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Default Extension="fntdata" ContentType="application/x-fontdata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58" r:id="rId2"/>
    <p:sldId id="288" r:id="rId3"/>
    <p:sldId id="256" r:id="rId4"/>
    <p:sldId id="264" r:id="rId5"/>
    <p:sldId id="285" r:id="rId6"/>
    <p:sldId id="260" r:id="rId7"/>
    <p:sldId id="265" r:id="rId8"/>
    <p:sldId id="269" r:id="rId9"/>
    <p:sldId id="266" r:id="rId10"/>
    <p:sldId id="261" r:id="rId11"/>
    <p:sldId id="267" r:id="rId12"/>
    <p:sldId id="270" r:id="rId13"/>
    <p:sldId id="271" r:id="rId14"/>
    <p:sldId id="272" r:id="rId15"/>
    <p:sldId id="273" r:id="rId16"/>
    <p:sldId id="274" r:id="rId17"/>
    <p:sldId id="262" r:id="rId18"/>
    <p:sldId id="275" r:id="rId19"/>
    <p:sldId id="277" r:id="rId20"/>
    <p:sldId id="278" r:id="rId21"/>
    <p:sldId id="279" r:id="rId22"/>
    <p:sldId id="263" r:id="rId23"/>
    <p:sldId id="268" r:id="rId24"/>
    <p:sldId id="282" r:id="rId25"/>
    <p:sldId id="283" r:id="rId26"/>
    <p:sldId id="284" r:id="rId27"/>
    <p:sldId id="280" r:id="rId28"/>
  </p:sldIdLst>
  <p:sldSz cx="12192000" cy="6858000"/>
  <p:notesSz cx="6858000" cy="9144000"/>
  <p:embeddedFontLst>
    <p:embeddedFont>
      <p:font typeface="Calibri" pitchFamily="34" charset="0"/>
      <p:regular r:id="rId29"/>
      <p:bold r:id="rId30"/>
      <p:italic r:id="rId31"/>
      <p:boldItalic r:id="rId32"/>
    </p:embeddedFont>
    <p:embeddedFont>
      <p:font typeface="微软雅黑" pitchFamily="34" charset="-122"/>
      <p:regular r:id="rId33"/>
      <p:bold r:id="rId34"/>
    </p:embeddedFont>
    <p:embeddedFont>
      <p:font typeface="Chalkduster" charset="0"/>
      <p:regular r:id="rId35"/>
    </p:embeddedFont>
    <p:embeddedFont>
      <p:font typeface="方正硬笔楷书简体" charset="-122"/>
      <p:regular r:id="rId36"/>
    </p:embeddedFont>
    <p:embeddedFont>
      <p:font typeface="方正正大黑简体" charset="-122"/>
      <p:regular r:id="rId37"/>
    </p:embeddedFont>
    <p:embeddedFont>
      <p:font typeface="FFF Tusj" charset="0"/>
      <p:bold r:id="rId38"/>
    </p:embeddedFont>
    <p:embeddedFont>
      <p:font typeface="Calibri Light" charset="0"/>
      <p:regular r:id="rId39"/>
      <p:italic r:id="rId40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3816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756" userDrawn="1">
          <p15:clr>
            <a:srgbClr val="A4A3A4"/>
          </p15:clr>
        </p15:guide>
        <p15:guide id="4" pos="6924" userDrawn="1">
          <p15:clr>
            <a:srgbClr val="A4A3A4"/>
          </p15:clr>
        </p15:guide>
        <p15:guide id="5" orient="horz" pos="250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27DA4"/>
    <a:srgbClr val="0097A2"/>
    <a:srgbClr val="71C5F3"/>
    <a:srgbClr val="FC838C"/>
    <a:srgbClr val="1F333F"/>
    <a:srgbClr val="F8F8F8"/>
    <a:srgbClr val="F1F1F1"/>
    <a:srgbClr val="00D9EA"/>
    <a:srgbClr val="8AE0D4"/>
    <a:srgbClr val="FBAA67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041" autoAdjust="0"/>
    <p:restoredTop sz="95494" autoAdjust="0"/>
  </p:normalViewPr>
  <p:slideViewPr>
    <p:cSldViewPr snapToGrid="0" showGuides="1">
      <p:cViewPr varScale="1">
        <p:scale>
          <a:sx n="101" d="100"/>
          <a:sy n="101" d="100"/>
        </p:scale>
        <p:origin x="-540" y="-96"/>
      </p:cViewPr>
      <p:guideLst>
        <p:guide orient="horz" pos="3816"/>
        <p:guide orient="horz" pos="2500"/>
        <p:guide pos="3840"/>
        <p:guide pos="756"/>
        <p:guide pos="692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56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1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1.fntdata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8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981815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60058657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566332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2792149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0160936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0874272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1108226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7248946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1792253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95854467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8241652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C8FC8-9720-43B2-BB5D-1D32BC65637A}" type="datetimeFigureOut">
              <a:rPr lang="zh-CN" altLang="en-US" smtClean="0"/>
              <a:pPr/>
              <a:t>2015/8/11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336A1D-E35F-4BAF-BA96-07D93DBC43F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775750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30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2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2.png"/><Relationship Id="rId4" Type="http://schemas.openxmlformats.org/officeDocument/2006/relationships/image" Target="../media/image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jpeg"/><Relationship Id="rId3" Type="http://schemas.openxmlformats.org/officeDocument/2006/relationships/image" Target="../media/image38.png"/><Relationship Id="rId7" Type="http://schemas.openxmlformats.org/officeDocument/2006/relationships/image" Target="../media/image2.jpe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11" Type="http://schemas.openxmlformats.org/officeDocument/2006/relationships/image" Target="../media/image43.png"/><Relationship Id="rId5" Type="http://schemas.openxmlformats.org/officeDocument/2006/relationships/image" Target="../media/image27.png"/><Relationship Id="rId10" Type="http://schemas.openxmlformats.org/officeDocument/2006/relationships/image" Target="../media/image42.png"/><Relationship Id="rId4" Type="http://schemas.openxmlformats.org/officeDocument/2006/relationships/image" Target="../media/image39.png"/><Relationship Id="rId9" Type="http://schemas.openxmlformats.org/officeDocument/2006/relationships/image" Target="../media/image4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9.png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7" Type="http://schemas.openxmlformats.org/officeDocument/2006/relationships/image" Target="../media/image59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8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7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16.png"/><Relationship Id="rId5" Type="http://schemas.openxmlformats.org/officeDocument/2006/relationships/image" Target="../media/image11.png"/><Relationship Id="rId10" Type="http://schemas.openxmlformats.org/officeDocument/2006/relationships/image" Target="../media/image3.jpe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hyperlink" Target="http://pan.baidu.com/s/1i3Gkhm9" TargetMode="External"/><Relationship Id="rId4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png"/><Relationship Id="rId4" Type="http://schemas.openxmlformats.org/officeDocument/2006/relationships/image" Target="../media/image3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文框 1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 cstate="print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73392" y="1964352"/>
            <a:ext cx="6645216" cy="1938696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2556537" y="4035826"/>
            <a:ext cx="7078926" cy="223552"/>
            <a:chOff x="2804139" y="4450981"/>
            <a:chExt cx="7078926" cy="223552"/>
          </a:xfrm>
        </p:grpSpPr>
        <p:sp>
          <p:nvSpPr>
            <p:cNvPr id="19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pic>
        <p:nvPicPr>
          <p:cNvPr id="8" name="图片 7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2249058" flipV="1">
            <a:off x="9883942" y="2919207"/>
            <a:ext cx="561484" cy="13732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6247113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2317314" y="887809"/>
            <a:ext cx="2828018" cy="4862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1000" dirty="0" smtClean="0">
                <a:solidFill>
                  <a:srgbClr val="0097A2"/>
                </a:solidFill>
                <a:latin typeface="蒙纳简超刚黑" panose="00000900000000000000" pitchFamily="2" charset="-120"/>
                <a:ea typeface="蒙纳简超刚黑" panose="00000900000000000000" pitchFamily="2" charset="-120"/>
              </a:rPr>
              <a:t>2</a:t>
            </a:r>
            <a:endParaRPr lang="zh-CN" altLang="en-US" sz="31000" dirty="0">
              <a:solidFill>
                <a:srgbClr val="0097A2"/>
              </a:solidFill>
              <a:latin typeface="蒙纳简超刚黑" panose="00000900000000000000" pitchFamily="2" charset="-120"/>
              <a:ea typeface="蒙纳简超刚黑" panose="00000900000000000000" pitchFamily="2" charset="-120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3924886" y="1984940"/>
            <a:ext cx="5770259" cy="2916000"/>
            <a:chOff x="1906044" y="2192055"/>
            <a:chExt cx="8379913" cy="2931090"/>
          </a:xfrm>
        </p:grpSpPr>
        <p:cxnSp>
          <p:nvCxnSpPr>
            <p:cNvPr id="8" name="直接连接符 7"/>
            <p:cNvCxnSpPr/>
            <p:nvPr/>
          </p:nvCxnSpPr>
          <p:spPr>
            <a:xfrm>
              <a:off x="1906044" y="2192055"/>
              <a:ext cx="8379913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/>
            <p:cNvCxnSpPr/>
            <p:nvPr/>
          </p:nvCxnSpPr>
          <p:spPr>
            <a:xfrm>
              <a:off x="1906044" y="5123145"/>
              <a:ext cx="8379913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文本框 10"/>
          <p:cNvSpPr txBox="1"/>
          <p:nvPr/>
        </p:nvSpPr>
        <p:spPr>
          <a:xfrm>
            <a:off x="5125616" y="2203383"/>
            <a:ext cx="4288353" cy="25637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8000" dirty="0" smtClean="0">
                <a:solidFill>
                  <a:schemeClr val="tx2">
                    <a:lumMod val="75000"/>
                  </a:schemeClr>
                </a:solid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粉笔效果</a:t>
            </a:r>
            <a:endParaRPr lang="zh-CN" altLang="en-US" sz="8000" dirty="0">
              <a:solidFill>
                <a:schemeClr val="tx2">
                  <a:lumMod val="75000"/>
                </a:schemeClr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6600" dirty="0" smtClean="0">
                <a:solidFill>
                  <a:schemeClr val="tx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的打造</a:t>
            </a:r>
            <a:endParaRPr lang="en-US" altLang="zh-CN" sz="6600" dirty="0" smtClean="0">
              <a:solidFill>
                <a:schemeClr val="tx2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937381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-1" y="325465"/>
            <a:ext cx="6110515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轻松打造粉笔效果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 cstate="print"/>
          <a:srcRect l="22298" t="7142" r="24239" b="33081"/>
          <a:stretch/>
        </p:blipFill>
        <p:spPr>
          <a:xfrm>
            <a:off x="3430905" y="2409631"/>
            <a:ext cx="1461155" cy="1574277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2791970" y="4176932"/>
            <a:ext cx="2739025" cy="618414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艺术效果法</a:t>
            </a:r>
            <a:endParaRPr lang="zh-CN" altLang="en-US" sz="3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6" name="直接连接符 5"/>
          <p:cNvCxnSpPr/>
          <p:nvPr/>
        </p:nvCxnSpPr>
        <p:spPr>
          <a:xfrm>
            <a:off x="6110515" y="2357681"/>
            <a:ext cx="0" cy="2520000"/>
          </a:xfrm>
          <a:prstGeom prst="line">
            <a:avLst/>
          </a:prstGeom>
          <a:ln w="57150">
            <a:solidFill>
              <a:srgbClr val="0097A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6661006" y="4176932"/>
            <a:ext cx="2739025" cy="618414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纹理填充法</a:t>
            </a:r>
            <a:endParaRPr lang="zh-CN" altLang="en-US" sz="3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316946" y="2530769"/>
            <a:ext cx="1427144" cy="1332000"/>
          </a:xfrm>
          <a:prstGeom prst="rect">
            <a:avLst/>
          </a:prstGeom>
          <a:ln>
            <a:solidFill>
              <a:srgbClr val="1F333F"/>
            </a:solidFill>
          </a:ln>
        </p:spPr>
      </p:pic>
    </p:spTree>
    <p:extLst>
      <p:ext uri="{BB962C8B-B14F-4D97-AF65-F5344CB8AC3E}">
        <p14:creationId xmlns:p14="http://schemas.microsoft.com/office/powerpoint/2010/main" xmlns="" val="1839744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4891314" y="325465"/>
            <a:ext cx="2728686" cy="650929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艺术效果法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513943" y="493486"/>
            <a:ext cx="377371" cy="319314"/>
            <a:chOff x="4513943" y="522514"/>
            <a:chExt cx="493486" cy="290285"/>
          </a:xfrm>
        </p:grpSpPr>
        <p:cxnSp>
          <p:nvCxnSpPr>
            <p:cNvPr id="10" name="直接连接符 9"/>
            <p:cNvCxnSpPr/>
            <p:nvPr/>
          </p:nvCxnSpPr>
          <p:spPr>
            <a:xfrm>
              <a:off x="4513943" y="522514"/>
              <a:ext cx="493486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/>
            <p:cNvCxnSpPr/>
            <p:nvPr/>
          </p:nvCxnSpPr>
          <p:spPr>
            <a:xfrm>
              <a:off x="4513943" y="812799"/>
              <a:ext cx="493486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组合 16"/>
          <p:cNvGrpSpPr/>
          <p:nvPr/>
        </p:nvGrpSpPr>
        <p:grpSpPr>
          <a:xfrm>
            <a:off x="1200150" y="1473487"/>
            <a:ext cx="3865336" cy="1581485"/>
            <a:chOff x="7821637" y="3868614"/>
            <a:chExt cx="3170211" cy="2124917"/>
          </a:xfrm>
        </p:grpSpPr>
        <p:sp>
          <p:nvSpPr>
            <p:cNvPr id="18" name="矩形 17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图文框 18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1500276" y="1786554"/>
            <a:ext cx="326243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6000" dirty="0" smtClean="0">
                <a:ln w="28575">
                  <a:solidFill>
                    <a:schemeClr val="bg1"/>
                  </a:solidFill>
                </a:ln>
                <a:solidFill>
                  <a:srgbClr val="FC838C"/>
                </a:solid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粉笔字效</a:t>
            </a:r>
            <a:endParaRPr lang="zh-CN" altLang="en-US" sz="6000" dirty="0">
              <a:ln w="28575">
                <a:solidFill>
                  <a:schemeClr val="bg1"/>
                </a:solidFill>
              </a:ln>
              <a:solidFill>
                <a:srgbClr val="FC838C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7126514" y="1468985"/>
            <a:ext cx="3865336" cy="1579016"/>
            <a:chOff x="7821637" y="3868614"/>
            <a:chExt cx="3170211" cy="2124917"/>
          </a:xfrm>
        </p:grpSpPr>
        <p:sp>
          <p:nvSpPr>
            <p:cNvPr id="21" name="矩形 20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图文框 21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pic>
        <p:nvPicPr>
          <p:cNvPr id="24" name="图片 23"/>
          <p:cNvPicPr>
            <a:picLocks noChangeAspect="1"/>
          </p:cNvPicPr>
          <p:nvPr/>
        </p:nvPicPr>
        <p:blipFill rotWithShape="1">
          <a:blip r:embed="rId4" cstate="print"/>
          <a:srcRect b="40319"/>
          <a:stretch/>
        </p:blipFill>
        <p:spPr>
          <a:xfrm>
            <a:off x="4832929" y="4370983"/>
            <a:ext cx="2059535" cy="1586007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7423986" y="1786554"/>
            <a:ext cx="3267739" cy="1018120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6" cstate="print"/>
          <a:srcRect t="2016" b="15715"/>
          <a:stretch/>
        </p:blipFill>
        <p:spPr>
          <a:xfrm>
            <a:off x="8427944" y="4340606"/>
            <a:ext cx="2451287" cy="1663572"/>
          </a:xfrm>
          <a:prstGeom prst="rect">
            <a:avLst/>
          </a:prstGeom>
        </p:spPr>
      </p:pic>
      <p:sp>
        <p:nvSpPr>
          <p:cNvPr id="27" name="矩形 26"/>
          <p:cNvSpPr/>
          <p:nvPr/>
        </p:nvSpPr>
        <p:spPr>
          <a:xfrm>
            <a:off x="1200150" y="3308516"/>
            <a:ext cx="2535795" cy="827555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用黑体写好文本，</a:t>
            </a:r>
            <a:endParaRPr lang="en-US" altLang="zh-CN" sz="20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给文字加上白色边框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 rotWithShape="1">
          <a:blip r:embed="rId7" cstate="print"/>
          <a:srcRect b="21797"/>
          <a:stretch/>
        </p:blipFill>
        <p:spPr>
          <a:xfrm>
            <a:off x="1221920" y="4384334"/>
            <a:ext cx="2180185" cy="1599607"/>
          </a:xfrm>
          <a:prstGeom prst="rect">
            <a:avLst/>
          </a:prstGeom>
        </p:spPr>
      </p:pic>
      <p:sp>
        <p:nvSpPr>
          <p:cNvPr id="29" name="矩形 28"/>
          <p:cNvSpPr/>
          <p:nvPr/>
        </p:nvSpPr>
        <p:spPr>
          <a:xfrm>
            <a:off x="4832929" y="3308516"/>
            <a:ext cx="2498032" cy="827555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复制文字，在空白处右键，粘贴为图片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8427944" y="3308516"/>
            <a:ext cx="2563906" cy="827555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给图片添加艺术效果：</a:t>
            </a:r>
            <a:endParaRPr lang="en-US" altLang="zh-CN" sz="20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选择“蜡笔平滑”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半闭框 30"/>
          <p:cNvSpPr/>
          <p:nvPr/>
        </p:nvSpPr>
        <p:spPr>
          <a:xfrm rot="8100000">
            <a:off x="3996012" y="3534307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2" name="半闭框 31"/>
          <p:cNvSpPr/>
          <p:nvPr/>
        </p:nvSpPr>
        <p:spPr>
          <a:xfrm rot="8100000">
            <a:off x="7412925" y="3544380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3" name="右箭头 32"/>
          <p:cNvSpPr/>
          <p:nvPr/>
        </p:nvSpPr>
        <p:spPr>
          <a:xfrm>
            <a:off x="5526981" y="1921329"/>
            <a:ext cx="1306900" cy="685800"/>
          </a:xfrm>
          <a:prstGeom prst="rightArrow">
            <a:avLst/>
          </a:prstGeom>
          <a:noFill/>
          <a:ln w="38100">
            <a:solidFill>
              <a:srgbClr val="0097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0" y="325465"/>
            <a:ext cx="4542971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轻松打造粉笔效果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339273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325465"/>
            <a:ext cx="4542971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轻松打造粉笔效果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891314" y="325465"/>
            <a:ext cx="2728686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艺术效果法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513943" y="493486"/>
            <a:ext cx="377371" cy="319314"/>
            <a:chOff x="4513943" y="522514"/>
            <a:chExt cx="493486" cy="290285"/>
          </a:xfrm>
        </p:grpSpPr>
        <p:cxnSp>
          <p:nvCxnSpPr>
            <p:cNvPr id="10" name="直接连接符 9"/>
            <p:cNvCxnSpPr/>
            <p:nvPr/>
          </p:nvCxnSpPr>
          <p:spPr>
            <a:xfrm>
              <a:off x="4513943" y="522514"/>
              <a:ext cx="493486" cy="0"/>
            </a:xfrm>
            <a:prstGeom prst="line">
              <a:avLst/>
            </a:prstGeom>
            <a:ln w="76200">
              <a:solidFill>
                <a:srgbClr val="1F333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/>
            <p:cNvCxnSpPr/>
            <p:nvPr/>
          </p:nvCxnSpPr>
          <p:spPr>
            <a:xfrm>
              <a:off x="4513943" y="812799"/>
              <a:ext cx="493486" cy="0"/>
            </a:xfrm>
            <a:prstGeom prst="line">
              <a:avLst/>
            </a:prstGeom>
            <a:ln w="76200">
              <a:solidFill>
                <a:srgbClr val="1F333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组合 33"/>
          <p:cNvGrpSpPr/>
          <p:nvPr/>
        </p:nvGrpSpPr>
        <p:grpSpPr>
          <a:xfrm>
            <a:off x="1200150" y="1811003"/>
            <a:ext cx="3865336" cy="1948270"/>
            <a:chOff x="7821637" y="3868614"/>
            <a:chExt cx="3170211" cy="2124917"/>
          </a:xfrm>
        </p:grpSpPr>
        <p:sp>
          <p:nvSpPr>
            <p:cNvPr id="35" name="矩形 34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图文框 35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7126514" y="1806501"/>
            <a:ext cx="3865336" cy="1945228"/>
            <a:chOff x="7821637" y="3868614"/>
            <a:chExt cx="3170211" cy="2124917"/>
          </a:xfrm>
        </p:grpSpPr>
        <p:sp>
          <p:nvSpPr>
            <p:cNvPr id="39" name="矩形 38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图文框 39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pic>
        <p:nvPicPr>
          <p:cNvPr id="41" name="图片 40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7465653" y="2307133"/>
            <a:ext cx="3267739" cy="101812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176031" y="2153758"/>
            <a:ext cx="3968840" cy="1609483"/>
          </a:xfrm>
          <a:prstGeom prst="rect">
            <a:avLst/>
          </a:prstGeom>
        </p:spPr>
      </p:pic>
      <p:sp>
        <p:nvSpPr>
          <p:cNvPr id="42" name="矩形 41"/>
          <p:cNvSpPr/>
          <p:nvPr/>
        </p:nvSpPr>
        <p:spPr>
          <a:xfrm>
            <a:off x="1978052" y="3929920"/>
            <a:ext cx="2309532" cy="65191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不加白色边框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904416" y="3929919"/>
            <a:ext cx="2309532" cy="65191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加白色边框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44" name="直接连接符 43"/>
          <p:cNvCxnSpPr/>
          <p:nvPr/>
        </p:nvCxnSpPr>
        <p:spPr>
          <a:xfrm>
            <a:off x="6114997" y="1806501"/>
            <a:ext cx="0" cy="2808000"/>
          </a:xfrm>
          <a:prstGeom prst="line">
            <a:avLst/>
          </a:prstGeom>
          <a:ln w="57150">
            <a:solidFill>
              <a:srgbClr val="0097A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Freeform 26"/>
          <p:cNvSpPr>
            <a:spLocks/>
          </p:cNvSpPr>
          <p:nvPr/>
        </p:nvSpPr>
        <p:spPr bwMode="auto">
          <a:xfrm>
            <a:off x="10383139" y="4087008"/>
            <a:ext cx="318877" cy="330706"/>
          </a:xfrm>
          <a:custGeom>
            <a:avLst/>
            <a:gdLst>
              <a:gd name="T0" fmla="*/ 103 w 274"/>
              <a:gd name="T1" fmla="*/ 284 h 284"/>
              <a:gd name="T2" fmla="*/ 80 w 274"/>
              <a:gd name="T3" fmla="*/ 273 h 284"/>
              <a:gd name="T4" fmla="*/ 9 w 274"/>
              <a:gd name="T5" fmla="*/ 178 h 284"/>
              <a:gd name="T6" fmla="*/ 14 w 274"/>
              <a:gd name="T7" fmla="*/ 139 h 284"/>
              <a:gd name="T8" fmla="*/ 53 w 274"/>
              <a:gd name="T9" fmla="*/ 145 h 284"/>
              <a:gd name="T10" fmla="*/ 100 w 274"/>
              <a:gd name="T11" fmla="*/ 207 h 284"/>
              <a:gd name="T12" fmla="*/ 219 w 274"/>
              <a:gd name="T13" fmla="*/ 17 h 284"/>
              <a:gd name="T14" fmla="*/ 257 w 274"/>
              <a:gd name="T15" fmla="*/ 8 h 284"/>
              <a:gd name="T16" fmla="*/ 266 w 274"/>
              <a:gd name="T17" fmla="*/ 47 h 284"/>
              <a:gd name="T18" fmla="*/ 126 w 274"/>
              <a:gd name="T19" fmla="*/ 271 h 284"/>
              <a:gd name="T20" fmla="*/ 104 w 274"/>
              <a:gd name="T21" fmla="*/ 284 h 284"/>
              <a:gd name="T22" fmla="*/ 103 w 274"/>
              <a:gd name="T23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4" h="284">
                <a:moveTo>
                  <a:pt x="103" y="284"/>
                </a:moveTo>
                <a:cubicBezTo>
                  <a:pt x="94" y="284"/>
                  <a:pt x="86" y="280"/>
                  <a:pt x="80" y="273"/>
                </a:cubicBezTo>
                <a:cubicBezTo>
                  <a:pt x="9" y="178"/>
                  <a:pt x="9" y="178"/>
                  <a:pt x="9" y="178"/>
                </a:cubicBezTo>
                <a:cubicBezTo>
                  <a:pt x="0" y="166"/>
                  <a:pt x="2" y="149"/>
                  <a:pt x="14" y="139"/>
                </a:cubicBezTo>
                <a:cubicBezTo>
                  <a:pt x="27" y="130"/>
                  <a:pt x="44" y="133"/>
                  <a:pt x="53" y="145"/>
                </a:cubicBezTo>
                <a:cubicBezTo>
                  <a:pt x="100" y="207"/>
                  <a:pt x="100" y="207"/>
                  <a:pt x="100" y="207"/>
                </a:cubicBezTo>
                <a:cubicBezTo>
                  <a:pt x="219" y="17"/>
                  <a:pt x="219" y="17"/>
                  <a:pt x="219" y="17"/>
                </a:cubicBezTo>
                <a:cubicBezTo>
                  <a:pt x="227" y="4"/>
                  <a:pt x="244" y="0"/>
                  <a:pt x="257" y="8"/>
                </a:cubicBezTo>
                <a:cubicBezTo>
                  <a:pt x="270" y="16"/>
                  <a:pt x="274" y="33"/>
                  <a:pt x="266" y="47"/>
                </a:cubicBezTo>
                <a:cubicBezTo>
                  <a:pt x="126" y="271"/>
                  <a:pt x="126" y="271"/>
                  <a:pt x="126" y="271"/>
                </a:cubicBezTo>
                <a:cubicBezTo>
                  <a:pt x="121" y="279"/>
                  <a:pt x="113" y="283"/>
                  <a:pt x="104" y="284"/>
                </a:cubicBezTo>
                <a:cubicBezTo>
                  <a:pt x="104" y="284"/>
                  <a:pt x="103" y="284"/>
                  <a:pt x="103" y="28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6" name="Freeform 105"/>
          <p:cNvSpPr>
            <a:spLocks/>
          </p:cNvSpPr>
          <p:nvPr/>
        </p:nvSpPr>
        <p:spPr bwMode="auto">
          <a:xfrm>
            <a:off x="4498162" y="4122534"/>
            <a:ext cx="295180" cy="295180"/>
          </a:xfrm>
          <a:custGeom>
            <a:avLst/>
            <a:gdLst/>
            <a:ahLst/>
            <a:cxnLst>
              <a:cxn ang="0">
                <a:pos x="255" y="58"/>
              </a:cxn>
              <a:cxn ang="0">
                <a:pos x="257" y="53"/>
              </a:cxn>
              <a:cxn ang="0">
                <a:pos x="262" y="38"/>
              </a:cxn>
              <a:cxn ang="0">
                <a:pos x="257" y="24"/>
              </a:cxn>
              <a:cxn ang="0">
                <a:pos x="244" y="9"/>
              </a:cxn>
              <a:cxn ang="0">
                <a:pos x="241" y="5"/>
              </a:cxn>
              <a:cxn ang="0">
                <a:pos x="224" y="0"/>
              </a:cxn>
              <a:cxn ang="0">
                <a:pos x="210" y="5"/>
              </a:cxn>
              <a:cxn ang="0">
                <a:pos x="132" y="82"/>
              </a:cxn>
              <a:cxn ang="0">
                <a:pos x="58" y="9"/>
              </a:cxn>
              <a:cxn ang="0">
                <a:pos x="49" y="2"/>
              </a:cxn>
              <a:cxn ang="0">
                <a:pos x="27" y="2"/>
              </a:cxn>
              <a:cxn ang="0">
                <a:pos x="18" y="9"/>
              </a:cxn>
              <a:cxn ang="0">
                <a:pos x="9" y="18"/>
              </a:cxn>
              <a:cxn ang="0">
                <a:pos x="3" y="27"/>
              </a:cxn>
              <a:cxn ang="0">
                <a:pos x="3" y="49"/>
              </a:cxn>
              <a:cxn ang="0">
                <a:pos x="9" y="58"/>
              </a:cxn>
              <a:cxn ang="0">
                <a:pos x="9" y="205"/>
              </a:cxn>
              <a:cxn ang="0">
                <a:pos x="5" y="210"/>
              </a:cxn>
              <a:cxn ang="0">
                <a:pos x="0" y="225"/>
              </a:cxn>
              <a:cxn ang="0">
                <a:pos x="5" y="241"/>
              </a:cxn>
              <a:cxn ang="0">
                <a:pos x="18" y="254"/>
              </a:cxn>
              <a:cxn ang="0">
                <a:pos x="23" y="257"/>
              </a:cxn>
              <a:cxn ang="0">
                <a:pos x="38" y="263"/>
              </a:cxn>
              <a:cxn ang="0">
                <a:pos x="54" y="257"/>
              </a:cxn>
              <a:cxn ang="0">
                <a:pos x="132" y="181"/>
              </a:cxn>
              <a:cxn ang="0">
                <a:pos x="204" y="254"/>
              </a:cxn>
              <a:cxn ang="0">
                <a:pos x="214" y="261"/>
              </a:cxn>
              <a:cxn ang="0">
                <a:pos x="235" y="261"/>
              </a:cxn>
              <a:cxn ang="0">
                <a:pos x="244" y="254"/>
              </a:cxn>
              <a:cxn ang="0">
                <a:pos x="255" y="245"/>
              </a:cxn>
              <a:cxn ang="0">
                <a:pos x="261" y="236"/>
              </a:cxn>
              <a:cxn ang="0">
                <a:pos x="261" y="214"/>
              </a:cxn>
              <a:cxn ang="0">
                <a:pos x="255" y="205"/>
              </a:cxn>
            </a:cxnLst>
            <a:rect l="0" t="0" r="r" b="b"/>
            <a:pathLst>
              <a:path w="262" h="263">
                <a:moveTo>
                  <a:pt x="181" y="132"/>
                </a:moveTo>
                <a:lnTo>
                  <a:pt x="255" y="58"/>
                </a:lnTo>
                <a:lnTo>
                  <a:pt x="255" y="58"/>
                </a:lnTo>
                <a:lnTo>
                  <a:pt x="257" y="53"/>
                </a:lnTo>
                <a:lnTo>
                  <a:pt x="261" y="49"/>
                </a:lnTo>
                <a:lnTo>
                  <a:pt x="262" y="38"/>
                </a:lnTo>
                <a:lnTo>
                  <a:pt x="261" y="27"/>
                </a:lnTo>
                <a:lnTo>
                  <a:pt x="257" y="24"/>
                </a:lnTo>
                <a:lnTo>
                  <a:pt x="255" y="18"/>
                </a:lnTo>
                <a:lnTo>
                  <a:pt x="244" y="9"/>
                </a:lnTo>
                <a:lnTo>
                  <a:pt x="244" y="9"/>
                </a:lnTo>
                <a:lnTo>
                  <a:pt x="241" y="5"/>
                </a:lnTo>
                <a:lnTo>
                  <a:pt x="235" y="2"/>
                </a:lnTo>
                <a:lnTo>
                  <a:pt x="224" y="0"/>
                </a:lnTo>
                <a:lnTo>
                  <a:pt x="214" y="2"/>
                </a:lnTo>
                <a:lnTo>
                  <a:pt x="210" y="5"/>
                </a:lnTo>
                <a:lnTo>
                  <a:pt x="204" y="9"/>
                </a:lnTo>
                <a:lnTo>
                  <a:pt x="132" y="82"/>
                </a:lnTo>
                <a:lnTo>
                  <a:pt x="58" y="9"/>
                </a:lnTo>
                <a:lnTo>
                  <a:pt x="58" y="9"/>
                </a:lnTo>
                <a:lnTo>
                  <a:pt x="54" y="5"/>
                </a:lnTo>
                <a:lnTo>
                  <a:pt x="49" y="2"/>
                </a:lnTo>
                <a:lnTo>
                  <a:pt x="38" y="0"/>
                </a:lnTo>
                <a:lnTo>
                  <a:pt x="27" y="2"/>
                </a:lnTo>
                <a:lnTo>
                  <a:pt x="23" y="5"/>
                </a:lnTo>
                <a:lnTo>
                  <a:pt x="18" y="9"/>
                </a:lnTo>
                <a:lnTo>
                  <a:pt x="9" y="18"/>
                </a:lnTo>
                <a:lnTo>
                  <a:pt x="9" y="18"/>
                </a:lnTo>
                <a:lnTo>
                  <a:pt x="5" y="24"/>
                </a:lnTo>
                <a:lnTo>
                  <a:pt x="3" y="27"/>
                </a:lnTo>
                <a:lnTo>
                  <a:pt x="0" y="38"/>
                </a:lnTo>
                <a:lnTo>
                  <a:pt x="3" y="49"/>
                </a:lnTo>
                <a:lnTo>
                  <a:pt x="5" y="53"/>
                </a:lnTo>
                <a:lnTo>
                  <a:pt x="9" y="58"/>
                </a:lnTo>
                <a:lnTo>
                  <a:pt x="83" y="132"/>
                </a:lnTo>
                <a:lnTo>
                  <a:pt x="9" y="205"/>
                </a:lnTo>
                <a:lnTo>
                  <a:pt x="9" y="205"/>
                </a:lnTo>
                <a:lnTo>
                  <a:pt x="5" y="210"/>
                </a:lnTo>
                <a:lnTo>
                  <a:pt x="3" y="214"/>
                </a:lnTo>
                <a:lnTo>
                  <a:pt x="0" y="225"/>
                </a:lnTo>
                <a:lnTo>
                  <a:pt x="3" y="236"/>
                </a:lnTo>
                <a:lnTo>
                  <a:pt x="5" y="241"/>
                </a:lnTo>
                <a:lnTo>
                  <a:pt x="9" y="245"/>
                </a:lnTo>
                <a:lnTo>
                  <a:pt x="18" y="254"/>
                </a:lnTo>
                <a:lnTo>
                  <a:pt x="18" y="254"/>
                </a:lnTo>
                <a:lnTo>
                  <a:pt x="23" y="257"/>
                </a:lnTo>
                <a:lnTo>
                  <a:pt x="27" y="261"/>
                </a:lnTo>
                <a:lnTo>
                  <a:pt x="38" y="263"/>
                </a:lnTo>
                <a:lnTo>
                  <a:pt x="49" y="261"/>
                </a:lnTo>
                <a:lnTo>
                  <a:pt x="54" y="257"/>
                </a:lnTo>
                <a:lnTo>
                  <a:pt x="58" y="254"/>
                </a:lnTo>
                <a:lnTo>
                  <a:pt x="132" y="181"/>
                </a:lnTo>
                <a:lnTo>
                  <a:pt x="204" y="254"/>
                </a:lnTo>
                <a:lnTo>
                  <a:pt x="204" y="254"/>
                </a:lnTo>
                <a:lnTo>
                  <a:pt x="210" y="257"/>
                </a:lnTo>
                <a:lnTo>
                  <a:pt x="214" y="261"/>
                </a:lnTo>
                <a:lnTo>
                  <a:pt x="224" y="263"/>
                </a:lnTo>
                <a:lnTo>
                  <a:pt x="235" y="261"/>
                </a:lnTo>
                <a:lnTo>
                  <a:pt x="241" y="257"/>
                </a:lnTo>
                <a:lnTo>
                  <a:pt x="244" y="254"/>
                </a:lnTo>
                <a:lnTo>
                  <a:pt x="255" y="245"/>
                </a:lnTo>
                <a:lnTo>
                  <a:pt x="255" y="245"/>
                </a:lnTo>
                <a:lnTo>
                  <a:pt x="257" y="241"/>
                </a:lnTo>
                <a:lnTo>
                  <a:pt x="261" y="236"/>
                </a:lnTo>
                <a:lnTo>
                  <a:pt x="262" y="225"/>
                </a:lnTo>
                <a:lnTo>
                  <a:pt x="261" y="214"/>
                </a:lnTo>
                <a:lnTo>
                  <a:pt x="257" y="210"/>
                </a:lnTo>
                <a:lnTo>
                  <a:pt x="255" y="205"/>
                </a:lnTo>
                <a:lnTo>
                  <a:pt x="181" y="13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矩形 46"/>
          <p:cNvSpPr/>
          <p:nvPr/>
        </p:nvSpPr>
        <p:spPr>
          <a:xfrm>
            <a:off x="1219147" y="5283840"/>
            <a:ext cx="9791700" cy="65772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彩色文字加上白色边框，且边框有一定粗度，效果会更加写实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等腰三角形 47"/>
          <p:cNvSpPr/>
          <p:nvPr/>
        </p:nvSpPr>
        <p:spPr>
          <a:xfrm>
            <a:off x="9090213" y="4884258"/>
            <a:ext cx="605116" cy="362085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409738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/>
          <p:cNvGrpSpPr/>
          <p:nvPr/>
        </p:nvGrpSpPr>
        <p:grpSpPr>
          <a:xfrm>
            <a:off x="1200150" y="2634991"/>
            <a:ext cx="3865336" cy="2199053"/>
            <a:chOff x="7821637" y="3868614"/>
            <a:chExt cx="3170211" cy="2124917"/>
          </a:xfrm>
        </p:grpSpPr>
        <p:sp>
          <p:nvSpPr>
            <p:cNvPr id="35" name="矩形 34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图文框 35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7444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7126514" y="2634991"/>
            <a:ext cx="3865336" cy="2199053"/>
            <a:chOff x="7821637" y="3868614"/>
            <a:chExt cx="3170211" cy="2124917"/>
          </a:xfrm>
        </p:grpSpPr>
        <p:sp>
          <p:nvSpPr>
            <p:cNvPr id="23" name="矩形 22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图文框 23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8672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0" y="325465"/>
            <a:ext cx="4542971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轻松打造粉笔效果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891314" y="325465"/>
            <a:ext cx="2728686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艺术效果法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513943" y="493486"/>
            <a:ext cx="377371" cy="319314"/>
            <a:chOff x="4513943" y="522514"/>
            <a:chExt cx="493486" cy="290285"/>
          </a:xfrm>
        </p:grpSpPr>
        <p:cxnSp>
          <p:nvCxnSpPr>
            <p:cNvPr id="10" name="直接连接符 9"/>
            <p:cNvCxnSpPr/>
            <p:nvPr/>
          </p:nvCxnSpPr>
          <p:spPr>
            <a:xfrm>
              <a:off x="4513943" y="522514"/>
              <a:ext cx="493486" cy="0"/>
            </a:xfrm>
            <a:prstGeom prst="line">
              <a:avLst/>
            </a:prstGeom>
            <a:ln w="76200">
              <a:solidFill>
                <a:srgbClr val="1F333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/>
            <p:cNvCxnSpPr/>
            <p:nvPr/>
          </p:nvCxnSpPr>
          <p:spPr>
            <a:xfrm>
              <a:off x="4513943" y="812799"/>
              <a:ext cx="493486" cy="0"/>
            </a:xfrm>
            <a:prstGeom prst="line">
              <a:avLst/>
            </a:prstGeom>
            <a:ln w="76200">
              <a:solidFill>
                <a:srgbClr val="1F333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组合 24"/>
          <p:cNvGrpSpPr/>
          <p:nvPr/>
        </p:nvGrpSpPr>
        <p:grpSpPr>
          <a:xfrm rot="19807878">
            <a:off x="1892354" y="3024902"/>
            <a:ext cx="492629" cy="1322546"/>
            <a:chOff x="3898232" y="2237874"/>
            <a:chExt cx="952190" cy="2556315"/>
          </a:xfrm>
        </p:grpSpPr>
        <p:sp>
          <p:nvSpPr>
            <p:cNvPr id="26" name="任意多边形 25"/>
            <p:cNvSpPr/>
            <p:nvPr/>
          </p:nvSpPr>
          <p:spPr>
            <a:xfrm>
              <a:off x="3898232" y="2863516"/>
              <a:ext cx="348915" cy="1565110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8915" h="1565110">
                  <a:moveTo>
                    <a:pt x="48126" y="24063"/>
                  </a:moveTo>
                  <a:cubicBezTo>
                    <a:pt x="44115" y="70184"/>
                    <a:pt x="35816" y="218799"/>
                    <a:pt x="24063" y="312821"/>
                  </a:cubicBezTo>
                  <a:cubicBezTo>
                    <a:pt x="21037" y="337028"/>
                    <a:pt x="15057" y="360803"/>
                    <a:pt x="12031" y="385010"/>
                  </a:cubicBezTo>
                  <a:cubicBezTo>
                    <a:pt x="7032" y="425004"/>
                    <a:pt x="4010" y="465221"/>
                    <a:pt x="0" y="505326"/>
                  </a:cubicBezTo>
                  <a:cubicBezTo>
                    <a:pt x="4010" y="705852"/>
                    <a:pt x="12031" y="906339"/>
                    <a:pt x="12031" y="1106905"/>
                  </a:cubicBezTo>
                  <a:cubicBezTo>
                    <a:pt x="12031" y="1203241"/>
                    <a:pt x="0" y="1299327"/>
                    <a:pt x="0" y="1395663"/>
                  </a:cubicBezTo>
                  <a:cubicBezTo>
                    <a:pt x="0" y="1452989"/>
                    <a:pt x="11860" y="1438839"/>
                    <a:pt x="48126" y="1467852"/>
                  </a:cubicBezTo>
                  <a:cubicBezTo>
                    <a:pt x="56984" y="1474938"/>
                    <a:pt x="62043" y="1486843"/>
                    <a:pt x="72189" y="1491916"/>
                  </a:cubicBezTo>
                  <a:cubicBezTo>
                    <a:pt x="94876" y="1503260"/>
                    <a:pt x="120316" y="1507958"/>
                    <a:pt x="144379" y="1515979"/>
                  </a:cubicBezTo>
                  <a:lnTo>
                    <a:pt x="180473" y="1528010"/>
                  </a:lnTo>
                  <a:cubicBezTo>
                    <a:pt x="185271" y="1531209"/>
                    <a:pt x="239555" y="1571970"/>
                    <a:pt x="252663" y="1564105"/>
                  </a:cubicBezTo>
                  <a:cubicBezTo>
                    <a:pt x="268043" y="1554877"/>
                    <a:pt x="268705" y="1532021"/>
                    <a:pt x="276726" y="1515979"/>
                  </a:cubicBezTo>
                  <a:cubicBezTo>
                    <a:pt x="280736" y="1467853"/>
                    <a:pt x="285316" y="1419770"/>
                    <a:pt x="288757" y="1371600"/>
                  </a:cubicBezTo>
                  <a:cubicBezTo>
                    <a:pt x="293338" y="1307470"/>
                    <a:pt x="295858" y="1243199"/>
                    <a:pt x="300789" y="1179095"/>
                  </a:cubicBezTo>
                  <a:cubicBezTo>
                    <a:pt x="303880" y="1138908"/>
                    <a:pt x="308810" y="1098884"/>
                    <a:pt x="312821" y="1058779"/>
                  </a:cubicBezTo>
                  <a:cubicBezTo>
                    <a:pt x="316831" y="978568"/>
                    <a:pt x="318183" y="898180"/>
                    <a:pt x="324852" y="818147"/>
                  </a:cubicBezTo>
                  <a:cubicBezTo>
                    <a:pt x="326225" y="801668"/>
                    <a:pt x="335511" y="786500"/>
                    <a:pt x="336884" y="770021"/>
                  </a:cubicBezTo>
                  <a:cubicBezTo>
                    <a:pt x="343553" y="689988"/>
                    <a:pt x="344905" y="609600"/>
                    <a:pt x="348915" y="529389"/>
                  </a:cubicBezTo>
                  <a:cubicBezTo>
                    <a:pt x="341091" y="380726"/>
                    <a:pt x="347674" y="342712"/>
                    <a:pt x="324852" y="228600"/>
                  </a:cubicBezTo>
                  <a:cubicBezTo>
                    <a:pt x="324773" y="228207"/>
                    <a:pt x="306525" y="150115"/>
                    <a:pt x="300789" y="144379"/>
                  </a:cubicBezTo>
                  <a:cubicBezTo>
                    <a:pt x="288107" y="131697"/>
                    <a:pt x="268235" y="129215"/>
                    <a:pt x="252663" y="120316"/>
                  </a:cubicBezTo>
                  <a:cubicBezTo>
                    <a:pt x="187357" y="82998"/>
                    <a:pt x="246651" y="106279"/>
                    <a:pt x="180473" y="84221"/>
                  </a:cubicBezTo>
                  <a:cubicBezTo>
                    <a:pt x="164082" y="73293"/>
                    <a:pt x="131743" y="55142"/>
                    <a:pt x="120315" y="36095"/>
                  </a:cubicBezTo>
                  <a:cubicBezTo>
                    <a:pt x="113790" y="25220"/>
                    <a:pt x="112294" y="12032"/>
                    <a:pt x="108284" y="0"/>
                  </a:cubicBezTo>
                  <a:cubicBezTo>
                    <a:pt x="96252" y="4010"/>
                    <a:pt x="83064" y="5506"/>
                    <a:pt x="72189" y="12031"/>
                  </a:cubicBezTo>
                  <a:cubicBezTo>
                    <a:pt x="62462" y="17867"/>
                    <a:pt x="57201" y="29289"/>
                    <a:pt x="48126" y="36095"/>
                  </a:cubicBezTo>
                  <a:cubicBezTo>
                    <a:pt x="40952" y="41476"/>
                    <a:pt x="52137" y="-22058"/>
                    <a:pt x="48126" y="24063"/>
                  </a:cubicBezTo>
                  <a:close/>
                </a:path>
              </a:pathLst>
            </a:custGeom>
            <a:solidFill>
              <a:srgbClr val="95D4F6"/>
            </a:solidFill>
            <a:ln w="57150" cap="rnd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 flipH="1">
              <a:off x="4509622" y="2887579"/>
              <a:ext cx="340800" cy="1564188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  <a:gd name="connsiteX0" fmla="*/ 48126 w 338187"/>
                <a:gd name="connsiteY0" fmla="*/ 24063 h 1565110"/>
                <a:gd name="connsiteX1" fmla="*/ 24063 w 338187"/>
                <a:gd name="connsiteY1" fmla="*/ 312821 h 1565110"/>
                <a:gd name="connsiteX2" fmla="*/ 12031 w 338187"/>
                <a:gd name="connsiteY2" fmla="*/ 385010 h 1565110"/>
                <a:gd name="connsiteX3" fmla="*/ 0 w 338187"/>
                <a:gd name="connsiteY3" fmla="*/ 505326 h 1565110"/>
                <a:gd name="connsiteX4" fmla="*/ 12031 w 338187"/>
                <a:gd name="connsiteY4" fmla="*/ 1106905 h 1565110"/>
                <a:gd name="connsiteX5" fmla="*/ 0 w 338187"/>
                <a:gd name="connsiteY5" fmla="*/ 1395663 h 1565110"/>
                <a:gd name="connsiteX6" fmla="*/ 48126 w 338187"/>
                <a:gd name="connsiteY6" fmla="*/ 1467852 h 1565110"/>
                <a:gd name="connsiteX7" fmla="*/ 72189 w 338187"/>
                <a:gd name="connsiteY7" fmla="*/ 1491916 h 1565110"/>
                <a:gd name="connsiteX8" fmla="*/ 144379 w 338187"/>
                <a:gd name="connsiteY8" fmla="*/ 1515979 h 1565110"/>
                <a:gd name="connsiteX9" fmla="*/ 180473 w 338187"/>
                <a:gd name="connsiteY9" fmla="*/ 1528010 h 1565110"/>
                <a:gd name="connsiteX10" fmla="*/ 252663 w 338187"/>
                <a:gd name="connsiteY10" fmla="*/ 1564105 h 1565110"/>
                <a:gd name="connsiteX11" fmla="*/ 276726 w 338187"/>
                <a:gd name="connsiteY11" fmla="*/ 1515979 h 1565110"/>
                <a:gd name="connsiteX12" fmla="*/ 288757 w 338187"/>
                <a:gd name="connsiteY12" fmla="*/ 1371600 h 1565110"/>
                <a:gd name="connsiteX13" fmla="*/ 300789 w 338187"/>
                <a:gd name="connsiteY13" fmla="*/ 1179095 h 1565110"/>
                <a:gd name="connsiteX14" fmla="*/ 312821 w 338187"/>
                <a:gd name="connsiteY14" fmla="*/ 1058779 h 1565110"/>
                <a:gd name="connsiteX15" fmla="*/ 324852 w 338187"/>
                <a:gd name="connsiteY15" fmla="*/ 818147 h 1565110"/>
                <a:gd name="connsiteX16" fmla="*/ 336884 w 338187"/>
                <a:gd name="connsiteY16" fmla="*/ 770021 h 1565110"/>
                <a:gd name="connsiteX17" fmla="*/ 288757 w 338187"/>
                <a:gd name="connsiteY17" fmla="*/ 505326 h 1565110"/>
                <a:gd name="connsiteX18" fmla="*/ 324852 w 338187"/>
                <a:gd name="connsiteY18" fmla="*/ 228600 h 1565110"/>
                <a:gd name="connsiteX19" fmla="*/ 300789 w 338187"/>
                <a:gd name="connsiteY19" fmla="*/ 144379 h 1565110"/>
                <a:gd name="connsiteX20" fmla="*/ 252663 w 338187"/>
                <a:gd name="connsiteY20" fmla="*/ 120316 h 1565110"/>
                <a:gd name="connsiteX21" fmla="*/ 180473 w 338187"/>
                <a:gd name="connsiteY21" fmla="*/ 84221 h 1565110"/>
                <a:gd name="connsiteX22" fmla="*/ 120315 w 338187"/>
                <a:gd name="connsiteY22" fmla="*/ 36095 h 1565110"/>
                <a:gd name="connsiteX23" fmla="*/ 108284 w 338187"/>
                <a:gd name="connsiteY23" fmla="*/ 0 h 1565110"/>
                <a:gd name="connsiteX24" fmla="*/ 72189 w 338187"/>
                <a:gd name="connsiteY24" fmla="*/ 12031 h 1565110"/>
                <a:gd name="connsiteX25" fmla="*/ 48126 w 338187"/>
                <a:gd name="connsiteY25" fmla="*/ 36095 h 1565110"/>
                <a:gd name="connsiteX26" fmla="*/ 48126 w 338187"/>
                <a:gd name="connsiteY26" fmla="*/ 24063 h 1565110"/>
                <a:gd name="connsiteX0" fmla="*/ 48126 w 338187"/>
                <a:gd name="connsiteY0" fmla="*/ 24063 h 1564188"/>
                <a:gd name="connsiteX1" fmla="*/ 24063 w 338187"/>
                <a:gd name="connsiteY1" fmla="*/ 312821 h 1564188"/>
                <a:gd name="connsiteX2" fmla="*/ 12031 w 338187"/>
                <a:gd name="connsiteY2" fmla="*/ 385010 h 1564188"/>
                <a:gd name="connsiteX3" fmla="*/ 0 w 338187"/>
                <a:gd name="connsiteY3" fmla="*/ 505326 h 1564188"/>
                <a:gd name="connsiteX4" fmla="*/ 12031 w 338187"/>
                <a:gd name="connsiteY4" fmla="*/ 1106905 h 1564188"/>
                <a:gd name="connsiteX5" fmla="*/ 0 w 338187"/>
                <a:gd name="connsiteY5" fmla="*/ 1395663 h 1564188"/>
                <a:gd name="connsiteX6" fmla="*/ 48126 w 338187"/>
                <a:gd name="connsiteY6" fmla="*/ 1467852 h 1564188"/>
                <a:gd name="connsiteX7" fmla="*/ 72189 w 338187"/>
                <a:gd name="connsiteY7" fmla="*/ 1491916 h 1564188"/>
                <a:gd name="connsiteX8" fmla="*/ 144379 w 338187"/>
                <a:gd name="connsiteY8" fmla="*/ 1515979 h 1564188"/>
                <a:gd name="connsiteX9" fmla="*/ 180473 w 338187"/>
                <a:gd name="connsiteY9" fmla="*/ 1528010 h 1564188"/>
                <a:gd name="connsiteX10" fmla="*/ 252663 w 338187"/>
                <a:gd name="connsiteY10" fmla="*/ 1564105 h 1564188"/>
                <a:gd name="connsiteX11" fmla="*/ 336884 w 338187"/>
                <a:gd name="connsiteY11" fmla="*/ 1515979 h 1564188"/>
                <a:gd name="connsiteX12" fmla="*/ 288757 w 338187"/>
                <a:gd name="connsiteY12" fmla="*/ 1371600 h 1564188"/>
                <a:gd name="connsiteX13" fmla="*/ 300789 w 338187"/>
                <a:gd name="connsiteY13" fmla="*/ 1179095 h 1564188"/>
                <a:gd name="connsiteX14" fmla="*/ 312821 w 338187"/>
                <a:gd name="connsiteY14" fmla="*/ 1058779 h 1564188"/>
                <a:gd name="connsiteX15" fmla="*/ 324852 w 338187"/>
                <a:gd name="connsiteY15" fmla="*/ 818147 h 1564188"/>
                <a:gd name="connsiteX16" fmla="*/ 336884 w 338187"/>
                <a:gd name="connsiteY16" fmla="*/ 770021 h 1564188"/>
                <a:gd name="connsiteX17" fmla="*/ 288757 w 338187"/>
                <a:gd name="connsiteY17" fmla="*/ 505326 h 1564188"/>
                <a:gd name="connsiteX18" fmla="*/ 324852 w 338187"/>
                <a:gd name="connsiteY18" fmla="*/ 228600 h 1564188"/>
                <a:gd name="connsiteX19" fmla="*/ 300789 w 338187"/>
                <a:gd name="connsiteY19" fmla="*/ 144379 h 1564188"/>
                <a:gd name="connsiteX20" fmla="*/ 252663 w 338187"/>
                <a:gd name="connsiteY20" fmla="*/ 120316 h 1564188"/>
                <a:gd name="connsiteX21" fmla="*/ 180473 w 338187"/>
                <a:gd name="connsiteY21" fmla="*/ 84221 h 1564188"/>
                <a:gd name="connsiteX22" fmla="*/ 120315 w 338187"/>
                <a:gd name="connsiteY22" fmla="*/ 36095 h 1564188"/>
                <a:gd name="connsiteX23" fmla="*/ 108284 w 338187"/>
                <a:gd name="connsiteY23" fmla="*/ 0 h 1564188"/>
                <a:gd name="connsiteX24" fmla="*/ 72189 w 338187"/>
                <a:gd name="connsiteY24" fmla="*/ 12031 h 1564188"/>
                <a:gd name="connsiteX25" fmla="*/ 48126 w 338187"/>
                <a:gd name="connsiteY25" fmla="*/ 36095 h 1564188"/>
                <a:gd name="connsiteX26" fmla="*/ 48126 w 338187"/>
                <a:gd name="connsiteY26" fmla="*/ 24063 h 1564188"/>
                <a:gd name="connsiteX0" fmla="*/ 50739 w 340800"/>
                <a:gd name="connsiteY0" fmla="*/ 24063 h 1564188"/>
                <a:gd name="connsiteX1" fmla="*/ 26676 w 340800"/>
                <a:gd name="connsiteY1" fmla="*/ 312821 h 1564188"/>
                <a:gd name="connsiteX2" fmla="*/ 14644 w 340800"/>
                <a:gd name="connsiteY2" fmla="*/ 385010 h 1564188"/>
                <a:gd name="connsiteX3" fmla="*/ 2613 w 340800"/>
                <a:gd name="connsiteY3" fmla="*/ 505326 h 1564188"/>
                <a:gd name="connsiteX4" fmla="*/ 14644 w 340800"/>
                <a:gd name="connsiteY4" fmla="*/ 1106905 h 1564188"/>
                <a:gd name="connsiteX5" fmla="*/ 2613 w 340800"/>
                <a:gd name="connsiteY5" fmla="*/ 1395663 h 1564188"/>
                <a:gd name="connsiteX6" fmla="*/ 74802 w 340800"/>
                <a:gd name="connsiteY6" fmla="*/ 1491916 h 1564188"/>
                <a:gd name="connsiteX7" fmla="*/ 146992 w 340800"/>
                <a:gd name="connsiteY7" fmla="*/ 1515979 h 1564188"/>
                <a:gd name="connsiteX8" fmla="*/ 183086 w 340800"/>
                <a:gd name="connsiteY8" fmla="*/ 1528010 h 1564188"/>
                <a:gd name="connsiteX9" fmla="*/ 255276 w 340800"/>
                <a:gd name="connsiteY9" fmla="*/ 1564105 h 1564188"/>
                <a:gd name="connsiteX10" fmla="*/ 339497 w 340800"/>
                <a:gd name="connsiteY10" fmla="*/ 1515979 h 1564188"/>
                <a:gd name="connsiteX11" fmla="*/ 291370 w 340800"/>
                <a:gd name="connsiteY11" fmla="*/ 1371600 h 1564188"/>
                <a:gd name="connsiteX12" fmla="*/ 303402 w 340800"/>
                <a:gd name="connsiteY12" fmla="*/ 1179095 h 1564188"/>
                <a:gd name="connsiteX13" fmla="*/ 315434 w 340800"/>
                <a:gd name="connsiteY13" fmla="*/ 1058779 h 1564188"/>
                <a:gd name="connsiteX14" fmla="*/ 327465 w 340800"/>
                <a:gd name="connsiteY14" fmla="*/ 818147 h 1564188"/>
                <a:gd name="connsiteX15" fmla="*/ 339497 w 340800"/>
                <a:gd name="connsiteY15" fmla="*/ 770021 h 1564188"/>
                <a:gd name="connsiteX16" fmla="*/ 291370 w 340800"/>
                <a:gd name="connsiteY16" fmla="*/ 505326 h 1564188"/>
                <a:gd name="connsiteX17" fmla="*/ 327465 w 340800"/>
                <a:gd name="connsiteY17" fmla="*/ 228600 h 1564188"/>
                <a:gd name="connsiteX18" fmla="*/ 303402 w 340800"/>
                <a:gd name="connsiteY18" fmla="*/ 144379 h 1564188"/>
                <a:gd name="connsiteX19" fmla="*/ 255276 w 340800"/>
                <a:gd name="connsiteY19" fmla="*/ 120316 h 1564188"/>
                <a:gd name="connsiteX20" fmla="*/ 183086 w 340800"/>
                <a:gd name="connsiteY20" fmla="*/ 84221 h 1564188"/>
                <a:gd name="connsiteX21" fmla="*/ 122928 w 340800"/>
                <a:gd name="connsiteY21" fmla="*/ 36095 h 1564188"/>
                <a:gd name="connsiteX22" fmla="*/ 110897 w 340800"/>
                <a:gd name="connsiteY22" fmla="*/ 0 h 1564188"/>
                <a:gd name="connsiteX23" fmla="*/ 74802 w 340800"/>
                <a:gd name="connsiteY23" fmla="*/ 12031 h 1564188"/>
                <a:gd name="connsiteX24" fmla="*/ 50739 w 340800"/>
                <a:gd name="connsiteY24" fmla="*/ 36095 h 1564188"/>
                <a:gd name="connsiteX25" fmla="*/ 50739 w 340800"/>
                <a:gd name="connsiteY25" fmla="*/ 24063 h 156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40800" h="1564188">
                  <a:moveTo>
                    <a:pt x="50739" y="24063"/>
                  </a:moveTo>
                  <a:cubicBezTo>
                    <a:pt x="46728" y="70184"/>
                    <a:pt x="38429" y="218799"/>
                    <a:pt x="26676" y="312821"/>
                  </a:cubicBezTo>
                  <a:cubicBezTo>
                    <a:pt x="23650" y="337028"/>
                    <a:pt x="17670" y="360803"/>
                    <a:pt x="14644" y="385010"/>
                  </a:cubicBezTo>
                  <a:cubicBezTo>
                    <a:pt x="9645" y="425004"/>
                    <a:pt x="6623" y="465221"/>
                    <a:pt x="2613" y="505326"/>
                  </a:cubicBezTo>
                  <a:cubicBezTo>
                    <a:pt x="6623" y="705852"/>
                    <a:pt x="14644" y="906339"/>
                    <a:pt x="14644" y="1106905"/>
                  </a:cubicBezTo>
                  <a:cubicBezTo>
                    <a:pt x="14644" y="1203241"/>
                    <a:pt x="-7413" y="1331495"/>
                    <a:pt x="2613" y="1395663"/>
                  </a:cubicBezTo>
                  <a:cubicBezTo>
                    <a:pt x="12639" y="1459832"/>
                    <a:pt x="50739" y="1471863"/>
                    <a:pt x="74802" y="1491916"/>
                  </a:cubicBezTo>
                  <a:cubicBezTo>
                    <a:pt x="98865" y="1511969"/>
                    <a:pt x="122929" y="1507958"/>
                    <a:pt x="146992" y="1515979"/>
                  </a:cubicBezTo>
                  <a:lnTo>
                    <a:pt x="183086" y="1528010"/>
                  </a:lnTo>
                  <a:cubicBezTo>
                    <a:pt x="187884" y="1531209"/>
                    <a:pt x="229208" y="1566110"/>
                    <a:pt x="255276" y="1564105"/>
                  </a:cubicBezTo>
                  <a:cubicBezTo>
                    <a:pt x="281344" y="1562100"/>
                    <a:pt x="331476" y="1532021"/>
                    <a:pt x="339497" y="1515979"/>
                  </a:cubicBezTo>
                  <a:cubicBezTo>
                    <a:pt x="343507" y="1467853"/>
                    <a:pt x="297386" y="1427747"/>
                    <a:pt x="291370" y="1371600"/>
                  </a:cubicBezTo>
                  <a:cubicBezTo>
                    <a:pt x="285354" y="1315453"/>
                    <a:pt x="298471" y="1243199"/>
                    <a:pt x="303402" y="1179095"/>
                  </a:cubicBezTo>
                  <a:cubicBezTo>
                    <a:pt x="306493" y="1138908"/>
                    <a:pt x="311423" y="1098884"/>
                    <a:pt x="315434" y="1058779"/>
                  </a:cubicBezTo>
                  <a:cubicBezTo>
                    <a:pt x="319444" y="978568"/>
                    <a:pt x="320796" y="898180"/>
                    <a:pt x="327465" y="818147"/>
                  </a:cubicBezTo>
                  <a:cubicBezTo>
                    <a:pt x="328838" y="801668"/>
                    <a:pt x="345513" y="822158"/>
                    <a:pt x="339497" y="770021"/>
                  </a:cubicBezTo>
                  <a:cubicBezTo>
                    <a:pt x="333481" y="717884"/>
                    <a:pt x="287360" y="585537"/>
                    <a:pt x="291370" y="505326"/>
                  </a:cubicBezTo>
                  <a:cubicBezTo>
                    <a:pt x="283546" y="356663"/>
                    <a:pt x="350287" y="342712"/>
                    <a:pt x="327465" y="228600"/>
                  </a:cubicBezTo>
                  <a:cubicBezTo>
                    <a:pt x="327386" y="228207"/>
                    <a:pt x="309138" y="150115"/>
                    <a:pt x="303402" y="144379"/>
                  </a:cubicBezTo>
                  <a:cubicBezTo>
                    <a:pt x="290720" y="131697"/>
                    <a:pt x="270848" y="129215"/>
                    <a:pt x="255276" y="120316"/>
                  </a:cubicBezTo>
                  <a:cubicBezTo>
                    <a:pt x="189970" y="82998"/>
                    <a:pt x="249264" y="106279"/>
                    <a:pt x="183086" y="84221"/>
                  </a:cubicBezTo>
                  <a:cubicBezTo>
                    <a:pt x="166695" y="73293"/>
                    <a:pt x="134356" y="55142"/>
                    <a:pt x="122928" y="36095"/>
                  </a:cubicBezTo>
                  <a:cubicBezTo>
                    <a:pt x="116403" y="25220"/>
                    <a:pt x="114907" y="12032"/>
                    <a:pt x="110897" y="0"/>
                  </a:cubicBezTo>
                  <a:cubicBezTo>
                    <a:pt x="98865" y="4010"/>
                    <a:pt x="85677" y="5506"/>
                    <a:pt x="74802" y="12031"/>
                  </a:cubicBezTo>
                  <a:cubicBezTo>
                    <a:pt x="65075" y="17867"/>
                    <a:pt x="59814" y="29289"/>
                    <a:pt x="50739" y="36095"/>
                  </a:cubicBezTo>
                  <a:cubicBezTo>
                    <a:pt x="43565" y="41476"/>
                    <a:pt x="54750" y="-22058"/>
                    <a:pt x="50739" y="24063"/>
                  </a:cubicBezTo>
                  <a:close/>
                </a:path>
              </a:pathLst>
            </a:custGeom>
            <a:solidFill>
              <a:srgbClr val="95D4F6"/>
            </a:solidFill>
            <a:ln w="57150" cap="rnd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4112346" y="3031958"/>
              <a:ext cx="435591" cy="1419809"/>
            </a:xfrm>
            <a:custGeom>
              <a:avLst/>
              <a:gdLst>
                <a:gd name="connsiteX0" fmla="*/ 86675 w 435591"/>
                <a:gd name="connsiteY0" fmla="*/ 12031 h 1510331"/>
                <a:gd name="connsiteX1" fmla="*/ 315275 w 435591"/>
                <a:gd name="connsiteY1" fmla="*/ 0 h 1510331"/>
                <a:gd name="connsiteX2" fmla="*/ 399496 w 435591"/>
                <a:gd name="connsiteY2" fmla="*/ 24063 h 1510331"/>
                <a:gd name="connsiteX3" fmla="*/ 411528 w 435591"/>
                <a:gd name="connsiteY3" fmla="*/ 60158 h 1510331"/>
                <a:gd name="connsiteX4" fmla="*/ 375433 w 435591"/>
                <a:gd name="connsiteY4" fmla="*/ 216568 h 1510331"/>
                <a:gd name="connsiteX5" fmla="*/ 387465 w 435591"/>
                <a:gd name="connsiteY5" fmla="*/ 360947 h 1510331"/>
                <a:gd name="connsiteX6" fmla="*/ 411528 w 435591"/>
                <a:gd name="connsiteY6" fmla="*/ 433137 h 1510331"/>
                <a:gd name="connsiteX7" fmla="*/ 435591 w 435591"/>
                <a:gd name="connsiteY7" fmla="*/ 745958 h 1510331"/>
                <a:gd name="connsiteX8" fmla="*/ 423559 w 435591"/>
                <a:gd name="connsiteY8" fmla="*/ 1022684 h 1510331"/>
                <a:gd name="connsiteX9" fmla="*/ 399496 w 435591"/>
                <a:gd name="connsiteY9" fmla="*/ 1443789 h 1510331"/>
                <a:gd name="connsiteX10" fmla="*/ 363401 w 435591"/>
                <a:gd name="connsiteY10" fmla="*/ 1455821 h 1510331"/>
                <a:gd name="connsiteX11" fmla="*/ 327307 w 435591"/>
                <a:gd name="connsiteY11" fmla="*/ 1479884 h 1510331"/>
                <a:gd name="connsiteX12" fmla="*/ 194959 w 435591"/>
                <a:gd name="connsiteY12" fmla="*/ 1503947 h 1510331"/>
                <a:gd name="connsiteX13" fmla="*/ 26517 w 435591"/>
                <a:gd name="connsiteY13" fmla="*/ 1491916 h 1510331"/>
                <a:gd name="connsiteX14" fmla="*/ 2454 w 435591"/>
                <a:gd name="connsiteY14" fmla="*/ 1347537 h 1510331"/>
                <a:gd name="connsiteX15" fmla="*/ 14486 w 435591"/>
                <a:gd name="connsiteY15" fmla="*/ 1010653 h 1510331"/>
                <a:gd name="connsiteX16" fmla="*/ 38549 w 435591"/>
                <a:gd name="connsiteY16" fmla="*/ 842210 h 1510331"/>
                <a:gd name="connsiteX17" fmla="*/ 50580 w 435591"/>
                <a:gd name="connsiteY17" fmla="*/ 721895 h 1510331"/>
                <a:gd name="connsiteX18" fmla="*/ 62612 w 435591"/>
                <a:gd name="connsiteY18" fmla="*/ 673768 h 1510331"/>
                <a:gd name="connsiteX19" fmla="*/ 86675 w 435591"/>
                <a:gd name="connsiteY19" fmla="*/ 529389 h 1510331"/>
                <a:gd name="connsiteX20" fmla="*/ 110738 w 435591"/>
                <a:gd name="connsiteY20" fmla="*/ 324853 h 1510331"/>
                <a:gd name="connsiteX21" fmla="*/ 134801 w 435591"/>
                <a:gd name="connsiteY21" fmla="*/ 96253 h 1510331"/>
                <a:gd name="connsiteX22" fmla="*/ 134801 w 435591"/>
                <a:gd name="connsiteY22" fmla="*/ 36095 h 151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591" h="1510331">
                  <a:moveTo>
                    <a:pt x="86675" y="12031"/>
                  </a:moveTo>
                  <a:cubicBezTo>
                    <a:pt x="162875" y="8021"/>
                    <a:pt x="238970" y="0"/>
                    <a:pt x="315275" y="0"/>
                  </a:cubicBezTo>
                  <a:cubicBezTo>
                    <a:pt x="330386" y="0"/>
                    <a:pt x="382473" y="18388"/>
                    <a:pt x="399496" y="24063"/>
                  </a:cubicBezTo>
                  <a:cubicBezTo>
                    <a:pt x="403507" y="36095"/>
                    <a:pt x="412501" y="47513"/>
                    <a:pt x="411528" y="60158"/>
                  </a:cubicBezTo>
                  <a:cubicBezTo>
                    <a:pt x="406218" y="129193"/>
                    <a:pt x="393813" y="161431"/>
                    <a:pt x="375433" y="216568"/>
                  </a:cubicBezTo>
                  <a:cubicBezTo>
                    <a:pt x="379444" y="264694"/>
                    <a:pt x="379526" y="313311"/>
                    <a:pt x="387465" y="360947"/>
                  </a:cubicBezTo>
                  <a:cubicBezTo>
                    <a:pt x="391635" y="385967"/>
                    <a:pt x="411528" y="433137"/>
                    <a:pt x="411528" y="433137"/>
                  </a:cubicBezTo>
                  <a:cubicBezTo>
                    <a:pt x="414959" y="474309"/>
                    <a:pt x="435591" y="715029"/>
                    <a:pt x="435591" y="745958"/>
                  </a:cubicBezTo>
                  <a:cubicBezTo>
                    <a:pt x="435591" y="838287"/>
                    <a:pt x="428328" y="930478"/>
                    <a:pt x="423559" y="1022684"/>
                  </a:cubicBezTo>
                  <a:cubicBezTo>
                    <a:pt x="416296" y="1163094"/>
                    <a:pt x="418838" y="1304528"/>
                    <a:pt x="399496" y="1443789"/>
                  </a:cubicBezTo>
                  <a:cubicBezTo>
                    <a:pt x="397751" y="1456351"/>
                    <a:pt x="374745" y="1450149"/>
                    <a:pt x="363401" y="1455821"/>
                  </a:cubicBezTo>
                  <a:cubicBezTo>
                    <a:pt x="350468" y="1462288"/>
                    <a:pt x="341211" y="1475912"/>
                    <a:pt x="327307" y="1479884"/>
                  </a:cubicBezTo>
                  <a:cubicBezTo>
                    <a:pt x="284193" y="1492202"/>
                    <a:pt x="239075" y="1495926"/>
                    <a:pt x="194959" y="1503947"/>
                  </a:cubicBezTo>
                  <a:cubicBezTo>
                    <a:pt x="138812" y="1499937"/>
                    <a:pt x="70205" y="1527412"/>
                    <a:pt x="26517" y="1491916"/>
                  </a:cubicBezTo>
                  <a:cubicBezTo>
                    <a:pt x="-11350" y="1461149"/>
                    <a:pt x="2454" y="1347537"/>
                    <a:pt x="2454" y="1347537"/>
                  </a:cubicBezTo>
                  <a:cubicBezTo>
                    <a:pt x="6465" y="1235242"/>
                    <a:pt x="8731" y="1122872"/>
                    <a:pt x="14486" y="1010653"/>
                  </a:cubicBezTo>
                  <a:cubicBezTo>
                    <a:pt x="20876" y="886040"/>
                    <a:pt x="14452" y="914499"/>
                    <a:pt x="38549" y="842210"/>
                  </a:cubicBezTo>
                  <a:cubicBezTo>
                    <a:pt x="42559" y="802105"/>
                    <a:pt x="44880" y="761795"/>
                    <a:pt x="50580" y="721895"/>
                  </a:cubicBezTo>
                  <a:cubicBezTo>
                    <a:pt x="52919" y="705525"/>
                    <a:pt x="59025" y="689910"/>
                    <a:pt x="62612" y="673768"/>
                  </a:cubicBezTo>
                  <a:cubicBezTo>
                    <a:pt x="72734" y="628219"/>
                    <a:pt x="82110" y="575033"/>
                    <a:pt x="86675" y="529389"/>
                  </a:cubicBezTo>
                  <a:cubicBezTo>
                    <a:pt x="106626" y="329889"/>
                    <a:pt x="83922" y="432121"/>
                    <a:pt x="110738" y="324853"/>
                  </a:cubicBezTo>
                  <a:cubicBezTo>
                    <a:pt x="115475" y="282221"/>
                    <a:pt x="132192" y="135386"/>
                    <a:pt x="134801" y="96253"/>
                  </a:cubicBezTo>
                  <a:cubicBezTo>
                    <a:pt x="136135" y="76245"/>
                    <a:pt x="134801" y="56148"/>
                    <a:pt x="134801" y="36095"/>
                  </a:cubicBezTo>
                </a:path>
              </a:pathLst>
            </a:custGeom>
            <a:solidFill>
              <a:srgbClr val="7ECCAE"/>
            </a:solidFill>
            <a:ln w="57150" cap="rnd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3970421" y="2237874"/>
              <a:ext cx="818147" cy="806115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solidFill>
              <a:srgbClr val="FBAA67"/>
            </a:solidFill>
            <a:ln w="57150" cap="rnd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4250396" y="2237874"/>
              <a:ext cx="277756" cy="273671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solidFill>
              <a:schemeClr val="tx1"/>
            </a:solidFill>
            <a:ln w="57150" cap="rnd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3898232" y="4207567"/>
              <a:ext cx="943856" cy="586622"/>
            </a:xfrm>
            <a:custGeom>
              <a:avLst/>
              <a:gdLst>
                <a:gd name="connsiteX0" fmla="*/ 97659 w 1072247"/>
                <a:gd name="connsiteY0" fmla="*/ 12031 h 312821"/>
                <a:gd name="connsiteX1" fmla="*/ 157817 w 1072247"/>
                <a:gd name="connsiteY1" fmla="*/ 36095 h 312821"/>
                <a:gd name="connsiteX2" fmla="*/ 266101 w 1072247"/>
                <a:gd name="connsiteY2" fmla="*/ 72189 h 312821"/>
                <a:gd name="connsiteX3" fmla="*/ 338290 w 1072247"/>
                <a:gd name="connsiteY3" fmla="*/ 96252 h 312821"/>
                <a:gd name="connsiteX4" fmla="*/ 398448 w 1072247"/>
                <a:gd name="connsiteY4" fmla="*/ 108284 h 312821"/>
                <a:gd name="connsiteX5" fmla="*/ 434543 w 1072247"/>
                <a:gd name="connsiteY5" fmla="*/ 120316 h 312821"/>
                <a:gd name="connsiteX6" fmla="*/ 506733 w 1072247"/>
                <a:gd name="connsiteY6" fmla="*/ 132347 h 312821"/>
                <a:gd name="connsiteX7" fmla="*/ 807522 w 1072247"/>
                <a:gd name="connsiteY7" fmla="*/ 120316 h 312821"/>
                <a:gd name="connsiteX8" fmla="*/ 843617 w 1072247"/>
                <a:gd name="connsiteY8" fmla="*/ 108284 h 312821"/>
                <a:gd name="connsiteX9" fmla="*/ 951901 w 1072247"/>
                <a:gd name="connsiteY9" fmla="*/ 96252 h 312821"/>
                <a:gd name="connsiteX10" fmla="*/ 1000027 w 1072247"/>
                <a:gd name="connsiteY10" fmla="*/ 84221 h 312821"/>
                <a:gd name="connsiteX11" fmla="*/ 1024090 w 1072247"/>
                <a:gd name="connsiteY11" fmla="*/ 12031 h 312821"/>
                <a:gd name="connsiteX12" fmla="*/ 1060185 w 1072247"/>
                <a:gd name="connsiteY12" fmla="*/ 24063 h 312821"/>
                <a:gd name="connsiteX13" fmla="*/ 1060185 w 1072247"/>
                <a:gd name="connsiteY13" fmla="*/ 240631 h 312821"/>
                <a:gd name="connsiteX14" fmla="*/ 1024090 w 1072247"/>
                <a:gd name="connsiteY14" fmla="*/ 264695 h 312821"/>
                <a:gd name="connsiteX15" fmla="*/ 675175 w 1072247"/>
                <a:gd name="connsiteY15" fmla="*/ 276726 h 312821"/>
                <a:gd name="connsiteX16" fmla="*/ 578922 w 1072247"/>
                <a:gd name="connsiteY16" fmla="*/ 288758 h 312821"/>
                <a:gd name="connsiteX17" fmla="*/ 506733 w 1072247"/>
                <a:gd name="connsiteY17" fmla="*/ 312821 h 312821"/>
                <a:gd name="connsiteX18" fmla="*/ 193912 w 1072247"/>
                <a:gd name="connsiteY18" fmla="*/ 276726 h 312821"/>
                <a:gd name="connsiteX19" fmla="*/ 109690 w 1072247"/>
                <a:gd name="connsiteY19" fmla="*/ 252663 h 312821"/>
                <a:gd name="connsiteX20" fmla="*/ 73596 w 1072247"/>
                <a:gd name="connsiteY20" fmla="*/ 228600 h 312821"/>
                <a:gd name="connsiteX21" fmla="*/ 49533 w 1072247"/>
                <a:gd name="connsiteY21" fmla="*/ 192505 h 312821"/>
                <a:gd name="connsiteX22" fmla="*/ 25469 w 1072247"/>
                <a:gd name="connsiteY22" fmla="*/ 168442 h 312821"/>
                <a:gd name="connsiteX23" fmla="*/ 1406 w 1072247"/>
                <a:gd name="connsiteY23" fmla="*/ 0 h 312821"/>
                <a:gd name="connsiteX0" fmla="*/ 157817 w 1072247"/>
                <a:gd name="connsiteY0" fmla="*/ 36095 h 312821"/>
                <a:gd name="connsiteX1" fmla="*/ 266101 w 1072247"/>
                <a:gd name="connsiteY1" fmla="*/ 72189 h 312821"/>
                <a:gd name="connsiteX2" fmla="*/ 338290 w 1072247"/>
                <a:gd name="connsiteY2" fmla="*/ 96252 h 312821"/>
                <a:gd name="connsiteX3" fmla="*/ 398448 w 1072247"/>
                <a:gd name="connsiteY3" fmla="*/ 108284 h 312821"/>
                <a:gd name="connsiteX4" fmla="*/ 434543 w 1072247"/>
                <a:gd name="connsiteY4" fmla="*/ 120316 h 312821"/>
                <a:gd name="connsiteX5" fmla="*/ 506733 w 1072247"/>
                <a:gd name="connsiteY5" fmla="*/ 132347 h 312821"/>
                <a:gd name="connsiteX6" fmla="*/ 807522 w 1072247"/>
                <a:gd name="connsiteY6" fmla="*/ 120316 h 312821"/>
                <a:gd name="connsiteX7" fmla="*/ 843617 w 1072247"/>
                <a:gd name="connsiteY7" fmla="*/ 108284 h 312821"/>
                <a:gd name="connsiteX8" fmla="*/ 951901 w 1072247"/>
                <a:gd name="connsiteY8" fmla="*/ 96252 h 312821"/>
                <a:gd name="connsiteX9" fmla="*/ 1000027 w 1072247"/>
                <a:gd name="connsiteY9" fmla="*/ 84221 h 312821"/>
                <a:gd name="connsiteX10" fmla="*/ 1024090 w 1072247"/>
                <a:gd name="connsiteY10" fmla="*/ 12031 h 312821"/>
                <a:gd name="connsiteX11" fmla="*/ 1060185 w 1072247"/>
                <a:gd name="connsiteY11" fmla="*/ 24063 h 312821"/>
                <a:gd name="connsiteX12" fmla="*/ 1060185 w 1072247"/>
                <a:gd name="connsiteY12" fmla="*/ 240631 h 312821"/>
                <a:gd name="connsiteX13" fmla="*/ 1024090 w 1072247"/>
                <a:gd name="connsiteY13" fmla="*/ 264695 h 312821"/>
                <a:gd name="connsiteX14" fmla="*/ 675175 w 1072247"/>
                <a:gd name="connsiteY14" fmla="*/ 276726 h 312821"/>
                <a:gd name="connsiteX15" fmla="*/ 578922 w 1072247"/>
                <a:gd name="connsiteY15" fmla="*/ 288758 h 312821"/>
                <a:gd name="connsiteX16" fmla="*/ 506733 w 1072247"/>
                <a:gd name="connsiteY16" fmla="*/ 312821 h 312821"/>
                <a:gd name="connsiteX17" fmla="*/ 193912 w 1072247"/>
                <a:gd name="connsiteY17" fmla="*/ 276726 h 312821"/>
                <a:gd name="connsiteX18" fmla="*/ 109690 w 1072247"/>
                <a:gd name="connsiteY18" fmla="*/ 252663 h 312821"/>
                <a:gd name="connsiteX19" fmla="*/ 73596 w 1072247"/>
                <a:gd name="connsiteY19" fmla="*/ 228600 h 312821"/>
                <a:gd name="connsiteX20" fmla="*/ 49533 w 1072247"/>
                <a:gd name="connsiteY20" fmla="*/ 192505 h 312821"/>
                <a:gd name="connsiteX21" fmla="*/ 25469 w 1072247"/>
                <a:gd name="connsiteY21" fmla="*/ 168442 h 312821"/>
                <a:gd name="connsiteX22" fmla="*/ 1406 w 1072247"/>
                <a:gd name="connsiteY22" fmla="*/ 0 h 312821"/>
                <a:gd name="connsiteX0" fmla="*/ 266101 w 1072247"/>
                <a:gd name="connsiteY0" fmla="*/ 72189 h 312821"/>
                <a:gd name="connsiteX1" fmla="*/ 338290 w 1072247"/>
                <a:gd name="connsiteY1" fmla="*/ 96252 h 312821"/>
                <a:gd name="connsiteX2" fmla="*/ 398448 w 1072247"/>
                <a:gd name="connsiteY2" fmla="*/ 108284 h 312821"/>
                <a:gd name="connsiteX3" fmla="*/ 434543 w 1072247"/>
                <a:gd name="connsiteY3" fmla="*/ 120316 h 312821"/>
                <a:gd name="connsiteX4" fmla="*/ 506733 w 1072247"/>
                <a:gd name="connsiteY4" fmla="*/ 132347 h 312821"/>
                <a:gd name="connsiteX5" fmla="*/ 807522 w 1072247"/>
                <a:gd name="connsiteY5" fmla="*/ 120316 h 312821"/>
                <a:gd name="connsiteX6" fmla="*/ 843617 w 1072247"/>
                <a:gd name="connsiteY6" fmla="*/ 108284 h 312821"/>
                <a:gd name="connsiteX7" fmla="*/ 951901 w 1072247"/>
                <a:gd name="connsiteY7" fmla="*/ 96252 h 312821"/>
                <a:gd name="connsiteX8" fmla="*/ 1000027 w 1072247"/>
                <a:gd name="connsiteY8" fmla="*/ 84221 h 312821"/>
                <a:gd name="connsiteX9" fmla="*/ 1024090 w 1072247"/>
                <a:gd name="connsiteY9" fmla="*/ 12031 h 312821"/>
                <a:gd name="connsiteX10" fmla="*/ 1060185 w 1072247"/>
                <a:gd name="connsiteY10" fmla="*/ 24063 h 312821"/>
                <a:gd name="connsiteX11" fmla="*/ 1060185 w 1072247"/>
                <a:gd name="connsiteY11" fmla="*/ 240631 h 312821"/>
                <a:gd name="connsiteX12" fmla="*/ 1024090 w 1072247"/>
                <a:gd name="connsiteY12" fmla="*/ 264695 h 312821"/>
                <a:gd name="connsiteX13" fmla="*/ 675175 w 1072247"/>
                <a:gd name="connsiteY13" fmla="*/ 276726 h 312821"/>
                <a:gd name="connsiteX14" fmla="*/ 578922 w 1072247"/>
                <a:gd name="connsiteY14" fmla="*/ 288758 h 312821"/>
                <a:gd name="connsiteX15" fmla="*/ 506733 w 1072247"/>
                <a:gd name="connsiteY15" fmla="*/ 312821 h 312821"/>
                <a:gd name="connsiteX16" fmla="*/ 193912 w 1072247"/>
                <a:gd name="connsiteY16" fmla="*/ 276726 h 312821"/>
                <a:gd name="connsiteX17" fmla="*/ 109690 w 1072247"/>
                <a:gd name="connsiteY17" fmla="*/ 252663 h 312821"/>
                <a:gd name="connsiteX18" fmla="*/ 73596 w 1072247"/>
                <a:gd name="connsiteY18" fmla="*/ 228600 h 312821"/>
                <a:gd name="connsiteX19" fmla="*/ 49533 w 1072247"/>
                <a:gd name="connsiteY19" fmla="*/ 192505 h 312821"/>
                <a:gd name="connsiteX20" fmla="*/ 25469 w 1072247"/>
                <a:gd name="connsiteY20" fmla="*/ 168442 h 312821"/>
                <a:gd name="connsiteX21" fmla="*/ 1406 w 1072247"/>
                <a:gd name="connsiteY21" fmla="*/ 0 h 312821"/>
                <a:gd name="connsiteX0" fmla="*/ 266101 w 1070891"/>
                <a:gd name="connsiteY0" fmla="*/ 72189 h 312821"/>
                <a:gd name="connsiteX1" fmla="*/ 338290 w 1070891"/>
                <a:gd name="connsiteY1" fmla="*/ 96252 h 312821"/>
                <a:gd name="connsiteX2" fmla="*/ 398448 w 1070891"/>
                <a:gd name="connsiteY2" fmla="*/ 108284 h 312821"/>
                <a:gd name="connsiteX3" fmla="*/ 434543 w 1070891"/>
                <a:gd name="connsiteY3" fmla="*/ 120316 h 312821"/>
                <a:gd name="connsiteX4" fmla="*/ 506733 w 1070891"/>
                <a:gd name="connsiteY4" fmla="*/ 132347 h 312821"/>
                <a:gd name="connsiteX5" fmla="*/ 807522 w 1070891"/>
                <a:gd name="connsiteY5" fmla="*/ 120316 h 312821"/>
                <a:gd name="connsiteX6" fmla="*/ 843617 w 1070891"/>
                <a:gd name="connsiteY6" fmla="*/ 108284 h 312821"/>
                <a:gd name="connsiteX7" fmla="*/ 951901 w 1070891"/>
                <a:gd name="connsiteY7" fmla="*/ 96252 h 312821"/>
                <a:gd name="connsiteX8" fmla="*/ 1000027 w 1070891"/>
                <a:gd name="connsiteY8" fmla="*/ 84221 h 312821"/>
                <a:gd name="connsiteX9" fmla="*/ 1060185 w 1070891"/>
                <a:gd name="connsiteY9" fmla="*/ 24063 h 312821"/>
                <a:gd name="connsiteX10" fmla="*/ 1060185 w 1070891"/>
                <a:gd name="connsiteY10" fmla="*/ 240631 h 312821"/>
                <a:gd name="connsiteX11" fmla="*/ 1024090 w 1070891"/>
                <a:gd name="connsiteY11" fmla="*/ 264695 h 312821"/>
                <a:gd name="connsiteX12" fmla="*/ 675175 w 1070891"/>
                <a:gd name="connsiteY12" fmla="*/ 276726 h 312821"/>
                <a:gd name="connsiteX13" fmla="*/ 578922 w 1070891"/>
                <a:gd name="connsiteY13" fmla="*/ 288758 h 312821"/>
                <a:gd name="connsiteX14" fmla="*/ 506733 w 1070891"/>
                <a:gd name="connsiteY14" fmla="*/ 312821 h 312821"/>
                <a:gd name="connsiteX15" fmla="*/ 193912 w 1070891"/>
                <a:gd name="connsiteY15" fmla="*/ 276726 h 312821"/>
                <a:gd name="connsiteX16" fmla="*/ 109690 w 1070891"/>
                <a:gd name="connsiteY16" fmla="*/ 252663 h 312821"/>
                <a:gd name="connsiteX17" fmla="*/ 73596 w 1070891"/>
                <a:gd name="connsiteY17" fmla="*/ 228600 h 312821"/>
                <a:gd name="connsiteX18" fmla="*/ 49533 w 1070891"/>
                <a:gd name="connsiteY18" fmla="*/ 192505 h 312821"/>
                <a:gd name="connsiteX19" fmla="*/ 25469 w 1070891"/>
                <a:gd name="connsiteY19" fmla="*/ 168442 h 312821"/>
                <a:gd name="connsiteX20" fmla="*/ 1406 w 1070891"/>
                <a:gd name="connsiteY20" fmla="*/ 0 h 3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0891" h="312821">
                  <a:moveTo>
                    <a:pt x="266101" y="72189"/>
                  </a:moveTo>
                  <a:lnTo>
                    <a:pt x="338290" y="96252"/>
                  </a:lnTo>
                  <a:cubicBezTo>
                    <a:pt x="358343" y="100263"/>
                    <a:pt x="378609" y="103324"/>
                    <a:pt x="398448" y="108284"/>
                  </a:cubicBezTo>
                  <a:cubicBezTo>
                    <a:pt x="410752" y="111360"/>
                    <a:pt x="422162" y="117565"/>
                    <a:pt x="434543" y="120316"/>
                  </a:cubicBezTo>
                  <a:cubicBezTo>
                    <a:pt x="458357" y="125608"/>
                    <a:pt x="482670" y="128337"/>
                    <a:pt x="506733" y="132347"/>
                  </a:cubicBezTo>
                  <a:cubicBezTo>
                    <a:pt x="606996" y="128337"/>
                    <a:pt x="707434" y="127465"/>
                    <a:pt x="807522" y="120316"/>
                  </a:cubicBezTo>
                  <a:cubicBezTo>
                    <a:pt x="820172" y="119412"/>
                    <a:pt x="831107" y="110369"/>
                    <a:pt x="843617" y="108284"/>
                  </a:cubicBezTo>
                  <a:cubicBezTo>
                    <a:pt x="879440" y="102313"/>
                    <a:pt x="915806" y="100263"/>
                    <a:pt x="951901" y="96252"/>
                  </a:cubicBezTo>
                  <a:cubicBezTo>
                    <a:pt x="967943" y="92242"/>
                    <a:pt x="981980" y="96253"/>
                    <a:pt x="1000027" y="84221"/>
                  </a:cubicBezTo>
                  <a:cubicBezTo>
                    <a:pt x="1018074" y="72190"/>
                    <a:pt x="1050159" y="-2005"/>
                    <a:pt x="1060185" y="24063"/>
                  </a:cubicBezTo>
                  <a:cubicBezTo>
                    <a:pt x="1070211" y="50131"/>
                    <a:pt x="1078165" y="195682"/>
                    <a:pt x="1060185" y="240631"/>
                  </a:cubicBezTo>
                  <a:cubicBezTo>
                    <a:pt x="1054814" y="254057"/>
                    <a:pt x="1038487" y="263345"/>
                    <a:pt x="1024090" y="264695"/>
                  </a:cubicBezTo>
                  <a:cubicBezTo>
                    <a:pt x="908224" y="275558"/>
                    <a:pt x="791480" y="272716"/>
                    <a:pt x="675175" y="276726"/>
                  </a:cubicBezTo>
                  <a:cubicBezTo>
                    <a:pt x="643091" y="280737"/>
                    <a:pt x="610538" y="281983"/>
                    <a:pt x="578922" y="288758"/>
                  </a:cubicBezTo>
                  <a:cubicBezTo>
                    <a:pt x="554120" y="294073"/>
                    <a:pt x="506733" y="312821"/>
                    <a:pt x="506733" y="312821"/>
                  </a:cubicBezTo>
                  <a:cubicBezTo>
                    <a:pt x="257134" y="298954"/>
                    <a:pt x="360311" y="318325"/>
                    <a:pt x="193912" y="276726"/>
                  </a:cubicBezTo>
                  <a:cubicBezTo>
                    <a:pt x="178486" y="272870"/>
                    <a:pt x="126955" y="261296"/>
                    <a:pt x="109690" y="252663"/>
                  </a:cubicBezTo>
                  <a:cubicBezTo>
                    <a:pt x="96757" y="246196"/>
                    <a:pt x="85627" y="236621"/>
                    <a:pt x="73596" y="228600"/>
                  </a:cubicBezTo>
                  <a:cubicBezTo>
                    <a:pt x="65575" y="216568"/>
                    <a:pt x="58566" y="203796"/>
                    <a:pt x="49533" y="192505"/>
                  </a:cubicBezTo>
                  <a:cubicBezTo>
                    <a:pt x="42447" y="183647"/>
                    <a:pt x="30542" y="178588"/>
                    <a:pt x="25469" y="168442"/>
                  </a:cubicBezTo>
                  <a:cubicBezTo>
                    <a:pt x="-8740" y="100025"/>
                    <a:pt x="1406" y="78344"/>
                    <a:pt x="1406" y="0"/>
                  </a:cubicBezTo>
                </a:path>
              </a:pathLst>
            </a:custGeom>
            <a:solidFill>
              <a:srgbClr val="FBAA67"/>
            </a:solidFill>
            <a:ln w="57150" cap="rnd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pic>
        <p:nvPicPr>
          <p:cNvPr id="32" name="图片 31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rot="19821111">
            <a:off x="7855594" y="2931507"/>
            <a:ext cx="640865" cy="1567416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842187" y="2955897"/>
            <a:ext cx="1646519" cy="1388378"/>
          </a:xfrm>
          <a:prstGeom prst="rect">
            <a:avLst/>
          </a:prstGeom>
        </p:spPr>
      </p:pic>
      <p:grpSp>
        <p:nvGrpSpPr>
          <p:cNvPr id="37" name="组合 36"/>
          <p:cNvGrpSpPr/>
          <p:nvPr/>
        </p:nvGrpSpPr>
        <p:grpSpPr>
          <a:xfrm rot="20528199">
            <a:off x="2909965" y="3071937"/>
            <a:ext cx="1558803" cy="1097722"/>
            <a:chOff x="1343608" y="3645190"/>
            <a:chExt cx="1766596" cy="1244051"/>
          </a:xfrm>
        </p:grpSpPr>
        <p:grpSp>
          <p:nvGrpSpPr>
            <p:cNvPr id="49" name="组合 48"/>
            <p:cNvGrpSpPr/>
            <p:nvPr/>
          </p:nvGrpSpPr>
          <p:grpSpPr>
            <a:xfrm>
              <a:off x="1431456" y="3645190"/>
              <a:ext cx="1583887" cy="1125193"/>
              <a:chOff x="1431456" y="3645190"/>
              <a:chExt cx="3700456" cy="2628804"/>
            </a:xfrm>
            <a:solidFill>
              <a:srgbClr val="7ECCAE"/>
            </a:solidFill>
          </p:grpSpPr>
          <p:grpSp>
            <p:nvGrpSpPr>
              <p:cNvPr id="51" name="组合 50"/>
              <p:cNvGrpSpPr/>
              <p:nvPr/>
            </p:nvGrpSpPr>
            <p:grpSpPr>
              <a:xfrm>
                <a:off x="1431456" y="3645190"/>
                <a:ext cx="3700456" cy="2628804"/>
                <a:chOff x="2044145" y="2417672"/>
                <a:chExt cx="4787869" cy="3401301"/>
              </a:xfrm>
              <a:grpFill/>
            </p:grpSpPr>
            <p:sp>
              <p:nvSpPr>
                <p:cNvPr id="60" name="任意多边形 59"/>
                <p:cNvSpPr/>
                <p:nvPr/>
              </p:nvSpPr>
              <p:spPr>
                <a:xfrm rot="21386107">
                  <a:off x="2044145" y="2417672"/>
                  <a:ext cx="2463139" cy="3399972"/>
                </a:xfrm>
                <a:custGeom>
                  <a:avLst/>
                  <a:gdLst>
                    <a:gd name="connsiteX0" fmla="*/ 25052 w 964504"/>
                    <a:gd name="connsiteY0" fmla="*/ 112735 h 1189973"/>
                    <a:gd name="connsiteX1" fmla="*/ 12526 w 964504"/>
                    <a:gd name="connsiteY1" fmla="*/ 601250 h 1189973"/>
                    <a:gd name="connsiteX2" fmla="*/ 0 w 964504"/>
                    <a:gd name="connsiteY2" fmla="*/ 651354 h 1189973"/>
                    <a:gd name="connsiteX3" fmla="*/ 12526 w 964504"/>
                    <a:gd name="connsiteY3" fmla="*/ 951978 h 1189973"/>
                    <a:gd name="connsiteX4" fmla="*/ 25052 w 964504"/>
                    <a:gd name="connsiteY4" fmla="*/ 1002082 h 1189973"/>
                    <a:gd name="connsiteX5" fmla="*/ 37578 w 964504"/>
                    <a:gd name="connsiteY5" fmla="*/ 1089765 h 1189973"/>
                    <a:gd name="connsiteX6" fmla="*/ 62630 w 964504"/>
                    <a:gd name="connsiteY6" fmla="*/ 1189973 h 1189973"/>
                    <a:gd name="connsiteX7" fmla="*/ 175364 w 964504"/>
                    <a:gd name="connsiteY7" fmla="*/ 1177447 h 1189973"/>
                    <a:gd name="connsiteX8" fmla="*/ 250520 w 964504"/>
                    <a:gd name="connsiteY8" fmla="*/ 1152395 h 1189973"/>
                    <a:gd name="connsiteX9" fmla="*/ 288098 w 964504"/>
                    <a:gd name="connsiteY9" fmla="*/ 1139869 h 1189973"/>
                    <a:gd name="connsiteX10" fmla="*/ 613775 w 964504"/>
                    <a:gd name="connsiteY10" fmla="*/ 1152395 h 1189973"/>
                    <a:gd name="connsiteX11" fmla="*/ 701457 w 964504"/>
                    <a:gd name="connsiteY11" fmla="*/ 1177447 h 1189973"/>
                    <a:gd name="connsiteX12" fmla="*/ 789139 w 964504"/>
                    <a:gd name="connsiteY12" fmla="*/ 1164921 h 1189973"/>
                    <a:gd name="connsiteX13" fmla="*/ 839243 w 964504"/>
                    <a:gd name="connsiteY13" fmla="*/ 1089765 h 1189973"/>
                    <a:gd name="connsiteX14" fmla="*/ 889347 w 964504"/>
                    <a:gd name="connsiteY14" fmla="*/ 977030 h 1189973"/>
                    <a:gd name="connsiteX15" fmla="*/ 901874 w 964504"/>
                    <a:gd name="connsiteY15" fmla="*/ 939452 h 1189973"/>
                    <a:gd name="connsiteX16" fmla="*/ 926926 w 964504"/>
                    <a:gd name="connsiteY16" fmla="*/ 901874 h 1189973"/>
                    <a:gd name="connsiteX17" fmla="*/ 951978 w 964504"/>
                    <a:gd name="connsiteY17" fmla="*/ 801666 h 1189973"/>
                    <a:gd name="connsiteX18" fmla="*/ 964504 w 964504"/>
                    <a:gd name="connsiteY18" fmla="*/ 764088 h 1189973"/>
                    <a:gd name="connsiteX19" fmla="*/ 939452 w 964504"/>
                    <a:gd name="connsiteY19" fmla="*/ 300625 h 1189973"/>
                    <a:gd name="connsiteX20" fmla="*/ 914400 w 964504"/>
                    <a:gd name="connsiteY20" fmla="*/ 225469 h 1189973"/>
                    <a:gd name="connsiteX21" fmla="*/ 889347 w 964504"/>
                    <a:gd name="connsiteY21" fmla="*/ 100209 h 1189973"/>
                    <a:gd name="connsiteX22" fmla="*/ 839243 w 964504"/>
                    <a:gd name="connsiteY22" fmla="*/ 87682 h 1189973"/>
                    <a:gd name="connsiteX23" fmla="*/ 764087 w 964504"/>
                    <a:gd name="connsiteY23" fmla="*/ 62630 h 1189973"/>
                    <a:gd name="connsiteX24" fmla="*/ 726509 w 964504"/>
                    <a:gd name="connsiteY24" fmla="*/ 50104 h 1189973"/>
                    <a:gd name="connsiteX25" fmla="*/ 676405 w 964504"/>
                    <a:gd name="connsiteY25" fmla="*/ 37578 h 1189973"/>
                    <a:gd name="connsiteX26" fmla="*/ 638827 w 964504"/>
                    <a:gd name="connsiteY26" fmla="*/ 25052 h 1189973"/>
                    <a:gd name="connsiteX27" fmla="*/ 538619 w 964504"/>
                    <a:gd name="connsiteY27" fmla="*/ 12526 h 1189973"/>
                    <a:gd name="connsiteX28" fmla="*/ 475989 w 964504"/>
                    <a:gd name="connsiteY28" fmla="*/ 0 h 1189973"/>
                    <a:gd name="connsiteX29" fmla="*/ 175364 w 964504"/>
                    <a:gd name="connsiteY29" fmla="*/ 12526 h 1189973"/>
                    <a:gd name="connsiteX30" fmla="*/ 50104 w 964504"/>
                    <a:gd name="connsiteY30" fmla="*/ 37578 h 1189973"/>
                    <a:gd name="connsiteX31" fmla="*/ 50104 w 964504"/>
                    <a:gd name="connsiteY31" fmla="*/ 50104 h 1189973"/>
                    <a:gd name="connsiteX0" fmla="*/ 25052 w 952309"/>
                    <a:gd name="connsiteY0" fmla="*/ 112735 h 1189973"/>
                    <a:gd name="connsiteX1" fmla="*/ 12526 w 952309"/>
                    <a:gd name="connsiteY1" fmla="*/ 601250 h 1189973"/>
                    <a:gd name="connsiteX2" fmla="*/ 0 w 952309"/>
                    <a:gd name="connsiteY2" fmla="*/ 651354 h 1189973"/>
                    <a:gd name="connsiteX3" fmla="*/ 12526 w 952309"/>
                    <a:gd name="connsiteY3" fmla="*/ 951978 h 1189973"/>
                    <a:gd name="connsiteX4" fmla="*/ 25052 w 952309"/>
                    <a:gd name="connsiteY4" fmla="*/ 1002082 h 1189973"/>
                    <a:gd name="connsiteX5" fmla="*/ 37578 w 952309"/>
                    <a:gd name="connsiteY5" fmla="*/ 1089765 h 1189973"/>
                    <a:gd name="connsiteX6" fmla="*/ 62630 w 952309"/>
                    <a:gd name="connsiteY6" fmla="*/ 1189973 h 1189973"/>
                    <a:gd name="connsiteX7" fmla="*/ 175364 w 952309"/>
                    <a:gd name="connsiteY7" fmla="*/ 1177447 h 1189973"/>
                    <a:gd name="connsiteX8" fmla="*/ 250520 w 952309"/>
                    <a:gd name="connsiteY8" fmla="*/ 1152395 h 1189973"/>
                    <a:gd name="connsiteX9" fmla="*/ 288098 w 952309"/>
                    <a:gd name="connsiteY9" fmla="*/ 1139869 h 1189973"/>
                    <a:gd name="connsiteX10" fmla="*/ 613775 w 952309"/>
                    <a:gd name="connsiteY10" fmla="*/ 1152395 h 1189973"/>
                    <a:gd name="connsiteX11" fmla="*/ 701457 w 952309"/>
                    <a:gd name="connsiteY11" fmla="*/ 1177447 h 1189973"/>
                    <a:gd name="connsiteX12" fmla="*/ 789139 w 952309"/>
                    <a:gd name="connsiteY12" fmla="*/ 1164921 h 1189973"/>
                    <a:gd name="connsiteX13" fmla="*/ 839243 w 952309"/>
                    <a:gd name="connsiteY13" fmla="*/ 1089765 h 1189973"/>
                    <a:gd name="connsiteX14" fmla="*/ 889347 w 952309"/>
                    <a:gd name="connsiteY14" fmla="*/ 977030 h 1189973"/>
                    <a:gd name="connsiteX15" fmla="*/ 901874 w 952309"/>
                    <a:gd name="connsiteY15" fmla="*/ 939452 h 1189973"/>
                    <a:gd name="connsiteX16" fmla="*/ 926926 w 952309"/>
                    <a:gd name="connsiteY16" fmla="*/ 901874 h 1189973"/>
                    <a:gd name="connsiteX17" fmla="*/ 951978 w 952309"/>
                    <a:gd name="connsiteY17" fmla="*/ 801666 h 1189973"/>
                    <a:gd name="connsiteX18" fmla="*/ 911190 w 952309"/>
                    <a:gd name="connsiteY18" fmla="*/ 772900 h 1189973"/>
                    <a:gd name="connsiteX19" fmla="*/ 939452 w 952309"/>
                    <a:gd name="connsiteY19" fmla="*/ 300625 h 1189973"/>
                    <a:gd name="connsiteX20" fmla="*/ 914400 w 952309"/>
                    <a:gd name="connsiteY20" fmla="*/ 225469 h 1189973"/>
                    <a:gd name="connsiteX21" fmla="*/ 889347 w 952309"/>
                    <a:gd name="connsiteY21" fmla="*/ 100209 h 1189973"/>
                    <a:gd name="connsiteX22" fmla="*/ 839243 w 952309"/>
                    <a:gd name="connsiteY22" fmla="*/ 87682 h 1189973"/>
                    <a:gd name="connsiteX23" fmla="*/ 764087 w 952309"/>
                    <a:gd name="connsiteY23" fmla="*/ 62630 h 1189973"/>
                    <a:gd name="connsiteX24" fmla="*/ 726509 w 952309"/>
                    <a:gd name="connsiteY24" fmla="*/ 50104 h 1189973"/>
                    <a:gd name="connsiteX25" fmla="*/ 676405 w 952309"/>
                    <a:gd name="connsiteY25" fmla="*/ 37578 h 1189973"/>
                    <a:gd name="connsiteX26" fmla="*/ 638827 w 952309"/>
                    <a:gd name="connsiteY26" fmla="*/ 25052 h 1189973"/>
                    <a:gd name="connsiteX27" fmla="*/ 538619 w 952309"/>
                    <a:gd name="connsiteY27" fmla="*/ 12526 h 1189973"/>
                    <a:gd name="connsiteX28" fmla="*/ 475989 w 952309"/>
                    <a:gd name="connsiteY28" fmla="*/ 0 h 1189973"/>
                    <a:gd name="connsiteX29" fmla="*/ 175364 w 952309"/>
                    <a:gd name="connsiteY29" fmla="*/ 12526 h 1189973"/>
                    <a:gd name="connsiteX30" fmla="*/ 50104 w 952309"/>
                    <a:gd name="connsiteY30" fmla="*/ 37578 h 1189973"/>
                    <a:gd name="connsiteX31" fmla="*/ 50104 w 952309"/>
                    <a:gd name="connsiteY31" fmla="*/ 50104 h 1189973"/>
                    <a:gd name="connsiteX0" fmla="*/ 25052 w 939462"/>
                    <a:gd name="connsiteY0" fmla="*/ 112735 h 1189973"/>
                    <a:gd name="connsiteX1" fmla="*/ 12526 w 939462"/>
                    <a:gd name="connsiteY1" fmla="*/ 601250 h 1189973"/>
                    <a:gd name="connsiteX2" fmla="*/ 0 w 939462"/>
                    <a:gd name="connsiteY2" fmla="*/ 651354 h 1189973"/>
                    <a:gd name="connsiteX3" fmla="*/ 12526 w 939462"/>
                    <a:gd name="connsiteY3" fmla="*/ 951978 h 1189973"/>
                    <a:gd name="connsiteX4" fmla="*/ 25052 w 939462"/>
                    <a:gd name="connsiteY4" fmla="*/ 1002082 h 1189973"/>
                    <a:gd name="connsiteX5" fmla="*/ 37578 w 939462"/>
                    <a:gd name="connsiteY5" fmla="*/ 1089765 h 1189973"/>
                    <a:gd name="connsiteX6" fmla="*/ 62630 w 939462"/>
                    <a:gd name="connsiteY6" fmla="*/ 1189973 h 1189973"/>
                    <a:gd name="connsiteX7" fmla="*/ 175364 w 939462"/>
                    <a:gd name="connsiteY7" fmla="*/ 1177447 h 1189973"/>
                    <a:gd name="connsiteX8" fmla="*/ 250520 w 939462"/>
                    <a:gd name="connsiteY8" fmla="*/ 1152395 h 1189973"/>
                    <a:gd name="connsiteX9" fmla="*/ 288098 w 939462"/>
                    <a:gd name="connsiteY9" fmla="*/ 1139869 h 1189973"/>
                    <a:gd name="connsiteX10" fmla="*/ 613775 w 939462"/>
                    <a:gd name="connsiteY10" fmla="*/ 1152395 h 1189973"/>
                    <a:gd name="connsiteX11" fmla="*/ 701457 w 939462"/>
                    <a:gd name="connsiteY11" fmla="*/ 1177447 h 1189973"/>
                    <a:gd name="connsiteX12" fmla="*/ 789139 w 939462"/>
                    <a:gd name="connsiteY12" fmla="*/ 1164921 h 1189973"/>
                    <a:gd name="connsiteX13" fmla="*/ 839243 w 939462"/>
                    <a:gd name="connsiteY13" fmla="*/ 1089765 h 1189973"/>
                    <a:gd name="connsiteX14" fmla="*/ 889347 w 939462"/>
                    <a:gd name="connsiteY14" fmla="*/ 977030 h 1189973"/>
                    <a:gd name="connsiteX15" fmla="*/ 901874 w 939462"/>
                    <a:gd name="connsiteY15" fmla="*/ 939452 h 1189973"/>
                    <a:gd name="connsiteX16" fmla="*/ 926926 w 939462"/>
                    <a:gd name="connsiteY16" fmla="*/ 901874 h 1189973"/>
                    <a:gd name="connsiteX17" fmla="*/ 903511 w 939462"/>
                    <a:gd name="connsiteY17" fmla="*/ 823697 h 1189973"/>
                    <a:gd name="connsiteX18" fmla="*/ 911190 w 939462"/>
                    <a:gd name="connsiteY18" fmla="*/ 772900 h 1189973"/>
                    <a:gd name="connsiteX19" fmla="*/ 939452 w 939462"/>
                    <a:gd name="connsiteY19" fmla="*/ 300625 h 1189973"/>
                    <a:gd name="connsiteX20" fmla="*/ 914400 w 939462"/>
                    <a:gd name="connsiteY20" fmla="*/ 225469 h 1189973"/>
                    <a:gd name="connsiteX21" fmla="*/ 889347 w 939462"/>
                    <a:gd name="connsiteY21" fmla="*/ 100209 h 1189973"/>
                    <a:gd name="connsiteX22" fmla="*/ 839243 w 939462"/>
                    <a:gd name="connsiteY22" fmla="*/ 87682 h 1189973"/>
                    <a:gd name="connsiteX23" fmla="*/ 764087 w 939462"/>
                    <a:gd name="connsiteY23" fmla="*/ 62630 h 1189973"/>
                    <a:gd name="connsiteX24" fmla="*/ 726509 w 939462"/>
                    <a:gd name="connsiteY24" fmla="*/ 50104 h 1189973"/>
                    <a:gd name="connsiteX25" fmla="*/ 676405 w 939462"/>
                    <a:gd name="connsiteY25" fmla="*/ 37578 h 1189973"/>
                    <a:gd name="connsiteX26" fmla="*/ 638827 w 939462"/>
                    <a:gd name="connsiteY26" fmla="*/ 25052 h 1189973"/>
                    <a:gd name="connsiteX27" fmla="*/ 538619 w 939462"/>
                    <a:gd name="connsiteY27" fmla="*/ 12526 h 1189973"/>
                    <a:gd name="connsiteX28" fmla="*/ 475989 w 939462"/>
                    <a:gd name="connsiteY28" fmla="*/ 0 h 1189973"/>
                    <a:gd name="connsiteX29" fmla="*/ 175364 w 939462"/>
                    <a:gd name="connsiteY29" fmla="*/ 12526 h 1189973"/>
                    <a:gd name="connsiteX30" fmla="*/ 50104 w 939462"/>
                    <a:gd name="connsiteY30" fmla="*/ 37578 h 1189973"/>
                    <a:gd name="connsiteX31" fmla="*/ 50104 w 939462"/>
                    <a:gd name="connsiteY31" fmla="*/ 50104 h 1189973"/>
                    <a:gd name="connsiteX0" fmla="*/ 25052 w 939462"/>
                    <a:gd name="connsiteY0" fmla="*/ 112735 h 1189973"/>
                    <a:gd name="connsiteX1" fmla="*/ 12526 w 939462"/>
                    <a:gd name="connsiteY1" fmla="*/ 601250 h 1189973"/>
                    <a:gd name="connsiteX2" fmla="*/ 0 w 939462"/>
                    <a:gd name="connsiteY2" fmla="*/ 651354 h 1189973"/>
                    <a:gd name="connsiteX3" fmla="*/ 12526 w 939462"/>
                    <a:gd name="connsiteY3" fmla="*/ 951978 h 1189973"/>
                    <a:gd name="connsiteX4" fmla="*/ 25052 w 939462"/>
                    <a:gd name="connsiteY4" fmla="*/ 1002082 h 1189973"/>
                    <a:gd name="connsiteX5" fmla="*/ 37578 w 939462"/>
                    <a:gd name="connsiteY5" fmla="*/ 1089765 h 1189973"/>
                    <a:gd name="connsiteX6" fmla="*/ 62630 w 939462"/>
                    <a:gd name="connsiteY6" fmla="*/ 1189973 h 1189973"/>
                    <a:gd name="connsiteX7" fmla="*/ 175364 w 939462"/>
                    <a:gd name="connsiteY7" fmla="*/ 1177447 h 1189973"/>
                    <a:gd name="connsiteX8" fmla="*/ 250520 w 939462"/>
                    <a:gd name="connsiteY8" fmla="*/ 1152395 h 1189973"/>
                    <a:gd name="connsiteX9" fmla="*/ 288098 w 939462"/>
                    <a:gd name="connsiteY9" fmla="*/ 1139869 h 1189973"/>
                    <a:gd name="connsiteX10" fmla="*/ 613775 w 939462"/>
                    <a:gd name="connsiteY10" fmla="*/ 1152395 h 1189973"/>
                    <a:gd name="connsiteX11" fmla="*/ 701457 w 939462"/>
                    <a:gd name="connsiteY11" fmla="*/ 1177447 h 1189973"/>
                    <a:gd name="connsiteX12" fmla="*/ 789139 w 939462"/>
                    <a:gd name="connsiteY12" fmla="*/ 1164921 h 1189973"/>
                    <a:gd name="connsiteX13" fmla="*/ 839243 w 939462"/>
                    <a:gd name="connsiteY13" fmla="*/ 1089765 h 1189973"/>
                    <a:gd name="connsiteX14" fmla="*/ 889347 w 939462"/>
                    <a:gd name="connsiteY14" fmla="*/ 977030 h 1189973"/>
                    <a:gd name="connsiteX15" fmla="*/ 901874 w 939462"/>
                    <a:gd name="connsiteY15" fmla="*/ 939452 h 1189973"/>
                    <a:gd name="connsiteX16" fmla="*/ 873612 w 939462"/>
                    <a:gd name="connsiteY16" fmla="*/ 915092 h 1189973"/>
                    <a:gd name="connsiteX17" fmla="*/ 903511 w 939462"/>
                    <a:gd name="connsiteY17" fmla="*/ 823697 h 1189973"/>
                    <a:gd name="connsiteX18" fmla="*/ 911190 w 939462"/>
                    <a:gd name="connsiteY18" fmla="*/ 772900 h 1189973"/>
                    <a:gd name="connsiteX19" fmla="*/ 939452 w 939462"/>
                    <a:gd name="connsiteY19" fmla="*/ 300625 h 1189973"/>
                    <a:gd name="connsiteX20" fmla="*/ 914400 w 939462"/>
                    <a:gd name="connsiteY20" fmla="*/ 225469 h 1189973"/>
                    <a:gd name="connsiteX21" fmla="*/ 889347 w 939462"/>
                    <a:gd name="connsiteY21" fmla="*/ 100209 h 1189973"/>
                    <a:gd name="connsiteX22" fmla="*/ 839243 w 939462"/>
                    <a:gd name="connsiteY22" fmla="*/ 87682 h 1189973"/>
                    <a:gd name="connsiteX23" fmla="*/ 764087 w 939462"/>
                    <a:gd name="connsiteY23" fmla="*/ 62630 h 1189973"/>
                    <a:gd name="connsiteX24" fmla="*/ 726509 w 939462"/>
                    <a:gd name="connsiteY24" fmla="*/ 50104 h 1189973"/>
                    <a:gd name="connsiteX25" fmla="*/ 676405 w 939462"/>
                    <a:gd name="connsiteY25" fmla="*/ 37578 h 1189973"/>
                    <a:gd name="connsiteX26" fmla="*/ 638827 w 939462"/>
                    <a:gd name="connsiteY26" fmla="*/ 25052 h 1189973"/>
                    <a:gd name="connsiteX27" fmla="*/ 538619 w 939462"/>
                    <a:gd name="connsiteY27" fmla="*/ 12526 h 1189973"/>
                    <a:gd name="connsiteX28" fmla="*/ 475989 w 939462"/>
                    <a:gd name="connsiteY28" fmla="*/ 0 h 1189973"/>
                    <a:gd name="connsiteX29" fmla="*/ 175364 w 939462"/>
                    <a:gd name="connsiteY29" fmla="*/ 12526 h 1189973"/>
                    <a:gd name="connsiteX30" fmla="*/ 50104 w 939462"/>
                    <a:gd name="connsiteY30" fmla="*/ 37578 h 1189973"/>
                    <a:gd name="connsiteX31" fmla="*/ 50104 w 939462"/>
                    <a:gd name="connsiteY31" fmla="*/ 50104 h 1189973"/>
                    <a:gd name="connsiteX0" fmla="*/ 25052 w 939462"/>
                    <a:gd name="connsiteY0" fmla="*/ 112735 h 1189973"/>
                    <a:gd name="connsiteX1" fmla="*/ 12526 w 939462"/>
                    <a:gd name="connsiteY1" fmla="*/ 601250 h 1189973"/>
                    <a:gd name="connsiteX2" fmla="*/ 0 w 939462"/>
                    <a:gd name="connsiteY2" fmla="*/ 651354 h 1189973"/>
                    <a:gd name="connsiteX3" fmla="*/ 12526 w 939462"/>
                    <a:gd name="connsiteY3" fmla="*/ 951978 h 1189973"/>
                    <a:gd name="connsiteX4" fmla="*/ 25052 w 939462"/>
                    <a:gd name="connsiteY4" fmla="*/ 1002082 h 1189973"/>
                    <a:gd name="connsiteX5" fmla="*/ 37578 w 939462"/>
                    <a:gd name="connsiteY5" fmla="*/ 1089765 h 1189973"/>
                    <a:gd name="connsiteX6" fmla="*/ 62630 w 939462"/>
                    <a:gd name="connsiteY6" fmla="*/ 1189973 h 1189973"/>
                    <a:gd name="connsiteX7" fmla="*/ 175364 w 939462"/>
                    <a:gd name="connsiteY7" fmla="*/ 1177447 h 1189973"/>
                    <a:gd name="connsiteX8" fmla="*/ 250520 w 939462"/>
                    <a:gd name="connsiteY8" fmla="*/ 1152395 h 1189973"/>
                    <a:gd name="connsiteX9" fmla="*/ 288098 w 939462"/>
                    <a:gd name="connsiteY9" fmla="*/ 1139869 h 1189973"/>
                    <a:gd name="connsiteX10" fmla="*/ 613775 w 939462"/>
                    <a:gd name="connsiteY10" fmla="*/ 1152395 h 1189973"/>
                    <a:gd name="connsiteX11" fmla="*/ 701457 w 939462"/>
                    <a:gd name="connsiteY11" fmla="*/ 1177447 h 1189973"/>
                    <a:gd name="connsiteX12" fmla="*/ 789139 w 939462"/>
                    <a:gd name="connsiteY12" fmla="*/ 1164921 h 1189973"/>
                    <a:gd name="connsiteX13" fmla="*/ 839243 w 939462"/>
                    <a:gd name="connsiteY13" fmla="*/ 1089765 h 1189973"/>
                    <a:gd name="connsiteX14" fmla="*/ 860266 w 939462"/>
                    <a:gd name="connsiteY14" fmla="*/ 985843 h 1189973"/>
                    <a:gd name="connsiteX15" fmla="*/ 901874 w 939462"/>
                    <a:gd name="connsiteY15" fmla="*/ 939452 h 1189973"/>
                    <a:gd name="connsiteX16" fmla="*/ 873612 w 939462"/>
                    <a:gd name="connsiteY16" fmla="*/ 915092 h 1189973"/>
                    <a:gd name="connsiteX17" fmla="*/ 903511 w 939462"/>
                    <a:gd name="connsiteY17" fmla="*/ 823697 h 1189973"/>
                    <a:gd name="connsiteX18" fmla="*/ 911190 w 939462"/>
                    <a:gd name="connsiteY18" fmla="*/ 772900 h 1189973"/>
                    <a:gd name="connsiteX19" fmla="*/ 939452 w 939462"/>
                    <a:gd name="connsiteY19" fmla="*/ 300625 h 1189973"/>
                    <a:gd name="connsiteX20" fmla="*/ 914400 w 939462"/>
                    <a:gd name="connsiteY20" fmla="*/ 225469 h 1189973"/>
                    <a:gd name="connsiteX21" fmla="*/ 889347 w 939462"/>
                    <a:gd name="connsiteY21" fmla="*/ 100209 h 1189973"/>
                    <a:gd name="connsiteX22" fmla="*/ 839243 w 939462"/>
                    <a:gd name="connsiteY22" fmla="*/ 87682 h 1189973"/>
                    <a:gd name="connsiteX23" fmla="*/ 764087 w 939462"/>
                    <a:gd name="connsiteY23" fmla="*/ 62630 h 1189973"/>
                    <a:gd name="connsiteX24" fmla="*/ 726509 w 939462"/>
                    <a:gd name="connsiteY24" fmla="*/ 50104 h 1189973"/>
                    <a:gd name="connsiteX25" fmla="*/ 676405 w 939462"/>
                    <a:gd name="connsiteY25" fmla="*/ 37578 h 1189973"/>
                    <a:gd name="connsiteX26" fmla="*/ 638827 w 939462"/>
                    <a:gd name="connsiteY26" fmla="*/ 25052 h 1189973"/>
                    <a:gd name="connsiteX27" fmla="*/ 538619 w 939462"/>
                    <a:gd name="connsiteY27" fmla="*/ 12526 h 1189973"/>
                    <a:gd name="connsiteX28" fmla="*/ 475989 w 939462"/>
                    <a:gd name="connsiteY28" fmla="*/ 0 h 1189973"/>
                    <a:gd name="connsiteX29" fmla="*/ 175364 w 939462"/>
                    <a:gd name="connsiteY29" fmla="*/ 12526 h 1189973"/>
                    <a:gd name="connsiteX30" fmla="*/ 50104 w 939462"/>
                    <a:gd name="connsiteY30" fmla="*/ 37578 h 1189973"/>
                    <a:gd name="connsiteX31" fmla="*/ 50104 w 939462"/>
                    <a:gd name="connsiteY31" fmla="*/ 50104 h 1189973"/>
                    <a:gd name="connsiteX0" fmla="*/ 25052 w 939462"/>
                    <a:gd name="connsiteY0" fmla="*/ 112735 h 1189973"/>
                    <a:gd name="connsiteX1" fmla="*/ 12526 w 939462"/>
                    <a:gd name="connsiteY1" fmla="*/ 601250 h 1189973"/>
                    <a:gd name="connsiteX2" fmla="*/ 0 w 939462"/>
                    <a:gd name="connsiteY2" fmla="*/ 651354 h 1189973"/>
                    <a:gd name="connsiteX3" fmla="*/ 12526 w 939462"/>
                    <a:gd name="connsiteY3" fmla="*/ 951978 h 1189973"/>
                    <a:gd name="connsiteX4" fmla="*/ 25052 w 939462"/>
                    <a:gd name="connsiteY4" fmla="*/ 1002082 h 1189973"/>
                    <a:gd name="connsiteX5" fmla="*/ 37578 w 939462"/>
                    <a:gd name="connsiteY5" fmla="*/ 1089765 h 1189973"/>
                    <a:gd name="connsiteX6" fmla="*/ 62630 w 939462"/>
                    <a:gd name="connsiteY6" fmla="*/ 1189973 h 1189973"/>
                    <a:gd name="connsiteX7" fmla="*/ 175364 w 939462"/>
                    <a:gd name="connsiteY7" fmla="*/ 1177447 h 1189973"/>
                    <a:gd name="connsiteX8" fmla="*/ 250520 w 939462"/>
                    <a:gd name="connsiteY8" fmla="*/ 1152395 h 1189973"/>
                    <a:gd name="connsiteX9" fmla="*/ 288098 w 939462"/>
                    <a:gd name="connsiteY9" fmla="*/ 1139869 h 1189973"/>
                    <a:gd name="connsiteX10" fmla="*/ 613775 w 939462"/>
                    <a:gd name="connsiteY10" fmla="*/ 1152395 h 1189973"/>
                    <a:gd name="connsiteX11" fmla="*/ 701457 w 939462"/>
                    <a:gd name="connsiteY11" fmla="*/ 1177447 h 1189973"/>
                    <a:gd name="connsiteX12" fmla="*/ 789139 w 939462"/>
                    <a:gd name="connsiteY12" fmla="*/ 1164921 h 1189973"/>
                    <a:gd name="connsiteX13" fmla="*/ 868324 w 939462"/>
                    <a:gd name="connsiteY13" fmla="*/ 1076547 h 1189973"/>
                    <a:gd name="connsiteX14" fmla="*/ 860266 w 939462"/>
                    <a:gd name="connsiteY14" fmla="*/ 985843 h 1189973"/>
                    <a:gd name="connsiteX15" fmla="*/ 901874 w 939462"/>
                    <a:gd name="connsiteY15" fmla="*/ 939452 h 1189973"/>
                    <a:gd name="connsiteX16" fmla="*/ 873612 w 939462"/>
                    <a:gd name="connsiteY16" fmla="*/ 915092 h 1189973"/>
                    <a:gd name="connsiteX17" fmla="*/ 903511 w 939462"/>
                    <a:gd name="connsiteY17" fmla="*/ 823697 h 1189973"/>
                    <a:gd name="connsiteX18" fmla="*/ 911190 w 939462"/>
                    <a:gd name="connsiteY18" fmla="*/ 772900 h 1189973"/>
                    <a:gd name="connsiteX19" fmla="*/ 939452 w 939462"/>
                    <a:gd name="connsiteY19" fmla="*/ 300625 h 1189973"/>
                    <a:gd name="connsiteX20" fmla="*/ 914400 w 939462"/>
                    <a:gd name="connsiteY20" fmla="*/ 225469 h 1189973"/>
                    <a:gd name="connsiteX21" fmla="*/ 889347 w 939462"/>
                    <a:gd name="connsiteY21" fmla="*/ 100209 h 1189973"/>
                    <a:gd name="connsiteX22" fmla="*/ 839243 w 939462"/>
                    <a:gd name="connsiteY22" fmla="*/ 87682 h 1189973"/>
                    <a:gd name="connsiteX23" fmla="*/ 764087 w 939462"/>
                    <a:gd name="connsiteY23" fmla="*/ 62630 h 1189973"/>
                    <a:gd name="connsiteX24" fmla="*/ 726509 w 939462"/>
                    <a:gd name="connsiteY24" fmla="*/ 50104 h 1189973"/>
                    <a:gd name="connsiteX25" fmla="*/ 676405 w 939462"/>
                    <a:gd name="connsiteY25" fmla="*/ 37578 h 1189973"/>
                    <a:gd name="connsiteX26" fmla="*/ 638827 w 939462"/>
                    <a:gd name="connsiteY26" fmla="*/ 25052 h 1189973"/>
                    <a:gd name="connsiteX27" fmla="*/ 538619 w 939462"/>
                    <a:gd name="connsiteY27" fmla="*/ 12526 h 1189973"/>
                    <a:gd name="connsiteX28" fmla="*/ 475989 w 939462"/>
                    <a:gd name="connsiteY28" fmla="*/ 0 h 1189973"/>
                    <a:gd name="connsiteX29" fmla="*/ 175364 w 939462"/>
                    <a:gd name="connsiteY29" fmla="*/ 12526 h 1189973"/>
                    <a:gd name="connsiteX30" fmla="*/ 50104 w 939462"/>
                    <a:gd name="connsiteY30" fmla="*/ 37578 h 1189973"/>
                    <a:gd name="connsiteX31" fmla="*/ 50104 w 939462"/>
                    <a:gd name="connsiteY31" fmla="*/ 50104 h 1189973"/>
                    <a:gd name="connsiteX0" fmla="*/ 25052 w 939462"/>
                    <a:gd name="connsiteY0" fmla="*/ 112735 h 1195969"/>
                    <a:gd name="connsiteX1" fmla="*/ 12526 w 939462"/>
                    <a:gd name="connsiteY1" fmla="*/ 601250 h 1195969"/>
                    <a:gd name="connsiteX2" fmla="*/ 0 w 939462"/>
                    <a:gd name="connsiteY2" fmla="*/ 651354 h 1195969"/>
                    <a:gd name="connsiteX3" fmla="*/ 12526 w 939462"/>
                    <a:gd name="connsiteY3" fmla="*/ 951978 h 1195969"/>
                    <a:gd name="connsiteX4" fmla="*/ 25052 w 939462"/>
                    <a:gd name="connsiteY4" fmla="*/ 1002082 h 1195969"/>
                    <a:gd name="connsiteX5" fmla="*/ 37578 w 939462"/>
                    <a:gd name="connsiteY5" fmla="*/ 1089765 h 1195969"/>
                    <a:gd name="connsiteX6" fmla="*/ 62630 w 939462"/>
                    <a:gd name="connsiteY6" fmla="*/ 1189973 h 1195969"/>
                    <a:gd name="connsiteX7" fmla="*/ 175364 w 939462"/>
                    <a:gd name="connsiteY7" fmla="*/ 1177447 h 1195969"/>
                    <a:gd name="connsiteX8" fmla="*/ 250520 w 939462"/>
                    <a:gd name="connsiteY8" fmla="*/ 1152395 h 1195969"/>
                    <a:gd name="connsiteX9" fmla="*/ 288098 w 939462"/>
                    <a:gd name="connsiteY9" fmla="*/ 1139869 h 1195969"/>
                    <a:gd name="connsiteX10" fmla="*/ 613775 w 939462"/>
                    <a:gd name="connsiteY10" fmla="*/ 1152395 h 1195969"/>
                    <a:gd name="connsiteX11" fmla="*/ 701457 w 939462"/>
                    <a:gd name="connsiteY11" fmla="*/ 1177447 h 1195969"/>
                    <a:gd name="connsiteX12" fmla="*/ 871534 w 939462"/>
                    <a:gd name="connsiteY12" fmla="*/ 1191358 h 1195969"/>
                    <a:gd name="connsiteX13" fmla="*/ 868324 w 939462"/>
                    <a:gd name="connsiteY13" fmla="*/ 1076547 h 1195969"/>
                    <a:gd name="connsiteX14" fmla="*/ 860266 w 939462"/>
                    <a:gd name="connsiteY14" fmla="*/ 985843 h 1195969"/>
                    <a:gd name="connsiteX15" fmla="*/ 901874 w 939462"/>
                    <a:gd name="connsiteY15" fmla="*/ 939452 h 1195969"/>
                    <a:gd name="connsiteX16" fmla="*/ 873612 w 939462"/>
                    <a:gd name="connsiteY16" fmla="*/ 915092 h 1195969"/>
                    <a:gd name="connsiteX17" fmla="*/ 903511 w 939462"/>
                    <a:gd name="connsiteY17" fmla="*/ 823697 h 1195969"/>
                    <a:gd name="connsiteX18" fmla="*/ 911190 w 939462"/>
                    <a:gd name="connsiteY18" fmla="*/ 772900 h 1195969"/>
                    <a:gd name="connsiteX19" fmla="*/ 939452 w 939462"/>
                    <a:gd name="connsiteY19" fmla="*/ 300625 h 1195969"/>
                    <a:gd name="connsiteX20" fmla="*/ 914400 w 939462"/>
                    <a:gd name="connsiteY20" fmla="*/ 225469 h 1195969"/>
                    <a:gd name="connsiteX21" fmla="*/ 889347 w 939462"/>
                    <a:gd name="connsiteY21" fmla="*/ 100209 h 1195969"/>
                    <a:gd name="connsiteX22" fmla="*/ 839243 w 939462"/>
                    <a:gd name="connsiteY22" fmla="*/ 87682 h 1195969"/>
                    <a:gd name="connsiteX23" fmla="*/ 764087 w 939462"/>
                    <a:gd name="connsiteY23" fmla="*/ 62630 h 1195969"/>
                    <a:gd name="connsiteX24" fmla="*/ 726509 w 939462"/>
                    <a:gd name="connsiteY24" fmla="*/ 50104 h 1195969"/>
                    <a:gd name="connsiteX25" fmla="*/ 676405 w 939462"/>
                    <a:gd name="connsiteY25" fmla="*/ 37578 h 1195969"/>
                    <a:gd name="connsiteX26" fmla="*/ 638827 w 939462"/>
                    <a:gd name="connsiteY26" fmla="*/ 25052 h 1195969"/>
                    <a:gd name="connsiteX27" fmla="*/ 538619 w 939462"/>
                    <a:gd name="connsiteY27" fmla="*/ 12526 h 1195969"/>
                    <a:gd name="connsiteX28" fmla="*/ 475989 w 939462"/>
                    <a:gd name="connsiteY28" fmla="*/ 0 h 1195969"/>
                    <a:gd name="connsiteX29" fmla="*/ 175364 w 939462"/>
                    <a:gd name="connsiteY29" fmla="*/ 12526 h 1195969"/>
                    <a:gd name="connsiteX30" fmla="*/ 50104 w 939462"/>
                    <a:gd name="connsiteY30" fmla="*/ 37578 h 1195969"/>
                    <a:gd name="connsiteX31" fmla="*/ 50104 w 939462"/>
                    <a:gd name="connsiteY31" fmla="*/ 50104 h 1195969"/>
                    <a:gd name="connsiteX0" fmla="*/ 36812 w 951222"/>
                    <a:gd name="connsiteY0" fmla="*/ 112735 h 1195969"/>
                    <a:gd name="connsiteX1" fmla="*/ 52 w 951222"/>
                    <a:gd name="connsiteY1" fmla="*/ 460253 h 1195969"/>
                    <a:gd name="connsiteX2" fmla="*/ 11760 w 951222"/>
                    <a:gd name="connsiteY2" fmla="*/ 651354 h 1195969"/>
                    <a:gd name="connsiteX3" fmla="*/ 24286 w 951222"/>
                    <a:gd name="connsiteY3" fmla="*/ 951978 h 1195969"/>
                    <a:gd name="connsiteX4" fmla="*/ 36812 w 951222"/>
                    <a:gd name="connsiteY4" fmla="*/ 1002082 h 1195969"/>
                    <a:gd name="connsiteX5" fmla="*/ 49338 w 951222"/>
                    <a:gd name="connsiteY5" fmla="*/ 1089765 h 1195969"/>
                    <a:gd name="connsiteX6" fmla="*/ 74390 w 951222"/>
                    <a:gd name="connsiteY6" fmla="*/ 1189973 h 1195969"/>
                    <a:gd name="connsiteX7" fmla="*/ 187124 w 951222"/>
                    <a:gd name="connsiteY7" fmla="*/ 1177447 h 1195969"/>
                    <a:gd name="connsiteX8" fmla="*/ 262280 w 951222"/>
                    <a:gd name="connsiteY8" fmla="*/ 1152395 h 1195969"/>
                    <a:gd name="connsiteX9" fmla="*/ 299858 w 951222"/>
                    <a:gd name="connsiteY9" fmla="*/ 1139869 h 1195969"/>
                    <a:gd name="connsiteX10" fmla="*/ 625535 w 951222"/>
                    <a:gd name="connsiteY10" fmla="*/ 1152395 h 1195969"/>
                    <a:gd name="connsiteX11" fmla="*/ 713217 w 951222"/>
                    <a:gd name="connsiteY11" fmla="*/ 1177447 h 1195969"/>
                    <a:gd name="connsiteX12" fmla="*/ 883294 w 951222"/>
                    <a:gd name="connsiteY12" fmla="*/ 1191358 h 1195969"/>
                    <a:gd name="connsiteX13" fmla="*/ 880084 w 951222"/>
                    <a:gd name="connsiteY13" fmla="*/ 1076547 h 1195969"/>
                    <a:gd name="connsiteX14" fmla="*/ 872026 w 951222"/>
                    <a:gd name="connsiteY14" fmla="*/ 985843 h 1195969"/>
                    <a:gd name="connsiteX15" fmla="*/ 913634 w 951222"/>
                    <a:gd name="connsiteY15" fmla="*/ 939452 h 1195969"/>
                    <a:gd name="connsiteX16" fmla="*/ 885372 w 951222"/>
                    <a:gd name="connsiteY16" fmla="*/ 915092 h 1195969"/>
                    <a:gd name="connsiteX17" fmla="*/ 915271 w 951222"/>
                    <a:gd name="connsiteY17" fmla="*/ 823697 h 1195969"/>
                    <a:gd name="connsiteX18" fmla="*/ 922950 w 951222"/>
                    <a:gd name="connsiteY18" fmla="*/ 772900 h 1195969"/>
                    <a:gd name="connsiteX19" fmla="*/ 951212 w 951222"/>
                    <a:gd name="connsiteY19" fmla="*/ 300625 h 1195969"/>
                    <a:gd name="connsiteX20" fmla="*/ 926160 w 951222"/>
                    <a:gd name="connsiteY20" fmla="*/ 225469 h 1195969"/>
                    <a:gd name="connsiteX21" fmla="*/ 901107 w 951222"/>
                    <a:gd name="connsiteY21" fmla="*/ 100209 h 1195969"/>
                    <a:gd name="connsiteX22" fmla="*/ 851003 w 951222"/>
                    <a:gd name="connsiteY22" fmla="*/ 87682 h 1195969"/>
                    <a:gd name="connsiteX23" fmla="*/ 775847 w 951222"/>
                    <a:gd name="connsiteY23" fmla="*/ 62630 h 1195969"/>
                    <a:gd name="connsiteX24" fmla="*/ 738269 w 951222"/>
                    <a:gd name="connsiteY24" fmla="*/ 50104 h 1195969"/>
                    <a:gd name="connsiteX25" fmla="*/ 688165 w 951222"/>
                    <a:gd name="connsiteY25" fmla="*/ 37578 h 1195969"/>
                    <a:gd name="connsiteX26" fmla="*/ 650587 w 951222"/>
                    <a:gd name="connsiteY26" fmla="*/ 25052 h 1195969"/>
                    <a:gd name="connsiteX27" fmla="*/ 550379 w 951222"/>
                    <a:gd name="connsiteY27" fmla="*/ 12526 h 1195969"/>
                    <a:gd name="connsiteX28" fmla="*/ 487749 w 951222"/>
                    <a:gd name="connsiteY28" fmla="*/ 0 h 1195969"/>
                    <a:gd name="connsiteX29" fmla="*/ 187124 w 951222"/>
                    <a:gd name="connsiteY29" fmla="*/ 12526 h 1195969"/>
                    <a:gd name="connsiteX30" fmla="*/ 61864 w 951222"/>
                    <a:gd name="connsiteY30" fmla="*/ 37578 h 1195969"/>
                    <a:gd name="connsiteX31" fmla="*/ 61864 w 951222"/>
                    <a:gd name="connsiteY31" fmla="*/ 50104 h 1195969"/>
                    <a:gd name="connsiteX0" fmla="*/ 56251 w 953074"/>
                    <a:gd name="connsiteY0" fmla="*/ 39476 h 1195969"/>
                    <a:gd name="connsiteX1" fmla="*/ 1904 w 953074"/>
                    <a:gd name="connsiteY1" fmla="*/ 460253 h 1195969"/>
                    <a:gd name="connsiteX2" fmla="*/ 13612 w 953074"/>
                    <a:gd name="connsiteY2" fmla="*/ 651354 h 1195969"/>
                    <a:gd name="connsiteX3" fmla="*/ 26138 w 953074"/>
                    <a:gd name="connsiteY3" fmla="*/ 951978 h 1195969"/>
                    <a:gd name="connsiteX4" fmla="*/ 38664 w 953074"/>
                    <a:gd name="connsiteY4" fmla="*/ 1002082 h 1195969"/>
                    <a:gd name="connsiteX5" fmla="*/ 51190 w 953074"/>
                    <a:gd name="connsiteY5" fmla="*/ 1089765 h 1195969"/>
                    <a:gd name="connsiteX6" fmla="*/ 76242 w 953074"/>
                    <a:gd name="connsiteY6" fmla="*/ 1189973 h 1195969"/>
                    <a:gd name="connsiteX7" fmla="*/ 188976 w 953074"/>
                    <a:gd name="connsiteY7" fmla="*/ 1177447 h 1195969"/>
                    <a:gd name="connsiteX8" fmla="*/ 264132 w 953074"/>
                    <a:gd name="connsiteY8" fmla="*/ 1152395 h 1195969"/>
                    <a:gd name="connsiteX9" fmla="*/ 301710 w 953074"/>
                    <a:gd name="connsiteY9" fmla="*/ 1139869 h 1195969"/>
                    <a:gd name="connsiteX10" fmla="*/ 627387 w 953074"/>
                    <a:gd name="connsiteY10" fmla="*/ 1152395 h 1195969"/>
                    <a:gd name="connsiteX11" fmla="*/ 715069 w 953074"/>
                    <a:gd name="connsiteY11" fmla="*/ 1177447 h 1195969"/>
                    <a:gd name="connsiteX12" fmla="*/ 885146 w 953074"/>
                    <a:gd name="connsiteY12" fmla="*/ 1191358 h 1195969"/>
                    <a:gd name="connsiteX13" fmla="*/ 881936 w 953074"/>
                    <a:gd name="connsiteY13" fmla="*/ 1076547 h 1195969"/>
                    <a:gd name="connsiteX14" fmla="*/ 873878 w 953074"/>
                    <a:gd name="connsiteY14" fmla="*/ 985843 h 1195969"/>
                    <a:gd name="connsiteX15" fmla="*/ 915486 w 953074"/>
                    <a:gd name="connsiteY15" fmla="*/ 939452 h 1195969"/>
                    <a:gd name="connsiteX16" fmla="*/ 887224 w 953074"/>
                    <a:gd name="connsiteY16" fmla="*/ 915092 h 1195969"/>
                    <a:gd name="connsiteX17" fmla="*/ 917123 w 953074"/>
                    <a:gd name="connsiteY17" fmla="*/ 823697 h 1195969"/>
                    <a:gd name="connsiteX18" fmla="*/ 924802 w 953074"/>
                    <a:gd name="connsiteY18" fmla="*/ 772900 h 1195969"/>
                    <a:gd name="connsiteX19" fmla="*/ 953064 w 953074"/>
                    <a:gd name="connsiteY19" fmla="*/ 300625 h 1195969"/>
                    <a:gd name="connsiteX20" fmla="*/ 928012 w 953074"/>
                    <a:gd name="connsiteY20" fmla="*/ 225469 h 1195969"/>
                    <a:gd name="connsiteX21" fmla="*/ 902959 w 953074"/>
                    <a:gd name="connsiteY21" fmla="*/ 100209 h 1195969"/>
                    <a:gd name="connsiteX22" fmla="*/ 852855 w 953074"/>
                    <a:gd name="connsiteY22" fmla="*/ 87682 h 1195969"/>
                    <a:gd name="connsiteX23" fmla="*/ 777699 w 953074"/>
                    <a:gd name="connsiteY23" fmla="*/ 62630 h 1195969"/>
                    <a:gd name="connsiteX24" fmla="*/ 740121 w 953074"/>
                    <a:gd name="connsiteY24" fmla="*/ 50104 h 1195969"/>
                    <a:gd name="connsiteX25" fmla="*/ 690017 w 953074"/>
                    <a:gd name="connsiteY25" fmla="*/ 37578 h 1195969"/>
                    <a:gd name="connsiteX26" fmla="*/ 652439 w 953074"/>
                    <a:gd name="connsiteY26" fmla="*/ 25052 h 1195969"/>
                    <a:gd name="connsiteX27" fmla="*/ 552231 w 953074"/>
                    <a:gd name="connsiteY27" fmla="*/ 12526 h 1195969"/>
                    <a:gd name="connsiteX28" fmla="*/ 489601 w 953074"/>
                    <a:gd name="connsiteY28" fmla="*/ 0 h 1195969"/>
                    <a:gd name="connsiteX29" fmla="*/ 188976 w 953074"/>
                    <a:gd name="connsiteY29" fmla="*/ 12526 h 1195969"/>
                    <a:gd name="connsiteX30" fmla="*/ 63716 w 953074"/>
                    <a:gd name="connsiteY30" fmla="*/ 37578 h 1195969"/>
                    <a:gd name="connsiteX31" fmla="*/ 63716 w 953074"/>
                    <a:gd name="connsiteY31" fmla="*/ 50104 h 1195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953074" h="1195969">
                      <a:moveTo>
                        <a:pt x="56251" y="39476"/>
                      </a:moveTo>
                      <a:cubicBezTo>
                        <a:pt x="52076" y="202314"/>
                        <a:pt x="9010" y="358273"/>
                        <a:pt x="1904" y="460253"/>
                      </a:cubicBezTo>
                      <a:cubicBezTo>
                        <a:pt x="-5202" y="562233"/>
                        <a:pt x="9573" y="569400"/>
                        <a:pt x="13612" y="651354"/>
                      </a:cubicBezTo>
                      <a:cubicBezTo>
                        <a:pt x="17651" y="733308"/>
                        <a:pt x="18992" y="851938"/>
                        <a:pt x="26138" y="951978"/>
                      </a:cubicBezTo>
                      <a:cubicBezTo>
                        <a:pt x="27365" y="969150"/>
                        <a:pt x="35584" y="985144"/>
                        <a:pt x="38664" y="1002082"/>
                      </a:cubicBezTo>
                      <a:cubicBezTo>
                        <a:pt x="43945" y="1031130"/>
                        <a:pt x="45400" y="1060814"/>
                        <a:pt x="51190" y="1089765"/>
                      </a:cubicBezTo>
                      <a:cubicBezTo>
                        <a:pt x="57942" y="1123527"/>
                        <a:pt x="76242" y="1189973"/>
                        <a:pt x="76242" y="1189973"/>
                      </a:cubicBezTo>
                      <a:cubicBezTo>
                        <a:pt x="113820" y="1185798"/>
                        <a:pt x="151901" y="1184862"/>
                        <a:pt x="188976" y="1177447"/>
                      </a:cubicBezTo>
                      <a:cubicBezTo>
                        <a:pt x="214870" y="1172268"/>
                        <a:pt x="239080" y="1160746"/>
                        <a:pt x="264132" y="1152395"/>
                      </a:cubicBezTo>
                      <a:lnTo>
                        <a:pt x="301710" y="1139869"/>
                      </a:lnTo>
                      <a:cubicBezTo>
                        <a:pt x="410269" y="1144044"/>
                        <a:pt x="518988" y="1145168"/>
                        <a:pt x="627387" y="1152395"/>
                      </a:cubicBezTo>
                      <a:cubicBezTo>
                        <a:pt x="647047" y="1153706"/>
                        <a:pt x="694333" y="1170535"/>
                        <a:pt x="715069" y="1177447"/>
                      </a:cubicBezTo>
                      <a:cubicBezTo>
                        <a:pt x="744296" y="1173272"/>
                        <a:pt x="857335" y="1208175"/>
                        <a:pt x="885146" y="1191358"/>
                      </a:cubicBezTo>
                      <a:cubicBezTo>
                        <a:pt x="912957" y="1174541"/>
                        <a:pt x="883814" y="1110799"/>
                        <a:pt x="881936" y="1076547"/>
                      </a:cubicBezTo>
                      <a:cubicBezTo>
                        <a:pt x="880058" y="1042295"/>
                        <a:pt x="868286" y="1008692"/>
                        <a:pt x="873878" y="985843"/>
                      </a:cubicBezTo>
                      <a:cubicBezTo>
                        <a:pt x="879470" y="962994"/>
                        <a:pt x="913262" y="951244"/>
                        <a:pt x="915486" y="939452"/>
                      </a:cubicBezTo>
                      <a:cubicBezTo>
                        <a:pt x="917710" y="927660"/>
                        <a:pt x="886951" y="934384"/>
                        <a:pt x="887224" y="915092"/>
                      </a:cubicBezTo>
                      <a:cubicBezTo>
                        <a:pt x="887497" y="895800"/>
                        <a:pt x="910860" y="847396"/>
                        <a:pt x="917123" y="823697"/>
                      </a:cubicBezTo>
                      <a:cubicBezTo>
                        <a:pt x="923386" y="799998"/>
                        <a:pt x="920627" y="785426"/>
                        <a:pt x="924802" y="772900"/>
                      </a:cubicBezTo>
                      <a:cubicBezTo>
                        <a:pt x="924634" y="767859"/>
                        <a:pt x="952529" y="391863"/>
                        <a:pt x="953064" y="300625"/>
                      </a:cubicBezTo>
                      <a:cubicBezTo>
                        <a:pt x="953599" y="209387"/>
                        <a:pt x="933191" y="251363"/>
                        <a:pt x="928012" y="225469"/>
                      </a:cubicBezTo>
                      <a:cubicBezTo>
                        <a:pt x="919661" y="183716"/>
                        <a:pt x="944268" y="110537"/>
                        <a:pt x="902959" y="100209"/>
                      </a:cubicBezTo>
                      <a:cubicBezTo>
                        <a:pt x="886258" y="96033"/>
                        <a:pt x="869344" y="92629"/>
                        <a:pt x="852855" y="87682"/>
                      </a:cubicBezTo>
                      <a:cubicBezTo>
                        <a:pt x="827562" y="80094"/>
                        <a:pt x="802751" y="70981"/>
                        <a:pt x="777699" y="62630"/>
                      </a:cubicBezTo>
                      <a:cubicBezTo>
                        <a:pt x="765173" y="58455"/>
                        <a:pt x="752930" y="53306"/>
                        <a:pt x="740121" y="50104"/>
                      </a:cubicBezTo>
                      <a:cubicBezTo>
                        <a:pt x="723420" y="45929"/>
                        <a:pt x="706570" y="42307"/>
                        <a:pt x="690017" y="37578"/>
                      </a:cubicBezTo>
                      <a:cubicBezTo>
                        <a:pt x="677321" y="33951"/>
                        <a:pt x="665430" y="27414"/>
                        <a:pt x="652439" y="25052"/>
                      </a:cubicBezTo>
                      <a:cubicBezTo>
                        <a:pt x="619319" y="19030"/>
                        <a:pt x="585502" y="17645"/>
                        <a:pt x="552231" y="12526"/>
                      </a:cubicBezTo>
                      <a:cubicBezTo>
                        <a:pt x="531188" y="9289"/>
                        <a:pt x="510478" y="4175"/>
                        <a:pt x="489601" y="0"/>
                      </a:cubicBezTo>
                      <a:cubicBezTo>
                        <a:pt x="389393" y="4175"/>
                        <a:pt x="289063" y="6069"/>
                        <a:pt x="188976" y="12526"/>
                      </a:cubicBezTo>
                      <a:cubicBezTo>
                        <a:pt x="182516" y="12943"/>
                        <a:pt x="87134" y="21966"/>
                        <a:pt x="63716" y="37578"/>
                      </a:cubicBezTo>
                      <a:cubicBezTo>
                        <a:pt x="60242" y="39894"/>
                        <a:pt x="63716" y="45929"/>
                        <a:pt x="63716" y="50104"/>
                      </a:cubicBezTo>
                    </a:path>
                  </a:pathLst>
                </a:custGeom>
                <a:solidFill>
                  <a:srgbClr val="FC838C"/>
                </a:solidFill>
                <a:ln w="57150" cap="rnd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" name="任意多边形 60"/>
                <p:cNvSpPr/>
                <p:nvPr/>
              </p:nvSpPr>
              <p:spPr>
                <a:xfrm rot="276558" flipH="1">
                  <a:off x="4264306" y="2419001"/>
                  <a:ext cx="2567708" cy="3399972"/>
                </a:xfrm>
                <a:custGeom>
                  <a:avLst/>
                  <a:gdLst>
                    <a:gd name="connsiteX0" fmla="*/ 25052 w 964504"/>
                    <a:gd name="connsiteY0" fmla="*/ 112735 h 1189973"/>
                    <a:gd name="connsiteX1" fmla="*/ 12526 w 964504"/>
                    <a:gd name="connsiteY1" fmla="*/ 601250 h 1189973"/>
                    <a:gd name="connsiteX2" fmla="*/ 0 w 964504"/>
                    <a:gd name="connsiteY2" fmla="*/ 651354 h 1189973"/>
                    <a:gd name="connsiteX3" fmla="*/ 12526 w 964504"/>
                    <a:gd name="connsiteY3" fmla="*/ 951978 h 1189973"/>
                    <a:gd name="connsiteX4" fmla="*/ 25052 w 964504"/>
                    <a:gd name="connsiteY4" fmla="*/ 1002082 h 1189973"/>
                    <a:gd name="connsiteX5" fmla="*/ 37578 w 964504"/>
                    <a:gd name="connsiteY5" fmla="*/ 1089765 h 1189973"/>
                    <a:gd name="connsiteX6" fmla="*/ 62630 w 964504"/>
                    <a:gd name="connsiteY6" fmla="*/ 1189973 h 1189973"/>
                    <a:gd name="connsiteX7" fmla="*/ 175364 w 964504"/>
                    <a:gd name="connsiteY7" fmla="*/ 1177447 h 1189973"/>
                    <a:gd name="connsiteX8" fmla="*/ 250520 w 964504"/>
                    <a:gd name="connsiteY8" fmla="*/ 1152395 h 1189973"/>
                    <a:gd name="connsiteX9" fmla="*/ 288098 w 964504"/>
                    <a:gd name="connsiteY9" fmla="*/ 1139869 h 1189973"/>
                    <a:gd name="connsiteX10" fmla="*/ 613775 w 964504"/>
                    <a:gd name="connsiteY10" fmla="*/ 1152395 h 1189973"/>
                    <a:gd name="connsiteX11" fmla="*/ 701457 w 964504"/>
                    <a:gd name="connsiteY11" fmla="*/ 1177447 h 1189973"/>
                    <a:gd name="connsiteX12" fmla="*/ 789139 w 964504"/>
                    <a:gd name="connsiteY12" fmla="*/ 1164921 h 1189973"/>
                    <a:gd name="connsiteX13" fmla="*/ 839243 w 964504"/>
                    <a:gd name="connsiteY13" fmla="*/ 1089765 h 1189973"/>
                    <a:gd name="connsiteX14" fmla="*/ 889347 w 964504"/>
                    <a:gd name="connsiteY14" fmla="*/ 977030 h 1189973"/>
                    <a:gd name="connsiteX15" fmla="*/ 901874 w 964504"/>
                    <a:gd name="connsiteY15" fmla="*/ 939452 h 1189973"/>
                    <a:gd name="connsiteX16" fmla="*/ 926926 w 964504"/>
                    <a:gd name="connsiteY16" fmla="*/ 901874 h 1189973"/>
                    <a:gd name="connsiteX17" fmla="*/ 951978 w 964504"/>
                    <a:gd name="connsiteY17" fmla="*/ 801666 h 1189973"/>
                    <a:gd name="connsiteX18" fmla="*/ 964504 w 964504"/>
                    <a:gd name="connsiteY18" fmla="*/ 764088 h 1189973"/>
                    <a:gd name="connsiteX19" fmla="*/ 939452 w 964504"/>
                    <a:gd name="connsiteY19" fmla="*/ 300625 h 1189973"/>
                    <a:gd name="connsiteX20" fmla="*/ 914400 w 964504"/>
                    <a:gd name="connsiteY20" fmla="*/ 225469 h 1189973"/>
                    <a:gd name="connsiteX21" fmla="*/ 889347 w 964504"/>
                    <a:gd name="connsiteY21" fmla="*/ 100209 h 1189973"/>
                    <a:gd name="connsiteX22" fmla="*/ 839243 w 964504"/>
                    <a:gd name="connsiteY22" fmla="*/ 87682 h 1189973"/>
                    <a:gd name="connsiteX23" fmla="*/ 764087 w 964504"/>
                    <a:gd name="connsiteY23" fmla="*/ 62630 h 1189973"/>
                    <a:gd name="connsiteX24" fmla="*/ 726509 w 964504"/>
                    <a:gd name="connsiteY24" fmla="*/ 50104 h 1189973"/>
                    <a:gd name="connsiteX25" fmla="*/ 676405 w 964504"/>
                    <a:gd name="connsiteY25" fmla="*/ 37578 h 1189973"/>
                    <a:gd name="connsiteX26" fmla="*/ 638827 w 964504"/>
                    <a:gd name="connsiteY26" fmla="*/ 25052 h 1189973"/>
                    <a:gd name="connsiteX27" fmla="*/ 538619 w 964504"/>
                    <a:gd name="connsiteY27" fmla="*/ 12526 h 1189973"/>
                    <a:gd name="connsiteX28" fmla="*/ 475989 w 964504"/>
                    <a:gd name="connsiteY28" fmla="*/ 0 h 1189973"/>
                    <a:gd name="connsiteX29" fmla="*/ 175364 w 964504"/>
                    <a:gd name="connsiteY29" fmla="*/ 12526 h 1189973"/>
                    <a:gd name="connsiteX30" fmla="*/ 50104 w 964504"/>
                    <a:gd name="connsiteY30" fmla="*/ 37578 h 1189973"/>
                    <a:gd name="connsiteX31" fmla="*/ 50104 w 964504"/>
                    <a:gd name="connsiteY31" fmla="*/ 50104 h 1189973"/>
                    <a:gd name="connsiteX0" fmla="*/ 25052 w 952309"/>
                    <a:gd name="connsiteY0" fmla="*/ 112735 h 1189973"/>
                    <a:gd name="connsiteX1" fmla="*/ 12526 w 952309"/>
                    <a:gd name="connsiteY1" fmla="*/ 601250 h 1189973"/>
                    <a:gd name="connsiteX2" fmla="*/ 0 w 952309"/>
                    <a:gd name="connsiteY2" fmla="*/ 651354 h 1189973"/>
                    <a:gd name="connsiteX3" fmla="*/ 12526 w 952309"/>
                    <a:gd name="connsiteY3" fmla="*/ 951978 h 1189973"/>
                    <a:gd name="connsiteX4" fmla="*/ 25052 w 952309"/>
                    <a:gd name="connsiteY4" fmla="*/ 1002082 h 1189973"/>
                    <a:gd name="connsiteX5" fmla="*/ 37578 w 952309"/>
                    <a:gd name="connsiteY5" fmla="*/ 1089765 h 1189973"/>
                    <a:gd name="connsiteX6" fmla="*/ 62630 w 952309"/>
                    <a:gd name="connsiteY6" fmla="*/ 1189973 h 1189973"/>
                    <a:gd name="connsiteX7" fmla="*/ 175364 w 952309"/>
                    <a:gd name="connsiteY7" fmla="*/ 1177447 h 1189973"/>
                    <a:gd name="connsiteX8" fmla="*/ 250520 w 952309"/>
                    <a:gd name="connsiteY8" fmla="*/ 1152395 h 1189973"/>
                    <a:gd name="connsiteX9" fmla="*/ 288098 w 952309"/>
                    <a:gd name="connsiteY9" fmla="*/ 1139869 h 1189973"/>
                    <a:gd name="connsiteX10" fmla="*/ 613775 w 952309"/>
                    <a:gd name="connsiteY10" fmla="*/ 1152395 h 1189973"/>
                    <a:gd name="connsiteX11" fmla="*/ 701457 w 952309"/>
                    <a:gd name="connsiteY11" fmla="*/ 1177447 h 1189973"/>
                    <a:gd name="connsiteX12" fmla="*/ 789139 w 952309"/>
                    <a:gd name="connsiteY12" fmla="*/ 1164921 h 1189973"/>
                    <a:gd name="connsiteX13" fmla="*/ 839243 w 952309"/>
                    <a:gd name="connsiteY13" fmla="*/ 1089765 h 1189973"/>
                    <a:gd name="connsiteX14" fmla="*/ 889347 w 952309"/>
                    <a:gd name="connsiteY14" fmla="*/ 977030 h 1189973"/>
                    <a:gd name="connsiteX15" fmla="*/ 901874 w 952309"/>
                    <a:gd name="connsiteY15" fmla="*/ 939452 h 1189973"/>
                    <a:gd name="connsiteX16" fmla="*/ 926926 w 952309"/>
                    <a:gd name="connsiteY16" fmla="*/ 901874 h 1189973"/>
                    <a:gd name="connsiteX17" fmla="*/ 951978 w 952309"/>
                    <a:gd name="connsiteY17" fmla="*/ 801666 h 1189973"/>
                    <a:gd name="connsiteX18" fmla="*/ 911190 w 952309"/>
                    <a:gd name="connsiteY18" fmla="*/ 772900 h 1189973"/>
                    <a:gd name="connsiteX19" fmla="*/ 939452 w 952309"/>
                    <a:gd name="connsiteY19" fmla="*/ 300625 h 1189973"/>
                    <a:gd name="connsiteX20" fmla="*/ 914400 w 952309"/>
                    <a:gd name="connsiteY20" fmla="*/ 225469 h 1189973"/>
                    <a:gd name="connsiteX21" fmla="*/ 889347 w 952309"/>
                    <a:gd name="connsiteY21" fmla="*/ 100209 h 1189973"/>
                    <a:gd name="connsiteX22" fmla="*/ 839243 w 952309"/>
                    <a:gd name="connsiteY22" fmla="*/ 87682 h 1189973"/>
                    <a:gd name="connsiteX23" fmla="*/ 764087 w 952309"/>
                    <a:gd name="connsiteY23" fmla="*/ 62630 h 1189973"/>
                    <a:gd name="connsiteX24" fmla="*/ 726509 w 952309"/>
                    <a:gd name="connsiteY24" fmla="*/ 50104 h 1189973"/>
                    <a:gd name="connsiteX25" fmla="*/ 676405 w 952309"/>
                    <a:gd name="connsiteY25" fmla="*/ 37578 h 1189973"/>
                    <a:gd name="connsiteX26" fmla="*/ 638827 w 952309"/>
                    <a:gd name="connsiteY26" fmla="*/ 25052 h 1189973"/>
                    <a:gd name="connsiteX27" fmla="*/ 538619 w 952309"/>
                    <a:gd name="connsiteY27" fmla="*/ 12526 h 1189973"/>
                    <a:gd name="connsiteX28" fmla="*/ 475989 w 952309"/>
                    <a:gd name="connsiteY28" fmla="*/ 0 h 1189973"/>
                    <a:gd name="connsiteX29" fmla="*/ 175364 w 952309"/>
                    <a:gd name="connsiteY29" fmla="*/ 12526 h 1189973"/>
                    <a:gd name="connsiteX30" fmla="*/ 50104 w 952309"/>
                    <a:gd name="connsiteY30" fmla="*/ 37578 h 1189973"/>
                    <a:gd name="connsiteX31" fmla="*/ 50104 w 952309"/>
                    <a:gd name="connsiteY31" fmla="*/ 50104 h 1189973"/>
                    <a:gd name="connsiteX0" fmla="*/ 25052 w 939462"/>
                    <a:gd name="connsiteY0" fmla="*/ 112735 h 1189973"/>
                    <a:gd name="connsiteX1" fmla="*/ 12526 w 939462"/>
                    <a:gd name="connsiteY1" fmla="*/ 601250 h 1189973"/>
                    <a:gd name="connsiteX2" fmla="*/ 0 w 939462"/>
                    <a:gd name="connsiteY2" fmla="*/ 651354 h 1189973"/>
                    <a:gd name="connsiteX3" fmla="*/ 12526 w 939462"/>
                    <a:gd name="connsiteY3" fmla="*/ 951978 h 1189973"/>
                    <a:gd name="connsiteX4" fmla="*/ 25052 w 939462"/>
                    <a:gd name="connsiteY4" fmla="*/ 1002082 h 1189973"/>
                    <a:gd name="connsiteX5" fmla="*/ 37578 w 939462"/>
                    <a:gd name="connsiteY5" fmla="*/ 1089765 h 1189973"/>
                    <a:gd name="connsiteX6" fmla="*/ 62630 w 939462"/>
                    <a:gd name="connsiteY6" fmla="*/ 1189973 h 1189973"/>
                    <a:gd name="connsiteX7" fmla="*/ 175364 w 939462"/>
                    <a:gd name="connsiteY7" fmla="*/ 1177447 h 1189973"/>
                    <a:gd name="connsiteX8" fmla="*/ 250520 w 939462"/>
                    <a:gd name="connsiteY8" fmla="*/ 1152395 h 1189973"/>
                    <a:gd name="connsiteX9" fmla="*/ 288098 w 939462"/>
                    <a:gd name="connsiteY9" fmla="*/ 1139869 h 1189973"/>
                    <a:gd name="connsiteX10" fmla="*/ 613775 w 939462"/>
                    <a:gd name="connsiteY10" fmla="*/ 1152395 h 1189973"/>
                    <a:gd name="connsiteX11" fmla="*/ 701457 w 939462"/>
                    <a:gd name="connsiteY11" fmla="*/ 1177447 h 1189973"/>
                    <a:gd name="connsiteX12" fmla="*/ 789139 w 939462"/>
                    <a:gd name="connsiteY12" fmla="*/ 1164921 h 1189973"/>
                    <a:gd name="connsiteX13" fmla="*/ 839243 w 939462"/>
                    <a:gd name="connsiteY13" fmla="*/ 1089765 h 1189973"/>
                    <a:gd name="connsiteX14" fmla="*/ 889347 w 939462"/>
                    <a:gd name="connsiteY14" fmla="*/ 977030 h 1189973"/>
                    <a:gd name="connsiteX15" fmla="*/ 901874 w 939462"/>
                    <a:gd name="connsiteY15" fmla="*/ 939452 h 1189973"/>
                    <a:gd name="connsiteX16" fmla="*/ 926926 w 939462"/>
                    <a:gd name="connsiteY16" fmla="*/ 901874 h 1189973"/>
                    <a:gd name="connsiteX17" fmla="*/ 903511 w 939462"/>
                    <a:gd name="connsiteY17" fmla="*/ 823697 h 1189973"/>
                    <a:gd name="connsiteX18" fmla="*/ 911190 w 939462"/>
                    <a:gd name="connsiteY18" fmla="*/ 772900 h 1189973"/>
                    <a:gd name="connsiteX19" fmla="*/ 939452 w 939462"/>
                    <a:gd name="connsiteY19" fmla="*/ 300625 h 1189973"/>
                    <a:gd name="connsiteX20" fmla="*/ 914400 w 939462"/>
                    <a:gd name="connsiteY20" fmla="*/ 225469 h 1189973"/>
                    <a:gd name="connsiteX21" fmla="*/ 889347 w 939462"/>
                    <a:gd name="connsiteY21" fmla="*/ 100209 h 1189973"/>
                    <a:gd name="connsiteX22" fmla="*/ 839243 w 939462"/>
                    <a:gd name="connsiteY22" fmla="*/ 87682 h 1189973"/>
                    <a:gd name="connsiteX23" fmla="*/ 764087 w 939462"/>
                    <a:gd name="connsiteY23" fmla="*/ 62630 h 1189973"/>
                    <a:gd name="connsiteX24" fmla="*/ 726509 w 939462"/>
                    <a:gd name="connsiteY24" fmla="*/ 50104 h 1189973"/>
                    <a:gd name="connsiteX25" fmla="*/ 676405 w 939462"/>
                    <a:gd name="connsiteY25" fmla="*/ 37578 h 1189973"/>
                    <a:gd name="connsiteX26" fmla="*/ 638827 w 939462"/>
                    <a:gd name="connsiteY26" fmla="*/ 25052 h 1189973"/>
                    <a:gd name="connsiteX27" fmla="*/ 538619 w 939462"/>
                    <a:gd name="connsiteY27" fmla="*/ 12526 h 1189973"/>
                    <a:gd name="connsiteX28" fmla="*/ 475989 w 939462"/>
                    <a:gd name="connsiteY28" fmla="*/ 0 h 1189973"/>
                    <a:gd name="connsiteX29" fmla="*/ 175364 w 939462"/>
                    <a:gd name="connsiteY29" fmla="*/ 12526 h 1189973"/>
                    <a:gd name="connsiteX30" fmla="*/ 50104 w 939462"/>
                    <a:gd name="connsiteY30" fmla="*/ 37578 h 1189973"/>
                    <a:gd name="connsiteX31" fmla="*/ 50104 w 939462"/>
                    <a:gd name="connsiteY31" fmla="*/ 50104 h 1189973"/>
                    <a:gd name="connsiteX0" fmla="*/ 25052 w 939462"/>
                    <a:gd name="connsiteY0" fmla="*/ 112735 h 1189973"/>
                    <a:gd name="connsiteX1" fmla="*/ 12526 w 939462"/>
                    <a:gd name="connsiteY1" fmla="*/ 601250 h 1189973"/>
                    <a:gd name="connsiteX2" fmla="*/ 0 w 939462"/>
                    <a:gd name="connsiteY2" fmla="*/ 651354 h 1189973"/>
                    <a:gd name="connsiteX3" fmla="*/ 12526 w 939462"/>
                    <a:gd name="connsiteY3" fmla="*/ 951978 h 1189973"/>
                    <a:gd name="connsiteX4" fmla="*/ 25052 w 939462"/>
                    <a:gd name="connsiteY4" fmla="*/ 1002082 h 1189973"/>
                    <a:gd name="connsiteX5" fmla="*/ 37578 w 939462"/>
                    <a:gd name="connsiteY5" fmla="*/ 1089765 h 1189973"/>
                    <a:gd name="connsiteX6" fmla="*/ 62630 w 939462"/>
                    <a:gd name="connsiteY6" fmla="*/ 1189973 h 1189973"/>
                    <a:gd name="connsiteX7" fmla="*/ 175364 w 939462"/>
                    <a:gd name="connsiteY7" fmla="*/ 1177447 h 1189973"/>
                    <a:gd name="connsiteX8" fmla="*/ 250520 w 939462"/>
                    <a:gd name="connsiteY8" fmla="*/ 1152395 h 1189973"/>
                    <a:gd name="connsiteX9" fmla="*/ 288098 w 939462"/>
                    <a:gd name="connsiteY9" fmla="*/ 1139869 h 1189973"/>
                    <a:gd name="connsiteX10" fmla="*/ 613775 w 939462"/>
                    <a:gd name="connsiteY10" fmla="*/ 1152395 h 1189973"/>
                    <a:gd name="connsiteX11" fmla="*/ 701457 w 939462"/>
                    <a:gd name="connsiteY11" fmla="*/ 1177447 h 1189973"/>
                    <a:gd name="connsiteX12" fmla="*/ 789139 w 939462"/>
                    <a:gd name="connsiteY12" fmla="*/ 1164921 h 1189973"/>
                    <a:gd name="connsiteX13" fmla="*/ 839243 w 939462"/>
                    <a:gd name="connsiteY13" fmla="*/ 1089765 h 1189973"/>
                    <a:gd name="connsiteX14" fmla="*/ 889347 w 939462"/>
                    <a:gd name="connsiteY14" fmla="*/ 977030 h 1189973"/>
                    <a:gd name="connsiteX15" fmla="*/ 901874 w 939462"/>
                    <a:gd name="connsiteY15" fmla="*/ 939452 h 1189973"/>
                    <a:gd name="connsiteX16" fmla="*/ 873612 w 939462"/>
                    <a:gd name="connsiteY16" fmla="*/ 915092 h 1189973"/>
                    <a:gd name="connsiteX17" fmla="*/ 903511 w 939462"/>
                    <a:gd name="connsiteY17" fmla="*/ 823697 h 1189973"/>
                    <a:gd name="connsiteX18" fmla="*/ 911190 w 939462"/>
                    <a:gd name="connsiteY18" fmla="*/ 772900 h 1189973"/>
                    <a:gd name="connsiteX19" fmla="*/ 939452 w 939462"/>
                    <a:gd name="connsiteY19" fmla="*/ 300625 h 1189973"/>
                    <a:gd name="connsiteX20" fmla="*/ 914400 w 939462"/>
                    <a:gd name="connsiteY20" fmla="*/ 225469 h 1189973"/>
                    <a:gd name="connsiteX21" fmla="*/ 889347 w 939462"/>
                    <a:gd name="connsiteY21" fmla="*/ 100209 h 1189973"/>
                    <a:gd name="connsiteX22" fmla="*/ 839243 w 939462"/>
                    <a:gd name="connsiteY22" fmla="*/ 87682 h 1189973"/>
                    <a:gd name="connsiteX23" fmla="*/ 764087 w 939462"/>
                    <a:gd name="connsiteY23" fmla="*/ 62630 h 1189973"/>
                    <a:gd name="connsiteX24" fmla="*/ 726509 w 939462"/>
                    <a:gd name="connsiteY24" fmla="*/ 50104 h 1189973"/>
                    <a:gd name="connsiteX25" fmla="*/ 676405 w 939462"/>
                    <a:gd name="connsiteY25" fmla="*/ 37578 h 1189973"/>
                    <a:gd name="connsiteX26" fmla="*/ 638827 w 939462"/>
                    <a:gd name="connsiteY26" fmla="*/ 25052 h 1189973"/>
                    <a:gd name="connsiteX27" fmla="*/ 538619 w 939462"/>
                    <a:gd name="connsiteY27" fmla="*/ 12526 h 1189973"/>
                    <a:gd name="connsiteX28" fmla="*/ 475989 w 939462"/>
                    <a:gd name="connsiteY28" fmla="*/ 0 h 1189973"/>
                    <a:gd name="connsiteX29" fmla="*/ 175364 w 939462"/>
                    <a:gd name="connsiteY29" fmla="*/ 12526 h 1189973"/>
                    <a:gd name="connsiteX30" fmla="*/ 50104 w 939462"/>
                    <a:gd name="connsiteY30" fmla="*/ 37578 h 1189973"/>
                    <a:gd name="connsiteX31" fmla="*/ 50104 w 939462"/>
                    <a:gd name="connsiteY31" fmla="*/ 50104 h 1189973"/>
                    <a:gd name="connsiteX0" fmla="*/ 25052 w 939462"/>
                    <a:gd name="connsiteY0" fmla="*/ 112735 h 1189973"/>
                    <a:gd name="connsiteX1" fmla="*/ 12526 w 939462"/>
                    <a:gd name="connsiteY1" fmla="*/ 601250 h 1189973"/>
                    <a:gd name="connsiteX2" fmla="*/ 0 w 939462"/>
                    <a:gd name="connsiteY2" fmla="*/ 651354 h 1189973"/>
                    <a:gd name="connsiteX3" fmla="*/ 12526 w 939462"/>
                    <a:gd name="connsiteY3" fmla="*/ 951978 h 1189973"/>
                    <a:gd name="connsiteX4" fmla="*/ 25052 w 939462"/>
                    <a:gd name="connsiteY4" fmla="*/ 1002082 h 1189973"/>
                    <a:gd name="connsiteX5" fmla="*/ 37578 w 939462"/>
                    <a:gd name="connsiteY5" fmla="*/ 1089765 h 1189973"/>
                    <a:gd name="connsiteX6" fmla="*/ 62630 w 939462"/>
                    <a:gd name="connsiteY6" fmla="*/ 1189973 h 1189973"/>
                    <a:gd name="connsiteX7" fmla="*/ 175364 w 939462"/>
                    <a:gd name="connsiteY7" fmla="*/ 1177447 h 1189973"/>
                    <a:gd name="connsiteX8" fmla="*/ 250520 w 939462"/>
                    <a:gd name="connsiteY8" fmla="*/ 1152395 h 1189973"/>
                    <a:gd name="connsiteX9" fmla="*/ 288098 w 939462"/>
                    <a:gd name="connsiteY9" fmla="*/ 1139869 h 1189973"/>
                    <a:gd name="connsiteX10" fmla="*/ 613775 w 939462"/>
                    <a:gd name="connsiteY10" fmla="*/ 1152395 h 1189973"/>
                    <a:gd name="connsiteX11" fmla="*/ 701457 w 939462"/>
                    <a:gd name="connsiteY11" fmla="*/ 1177447 h 1189973"/>
                    <a:gd name="connsiteX12" fmla="*/ 789139 w 939462"/>
                    <a:gd name="connsiteY12" fmla="*/ 1164921 h 1189973"/>
                    <a:gd name="connsiteX13" fmla="*/ 839243 w 939462"/>
                    <a:gd name="connsiteY13" fmla="*/ 1089765 h 1189973"/>
                    <a:gd name="connsiteX14" fmla="*/ 860266 w 939462"/>
                    <a:gd name="connsiteY14" fmla="*/ 985843 h 1189973"/>
                    <a:gd name="connsiteX15" fmla="*/ 901874 w 939462"/>
                    <a:gd name="connsiteY15" fmla="*/ 939452 h 1189973"/>
                    <a:gd name="connsiteX16" fmla="*/ 873612 w 939462"/>
                    <a:gd name="connsiteY16" fmla="*/ 915092 h 1189973"/>
                    <a:gd name="connsiteX17" fmla="*/ 903511 w 939462"/>
                    <a:gd name="connsiteY17" fmla="*/ 823697 h 1189973"/>
                    <a:gd name="connsiteX18" fmla="*/ 911190 w 939462"/>
                    <a:gd name="connsiteY18" fmla="*/ 772900 h 1189973"/>
                    <a:gd name="connsiteX19" fmla="*/ 939452 w 939462"/>
                    <a:gd name="connsiteY19" fmla="*/ 300625 h 1189973"/>
                    <a:gd name="connsiteX20" fmla="*/ 914400 w 939462"/>
                    <a:gd name="connsiteY20" fmla="*/ 225469 h 1189973"/>
                    <a:gd name="connsiteX21" fmla="*/ 889347 w 939462"/>
                    <a:gd name="connsiteY21" fmla="*/ 100209 h 1189973"/>
                    <a:gd name="connsiteX22" fmla="*/ 839243 w 939462"/>
                    <a:gd name="connsiteY22" fmla="*/ 87682 h 1189973"/>
                    <a:gd name="connsiteX23" fmla="*/ 764087 w 939462"/>
                    <a:gd name="connsiteY23" fmla="*/ 62630 h 1189973"/>
                    <a:gd name="connsiteX24" fmla="*/ 726509 w 939462"/>
                    <a:gd name="connsiteY24" fmla="*/ 50104 h 1189973"/>
                    <a:gd name="connsiteX25" fmla="*/ 676405 w 939462"/>
                    <a:gd name="connsiteY25" fmla="*/ 37578 h 1189973"/>
                    <a:gd name="connsiteX26" fmla="*/ 638827 w 939462"/>
                    <a:gd name="connsiteY26" fmla="*/ 25052 h 1189973"/>
                    <a:gd name="connsiteX27" fmla="*/ 538619 w 939462"/>
                    <a:gd name="connsiteY27" fmla="*/ 12526 h 1189973"/>
                    <a:gd name="connsiteX28" fmla="*/ 475989 w 939462"/>
                    <a:gd name="connsiteY28" fmla="*/ 0 h 1189973"/>
                    <a:gd name="connsiteX29" fmla="*/ 175364 w 939462"/>
                    <a:gd name="connsiteY29" fmla="*/ 12526 h 1189973"/>
                    <a:gd name="connsiteX30" fmla="*/ 50104 w 939462"/>
                    <a:gd name="connsiteY30" fmla="*/ 37578 h 1189973"/>
                    <a:gd name="connsiteX31" fmla="*/ 50104 w 939462"/>
                    <a:gd name="connsiteY31" fmla="*/ 50104 h 1189973"/>
                    <a:gd name="connsiteX0" fmla="*/ 25052 w 939462"/>
                    <a:gd name="connsiteY0" fmla="*/ 112735 h 1189973"/>
                    <a:gd name="connsiteX1" fmla="*/ 12526 w 939462"/>
                    <a:gd name="connsiteY1" fmla="*/ 601250 h 1189973"/>
                    <a:gd name="connsiteX2" fmla="*/ 0 w 939462"/>
                    <a:gd name="connsiteY2" fmla="*/ 651354 h 1189973"/>
                    <a:gd name="connsiteX3" fmla="*/ 12526 w 939462"/>
                    <a:gd name="connsiteY3" fmla="*/ 951978 h 1189973"/>
                    <a:gd name="connsiteX4" fmla="*/ 25052 w 939462"/>
                    <a:gd name="connsiteY4" fmla="*/ 1002082 h 1189973"/>
                    <a:gd name="connsiteX5" fmla="*/ 37578 w 939462"/>
                    <a:gd name="connsiteY5" fmla="*/ 1089765 h 1189973"/>
                    <a:gd name="connsiteX6" fmla="*/ 62630 w 939462"/>
                    <a:gd name="connsiteY6" fmla="*/ 1189973 h 1189973"/>
                    <a:gd name="connsiteX7" fmla="*/ 175364 w 939462"/>
                    <a:gd name="connsiteY7" fmla="*/ 1177447 h 1189973"/>
                    <a:gd name="connsiteX8" fmla="*/ 250520 w 939462"/>
                    <a:gd name="connsiteY8" fmla="*/ 1152395 h 1189973"/>
                    <a:gd name="connsiteX9" fmla="*/ 288098 w 939462"/>
                    <a:gd name="connsiteY9" fmla="*/ 1139869 h 1189973"/>
                    <a:gd name="connsiteX10" fmla="*/ 613775 w 939462"/>
                    <a:gd name="connsiteY10" fmla="*/ 1152395 h 1189973"/>
                    <a:gd name="connsiteX11" fmla="*/ 701457 w 939462"/>
                    <a:gd name="connsiteY11" fmla="*/ 1177447 h 1189973"/>
                    <a:gd name="connsiteX12" fmla="*/ 789139 w 939462"/>
                    <a:gd name="connsiteY12" fmla="*/ 1164921 h 1189973"/>
                    <a:gd name="connsiteX13" fmla="*/ 868324 w 939462"/>
                    <a:gd name="connsiteY13" fmla="*/ 1076547 h 1189973"/>
                    <a:gd name="connsiteX14" fmla="*/ 860266 w 939462"/>
                    <a:gd name="connsiteY14" fmla="*/ 985843 h 1189973"/>
                    <a:gd name="connsiteX15" fmla="*/ 901874 w 939462"/>
                    <a:gd name="connsiteY15" fmla="*/ 939452 h 1189973"/>
                    <a:gd name="connsiteX16" fmla="*/ 873612 w 939462"/>
                    <a:gd name="connsiteY16" fmla="*/ 915092 h 1189973"/>
                    <a:gd name="connsiteX17" fmla="*/ 903511 w 939462"/>
                    <a:gd name="connsiteY17" fmla="*/ 823697 h 1189973"/>
                    <a:gd name="connsiteX18" fmla="*/ 911190 w 939462"/>
                    <a:gd name="connsiteY18" fmla="*/ 772900 h 1189973"/>
                    <a:gd name="connsiteX19" fmla="*/ 939452 w 939462"/>
                    <a:gd name="connsiteY19" fmla="*/ 300625 h 1189973"/>
                    <a:gd name="connsiteX20" fmla="*/ 914400 w 939462"/>
                    <a:gd name="connsiteY20" fmla="*/ 225469 h 1189973"/>
                    <a:gd name="connsiteX21" fmla="*/ 889347 w 939462"/>
                    <a:gd name="connsiteY21" fmla="*/ 100209 h 1189973"/>
                    <a:gd name="connsiteX22" fmla="*/ 839243 w 939462"/>
                    <a:gd name="connsiteY22" fmla="*/ 87682 h 1189973"/>
                    <a:gd name="connsiteX23" fmla="*/ 764087 w 939462"/>
                    <a:gd name="connsiteY23" fmla="*/ 62630 h 1189973"/>
                    <a:gd name="connsiteX24" fmla="*/ 726509 w 939462"/>
                    <a:gd name="connsiteY24" fmla="*/ 50104 h 1189973"/>
                    <a:gd name="connsiteX25" fmla="*/ 676405 w 939462"/>
                    <a:gd name="connsiteY25" fmla="*/ 37578 h 1189973"/>
                    <a:gd name="connsiteX26" fmla="*/ 638827 w 939462"/>
                    <a:gd name="connsiteY26" fmla="*/ 25052 h 1189973"/>
                    <a:gd name="connsiteX27" fmla="*/ 538619 w 939462"/>
                    <a:gd name="connsiteY27" fmla="*/ 12526 h 1189973"/>
                    <a:gd name="connsiteX28" fmla="*/ 475989 w 939462"/>
                    <a:gd name="connsiteY28" fmla="*/ 0 h 1189973"/>
                    <a:gd name="connsiteX29" fmla="*/ 175364 w 939462"/>
                    <a:gd name="connsiteY29" fmla="*/ 12526 h 1189973"/>
                    <a:gd name="connsiteX30" fmla="*/ 50104 w 939462"/>
                    <a:gd name="connsiteY30" fmla="*/ 37578 h 1189973"/>
                    <a:gd name="connsiteX31" fmla="*/ 50104 w 939462"/>
                    <a:gd name="connsiteY31" fmla="*/ 50104 h 1189973"/>
                    <a:gd name="connsiteX0" fmla="*/ 25052 w 939462"/>
                    <a:gd name="connsiteY0" fmla="*/ 112735 h 1195969"/>
                    <a:gd name="connsiteX1" fmla="*/ 12526 w 939462"/>
                    <a:gd name="connsiteY1" fmla="*/ 601250 h 1195969"/>
                    <a:gd name="connsiteX2" fmla="*/ 0 w 939462"/>
                    <a:gd name="connsiteY2" fmla="*/ 651354 h 1195969"/>
                    <a:gd name="connsiteX3" fmla="*/ 12526 w 939462"/>
                    <a:gd name="connsiteY3" fmla="*/ 951978 h 1195969"/>
                    <a:gd name="connsiteX4" fmla="*/ 25052 w 939462"/>
                    <a:gd name="connsiteY4" fmla="*/ 1002082 h 1195969"/>
                    <a:gd name="connsiteX5" fmla="*/ 37578 w 939462"/>
                    <a:gd name="connsiteY5" fmla="*/ 1089765 h 1195969"/>
                    <a:gd name="connsiteX6" fmla="*/ 62630 w 939462"/>
                    <a:gd name="connsiteY6" fmla="*/ 1189973 h 1195969"/>
                    <a:gd name="connsiteX7" fmla="*/ 175364 w 939462"/>
                    <a:gd name="connsiteY7" fmla="*/ 1177447 h 1195969"/>
                    <a:gd name="connsiteX8" fmla="*/ 250520 w 939462"/>
                    <a:gd name="connsiteY8" fmla="*/ 1152395 h 1195969"/>
                    <a:gd name="connsiteX9" fmla="*/ 288098 w 939462"/>
                    <a:gd name="connsiteY9" fmla="*/ 1139869 h 1195969"/>
                    <a:gd name="connsiteX10" fmla="*/ 613775 w 939462"/>
                    <a:gd name="connsiteY10" fmla="*/ 1152395 h 1195969"/>
                    <a:gd name="connsiteX11" fmla="*/ 701457 w 939462"/>
                    <a:gd name="connsiteY11" fmla="*/ 1177447 h 1195969"/>
                    <a:gd name="connsiteX12" fmla="*/ 871534 w 939462"/>
                    <a:gd name="connsiteY12" fmla="*/ 1191358 h 1195969"/>
                    <a:gd name="connsiteX13" fmla="*/ 868324 w 939462"/>
                    <a:gd name="connsiteY13" fmla="*/ 1076547 h 1195969"/>
                    <a:gd name="connsiteX14" fmla="*/ 860266 w 939462"/>
                    <a:gd name="connsiteY14" fmla="*/ 985843 h 1195969"/>
                    <a:gd name="connsiteX15" fmla="*/ 901874 w 939462"/>
                    <a:gd name="connsiteY15" fmla="*/ 939452 h 1195969"/>
                    <a:gd name="connsiteX16" fmla="*/ 873612 w 939462"/>
                    <a:gd name="connsiteY16" fmla="*/ 915092 h 1195969"/>
                    <a:gd name="connsiteX17" fmla="*/ 903511 w 939462"/>
                    <a:gd name="connsiteY17" fmla="*/ 823697 h 1195969"/>
                    <a:gd name="connsiteX18" fmla="*/ 911190 w 939462"/>
                    <a:gd name="connsiteY18" fmla="*/ 772900 h 1195969"/>
                    <a:gd name="connsiteX19" fmla="*/ 939452 w 939462"/>
                    <a:gd name="connsiteY19" fmla="*/ 300625 h 1195969"/>
                    <a:gd name="connsiteX20" fmla="*/ 914400 w 939462"/>
                    <a:gd name="connsiteY20" fmla="*/ 225469 h 1195969"/>
                    <a:gd name="connsiteX21" fmla="*/ 889347 w 939462"/>
                    <a:gd name="connsiteY21" fmla="*/ 100209 h 1195969"/>
                    <a:gd name="connsiteX22" fmla="*/ 839243 w 939462"/>
                    <a:gd name="connsiteY22" fmla="*/ 87682 h 1195969"/>
                    <a:gd name="connsiteX23" fmla="*/ 764087 w 939462"/>
                    <a:gd name="connsiteY23" fmla="*/ 62630 h 1195969"/>
                    <a:gd name="connsiteX24" fmla="*/ 726509 w 939462"/>
                    <a:gd name="connsiteY24" fmla="*/ 50104 h 1195969"/>
                    <a:gd name="connsiteX25" fmla="*/ 676405 w 939462"/>
                    <a:gd name="connsiteY25" fmla="*/ 37578 h 1195969"/>
                    <a:gd name="connsiteX26" fmla="*/ 638827 w 939462"/>
                    <a:gd name="connsiteY26" fmla="*/ 25052 h 1195969"/>
                    <a:gd name="connsiteX27" fmla="*/ 538619 w 939462"/>
                    <a:gd name="connsiteY27" fmla="*/ 12526 h 1195969"/>
                    <a:gd name="connsiteX28" fmla="*/ 475989 w 939462"/>
                    <a:gd name="connsiteY28" fmla="*/ 0 h 1195969"/>
                    <a:gd name="connsiteX29" fmla="*/ 175364 w 939462"/>
                    <a:gd name="connsiteY29" fmla="*/ 12526 h 1195969"/>
                    <a:gd name="connsiteX30" fmla="*/ 50104 w 939462"/>
                    <a:gd name="connsiteY30" fmla="*/ 37578 h 1195969"/>
                    <a:gd name="connsiteX31" fmla="*/ 50104 w 939462"/>
                    <a:gd name="connsiteY31" fmla="*/ 50104 h 1195969"/>
                    <a:gd name="connsiteX0" fmla="*/ 36812 w 951222"/>
                    <a:gd name="connsiteY0" fmla="*/ 112735 h 1195969"/>
                    <a:gd name="connsiteX1" fmla="*/ 52 w 951222"/>
                    <a:gd name="connsiteY1" fmla="*/ 460253 h 1195969"/>
                    <a:gd name="connsiteX2" fmla="*/ 11760 w 951222"/>
                    <a:gd name="connsiteY2" fmla="*/ 651354 h 1195969"/>
                    <a:gd name="connsiteX3" fmla="*/ 24286 w 951222"/>
                    <a:gd name="connsiteY3" fmla="*/ 951978 h 1195969"/>
                    <a:gd name="connsiteX4" fmla="*/ 36812 w 951222"/>
                    <a:gd name="connsiteY4" fmla="*/ 1002082 h 1195969"/>
                    <a:gd name="connsiteX5" fmla="*/ 49338 w 951222"/>
                    <a:gd name="connsiteY5" fmla="*/ 1089765 h 1195969"/>
                    <a:gd name="connsiteX6" fmla="*/ 74390 w 951222"/>
                    <a:gd name="connsiteY6" fmla="*/ 1189973 h 1195969"/>
                    <a:gd name="connsiteX7" fmla="*/ 187124 w 951222"/>
                    <a:gd name="connsiteY7" fmla="*/ 1177447 h 1195969"/>
                    <a:gd name="connsiteX8" fmla="*/ 262280 w 951222"/>
                    <a:gd name="connsiteY8" fmla="*/ 1152395 h 1195969"/>
                    <a:gd name="connsiteX9" fmla="*/ 299858 w 951222"/>
                    <a:gd name="connsiteY9" fmla="*/ 1139869 h 1195969"/>
                    <a:gd name="connsiteX10" fmla="*/ 625535 w 951222"/>
                    <a:gd name="connsiteY10" fmla="*/ 1152395 h 1195969"/>
                    <a:gd name="connsiteX11" fmla="*/ 713217 w 951222"/>
                    <a:gd name="connsiteY11" fmla="*/ 1177447 h 1195969"/>
                    <a:gd name="connsiteX12" fmla="*/ 883294 w 951222"/>
                    <a:gd name="connsiteY12" fmla="*/ 1191358 h 1195969"/>
                    <a:gd name="connsiteX13" fmla="*/ 880084 w 951222"/>
                    <a:gd name="connsiteY13" fmla="*/ 1076547 h 1195969"/>
                    <a:gd name="connsiteX14" fmla="*/ 872026 w 951222"/>
                    <a:gd name="connsiteY14" fmla="*/ 985843 h 1195969"/>
                    <a:gd name="connsiteX15" fmla="*/ 913634 w 951222"/>
                    <a:gd name="connsiteY15" fmla="*/ 939452 h 1195969"/>
                    <a:gd name="connsiteX16" fmla="*/ 885372 w 951222"/>
                    <a:gd name="connsiteY16" fmla="*/ 915092 h 1195969"/>
                    <a:gd name="connsiteX17" fmla="*/ 915271 w 951222"/>
                    <a:gd name="connsiteY17" fmla="*/ 823697 h 1195969"/>
                    <a:gd name="connsiteX18" fmla="*/ 922950 w 951222"/>
                    <a:gd name="connsiteY18" fmla="*/ 772900 h 1195969"/>
                    <a:gd name="connsiteX19" fmla="*/ 951212 w 951222"/>
                    <a:gd name="connsiteY19" fmla="*/ 300625 h 1195969"/>
                    <a:gd name="connsiteX20" fmla="*/ 926160 w 951222"/>
                    <a:gd name="connsiteY20" fmla="*/ 225469 h 1195969"/>
                    <a:gd name="connsiteX21" fmla="*/ 901107 w 951222"/>
                    <a:gd name="connsiteY21" fmla="*/ 100209 h 1195969"/>
                    <a:gd name="connsiteX22" fmla="*/ 851003 w 951222"/>
                    <a:gd name="connsiteY22" fmla="*/ 87682 h 1195969"/>
                    <a:gd name="connsiteX23" fmla="*/ 775847 w 951222"/>
                    <a:gd name="connsiteY23" fmla="*/ 62630 h 1195969"/>
                    <a:gd name="connsiteX24" fmla="*/ 738269 w 951222"/>
                    <a:gd name="connsiteY24" fmla="*/ 50104 h 1195969"/>
                    <a:gd name="connsiteX25" fmla="*/ 688165 w 951222"/>
                    <a:gd name="connsiteY25" fmla="*/ 37578 h 1195969"/>
                    <a:gd name="connsiteX26" fmla="*/ 650587 w 951222"/>
                    <a:gd name="connsiteY26" fmla="*/ 25052 h 1195969"/>
                    <a:gd name="connsiteX27" fmla="*/ 550379 w 951222"/>
                    <a:gd name="connsiteY27" fmla="*/ 12526 h 1195969"/>
                    <a:gd name="connsiteX28" fmla="*/ 487749 w 951222"/>
                    <a:gd name="connsiteY28" fmla="*/ 0 h 1195969"/>
                    <a:gd name="connsiteX29" fmla="*/ 187124 w 951222"/>
                    <a:gd name="connsiteY29" fmla="*/ 12526 h 1195969"/>
                    <a:gd name="connsiteX30" fmla="*/ 61864 w 951222"/>
                    <a:gd name="connsiteY30" fmla="*/ 37578 h 1195969"/>
                    <a:gd name="connsiteX31" fmla="*/ 61864 w 951222"/>
                    <a:gd name="connsiteY31" fmla="*/ 50104 h 1195969"/>
                    <a:gd name="connsiteX0" fmla="*/ 36812 w 990349"/>
                    <a:gd name="connsiteY0" fmla="*/ 112735 h 1195969"/>
                    <a:gd name="connsiteX1" fmla="*/ 52 w 990349"/>
                    <a:gd name="connsiteY1" fmla="*/ 460253 h 1195969"/>
                    <a:gd name="connsiteX2" fmla="*/ 11760 w 990349"/>
                    <a:gd name="connsiteY2" fmla="*/ 651354 h 1195969"/>
                    <a:gd name="connsiteX3" fmla="*/ 24286 w 990349"/>
                    <a:gd name="connsiteY3" fmla="*/ 951978 h 1195969"/>
                    <a:gd name="connsiteX4" fmla="*/ 36812 w 990349"/>
                    <a:gd name="connsiteY4" fmla="*/ 1002082 h 1195969"/>
                    <a:gd name="connsiteX5" fmla="*/ 49338 w 990349"/>
                    <a:gd name="connsiteY5" fmla="*/ 1089765 h 1195969"/>
                    <a:gd name="connsiteX6" fmla="*/ 74390 w 990349"/>
                    <a:gd name="connsiteY6" fmla="*/ 1189973 h 1195969"/>
                    <a:gd name="connsiteX7" fmla="*/ 187124 w 990349"/>
                    <a:gd name="connsiteY7" fmla="*/ 1177447 h 1195969"/>
                    <a:gd name="connsiteX8" fmla="*/ 262280 w 990349"/>
                    <a:gd name="connsiteY8" fmla="*/ 1152395 h 1195969"/>
                    <a:gd name="connsiteX9" fmla="*/ 299858 w 990349"/>
                    <a:gd name="connsiteY9" fmla="*/ 1139869 h 1195969"/>
                    <a:gd name="connsiteX10" fmla="*/ 625535 w 990349"/>
                    <a:gd name="connsiteY10" fmla="*/ 1152395 h 1195969"/>
                    <a:gd name="connsiteX11" fmla="*/ 713217 w 990349"/>
                    <a:gd name="connsiteY11" fmla="*/ 1177447 h 1195969"/>
                    <a:gd name="connsiteX12" fmla="*/ 883294 w 990349"/>
                    <a:gd name="connsiteY12" fmla="*/ 1191358 h 1195969"/>
                    <a:gd name="connsiteX13" fmla="*/ 880084 w 990349"/>
                    <a:gd name="connsiteY13" fmla="*/ 1076547 h 1195969"/>
                    <a:gd name="connsiteX14" fmla="*/ 872026 w 990349"/>
                    <a:gd name="connsiteY14" fmla="*/ 985843 h 1195969"/>
                    <a:gd name="connsiteX15" fmla="*/ 913634 w 990349"/>
                    <a:gd name="connsiteY15" fmla="*/ 939452 h 1195969"/>
                    <a:gd name="connsiteX16" fmla="*/ 885372 w 990349"/>
                    <a:gd name="connsiteY16" fmla="*/ 915092 h 1195969"/>
                    <a:gd name="connsiteX17" fmla="*/ 915271 w 990349"/>
                    <a:gd name="connsiteY17" fmla="*/ 823697 h 1195969"/>
                    <a:gd name="connsiteX18" fmla="*/ 922950 w 990349"/>
                    <a:gd name="connsiteY18" fmla="*/ 772900 h 1195969"/>
                    <a:gd name="connsiteX19" fmla="*/ 951212 w 990349"/>
                    <a:gd name="connsiteY19" fmla="*/ 300625 h 1195969"/>
                    <a:gd name="connsiteX20" fmla="*/ 926160 w 990349"/>
                    <a:gd name="connsiteY20" fmla="*/ 225469 h 1195969"/>
                    <a:gd name="connsiteX21" fmla="*/ 990147 w 990349"/>
                    <a:gd name="connsiteY21" fmla="*/ 157648 h 1195969"/>
                    <a:gd name="connsiteX22" fmla="*/ 901107 w 990349"/>
                    <a:gd name="connsiteY22" fmla="*/ 100209 h 1195969"/>
                    <a:gd name="connsiteX23" fmla="*/ 851003 w 990349"/>
                    <a:gd name="connsiteY23" fmla="*/ 87682 h 1195969"/>
                    <a:gd name="connsiteX24" fmla="*/ 775847 w 990349"/>
                    <a:gd name="connsiteY24" fmla="*/ 62630 h 1195969"/>
                    <a:gd name="connsiteX25" fmla="*/ 738269 w 990349"/>
                    <a:gd name="connsiteY25" fmla="*/ 50104 h 1195969"/>
                    <a:gd name="connsiteX26" fmla="*/ 688165 w 990349"/>
                    <a:gd name="connsiteY26" fmla="*/ 37578 h 1195969"/>
                    <a:gd name="connsiteX27" fmla="*/ 650587 w 990349"/>
                    <a:gd name="connsiteY27" fmla="*/ 25052 h 1195969"/>
                    <a:gd name="connsiteX28" fmla="*/ 550379 w 990349"/>
                    <a:gd name="connsiteY28" fmla="*/ 12526 h 1195969"/>
                    <a:gd name="connsiteX29" fmla="*/ 487749 w 990349"/>
                    <a:gd name="connsiteY29" fmla="*/ 0 h 1195969"/>
                    <a:gd name="connsiteX30" fmla="*/ 187124 w 990349"/>
                    <a:gd name="connsiteY30" fmla="*/ 12526 h 1195969"/>
                    <a:gd name="connsiteX31" fmla="*/ 61864 w 990349"/>
                    <a:gd name="connsiteY31" fmla="*/ 37578 h 1195969"/>
                    <a:gd name="connsiteX32" fmla="*/ 61864 w 990349"/>
                    <a:gd name="connsiteY32" fmla="*/ 50104 h 1195969"/>
                    <a:gd name="connsiteX0" fmla="*/ 36812 w 991129"/>
                    <a:gd name="connsiteY0" fmla="*/ 112735 h 1195969"/>
                    <a:gd name="connsiteX1" fmla="*/ 52 w 991129"/>
                    <a:gd name="connsiteY1" fmla="*/ 460253 h 1195969"/>
                    <a:gd name="connsiteX2" fmla="*/ 11760 w 991129"/>
                    <a:gd name="connsiteY2" fmla="*/ 651354 h 1195969"/>
                    <a:gd name="connsiteX3" fmla="*/ 24286 w 991129"/>
                    <a:gd name="connsiteY3" fmla="*/ 951978 h 1195969"/>
                    <a:gd name="connsiteX4" fmla="*/ 36812 w 991129"/>
                    <a:gd name="connsiteY4" fmla="*/ 1002082 h 1195969"/>
                    <a:gd name="connsiteX5" fmla="*/ 49338 w 991129"/>
                    <a:gd name="connsiteY5" fmla="*/ 1089765 h 1195969"/>
                    <a:gd name="connsiteX6" fmla="*/ 74390 w 991129"/>
                    <a:gd name="connsiteY6" fmla="*/ 1189973 h 1195969"/>
                    <a:gd name="connsiteX7" fmla="*/ 187124 w 991129"/>
                    <a:gd name="connsiteY7" fmla="*/ 1177447 h 1195969"/>
                    <a:gd name="connsiteX8" fmla="*/ 262280 w 991129"/>
                    <a:gd name="connsiteY8" fmla="*/ 1152395 h 1195969"/>
                    <a:gd name="connsiteX9" fmla="*/ 299858 w 991129"/>
                    <a:gd name="connsiteY9" fmla="*/ 1139869 h 1195969"/>
                    <a:gd name="connsiteX10" fmla="*/ 625535 w 991129"/>
                    <a:gd name="connsiteY10" fmla="*/ 1152395 h 1195969"/>
                    <a:gd name="connsiteX11" fmla="*/ 713217 w 991129"/>
                    <a:gd name="connsiteY11" fmla="*/ 1177447 h 1195969"/>
                    <a:gd name="connsiteX12" fmla="*/ 883294 w 991129"/>
                    <a:gd name="connsiteY12" fmla="*/ 1191358 h 1195969"/>
                    <a:gd name="connsiteX13" fmla="*/ 880084 w 991129"/>
                    <a:gd name="connsiteY13" fmla="*/ 1076547 h 1195969"/>
                    <a:gd name="connsiteX14" fmla="*/ 872026 w 991129"/>
                    <a:gd name="connsiteY14" fmla="*/ 985843 h 1195969"/>
                    <a:gd name="connsiteX15" fmla="*/ 913634 w 991129"/>
                    <a:gd name="connsiteY15" fmla="*/ 939452 h 1195969"/>
                    <a:gd name="connsiteX16" fmla="*/ 885372 w 991129"/>
                    <a:gd name="connsiteY16" fmla="*/ 915092 h 1195969"/>
                    <a:gd name="connsiteX17" fmla="*/ 915271 w 991129"/>
                    <a:gd name="connsiteY17" fmla="*/ 823697 h 1195969"/>
                    <a:gd name="connsiteX18" fmla="*/ 922950 w 991129"/>
                    <a:gd name="connsiteY18" fmla="*/ 772900 h 1195969"/>
                    <a:gd name="connsiteX19" fmla="*/ 951212 w 991129"/>
                    <a:gd name="connsiteY19" fmla="*/ 300625 h 1195969"/>
                    <a:gd name="connsiteX20" fmla="*/ 977744 w 991129"/>
                    <a:gd name="connsiteY20" fmla="*/ 246931 h 1195969"/>
                    <a:gd name="connsiteX21" fmla="*/ 990147 w 991129"/>
                    <a:gd name="connsiteY21" fmla="*/ 157648 h 1195969"/>
                    <a:gd name="connsiteX22" fmla="*/ 901107 w 991129"/>
                    <a:gd name="connsiteY22" fmla="*/ 100209 h 1195969"/>
                    <a:gd name="connsiteX23" fmla="*/ 851003 w 991129"/>
                    <a:gd name="connsiteY23" fmla="*/ 87682 h 1195969"/>
                    <a:gd name="connsiteX24" fmla="*/ 775847 w 991129"/>
                    <a:gd name="connsiteY24" fmla="*/ 62630 h 1195969"/>
                    <a:gd name="connsiteX25" fmla="*/ 738269 w 991129"/>
                    <a:gd name="connsiteY25" fmla="*/ 50104 h 1195969"/>
                    <a:gd name="connsiteX26" fmla="*/ 688165 w 991129"/>
                    <a:gd name="connsiteY26" fmla="*/ 37578 h 1195969"/>
                    <a:gd name="connsiteX27" fmla="*/ 650587 w 991129"/>
                    <a:gd name="connsiteY27" fmla="*/ 25052 h 1195969"/>
                    <a:gd name="connsiteX28" fmla="*/ 550379 w 991129"/>
                    <a:gd name="connsiteY28" fmla="*/ 12526 h 1195969"/>
                    <a:gd name="connsiteX29" fmla="*/ 487749 w 991129"/>
                    <a:gd name="connsiteY29" fmla="*/ 0 h 1195969"/>
                    <a:gd name="connsiteX30" fmla="*/ 187124 w 991129"/>
                    <a:gd name="connsiteY30" fmla="*/ 12526 h 1195969"/>
                    <a:gd name="connsiteX31" fmla="*/ 61864 w 991129"/>
                    <a:gd name="connsiteY31" fmla="*/ 37578 h 1195969"/>
                    <a:gd name="connsiteX32" fmla="*/ 61864 w 991129"/>
                    <a:gd name="connsiteY32" fmla="*/ 50104 h 1195969"/>
                    <a:gd name="connsiteX0" fmla="*/ 65529 w 993535"/>
                    <a:gd name="connsiteY0" fmla="*/ 28872 h 1195969"/>
                    <a:gd name="connsiteX1" fmla="*/ 2458 w 993535"/>
                    <a:gd name="connsiteY1" fmla="*/ 460253 h 1195969"/>
                    <a:gd name="connsiteX2" fmla="*/ 14166 w 993535"/>
                    <a:gd name="connsiteY2" fmla="*/ 651354 h 1195969"/>
                    <a:gd name="connsiteX3" fmla="*/ 26692 w 993535"/>
                    <a:gd name="connsiteY3" fmla="*/ 951978 h 1195969"/>
                    <a:gd name="connsiteX4" fmla="*/ 39218 w 993535"/>
                    <a:gd name="connsiteY4" fmla="*/ 1002082 h 1195969"/>
                    <a:gd name="connsiteX5" fmla="*/ 51744 w 993535"/>
                    <a:gd name="connsiteY5" fmla="*/ 1089765 h 1195969"/>
                    <a:gd name="connsiteX6" fmla="*/ 76796 w 993535"/>
                    <a:gd name="connsiteY6" fmla="*/ 1189973 h 1195969"/>
                    <a:gd name="connsiteX7" fmla="*/ 189530 w 993535"/>
                    <a:gd name="connsiteY7" fmla="*/ 1177447 h 1195969"/>
                    <a:gd name="connsiteX8" fmla="*/ 264686 w 993535"/>
                    <a:gd name="connsiteY8" fmla="*/ 1152395 h 1195969"/>
                    <a:gd name="connsiteX9" fmla="*/ 302264 w 993535"/>
                    <a:gd name="connsiteY9" fmla="*/ 1139869 h 1195969"/>
                    <a:gd name="connsiteX10" fmla="*/ 627941 w 993535"/>
                    <a:gd name="connsiteY10" fmla="*/ 1152395 h 1195969"/>
                    <a:gd name="connsiteX11" fmla="*/ 715623 w 993535"/>
                    <a:gd name="connsiteY11" fmla="*/ 1177447 h 1195969"/>
                    <a:gd name="connsiteX12" fmla="*/ 885700 w 993535"/>
                    <a:gd name="connsiteY12" fmla="*/ 1191358 h 1195969"/>
                    <a:gd name="connsiteX13" fmla="*/ 882490 w 993535"/>
                    <a:gd name="connsiteY13" fmla="*/ 1076547 h 1195969"/>
                    <a:gd name="connsiteX14" fmla="*/ 874432 w 993535"/>
                    <a:gd name="connsiteY14" fmla="*/ 985843 h 1195969"/>
                    <a:gd name="connsiteX15" fmla="*/ 916040 w 993535"/>
                    <a:gd name="connsiteY15" fmla="*/ 939452 h 1195969"/>
                    <a:gd name="connsiteX16" fmla="*/ 887778 w 993535"/>
                    <a:gd name="connsiteY16" fmla="*/ 915092 h 1195969"/>
                    <a:gd name="connsiteX17" fmla="*/ 917677 w 993535"/>
                    <a:gd name="connsiteY17" fmla="*/ 823697 h 1195969"/>
                    <a:gd name="connsiteX18" fmla="*/ 925356 w 993535"/>
                    <a:gd name="connsiteY18" fmla="*/ 772900 h 1195969"/>
                    <a:gd name="connsiteX19" fmla="*/ 953618 w 993535"/>
                    <a:gd name="connsiteY19" fmla="*/ 300625 h 1195969"/>
                    <a:gd name="connsiteX20" fmla="*/ 980150 w 993535"/>
                    <a:gd name="connsiteY20" fmla="*/ 246931 h 1195969"/>
                    <a:gd name="connsiteX21" fmla="*/ 992553 w 993535"/>
                    <a:gd name="connsiteY21" fmla="*/ 157648 h 1195969"/>
                    <a:gd name="connsiteX22" fmla="*/ 903513 w 993535"/>
                    <a:gd name="connsiteY22" fmla="*/ 100209 h 1195969"/>
                    <a:gd name="connsiteX23" fmla="*/ 853409 w 993535"/>
                    <a:gd name="connsiteY23" fmla="*/ 87682 h 1195969"/>
                    <a:gd name="connsiteX24" fmla="*/ 778253 w 993535"/>
                    <a:gd name="connsiteY24" fmla="*/ 62630 h 1195969"/>
                    <a:gd name="connsiteX25" fmla="*/ 740675 w 993535"/>
                    <a:gd name="connsiteY25" fmla="*/ 50104 h 1195969"/>
                    <a:gd name="connsiteX26" fmla="*/ 690571 w 993535"/>
                    <a:gd name="connsiteY26" fmla="*/ 37578 h 1195969"/>
                    <a:gd name="connsiteX27" fmla="*/ 652993 w 993535"/>
                    <a:gd name="connsiteY27" fmla="*/ 25052 h 1195969"/>
                    <a:gd name="connsiteX28" fmla="*/ 552785 w 993535"/>
                    <a:gd name="connsiteY28" fmla="*/ 12526 h 1195969"/>
                    <a:gd name="connsiteX29" fmla="*/ 490155 w 993535"/>
                    <a:gd name="connsiteY29" fmla="*/ 0 h 1195969"/>
                    <a:gd name="connsiteX30" fmla="*/ 189530 w 993535"/>
                    <a:gd name="connsiteY30" fmla="*/ 12526 h 1195969"/>
                    <a:gd name="connsiteX31" fmla="*/ 64270 w 993535"/>
                    <a:gd name="connsiteY31" fmla="*/ 37578 h 1195969"/>
                    <a:gd name="connsiteX32" fmla="*/ 64270 w 993535"/>
                    <a:gd name="connsiteY32" fmla="*/ 50104 h 1195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93535" h="1195969">
                      <a:moveTo>
                        <a:pt x="65529" y="28872"/>
                      </a:moveTo>
                      <a:cubicBezTo>
                        <a:pt x="61354" y="191710"/>
                        <a:pt x="11019" y="356506"/>
                        <a:pt x="2458" y="460253"/>
                      </a:cubicBezTo>
                      <a:cubicBezTo>
                        <a:pt x="-6103" y="564000"/>
                        <a:pt x="10127" y="569400"/>
                        <a:pt x="14166" y="651354"/>
                      </a:cubicBezTo>
                      <a:cubicBezTo>
                        <a:pt x="18205" y="733308"/>
                        <a:pt x="19546" y="851938"/>
                        <a:pt x="26692" y="951978"/>
                      </a:cubicBezTo>
                      <a:cubicBezTo>
                        <a:pt x="27919" y="969150"/>
                        <a:pt x="36138" y="985144"/>
                        <a:pt x="39218" y="1002082"/>
                      </a:cubicBezTo>
                      <a:cubicBezTo>
                        <a:pt x="44499" y="1031130"/>
                        <a:pt x="45954" y="1060814"/>
                        <a:pt x="51744" y="1089765"/>
                      </a:cubicBezTo>
                      <a:cubicBezTo>
                        <a:pt x="58496" y="1123527"/>
                        <a:pt x="76796" y="1189973"/>
                        <a:pt x="76796" y="1189973"/>
                      </a:cubicBezTo>
                      <a:cubicBezTo>
                        <a:pt x="114374" y="1185798"/>
                        <a:pt x="152455" y="1184862"/>
                        <a:pt x="189530" y="1177447"/>
                      </a:cubicBezTo>
                      <a:cubicBezTo>
                        <a:pt x="215424" y="1172268"/>
                        <a:pt x="239634" y="1160746"/>
                        <a:pt x="264686" y="1152395"/>
                      </a:cubicBezTo>
                      <a:lnTo>
                        <a:pt x="302264" y="1139869"/>
                      </a:lnTo>
                      <a:cubicBezTo>
                        <a:pt x="410823" y="1144044"/>
                        <a:pt x="519542" y="1145168"/>
                        <a:pt x="627941" y="1152395"/>
                      </a:cubicBezTo>
                      <a:cubicBezTo>
                        <a:pt x="647601" y="1153706"/>
                        <a:pt x="694887" y="1170535"/>
                        <a:pt x="715623" y="1177447"/>
                      </a:cubicBezTo>
                      <a:cubicBezTo>
                        <a:pt x="744850" y="1173272"/>
                        <a:pt x="857889" y="1208175"/>
                        <a:pt x="885700" y="1191358"/>
                      </a:cubicBezTo>
                      <a:cubicBezTo>
                        <a:pt x="913511" y="1174541"/>
                        <a:pt x="884368" y="1110799"/>
                        <a:pt x="882490" y="1076547"/>
                      </a:cubicBezTo>
                      <a:cubicBezTo>
                        <a:pt x="880612" y="1042295"/>
                        <a:pt x="868840" y="1008692"/>
                        <a:pt x="874432" y="985843"/>
                      </a:cubicBezTo>
                      <a:cubicBezTo>
                        <a:pt x="880024" y="962994"/>
                        <a:pt x="913816" y="951244"/>
                        <a:pt x="916040" y="939452"/>
                      </a:cubicBezTo>
                      <a:cubicBezTo>
                        <a:pt x="918264" y="927660"/>
                        <a:pt x="887505" y="934384"/>
                        <a:pt x="887778" y="915092"/>
                      </a:cubicBezTo>
                      <a:cubicBezTo>
                        <a:pt x="888051" y="895800"/>
                        <a:pt x="911414" y="847396"/>
                        <a:pt x="917677" y="823697"/>
                      </a:cubicBezTo>
                      <a:cubicBezTo>
                        <a:pt x="923940" y="799998"/>
                        <a:pt x="921181" y="785426"/>
                        <a:pt x="925356" y="772900"/>
                      </a:cubicBezTo>
                      <a:cubicBezTo>
                        <a:pt x="925188" y="767859"/>
                        <a:pt x="944486" y="388286"/>
                        <a:pt x="953618" y="300625"/>
                      </a:cubicBezTo>
                      <a:cubicBezTo>
                        <a:pt x="962750" y="212964"/>
                        <a:pt x="973661" y="270761"/>
                        <a:pt x="980150" y="246931"/>
                      </a:cubicBezTo>
                      <a:cubicBezTo>
                        <a:pt x="986639" y="223102"/>
                        <a:pt x="996729" y="178525"/>
                        <a:pt x="992553" y="157648"/>
                      </a:cubicBezTo>
                      <a:cubicBezTo>
                        <a:pt x="988378" y="136771"/>
                        <a:pt x="926704" y="111870"/>
                        <a:pt x="903513" y="100209"/>
                      </a:cubicBezTo>
                      <a:cubicBezTo>
                        <a:pt x="880322" y="88548"/>
                        <a:pt x="869898" y="92629"/>
                        <a:pt x="853409" y="87682"/>
                      </a:cubicBezTo>
                      <a:cubicBezTo>
                        <a:pt x="828116" y="80094"/>
                        <a:pt x="803305" y="70981"/>
                        <a:pt x="778253" y="62630"/>
                      </a:cubicBezTo>
                      <a:cubicBezTo>
                        <a:pt x="765727" y="58455"/>
                        <a:pt x="753484" y="53306"/>
                        <a:pt x="740675" y="50104"/>
                      </a:cubicBezTo>
                      <a:cubicBezTo>
                        <a:pt x="723974" y="45929"/>
                        <a:pt x="707124" y="42307"/>
                        <a:pt x="690571" y="37578"/>
                      </a:cubicBezTo>
                      <a:cubicBezTo>
                        <a:pt x="677875" y="33951"/>
                        <a:pt x="665984" y="27414"/>
                        <a:pt x="652993" y="25052"/>
                      </a:cubicBezTo>
                      <a:cubicBezTo>
                        <a:pt x="619873" y="19030"/>
                        <a:pt x="586056" y="17645"/>
                        <a:pt x="552785" y="12526"/>
                      </a:cubicBezTo>
                      <a:cubicBezTo>
                        <a:pt x="531742" y="9289"/>
                        <a:pt x="511032" y="4175"/>
                        <a:pt x="490155" y="0"/>
                      </a:cubicBezTo>
                      <a:cubicBezTo>
                        <a:pt x="389947" y="4175"/>
                        <a:pt x="289617" y="6069"/>
                        <a:pt x="189530" y="12526"/>
                      </a:cubicBezTo>
                      <a:cubicBezTo>
                        <a:pt x="183070" y="12943"/>
                        <a:pt x="87688" y="21966"/>
                        <a:pt x="64270" y="37578"/>
                      </a:cubicBezTo>
                      <a:cubicBezTo>
                        <a:pt x="60796" y="39894"/>
                        <a:pt x="64270" y="45929"/>
                        <a:pt x="64270" y="50104"/>
                      </a:cubicBezTo>
                    </a:path>
                  </a:pathLst>
                </a:custGeom>
                <a:solidFill>
                  <a:srgbClr val="FC838C"/>
                </a:solidFill>
                <a:ln w="57150" cap="rnd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2" name="组合 51"/>
              <p:cNvGrpSpPr/>
              <p:nvPr/>
            </p:nvGrpSpPr>
            <p:grpSpPr>
              <a:xfrm>
                <a:off x="1672815" y="4121063"/>
                <a:ext cx="1283328" cy="1026102"/>
                <a:chOff x="1672814" y="4121063"/>
                <a:chExt cx="1408589" cy="1026102"/>
              </a:xfrm>
              <a:grpFill/>
            </p:grpSpPr>
            <p:sp>
              <p:nvSpPr>
                <p:cNvPr id="57" name="任意多边形 56"/>
                <p:cNvSpPr/>
                <p:nvPr/>
              </p:nvSpPr>
              <p:spPr>
                <a:xfrm>
                  <a:off x="1691013" y="4121063"/>
                  <a:ext cx="1390390" cy="84107"/>
                </a:xfrm>
                <a:custGeom>
                  <a:avLst/>
                  <a:gdLst>
                    <a:gd name="connsiteX0" fmla="*/ 0 w 1390389"/>
                    <a:gd name="connsiteY0" fmla="*/ 137786 h 162164"/>
                    <a:gd name="connsiteX1" fmla="*/ 375781 w 1390389"/>
                    <a:gd name="connsiteY1" fmla="*/ 125260 h 162164"/>
                    <a:gd name="connsiteX2" fmla="*/ 475989 w 1390389"/>
                    <a:gd name="connsiteY2" fmla="*/ 137786 h 162164"/>
                    <a:gd name="connsiteX3" fmla="*/ 601249 w 1390389"/>
                    <a:gd name="connsiteY3" fmla="*/ 75156 h 162164"/>
                    <a:gd name="connsiteX4" fmla="*/ 638827 w 1390389"/>
                    <a:gd name="connsiteY4" fmla="*/ 50104 h 162164"/>
                    <a:gd name="connsiteX5" fmla="*/ 701457 w 1390389"/>
                    <a:gd name="connsiteY5" fmla="*/ 25052 h 162164"/>
                    <a:gd name="connsiteX6" fmla="*/ 776613 w 1390389"/>
                    <a:gd name="connsiteY6" fmla="*/ 0 h 162164"/>
                    <a:gd name="connsiteX7" fmla="*/ 839244 w 1390389"/>
                    <a:gd name="connsiteY7" fmla="*/ 62630 h 162164"/>
                    <a:gd name="connsiteX8" fmla="*/ 889348 w 1390389"/>
                    <a:gd name="connsiteY8" fmla="*/ 125260 h 162164"/>
                    <a:gd name="connsiteX9" fmla="*/ 1014608 w 1390389"/>
                    <a:gd name="connsiteY9" fmla="*/ 100208 h 162164"/>
                    <a:gd name="connsiteX10" fmla="*/ 1089764 w 1390389"/>
                    <a:gd name="connsiteY10" fmla="*/ 50104 h 162164"/>
                    <a:gd name="connsiteX11" fmla="*/ 1177446 w 1390389"/>
                    <a:gd name="connsiteY11" fmla="*/ 62630 h 162164"/>
                    <a:gd name="connsiteX12" fmla="*/ 1215024 w 1390389"/>
                    <a:gd name="connsiteY12" fmla="*/ 87682 h 162164"/>
                    <a:gd name="connsiteX13" fmla="*/ 1252602 w 1390389"/>
                    <a:gd name="connsiteY13" fmla="*/ 100208 h 162164"/>
                    <a:gd name="connsiteX14" fmla="*/ 1315233 w 1390389"/>
                    <a:gd name="connsiteY14" fmla="*/ 87682 h 162164"/>
                    <a:gd name="connsiteX15" fmla="*/ 1352811 w 1390389"/>
                    <a:gd name="connsiteY15" fmla="*/ 75156 h 162164"/>
                    <a:gd name="connsiteX16" fmla="*/ 1390389 w 1390389"/>
                    <a:gd name="connsiteY16" fmla="*/ 75156 h 16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90389" h="162164">
                      <a:moveTo>
                        <a:pt x="0" y="137786"/>
                      </a:moveTo>
                      <a:cubicBezTo>
                        <a:pt x="125260" y="133611"/>
                        <a:pt x="250509" y="121464"/>
                        <a:pt x="375781" y="125260"/>
                      </a:cubicBezTo>
                      <a:cubicBezTo>
                        <a:pt x="583855" y="131565"/>
                        <a:pt x="182531" y="196478"/>
                        <a:pt x="475989" y="137786"/>
                      </a:cubicBezTo>
                      <a:cubicBezTo>
                        <a:pt x="650190" y="33265"/>
                        <a:pt x="430779" y="160391"/>
                        <a:pt x="601249" y="75156"/>
                      </a:cubicBezTo>
                      <a:cubicBezTo>
                        <a:pt x="614714" y="68423"/>
                        <a:pt x="625362" y="56837"/>
                        <a:pt x="638827" y="50104"/>
                      </a:cubicBezTo>
                      <a:cubicBezTo>
                        <a:pt x="658938" y="40048"/>
                        <a:pt x="680326" y="32736"/>
                        <a:pt x="701457" y="25052"/>
                      </a:cubicBezTo>
                      <a:cubicBezTo>
                        <a:pt x="726274" y="16028"/>
                        <a:pt x="776613" y="0"/>
                        <a:pt x="776613" y="0"/>
                      </a:cubicBezTo>
                      <a:cubicBezTo>
                        <a:pt x="797490" y="20877"/>
                        <a:pt x="829908" y="34621"/>
                        <a:pt x="839244" y="62630"/>
                      </a:cubicBezTo>
                      <a:cubicBezTo>
                        <a:pt x="856531" y="114490"/>
                        <a:pt x="840784" y="92884"/>
                        <a:pt x="889348" y="125260"/>
                      </a:cubicBezTo>
                      <a:cubicBezTo>
                        <a:pt x="931101" y="116909"/>
                        <a:pt x="979179" y="123827"/>
                        <a:pt x="1014608" y="100208"/>
                      </a:cubicBezTo>
                      <a:lnTo>
                        <a:pt x="1089764" y="50104"/>
                      </a:lnTo>
                      <a:cubicBezTo>
                        <a:pt x="1118991" y="54279"/>
                        <a:pt x="1149167" y="54146"/>
                        <a:pt x="1177446" y="62630"/>
                      </a:cubicBezTo>
                      <a:cubicBezTo>
                        <a:pt x="1191865" y="66956"/>
                        <a:pt x="1201559" y="80949"/>
                        <a:pt x="1215024" y="87682"/>
                      </a:cubicBezTo>
                      <a:cubicBezTo>
                        <a:pt x="1226834" y="93587"/>
                        <a:pt x="1240076" y="96033"/>
                        <a:pt x="1252602" y="100208"/>
                      </a:cubicBezTo>
                      <a:cubicBezTo>
                        <a:pt x="1273479" y="96033"/>
                        <a:pt x="1294578" y="92846"/>
                        <a:pt x="1315233" y="87682"/>
                      </a:cubicBezTo>
                      <a:cubicBezTo>
                        <a:pt x="1328042" y="84480"/>
                        <a:pt x="1339787" y="77327"/>
                        <a:pt x="1352811" y="75156"/>
                      </a:cubicBezTo>
                      <a:cubicBezTo>
                        <a:pt x="1365167" y="73097"/>
                        <a:pt x="1377863" y="75156"/>
                        <a:pt x="1390389" y="75156"/>
                      </a:cubicBezTo>
                    </a:path>
                  </a:pathLst>
                </a:custGeom>
                <a:grpFill/>
                <a:ln w="57150" cap="rnd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" name="任意多边形 57"/>
                <p:cNvSpPr/>
                <p:nvPr/>
              </p:nvSpPr>
              <p:spPr>
                <a:xfrm>
                  <a:off x="1672814" y="4559475"/>
                  <a:ext cx="1390390" cy="84107"/>
                </a:xfrm>
                <a:custGeom>
                  <a:avLst/>
                  <a:gdLst>
                    <a:gd name="connsiteX0" fmla="*/ 0 w 1390389"/>
                    <a:gd name="connsiteY0" fmla="*/ 137786 h 162164"/>
                    <a:gd name="connsiteX1" fmla="*/ 375781 w 1390389"/>
                    <a:gd name="connsiteY1" fmla="*/ 125260 h 162164"/>
                    <a:gd name="connsiteX2" fmla="*/ 475989 w 1390389"/>
                    <a:gd name="connsiteY2" fmla="*/ 137786 h 162164"/>
                    <a:gd name="connsiteX3" fmla="*/ 601249 w 1390389"/>
                    <a:gd name="connsiteY3" fmla="*/ 75156 h 162164"/>
                    <a:gd name="connsiteX4" fmla="*/ 638827 w 1390389"/>
                    <a:gd name="connsiteY4" fmla="*/ 50104 h 162164"/>
                    <a:gd name="connsiteX5" fmla="*/ 701457 w 1390389"/>
                    <a:gd name="connsiteY5" fmla="*/ 25052 h 162164"/>
                    <a:gd name="connsiteX6" fmla="*/ 776613 w 1390389"/>
                    <a:gd name="connsiteY6" fmla="*/ 0 h 162164"/>
                    <a:gd name="connsiteX7" fmla="*/ 839244 w 1390389"/>
                    <a:gd name="connsiteY7" fmla="*/ 62630 h 162164"/>
                    <a:gd name="connsiteX8" fmla="*/ 889348 w 1390389"/>
                    <a:gd name="connsiteY8" fmla="*/ 125260 h 162164"/>
                    <a:gd name="connsiteX9" fmla="*/ 1014608 w 1390389"/>
                    <a:gd name="connsiteY9" fmla="*/ 100208 h 162164"/>
                    <a:gd name="connsiteX10" fmla="*/ 1089764 w 1390389"/>
                    <a:gd name="connsiteY10" fmla="*/ 50104 h 162164"/>
                    <a:gd name="connsiteX11" fmla="*/ 1177446 w 1390389"/>
                    <a:gd name="connsiteY11" fmla="*/ 62630 h 162164"/>
                    <a:gd name="connsiteX12" fmla="*/ 1215024 w 1390389"/>
                    <a:gd name="connsiteY12" fmla="*/ 87682 h 162164"/>
                    <a:gd name="connsiteX13" fmla="*/ 1252602 w 1390389"/>
                    <a:gd name="connsiteY13" fmla="*/ 100208 h 162164"/>
                    <a:gd name="connsiteX14" fmla="*/ 1315233 w 1390389"/>
                    <a:gd name="connsiteY14" fmla="*/ 87682 h 162164"/>
                    <a:gd name="connsiteX15" fmla="*/ 1352811 w 1390389"/>
                    <a:gd name="connsiteY15" fmla="*/ 75156 h 162164"/>
                    <a:gd name="connsiteX16" fmla="*/ 1390389 w 1390389"/>
                    <a:gd name="connsiteY16" fmla="*/ 75156 h 16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90389" h="162164">
                      <a:moveTo>
                        <a:pt x="0" y="137786"/>
                      </a:moveTo>
                      <a:cubicBezTo>
                        <a:pt x="125260" y="133611"/>
                        <a:pt x="250509" y="121464"/>
                        <a:pt x="375781" y="125260"/>
                      </a:cubicBezTo>
                      <a:cubicBezTo>
                        <a:pt x="583855" y="131565"/>
                        <a:pt x="182531" y="196478"/>
                        <a:pt x="475989" y="137786"/>
                      </a:cubicBezTo>
                      <a:cubicBezTo>
                        <a:pt x="650190" y="33265"/>
                        <a:pt x="430779" y="160391"/>
                        <a:pt x="601249" y="75156"/>
                      </a:cubicBezTo>
                      <a:cubicBezTo>
                        <a:pt x="614714" y="68423"/>
                        <a:pt x="625362" y="56837"/>
                        <a:pt x="638827" y="50104"/>
                      </a:cubicBezTo>
                      <a:cubicBezTo>
                        <a:pt x="658938" y="40048"/>
                        <a:pt x="680326" y="32736"/>
                        <a:pt x="701457" y="25052"/>
                      </a:cubicBezTo>
                      <a:cubicBezTo>
                        <a:pt x="726274" y="16028"/>
                        <a:pt x="776613" y="0"/>
                        <a:pt x="776613" y="0"/>
                      </a:cubicBezTo>
                      <a:cubicBezTo>
                        <a:pt x="797490" y="20877"/>
                        <a:pt x="829908" y="34621"/>
                        <a:pt x="839244" y="62630"/>
                      </a:cubicBezTo>
                      <a:cubicBezTo>
                        <a:pt x="856531" y="114490"/>
                        <a:pt x="840784" y="92884"/>
                        <a:pt x="889348" y="125260"/>
                      </a:cubicBezTo>
                      <a:cubicBezTo>
                        <a:pt x="931101" y="116909"/>
                        <a:pt x="979179" y="123827"/>
                        <a:pt x="1014608" y="100208"/>
                      </a:cubicBezTo>
                      <a:lnTo>
                        <a:pt x="1089764" y="50104"/>
                      </a:lnTo>
                      <a:cubicBezTo>
                        <a:pt x="1118991" y="54279"/>
                        <a:pt x="1149167" y="54146"/>
                        <a:pt x="1177446" y="62630"/>
                      </a:cubicBezTo>
                      <a:cubicBezTo>
                        <a:pt x="1191865" y="66956"/>
                        <a:pt x="1201559" y="80949"/>
                        <a:pt x="1215024" y="87682"/>
                      </a:cubicBezTo>
                      <a:cubicBezTo>
                        <a:pt x="1226834" y="93587"/>
                        <a:pt x="1240076" y="96033"/>
                        <a:pt x="1252602" y="100208"/>
                      </a:cubicBezTo>
                      <a:cubicBezTo>
                        <a:pt x="1273479" y="96033"/>
                        <a:pt x="1294578" y="92846"/>
                        <a:pt x="1315233" y="87682"/>
                      </a:cubicBezTo>
                      <a:cubicBezTo>
                        <a:pt x="1328042" y="84480"/>
                        <a:pt x="1339787" y="77327"/>
                        <a:pt x="1352811" y="75156"/>
                      </a:cubicBezTo>
                      <a:cubicBezTo>
                        <a:pt x="1365167" y="73097"/>
                        <a:pt x="1377863" y="75156"/>
                        <a:pt x="1390389" y="75156"/>
                      </a:cubicBezTo>
                    </a:path>
                  </a:pathLst>
                </a:custGeom>
                <a:grpFill/>
                <a:ln w="57150" cap="rnd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" name="任意多边形 58"/>
                <p:cNvSpPr/>
                <p:nvPr/>
              </p:nvSpPr>
              <p:spPr>
                <a:xfrm>
                  <a:off x="1672814" y="5063058"/>
                  <a:ext cx="1390390" cy="84107"/>
                </a:xfrm>
                <a:custGeom>
                  <a:avLst/>
                  <a:gdLst>
                    <a:gd name="connsiteX0" fmla="*/ 0 w 1390389"/>
                    <a:gd name="connsiteY0" fmla="*/ 137786 h 162164"/>
                    <a:gd name="connsiteX1" fmla="*/ 375781 w 1390389"/>
                    <a:gd name="connsiteY1" fmla="*/ 125260 h 162164"/>
                    <a:gd name="connsiteX2" fmla="*/ 475989 w 1390389"/>
                    <a:gd name="connsiteY2" fmla="*/ 137786 h 162164"/>
                    <a:gd name="connsiteX3" fmla="*/ 601249 w 1390389"/>
                    <a:gd name="connsiteY3" fmla="*/ 75156 h 162164"/>
                    <a:gd name="connsiteX4" fmla="*/ 638827 w 1390389"/>
                    <a:gd name="connsiteY4" fmla="*/ 50104 h 162164"/>
                    <a:gd name="connsiteX5" fmla="*/ 701457 w 1390389"/>
                    <a:gd name="connsiteY5" fmla="*/ 25052 h 162164"/>
                    <a:gd name="connsiteX6" fmla="*/ 776613 w 1390389"/>
                    <a:gd name="connsiteY6" fmla="*/ 0 h 162164"/>
                    <a:gd name="connsiteX7" fmla="*/ 839244 w 1390389"/>
                    <a:gd name="connsiteY7" fmla="*/ 62630 h 162164"/>
                    <a:gd name="connsiteX8" fmla="*/ 889348 w 1390389"/>
                    <a:gd name="connsiteY8" fmla="*/ 125260 h 162164"/>
                    <a:gd name="connsiteX9" fmla="*/ 1014608 w 1390389"/>
                    <a:gd name="connsiteY9" fmla="*/ 100208 h 162164"/>
                    <a:gd name="connsiteX10" fmla="*/ 1089764 w 1390389"/>
                    <a:gd name="connsiteY10" fmla="*/ 50104 h 162164"/>
                    <a:gd name="connsiteX11" fmla="*/ 1177446 w 1390389"/>
                    <a:gd name="connsiteY11" fmla="*/ 62630 h 162164"/>
                    <a:gd name="connsiteX12" fmla="*/ 1215024 w 1390389"/>
                    <a:gd name="connsiteY12" fmla="*/ 87682 h 162164"/>
                    <a:gd name="connsiteX13" fmla="*/ 1252602 w 1390389"/>
                    <a:gd name="connsiteY13" fmla="*/ 100208 h 162164"/>
                    <a:gd name="connsiteX14" fmla="*/ 1315233 w 1390389"/>
                    <a:gd name="connsiteY14" fmla="*/ 87682 h 162164"/>
                    <a:gd name="connsiteX15" fmla="*/ 1352811 w 1390389"/>
                    <a:gd name="connsiteY15" fmla="*/ 75156 h 162164"/>
                    <a:gd name="connsiteX16" fmla="*/ 1390389 w 1390389"/>
                    <a:gd name="connsiteY16" fmla="*/ 75156 h 16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90389" h="162164">
                      <a:moveTo>
                        <a:pt x="0" y="137786"/>
                      </a:moveTo>
                      <a:cubicBezTo>
                        <a:pt x="125260" y="133611"/>
                        <a:pt x="250509" y="121464"/>
                        <a:pt x="375781" y="125260"/>
                      </a:cubicBezTo>
                      <a:cubicBezTo>
                        <a:pt x="583855" y="131565"/>
                        <a:pt x="182531" y="196478"/>
                        <a:pt x="475989" y="137786"/>
                      </a:cubicBezTo>
                      <a:cubicBezTo>
                        <a:pt x="650190" y="33265"/>
                        <a:pt x="430779" y="160391"/>
                        <a:pt x="601249" y="75156"/>
                      </a:cubicBezTo>
                      <a:cubicBezTo>
                        <a:pt x="614714" y="68423"/>
                        <a:pt x="625362" y="56837"/>
                        <a:pt x="638827" y="50104"/>
                      </a:cubicBezTo>
                      <a:cubicBezTo>
                        <a:pt x="658938" y="40048"/>
                        <a:pt x="680326" y="32736"/>
                        <a:pt x="701457" y="25052"/>
                      </a:cubicBezTo>
                      <a:cubicBezTo>
                        <a:pt x="726274" y="16028"/>
                        <a:pt x="776613" y="0"/>
                        <a:pt x="776613" y="0"/>
                      </a:cubicBezTo>
                      <a:cubicBezTo>
                        <a:pt x="797490" y="20877"/>
                        <a:pt x="829908" y="34621"/>
                        <a:pt x="839244" y="62630"/>
                      </a:cubicBezTo>
                      <a:cubicBezTo>
                        <a:pt x="856531" y="114490"/>
                        <a:pt x="840784" y="92884"/>
                        <a:pt x="889348" y="125260"/>
                      </a:cubicBezTo>
                      <a:cubicBezTo>
                        <a:pt x="931101" y="116909"/>
                        <a:pt x="979179" y="123827"/>
                        <a:pt x="1014608" y="100208"/>
                      </a:cubicBezTo>
                      <a:lnTo>
                        <a:pt x="1089764" y="50104"/>
                      </a:lnTo>
                      <a:cubicBezTo>
                        <a:pt x="1118991" y="54279"/>
                        <a:pt x="1149167" y="54146"/>
                        <a:pt x="1177446" y="62630"/>
                      </a:cubicBezTo>
                      <a:cubicBezTo>
                        <a:pt x="1191865" y="66956"/>
                        <a:pt x="1201559" y="80949"/>
                        <a:pt x="1215024" y="87682"/>
                      </a:cubicBezTo>
                      <a:cubicBezTo>
                        <a:pt x="1226834" y="93587"/>
                        <a:pt x="1240076" y="96033"/>
                        <a:pt x="1252602" y="100208"/>
                      </a:cubicBezTo>
                      <a:cubicBezTo>
                        <a:pt x="1273479" y="96033"/>
                        <a:pt x="1294578" y="92846"/>
                        <a:pt x="1315233" y="87682"/>
                      </a:cubicBezTo>
                      <a:cubicBezTo>
                        <a:pt x="1328042" y="84480"/>
                        <a:pt x="1339787" y="77327"/>
                        <a:pt x="1352811" y="75156"/>
                      </a:cubicBezTo>
                      <a:cubicBezTo>
                        <a:pt x="1365167" y="73097"/>
                        <a:pt x="1377863" y="75156"/>
                        <a:pt x="1390389" y="75156"/>
                      </a:cubicBezTo>
                    </a:path>
                  </a:pathLst>
                </a:custGeom>
                <a:grpFill/>
                <a:ln w="57150" cap="rnd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3" name="组合 52"/>
              <p:cNvGrpSpPr/>
              <p:nvPr/>
            </p:nvGrpSpPr>
            <p:grpSpPr>
              <a:xfrm>
                <a:off x="3557393" y="4108537"/>
                <a:ext cx="1284152" cy="1026102"/>
                <a:chOff x="1672814" y="4121063"/>
                <a:chExt cx="1408589" cy="1026102"/>
              </a:xfrm>
              <a:grpFill/>
            </p:grpSpPr>
            <p:sp>
              <p:nvSpPr>
                <p:cNvPr id="54" name="任意多边形 53"/>
                <p:cNvSpPr/>
                <p:nvPr/>
              </p:nvSpPr>
              <p:spPr>
                <a:xfrm>
                  <a:off x="1691014" y="4121063"/>
                  <a:ext cx="1390389" cy="84107"/>
                </a:xfrm>
                <a:custGeom>
                  <a:avLst/>
                  <a:gdLst>
                    <a:gd name="connsiteX0" fmla="*/ 0 w 1390389"/>
                    <a:gd name="connsiteY0" fmla="*/ 137786 h 162164"/>
                    <a:gd name="connsiteX1" fmla="*/ 375781 w 1390389"/>
                    <a:gd name="connsiteY1" fmla="*/ 125260 h 162164"/>
                    <a:gd name="connsiteX2" fmla="*/ 475989 w 1390389"/>
                    <a:gd name="connsiteY2" fmla="*/ 137786 h 162164"/>
                    <a:gd name="connsiteX3" fmla="*/ 601249 w 1390389"/>
                    <a:gd name="connsiteY3" fmla="*/ 75156 h 162164"/>
                    <a:gd name="connsiteX4" fmla="*/ 638827 w 1390389"/>
                    <a:gd name="connsiteY4" fmla="*/ 50104 h 162164"/>
                    <a:gd name="connsiteX5" fmla="*/ 701457 w 1390389"/>
                    <a:gd name="connsiteY5" fmla="*/ 25052 h 162164"/>
                    <a:gd name="connsiteX6" fmla="*/ 776613 w 1390389"/>
                    <a:gd name="connsiteY6" fmla="*/ 0 h 162164"/>
                    <a:gd name="connsiteX7" fmla="*/ 839244 w 1390389"/>
                    <a:gd name="connsiteY7" fmla="*/ 62630 h 162164"/>
                    <a:gd name="connsiteX8" fmla="*/ 889348 w 1390389"/>
                    <a:gd name="connsiteY8" fmla="*/ 125260 h 162164"/>
                    <a:gd name="connsiteX9" fmla="*/ 1014608 w 1390389"/>
                    <a:gd name="connsiteY9" fmla="*/ 100208 h 162164"/>
                    <a:gd name="connsiteX10" fmla="*/ 1089764 w 1390389"/>
                    <a:gd name="connsiteY10" fmla="*/ 50104 h 162164"/>
                    <a:gd name="connsiteX11" fmla="*/ 1177446 w 1390389"/>
                    <a:gd name="connsiteY11" fmla="*/ 62630 h 162164"/>
                    <a:gd name="connsiteX12" fmla="*/ 1215024 w 1390389"/>
                    <a:gd name="connsiteY12" fmla="*/ 87682 h 162164"/>
                    <a:gd name="connsiteX13" fmla="*/ 1252602 w 1390389"/>
                    <a:gd name="connsiteY13" fmla="*/ 100208 h 162164"/>
                    <a:gd name="connsiteX14" fmla="*/ 1315233 w 1390389"/>
                    <a:gd name="connsiteY14" fmla="*/ 87682 h 162164"/>
                    <a:gd name="connsiteX15" fmla="*/ 1352811 w 1390389"/>
                    <a:gd name="connsiteY15" fmla="*/ 75156 h 162164"/>
                    <a:gd name="connsiteX16" fmla="*/ 1390389 w 1390389"/>
                    <a:gd name="connsiteY16" fmla="*/ 75156 h 16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90389" h="162164">
                      <a:moveTo>
                        <a:pt x="0" y="137786"/>
                      </a:moveTo>
                      <a:cubicBezTo>
                        <a:pt x="125260" y="133611"/>
                        <a:pt x="250509" y="121464"/>
                        <a:pt x="375781" y="125260"/>
                      </a:cubicBezTo>
                      <a:cubicBezTo>
                        <a:pt x="583855" y="131565"/>
                        <a:pt x="182531" y="196478"/>
                        <a:pt x="475989" y="137786"/>
                      </a:cubicBezTo>
                      <a:cubicBezTo>
                        <a:pt x="650190" y="33265"/>
                        <a:pt x="430779" y="160391"/>
                        <a:pt x="601249" y="75156"/>
                      </a:cubicBezTo>
                      <a:cubicBezTo>
                        <a:pt x="614714" y="68423"/>
                        <a:pt x="625362" y="56837"/>
                        <a:pt x="638827" y="50104"/>
                      </a:cubicBezTo>
                      <a:cubicBezTo>
                        <a:pt x="658938" y="40048"/>
                        <a:pt x="680326" y="32736"/>
                        <a:pt x="701457" y="25052"/>
                      </a:cubicBezTo>
                      <a:cubicBezTo>
                        <a:pt x="726274" y="16028"/>
                        <a:pt x="776613" y="0"/>
                        <a:pt x="776613" y="0"/>
                      </a:cubicBezTo>
                      <a:cubicBezTo>
                        <a:pt x="797490" y="20877"/>
                        <a:pt x="829908" y="34621"/>
                        <a:pt x="839244" y="62630"/>
                      </a:cubicBezTo>
                      <a:cubicBezTo>
                        <a:pt x="856531" y="114490"/>
                        <a:pt x="840784" y="92884"/>
                        <a:pt x="889348" y="125260"/>
                      </a:cubicBezTo>
                      <a:cubicBezTo>
                        <a:pt x="931101" y="116909"/>
                        <a:pt x="979179" y="123827"/>
                        <a:pt x="1014608" y="100208"/>
                      </a:cubicBezTo>
                      <a:lnTo>
                        <a:pt x="1089764" y="50104"/>
                      </a:lnTo>
                      <a:cubicBezTo>
                        <a:pt x="1118991" y="54279"/>
                        <a:pt x="1149167" y="54146"/>
                        <a:pt x="1177446" y="62630"/>
                      </a:cubicBezTo>
                      <a:cubicBezTo>
                        <a:pt x="1191865" y="66956"/>
                        <a:pt x="1201559" y="80949"/>
                        <a:pt x="1215024" y="87682"/>
                      </a:cubicBezTo>
                      <a:cubicBezTo>
                        <a:pt x="1226834" y="93587"/>
                        <a:pt x="1240076" y="96033"/>
                        <a:pt x="1252602" y="100208"/>
                      </a:cubicBezTo>
                      <a:cubicBezTo>
                        <a:pt x="1273479" y="96033"/>
                        <a:pt x="1294578" y="92846"/>
                        <a:pt x="1315233" y="87682"/>
                      </a:cubicBezTo>
                      <a:cubicBezTo>
                        <a:pt x="1328042" y="84480"/>
                        <a:pt x="1339787" y="77327"/>
                        <a:pt x="1352811" y="75156"/>
                      </a:cubicBezTo>
                      <a:cubicBezTo>
                        <a:pt x="1365167" y="73097"/>
                        <a:pt x="1377863" y="75156"/>
                        <a:pt x="1390389" y="75156"/>
                      </a:cubicBezTo>
                    </a:path>
                  </a:pathLst>
                </a:custGeom>
                <a:grpFill/>
                <a:ln w="57150" cap="rnd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" name="任意多边形 54"/>
                <p:cNvSpPr/>
                <p:nvPr/>
              </p:nvSpPr>
              <p:spPr>
                <a:xfrm>
                  <a:off x="1672814" y="4559475"/>
                  <a:ext cx="1390389" cy="84107"/>
                </a:xfrm>
                <a:custGeom>
                  <a:avLst/>
                  <a:gdLst>
                    <a:gd name="connsiteX0" fmla="*/ 0 w 1390389"/>
                    <a:gd name="connsiteY0" fmla="*/ 137786 h 162164"/>
                    <a:gd name="connsiteX1" fmla="*/ 375781 w 1390389"/>
                    <a:gd name="connsiteY1" fmla="*/ 125260 h 162164"/>
                    <a:gd name="connsiteX2" fmla="*/ 475989 w 1390389"/>
                    <a:gd name="connsiteY2" fmla="*/ 137786 h 162164"/>
                    <a:gd name="connsiteX3" fmla="*/ 601249 w 1390389"/>
                    <a:gd name="connsiteY3" fmla="*/ 75156 h 162164"/>
                    <a:gd name="connsiteX4" fmla="*/ 638827 w 1390389"/>
                    <a:gd name="connsiteY4" fmla="*/ 50104 h 162164"/>
                    <a:gd name="connsiteX5" fmla="*/ 701457 w 1390389"/>
                    <a:gd name="connsiteY5" fmla="*/ 25052 h 162164"/>
                    <a:gd name="connsiteX6" fmla="*/ 776613 w 1390389"/>
                    <a:gd name="connsiteY6" fmla="*/ 0 h 162164"/>
                    <a:gd name="connsiteX7" fmla="*/ 839244 w 1390389"/>
                    <a:gd name="connsiteY7" fmla="*/ 62630 h 162164"/>
                    <a:gd name="connsiteX8" fmla="*/ 889348 w 1390389"/>
                    <a:gd name="connsiteY8" fmla="*/ 125260 h 162164"/>
                    <a:gd name="connsiteX9" fmla="*/ 1014608 w 1390389"/>
                    <a:gd name="connsiteY9" fmla="*/ 100208 h 162164"/>
                    <a:gd name="connsiteX10" fmla="*/ 1089764 w 1390389"/>
                    <a:gd name="connsiteY10" fmla="*/ 50104 h 162164"/>
                    <a:gd name="connsiteX11" fmla="*/ 1177446 w 1390389"/>
                    <a:gd name="connsiteY11" fmla="*/ 62630 h 162164"/>
                    <a:gd name="connsiteX12" fmla="*/ 1215024 w 1390389"/>
                    <a:gd name="connsiteY12" fmla="*/ 87682 h 162164"/>
                    <a:gd name="connsiteX13" fmla="*/ 1252602 w 1390389"/>
                    <a:gd name="connsiteY13" fmla="*/ 100208 h 162164"/>
                    <a:gd name="connsiteX14" fmla="*/ 1315233 w 1390389"/>
                    <a:gd name="connsiteY14" fmla="*/ 87682 h 162164"/>
                    <a:gd name="connsiteX15" fmla="*/ 1352811 w 1390389"/>
                    <a:gd name="connsiteY15" fmla="*/ 75156 h 162164"/>
                    <a:gd name="connsiteX16" fmla="*/ 1390389 w 1390389"/>
                    <a:gd name="connsiteY16" fmla="*/ 75156 h 16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90389" h="162164">
                      <a:moveTo>
                        <a:pt x="0" y="137786"/>
                      </a:moveTo>
                      <a:cubicBezTo>
                        <a:pt x="125260" y="133611"/>
                        <a:pt x="250509" y="121464"/>
                        <a:pt x="375781" y="125260"/>
                      </a:cubicBezTo>
                      <a:cubicBezTo>
                        <a:pt x="583855" y="131565"/>
                        <a:pt x="182531" y="196478"/>
                        <a:pt x="475989" y="137786"/>
                      </a:cubicBezTo>
                      <a:cubicBezTo>
                        <a:pt x="650190" y="33265"/>
                        <a:pt x="430779" y="160391"/>
                        <a:pt x="601249" y="75156"/>
                      </a:cubicBezTo>
                      <a:cubicBezTo>
                        <a:pt x="614714" y="68423"/>
                        <a:pt x="625362" y="56837"/>
                        <a:pt x="638827" y="50104"/>
                      </a:cubicBezTo>
                      <a:cubicBezTo>
                        <a:pt x="658938" y="40048"/>
                        <a:pt x="680326" y="32736"/>
                        <a:pt x="701457" y="25052"/>
                      </a:cubicBezTo>
                      <a:cubicBezTo>
                        <a:pt x="726274" y="16028"/>
                        <a:pt x="776613" y="0"/>
                        <a:pt x="776613" y="0"/>
                      </a:cubicBezTo>
                      <a:cubicBezTo>
                        <a:pt x="797490" y="20877"/>
                        <a:pt x="829908" y="34621"/>
                        <a:pt x="839244" y="62630"/>
                      </a:cubicBezTo>
                      <a:cubicBezTo>
                        <a:pt x="856531" y="114490"/>
                        <a:pt x="840784" y="92884"/>
                        <a:pt x="889348" y="125260"/>
                      </a:cubicBezTo>
                      <a:cubicBezTo>
                        <a:pt x="931101" y="116909"/>
                        <a:pt x="979179" y="123827"/>
                        <a:pt x="1014608" y="100208"/>
                      </a:cubicBezTo>
                      <a:lnTo>
                        <a:pt x="1089764" y="50104"/>
                      </a:lnTo>
                      <a:cubicBezTo>
                        <a:pt x="1118991" y="54279"/>
                        <a:pt x="1149167" y="54146"/>
                        <a:pt x="1177446" y="62630"/>
                      </a:cubicBezTo>
                      <a:cubicBezTo>
                        <a:pt x="1191865" y="66956"/>
                        <a:pt x="1201559" y="80949"/>
                        <a:pt x="1215024" y="87682"/>
                      </a:cubicBezTo>
                      <a:cubicBezTo>
                        <a:pt x="1226834" y="93587"/>
                        <a:pt x="1240076" y="96033"/>
                        <a:pt x="1252602" y="100208"/>
                      </a:cubicBezTo>
                      <a:cubicBezTo>
                        <a:pt x="1273479" y="96033"/>
                        <a:pt x="1294578" y="92846"/>
                        <a:pt x="1315233" y="87682"/>
                      </a:cubicBezTo>
                      <a:cubicBezTo>
                        <a:pt x="1328042" y="84480"/>
                        <a:pt x="1339787" y="77327"/>
                        <a:pt x="1352811" y="75156"/>
                      </a:cubicBezTo>
                      <a:cubicBezTo>
                        <a:pt x="1365167" y="73097"/>
                        <a:pt x="1377863" y="75156"/>
                        <a:pt x="1390389" y="75156"/>
                      </a:cubicBezTo>
                    </a:path>
                  </a:pathLst>
                </a:custGeom>
                <a:grpFill/>
                <a:ln w="57150" cap="rnd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" name="任意多边形 55"/>
                <p:cNvSpPr/>
                <p:nvPr/>
              </p:nvSpPr>
              <p:spPr>
                <a:xfrm>
                  <a:off x="1672814" y="5063058"/>
                  <a:ext cx="1390389" cy="84107"/>
                </a:xfrm>
                <a:custGeom>
                  <a:avLst/>
                  <a:gdLst>
                    <a:gd name="connsiteX0" fmla="*/ 0 w 1390389"/>
                    <a:gd name="connsiteY0" fmla="*/ 137786 h 162164"/>
                    <a:gd name="connsiteX1" fmla="*/ 375781 w 1390389"/>
                    <a:gd name="connsiteY1" fmla="*/ 125260 h 162164"/>
                    <a:gd name="connsiteX2" fmla="*/ 475989 w 1390389"/>
                    <a:gd name="connsiteY2" fmla="*/ 137786 h 162164"/>
                    <a:gd name="connsiteX3" fmla="*/ 601249 w 1390389"/>
                    <a:gd name="connsiteY3" fmla="*/ 75156 h 162164"/>
                    <a:gd name="connsiteX4" fmla="*/ 638827 w 1390389"/>
                    <a:gd name="connsiteY4" fmla="*/ 50104 h 162164"/>
                    <a:gd name="connsiteX5" fmla="*/ 701457 w 1390389"/>
                    <a:gd name="connsiteY5" fmla="*/ 25052 h 162164"/>
                    <a:gd name="connsiteX6" fmla="*/ 776613 w 1390389"/>
                    <a:gd name="connsiteY6" fmla="*/ 0 h 162164"/>
                    <a:gd name="connsiteX7" fmla="*/ 839244 w 1390389"/>
                    <a:gd name="connsiteY7" fmla="*/ 62630 h 162164"/>
                    <a:gd name="connsiteX8" fmla="*/ 889348 w 1390389"/>
                    <a:gd name="connsiteY8" fmla="*/ 125260 h 162164"/>
                    <a:gd name="connsiteX9" fmla="*/ 1014608 w 1390389"/>
                    <a:gd name="connsiteY9" fmla="*/ 100208 h 162164"/>
                    <a:gd name="connsiteX10" fmla="*/ 1089764 w 1390389"/>
                    <a:gd name="connsiteY10" fmla="*/ 50104 h 162164"/>
                    <a:gd name="connsiteX11" fmla="*/ 1177446 w 1390389"/>
                    <a:gd name="connsiteY11" fmla="*/ 62630 h 162164"/>
                    <a:gd name="connsiteX12" fmla="*/ 1215024 w 1390389"/>
                    <a:gd name="connsiteY12" fmla="*/ 87682 h 162164"/>
                    <a:gd name="connsiteX13" fmla="*/ 1252602 w 1390389"/>
                    <a:gd name="connsiteY13" fmla="*/ 100208 h 162164"/>
                    <a:gd name="connsiteX14" fmla="*/ 1315233 w 1390389"/>
                    <a:gd name="connsiteY14" fmla="*/ 87682 h 162164"/>
                    <a:gd name="connsiteX15" fmla="*/ 1352811 w 1390389"/>
                    <a:gd name="connsiteY15" fmla="*/ 75156 h 162164"/>
                    <a:gd name="connsiteX16" fmla="*/ 1390389 w 1390389"/>
                    <a:gd name="connsiteY16" fmla="*/ 75156 h 16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90389" h="162164">
                      <a:moveTo>
                        <a:pt x="0" y="137786"/>
                      </a:moveTo>
                      <a:cubicBezTo>
                        <a:pt x="125260" y="133611"/>
                        <a:pt x="250509" y="121464"/>
                        <a:pt x="375781" y="125260"/>
                      </a:cubicBezTo>
                      <a:cubicBezTo>
                        <a:pt x="583855" y="131565"/>
                        <a:pt x="182531" y="196478"/>
                        <a:pt x="475989" y="137786"/>
                      </a:cubicBezTo>
                      <a:cubicBezTo>
                        <a:pt x="650190" y="33265"/>
                        <a:pt x="430779" y="160391"/>
                        <a:pt x="601249" y="75156"/>
                      </a:cubicBezTo>
                      <a:cubicBezTo>
                        <a:pt x="614714" y="68423"/>
                        <a:pt x="625362" y="56837"/>
                        <a:pt x="638827" y="50104"/>
                      </a:cubicBezTo>
                      <a:cubicBezTo>
                        <a:pt x="658938" y="40048"/>
                        <a:pt x="680326" y="32736"/>
                        <a:pt x="701457" y="25052"/>
                      </a:cubicBezTo>
                      <a:cubicBezTo>
                        <a:pt x="726274" y="16028"/>
                        <a:pt x="776613" y="0"/>
                        <a:pt x="776613" y="0"/>
                      </a:cubicBezTo>
                      <a:cubicBezTo>
                        <a:pt x="797490" y="20877"/>
                        <a:pt x="829908" y="34621"/>
                        <a:pt x="839244" y="62630"/>
                      </a:cubicBezTo>
                      <a:cubicBezTo>
                        <a:pt x="856531" y="114490"/>
                        <a:pt x="840784" y="92884"/>
                        <a:pt x="889348" y="125260"/>
                      </a:cubicBezTo>
                      <a:cubicBezTo>
                        <a:pt x="931101" y="116909"/>
                        <a:pt x="979179" y="123827"/>
                        <a:pt x="1014608" y="100208"/>
                      </a:cubicBezTo>
                      <a:lnTo>
                        <a:pt x="1089764" y="50104"/>
                      </a:lnTo>
                      <a:cubicBezTo>
                        <a:pt x="1118991" y="54279"/>
                        <a:pt x="1149167" y="54146"/>
                        <a:pt x="1177446" y="62630"/>
                      </a:cubicBezTo>
                      <a:cubicBezTo>
                        <a:pt x="1191865" y="66956"/>
                        <a:pt x="1201559" y="80949"/>
                        <a:pt x="1215024" y="87682"/>
                      </a:cubicBezTo>
                      <a:cubicBezTo>
                        <a:pt x="1226834" y="93587"/>
                        <a:pt x="1240076" y="96033"/>
                        <a:pt x="1252602" y="100208"/>
                      </a:cubicBezTo>
                      <a:cubicBezTo>
                        <a:pt x="1273479" y="96033"/>
                        <a:pt x="1294578" y="92846"/>
                        <a:pt x="1315233" y="87682"/>
                      </a:cubicBezTo>
                      <a:cubicBezTo>
                        <a:pt x="1328042" y="84480"/>
                        <a:pt x="1339787" y="77327"/>
                        <a:pt x="1352811" y="75156"/>
                      </a:cubicBezTo>
                      <a:cubicBezTo>
                        <a:pt x="1365167" y="73097"/>
                        <a:pt x="1377863" y="75156"/>
                        <a:pt x="1390389" y="75156"/>
                      </a:cubicBezTo>
                    </a:path>
                  </a:pathLst>
                </a:custGeom>
                <a:grpFill/>
                <a:ln w="57150" cap="rnd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50" name="任意多边形 49"/>
            <p:cNvSpPr/>
            <p:nvPr/>
          </p:nvSpPr>
          <p:spPr>
            <a:xfrm>
              <a:off x="1343608" y="3663820"/>
              <a:ext cx="1766596" cy="1225421"/>
            </a:xfrm>
            <a:custGeom>
              <a:avLst/>
              <a:gdLst>
                <a:gd name="connsiteX0" fmla="*/ 149290 w 1891005"/>
                <a:gd name="connsiteY0" fmla="*/ 37323 h 1235830"/>
                <a:gd name="connsiteX1" fmla="*/ 99527 w 1891005"/>
                <a:gd name="connsiteY1" fmla="*/ 12441 h 1235830"/>
                <a:gd name="connsiteX2" fmla="*/ 49764 w 1891005"/>
                <a:gd name="connsiteY2" fmla="*/ 18662 h 1235830"/>
                <a:gd name="connsiteX3" fmla="*/ 6221 w 1891005"/>
                <a:gd name="connsiteY3" fmla="*/ 37323 h 1235830"/>
                <a:gd name="connsiteX4" fmla="*/ 0 w 1891005"/>
                <a:gd name="connsiteY4" fmla="*/ 55984 h 1235830"/>
                <a:gd name="connsiteX5" fmla="*/ 6221 w 1891005"/>
                <a:gd name="connsiteY5" fmla="*/ 217715 h 1235830"/>
                <a:gd name="connsiteX6" fmla="*/ 12441 w 1891005"/>
                <a:gd name="connsiteY6" fmla="*/ 236376 h 1235830"/>
                <a:gd name="connsiteX7" fmla="*/ 18662 w 1891005"/>
                <a:gd name="connsiteY7" fmla="*/ 261258 h 1235830"/>
                <a:gd name="connsiteX8" fmla="*/ 24882 w 1891005"/>
                <a:gd name="connsiteY8" fmla="*/ 304800 h 1235830"/>
                <a:gd name="connsiteX9" fmla="*/ 31103 w 1891005"/>
                <a:gd name="connsiteY9" fmla="*/ 845976 h 1235830"/>
                <a:gd name="connsiteX10" fmla="*/ 37323 w 1891005"/>
                <a:gd name="connsiteY10" fmla="*/ 864637 h 1235830"/>
                <a:gd name="connsiteX11" fmla="*/ 49764 w 1891005"/>
                <a:gd name="connsiteY11" fmla="*/ 926841 h 1235830"/>
                <a:gd name="connsiteX12" fmla="*/ 55984 w 1891005"/>
                <a:gd name="connsiteY12" fmla="*/ 964164 h 1235830"/>
                <a:gd name="connsiteX13" fmla="*/ 62205 w 1891005"/>
                <a:gd name="connsiteY13" fmla="*/ 995266 h 1235830"/>
                <a:gd name="connsiteX14" fmla="*/ 68425 w 1891005"/>
                <a:gd name="connsiteY14" fmla="*/ 1051249 h 1235830"/>
                <a:gd name="connsiteX15" fmla="*/ 74645 w 1891005"/>
                <a:gd name="connsiteY15" fmla="*/ 1082351 h 1235830"/>
                <a:gd name="connsiteX16" fmla="*/ 80866 w 1891005"/>
                <a:gd name="connsiteY16" fmla="*/ 1132115 h 1235830"/>
                <a:gd name="connsiteX17" fmla="*/ 93307 w 1891005"/>
                <a:gd name="connsiteY17" fmla="*/ 1175658 h 1235830"/>
                <a:gd name="connsiteX18" fmla="*/ 99527 w 1891005"/>
                <a:gd name="connsiteY18" fmla="*/ 1206760 h 1235830"/>
                <a:gd name="connsiteX19" fmla="*/ 118188 w 1891005"/>
                <a:gd name="connsiteY19" fmla="*/ 1219200 h 1235830"/>
                <a:gd name="connsiteX20" fmla="*/ 136849 w 1891005"/>
                <a:gd name="connsiteY20" fmla="*/ 1212980 h 1235830"/>
                <a:gd name="connsiteX21" fmla="*/ 416768 w 1891005"/>
                <a:gd name="connsiteY21" fmla="*/ 1181878 h 1235830"/>
                <a:gd name="connsiteX22" fmla="*/ 410547 w 1891005"/>
                <a:gd name="connsiteY22" fmla="*/ 1181878 h 1235830"/>
                <a:gd name="connsiteX23" fmla="*/ 391886 w 1891005"/>
                <a:gd name="connsiteY23" fmla="*/ 1188098 h 1235830"/>
                <a:gd name="connsiteX24" fmla="*/ 360784 w 1891005"/>
                <a:gd name="connsiteY24" fmla="*/ 1181878 h 1235830"/>
                <a:gd name="connsiteX25" fmla="*/ 379445 w 1891005"/>
                <a:gd name="connsiteY25" fmla="*/ 1175658 h 1235830"/>
                <a:gd name="connsiteX26" fmla="*/ 441649 w 1891005"/>
                <a:gd name="connsiteY26" fmla="*/ 1169437 h 1235830"/>
                <a:gd name="connsiteX27" fmla="*/ 478972 w 1891005"/>
                <a:gd name="connsiteY27" fmla="*/ 1163217 h 1235830"/>
                <a:gd name="connsiteX28" fmla="*/ 547396 w 1891005"/>
                <a:gd name="connsiteY28" fmla="*/ 1150776 h 1235830"/>
                <a:gd name="connsiteX29" fmla="*/ 814874 w 1891005"/>
                <a:gd name="connsiteY29" fmla="*/ 1163217 h 1235830"/>
                <a:gd name="connsiteX30" fmla="*/ 833535 w 1891005"/>
                <a:gd name="connsiteY30" fmla="*/ 1169437 h 1235830"/>
                <a:gd name="connsiteX31" fmla="*/ 864637 w 1891005"/>
                <a:gd name="connsiteY31" fmla="*/ 1163217 h 1235830"/>
                <a:gd name="connsiteX32" fmla="*/ 945503 w 1891005"/>
                <a:gd name="connsiteY32" fmla="*/ 1150776 h 1235830"/>
                <a:gd name="connsiteX33" fmla="*/ 926841 w 1891005"/>
                <a:gd name="connsiteY33" fmla="*/ 1138335 h 1235830"/>
                <a:gd name="connsiteX34" fmla="*/ 933062 w 1891005"/>
                <a:gd name="connsiteY34" fmla="*/ 1119674 h 1235830"/>
                <a:gd name="connsiteX35" fmla="*/ 939282 w 1891005"/>
                <a:gd name="connsiteY35" fmla="*/ 1163217 h 1235830"/>
                <a:gd name="connsiteX36" fmla="*/ 957943 w 1891005"/>
                <a:gd name="connsiteY36" fmla="*/ 1169437 h 1235830"/>
                <a:gd name="connsiteX37" fmla="*/ 995266 w 1891005"/>
                <a:gd name="connsiteY37" fmla="*/ 1175658 h 1235830"/>
                <a:gd name="connsiteX38" fmla="*/ 1250303 w 1891005"/>
                <a:gd name="connsiteY38" fmla="*/ 1188098 h 1235830"/>
                <a:gd name="connsiteX39" fmla="*/ 1281405 w 1891005"/>
                <a:gd name="connsiteY39" fmla="*/ 1194319 h 1235830"/>
                <a:gd name="connsiteX40" fmla="*/ 1362270 w 1891005"/>
                <a:gd name="connsiteY40" fmla="*/ 1206760 h 1235830"/>
                <a:gd name="connsiteX41" fmla="*/ 1387152 w 1891005"/>
                <a:gd name="connsiteY41" fmla="*/ 1212980 h 1235830"/>
                <a:gd name="connsiteX42" fmla="*/ 1405813 w 1891005"/>
                <a:gd name="connsiteY42" fmla="*/ 1219200 h 1235830"/>
                <a:gd name="connsiteX43" fmla="*/ 1474237 w 1891005"/>
                <a:gd name="connsiteY43" fmla="*/ 1225421 h 1235830"/>
                <a:gd name="connsiteX44" fmla="*/ 1642188 w 1891005"/>
                <a:gd name="connsiteY44" fmla="*/ 1225421 h 1235830"/>
                <a:gd name="connsiteX45" fmla="*/ 1667070 w 1891005"/>
                <a:gd name="connsiteY45" fmla="*/ 1219200 h 1235830"/>
                <a:gd name="connsiteX46" fmla="*/ 1704392 w 1891005"/>
                <a:gd name="connsiteY46" fmla="*/ 1212980 h 1235830"/>
                <a:gd name="connsiteX47" fmla="*/ 1723054 w 1891005"/>
                <a:gd name="connsiteY47" fmla="*/ 1150776 h 1235830"/>
                <a:gd name="connsiteX48" fmla="*/ 1735494 w 1891005"/>
                <a:gd name="connsiteY48" fmla="*/ 1101013 h 1235830"/>
                <a:gd name="connsiteX49" fmla="*/ 1741715 w 1891005"/>
                <a:gd name="connsiteY49" fmla="*/ 1076131 h 1235830"/>
                <a:gd name="connsiteX50" fmla="*/ 1747935 w 1891005"/>
                <a:gd name="connsiteY50" fmla="*/ 1045029 h 1235830"/>
                <a:gd name="connsiteX51" fmla="*/ 1760376 w 1891005"/>
                <a:gd name="connsiteY51" fmla="*/ 1026368 h 1235830"/>
                <a:gd name="connsiteX52" fmla="*/ 1785258 w 1891005"/>
                <a:gd name="connsiteY52" fmla="*/ 976604 h 1235830"/>
                <a:gd name="connsiteX53" fmla="*/ 1803919 w 1891005"/>
                <a:gd name="connsiteY53" fmla="*/ 933062 h 1235830"/>
                <a:gd name="connsiteX54" fmla="*/ 1828800 w 1891005"/>
                <a:gd name="connsiteY54" fmla="*/ 864637 h 1235830"/>
                <a:gd name="connsiteX55" fmla="*/ 1841241 w 1891005"/>
                <a:gd name="connsiteY55" fmla="*/ 609600 h 1235830"/>
                <a:gd name="connsiteX56" fmla="*/ 1853682 w 1891005"/>
                <a:gd name="connsiteY56" fmla="*/ 534956 h 1235830"/>
                <a:gd name="connsiteX57" fmla="*/ 1859903 w 1891005"/>
                <a:gd name="connsiteY57" fmla="*/ 491413 h 1235830"/>
                <a:gd name="connsiteX58" fmla="*/ 1866123 w 1891005"/>
                <a:gd name="connsiteY58" fmla="*/ 460311 h 1235830"/>
                <a:gd name="connsiteX59" fmla="*/ 1878564 w 1891005"/>
                <a:gd name="connsiteY59" fmla="*/ 354564 h 1235830"/>
                <a:gd name="connsiteX60" fmla="*/ 1891005 w 1891005"/>
                <a:gd name="connsiteY60" fmla="*/ 292360 h 1235830"/>
                <a:gd name="connsiteX61" fmla="*/ 1884784 w 1891005"/>
                <a:gd name="connsiteY61" fmla="*/ 180392 h 1235830"/>
                <a:gd name="connsiteX62" fmla="*/ 1878564 w 1891005"/>
                <a:gd name="connsiteY62" fmla="*/ 155511 h 1235830"/>
                <a:gd name="connsiteX63" fmla="*/ 1872343 w 1891005"/>
                <a:gd name="connsiteY63" fmla="*/ 105747 h 1235830"/>
                <a:gd name="connsiteX64" fmla="*/ 1859903 w 1891005"/>
                <a:gd name="connsiteY64" fmla="*/ 49764 h 1235830"/>
                <a:gd name="connsiteX65" fmla="*/ 1841241 w 1891005"/>
                <a:gd name="connsiteY65" fmla="*/ 12441 h 1235830"/>
                <a:gd name="connsiteX66" fmla="*/ 1822580 w 1891005"/>
                <a:gd name="connsiteY66" fmla="*/ 0 h 1235830"/>
                <a:gd name="connsiteX67" fmla="*/ 1779037 w 1891005"/>
                <a:gd name="connsiteY67" fmla="*/ 6221 h 1235830"/>
                <a:gd name="connsiteX68" fmla="*/ 1760376 w 1891005"/>
                <a:gd name="connsiteY68" fmla="*/ 12441 h 1235830"/>
                <a:gd name="connsiteX69" fmla="*/ 1704392 w 1891005"/>
                <a:gd name="connsiteY69" fmla="*/ 12441 h 1235830"/>
                <a:gd name="connsiteX0" fmla="*/ 149290 w 1891005"/>
                <a:gd name="connsiteY0" fmla="*/ 37323 h 1235830"/>
                <a:gd name="connsiteX1" fmla="*/ 99527 w 1891005"/>
                <a:gd name="connsiteY1" fmla="*/ 12441 h 1235830"/>
                <a:gd name="connsiteX2" fmla="*/ 49764 w 1891005"/>
                <a:gd name="connsiteY2" fmla="*/ 18662 h 1235830"/>
                <a:gd name="connsiteX3" fmla="*/ 6221 w 1891005"/>
                <a:gd name="connsiteY3" fmla="*/ 37323 h 1235830"/>
                <a:gd name="connsiteX4" fmla="*/ 0 w 1891005"/>
                <a:gd name="connsiteY4" fmla="*/ 55984 h 1235830"/>
                <a:gd name="connsiteX5" fmla="*/ 6221 w 1891005"/>
                <a:gd name="connsiteY5" fmla="*/ 217715 h 1235830"/>
                <a:gd name="connsiteX6" fmla="*/ 12441 w 1891005"/>
                <a:gd name="connsiteY6" fmla="*/ 236376 h 1235830"/>
                <a:gd name="connsiteX7" fmla="*/ 18662 w 1891005"/>
                <a:gd name="connsiteY7" fmla="*/ 261258 h 1235830"/>
                <a:gd name="connsiteX8" fmla="*/ 24882 w 1891005"/>
                <a:gd name="connsiteY8" fmla="*/ 304800 h 1235830"/>
                <a:gd name="connsiteX9" fmla="*/ 31103 w 1891005"/>
                <a:gd name="connsiteY9" fmla="*/ 845976 h 1235830"/>
                <a:gd name="connsiteX10" fmla="*/ 37323 w 1891005"/>
                <a:gd name="connsiteY10" fmla="*/ 864637 h 1235830"/>
                <a:gd name="connsiteX11" fmla="*/ 49764 w 1891005"/>
                <a:gd name="connsiteY11" fmla="*/ 926841 h 1235830"/>
                <a:gd name="connsiteX12" fmla="*/ 55984 w 1891005"/>
                <a:gd name="connsiteY12" fmla="*/ 964164 h 1235830"/>
                <a:gd name="connsiteX13" fmla="*/ 62205 w 1891005"/>
                <a:gd name="connsiteY13" fmla="*/ 995266 h 1235830"/>
                <a:gd name="connsiteX14" fmla="*/ 68425 w 1891005"/>
                <a:gd name="connsiteY14" fmla="*/ 1051249 h 1235830"/>
                <a:gd name="connsiteX15" fmla="*/ 74645 w 1891005"/>
                <a:gd name="connsiteY15" fmla="*/ 1082351 h 1235830"/>
                <a:gd name="connsiteX16" fmla="*/ 80866 w 1891005"/>
                <a:gd name="connsiteY16" fmla="*/ 1132115 h 1235830"/>
                <a:gd name="connsiteX17" fmla="*/ 93307 w 1891005"/>
                <a:gd name="connsiteY17" fmla="*/ 1175658 h 1235830"/>
                <a:gd name="connsiteX18" fmla="*/ 99527 w 1891005"/>
                <a:gd name="connsiteY18" fmla="*/ 1206760 h 1235830"/>
                <a:gd name="connsiteX19" fmla="*/ 118188 w 1891005"/>
                <a:gd name="connsiteY19" fmla="*/ 1219200 h 1235830"/>
                <a:gd name="connsiteX20" fmla="*/ 136849 w 1891005"/>
                <a:gd name="connsiteY20" fmla="*/ 1212980 h 1235830"/>
                <a:gd name="connsiteX21" fmla="*/ 416768 w 1891005"/>
                <a:gd name="connsiteY21" fmla="*/ 1181878 h 1235830"/>
                <a:gd name="connsiteX22" fmla="*/ 410547 w 1891005"/>
                <a:gd name="connsiteY22" fmla="*/ 1181878 h 1235830"/>
                <a:gd name="connsiteX23" fmla="*/ 391886 w 1891005"/>
                <a:gd name="connsiteY23" fmla="*/ 1188098 h 1235830"/>
                <a:gd name="connsiteX24" fmla="*/ 360784 w 1891005"/>
                <a:gd name="connsiteY24" fmla="*/ 1181878 h 1235830"/>
                <a:gd name="connsiteX25" fmla="*/ 379445 w 1891005"/>
                <a:gd name="connsiteY25" fmla="*/ 1175658 h 1235830"/>
                <a:gd name="connsiteX26" fmla="*/ 441649 w 1891005"/>
                <a:gd name="connsiteY26" fmla="*/ 1169437 h 1235830"/>
                <a:gd name="connsiteX27" fmla="*/ 478972 w 1891005"/>
                <a:gd name="connsiteY27" fmla="*/ 1163217 h 1235830"/>
                <a:gd name="connsiteX28" fmla="*/ 547396 w 1891005"/>
                <a:gd name="connsiteY28" fmla="*/ 1150776 h 1235830"/>
                <a:gd name="connsiteX29" fmla="*/ 814874 w 1891005"/>
                <a:gd name="connsiteY29" fmla="*/ 1163217 h 1235830"/>
                <a:gd name="connsiteX30" fmla="*/ 833535 w 1891005"/>
                <a:gd name="connsiteY30" fmla="*/ 1169437 h 1235830"/>
                <a:gd name="connsiteX31" fmla="*/ 864637 w 1891005"/>
                <a:gd name="connsiteY31" fmla="*/ 1163217 h 1235830"/>
                <a:gd name="connsiteX32" fmla="*/ 945503 w 1891005"/>
                <a:gd name="connsiteY32" fmla="*/ 1150776 h 1235830"/>
                <a:gd name="connsiteX33" fmla="*/ 926841 w 1891005"/>
                <a:gd name="connsiteY33" fmla="*/ 1138335 h 1235830"/>
                <a:gd name="connsiteX34" fmla="*/ 933062 w 1891005"/>
                <a:gd name="connsiteY34" fmla="*/ 1119674 h 1235830"/>
                <a:gd name="connsiteX35" fmla="*/ 939282 w 1891005"/>
                <a:gd name="connsiteY35" fmla="*/ 1163217 h 1235830"/>
                <a:gd name="connsiteX36" fmla="*/ 957943 w 1891005"/>
                <a:gd name="connsiteY36" fmla="*/ 1169437 h 1235830"/>
                <a:gd name="connsiteX37" fmla="*/ 995266 w 1891005"/>
                <a:gd name="connsiteY37" fmla="*/ 1175658 h 1235830"/>
                <a:gd name="connsiteX38" fmla="*/ 1250303 w 1891005"/>
                <a:gd name="connsiteY38" fmla="*/ 1188098 h 1235830"/>
                <a:gd name="connsiteX39" fmla="*/ 1281405 w 1891005"/>
                <a:gd name="connsiteY39" fmla="*/ 1194319 h 1235830"/>
                <a:gd name="connsiteX40" fmla="*/ 1362270 w 1891005"/>
                <a:gd name="connsiteY40" fmla="*/ 1206760 h 1235830"/>
                <a:gd name="connsiteX41" fmla="*/ 1387152 w 1891005"/>
                <a:gd name="connsiteY41" fmla="*/ 1212980 h 1235830"/>
                <a:gd name="connsiteX42" fmla="*/ 1405813 w 1891005"/>
                <a:gd name="connsiteY42" fmla="*/ 1219200 h 1235830"/>
                <a:gd name="connsiteX43" fmla="*/ 1474237 w 1891005"/>
                <a:gd name="connsiteY43" fmla="*/ 1225421 h 1235830"/>
                <a:gd name="connsiteX44" fmla="*/ 1642188 w 1891005"/>
                <a:gd name="connsiteY44" fmla="*/ 1225421 h 1235830"/>
                <a:gd name="connsiteX45" fmla="*/ 1667070 w 1891005"/>
                <a:gd name="connsiteY45" fmla="*/ 1219200 h 1235830"/>
                <a:gd name="connsiteX46" fmla="*/ 1704392 w 1891005"/>
                <a:gd name="connsiteY46" fmla="*/ 1212980 h 1235830"/>
                <a:gd name="connsiteX47" fmla="*/ 1723054 w 1891005"/>
                <a:gd name="connsiteY47" fmla="*/ 1150776 h 1235830"/>
                <a:gd name="connsiteX48" fmla="*/ 1735494 w 1891005"/>
                <a:gd name="connsiteY48" fmla="*/ 1101013 h 1235830"/>
                <a:gd name="connsiteX49" fmla="*/ 1741715 w 1891005"/>
                <a:gd name="connsiteY49" fmla="*/ 1076131 h 1235830"/>
                <a:gd name="connsiteX50" fmla="*/ 1747935 w 1891005"/>
                <a:gd name="connsiteY50" fmla="*/ 1045029 h 1235830"/>
                <a:gd name="connsiteX51" fmla="*/ 1760376 w 1891005"/>
                <a:gd name="connsiteY51" fmla="*/ 1026368 h 1235830"/>
                <a:gd name="connsiteX52" fmla="*/ 1785258 w 1891005"/>
                <a:gd name="connsiteY52" fmla="*/ 976604 h 1235830"/>
                <a:gd name="connsiteX53" fmla="*/ 1803919 w 1891005"/>
                <a:gd name="connsiteY53" fmla="*/ 933062 h 1235830"/>
                <a:gd name="connsiteX54" fmla="*/ 1828800 w 1891005"/>
                <a:gd name="connsiteY54" fmla="*/ 864637 h 1235830"/>
                <a:gd name="connsiteX55" fmla="*/ 1841241 w 1891005"/>
                <a:gd name="connsiteY55" fmla="*/ 609600 h 1235830"/>
                <a:gd name="connsiteX56" fmla="*/ 1853682 w 1891005"/>
                <a:gd name="connsiteY56" fmla="*/ 534956 h 1235830"/>
                <a:gd name="connsiteX57" fmla="*/ 1859903 w 1891005"/>
                <a:gd name="connsiteY57" fmla="*/ 491413 h 1235830"/>
                <a:gd name="connsiteX58" fmla="*/ 1866123 w 1891005"/>
                <a:gd name="connsiteY58" fmla="*/ 460311 h 1235830"/>
                <a:gd name="connsiteX59" fmla="*/ 1878564 w 1891005"/>
                <a:gd name="connsiteY59" fmla="*/ 354564 h 1235830"/>
                <a:gd name="connsiteX60" fmla="*/ 1891005 w 1891005"/>
                <a:gd name="connsiteY60" fmla="*/ 292360 h 1235830"/>
                <a:gd name="connsiteX61" fmla="*/ 1884784 w 1891005"/>
                <a:gd name="connsiteY61" fmla="*/ 180392 h 1235830"/>
                <a:gd name="connsiteX62" fmla="*/ 1847462 w 1891005"/>
                <a:gd name="connsiteY62" fmla="*/ 161731 h 1235830"/>
                <a:gd name="connsiteX63" fmla="*/ 1872343 w 1891005"/>
                <a:gd name="connsiteY63" fmla="*/ 105747 h 1235830"/>
                <a:gd name="connsiteX64" fmla="*/ 1859903 w 1891005"/>
                <a:gd name="connsiteY64" fmla="*/ 49764 h 1235830"/>
                <a:gd name="connsiteX65" fmla="*/ 1841241 w 1891005"/>
                <a:gd name="connsiteY65" fmla="*/ 12441 h 1235830"/>
                <a:gd name="connsiteX66" fmla="*/ 1822580 w 1891005"/>
                <a:gd name="connsiteY66" fmla="*/ 0 h 1235830"/>
                <a:gd name="connsiteX67" fmla="*/ 1779037 w 1891005"/>
                <a:gd name="connsiteY67" fmla="*/ 6221 h 1235830"/>
                <a:gd name="connsiteX68" fmla="*/ 1760376 w 1891005"/>
                <a:gd name="connsiteY68" fmla="*/ 12441 h 1235830"/>
                <a:gd name="connsiteX69" fmla="*/ 1704392 w 1891005"/>
                <a:gd name="connsiteY69" fmla="*/ 12441 h 1235830"/>
                <a:gd name="connsiteX0" fmla="*/ 149290 w 1891005"/>
                <a:gd name="connsiteY0" fmla="*/ 37323 h 1235830"/>
                <a:gd name="connsiteX1" fmla="*/ 99527 w 1891005"/>
                <a:gd name="connsiteY1" fmla="*/ 12441 h 1235830"/>
                <a:gd name="connsiteX2" fmla="*/ 49764 w 1891005"/>
                <a:gd name="connsiteY2" fmla="*/ 18662 h 1235830"/>
                <a:gd name="connsiteX3" fmla="*/ 6221 w 1891005"/>
                <a:gd name="connsiteY3" fmla="*/ 37323 h 1235830"/>
                <a:gd name="connsiteX4" fmla="*/ 0 w 1891005"/>
                <a:gd name="connsiteY4" fmla="*/ 55984 h 1235830"/>
                <a:gd name="connsiteX5" fmla="*/ 6221 w 1891005"/>
                <a:gd name="connsiteY5" fmla="*/ 217715 h 1235830"/>
                <a:gd name="connsiteX6" fmla="*/ 12441 w 1891005"/>
                <a:gd name="connsiteY6" fmla="*/ 236376 h 1235830"/>
                <a:gd name="connsiteX7" fmla="*/ 18662 w 1891005"/>
                <a:gd name="connsiteY7" fmla="*/ 261258 h 1235830"/>
                <a:gd name="connsiteX8" fmla="*/ 24882 w 1891005"/>
                <a:gd name="connsiteY8" fmla="*/ 304800 h 1235830"/>
                <a:gd name="connsiteX9" fmla="*/ 31103 w 1891005"/>
                <a:gd name="connsiteY9" fmla="*/ 845976 h 1235830"/>
                <a:gd name="connsiteX10" fmla="*/ 37323 w 1891005"/>
                <a:gd name="connsiteY10" fmla="*/ 864637 h 1235830"/>
                <a:gd name="connsiteX11" fmla="*/ 49764 w 1891005"/>
                <a:gd name="connsiteY11" fmla="*/ 926841 h 1235830"/>
                <a:gd name="connsiteX12" fmla="*/ 55984 w 1891005"/>
                <a:gd name="connsiteY12" fmla="*/ 964164 h 1235830"/>
                <a:gd name="connsiteX13" fmla="*/ 62205 w 1891005"/>
                <a:gd name="connsiteY13" fmla="*/ 995266 h 1235830"/>
                <a:gd name="connsiteX14" fmla="*/ 68425 w 1891005"/>
                <a:gd name="connsiteY14" fmla="*/ 1051249 h 1235830"/>
                <a:gd name="connsiteX15" fmla="*/ 74645 w 1891005"/>
                <a:gd name="connsiteY15" fmla="*/ 1082351 h 1235830"/>
                <a:gd name="connsiteX16" fmla="*/ 80866 w 1891005"/>
                <a:gd name="connsiteY16" fmla="*/ 1132115 h 1235830"/>
                <a:gd name="connsiteX17" fmla="*/ 93307 w 1891005"/>
                <a:gd name="connsiteY17" fmla="*/ 1175658 h 1235830"/>
                <a:gd name="connsiteX18" fmla="*/ 99527 w 1891005"/>
                <a:gd name="connsiteY18" fmla="*/ 1206760 h 1235830"/>
                <a:gd name="connsiteX19" fmla="*/ 118188 w 1891005"/>
                <a:gd name="connsiteY19" fmla="*/ 1219200 h 1235830"/>
                <a:gd name="connsiteX20" fmla="*/ 136849 w 1891005"/>
                <a:gd name="connsiteY20" fmla="*/ 1212980 h 1235830"/>
                <a:gd name="connsiteX21" fmla="*/ 416768 w 1891005"/>
                <a:gd name="connsiteY21" fmla="*/ 1181878 h 1235830"/>
                <a:gd name="connsiteX22" fmla="*/ 410547 w 1891005"/>
                <a:gd name="connsiteY22" fmla="*/ 1181878 h 1235830"/>
                <a:gd name="connsiteX23" fmla="*/ 391886 w 1891005"/>
                <a:gd name="connsiteY23" fmla="*/ 1188098 h 1235830"/>
                <a:gd name="connsiteX24" fmla="*/ 360784 w 1891005"/>
                <a:gd name="connsiteY24" fmla="*/ 1181878 h 1235830"/>
                <a:gd name="connsiteX25" fmla="*/ 379445 w 1891005"/>
                <a:gd name="connsiteY25" fmla="*/ 1175658 h 1235830"/>
                <a:gd name="connsiteX26" fmla="*/ 441649 w 1891005"/>
                <a:gd name="connsiteY26" fmla="*/ 1169437 h 1235830"/>
                <a:gd name="connsiteX27" fmla="*/ 478972 w 1891005"/>
                <a:gd name="connsiteY27" fmla="*/ 1163217 h 1235830"/>
                <a:gd name="connsiteX28" fmla="*/ 547396 w 1891005"/>
                <a:gd name="connsiteY28" fmla="*/ 1150776 h 1235830"/>
                <a:gd name="connsiteX29" fmla="*/ 814874 w 1891005"/>
                <a:gd name="connsiteY29" fmla="*/ 1163217 h 1235830"/>
                <a:gd name="connsiteX30" fmla="*/ 833535 w 1891005"/>
                <a:gd name="connsiteY30" fmla="*/ 1169437 h 1235830"/>
                <a:gd name="connsiteX31" fmla="*/ 864637 w 1891005"/>
                <a:gd name="connsiteY31" fmla="*/ 1163217 h 1235830"/>
                <a:gd name="connsiteX32" fmla="*/ 945503 w 1891005"/>
                <a:gd name="connsiteY32" fmla="*/ 1150776 h 1235830"/>
                <a:gd name="connsiteX33" fmla="*/ 926841 w 1891005"/>
                <a:gd name="connsiteY33" fmla="*/ 1138335 h 1235830"/>
                <a:gd name="connsiteX34" fmla="*/ 933062 w 1891005"/>
                <a:gd name="connsiteY34" fmla="*/ 1119674 h 1235830"/>
                <a:gd name="connsiteX35" fmla="*/ 939282 w 1891005"/>
                <a:gd name="connsiteY35" fmla="*/ 1163217 h 1235830"/>
                <a:gd name="connsiteX36" fmla="*/ 957943 w 1891005"/>
                <a:gd name="connsiteY36" fmla="*/ 1169437 h 1235830"/>
                <a:gd name="connsiteX37" fmla="*/ 995266 w 1891005"/>
                <a:gd name="connsiteY37" fmla="*/ 1175658 h 1235830"/>
                <a:gd name="connsiteX38" fmla="*/ 1250303 w 1891005"/>
                <a:gd name="connsiteY38" fmla="*/ 1188098 h 1235830"/>
                <a:gd name="connsiteX39" fmla="*/ 1281405 w 1891005"/>
                <a:gd name="connsiteY39" fmla="*/ 1194319 h 1235830"/>
                <a:gd name="connsiteX40" fmla="*/ 1362270 w 1891005"/>
                <a:gd name="connsiteY40" fmla="*/ 1206760 h 1235830"/>
                <a:gd name="connsiteX41" fmla="*/ 1387152 w 1891005"/>
                <a:gd name="connsiteY41" fmla="*/ 1212980 h 1235830"/>
                <a:gd name="connsiteX42" fmla="*/ 1405813 w 1891005"/>
                <a:gd name="connsiteY42" fmla="*/ 1219200 h 1235830"/>
                <a:gd name="connsiteX43" fmla="*/ 1474237 w 1891005"/>
                <a:gd name="connsiteY43" fmla="*/ 1225421 h 1235830"/>
                <a:gd name="connsiteX44" fmla="*/ 1642188 w 1891005"/>
                <a:gd name="connsiteY44" fmla="*/ 1225421 h 1235830"/>
                <a:gd name="connsiteX45" fmla="*/ 1667070 w 1891005"/>
                <a:gd name="connsiteY45" fmla="*/ 1219200 h 1235830"/>
                <a:gd name="connsiteX46" fmla="*/ 1704392 w 1891005"/>
                <a:gd name="connsiteY46" fmla="*/ 1212980 h 1235830"/>
                <a:gd name="connsiteX47" fmla="*/ 1723054 w 1891005"/>
                <a:gd name="connsiteY47" fmla="*/ 1150776 h 1235830"/>
                <a:gd name="connsiteX48" fmla="*/ 1735494 w 1891005"/>
                <a:gd name="connsiteY48" fmla="*/ 1101013 h 1235830"/>
                <a:gd name="connsiteX49" fmla="*/ 1741715 w 1891005"/>
                <a:gd name="connsiteY49" fmla="*/ 1076131 h 1235830"/>
                <a:gd name="connsiteX50" fmla="*/ 1747935 w 1891005"/>
                <a:gd name="connsiteY50" fmla="*/ 1045029 h 1235830"/>
                <a:gd name="connsiteX51" fmla="*/ 1760376 w 1891005"/>
                <a:gd name="connsiteY51" fmla="*/ 1026368 h 1235830"/>
                <a:gd name="connsiteX52" fmla="*/ 1785258 w 1891005"/>
                <a:gd name="connsiteY52" fmla="*/ 976604 h 1235830"/>
                <a:gd name="connsiteX53" fmla="*/ 1803919 w 1891005"/>
                <a:gd name="connsiteY53" fmla="*/ 933062 h 1235830"/>
                <a:gd name="connsiteX54" fmla="*/ 1828800 w 1891005"/>
                <a:gd name="connsiteY54" fmla="*/ 864637 h 1235830"/>
                <a:gd name="connsiteX55" fmla="*/ 1841241 w 1891005"/>
                <a:gd name="connsiteY55" fmla="*/ 609600 h 1235830"/>
                <a:gd name="connsiteX56" fmla="*/ 1853682 w 1891005"/>
                <a:gd name="connsiteY56" fmla="*/ 534956 h 1235830"/>
                <a:gd name="connsiteX57" fmla="*/ 1859903 w 1891005"/>
                <a:gd name="connsiteY57" fmla="*/ 491413 h 1235830"/>
                <a:gd name="connsiteX58" fmla="*/ 1866123 w 1891005"/>
                <a:gd name="connsiteY58" fmla="*/ 460311 h 1235830"/>
                <a:gd name="connsiteX59" fmla="*/ 1878564 w 1891005"/>
                <a:gd name="connsiteY59" fmla="*/ 354564 h 1235830"/>
                <a:gd name="connsiteX60" fmla="*/ 1891005 w 1891005"/>
                <a:gd name="connsiteY60" fmla="*/ 292360 h 1235830"/>
                <a:gd name="connsiteX61" fmla="*/ 1884784 w 1891005"/>
                <a:gd name="connsiteY61" fmla="*/ 180392 h 1235830"/>
                <a:gd name="connsiteX62" fmla="*/ 1847462 w 1891005"/>
                <a:gd name="connsiteY62" fmla="*/ 161731 h 1235830"/>
                <a:gd name="connsiteX63" fmla="*/ 1835021 w 1891005"/>
                <a:gd name="connsiteY63" fmla="*/ 87086 h 1235830"/>
                <a:gd name="connsiteX64" fmla="*/ 1859903 w 1891005"/>
                <a:gd name="connsiteY64" fmla="*/ 49764 h 1235830"/>
                <a:gd name="connsiteX65" fmla="*/ 1841241 w 1891005"/>
                <a:gd name="connsiteY65" fmla="*/ 12441 h 1235830"/>
                <a:gd name="connsiteX66" fmla="*/ 1822580 w 1891005"/>
                <a:gd name="connsiteY66" fmla="*/ 0 h 1235830"/>
                <a:gd name="connsiteX67" fmla="*/ 1779037 w 1891005"/>
                <a:gd name="connsiteY67" fmla="*/ 6221 h 1235830"/>
                <a:gd name="connsiteX68" fmla="*/ 1760376 w 1891005"/>
                <a:gd name="connsiteY68" fmla="*/ 12441 h 1235830"/>
                <a:gd name="connsiteX69" fmla="*/ 1704392 w 1891005"/>
                <a:gd name="connsiteY69" fmla="*/ 12441 h 1235830"/>
                <a:gd name="connsiteX0" fmla="*/ 149290 w 1891005"/>
                <a:gd name="connsiteY0" fmla="*/ 37323 h 1235830"/>
                <a:gd name="connsiteX1" fmla="*/ 99527 w 1891005"/>
                <a:gd name="connsiteY1" fmla="*/ 12441 h 1235830"/>
                <a:gd name="connsiteX2" fmla="*/ 49764 w 1891005"/>
                <a:gd name="connsiteY2" fmla="*/ 18662 h 1235830"/>
                <a:gd name="connsiteX3" fmla="*/ 6221 w 1891005"/>
                <a:gd name="connsiteY3" fmla="*/ 37323 h 1235830"/>
                <a:gd name="connsiteX4" fmla="*/ 0 w 1891005"/>
                <a:gd name="connsiteY4" fmla="*/ 55984 h 1235830"/>
                <a:gd name="connsiteX5" fmla="*/ 6221 w 1891005"/>
                <a:gd name="connsiteY5" fmla="*/ 217715 h 1235830"/>
                <a:gd name="connsiteX6" fmla="*/ 12441 w 1891005"/>
                <a:gd name="connsiteY6" fmla="*/ 236376 h 1235830"/>
                <a:gd name="connsiteX7" fmla="*/ 18662 w 1891005"/>
                <a:gd name="connsiteY7" fmla="*/ 261258 h 1235830"/>
                <a:gd name="connsiteX8" fmla="*/ 24882 w 1891005"/>
                <a:gd name="connsiteY8" fmla="*/ 304800 h 1235830"/>
                <a:gd name="connsiteX9" fmla="*/ 31103 w 1891005"/>
                <a:gd name="connsiteY9" fmla="*/ 845976 h 1235830"/>
                <a:gd name="connsiteX10" fmla="*/ 37323 w 1891005"/>
                <a:gd name="connsiteY10" fmla="*/ 864637 h 1235830"/>
                <a:gd name="connsiteX11" fmla="*/ 49764 w 1891005"/>
                <a:gd name="connsiteY11" fmla="*/ 926841 h 1235830"/>
                <a:gd name="connsiteX12" fmla="*/ 55984 w 1891005"/>
                <a:gd name="connsiteY12" fmla="*/ 964164 h 1235830"/>
                <a:gd name="connsiteX13" fmla="*/ 62205 w 1891005"/>
                <a:gd name="connsiteY13" fmla="*/ 995266 h 1235830"/>
                <a:gd name="connsiteX14" fmla="*/ 68425 w 1891005"/>
                <a:gd name="connsiteY14" fmla="*/ 1051249 h 1235830"/>
                <a:gd name="connsiteX15" fmla="*/ 74645 w 1891005"/>
                <a:gd name="connsiteY15" fmla="*/ 1082351 h 1235830"/>
                <a:gd name="connsiteX16" fmla="*/ 80866 w 1891005"/>
                <a:gd name="connsiteY16" fmla="*/ 1132115 h 1235830"/>
                <a:gd name="connsiteX17" fmla="*/ 93307 w 1891005"/>
                <a:gd name="connsiteY17" fmla="*/ 1175658 h 1235830"/>
                <a:gd name="connsiteX18" fmla="*/ 99527 w 1891005"/>
                <a:gd name="connsiteY18" fmla="*/ 1206760 h 1235830"/>
                <a:gd name="connsiteX19" fmla="*/ 118188 w 1891005"/>
                <a:gd name="connsiteY19" fmla="*/ 1219200 h 1235830"/>
                <a:gd name="connsiteX20" fmla="*/ 136849 w 1891005"/>
                <a:gd name="connsiteY20" fmla="*/ 1212980 h 1235830"/>
                <a:gd name="connsiteX21" fmla="*/ 416768 w 1891005"/>
                <a:gd name="connsiteY21" fmla="*/ 1181878 h 1235830"/>
                <a:gd name="connsiteX22" fmla="*/ 410547 w 1891005"/>
                <a:gd name="connsiteY22" fmla="*/ 1181878 h 1235830"/>
                <a:gd name="connsiteX23" fmla="*/ 391886 w 1891005"/>
                <a:gd name="connsiteY23" fmla="*/ 1188098 h 1235830"/>
                <a:gd name="connsiteX24" fmla="*/ 360784 w 1891005"/>
                <a:gd name="connsiteY24" fmla="*/ 1181878 h 1235830"/>
                <a:gd name="connsiteX25" fmla="*/ 379445 w 1891005"/>
                <a:gd name="connsiteY25" fmla="*/ 1175658 h 1235830"/>
                <a:gd name="connsiteX26" fmla="*/ 441649 w 1891005"/>
                <a:gd name="connsiteY26" fmla="*/ 1169437 h 1235830"/>
                <a:gd name="connsiteX27" fmla="*/ 478972 w 1891005"/>
                <a:gd name="connsiteY27" fmla="*/ 1163217 h 1235830"/>
                <a:gd name="connsiteX28" fmla="*/ 547396 w 1891005"/>
                <a:gd name="connsiteY28" fmla="*/ 1150776 h 1235830"/>
                <a:gd name="connsiteX29" fmla="*/ 814874 w 1891005"/>
                <a:gd name="connsiteY29" fmla="*/ 1163217 h 1235830"/>
                <a:gd name="connsiteX30" fmla="*/ 833535 w 1891005"/>
                <a:gd name="connsiteY30" fmla="*/ 1169437 h 1235830"/>
                <a:gd name="connsiteX31" fmla="*/ 864637 w 1891005"/>
                <a:gd name="connsiteY31" fmla="*/ 1163217 h 1235830"/>
                <a:gd name="connsiteX32" fmla="*/ 945503 w 1891005"/>
                <a:gd name="connsiteY32" fmla="*/ 1150776 h 1235830"/>
                <a:gd name="connsiteX33" fmla="*/ 926841 w 1891005"/>
                <a:gd name="connsiteY33" fmla="*/ 1138335 h 1235830"/>
                <a:gd name="connsiteX34" fmla="*/ 933062 w 1891005"/>
                <a:gd name="connsiteY34" fmla="*/ 1119674 h 1235830"/>
                <a:gd name="connsiteX35" fmla="*/ 939282 w 1891005"/>
                <a:gd name="connsiteY35" fmla="*/ 1163217 h 1235830"/>
                <a:gd name="connsiteX36" fmla="*/ 957943 w 1891005"/>
                <a:gd name="connsiteY36" fmla="*/ 1169437 h 1235830"/>
                <a:gd name="connsiteX37" fmla="*/ 995266 w 1891005"/>
                <a:gd name="connsiteY37" fmla="*/ 1175658 h 1235830"/>
                <a:gd name="connsiteX38" fmla="*/ 1250303 w 1891005"/>
                <a:gd name="connsiteY38" fmla="*/ 1188098 h 1235830"/>
                <a:gd name="connsiteX39" fmla="*/ 1281405 w 1891005"/>
                <a:gd name="connsiteY39" fmla="*/ 1194319 h 1235830"/>
                <a:gd name="connsiteX40" fmla="*/ 1362270 w 1891005"/>
                <a:gd name="connsiteY40" fmla="*/ 1206760 h 1235830"/>
                <a:gd name="connsiteX41" fmla="*/ 1387152 w 1891005"/>
                <a:gd name="connsiteY41" fmla="*/ 1212980 h 1235830"/>
                <a:gd name="connsiteX42" fmla="*/ 1405813 w 1891005"/>
                <a:gd name="connsiteY42" fmla="*/ 1219200 h 1235830"/>
                <a:gd name="connsiteX43" fmla="*/ 1474237 w 1891005"/>
                <a:gd name="connsiteY43" fmla="*/ 1225421 h 1235830"/>
                <a:gd name="connsiteX44" fmla="*/ 1642188 w 1891005"/>
                <a:gd name="connsiteY44" fmla="*/ 1225421 h 1235830"/>
                <a:gd name="connsiteX45" fmla="*/ 1667070 w 1891005"/>
                <a:gd name="connsiteY45" fmla="*/ 1219200 h 1235830"/>
                <a:gd name="connsiteX46" fmla="*/ 1704392 w 1891005"/>
                <a:gd name="connsiteY46" fmla="*/ 1212980 h 1235830"/>
                <a:gd name="connsiteX47" fmla="*/ 1723054 w 1891005"/>
                <a:gd name="connsiteY47" fmla="*/ 1150776 h 1235830"/>
                <a:gd name="connsiteX48" fmla="*/ 1735494 w 1891005"/>
                <a:gd name="connsiteY48" fmla="*/ 1101013 h 1235830"/>
                <a:gd name="connsiteX49" fmla="*/ 1741715 w 1891005"/>
                <a:gd name="connsiteY49" fmla="*/ 1076131 h 1235830"/>
                <a:gd name="connsiteX50" fmla="*/ 1747935 w 1891005"/>
                <a:gd name="connsiteY50" fmla="*/ 1045029 h 1235830"/>
                <a:gd name="connsiteX51" fmla="*/ 1760376 w 1891005"/>
                <a:gd name="connsiteY51" fmla="*/ 1026368 h 1235830"/>
                <a:gd name="connsiteX52" fmla="*/ 1785258 w 1891005"/>
                <a:gd name="connsiteY52" fmla="*/ 976604 h 1235830"/>
                <a:gd name="connsiteX53" fmla="*/ 1803919 w 1891005"/>
                <a:gd name="connsiteY53" fmla="*/ 933062 h 1235830"/>
                <a:gd name="connsiteX54" fmla="*/ 1828800 w 1891005"/>
                <a:gd name="connsiteY54" fmla="*/ 864637 h 1235830"/>
                <a:gd name="connsiteX55" fmla="*/ 1841241 w 1891005"/>
                <a:gd name="connsiteY55" fmla="*/ 609600 h 1235830"/>
                <a:gd name="connsiteX56" fmla="*/ 1853682 w 1891005"/>
                <a:gd name="connsiteY56" fmla="*/ 534956 h 1235830"/>
                <a:gd name="connsiteX57" fmla="*/ 1859903 w 1891005"/>
                <a:gd name="connsiteY57" fmla="*/ 491413 h 1235830"/>
                <a:gd name="connsiteX58" fmla="*/ 1866123 w 1891005"/>
                <a:gd name="connsiteY58" fmla="*/ 460311 h 1235830"/>
                <a:gd name="connsiteX59" fmla="*/ 1878564 w 1891005"/>
                <a:gd name="connsiteY59" fmla="*/ 354564 h 1235830"/>
                <a:gd name="connsiteX60" fmla="*/ 1891005 w 1891005"/>
                <a:gd name="connsiteY60" fmla="*/ 292360 h 1235830"/>
                <a:gd name="connsiteX61" fmla="*/ 1884784 w 1891005"/>
                <a:gd name="connsiteY61" fmla="*/ 180392 h 1235830"/>
                <a:gd name="connsiteX62" fmla="*/ 1847462 w 1891005"/>
                <a:gd name="connsiteY62" fmla="*/ 161731 h 1235830"/>
                <a:gd name="connsiteX63" fmla="*/ 1835021 w 1891005"/>
                <a:gd name="connsiteY63" fmla="*/ 87086 h 1235830"/>
                <a:gd name="connsiteX64" fmla="*/ 1859903 w 1891005"/>
                <a:gd name="connsiteY64" fmla="*/ 49764 h 1235830"/>
                <a:gd name="connsiteX65" fmla="*/ 1810139 w 1891005"/>
                <a:gd name="connsiteY65" fmla="*/ 6221 h 1235830"/>
                <a:gd name="connsiteX66" fmla="*/ 1822580 w 1891005"/>
                <a:gd name="connsiteY66" fmla="*/ 0 h 1235830"/>
                <a:gd name="connsiteX67" fmla="*/ 1779037 w 1891005"/>
                <a:gd name="connsiteY67" fmla="*/ 6221 h 1235830"/>
                <a:gd name="connsiteX68" fmla="*/ 1760376 w 1891005"/>
                <a:gd name="connsiteY68" fmla="*/ 12441 h 1235830"/>
                <a:gd name="connsiteX69" fmla="*/ 1704392 w 1891005"/>
                <a:gd name="connsiteY69" fmla="*/ 12441 h 1235830"/>
                <a:gd name="connsiteX0" fmla="*/ 149290 w 1891005"/>
                <a:gd name="connsiteY0" fmla="*/ 37323 h 1235830"/>
                <a:gd name="connsiteX1" fmla="*/ 99527 w 1891005"/>
                <a:gd name="connsiteY1" fmla="*/ 12441 h 1235830"/>
                <a:gd name="connsiteX2" fmla="*/ 49764 w 1891005"/>
                <a:gd name="connsiteY2" fmla="*/ 18662 h 1235830"/>
                <a:gd name="connsiteX3" fmla="*/ 6221 w 1891005"/>
                <a:gd name="connsiteY3" fmla="*/ 37323 h 1235830"/>
                <a:gd name="connsiteX4" fmla="*/ 0 w 1891005"/>
                <a:gd name="connsiteY4" fmla="*/ 55984 h 1235830"/>
                <a:gd name="connsiteX5" fmla="*/ 6221 w 1891005"/>
                <a:gd name="connsiteY5" fmla="*/ 217715 h 1235830"/>
                <a:gd name="connsiteX6" fmla="*/ 12441 w 1891005"/>
                <a:gd name="connsiteY6" fmla="*/ 236376 h 1235830"/>
                <a:gd name="connsiteX7" fmla="*/ 18662 w 1891005"/>
                <a:gd name="connsiteY7" fmla="*/ 261258 h 1235830"/>
                <a:gd name="connsiteX8" fmla="*/ 24882 w 1891005"/>
                <a:gd name="connsiteY8" fmla="*/ 304800 h 1235830"/>
                <a:gd name="connsiteX9" fmla="*/ 31103 w 1891005"/>
                <a:gd name="connsiteY9" fmla="*/ 845976 h 1235830"/>
                <a:gd name="connsiteX10" fmla="*/ 37323 w 1891005"/>
                <a:gd name="connsiteY10" fmla="*/ 864637 h 1235830"/>
                <a:gd name="connsiteX11" fmla="*/ 49764 w 1891005"/>
                <a:gd name="connsiteY11" fmla="*/ 926841 h 1235830"/>
                <a:gd name="connsiteX12" fmla="*/ 55984 w 1891005"/>
                <a:gd name="connsiteY12" fmla="*/ 964164 h 1235830"/>
                <a:gd name="connsiteX13" fmla="*/ 62205 w 1891005"/>
                <a:gd name="connsiteY13" fmla="*/ 995266 h 1235830"/>
                <a:gd name="connsiteX14" fmla="*/ 68425 w 1891005"/>
                <a:gd name="connsiteY14" fmla="*/ 1051249 h 1235830"/>
                <a:gd name="connsiteX15" fmla="*/ 74645 w 1891005"/>
                <a:gd name="connsiteY15" fmla="*/ 1082351 h 1235830"/>
                <a:gd name="connsiteX16" fmla="*/ 80866 w 1891005"/>
                <a:gd name="connsiteY16" fmla="*/ 1132115 h 1235830"/>
                <a:gd name="connsiteX17" fmla="*/ 93307 w 1891005"/>
                <a:gd name="connsiteY17" fmla="*/ 1175658 h 1235830"/>
                <a:gd name="connsiteX18" fmla="*/ 99527 w 1891005"/>
                <a:gd name="connsiteY18" fmla="*/ 1206760 h 1235830"/>
                <a:gd name="connsiteX19" fmla="*/ 118188 w 1891005"/>
                <a:gd name="connsiteY19" fmla="*/ 1219200 h 1235830"/>
                <a:gd name="connsiteX20" fmla="*/ 136849 w 1891005"/>
                <a:gd name="connsiteY20" fmla="*/ 1212980 h 1235830"/>
                <a:gd name="connsiteX21" fmla="*/ 416768 w 1891005"/>
                <a:gd name="connsiteY21" fmla="*/ 1181878 h 1235830"/>
                <a:gd name="connsiteX22" fmla="*/ 410547 w 1891005"/>
                <a:gd name="connsiteY22" fmla="*/ 1181878 h 1235830"/>
                <a:gd name="connsiteX23" fmla="*/ 391886 w 1891005"/>
                <a:gd name="connsiteY23" fmla="*/ 1188098 h 1235830"/>
                <a:gd name="connsiteX24" fmla="*/ 360784 w 1891005"/>
                <a:gd name="connsiteY24" fmla="*/ 1181878 h 1235830"/>
                <a:gd name="connsiteX25" fmla="*/ 379445 w 1891005"/>
                <a:gd name="connsiteY25" fmla="*/ 1175658 h 1235830"/>
                <a:gd name="connsiteX26" fmla="*/ 441649 w 1891005"/>
                <a:gd name="connsiteY26" fmla="*/ 1169437 h 1235830"/>
                <a:gd name="connsiteX27" fmla="*/ 478972 w 1891005"/>
                <a:gd name="connsiteY27" fmla="*/ 1163217 h 1235830"/>
                <a:gd name="connsiteX28" fmla="*/ 547396 w 1891005"/>
                <a:gd name="connsiteY28" fmla="*/ 1150776 h 1235830"/>
                <a:gd name="connsiteX29" fmla="*/ 814874 w 1891005"/>
                <a:gd name="connsiteY29" fmla="*/ 1163217 h 1235830"/>
                <a:gd name="connsiteX30" fmla="*/ 833535 w 1891005"/>
                <a:gd name="connsiteY30" fmla="*/ 1169437 h 1235830"/>
                <a:gd name="connsiteX31" fmla="*/ 864637 w 1891005"/>
                <a:gd name="connsiteY31" fmla="*/ 1163217 h 1235830"/>
                <a:gd name="connsiteX32" fmla="*/ 945503 w 1891005"/>
                <a:gd name="connsiteY32" fmla="*/ 1150776 h 1235830"/>
                <a:gd name="connsiteX33" fmla="*/ 926841 w 1891005"/>
                <a:gd name="connsiteY33" fmla="*/ 1138335 h 1235830"/>
                <a:gd name="connsiteX34" fmla="*/ 933062 w 1891005"/>
                <a:gd name="connsiteY34" fmla="*/ 1119674 h 1235830"/>
                <a:gd name="connsiteX35" fmla="*/ 939282 w 1891005"/>
                <a:gd name="connsiteY35" fmla="*/ 1163217 h 1235830"/>
                <a:gd name="connsiteX36" fmla="*/ 957943 w 1891005"/>
                <a:gd name="connsiteY36" fmla="*/ 1169437 h 1235830"/>
                <a:gd name="connsiteX37" fmla="*/ 995266 w 1891005"/>
                <a:gd name="connsiteY37" fmla="*/ 1175658 h 1235830"/>
                <a:gd name="connsiteX38" fmla="*/ 1250303 w 1891005"/>
                <a:gd name="connsiteY38" fmla="*/ 1188098 h 1235830"/>
                <a:gd name="connsiteX39" fmla="*/ 1281405 w 1891005"/>
                <a:gd name="connsiteY39" fmla="*/ 1194319 h 1235830"/>
                <a:gd name="connsiteX40" fmla="*/ 1362270 w 1891005"/>
                <a:gd name="connsiteY40" fmla="*/ 1206760 h 1235830"/>
                <a:gd name="connsiteX41" fmla="*/ 1387152 w 1891005"/>
                <a:gd name="connsiteY41" fmla="*/ 1212980 h 1235830"/>
                <a:gd name="connsiteX42" fmla="*/ 1405813 w 1891005"/>
                <a:gd name="connsiteY42" fmla="*/ 1219200 h 1235830"/>
                <a:gd name="connsiteX43" fmla="*/ 1474237 w 1891005"/>
                <a:gd name="connsiteY43" fmla="*/ 1225421 h 1235830"/>
                <a:gd name="connsiteX44" fmla="*/ 1642188 w 1891005"/>
                <a:gd name="connsiteY44" fmla="*/ 1225421 h 1235830"/>
                <a:gd name="connsiteX45" fmla="*/ 1667070 w 1891005"/>
                <a:gd name="connsiteY45" fmla="*/ 1219200 h 1235830"/>
                <a:gd name="connsiteX46" fmla="*/ 1704392 w 1891005"/>
                <a:gd name="connsiteY46" fmla="*/ 1212980 h 1235830"/>
                <a:gd name="connsiteX47" fmla="*/ 1723054 w 1891005"/>
                <a:gd name="connsiteY47" fmla="*/ 1150776 h 1235830"/>
                <a:gd name="connsiteX48" fmla="*/ 1735494 w 1891005"/>
                <a:gd name="connsiteY48" fmla="*/ 1101013 h 1235830"/>
                <a:gd name="connsiteX49" fmla="*/ 1741715 w 1891005"/>
                <a:gd name="connsiteY49" fmla="*/ 1076131 h 1235830"/>
                <a:gd name="connsiteX50" fmla="*/ 1747935 w 1891005"/>
                <a:gd name="connsiteY50" fmla="*/ 1045029 h 1235830"/>
                <a:gd name="connsiteX51" fmla="*/ 1760376 w 1891005"/>
                <a:gd name="connsiteY51" fmla="*/ 1026368 h 1235830"/>
                <a:gd name="connsiteX52" fmla="*/ 1785258 w 1891005"/>
                <a:gd name="connsiteY52" fmla="*/ 976604 h 1235830"/>
                <a:gd name="connsiteX53" fmla="*/ 1803919 w 1891005"/>
                <a:gd name="connsiteY53" fmla="*/ 933062 h 1235830"/>
                <a:gd name="connsiteX54" fmla="*/ 1828800 w 1891005"/>
                <a:gd name="connsiteY54" fmla="*/ 864637 h 1235830"/>
                <a:gd name="connsiteX55" fmla="*/ 1841241 w 1891005"/>
                <a:gd name="connsiteY55" fmla="*/ 609600 h 1235830"/>
                <a:gd name="connsiteX56" fmla="*/ 1853682 w 1891005"/>
                <a:gd name="connsiteY56" fmla="*/ 534956 h 1235830"/>
                <a:gd name="connsiteX57" fmla="*/ 1859903 w 1891005"/>
                <a:gd name="connsiteY57" fmla="*/ 491413 h 1235830"/>
                <a:gd name="connsiteX58" fmla="*/ 1866123 w 1891005"/>
                <a:gd name="connsiteY58" fmla="*/ 460311 h 1235830"/>
                <a:gd name="connsiteX59" fmla="*/ 1878564 w 1891005"/>
                <a:gd name="connsiteY59" fmla="*/ 354564 h 1235830"/>
                <a:gd name="connsiteX60" fmla="*/ 1891005 w 1891005"/>
                <a:gd name="connsiteY60" fmla="*/ 292360 h 1235830"/>
                <a:gd name="connsiteX61" fmla="*/ 1835020 w 1891005"/>
                <a:gd name="connsiteY61" fmla="*/ 205273 h 1235830"/>
                <a:gd name="connsiteX62" fmla="*/ 1847462 w 1891005"/>
                <a:gd name="connsiteY62" fmla="*/ 161731 h 1235830"/>
                <a:gd name="connsiteX63" fmla="*/ 1835021 w 1891005"/>
                <a:gd name="connsiteY63" fmla="*/ 87086 h 1235830"/>
                <a:gd name="connsiteX64" fmla="*/ 1859903 w 1891005"/>
                <a:gd name="connsiteY64" fmla="*/ 49764 h 1235830"/>
                <a:gd name="connsiteX65" fmla="*/ 1810139 w 1891005"/>
                <a:gd name="connsiteY65" fmla="*/ 6221 h 1235830"/>
                <a:gd name="connsiteX66" fmla="*/ 1822580 w 1891005"/>
                <a:gd name="connsiteY66" fmla="*/ 0 h 1235830"/>
                <a:gd name="connsiteX67" fmla="*/ 1779037 w 1891005"/>
                <a:gd name="connsiteY67" fmla="*/ 6221 h 1235830"/>
                <a:gd name="connsiteX68" fmla="*/ 1760376 w 1891005"/>
                <a:gd name="connsiteY68" fmla="*/ 12441 h 1235830"/>
                <a:gd name="connsiteX69" fmla="*/ 1704392 w 1891005"/>
                <a:gd name="connsiteY69" fmla="*/ 12441 h 1235830"/>
                <a:gd name="connsiteX0" fmla="*/ 149290 w 1878897"/>
                <a:gd name="connsiteY0" fmla="*/ 37323 h 1235830"/>
                <a:gd name="connsiteX1" fmla="*/ 99527 w 1878897"/>
                <a:gd name="connsiteY1" fmla="*/ 12441 h 1235830"/>
                <a:gd name="connsiteX2" fmla="*/ 49764 w 1878897"/>
                <a:gd name="connsiteY2" fmla="*/ 18662 h 1235830"/>
                <a:gd name="connsiteX3" fmla="*/ 6221 w 1878897"/>
                <a:gd name="connsiteY3" fmla="*/ 37323 h 1235830"/>
                <a:gd name="connsiteX4" fmla="*/ 0 w 1878897"/>
                <a:gd name="connsiteY4" fmla="*/ 55984 h 1235830"/>
                <a:gd name="connsiteX5" fmla="*/ 6221 w 1878897"/>
                <a:gd name="connsiteY5" fmla="*/ 217715 h 1235830"/>
                <a:gd name="connsiteX6" fmla="*/ 12441 w 1878897"/>
                <a:gd name="connsiteY6" fmla="*/ 236376 h 1235830"/>
                <a:gd name="connsiteX7" fmla="*/ 18662 w 1878897"/>
                <a:gd name="connsiteY7" fmla="*/ 261258 h 1235830"/>
                <a:gd name="connsiteX8" fmla="*/ 24882 w 1878897"/>
                <a:gd name="connsiteY8" fmla="*/ 304800 h 1235830"/>
                <a:gd name="connsiteX9" fmla="*/ 31103 w 1878897"/>
                <a:gd name="connsiteY9" fmla="*/ 845976 h 1235830"/>
                <a:gd name="connsiteX10" fmla="*/ 37323 w 1878897"/>
                <a:gd name="connsiteY10" fmla="*/ 864637 h 1235830"/>
                <a:gd name="connsiteX11" fmla="*/ 49764 w 1878897"/>
                <a:gd name="connsiteY11" fmla="*/ 926841 h 1235830"/>
                <a:gd name="connsiteX12" fmla="*/ 55984 w 1878897"/>
                <a:gd name="connsiteY12" fmla="*/ 964164 h 1235830"/>
                <a:gd name="connsiteX13" fmla="*/ 62205 w 1878897"/>
                <a:gd name="connsiteY13" fmla="*/ 995266 h 1235830"/>
                <a:gd name="connsiteX14" fmla="*/ 68425 w 1878897"/>
                <a:gd name="connsiteY14" fmla="*/ 1051249 h 1235830"/>
                <a:gd name="connsiteX15" fmla="*/ 74645 w 1878897"/>
                <a:gd name="connsiteY15" fmla="*/ 1082351 h 1235830"/>
                <a:gd name="connsiteX16" fmla="*/ 80866 w 1878897"/>
                <a:gd name="connsiteY16" fmla="*/ 1132115 h 1235830"/>
                <a:gd name="connsiteX17" fmla="*/ 93307 w 1878897"/>
                <a:gd name="connsiteY17" fmla="*/ 1175658 h 1235830"/>
                <a:gd name="connsiteX18" fmla="*/ 99527 w 1878897"/>
                <a:gd name="connsiteY18" fmla="*/ 1206760 h 1235830"/>
                <a:gd name="connsiteX19" fmla="*/ 118188 w 1878897"/>
                <a:gd name="connsiteY19" fmla="*/ 1219200 h 1235830"/>
                <a:gd name="connsiteX20" fmla="*/ 136849 w 1878897"/>
                <a:gd name="connsiteY20" fmla="*/ 1212980 h 1235830"/>
                <a:gd name="connsiteX21" fmla="*/ 416768 w 1878897"/>
                <a:gd name="connsiteY21" fmla="*/ 1181878 h 1235830"/>
                <a:gd name="connsiteX22" fmla="*/ 410547 w 1878897"/>
                <a:gd name="connsiteY22" fmla="*/ 1181878 h 1235830"/>
                <a:gd name="connsiteX23" fmla="*/ 391886 w 1878897"/>
                <a:gd name="connsiteY23" fmla="*/ 1188098 h 1235830"/>
                <a:gd name="connsiteX24" fmla="*/ 360784 w 1878897"/>
                <a:gd name="connsiteY24" fmla="*/ 1181878 h 1235830"/>
                <a:gd name="connsiteX25" fmla="*/ 379445 w 1878897"/>
                <a:gd name="connsiteY25" fmla="*/ 1175658 h 1235830"/>
                <a:gd name="connsiteX26" fmla="*/ 441649 w 1878897"/>
                <a:gd name="connsiteY26" fmla="*/ 1169437 h 1235830"/>
                <a:gd name="connsiteX27" fmla="*/ 478972 w 1878897"/>
                <a:gd name="connsiteY27" fmla="*/ 1163217 h 1235830"/>
                <a:gd name="connsiteX28" fmla="*/ 547396 w 1878897"/>
                <a:gd name="connsiteY28" fmla="*/ 1150776 h 1235830"/>
                <a:gd name="connsiteX29" fmla="*/ 814874 w 1878897"/>
                <a:gd name="connsiteY29" fmla="*/ 1163217 h 1235830"/>
                <a:gd name="connsiteX30" fmla="*/ 833535 w 1878897"/>
                <a:gd name="connsiteY30" fmla="*/ 1169437 h 1235830"/>
                <a:gd name="connsiteX31" fmla="*/ 864637 w 1878897"/>
                <a:gd name="connsiteY31" fmla="*/ 1163217 h 1235830"/>
                <a:gd name="connsiteX32" fmla="*/ 945503 w 1878897"/>
                <a:gd name="connsiteY32" fmla="*/ 1150776 h 1235830"/>
                <a:gd name="connsiteX33" fmla="*/ 926841 w 1878897"/>
                <a:gd name="connsiteY33" fmla="*/ 1138335 h 1235830"/>
                <a:gd name="connsiteX34" fmla="*/ 933062 w 1878897"/>
                <a:gd name="connsiteY34" fmla="*/ 1119674 h 1235830"/>
                <a:gd name="connsiteX35" fmla="*/ 939282 w 1878897"/>
                <a:gd name="connsiteY35" fmla="*/ 1163217 h 1235830"/>
                <a:gd name="connsiteX36" fmla="*/ 957943 w 1878897"/>
                <a:gd name="connsiteY36" fmla="*/ 1169437 h 1235830"/>
                <a:gd name="connsiteX37" fmla="*/ 995266 w 1878897"/>
                <a:gd name="connsiteY37" fmla="*/ 1175658 h 1235830"/>
                <a:gd name="connsiteX38" fmla="*/ 1250303 w 1878897"/>
                <a:gd name="connsiteY38" fmla="*/ 1188098 h 1235830"/>
                <a:gd name="connsiteX39" fmla="*/ 1281405 w 1878897"/>
                <a:gd name="connsiteY39" fmla="*/ 1194319 h 1235830"/>
                <a:gd name="connsiteX40" fmla="*/ 1362270 w 1878897"/>
                <a:gd name="connsiteY40" fmla="*/ 1206760 h 1235830"/>
                <a:gd name="connsiteX41" fmla="*/ 1387152 w 1878897"/>
                <a:gd name="connsiteY41" fmla="*/ 1212980 h 1235830"/>
                <a:gd name="connsiteX42" fmla="*/ 1405813 w 1878897"/>
                <a:gd name="connsiteY42" fmla="*/ 1219200 h 1235830"/>
                <a:gd name="connsiteX43" fmla="*/ 1474237 w 1878897"/>
                <a:gd name="connsiteY43" fmla="*/ 1225421 h 1235830"/>
                <a:gd name="connsiteX44" fmla="*/ 1642188 w 1878897"/>
                <a:gd name="connsiteY44" fmla="*/ 1225421 h 1235830"/>
                <a:gd name="connsiteX45" fmla="*/ 1667070 w 1878897"/>
                <a:gd name="connsiteY45" fmla="*/ 1219200 h 1235830"/>
                <a:gd name="connsiteX46" fmla="*/ 1704392 w 1878897"/>
                <a:gd name="connsiteY46" fmla="*/ 1212980 h 1235830"/>
                <a:gd name="connsiteX47" fmla="*/ 1723054 w 1878897"/>
                <a:gd name="connsiteY47" fmla="*/ 1150776 h 1235830"/>
                <a:gd name="connsiteX48" fmla="*/ 1735494 w 1878897"/>
                <a:gd name="connsiteY48" fmla="*/ 1101013 h 1235830"/>
                <a:gd name="connsiteX49" fmla="*/ 1741715 w 1878897"/>
                <a:gd name="connsiteY49" fmla="*/ 1076131 h 1235830"/>
                <a:gd name="connsiteX50" fmla="*/ 1747935 w 1878897"/>
                <a:gd name="connsiteY50" fmla="*/ 1045029 h 1235830"/>
                <a:gd name="connsiteX51" fmla="*/ 1760376 w 1878897"/>
                <a:gd name="connsiteY51" fmla="*/ 1026368 h 1235830"/>
                <a:gd name="connsiteX52" fmla="*/ 1785258 w 1878897"/>
                <a:gd name="connsiteY52" fmla="*/ 976604 h 1235830"/>
                <a:gd name="connsiteX53" fmla="*/ 1803919 w 1878897"/>
                <a:gd name="connsiteY53" fmla="*/ 933062 h 1235830"/>
                <a:gd name="connsiteX54" fmla="*/ 1828800 w 1878897"/>
                <a:gd name="connsiteY54" fmla="*/ 864637 h 1235830"/>
                <a:gd name="connsiteX55" fmla="*/ 1841241 w 1878897"/>
                <a:gd name="connsiteY55" fmla="*/ 609600 h 1235830"/>
                <a:gd name="connsiteX56" fmla="*/ 1853682 w 1878897"/>
                <a:gd name="connsiteY56" fmla="*/ 534956 h 1235830"/>
                <a:gd name="connsiteX57" fmla="*/ 1859903 w 1878897"/>
                <a:gd name="connsiteY57" fmla="*/ 491413 h 1235830"/>
                <a:gd name="connsiteX58" fmla="*/ 1866123 w 1878897"/>
                <a:gd name="connsiteY58" fmla="*/ 460311 h 1235830"/>
                <a:gd name="connsiteX59" fmla="*/ 1878564 w 1878897"/>
                <a:gd name="connsiteY59" fmla="*/ 354564 h 1235830"/>
                <a:gd name="connsiteX60" fmla="*/ 1853683 w 1878897"/>
                <a:gd name="connsiteY60" fmla="*/ 292360 h 1235830"/>
                <a:gd name="connsiteX61" fmla="*/ 1835020 w 1878897"/>
                <a:gd name="connsiteY61" fmla="*/ 205273 h 1235830"/>
                <a:gd name="connsiteX62" fmla="*/ 1847462 w 1878897"/>
                <a:gd name="connsiteY62" fmla="*/ 161731 h 1235830"/>
                <a:gd name="connsiteX63" fmla="*/ 1835021 w 1878897"/>
                <a:gd name="connsiteY63" fmla="*/ 87086 h 1235830"/>
                <a:gd name="connsiteX64" fmla="*/ 1859903 w 1878897"/>
                <a:gd name="connsiteY64" fmla="*/ 49764 h 1235830"/>
                <a:gd name="connsiteX65" fmla="*/ 1810139 w 1878897"/>
                <a:gd name="connsiteY65" fmla="*/ 6221 h 1235830"/>
                <a:gd name="connsiteX66" fmla="*/ 1822580 w 1878897"/>
                <a:gd name="connsiteY66" fmla="*/ 0 h 1235830"/>
                <a:gd name="connsiteX67" fmla="*/ 1779037 w 1878897"/>
                <a:gd name="connsiteY67" fmla="*/ 6221 h 1235830"/>
                <a:gd name="connsiteX68" fmla="*/ 1760376 w 1878897"/>
                <a:gd name="connsiteY68" fmla="*/ 12441 h 1235830"/>
                <a:gd name="connsiteX69" fmla="*/ 1704392 w 1878897"/>
                <a:gd name="connsiteY69" fmla="*/ 12441 h 1235830"/>
                <a:gd name="connsiteX0" fmla="*/ 149290 w 1867635"/>
                <a:gd name="connsiteY0" fmla="*/ 37323 h 1235830"/>
                <a:gd name="connsiteX1" fmla="*/ 99527 w 1867635"/>
                <a:gd name="connsiteY1" fmla="*/ 12441 h 1235830"/>
                <a:gd name="connsiteX2" fmla="*/ 49764 w 1867635"/>
                <a:gd name="connsiteY2" fmla="*/ 18662 h 1235830"/>
                <a:gd name="connsiteX3" fmla="*/ 6221 w 1867635"/>
                <a:gd name="connsiteY3" fmla="*/ 37323 h 1235830"/>
                <a:gd name="connsiteX4" fmla="*/ 0 w 1867635"/>
                <a:gd name="connsiteY4" fmla="*/ 55984 h 1235830"/>
                <a:gd name="connsiteX5" fmla="*/ 6221 w 1867635"/>
                <a:gd name="connsiteY5" fmla="*/ 217715 h 1235830"/>
                <a:gd name="connsiteX6" fmla="*/ 12441 w 1867635"/>
                <a:gd name="connsiteY6" fmla="*/ 236376 h 1235830"/>
                <a:gd name="connsiteX7" fmla="*/ 18662 w 1867635"/>
                <a:gd name="connsiteY7" fmla="*/ 261258 h 1235830"/>
                <a:gd name="connsiteX8" fmla="*/ 24882 w 1867635"/>
                <a:gd name="connsiteY8" fmla="*/ 304800 h 1235830"/>
                <a:gd name="connsiteX9" fmla="*/ 31103 w 1867635"/>
                <a:gd name="connsiteY9" fmla="*/ 845976 h 1235830"/>
                <a:gd name="connsiteX10" fmla="*/ 37323 w 1867635"/>
                <a:gd name="connsiteY10" fmla="*/ 864637 h 1235830"/>
                <a:gd name="connsiteX11" fmla="*/ 49764 w 1867635"/>
                <a:gd name="connsiteY11" fmla="*/ 926841 h 1235830"/>
                <a:gd name="connsiteX12" fmla="*/ 55984 w 1867635"/>
                <a:gd name="connsiteY12" fmla="*/ 964164 h 1235830"/>
                <a:gd name="connsiteX13" fmla="*/ 62205 w 1867635"/>
                <a:gd name="connsiteY13" fmla="*/ 995266 h 1235830"/>
                <a:gd name="connsiteX14" fmla="*/ 68425 w 1867635"/>
                <a:gd name="connsiteY14" fmla="*/ 1051249 h 1235830"/>
                <a:gd name="connsiteX15" fmla="*/ 74645 w 1867635"/>
                <a:gd name="connsiteY15" fmla="*/ 1082351 h 1235830"/>
                <a:gd name="connsiteX16" fmla="*/ 80866 w 1867635"/>
                <a:gd name="connsiteY16" fmla="*/ 1132115 h 1235830"/>
                <a:gd name="connsiteX17" fmla="*/ 93307 w 1867635"/>
                <a:gd name="connsiteY17" fmla="*/ 1175658 h 1235830"/>
                <a:gd name="connsiteX18" fmla="*/ 99527 w 1867635"/>
                <a:gd name="connsiteY18" fmla="*/ 1206760 h 1235830"/>
                <a:gd name="connsiteX19" fmla="*/ 118188 w 1867635"/>
                <a:gd name="connsiteY19" fmla="*/ 1219200 h 1235830"/>
                <a:gd name="connsiteX20" fmla="*/ 136849 w 1867635"/>
                <a:gd name="connsiteY20" fmla="*/ 1212980 h 1235830"/>
                <a:gd name="connsiteX21" fmla="*/ 416768 w 1867635"/>
                <a:gd name="connsiteY21" fmla="*/ 1181878 h 1235830"/>
                <a:gd name="connsiteX22" fmla="*/ 410547 w 1867635"/>
                <a:gd name="connsiteY22" fmla="*/ 1181878 h 1235830"/>
                <a:gd name="connsiteX23" fmla="*/ 391886 w 1867635"/>
                <a:gd name="connsiteY23" fmla="*/ 1188098 h 1235830"/>
                <a:gd name="connsiteX24" fmla="*/ 360784 w 1867635"/>
                <a:gd name="connsiteY24" fmla="*/ 1181878 h 1235830"/>
                <a:gd name="connsiteX25" fmla="*/ 379445 w 1867635"/>
                <a:gd name="connsiteY25" fmla="*/ 1175658 h 1235830"/>
                <a:gd name="connsiteX26" fmla="*/ 441649 w 1867635"/>
                <a:gd name="connsiteY26" fmla="*/ 1169437 h 1235830"/>
                <a:gd name="connsiteX27" fmla="*/ 478972 w 1867635"/>
                <a:gd name="connsiteY27" fmla="*/ 1163217 h 1235830"/>
                <a:gd name="connsiteX28" fmla="*/ 547396 w 1867635"/>
                <a:gd name="connsiteY28" fmla="*/ 1150776 h 1235830"/>
                <a:gd name="connsiteX29" fmla="*/ 814874 w 1867635"/>
                <a:gd name="connsiteY29" fmla="*/ 1163217 h 1235830"/>
                <a:gd name="connsiteX30" fmla="*/ 833535 w 1867635"/>
                <a:gd name="connsiteY30" fmla="*/ 1169437 h 1235830"/>
                <a:gd name="connsiteX31" fmla="*/ 864637 w 1867635"/>
                <a:gd name="connsiteY31" fmla="*/ 1163217 h 1235830"/>
                <a:gd name="connsiteX32" fmla="*/ 945503 w 1867635"/>
                <a:gd name="connsiteY32" fmla="*/ 1150776 h 1235830"/>
                <a:gd name="connsiteX33" fmla="*/ 926841 w 1867635"/>
                <a:gd name="connsiteY33" fmla="*/ 1138335 h 1235830"/>
                <a:gd name="connsiteX34" fmla="*/ 933062 w 1867635"/>
                <a:gd name="connsiteY34" fmla="*/ 1119674 h 1235830"/>
                <a:gd name="connsiteX35" fmla="*/ 939282 w 1867635"/>
                <a:gd name="connsiteY35" fmla="*/ 1163217 h 1235830"/>
                <a:gd name="connsiteX36" fmla="*/ 957943 w 1867635"/>
                <a:gd name="connsiteY36" fmla="*/ 1169437 h 1235830"/>
                <a:gd name="connsiteX37" fmla="*/ 995266 w 1867635"/>
                <a:gd name="connsiteY37" fmla="*/ 1175658 h 1235830"/>
                <a:gd name="connsiteX38" fmla="*/ 1250303 w 1867635"/>
                <a:gd name="connsiteY38" fmla="*/ 1188098 h 1235830"/>
                <a:gd name="connsiteX39" fmla="*/ 1281405 w 1867635"/>
                <a:gd name="connsiteY39" fmla="*/ 1194319 h 1235830"/>
                <a:gd name="connsiteX40" fmla="*/ 1362270 w 1867635"/>
                <a:gd name="connsiteY40" fmla="*/ 1206760 h 1235830"/>
                <a:gd name="connsiteX41" fmla="*/ 1387152 w 1867635"/>
                <a:gd name="connsiteY41" fmla="*/ 1212980 h 1235830"/>
                <a:gd name="connsiteX42" fmla="*/ 1405813 w 1867635"/>
                <a:gd name="connsiteY42" fmla="*/ 1219200 h 1235830"/>
                <a:gd name="connsiteX43" fmla="*/ 1474237 w 1867635"/>
                <a:gd name="connsiteY43" fmla="*/ 1225421 h 1235830"/>
                <a:gd name="connsiteX44" fmla="*/ 1642188 w 1867635"/>
                <a:gd name="connsiteY44" fmla="*/ 1225421 h 1235830"/>
                <a:gd name="connsiteX45" fmla="*/ 1667070 w 1867635"/>
                <a:gd name="connsiteY45" fmla="*/ 1219200 h 1235830"/>
                <a:gd name="connsiteX46" fmla="*/ 1704392 w 1867635"/>
                <a:gd name="connsiteY46" fmla="*/ 1212980 h 1235830"/>
                <a:gd name="connsiteX47" fmla="*/ 1723054 w 1867635"/>
                <a:gd name="connsiteY47" fmla="*/ 1150776 h 1235830"/>
                <a:gd name="connsiteX48" fmla="*/ 1735494 w 1867635"/>
                <a:gd name="connsiteY48" fmla="*/ 1101013 h 1235830"/>
                <a:gd name="connsiteX49" fmla="*/ 1741715 w 1867635"/>
                <a:gd name="connsiteY49" fmla="*/ 1076131 h 1235830"/>
                <a:gd name="connsiteX50" fmla="*/ 1747935 w 1867635"/>
                <a:gd name="connsiteY50" fmla="*/ 1045029 h 1235830"/>
                <a:gd name="connsiteX51" fmla="*/ 1760376 w 1867635"/>
                <a:gd name="connsiteY51" fmla="*/ 1026368 h 1235830"/>
                <a:gd name="connsiteX52" fmla="*/ 1785258 w 1867635"/>
                <a:gd name="connsiteY52" fmla="*/ 976604 h 1235830"/>
                <a:gd name="connsiteX53" fmla="*/ 1803919 w 1867635"/>
                <a:gd name="connsiteY53" fmla="*/ 933062 h 1235830"/>
                <a:gd name="connsiteX54" fmla="*/ 1828800 w 1867635"/>
                <a:gd name="connsiteY54" fmla="*/ 864637 h 1235830"/>
                <a:gd name="connsiteX55" fmla="*/ 1841241 w 1867635"/>
                <a:gd name="connsiteY55" fmla="*/ 609600 h 1235830"/>
                <a:gd name="connsiteX56" fmla="*/ 1853682 w 1867635"/>
                <a:gd name="connsiteY56" fmla="*/ 534956 h 1235830"/>
                <a:gd name="connsiteX57" fmla="*/ 1859903 w 1867635"/>
                <a:gd name="connsiteY57" fmla="*/ 491413 h 1235830"/>
                <a:gd name="connsiteX58" fmla="*/ 1866123 w 1867635"/>
                <a:gd name="connsiteY58" fmla="*/ 460311 h 1235830"/>
                <a:gd name="connsiteX59" fmla="*/ 1828800 w 1867635"/>
                <a:gd name="connsiteY59" fmla="*/ 348343 h 1235830"/>
                <a:gd name="connsiteX60" fmla="*/ 1853683 w 1867635"/>
                <a:gd name="connsiteY60" fmla="*/ 292360 h 1235830"/>
                <a:gd name="connsiteX61" fmla="*/ 1835020 w 1867635"/>
                <a:gd name="connsiteY61" fmla="*/ 205273 h 1235830"/>
                <a:gd name="connsiteX62" fmla="*/ 1847462 w 1867635"/>
                <a:gd name="connsiteY62" fmla="*/ 161731 h 1235830"/>
                <a:gd name="connsiteX63" fmla="*/ 1835021 w 1867635"/>
                <a:gd name="connsiteY63" fmla="*/ 87086 h 1235830"/>
                <a:gd name="connsiteX64" fmla="*/ 1859903 w 1867635"/>
                <a:gd name="connsiteY64" fmla="*/ 49764 h 1235830"/>
                <a:gd name="connsiteX65" fmla="*/ 1810139 w 1867635"/>
                <a:gd name="connsiteY65" fmla="*/ 6221 h 1235830"/>
                <a:gd name="connsiteX66" fmla="*/ 1822580 w 1867635"/>
                <a:gd name="connsiteY66" fmla="*/ 0 h 1235830"/>
                <a:gd name="connsiteX67" fmla="*/ 1779037 w 1867635"/>
                <a:gd name="connsiteY67" fmla="*/ 6221 h 1235830"/>
                <a:gd name="connsiteX68" fmla="*/ 1760376 w 1867635"/>
                <a:gd name="connsiteY68" fmla="*/ 12441 h 1235830"/>
                <a:gd name="connsiteX69" fmla="*/ 1704392 w 1867635"/>
                <a:gd name="connsiteY69" fmla="*/ 12441 h 1235830"/>
                <a:gd name="connsiteX0" fmla="*/ 149290 w 1861100"/>
                <a:gd name="connsiteY0" fmla="*/ 37323 h 1235830"/>
                <a:gd name="connsiteX1" fmla="*/ 99527 w 1861100"/>
                <a:gd name="connsiteY1" fmla="*/ 12441 h 1235830"/>
                <a:gd name="connsiteX2" fmla="*/ 49764 w 1861100"/>
                <a:gd name="connsiteY2" fmla="*/ 18662 h 1235830"/>
                <a:gd name="connsiteX3" fmla="*/ 6221 w 1861100"/>
                <a:gd name="connsiteY3" fmla="*/ 37323 h 1235830"/>
                <a:gd name="connsiteX4" fmla="*/ 0 w 1861100"/>
                <a:gd name="connsiteY4" fmla="*/ 55984 h 1235830"/>
                <a:gd name="connsiteX5" fmla="*/ 6221 w 1861100"/>
                <a:gd name="connsiteY5" fmla="*/ 217715 h 1235830"/>
                <a:gd name="connsiteX6" fmla="*/ 12441 w 1861100"/>
                <a:gd name="connsiteY6" fmla="*/ 236376 h 1235830"/>
                <a:gd name="connsiteX7" fmla="*/ 18662 w 1861100"/>
                <a:gd name="connsiteY7" fmla="*/ 261258 h 1235830"/>
                <a:gd name="connsiteX8" fmla="*/ 24882 w 1861100"/>
                <a:gd name="connsiteY8" fmla="*/ 304800 h 1235830"/>
                <a:gd name="connsiteX9" fmla="*/ 31103 w 1861100"/>
                <a:gd name="connsiteY9" fmla="*/ 845976 h 1235830"/>
                <a:gd name="connsiteX10" fmla="*/ 37323 w 1861100"/>
                <a:gd name="connsiteY10" fmla="*/ 864637 h 1235830"/>
                <a:gd name="connsiteX11" fmla="*/ 49764 w 1861100"/>
                <a:gd name="connsiteY11" fmla="*/ 926841 h 1235830"/>
                <a:gd name="connsiteX12" fmla="*/ 55984 w 1861100"/>
                <a:gd name="connsiteY12" fmla="*/ 964164 h 1235830"/>
                <a:gd name="connsiteX13" fmla="*/ 62205 w 1861100"/>
                <a:gd name="connsiteY13" fmla="*/ 995266 h 1235830"/>
                <a:gd name="connsiteX14" fmla="*/ 68425 w 1861100"/>
                <a:gd name="connsiteY14" fmla="*/ 1051249 h 1235830"/>
                <a:gd name="connsiteX15" fmla="*/ 74645 w 1861100"/>
                <a:gd name="connsiteY15" fmla="*/ 1082351 h 1235830"/>
                <a:gd name="connsiteX16" fmla="*/ 80866 w 1861100"/>
                <a:gd name="connsiteY16" fmla="*/ 1132115 h 1235830"/>
                <a:gd name="connsiteX17" fmla="*/ 93307 w 1861100"/>
                <a:gd name="connsiteY17" fmla="*/ 1175658 h 1235830"/>
                <a:gd name="connsiteX18" fmla="*/ 99527 w 1861100"/>
                <a:gd name="connsiteY18" fmla="*/ 1206760 h 1235830"/>
                <a:gd name="connsiteX19" fmla="*/ 118188 w 1861100"/>
                <a:gd name="connsiteY19" fmla="*/ 1219200 h 1235830"/>
                <a:gd name="connsiteX20" fmla="*/ 136849 w 1861100"/>
                <a:gd name="connsiteY20" fmla="*/ 1212980 h 1235830"/>
                <a:gd name="connsiteX21" fmla="*/ 416768 w 1861100"/>
                <a:gd name="connsiteY21" fmla="*/ 1181878 h 1235830"/>
                <a:gd name="connsiteX22" fmla="*/ 410547 w 1861100"/>
                <a:gd name="connsiteY22" fmla="*/ 1181878 h 1235830"/>
                <a:gd name="connsiteX23" fmla="*/ 391886 w 1861100"/>
                <a:gd name="connsiteY23" fmla="*/ 1188098 h 1235830"/>
                <a:gd name="connsiteX24" fmla="*/ 360784 w 1861100"/>
                <a:gd name="connsiteY24" fmla="*/ 1181878 h 1235830"/>
                <a:gd name="connsiteX25" fmla="*/ 379445 w 1861100"/>
                <a:gd name="connsiteY25" fmla="*/ 1175658 h 1235830"/>
                <a:gd name="connsiteX26" fmla="*/ 441649 w 1861100"/>
                <a:gd name="connsiteY26" fmla="*/ 1169437 h 1235830"/>
                <a:gd name="connsiteX27" fmla="*/ 478972 w 1861100"/>
                <a:gd name="connsiteY27" fmla="*/ 1163217 h 1235830"/>
                <a:gd name="connsiteX28" fmla="*/ 547396 w 1861100"/>
                <a:gd name="connsiteY28" fmla="*/ 1150776 h 1235830"/>
                <a:gd name="connsiteX29" fmla="*/ 814874 w 1861100"/>
                <a:gd name="connsiteY29" fmla="*/ 1163217 h 1235830"/>
                <a:gd name="connsiteX30" fmla="*/ 833535 w 1861100"/>
                <a:gd name="connsiteY30" fmla="*/ 1169437 h 1235830"/>
                <a:gd name="connsiteX31" fmla="*/ 864637 w 1861100"/>
                <a:gd name="connsiteY31" fmla="*/ 1163217 h 1235830"/>
                <a:gd name="connsiteX32" fmla="*/ 945503 w 1861100"/>
                <a:gd name="connsiteY32" fmla="*/ 1150776 h 1235830"/>
                <a:gd name="connsiteX33" fmla="*/ 926841 w 1861100"/>
                <a:gd name="connsiteY33" fmla="*/ 1138335 h 1235830"/>
                <a:gd name="connsiteX34" fmla="*/ 933062 w 1861100"/>
                <a:gd name="connsiteY34" fmla="*/ 1119674 h 1235830"/>
                <a:gd name="connsiteX35" fmla="*/ 939282 w 1861100"/>
                <a:gd name="connsiteY35" fmla="*/ 1163217 h 1235830"/>
                <a:gd name="connsiteX36" fmla="*/ 957943 w 1861100"/>
                <a:gd name="connsiteY36" fmla="*/ 1169437 h 1235830"/>
                <a:gd name="connsiteX37" fmla="*/ 995266 w 1861100"/>
                <a:gd name="connsiteY37" fmla="*/ 1175658 h 1235830"/>
                <a:gd name="connsiteX38" fmla="*/ 1250303 w 1861100"/>
                <a:gd name="connsiteY38" fmla="*/ 1188098 h 1235830"/>
                <a:gd name="connsiteX39" fmla="*/ 1281405 w 1861100"/>
                <a:gd name="connsiteY39" fmla="*/ 1194319 h 1235830"/>
                <a:gd name="connsiteX40" fmla="*/ 1362270 w 1861100"/>
                <a:gd name="connsiteY40" fmla="*/ 1206760 h 1235830"/>
                <a:gd name="connsiteX41" fmla="*/ 1387152 w 1861100"/>
                <a:gd name="connsiteY41" fmla="*/ 1212980 h 1235830"/>
                <a:gd name="connsiteX42" fmla="*/ 1405813 w 1861100"/>
                <a:gd name="connsiteY42" fmla="*/ 1219200 h 1235830"/>
                <a:gd name="connsiteX43" fmla="*/ 1474237 w 1861100"/>
                <a:gd name="connsiteY43" fmla="*/ 1225421 h 1235830"/>
                <a:gd name="connsiteX44" fmla="*/ 1642188 w 1861100"/>
                <a:gd name="connsiteY44" fmla="*/ 1225421 h 1235830"/>
                <a:gd name="connsiteX45" fmla="*/ 1667070 w 1861100"/>
                <a:gd name="connsiteY45" fmla="*/ 1219200 h 1235830"/>
                <a:gd name="connsiteX46" fmla="*/ 1704392 w 1861100"/>
                <a:gd name="connsiteY46" fmla="*/ 1212980 h 1235830"/>
                <a:gd name="connsiteX47" fmla="*/ 1723054 w 1861100"/>
                <a:gd name="connsiteY47" fmla="*/ 1150776 h 1235830"/>
                <a:gd name="connsiteX48" fmla="*/ 1735494 w 1861100"/>
                <a:gd name="connsiteY48" fmla="*/ 1101013 h 1235830"/>
                <a:gd name="connsiteX49" fmla="*/ 1741715 w 1861100"/>
                <a:gd name="connsiteY49" fmla="*/ 1076131 h 1235830"/>
                <a:gd name="connsiteX50" fmla="*/ 1747935 w 1861100"/>
                <a:gd name="connsiteY50" fmla="*/ 1045029 h 1235830"/>
                <a:gd name="connsiteX51" fmla="*/ 1760376 w 1861100"/>
                <a:gd name="connsiteY51" fmla="*/ 1026368 h 1235830"/>
                <a:gd name="connsiteX52" fmla="*/ 1785258 w 1861100"/>
                <a:gd name="connsiteY52" fmla="*/ 976604 h 1235830"/>
                <a:gd name="connsiteX53" fmla="*/ 1803919 w 1861100"/>
                <a:gd name="connsiteY53" fmla="*/ 933062 h 1235830"/>
                <a:gd name="connsiteX54" fmla="*/ 1828800 w 1861100"/>
                <a:gd name="connsiteY54" fmla="*/ 864637 h 1235830"/>
                <a:gd name="connsiteX55" fmla="*/ 1841241 w 1861100"/>
                <a:gd name="connsiteY55" fmla="*/ 609600 h 1235830"/>
                <a:gd name="connsiteX56" fmla="*/ 1853682 w 1861100"/>
                <a:gd name="connsiteY56" fmla="*/ 534956 h 1235830"/>
                <a:gd name="connsiteX57" fmla="*/ 1859903 w 1861100"/>
                <a:gd name="connsiteY57" fmla="*/ 491413 h 1235830"/>
                <a:gd name="connsiteX58" fmla="*/ 1828800 w 1861100"/>
                <a:gd name="connsiteY58" fmla="*/ 454091 h 1235830"/>
                <a:gd name="connsiteX59" fmla="*/ 1828800 w 1861100"/>
                <a:gd name="connsiteY59" fmla="*/ 348343 h 1235830"/>
                <a:gd name="connsiteX60" fmla="*/ 1853683 w 1861100"/>
                <a:gd name="connsiteY60" fmla="*/ 292360 h 1235830"/>
                <a:gd name="connsiteX61" fmla="*/ 1835020 w 1861100"/>
                <a:gd name="connsiteY61" fmla="*/ 205273 h 1235830"/>
                <a:gd name="connsiteX62" fmla="*/ 1847462 w 1861100"/>
                <a:gd name="connsiteY62" fmla="*/ 161731 h 1235830"/>
                <a:gd name="connsiteX63" fmla="*/ 1835021 w 1861100"/>
                <a:gd name="connsiteY63" fmla="*/ 87086 h 1235830"/>
                <a:gd name="connsiteX64" fmla="*/ 1859903 w 1861100"/>
                <a:gd name="connsiteY64" fmla="*/ 49764 h 1235830"/>
                <a:gd name="connsiteX65" fmla="*/ 1810139 w 1861100"/>
                <a:gd name="connsiteY65" fmla="*/ 6221 h 1235830"/>
                <a:gd name="connsiteX66" fmla="*/ 1822580 w 1861100"/>
                <a:gd name="connsiteY66" fmla="*/ 0 h 1235830"/>
                <a:gd name="connsiteX67" fmla="*/ 1779037 w 1861100"/>
                <a:gd name="connsiteY67" fmla="*/ 6221 h 1235830"/>
                <a:gd name="connsiteX68" fmla="*/ 1760376 w 1861100"/>
                <a:gd name="connsiteY68" fmla="*/ 12441 h 1235830"/>
                <a:gd name="connsiteX69" fmla="*/ 1704392 w 1861100"/>
                <a:gd name="connsiteY69" fmla="*/ 12441 h 1235830"/>
                <a:gd name="connsiteX0" fmla="*/ 149290 w 1861760"/>
                <a:gd name="connsiteY0" fmla="*/ 37323 h 1235830"/>
                <a:gd name="connsiteX1" fmla="*/ 99527 w 1861760"/>
                <a:gd name="connsiteY1" fmla="*/ 12441 h 1235830"/>
                <a:gd name="connsiteX2" fmla="*/ 49764 w 1861760"/>
                <a:gd name="connsiteY2" fmla="*/ 18662 h 1235830"/>
                <a:gd name="connsiteX3" fmla="*/ 6221 w 1861760"/>
                <a:gd name="connsiteY3" fmla="*/ 37323 h 1235830"/>
                <a:gd name="connsiteX4" fmla="*/ 0 w 1861760"/>
                <a:gd name="connsiteY4" fmla="*/ 55984 h 1235830"/>
                <a:gd name="connsiteX5" fmla="*/ 6221 w 1861760"/>
                <a:gd name="connsiteY5" fmla="*/ 217715 h 1235830"/>
                <a:gd name="connsiteX6" fmla="*/ 12441 w 1861760"/>
                <a:gd name="connsiteY6" fmla="*/ 236376 h 1235830"/>
                <a:gd name="connsiteX7" fmla="*/ 18662 w 1861760"/>
                <a:gd name="connsiteY7" fmla="*/ 261258 h 1235830"/>
                <a:gd name="connsiteX8" fmla="*/ 24882 w 1861760"/>
                <a:gd name="connsiteY8" fmla="*/ 304800 h 1235830"/>
                <a:gd name="connsiteX9" fmla="*/ 31103 w 1861760"/>
                <a:gd name="connsiteY9" fmla="*/ 845976 h 1235830"/>
                <a:gd name="connsiteX10" fmla="*/ 37323 w 1861760"/>
                <a:gd name="connsiteY10" fmla="*/ 864637 h 1235830"/>
                <a:gd name="connsiteX11" fmla="*/ 49764 w 1861760"/>
                <a:gd name="connsiteY11" fmla="*/ 926841 h 1235830"/>
                <a:gd name="connsiteX12" fmla="*/ 55984 w 1861760"/>
                <a:gd name="connsiteY12" fmla="*/ 964164 h 1235830"/>
                <a:gd name="connsiteX13" fmla="*/ 62205 w 1861760"/>
                <a:gd name="connsiteY13" fmla="*/ 995266 h 1235830"/>
                <a:gd name="connsiteX14" fmla="*/ 68425 w 1861760"/>
                <a:gd name="connsiteY14" fmla="*/ 1051249 h 1235830"/>
                <a:gd name="connsiteX15" fmla="*/ 74645 w 1861760"/>
                <a:gd name="connsiteY15" fmla="*/ 1082351 h 1235830"/>
                <a:gd name="connsiteX16" fmla="*/ 80866 w 1861760"/>
                <a:gd name="connsiteY16" fmla="*/ 1132115 h 1235830"/>
                <a:gd name="connsiteX17" fmla="*/ 93307 w 1861760"/>
                <a:gd name="connsiteY17" fmla="*/ 1175658 h 1235830"/>
                <a:gd name="connsiteX18" fmla="*/ 99527 w 1861760"/>
                <a:gd name="connsiteY18" fmla="*/ 1206760 h 1235830"/>
                <a:gd name="connsiteX19" fmla="*/ 118188 w 1861760"/>
                <a:gd name="connsiteY19" fmla="*/ 1219200 h 1235830"/>
                <a:gd name="connsiteX20" fmla="*/ 136849 w 1861760"/>
                <a:gd name="connsiteY20" fmla="*/ 1212980 h 1235830"/>
                <a:gd name="connsiteX21" fmla="*/ 416768 w 1861760"/>
                <a:gd name="connsiteY21" fmla="*/ 1181878 h 1235830"/>
                <a:gd name="connsiteX22" fmla="*/ 410547 w 1861760"/>
                <a:gd name="connsiteY22" fmla="*/ 1181878 h 1235830"/>
                <a:gd name="connsiteX23" fmla="*/ 391886 w 1861760"/>
                <a:gd name="connsiteY23" fmla="*/ 1188098 h 1235830"/>
                <a:gd name="connsiteX24" fmla="*/ 360784 w 1861760"/>
                <a:gd name="connsiteY24" fmla="*/ 1181878 h 1235830"/>
                <a:gd name="connsiteX25" fmla="*/ 379445 w 1861760"/>
                <a:gd name="connsiteY25" fmla="*/ 1175658 h 1235830"/>
                <a:gd name="connsiteX26" fmla="*/ 441649 w 1861760"/>
                <a:gd name="connsiteY26" fmla="*/ 1169437 h 1235830"/>
                <a:gd name="connsiteX27" fmla="*/ 478972 w 1861760"/>
                <a:gd name="connsiteY27" fmla="*/ 1163217 h 1235830"/>
                <a:gd name="connsiteX28" fmla="*/ 547396 w 1861760"/>
                <a:gd name="connsiteY28" fmla="*/ 1150776 h 1235830"/>
                <a:gd name="connsiteX29" fmla="*/ 814874 w 1861760"/>
                <a:gd name="connsiteY29" fmla="*/ 1163217 h 1235830"/>
                <a:gd name="connsiteX30" fmla="*/ 833535 w 1861760"/>
                <a:gd name="connsiteY30" fmla="*/ 1169437 h 1235830"/>
                <a:gd name="connsiteX31" fmla="*/ 864637 w 1861760"/>
                <a:gd name="connsiteY31" fmla="*/ 1163217 h 1235830"/>
                <a:gd name="connsiteX32" fmla="*/ 945503 w 1861760"/>
                <a:gd name="connsiteY32" fmla="*/ 1150776 h 1235830"/>
                <a:gd name="connsiteX33" fmla="*/ 926841 w 1861760"/>
                <a:gd name="connsiteY33" fmla="*/ 1138335 h 1235830"/>
                <a:gd name="connsiteX34" fmla="*/ 933062 w 1861760"/>
                <a:gd name="connsiteY34" fmla="*/ 1119674 h 1235830"/>
                <a:gd name="connsiteX35" fmla="*/ 939282 w 1861760"/>
                <a:gd name="connsiteY35" fmla="*/ 1163217 h 1235830"/>
                <a:gd name="connsiteX36" fmla="*/ 957943 w 1861760"/>
                <a:gd name="connsiteY36" fmla="*/ 1169437 h 1235830"/>
                <a:gd name="connsiteX37" fmla="*/ 995266 w 1861760"/>
                <a:gd name="connsiteY37" fmla="*/ 1175658 h 1235830"/>
                <a:gd name="connsiteX38" fmla="*/ 1250303 w 1861760"/>
                <a:gd name="connsiteY38" fmla="*/ 1188098 h 1235830"/>
                <a:gd name="connsiteX39" fmla="*/ 1281405 w 1861760"/>
                <a:gd name="connsiteY39" fmla="*/ 1194319 h 1235830"/>
                <a:gd name="connsiteX40" fmla="*/ 1362270 w 1861760"/>
                <a:gd name="connsiteY40" fmla="*/ 1206760 h 1235830"/>
                <a:gd name="connsiteX41" fmla="*/ 1387152 w 1861760"/>
                <a:gd name="connsiteY41" fmla="*/ 1212980 h 1235830"/>
                <a:gd name="connsiteX42" fmla="*/ 1405813 w 1861760"/>
                <a:gd name="connsiteY42" fmla="*/ 1219200 h 1235830"/>
                <a:gd name="connsiteX43" fmla="*/ 1474237 w 1861760"/>
                <a:gd name="connsiteY43" fmla="*/ 1225421 h 1235830"/>
                <a:gd name="connsiteX44" fmla="*/ 1642188 w 1861760"/>
                <a:gd name="connsiteY44" fmla="*/ 1225421 h 1235830"/>
                <a:gd name="connsiteX45" fmla="*/ 1667070 w 1861760"/>
                <a:gd name="connsiteY45" fmla="*/ 1219200 h 1235830"/>
                <a:gd name="connsiteX46" fmla="*/ 1704392 w 1861760"/>
                <a:gd name="connsiteY46" fmla="*/ 1212980 h 1235830"/>
                <a:gd name="connsiteX47" fmla="*/ 1723054 w 1861760"/>
                <a:gd name="connsiteY47" fmla="*/ 1150776 h 1235830"/>
                <a:gd name="connsiteX48" fmla="*/ 1735494 w 1861760"/>
                <a:gd name="connsiteY48" fmla="*/ 1101013 h 1235830"/>
                <a:gd name="connsiteX49" fmla="*/ 1741715 w 1861760"/>
                <a:gd name="connsiteY49" fmla="*/ 1076131 h 1235830"/>
                <a:gd name="connsiteX50" fmla="*/ 1747935 w 1861760"/>
                <a:gd name="connsiteY50" fmla="*/ 1045029 h 1235830"/>
                <a:gd name="connsiteX51" fmla="*/ 1760376 w 1861760"/>
                <a:gd name="connsiteY51" fmla="*/ 1026368 h 1235830"/>
                <a:gd name="connsiteX52" fmla="*/ 1785258 w 1861760"/>
                <a:gd name="connsiteY52" fmla="*/ 976604 h 1235830"/>
                <a:gd name="connsiteX53" fmla="*/ 1803919 w 1861760"/>
                <a:gd name="connsiteY53" fmla="*/ 933062 h 1235830"/>
                <a:gd name="connsiteX54" fmla="*/ 1828800 w 1861760"/>
                <a:gd name="connsiteY54" fmla="*/ 864637 h 1235830"/>
                <a:gd name="connsiteX55" fmla="*/ 1816359 w 1861760"/>
                <a:gd name="connsiteY55" fmla="*/ 609600 h 1235830"/>
                <a:gd name="connsiteX56" fmla="*/ 1853682 w 1861760"/>
                <a:gd name="connsiteY56" fmla="*/ 534956 h 1235830"/>
                <a:gd name="connsiteX57" fmla="*/ 1859903 w 1861760"/>
                <a:gd name="connsiteY57" fmla="*/ 491413 h 1235830"/>
                <a:gd name="connsiteX58" fmla="*/ 1828800 w 1861760"/>
                <a:gd name="connsiteY58" fmla="*/ 454091 h 1235830"/>
                <a:gd name="connsiteX59" fmla="*/ 1828800 w 1861760"/>
                <a:gd name="connsiteY59" fmla="*/ 348343 h 1235830"/>
                <a:gd name="connsiteX60" fmla="*/ 1853683 w 1861760"/>
                <a:gd name="connsiteY60" fmla="*/ 292360 h 1235830"/>
                <a:gd name="connsiteX61" fmla="*/ 1835020 w 1861760"/>
                <a:gd name="connsiteY61" fmla="*/ 205273 h 1235830"/>
                <a:gd name="connsiteX62" fmla="*/ 1847462 w 1861760"/>
                <a:gd name="connsiteY62" fmla="*/ 161731 h 1235830"/>
                <a:gd name="connsiteX63" fmla="*/ 1835021 w 1861760"/>
                <a:gd name="connsiteY63" fmla="*/ 87086 h 1235830"/>
                <a:gd name="connsiteX64" fmla="*/ 1859903 w 1861760"/>
                <a:gd name="connsiteY64" fmla="*/ 49764 h 1235830"/>
                <a:gd name="connsiteX65" fmla="*/ 1810139 w 1861760"/>
                <a:gd name="connsiteY65" fmla="*/ 6221 h 1235830"/>
                <a:gd name="connsiteX66" fmla="*/ 1822580 w 1861760"/>
                <a:gd name="connsiteY66" fmla="*/ 0 h 1235830"/>
                <a:gd name="connsiteX67" fmla="*/ 1779037 w 1861760"/>
                <a:gd name="connsiteY67" fmla="*/ 6221 h 1235830"/>
                <a:gd name="connsiteX68" fmla="*/ 1760376 w 1861760"/>
                <a:gd name="connsiteY68" fmla="*/ 12441 h 1235830"/>
                <a:gd name="connsiteX69" fmla="*/ 1704392 w 1861760"/>
                <a:gd name="connsiteY69" fmla="*/ 12441 h 1235830"/>
                <a:gd name="connsiteX0" fmla="*/ 149290 w 1860335"/>
                <a:gd name="connsiteY0" fmla="*/ 37323 h 1235830"/>
                <a:gd name="connsiteX1" fmla="*/ 99527 w 1860335"/>
                <a:gd name="connsiteY1" fmla="*/ 12441 h 1235830"/>
                <a:gd name="connsiteX2" fmla="*/ 49764 w 1860335"/>
                <a:gd name="connsiteY2" fmla="*/ 18662 h 1235830"/>
                <a:gd name="connsiteX3" fmla="*/ 6221 w 1860335"/>
                <a:gd name="connsiteY3" fmla="*/ 37323 h 1235830"/>
                <a:gd name="connsiteX4" fmla="*/ 0 w 1860335"/>
                <a:gd name="connsiteY4" fmla="*/ 55984 h 1235830"/>
                <a:gd name="connsiteX5" fmla="*/ 6221 w 1860335"/>
                <a:gd name="connsiteY5" fmla="*/ 217715 h 1235830"/>
                <a:gd name="connsiteX6" fmla="*/ 12441 w 1860335"/>
                <a:gd name="connsiteY6" fmla="*/ 236376 h 1235830"/>
                <a:gd name="connsiteX7" fmla="*/ 18662 w 1860335"/>
                <a:gd name="connsiteY7" fmla="*/ 261258 h 1235830"/>
                <a:gd name="connsiteX8" fmla="*/ 24882 w 1860335"/>
                <a:gd name="connsiteY8" fmla="*/ 304800 h 1235830"/>
                <a:gd name="connsiteX9" fmla="*/ 31103 w 1860335"/>
                <a:gd name="connsiteY9" fmla="*/ 845976 h 1235830"/>
                <a:gd name="connsiteX10" fmla="*/ 37323 w 1860335"/>
                <a:gd name="connsiteY10" fmla="*/ 864637 h 1235830"/>
                <a:gd name="connsiteX11" fmla="*/ 49764 w 1860335"/>
                <a:gd name="connsiteY11" fmla="*/ 926841 h 1235830"/>
                <a:gd name="connsiteX12" fmla="*/ 55984 w 1860335"/>
                <a:gd name="connsiteY12" fmla="*/ 964164 h 1235830"/>
                <a:gd name="connsiteX13" fmla="*/ 62205 w 1860335"/>
                <a:gd name="connsiteY13" fmla="*/ 995266 h 1235830"/>
                <a:gd name="connsiteX14" fmla="*/ 68425 w 1860335"/>
                <a:gd name="connsiteY14" fmla="*/ 1051249 h 1235830"/>
                <a:gd name="connsiteX15" fmla="*/ 74645 w 1860335"/>
                <a:gd name="connsiteY15" fmla="*/ 1082351 h 1235830"/>
                <a:gd name="connsiteX16" fmla="*/ 80866 w 1860335"/>
                <a:gd name="connsiteY16" fmla="*/ 1132115 h 1235830"/>
                <a:gd name="connsiteX17" fmla="*/ 93307 w 1860335"/>
                <a:gd name="connsiteY17" fmla="*/ 1175658 h 1235830"/>
                <a:gd name="connsiteX18" fmla="*/ 99527 w 1860335"/>
                <a:gd name="connsiteY18" fmla="*/ 1206760 h 1235830"/>
                <a:gd name="connsiteX19" fmla="*/ 118188 w 1860335"/>
                <a:gd name="connsiteY19" fmla="*/ 1219200 h 1235830"/>
                <a:gd name="connsiteX20" fmla="*/ 136849 w 1860335"/>
                <a:gd name="connsiteY20" fmla="*/ 1212980 h 1235830"/>
                <a:gd name="connsiteX21" fmla="*/ 416768 w 1860335"/>
                <a:gd name="connsiteY21" fmla="*/ 1181878 h 1235830"/>
                <a:gd name="connsiteX22" fmla="*/ 410547 w 1860335"/>
                <a:gd name="connsiteY22" fmla="*/ 1181878 h 1235830"/>
                <a:gd name="connsiteX23" fmla="*/ 391886 w 1860335"/>
                <a:gd name="connsiteY23" fmla="*/ 1188098 h 1235830"/>
                <a:gd name="connsiteX24" fmla="*/ 360784 w 1860335"/>
                <a:gd name="connsiteY24" fmla="*/ 1181878 h 1235830"/>
                <a:gd name="connsiteX25" fmla="*/ 379445 w 1860335"/>
                <a:gd name="connsiteY25" fmla="*/ 1175658 h 1235830"/>
                <a:gd name="connsiteX26" fmla="*/ 441649 w 1860335"/>
                <a:gd name="connsiteY26" fmla="*/ 1169437 h 1235830"/>
                <a:gd name="connsiteX27" fmla="*/ 478972 w 1860335"/>
                <a:gd name="connsiteY27" fmla="*/ 1163217 h 1235830"/>
                <a:gd name="connsiteX28" fmla="*/ 547396 w 1860335"/>
                <a:gd name="connsiteY28" fmla="*/ 1150776 h 1235830"/>
                <a:gd name="connsiteX29" fmla="*/ 814874 w 1860335"/>
                <a:gd name="connsiteY29" fmla="*/ 1163217 h 1235830"/>
                <a:gd name="connsiteX30" fmla="*/ 833535 w 1860335"/>
                <a:gd name="connsiteY30" fmla="*/ 1169437 h 1235830"/>
                <a:gd name="connsiteX31" fmla="*/ 864637 w 1860335"/>
                <a:gd name="connsiteY31" fmla="*/ 1163217 h 1235830"/>
                <a:gd name="connsiteX32" fmla="*/ 945503 w 1860335"/>
                <a:gd name="connsiteY32" fmla="*/ 1150776 h 1235830"/>
                <a:gd name="connsiteX33" fmla="*/ 926841 w 1860335"/>
                <a:gd name="connsiteY33" fmla="*/ 1138335 h 1235830"/>
                <a:gd name="connsiteX34" fmla="*/ 933062 w 1860335"/>
                <a:gd name="connsiteY34" fmla="*/ 1119674 h 1235830"/>
                <a:gd name="connsiteX35" fmla="*/ 939282 w 1860335"/>
                <a:gd name="connsiteY35" fmla="*/ 1163217 h 1235830"/>
                <a:gd name="connsiteX36" fmla="*/ 957943 w 1860335"/>
                <a:gd name="connsiteY36" fmla="*/ 1169437 h 1235830"/>
                <a:gd name="connsiteX37" fmla="*/ 995266 w 1860335"/>
                <a:gd name="connsiteY37" fmla="*/ 1175658 h 1235830"/>
                <a:gd name="connsiteX38" fmla="*/ 1250303 w 1860335"/>
                <a:gd name="connsiteY38" fmla="*/ 1188098 h 1235830"/>
                <a:gd name="connsiteX39" fmla="*/ 1281405 w 1860335"/>
                <a:gd name="connsiteY39" fmla="*/ 1194319 h 1235830"/>
                <a:gd name="connsiteX40" fmla="*/ 1362270 w 1860335"/>
                <a:gd name="connsiteY40" fmla="*/ 1206760 h 1235830"/>
                <a:gd name="connsiteX41" fmla="*/ 1387152 w 1860335"/>
                <a:gd name="connsiteY41" fmla="*/ 1212980 h 1235830"/>
                <a:gd name="connsiteX42" fmla="*/ 1405813 w 1860335"/>
                <a:gd name="connsiteY42" fmla="*/ 1219200 h 1235830"/>
                <a:gd name="connsiteX43" fmla="*/ 1474237 w 1860335"/>
                <a:gd name="connsiteY43" fmla="*/ 1225421 h 1235830"/>
                <a:gd name="connsiteX44" fmla="*/ 1642188 w 1860335"/>
                <a:gd name="connsiteY44" fmla="*/ 1225421 h 1235830"/>
                <a:gd name="connsiteX45" fmla="*/ 1667070 w 1860335"/>
                <a:gd name="connsiteY45" fmla="*/ 1219200 h 1235830"/>
                <a:gd name="connsiteX46" fmla="*/ 1704392 w 1860335"/>
                <a:gd name="connsiteY46" fmla="*/ 1212980 h 1235830"/>
                <a:gd name="connsiteX47" fmla="*/ 1723054 w 1860335"/>
                <a:gd name="connsiteY47" fmla="*/ 1150776 h 1235830"/>
                <a:gd name="connsiteX48" fmla="*/ 1735494 w 1860335"/>
                <a:gd name="connsiteY48" fmla="*/ 1101013 h 1235830"/>
                <a:gd name="connsiteX49" fmla="*/ 1741715 w 1860335"/>
                <a:gd name="connsiteY49" fmla="*/ 1076131 h 1235830"/>
                <a:gd name="connsiteX50" fmla="*/ 1747935 w 1860335"/>
                <a:gd name="connsiteY50" fmla="*/ 1045029 h 1235830"/>
                <a:gd name="connsiteX51" fmla="*/ 1760376 w 1860335"/>
                <a:gd name="connsiteY51" fmla="*/ 1026368 h 1235830"/>
                <a:gd name="connsiteX52" fmla="*/ 1785258 w 1860335"/>
                <a:gd name="connsiteY52" fmla="*/ 976604 h 1235830"/>
                <a:gd name="connsiteX53" fmla="*/ 1803919 w 1860335"/>
                <a:gd name="connsiteY53" fmla="*/ 933062 h 1235830"/>
                <a:gd name="connsiteX54" fmla="*/ 1828800 w 1860335"/>
                <a:gd name="connsiteY54" fmla="*/ 864637 h 1235830"/>
                <a:gd name="connsiteX55" fmla="*/ 1816359 w 1860335"/>
                <a:gd name="connsiteY55" fmla="*/ 609600 h 1235830"/>
                <a:gd name="connsiteX56" fmla="*/ 1853682 w 1860335"/>
                <a:gd name="connsiteY56" fmla="*/ 534956 h 1235830"/>
                <a:gd name="connsiteX57" fmla="*/ 1810140 w 1860335"/>
                <a:gd name="connsiteY57" fmla="*/ 491413 h 1235830"/>
                <a:gd name="connsiteX58" fmla="*/ 1828800 w 1860335"/>
                <a:gd name="connsiteY58" fmla="*/ 454091 h 1235830"/>
                <a:gd name="connsiteX59" fmla="*/ 1828800 w 1860335"/>
                <a:gd name="connsiteY59" fmla="*/ 348343 h 1235830"/>
                <a:gd name="connsiteX60" fmla="*/ 1853683 w 1860335"/>
                <a:gd name="connsiteY60" fmla="*/ 292360 h 1235830"/>
                <a:gd name="connsiteX61" fmla="*/ 1835020 w 1860335"/>
                <a:gd name="connsiteY61" fmla="*/ 205273 h 1235830"/>
                <a:gd name="connsiteX62" fmla="*/ 1847462 w 1860335"/>
                <a:gd name="connsiteY62" fmla="*/ 161731 h 1235830"/>
                <a:gd name="connsiteX63" fmla="*/ 1835021 w 1860335"/>
                <a:gd name="connsiteY63" fmla="*/ 87086 h 1235830"/>
                <a:gd name="connsiteX64" fmla="*/ 1859903 w 1860335"/>
                <a:gd name="connsiteY64" fmla="*/ 49764 h 1235830"/>
                <a:gd name="connsiteX65" fmla="*/ 1810139 w 1860335"/>
                <a:gd name="connsiteY65" fmla="*/ 6221 h 1235830"/>
                <a:gd name="connsiteX66" fmla="*/ 1822580 w 1860335"/>
                <a:gd name="connsiteY66" fmla="*/ 0 h 1235830"/>
                <a:gd name="connsiteX67" fmla="*/ 1779037 w 1860335"/>
                <a:gd name="connsiteY67" fmla="*/ 6221 h 1235830"/>
                <a:gd name="connsiteX68" fmla="*/ 1760376 w 1860335"/>
                <a:gd name="connsiteY68" fmla="*/ 12441 h 1235830"/>
                <a:gd name="connsiteX69" fmla="*/ 1704392 w 1860335"/>
                <a:gd name="connsiteY69" fmla="*/ 12441 h 1235830"/>
                <a:gd name="connsiteX0" fmla="*/ 149290 w 1860335"/>
                <a:gd name="connsiteY0" fmla="*/ 37323 h 1235830"/>
                <a:gd name="connsiteX1" fmla="*/ 99527 w 1860335"/>
                <a:gd name="connsiteY1" fmla="*/ 12441 h 1235830"/>
                <a:gd name="connsiteX2" fmla="*/ 49764 w 1860335"/>
                <a:gd name="connsiteY2" fmla="*/ 18662 h 1235830"/>
                <a:gd name="connsiteX3" fmla="*/ 6221 w 1860335"/>
                <a:gd name="connsiteY3" fmla="*/ 37323 h 1235830"/>
                <a:gd name="connsiteX4" fmla="*/ 0 w 1860335"/>
                <a:gd name="connsiteY4" fmla="*/ 55984 h 1235830"/>
                <a:gd name="connsiteX5" fmla="*/ 6221 w 1860335"/>
                <a:gd name="connsiteY5" fmla="*/ 217715 h 1235830"/>
                <a:gd name="connsiteX6" fmla="*/ 12441 w 1860335"/>
                <a:gd name="connsiteY6" fmla="*/ 236376 h 1235830"/>
                <a:gd name="connsiteX7" fmla="*/ 18662 w 1860335"/>
                <a:gd name="connsiteY7" fmla="*/ 261258 h 1235830"/>
                <a:gd name="connsiteX8" fmla="*/ 24882 w 1860335"/>
                <a:gd name="connsiteY8" fmla="*/ 304800 h 1235830"/>
                <a:gd name="connsiteX9" fmla="*/ 31103 w 1860335"/>
                <a:gd name="connsiteY9" fmla="*/ 845976 h 1235830"/>
                <a:gd name="connsiteX10" fmla="*/ 37323 w 1860335"/>
                <a:gd name="connsiteY10" fmla="*/ 864637 h 1235830"/>
                <a:gd name="connsiteX11" fmla="*/ 49764 w 1860335"/>
                <a:gd name="connsiteY11" fmla="*/ 926841 h 1235830"/>
                <a:gd name="connsiteX12" fmla="*/ 55984 w 1860335"/>
                <a:gd name="connsiteY12" fmla="*/ 964164 h 1235830"/>
                <a:gd name="connsiteX13" fmla="*/ 62205 w 1860335"/>
                <a:gd name="connsiteY13" fmla="*/ 995266 h 1235830"/>
                <a:gd name="connsiteX14" fmla="*/ 68425 w 1860335"/>
                <a:gd name="connsiteY14" fmla="*/ 1051249 h 1235830"/>
                <a:gd name="connsiteX15" fmla="*/ 74645 w 1860335"/>
                <a:gd name="connsiteY15" fmla="*/ 1082351 h 1235830"/>
                <a:gd name="connsiteX16" fmla="*/ 80866 w 1860335"/>
                <a:gd name="connsiteY16" fmla="*/ 1132115 h 1235830"/>
                <a:gd name="connsiteX17" fmla="*/ 93307 w 1860335"/>
                <a:gd name="connsiteY17" fmla="*/ 1175658 h 1235830"/>
                <a:gd name="connsiteX18" fmla="*/ 99527 w 1860335"/>
                <a:gd name="connsiteY18" fmla="*/ 1206760 h 1235830"/>
                <a:gd name="connsiteX19" fmla="*/ 118188 w 1860335"/>
                <a:gd name="connsiteY19" fmla="*/ 1219200 h 1235830"/>
                <a:gd name="connsiteX20" fmla="*/ 136849 w 1860335"/>
                <a:gd name="connsiteY20" fmla="*/ 1212980 h 1235830"/>
                <a:gd name="connsiteX21" fmla="*/ 416768 w 1860335"/>
                <a:gd name="connsiteY21" fmla="*/ 1181878 h 1235830"/>
                <a:gd name="connsiteX22" fmla="*/ 410547 w 1860335"/>
                <a:gd name="connsiteY22" fmla="*/ 1181878 h 1235830"/>
                <a:gd name="connsiteX23" fmla="*/ 391886 w 1860335"/>
                <a:gd name="connsiteY23" fmla="*/ 1188098 h 1235830"/>
                <a:gd name="connsiteX24" fmla="*/ 360784 w 1860335"/>
                <a:gd name="connsiteY24" fmla="*/ 1181878 h 1235830"/>
                <a:gd name="connsiteX25" fmla="*/ 379445 w 1860335"/>
                <a:gd name="connsiteY25" fmla="*/ 1175658 h 1235830"/>
                <a:gd name="connsiteX26" fmla="*/ 441649 w 1860335"/>
                <a:gd name="connsiteY26" fmla="*/ 1169437 h 1235830"/>
                <a:gd name="connsiteX27" fmla="*/ 478972 w 1860335"/>
                <a:gd name="connsiteY27" fmla="*/ 1163217 h 1235830"/>
                <a:gd name="connsiteX28" fmla="*/ 547396 w 1860335"/>
                <a:gd name="connsiteY28" fmla="*/ 1150776 h 1235830"/>
                <a:gd name="connsiteX29" fmla="*/ 814874 w 1860335"/>
                <a:gd name="connsiteY29" fmla="*/ 1163217 h 1235830"/>
                <a:gd name="connsiteX30" fmla="*/ 833535 w 1860335"/>
                <a:gd name="connsiteY30" fmla="*/ 1169437 h 1235830"/>
                <a:gd name="connsiteX31" fmla="*/ 864637 w 1860335"/>
                <a:gd name="connsiteY31" fmla="*/ 1163217 h 1235830"/>
                <a:gd name="connsiteX32" fmla="*/ 945503 w 1860335"/>
                <a:gd name="connsiteY32" fmla="*/ 1150776 h 1235830"/>
                <a:gd name="connsiteX33" fmla="*/ 926841 w 1860335"/>
                <a:gd name="connsiteY33" fmla="*/ 1138335 h 1235830"/>
                <a:gd name="connsiteX34" fmla="*/ 933062 w 1860335"/>
                <a:gd name="connsiteY34" fmla="*/ 1119674 h 1235830"/>
                <a:gd name="connsiteX35" fmla="*/ 939282 w 1860335"/>
                <a:gd name="connsiteY35" fmla="*/ 1163217 h 1235830"/>
                <a:gd name="connsiteX36" fmla="*/ 957943 w 1860335"/>
                <a:gd name="connsiteY36" fmla="*/ 1169437 h 1235830"/>
                <a:gd name="connsiteX37" fmla="*/ 995266 w 1860335"/>
                <a:gd name="connsiteY37" fmla="*/ 1175658 h 1235830"/>
                <a:gd name="connsiteX38" fmla="*/ 1250303 w 1860335"/>
                <a:gd name="connsiteY38" fmla="*/ 1188098 h 1235830"/>
                <a:gd name="connsiteX39" fmla="*/ 1281405 w 1860335"/>
                <a:gd name="connsiteY39" fmla="*/ 1194319 h 1235830"/>
                <a:gd name="connsiteX40" fmla="*/ 1362270 w 1860335"/>
                <a:gd name="connsiteY40" fmla="*/ 1206760 h 1235830"/>
                <a:gd name="connsiteX41" fmla="*/ 1387152 w 1860335"/>
                <a:gd name="connsiteY41" fmla="*/ 1212980 h 1235830"/>
                <a:gd name="connsiteX42" fmla="*/ 1405813 w 1860335"/>
                <a:gd name="connsiteY42" fmla="*/ 1219200 h 1235830"/>
                <a:gd name="connsiteX43" fmla="*/ 1474237 w 1860335"/>
                <a:gd name="connsiteY43" fmla="*/ 1225421 h 1235830"/>
                <a:gd name="connsiteX44" fmla="*/ 1642188 w 1860335"/>
                <a:gd name="connsiteY44" fmla="*/ 1225421 h 1235830"/>
                <a:gd name="connsiteX45" fmla="*/ 1667070 w 1860335"/>
                <a:gd name="connsiteY45" fmla="*/ 1219200 h 1235830"/>
                <a:gd name="connsiteX46" fmla="*/ 1704392 w 1860335"/>
                <a:gd name="connsiteY46" fmla="*/ 1212980 h 1235830"/>
                <a:gd name="connsiteX47" fmla="*/ 1723054 w 1860335"/>
                <a:gd name="connsiteY47" fmla="*/ 1150776 h 1235830"/>
                <a:gd name="connsiteX48" fmla="*/ 1735494 w 1860335"/>
                <a:gd name="connsiteY48" fmla="*/ 1101013 h 1235830"/>
                <a:gd name="connsiteX49" fmla="*/ 1741715 w 1860335"/>
                <a:gd name="connsiteY49" fmla="*/ 1076131 h 1235830"/>
                <a:gd name="connsiteX50" fmla="*/ 1747935 w 1860335"/>
                <a:gd name="connsiteY50" fmla="*/ 1045029 h 1235830"/>
                <a:gd name="connsiteX51" fmla="*/ 1760376 w 1860335"/>
                <a:gd name="connsiteY51" fmla="*/ 1026368 h 1235830"/>
                <a:gd name="connsiteX52" fmla="*/ 1785258 w 1860335"/>
                <a:gd name="connsiteY52" fmla="*/ 976604 h 1235830"/>
                <a:gd name="connsiteX53" fmla="*/ 1803919 w 1860335"/>
                <a:gd name="connsiteY53" fmla="*/ 933062 h 1235830"/>
                <a:gd name="connsiteX54" fmla="*/ 1828800 w 1860335"/>
                <a:gd name="connsiteY54" fmla="*/ 864637 h 1235830"/>
                <a:gd name="connsiteX55" fmla="*/ 1816359 w 1860335"/>
                <a:gd name="connsiteY55" fmla="*/ 609600 h 1235830"/>
                <a:gd name="connsiteX56" fmla="*/ 1828800 w 1860335"/>
                <a:gd name="connsiteY56" fmla="*/ 522515 h 1235830"/>
                <a:gd name="connsiteX57" fmla="*/ 1810140 w 1860335"/>
                <a:gd name="connsiteY57" fmla="*/ 491413 h 1235830"/>
                <a:gd name="connsiteX58" fmla="*/ 1828800 w 1860335"/>
                <a:gd name="connsiteY58" fmla="*/ 454091 h 1235830"/>
                <a:gd name="connsiteX59" fmla="*/ 1828800 w 1860335"/>
                <a:gd name="connsiteY59" fmla="*/ 348343 h 1235830"/>
                <a:gd name="connsiteX60" fmla="*/ 1853683 w 1860335"/>
                <a:gd name="connsiteY60" fmla="*/ 292360 h 1235830"/>
                <a:gd name="connsiteX61" fmla="*/ 1835020 w 1860335"/>
                <a:gd name="connsiteY61" fmla="*/ 205273 h 1235830"/>
                <a:gd name="connsiteX62" fmla="*/ 1847462 w 1860335"/>
                <a:gd name="connsiteY62" fmla="*/ 161731 h 1235830"/>
                <a:gd name="connsiteX63" fmla="*/ 1835021 w 1860335"/>
                <a:gd name="connsiteY63" fmla="*/ 87086 h 1235830"/>
                <a:gd name="connsiteX64" fmla="*/ 1859903 w 1860335"/>
                <a:gd name="connsiteY64" fmla="*/ 49764 h 1235830"/>
                <a:gd name="connsiteX65" fmla="*/ 1810139 w 1860335"/>
                <a:gd name="connsiteY65" fmla="*/ 6221 h 1235830"/>
                <a:gd name="connsiteX66" fmla="*/ 1822580 w 1860335"/>
                <a:gd name="connsiteY66" fmla="*/ 0 h 1235830"/>
                <a:gd name="connsiteX67" fmla="*/ 1779037 w 1860335"/>
                <a:gd name="connsiteY67" fmla="*/ 6221 h 1235830"/>
                <a:gd name="connsiteX68" fmla="*/ 1760376 w 1860335"/>
                <a:gd name="connsiteY68" fmla="*/ 12441 h 1235830"/>
                <a:gd name="connsiteX69" fmla="*/ 1704392 w 1860335"/>
                <a:gd name="connsiteY69" fmla="*/ 12441 h 1235830"/>
                <a:gd name="connsiteX0" fmla="*/ 149290 w 1860335"/>
                <a:gd name="connsiteY0" fmla="*/ 37323 h 1235830"/>
                <a:gd name="connsiteX1" fmla="*/ 99527 w 1860335"/>
                <a:gd name="connsiteY1" fmla="*/ 12441 h 1235830"/>
                <a:gd name="connsiteX2" fmla="*/ 49764 w 1860335"/>
                <a:gd name="connsiteY2" fmla="*/ 18662 h 1235830"/>
                <a:gd name="connsiteX3" fmla="*/ 6221 w 1860335"/>
                <a:gd name="connsiteY3" fmla="*/ 37323 h 1235830"/>
                <a:gd name="connsiteX4" fmla="*/ 0 w 1860335"/>
                <a:gd name="connsiteY4" fmla="*/ 55984 h 1235830"/>
                <a:gd name="connsiteX5" fmla="*/ 6221 w 1860335"/>
                <a:gd name="connsiteY5" fmla="*/ 217715 h 1235830"/>
                <a:gd name="connsiteX6" fmla="*/ 12441 w 1860335"/>
                <a:gd name="connsiteY6" fmla="*/ 236376 h 1235830"/>
                <a:gd name="connsiteX7" fmla="*/ 18662 w 1860335"/>
                <a:gd name="connsiteY7" fmla="*/ 261258 h 1235830"/>
                <a:gd name="connsiteX8" fmla="*/ 24882 w 1860335"/>
                <a:gd name="connsiteY8" fmla="*/ 304800 h 1235830"/>
                <a:gd name="connsiteX9" fmla="*/ 31103 w 1860335"/>
                <a:gd name="connsiteY9" fmla="*/ 845976 h 1235830"/>
                <a:gd name="connsiteX10" fmla="*/ 37323 w 1860335"/>
                <a:gd name="connsiteY10" fmla="*/ 864637 h 1235830"/>
                <a:gd name="connsiteX11" fmla="*/ 49764 w 1860335"/>
                <a:gd name="connsiteY11" fmla="*/ 926841 h 1235830"/>
                <a:gd name="connsiteX12" fmla="*/ 55984 w 1860335"/>
                <a:gd name="connsiteY12" fmla="*/ 964164 h 1235830"/>
                <a:gd name="connsiteX13" fmla="*/ 62205 w 1860335"/>
                <a:gd name="connsiteY13" fmla="*/ 995266 h 1235830"/>
                <a:gd name="connsiteX14" fmla="*/ 68425 w 1860335"/>
                <a:gd name="connsiteY14" fmla="*/ 1051249 h 1235830"/>
                <a:gd name="connsiteX15" fmla="*/ 74645 w 1860335"/>
                <a:gd name="connsiteY15" fmla="*/ 1082351 h 1235830"/>
                <a:gd name="connsiteX16" fmla="*/ 80866 w 1860335"/>
                <a:gd name="connsiteY16" fmla="*/ 1132115 h 1235830"/>
                <a:gd name="connsiteX17" fmla="*/ 93307 w 1860335"/>
                <a:gd name="connsiteY17" fmla="*/ 1175658 h 1235830"/>
                <a:gd name="connsiteX18" fmla="*/ 99527 w 1860335"/>
                <a:gd name="connsiteY18" fmla="*/ 1206760 h 1235830"/>
                <a:gd name="connsiteX19" fmla="*/ 118188 w 1860335"/>
                <a:gd name="connsiteY19" fmla="*/ 1219200 h 1235830"/>
                <a:gd name="connsiteX20" fmla="*/ 136849 w 1860335"/>
                <a:gd name="connsiteY20" fmla="*/ 1212980 h 1235830"/>
                <a:gd name="connsiteX21" fmla="*/ 416768 w 1860335"/>
                <a:gd name="connsiteY21" fmla="*/ 1181878 h 1235830"/>
                <a:gd name="connsiteX22" fmla="*/ 410547 w 1860335"/>
                <a:gd name="connsiteY22" fmla="*/ 1181878 h 1235830"/>
                <a:gd name="connsiteX23" fmla="*/ 391886 w 1860335"/>
                <a:gd name="connsiteY23" fmla="*/ 1188098 h 1235830"/>
                <a:gd name="connsiteX24" fmla="*/ 360784 w 1860335"/>
                <a:gd name="connsiteY24" fmla="*/ 1181878 h 1235830"/>
                <a:gd name="connsiteX25" fmla="*/ 379445 w 1860335"/>
                <a:gd name="connsiteY25" fmla="*/ 1175658 h 1235830"/>
                <a:gd name="connsiteX26" fmla="*/ 441649 w 1860335"/>
                <a:gd name="connsiteY26" fmla="*/ 1169437 h 1235830"/>
                <a:gd name="connsiteX27" fmla="*/ 478972 w 1860335"/>
                <a:gd name="connsiteY27" fmla="*/ 1163217 h 1235830"/>
                <a:gd name="connsiteX28" fmla="*/ 547396 w 1860335"/>
                <a:gd name="connsiteY28" fmla="*/ 1150776 h 1235830"/>
                <a:gd name="connsiteX29" fmla="*/ 814874 w 1860335"/>
                <a:gd name="connsiteY29" fmla="*/ 1163217 h 1235830"/>
                <a:gd name="connsiteX30" fmla="*/ 833535 w 1860335"/>
                <a:gd name="connsiteY30" fmla="*/ 1169437 h 1235830"/>
                <a:gd name="connsiteX31" fmla="*/ 864637 w 1860335"/>
                <a:gd name="connsiteY31" fmla="*/ 1163217 h 1235830"/>
                <a:gd name="connsiteX32" fmla="*/ 945503 w 1860335"/>
                <a:gd name="connsiteY32" fmla="*/ 1150776 h 1235830"/>
                <a:gd name="connsiteX33" fmla="*/ 926841 w 1860335"/>
                <a:gd name="connsiteY33" fmla="*/ 1138335 h 1235830"/>
                <a:gd name="connsiteX34" fmla="*/ 933062 w 1860335"/>
                <a:gd name="connsiteY34" fmla="*/ 1119674 h 1235830"/>
                <a:gd name="connsiteX35" fmla="*/ 939282 w 1860335"/>
                <a:gd name="connsiteY35" fmla="*/ 1163217 h 1235830"/>
                <a:gd name="connsiteX36" fmla="*/ 957943 w 1860335"/>
                <a:gd name="connsiteY36" fmla="*/ 1169437 h 1235830"/>
                <a:gd name="connsiteX37" fmla="*/ 995266 w 1860335"/>
                <a:gd name="connsiteY37" fmla="*/ 1175658 h 1235830"/>
                <a:gd name="connsiteX38" fmla="*/ 1250303 w 1860335"/>
                <a:gd name="connsiteY38" fmla="*/ 1188098 h 1235830"/>
                <a:gd name="connsiteX39" fmla="*/ 1281405 w 1860335"/>
                <a:gd name="connsiteY39" fmla="*/ 1194319 h 1235830"/>
                <a:gd name="connsiteX40" fmla="*/ 1362270 w 1860335"/>
                <a:gd name="connsiteY40" fmla="*/ 1206760 h 1235830"/>
                <a:gd name="connsiteX41" fmla="*/ 1387152 w 1860335"/>
                <a:gd name="connsiteY41" fmla="*/ 1212980 h 1235830"/>
                <a:gd name="connsiteX42" fmla="*/ 1405813 w 1860335"/>
                <a:gd name="connsiteY42" fmla="*/ 1219200 h 1235830"/>
                <a:gd name="connsiteX43" fmla="*/ 1474237 w 1860335"/>
                <a:gd name="connsiteY43" fmla="*/ 1225421 h 1235830"/>
                <a:gd name="connsiteX44" fmla="*/ 1642188 w 1860335"/>
                <a:gd name="connsiteY44" fmla="*/ 1225421 h 1235830"/>
                <a:gd name="connsiteX45" fmla="*/ 1667070 w 1860335"/>
                <a:gd name="connsiteY45" fmla="*/ 1219200 h 1235830"/>
                <a:gd name="connsiteX46" fmla="*/ 1704392 w 1860335"/>
                <a:gd name="connsiteY46" fmla="*/ 1212980 h 1235830"/>
                <a:gd name="connsiteX47" fmla="*/ 1723054 w 1860335"/>
                <a:gd name="connsiteY47" fmla="*/ 1150776 h 1235830"/>
                <a:gd name="connsiteX48" fmla="*/ 1735494 w 1860335"/>
                <a:gd name="connsiteY48" fmla="*/ 1101013 h 1235830"/>
                <a:gd name="connsiteX49" fmla="*/ 1741715 w 1860335"/>
                <a:gd name="connsiteY49" fmla="*/ 1076131 h 1235830"/>
                <a:gd name="connsiteX50" fmla="*/ 1747935 w 1860335"/>
                <a:gd name="connsiteY50" fmla="*/ 1045029 h 1235830"/>
                <a:gd name="connsiteX51" fmla="*/ 1760376 w 1860335"/>
                <a:gd name="connsiteY51" fmla="*/ 1026368 h 1235830"/>
                <a:gd name="connsiteX52" fmla="*/ 1785258 w 1860335"/>
                <a:gd name="connsiteY52" fmla="*/ 976604 h 1235830"/>
                <a:gd name="connsiteX53" fmla="*/ 1803919 w 1860335"/>
                <a:gd name="connsiteY53" fmla="*/ 933062 h 1235830"/>
                <a:gd name="connsiteX54" fmla="*/ 1791478 w 1860335"/>
                <a:gd name="connsiteY54" fmla="*/ 839756 h 1235830"/>
                <a:gd name="connsiteX55" fmla="*/ 1816359 w 1860335"/>
                <a:gd name="connsiteY55" fmla="*/ 609600 h 1235830"/>
                <a:gd name="connsiteX56" fmla="*/ 1828800 w 1860335"/>
                <a:gd name="connsiteY56" fmla="*/ 522515 h 1235830"/>
                <a:gd name="connsiteX57" fmla="*/ 1810140 w 1860335"/>
                <a:gd name="connsiteY57" fmla="*/ 491413 h 1235830"/>
                <a:gd name="connsiteX58" fmla="*/ 1828800 w 1860335"/>
                <a:gd name="connsiteY58" fmla="*/ 454091 h 1235830"/>
                <a:gd name="connsiteX59" fmla="*/ 1828800 w 1860335"/>
                <a:gd name="connsiteY59" fmla="*/ 348343 h 1235830"/>
                <a:gd name="connsiteX60" fmla="*/ 1853683 w 1860335"/>
                <a:gd name="connsiteY60" fmla="*/ 292360 h 1235830"/>
                <a:gd name="connsiteX61" fmla="*/ 1835020 w 1860335"/>
                <a:gd name="connsiteY61" fmla="*/ 205273 h 1235830"/>
                <a:gd name="connsiteX62" fmla="*/ 1847462 w 1860335"/>
                <a:gd name="connsiteY62" fmla="*/ 161731 h 1235830"/>
                <a:gd name="connsiteX63" fmla="*/ 1835021 w 1860335"/>
                <a:gd name="connsiteY63" fmla="*/ 87086 h 1235830"/>
                <a:gd name="connsiteX64" fmla="*/ 1859903 w 1860335"/>
                <a:gd name="connsiteY64" fmla="*/ 49764 h 1235830"/>
                <a:gd name="connsiteX65" fmla="*/ 1810139 w 1860335"/>
                <a:gd name="connsiteY65" fmla="*/ 6221 h 1235830"/>
                <a:gd name="connsiteX66" fmla="*/ 1822580 w 1860335"/>
                <a:gd name="connsiteY66" fmla="*/ 0 h 1235830"/>
                <a:gd name="connsiteX67" fmla="*/ 1779037 w 1860335"/>
                <a:gd name="connsiteY67" fmla="*/ 6221 h 1235830"/>
                <a:gd name="connsiteX68" fmla="*/ 1760376 w 1860335"/>
                <a:gd name="connsiteY68" fmla="*/ 12441 h 1235830"/>
                <a:gd name="connsiteX69" fmla="*/ 1704392 w 1860335"/>
                <a:gd name="connsiteY69" fmla="*/ 12441 h 1235830"/>
                <a:gd name="connsiteX0" fmla="*/ 149290 w 1860335"/>
                <a:gd name="connsiteY0" fmla="*/ 37323 h 1235830"/>
                <a:gd name="connsiteX1" fmla="*/ 99527 w 1860335"/>
                <a:gd name="connsiteY1" fmla="*/ 12441 h 1235830"/>
                <a:gd name="connsiteX2" fmla="*/ 49764 w 1860335"/>
                <a:gd name="connsiteY2" fmla="*/ 18662 h 1235830"/>
                <a:gd name="connsiteX3" fmla="*/ 6221 w 1860335"/>
                <a:gd name="connsiteY3" fmla="*/ 37323 h 1235830"/>
                <a:gd name="connsiteX4" fmla="*/ 0 w 1860335"/>
                <a:gd name="connsiteY4" fmla="*/ 55984 h 1235830"/>
                <a:gd name="connsiteX5" fmla="*/ 6221 w 1860335"/>
                <a:gd name="connsiteY5" fmla="*/ 217715 h 1235830"/>
                <a:gd name="connsiteX6" fmla="*/ 12441 w 1860335"/>
                <a:gd name="connsiteY6" fmla="*/ 236376 h 1235830"/>
                <a:gd name="connsiteX7" fmla="*/ 18662 w 1860335"/>
                <a:gd name="connsiteY7" fmla="*/ 261258 h 1235830"/>
                <a:gd name="connsiteX8" fmla="*/ 24882 w 1860335"/>
                <a:gd name="connsiteY8" fmla="*/ 304800 h 1235830"/>
                <a:gd name="connsiteX9" fmla="*/ 31103 w 1860335"/>
                <a:gd name="connsiteY9" fmla="*/ 845976 h 1235830"/>
                <a:gd name="connsiteX10" fmla="*/ 37323 w 1860335"/>
                <a:gd name="connsiteY10" fmla="*/ 864637 h 1235830"/>
                <a:gd name="connsiteX11" fmla="*/ 49764 w 1860335"/>
                <a:gd name="connsiteY11" fmla="*/ 926841 h 1235830"/>
                <a:gd name="connsiteX12" fmla="*/ 55984 w 1860335"/>
                <a:gd name="connsiteY12" fmla="*/ 964164 h 1235830"/>
                <a:gd name="connsiteX13" fmla="*/ 62205 w 1860335"/>
                <a:gd name="connsiteY13" fmla="*/ 995266 h 1235830"/>
                <a:gd name="connsiteX14" fmla="*/ 68425 w 1860335"/>
                <a:gd name="connsiteY14" fmla="*/ 1051249 h 1235830"/>
                <a:gd name="connsiteX15" fmla="*/ 74645 w 1860335"/>
                <a:gd name="connsiteY15" fmla="*/ 1082351 h 1235830"/>
                <a:gd name="connsiteX16" fmla="*/ 80866 w 1860335"/>
                <a:gd name="connsiteY16" fmla="*/ 1132115 h 1235830"/>
                <a:gd name="connsiteX17" fmla="*/ 93307 w 1860335"/>
                <a:gd name="connsiteY17" fmla="*/ 1175658 h 1235830"/>
                <a:gd name="connsiteX18" fmla="*/ 99527 w 1860335"/>
                <a:gd name="connsiteY18" fmla="*/ 1206760 h 1235830"/>
                <a:gd name="connsiteX19" fmla="*/ 118188 w 1860335"/>
                <a:gd name="connsiteY19" fmla="*/ 1219200 h 1235830"/>
                <a:gd name="connsiteX20" fmla="*/ 136849 w 1860335"/>
                <a:gd name="connsiteY20" fmla="*/ 1212980 h 1235830"/>
                <a:gd name="connsiteX21" fmla="*/ 416768 w 1860335"/>
                <a:gd name="connsiteY21" fmla="*/ 1181878 h 1235830"/>
                <a:gd name="connsiteX22" fmla="*/ 410547 w 1860335"/>
                <a:gd name="connsiteY22" fmla="*/ 1181878 h 1235830"/>
                <a:gd name="connsiteX23" fmla="*/ 391886 w 1860335"/>
                <a:gd name="connsiteY23" fmla="*/ 1188098 h 1235830"/>
                <a:gd name="connsiteX24" fmla="*/ 360784 w 1860335"/>
                <a:gd name="connsiteY24" fmla="*/ 1181878 h 1235830"/>
                <a:gd name="connsiteX25" fmla="*/ 379445 w 1860335"/>
                <a:gd name="connsiteY25" fmla="*/ 1175658 h 1235830"/>
                <a:gd name="connsiteX26" fmla="*/ 441649 w 1860335"/>
                <a:gd name="connsiteY26" fmla="*/ 1169437 h 1235830"/>
                <a:gd name="connsiteX27" fmla="*/ 478972 w 1860335"/>
                <a:gd name="connsiteY27" fmla="*/ 1163217 h 1235830"/>
                <a:gd name="connsiteX28" fmla="*/ 547396 w 1860335"/>
                <a:gd name="connsiteY28" fmla="*/ 1150776 h 1235830"/>
                <a:gd name="connsiteX29" fmla="*/ 814874 w 1860335"/>
                <a:gd name="connsiteY29" fmla="*/ 1163217 h 1235830"/>
                <a:gd name="connsiteX30" fmla="*/ 833535 w 1860335"/>
                <a:gd name="connsiteY30" fmla="*/ 1169437 h 1235830"/>
                <a:gd name="connsiteX31" fmla="*/ 864637 w 1860335"/>
                <a:gd name="connsiteY31" fmla="*/ 1163217 h 1235830"/>
                <a:gd name="connsiteX32" fmla="*/ 945503 w 1860335"/>
                <a:gd name="connsiteY32" fmla="*/ 1150776 h 1235830"/>
                <a:gd name="connsiteX33" fmla="*/ 926841 w 1860335"/>
                <a:gd name="connsiteY33" fmla="*/ 1138335 h 1235830"/>
                <a:gd name="connsiteX34" fmla="*/ 933062 w 1860335"/>
                <a:gd name="connsiteY34" fmla="*/ 1119674 h 1235830"/>
                <a:gd name="connsiteX35" fmla="*/ 939282 w 1860335"/>
                <a:gd name="connsiteY35" fmla="*/ 1163217 h 1235830"/>
                <a:gd name="connsiteX36" fmla="*/ 957943 w 1860335"/>
                <a:gd name="connsiteY36" fmla="*/ 1169437 h 1235830"/>
                <a:gd name="connsiteX37" fmla="*/ 995266 w 1860335"/>
                <a:gd name="connsiteY37" fmla="*/ 1175658 h 1235830"/>
                <a:gd name="connsiteX38" fmla="*/ 1250303 w 1860335"/>
                <a:gd name="connsiteY38" fmla="*/ 1188098 h 1235830"/>
                <a:gd name="connsiteX39" fmla="*/ 1281405 w 1860335"/>
                <a:gd name="connsiteY39" fmla="*/ 1194319 h 1235830"/>
                <a:gd name="connsiteX40" fmla="*/ 1362270 w 1860335"/>
                <a:gd name="connsiteY40" fmla="*/ 1206760 h 1235830"/>
                <a:gd name="connsiteX41" fmla="*/ 1387152 w 1860335"/>
                <a:gd name="connsiteY41" fmla="*/ 1212980 h 1235830"/>
                <a:gd name="connsiteX42" fmla="*/ 1405813 w 1860335"/>
                <a:gd name="connsiteY42" fmla="*/ 1219200 h 1235830"/>
                <a:gd name="connsiteX43" fmla="*/ 1474237 w 1860335"/>
                <a:gd name="connsiteY43" fmla="*/ 1225421 h 1235830"/>
                <a:gd name="connsiteX44" fmla="*/ 1642188 w 1860335"/>
                <a:gd name="connsiteY44" fmla="*/ 1225421 h 1235830"/>
                <a:gd name="connsiteX45" fmla="*/ 1667070 w 1860335"/>
                <a:gd name="connsiteY45" fmla="*/ 1219200 h 1235830"/>
                <a:gd name="connsiteX46" fmla="*/ 1704392 w 1860335"/>
                <a:gd name="connsiteY46" fmla="*/ 1212980 h 1235830"/>
                <a:gd name="connsiteX47" fmla="*/ 1723054 w 1860335"/>
                <a:gd name="connsiteY47" fmla="*/ 1150776 h 1235830"/>
                <a:gd name="connsiteX48" fmla="*/ 1735494 w 1860335"/>
                <a:gd name="connsiteY48" fmla="*/ 1101013 h 1235830"/>
                <a:gd name="connsiteX49" fmla="*/ 1741715 w 1860335"/>
                <a:gd name="connsiteY49" fmla="*/ 1076131 h 1235830"/>
                <a:gd name="connsiteX50" fmla="*/ 1747935 w 1860335"/>
                <a:gd name="connsiteY50" fmla="*/ 1045029 h 1235830"/>
                <a:gd name="connsiteX51" fmla="*/ 1760376 w 1860335"/>
                <a:gd name="connsiteY51" fmla="*/ 1026368 h 1235830"/>
                <a:gd name="connsiteX52" fmla="*/ 1785258 w 1860335"/>
                <a:gd name="connsiteY52" fmla="*/ 976604 h 1235830"/>
                <a:gd name="connsiteX53" fmla="*/ 1760376 w 1860335"/>
                <a:gd name="connsiteY53" fmla="*/ 939282 h 1235830"/>
                <a:gd name="connsiteX54" fmla="*/ 1791478 w 1860335"/>
                <a:gd name="connsiteY54" fmla="*/ 839756 h 1235830"/>
                <a:gd name="connsiteX55" fmla="*/ 1816359 w 1860335"/>
                <a:gd name="connsiteY55" fmla="*/ 609600 h 1235830"/>
                <a:gd name="connsiteX56" fmla="*/ 1828800 w 1860335"/>
                <a:gd name="connsiteY56" fmla="*/ 522515 h 1235830"/>
                <a:gd name="connsiteX57" fmla="*/ 1810140 w 1860335"/>
                <a:gd name="connsiteY57" fmla="*/ 491413 h 1235830"/>
                <a:gd name="connsiteX58" fmla="*/ 1828800 w 1860335"/>
                <a:gd name="connsiteY58" fmla="*/ 454091 h 1235830"/>
                <a:gd name="connsiteX59" fmla="*/ 1828800 w 1860335"/>
                <a:gd name="connsiteY59" fmla="*/ 348343 h 1235830"/>
                <a:gd name="connsiteX60" fmla="*/ 1853683 w 1860335"/>
                <a:gd name="connsiteY60" fmla="*/ 292360 h 1235830"/>
                <a:gd name="connsiteX61" fmla="*/ 1835020 w 1860335"/>
                <a:gd name="connsiteY61" fmla="*/ 205273 h 1235830"/>
                <a:gd name="connsiteX62" fmla="*/ 1847462 w 1860335"/>
                <a:gd name="connsiteY62" fmla="*/ 161731 h 1235830"/>
                <a:gd name="connsiteX63" fmla="*/ 1835021 w 1860335"/>
                <a:gd name="connsiteY63" fmla="*/ 87086 h 1235830"/>
                <a:gd name="connsiteX64" fmla="*/ 1859903 w 1860335"/>
                <a:gd name="connsiteY64" fmla="*/ 49764 h 1235830"/>
                <a:gd name="connsiteX65" fmla="*/ 1810139 w 1860335"/>
                <a:gd name="connsiteY65" fmla="*/ 6221 h 1235830"/>
                <a:gd name="connsiteX66" fmla="*/ 1822580 w 1860335"/>
                <a:gd name="connsiteY66" fmla="*/ 0 h 1235830"/>
                <a:gd name="connsiteX67" fmla="*/ 1779037 w 1860335"/>
                <a:gd name="connsiteY67" fmla="*/ 6221 h 1235830"/>
                <a:gd name="connsiteX68" fmla="*/ 1760376 w 1860335"/>
                <a:gd name="connsiteY68" fmla="*/ 12441 h 1235830"/>
                <a:gd name="connsiteX69" fmla="*/ 1704392 w 1860335"/>
                <a:gd name="connsiteY69" fmla="*/ 12441 h 1235830"/>
                <a:gd name="connsiteX0" fmla="*/ 149290 w 1860335"/>
                <a:gd name="connsiteY0" fmla="*/ 37323 h 1235830"/>
                <a:gd name="connsiteX1" fmla="*/ 99527 w 1860335"/>
                <a:gd name="connsiteY1" fmla="*/ 12441 h 1235830"/>
                <a:gd name="connsiteX2" fmla="*/ 49764 w 1860335"/>
                <a:gd name="connsiteY2" fmla="*/ 18662 h 1235830"/>
                <a:gd name="connsiteX3" fmla="*/ 6221 w 1860335"/>
                <a:gd name="connsiteY3" fmla="*/ 37323 h 1235830"/>
                <a:gd name="connsiteX4" fmla="*/ 0 w 1860335"/>
                <a:gd name="connsiteY4" fmla="*/ 55984 h 1235830"/>
                <a:gd name="connsiteX5" fmla="*/ 6221 w 1860335"/>
                <a:gd name="connsiteY5" fmla="*/ 217715 h 1235830"/>
                <a:gd name="connsiteX6" fmla="*/ 12441 w 1860335"/>
                <a:gd name="connsiteY6" fmla="*/ 236376 h 1235830"/>
                <a:gd name="connsiteX7" fmla="*/ 18662 w 1860335"/>
                <a:gd name="connsiteY7" fmla="*/ 261258 h 1235830"/>
                <a:gd name="connsiteX8" fmla="*/ 24882 w 1860335"/>
                <a:gd name="connsiteY8" fmla="*/ 304800 h 1235830"/>
                <a:gd name="connsiteX9" fmla="*/ 31103 w 1860335"/>
                <a:gd name="connsiteY9" fmla="*/ 845976 h 1235830"/>
                <a:gd name="connsiteX10" fmla="*/ 37323 w 1860335"/>
                <a:gd name="connsiteY10" fmla="*/ 864637 h 1235830"/>
                <a:gd name="connsiteX11" fmla="*/ 49764 w 1860335"/>
                <a:gd name="connsiteY11" fmla="*/ 926841 h 1235830"/>
                <a:gd name="connsiteX12" fmla="*/ 55984 w 1860335"/>
                <a:gd name="connsiteY12" fmla="*/ 964164 h 1235830"/>
                <a:gd name="connsiteX13" fmla="*/ 62205 w 1860335"/>
                <a:gd name="connsiteY13" fmla="*/ 995266 h 1235830"/>
                <a:gd name="connsiteX14" fmla="*/ 68425 w 1860335"/>
                <a:gd name="connsiteY14" fmla="*/ 1051249 h 1235830"/>
                <a:gd name="connsiteX15" fmla="*/ 74645 w 1860335"/>
                <a:gd name="connsiteY15" fmla="*/ 1082351 h 1235830"/>
                <a:gd name="connsiteX16" fmla="*/ 80866 w 1860335"/>
                <a:gd name="connsiteY16" fmla="*/ 1132115 h 1235830"/>
                <a:gd name="connsiteX17" fmla="*/ 93307 w 1860335"/>
                <a:gd name="connsiteY17" fmla="*/ 1175658 h 1235830"/>
                <a:gd name="connsiteX18" fmla="*/ 99527 w 1860335"/>
                <a:gd name="connsiteY18" fmla="*/ 1206760 h 1235830"/>
                <a:gd name="connsiteX19" fmla="*/ 118188 w 1860335"/>
                <a:gd name="connsiteY19" fmla="*/ 1219200 h 1235830"/>
                <a:gd name="connsiteX20" fmla="*/ 136849 w 1860335"/>
                <a:gd name="connsiteY20" fmla="*/ 1212980 h 1235830"/>
                <a:gd name="connsiteX21" fmla="*/ 416768 w 1860335"/>
                <a:gd name="connsiteY21" fmla="*/ 1181878 h 1235830"/>
                <a:gd name="connsiteX22" fmla="*/ 410547 w 1860335"/>
                <a:gd name="connsiteY22" fmla="*/ 1181878 h 1235830"/>
                <a:gd name="connsiteX23" fmla="*/ 391886 w 1860335"/>
                <a:gd name="connsiteY23" fmla="*/ 1188098 h 1235830"/>
                <a:gd name="connsiteX24" fmla="*/ 360784 w 1860335"/>
                <a:gd name="connsiteY24" fmla="*/ 1181878 h 1235830"/>
                <a:gd name="connsiteX25" fmla="*/ 379445 w 1860335"/>
                <a:gd name="connsiteY25" fmla="*/ 1175658 h 1235830"/>
                <a:gd name="connsiteX26" fmla="*/ 441649 w 1860335"/>
                <a:gd name="connsiteY26" fmla="*/ 1169437 h 1235830"/>
                <a:gd name="connsiteX27" fmla="*/ 478972 w 1860335"/>
                <a:gd name="connsiteY27" fmla="*/ 1163217 h 1235830"/>
                <a:gd name="connsiteX28" fmla="*/ 547396 w 1860335"/>
                <a:gd name="connsiteY28" fmla="*/ 1150776 h 1235830"/>
                <a:gd name="connsiteX29" fmla="*/ 814874 w 1860335"/>
                <a:gd name="connsiteY29" fmla="*/ 1163217 h 1235830"/>
                <a:gd name="connsiteX30" fmla="*/ 833535 w 1860335"/>
                <a:gd name="connsiteY30" fmla="*/ 1169437 h 1235830"/>
                <a:gd name="connsiteX31" fmla="*/ 864637 w 1860335"/>
                <a:gd name="connsiteY31" fmla="*/ 1163217 h 1235830"/>
                <a:gd name="connsiteX32" fmla="*/ 945503 w 1860335"/>
                <a:gd name="connsiteY32" fmla="*/ 1150776 h 1235830"/>
                <a:gd name="connsiteX33" fmla="*/ 926841 w 1860335"/>
                <a:gd name="connsiteY33" fmla="*/ 1138335 h 1235830"/>
                <a:gd name="connsiteX34" fmla="*/ 933062 w 1860335"/>
                <a:gd name="connsiteY34" fmla="*/ 1119674 h 1235830"/>
                <a:gd name="connsiteX35" fmla="*/ 939282 w 1860335"/>
                <a:gd name="connsiteY35" fmla="*/ 1163217 h 1235830"/>
                <a:gd name="connsiteX36" fmla="*/ 957943 w 1860335"/>
                <a:gd name="connsiteY36" fmla="*/ 1169437 h 1235830"/>
                <a:gd name="connsiteX37" fmla="*/ 995266 w 1860335"/>
                <a:gd name="connsiteY37" fmla="*/ 1175658 h 1235830"/>
                <a:gd name="connsiteX38" fmla="*/ 1250303 w 1860335"/>
                <a:gd name="connsiteY38" fmla="*/ 1188098 h 1235830"/>
                <a:gd name="connsiteX39" fmla="*/ 1281405 w 1860335"/>
                <a:gd name="connsiteY39" fmla="*/ 1194319 h 1235830"/>
                <a:gd name="connsiteX40" fmla="*/ 1362270 w 1860335"/>
                <a:gd name="connsiteY40" fmla="*/ 1206760 h 1235830"/>
                <a:gd name="connsiteX41" fmla="*/ 1387152 w 1860335"/>
                <a:gd name="connsiteY41" fmla="*/ 1212980 h 1235830"/>
                <a:gd name="connsiteX42" fmla="*/ 1405813 w 1860335"/>
                <a:gd name="connsiteY42" fmla="*/ 1219200 h 1235830"/>
                <a:gd name="connsiteX43" fmla="*/ 1474237 w 1860335"/>
                <a:gd name="connsiteY43" fmla="*/ 1225421 h 1235830"/>
                <a:gd name="connsiteX44" fmla="*/ 1642188 w 1860335"/>
                <a:gd name="connsiteY44" fmla="*/ 1225421 h 1235830"/>
                <a:gd name="connsiteX45" fmla="*/ 1667070 w 1860335"/>
                <a:gd name="connsiteY45" fmla="*/ 1219200 h 1235830"/>
                <a:gd name="connsiteX46" fmla="*/ 1704392 w 1860335"/>
                <a:gd name="connsiteY46" fmla="*/ 1212980 h 1235830"/>
                <a:gd name="connsiteX47" fmla="*/ 1723054 w 1860335"/>
                <a:gd name="connsiteY47" fmla="*/ 1150776 h 1235830"/>
                <a:gd name="connsiteX48" fmla="*/ 1735494 w 1860335"/>
                <a:gd name="connsiteY48" fmla="*/ 1101013 h 1235830"/>
                <a:gd name="connsiteX49" fmla="*/ 1741715 w 1860335"/>
                <a:gd name="connsiteY49" fmla="*/ 1076131 h 1235830"/>
                <a:gd name="connsiteX50" fmla="*/ 1747935 w 1860335"/>
                <a:gd name="connsiteY50" fmla="*/ 1045029 h 1235830"/>
                <a:gd name="connsiteX51" fmla="*/ 1760376 w 1860335"/>
                <a:gd name="connsiteY51" fmla="*/ 1026368 h 1235830"/>
                <a:gd name="connsiteX52" fmla="*/ 1747935 w 1860335"/>
                <a:gd name="connsiteY52" fmla="*/ 989045 h 1235830"/>
                <a:gd name="connsiteX53" fmla="*/ 1760376 w 1860335"/>
                <a:gd name="connsiteY53" fmla="*/ 939282 h 1235830"/>
                <a:gd name="connsiteX54" fmla="*/ 1791478 w 1860335"/>
                <a:gd name="connsiteY54" fmla="*/ 839756 h 1235830"/>
                <a:gd name="connsiteX55" fmla="*/ 1816359 w 1860335"/>
                <a:gd name="connsiteY55" fmla="*/ 609600 h 1235830"/>
                <a:gd name="connsiteX56" fmla="*/ 1828800 w 1860335"/>
                <a:gd name="connsiteY56" fmla="*/ 522515 h 1235830"/>
                <a:gd name="connsiteX57" fmla="*/ 1810140 w 1860335"/>
                <a:gd name="connsiteY57" fmla="*/ 491413 h 1235830"/>
                <a:gd name="connsiteX58" fmla="*/ 1828800 w 1860335"/>
                <a:gd name="connsiteY58" fmla="*/ 454091 h 1235830"/>
                <a:gd name="connsiteX59" fmla="*/ 1828800 w 1860335"/>
                <a:gd name="connsiteY59" fmla="*/ 348343 h 1235830"/>
                <a:gd name="connsiteX60" fmla="*/ 1853683 w 1860335"/>
                <a:gd name="connsiteY60" fmla="*/ 292360 h 1235830"/>
                <a:gd name="connsiteX61" fmla="*/ 1835020 w 1860335"/>
                <a:gd name="connsiteY61" fmla="*/ 205273 h 1235830"/>
                <a:gd name="connsiteX62" fmla="*/ 1847462 w 1860335"/>
                <a:gd name="connsiteY62" fmla="*/ 161731 h 1235830"/>
                <a:gd name="connsiteX63" fmla="*/ 1835021 w 1860335"/>
                <a:gd name="connsiteY63" fmla="*/ 87086 h 1235830"/>
                <a:gd name="connsiteX64" fmla="*/ 1859903 w 1860335"/>
                <a:gd name="connsiteY64" fmla="*/ 49764 h 1235830"/>
                <a:gd name="connsiteX65" fmla="*/ 1810139 w 1860335"/>
                <a:gd name="connsiteY65" fmla="*/ 6221 h 1235830"/>
                <a:gd name="connsiteX66" fmla="*/ 1822580 w 1860335"/>
                <a:gd name="connsiteY66" fmla="*/ 0 h 1235830"/>
                <a:gd name="connsiteX67" fmla="*/ 1779037 w 1860335"/>
                <a:gd name="connsiteY67" fmla="*/ 6221 h 1235830"/>
                <a:gd name="connsiteX68" fmla="*/ 1760376 w 1860335"/>
                <a:gd name="connsiteY68" fmla="*/ 12441 h 1235830"/>
                <a:gd name="connsiteX69" fmla="*/ 1704392 w 1860335"/>
                <a:gd name="connsiteY69" fmla="*/ 12441 h 123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60335" h="1235830">
                  <a:moveTo>
                    <a:pt x="149290" y="37323"/>
                  </a:moveTo>
                  <a:cubicBezTo>
                    <a:pt x="143435" y="33810"/>
                    <a:pt x="112916" y="12441"/>
                    <a:pt x="99527" y="12441"/>
                  </a:cubicBezTo>
                  <a:cubicBezTo>
                    <a:pt x="82810" y="12441"/>
                    <a:pt x="66352" y="16588"/>
                    <a:pt x="49764" y="18662"/>
                  </a:cubicBezTo>
                  <a:cubicBezTo>
                    <a:pt x="38610" y="22380"/>
                    <a:pt x="13909" y="29636"/>
                    <a:pt x="6221" y="37323"/>
                  </a:cubicBezTo>
                  <a:cubicBezTo>
                    <a:pt x="1585" y="41959"/>
                    <a:pt x="2074" y="49764"/>
                    <a:pt x="0" y="55984"/>
                  </a:cubicBezTo>
                  <a:cubicBezTo>
                    <a:pt x="2074" y="109894"/>
                    <a:pt x="2509" y="163893"/>
                    <a:pt x="6221" y="217715"/>
                  </a:cubicBezTo>
                  <a:cubicBezTo>
                    <a:pt x="6672" y="224256"/>
                    <a:pt x="10640" y="230072"/>
                    <a:pt x="12441" y="236376"/>
                  </a:cubicBezTo>
                  <a:cubicBezTo>
                    <a:pt x="14790" y="244596"/>
                    <a:pt x="17133" y="252847"/>
                    <a:pt x="18662" y="261258"/>
                  </a:cubicBezTo>
                  <a:cubicBezTo>
                    <a:pt x="21285" y="275683"/>
                    <a:pt x="22809" y="290286"/>
                    <a:pt x="24882" y="304800"/>
                  </a:cubicBezTo>
                  <a:cubicBezTo>
                    <a:pt x="26956" y="485192"/>
                    <a:pt x="27095" y="665617"/>
                    <a:pt x="31103" y="845976"/>
                  </a:cubicBezTo>
                  <a:cubicBezTo>
                    <a:pt x="31249" y="852531"/>
                    <a:pt x="35849" y="858248"/>
                    <a:pt x="37323" y="864637"/>
                  </a:cubicBezTo>
                  <a:cubicBezTo>
                    <a:pt x="42078" y="885241"/>
                    <a:pt x="46288" y="905983"/>
                    <a:pt x="49764" y="926841"/>
                  </a:cubicBezTo>
                  <a:cubicBezTo>
                    <a:pt x="51837" y="939282"/>
                    <a:pt x="53728" y="951755"/>
                    <a:pt x="55984" y="964164"/>
                  </a:cubicBezTo>
                  <a:cubicBezTo>
                    <a:pt x="57875" y="974566"/>
                    <a:pt x="60710" y="984800"/>
                    <a:pt x="62205" y="995266"/>
                  </a:cubicBezTo>
                  <a:cubicBezTo>
                    <a:pt x="64860" y="1013853"/>
                    <a:pt x="65770" y="1032662"/>
                    <a:pt x="68425" y="1051249"/>
                  </a:cubicBezTo>
                  <a:cubicBezTo>
                    <a:pt x="69920" y="1061715"/>
                    <a:pt x="73037" y="1071901"/>
                    <a:pt x="74645" y="1082351"/>
                  </a:cubicBezTo>
                  <a:cubicBezTo>
                    <a:pt x="77187" y="1098874"/>
                    <a:pt x="78118" y="1115625"/>
                    <a:pt x="80866" y="1132115"/>
                  </a:cubicBezTo>
                  <a:cubicBezTo>
                    <a:pt x="86685" y="1167031"/>
                    <a:pt x="85909" y="1146068"/>
                    <a:pt x="93307" y="1175658"/>
                  </a:cubicBezTo>
                  <a:cubicBezTo>
                    <a:pt x="95871" y="1185915"/>
                    <a:pt x="94282" y="1197580"/>
                    <a:pt x="99527" y="1206760"/>
                  </a:cubicBezTo>
                  <a:cubicBezTo>
                    <a:pt x="103236" y="1213251"/>
                    <a:pt x="111968" y="1215053"/>
                    <a:pt x="118188" y="1219200"/>
                  </a:cubicBezTo>
                  <a:cubicBezTo>
                    <a:pt x="124408" y="1217127"/>
                    <a:pt x="130880" y="1215693"/>
                    <a:pt x="136849" y="1212980"/>
                  </a:cubicBezTo>
                  <a:cubicBezTo>
                    <a:pt x="267848" y="1153436"/>
                    <a:pt x="115972" y="1190007"/>
                    <a:pt x="416768" y="1181878"/>
                  </a:cubicBezTo>
                  <a:cubicBezTo>
                    <a:pt x="425569" y="1178945"/>
                    <a:pt x="465222" y="1166258"/>
                    <a:pt x="410547" y="1181878"/>
                  </a:cubicBezTo>
                  <a:cubicBezTo>
                    <a:pt x="404242" y="1183679"/>
                    <a:pt x="398106" y="1186025"/>
                    <a:pt x="391886" y="1188098"/>
                  </a:cubicBezTo>
                  <a:cubicBezTo>
                    <a:pt x="381519" y="1186025"/>
                    <a:pt x="368260" y="1189354"/>
                    <a:pt x="360784" y="1181878"/>
                  </a:cubicBezTo>
                  <a:cubicBezTo>
                    <a:pt x="356147" y="1177242"/>
                    <a:pt x="372964" y="1176655"/>
                    <a:pt x="379445" y="1175658"/>
                  </a:cubicBezTo>
                  <a:cubicBezTo>
                    <a:pt x="400041" y="1172489"/>
                    <a:pt x="420972" y="1172022"/>
                    <a:pt x="441649" y="1169437"/>
                  </a:cubicBezTo>
                  <a:cubicBezTo>
                    <a:pt x="454164" y="1167873"/>
                    <a:pt x="466506" y="1165135"/>
                    <a:pt x="478972" y="1163217"/>
                  </a:cubicBezTo>
                  <a:cubicBezTo>
                    <a:pt x="536916" y="1154303"/>
                    <a:pt x="504829" y="1161417"/>
                    <a:pt x="547396" y="1150776"/>
                  </a:cubicBezTo>
                  <a:cubicBezTo>
                    <a:pt x="664307" y="1153774"/>
                    <a:pt x="725702" y="1137739"/>
                    <a:pt x="814874" y="1163217"/>
                  </a:cubicBezTo>
                  <a:cubicBezTo>
                    <a:pt x="821178" y="1165018"/>
                    <a:pt x="827315" y="1167364"/>
                    <a:pt x="833535" y="1169437"/>
                  </a:cubicBezTo>
                  <a:cubicBezTo>
                    <a:pt x="843902" y="1167364"/>
                    <a:pt x="854187" y="1164825"/>
                    <a:pt x="864637" y="1163217"/>
                  </a:cubicBezTo>
                  <a:cubicBezTo>
                    <a:pt x="962556" y="1148152"/>
                    <a:pt x="874186" y="1165038"/>
                    <a:pt x="945503" y="1150776"/>
                  </a:cubicBezTo>
                  <a:cubicBezTo>
                    <a:pt x="939282" y="1146629"/>
                    <a:pt x="929618" y="1145277"/>
                    <a:pt x="926841" y="1138335"/>
                  </a:cubicBezTo>
                  <a:cubicBezTo>
                    <a:pt x="924406" y="1132247"/>
                    <a:pt x="930130" y="1113809"/>
                    <a:pt x="933062" y="1119674"/>
                  </a:cubicBezTo>
                  <a:cubicBezTo>
                    <a:pt x="939619" y="1132788"/>
                    <a:pt x="932725" y="1150103"/>
                    <a:pt x="939282" y="1163217"/>
                  </a:cubicBezTo>
                  <a:cubicBezTo>
                    <a:pt x="942214" y="1169082"/>
                    <a:pt x="951542" y="1168015"/>
                    <a:pt x="957943" y="1169437"/>
                  </a:cubicBezTo>
                  <a:cubicBezTo>
                    <a:pt x="970255" y="1172173"/>
                    <a:pt x="982701" y="1174565"/>
                    <a:pt x="995266" y="1175658"/>
                  </a:cubicBezTo>
                  <a:cubicBezTo>
                    <a:pt x="1054152" y="1180779"/>
                    <a:pt x="1201967" y="1186084"/>
                    <a:pt x="1250303" y="1188098"/>
                  </a:cubicBezTo>
                  <a:cubicBezTo>
                    <a:pt x="1260670" y="1190172"/>
                    <a:pt x="1270976" y="1192581"/>
                    <a:pt x="1281405" y="1194319"/>
                  </a:cubicBezTo>
                  <a:cubicBezTo>
                    <a:pt x="1317296" y="1200301"/>
                    <a:pt x="1327808" y="1199868"/>
                    <a:pt x="1362270" y="1206760"/>
                  </a:cubicBezTo>
                  <a:cubicBezTo>
                    <a:pt x="1370653" y="1208437"/>
                    <a:pt x="1378932" y="1210631"/>
                    <a:pt x="1387152" y="1212980"/>
                  </a:cubicBezTo>
                  <a:cubicBezTo>
                    <a:pt x="1393457" y="1214781"/>
                    <a:pt x="1399322" y="1218273"/>
                    <a:pt x="1405813" y="1219200"/>
                  </a:cubicBezTo>
                  <a:cubicBezTo>
                    <a:pt x="1428485" y="1222439"/>
                    <a:pt x="1451429" y="1223347"/>
                    <a:pt x="1474237" y="1225421"/>
                  </a:cubicBezTo>
                  <a:cubicBezTo>
                    <a:pt x="1542865" y="1242577"/>
                    <a:pt x="1504894" y="1235591"/>
                    <a:pt x="1642188" y="1225421"/>
                  </a:cubicBezTo>
                  <a:cubicBezTo>
                    <a:pt x="1650714" y="1224789"/>
                    <a:pt x="1658687" y="1220877"/>
                    <a:pt x="1667070" y="1219200"/>
                  </a:cubicBezTo>
                  <a:cubicBezTo>
                    <a:pt x="1679437" y="1216726"/>
                    <a:pt x="1691951" y="1215053"/>
                    <a:pt x="1704392" y="1212980"/>
                  </a:cubicBezTo>
                  <a:cubicBezTo>
                    <a:pt x="1727086" y="1178940"/>
                    <a:pt x="1711618" y="1207956"/>
                    <a:pt x="1723054" y="1150776"/>
                  </a:cubicBezTo>
                  <a:cubicBezTo>
                    <a:pt x="1726407" y="1134010"/>
                    <a:pt x="1731347" y="1117601"/>
                    <a:pt x="1735494" y="1101013"/>
                  </a:cubicBezTo>
                  <a:cubicBezTo>
                    <a:pt x="1737567" y="1092719"/>
                    <a:pt x="1740038" y="1084514"/>
                    <a:pt x="1741715" y="1076131"/>
                  </a:cubicBezTo>
                  <a:cubicBezTo>
                    <a:pt x="1743788" y="1065764"/>
                    <a:pt x="1744223" y="1054928"/>
                    <a:pt x="1747935" y="1045029"/>
                  </a:cubicBezTo>
                  <a:cubicBezTo>
                    <a:pt x="1750560" y="1038029"/>
                    <a:pt x="1760376" y="1035699"/>
                    <a:pt x="1760376" y="1026368"/>
                  </a:cubicBezTo>
                  <a:cubicBezTo>
                    <a:pt x="1760376" y="1017037"/>
                    <a:pt x="1747935" y="1003559"/>
                    <a:pt x="1747935" y="989045"/>
                  </a:cubicBezTo>
                  <a:cubicBezTo>
                    <a:pt x="1747935" y="974531"/>
                    <a:pt x="1745003" y="970028"/>
                    <a:pt x="1760376" y="939282"/>
                  </a:cubicBezTo>
                  <a:cubicBezTo>
                    <a:pt x="1774630" y="882265"/>
                    <a:pt x="1769554" y="872644"/>
                    <a:pt x="1791478" y="839756"/>
                  </a:cubicBezTo>
                  <a:cubicBezTo>
                    <a:pt x="1816878" y="738167"/>
                    <a:pt x="1810139" y="662474"/>
                    <a:pt x="1816359" y="609600"/>
                  </a:cubicBezTo>
                  <a:cubicBezTo>
                    <a:pt x="1822579" y="556727"/>
                    <a:pt x="1829836" y="542213"/>
                    <a:pt x="1828800" y="522515"/>
                  </a:cubicBezTo>
                  <a:cubicBezTo>
                    <a:pt x="1827764" y="502817"/>
                    <a:pt x="1810140" y="502817"/>
                    <a:pt x="1810140" y="491413"/>
                  </a:cubicBezTo>
                  <a:cubicBezTo>
                    <a:pt x="1810140" y="480009"/>
                    <a:pt x="1825690" y="477936"/>
                    <a:pt x="1828800" y="454091"/>
                  </a:cubicBezTo>
                  <a:cubicBezTo>
                    <a:pt x="1831910" y="430246"/>
                    <a:pt x="1824653" y="375298"/>
                    <a:pt x="1828800" y="348343"/>
                  </a:cubicBezTo>
                  <a:cubicBezTo>
                    <a:pt x="1832947" y="321388"/>
                    <a:pt x="1846617" y="320622"/>
                    <a:pt x="1853683" y="292360"/>
                  </a:cubicBezTo>
                  <a:cubicBezTo>
                    <a:pt x="1851609" y="255037"/>
                    <a:pt x="1836057" y="227044"/>
                    <a:pt x="1835020" y="205273"/>
                  </a:cubicBezTo>
                  <a:cubicBezTo>
                    <a:pt x="1833983" y="183502"/>
                    <a:pt x="1847462" y="181429"/>
                    <a:pt x="1847462" y="161731"/>
                  </a:cubicBezTo>
                  <a:cubicBezTo>
                    <a:pt x="1847462" y="142033"/>
                    <a:pt x="1832948" y="105747"/>
                    <a:pt x="1835021" y="87086"/>
                  </a:cubicBezTo>
                  <a:cubicBezTo>
                    <a:pt x="1837094" y="68425"/>
                    <a:pt x="1864050" y="63241"/>
                    <a:pt x="1859903" y="49764"/>
                  </a:cubicBezTo>
                  <a:cubicBezTo>
                    <a:pt x="1855756" y="36287"/>
                    <a:pt x="1821044" y="17126"/>
                    <a:pt x="1810139" y="6221"/>
                  </a:cubicBezTo>
                  <a:cubicBezTo>
                    <a:pt x="1804853" y="935"/>
                    <a:pt x="1828800" y="4147"/>
                    <a:pt x="1822580" y="0"/>
                  </a:cubicBezTo>
                  <a:cubicBezTo>
                    <a:pt x="1808066" y="2074"/>
                    <a:pt x="1793414" y="3346"/>
                    <a:pt x="1779037" y="6221"/>
                  </a:cubicBezTo>
                  <a:cubicBezTo>
                    <a:pt x="1772608" y="7507"/>
                    <a:pt x="1766910" y="11897"/>
                    <a:pt x="1760376" y="12441"/>
                  </a:cubicBezTo>
                  <a:cubicBezTo>
                    <a:pt x="1741779" y="13991"/>
                    <a:pt x="1723053" y="12441"/>
                    <a:pt x="1704392" y="12441"/>
                  </a:cubicBezTo>
                </a:path>
              </a:pathLst>
            </a:custGeom>
            <a:noFill/>
            <a:ln w="57150" cap="rnd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2" name="矩形 61"/>
          <p:cNvSpPr/>
          <p:nvPr/>
        </p:nvSpPr>
        <p:spPr>
          <a:xfrm>
            <a:off x="1200150" y="5180698"/>
            <a:ext cx="2535795" cy="827555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绘制图形，填充颜色</a:t>
            </a:r>
            <a:endParaRPr lang="en-US" altLang="zh-CN" sz="20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给图形加上白色边框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矩形 62"/>
          <p:cNvSpPr/>
          <p:nvPr/>
        </p:nvSpPr>
        <p:spPr>
          <a:xfrm>
            <a:off x="4832929" y="5180698"/>
            <a:ext cx="2498032" cy="827555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复制形状，在空白处右键，粘贴为图片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8427944" y="5180698"/>
            <a:ext cx="2563906" cy="827555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给图片添加艺术效果：</a:t>
            </a:r>
            <a:endParaRPr lang="en-US" altLang="zh-CN" sz="20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选择“蜡笔平滑”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半闭框 64"/>
          <p:cNvSpPr/>
          <p:nvPr/>
        </p:nvSpPr>
        <p:spPr>
          <a:xfrm rot="8100000">
            <a:off x="3996012" y="5406489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66" name="半闭框 65"/>
          <p:cNvSpPr/>
          <p:nvPr/>
        </p:nvSpPr>
        <p:spPr>
          <a:xfrm rot="8100000">
            <a:off x="7412925" y="5416562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1171312" y="1395033"/>
            <a:ext cx="9820538" cy="65772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粉笔效果图案，原理相同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等腰三角形 67"/>
          <p:cNvSpPr/>
          <p:nvPr/>
        </p:nvSpPr>
        <p:spPr>
          <a:xfrm flipV="1">
            <a:off x="1654542" y="2115255"/>
            <a:ext cx="448707" cy="314095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右箭头 68"/>
          <p:cNvSpPr/>
          <p:nvPr/>
        </p:nvSpPr>
        <p:spPr>
          <a:xfrm>
            <a:off x="5519357" y="3302909"/>
            <a:ext cx="1306900" cy="685800"/>
          </a:xfrm>
          <a:prstGeom prst="rightArrow">
            <a:avLst/>
          </a:prstGeom>
          <a:noFill/>
          <a:ln w="38100">
            <a:solidFill>
              <a:srgbClr val="0097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322089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4891314" y="325465"/>
            <a:ext cx="2728686" cy="650929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纹理填充法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513943" y="493486"/>
            <a:ext cx="377371" cy="319314"/>
            <a:chOff x="4513943" y="522514"/>
            <a:chExt cx="493486" cy="290285"/>
          </a:xfrm>
        </p:grpSpPr>
        <p:cxnSp>
          <p:nvCxnSpPr>
            <p:cNvPr id="10" name="直接连接符 9"/>
            <p:cNvCxnSpPr/>
            <p:nvPr/>
          </p:nvCxnSpPr>
          <p:spPr>
            <a:xfrm>
              <a:off x="4513943" y="522514"/>
              <a:ext cx="493486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/>
            <p:cNvCxnSpPr/>
            <p:nvPr/>
          </p:nvCxnSpPr>
          <p:spPr>
            <a:xfrm>
              <a:off x="4513943" y="812799"/>
              <a:ext cx="493486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组合 43"/>
          <p:cNvGrpSpPr/>
          <p:nvPr/>
        </p:nvGrpSpPr>
        <p:grpSpPr>
          <a:xfrm>
            <a:off x="1200150" y="1473487"/>
            <a:ext cx="3865336" cy="1574514"/>
            <a:chOff x="7821637" y="3868614"/>
            <a:chExt cx="3170211" cy="2124917"/>
          </a:xfrm>
        </p:grpSpPr>
        <p:sp>
          <p:nvSpPr>
            <p:cNvPr id="45" name="矩形 44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图文框 45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5965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sp>
        <p:nvSpPr>
          <p:cNvPr id="47" name="文本框 46"/>
          <p:cNvSpPr txBox="1"/>
          <p:nvPr/>
        </p:nvSpPr>
        <p:spPr>
          <a:xfrm>
            <a:off x="1500276" y="1786554"/>
            <a:ext cx="326243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6000" dirty="0" smtClean="0">
                <a:ln w="12700">
                  <a:noFill/>
                </a:ln>
                <a:solidFill>
                  <a:srgbClr val="FC838C"/>
                </a:solid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粉笔字效</a:t>
            </a:r>
            <a:endParaRPr lang="zh-CN" altLang="en-US" sz="6000" dirty="0">
              <a:ln w="12700">
                <a:noFill/>
              </a:ln>
              <a:solidFill>
                <a:srgbClr val="FC838C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7126514" y="1468985"/>
            <a:ext cx="3865336" cy="1579016"/>
            <a:chOff x="7821637" y="3868614"/>
            <a:chExt cx="3170211" cy="2124917"/>
          </a:xfrm>
        </p:grpSpPr>
        <p:sp>
          <p:nvSpPr>
            <p:cNvPr id="70" name="矩形 69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图文框 70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sp>
        <p:nvSpPr>
          <p:cNvPr id="72" name="右箭头 71"/>
          <p:cNvSpPr/>
          <p:nvPr/>
        </p:nvSpPr>
        <p:spPr>
          <a:xfrm>
            <a:off x="5526981" y="1921329"/>
            <a:ext cx="1306900" cy="685800"/>
          </a:xfrm>
          <a:prstGeom prst="rightArrow">
            <a:avLst/>
          </a:prstGeom>
          <a:noFill/>
          <a:ln w="38100">
            <a:solidFill>
              <a:srgbClr val="0097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3" name="组合 72"/>
          <p:cNvGrpSpPr/>
          <p:nvPr/>
        </p:nvGrpSpPr>
        <p:grpSpPr>
          <a:xfrm>
            <a:off x="1200150" y="4343031"/>
            <a:ext cx="2196000" cy="1656000"/>
            <a:chOff x="-1203325" y="4892675"/>
            <a:chExt cx="1343025" cy="1363663"/>
          </a:xfrm>
          <a:solidFill>
            <a:srgbClr val="FC838C"/>
          </a:solidFill>
        </p:grpSpPr>
        <p:grpSp>
          <p:nvGrpSpPr>
            <p:cNvPr id="74" name="Group 9552"/>
            <p:cNvGrpSpPr>
              <a:grpSpLocks/>
            </p:cNvGrpSpPr>
            <p:nvPr/>
          </p:nvGrpSpPr>
          <p:grpSpPr bwMode="auto">
            <a:xfrm>
              <a:off x="-1184275" y="4914900"/>
              <a:ext cx="850900" cy="1327150"/>
              <a:chOff x="-746" y="3096"/>
              <a:chExt cx="536" cy="836"/>
            </a:xfrm>
            <a:grpFill/>
          </p:grpSpPr>
          <p:sp>
            <p:nvSpPr>
              <p:cNvPr id="1163" name="Rectangle 9352"/>
              <p:cNvSpPr>
                <a:spLocks noChangeArrowheads="1"/>
              </p:cNvSpPr>
              <p:nvPr/>
            </p:nvSpPr>
            <p:spPr bwMode="auto">
              <a:xfrm>
                <a:off x="-371" y="336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4" name="Rectangle 9353"/>
              <p:cNvSpPr>
                <a:spLocks noChangeArrowheads="1"/>
              </p:cNvSpPr>
              <p:nvPr/>
            </p:nvSpPr>
            <p:spPr bwMode="auto">
              <a:xfrm>
                <a:off x="-371" y="336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5" name="Oval 9354"/>
              <p:cNvSpPr>
                <a:spLocks noChangeArrowheads="1"/>
              </p:cNvSpPr>
              <p:nvPr/>
            </p:nvSpPr>
            <p:spPr bwMode="auto">
              <a:xfrm>
                <a:off x="-361" y="335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6" name="Freeform 9355"/>
              <p:cNvSpPr>
                <a:spLocks noEditPoints="1"/>
              </p:cNvSpPr>
              <p:nvPr/>
            </p:nvSpPr>
            <p:spPr bwMode="auto">
              <a:xfrm>
                <a:off x="-706" y="3363"/>
                <a:ext cx="340" cy="550"/>
              </a:xfrm>
              <a:custGeom>
                <a:avLst/>
                <a:gdLst>
                  <a:gd name="T0" fmla="*/ 4 w 144"/>
                  <a:gd name="T1" fmla="*/ 228 h 233"/>
                  <a:gd name="T2" fmla="*/ 4 w 144"/>
                  <a:gd name="T3" fmla="*/ 226 h 233"/>
                  <a:gd name="T4" fmla="*/ 10 w 144"/>
                  <a:gd name="T5" fmla="*/ 217 h 233"/>
                  <a:gd name="T6" fmla="*/ 18 w 144"/>
                  <a:gd name="T7" fmla="*/ 205 h 233"/>
                  <a:gd name="T8" fmla="*/ 18 w 144"/>
                  <a:gd name="T9" fmla="*/ 205 h 233"/>
                  <a:gd name="T10" fmla="*/ 21 w 144"/>
                  <a:gd name="T11" fmla="*/ 200 h 233"/>
                  <a:gd name="T12" fmla="*/ 27 w 144"/>
                  <a:gd name="T13" fmla="*/ 192 h 233"/>
                  <a:gd name="T14" fmla="*/ 30 w 144"/>
                  <a:gd name="T15" fmla="*/ 186 h 233"/>
                  <a:gd name="T16" fmla="*/ 34 w 144"/>
                  <a:gd name="T17" fmla="*/ 178 h 233"/>
                  <a:gd name="T18" fmla="*/ 41 w 144"/>
                  <a:gd name="T19" fmla="*/ 167 h 233"/>
                  <a:gd name="T20" fmla="*/ 42 w 144"/>
                  <a:gd name="T21" fmla="*/ 166 h 233"/>
                  <a:gd name="T22" fmla="*/ 44 w 144"/>
                  <a:gd name="T23" fmla="*/ 164 h 233"/>
                  <a:gd name="T24" fmla="*/ 54 w 144"/>
                  <a:gd name="T25" fmla="*/ 147 h 233"/>
                  <a:gd name="T26" fmla="*/ 55 w 144"/>
                  <a:gd name="T27" fmla="*/ 147 h 233"/>
                  <a:gd name="T28" fmla="*/ 61 w 144"/>
                  <a:gd name="T29" fmla="*/ 136 h 233"/>
                  <a:gd name="T30" fmla="*/ 64 w 144"/>
                  <a:gd name="T31" fmla="*/ 130 h 233"/>
                  <a:gd name="T32" fmla="*/ 64 w 144"/>
                  <a:gd name="T33" fmla="*/ 131 h 233"/>
                  <a:gd name="T34" fmla="*/ 65 w 144"/>
                  <a:gd name="T35" fmla="*/ 131 h 233"/>
                  <a:gd name="T36" fmla="*/ 65 w 144"/>
                  <a:gd name="T37" fmla="*/ 130 h 233"/>
                  <a:gd name="T38" fmla="*/ 67 w 144"/>
                  <a:gd name="T39" fmla="*/ 126 h 233"/>
                  <a:gd name="T40" fmla="*/ 67 w 144"/>
                  <a:gd name="T41" fmla="*/ 126 h 233"/>
                  <a:gd name="T42" fmla="*/ 66 w 144"/>
                  <a:gd name="T43" fmla="*/ 126 h 233"/>
                  <a:gd name="T44" fmla="*/ 69 w 144"/>
                  <a:gd name="T45" fmla="*/ 124 h 233"/>
                  <a:gd name="T46" fmla="*/ 69 w 144"/>
                  <a:gd name="T47" fmla="*/ 123 h 233"/>
                  <a:gd name="T48" fmla="*/ 69 w 144"/>
                  <a:gd name="T49" fmla="*/ 122 h 233"/>
                  <a:gd name="T50" fmla="*/ 69 w 144"/>
                  <a:gd name="T51" fmla="*/ 122 h 233"/>
                  <a:gd name="T52" fmla="*/ 70 w 144"/>
                  <a:gd name="T53" fmla="*/ 122 h 233"/>
                  <a:gd name="T54" fmla="*/ 71 w 144"/>
                  <a:gd name="T55" fmla="*/ 121 h 233"/>
                  <a:gd name="T56" fmla="*/ 71 w 144"/>
                  <a:gd name="T57" fmla="*/ 119 h 233"/>
                  <a:gd name="T58" fmla="*/ 75 w 144"/>
                  <a:gd name="T59" fmla="*/ 113 h 233"/>
                  <a:gd name="T60" fmla="*/ 78 w 144"/>
                  <a:gd name="T61" fmla="*/ 108 h 233"/>
                  <a:gd name="T62" fmla="*/ 79 w 144"/>
                  <a:gd name="T63" fmla="*/ 108 h 233"/>
                  <a:gd name="T64" fmla="*/ 82 w 144"/>
                  <a:gd name="T65" fmla="*/ 102 h 233"/>
                  <a:gd name="T66" fmla="*/ 87 w 144"/>
                  <a:gd name="T67" fmla="*/ 95 h 233"/>
                  <a:gd name="T68" fmla="*/ 86 w 144"/>
                  <a:gd name="T69" fmla="*/ 94 h 233"/>
                  <a:gd name="T70" fmla="*/ 87 w 144"/>
                  <a:gd name="T71" fmla="*/ 94 h 233"/>
                  <a:gd name="T72" fmla="*/ 94 w 144"/>
                  <a:gd name="T73" fmla="*/ 84 h 233"/>
                  <a:gd name="T74" fmla="*/ 107 w 144"/>
                  <a:gd name="T75" fmla="*/ 62 h 233"/>
                  <a:gd name="T76" fmla="*/ 111 w 144"/>
                  <a:gd name="T77" fmla="*/ 53 h 233"/>
                  <a:gd name="T78" fmla="*/ 116 w 144"/>
                  <a:gd name="T79" fmla="*/ 46 h 233"/>
                  <a:gd name="T80" fmla="*/ 116 w 144"/>
                  <a:gd name="T81" fmla="*/ 46 h 233"/>
                  <a:gd name="T82" fmla="*/ 118 w 144"/>
                  <a:gd name="T83" fmla="*/ 45 h 233"/>
                  <a:gd name="T84" fmla="*/ 122 w 144"/>
                  <a:gd name="T85" fmla="*/ 38 h 233"/>
                  <a:gd name="T86" fmla="*/ 123 w 144"/>
                  <a:gd name="T87" fmla="*/ 34 h 233"/>
                  <a:gd name="T88" fmla="*/ 129 w 144"/>
                  <a:gd name="T89" fmla="*/ 24 h 233"/>
                  <a:gd name="T90" fmla="*/ 131 w 144"/>
                  <a:gd name="T91" fmla="*/ 21 h 233"/>
                  <a:gd name="T92" fmla="*/ 132 w 144"/>
                  <a:gd name="T93" fmla="*/ 21 h 233"/>
                  <a:gd name="T94" fmla="*/ 133 w 144"/>
                  <a:gd name="T95" fmla="*/ 19 h 233"/>
                  <a:gd name="T96" fmla="*/ 135 w 144"/>
                  <a:gd name="T97" fmla="*/ 14 h 233"/>
                  <a:gd name="T98" fmla="*/ 139 w 144"/>
                  <a:gd name="T99" fmla="*/ 8 h 233"/>
                  <a:gd name="T100" fmla="*/ 139 w 144"/>
                  <a:gd name="T101" fmla="*/ 8 h 233"/>
                  <a:gd name="T102" fmla="*/ 140 w 144"/>
                  <a:gd name="T103" fmla="*/ 7 h 233"/>
                  <a:gd name="T104" fmla="*/ 142 w 144"/>
                  <a:gd name="T105" fmla="*/ 4 h 233"/>
                  <a:gd name="T106" fmla="*/ 142 w 144"/>
                  <a:gd name="T107" fmla="*/ 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4" h="233">
                    <a:moveTo>
                      <a:pt x="3" y="228"/>
                    </a:moveTo>
                    <a:cubicBezTo>
                      <a:pt x="1" y="231"/>
                      <a:pt x="1" y="231"/>
                      <a:pt x="1" y="231"/>
                    </a:cubicBezTo>
                    <a:cubicBezTo>
                      <a:pt x="0" y="233"/>
                      <a:pt x="0" y="233"/>
                      <a:pt x="0" y="233"/>
                    </a:cubicBezTo>
                    <a:cubicBezTo>
                      <a:pt x="1" y="233"/>
                      <a:pt x="2" y="233"/>
                      <a:pt x="1" y="233"/>
                    </a:cubicBezTo>
                    <a:cubicBezTo>
                      <a:pt x="3" y="229"/>
                      <a:pt x="3" y="229"/>
                      <a:pt x="3" y="229"/>
                    </a:cubicBezTo>
                    <a:cubicBezTo>
                      <a:pt x="4" y="228"/>
                      <a:pt x="4" y="228"/>
                      <a:pt x="4" y="228"/>
                    </a:cubicBezTo>
                    <a:cubicBezTo>
                      <a:pt x="4" y="228"/>
                      <a:pt x="4" y="228"/>
                      <a:pt x="3" y="228"/>
                    </a:cubicBezTo>
                    <a:moveTo>
                      <a:pt x="4" y="226"/>
                    </a:moveTo>
                    <a:cubicBezTo>
                      <a:pt x="4" y="228"/>
                      <a:pt x="4" y="228"/>
                      <a:pt x="4" y="228"/>
                    </a:cubicBezTo>
                    <a:cubicBezTo>
                      <a:pt x="4" y="228"/>
                      <a:pt x="4" y="228"/>
                      <a:pt x="4" y="228"/>
                    </a:cubicBezTo>
                    <a:cubicBezTo>
                      <a:pt x="5" y="227"/>
                      <a:pt x="5" y="227"/>
                      <a:pt x="5" y="227"/>
                    </a:cubicBezTo>
                    <a:cubicBezTo>
                      <a:pt x="4" y="226"/>
                      <a:pt x="4" y="226"/>
                      <a:pt x="4" y="226"/>
                    </a:cubicBezTo>
                    <a:moveTo>
                      <a:pt x="10" y="217"/>
                    </a:moveTo>
                    <a:cubicBezTo>
                      <a:pt x="9" y="219"/>
                      <a:pt x="8" y="221"/>
                      <a:pt x="7" y="223"/>
                    </a:cubicBezTo>
                    <a:cubicBezTo>
                      <a:pt x="5" y="226"/>
                      <a:pt x="5" y="226"/>
                      <a:pt x="5" y="226"/>
                    </a:cubicBezTo>
                    <a:cubicBezTo>
                      <a:pt x="5" y="226"/>
                      <a:pt x="5" y="226"/>
                      <a:pt x="5" y="226"/>
                    </a:cubicBezTo>
                    <a:cubicBezTo>
                      <a:pt x="11" y="217"/>
                      <a:pt x="11" y="217"/>
                      <a:pt x="11" y="217"/>
                    </a:cubicBezTo>
                    <a:cubicBezTo>
                      <a:pt x="10" y="217"/>
                      <a:pt x="10" y="217"/>
                      <a:pt x="10" y="217"/>
                    </a:cubicBezTo>
                    <a:moveTo>
                      <a:pt x="12" y="214"/>
                    </a:moveTo>
                    <a:cubicBezTo>
                      <a:pt x="11" y="215"/>
                      <a:pt x="11" y="216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12" y="215"/>
                      <a:pt x="12" y="215"/>
                      <a:pt x="12" y="215"/>
                    </a:cubicBezTo>
                    <a:cubicBezTo>
                      <a:pt x="12" y="214"/>
                      <a:pt x="12" y="214"/>
                      <a:pt x="12" y="214"/>
                    </a:cubicBezTo>
                    <a:moveTo>
                      <a:pt x="18" y="205"/>
                    </a:moveTo>
                    <a:cubicBezTo>
                      <a:pt x="16" y="208"/>
                      <a:pt x="14" y="211"/>
                      <a:pt x="12" y="214"/>
                    </a:cubicBezTo>
                    <a:cubicBezTo>
                      <a:pt x="12" y="214"/>
                      <a:pt x="12" y="214"/>
                      <a:pt x="12" y="214"/>
                    </a:cubicBezTo>
                    <a:cubicBezTo>
                      <a:pt x="14" y="211"/>
                      <a:pt x="16" y="209"/>
                      <a:pt x="18" y="206"/>
                    </a:cubicBezTo>
                    <a:cubicBezTo>
                      <a:pt x="18" y="205"/>
                      <a:pt x="18" y="205"/>
                      <a:pt x="18" y="205"/>
                    </a:cubicBezTo>
                    <a:moveTo>
                      <a:pt x="21" y="201"/>
                    </a:moveTo>
                    <a:cubicBezTo>
                      <a:pt x="20" y="202"/>
                      <a:pt x="19" y="203"/>
                      <a:pt x="18" y="205"/>
                    </a:cubicBezTo>
                    <a:cubicBezTo>
                      <a:pt x="18" y="205"/>
                      <a:pt x="18" y="205"/>
                      <a:pt x="19" y="205"/>
                    </a:cubicBezTo>
                    <a:cubicBezTo>
                      <a:pt x="19" y="203"/>
                      <a:pt x="20" y="202"/>
                      <a:pt x="21" y="201"/>
                    </a:cubicBezTo>
                    <a:cubicBezTo>
                      <a:pt x="21" y="201"/>
                      <a:pt x="21" y="201"/>
                      <a:pt x="21" y="201"/>
                    </a:cubicBezTo>
                    <a:moveTo>
                      <a:pt x="23" y="196"/>
                    </a:moveTo>
                    <a:cubicBezTo>
                      <a:pt x="23" y="197"/>
                      <a:pt x="22" y="199"/>
                      <a:pt x="21" y="200"/>
                    </a:cubicBezTo>
                    <a:cubicBezTo>
                      <a:pt x="21" y="200"/>
                      <a:pt x="21" y="200"/>
                      <a:pt x="21" y="200"/>
                    </a:cubicBezTo>
                    <a:cubicBezTo>
                      <a:pt x="22" y="199"/>
                      <a:pt x="23" y="198"/>
                      <a:pt x="24" y="196"/>
                    </a:cubicBezTo>
                    <a:cubicBezTo>
                      <a:pt x="24" y="196"/>
                      <a:pt x="23" y="196"/>
                      <a:pt x="23" y="196"/>
                    </a:cubicBezTo>
                    <a:moveTo>
                      <a:pt x="26" y="191"/>
                    </a:moveTo>
                    <a:cubicBezTo>
                      <a:pt x="26" y="192"/>
                      <a:pt x="25" y="193"/>
                      <a:pt x="25" y="194"/>
                    </a:cubicBezTo>
                    <a:cubicBezTo>
                      <a:pt x="25" y="194"/>
                      <a:pt x="25" y="194"/>
                      <a:pt x="25" y="194"/>
                    </a:cubicBezTo>
                    <a:cubicBezTo>
                      <a:pt x="26" y="193"/>
                      <a:pt x="26" y="193"/>
                      <a:pt x="27" y="192"/>
                    </a:cubicBezTo>
                    <a:cubicBezTo>
                      <a:pt x="27" y="192"/>
                      <a:pt x="26" y="191"/>
                      <a:pt x="26" y="191"/>
                    </a:cubicBezTo>
                    <a:moveTo>
                      <a:pt x="29" y="186"/>
                    </a:moveTo>
                    <a:cubicBezTo>
                      <a:pt x="29" y="187"/>
                      <a:pt x="28" y="189"/>
                      <a:pt x="27" y="190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8" y="189"/>
                      <a:pt x="29" y="188"/>
                      <a:pt x="30" y="186"/>
                    </a:cubicBezTo>
                    <a:cubicBezTo>
                      <a:pt x="30" y="186"/>
                      <a:pt x="30" y="186"/>
                      <a:pt x="30" y="186"/>
                    </a:cubicBezTo>
                    <a:cubicBezTo>
                      <a:pt x="30" y="186"/>
                      <a:pt x="30" y="186"/>
                      <a:pt x="29" y="186"/>
                    </a:cubicBezTo>
                    <a:moveTo>
                      <a:pt x="34" y="178"/>
                    </a:moveTo>
                    <a:cubicBezTo>
                      <a:pt x="34" y="179"/>
                      <a:pt x="34" y="180"/>
                      <a:pt x="33" y="180"/>
                    </a:cubicBezTo>
                    <a:cubicBezTo>
                      <a:pt x="33" y="180"/>
                      <a:pt x="34" y="180"/>
                      <a:pt x="34" y="181"/>
                    </a:cubicBezTo>
                    <a:cubicBezTo>
                      <a:pt x="34" y="180"/>
                      <a:pt x="34" y="179"/>
                      <a:pt x="35" y="179"/>
                    </a:cubicBezTo>
                    <a:cubicBezTo>
                      <a:pt x="34" y="178"/>
                      <a:pt x="34" y="178"/>
                      <a:pt x="34" y="178"/>
                    </a:cubicBezTo>
                    <a:moveTo>
                      <a:pt x="35" y="177"/>
                    </a:moveTo>
                    <a:cubicBezTo>
                      <a:pt x="35" y="177"/>
                      <a:pt x="35" y="177"/>
                      <a:pt x="35" y="177"/>
                    </a:cubicBezTo>
                    <a:cubicBezTo>
                      <a:pt x="35" y="178"/>
                      <a:pt x="35" y="178"/>
                      <a:pt x="35" y="178"/>
                    </a:cubicBezTo>
                    <a:cubicBezTo>
                      <a:pt x="35" y="178"/>
                      <a:pt x="36" y="178"/>
                      <a:pt x="36" y="178"/>
                    </a:cubicBezTo>
                    <a:cubicBezTo>
                      <a:pt x="35" y="177"/>
                      <a:pt x="35" y="177"/>
                      <a:pt x="35" y="177"/>
                    </a:cubicBezTo>
                    <a:moveTo>
                      <a:pt x="41" y="167"/>
                    </a:moveTo>
                    <a:cubicBezTo>
                      <a:pt x="40" y="169"/>
                      <a:pt x="39" y="171"/>
                      <a:pt x="37" y="174"/>
                    </a:cubicBezTo>
                    <a:cubicBezTo>
                      <a:pt x="37" y="174"/>
                      <a:pt x="38" y="174"/>
                      <a:pt x="38" y="174"/>
                    </a:cubicBezTo>
                    <a:cubicBezTo>
                      <a:pt x="39" y="172"/>
                      <a:pt x="41" y="170"/>
                      <a:pt x="42" y="167"/>
                    </a:cubicBezTo>
                    <a:cubicBezTo>
                      <a:pt x="42" y="167"/>
                      <a:pt x="42" y="167"/>
                      <a:pt x="41" y="167"/>
                    </a:cubicBezTo>
                    <a:moveTo>
                      <a:pt x="42" y="166"/>
                    </a:moveTo>
                    <a:cubicBezTo>
                      <a:pt x="42" y="166"/>
                      <a:pt x="42" y="166"/>
                      <a:pt x="42" y="166"/>
                    </a:cubicBezTo>
                    <a:cubicBezTo>
                      <a:pt x="43" y="166"/>
                      <a:pt x="43" y="166"/>
                      <a:pt x="43" y="166"/>
                    </a:cubicBezTo>
                    <a:cubicBezTo>
                      <a:pt x="43" y="166"/>
                      <a:pt x="43" y="166"/>
                      <a:pt x="43" y="166"/>
                    </a:cubicBezTo>
                    <a:cubicBezTo>
                      <a:pt x="42" y="166"/>
                      <a:pt x="42" y="166"/>
                      <a:pt x="42" y="166"/>
                    </a:cubicBezTo>
                    <a:moveTo>
                      <a:pt x="46" y="159"/>
                    </a:moveTo>
                    <a:cubicBezTo>
                      <a:pt x="45" y="161"/>
                      <a:pt x="44" y="162"/>
                      <a:pt x="44" y="163"/>
                    </a:cubicBezTo>
                    <a:cubicBezTo>
                      <a:pt x="44" y="164"/>
                      <a:pt x="44" y="164"/>
                      <a:pt x="44" y="164"/>
                    </a:cubicBezTo>
                    <a:cubicBezTo>
                      <a:pt x="45" y="162"/>
                      <a:pt x="46" y="161"/>
                      <a:pt x="47" y="160"/>
                    </a:cubicBezTo>
                    <a:cubicBezTo>
                      <a:pt x="47" y="159"/>
                      <a:pt x="46" y="159"/>
                      <a:pt x="46" y="159"/>
                    </a:cubicBezTo>
                    <a:moveTo>
                      <a:pt x="54" y="146"/>
                    </a:moveTo>
                    <a:cubicBezTo>
                      <a:pt x="54" y="146"/>
                      <a:pt x="54" y="146"/>
                      <a:pt x="54" y="147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52" y="149"/>
                      <a:pt x="51" y="152"/>
                      <a:pt x="49" y="154"/>
                    </a:cubicBezTo>
                    <a:cubicBezTo>
                      <a:pt x="49" y="154"/>
                      <a:pt x="50" y="155"/>
                      <a:pt x="50" y="155"/>
                    </a:cubicBezTo>
                    <a:cubicBezTo>
                      <a:pt x="52" y="152"/>
                      <a:pt x="53" y="149"/>
                      <a:pt x="55" y="147"/>
                    </a:cubicBezTo>
                    <a:cubicBezTo>
                      <a:pt x="55" y="147"/>
                      <a:pt x="54" y="146"/>
                      <a:pt x="54" y="146"/>
                    </a:cubicBezTo>
                    <a:moveTo>
                      <a:pt x="61" y="136"/>
                    </a:moveTo>
                    <a:cubicBezTo>
                      <a:pt x="59" y="138"/>
                      <a:pt x="58" y="140"/>
                      <a:pt x="56" y="143"/>
                    </a:cubicBezTo>
                    <a:cubicBezTo>
                      <a:pt x="57" y="143"/>
                      <a:pt x="57" y="143"/>
                      <a:pt x="57" y="143"/>
                    </a:cubicBezTo>
                    <a:cubicBezTo>
                      <a:pt x="59" y="141"/>
                      <a:pt x="60" y="139"/>
                      <a:pt x="61" y="136"/>
                    </a:cubicBezTo>
                    <a:cubicBezTo>
                      <a:pt x="61" y="136"/>
                      <a:pt x="61" y="136"/>
                      <a:pt x="61" y="136"/>
                    </a:cubicBezTo>
                    <a:moveTo>
                      <a:pt x="61" y="135"/>
                    </a:moveTo>
                    <a:cubicBezTo>
                      <a:pt x="61" y="135"/>
                      <a:pt x="61" y="135"/>
                      <a:pt x="61" y="136"/>
                    </a:cubicBezTo>
                    <a:cubicBezTo>
                      <a:pt x="61" y="136"/>
                      <a:pt x="61" y="136"/>
                      <a:pt x="62" y="136"/>
                    </a:cubicBezTo>
                    <a:cubicBezTo>
                      <a:pt x="62" y="136"/>
                      <a:pt x="62" y="136"/>
                      <a:pt x="62" y="135"/>
                    </a:cubicBezTo>
                    <a:cubicBezTo>
                      <a:pt x="62" y="135"/>
                      <a:pt x="61" y="135"/>
                      <a:pt x="61" y="135"/>
                    </a:cubicBezTo>
                    <a:moveTo>
                      <a:pt x="64" y="130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4" y="131"/>
                      <a:pt x="64" y="131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5" y="131"/>
                      <a:pt x="64" y="131"/>
                      <a:pt x="64" y="130"/>
                    </a:cubicBezTo>
                    <a:moveTo>
                      <a:pt x="64" y="130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4" y="130"/>
                      <a:pt x="64" y="130"/>
                      <a:pt x="64" y="130"/>
                    </a:cubicBezTo>
                    <a:moveTo>
                      <a:pt x="65" y="130"/>
                    </a:moveTo>
                    <a:cubicBezTo>
                      <a:pt x="64" y="130"/>
                      <a:pt x="64" y="130"/>
                      <a:pt x="64" y="130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moveTo>
                      <a:pt x="64" y="130"/>
                    </a:moveTo>
                    <a:cubicBezTo>
                      <a:pt x="64" y="130"/>
                      <a:pt x="64" y="130"/>
                      <a:pt x="64" y="130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4" y="130"/>
                    </a:cubicBezTo>
                    <a:moveTo>
                      <a:pt x="67" y="126"/>
                    </a:moveTo>
                    <a:cubicBezTo>
                      <a:pt x="66" y="127"/>
                      <a:pt x="65" y="128"/>
                      <a:pt x="65" y="129"/>
                    </a:cubicBezTo>
                    <a:cubicBezTo>
                      <a:pt x="65" y="129"/>
                      <a:pt x="65" y="129"/>
                      <a:pt x="66" y="130"/>
                    </a:cubicBezTo>
                    <a:cubicBezTo>
                      <a:pt x="66" y="129"/>
                      <a:pt x="67" y="128"/>
                      <a:pt x="67" y="127"/>
                    </a:cubicBezTo>
                    <a:cubicBezTo>
                      <a:pt x="67" y="127"/>
                      <a:pt x="67" y="127"/>
                      <a:pt x="67" y="126"/>
                    </a:cubicBezTo>
                    <a:moveTo>
                      <a:pt x="66" y="126"/>
                    </a:moveTo>
                    <a:cubicBezTo>
                      <a:pt x="66" y="127"/>
                      <a:pt x="65" y="128"/>
                      <a:pt x="65" y="129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moveTo>
                      <a:pt x="67" y="126"/>
                    </a:moveTo>
                    <a:cubicBezTo>
                      <a:pt x="67" y="126"/>
                      <a:pt x="67" y="126"/>
                      <a:pt x="67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7"/>
                      <a:pt x="68" y="126"/>
                      <a:pt x="68" y="126"/>
                    </a:cubicBezTo>
                    <a:cubicBezTo>
                      <a:pt x="67" y="126"/>
                      <a:pt x="67" y="126"/>
                      <a:pt x="67" y="126"/>
                    </a:cubicBezTo>
                    <a:moveTo>
                      <a:pt x="67" y="126"/>
                    </a:moveTo>
                    <a:cubicBezTo>
                      <a:pt x="67" y="126"/>
                      <a:pt x="67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7" y="126"/>
                      <a:pt x="67" y="126"/>
                      <a:pt x="67" y="126"/>
                    </a:cubicBezTo>
                    <a:moveTo>
                      <a:pt x="69" y="123"/>
                    </a:move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moveTo>
                      <a:pt x="69" y="123"/>
                    </a:move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moveTo>
                      <a:pt x="69" y="122"/>
                    </a:moveTo>
                    <a:cubicBezTo>
                      <a:pt x="69" y="122"/>
                      <a:pt x="69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70" y="122"/>
                      <a:pt x="69" y="122"/>
                      <a:pt x="69" y="122"/>
                    </a:cubicBezTo>
                    <a:moveTo>
                      <a:pt x="69" y="122"/>
                    </a:moveTo>
                    <a:cubicBezTo>
                      <a:pt x="69" y="122"/>
                      <a:pt x="69" y="122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69" y="122"/>
                      <a:pt x="69" y="122"/>
                      <a:pt x="69" y="122"/>
                    </a:cubicBezTo>
                    <a:moveTo>
                      <a:pt x="69" y="122"/>
                    </a:moveTo>
                    <a:cubicBezTo>
                      <a:pt x="69" y="122"/>
                      <a:pt x="69" y="122"/>
                      <a:pt x="69" y="122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69" y="122"/>
                      <a:pt x="69" y="122"/>
                      <a:pt x="69" y="122"/>
                    </a:cubicBezTo>
                    <a:moveTo>
                      <a:pt x="69" y="122"/>
                    </a:moveTo>
                    <a:cubicBezTo>
                      <a:pt x="69" y="122"/>
                      <a:pt x="69" y="122"/>
                      <a:pt x="69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70" y="122"/>
                      <a:pt x="70" y="122"/>
                      <a:pt x="69" y="122"/>
                    </a:cubicBezTo>
                    <a:moveTo>
                      <a:pt x="70" y="120"/>
                    </a:moveTo>
                    <a:cubicBezTo>
                      <a:pt x="70" y="120"/>
                      <a:pt x="70" y="121"/>
                      <a:pt x="70" y="121"/>
                    </a:cubicBezTo>
                    <a:cubicBezTo>
                      <a:pt x="70" y="121"/>
                      <a:pt x="70" y="121"/>
                      <a:pt x="71" y="121"/>
                    </a:cubicBez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0"/>
                      <a:pt x="71" y="120"/>
                      <a:pt x="70" y="120"/>
                    </a:cubicBezTo>
                    <a:moveTo>
                      <a:pt x="71" y="119"/>
                    </a:moveTo>
                    <a:cubicBezTo>
                      <a:pt x="71" y="119"/>
                      <a:pt x="71" y="119"/>
                      <a:pt x="71" y="119"/>
                    </a:cubicBezTo>
                    <a:cubicBezTo>
                      <a:pt x="71" y="119"/>
                      <a:pt x="72" y="119"/>
                      <a:pt x="72" y="120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1" y="119"/>
                      <a:pt x="71" y="119"/>
                      <a:pt x="71" y="119"/>
                    </a:cubicBezTo>
                    <a:moveTo>
                      <a:pt x="71" y="118"/>
                    </a:moveTo>
                    <a:cubicBezTo>
                      <a:pt x="71" y="119"/>
                      <a:pt x="71" y="119"/>
                      <a:pt x="71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9"/>
                      <a:pt x="72" y="119"/>
                      <a:pt x="71" y="118"/>
                    </a:cubicBezTo>
                    <a:moveTo>
                      <a:pt x="75" y="113"/>
                    </a:moveTo>
                    <a:cubicBezTo>
                      <a:pt x="74" y="114"/>
                      <a:pt x="73" y="116"/>
                      <a:pt x="72" y="117"/>
                    </a:cubicBezTo>
                    <a:cubicBezTo>
                      <a:pt x="73" y="117"/>
                      <a:pt x="73" y="117"/>
                      <a:pt x="73" y="118"/>
                    </a:cubicBezTo>
                    <a:cubicBezTo>
                      <a:pt x="74" y="116"/>
                      <a:pt x="75" y="115"/>
                      <a:pt x="76" y="113"/>
                    </a:cubicBezTo>
                    <a:cubicBezTo>
                      <a:pt x="75" y="113"/>
                      <a:pt x="75" y="113"/>
                      <a:pt x="75" y="113"/>
                    </a:cubicBezTo>
                    <a:moveTo>
                      <a:pt x="78" y="107"/>
                    </a:moveTo>
                    <a:cubicBezTo>
                      <a:pt x="78" y="108"/>
                      <a:pt x="78" y="108"/>
                      <a:pt x="78" y="108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9" y="109"/>
                      <a:pt x="79" y="108"/>
                      <a:pt x="79" y="108"/>
                    </a:cubicBezTo>
                    <a:cubicBezTo>
                      <a:pt x="79" y="108"/>
                      <a:pt x="79" y="107"/>
                      <a:pt x="78" y="107"/>
                    </a:cubicBezTo>
                    <a:moveTo>
                      <a:pt x="79" y="107"/>
                    </a:moveTo>
                    <a:cubicBezTo>
                      <a:pt x="78" y="107"/>
                      <a:pt x="78" y="107"/>
                      <a:pt x="78" y="107"/>
                    </a:cubicBezTo>
                    <a:cubicBezTo>
                      <a:pt x="79" y="107"/>
                      <a:pt x="79" y="108"/>
                      <a:pt x="79" y="108"/>
                    </a:cubicBezTo>
                    <a:cubicBezTo>
                      <a:pt x="79" y="108"/>
                      <a:pt x="79" y="107"/>
                      <a:pt x="79" y="107"/>
                    </a:cubicBezTo>
                    <a:cubicBezTo>
                      <a:pt x="79" y="107"/>
                      <a:pt x="79" y="107"/>
                      <a:pt x="79" y="107"/>
                    </a:cubicBezTo>
                    <a:moveTo>
                      <a:pt x="82" y="101"/>
                    </a:moveTo>
                    <a:cubicBezTo>
                      <a:pt x="82" y="102"/>
                      <a:pt x="82" y="102"/>
                      <a:pt x="82" y="102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2" y="101"/>
                      <a:pt x="82" y="101"/>
                    </a:cubicBezTo>
                    <a:moveTo>
                      <a:pt x="86" y="95"/>
                    </a:moveTo>
                    <a:cubicBezTo>
                      <a:pt x="86" y="95"/>
                      <a:pt x="85" y="96"/>
                      <a:pt x="85" y="96"/>
                    </a:cubicBezTo>
                    <a:cubicBezTo>
                      <a:pt x="85" y="96"/>
                      <a:pt x="86" y="97"/>
                      <a:pt x="86" y="97"/>
                    </a:cubicBezTo>
                    <a:cubicBezTo>
                      <a:pt x="86" y="96"/>
                      <a:pt x="87" y="96"/>
                      <a:pt x="87" y="95"/>
                    </a:cubicBezTo>
                    <a:cubicBezTo>
                      <a:pt x="87" y="95"/>
                      <a:pt x="86" y="95"/>
                      <a:pt x="86" y="95"/>
                    </a:cubicBezTo>
                    <a:moveTo>
                      <a:pt x="86" y="94"/>
                    </a:move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4"/>
                      <a:pt x="86" y="94"/>
                      <a:pt x="86" y="94"/>
                    </a:cubicBezTo>
                    <a:moveTo>
                      <a:pt x="86" y="94"/>
                    </a:moveTo>
                    <a:cubicBezTo>
                      <a:pt x="86" y="94"/>
                      <a:pt x="86" y="94"/>
                      <a:pt x="86" y="94"/>
                    </a:cubicBezTo>
                    <a:cubicBezTo>
                      <a:pt x="87" y="94"/>
                      <a:pt x="87" y="95"/>
                      <a:pt x="87" y="95"/>
                    </a:cubicBezTo>
                    <a:cubicBezTo>
                      <a:pt x="87" y="95"/>
                      <a:pt x="87" y="95"/>
                      <a:pt x="87" y="94"/>
                    </a:cubicBezTo>
                    <a:cubicBezTo>
                      <a:pt x="86" y="94"/>
                      <a:pt x="86" y="94"/>
                      <a:pt x="86" y="94"/>
                    </a:cubicBezTo>
                    <a:moveTo>
                      <a:pt x="88" y="92"/>
                    </a:moveTo>
                    <a:cubicBezTo>
                      <a:pt x="88" y="92"/>
                      <a:pt x="87" y="93"/>
                      <a:pt x="87" y="94"/>
                    </a:cubicBezTo>
                    <a:cubicBezTo>
                      <a:pt x="87" y="94"/>
                      <a:pt x="87" y="94"/>
                      <a:pt x="88" y="94"/>
                    </a:cubicBezTo>
                    <a:cubicBezTo>
                      <a:pt x="88" y="93"/>
                      <a:pt x="88" y="93"/>
                      <a:pt x="89" y="92"/>
                    </a:cubicBezTo>
                    <a:cubicBezTo>
                      <a:pt x="89" y="92"/>
                      <a:pt x="88" y="92"/>
                      <a:pt x="88" y="92"/>
                    </a:cubicBezTo>
                    <a:moveTo>
                      <a:pt x="95" y="80"/>
                    </a:moveTo>
                    <a:cubicBezTo>
                      <a:pt x="94" y="81"/>
                      <a:pt x="94" y="82"/>
                      <a:pt x="93" y="83"/>
                    </a:cubicBezTo>
                    <a:cubicBezTo>
                      <a:pt x="93" y="83"/>
                      <a:pt x="94" y="83"/>
                      <a:pt x="94" y="84"/>
                    </a:cubicBezTo>
                    <a:cubicBezTo>
                      <a:pt x="95" y="83"/>
                      <a:pt x="95" y="82"/>
                      <a:pt x="96" y="81"/>
                    </a:cubicBezTo>
                    <a:cubicBezTo>
                      <a:pt x="95" y="81"/>
                      <a:pt x="95" y="80"/>
                      <a:pt x="95" y="80"/>
                    </a:cubicBezTo>
                    <a:moveTo>
                      <a:pt x="106" y="62"/>
                    </a:moveTo>
                    <a:cubicBezTo>
                      <a:pt x="105" y="65"/>
                      <a:pt x="103" y="67"/>
                      <a:pt x="102" y="69"/>
                    </a:cubicBezTo>
                    <a:cubicBezTo>
                      <a:pt x="102" y="70"/>
                      <a:pt x="102" y="70"/>
                      <a:pt x="102" y="70"/>
                    </a:cubicBezTo>
                    <a:cubicBezTo>
                      <a:pt x="104" y="67"/>
                      <a:pt x="105" y="65"/>
                      <a:pt x="107" y="62"/>
                    </a:cubicBezTo>
                    <a:cubicBezTo>
                      <a:pt x="107" y="62"/>
                      <a:pt x="106" y="62"/>
                      <a:pt x="106" y="62"/>
                    </a:cubicBezTo>
                    <a:moveTo>
                      <a:pt x="111" y="53"/>
                    </a:moveTo>
                    <a:cubicBezTo>
                      <a:pt x="111" y="54"/>
                      <a:pt x="111" y="55"/>
                      <a:pt x="110" y="55"/>
                    </a:cubicBezTo>
                    <a:cubicBezTo>
                      <a:pt x="110" y="55"/>
                      <a:pt x="111" y="56"/>
                      <a:pt x="111" y="56"/>
                    </a:cubicBezTo>
                    <a:cubicBezTo>
                      <a:pt x="111" y="55"/>
                      <a:pt x="112" y="55"/>
                      <a:pt x="112" y="54"/>
                    </a:cubicBezTo>
                    <a:cubicBezTo>
                      <a:pt x="112" y="54"/>
                      <a:pt x="112" y="54"/>
                      <a:pt x="111" y="53"/>
                    </a:cubicBezTo>
                    <a:moveTo>
                      <a:pt x="113" y="50"/>
                    </a:moveTo>
                    <a:cubicBezTo>
                      <a:pt x="113" y="51"/>
                      <a:pt x="112" y="51"/>
                      <a:pt x="112" y="52"/>
                    </a:cubicBezTo>
                    <a:cubicBezTo>
                      <a:pt x="112" y="52"/>
                      <a:pt x="113" y="52"/>
                      <a:pt x="113" y="53"/>
                    </a:cubicBezTo>
                    <a:cubicBezTo>
                      <a:pt x="113" y="52"/>
                      <a:pt x="114" y="51"/>
                      <a:pt x="114" y="51"/>
                    </a:cubicBezTo>
                    <a:cubicBezTo>
                      <a:pt x="114" y="50"/>
                      <a:pt x="114" y="50"/>
                      <a:pt x="113" y="50"/>
                    </a:cubicBezTo>
                    <a:moveTo>
                      <a:pt x="116" y="46"/>
                    </a:moveTo>
                    <a:cubicBezTo>
                      <a:pt x="115" y="47"/>
                      <a:pt x="115" y="47"/>
                      <a:pt x="115" y="47"/>
                    </a:cubicBezTo>
                    <a:cubicBezTo>
                      <a:pt x="115" y="47"/>
                      <a:pt x="116" y="48"/>
                      <a:pt x="116" y="48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6" y="47"/>
                      <a:pt x="116" y="46"/>
                      <a:pt x="116" y="46"/>
                    </a:cubicBezTo>
                    <a:moveTo>
                      <a:pt x="116" y="45"/>
                    </a:moveTo>
                    <a:cubicBezTo>
                      <a:pt x="116" y="46"/>
                      <a:pt x="116" y="46"/>
                      <a:pt x="116" y="46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6" y="46"/>
                      <a:pt x="116" y="45"/>
                    </a:cubicBezTo>
                    <a:moveTo>
                      <a:pt x="119" y="41"/>
                    </a:moveTo>
                    <a:cubicBezTo>
                      <a:pt x="118" y="42"/>
                      <a:pt x="117" y="43"/>
                      <a:pt x="117" y="45"/>
                    </a:cubicBezTo>
                    <a:cubicBezTo>
                      <a:pt x="117" y="45"/>
                      <a:pt x="117" y="45"/>
                      <a:pt x="118" y="45"/>
                    </a:cubicBezTo>
                    <a:cubicBezTo>
                      <a:pt x="118" y="44"/>
                      <a:pt x="119" y="42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moveTo>
                      <a:pt x="121" y="38"/>
                    </a:moveTo>
                    <a:cubicBezTo>
                      <a:pt x="120" y="39"/>
                      <a:pt x="120" y="40"/>
                      <a:pt x="119" y="41"/>
                    </a:cubicBezTo>
                    <a:cubicBezTo>
                      <a:pt x="119" y="41"/>
                      <a:pt x="120" y="41"/>
                      <a:pt x="120" y="41"/>
                    </a:cubicBezTo>
                    <a:cubicBezTo>
                      <a:pt x="121" y="40"/>
                      <a:pt x="121" y="39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moveTo>
                      <a:pt x="123" y="34"/>
                    </a:moveTo>
                    <a:cubicBezTo>
                      <a:pt x="123" y="34"/>
                      <a:pt x="123" y="35"/>
                      <a:pt x="122" y="35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4" y="35"/>
                      <a:pt x="124" y="35"/>
                      <a:pt x="124" y="34"/>
                    </a:cubicBezTo>
                    <a:cubicBezTo>
                      <a:pt x="124" y="34"/>
                      <a:pt x="123" y="34"/>
                      <a:pt x="123" y="34"/>
                    </a:cubicBezTo>
                    <a:moveTo>
                      <a:pt x="128" y="26"/>
                    </a:moveTo>
                    <a:cubicBezTo>
                      <a:pt x="126" y="29"/>
                      <a:pt x="125" y="31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6" y="31"/>
                      <a:pt x="127" y="29"/>
                      <a:pt x="128" y="27"/>
                    </a:cubicBezTo>
                    <a:cubicBezTo>
                      <a:pt x="128" y="27"/>
                      <a:pt x="128" y="27"/>
                      <a:pt x="128" y="26"/>
                    </a:cubicBezTo>
                    <a:moveTo>
                      <a:pt x="129" y="24"/>
                    </a:moveTo>
                    <a:cubicBezTo>
                      <a:pt x="129" y="24"/>
                      <a:pt x="129" y="25"/>
                      <a:pt x="128" y="25"/>
                    </a:cubicBezTo>
                    <a:cubicBezTo>
                      <a:pt x="129" y="25"/>
                      <a:pt x="129" y="25"/>
                      <a:pt x="129" y="26"/>
                    </a:cubicBezTo>
                    <a:cubicBezTo>
                      <a:pt x="130" y="25"/>
                      <a:pt x="130" y="25"/>
                      <a:pt x="130" y="24"/>
                    </a:cubicBezTo>
                    <a:cubicBezTo>
                      <a:pt x="130" y="24"/>
                      <a:pt x="130" y="24"/>
                      <a:pt x="129" y="24"/>
                    </a:cubicBezTo>
                    <a:moveTo>
                      <a:pt x="131" y="20"/>
                    </a:moveTo>
                    <a:cubicBezTo>
                      <a:pt x="131" y="21"/>
                      <a:pt x="131" y="21"/>
                      <a:pt x="131" y="21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132" y="22"/>
                      <a:pt x="132" y="21"/>
                      <a:pt x="132" y="21"/>
                    </a:cubicBezTo>
                    <a:cubicBezTo>
                      <a:pt x="131" y="20"/>
                      <a:pt x="131" y="20"/>
                      <a:pt x="131" y="20"/>
                    </a:cubicBezTo>
                    <a:moveTo>
                      <a:pt x="132" y="19"/>
                    </a:moveTo>
                    <a:cubicBezTo>
                      <a:pt x="132" y="20"/>
                      <a:pt x="132" y="20"/>
                      <a:pt x="131" y="20"/>
                    </a:cubicBezTo>
                    <a:cubicBezTo>
                      <a:pt x="132" y="21"/>
                      <a:pt x="132" y="21"/>
                      <a:pt x="132" y="21"/>
                    </a:cubicBezTo>
                    <a:cubicBezTo>
                      <a:pt x="132" y="20"/>
                      <a:pt x="132" y="20"/>
                      <a:pt x="133" y="20"/>
                    </a:cubicBezTo>
                    <a:cubicBezTo>
                      <a:pt x="132" y="20"/>
                      <a:pt x="132" y="20"/>
                      <a:pt x="132" y="19"/>
                    </a:cubicBezTo>
                    <a:moveTo>
                      <a:pt x="132" y="19"/>
                    </a:moveTo>
                    <a:cubicBezTo>
                      <a:pt x="132" y="19"/>
                      <a:pt x="132" y="19"/>
                      <a:pt x="132" y="19"/>
                    </a:cubicBezTo>
                    <a:cubicBezTo>
                      <a:pt x="132" y="19"/>
                      <a:pt x="133" y="19"/>
                      <a:pt x="133" y="20"/>
                    </a:cubicBezTo>
                    <a:cubicBezTo>
                      <a:pt x="133" y="19"/>
                      <a:pt x="133" y="19"/>
                      <a:pt x="133" y="19"/>
                    </a:cubicBezTo>
                    <a:cubicBezTo>
                      <a:pt x="133" y="19"/>
                      <a:pt x="133" y="19"/>
                      <a:pt x="132" y="19"/>
                    </a:cubicBezTo>
                    <a:moveTo>
                      <a:pt x="135" y="14"/>
                    </a:moveTo>
                    <a:cubicBezTo>
                      <a:pt x="134" y="16"/>
                      <a:pt x="133" y="17"/>
                      <a:pt x="132" y="19"/>
                    </a:cubicBezTo>
                    <a:cubicBezTo>
                      <a:pt x="133" y="19"/>
                      <a:pt x="133" y="19"/>
                      <a:pt x="133" y="19"/>
                    </a:cubicBezTo>
                    <a:cubicBezTo>
                      <a:pt x="134" y="17"/>
                      <a:pt x="135" y="16"/>
                      <a:pt x="136" y="15"/>
                    </a:cubicBezTo>
                    <a:cubicBezTo>
                      <a:pt x="136" y="14"/>
                      <a:pt x="135" y="14"/>
                      <a:pt x="135" y="14"/>
                    </a:cubicBezTo>
                    <a:moveTo>
                      <a:pt x="137" y="11"/>
                    </a:moveTo>
                    <a:cubicBezTo>
                      <a:pt x="136" y="12"/>
                      <a:pt x="136" y="12"/>
                      <a:pt x="136" y="13"/>
                    </a:cubicBezTo>
                    <a:cubicBezTo>
                      <a:pt x="136" y="13"/>
                      <a:pt x="136" y="13"/>
                      <a:pt x="136" y="13"/>
                    </a:cubicBezTo>
                    <a:cubicBezTo>
                      <a:pt x="137" y="13"/>
                      <a:pt x="137" y="12"/>
                      <a:pt x="137" y="12"/>
                    </a:cubicBezTo>
                    <a:cubicBezTo>
                      <a:pt x="137" y="11"/>
                      <a:pt x="137" y="11"/>
                      <a:pt x="137" y="11"/>
                    </a:cubicBezTo>
                    <a:moveTo>
                      <a:pt x="139" y="8"/>
                    </a:moveTo>
                    <a:cubicBezTo>
                      <a:pt x="139" y="8"/>
                      <a:pt x="139" y="8"/>
                      <a:pt x="138" y="9"/>
                    </a:cubicBezTo>
                    <a:cubicBezTo>
                      <a:pt x="139" y="9"/>
                      <a:pt x="139" y="9"/>
                      <a:pt x="139" y="9"/>
                    </a:cubicBezTo>
                    <a:cubicBezTo>
                      <a:pt x="139" y="9"/>
                      <a:pt x="139" y="8"/>
                      <a:pt x="140" y="8"/>
                    </a:cubicBezTo>
                    <a:cubicBezTo>
                      <a:pt x="139" y="8"/>
                      <a:pt x="139" y="8"/>
                      <a:pt x="139" y="8"/>
                    </a:cubicBezTo>
                    <a:moveTo>
                      <a:pt x="139" y="7"/>
                    </a:moveTo>
                    <a:cubicBezTo>
                      <a:pt x="139" y="7"/>
                      <a:pt x="139" y="8"/>
                      <a:pt x="139" y="8"/>
                    </a:cubicBezTo>
                    <a:cubicBezTo>
                      <a:pt x="139" y="8"/>
                      <a:pt x="139" y="8"/>
                      <a:pt x="140" y="8"/>
                    </a:cubicBezTo>
                    <a:cubicBezTo>
                      <a:pt x="140" y="8"/>
                      <a:pt x="140" y="8"/>
                      <a:pt x="140" y="7"/>
                    </a:cubicBezTo>
                    <a:cubicBezTo>
                      <a:pt x="140" y="7"/>
                      <a:pt x="140" y="7"/>
                      <a:pt x="139" y="7"/>
                    </a:cubicBezTo>
                    <a:moveTo>
                      <a:pt x="140" y="6"/>
                    </a:moveTo>
                    <a:cubicBezTo>
                      <a:pt x="140" y="6"/>
                      <a:pt x="140" y="6"/>
                      <a:pt x="140" y="7"/>
                    </a:cubicBezTo>
                    <a:cubicBezTo>
                      <a:pt x="140" y="7"/>
                      <a:pt x="140" y="7"/>
                      <a:pt x="140" y="7"/>
                    </a:cubicBezTo>
                    <a:cubicBezTo>
                      <a:pt x="140" y="7"/>
                      <a:pt x="141" y="6"/>
                      <a:pt x="141" y="6"/>
                    </a:cubicBezTo>
                    <a:cubicBezTo>
                      <a:pt x="141" y="6"/>
                      <a:pt x="140" y="6"/>
                      <a:pt x="140" y="6"/>
                    </a:cubicBezTo>
                    <a:moveTo>
                      <a:pt x="141" y="4"/>
                    </a:moveTo>
                    <a:cubicBezTo>
                      <a:pt x="141" y="4"/>
                      <a:pt x="141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1" y="5"/>
                      <a:pt x="142" y="5"/>
                      <a:pt x="142" y="4"/>
                    </a:cubicBezTo>
                    <a:cubicBezTo>
                      <a:pt x="142" y="4"/>
                      <a:pt x="142" y="4"/>
                      <a:pt x="141" y="4"/>
                    </a:cubicBezTo>
                    <a:moveTo>
                      <a:pt x="142" y="2"/>
                    </a:moveTo>
                    <a:cubicBezTo>
                      <a:pt x="142" y="2"/>
                      <a:pt x="142" y="3"/>
                      <a:pt x="142" y="3"/>
                    </a:cubicBezTo>
                    <a:cubicBezTo>
                      <a:pt x="142" y="3"/>
                      <a:pt x="142" y="3"/>
                      <a:pt x="142" y="3"/>
                    </a:cubicBezTo>
                    <a:cubicBezTo>
                      <a:pt x="142" y="3"/>
                      <a:pt x="143" y="3"/>
                      <a:pt x="143" y="2"/>
                    </a:cubicBezTo>
                    <a:cubicBezTo>
                      <a:pt x="142" y="2"/>
                      <a:pt x="142" y="2"/>
                      <a:pt x="142" y="2"/>
                    </a:cubicBezTo>
                    <a:moveTo>
                      <a:pt x="144" y="0"/>
                    </a:moveTo>
                    <a:cubicBezTo>
                      <a:pt x="144" y="0"/>
                      <a:pt x="143" y="1"/>
                      <a:pt x="142" y="2"/>
                    </a:cubicBezTo>
                    <a:cubicBezTo>
                      <a:pt x="143" y="2"/>
                      <a:pt x="143" y="2"/>
                      <a:pt x="143" y="2"/>
                    </a:cubicBezTo>
                    <a:cubicBezTo>
                      <a:pt x="144" y="1"/>
                      <a:pt x="144" y="0"/>
                      <a:pt x="14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7" name="Freeform 9356"/>
              <p:cNvSpPr>
                <a:spLocks noEditPoints="1"/>
              </p:cNvSpPr>
              <p:nvPr/>
            </p:nvSpPr>
            <p:spPr bwMode="auto">
              <a:xfrm>
                <a:off x="-415" y="3422"/>
                <a:ext cx="14" cy="21"/>
              </a:xfrm>
              <a:custGeom>
                <a:avLst/>
                <a:gdLst>
                  <a:gd name="T0" fmla="*/ 1 w 6"/>
                  <a:gd name="T1" fmla="*/ 8 h 9"/>
                  <a:gd name="T2" fmla="*/ 0 w 6"/>
                  <a:gd name="T3" fmla="*/ 9 h 9"/>
                  <a:gd name="T4" fmla="*/ 1 w 6"/>
                  <a:gd name="T5" fmla="*/ 9 h 9"/>
                  <a:gd name="T6" fmla="*/ 1 w 6"/>
                  <a:gd name="T7" fmla="*/ 8 h 9"/>
                  <a:gd name="T8" fmla="*/ 1 w 6"/>
                  <a:gd name="T9" fmla="*/ 8 h 9"/>
                  <a:gd name="T10" fmla="*/ 5 w 6"/>
                  <a:gd name="T11" fmla="*/ 0 h 9"/>
                  <a:gd name="T12" fmla="*/ 5 w 6"/>
                  <a:gd name="T13" fmla="*/ 1 h 9"/>
                  <a:gd name="T14" fmla="*/ 5 w 6"/>
                  <a:gd name="T15" fmla="*/ 2 h 9"/>
                  <a:gd name="T16" fmla="*/ 6 w 6"/>
                  <a:gd name="T17" fmla="*/ 1 h 9"/>
                  <a:gd name="T18" fmla="*/ 5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1" y="8"/>
                    </a:move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8" name="Freeform 9357"/>
              <p:cNvSpPr>
                <a:spLocks/>
              </p:cNvSpPr>
              <p:nvPr/>
            </p:nvSpPr>
            <p:spPr bwMode="auto">
              <a:xfrm>
                <a:off x="-397" y="3410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9" name="Freeform 9358"/>
              <p:cNvSpPr>
                <a:spLocks noEditPoints="1"/>
              </p:cNvSpPr>
              <p:nvPr/>
            </p:nvSpPr>
            <p:spPr bwMode="auto">
              <a:xfrm>
                <a:off x="-394" y="3394"/>
                <a:ext cx="9" cy="16"/>
              </a:xfrm>
              <a:custGeom>
                <a:avLst/>
                <a:gdLst>
                  <a:gd name="T0" fmla="*/ 0 w 4"/>
                  <a:gd name="T1" fmla="*/ 6 h 7"/>
                  <a:gd name="T2" fmla="*/ 0 w 4"/>
                  <a:gd name="T3" fmla="*/ 6 h 7"/>
                  <a:gd name="T4" fmla="*/ 1 w 4"/>
                  <a:gd name="T5" fmla="*/ 7 h 7"/>
                  <a:gd name="T6" fmla="*/ 1 w 4"/>
                  <a:gd name="T7" fmla="*/ 7 h 7"/>
                  <a:gd name="T8" fmla="*/ 0 w 4"/>
                  <a:gd name="T9" fmla="*/ 6 h 7"/>
                  <a:gd name="T10" fmla="*/ 0 w 4"/>
                  <a:gd name="T11" fmla="*/ 6 h 7"/>
                  <a:gd name="T12" fmla="*/ 0 w 4"/>
                  <a:gd name="T13" fmla="*/ 6 h 7"/>
                  <a:gd name="T14" fmla="*/ 1 w 4"/>
                  <a:gd name="T15" fmla="*/ 6 h 7"/>
                  <a:gd name="T16" fmla="*/ 1 w 4"/>
                  <a:gd name="T17" fmla="*/ 6 h 7"/>
                  <a:gd name="T18" fmla="*/ 0 w 4"/>
                  <a:gd name="T19" fmla="*/ 6 h 7"/>
                  <a:gd name="T20" fmla="*/ 4 w 4"/>
                  <a:gd name="T21" fmla="*/ 0 h 7"/>
                  <a:gd name="T22" fmla="*/ 3 w 4"/>
                  <a:gd name="T23" fmla="*/ 1 h 7"/>
                  <a:gd name="T24" fmla="*/ 4 w 4"/>
                  <a:gd name="T25" fmla="*/ 2 h 7"/>
                  <a:gd name="T26" fmla="*/ 4 w 4"/>
                  <a:gd name="T27" fmla="*/ 0 h 7"/>
                  <a:gd name="T28" fmla="*/ 4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0" name="Freeform 9359"/>
              <p:cNvSpPr>
                <a:spLocks/>
              </p:cNvSpPr>
              <p:nvPr/>
            </p:nvSpPr>
            <p:spPr bwMode="auto">
              <a:xfrm>
                <a:off x="-375" y="337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1" name="Freeform 9360"/>
              <p:cNvSpPr>
                <a:spLocks/>
              </p:cNvSpPr>
              <p:nvPr/>
            </p:nvSpPr>
            <p:spPr bwMode="auto">
              <a:xfrm>
                <a:off x="-378" y="33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2" name="Freeform 9361"/>
              <p:cNvSpPr>
                <a:spLocks/>
              </p:cNvSpPr>
              <p:nvPr/>
            </p:nvSpPr>
            <p:spPr bwMode="auto">
              <a:xfrm>
                <a:off x="-373" y="337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3" name="Rectangle 9362"/>
              <p:cNvSpPr>
                <a:spLocks noChangeArrowheads="1"/>
              </p:cNvSpPr>
              <p:nvPr/>
            </p:nvSpPr>
            <p:spPr bwMode="auto">
              <a:xfrm>
                <a:off x="-371" y="3368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4" name="Rectangle 9363"/>
              <p:cNvSpPr>
                <a:spLocks noChangeArrowheads="1"/>
              </p:cNvSpPr>
              <p:nvPr/>
            </p:nvSpPr>
            <p:spPr bwMode="auto">
              <a:xfrm>
                <a:off x="-371" y="3368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5" name="Freeform 9364"/>
              <p:cNvSpPr>
                <a:spLocks/>
              </p:cNvSpPr>
              <p:nvPr/>
            </p:nvSpPr>
            <p:spPr bwMode="auto">
              <a:xfrm>
                <a:off x="-378" y="3382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6" name="Freeform 9365"/>
              <p:cNvSpPr>
                <a:spLocks noEditPoints="1"/>
              </p:cNvSpPr>
              <p:nvPr/>
            </p:nvSpPr>
            <p:spPr bwMode="auto">
              <a:xfrm>
                <a:off x="-555" y="3667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1 h 2"/>
                  <a:gd name="T18" fmla="*/ 0 w 2"/>
                  <a:gd name="T19" fmla="*/ 1 h 2"/>
                  <a:gd name="T20" fmla="*/ 1 w 2"/>
                  <a:gd name="T21" fmla="*/ 0 h 2"/>
                  <a:gd name="T22" fmla="*/ 1 w 2"/>
                  <a:gd name="T23" fmla="*/ 1 h 2"/>
                  <a:gd name="T24" fmla="*/ 1 w 2"/>
                  <a:gd name="T25" fmla="*/ 1 h 2"/>
                  <a:gd name="T26" fmla="*/ 2 w 2"/>
                  <a:gd name="T27" fmla="*/ 1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1 h 2"/>
                  <a:gd name="T34" fmla="*/ 1 w 2"/>
                  <a:gd name="T35" fmla="*/ 1 h 2"/>
                  <a:gd name="T36" fmla="*/ 1 w 2"/>
                  <a:gd name="T37" fmla="*/ 0 h 2"/>
                  <a:gd name="T38" fmla="*/ 1 w 2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7" name="Rectangle 9366"/>
              <p:cNvSpPr>
                <a:spLocks noChangeArrowheads="1"/>
              </p:cNvSpPr>
              <p:nvPr/>
            </p:nvSpPr>
            <p:spPr bwMode="auto">
              <a:xfrm>
                <a:off x="-538" y="364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8" name="Rectangle 9367"/>
              <p:cNvSpPr>
                <a:spLocks noChangeArrowheads="1"/>
              </p:cNvSpPr>
              <p:nvPr/>
            </p:nvSpPr>
            <p:spPr bwMode="auto">
              <a:xfrm>
                <a:off x="-538" y="364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9" name="Freeform 9368"/>
              <p:cNvSpPr>
                <a:spLocks noEditPoints="1"/>
              </p:cNvSpPr>
              <p:nvPr/>
            </p:nvSpPr>
            <p:spPr bwMode="auto">
              <a:xfrm>
                <a:off x="-699" y="3384"/>
                <a:ext cx="321" cy="517"/>
              </a:xfrm>
              <a:custGeom>
                <a:avLst/>
                <a:gdLst>
                  <a:gd name="T0" fmla="*/ 1 w 136"/>
                  <a:gd name="T1" fmla="*/ 219 h 219"/>
                  <a:gd name="T2" fmla="*/ 2 w 136"/>
                  <a:gd name="T3" fmla="*/ 218 h 219"/>
                  <a:gd name="T4" fmla="*/ 7 w 136"/>
                  <a:gd name="T5" fmla="*/ 208 h 219"/>
                  <a:gd name="T6" fmla="*/ 9 w 136"/>
                  <a:gd name="T7" fmla="*/ 205 h 219"/>
                  <a:gd name="T8" fmla="*/ 9 w 136"/>
                  <a:gd name="T9" fmla="*/ 205 h 219"/>
                  <a:gd name="T10" fmla="*/ 15 w 136"/>
                  <a:gd name="T11" fmla="*/ 197 h 219"/>
                  <a:gd name="T12" fmla="*/ 18 w 136"/>
                  <a:gd name="T13" fmla="*/ 192 h 219"/>
                  <a:gd name="T14" fmla="*/ 22 w 136"/>
                  <a:gd name="T15" fmla="*/ 185 h 219"/>
                  <a:gd name="T16" fmla="*/ 22 w 136"/>
                  <a:gd name="T17" fmla="*/ 185 h 219"/>
                  <a:gd name="T18" fmla="*/ 24 w 136"/>
                  <a:gd name="T19" fmla="*/ 183 h 219"/>
                  <a:gd name="T20" fmla="*/ 26 w 136"/>
                  <a:gd name="T21" fmla="*/ 177 h 219"/>
                  <a:gd name="T22" fmla="*/ 30 w 136"/>
                  <a:gd name="T23" fmla="*/ 171 h 219"/>
                  <a:gd name="T24" fmla="*/ 32 w 136"/>
                  <a:gd name="T25" fmla="*/ 169 h 219"/>
                  <a:gd name="T26" fmla="*/ 33 w 136"/>
                  <a:gd name="T27" fmla="*/ 169 h 219"/>
                  <a:gd name="T28" fmla="*/ 38 w 136"/>
                  <a:gd name="T29" fmla="*/ 158 h 219"/>
                  <a:gd name="T30" fmla="*/ 41 w 136"/>
                  <a:gd name="T31" fmla="*/ 154 h 219"/>
                  <a:gd name="T32" fmla="*/ 41 w 136"/>
                  <a:gd name="T33" fmla="*/ 154 h 219"/>
                  <a:gd name="T34" fmla="*/ 47 w 136"/>
                  <a:gd name="T35" fmla="*/ 146 h 219"/>
                  <a:gd name="T36" fmla="*/ 52 w 136"/>
                  <a:gd name="T37" fmla="*/ 138 h 219"/>
                  <a:gd name="T38" fmla="*/ 58 w 136"/>
                  <a:gd name="T39" fmla="*/ 127 h 219"/>
                  <a:gd name="T40" fmla="*/ 61 w 136"/>
                  <a:gd name="T41" fmla="*/ 122 h 219"/>
                  <a:gd name="T42" fmla="*/ 61 w 136"/>
                  <a:gd name="T43" fmla="*/ 122 h 219"/>
                  <a:gd name="T44" fmla="*/ 64 w 136"/>
                  <a:gd name="T45" fmla="*/ 117 h 219"/>
                  <a:gd name="T46" fmla="*/ 64 w 136"/>
                  <a:gd name="T47" fmla="*/ 117 h 219"/>
                  <a:gd name="T48" fmla="*/ 63 w 136"/>
                  <a:gd name="T49" fmla="*/ 117 h 219"/>
                  <a:gd name="T50" fmla="*/ 65 w 136"/>
                  <a:gd name="T51" fmla="*/ 117 h 219"/>
                  <a:gd name="T52" fmla="*/ 64 w 136"/>
                  <a:gd name="T53" fmla="*/ 117 h 219"/>
                  <a:gd name="T54" fmla="*/ 66 w 136"/>
                  <a:gd name="T55" fmla="*/ 114 h 219"/>
                  <a:gd name="T56" fmla="*/ 66 w 136"/>
                  <a:gd name="T57" fmla="*/ 114 h 219"/>
                  <a:gd name="T58" fmla="*/ 66 w 136"/>
                  <a:gd name="T59" fmla="*/ 114 h 219"/>
                  <a:gd name="T60" fmla="*/ 67 w 136"/>
                  <a:gd name="T61" fmla="*/ 114 h 219"/>
                  <a:gd name="T62" fmla="*/ 66 w 136"/>
                  <a:gd name="T63" fmla="*/ 113 h 219"/>
                  <a:gd name="T64" fmla="*/ 67 w 136"/>
                  <a:gd name="T65" fmla="*/ 112 h 219"/>
                  <a:gd name="T66" fmla="*/ 67 w 136"/>
                  <a:gd name="T67" fmla="*/ 112 h 219"/>
                  <a:gd name="T68" fmla="*/ 69 w 136"/>
                  <a:gd name="T69" fmla="*/ 111 h 219"/>
                  <a:gd name="T70" fmla="*/ 69 w 136"/>
                  <a:gd name="T71" fmla="*/ 110 h 219"/>
                  <a:gd name="T72" fmla="*/ 72 w 136"/>
                  <a:gd name="T73" fmla="*/ 104 h 219"/>
                  <a:gd name="T74" fmla="*/ 75 w 136"/>
                  <a:gd name="T75" fmla="*/ 98 h 219"/>
                  <a:gd name="T76" fmla="*/ 75 w 136"/>
                  <a:gd name="T77" fmla="*/ 98 h 219"/>
                  <a:gd name="T78" fmla="*/ 79 w 136"/>
                  <a:gd name="T79" fmla="*/ 93 h 219"/>
                  <a:gd name="T80" fmla="*/ 80 w 136"/>
                  <a:gd name="T81" fmla="*/ 93 h 219"/>
                  <a:gd name="T82" fmla="*/ 83 w 136"/>
                  <a:gd name="T83" fmla="*/ 85 h 219"/>
                  <a:gd name="T84" fmla="*/ 84 w 136"/>
                  <a:gd name="T85" fmla="*/ 86 h 219"/>
                  <a:gd name="T86" fmla="*/ 83 w 136"/>
                  <a:gd name="T87" fmla="*/ 85 h 219"/>
                  <a:gd name="T88" fmla="*/ 90 w 136"/>
                  <a:gd name="T89" fmla="*/ 74 h 219"/>
                  <a:gd name="T90" fmla="*/ 90 w 136"/>
                  <a:gd name="T91" fmla="*/ 74 h 219"/>
                  <a:gd name="T92" fmla="*/ 99 w 136"/>
                  <a:gd name="T93" fmla="*/ 61 h 219"/>
                  <a:gd name="T94" fmla="*/ 104 w 136"/>
                  <a:gd name="T95" fmla="*/ 53 h 219"/>
                  <a:gd name="T96" fmla="*/ 108 w 136"/>
                  <a:gd name="T97" fmla="*/ 44 h 219"/>
                  <a:gd name="T98" fmla="*/ 112 w 136"/>
                  <a:gd name="T99" fmla="*/ 38 h 219"/>
                  <a:gd name="T100" fmla="*/ 112 w 136"/>
                  <a:gd name="T101" fmla="*/ 38 h 219"/>
                  <a:gd name="T102" fmla="*/ 114 w 136"/>
                  <a:gd name="T103" fmla="*/ 38 h 219"/>
                  <a:gd name="T104" fmla="*/ 114 w 136"/>
                  <a:gd name="T105" fmla="*/ 37 h 219"/>
                  <a:gd name="T106" fmla="*/ 116 w 136"/>
                  <a:gd name="T107" fmla="*/ 32 h 219"/>
                  <a:gd name="T108" fmla="*/ 119 w 136"/>
                  <a:gd name="T109" fmla="*/ 26 h 219"/>
                  <a:gd name="T110" fmla="*/ 119 w 136"/>
                  <a:gd name="T111" fmla="*/ 26 h 219"/>
                  <a:gd name="T112" fmla="*/ 128 w 136"/>
                  <a:gd name="T113" fmla="*/ 13 h 219"/>
                  <a:gd name="T114" fmla="*/ 134 w 136"/>
                  <a:gd name="T115" fmla="*/ 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6" h="219">
                    <a:moveTo>
                      <a:pt x="1" y="219"/>
                    </a:moveTo>
                    <a:cubicBezTo>
                      <a:pt x="0" y="219"/>
                      <a:pt x="0" y="219"/>
                      <a:pt x="0" y="219"/>
                    </a:cubicBezTo>
                    <a:cubicBezTo>
                      <a:pt x="1" y="219"/>
                      <a:pt x="1" y="219"/>
                      <a:pt x="1" y="219"/>
                    </a:cubicBezTo>
                    <a:cubicBezTo>
                      <a:pt x="1" y="219"/>
                      <a:pt x="1" y="219"/>
                      <a:pt x="1" y="219"/>
                    </a:cubicBezTo>
                    <a:cubicBezTo>
                      <a:pt x="1" y="219"/>
                      <a:pt x="1" y="219"/>
                      <a:pt x="1" y="219"/>
                    </a:cubicBezTo>
                    <a:moveTo>
                      <a:pt x="2" y="217"/>
                    </a:moveTo>
                    <a:cubicBezTo>
                      <a:pt x="1" y="217"/>
                      <a:pt x="1" y="217"/>
                      <a:pt x="1" y="217"/>
                    </a:cubicBezTo>
                    <a:cubicBezTo>
                      <a:pt x="2" y="218"/>
                      <a:pt x="2" y="218"/>
                      <a:pt x="2" y="218"/>
                    </a:cubicBezTo>
                    <a:cubicBezTo>
                      <a:pt x="2" y="217"/>
                      <a:pt x="2" y="217"/>
                      <a:pt x="2" y="217"/>
                    </a:cubicBezTo>
                    <a:cubicBezTo>
                      <a:pt x="2" y="217"/>
                      <a:pt x="2" y="217"/>
                      <a:pt x="2" y="217"/>
                    </a:cubicBezTo>
                    <a:moveTo>
                      <a:pt x="8" y="207"/>
                    </a:moveTo>
                    <a:cubicBezTo>
                      <a:pt x="8" y="207"/>
                      <a:pt x="8" y="208"/>
                      <a:pt x="7" y="208"/>
                    </a:cubicBezTo>
                    <a:cubicBezTo>
                      <a:pt x="8" y="208"/>
                      <a:pt x="8" y="208"/>
                      <a:pt x="8" y="208"/>
                    </a:cubicBezTo>
                    <a:cubicBezTo>
                      <a:pt x="8" y="207"/>
                      <a:pt x="8" y="207"/>
                      <a:pt x="8" y="207"/>
                    </a:cubicBezTo>
                    <a:cubicBezTo>
                      <a:pt x="8" y="207"/>
                      <a:pt x="8" y="207"/>
                      <a:pt x="8" y="207"/>
                    </a:cubicBezTo>
                    <a:moveTo>
                      <a:pt x="9" y="205"/>
                    </a:moveTo>
                    <a:cubicBezTo>
                      <a:pt x="9" y="205"/>
                      <a:pt x="9" y="205"/>
                      <a:pt x="9" y="205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9" y="205"/>
                      <a:pt x="9" y="205"/>
                      <a:pt x="9" y="205"/>
                    </a:cubicBezTo>
                    <a:cubicBezTo>
                      <a:pt x="9" y="205"/>
                      <a:pt x="9" y="205"/>
                      <a:pt x="9" y="205"/>
                    </a:cubicBezTo>
                    <a:cubicBezTo>
                      <a:pt x="9" y="205"/>
                      <a:pt x="9" y="205"/>
                      <a:pt x="9" y="205"/>
                    </a:cubicBezTo>
                    <a:moveTo>
                      <a:pt x="15" y="196"/>
                    </a:moveTo>
                    <a:cubicBezTo>
                      <a:pt x="15" y="196"/>
                      <a:pt x="15" y="196"/>
                      <a:pt x="15" y="196"/>
                    </a:cubicBezTo>
                    <a:cubicBezTo>
                      <a:pt x="15" y="196"/>
                      <a:pt x="15" y="196"/>
                      <a:pt x="15" y="197"/>
                    </a:cubicBezTo>
                    <a:cubicBezTo>
                      <a:pt x="15" y="196"/>
                      <a:pt x="15" y="196"/>
                      <a:pt x="16" y="196"/>
                    </a:cubicBezTo>
                    <a:cubicBezTo>
                      <a:pt x="15" y="196"/>
                      <a:pt x="15" y="196"/>
                      <a:pt x="15" y="196"/>
                    </a:cubicBezTo>
                    <a:moveTo>
                      <a:pt x="18" y="191"/>
                    </a:moveTo>
                    <a:cubicBezTo>
                      <a:pt x="18" y="191"/>
                      <a:pt x="18" y="191"/>
                      <a:pt x="18" y="192"/>
                    </a:cubicBezTo>
                    <a:cubicBezTo>
                      <a:pt x="18" y="192"/>
                      <a:pt x="18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8" y="191"/>
                      <a:pt x="18" y="191"/>
                      <a:pt x="18" y="191"/>
                    </a:cubicBezTo>
                    <a:moveTo>
                      <a:pt x="22" y="185"/>
                    </a:moveTo>
                    <a:cubicBezTo>
                      <a:pt x="21" y="186"/>
                      <a:pt x="21" y="186"/>
                      <a:pt x="20" y="187"/>
                    </a:cubicBezTo>
                    <a:cubicBezTo>
                      <a:pt x="20" y="187"/>
                      <a:pt x="21" y="187"/>
                      <a:pt x="21" y="187"/>
                    </a:cubicBezTo>
                    <a:cubicBezTo>
                      <a:pt x="21" y="187"/>
                      <a:pt x="22" y="186"/>
                      <a:pt x="22" y="185"/>
                    </a:cubicBezTo>
                    <a:cubicBezTo>
                      <a:pt x="22" y="185"/>
                      <a:pt x="22" y="185"/>
                      <a:pt x="22" y="185"/>
                    </a:cubicBezTo>
                    <a:moveTo>
                      <a:pt x="24" y="181"/>
                    </a:moveTo>
                    <a:cubicBezTo>
                      <a:pt x="24" y="181"/>
                      <a:pt x="24" y="182"/>
                      <a:pt x="23" y="182"/>
                    </a:cubicBezTo>
                    <a:cubicBezTo>
                      <a:pt x="23" y="182"/>
                      <a:pt x="23" y="182"/>
                      <a:pt x="23" y="182"/>
                    </a:cubicBezTo>
                    <a:cubicBezTo>
                      <a:pt x="23" y="182"/>
                      <a:pt x="24" y="183"/>
                      <a:pt x="24" y="183"/>
                    </a:cubicBezTo>
                    <a:cubicBezTo>
                      <a:pt x="24" y="182"/>
                      <a:pt x="24" y="182"/>
                      <a:pt x="25" y="181"/>
                    </a:cubicBezTo>
                    <a:cubicBezTo>
                      <a:pt x="24" y="181"/>
                      <a:pt x="24" y="181"/>
                      <a:pt x="24" y="181"/>
                    </a:cubicBezTo>
                    <a:moveTo>
                      <a:pt x="30" y="171"/>
                    </a:moveTo>
                    <a:cubicBezTo>
                      <a:pt x="29" y="173"/>
                      <a:pt x="28" y="175"/>
                      <a:pt x="26" y="177"/>
                    </a:cubicBezTo>
                    <a:cubicBezTo>
                      <a:pt x="27" y="177"/>
                      <a:pt x="27" y="177"/>
                      <a:pt x="27" y="177"/>
                    </a:cubicBezTo>
                    <a:cubicBezTo>
                      <a:pt x="27" y="177"/>
                      <a:pt x="27" y="177"/>
                      <a:pt x="27" y="177"/>
                    </a:cubicBezTo>
                    <a:cubicBezTo>
                      <a:pt x="28" y="176"/>
                      <a:pt x="29" y="174"/>
                      <a:pt x="31" y="172"/>
                    </a:cubicBezTo>
                    <a:cubicBezTo>
                      <a:pt x="31" y="171"/>
                      <a:pt x="30" y="171"/>
                      <a:pt x="30" y="171"/>
                    </a:cubicBezTo>
                    <a:moveTo>
                      <a:pt x="32" y="168"/>
                    </a:moveTo>
                    <a:cubicBezTo>
                      <a:pt x="32" y="169"/>
                      <a:pt x="31" y="169"/>
                      <a:pt x="31" y="169"/>
                    </a:cubicBezTo>
                    <a:cubicBezTo>
                      <a:pt x="32" y="170"/>
                      <a:pt x="32" y="170"/>
                      <a:pt x="32" y="170"/>
                    </a:cubicBezTo>
                    <a:cubicBezTo>
                      <a:pt x="32" y="169"/>
                      <a:pt x="32" y="169"/>
                      <a:pt x="32" y="169"/>
                    </a:cubicBezTo>
                    <a:cubicBezTo>
                      <a:pt x="32" y="169"/>
                      <a:pt x="32" y="169"/>
                      <a:pt x="32" y="168"/>
                    </a:cubicBezTo>
                    <a:moveTo>
                      <a:pt x="34" y="165"/>
                    </a:moveTo>
                    <a:cubicBezTo>
                      <a:pt x="33" y="166"/>
                      <a:pt x="33" y="167"/>
                      <a:pt x="32" y="168"/>
                    </a:cubicBezTo>
                    <a:cubicBezTo>
                      <a:pt x="32" y="168"/>
                      <a:pt x="32" y="168"/>
                      <a:pt x="33" y="169"/>
                    </a:cubicBezTo>
                    <a:cubicBezTo>
                      <a:pt x="33" y="167"/>
                      <a:pt x="34" y="166"/>
                      <a:pt x="35" y="165"/>
                    </a:cubicBezTo>
                    <a:cubicBezTo>
                      <a:pt x="35" y="165"/>
                      <a:pt x="34" y="165"/>
                      <a:pt x="34" y="165"/>
                    </a:cubicBezTo>
                    <a:moveTo>
                      <a:pt x="39" y="157"/>
                    </a:moveTo>
                    <a:cubicBezTo>
                      <a:pt x="39" y="157"/>
                      <a:pt x="39" y="158"/>
                      <a:pt x="38" y="158"/>
                    </a:cubicBezTo>
                    <a:cubicBezTo>
                      <a:pt x="39" y="158"/>
                      <a:pt x="39" y="158"/>
                      <a:pt x="39" y="158"/>
                    </a:cubicBezTo>
                    <a:cubicBezTo>
                      <a:pt x="39" y="158"/>
                      <a:pt x="39" y="158"/>
                      <a:pt x="40" y="157"/>
                    </a:cubicBezTo>
                    <a:cubicBezTo>
                      <a:pt x="39" y="157"/>
                      <a:pt x="39" y="157"/>
                      <a:pt x="39" y="157"/>
                    </a:cubicBezTo>
                    <a:moveTo>
                      <a:pt x="41" y="154"/>
                    </a:moveTo>
                    <a:cubicBezTo>
                      <a:pt x="40" y="155"/>
                      <a:pt x="39" y="156"/>
                      <a:pt x="39" y="157"/>
                    </a:cubicBezTo>
                    <a:cubicBezTo>
                      <a:pt x="39" y="157"/>
                      <a:pt x="39" y="157"/>
                      <a:pt x="40" y="157"/>
                    </a:cubicBezTo>
                    <a:cubicBezTo>
                      <a:pt x="40" y="157"/>
                      <a:pt x="41" y="156"/>
                      <a:pt x="41" y="155"/>
                    </a:cubicBezTo>
                    <a:cubicBezTo>
                      <a:pt x="41" y="155"/>
                      <a:pt x="41" y="155"/>
                      <a:pt x="41" y="154"/>
                    </a:cubicBezTo>
                    <a:moveTo>
                      <a:pt x="46" y="145"/>
                    </a:moveTo>
                    <a:cubicBezTo>
                      <a:pt x="45" y="147"/>
                      <a:pt x="44" y="148"/>
                      <a:pt x="43" y="150"/>
                    </a:cubicBezTo>
                    <a:cubicBezTo>
                      <a:pt x="43" y="150"/>
                      <a:pt x="44" y="150"/>
                      <a:pt x="44" y="151"/>
                    </a:cubicBezTo>
                    <a:cubicBezTo>
                      <a:pt x="45" y="149"/>
                      <a:pt x="46" y="147"/>
                      <a:pt x="47" y="146"/>
                    </a:cubicBezTo>
                    <a:cubicBezTo>
                      <a:pt x="47" y="146"/>
                      <a:pt x="46" y="145"/>
                      <a:pt x="46" y="145"/>
                    </a:cubicBezTo>
                    <a:moveTo>
                      <a:pt x="53" y="134"/>
                    </a:moveTo>
                    <a:cubicBezTo>
                      <a:pt x="53" y="135"/>
                      <a:pt x="52" y="136"/>
                      <a:pt x="51" y="137"/>
                    </a:cubicBezTo>
                    <a:cubicBezTo>
                      <a:pt x="51" y="137"/>
                      <a:pt x="52" y="138"/>
                      <a:pt x="52" y="138"/>
                    </a:cubicBezTo>
                    <a:cubicBezTo>
                      <a:pt x="53" y="136"/>
                      <a:pt x="53" y="135"/>
                      <a:pt x="54" y="134"/>
                    </a:cubicBezTo>
                    <a:cubicBezTo>
                      <a:pt x="54" y="134"/>
                      <a:pt x="54" y="134"/>
                      <a:pt x="53" y="134"/>
                    </a:cubicBezTo>
                    <a:moveTo>
                      <a:pt x="58" y="127"/>
                    </a:moveTo>
                    <a:cubicBezTo>
                      <a:pt x="58" y="127"/>
                      <a:pt x="58" y="127"/>
                      <a:pt x="58" y="127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8" y="127"/>
                      <a:pt x="58" y="127"/>
                      <a:pt x="59" y="127"/>
                    </a:cubicBezTo>
                    <a:cubicBezTo>
                      <a:pt x="58" y="127"/>
                      <a:pt x="58" y="127"/>
                      <a:pt x="58" y="127"/>
                    </a:cubicBezTo>
                    <a:moveTo>
                      <a:pt x="61" y="122"/>
                    </a:moveTo>
                    <a:cubicBezTo>
                      <a:pt x="60" y="123"/>
                      <a:pt x="59" y="125"/>
                      <a:pt x="58" y="126"/>
                    </a:cubicBezTo>
                    <a:cubicBezTo>
                      <a:pt x="58" y="126"/>
                      <a:pt x="59" y="126"/>
                      <a:pt x="59" y="126"/>
                    </a:cubicBezTo>
                    <a:cubicBezTo>
                      <a:pt x="60" y="125"/>
                      <a:pt x="61" y="124"/>
                      <a:pt x="61" y="122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2"/>
                      <a:pt x="60" y="122"/>
                      <a:pt x="60" y="123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2"/>
                      <a:pt x="61" y="122"/>
                      <a:pt x="61" y="122"/>
                    </a:cubicBezTo>
                    <a:moveTo>
                      <a:pt x="64" y="117"/>
                    </a:moveTo>
                    <a:cubicBezTo>
                      <a:pt x="64" y="117"/>
                      <a:pt x="64" y="117"/>
                      <a:pt x="64" y="117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64" y="117"/>
                      <a:pt x="64" y="117"/>
                      <a:pt x="64" y="117"/>
                    </a:cubicBezTo>
                    <a:moveTo>
                      <a:pt x="63" y="117"/>
                    </a:moveTo>
                    <a:cubicBezTo>
                      <a:pt x="63" y="117"/>
                      <a:pt x="63" y="117"/>
                      <a:pt x="63" y="117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3" y="117"/>
                      <a:pt x="63" y="117"/>
                      <a:pt x="63" y="117"/>
                    </a:cubicBezTo>
                    <a:moveTo>
                      <a:pt x="66" y="114"/>
                    </a:moveTo>
                    <a:cubicBezTo>
                      <a:pt x="65" y="115"/>
                      <a:pt x="64" y="116"/>
                      <a:pt x="64" y="117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5" y="116"/>
                      <a:pt x="66" y="115"/>
                      <a:pt x="66" y="115"/>
                    </a:cubicBezTo>
                    <a:cubicBezTo>
                      <a:pt x="66" y="114"/>
                      <a:pt x="66" y="114"/>
                      <a:pt x="66" y="114"/>
                    </a:cubicBezTo>
                    <a:moveTo>
                      <a:pt x="66" y="114"/>
                    </a:moveTo>
                    <a:cubicBezTo>
                      <a:pt x="65" y="115"/>
                      <a:pt x="65" y="116"/>
                      <a:pt x="64" y="117"/>
                    </a:cubicBezTo>
                    <a:cubicBezTo>
                      <a:pt x="64" y="117"/>
                      <a:pt x="64" y="117"/>
                      <a:pt x="64" y="117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moveTo>
                      <a:pt x="66" y="114"/>
                    </a:move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moveTo>
                      <a:pt x="66" y="114"/>
                    </a:move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moveTo>
                      <a:pt x="66" y="113"/>
                    </a:move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7" y="113"/>
                      <a:pt x="67" y="114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7" y="113"/>
                      <a:pt x="67" y="113"/>
                      <a:pt x="66" y="113"/>
                    </a:cubicBezTo>
                    <a:moveTo>
                      <a:pt x="66" y="113"/>
                    </a:move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6" y="113"/>
                      <a:pt x="66" y="113"/>
                    </a:cubicBezTo>
                    <a:moveTo>
                      <a:pt x="67" y="112"/>
                    </a:moveTo>
                    <a:cubicBezTo>
                      <a:pt x="67" y="112"/>
                      <a:pt x="67" y="112"/>
                      <a:pt x="66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7" y="113"/>
                      <a:pt x="67" y="113"/>
                      <a:pt x="68" y="112"/>
                    </a:cubicBezTo>
                    <a:cubicBezTo>
                      <a:pt x="67" y="112"/>
                      <a:pt x="67" y="112"/>
                      <a:pt x="67" y="112"/>
                    </a:cubicBezTo>
                    <a:moveTo>
                      <a:pt x="68" y="110"/>
                    </a:moveTo>
                    <a:cubicBezTo>
                      <a:pt x="68" y="110"/>
                      <a:pt x="68" y="111"/>
                      <a:pt x="67" y="111"/>
                    </a:cubicBezTo>
                    <a:cubicBezTo>
                      <a:pt x="68" y="111"/>
                      <a:pt x="68" y="111"/>
                      <a:pt x="68" y="112"/>
                    </a:cubicBezTo>
                    <a:cubicBezTo>
                      <a:pt x="68" y="111"/>
                      <a:pt x="69" y="111"/>
                      <a:pt x="69" y="111"/>
                    </a:cubicBezTo>
                    <a:cubicBezTo>
                      <a:pt x="69" y="110"/>
                      <a:pt x="68" y="110"/>
                      <a:pt x="68" y="110"/>
                    </a:cubicBezTo>
                    <a:moveTo>
                      <a:pt x="69" y="108"/>
                    </a:moveTo>
                    <a:cubicBezTo>
                      <a:pt x="69" y="109"/>
                      <a:pt x="69" y="109"/>
                      <a:pt x="68" y="109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09"/>
                      <a:pt x="70" y="109"/>
                      <a:pt x="70" y="109"/>
                    </a:cubicBezTo>
                    <a:cubicBezTo>
                      <a:pt x="70" y="108"/>
                      <a:pt x="70" y="108"/>
                      <a:pt x="69" y="108"/>
                    </a:cubicBezTo>
                    <a:moveTo>
                      <a:pt x="75" y="99"/>
                    </a:moveTo>
                    <a:cubicBezTo>
                      <a:pt x="74" y="101"/>
                      <a:pt x="73" y="102"/>
                      <a:pt x="72" y="104"/>
                    </a:cubicBezTo>
                    <a:cubicBezTo>
                      <a:pt x="72" y="104"/>
                      <a:pt x="72" y="104"/>
                      <a:pt x="73" y="104"/>
                    </a:cubicBezTo>
                    <a:cubicBezTo>
                      <a:pt x="74" y="103"/>
                      <a:pt x="74" y="101"/>
                      <a:pt x="75" y="100"/>
                    </a:cubicBezTo>
                    <a:cubicBezTo>
                      <a:pt x="75" y="100"/>
                      <a:pt x="75" y="100"/>
                      <a:pt x="75" y="99"/>
                    </a:cubicBezTo>
                    <a:moveTo>
                      <a:pt x="75" y="98"/>
                    </a:moveTo>
                    <a:cubicBezTo>
                      <a:pt x="75" y="98"/>
                      <a:pt x="75" y="98"/>
                      <a:pt x="75" y="98"/>
                    </a:cubicBezTo>
                    <a:cubicBezTo>
                      <a:pt x="76" y="98"/>
                      <a:pt x="76" y="99"/>
                      <a:pt x="76" y="99"/>
                    </a:cubicBezTo>
                    <a:cubicBezTo>
                      <a:pt x="76" y="99"/>
                      <a:pt x="76" y="99"/>
                      <a:pt x="76" y="99"/>
                    </a:cubicBezTo>
                    <a:cubicBezTo>
                      <a:pt x="76" y="99"/>
                      <a:pt x="76" y="98"/>
                      <a:pt x="75" y="98"/>
                    </a:cubicBezTo>
                    <a:moveTo>
                      <a:pt x="79" y="93"/>
                    </a:moveTo>
                    <a:cubicBezTo>
                      <a:pt x="78" y="95"/>
                      <a:pt x="77" y="96"/>
                      <a:pt x="76" y="98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7" y="97"/>
                      <a:pt x="78" y="95"/>
                      <a:pt x="79" y="93"/>
                    </a:cubicBezTo>
                    <a:cubicBezTo>
                      <a:pt x="79" y="93"/>
                      <a:pt x="79" y="93"/>
                      <a:pt x="79" y="93"/>
                    </a:cubicBezTo>
                    <a:moveTo>
                      <a:pt x="82" y="87"/>
                    </a:moveTo>
                    <a:cubicBezTo>
                      <a:pt x="81" y="89"/>
                      <a:pt x="80" y="91"/>
                      <a:pt x="79" y="92"/>
                    </a:cubicBezTo>
                    <a:cubicBezTo>
                      <a:pt x="79" y="92"/>
                      <a:pt x="80" y="93"/>
                      <a:pt x="80" y="93"/>
                    </a:cubicBezTo>
                    <a:cubicBezTo>
                      <a:pt x="81" y="91"/>
                      <a:pt x="82" y="89"/>
                      <a:pt x="83" y="88"/>
                    </a:cubicBezTo>
                    <a:cubicBezTo>
                      <a:pt x="83" y="88"/>
                      <a:pt x="82" y="87"/>
                      <a:pt x="82" y="87"/>
                    </a:cubicBezTo>
                    <a:moveTo>
                      <a:pt x="83" y="85"/>
                    </a:move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85"/>
                      <a:pt x="83" y="86"/>
                      <a:pt x="83" y="86"/>
                    </a:cubicBezTo>
                    <a:cubicBezTo>
                      <a:pt x="83" y="86"/>
                      <a:pt x="84" y="86"/>
                      <a:pt x="84" y="86"/>
                    </a:cubicBezTo>
                    <a:cubicBezTo>
                      <a:pt x="84" y="86"/>
                      <a:pt x="84" y="86"/>
                      <a:pt x="84" y="86"/>
                    </a:cubicBezTo>
                    <a:cubicBezTo>
                      <a:pt x="84" y="86"/>
                      <a:pt x="84" y="85"/>
                      <a:pt x="83" y="85"/>
                    </a:cubicBezTo>
                    <a:moveTo>
                      <a:pt x="84" y="85"/>
                    </a:moveTo>
                    <a:cubicBezTo>
                      <a:pt x="84" y="85"/>
                      <a:pt x="84" y="85"/>
                      <a:pt x="83" y="85"/>
                    </a:cubicBezTo>
                    <a:cubicBezTo>
                      <a:pt x="84" y="85"/>
                      <a:pt x="84" y="85"/>
                      <a:pt x="84" y="85"/>
                    </a:cubicBezTo>
                    <a:cubicBezTo>
                      <a:pt x="84" y="85"/>
                      <a:pt x="84" y="85"/>
                      <a:pt x="85" y="85"/>
                    </a:cubicBezTo>
                    <a:cubicBezTo>
                      <a:pt x="84" y="85"/>
                      <a:pt x="84" y="85"/>
                      <a:pt x="84" y="85"/>
                    </a:cubicBezTo>
                    <a:moveTo>
                      <a:pt x="90" y="74"/>
                    </a:moveTo>
                    <a:cubicBezTo>
                      <a:pt x="88" y="77"/>
                      <a:pt x="87" y="80"/>
                      <a:pt x="85" y="83"/>
                    </a:cubicBezTo>
                    <a:cubicBezTo>
                      <a:pt x="85" y="83"/>
                      <a:pt x="86" y="83"/>
                      <a:pt x="86" y="83"/>
                    </a:cubicBezTo>
                    <a:cubicBezTo>
                      <a:pt x="88" y="80"/>
                      <a:pt x="89" y="77"/>
                      <a:pt x="91" y="75"/>
                    </a:cubicBezTo>
                    <a:cubicBezTo>
                      <a:pt x="91" y="74"/>
                      <a:pt x="90" y="74"/>
                      <a:pt x="90" y="74"/>
                    </a:cubicBezTo>
                    <a:moveTo>
                      <a:pt x="99" y="60"/>
                    </a:moveTo>
                    <a:cubicBezTo>
                      <a:pt x="96" y="64"/>
                      <a:pt x="94" y="68"/>
                      <a:pt x="92" y="71"/>
                    </a:cubicBezTo>
                    <a:cubicBezTo>
                      <a:pt x="92" y="71"/>
                      <a:pt x="92" y="72"/>
                      <a:pt x="93" y="72"/>
                    </a:cubicBezTo>
                    <a:cubicBezTo>
                      <a:pt x="95" y="68"/>
                      <a:pt x="97" y="64"/>
                      <a:pt x="99" y="61"/>
                    </a:cubicBezTo>
                    <a:cubicBezTo>
                      <a:pt x="99" y="61"/>
                      <a:pt x="99" y="61"/>
                      <a:pt x="99" y="60"/>
                    </a:cubicBezTo>
                    <a:moveTo>
                      <a:pt x="107" y="46"/>
                    </a:moveTo>
                    <a:cubicBezTo>
                      <a:pt x="106" y="49"/>
                      <a:pt x="104" y="51"/>
                      <a:pt x="103" y="53"/>
                    </a:cubicBezTo>
                    <a:cubicBezTo>
                      <a:pt x="103" y="53"/>
                      <a:pt x="104" y="53"/>
                      <a:pt x="104" y="53"/>
                    </a:cubicBezTo>
                    <a:cubicBezTo>
                      <a:pt x="105" y="51"/>
                      <a:pt x="107" y="49"/>
                      <a:pt x="108" y="47"/>
                    </a:cubicBezTo>
                    <a:cubicBezTo>
                      <a:pt x="108" y="47"/>
                      <a:pt x="107" y="46"/>
                      <a:pt x="107" y="46"/>
                    </a:cubicBezTo>
                    <a:moveTo>
                      <a:pt x="109" y="43"/>
                    </a:moveTo>
                    <a:cubicBezTo>
                      <a:pt x="109" y="44"/>
                      <a:pt x="109" y="44"/>
                      <a:pt x="108" y="44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4"/>
                      <a:pt x="110" y="44"/>
                      <a:pt x="110" y="44"/>
                    </a:cubicBezTo>
                    <a:cubicBezTo>
                      <a:pt x="110" y="43"/>
                      <a:pt x="109" y="43"/>
                      <a:pt x="109" y="43"/>
                    </a:cubicBezTo>
                    <a:moveTo>
                      <a:pt x="112" y="38"/>
                    </a:moveTo>
                    <a:cubicBezTo>
                      <a:pt x="111" y="39"/>
                      <a:pt x="111" y="40"/>
                      <a:pt x="110" y="41"/>
                    </a:cubicBezTo>
                    <a:cubicBezTo>
                      <a:pt x="111" y="41"/>
                      <a:pt x="111" y="41"/>
                      <a:pt x="111" y="42"/>
                    </a:cubicBezTo>
                    <a:cubicBezTo>
                      <a:pt x="112" y="41"/>
                      <a:pt x="112" y="40"/>
                      <a:pt x="113" y="39"/>
                    </a:cubicBezTo>
                    <a:cubicBezTo>
                      <a:pt x="113" y="39"/>
                      <a:pt x="112" y="38"/>
                      <a:pt x="112" y="38"/>
                    </a:cubicBezTo>
                    <a:moveTo>
                      <a:pt x="113" y="37"/>
                    </a:moveTo>
                    <a:cubicBezTo>
                      <a:pt x="113" y="37"/>
                      <a:pt x="113" y="37"/>
                      <a:pt x="113" y="37"/>
                    </a:cubicBezTo>
                    <a:cubicBezTo>
                      <a:pt x="113" y="37"/>
                      <a:pt x="113" y="38"/>
                      <a:pt x="113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3" y="37"/>
                      <a:pt x="113" y="37"/>
                      <a:pt x="113" y="37"/>
                    </a:cubicBezTo>
                    <a:moveTo>
                      <a:pt x="114" y="36"/>
                    </a:moveTo>
                    <a:cubicBezTo>
                      <a:pt x="114" y="36"/>
                      <a:pt x="113" y="36"/>
                      <a:pt x="113" y="36"/>
                    </a:cubicBezTo>
                    <a:cubicBezTo>
                      <a:pt x="113" y="37"/>
                      <a:pt x="114" y="37"/>
                      <a:pt x="114" y="37"/>
                    </a:cubicBezTo>
                    <a:cubicBezTo>
                      <a:pt x="114" y="37"/>
                      <a:pt x="114" y="36"/>
                      <a:pt x="115" y="36"/>
                    </a:cubicBezTo>
                    <a:cubicBezTo>
                      <a:pt x="114" y="36"/>
                      <a:pt x="114" y="36"/>
                      <a:pt x="114" y="36"/>
                    </a:cubicBezTo>
                    <a:moveTo>
                      <a:pt x="116" y="32"/>
                    </a:moveTo>
                    <a:cubicBezTo>
                      <a:pt x="116" y="32"/>
                      <a:pt x="116" y="32"/>
                      <a:pt x="116" y="32"/>
                    </a:cubicBezTo>
                    <a:cubicBezTo>
                      <a:pt x="116" y="32"/>
                      <a:pt x="117" y="32"/>
                      <a:pt x="117" y="32"/>
                    </a:cubicBezTo>
                    <a:cubicBezTo>
                      <a:pt x="117" y="32"/>
                      <a:pt x="117" y="32"/>
                      <a:pt x="117" y="32"/>
                    </a:cubicBezTo>
                    <a:cubicBezTo>
                      <a:pt x="117" y="32"/>
                      <a:pt x="116" y="32"/>
                      <a:pt x="116" y="32"/>
                    </a:cubicBezTo>
                    <a:moveTo>
                      <a:pt x="119" y="26"/>
                    </a:moveTo>
                    <a:cubicBezTo>
                      <a:pt x="119" y="27"/>
                      <a:pt x="118" y="28"/>
                      <a:pt x="118" y="29"/>
                    </a:cubicBezTo>
                    <a:cubicBezTo>
                      <a:pt x="118" y="29"/>
                      <a:pt x="118" y="29"/>
                      <a:pt x="119" y="29"/>
                    </a:cubicBezTo>
                    <a:cubicBezTo>
                      <a:pt x="119" y="28"/>
                      <a:pt x="120" y="27"/>
                      <a:pt x="120" y="26"/>
                    </a:cubicBezTo>
                    <a:cubicBezTo>
                      <a:pt x="120" y="26"/>
                      <a:pt x="120" y="26"/>
                      <a:pt x="119" y="26"/>
                    </a:cubicBezTo>
                    <a:moveTo>
                      <a:pt x="128" y="12"/>
                    </a:moveTo>
                    <a:cubicBezTo>
                      <a:pt x="127" y="13"/>
                      <a:pt x="127" y="14"/>
                      <a:pt x="126" y="15"/>
                    </a:cubicBezTo>
                    <a:cubicBezTo>
                      <a:pt x="127" y="15"/>
                      <a:pt x="127" y="15"/>
                      <a:pt x="127" y="15"/>
                    </a:cubicBezTo>
                    <a:cubicBezTo>
                      <a:pt x="128" y="14"/>
                      <a:pt x="128" y="14"/>
                      <a:pt x="128" y="13"/>
                    </a:cubicBezTo>
                    <a:cubicBezTo>
                      <a:pt x="128" y="13"/>
                      <a:pt x="128" y="13"/>
                      <a:pt x="128" y="12"/>
                    </a:cubicBezTo>
                    <a:moveTo>
                      <a:pt x="135" y="0"/>
                    </a:moveTo>
                    <a:cubicBezTo>
                      <a:pt x="135" y="1"/>
                      <a:pt x="134" y="1"/>
                      <a:pt x="134" y="2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6" y="1"/>
                      <a:pt x="136" y="0"/>
                    </a:cubicBezTo>
                    <a:cubicBezTo>
                      <a:pt x="136" y="0"/>
                      <a:pt x="136" y="0"/>
                      <a:pt x="1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0" name="Freeform 9369"/>
              <p:cNvSpPr>
                <a:spLocks noEditPoints="1"/>
              </p:cNvSpPr>
              <p:nvPr/>
            </p:nvSpPr>
            <p:spPr bwMode="auto">
              <a:xfrm>
                <a:off x="-706" y="3651"/>
                <a:ext cx="163" cy="274"/>
              </a:xfrm>
              <a:custGeom>
                <a:avLst/>
                <a:gdLst>
                  <a:gd name="T0" fmla="*/ 6 w 69"/>
                  <a:gd name="T1" fmla="*/ 113 h 116"/>
                  <a:gd name="T2" fmla="*/ 0 w 69"/>
                  <a:gd name="T3" fmla="*/ 111 h 116"/>
                  <a:gd name="T4" fmla="*/ 0 w 69"/>
                  <a:gd name="T5" fmla="*/ 112 h 116"/>
                  <a:gd name="T6" fmla="*/ 3 w 69"/>
                  <a:gd name="T7" fmla="*/ 114 h 116"/>
                  <a:gd name="T8" fmla="*/ 5 w 69"/>
                  <a:gd name="T9" fmla="*/ 115 h 116"/>
                  <a:gd name="T10" fmla="*/ 5 w 69"/>
                  <a:gd name="T11" fmla="*/ 115 h 116"/>
                  <a:gd name="T12" fmla="*/ 8 w 69"/>
                  <a:gd name="T13" fmla="*/ 109 h 116"/>
                  <a:gd name="T14" fmla="*/ 9 w 69"/>
                  <a:gd name="T15" fmla="*/ 108 h 116"/>
                  <a:gd name="T16" fmla="*/ 9 w 69"/>
                  <a:gd name="T17" fmla="*/ 107 h 116"/>
                  <a:gd name="T18" fmla="*/ 9 w 69"/>
                  <a:gd name="T19" fmla="*/ 107 h 116"/>
                  <a:gd name="T20" fmla="*/ 16 w 69"/>
                  <a:gd name="T21" fmla="*/ 97 h 116"/>
                  <a:gd name="T22" fmla="*/ 9 w 69"/>
                  <a:gd name="T23" fmla="*/ 107 h 116"/>
                  <a:gd name="T24" fmla="*/ 16 w 69"/>
                  <a:gd name="T25" fmla="*/ 97 h 116"/>
                  <a:gd name="T26" fmla="*/ 17 w 69"/>
                  <a:gd name="T27" fmla="*/ 95 h 116"/>
                  <a:gd name="T28" fmla="*/ 16 w 69"/>
                  <a:gd name="T29" fmla="*/ 97 h 116"/>
                  <a:gd name="T30" fmla="*/ 17 w 69"/>
                  <a:gd name="T31" fmla="*/ 95 h 116"/>
                  <a:gd name="T32" fmla="*/ 17 w 69"/>
                  <a:gd name="T33" fmla="*/ 95 h 116"/>
                  <a:gd name="T34" fmla="*/ 19 w 69"/>
                  <a:gd name="T35" fmla="*/ 92 h 116"/>
                  <a:gd name="T36" fmla="*/ 22 w 69"/>
                  <a:gd name="T37" fmla="*/ 86 h 116"/>
                  <a:gd name="T38" fmla="*/ 23 w 69"/>
                  <a:gd name="T39" fmla="*/ 85 h 116"/>
                  <a:gd name="T40" fmla="*/ 25 w 69"/>
                  <a:gd name="T41" fmla="*/ 81 h 116"/>
                  <a:gd name="T42" fmla="*/ 28 w 69"/>
                  <a:gd name="T43" fmla="*/ 77 h 116"/>
                  <a:gd name="T44" fmla="*/ 26 w 69"/>
                  <a:gd name="T45" fmla="*/ 81 h 116"/>
                  <a:gd name="T46" fmla="*/ 28 w 69"/>
                  <a:gd name="T47" fmla="*/ 77 h 116"/>
                  <a:gd name="T48" fmla="*/ 31 w 69"/>
                  <a:gd name="T49" fmla="*/ 72 h 116"/>
                  <a:gd name="T50" fmla="*/ 30 w 69"/>
                  <a:gd name="T51" fmla="*/ 75 h 116"/>
                  <a:gd name="T52" fmla="*/ 31 w 69"/>
                  <a:gd name="T53" fmla="*/ 72 h 116"/>
                  <a:gd name="T54" fmla="*/ 32 w 69"/>
                  <a:gd name="T55" fmla="*/ 71 h 116"/>
                  <a:gd name="T56" fmla="*/ 34 w 69"/>
                  <a:gd name="T57" fmla="*/ 67 h 116"/>
                  <a:gd name="T58" fmla="*/ 39 w 69"/>
                  <a:gd name="T59" fmla="*/ 59 h 116"/>
                  <a:gd name="T60" fmla="*/ 38 w 69"/>
                  <a:gd name="T61" fmla="*/ 61 h 116"/>
                  <a:gd name="T62" fmla="*/ 39 w 69"/>
                  <a:gd name="T63" fmla="*/ 59 h 116"/>
                  <a:gd name="T64" fmla="*/ 40 w 69"/>
                  <a:gd name="T65" fmla="*/ 58 h 116"/>
                  <a:gd name="T66" fmla="*/ 40 w 69"/>
                  <a:gd name="T67" fmla="*/ 58 h 116"/>
                  <a:gd name="T68" fmla="*/ 46 w 69"/>
                  <a:gd name="T69" fmla="*/ 48 h 116"/>
                  <a:gd name="T70" fmla="*/ 42 w 69"/>
                  <a:gd name="T71" fmla="*/ 54 h 116"/>
                  <a:gd name="T72" fmla="*/ 46 w 69"/>
                  <a:gd name="T73" fmla="*/ 48 h 116"/>
                  <a:gd name="T74" fmla="*/ 47 w 69"/>
                  <a:gd name="T75" fmla="*/ 47 h 116"/>
                  <a:gd name="T76" fmla="*/ 47 w 69"/>
                  <a:gd name="T77" fmla="*/ 47 h 116"/>
                  <a:gd name="T78" fmla="*/ 51 w 69"/>
                  <a:gd name="T79" fmla="*/ 40 h 116"/>
                  <a:gd name="T80" fmla="*/ 48 w 69"/>
                  <a:gd name="T81" fmla="*/ 44 h 116"/>
                  <a:gd name="T82" fmla="*/ 51 w 69"/>
                  <a:gd name="T83" fmla="*/ 40 h 116"/>
                  <a:gd name="T84" fmla="*/ 54 w 69"/>
                  <a:gd name="T85" fmla="*/ 35 h 116"/>
                  <a:gd name="T86" fmla="*/ 59 w 69"/>
                  <a:gd name="T87" fmla="*/ 27 h 116"/>
                  <a:gd name="T88" fmla="*/ 69 w 69"/>
                  <a:gd name="T89" fmla="*/ 0 h 116"/>
                  <a:gd name="T90" fmla="*/ 69 w 69"/>
                  <a:gd name="T9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9" h="116">
                    <a:moveTo>
                      <a:pt x="9" y="108"/>
                    </a:moveTo>
                    <a:cubicBezTo>
                      <a:pt x="6" y="113"/>
                      <a:pt x="6" y="113"/>
                      <a:pt x="6" y="113"/>
                    </a:cubicBezTo>
                    <a:cubicBezTo>
                      <a:pt x="4" y="115"/>
                      <a:pt x="4" y="115"/>
                      <a:pt x="4" y="115"/>
                    </a:cubicBezTo>
                    <a:cubicBezTo>
                      <a:pt x="1" y="113"/>
                      <a:pt x="0" y="112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3" y="114"/>
                    </a:cubicBezTo>
                    <a:cubicBezTo>
                      <a:pt x="4" y="115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5" y="115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9" y="108"/>
                      <a:pt x="9" y="108"/>
                      <a:pt x="9" y="108"/>
                    </a:cubicBezTo>
                    <a:cubicBezTo>
                      <a:pt x="9" y="108"/>
                      <a:pt x="9" y="108"/>
                      <a:pt x="9" y="108"/>
                    </a:cubicBezTo>
                    <a:moveTo>
                      <a:pt x="9" y="107"/>
                    </a:moveTo>
                    <a:cubicBezTo>
                      <a:pt x="9" y="107"/>
                      <a:pt x="9" y="107"/>
                      <a:pt x="9" y="107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9" y="107"/>
                      <a:pt x="9" y="107"/>
                      <a:pt x="9" y="107"/>
                    </a:cubicBezTo>
                    <a:moveTo>
                      <a:pt x="16" y="97"/>
                    </a:moveTo>
                    <a:cubicBezTo>
                      <a:pt x="14" y="100"/>
                      <a:pt x="12" y="103"/>
                      <a:pt x="10" y="106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6" y="97"/>
                      <a:pt x="16" y="97"/>
                      <a:pt x="16" y="97"/>
                    </a:cubicBezTo>
                    <a:moveTo>
                      <a:pt x="17" y="95"/>
                    </a:moveTo>
                    <a:cubicBezTo>
                      <a:pt x="16" y="96"/>
                      <a:pt x="16" y="96"/>
                      <a:pt x="16" y="96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5"/>
                      <a:pt x="17" y="95"/>
                      <a:pt x="17" y="95"/>
                    </a:cubicBezTo>
                    <a:moveTo>
                      <a:pt x="22" y="86"/>
                    </a:moveTo>
                    <a:cubicBezTo>
                      <a:pt x="21" y="89"/>
                      <a:pt x="19" y="92"/>
                      <a:pt x="17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0"/>
                      <a:pt x="21" y="88"/>
                      <a:pt x="23" y="86"/>
                    </a:cubicBezTo>
                    <a:cubicBezTo>
                      <a:pt x="23" y="86"/>
                      <a:pt x="23" y="86"/>
                      <a:pt x="22" y="86"/>
                    </a:cubicBezTo>
                    <a:moveTo>
                      <a:pt x="25" y="81"/>
                    </a:moveTo>
                    <a:cubicBezTo>
                      <a:pt x="25" y="83"/>
                      <a:pt x="24" y="84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4" y="84"/>
                      <a:pt x="25" y="83"/>
                      <a:pt x="25" y="81"/>
                    </a:cubicBezTo>
                    <a:cubicBezTo>
                      <a:pt x="25" y="81"/>
                      <a:pt x="25" y="81"/>
                      <a:pt x="25" y="81"/>
                    </a:cubicBezTo>
                    <a:moveTo>
                      <a:pt x="28" y="77"/>
                    </a:moveTo>
                    <a:cubicBezTo>
                      <a:pt x="28" y="77"/>
                      <a:pt x="28" y="77"/>
                      <a:pt x="28" y="78"/>
                    </a:cubicBezTo>
                    <a:cubicBezTo>
                      <a:pt x="27" y="79"/>
                      <a:pt x="26" y="80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7" y="79"/>
                      <a:pt x="28" y="78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moveTo>
                      <a:pt x="31" y="72"/>
                    </a:moveTo>
                    <a:cubicBezTo>
                      <a:pt x="30" y="73"/>
                      <a:pt x="30" y="74"/>
                      <a:pt x="29" y="75"/>
                    </a:cubicBezTo>
                    <a:cubicBezTo>
                      <a:pt x="29" y="75"/>
                      <a:pt x="30" y="75"/>
                      <a:pt x="30" y="75"/>
                    </a:cubicBezTo>
                    <a:cubicBezTo>
                      <a:pt x="30" y="74"/>
                      <a:pt x="31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moveTo>
                      <a:pt x="34" y="67"/>
                    </a:moveTo>
                    <a:cubicBezTo>
                      <a:pt x="33" y="68"/>
                      <a:pt x="33" y="70"/>
                      <a:pt x="32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3" y="70"/>
                      <a:pt x="34" y="68"/>
                      <a:pt x="34" y="67"/>
                    </a:cubicBezTo>
                    <a:cubicBezTo>
                      <a:pt x="34" y="67"/>
                      <a:pt x="34" y="67"/>
                      <a:pt x="34" y="67"/>
                    </a:cubicBezTo>
                    <a:moveTo>
                      <a:pt x="39" y="59"/>
                    </a:moveTo>
                    <a:cubicBezTo>
                      <a:pt x="39" y="60"/>
                      <a:pt x="38" y="60"/>
                      <a:pt x="38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0"/>
                      <a:pt x="39" y="60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moveTo>
                      <a:pt x="40" y="58"/>
                    </a:move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moveTo>
                      <a:pt x="46" y="48"/>
                    </a:moveTo>
                    <a:cubicBezTo>
                      <a:pt x="45" y="50"/>
                      <a:pt x="43" y="52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3" y="52"/>
                      <a:pt x="45" y="50"/>
                      <a:pt x="46" y="48"/>
                    </a:cubicBezTo>
                    <a:cubicBezTo>
                      <a:pt x="46" y="48"/>
                      <a:pt x="46" y="48"/>
                      <a:pt x="46" y="48"/>
                    </a:cubicBezTo>
                    <a:moveTo>
                      <a:pt x="47" y="47"/>
                    </a:move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moveTo>
                      <a:pt x="51" y="40"/>
                    </a:moveTo>
                    <a:cubicBezTo>
                      <a:pt x="50" y="41"/>
                      <a:pt x="49" y="43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9" y="43"/>
                      <a:pt x="50" y="41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moveTo>
                      <a:pt x="59" y="27"/>
                    </a:moveTo>
                    <a:cubicBezTo>
                      <a:pt x="57" y="30"/>
                      <a:pt x="56" y="32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6" y="32"/>
                      <a:pt x="57" y="30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1" name="Freeform 9370"/>
              <p:cNvSpPr>
                <a:spLocks noEditPoints="1"/>
              </p:cNvSpPr>
              <p:nvPr/>
            </p:nvSpPr>
            <p:spPr bwMode="auto">
              <a:xfrm>
                <a:off x="-685" y="3712"/>
                <a:ext cx="121" cy="194"/>
              </a:xfrm>
              <a:custGeom>
                <a:avLst/>
                <a:gdLst>
                  <a:gd name="T0" fmla="*/ 0 w 51"/>
                  <a:gd name="T1" fmla="*/ 82 h 82"/>
                  <a:gd name="T2" fmla="*/ 0 w 51"/>
                  <a:gd name="T3" fmla="*/ 81 h 82"/>
                  <a:gd name="T4" fmla="*/ 0 w 51"/>
                  <a:gd name="T5" fmla="*/ 81 h 82"/>
                  <a:gd name="T6" fmla="*/ 0 w 51"/>
                  <a:gd name="T7" fmla="*/ 81 h 82"/>
                  <a:gd name="T8" fmla="*/ 0 w 51"/>
                  <a:gd name="T9" fmla="*/ 81 h 82"/>
                  <a:gd name="T10" fmla="*/ 7 w 51"/>
                  <a:gd name="T11" fmla="*/ 71 h 82"/>
                  <a:gd name="T12" fmla="*/ 7 w 51"/>
                  <a:gd name="T13" fmla="*/ 71 h 82"/>
                  <a:gd name="T14" fmla="*/ 8 w 51"/>
                  <a:gd name="T15" fmla="*/ 69 h 82"/>
                  <a:gd name="T16" fmla="*/ 8 w 51"/>
                  <a:gd name="T17" fmla="*/ 69 h 82"/>
                  <a:gd name="T18" fmla="*/ 8 w 51"/>
                  <a:gd name="T19" fmla="*/ 69 h 82"/>
                  <a:gd name="T20" fmla="*/ 13 w 51"/>
                  <a:gd name="T21" fmla="*/ 60 h 82"/>
                  <a:gd name="T22" fmla="*/ 14 w 51"/>
                  <a:gd name="T23" fmla="*/ 59 h 82"/>
                  <a:gd name="T24" fmla="*/ 17 w 51"/>
                  <a:gd name="T25" fmla="*/ 55 h 82"/>
                  <a:gd name="T26" fmla="*/ 16 w 51"/>
                  <a:gd name="T27" fmla="*/ 55 h 82"/>
                  <a:gd name="T28" fmla="*/ 17 w 51"/>
                  <a:gd name="T29" fmla="*/ 55 h 82"/>
                  <a:gd name="T30" fmla="*/ 19 w 51"/>
                  <a:gd name="T31" fmla="*/ 51 h 82"/>
                  <a:gd name="T32" fmla="*/ 21 w 51"/>
                  <a:gd name="T33" fmla="*/ 49 h 82"/>
                  <a:gd name="T34" fmla="*/ 23 w 51"/>
                  <a:gd name="T35" fmla="*/ 45 h 82"/>
                  <a:gd name="T36" fmla="*/ 22 w 51"/>
                  <a:gd name="T37" fmla="*/ 46 h 82"/>
                  <a:gd name="T38" fmla="*/ 23 w 51"/>
                  <a:gd name="T39" fmla="*/ 45 h 82"/>
                  <a:gd name="T40" fmla="*/ 25 w 51"/>
                  <a:gd name="T41" fmla="*/ 41 h 82"/>
                  <a:gd name="T42" fmla="*/ 29 w 51"/>
                  <a:gd name="T43" fmla="*/ 35 h 82"/>
                  <a:gd name="T44" fmla="*/ 31 w 51"/>
                  <a:gd name="T45" fmla="*/ 32 h 82"/>
                  <a:gd name="T46" fmla="*/ 30 w 51"/>
                  <a:gd name="T47" fmla="*/ 33 h 82"/>
                  <a:gd name="T48" fmla="*/ 31 w 51"/>
                  <a:gd name="T49" fmla="*/ 32 h 82"/>
                  <a:gd name="T50" fmla="*/ 31 w 51"/>
                  <a:gd name="T51" fmla="*/ 32 h 82"/>
                  <a:gd name="T52" fmla="*/ 33 w 51"/>
                  <a:gd name="T53" fmla="*/ 28 h 82"/>
                  <a:gd name="T54" fmla="*/ 38 w 51"/>
                  <a:gd name="T55" fmla="*/ 21 h 82"/>
                  <a:gd name="T56" fmla="*/ 37 w 51"/>
                  <a:gd name="T57" fmla="*/ 22 h 82"/>
                  <a:gd name="T58" fmla="*/ 38 w 51"/>
                  <a:gd name="T59" fmla="*/ 21 h 82"/>
                  <a:gd name="T60" fmla="*/ 38 w 51"/>
                  <a:gd name="T61" fmla="*/ 21 h 82"/>
                  <a:gd name="T62" fmla="*/ 39 w 51"/>
                  <a:gd name="T63" fmla="*/ 18 h 82"/>
                  <a:gd name="T64" fmla="*/ 45 w 51"/>
                  <a:gd name="T65" fmla="*/ 9 h 82"/>
                  <a:gd name="T66" fmla="*/ 42 w 51"/>
                  <a:gd name="T67" fmla="*/ 14 h 82"/>
                  <a:gd name="T68" fmla="*/ 45 w 51"/>
                  <a:gd name="T69" fmla="*/ 9 h 82"/>
                  <a:gd name="T70" fmla="*/ 50 w 51"/>
                  <a:gd name="T71" fmla="*/ 1 h 82"/>
                  <a:gd name="T72" fmla="*/ 51 w 51"/>
                  <a:gd name="T73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82">
                    <a:moveTo>
                      <a:pt x="0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moveTo>
                      <a:pt x="7" y="70"/>
                    </a:move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0"/>
                    </a:cubicBezTo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moveTo>
                      <a:pt x="14" y="59"/>
                    </a:moveTo>
                    <a:cubicBezTo>
                      <a:pt x="14" y="59"/>
                      <a:pt x="14" y="59"/>
                      <a:pt x="13" y="60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moveTo>
                      <a:pt x="17" y="55"/>
                    </a:moveTo>
                    <a:cubicBezTo>
                      <a:pt x="17" y="55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moveTo>
                      <a:pt x="20" y="49"/>
                    </a:moveTo>
                    <a:cubicBezTo>
                      <a:pt x="20" y="49"/>
                      <a:pt x="20" y="50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20" y="50"/>
                      <a:pt x="20" y="49"/>
                      <a:pt x="21" y="49"/>
                    </a:cubicBezTo>
                    <a:cubicBezTo>
                      <a:pt x="21" y="49"/>
                      <a:pt x="20" y="49"/>
                      <a:pt x="20" y="49"/>
                    </a:cubicBezTo>
                    <a:moveTo>
                      <a:pt x="23" y="45"/>
                    </a:moveTo>
                    <a:cubicBezTo>
                      <a:pt x="22" y="45"/>
                      <a:pt x="22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moveTo>
                      <a:pt x="29" y="35"/>
                    </a:moveTo>
                    <a:cubicBezTo>
                      <a:pt x="28" y="37"/>
                      <a:pt x="26" y="39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7" y="39"/>
                      <a:pt x="28" y="37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moveTo>
                      <a:pt x="31" y="32"/>
                    </a:move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1" y="33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moveTo>
                      <a:pt x="33" y="28"/>
                    </a:moveTo>
                    <a:cubicBezTo>
                      <a:pt x="32" y="30"/>
                      <a:pt x="32" y="31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1"/>
                      <a:pt x="32" y="30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moveTo>
                      <a:pt x="38" y="21"/>
                    </a:moveTo>
                    <a:cubicBezTo>
                      <a:pt x="37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moveTo>
                      <a:pt x="39" y="18"/>
                    </a:moveTo>
                    <a:cubicBezTo>
                      <a:pt x="39" y="19"/>
                      <a:pt x="38" y="20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0"/>
                      <a:pt x="39" y="19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moveTo>
                      <a:pt x="45" y="9"/>
                    </a:moveTo>
                    <a:cubicBezTo>
                      <a:pt x="44" y="11"/>
                      <a:pt x="43" y="12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2"/>
                      <a:pt x="44" y="11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moveTo>
                      <a:pt x="51" y="0"/>
                    </a:moveTo>
                    <a:cubicBezTo>
                      <a:pt x="51" y="0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1" y="0"/>
                      <a:pt x="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2" name="Freeform 9371"/>
              <p:cNvSpPr>
                <a:spLocks/>
              </p:cNvSpPr>
              <p:nvPr/>
            </p:nvSpPr>
            <p:spPr bwMode="auto">
              <a:xfrm>
                <a:off x="-706" y="39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3" name="Freeform 9372"/>
              <p:cNvSpPr>
                <a:spLocks noEditPoints="1"/>
              </p:cNvSpPr>
              <p:nvPr/>
            </p:nvSpPr>
            <p:spPr bwMode="auto">
              <a:xfrm>
                <a:off x="-604" y="3552"/>
                <a:ext cx="120" cy="196"/>
              </a:xfrm>
              <a:custGeom>
                <a:avLst/>
                <a:gdLst>
                  <a:gd name="T0" fmla="*/ 0 w 120"/>
                  <a:gd name="T1" fmla="*/ 196 h 196"/>
                  <a:gd name="T2" fmla="*/ 7 w 120"/>
                  <a:gd name="T3" fmla="*/ 186 h 196"/>
                  <a:gd name="T4" fmla="*/ 23 w 120"/>
                  <a:gd name="T5" fmla="*/ 156 h 196"/>
                  <a:gd name="T6" fmla="*/ 14 w 120"/>
                  <a:gd name="T7" fmla="*/ 175 h 196"/>
                  <a:gd name="T8" fmla="*/ 23 w 120"/>
                  <a:gd name="T9" fmla="*/ 156 h 196"/>
                  <a:gd name="T10" fmla="*/ 23 w 120"/>
                  <a:gd name="T11" fmla="*/ 156 h 196"/>
                  <a:gd name="T12" fmla="*/ 23 w 120"/>
                  <a:gd name="T13" fmla="*/ 156 h 196"/>
                  <a:gd name="T14" fmla="*/ 23 w 120"/>
                  <a:gd name="T15" fmla="*/ 156 h 196"/>
                  <a:gd name="T16" fmla="*/ 26 w 120"/>
                  <a:gd name="T17" fmla="*/ 156 h 196"/>
                  <a:gd name="T18" fmla="*/ 30 w 120"/>
                  <a:gd name="T19" fmla="*/ 146 h 196"/>
                  <a:gd name="T20" fmla="*/ 40 w 120"/>
                  <a:gd name="T21" fmla="*/ 132 h 196"/>
                  <a:gd name="T22" fmla="*/ 40 w 120"/>
                  <a:gd name="T23" fmla="*/ 130 h 196"/>
                  <a:gd name="T24" fmla="*/ 42 w 120"/>
                  <a:gd name="T25" fmla="*/ 130 h 196"/>
                  <a:gd name="T26" fmla="*/ 47 w 120"/>
                  <a:gd name="T27" fmla="*/ 118 h 196"/>
                  <a:gd name="T28" fmla="*/ 47 w 120"/>
                  <a:gd name="T29" fmla="*/ 120 h 196"/>
                  <a:gd name="T30" fmla="*/ 47 w 120"/>
                  <a:gd name="T31" fmla="*/ 118 h 196"/>
                  <a:gd name="T32" fmla="*/ 47 w 120"/>
                  <a:gd name="T33" fmla="*/ 118 h 196"/>
                  <a:gd name="T34" fmla="*/ 49 w 120"/>
                  <a:gd name="T35" fmla="*/ 115 h 196"/>
                  <a:gd name="T36" fmla="*/ 54 w 120"/>
                  <a:gd name="T37" fmla="*/ 108 h 196"/>
                  <a:gd name="T38" fmla="*/ 49 w 120"/>
                  <a:gd name="T39" fmla="*/ 115 h 196"/>
                  <a:gd name="T40" fmla="*/ 54 w 120"/>
                  <a:gd name="T41" fmla="*/ 108 h 196"/>
                  <a:gd name="T42" fmla="*/ 54 w 120"/>
                  <a:gd name="T43" fmla="*/ 108 h 196"/>
                  <a:gd name="T44" fmla="*/ 54 w 120"/>
                  <a:gd name="T45" fmla="*/ 106 h 196"/>
                  <a:gd name="T46" fmla="*/ 59 w 120"/>
                  <a:gd name="T47" fmla="*/ 101 h 196"/>
                  <a:gd name="T48" fmla="*/ 59 w 120"/>
                  <a:gd name="T49" fmla="*/ 99 h 196"/>
                  <a:gd name="T50" fmla="*/ 59 w 120"/>
                  <a:gd name="T51" fmla="*/ 99 h 196"/>
                  <a:gd name="T52" fmla="*/ 59 w 120"/>
                  <a:gd name="T53" fmla="*/ 99 h 196"/>
                  <a:gd name="T54" fmla="*/ 61 w 120"/>
                  <a:gd name="T55" fmla="*/ 97 h 196"/>
                  <a:gd name="T56" fmla="*/ 61 w 120"/>
                  <a:gd name="T57" fmla="*/ 97 h 196"/>
                  <a:gd name="T58" fmla="*/ 61 w 120"/>
                  <a:gd name="T59" fmla="*/ 97 h 196"/>
                  <a:gd name="T60" fmla="*/ 61 w 120"/>
                  <a:gd name="T61" fmla="*/ 97 h 196"/>
                  <a:gd name="T62" fmla="*/ 63 w 120"/>
                  <a:gd name="T63" fmla="*/ 94 h 196"/>
                  <a:gd name="T64" fmla="*/ 66 w 120"/>
                  <a:gd name="T65" fmla="*/ 90 h 196"/>
                  <a:gd name="T66" fmla="*/ 63 w 120"/>
                  <a:gd name="T67" fmla="*/ 92 h 196"/>
                  <a:gd name="T68" fmla="*/ 66 w 120"/>
                  <a:gd name="T69" fmla="*/ 90 h 196"/>
                  <a:gd name="T70" fmla="*/ 66 w 120"/>
                  <a:gd name="T71" fmla="*/ 90 h 196"/>
                  <a:gd name="T72" fmla="*/ 73 w 120"/>
                  <a:gd name="T73" fmla="*/ 75 h 196"/>
                  <a:gd name="T74" fmla="*/ 68 w 120"/>
                  <a:gd name="T75" fmla="*/ 87 h 196"/>
                  <a:gd name="T76" fmla="*/ 73 w 120"/>
                  <a:gd name="T77" fmla="*/ 75 h 196"/>
                  <a:gd name="T78" fmla="*/ 80 w 120"/>
                  <a:gd name="T79" fmla="*/ 66 h 196"/>
                  <a:gd name="T80" fmla="*/ 82 w 120"/>
                  <a:gd name="T81" fmla="*/ 64 h 196"/>
                  <a:gd name="T82" fmla="*/ 82 w 120"/>
                  <a:gd name="T83" fmla="*/ 61 h 196"/>
                  <a:gd name="T84" fmla="*/ 82 w 120"/>
                  <a:gd name="T85" fmla="*/ 64 h 196"/>
                  <a:gd name="T86" fmla="*/ 82 w 120"/>
                  <a:gd name="T87" fmla="*/ 61 h 196"/>
                  <a:gd name="T88" fmla="*/ 89 w 120"/>
                  <a:gd name="T89" fmla="*/ 52 h 196"/>
                  <a:gd name="T90" fmla="*/ 89 w 120"/>
                  <a:gd name="T91" fmla="*/ 49 h 196"/>
                  <a:gd name="T92" fmla="*/ 99 w 120"/>
                  <a:gd name="T93" fmla="*/ 33 h 196"/>
                  <a:gd name="T94" fmla="*/ 96 w 120"/>
                  <a:gd name="T95" fmla="*/ 38 h 196"/>
                  <a:gd name="T96" fmla="*/ 99 w 120"/>
                  <a:gd name="T97" fmla="*/ 33 h 196"/>
                  <a:gd name="T98" fmla="*/ 101 w 120"/>
                  <a:gd name="T99" fmla="*/ 33 h 196"/>
                  <a:gd name="T100" fmla="*/ 101 w 120"/>
                  <a:gd name="T101" fmla="*/ 33 h 196"/>
                  <a:gd name="T102" fmla="*/ 101 w 120"/>
                  <a:gd name="T103" fmla="*/ 33 h 196"/>
                  <a:gd name="T104" fmla="*/ 104 w 120"/>
                  <a:gd name="T105" fmla="*/ 26 h 196"/>
                  <a:gd name="T106" fmla="*/ 101 w 120"/>
                  <a:gd name="T107" fmla="*/ 30 h 196"/>
                  <a:gd name="T108" fmla="*/ 104 w 120"/>
                  <a:gd name="T109" fmla="*/ 26 h 196"/>
                  <a:gd name="T110" fmla="*/ 115 w 120"/>
                  <a:gd name="T111" fmla="*/ 7 h 196"/>
                  <a:gd name="T112" fmla="*/ 120 w 120"/>
                  <a:gd name="T113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0" h="196">
                    <a:moveTo>
                      <a:pt x="7" y="186"/>
                    </a:moveTo>
                    <a:lnTo>
                      <a:pt x="0" y="196"/>
                    </a:lnTo>
                    <a:lnTo>
                      <a:pt x="0" y="196"/>
                    </a:lnTo>
                    <a:lnTo>
                      <a:pt x="7" y="186"/>
                    </a:lnTo>
                    <a:lnTo>
                      <a:pt x="7" y="186"/>
                    </a:lnTo>
                    <a:close/>
                    <a:moveTo>
                      <a:pt x="23" y="156"/>
                    </a:moveTo>
                    <a:lnTo>
                      <a:pt x="14" y="175"/>
                    </a:lnTo>
                    <a:lnTo>
                      <a:pt x="14" y="175"/>
                    </a:lnTo>
                    <a:lnTo>
                      <a:pt x="23" y="156"/>
                    </a:lnTo>
                    <a:lnTo>
                      <a:pt x="23" y="156"/>
                    </a:lnTo>
                    <a:close/>
                    <a:moveTo>
                      <a:pt x="23" y="156"/>
                    </a:moveTo>
                    <a:lnTo>
                      <a:pt x="23" y="156"/>
                    </a:lnTo>
                    <a:lnTo>
                      <a:pt x="23" y="156"/>
                    </a:lnTo>
                    <a:lnTo>
                      <a:pt x="23" y="156"/>
                    </a:lnTo>
                    <a:close/>
                    <a:moveTo>
                      <a:pt x="26" y="156"/>
                    </a:moveTo>
                    <a:lnTo>
                      <a:pt x="23" y="156"/>
                    </a:lnTo>
                    <a:lnTo>
                      <a:pt x="26" y="156"/>
                    </a:lnTo>
                    <a:lnTo>
                      <a:pt x="26" y="156"/>
                    </a:lnTo>
                    <a:close/>
                    <a:moveTo>
                      <a:pt x="40" y="132"/>
                    </a:moveTo>
                    <a:lnTo>
                      <a:pt x="30" y="146"/>
                    </a:lnTo>
                    <a:lnTo>
                      <a:pt x="30" y="146"/>
                    </a:lnTo>
                    <a:lnTo>
                      <a:pt x="40" y="132"/>
                    </a:lnTo>
                    <a:close/>
                    <a:moveTo>
                      <a:pt x="42" y="130"/>
                    </a:moveTo>
                    <a:lnTo>
                      <a:pt x="40" y="130"/>
                    </a:lnTo>
                    <a:lnTo>
                      <a:pt x="40" y="130"/>
                    </a:lnTo>
                    <a:lnTo>
                      <a:pt x="42" y="130"/>
                    </a:lnTo>
                    <a:lnTo>
                      <a:pt x="42" y="130"/>
                    </a:lnTo>
                    <a:close/>
                    <a:moveTo>
                      <a:pt x="47" y="118"/>
                    </a:moveTo>
                    <a:lnTo>
                      <a:pt x="47" y="120"/>
                    </a:lnTo>
                    <a:lnTo>
                      <a:pt x="47" y="120"/>
                    </a:lnTo>
                    <a:lnTo>
                      <a:pt x="47" y="118"/>
                    </a:lnTo>
                    <a:lnTo>
                      <a:pt x="47" y="118"/>
                    </a:lnTo>
                    <a:close/>
                    <a:moveTo>
                      <a:pt x="49" y="115"/>
                    </a:moveTo>
                    <a:lnTo>
                      <a:pt x="47" y="118"/>
                    </a:lnTo>
                    <a:lnTo>
                      <a:pt x="47" y="118"/>
                    </a:lnTo>
                    <a:lnTo>
                      <a:pt x="49" y="115"/>
                    </a:lnTo>
                    <a:lnTo>
                      <a:pt x="49" y="115"/>
                    </a:lnTo>
                    <a:close/>
                    <a:moveTo>
                      <a:pt x="54" y="108"/>
                    </a:moveTo>
                    <a:lnTo>
                      <a:pt x="49" y="115"/>
                    </a:lnTo>
                    <a:lnTo>
                      <a:pt x="49" y="115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  <a:moveTo>
                      <a:pt x="54" y="106"/>
                    </a:moveTo>
                    <a:lnTo>
                      <a:pt x="54" y="108"/>
                    </a:lnTo>
                    <a:lnTo>
                      <a:pt x="54" y="106"/>
                    </a:lnTo>
                    <a:lnTo>
                      <a:pt x="54" y="106"/>
                    </a:lnTo>
                    <a:close/>
                    <a:moveTo>
                      <a:pt x="59" y="99"/>
                    </a:moveTo>
                    <a:lnTo>
                      <a:pt x="59" y="101"/>
                    </a:lnTo>
                    <a:lnTo>
                      <a:pt x="59" y="99"/>
                    </a:lnTo>
                    <a:lnTo>
                      <a:pt x="59" y="99"/>
                    </a:lnTo>
                    <a:close/>
                    <a:moveTo>
                      <a:pt x="59" y="99"/>
                    </a:moveTo>
                    <a:lnTo>
                      <a:pt x="59" y="99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9" y="99"/>
                    </a:lnTo>
                    <a:close/>
                    <a:moveTo>
                      <a:pt x="61" y="97"/>
                    </a:moveTo>
                    <a:lnTo>
                      <a:pt x="61" y="97"/>
                    </a:lnTo>
                    <a:lnTo>
                      <a:pt x="61" y="97"/>
                    </a:lnTo>
                    <a:lnTo>
                      <a:pt x="61" y="97"/>
                    </a:lnTo>
                    <a:lnTo>
                      <a:pt x="61" y="97"/>
                    </a:lnTo>
                    <a:close/>
                    <a:moveTo>
                      <a:pt x="63" y="94"/>
                    </a:moveTo>
                    <a:lnTo>
                      <a:pt x="61" y="97"/>
                    </a:lnTo>
                    <a:lnTo>
                      <a:pt x="61" y="97"/>
                    </a:lnTo>
                    <a:lnTo>
                      <a:pt x="63" y="94"/>
                    </a:lnTo>
                    <a:lnTo>
                      <a:pt x="63" y="94"/>
                    </a:lnTo>
                    <a:close/>
                    <a:moveTo>
                      <a:pt x="66" y="90"/>
                    </a:moveTo>
                    <a:lnTo>
                      <a:pt x="63" y="92"/>
                    </a:lnTo>
                    <a:lnTo>
                      <a:pt x="63" y="92"/>
                    </a:lnTo>
                    <a:lnTo>
                      <a:pt x="66" y="90"/>
                    </a:lnTo>
                    <a:close/>
                    <a:moveTo>
                      <a:pt x="66" y="90"/>
                    </a:moveTo>
                    <a:lnTo>
                      <a:pt x="66" y="90"/>
                    </a:lnTo>
                    <a:lnTo>
                      <a:pt x="66" y="90"/>
                    </a:lnTo>
                    <a:lnTo>
                      <a:pt x="66" y="90"/>
                    </a:lnTo>
                    <a:close/>
                    <a:moveTo>
                      <a:pt x="73" y="75"/>
                    </a:moveTo>
                    <a:lnTo>
                      <a:pt x="68" y="87"/>
                    </a:lnTo>
                    <a:lnTo>
                      <a:pt x="68" y="87"/>
                    </a:lnTo>
                    <a:lnTo>
                      <a:pt x="73" y="75"/>
                    </a:lnTo>
                    <a:lnTo>
                      <a:pt x="73" y="75"/>
                    </a:lnTo>
                    <a:close/>
                    <a:moveTo>
                      <a:pt x="82" y="64"/>
                    </a:moveTo>
                    <a:lnTo>
                      <a:pt x="80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2" y="64"/>
                    </a:lnTo>
                    <a:close/>
                    <a:moveTo>
                      <a:pt x="82" y="61"/>
                    </a:moveTo>
                    <a:lnTo>
                      <a:pt x="82" y="64"/>
                    </a:lnTo>
                    <a:lnTo>
                      <a:pt x="82" y="64"/>
                    </a:lnTo>
                    <a:lnTo>
                      <a:pt x="82" y="61"/>
                    </a:lnTo>
                    <a:lnTo>
                      <a:pt x="82" y="61"/>
                    </a:lnTo>
                    <a:close/>
                    <a:moveTo>
                      <a:pt x="89" y="49"/>
                    </a:moveTo>
                    <a:lnTo>
                      <a:pt x="89" y="52"/>
                    </a:lnTo>
                    <a:lnTo>
                      <a:pt x="89" y="52"/>
                    </a:lnTo>
                    <a:lnTo>
                      <a:pt x="89" y="49"/>
                    </a:lnTo>
                    <a:lnTo>
                      <a:pt x="89" y="49"/>
                    </a:lnTo>
                    <a:close/>
                    <a:moveTo>
                      <a:pt x="99" y="33"/>
                    </a:moveTo>
                    <a:lnTo>
                      <a:pt x="96" y="38"/>
                    </a:lnTo>
                    <a:lnTo>
                      <a:pt x="96" y="38"/>
                    </a:lnTo>
                    <a:lnTo>
                      <a:pt x="99" y="33"/>
                    </a:lnTo>
                    <a:lnTo>
                      <a:pt x="99" y="33"/>
                    </a:lnTo>
                    <a:close/>
                    <a:moveTo>
                      <a:pt x="101" y="33"/>
                    </a:moveTo>
                    <a:lnTo>
                      <a:pt x="101" y="33"/>
                    </a:lnTo>
                    <a:lnTo>
                      <a:pt x="101" y="33"/>
                    </a:lnTo>
                    <a:close/>
                    <a:moveTo>
                      <a:pt x="101" y="33"/>
                    </a:moveTo>
                    <a:lnTo>
                      <a:pt x="101" y="33"/>
                    </a:lnTo>
                    <a:lnTo>
                      <a:pt x="101" y="33"/>
                    </a:lnTo>
                    <a:lnTo>
                      <a:pt x="101" y="33"/>
                    </a:lnTo>
                    <a:close/>
                    <a:moveTo>
                      <a:pt x="104" y="26"/>
                    </a:moveTo>
                    <a:lnTo>
                      <a:pt x="101" y="30"/>
                    </a:lnTo>
                    <a:lnTo>
                      <a:pt x="101" y="30"/>
                    </a:lnTo>
                    <a:lnTo>
                      <a:pt x="104" y="26"/>
                    </a:lnTo>
                    <a:lnTo>
                      <a:pt x="104" y="26"/>
                    </a:lnTo>
                    <a:close/>
                    <a:moveTo>
                      <a:pt x="120" y="0"/>
                    </a:moveTo>
                    <a:lnTo>
                      <a:pt x="115" y="7"/>
                    </a:lnTo>
                    <a:lnTo>
                      <a:pt x="115" y="7"/>
                    </a:lnTo>
                    <a:lnTo>
                      <a:pt x="120" y="0"/>
                    </a:lnTo>
                    <a:lnTo>
                      <a:pt x="1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4" name="Freeform 9373"/>
              <p:cNvSpPr>
                <a:spLocks noEditPoints="1"/>
              </p:cNvSpPr>
              <p:nvPr/>
            </p:nvSpPr>
            <p:spPr bwMode="auto">
              <a:xfrm>
                <a:off x="-604" y="3552"/>
                <a:ext cx="120" cy="196"/>
              </a:xfrm>
              <a:custGeom>
                <a:avLst/>
                <a:gdLst>
                  <a:gd name="T0" fmla="*/ 0 w 120"/>
                  <a:gd name="T1" fmla="*/ 196 h 196"/>
                  <a:gd name="T2" fmla="*/ 7 w 120"/>
                  <a:gd name="T3" fmla="*/ 186 h 196"/>
                  <a:gd name="T4" fmla="*/ 23 w 120"/>
                  <a:gd name="T5" fmla="*/ 156 h 196"/>
                  <a:gd name="T6" fmla="*/ 14 w 120"/>
                  <a:gd name="T7" fmla="*/ 175 h 196"/>
                  <a:gd name="T8" fmla="*/ 23 w 120"/>
                  <a:gd name="T9" fmla="*/ 156 h 196"/>
                  <a:gd name="T10" fmla="*/ 23 w 120"/>
                  <a:gd name="T11" fmla="*/ 156 h 196"/>
                  <a:gd name="T12" fmla="*/ 23 w 120"/>
                  <a:gd name="T13" fmla="*/ 156 h 196"/>
                  <a:gd name="T14" fmla="*/ 23 w 120"/>
                  <a:gd name="T15" fmla="*/ 156 h 196"/>
                  <a:gd name="T16" fmla="*/ 26 w 120"/>
                  <a:gd name="T17" fmla="*/ 156 h 196"/>
                  <a:gd name="T18" fmla="*/ 30 w 120"/>
                  <a:gd name="T19" fmla="*/ 146 h 196"/>
                  <a:gd name="T20" fmla="*/ 40 w 120"/>
                  <a:gd name="T21" fmla="*/ 132 h 196"/>
                  <a:gd name="T22" fmla="*/ 40 w 120"/>
                  <a:gd name="T23" fmla="*/ 130 h 196"/>
                  <a:gd name="T24" fmla="*/ 42 w 120"/>
                  <a:gd name="T25" fmla="*/ 130 h 196"/>
                  <a:gd name="T26" fmla="*/ 47 w 120"/>
                  <a:gd name="T27" fmla="*/ 118 h 196"/>
                  <a:gd name="T28" fmla="*/ 47 w 120"/>
                  <a:gd name="T29" fmla="*/ 120 h 196"/>
                  <a:gd name="T30" fmla="*/ 47 w 120"/>
                  <a:gd name="T31" fmla="*/ 118 h 196"/>
                  <a:gd name="T32" fmla="*/ 47 w 120"/>
                  <a:gd name="T33" fmla="*/ 118 h 196"/>
                  <a:gd name="T34" fmla="*/ 49 w 120"/>
                  <a:gd name="T35" fmla="*/ 115 h 196"/>
                  <a:gd name="T36" fmla="*/ 54 w 120"/>
                  <a:gd name="T37" fmla="*/ 108 h 196"/>
                  <a:gd name="T38" fmla="*/ 49 w 120"/>
                  <a:gd name="T39" fmla="*/ 115 h 196"/>
                  <a:gd name="T40" fmla="*/ 54 w 120"/>
                  <a:gd name="T41" fmla="*/ 108 h 196"/>
                  <a:gd name="T42" fmla="*/ 54 w 120"/>
                  <a:gd name="T43" fmla="*/ 108 h 196"/>
                  <a:gd name="T44" fmla="*/ 54 w 120"/>
                  <a:gd name="T45" fmla="*/ 106 h 196"/>
                  <a:gd name="T46" fmla="*/ 59 w 120"/>
                  <a:gd name="T47" fmla="*/ 101 h 196"/>
                  <a:gd name="T48" fmla="*/ 59 w 120"/>
                  <a:gd name="T49" fmla="*/ 99 h 196"/>
                  <a:gd name="T50" fmla="*/ 59 w 120"/>
                  <a:gd name="T51" fmla="*/ 99 h 196"/>
                  <a:gd name="T52" fmla="*/ 59 w 120"/>
                  <a:gd name="T53" fmla="*/ 99 h 196"/>
                  <a:gd name="T54" fmla="*/ 61 w 120"/>
                  <a:gd name="T55" fmla="*/ 97 h 196"/>
                  <a:gd name="T56" fmla="*/ 61 w 120"/>
                  <a:gd name="T57" fmla="*/ 97 h 196"/>
                  <a:gd name="T58" fmla="*/ 61 w 120"/>
                  <a:gd name="T59" fmla="*/ 97 h 196"/>
                  <a:gd name="T60" fmla="*/ 61 w 120"/>
                  <a:gd name="T61" fmla="*/ 97 h 196"/>
                  <a:gd name="T62" fmla="*/ 63 w 120"/>
                  <a:gd name="T63" fmla="*/ 94 h 196"/>
                  <a:gd name="T64" fmla="*/ 66 w 120"/>
                  <a:gd name="T65" fmla="*/ 90 h 196"/>
                  <a:gd name="T66" fmla="*/ 63 w 120"/>
                  <a:gd name="T67" fmla="*/ 92 h 196"/>
                  <a:gd name="T68" fmla="*/ 66 w 120"/>
                  <a:gd name="T69" fmla="*/ 90 h 196"/>
                  <a:gd name="T70" fmla="*/ 66 w 120"/>
                  <a:gd name="T71" fmla="*/ 90 h 196"/>
                  <a:gd name="T72" fmla="*/ 73 w 120"/>
                  <a:gd name="T73" fmla="*/ 75 h 196"/>
                  <a:gd name="T74" fmla="*/ 68 w 120"/>
                  <a:gd name="T75" fmla="*/ 87 h 196"/>
                  <a:gd name="T76" fmla="*/ 73 w 120"/>
                  <a:gd name="T77" fmla="*/ 75 h 196"/>
                  <a:gd name="T78" fmla="*/ 80 w 120"/>
                  <a:gd name="T79" fmla="*/ 66 h 196"/>
                  <a:gd name="T80" fmla="*/ 82 w 120"/>
                  <a:gd name="T81" fmla="*/ 64 h 196"/>
                  <a:gd name="T82" fmla="*/ 82 w 120"/>
                  <a:gd name="T83" fmla="*/ 61 h 196"/>
                  <a:gd name="T84" fmla="*/ 82 w 120"/>
                  <a:gd name="T85" fmla="*/ 64 h 196"/>
                  <a:gd name="T86" fmla="*/ 82 w 120"/>
                  <a:gd name="T87" fmla="*/ 61 h 196"/>
                  <a:gd name="T88" fmla="*/ 89 w 120"/>
                  <a:gd name="T89" fmla="*/ 52 h 196"/>
                  <a:gd name="T90" fmla="*/ 89 w 120"/>
                  <a:gd name="T91" fmla="*/ 49 h 196"/>
                  <a:gd name="T92" fmla="*/ 99 w 120"/>
                  <a:gd name="T93" fmla="*/ 33 h 196"/>
                  <a:gd name="T94" fmla="*/ 96 w 120"/>
                  <a:gd name="T95" fmla="*/ 38 h 196"/>
                  <a:gd name="T96" fmla="*/ 99 w 120"/>
                  <a:gd name="T97" fmla="*/ 33 h 196"/>
                  <a:gd name="T98" fmla="*/ 101 w 120"/>
                  <a:gd name="T99" fmla="*/ 33 h 196"/>
                  <a:gd name="T100" fmla="*/ 101 w 120"/>
                  <a:gd name="T101" fmla="*/ 33 h 196"/>
                  <a:gd name="T102" fmla="*/ 101 w 120"/>
                  <a:gd name="T103" fmla="*/ 33 h 196"/>
                  <a:gd name="T104" fmla="*/ 104 w 120"/>
                  <a:gd name="T105" fmla="*/ 26 h 196"/>
                  <a:gd name="T106" fmla="*/ 101 w 120"/>
                  <a:gd name="T107" fmla="*/ 30 h 196"/>
                  <a:gd name="T108" fmla="*/ 104 w 120"/>
                  <a:gd name="T109" fmla="*/ 26 h 196"/>
                  <a:gd name="T110" fmla="*/ 115 w 120"/>
                  <a:gd name="T111" fmla="*/ 7 h 196"/>
                  <a:gd name="T112" fmla="*/ 120 w 120"/>
                  <a:gd name="T113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0" h="196">
                    <a:moveTo>
                      <a:pt x="7" y="186"/>
                    </a:moveTo>
                    <a:lnTo>
                      <a:pt x="0" y="196"/>
                    </a:lnTo>
                    <a:lnTo>
                      <a:pt x="0" y="196"/>
                    </a:lnTo>
                    <a:lnTo>
                      <a:pt x="7" y="186"/>
                    </a:lnTo>
                    <a:lnTo>
                      <a:pt x="7" y="186"/>
                    </a:lnTo>
                    <a:moveTo>
                      <a:pt x="23" y="156"/>
                    </a:moveTo>
                    <a:lnTo>
                      <a:pt x="14" y="175"/>
                    </a:lnTo>
                    <a:lnTo>
                      <a:pt x="14" y="175"/>
                    </a:lnTo>
                    <a:lnTo>
                      <a:pt x="23" y="156"/>
                    </a:lnTo>
                    <a:lnTo>
                      <a:pt x="23" y="156"/>
                    </a:lnTo>
                    <a:moveTo>
                      <a:pt x="23" y="156"/>
                    </a:moveTo>
                    <a:lnTo>
                      <a:pt x="23" y="156"/>
                    </a:lnTo>
                    <a:lnTo>
                      <a:pt x="23" y="156"/>
                    </a:lnTo>
                    <a:lnTo>
                      <a:pt x="23" y="156"/>
                    </a:lnTo>
                    <a:moveTo>
                      <a:pt x="26" y="156"/>
                    </a:moveTo>
                    <a:lnTo>
                      <a:pt x="23" y="156"/>
                    </a:lnTo>
                    <a:lnTo>
                      <a:pt x="26" y="156"/>
                    </a:lnTo>
                    <a:lnTo>
                      <a:pt x="26" y="156"/>
                    </a:lnTo>
                    <a:moveTo>
                      <a:pt x="40" y="132"/>
                    </a:moveTo>
                    <a:lnTo>
                      <a:pt x="30" y="146"/>
                    </a:lnTo>
                    <a:lnTo>
                      <a:pt x="30" y="146"/>
                    </a:lnTo>
                    <a:lnTo>
                      <a:pt x="40" y="132"/>
                    </a:lnTo>
                    <a:moveTo>
                      <a:pt x="42" y="130"/>
                    </a:moveTo>
                    <a:lnTo>
                      <a:pt x="40" y="130"/>
                    </a:lnTo>
                    <a:lnTo>
                      <a:pt x="40" y="130"/>
                    </a:lnTo>
                    <a:lnTo>
                      <a:pt x="42" y="130"/>
                    </a:lnTo>
                    <a:lnTo>
                      <a:pt x="42" y="130"/>
                    </a:lnTo>
                    <a:moveTo>
                      <a:pt x="47" y="118"/>
                    </a:moveTo>
                    <a:lnTo>
                      <a:pt x="47" y="120"/>
                    </a:lnTo>
                    <a:lnTo>
                      <a:pt x="47" y="120"/>
                    </a:lnTo>
                    <a:lnTo>
                      <a:pt x="47" y="118"/>
                    </a:lnTo>
                    <a:lnTo>
                      <a:pt x="47" y="118"/>
                    </a:lnTo>
                    <a:moveTo>
                      <a:pt x="49" y="115"/>
                    </a:moveTo>
                    <a:lnTo>
                      <a:pt x="47" y="118"/>
                    </a:lnTo>
                    <a:lnTo>
                      <a:pt x="47" y="118"/>
                    </a:lnTo>
                    <a:lnTo>
                      <a:pt x="49" y="115"/>
                    </a:lnTo>
                    <a:lnTo>
                      <a:pt x="49" y="115"/>
                    </a:lnTo>
                    <a:moveTo>
                      <a:pt x="54" y="108"/>
                    </a:moveTo>
                    <a:lnTo>
                      <a:pt x="49" y="115"/>
                    </a:lnTo>
                    <a:lnTo>
                      <a:pt x="49" y="115"/>
                    </a:lnTo>
                    <a:lnTo>
                      <a:pt x="54" y="108"/>
                    </a:lnTo>
                    <a:lnTo>
                      <a:pt x="54" y="108"/>
                    </a:lnTo>
                    <a:moveTo>
                      <a:pt x="54" y="106"/>
                    </a:moveTo>
                    <a:lnTo>
                      <a:pt x="54" y="108"/>
                    </a:lnTo>
                    <a:lnTo>
                      <a:pt x="54" y="106"/>
                    </a:lnTo>
                    <a:lnTo>
                      <a:pt x="54" y="106"/>
                    </a:lnTo>
                    <a:moveTo>
                      <a:pt x="59" y="99"/>
                    </a:moveTo>
                    <a:lnTo>
                      <a:pt x="59" y="101"/>
                    </a:lnTo>
                    <a:lnTo>
                      <a:pt x="59" y="99"/>
                    </a:lnTo>
                    <a:lnTo>
                      <a:pt x="59" y="99"/>
                    </a:lnTo>
                    <a:moveTo>
                      <a:pt x="59" y="99"/>
                    </a:moveTo>
                    <a:lnTo>
                      <a:pt x="59" y="99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9" y="99"/>
                    </a:lnTo>
                    <a:moveTo>
                      <a:pt x="61" y="97"/>
                    </a:moveTo>
                    <a:lnTo>
                      <a:pt x="61" y="97"/>
                    </a:lnTo>
                    <a:lnTo>
                      <a:pt x="61" y="97"/>
                    </a:lnTo>
                    <a:lnTo>
                      <a:pt x="61" y="97"/>
                    </a:lnTo>
                    <a:lnTo>
                      <a:pt x="61" y="97"/>
                    </a:lnTo>
                    <a:moveTo>
                      <a:pt x="63" y="94"/>
                    </a:moveTo>
                    <a:lnTo>
                      <a:pt x="61" y="97"/>
                    </a:lnTo>
                    <a:lnTo>
                      <a:pt x="61" y="97"/>
                    </a:lnTo>
                    <a:lnTo>
                      <a:pt x="63" y="94"/>
                    </a:lnTo>
                    <a:lnTo>
                      <a:pt x="63" y="94"/>
                    </a:lnTo>
                    <a:moveTo>
                      <a:pt x="66" y="90"/>
                    </a:moveTo>
                    <a:lnTo>
                      <a:pt x="63" y="92"/>
                    </a:lnTo>
                    <a:lnTo>
                      <a:pt x="63" y="92"/>
                    </a:lnTo>
                    <a:lnTo>
                      <a:pt x="66" y="90"/>
                    </a:lnTo>
                    <a:moveTo>
                      <a:pt x="66" y="90"/>
                    </a:moveTo>
                    <a:lnTo>
                      <a:pt x="66" y="90"/>
                    </a:lnTo>
                    <a:lnTo>
                      <a:pt x="66" y="90"/>
                    </a:lnTo>
                    <a:lnTo>
                      <a:pt x="66" y="90"/>
                    </a:lnTo>
                    <a:moveTo>
                      <a:pt x="73" y="75"/>
                    </a:moveTo>
                    <a:lnTo>
                      <a:pt x="68" y="87"/>
                    </a:lnTo>
                    <a:lnTo>
                      <a:pt x="68" y="87"/>
                    </a:lnTo>
                    <a:lnTo>
                      <a:pt x="73" y="75"/>
                    </a:lnTo>
                    <a:lnTo>
                      <a:pt x="73" y="75"/>
                    </a:lnTo>
                    <a:moveTo>
                      <a:pt x="82" y="64"/>
                    </a:moveTo>
                    <a:lnTo>
                      <a:pt x="80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2" y="64"/>
                    </a:lnTo>
                    <a:moveTo>
                      <a:pt x="82" y="61"/>
                    </a:moveTo>
                    <a:lnTo>
                      <a:pt x="82" y="64"/>
                    </a:lnTo>
                    <a:lnTo>
                      <a:pt x="82" y="64"/>
                    </a:lnTo>
                    <a:lnTo>
                      <a:pt x="82" y="61"/>
                    </a:lnTo>
                    <a:lnTo>
                      <a:pt x="82" y="61"/>
                    </a:lnTo>
                    <a:moveTo>
                      <a:pt x="89" y="49"/>
                    </a:moveTo>
                    <a:lnTo>
                      <a:pt x="89" y="52"/>
                    </a:lnTo>
                    <a:lnTo>
                      <a:pt x="89" y="52"/>
                    </a:lnTo>
                    <a:lnTo>
                      <a:pt x="89" y="49"/>
                    </a:lnTo>
                    <a:lnTo>
                      <a:pt x="89" y="49"/>
                    </a:lnTo>
                    <a:moveTo>
                      <a:pt x="99" y="33"/>
                    </a:moveTo>
                    <a:lnTo>
                      <a:pt x="96" y="38"/>
                    </a:lnTo>
                    <a:lnTo>
                      <a:pt x="96" y="38"/>
                    </a:lnTo>
                    <a:lnTo>
                      <a:pt x="99" y="33"/>
                    </a:lnTo>
                    <a:lnTo>
                      <a:pt x="99" y="33"/>
                    </a:lnTo>
                    <a:moveTo>
                      <a:pt x="101" y="33"/>
                    </a:moveTo>
                    <a:lnTo>
                      <a:pt x="101" y="33"/>
                    </a:lnTo>
                    <a:lnTo>
                      <a:pt x="101" y="33"/>
                    </a:lnTo>
                    <a:moveTo>
                      <a:pt x="101" y="33"/>
                    </a:moveTo>
                    <a:lnTo>
                      <a:pt x="101" y="33"/>
                    </a:lnTo>
                    <a:lnTo>
                      <a:pt x="101" y="33"/>
                    </a:lnTo>
                    <a:lnTo>
                      <a:pt x="101" y="33"/>
                    </a:lnTo>
                    <a:moveTo>
                      <a:pt x="104" y="26"/>
                    </a:moveTo>
                    <a:lnTo>
                      <a:pt x="101" y="30"/>
                    </a:lnTo>
                    <a:lnTo>
                      <a:pt x="101" y="30"/>
                    </a:lnTo>
                    <a:lnTo>
                      <a:pt x="104" y="26"/>
                    </a:lnTo>
                    <a:lnTo>
                      <a:pt x="104" y="26"/>
                    </a:lnTo>
                    <a:moveTo>
                      <a:pt x="120" y="0"/>
                    </a:moveTo>
                    <a:lnTo>
                      <a:pt x="115" y="7"/>
                    </a:lnTo>
                    <a:lnTo>
                      <a:pt x="115" y="7"/>
                    </a:lnTo>
                    <a:lnTo>
                      <a:pt x="120" y="0"/>
                    </a:lnTo>
                    <a:lnTo>
                      <a:pt x="12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5" name="Freeform 9374"/>
              <p:cNvSpPr>
                <a:spLocks noEditPoints="1"/>
              </p:cNvSpPr>
              <p:nvPr/>
            </p:nvSpPr>
            <p:spPr bwMode="auto">
              <a:xfrm>
                <a:off x="-557" y="3667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3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6" name="Freeform 9375"/>
              <p:cNvSpPr>
                <a:spLocks noEditPoints="1"/>
              </p:cNvSpPr>
              <p:nvPr/>
            </p:nvSpPr>
            <p:spPr bwMode="auto">
              <a:xfrm>
                <a:off x="-557" y="3667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3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7" name="Line 9376"/>
              <p:cNvSpPr>
                <a:spLocks noChangeShapeType="1"/>
              </p:cNvSpPr>
              <p:nvPr/>
            </p:nvSpPr>
            <p:spPr bwMode="auto">
              <a:xfrm>
                <a:off x="-538" y="3642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8" name="Line 9377"/>
              <p:cNvSpPr>
                <a:spLocks noChangeShapeType="1"/>
              </p:cNvSpPr>
              <p:nvPr/>
            </p:nvSpPr>
            <p:spPr bwMode="auto">
              <a:xfrm>
                <a:off x="-538" y="3642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9" name="Freeform 9378"/>
              <p:cNvSpPr>
                <a:spLocks noEditPoints="1"/>
              </p:cNvSpPr>
              <p:nvPr/>
            </p:nvSpPr>
            <p:spPr bwMode="auto">
              <a:xfrm>
                <a:off x="-581" y="3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0" name="Freeform 9379"/>
              <p:cNvSpPr>
                <a:spLocks noEditPoints="1"/>
              </p:cNvSpPr>
              <p:nvPr/>
            </p:nvSpPr>
            <p:spPr bwMode="auto">
              <a:xfrm>
                <a:off x="-581" y="3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1" name="Freeform 9380"/>
              <p:cNvSpPr>
                <a:spLocks noEditPoints="1"/>
              </p:cNvSpPr>
              <p:nvPr/>
            </p:nvSpPr>
            <p:spPr bwMode="auto">
              <a:xfrm>
                <a:off x="-607" y="3535"/>
                <a:ext cx="133" cy="217"/>
              </a:xfrm>
              <a:custGeom>
                <a:avLst/>
                <a:gdLst>
                  <a:gd name="T0" fmla="*/ 0 w 133"/>
                  <a:gd name="T1" fmla="*/ 217 h 217"/>
                  <a:gd name="T2" fmla="*/ 3 w 133"/>
                  <a:gd name="T3" fmla="*/ 213 h 217"/>
                  <a:gd name="T4" fmla="*/ 10 w 133"/>
                  <a:gd name="T5" fmla="*/ 203 h 217"/>
                  <a:gd name="T6" fmla="*/ 17 w 133"/>
                  <a:gd name="T7" fmla="*/ 192 h 217"/>
                  <a:gd name="T8" fmla="*/ 33 w 133"/>
                  <a:gd name="T9" fmla="*/ 163 h 217"/>
                  <a:gd name="T10" fmla="*/ 29 w 133"/>
                  <a:gd name="T11" fmla="*/ 173 h 217"/>
                  <a:gd name="T12" fmla="*/ 33 w 133"/>
                  <a:gd name="T13" fmla="*/ 163 h 217"/>
                  <a:gd name="T14" fmla="*/ 43 w 133"/>
                  <a:gd name="T15" fmla="*/ 149 h 217"/>
                  <a:gd name="T16" fmla="*/ 43 w 133"/>
                  <a:gd name="T17" fmla="*/ 147 h 217"/>
                  <a:gd name="T18" fmla="*/ 45 w 133"/>
                  <a:gd name="T19" fmla="*/ 147 h 217"/>
                  <a:gd name="T20" fmla="*/ 50 w 133"/>
                  <a:gd name="T21" fmla="*/ 137 h 217"/>
                  <a:gd name="T22" fmla="*/ 57 w 133"/>
                  <a:gd name="T23" fmla="*/ 125 h 217"/>
                  <a:gd name="T24" fmla="*/ 57 w 133"/>
                  <a:gd name="T25" fmla="*/ 125 h 217"/>
                  <a:gd name="T26" fmla="*/ 62 w 133"/>
                  <a:gd name="T27" fmla="*/ 118 h 217"/>
                  <a:gd name="T28" fmla="*/ 57 w 133"/>
                  <a:gd name="T29" fmla="*/ 123 h 217"/>
                  <a:gd name="T30" fmla="*/ 62 w 133"/>
                  <a:gd name="T31" fmla="*/ 116 h 217"/>
                  <a:gd name="T32" fmla="*/ 62 w 133"/>
                  <a:gd name="T33" fmla="*/ 116 h 217"/>
                  <a:gd name="T34" fmla="*/ 62 w 133"/>
                  <a:gd name="T35" fmla="*/ 116 h 217"/>
                  <a:gd name="T36" fmla="*/ 62 w 133"/>
                  <a:gd name="T37" fmla="*/ 116 h 217"/>
                  <a:gd name="T38" fmla="*/ 64 w 133"/>
                  <a:gd name="T39" fmla="*/ 114 h 217"/>
                  <a:gd name="T40" fmla="*/ 64 w 133"/>
                  <a:gd name="T41" fmla="*/ 114 h 217"/>
                  <a:gd name="T42" fmla="*/ 64 w 133"/>
                  <a:gd name="T43" fmla="*/ 114 h 217"/>
                  <a:gd name="T44" fmla="*/ 64 w 133"/>
                  <a:gd name="T45" fmla="*/ 114 h 217"/>
                  <a:gd name="T46" fmla="*/ 66 w 133"/>
                  <a:gd name="T47" fmla="*/ 111 h 217"/>
                  <a:gd name="T48" fmla="*/ 66 w 133"/>
                  <a:gd name="T49" fmla="*/ 109 h 217"/>
                  <a:gd name="T50" fmla="*/ 71 w 133"/>
                  <a:gd name="T51" fmla="*/ 104 h 217"/>
                  <a:gd name="T52" fmla="*/ 69 w 133"/>
                  <a:gd name="T53" fmla="*/ 107 h 217"/>
                  <a:gd name="T54" fmla="*/ 71 w 133"/>
                  <a:gd name="T55" fmla="*/ 104 h 217"/>
                  <a:gd name="T56" fmla="*/ 76 w 133"/>
                  <a:gd name="T57" fmla="*/ 92 h 217"/>
                  <a:gd name="T58" fmla="*/ 83 w 133"/>
                  <a:gd name="T59" fmla="*/ 83 h 217"/>
                  <a:gd name="T60" fmla="*/ 85 w 133"/>
                  <a:gd name="T61" fmla="*/ 81 h 217"/>
                  <a:gd name="T62" fmla="*/ 85 w 133"/>
                  <a:gd name="T63" fmla="*/ 81 h 217"/>
                  <a:gd name="T64" fmla="*/ 85 w 133"/>
                  <a:gd name="T65" fmla="*/ 81 h 217"/>
                  <a:gd name="T66" fmla="*/ 85 w 133"/>
                  <a:gd name="T67" fmla="*/ 78 h 217"/>
                  <a:gd name="T68" fmla="*/ 92 w 133"/>
                  <a:gd name="T69" fmla="*/ 69 h 217"/>
                  <a:gd name="T70" fmla="*/ 99 w 133"/>
                  <a:gd name="T71" fmla="*/ 55 h 217"/>
                  <a:gd name="T72" fmla="*/ 92 w 133"/>
                  <a:gd name="T73" fmla="*/ 66 h 217"/>
                  <a:gd name="T74" fmla="*/ 99 w 133"/>
                  <a:gd name="T75" fmla="*/ 55 h 217"/>
                  <a:gd name="T76" fmla="*/ 102 w 133"/>
                  <a:gd name="T77" fmla="*/ 50 h 217"/>
                  <a:gd name="T78" fmla="*/ 104 w 133"/>
                  <a:gd name="T79" fmla="*/ 50 h 217"/>
                  <a:gd name="T80" fmla="*/ 104 w 133"/>
                  <a:gd name="T81" fmla="*/ 50 h 217"/>
                  <a:gd name="T82" fmla="*/ 104 w 133"/>
                  <a:gd name="T83" fmla="*/ 50 h 217"/>
                  <a:gd name="T84" fmla="*/ 104 w 133"/>
                  <a:gd name="T85" fmla="*/ 50 h 217"/>
                  <a:gd name="T86" fmla="*/ 104 w 133"/>
                  <a:gd name="T87" fmla="*/ 47 h 217"/>
                  <a:gd name="T88" fmla="*/ 107 w 133"/>
                  <a:gd name="T89" fmla="*/ 43 h 217"/>
                  <a:gd name="T90" fmla="*/ 118 w 133"/>
                  <a:gd name="T91" fmla="*/ 24 h 217"/>
                  <a:gd name="T92" fmla="*/ 133 w 133"/>
                  <a:gd name="T93" fmla="*/ 0 h 217"/>
                  <a:gd name="T94" fmla="*/ 123 w 133"/>
                  <a:gd name="T95" fmla="*/ 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3" h="217">
                    <a:moveTo>
                      <a:pt x="3" y="213"/>
                    </a:moveTo>
                    <a:lnTo>
                      <a:pt x="0" y="217"/>
                    </a:lnTo>
                    <a:lnTo>
                      <a:pt x="3" y="213"/>
                    </a:lnTo>
                    <a:lnTo>
                      <a:pt x="3" y="213"/>
                    </a:lnTo>
                    <a:close/>
                    <a:moveTo>
                      <a:pt x="17" y="192"/>
                    </a:moveTo>
                    <a:lnTo>
                      <a:pt x="10" y="203"/>
                    </a:lnTo>
                    <a:lnTo>
                      <a:pt x="10" y="203"/>
                    </a:lnTo>
                    <a:lnTo>
                      <a:pt x="17" y="192"/>
                    </a:lnTo>
                    <a:lnTo>
                      <a:pt x="17" y="192"/>
                    </a:lnTo>
                    <a:close/>
                    <a:moveTo>
                      <a:pt x="33" y="163"/>
                    </a:moveTo>
                    <a:lnTo>
                      <a:pt x="29" y="173"/>
                    </a:lnTo>
                    <a:lnTo>
                      <a:pt x="29" y="173"/>
                    </a:lnTo>
                    <a:lnTo>
                      <a:pt x="33" y="163"/>
                    </a:lnTo>
                    <a:lnTo>
                      <a:pt x="33" y="163"/>
                    </a:lnTo>
                    <a:close/>
                    <a:moveTo>
                      <a:pt x="43" y="147"/>
                    </a:moveTo>
                    <a:lnTo>
                      <a:pt x="43" y="149"/>
                    </a:lnTo>
                    <a:lnTo>
                      <a:pt x="43" y="147"/>
                    </a:lnTo>
                    <a:lnTo>
                      <a:pt x="43" y="147"/>
                    </a:lnTo>
                    <a:close/>
                    <a:moveTo>
                      <a:pt x="50" y="137"/>
                    </a:moveTo>
                    <a:lnTo>
                      <a:pt x="45" y="147"/>
                    </a:lnTo>
                    <a:lnTo>
                      <a:pt x="45" y="147"/>
                    </a:lnTo>
                    <a:lnTo>
                      <a:pt x="50" y="137"/>
                    </a:lnTo>
                    <a:lnTo>
                      <a:pt x="50" y="137"/>
                    </a:lnTo>
                    <a:close/>
                    <a:moveTo>
                      <a:pt x="57" y="125"/>
                    </a:moveTo>
                    <a:lnTo>
                      <a:pt x="57" y="125"/>
                    </a:lnTo>
                    <a:lnTo>
                      <a:pt x="57" y="125"/>
                    </a:lnTo>
                    <a:lnTo>
                      <a:pt x="57" y="125"/>
                    </a:lnTo>
                    <a:close/>
                    <a:moveTo>
                      <a:pt x="62" y="118"/>
                    </a:moveTo>
                    <a:lnTo>
                      <a:pt x="57" y="123"/>
                    </a:lnTo>
                    <a:lnTo>
                      <a:pt x="57" y="123"/>
                    </a:lnTo>
                    <a:lnTo>
                      <a:pt x="62" y="118"/>
                    </a:lnTo>
                    <a:close/>
                    <a:moveTo>
                      <a:pt x="62" y="116"/>
                    </a:moveTo>
                    <a:lnTo>
                      <a:pt x="62" y="116"/>
                    </a:lnTo>
                    <a:lnTo>
                      <a:pt x="62" y="116"/>
                    </a:lnTo>
                    <a:lnTo>
                      <a:pt x="62" y="116"/>
                    </a:lnTo>
                    <a:lnTo>
                      <a:pt x="62" y="116"/>
                    </a:lnTo>
                    <a:close/>
                    <a:moveTo>
                      <a:pt x="64" y="114"/>
                    </a:moveTo>
                    <a:lnTo>
                      <a:pt x="62" y="116"/>
                    </a:lnTo>
                    <a:lnTo>
                      <a:pt x="62" y="116"/>
                    </a:lnTo>
                    <a:lnTo>
                      <a:pt x="64" y="114"/>
                    </a:lnTo>
                    <a:lnTo>
                      <a:pt x="64" y="114"/>
                    </a:lnTo>
                    <a:close/>
                    <a:moveTo>
                      <a:pt x="64" y="114"/>
                    </a:moveTo>
                    <a:lnTo>
                      <a:pt x="64" y="114"/>
                    </a:lnTo>
                    <a:lnTo>
                      <a:pt x="64" y="114"/>
                    </a:lnTo>
                    <a:lnTo>
                      <a:pt x="64" y="114"/>
                    </a:lnTo>
                    <a:lnTo>
                      <a:pt x="64" y="114"/>
                    </a:lnTo>
                    <a:close/>
                    <a:moveTo>
                      <a:pt x="66" y="109"/>
                    </a:moveTo>
                    <a:lnTo>
                      <a:pt x="66" y="111"/>
                    </a:lnTo>
                    <a:lnTo>
                      <a:pt x="66" y="111"/>
                    </a:lnTo>
                    <a:lnTo>
                      <a:pt x="66" y="109"/>
                    </a:lnTo>
                    <a:lnTo>
                      <a:pt x="66" y="109"/>
                    </a:lnTo>
                    <a:close/>
                    <a:moveTo>
                      <a:pt x="71" y="104"/>
                    </a:moveTo>
                    <a:lnTo>
                      <a:pt x="69" y="107"/>
                    </a:lnTo>
                    <a:lnTo>
                      <a:pt x="69" y="107"/>
                    </a:lnTo>
                    <a:lnTo>
                      <a:pt x="71" y="104"/>
                    </a:lnTo>
                    <a:lnTo>
                      <a:pt x="71" y="104"/>
                    </a:lnTo>
                    <a:close/>
                    <a:moveTo>
                      <a:pt x="83" y="83"/>
                    </a:moveTo>
                    <a:lnTo>
                      <a:pt x="76" y="92"/>
                    </a:lnTo>
                    <a:lnTo>
                      <a:pt x="76" y="92"/>
                    </a:lnTo>
                    <a:lnTo>
                      <a:pt x="83" y="83"/>
                    </a:lnTo>
                    <a:lnTo>
                      <a:pt x="83" y="83"/>
                    </a:lnTo>
                    <a:close/>
                    <a:moveTo>
                      <a:pt x="85" y="81"/>
                    </a:moveTo>
                    <a:lnTo>
                      <a:pt x="85" y="81"/>
                    </a:lnTo>
                    <a:lnTo>
                      <a:pt x="85" y="81"/>
                    </a:lnTo>
                    <a:lnTo>
                      <a:pt x="85" y="81"/>
                    </a:lnTo>
                    <a:lnTo>
                      <a:pt x="85" y="81"/>
                    </a:lnTo>
                    <a:close/>
                    <a:moveTo>
                      <a:pt x="92" y="69"/>
                    </a:moveTo>
                    <a:lnTo>
                      <a:pt x="85" y="78"/>
                    </a:lnTo>
                    <a:lnTo>
                      <a:pt x="85" y="78"/>
                    </a:lnTo>
                    <a:lnTo>
                      <a:pt x="92" y="69"/>
                    </a:lnTo>
                    <a:lnTo>
                      <a:pt x="92" y="69"/>
                    </a:lnTo>
                    <a:close/>
                    <a:moveTo>
                      <a:pt x="99" y="55"/>
                    </a:moveTo>
                    <a:lnTo>
                      <a:pt x="92" y="66"/>
                    </a:lnTo>
                    <a:lnTo>
                      <a:pt x="92" y="66"/>
                    </a:lnTo>
                    <a:lnTo>
                      <a:pt x="99" y="55"/>
                    </a:lnTo>
                    <a:lnTo>
                      <a:pt x="99" y="55"/>
                    </a:lnTo>
                    <a:close/>
                    <a:moveTo>
                      <a:pt x="104" y="50"/>
                    </a:moveTo>
                    <a:lnTo>
                      <a:pt x="102" y="50"/>
                    </a:lnTo>
                    <a:lnTo>
                      <a:pt x="102" y="50"/>
                    </a:lnTo>
                    <a:lnTo>
                      <a:pt x="104" y="50"/>
                    </a:lnTo>
                    <a:close/>
                    <a:moveTo>
                      <a:pt x="104" y="50"/>
                    </a:moveTo>
                    <a:lnTo>
                      <a:pt x="104" y="50"/>
                    </a:lnTo>
                    <a:lnTo>
                      <a:pt x="104" y="50"/>
                    </a:lnTo>
                    <a:lnTo>
                      <a:pt x="104" y="50"/>
                    </a:lnTo>
                    <a:close/>
                    <a:moveTo>
                      <a:pt x="104" y="47"/>
                    </a:moveTo>
                    <a:lnTo>
                      <a:pt x="104" y="50"/>
                    </a:lnTo>
                    <a:lnTo>
                      <a:pt x="104" y="47"/>
                    </a:lnTo>
                    <a:lnTo>
                      <a:pt x="104" y="47"/>
                    </a:lnTo>
                    <a:close/>
                    <a:moveTo>
                      <a:pt x="118" y="24"/>
                    </a:moveTo>
                    <a:lnTo>
                      <a:pt x="107" y="43"/>
                    </a:lnTo>
                    <a:lnTo>
                      <a:pt x="107" y="43"/>
                    </a:lnTo>
                    <a:lnTo>
                      <a:pt x="118" y="24"/>
                    </a:lnTo>
                    <a:lnTo>
                      <a:pt x="118" y="24"/>
                    </a:lnTo>
                    <a:close/>
                    <a:moveTo>
                      <a:pt x="133" y="0"/>
                    </a:moveTo>
                    <a:lnTo>
                      <a:pt x="123" y="17"/>
                    </a:lnTo>
                    <a:lnTo>
                      <a:pt x="123" y="17"/>
                    </a:lnTo>
                    <a:lnTo>
                      <a:pt x="1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2" name="Freeform 9381"/>
              <p:cNvSpPr>
                <a:spLocks noEditPoints="1"/>
              </p:cNvSpPr>
              <p:nvPr/>
            </p:nvSpPr>
            <p:spPr bwMode="auto">
              <a:xfrm>
                <a:off x="-607" y="3535"/>
                <a:ext cx="133" cy="217"/>
              </a:xfrm>
              <a:custGeom>
                <a:avLst/>
                <a:gdLst>
                  <a:gd name="T0" fmla="*/ 0 w 133"/>
                  <a:gd name="T1" fmla="*/ 217 h 217"/>
                  <a:gd name="T2" fmla="*/ 3 w 133"/>
                  <a:gd name="T3" fmla="*/ 213 h 217"/>
                  <a:gd name="T4" fmla="*/ 10 w 133"/>
                  <a:gd name="T5" fmla="*/ 203 h 217"/>
                  <a:gd name="T6" fmla="*/ 17 w 133"/>
                  <a:gd name="T7" fmla="*/ 192 h 217"/>
                  <a:gd name="T8" fmla="*/ 33 w 133"/>
                  <a:gd name="T9" fmla="*/ 163 h 217"/>
                  <a:gd name="T10" fmla="*/ 29 w 133"/>
                  <a:gd name="T11" fmla="*/ 173 h 217"/>
                  <a:gd name="T12" fmla="*/ 33 w 133"/>
                  <a:gd name="T13" fmla="*/ 163 h 217"/>
                  <a:gd name="T14" fmla="*/ 43 w 133"/>
                  <a:gd name="T15" fmla="*/ 149 h 217"/>
                  <a:gd name="T16" fmla="*/ 43 w 133"/>
                  <a:gd name="T17" fmla="*/ 147 h 217"/>
                  <a:gd name="T18" fmla="*/ 45 w 133"/>
                  <a:gd name="T19" fmla="*/ 147 h 217"/>
                  <a:gd name="T20" fmla="*/ 50 w 133"/>
                  <a:gd name="T21" fmla="*/ 137 h 217"/>
                  <a:gd name="T22" fmla="*/ 57 w 133"/>
                  <a:gd name="T23" fmla="*/ 125 h 217"/>
                  <a:gd name="T24" fmla="*/ 57 w 133"/>
                  <a:gd name="T25" fmla="*/ 125 h 217"/>
                  <a:gd name="T26" fmla="*/ 62 w 133"/>
                  <a:gd name="T27" fmla="*/ 118 h 217"/>
                  <a:gd name="T28" fmla="*/ 57 w 133"/>
                  <a:gd name="T29" fmla="*/ 123 h 217"/>
                  <a:gd name="T30" fmla="*/ 62 w 133"/>
                  <a:gd name="T31" fmla="*/ 116 h 217"/>
                  <a:gd name="T32" fmla="*/ 62 w 133"/>
                  <a:gd name="T33" fmla="*/ 116 h 217"/>
                  <a:gd name="T34" fmla="*/ 62 w 133"/>
                  <a:gd name="T35" fmla="*/ 116 h 217"/>
                  <a:gd name="T36" fmla="*/ 62 w 133"/>
                  <a:gd name="T37" fmla="*/ 116 h 217"/>
                  <a:gd name="T38" fmla="*/ 64 w 133"/>
                  <a:gd name="T39" fmla="*/ 114 h 217"/>
                  <a:gd name="T40" fmla="*/ 64 w 133"/>
                  <a:gd name="T41" fmla="*/ 114 h 217"/>
                  <a:gd name="T42" fmla="*/ 64 w 133"/>
                  <a:gd name="T43" fmla="*/ 114 h 217"/>
                  <a:gd name="T44" fmla="*/ 64 w 133"/>
                  <a:gd name="T45" fmla="*/ 114 h 217"/>
                  <a:gd name="T46" fmla="*/ 66 w 133"/>
                  <a:gd name="T47" fmla="*/ 111 h 217"/>
                  <a:gd name="T48" fmla="*/ 66 w 133"/>
                  <a:gd name="T49" fmla="*/ 109 h 217"/>
                  <a:gd name="T50" fmla="*/ 71 w 133"/>
                  <a:gd name="T51" fmla="*/ 104 h 217"/>
                  <a:gd name="T52" fmla="*/ 69 w 133"/>
                  <a:gd name="T53" fmla="*/ 107 h 217"/>
                  <a:gd name="T54" fmla="*/ 71 w 133"/>
                  <a:gd name="T55" fmla="*/ 104 h 217"/>
                  <a:gd name="T56" fmla="*/ 76 w 133"/>
                  <a:gd name="T57" fmla="*/ 92 h 217"/>
                  <a:gd name="T58" fmla="*/ 83 w 133"/>
                  <a:gd name="T59" fmla="*/ 83 h 217"/>
                  <a:gd name="T60" fmla="*/ 85 w 133"/>
                  <a:gd name="T61" fmla="*/ 81 h 217"/>
                  <a:gd name="T62" fmla="*/ 85 w 133"/>
                  <a:gd name="T63" fmla="*/ 81 h 217"/>
                  <a:gd name="T64" fmla="*/ 85 w 133"/>
                  <a:gd name="T65" fmla="*/ 81 h 217"/>
                  <a:gd name="T66" fmla="*/ 85 w 133"/>
                  <a:gd name="T67" fmla="*/ 78 h 217"/>
                  <a:gd name="T68" fmla="*/ 92 w 133"/>
                  <a:gd name="T69" fmla="*/ 69 h 217"/>
                  <a:gd name="T70" fmla="*/ 99 w 133"/>
                  <a:gd name="T71" fmla="*/ 55 h 217"/>
                  <a:gd name="T72" fmla="*/ 92 w 133"/>
                  <a:gd name="T73" fmla="*/ 66 h 217"/>
                  <a:gd name="T74" fmla="*/ 99 w 133"/>
                  <a:gd name="T75" fmla="*/ 55 h 217"/>
                  <a:gd name="T76" fmla="*/ 102 w 133"/>
                  <a:gd name="T77" fmla="*/ 50 h 217"/>
                  <a:gd name="T78" fmla="*/ 104 w 133"/>
                  <a:gd name="T79" fmla="*/ 50 h 217"/>
                  <a:gd name="T80" fmla="*/ 104 w 133"/>
                  <a:gd name="T81" fmla="*/ 50 h 217"/>
                  <a:gd name="T82" fmla="*/ 104 w 133"/>
                  <a:gd name="T83" fmla="*/ 50 h 217"/>
                  <a:gd name="T84" fmla="*/ 104 w 133"/>
                  <a:gd name="T85" fmla="*/ 50 h 217"/>
                  <a:gd name="T86" fmla="*/ 104 w 133"/>
                  <a:gd name="T87" fmla="*/ 47 h 217"/>
                  <a:gd name="T88" fmla="*/ 107 w 133"/>
                  <a:gd name="T89" fmla="*/ 43 h 217"/>
                  <a:gd name="T90" fmla="*/ 118 w 133"/>
                  <a:gd name="T91" fmla="*/ 24 h 217"/>
                  <a:gd name="T92" fmla="*/ 133 w 133"/>
                  <a:gd name="T93" fmla="*/ 0 h 217"/>
                  <a:gd name="T94" fmla="*/ 123 w 133"/>
                  <a:gd name="T95" fmla="*/ 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3" h="217">
                    <a:moveTo>
                      <a:pt x="3" y="213"/>
                    </a:moveTo>
                    <a:lnTo>
                      <a:pt x="0" y="217"/>
                    </a:lnTo>
                    <a:lnTo>
                      <a:pt x="3" y="213"/>
                    </a:lnTo>
                    <a:lnTo>
                      <a:pt x="3" y="213"/>
                    </a:lnTo>
                    <a:moveTo>
                      <a:pt x="17" y="192"/>
                    </a:moveTo>
                    <a:lnTo>
                      <a:pt x="10" y="203"/>
                    </a:lnTo>
                    <a:lnTo>
                      <a:pt x="10" y="203"/>
                    </a:lnTo>
                    <a:lnTo>
                      <a:pt x="17" y="192"/>
                    </a:lnTo>
                    <a:lnTo>
                      <a:pt x="17" y="192"/>
                    </a:lnTo>
                    <a:moveTo>
                      <a:pt x="33" y="163"/>
                    </a:moveTo>
                    <a:lnTo>
                      <a:pt x="29" y="173"/>
                    </a:lnTo>
                    <a:lnTo>
                      <a:pt x="29" y="173"/>
                    </a:lnTo>
                    <a:lnTo>
                      <a:pt x="33" y="163"/>
                    </a:lnTo>
                    <a:lnTo>
                      <a:pt x="33" y="163"/>
                    </a:lnTo>
                    <a:moveTo>
                      <a:pt x="43" y="147"/>
                    </a:moveTo>
                    <a:lnTo>
                      <a:pt x="43" y="149"/>
                    </a:lnTo>
                    <a:lnTo>
                      <a:pt x="43" y="147"/>
                    </a:lnTo>
                    <a:lnTo>
                      <a:pt x="43" y="147"/>
                    </a:lnTo>
                    <a:moveTo>
                      <a:pt x="50" y="137"/>
                    </a:moveTo>
                    <a:lnTo>
                      <a:pt x="45" y="147"/>
                    </a:lnTo>
                    <a:lnTo>
                      <a:pt x="45" y="147"/>
                    </a:lnTo>
                    <a:lnTo>
                      <a:pt x="50" y="137"/>
                    </a:lnTo>
                    <a:lnTo>
                      <a:pt x="50" y="137"/>
                    </a:lnTo>
                    <a:moveTo>
                      <a:pt x="57" y="125"/>
                    </a:moveTo>
                    <a:lnTo>
                      <a:pt x="57" y="125"/>
                    </a:lnTo>
                    <a:lnTo>
                      <a:pt x="57" y="125"/>
                    </a:lnTo>
                    <a:lnTo>
                      <a:pt x="57" y="125"/>
                    </a:lnTo>
                    <a:moveTo>
                      <a:pt x="62" y="118"/>
                    </a:moveTo>
                    <a:lnTo>
                      <a:pt x="57" y="123"/>
                    </a:lnTo>
                    <a:lnTo>
                      <a:pt x="57" y="123"/>
                    </a:lnTo>
                    <a:lnTo>
                      <a:pt x="62" y="118"/>
                    </a:lnTo>
                    <a:moveTo>
                      <a:pt x="62" y="116"/>
                    </a:moveTo>
                    <a:lnTo>
                      <a:pt x="62" y="116"/>
                    </a:lnTo>
                    <a:lnTo>
                      <a:pt x="62" y="116"/>
                    </a:lnTo>
                    <a:lnTo>
                      <a:pt x="62" y="116"/>
                    </a:lnTo>
                    <a:lnTo>
                      <a:pt x="62" y="116"/>
                    </a:lnTo>
                    <a:moveTo>
                      <a:pt x="64" y="114"/>
                    </a:moveTo>
                    <a:lnTo>
                      <a:pt x="62" y="116"/>
                    </a:lnTo>
                    <a:lnTo>
                      <a:pt x="62" y="116"/>
                    </a:lnTo>
                    <a:lnTo>
                      <a:pt x="64" y="114"/>
                    </a:lnTo>
                    <a:lnTo>
                      <a:pt x="64" y="114"/>
                    </a:lnTo>
                    <a:moveTo>
                      <a:pt x="64" y="114"/>
                    </a:moveTo>
                    <a:lnTo>
                      <a:pt x="64" y="114"/>
                    </a:lnTo>
                    <a:lnTo>
                      <a:pt x="64" y="114"/>
                    </a:lnTo>
                    <a:lnTo>
                      <a:pt x="64" y="114"/>
                    </a:lnTo>
                    <a:lnTo>
                      <a:pt x="64" y="114"/>
                    </a:lnTo>
                    <a:moveTo>
                      <a:pt x="66" y="109"/>
                    </a:moveTo>
                    <a:lnTo>
                      <a:pt x="66" y="111"/>
                    </a:lnTo>
                    <a:lnTo>
                      <a:pt x="66" y="111"/>
                    </a:lnTo>
                    <a:lnTo>
                      <a:pt x="66" y="109"/>
                    </a:lnTo>
                    <a:lnTo>
                      <a:pt x="66" y="109"/>
                    </a:lnTo>
                    <a:moveTo>
                      <a:pt x="71" y="104"/>
                    </a:moveTo>
                    <a:lnTo>
                      <a:pt x="69" y="107"/>
                    </a:lnTo>
                    <a:lnTo>
                      <a:pt x="69" y="107"/>
                    </a:lnTo>
                    <a:lnTo>
                      <a:pt x="71" y="104"/>
                    </a:lnTo>
                    <a:lnTo>
                      <a:pt x="71" y="104"/>
                    </a:lnTo>
                    <a:moveTo>
                      <a:pt x="83" y="83"/>
                    </a:moveTo>
                    <a:lnTo>
                      <a:pt x="76" y="92"/>
                    </a:lnTo>
                    <a:lnTo>
                      <a:pt x="76" y="92"/>
                    </a:lnTo>
                    <a:lnTo>
                      <a:pt x="83" y="83"/>
                    </a:lnTo>
                    <a:lnTo>
                      <a:pt x="83" y="83"/>
                    </a:lnTo>
                    <a:moveTo>
                      <a:pt x="85" y="81"/>
                    </a:moveTo>
                    <a:lnTo>
                      <a:pt x="85" y="81"/>
                    </a:lnTo>
                    <a:lnTo>
                      <a:pt x="85" y="81"/>
                    </a:lnTo>
                    <a:lnTo>
                      <a:pt x="85" y="81"/>
                    </a:lnTo>
                    <a:lnTo>
                      <a:pt x="85" y="81"/>
                    </a:lnTo>
                    <a:moveTo>
                      <a:pt x="92" y="69"/>
                    </a:moveTo>
                    <a:lnTo>
                      <a:pt x="85" y="78"/>
                    </a:lnTo>
                    <a:lnTo>
                      <a:pt x="85" y="78"/>
                    </a:lnTo>
                    <a:lnTo>
                      <a:pt x="92" y="69"/>
                    </a:lnTo>
                    <a:lnTo>
                      <a:pt x="92" y="69"/>
                    </a:lnTo>
                    <a:moveTo>
                      <a:pt x="99" y="55"/>
                    </a:moveTo>
                    <a:lnTo>
                      <a:pt x="92" y="66"/>
                    </a:lnTo>
                    <a:lnTo>
                      <a:pt x="92" y="66"/>
                    </a:lnTo>
                    <a:lnTo>
                      <a:pt x="99" y="55"/>
                    </a:lnTo>
                    <a:lnTo>
                      <a:pt x="99" y="55"/>
                    </a:lnTo>
                    <a:moveTo>
                      <a:pt x="104" y="50"/>
                    </a:moveTo>
                    <a:lnTo>
                      <a:pt x="102" y="50"/>
                    </a:lnTo>
                    <a:lnTo>
                      <a:pt x="102" y="50"/>
                    </a:lnTo>
                    <a:lnTo>
                      <a:pt x="104" y="50"/>
                    </a:lnTo>
                    <a:moveTo>
                      <a:pt x="104" y="50"/>
                    </a:moveTo>
                    <a:lnTo>
                      <a:pt x="104" y="50"/>
                    </a:lnTo>
                    <a:lnTo>
                      <a:pt x="104" y="50"/>
                    </a:lnTo>
                    <a:lnTo>
                      <a:pt x="104" y="50"/>
                    </a:lnTo>
                    <a:moveTo>
                      <a:pt x="104" y="47"/>
                    </a:moveTo>
                    <a:lnTo>
                      <a:pt x="104" y="50"/>
                    </a:lnTo>
                    <a:lnTo>
                      <a:pt x="104" y="47"/>
                    </a:lnTo>
                    <a:lnTo>
                      <a:pt x="104" y="47"/>
                    </a:lnTo>
                    <a:moveTo>
                      <a:pt x="118" y="24"/>
                    </a:moveTo>
                    <a:lnTo>
                      <a:pt x="107" y="43"/>
                    </a:lnTo>
                    <a:lnTo>
                      <a:pt x="107" y="43"/>
                    </a:lnTo>
                    <a:lnTo>
                      <a:pt x="118" y="24"/>
                    </a:lnTo>
                    <a:lnTo>
                      <a:pt x="118" y="24"/>
                    </a:lnTo>
                    <a:moveTo>
                      <a:pt x="133" y="0"/>
                    </a:moveTo>
                    <a:lnTo>
                      <a:pt x="123" y="17"/>
                    </a:lnTo>
                    <a:lnTo>
                      <a:pt x="123" y="17"/>
                    </a:lnTo>
                    <a:lnTo>
                      <a:pt x="13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3" name="Freeform 9382"/>
              <p:cNvSpPr>
                <a:spLocks noEditPoints="1"/>
              </p:cNvSpPr>
              <p:nvPr/>
            </p:nvSpPr>
            <p:spPr bwMode="auto">
              <a:xfrm>
                <a:off x="-328" y="3172"/>
                <a:ext cx="57" cy="87"/>
              </a:xfrm>
              <a:custGeom>
                <a:avLst/>
                <a:gdLst>
                  <a:gd name="T0" fmla="*/ 1 w 24"/>
                  <a:gd name="T1" fmla="*/ 37 h 37"/>
                  <a:gd name="T2" fmla="*/ 0 w 24"/>
                  <a:gd name="T3" fmla="*/ 37 h 37"/>
                  <a:gd name="T4" fmla="*/ 1 w 24"/>
                  <a:gd name="T5" fmla="*/ 37 h 37"/>
                  <a:gd name="T6" fmla="*/ 1 w 24"/>
                  <a:gd name="T7" fmla="*/ 37 h 37"/>
                  <a:gd name="T8" fmla="*/ 1 w 24"/>
                  <a:gd name="T9" fmla="*/ 37 h 37"/>
                  <a:gd name="T10" fmla="*/ 2 w 24"/>
                  <a:gd name="T11" fmla="*/ 36 h 37"/>
                  <a:gd name="T12" fmla="*/ 1 w 24"/>
                  <a:gd name="T13" fmla="*/ 36 h 37"/>
                  <a:gd name="T14" fmla="*/ 1 w 24"/>
                  <a:gd name="T15" fmla="*/ 36 h 37"/>
                  <a:gd name="T16" fmla="*/ 2 w 24"/>
                  <a:gd name="T17" fmla="*/ 36 h 37"/>
                  <a:gd name="T18" fmla="*/ 2 w 24"/>
                  <a:gd name="T19" fmla="*/ 36 h 37"/>
                  <a:gd name="T20" fmla="*/ 3 w 24"/>
                  <a:gd name="T21" fmla="*/ 34 h 37"/>
                  <a:gd name="T22" fmla="*/ 2 w 24"/>
                  <a:gd name="T23" fmla="*/ 35 h 37"/>
                  <a:gd name="T24" fmla="*/ 2 w 24"/>
                  <a:gd name="T25" fmla="*/ 35 h 37"/>
                  <a:gd name="T26" fmla="*/ 3 w 24"/>
                  <a:gd name="T27" fmla="*/ 34 h 37"/>
                  <a:gd name="T28" fmla="*/ 3 w 24"/>
                  <a:gd name="T29" fmla="*/ 34 h 37"/>
                  <a:gd name="T30" fmla="*/ 4 w 24"/>
                  <a:gd name="T31" fmla="*/ 32 h 37"/>
                  <a:gd name="T32" fmla="*/ 3 w 24"/>
                  <a:gd name="T33" fmla="*/ 32 h 37"/>
                  <a:gd name="T34" fmla="*/ 4 w 24"/>
                  <a:gd name="T35" fmla="*/ 33 h 37"/>
                  <a:gd name="T36" fmla="*/ 4 w 24"/>
                  <a:gd name="T37" fmla="*/ 32 h 37"/>
                  <a:gd name="T38" fmla="*/ 4 w 24"/>
                  <a:gd name="T39" fmla="*/ 32 h 37"/>
                  <a:gd name="T40" fmla="*/ 5 w 24"/>
                  <a:gd name="T41" fmla="*/ 30 h 37"/>
                  <a:gd name="T42" fmla="*/ 5 w 24"/>
                  <a:gd name="T43" fmla="*/ 31 h 37"/>
                  <a:gd name="T44" fmla="*/ 5 w 24"/>
                  <a:gd name="T45" fmla="*/ 31 h 37"/>
                  <a:gd name="T46" fmla="*/ 5 w 24"/>
                  <a:gd name="T47" fmla="*/ 30 h 37"/>
                  <a:gd name="T48" fmla="*/ 5 w 24"/>
                  <a:gd name="T49" fmla="*/ 30 h 37"/>
                  <a:gd name="T50" fmla="*/ 6 w 24"/>
                  <a:gd name="T51" fmla="*/ 28 h 37"/>
                  <a:gd name="T52" fmla="*/ 6 w 24"/>
                  <a:gd name="T53" fmla="*/ 29 h 37"/>
                  <a:gd name="T54" fmla="*/ 6 w 24"/>
                  <a:gd name="T55" fmla="*/ 29 h 37"/>
                  <a:gd name="T56" fmla="*/ 6 w 24"/>
                  <a:gd name="T57" fmla="*/ 28 h 37"/>
                  <a:gd name="T58" fmla="*/ 6 w 24"/>
                  <a:gd name="T59" fmla="*/ 28 h 37"/>
                  <a:gd name="T60" fmla="*/ 7 w 24"/>
                  <a:gd name="T61" fmla="*/ 27 h 37"/>
                  <a:gd name="T62" fmla="*/ 6 w 24"/>
                  <a:gd name="T63" fmla="*/ 28 h 37"/>
                  <a:gd name="T64" fmla="*/ 7 w 24"/>
                  <a:gd name="T65" fmla="*/ 28 h 37"/>
                  <a:gd name="T66" fmla="*/ 7 w 24"/>
                  <a:gd name="T67" fmla="*/ 27 h 37"/>
                  <a:gd name="T68" fmla="*/ 7 w 24"/>
                  <a:gd name="T69" fmla="*/ 27 h 37"/>
                  <a:gd name="T70" fmla="*/ 13 w 24"/>
                  <a:gd name="T71" fmla="*/ 18 h 37"/>
                  <a:gd name="T72" fmla="*/ 8 w 24"/>
                  <a:gd name="T73" fmla="*/ 26 h 37"/>
                  <a:gd name="T74" fmla="*/ 8 w 24"/>
                  <a:gd name="T75" fmla="*/ 26 h 37"/>
                  <a:gd name="T76" fmla="*/ 13 w 24"/>
                  <a:gd name="T77" fmla="*/ 18 h 37"/>
                  <a:gd name="T78" fmla="*/ 13 w 24"/>
                  <a:gd name="T79" fmla="*/ 18 h 37"/>
                  <a:gd name="T80" fmla="*/ 18 w 24"/>
                  <a:gd name="T81" fmla="*/ 10 h 37"/>
                  <a:gd name="T82" fmla="*/ 15 w 24"/>
                  <a:gd name="T83" fmla="*/ 15 h 37"/>
                  <a:gd name="T84" fmla="*/ 15 w 24"/>
                  <a:gd name="T85" fmla="*/ 15 h 37"/>
                  <a:gd name="T86" fmla="*/ 18 w 24"/>
                  <a:gd name="T87" fmla="*/ 10 h 37"/>
                  <a:gd name="T88" fmla="*/ 18 w 24"/>
                  <a:gd name="T89" fmla="*/ 10 h 37"/>
                  <a:gd name="T90" fmla="*/ 24 w 24"/>
                  <a:gd name="T91" fmla="*/ 0 h 37"/>
                  <a:gd name="T92" fmla="*/ 20 w 24"/>
                  <a:gd name="T93" fmla="*/ 6 h 37"/>
                  <a:gd name="T94" fmla="*/ 20 w 24"/>
                  <a:gd name="T95" fmla="*/ 6 h 37"/>
                  <a:gd name="T96" fmla="*/ 24 w 24"/>
                  <a:gd name="T9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" h="37">
                    <a:moveTo>
                      <a:pt x="1" y="37"/>
                    </a:moveTo>
                    <a:cubicBezTo>
                      <a:pt x="1" y="37"/>
                      <a:pt x="1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moveTo>
                      <a:pt x="2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moveTo>
                      <a:pt x="3" y="34"/>
                    </a:move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moveTo>
                      <a:pt x="4" y="32"/>
                    </a:moveTo>
                    <a:cubicBezTo>
                      <a:pt x="4" y="32"/>
                      <a:pt x="4" y="32"/>
                      <a:pt x="3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moveTo>
                      <a:pt x="5" y="30"/>
                    </a:moveTo>
                    <a:cubicBezTo>
                      <a:pt x="5" y="30"/>
                      <a:pt x="5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6" y="28"/>
                    </a:moveTo>
                    <a:cubicBezTo>
                      <a:pt x="6" y="28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moveTo>
                      <a:pt x="7" y="27"/>
                    </a:moveTo>
                    <a:cubicBezTo>
                      <a:pt x="7" y="27"/>
                      <a:pt x="7" y="27"/>
                      <a:pt x="6" y="28"/>
                    </a:cubicBezTo>
                    <a:cubicBezTo>
                      <a:pt x="6" y="28"/>
                      <a:pt x="6" y="28"/>
                      <a:pt x="7" y="28"/>
                    </a:cubicBezTo>
                    <a:cubicBezTo>
                      <a:pt x="7" y="28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moveTo>
                      <a:pt x="13" y="18"/>
                    </a:moveTo>
                    <a:cubicBezTo>
                      <a:pt x="11" y="21"/>
                      <a:pt x="9" y="23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3"/>
                      <a:pt x="11" y="21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moveTo>
                      <a:pt x="18" y="10"/>
                    </a:moveTo>
                    <a:cubicBezTo>
                      <a:pt x="17" y="11"/>
                      <a:pt x="16" y="13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3"/>
                      <a:pt x="17" y="11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moveTo>
                      <a:pt x="24" y="0"/>
                    </a:moveTo>
                    <a:cubicBezTo>
                      <a:pt x="23" y="2"/>
                      <a:pt x="21" y="4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2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4" name="Freeform 9383"/>
              <p:cNvSpPr>
                <a:spLocks noEditPoints="1"/>
              </p:cNvSpPr>
              <p:nvPr/>
            </p:nvSpPr>
            <p:spPr bwMode="auto">
              <a:xfrm>
                <a:off x="-326" y="3254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5" name="Freeform 9384"/>
              <p:cNvSpPr>
                <a:spLocks noEditPoints="1"/>
              </p:cNvSpPr>
              <p:nvPr/>
            </p:nvSpPr>
            <p:spPr bwMode="auto">
              <a:xfrm>
                <a:off x="-335" y="3261"/>
                <a:ext cx="7" cy="15"/>
              </a:xfrm>
              <a:custGeom>
                <a:avLst/>
                <a:gdLst>
                  <a:gd name="T0" fmla="*/ 1 w 3"/>
                  <a:gd name="T1" fmla="*/ 4 h 6"/>
                  <a:gd name="T2" fmla="*/ 0 w 3"/>
                  <a:gd name="T3" fmla="*/ 5 h 6"/>
                  <a:gd name="T4" fmla="*/ 0 w 3"/>
                  <a:gd name="T5" fmla="*/ 6 h 6"/>
                  <a:gd name="T6" fmla="*/ 0 w 3"/>
                  <a:gd name="T7" fmla="*/ 6 h 6"/>
                  <a:gd name="T8" fmla="*/ 1 w 3"/>
                  <a:gd name="T9" fmla="*/ 4 h 6"/>
                  <a:gd name="T10" fmla="*/ 1 w 3"/>
                  <a:gd name="T11" fmla="*/ 4 h 6"/>
                  <a:gd name="T12" fmla="*/ 2 w 3"/>
                  <a:gd name="T13" fmla="*/ 1 h 6"/>
                  <a:gd name="T14" fmla="*/ 2 w 3"/>
                  <a:gd name="T15" fmla="*/ 2 h 6"/>
                  <a:gd name="T16" fmla="*/ 2 w 3"/>
                  <a:gd name="T17" fmla="*/ 2 h 6"/>
                  <a:gd name="T18" fmla="*/ 3 w 3"/>
                  <a:gd name="T19" fmla="*/ 1 h 6"/>
                  <a:gd name="T20" fmla="*/ 2 w 3"/>
                  <a:gd name="T21" fmla="*/ 1 h 6"/>
                  <a:gd name="T22" fmla="*/ 3 w 3"/>
                  <a:gd name="T23" fmla="*/ 0 h 6"/>
                  <a:gd name="T24" fmla="*/ 3 w 3"/>
                  <a:gd name="T25" fmla="*/ 1 h 6"/>
                  <a:gd name="T26" fmla="*/ 3 w 3"/>
                  <a:gd name="T27" fmla="*/ 1 h 6"/>
                  <a:gd name="T28" fmla="*/ 3 w 3"/>
                  <a:gd name="T29" fmla="*/ 0 h 6"/>
                  <a:gd name="T30" fmla="*/ 3 w 3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6" name="Freeform 9385"/>
              <p:cNvSpPr>
                <a:spLocks noEditPoints="1"/>
              </p:cNvSpPr>
              <p:nvPr/>
            </p:nvSpPr>
            <p:spPr bwMode="auto">
              <a:xfrm>
                <a:off x="-340" y="3266"/>
                <a:ext cx="10" cy="14"/>
              </a:xfrm>
              <a:custGeom>
                <a:avLst/>
                <a:gdLst>
                  <a:gd name="T0" fmla="*/ 2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2 w 4"/>
                  <a:gd name="T7" fmla="*/ 4 h 6"/>
                  <a:gd name="T8" fmla="*/ 2 w 4"/>
                  <a:gd name="T9" fmla="*/ 4 h 6"/>
                  <a:gd name="T10" fmla="*/ 4 w 4"/>
                  <a:gd name="T11" fmla="*/ 0 h 6"/>
                  <a:gd name="T12" fmla="*/ 3 w 4"/>
                  <a:gd name="T13" fmla="*/ 2 h 6"/>
                  <a:gd name="T14" fmla="*/ 3 w 4"/>
                  <a:gd name="T15" fmla="*/ 2 h 6"/>
                  <a:gd name="T16" fmla="*/ 4 w 4"/>
                  <a:gd name="T17" fmla="*/ 0 h 6"/>
                  <a:gd name="T18" fmla="*/ 4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4" y="0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7" name="Freeform 9386"/>
              <p:cNvSpPr>
                <a:spLocks noEditPoints="1"/>
              </p:cNvSpPr>
              <p:nvPr/>
            </p:nvSpPr>
            <p:spPr bwMode="auto">
              <a:xfrm>
                <a:off x="-519" y="3280"/>
                <a:ext cx="179" cy="300"/>
              </a:xfrm>
              <a:custGeom>
                <a:avLst/>
                <a:gdLst>
                  <a:gd name="T0" fmla="*/ 0 w 76"/>
                  <a:gd name="T1" fmla="*/ 127 h 127"/>
                  <a:gd name="T2" fmla="*/ 1 w 76"/>
                  <a:gd name="T3" fmla="*/ 125 h 127"/>
                  <a:gd name="T4" fmla="*/ 1 w 76"/>
                  <a:gd name="T5" fmla="*/ 125 h 127"/>
                  <a:gd name="T6" fmla="*/ 1 w 76"/>
                  <a:gd name="T7" fmla="*/ 125 h 127"/>
                  <a:gd name="T8" fmla="*/ 2 w 76"/>
                  <a:gd name="T9" fmla="*/ 123 h 127"/>
                  <a:gd name="T10" fmla="*/ 8 w 76"/>
                  <a:gd name="T11" fmla="*/ 114 h 127"/>
                  <a:gd name="T12" fmla="*/ 20 w 76"/>
                  <a:gd name="T13" fmla="*/ 93 h 127"/>
                  <a:gd name="T14" fmla="*/ 20 w 76"/>
                  <a:gd name="T15" fmla="*/ 93 h 127"/>
                  <a:gd name="T16" fmla="*/ 24 w 76"/>
                  <a:gd name="T17" fmla="*/ 86 h 127"/>
                  <a:gd name="T18" fmla="*/ 25 w 76"/>
                  <a:gd name="T19" fmla="*/ 84 h 127"/>
                  <a:gd name="T20" fmla="*/ 26 w 76"/>
                  <a:gd name="T21" fmla="*/ 83 h 127"/>
                  <a:gd name="T22" fmla="*/ 30 w 76"/>
                  <a:gd name="T23" fmla="*/ 77 h 127"/>
                  <a:gd name="T24" fmla="*/ 30 w 76"/>
                  <a:gd name="T25" fmla="*/ 77 h 127"/>
                  <a:gd name="T26" fmla="*/ 30 w 76"/>
                  <a:gd name="T27" fmla="*/ 77 h 127"/>
                  <a:gd name="T28" fmla="*/ 30 w 76"/>
                  <a:gd name="T29" fmla="*/ 76 h 127"/>
                  <a:gd name="T30" fmla="*/ 31 w 76"/>
                  <a:gd name="T31" fmla="*/ 76 h 127"/>
                  <a:gd name="T32" fmla="*/ 35 w 76"/>
                  <a:gd name="T33" fmla="*/ 69 h 127"/>
                  <a:gd name="T34" fmla="*/ 35 w 76"/>
                  <a:gd name="T35" fmla="*/ 69 h 127"/>
                  <a:gd name="T36" fmla="*/ 35 w 76"/>
                  <a:gd name="T37" fmla="*/ 69 h 127"/>
                  <a:gd name="T38" fmla="*/ 35 w 76"/>
                  <a:gd name="T39" fmla="*/ 69 h 127"/>
                  <a:gd name="T40" fmla="*/ 37 w 76"/>
                  <a:gd name="T41" fmla="*/ 66 h 127"/>
                  <a:gd name="T42" fmla="*/ 42 w 76"/>
                  <a:gd name="T43" fmla="*/ 57 h 127"/>
                  <a:gd name="T44" fmla="*/ 42 w 76"/>
                  <a:gd name="T45" fmla="*/ 57 h 127"/>
                  <a:gd name="T46" fmla="*/ 42 w 76"/>
                  <a:gd name="T47" fmla="*/ 56 h 127"/>
                  <a:gd name="T48" fmla="*/ 43 w 76"/>
                  <a:gd name="T49" fmla="*/ 54 h 127"/>
                  <a:gd name="T50" fmla="*/ 45 w 76"/>
                  <a:gd name="T51" fmla="*/ 52 h 127"/>
                  <a:gd name="T52" fmla="*/ 45 w 76"/>
                  <a:gd name="T53" fmla="*/ 51 h 127"/>
                  <a:gd name="T54" fmla="*/ 45 w 76"/>
                  <a:gd name="T55" fmla="*/ 51 h 127"/>
                  <a:gd name="T56" fmla="*/ 45 w 76"/>
                  <a:gd name="T57" fmla="*/ 51 h 127"/>
                  <a:gd name="T58" fmla="*/ 46 w 76"/>
                  <a:gd name="T59" fmla="*/ 50 h 127"/>
                  <a:gd name="T60" fmla="*/ 46 w 76"/>
                  <a:gd name="T61" fmla="*/ 50 h 127"/>
                  <a:gd name="T62" fmla="*/ 49 w 76"/>
                  <a:gd name="T63" fmla="*/ 45 h 127"/>
                  <a:gd name="T64" fmla="*/ 49 w 76"/>
                  <a:gd name="T65" fmla="*/ 45 h 127"/>
                  <a:gd name="T66" fmla="*/ 49 w 76"/>
                  <a:gd name="T67" fmla="*/ 45 h 127"/>
                  <a:gd name="T68" fmla="*/ 49 w 76"/>
                  <a:gd name="T69" fmla="*/ 45 h 127"/>
                  <a:gd name="T70" fmla="*/ 50 w 76"/>
                  <a:gd name="T71" fmla="*/ 44 h 127"/>
                  <a:gd name="T72" fmla="*/ 53 w 76"/>
                  <a:gd name="T73" fmla="*/ 38 h 127"/>
                  <a:gd name="T74" fmla="*/ 53 w 76"/>
                  <a:gd name="T75" fmla="*/ 38 h 127"/>
                  <a:gd name="T76" fmla="*/ 53 w 76"/>
                  <a:gd name="T77" fmla="*/ 38 h 127"/>
                  <a:gd name="T78" fmla="*/ 53 w 76"/>
                  <a:gd name="T79" fmla="*/ 38 h 127"/>
                  <a:gd name="T80" fmla="*/ 54 w 76"/>
                  <a:gd name="T81" fmla="*/ 37 h 127"/>
                  <a:gd name="T82" fmla="*/ 55 w 76"/>
                  <a:gd name="T83" fmla="*/ 34 h 127"/>
                  <a:gd name="T84" fmla="*/ 55 w 76"/>
                  <a:gd name="T85" fmla="*/ 34 h 127"/>
                  <a:gd name="T86" fmla="*/ 56 w 76"/>
                  <a:gd name="T87" fmla="*/ 34 h 127"/>
                  <a:gd name="T88" fmla="*/ 56 w 76"/>
                  <a:gd name="T89" fmla="*/ 33 h 127"/>
                  <a:gd name="T90" fmla="*/ 56 w 76"/>
                  <a:gd name="T91" fmla="*/ 33 h 127"/>
                  <a:gd name="T92" fmla="*/ 63 w 76"/>
                  <a:gd name="T93" fmla="*/ 22 h 127"/>
                  <a:gd name="T94" fmla="*/ 63 w 76"/>
                  <a:gd name="T95" fmla="*/ 22 h 127"/>
                  <a:gd name="T96" fmla="*/ 63 w 76"/>
                  <a:gd name="T97" fmla="*/ 21 h 127"/>
                  <a:gd name="T98" fmla="*/ 64 w 76"/>
                  <a:gd name="T99" fmla="*/ 20 h 127"/>
                  <a:gd name="T100" fmla="*/ 64 w 76"/>
                  <a:gd name="T101" fmla="*/ 20 h 127"/>
                  <a:gd name="T102" fmla="*/ 65 w 76"/>
                  <a:gd name="T103" fmla="*/ 18 h 127"/>
                  <a:gd name="T104" fmla="*/ 65 w 76"/>
                  <a:gd name="T105" fmla="*/ 19 h 127"/>
                  <a:gd name="T106" fmla="*/ 65 w 76"/>
                  <a:gd name="T107" fmla="*/ 18 h 127"/>
                  <a:gd name="T108" fmla="*/ 66 w 76"/>
                  <a:gd name="T109" fmla="*/ 17 h 127"/>
                  <a:gd name="T110" fmla="*/ 66 w 76"/>
                  <a:gd name="T111" fmla="*/ 17 h 127"/>
                  <a:gd name="T112" fmla="*/ 71 w 76"/>
                  <a:gd name="T113" fmla="*/ 9 h 127"/>
                  <a:gd name="T114" fmla="*/ 71 w 76"/>
                  <a:gd name="T115" fmla="*/ 9 h 127"/>
                  <a:gd name="T116" fmla="*/ 71 w 76"/>
                  <a:gd name="T117" fmla="*/ 9 h 127"/>
                  <a:gd name="T118" fmla="*/ 71 w 76"/>
                  <a:gd name="T119" fmla="*/ 9 h 127"/>
                  <a:gd name="T120" fmla="*/ 72 w 76"/>
                  <a:gd name="T121" fmla="*/ 8 h 127"/>
                  <a:gd name="T122" fmla="*/ 76 w 76"/>
                  <a:gd name="T123" fmla="*/ 0 h 127"/>
                  <a:gd name="T124" fmla="*/ 76 w 76"/>
                  <a:gd name="T12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" h="127">
                    <a:moveTo>
                      <a:pt x="1" y="125"/>
                    </a:moveTo>
                    <a:cubicBezTo>
                      <a:pt x="0" y="126"/>
                      <a:pt x="0" y="127"/>
                      <a:pt x="0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6"/>
                      <a:pt x="1" y="125"/>
                    </a:cubicBezTo>
                    <a:cubicBezTo>
                      <a:pt x="1" y="125"/>
                      <a:pt x="1" y="125"/>
                      <a:pt x="1" y="125"/>
                    </a:cubicBezTo>
                    <a:moveTo>
                      <a:pt x="1" y="125"/>
                    </a:moveTo>
                    <a:cubicBezTo>
                      <a:pt x="1" y="125"/>
                      <a:pt x="1" y="125"/>
                      <a:pt x="1" y="125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1" y="125"/>
                      <a:pt x="1" y="125"/>
                      <a:pt x="1" y="125"/>
                    </a:cubicBezTo>
                    <a:moveTo>
                      <a:pt x="2" y="123"/>
                    </a:moveTo>
                    <a:cubicBezTo>
                      <a:pt x="2" y="123"/>
                      <a:pt x="2" y="124"/>
                      <a:pt x="1" y="125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2" y="124"/>
                      <a:pt x="2" y="123"/>
                      <a:pt x="2" y="123"/>
                    </a:cubicBezTo>
                    <a:cubicBezTo>
                      <a:pt x="2" y="123"/>
                      <a:pt x="2" y="123"/>
                      <a:pt x="2" y="123"/>
                    </a:cubicBezTo>
                    <a:moveTo>
                      <a:pt x="9" y="111"/>
                    </a:moveTo>
                    <a:cubicBezTo>
                      <a:pt x="9" y="112"/>
                      <a:pt x="8" y="113"/>
                      <a:pt x="8" y="114"/>
                    </a:cubicBezTo>
                    <a:cubicBezTo>
                      <a:pt x="8" y="114"/>
                      <a:pt x="8" y="114"/>
                      <a:pt x="8" y="114"/>
                    </a:cubicBezTo>
                    <a:cubicBezTo>
                      <a:pt x="8" y="113"/>
                      <a:pt x="9" y="112"/>
                      <a:pt x="9" y="111"/>
                    </a:cubicBezTo>
                    <a:cubicBezTo>
                      <a:pt x="9" y="111"/>
                      <a:pt x="9" y="111"/>
                      <a:pt x="9" y="111"/>
                    </a:cubicBezTo>
                    <a:moveTo>
                      <a:pt x="20" y="93"/>
                    </a:moveTo>
                    <a:cubicBezTo>
                      <a:pt x="19" y="95"/>
                      <a:pt x="17" y="98"/>
                      <a:pt x="16" y="100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7" y="98"/>
                      <a:pt x="19" y="95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moveTo>
                      <a:pt x="25" y="84"/>
                    </a:moveTo>
                    <a:cubicBezTo>
                      <a:pt x="25" y="85"/>
                      <a:pt x="25" y="86"/>
                      <a:pt x="24" y="86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5" y="86"/>
                      <a:pt x="25" y="85"/>
                      <a:pt x="25" y="84"/>
                    </a:cubicBezTo>
                    <a:cubicBezTo>
                      <a:pt x="25" y="84"/>
                      <a:pt x="25" y="84"/>
                      <a:pt x="25" y="84"/>
                    </a:cubicBezTo>
                    <a:moveTo>
                      <a:pt x="27" y="81"/>
                    </a:moveTo>
                    <a:cubicBezTo>
                      <a:pt x="27" y="82"/>
                      <a:pt x="27" y="82"/>
                      <a:pt x="26" y="83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7" y="82"/>
                      <a:pt x="27" y="82"/>
                      <a:pt x="27" y="81"/>
                    </a:cubicBezTo>
                    <a:cubicBezTo>
                      <a:pt x="27" y="81"/>
                      <a:pt x="27" y="81"/>
                      <a:pt x="27" y="81"/>
                    </a:cubicBezTo>
                    <a:moveTo>
                      <a:pt x="30" y="77"/>
                    </a:move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30" y="78"/>
                      <a:pt x="30" y="77"/>
                    </a:cubicBezTo>
                    <a:cubicBezTo>
                      <a:pt x="30" y="77"/>
                      <a:pt x="30" y="77"/>
                      <a:pt x="30" y="77"/>
                    </a:cubicBezTo>
                    <a:moveTo>
                      <a:pt x="30" y="76"/>
                    </a:move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30" y="77"/>
                      <a:pt x="30" y="76"/>
                    </a:cubicBezTo>
                    <a:cubicBezTo>
                      <a:pt x="30" y="76"/>
                      <a:pt x="30" y="76"/>
                      <a:pt x="30" y="76"/>
                    </a:cubicBezTo>
                    <a:moveTo>
                      <a:pt x="33" y="72"/>
                    </a:moveTo>
                    <a:cubicBezTo>
                      <a:pt x="32" y="73"/>
                      <a:pt x="31" y="74"/>
                      <a:pt x="31" y="75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2" y="74"/>
                      <a:pt x="32" y="73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moveTo>
                      <a:pt x="35" y="69"/>
                    </a:moveTo>
                    <a:cubicBezTo>
                      <a:pt x="34" y="70"/>
                      <a:pt x="34" y="71"/>
                      <a:pt x="33" y="71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4" y="71"/>
                      <a:pt x="34" y="70"/>
                      <a:pt x="35" y="69"/>
                    </a:cubicBezTo>
                    <a:cubicBezTo>
                      <a:pt x="35" y="69"/>
                      <a:pt x="35" y="69"/>
                      <a:pt x="35" y="69"/>
                    </a:cubicBezTo>
                    <a:moveTo>
                      <a:pt x="35" y="69"/>
                    </a:moveTo>
                    <a:cubicBezTo>
                      <a:pt x="35" y="69"/>
                      <a:pt x="35" y="69"/>
                      <a:pt x="35" y="69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5" y="69"/>
                      <a:pt x="35" y="69"/>
                      <a:pt x="35" y="69"/>
                    </a:cubicBezTo>
                    <a:moveTo>
                      <a:pt x="37" y="64"/>
                    </a:moveTo>
                    <a:cubicBezTo>
                      <a:pt x="37" y="65"/>
                      <a:pt x="37" y="65"/>
                      <a:pt x="37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4"/>
                      <a:pt x="37" y="64"/>
                      <a:pt x="37" y="64"/>
                    </a:cubicBezTo>
                    <a:moveTo>
                      <a:pt x="42" y="57"/>
                    </a:moveTo>
                    <a:cubicBezTo>
                      <a:pt x="40" y="59"/>
                      <a:pt x="39" y="61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9" y="62"/>
                      <a:pt x="40" y="59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moveTo>
                      <a:pt x="43" y="54"/>
                    </a:moveTo>
                    <a:cubicBezTo>
                      <a:pt x="43" y="55"/>
                      <a:pt x="43" y="55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3" y="55"/>
                      <a:pt x="43" y="55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moveTo>
                      <a:pt x="45" y="52"/>
                    </a:move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moveTo>
                      <a:pt x="45" y="51"/>
                    </a:moveTo>
                    <a:cubicBezTo>
                      <a:pt x="45" y="51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moveTo>
                      <a:pt x="46" y="50"/>
                    </a:moveTo>
                    <a:cubicBezTo>
                      <a:pt x="46" y="50"/>
                      <a:pt x="46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1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moveTo>
                      <a:pt x="46" y="49"/>
                    </a:moveTo>
                    <a:cubicBezTo>
                      <a:pt x="46" y="49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moveTo>
                      <a:pt x="49" y="45"/>
                    </a:moveTo>
                    <a:cubicBezTo>
                      <a:pt x="48" y="46"/>
                      <a:pt x="47" y="48"/>
                      <a:pt x="46" y="49"/>
                    </a:cubicBezTo>
                    <a:cubicBezTo>
                      <a:pt x="46" y="49"/>
                      <a:pt x="46" y="49"/>
                      <a:pt x="47" y="49"/>
                    </a:cubicBezTo>
                    <a:cubicBezTo>
                      <a:pt x="47" y="48"/>
                      <a:pt x="48" y="47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moveTo>
                      <a:pt x="49" y="45"/>
                    </a:move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moveTo>
                      <a:pt x="51" y="42"/>
                    </a:moveTo>
                    <a:cubicBezTo>
                      <a:pt x="50" y="43"/>
                      <a:pt x="50" y="43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3"/>
                      <a:pt x="50" y="43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moveTo>
                      <a:pt x="53" y="38"/>
                    </a:moveTo>
                    <a:cubicBezTo>
                      <a:pt x="53" y="39"/>
                      <a:pt x="53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3" y="39"/>
                      <a:pt x="53" y="39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moveTo>
                      <a:pt x="53" y="38"/>
                    </a:move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moveTo>
                      <a:pt x="54" y="36"/>
                    </a:moveTo>
                    <a:cubicBezTo>
                      <a:pt x="54" y="37"/>
                      <a:pt x="54" y="37"/>
                      <a:pt x="54" y="37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4" y="37"/>
                      <a:pt x="54" y="37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moveTo>
                      <a:pt x="55" y="34"/>
                    </a:moveTo>
                    <a:cubicBezTo>
                      <a:pt x="55" y="35"/>
                      <a:pt x="55" y="35"/>
                      <a:pt x="54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5"/>
                      <a:pt x="55" y="35"/>
                      <a:pt x="55" y="34"/>
                    </a:cubicBezTo>
                    <a:cubicBezTo>
                      <a:pt x="55" y="34"/>
                      <a:pt x="55" y="34"/>
                      <a:pt x="55" y="34"/>
                    </a:cubicBezTo>
                    <a:moveTo>
                      <a:pt x="56" y="33"/>
                    </a:moveTo>
                    <a:cubicBezTo>
                      <a:pt x="56" y="33"/>
                      <a:pt x="56" y="33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moveTo>
                      <a:pt x="60" y="27"/>
                    </a:moveTo>
                    <a:cubicBezTo>
                      <a:pt x="59" y="29"/>
                      <a:pt x="57" y="31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8" y="31"/>
                      <a:pt x="59" y="29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moveTo>
                      <a:pt x="63" y="22"/>
                    </a:moveTo>
                    <a:cubicBezTo>
                      <a:pt x="62" y="24"/>
                      <a:pt x="61" y="25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5"/>
                      <a:pt x="62" y="24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moveTo>
                      <a:pt x="64" y="20"/>
                    </a:moveTo>
                    <a:cubicBezTo>
                      <a:pt x="64" y="20"/>
                      <a:pt x="63" y="21"/>
                      <a:pt x="63" y="21"/>
                    </a:cubicBezTo>
                    <a:cubicBezTo>
                      <a:pt x="63" y="21"/>
                      <a:pt x="63" y="22"/>
                      <a:pt x="63" y="22"/>
                    </a:cubicBezTo>
                    <a:cubicBezTo>
                      <a:pt x="64" y="21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moveTo>
                      <a:pt x="64" y="19"/>
                    </a:moveTo>
                    <a:cubicBezTo>
                      <a:pt x="64" y="19"/>
                      <a:pt x="64" y="19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4" y="19"/>
                    </a:cubicBezTo>
                    <a:moveTo>
                      <a:pt x="65" y="18"/>
                    </a:moveTo>
                    <a:cubicBezTo>
                      <a:pt x="65" y="19"/>
                      <a:pt x="65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8"/>
                      <a:pt x="65" y="18"/>
                      <a:pt x="65" y="18"/>
                    </a:cubicBezTo>
                    <a:moveTo>
                      <a:pt x="66" y="17"/>
                    </a:moveTo>
                    <a:cubicBezTo>
                      <a:pt x="66" y="17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9"/>
                    </a:cubicBezTo>
                    <a:cubicBezTo>
                      <a:pt x="65" y="18"/>
                      <a:pt x="66" y="18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moveTo>
                      <a:pt x="70" y="10"/>
                    </a:moveTo>
                    <a:cubicBezTo>
                      <a:pt x="69" y="12"/>
                      <a:pt x="67" y="14"/>
                      <a:pt x="66" y="16"/>
                    </a:cubicBezTo>
                    <a:cubicBezTo>
                      <a:pt x="66" y="16"/>
                      <a:pt x="66" y="16"/>
                      <a:pt x="66" y="17"/>
                    </a:cubicBezTo>
                    <a:cubicBezTo>
                      <a:pt x="68" y="14"/>
                      <a:pt x="69" y="12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moveTo>
                      <a:pt x="71" y="9"/>
                    </a:moveTo>
                    <a:cubicBezTo>
                      <a:pt x="70" y="9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1" y="10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moveTo>
                      <a:pt x="71" y="9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moveTo>
                      <a:pt x="72" y="7"/>
                    </a:moveTo>
                    <a:cubicBezTo>
                      <a:pt x="72" y="7"/>
                      <a:pt x="72" y="7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72" y="7"/>
                      <a:pt x="72" y="7"/>
                    </a:cubicBezTo>
                    <a:moveTo>
                      <a:pt x="76" y="0"/>
                    </a:moveTo>
                    <a:cubicBezTo>
                      <a:pt x="75" y="2"/>
                      <a:pt x="74" y="4"/>
                      <a:pt x="72" y="7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4" y="4"/>
                      <a:pt x="75" y="2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8" name="Freeform 9387"/>
              <p:cNvSpPr>
                <a:spLocks noEditPoints="1"/>
              </p:cNvSpPr>
              <p:nvPr/>
            </p:nvSpPr>
            <p:spPr bwMode="auto">
              <a:xfrm>
                <a:off x="-432" y="3412"/>
                <a:ext cx="12" cy="22"/>
              </a:xfrm>
              <a:custGeom>
                <a:avLst/>
                <a:gdLst>
                  <a:gd name="T0" fmla="*/ 1 w 5"/>
                  <a:gd name="T1" fmla="*/ 8 h 9"/>
                  <a:gd name="T2" fmla="*/ 0 w 5"/>
                  <a:gd name="T3" fmla="*/ 8 h 9"/>
                  <a:gd name="T4" fmla="*/ 0 w 5"/>
                  <a:gd name="T5" fmla="*/ 9 h 9"/>
                  <a:gd name="T6" fmla="*/ 1 w 5"/>
                  <a:gd name="T7" fmla="*/ 8 h 9"/>
                  <a:gd name="T8" fmla="*/ 1 w 5"/>
                  <a:gd name="T9" fmla="*/ 8 h 9"/>
                  <a:gd name="T10" fmla="*/ 5 w 5"/>
                  <a:gd name="T11" fmla="*/ 0 h 9"/>
                  <a:gd name="T12" fmla="*/ 5 w 5"/>
                  <a:gd name="T13" fmla="*/ 1 h 9"/>
                  <a:gd name="T14" fmla="*/ 5 w 5"/>
                  <a:gd name="T15" fmla="*/ 1 h 9"/>
                  <a:gd name="T16" fmla="*/ 5 w 5"/>
                  <a:gd name="T17" fmla="*/ 0 h 9"/>
                  <a:gd name="T18" fmla="*/ 5 w 5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1" y="8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9" name="Oval 9388"/>
              <p:cNvSpPr>
                <a:spLocks noChangeArrowheads="1"/>
              </p:cNvSpPr>
              <p:nvPr/>
            </p:nvSpPr>
            <p:spPr bwMode="auto">
              <a:xfrm>
                <a:off x="-413" y="34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0" name="Freeform 9389"/>
              <p:cNvSpPr>
                <a:spLocks noEditPoints="1"/>
              </p:cNvSpPr>
              <p:nvPr/>
            </p:nvSpPr>
            <p:spPr bwMode="auto">
              <a:xfrm>
                <a:off x="-411" y="3384"/>
                <a:ext cx="10" cy="14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0 w 4"/>
                  <a:gd name="T5" fmla="*/ 6 h 6"/>
                  <a:gd name="T6" fmla="*/ 0 w 4"/>
                  <a:gd name="T7" fmla="*/ 6 h 6"/>
                  <a:gd name="T8" fmla="*/ 0 w 4"/>
                  <a:gd name="T9" fmla="*/ 6 h 6"/>
                  <a:gd name="T10" fmla="*/ 0 w 4"/>
                  <a:gd name="T11" fmla="*/ 5 h 6"/>
                  <a:gd name="T12" fmla="*/ 0 w 4"/>
                  <a:gd name="T13" fmla="*/ 5 h 6"/>
                  <a:gd name="T14" fmla="*/ 0 w 4"/>
                  <a:gd name="T15" fmla="*/ 5 h 6"/>
                  <a:gd name="T16" fmla="*/ 1 w 4"/>
                  <a:gd name="T17" fmla="*/ 5 h 6"/>
                  <a:gd name="T18" fmla="*/ 0 w 4"/>
                  <a:gd name="T19" fmla="*/ 5 h 6"/>
                  <a:gd name="T20" fmla="*/ 3 w 4"/>
                  <a:gd name="T21" fmla="*/ 1 h 6"/>
                  <a:gd name="T22" fmla="*/ 3 w 4"/>
                  <a:gd name="T23" fmla="*/ 1 h 6"/>
                  <a:gd name="T24" fmla="*/ 3 w 4"/>
                  <a:gd name="T25" fmla="*/ 1 h 6"/>
                  <a:gd name="T26" fmla="*/ 3 w 4"/>
                  <a:gd name="T27" fmla="*/ 1 h 6"/>
                  <a:gd name="T28" fmla="*/ 3 w 4"/>
                  <a:gd name="T29" fmla="*/ 1 h 6"/>
                  <a:gd name="T30" fmla="*/ 4 w 4"/>
                  <a:gd name="T31" fmla="*/ 0 h 6"/>
                  <a:gd name="T32" fmla="*/ 3 w 4"/>
                  <a:gd name="T33" fmla="*/ 1 h 6"/>
                  <a:gd name="T34" fmla="*/ 3 w 4"/>
                  <a:gd name="T35" fmla="*/ 1 h 6"/>
                  <a:gd name="T36" fmla="*/ 4 w 4"/>
                  <a:gd name="T37" fmla="*/ 0 h 6"/>
                  <a:gd name="T38" fmla="*/ 4 w 4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1" name="Freeform 9390"/>
              <p:cNvSpPr>
                <a:spLocks/>
              </p:cNvSpPr>
              <p:nvPr/>
            </p:nvSpPr>
            <p:spPr bwMode="auto">
              <a:xfrm>
                <a:off x="-392" y="336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2" name="Freeform 9391"/>
              <p:cNvSpPr>
                <a:spLocks/>
              </p:cNvSpPr>
              <p:nvPr/>
            </p:nvSpPr>
            <p:spPr bwMode="auto">
              <a:xfrm>
                <a:off x="-394" y="33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3" name="Freeform 9392"/>
              <p:cNvSpPr>
                <a:spLocks/>
              </p:cNvSpPr>
              <p:nvPr/>
            </p:nvSpPr>
            <p:spPr bwMode="auto">
              <a:xfrm>
                <a:off x="-389" y="336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4" name="Rectangle 9393"/>
              <p:cNvSpPr>
                <a:spLocks noChangeArrowheads="1"/>
              </p:cNvSpPr>
              <p:nvPr/>
            </p:nvSpPr>
            <p:spPr bwMode="auto">
              <a:xfrm>
                <a:off x="-387" y="335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5" name="Rectangle 9394"/>
              <p:cNvSpPr>
                <a:spLocks noChangeArrowheads="1"/>
              </p:cNvSpPr>
              <p:nvPr/>
            </p:nvSpPr>
            <p:spPr bwMode="auto">
              <a:xfrm>
                <a:off x="-387" y="335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6" name="Oval 9395"/>
              <p:cNvSpPr>
                <a:spLocks noChangeArrowheads="1"/>
              </p:cNvSpPr>
              <p:nvPr/>
            </p:nvSpPr>
            <p:spPr bwMode="auto">
              <a:xfrm>
                <a:off x="-378" y="334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7" name="Freeform 9396"/>
              <p:cNvSpPr>
                <a:spLocks noEditPoints="1"/>
              </p:cNvSpPr>
              <p:nvPr/>
            </p:nvSpPr>
            <p:spPr bwMode="auto">
              <a:xfrm>
                <a:off x="-371" y="3318"/>
                <a:ext cx="8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5 h 6"/>
                  <a:gd name="T10" fmla="*/ 3 w 3"/>
                  <a:gd name="T11" fmla="*/ 0 h 6"/>
                  <a:gd name="T12" fmla="*/ 3 w 3"/>
                  <a:gd name="T13" fmla="*/ 1 h 6"/>
                  <a:gd name="T14" fmla="*/ 3 w 3"/>
                  <a:gd name="T15" fmla="*/ 1 h 6"/>
                  <a:gd name="T16" fmla="*/ 3 w 3"/>
                  <a:gd name="T17" fmla="*/ 1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8" name="Freeform 9397"/>
              <p:cNvSpPr>
                <a:spLocks/>
              </p:cNvSpPr>
              <p:nvPr/>
            </p:nvSpPr>
            <p:spPr bwMode="auto">
              <a:xfrm>
                <a:off x="-368" y="332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9" name="Freeform 9398"/>
              <p:cNvSpPr>
                <a:spLocks noEditPoints="1"/>
              </p:cNvSpPr>
              <p:nvPr/>
            </p:nvSpPr>
            <p:spPr bwMode="auto">
              <a:xfrm>
                <a:off x="-366" y="3299"/>
                <a:ext cx="17" cy="26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0 w 7"/>
                  <a:gd name="T5" fmla="*/ 11 h 11"/>
                  <a:gd name="T6" fmla="*/ 0 w 7"/>
                  <a:gd name="T7" fmla="*/ 11 h 11"/>
                  <a:gd name="T8" fmla="*/ 0 w 7"/>
                  <a:gd name="T9" fmla="*/ 10 h 11"/>
                  <a:gd name="T10" fmla="*/ 5 w 7"/>
                  <a:gd name="T11" fmla="*/ 2 h 11"/>
                  <a:gd name="T12" fmla="*/ 5 w 7"/>
                  <a:gd name="T13" fmla="*/ 2 h 11"/>
                  <a:gd name="T14" fmla="*/ 5 w 7"/>
                  <a:gd name="T15" fmla="*/ 2 h 11"/>
                  <a:gd name="T16" fmla="*/ 5 w 7"/>
                  <a:gd name="T17" fmla="*/ 2 h 11"/>
                  <a:gd name="T18" fmla="*/ 5 w 7"/>
                  <a:gd name="T19" fmla="*/ 2 h 11"/>
                  <a:gd name="T20" fmla="*/ 6 w 7"/>
                  <a:gd name="T21" fmla="*/ 1 h 11"/>
                  <a:gd name="T22" fmla="*/ 6 w 7"/>
                  <a:gd name="T23" fmla="*/ 1 h 11"/>
                  <a:gd name="T24" fmla="*/ 6 w 7"/>
                  <a:gd name="T25" fmla="*/ 1 h 11"/>
                  <a:gd name="T26" fmla="*/ 6 w 7"/>
                  <a:gd name="T27" fmla="*/ 1 h 11"/>
                  <a:gd name="T28" fmla="*/ 6 w 7"/>
                  <a:gd name="T29" fmla="*/ 1 h 11"/>
                  <a:gd name="T30" fmla="*/ 7 w 7"/>
                  <a:gd name="T31" fmla="*/ 0 h 11"/>
                  <a:gd name="T32" fmla="*/ 6 w 7"/>
                  <a:gd name="T33" fmla="*/ 1 h 11"/>
                  <a:gd name="T34" fmla="*/ 6 w 7"/>
                  <a:gd name="T35" fmla="*/ 1 h 11"/>
                  <a:gd name="T36" fmla="*/ 7 w 7"/>
                  <a:gd name="T37" fmla="*/ 0 h 11"/>
                  <a:gd name="T38" fmla="*/ 7 w 7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0" name="Oval 9399"/>
              <p:cNvSpPr>
                <a:spLocks noChangeArrowheads="1"/>
              </p:cNvSpPr>
              <p:nvPr/>
            </p:nvSpPr>
            <p:spPr bwMode="auto">
              <a:xfrm>
                <a:off x="-368" y="332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1" name="Oval 9400"/>
              <p:cNvSpPr>
                <a:spLocks noChangeArrowheads="1"/>
              </p:cNvSpPr>
              <p:nvPr/>
            </p:nvSpPr>
            <p:spPr bwMode="auto">
              <a:xfrm>
                <a:off x="-394" y="337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2" name="Freeform 9401"/>
              <p:cNvSpPr>
                <a:spLocks noEditPoints="1"/>
              </p:cNvSpPr>
              <p:nvPr/>
            </p:nvSpPr>
            <p:spPr bwMode="auto">
              <a:xfrm>
                <a:off x="-526" y="3372"/>
                <a:ext cx="129" cy="220"/>
              </a:xfrm>
              <a:custGeom>
                <a:avLst/>
                <a:gdLst>
                  <a:gd name="T0" fmla="*/ 0 w 55"/>
                  <a:gd name="T1" fmla="*/ 93 h 93"/>
                  <a:gd name="T2" fmla="*/ 3 w 55"/>
                  <a:gd name="T3" fmla="*/ 88 h 93"/>
                  <a:gd name="T4" fmla="*/ 4 w 55"/>
                  <a:gd name="T5" fmla="*/ 86 h 93"/>
                  <a:gd name="T6" fmla="*/ 4 w 55"/>
                  <a:gd name="T7" fmla="*/ 86 h 93"/>
                  <a:gd name="T8" fmla="*/ 4 w 55"/>
                  <a:gd name="T9" fmla="*/ 86 h 93"/>
                  <a:gd name="T10" fmla="*/ 4 w 55"/>
                  <a:gd name="T11" fmla="*/ 86 h 93"/>
                  <a:gd name="T12" fmla="*/ 4 w 55"/>
                  <a:gd name="T13" fmla="*/ 86 h 93"/>
                  <a:gd name="T14" fmla="*/ 5 w 55"/>
                  <a:gd name="T15" fmla="*/ 84 h 93"/>
                  <a:gd name="T16" fmla="*/ 11 w 55"/>
                  <a:gd name="T17" fmla="*/ 75 h 93"/>
                  <a:gd name="T18" fmla="*/ 19 w 55"/>
                  <a:gd name="T19" fmla="*/ 61 h 93"/>
                  <a:gd name="T20" fmla="*/ 12 w 55"/>
                  <a:gd name="T21" fmla="*/ 72 h 93"/>
                  <a:gd name="T22" fmla="*/ 19 w 55"/>
                  <a:gd name="T23" fmla="*/ 61 h 93"/>
                  <a:gd name="T24" fmla="*/ 23 w 55"/>
                  <a:gd name="T25" fmla="*/ 54 h 93"/>
                  <a:gd name="T26" fmla="*/ 27 w 55"/>
                  <a:gd name="T27" fmla="*/ 47 h 93"/>
                  <a:gd name="T28" fmla="*/ 29 w 55"/>
                  <a:gd name="T29" fmla="*/ 44 h 93"/>
                  <a:gd name="T30" fmla="*/ 28 w 55"/>
                  <a:gd name="T31" fmla="*/ 45 h 93"/>
                  <a:gd name="T32" fmla="*/ 29 w 55"/>
                  <a:gd name="T33" fmla="*/ 44 h 93"/>
                  <a:gd name="T34" fmla="*/ 30 w 55"/>
                  <a:gd name="T35" fmla="*/ 42 h 93"/>
                  <a:gd name="T36" fmla="*/ 32 w 55"/>
                  <a:gd name="T37" fmla="*/ 39 h 93"/>
                  <a:gd name="T38" fmla="*/ 33 w 55"/>
                  <a:gd name="T39" fmla="*/ 38 h 93"/>
                  <a:gd name="T40" fmla="*/ 33 w 55"/>
                  <a:gd name="T41" fmla="*/ 38 h 93"/>
                  <a:gd name="T42" fmla="*/ 33 w 55"/>
                  <a:gd name="T43" fmla="*/ 38 h 93"/>
                  <a:gd name="T44" fmla="*/ 33 w 55"/>
                  <a:gd name="T45" fmla="*/ 37 h 93"/>
                  <a:gd name="T46" fmla="*/ 34 w 55"/>
                  <a:gd name="T47" fmla="*/ 37 h 93"/>
                  <a:gd name="T48" fmla="*/ 36 w 55"/>
                  <a:gd name="T49" fmla="*/ 32 h 93"/>
                  <a:gd name="T50" fmla="*/ 36 w 55"/>
                  <a:gd name="T51" fmla="*/ 33 h 93"/>
                  <a:gd name="T52" fmla="*/ 36 w 55"/>
                  <a:gd name="T53" fmla="*/ 32 h 93"/>
                  <a:gd name="T54" fmla="*/ 38 w 55"/>
                  <a:gd name="T55" fmla="*/ 30 h 93"/>
                  <a:gd name="T56" fmla="*/ 38 w 55"/>
                  <a:gd name="T57" fmla="*/ 30 h 93"/>
                  <a:gd name="T58" fmla="*/ 40 w 55"/>
                  <a:gd name="T59" fmla="*/ 27 h 93"/>
                  <a:gd name="T60" fmla="*/ 38 w 55"/>
                  <a:gd name="T61" fmla="*/ 30 h 93"/>
                  <a:gd name="T62" fmla="*/ 40 w 55"/>
                  <a:gd name="T63" fmla="*/ 27 h 93"/>
                  <a:gd name="T64" fmla="*/ 46 w 55"/>
                  <a:gd name="T65" fmla="*/ 15 h 93"/>
                  <a:gd name="T66" fmla="*/ 48 w 55"/>
                  <a:gd name="T67" fmla="*/ 13 h 93"/>
                  <a:gd name="T68" fmla="*/ 48 w 55"/>
                  <a:gd name="T69" fmla="*/ 13 h 93"/>
                  <a:gd name="T70" fmla="*/ 48 w 55"/>
                  <a:gd name="T71" fmla="*/ 13 h 93"/>
                  <a:gd name="T72" fmla="*/ 48 w 55"/>
                  <a:gd name="T73" fmla="*/ 13 h 93"/>
                  <a:gd name="T74" fmla="*/ 54 w 55"/>
                  <a:gd name="T75" fmla="*/ 3 h 93"/>
                  <a:gd name="T76" fmla="*/ 55 w 55"/>
                  <a:gd name="T7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93">
                    <a:moveTo>
                      <a:pt x="3" y="88"/>
                    </a:moveTo>
                    <a:cubicBezTo>
                      <a:pt x="2" y="90"/>
                      <a:pt x="1" y="92"/>
                      <a:pt x="0" y="93"/>
                    </a:cubicBezTo>
                    <a:cubicBezTo>
                      <a:pt x="1" y="92"/>
                      <a:pt x="2" y="90"/>
                      <a:pt x="3" y="88"/>
                    </a:cubicBezTo>
                    <a:cubicBezTo>
                      <a:pt x="3" y="88"/>
                      <a:pt x="3" y="88"/>
                      <a:pt x="3" y="88"/>
                    </a:cubicBezTo>
                    <a:moveTo>
                      <a:pt x="4" y="86"/>
                    </a:move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moveTo>
                      <a:pt x="4" y="86"/>
                    </a:move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moveTo>
                      <a:pt x="11" y="75"/>
                    </a:moveTo>
                    <a:cubicBezTo>
                      <a:pt x="9" y="78"/>
                      <a:pt x="7" y="81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1"/>
                      <a:pt x="9" y="78"/>
                      <a:pt x="11" y="75"/>
                    </a:cubicBezTo>
                    <a:cubicBezTo>
                      <a:pt x="11" y="75"/>
                      <a:pt x="11" y="75"/>
                      <a:pt x="11" y="75"/>
                    </a:cubicBezTo>
                    <a:moveTo>
                      <a:pt x="19" y="61"/>
                    </a:moveTo>
                    <a:cubicBezTo>
                      <a:pt x="17" y="65"/>
                      <a:pt x="14" y="69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4" y="69"/>
                      <a:pt x="17" y="65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moveTo>
                      <a:pt x="27" y="47"/>
                    </a:moveTo>
                    <a:cubicBezTo>
                      <a:pt x="26" y="50"/>
                      <a:pt x="25" y="52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5" y="52"/>
                      <a:pt x="26" y="50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moveTo>
                      <a:pt x="29" y="44"/>
                    </a:moveTo>
                    <a:cubicBezTo>
                      <a:pt x="29" y="45"/>
                      <a:pt x="29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9" y="45"/>
                      <a:pt x="29" y="45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moveTo>
                      <a:pt x="32" y="39"/>
                    </a:moveTo>
                    <a:cubicBezTo>
                      <a:pt x="31" y="40"/>
                      <a:pt x="31" y="41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1"/>
                      <a:pt x="32" y="40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moveTo>
                      <a:pt x="34" y="36"/>
                    </a:moveTo>
                    <a:cubicBezTo>
                      <a:pt x="34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6"/>
                    </a:cubicBezTo>
                    <a:moveTo>
                      <a:pt x="36" y="32"/>
                    </a:moveTo>
                    <a:cubicBezTo>
                      <a:pt x="36" y="32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moveTo>
                      <a:pt x="38" y="30"/>
                    </a:move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moveTo>
                      <a:pt x="40" y="27"/>
                    </a:moveTo>
                    <a:cubicBezTo>
                      <a:pt x="39" y="28"/>
                      <a:pt x="38" y="29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29"/>
                      <a:pt x="39" y="28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moveTo>
                      <a:pt x="48" y="13"/>
                    </a:moveTo>
                    <a:cubicBezTo>
                      <a:pt x="47" y="14"/>
                      <a:pt x="47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5"/>
                      <a:pt x="47" y="14"/>
                      <a:pt x="48" y="13"/>
                    </a:cubicBezTo>
                    <a:cubicBezTo>
                      <a:pt x="48" y="13"/>
                      <a:pt x="48" y="13"/>
                      <a:pt x="48" y="13"/>
                    </a:cubicBezTo>
                    <a:moveTo>
                      <a:pt x="48" y="13"/>
                    </a:move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8" y="13"/>
                      <a:pt x="48" y="13"/>
                    </a:cubicBezTo>
                    <a:moveTo>
                      <a:pt x="55" y="0"/>
                    </a:moveTo>
                    <a:cubicBezTo>
                      <a:pt x="55" y="1"/>
                      <a:pt x="54" y="2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2"/>
                      <a:pt x="55" y="1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3" name="Freeform 9402"/>
              <p:cNvSpPr>
                <a:spLocks noEditPoints="1"/>
              </p:cNvSpPr>
              <p:nvPr/>
            </p:nvSpPr>
            <p:spPr bwMode="auto">
              <a:xfrm>
                <a:off x="-349" y="3186"/>
                <a:ext cx="68" cy="111"/>
              </a:xfrm>
              <a:custGeom>
                <a:avLst/>
                <a:gdLst>
                  <a:gd name="T0" fmla="*/ 0 w 29"/>
                  <a:gd name="T1" fmla="*/ 47 h 47"/>
                  <a:gd name="T2" fmla="*/ 0 w 29"/>
                  <a:gd name="T3" fmla="*/ 47 h 47"/>
                  <a:gd name="T4" fmla="*/ 0 w 29"/>
                  <a:gd name="T5" fmla="*/ 47 h 47"/>
                  <a:gd name="T6" fmla="*/ 0 w 29"/>
                  <a:gd name="T7" fmla="*/ 47 h 47"/>
                  <a:gd name="T8" fmla="*/ 0 w 29"/>
                  <a:gd name="T9" fmla="*/ 47 h 47"/>
                  <a:gd name="T10" fmla="*/ 4 w 29"/>
                  <a:gd name="T11" fmla="*/ 40 h 47"/>
                  <a:gd name="T12" fmla="*/ 4 w 29"/>
                  <a:gd name="T13" fmla="*/ 40 h 47"/>
                  <a:gd name="T14" fmla="*/ 4 w 29"/>
                  <a:gd name="T15" fmla="*/ 40 h 47"/>
                  <a:gd name="T16" fmla="*/ 4 w 29"/>
                  <a:gd name="T17" fmla="*/ 40 h 47"/>
                  <a:gd name="T18" fmla="*/ 4 w 29"/>
                  <a:gd name="T19" fmla="*/ 40 h 47"/>
                  <a:gd name="T20" fmla="*/ 9 w 29"/>
                  <a:gd name="T21" fmla="*/ 33 h 47"/>
                  <a:gd name="T22" fmla="*/ 8 w 29"/>
                  <a:gd name="T23" fmla="*/ 33 h 47"/>
                  <a:gd name="T24" fmla="*/ 9 w 29"/>
                  <a:gd name="T25" fmla="*/ 33 h 47"/>
                  <a:gd name="T26" fmla="*/ 9 w 29"/>
                  <a:gd name="T27" fmla="*/ 33 h 47"/>
                  <a:gd name="T28" fmla="*/ 9 w 29"/>
                  <a:gd name="T29" fmla="*/ 33 h 47"/>
                  <a:gd name="T30" fmla="*/ 9 w 29"/>
                  <a:gd name="T31" fmla="*/ 31 h 47"/>
                  <a:gd name="T32" fmla="*/ 9 w 29"/>
                  <a:gd name="T33" fmla="*/ 32 h 47"/>
                  <a:gd name="T34" fmla="*/ 9 w 29"/>
                  <a:gd name="T35" fmla="*/ 32 h 47"/>
                  <a:gd name="T36" fmla="*/ 10 w 29"/>
                  <a:gd name="T37" fmla="*/ 31 h 47"/>
                  <a:gd name="T38" fmla="*/ 9 w 29"/>
                  <a:gd name="T39" fmla="*/ 31 h 47"/>
                  <a:gd name="T40" fmla="*/ 12 w 29"/>
                  <a:gd name="T41" fmla="*/ 26 h 47"/>
                  <a:gd name="T42" fmla="*/ 12 w 29"/>
                  <a:gd name="T43" fmla="*/ 28 h 47"/>
                  <a:gd name="T44" fmla="*/ 12 w 29"/>
                  <a:gd name="T45" fmla="*/ 28 h 47"/>
                  <a:gd name="T46" fmla="*/ 13 w 29"/>
                  <a:gd name="T47" fmla="*/ 27 h 47"/>
                  <a:gd name="T48" fmla="*/ 12 w 29"/>
                  <a:gd name="T49" fmla="*/ 26 h 47"/>
                  <a:gd name="T50" fmla="*/ 14 w 29"/>
                  <a:gd name="T51" fmla="*/ 25 h 47"/>
                  <a:gd name="T52" fmla="*/ 13 w 29"/>
                  <a:gd name="T53" fmla="*/ 26 h 47"/>
                  <a:gd name="T54" fmla="*/ 13 w 29"/>
                  <a:gd name="T55" fmla="*/ 26 h 47"/>
                  <a:gd name="T56" fmla="*/ 14 w 29"/>
                  <a:gd name="T57" fmla="*/ 25 h 47"/>
                  <a:gd name="T58" fmla="*/ 14 w 29"/>
                  <a:gd name="T59" fmla="*/ 25 h 47"/>
                  <a:gd name="T60" fmla="*/ 15 w 29"/>
                  <a:gd name="T61" fmla="*/ 23 h 47"/>
                  <a:gd name="T62" fmla="*/ 14 w 29"/>
                  <a:gd name="T63" fmla="*/ 24 h 47"/>
                  <a:gd name="T64" fmla="*/ 14 w 29"/>
                  <a:gd name="T65" fmla="*/ 24 h 47"/>
                  <a:gd name="T66" fmla="*/ 15 w 29"/>
                  <a:gd name="T67" fmla="*/ 23 h 47"/>
                  <a:gd name="T68" fmla="*/ 15 w 29"/>
                  <a:gd name="T69" fmla="*/ 23 h 47"/>
                  <a:gd name="T70" fmla="*/ 15 w 29"/>
                  <a:gd name="T71" fmla="*/ 22 h 47"/>
                  <a:gd name="T72" fmla="*/ 15 w 29"/>
                  <a:gd name="T73" fmla="*/ 22 h 47"/>
                  <a:gd name="T74" fmla="*/ 15 w 29"/>
                  <a:gd name="T75" fmla="*/ 22 h 47"/>
                  <a:gd name="T76" fmla="*/ 16 w 29"/>
                  <a:gd name="T77" fmla="*/ 22 h 47"/>
                  <a:gd name="T78" fmla="*/ 15 w 29"/>
                  <a:gd name="T79" fmla="*/ 22 h 47"/>
                  <a:gd name="T80" fmla="*/ 17 w 29"/>
                  <a:gd name="T81" fmla="*/ 20 h 47"/>
                  <a:gd name="T82" fmla="*/ 16 w 29"/>
                  <a:gd name="T83" fmla="*/ 21 h 47"/>
                  <a:gd name="T84" fmla="*/ 16 w 29"/>
                  <a:gd name="T85" fmla="*/ 21 h 47"/>
                  <a:gd name="T86" fmla="*/ 17 w 29"/>
                  <a:gd name="T87" fmla="*/ 20 h 47"/>
                  <a:gd name="T88" fmla="*/ 17 w 29"/>
                  <a:gd name="T89" fmla="*/ 20 h 47"/>
                  <a:gd name="T90" fmla="*/ 24 w 29"/>
                  <a:gd name="T91" fmla="*/ 9 h 47"/>
                  <a:gd name="T92" fmla="*/ 22 w 29"/>
                  <a:gd name="T93" fmla="*/ 12 h 47"/>
                  <a:gd name="T94" fmla="*/ 22 w 29"/>
                  <a:gd name="T95" fmla="*/ 12 h 47"/>
                  <a:gd name="T96" fmla="*/ 24 w 29"/>
                  <a:gd name="T97" fmla="*/ 9 h 47"/>
                  <a:gd name="T98" fmla="*/ 24 w 29"/>
                  <a:gd name="T99" fmla="*/ 9 h 47"/>
                  <a:gd name="T100" fmla="*/ 29 w 29"/>
                  <a:gd name="T101" fmla="*/ 0 h 47"/>
                  <a:gd name="T102" fmla="*/ 27 w 29"/>
                  <a:gd name="T103" fmla="*/ 4 h 47"/>
                  <a:gd name="T104" fmla="*/ 27 w 29"/>
                  <a:gd name="T105" fmla="*/ 4 h 47"/>
                  <a:gd name="T106" fmla="*/ 29 w 29"/>
                  <a:gd name="T107" fmla="*/ 0 h 47"/>
                  <a:gd name="T108" fmla="*/ 29 w 29"/>
                  <a:gd name="T10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" h="47">
                    <a:moveTo>
                      <a:pt x="0" y="4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moveTo>
                      <a:pt x="4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moveTo>
                      <a:pt x="9" y="33"/>
                    </a:moveTo>
                    <a:cubicBezTo>
                      <a:pt x="9" y="33"/>
                      <a:pt x="9" y="33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moveTo>
                      <a:pt x="9" y="31"/>
                    </a:moveTo>
                    <a:cubicBezTo>
                      <a:pt x="9" y="31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0" y="31"/>
                    </a:cubicBezTo>
                    <a:cubicBezTo>
                      <a:pt x="10" y="31"/>
                      <a:pt x="10" y="31"/>
                      <a:pt x="9" y="31"/>
                    </a:cubicBezTo>
                    <a:moveTo>
                      <a:pt x="12" y="26"/>
                    </a:moveTo>
                    <a:cubicBezTo>
                      <a:pt x="12" y="27"/>
                      <a:pt x="12" y="27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7"/>
                      <a:pt x="12" y="27"/>
                      <a:pt x="13" y="27"/>
                    </a:cubicBezTo>
                    <a:cubicBezTo>
                      <a:pt x="13" y="27"/>
                      <a:pt x="13" y="27"/>
                      <a:pt x="12" y="26"/>
                    </a:cubicBezTo>
                    <a:moveTo>
                      <a:pt x="14" y="25"/>
                    </a:move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15" y="23"/>
                    </a:moveTo>
                    <a:cubicBezTo>
                      <a:pt x="15" y="23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moveTo>
                      <a:pt x="15" y="22"/>
                    </a:move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moveTo>
                      <a:pt x="17" y="20"/>
                    </a:moveTo>
                    <a:cubicBezTo>
                      <a:pt x="16" y="20"/>
                      <a:pt x="16" y="20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moveTo>
                      <a:pt x="24" y="9"/>
                    </a:moveTo>
                    <a:cubicBezTo>
                      <a:pt x="23" y="10"/>
                      <a:pt x="22" y="11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3" y="10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moveTo>
                      <a:pt x="29" y="0"/>
                    </a:moveTo>
                    <a:cubicBezTo>
                      <a:pt x="28" y="1"/>
                      <a:pt x="27" y="3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8" y="3"/>
                      <a:pt x="28" y="2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4" name="Freeform 9403"/>
              <p:cNvSpPr>
                <a:spLocks noEditPoints="1"/>
              </p:cNvSpPr>
              <p:nvPr/>
            </p:nvSpPr>
            <p:spPr bwMode="auto">
              <a:xfrm>
                <a:off x="-309" y="3096"/>
                <a:ext cx="99" cy="175"/>
              </a:xfrm>
              <a:custGeom>
                <a:avLst/>
                <a:gdLst>
                  <a:gd name="T0" fmla="*/ 0 w 42"/>
                  <a:gd name="T1" fmla="*/ 74 h 74"/>
                  <a:gd name="T2" fmla="*/ 1 w 42"/>
                  <a:gd name="T3" fmla="*/ 73 h 74"/>
                  <a:gd name="T4" fmla="*/ 1 w 42"/>
                  <a:gd name="T5" fmla="*/ 72 h 74"/>
                  <a:gd name="T6" fmla="*/ 1 w 42"/>
                  <a:gd name="T7" fmla="*/ 73 h 74"/>
                  <a:gd name="T8" fmla="*/ 1 w 42"/>
                  <a:gd name="T9" fmla="*/ 72 h 74"/>
                  <a:gd name="T10" fmla="*/ 1 w 42"/>
                  <a:gd name="T11" fmla="*/ 71 h 74"/>
                  <a:gd name="T12" fmla="*/ 2 w 42"/>
                  <a:gd name="T13" fmla="*/ 70 h 74"/>
                  <a:gd name="T14" fmla="*/ 3 w 42"/>
                  <a:gd name="T15" fmla="*/ 68 h 74"/>
                  <a:gd name="T16" fmla="*/ 3 w 42"/>
                  <a:gd name="T17" fmla="*/ 69 h 74"/>
                  <a:gd name="T18" fmla="*/ 3 w 42"/>
                  <a:gd name="T19" fmla="*/ 68 h 74"/>
                  <a:gd name="T20" fmla="*/ 4 w 42"/>
                  <a:gd name="T21" fmla="*/ 67 h 74"/>
                  <a:gd name="T22" fmla="*/ 4 w 42"/>
                  <a:gd name="T23" fmla="*/ 66 h 74"/>
                  <a:gd name="T24" fmla="*/ 5 w 42"/>
                  <a:gd name="T25" fmla="*/ 64 h 74"/>
                  <a:gd name="T26" fmla="*/ 5 w 42"/>
                  <a:gd name="T27" fmla="*/ 65 h 74"/>
                  <a:gd name="T28" fmla="*/ 5 w 42"/>
                  <a:gd name="T29" fmla="*/ 64 h 74"/>
                  <a:gd name="T30" fmla="*/ 6 w 42"/>
                  <a:gd name="T31" fmla="*/ 64 h 74"/>
                  <a:gd name="T32" fmla="*/ 6 w 42"/>
                  <a:gd name="T33" fmla="*/ 63 h 74"/>
                  <a:gd name="T34" fmla="*/ 11 w 42"/>
                  <a:gd name="T35" fmla="*/ 54 h 74"/>
                  <a:gd name="T36" fmla="*/ 7 w 42"/>
                  <a:gd name="T37" fmla="*/ 62 h 74"/>
                  <a:gd name="T38" fmla="*/ 11 w 42"/>
                  <a:gd name="T39" fmla="*/ 54 h 74"/>
                  <a:gd name="T40" fmla="*/ 13 w 42"/>
                  <a:gd name="T41" fmla="*/ 51 h 74"/>
                  <a:gd name="T42" fmla="*/ 16 w 42"/>
                  <a:gd name="T43" fmla="*/ 46 h 74"/>
                  <a:gd name="T44" fmla="*/ 24 w 42"/>
                  <a:gd name="T45" fmla="*/ 31 h 74"/>
                  <a:gd name="T46" fmla="*/ 18 w 42"/>
                  <a:gd name="T47" fmla="*/ 42 h 74"/>
                  <a:gd name="T48" fmla="*/ 24 w 42"/>
                  <a:gd name="T49" fmla="*/ 31 h 74"/>
                  <a:gd name="T50" fmla="*/ 27 w 42"/>
                  <a:gd name="T51" fmla="*/ 26 h 74"/>
                  <a:gd name="T52" fmla="*/ 30 w 42"/>
                  <a:gd name="T53" fmla="*/ 21 h 74"/>
                  <a:gd name="T54" fmla="*/ 35 w 42"/>
                  <a:gd name="T55" fmla="*/ 10 h 74"/>
                  <a:gd name="T56" fmla="*/ 33 w 42"/>
                  <a:gd name="T57" fmla="*/ 13 h 74"/>
                  <a:gd name="T58" fmla="*/ 34 w 42"/>
                  <a:gd name="T59" fmla="*/ 15 h 74"/>
                  <a:gd name="T60" fmla="*/ 35 w 42"/>
                  <a:gd name="T61" fmla="*/ 10 h 74"/>
                  <a:gd name="T62" fmla="*/ 37 w 42"/>
                  <a:gd name="T63" fmla="*/ 6 h 74"/>
                  <a:gd name="T64" fmla="*/ 38 w 42"/>
                  <a:gd name="T65" fmla="*/ 6 h 74"/>
                  <a:gd name="T66" fmla="*/ 39 w 42"/>
                  <a:gd name="T67" fmla="*/ 0 h 74"/>
                  <a:gd name="T68" fmla="*/ 39 w 42"/>
                  <a:gd name="T69" fmla="*/ 1 h 74"/>
                  <a:gd name="T70" fmla="*/ 40 w 42"/>
                  <a:gd name="T71" fmla="*/ 1 h 74"/>
                  <a:gd name="T72" fmla="*/ 42 w 42"/>
                  <a:gd name="T73" fmla="*/ 1 h 74"/>
                  <a:gd name="T74" fmla="*/ 41 w 42"/>
                  <a:gd name="T75" fmla="*/ 1 h 74"/>
                  <a:gd name="T76" fmla="*/ 41 w 42"/>
                  <a:gd name="T77" fmla="*/ 0 h 74"/>
                  <a:gd name="T78" fmla="*/ 41 w 42"/>
                  <a:gd name="T79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74">
                    <a:moveTo>
                      <a:pt x="0" y="73"/>
                    </a:move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1" y="73"/>
                    </a:cubicBezTo>
                    <a:cubicBezTo>
                      <a:pt x="0" y="73"/>
                      <a:pt x="0" y="73"/>
                      <a:pt x="0" y="73"/>
                    </a:cubicBezTo>
                    <a:moveTo>
                      <a:pt x="1" y="72"/>
                    </a:moveTo>
                    <a:cubicBezTo>
                      <a:pt x="1" y="72"/>
                      <a:pt x="1" y="72"/>
                      <a:pt x="1" y="73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3"/>
                      <a:pt x="1" y="72"/>
                      <a:pt x="1" y="72"/>
                    </a:cubicBezTo>
                    <a:cubicBezTo>
                      <a:pt x="1" y="72"/>
                      <a:pt x="1" y="72"/>
                      <a:pt x="1" y="72"/>
                    </a:cubicBezTo>
                    <a:moveTo>
                      <a:pt x="2" y="70"/>
                    </a:moveTo>
                    <a:cubicBezTo>
                      <a:pt x="2" y="71"/>
                      <a:pt x="2" y="71"/>
                      <a:pt x="1" y="71"/>
                    </a:cubicBezTo>
                    <a:cubicBezTo>
                      <a:pt x="1" y="71"/>
                      <a:pt x="2" y="71"/>
                      <a:pt x="2" y="71"/>
                    </a:cubicBezTo>
                    <a:cubicBezTo>
                      <a:pt x="2" y="71"/>
                      <a:pt x="2" y="71"/>
                      <a:pt x="2" y="70"/>
                    </a:cubicBezTo>
                    <a:cubicBezTo>
                      <a:pt x="2" y="70"/>
                      <a:pt x="2" y="70"/>
                      <a:pt x="2" y="70"/>
                    </a:cubicBezTo>
                    <a:moveTo>
                      <a:pt x="3" y="68"/>
                    </a:move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3" y="69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moveTo>
                      <a:pt x="4" y="66"/>
                    </a:move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moveTo>
                      <a:pt x="5" y="64"/>
                    </a:move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6" y="65"/>
                    </a:cubicBezTo>
                    <a:cubicBezTo>
                      <a:pt x="5" y="65"/>
                      <a:pt x="5" y="64"/>
                      <a:pt x="5" y="64"/>
                    </a:cubicBezTo>
                    <a:moveTo>
                      <a:pt x="6" y="63"/>
                    </a:moveTo>
                    <a:cubicBezTo>
                      <a:pt x="6" y="63"/>
                      <a:pt x="6" y="64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6" y="64"/>
                      <a:pt x="6" y="63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moveTo>
                      <a:pt x="11" y="54"/>
                    </a:moveTo>
                    <a:cubicBezTo>
                      <a:pt x="10" y="57"/>
                      <a:pt x="8" y="59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59"/>
                      <a:pt x="10" y="57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moveTo>
                      <a:pt x="16" y="46"/>
                    </a:moveTo>
                    <a:cubicBezTo>
                      <a:pt x="15" y="47"/>
                      <a:pt x="14" y="49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4" y="49"/>
                      <a:pt x="15" y="47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moveTo>
                      <a:pt x="24" y="31"/>
                    </a:moveTo>
                    <a:cubicBezTo>
                      <a:pt x="22" y="35"/>
                      <a:pt x="20" y="38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20" y="38"/>
                      <a:pt x="22" y="35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moveTo>
                      <a:pt x="29" y="21"/>
                    </a:moveTo>
                    <a:cubicBezTo>
                      <a:pt x="29" y="23"/>
                      <a:pt x="28" y="24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5"/>
                      <a:pt x="29" y="23"/>
                      <a:pt x="30" y="21"/>
                    </a:cubicBezTo>
                    <a:cubicBezTo>
                      <a:pt x="29" y="21"/>
                      <a:pt x="29" y="21"/>
                      <a:pt x="29" y="21"/>
                    </a:cubicBezTo>
                    <a:moveTo>
                      <a:pt x="35" y="10"/>
                    </a:moveTo>
                    <a:cubicBezTo>
                      <a:pt x="35" y="10"/>
                      <a:pt x="35" y="10"/>
                      <a:pt x="35" y="10"/>
                    </a:cubicBezTo>
                    <a:cubicBezTo>
                      <a:pt x="34" y="11"/>
                      <a:pt x="34" y="12"/>
                      <a:pt x="33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3"/>
                      <a:pt x="35" y="12"/>
                      <a:pt x="36" y="10"/>
                    </a:cubicBezTo>
                    <a:cubicBezTo>
                      <a:pt x="36" y="10"/>
                      <a:pt x="35" y="10"/>
                      <a:pt x="35" y="10"/>
                    </a:cubicBezTo>
                    <a:moveTo>
                      <a:pt x="37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1" y="0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0"/>
                      <a:pt x="40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5" name="Freeform 9404"/>
              <p:cNvSpPr>
                <a:spLocks noEditPoints="1"/>
              </p:cNvSpPr>
              <p:nvPr/>
            </p:nvSpPr>
            <p:spPr bwMode="auto">
              <a:xfrm>
                <a:off x="-309" y="32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0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6" name="Freeform 9405"/>
              <p:cNvSpPr>
                <a:spLocks noEditPoints="1"/>
              </p:cNvSpPr>
              <p:nvPr/>
            </p:nvSpPr>
            <p:spPr bwMode="auto">
              <a:xfrm>
                <a:off x="-321" y="3271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0 w 5"/>
                  <a:gd name="T5" fmla="*/ 8 h 8"/>
                  <a:gd name="T6" fmla="*/ 0 w 5"/>
                  <a:gd name="T7" fmla="*/ 8 h 8"/>
                  <a:gd name="T8" fmla="*/ 0 w 5"/>
                  <a:gd name="T9" fmla="*/ 8 h 8"/>
                  <a:gd name="T10" fmla="*/ 2 w 5"/>
                  <a:gd name="T11" fmla="*/ 4 h 8"/>
                  <a:gd name="T12" fmla="*/ 1 w 5"/>
                  <a:gd name="T13" fmla="*/ 6 h 8"/>
                  <a:gd name="T14" fmla="*/ 1 w 5"/>
                  <a:gd name="T15" fmla="*/ 6 h 8"/>
                  <a:gd name="T16" fmla="*/ 2 w 5"/>
                  <a:gd name="T17" fmla="*/ 5 h 8"/>
                  <a:gd name="T18" fmla="*/ 2 w 5"/>
                  <a:gd name="T19" fmla="*/ 4 h 8"/>
                  <a:gd name="T20" fmla="*/ 4 w 5"/>
                  <a:gd name="T21" fmla="*/ 2 h 8"/>
                  <a:gd name="T22" fmla="*/ 3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2 h 8"/>
                  <a:gd name="T30" fmla="*/ 5 w 5"/>
                  <a:gd name="T31" fmla="*/ 0 h 8"/>
                  <a:gd name="T32" fmla="*/ 4 w 5"/>
                  <a:gd name="T33" fmla="*/ 1 h 8"/>
                  <a:gd name="T34" fmla="*/ 4 w 5"/>
                  <a:gd name="T35" fmla="*/ 1 h 8"/>
                  <a:gd name="T36" fmla="*/ 5 w 5"/>
                  <a:gd name="T37" fmla="*/ 0 h 8"/>
                  <a:gd name="T38" fmla="*/ 5 w 5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" y="4"/>
                    </a:moveTo>
                    <a:cubicBezTo>
                      <a:pt x="2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5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7" name="Freeform 9406"/>
              <p:cNvSpPr>
                <a:spLocks noEditPoints="1"/>
              </p:cNvSpPr>
              <p:nvPr/>
            </p:nvSpPr>
            <p:spPr bwMode="auto">
              <a:xfrm>
                <a:off x="-321" y="3276"/>
                <a:ext cx="10" cy="14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4 h 6"/>
                  <a:gd name="T8" fmla="*/ 1 w 4"/>
                  <a:gd name="T9" fmla="*/ 4 h 6"/>
                  <a:gd name="T10" fmla="*/ 3 w 4"/>
                  <a:gd name="T11" fmla="*/ 0 h 6"/>
                  <a:gd name="T12" fmla="*/ 2 w 4"/>
                  <a:gd name="T13" fmla="*/ 2 h 6"/>
                  <a:gd name="T14" fmla="*/ 2 w 4"/>
                  <a:gd name="T15" fmla="*/ 3 h 6"/>
                  <a:gd name="T16" fmla="*/ 4 w 4"/>
                  <a:gd name="T17" fmla="*/ 1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8" name="Freeform 9407"/>
              <p:cNvSpPr>
                <a:spLocks noEditPoints="1"/>
              </p:cNvSpPr>
              <p:nvPr/>
            </p:nvSpPr>
            <p:spPr bwMode="auto">
              <a:xfrm>
                <a:off x="-413" y="3290"/>
                <a:ext cx="92" cy="158"/>
              </a:xfrm>
              <a:custGeom>
                <a:avLst/>
                <a:gdLst>
                  <a:gd name="T0" fmla="*/ 0 w 39"/>
                  <a:gd name="T1" fmla="*/ 67 h 67"/>
                  <a:gd name="T2" fmla="*/ 0 w 39"/>
                  <a:gd name="T3" fmla="*/ 66 h 67"/>
                  <a:gd name="T4" fmla="*/ 5 w 39"/>
                  <a:gd name="T5" fmla="*/ 58 h 67"/>
                  <a:gd name="T6" fmla="*/ 1 w 39"/>
                  <a:gd name="T7" fmla="*/ 65 h 67"/>
                  <a:gd name="T8" fmla="*/ 5 w 39"/>
                  <a:gd name="T9" fmla="*/ 58 h 67"/>
                  <a:gd name="T10" fmla="*/ 6 w 39"/>
                  <a:gd name="T11" fmla="*/ 57 h 67"/>
                  <a:gd name="T12" fmla="*/ 7 w 39"/>
                  <a:gd name="T13" fmla="*/ 56 h 67"/>
                  <a:gd name="T14" fmla="*/ 8 w 39"/>
                  <a:gd name="T15" fmla="*/ 52 h 67"/>
                  <a:gd name="T16" fmla="*/ 8 w 39"/>
                  <a:gd name="T17" fmla="*/ 53 h 67"/>
                  <a:gd name="T18" fmla="*/ 8 w 39"/>
                  <a:gd name="T19" fmla="*/ 52 h 67"/>
                  <a:gd name="T20" fmla="*/ 8 w 39"/>
                  <a:gd name="T21" fmla="*/ 52 h 67"/>
                  <a:gd name="T22" fmla="*/ 9 w 39"/>
                  <a:gd name="T23" fmla="*/ 51 h 67"/>
                  <a:gd name="T24" fmla="*/ 9 w 39"/>
                  <a:gd name="T25" fmla="*/ 50 h 67"/>
                  <a:gd name="T26" fmla="*/ 10 w 39"/>
                  <a:gd name="T27" fmla="*/ 51 h 67"/>
                  <a:gd name="T28" fmla="*/ 9 w 39"/>
                  <a:gd name="T29" fmla="*/ 50 h 67"/>
                  <a:gd name="T30" fmla="*/ 9 w 39"/>
                  <a:gd name="T31" fmla="*/ 50 h 67"/>
                  <a:gd name="T32" fmla="*/ 12 w 39"/>
                  <a:gd name="T33" fmla="*/ 46 h 67"/>
                  <a:gd name="T34" fmla="*/ 14 w 39"/>
                  <a:gd name="T35" fmla="*/ 43 h 67"/>
                  <a:gd name="T36" fmla="*/ 13 w 39"/>
                  <a:gd name="T37" fmla="*/ 45 h 67"/>
                  <a:gd name="T38" fmla="*/ 14 w 39"/>
                  <a:gd name="T39" fmla="*/ 43 h 67"/>
                  <a:gd name="T40" fmla="*/ 15 w 39"/>
                  <a:gd name="T41" fmla="*/ 40 h 67"/>
                  <a:gd name="T42" fmla="*/ 16 w 39"/>
                  <a:gd name="T43" fmla="*/ 40 h 67"/>
                  <a:gd name="T44" fmla="*/ 16 w 39"/>
                  <a:gd name="T45" fmla="*/ 39 h 67"/>
                  <a:gd name="T46" fmla="*/ 16 w 39"/>
                  <a:gd name="T47" fmla="*/ 40 h 67"/>
                  <a:gd name="T48" fmla="*/ 16 w 39"/>
                  <a:gd name="T49" fmla="*/ 39 h 67"/>
                  <a:gd name="T50" fmla="*/ 17 w 39"/>
                  <a:gd name="T51" fmla="*/ 38 h 67"/>
                  <a:gd name="T52" fmla="*/ 18 w 39"/>
                  <a:gd name="T53" fmla="*/ 37 h 67"/>
                  <a:gd name="T54" fmla="*/ 18 w 39"/>
                  <a:gd name="T55" fmla="*/ 35 h 67"/>
                  <a:gd name="T56" fmla="*/ 18 w 39"/>
                  <a:gd name="T57" fmla="*/ 37 h 67"/>
                  <a:gd name="T58" fmla="*/ 18 w 39"/>
                  <a:gd name="T59" fmla="*/ 35 h 67"/>
                  <a:gd name="T60" fmla="*/ 19 w 39"/>
                  <a:gd name="T61" fmla="*/ 35 h 67"/>
                  <a:gd name="T62" fmla="*/ 20 w 39"/>
                  <a:gd name="T63" fmla="*/ 34 h 67"/>
                  <a:gd name="T64" fmla="*/ 23 w 39"/>
                  <a:gd name="T65" fmla="*/ 28 h 67"/>
                  <a:gd name="T66" fmla="*/ 20 w 39"/>
                  <a:gd name="T67" fmla="*/ 34 h 67"/>
                  <a:gd name="T68" fmla="*/ 23 w 39"/>
                  <a:gd name="T69" fmla="*/ 28 h 67"/>
                  <a:gd name="T70" fmla="*/ 23 w 39"/>
                  <a:gd name="T71" fmla="*/ 28 h 67"/>
                  <a:gd name="T72" fmla="*/ 26 w 39"/>
                  <a:gd name="T73" fmla="*/ 23 h 67"/>
                  <a:gd name="T74" fmla="*/ 27 w 39"/>
                  <a:gd name="T75" fmla="*/ 21 h 67"/>
                  <a:gd name="T76" fmla="*/ 26 w 39"/>
                  <a:gd name="T77" fmla="*/ 22 h 67"/>
                  <a:gd name="T78" fmla="*/ 27 w 39"/>
                  <a:gd name="T79" fmla="*/ 21 h 67"/>
                  <a:gd name="T80" fmla="*/ 27 w 39"/>
                  <a:gd name="T81" fmla="*/ 21 h 67"/>
                  <a:gd name="T82" fmla="*/ 28 w 39"/>
                  <a:gd name="T83" fmla="*/ 20 h 67"/>
                  <a:gd name="T84" fmla="*/ 28 w 39"/>
                  <a:gd name="T85" fmla="*/ 19 h 67"/>
                  <a:gd name="T86" fmla="*/ 28 w 39"/>
                  <a:gd name="T87" fmla="*/ 20 h 67"/>
                  <a:gd name="T88" fmla="*/ 28 w 39"/>
                  <a:gd name="T89" fmla="*/ 19 h 67"/>
                  <a:gd name="T90" fmla="*/ 28 w 39"/>
                  <a:gd name="T91" fmla="*/ 19 h 67"/>
                  <a:gd name="T92" fmla="*/ 29 w 39"/>
                  <a:gd name="T93" fmla="*/ 18 h 67"/>
                  <a:gd name="T94" fmla="*/ 33 w 39"/>
                  <a:gd name="T95" fmla="*/ 11 h 67"/>
                  <a:gd name="T96" fmla="*/ 29 w 39"/>
                  <a:gd name="T97" fmla="*/ 18 h 67"/>
                  <a:gd name="T98" fmla="*/ 33 w 39"/>
                  <a:gd name="T99" fmla="*/ 11 h 67"/>
                  <a:gd name="T100" fmla="*/ 33 w 39"/>
                  <a:gd name="T101" fmla="*/ 11 h 67"/>
                  <a:gd name="T102" fmla="*/ 33 w 39"/>
                  <a:gd name="T103" fmla="*/ 11 h 67"/>
                  <a:gd name="T104" fmla="*/ 33 w 39"/>
                  <a:gd name="T105" fmla="*/ 10 h 67"/>
                  <a:gd name="T106" fmla="*/ 33 w 39"/>
                  <a:gd name="T107" fmla="*/ 11 h 67"/>
                  <a:gd name="T108" fmla="*/ 33 w 39"/>
                  <a:gd name="T109" fmla="*/ 10 h 67"/>
                  <a:gd name="T110" fmla="*/ 33 w 39"/>
                  <a:gd name="T111" fmla="*/ 10 h 67"/>
                  <a:gd name="T112" fmla="*/ 34 w 39"/>
                  <a:gd name="T113" fmla="*/ 10 h 67"/>
                  <a:gd name="T114" fmla="*/ 35 w 39"/>
                  <a:gd name="T115" fmla="*/ 8 h 67"/>
                  <a:gd name="T116" fmla="*/ 34 w 39"/>
                  <a:gd name="T117" fmla="*/ 9 h 67"/>
                  <a:gd name="T118" fmla="*/ 35 w 39"/>
                  <a:gd name="T119" fmla="*/ 8 h 67"/>
                  <a:gd name="T120" fmla="*/ 35 w 39"/>
                  <a:gd name="T121" fmla="*/ 7 h 67"/>
                  <a:gd name="T122" fmla="*/ 39 w 39"/>
                  <a:gd name="T123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" h="67">
                    <a:moveTo>
                      <a:pt x="0" y="65"/>
                    </a:moveTo>
                    <a:cubicBezTo>
                      <a:pt x="0" y="66"/>
                      <a:pt x="0" y="66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5"/>
                    </a:cubicBezTo>
                    <a:moveTo>
                      <a:pt x="5" y="58"/>
                    </a:moveTo>
                    <a:cubicBezTo>
                      <a:pt x="3" y="61"/>
                      <a:pt x="2" y="63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" y="63"/>
                      <a:pt x="4" y="61"/>
                      <a:pt x="5" y="58"/>
                    </a:cubicBezTo>
                    <a:cubicBezTo>
                      <a:pt x="5" y="58"/>
                      <a:pt x="5" y="58"/>
                      <a:pt x="5" y="58"/>
                    </a:cubicBezTo>
                    <a:moveTo>
                      <a:pt x="6" y="55"/>
                    </a:moveTo>
                    <a:cubicBezTo>
                      <a:pt x="6" y="56"/>
                      <a:pt x="6" y="56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6"/>
                      <a:pt x="7" y="56"/>
                    </a:cubicBezTo>
                    <a:cubicBezTo>
                      <a:pt x="7" y="55"/>
                      <a:pt x="6" y="55"/>
                      <a:pt x="6" y="55"/>
                    </a:cubicBezTo>
                    <a:moveTo>
                      <a:pt x="8" y="52"/>
                    </a:moveTo>
                    <a:cubicBezTo>
                      <a:pt x="8" y="52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9" y="53"/>
                      <a:pt x="9" y="52"/>
                    </a:cubicBezTo>
                    <a:cubicBezTo>
                      <a:pt x="8" y="52"/>
                      <a:pt x="8" y="52"/>
                      <a:pt x="8" y="52"/>
                    </a:cubicBezTo>
                    <a:moveTo>
                      <a:pt x="9" y="51"/>
                    </a:moveTo>
                    <a:cubicBezTo>
                      <a:pt x="9" y="51"/>
                      <a:pt x="9" y="52"/>
                      <a:pt x="8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moveTo>
                      <a:pt x="9" y="50"/>
                    </a:moveTo>
                    <a:cubicBezTo>
                      <a:pt x="9" y="50"/>
                      <a:pt x="9" y="51"/>
                      <a:pt x="9" y="51"/>
                    </a:cubicBezTo>
                    <a:cubicBezTo>
                      <a:pt x="9" y="51"/>
                      <a:pt x="9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0"/>
                      <a:pt x="10" y="50"/>
                      <a:pt x="9" y="50"/>
                    </a:cubicBezTo>
                    <a:moveTo>
                      <a:pt x="12" y="46"/>
                    </a:moveTo>
                    <a:cubicBezTo>
                      <a:pt x="11" y="47"/>
                      <a:pt x="10" y="49"/>
                      <a:pt x="9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1" y="49"/>
                      <a:pt x="12" y="48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moveTo>
                      <a:pt x="14" y="43"/>
                    </a:moveTo>
                    <a:cubicBezTo>
                      <a:pt x="14" y="43"/>
                      <a:pt x="13" y="44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4" y="44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moveTo>
                      <a:pt x="16" y="39"/>
                    </a:move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moveTo>
                      <a:pt x="16" y="39"/>
                    </a:move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40"/>
                      <a:pt x="16" y="40"/>
                    </a:cubicBezTo>
                    <a:cubicBezTo>
                      <a:pt x="16" y="39"/>
                      <a:pt x="17" y="39"/>
                      <a:pt x="17" y="39"/>
                    </a:cubicBezTo>
                    <a:cubicBezTo>
                      <a:pt x="17" y="39"/>
                      <a:pt x="16" y="39"/>
                      <a:pt x="16" y="39"/>
                    </a:cubicBezTo>
                    <a:moveTo>
                      <a:pt x="17" y="37"/>
                    </a:move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9"/>
                    </a:cubicBezTo>
                    <a:cubicBezTo>
                      <a:pt x="17" y="38"/>
                      <a:pt x="17" y="38"/>
                      <a:pt x="18" y="37"/>
                    </a:cubicBezTo>
                    <a:cubicBezTo>
                      <a:pt x="17" y="37"/>
                      <a:pt x="17" y="37"/>
                      <a:pt x="17" y="37"/>
                    </a:cubicBezTo>
                    <a:moveTo>
                      <a:pt x="18" y="35"/>
                    </a:moveTo>
                    <a:cubicBezTo>
                      <a:pt x="18" y="36"/>
                      <a:pt x="18" y="36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6"/>
                      <a:pt x="19" y="36"/>
                    </a:cubicBezTo>
                    <a:cubicBezTo>
                      <a:pt x="19" y="36"/>
                      <a:pt x="18" y="35"/>
                      <a:pt x="18" y="35"/>
                    </a:cubicBezTo>
                    <a:moveTo>
                      <a:pt x="19" y="34"/>
                    </a:moveTo>
                    <a:cubicBezTo>
                      <a:pt x="19" y="34"/>
                      <a:pt x="19" y="34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moveTo>
                      <a:pt x="23" y="28"/>
                    </a:moveTo>
                    <a:cubicBezTo>
                      <a:pt x="22" y="30"/>
                      <a:pt x="20" y="32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2"/>
                      <a:pt x="22" y="30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moveTo>
                      <a:pt x="26" y="23"/>
                    </a:moveTo>
                    <a:cubicBezTo>
                      <a:pt x="25" y="24"/>
                      <a:pt x="24" y="26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4" y="26"/>
                      <a:pt x="25" y="25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7" y="21"/>
                    </a:moveTo>
                    <a:cubicBezTo>
                      <a:pt x="27" y="21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moveTo>
                      <a:pt x="27" y="20"/>
                    </a:moveTo>
                    <a:cubicBezTo>
                      <a:pt x="27" y="20"/>
                      <a:pt x="27" y="20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1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7" y="20"/>
                    </a:cubicBezTo>
                    <a:moveTo>
                      <a:pt x="28" y="19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19"/>
                      <a:pt x="28" y="19"/>
                    </a:cubicBezTo>
                    <a:moveTo>
                      <a:pt x="29" y="18"/>
                    </a:moveTo>
                    <a:cubicBezTo>
                      <a:pt x="28" y="18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9" y="19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moveTo>
                      <a:pt x="33" y="11"/>
                    </a:moveTo>
                    <a:cubicBezTo>
                      <a:pt x="31" y="13"/>
                      <a:pt x="30" y="15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31" y="15"/>
                      <a:pt x="32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moveTo>
                      <a:pt x="33" y="11"/>
                    </a:move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moveTo>
                      <a:pt x="33" y="10"/>
                    </a:moveTo>
                    <a:cubicBezTo>
                      <a:pt x="33" y="10"/>
                      <a:pt x="33" y="10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0"/>
                      <a:pt x="34" y="10"/>
                    </a:cubicBezTo>
                    <a:cubicBezTo>
                      <a:pt x="34" y="10"/>
                      <a:pt x="33" y="10"/>
                      <a:pt x="33" y="10"/>
                    </a:cubicBezTo>
                    <a:moveTo>
                      <a:pt x="33" y="10"/>
                    </a:move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3" y="10"/>
                    </a:cubicBezTo>
                    <a:moveTo>
                      <a:pt x="35" y="8"/>
                    </a:moveTo>
                    <a:cubicBezTo>
                      <a:pt x="35" y="8"/>
                      <a:pt x="34" y="8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moveTo>
                      <a:pt x="39" y="0"/>
                    </a:moveTo>
                    <a:cubicBezTo>
                      <a:pt x="38" y="3"/>
                      <a:pt x="36" y="5"/>
                      <a:pt x="35" y="7"/>
                    </a:cubicBezTo>
                    <a:cubicBezTo>
                      <a:pt x="35" y="7"/>
                      <a:pt x="35" y="7"/>
                      <a:pt x="35" y="8"/>
                    </a:cubicBezTo>
                    <a:cubicBezTo>
                      <a:pt x="36" y="5"/>
                      <a:pt x="38" y="3"/>
                      <a:pt x="39" y="1"/>
                    </a:cubicBezTo>
                    <a:cubicBezTo>
                      <a:pt x="39" y="1"/>
                      <a:pt x="39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9" name="Freeform 9408"/>
              <p:cNvSpPr>
                <a:spLocks noEditPoints="1"/>
              </p:cNvSpPr>
              <p:nvPr/>
            </p:nvSpPr>
            <p:spPr bwMode="auto">
              <a:xfrm>
                <a:off x="-413" y="3424"/>
                <a:ext cx="14" cy="22"/>
              </a:xfrm>
              <a:custGeom>
                <a:avLst/>
                <a:gdLst>
                  <a:gd name="T0" fmla="*/ 1 w 6"/>
                  <a:gd name="T1" fmla="*/ 8 h 9"/>
                  <a:gd name="T2" fmla="*/ 0 w 6"/>
                  <a:gd name="T3" fmla="*/ 8 h 9"/>
                  <a:gd name="T4" fmla="*/ 0 w 6"/>
                  <a:gd name="T5" fmla="*/ 9 h 9"/>
                  <a:gd name="T6" fmla="*/ 1 w 6"/>
                  <a:gd name="T7" fmla="*/ 8 h 9"/>
                  <a:gd name="T8" fmla="*/ 1 w 6"/>
                  <a:gd name="T9" fmla="*/ 8 h 9"/>
                  <a:gd name="T10" fmla="*/ 6 w 6"/>
                  <a:gd name="T11" fmla="*/ 0 h 9"/>
                  <a:gd name="T12" fmla="*/ 5 w 6"/>
                  <a:gd name="T13" fmla="*/ 1 h 9"/>
                  <a:gd name="T14" fmla="*/ 5 w 6"/>
                  <a:gd name="T15" fmla="*/ 1 h 9"/>
                  <a:gd name="T16" fmla="*/ 6 w 6"/>
                  <a:gd name="T17" fmla="*/ 0 h 9"/>
                  <a:gd name="T18" fmla="*/ 6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1" y="8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0" name="Freeform 9409"/>
              <p:cNvSpPr>
                <a:spLocks/>
              </p:cNvSpPr>
              <p:nvPr/>
            </p:nvSpPr>
            <p:spPr bwMode="auto">
              <a:xfrm>
                <a:off x="-394" y="341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1" name="Freeform 9410"/>
              <p:cNvSpPr>
                <a:spLocks noEditPoints="1"/>
              </p:cNvSpPr>
              <p:nvPr/>
            </p:nvSpPr>
            <p:spPr bwMode="auto">
              <a:xfrm>
                <a:off x="-392" y="3396"/>
                <a:ext cx="10" cy="14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6 h 6"/>
                  <a:gd name="T8" fmla="*/ 0 w 4"/>
                  <a:gd name="T9" fmla="*/ 6 h 6"/>
                  <a:gd name="T10" fmla="*/ 0 w 4"/>
                  <a:gd name="T11" fmla="*/ 5 h 6"/>
                  <a:gd name="T12" fmla="*/ 0 w 4"/>
                  <a:gd name="T13" fmla="*/ 5 h 6"/>
                  <a:gd name="T14" fmla="*/ 1 w 4"/>
                  <a:gd name="T15" fmla="*/ 6 h 6"/>
                  <a:gd name="T16" fmla="*/ 1 w 4"/>
                  <a:gd name="T17" fmla="*/ 5 h 6"/>
                  <a:gd name="T18" fmla="*/ 0 w 4"/>
                  <a:gd name="T19" fmla="*/ 5 h 6"/>
                  <a:gd name="T20" fmla="*/ 4 w 4"/>
                  <a:gd name="T21" fmla="*/ 0 h 6"/>
                  <a:gd name="T22" fmla="*/ 3 w 4"/>
                  <a:gd name="T23" fmla="*/ 1 h 6"/>
                  <a:gd name="T24" fmla="*/ 3 w 4"/>
                  <a:gd name="T25" fmla="*/ 1 h 6"/>
                  <a:gd name="T26" fmla="*/ 4 w 4"/>
                  <a:gd name="T27" fmla="*/ 0 h 6"/>
                  <a:gd name="T28" fmla="*/ 4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2" name="Oval 9411"/>
              <p:cNvSpPr>
                <a:spLocks noChangeArrowheads="1"/>
              </p:cNvSpPr>
              <p:nvPr/>
            </p:nvSpPr>
            <p:spPr bwMode="auto">
              <a:xfrm>
                <a:off x="-373" y="3377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3" name="Freeform 9412"/>
              <p:cNvSpPr>
                <a:spLocks/>
              </p:cNvSpPr>
              <p:nvPr/>
            </p:nvSpPr>
            <p:spPr bwMode="auto">
              <a:xfrm>
                <a:off x="-375" y="337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4" name="Freeform 9413"/>
              <p:cNvSpPr>
                <a:spLocks/>
              </p:cNvSpPr>
              <p:nvPr/>
            </p:nvSpPr>
            <p:spPr bwMode="auto">
              <a:xfrm>
                <a:off x="-371" y="337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5" name="Rectangle 9414"/>
              <p:cNvSpPr>
                <a:spLocks noChangeArrowheads="1"/>
              </p:cNvSpPr>
              <p:nvPr/>
            </p:nvSpPr>
            <p:spPr bwMode="auto">
              <a:xfrm>
                <a:off x="-368" y="3370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6" name="Rectangle 9415"/>
              <p:cNvSpPr>
                <a:spLocks noChangeArrowheads="1"/>
              </p:cNvSpPr>
              <p:nvPr/>
            </p:nvSpPr>
            <p:spPr bwMode="auto">
              <a:xfrm>
                <a:off x="-368" y="3370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7" name="Oval 9416"/>
              <p:cNvSpPr>
                <a:spLocks noChangeArrowheads="1"/>
              </p:cNvSpPr>
              <p:nvPr/>
            </p:nvSpPr>
            <p:spPr bwMode="auto">
              <a:xfrm>
                <a:off x="-359" y="335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8" name="Freeform 9417"/>
              <p:cNvSpPr>
                <a:spLocks noEditPoints="1"/>
              </p:cNvSpPr>
              <p:nvPr/>
            </p:nvSpPr>
            <p:spPr bwMode="auto">
              <a:xfrm>
                <a:off x="-352" y="3330"/>
                <a:ext cx="7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5 h 6"/>
                  <a:gd name="T8" fmla="*/ 0 w 3"/>
                  <a:gd name="T9" fmla="*/ 5 h 6"/>
                  <a:gd name="T10" fmla="*/ 3 w 3"/>
                  <a:gd name="T11" fmla="*/ 0 h 6"/>
                  <a:gd name="T12" fmla="*/ 3 w 3"/>
                  <a:gd name="T13" fmla="*/ 1 h 6"/>
                  <a:gd name="T14" fmla="*/ 3 w 3"/>
                  <a:gd name="T15" fmla="*/ 1 h 6"/>
                  <a:gd name="T16" fmla="*/ 3 w 3"/>
                  <a:gd name="T17" fmla="*/ 1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9" name="Freeform 9418"/>
              <p:cNvSpPr>
                <a:spLocks noEditPoints="1"/>
              </p:cNvSpPr>
              <p:nvPr/>
            </p:nvSpPr>
            <p:spPr bwMode="auto">
              <a:xfrm>
                <a:off x="-349" y="333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0" name="Freeform 9419"/>
              <p:cNvSpPr>
                <a:spLocks noEditPoints="1"/>
              </p:cNvSpPr>
              <p:nvPr/>
            </p:nvSpPr>
            <p:spPr bwMode="auto">
              <a:xfrm>
                <a:off x="-335" y="3311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  <a:gd name="T20" fmla="*/ 0 w 1"/>
                  <a:gd name="T21" fmla="*/ 1 h 2"/>
                  <a:gd name="T22" fmla="*/ 0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0 w 1"/>
                  <a:gd name="T29" fmla="*/ 1 h 2"/>
                  <a:gd name="T30" fmla="*/ 1 w 1"/>
                  <a:gd name="T31" fmla="*/ 0 h 2"/>
                  <a:gd name="T32" fmla="*/ 0 w 1"/>
                  <a:gd name="T33" fmla="*/ 1 h 2"/>
                  <a:gd name="T34" fmla="*/ 1 w 1"/>
                  <a:gd name="T35" fmla="*/ 1 h 2"/>
                  <a:gd name="T36" fmla="*/ 1 w 1"/>
                  <a:gd name="T37" fmla="*/ 0 h 2"/>
                  <a:gd name="T38" fmla="*/ 1 w 1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1" name="Oval 9420"/>
              <p:cNvSpPr>
                <a:spLocks noChangeArrowheads="1"/>
              </p:cNvSpPr>
              <p:nvPr/>
            </p:nvSpPr>
            <p:spPr bwMode="auto">
              <a:xfrm>
                <a:off x="-349" y="333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2" name="Freeform 9421"/>
              <p:cNvSpPr>
                <a:spLocks/>
              </p:cNvSpPr>
              <p:nvPr/>
            </p:nvSpPr>
            <p:spPr bwMode="auto">
              <a:xfrm>
                <a:off x="-375" y="3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3" name="Freeform 9422"/>
              <p:cNvSpPr>
                <a:spLocks noEditPoints="1"/>
              </p:cNvSpPr>
              <p:nvPr/>
            </p:nvSpPr>
            <p:spPr bwMode="auto">
              <a:xfrm>
                <a:off x="-415" y="3384"/>
                <a:ext cx="40" cy="66"/>
              </a:xfrm>
              <a:custGeom>
                <a:avLst/>
                <a:gdLst>
                  <a:gd name="T0" fmla="*/ 1 w 17"/>
                  <a:gd name="T1" fmla="*/ 27 h 28"/>
                  <a:gd name="T2" fmla="*/ 0 w 17"/>
                  <a:gd name="T3" fmla="*/ 28 h 28"/>
                  <a:gd name="T4" fmla="*/ 1 w 17"/>
                  <a:gd name="T5" fmla="*/ 27 h 28"/>
                  <a:gd name="T6" fmla="*/ 1 w 17"/>
                  <a:gd name="T7" fmla="*/ 27 h 28"/>
                  <a:gd name="T8" fmla="*/ 9 w 17"/>
                  <a:gd name="T9" fmla="*/ 13 h 28"/>
                  <a:gd name="T10" fmla="*/ 7 w 17"/>
                  <a:gd name="T11" fmla="*/ 15 h 28"/>
                  <a:gd name="T12" fmla="*/ 8 w 17"/>
                  <a:gd name="T13" fmla="*/ 16 h 28"/>
                  <a:gd name="T14" fmla="*/ 9 w 17"/>
                  <a:gd name="T15" fmla="*/ 13 h 28"/>
                  <a:gd name="T16" fmla="*/ 9 w 17"/>
                  <a:gd name="T17" fmla="*/ 13 h 28"/>
                  <a:gd name="T18" fmla="*/ 16 w 17"/>
                  <a:gd name="T19" fmla="*/ 0 h 28"/>
                  <a:gd name="T20" fmla="*/ 15 w 17"/>
                  <a:gd name="T21" fmla="*/ 3 h 28"/>
                  <a:gd name="T22" fmla="*/ 15 w 17"/>
                  <a:gd name="T23" fmla="*/ 3 h 28"/>
                  <a:gd name="T24" fmla="*/ 17 w 17"/>
                  <a:gd name="T25" fmla="*/ 0 h 28"/>
                  <a:gd name="T26" fmla="*/ 16 w 1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8">
                    <a:moveTo>
                      <a:pt x="1" y="27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moveTo>
                      <a:pt x="9" y="13"/>
                    </a:moveTo>
                    <a:cubicBezTo>
                      <a:pt x="8" y="14"/>
                      <a:pt x="8" y="15"/>
                      <a:pt x="7" y="15"/>
                    </a:cubicBezTo>
                    <a:cubicBezTo>
                      <a:pt x="7" y="15"/>
                      <a:pt x="8" y="15"/>
                      <a:pt x="8" y="16"/>
                    </a:cubicBezTo>
                    <a:cubicBezTo>
                      <a:pt x="8" y="15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moveTo>
                      <a:pt x="16" y="0"/>
                    </a:moveTo>
                    <a:cubicBezTo>
                      <a:pt x="16" y="1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6" y="1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4" name="Freeform 9423"/>
              <p:cNvSpPr>
                <a:spLocks noEditPoints="1"/>
              </p:cNvSpPr>
              <p:nvPr/>
            </p:nvSpPr>
            <p:spPr bwMode="auto">
              <a:xfrm>
                <a:off x="-330" y="3098"/>
                <a:ext cx="118" cy="211"/>
              </a:xfrm>
              <a:custGeom>
                <a:avLst/>
                <a:gdLst>
                  <a:gd name="T0" fmla="*/ 0 w 50"/>
                  <a:gd name="T1" fmla="*/ 89 h 89"/>
                  <a:gd name="T2" fmla="*/ 0 w 50"/>
                  <a:gd name="T3" fmla="*/ 89 h 89"/>
                  <a:gd name="T4" fmla="*/ 4 w 50"/>
                  <a:gd name="T5" fmla="*/ 81 h 89"/>
                  <a:gd name="T6" fmla="*/ 4 w 50"/>
                  <a:gd name="T7" fmla="*/ 82 h 89"/>
                  <a:gd name="T8" fmla="*/ 4 w 50"/>
                  <a:gd name="T9" fmla="*/ 81 h 89"/>
                  <a:gd name="T10" fmla="*/ 8 w 50"/>
                  <a:gd name="T11" fmla="*/ 75 h 89"/>
                  <a:gd name="T12" fmla="*/ 8 w 50"/>
                  <a:gd name="T13" fmla="*/ 74 h 89"/>
                  <a:gd name="T14" fmla="*/ 9 w 50"/>
                  <a:gd name="T15" fmla="*/ 73 h 89"/>
                  <a:gd name="T16" fmla="*/ 9 w 50"/>
                  <a:gd name="T17" fmla="*/ 73 h 89"/>
                  <a:gd name="T18" fmla="*/ 9 w 50"/>
                  <a:gd name="T19" fmla="*/ 73 h 89"/>
                  <a:gd name="T20" fmla="*/ 11 w 50"/>
                  <a:gd name="T21" fmla="*/ 69 h 89"/>
                  <a:gd name="T22" fmla="*/ 12 w 50"/>
                  <a:gd name="T23" fmla="*/ 68 h 89"/>
                  <a:gd name="T24" fmla="*/ 13 w 50"/>
                  <a:gd name="T25" fmla="*/ 66 h 89"/>
                  <a:gd name="T26" fmla="*/ 12 w 50"/>
                  <a:gd name="T27" fmla="*/ 67 h 89"/>
                  <a:gd name="T28" fmla="*/ 13 w 50"/>
                  <a:gd name="T29" fmla="*/ 66 h 89"/>
                  <a:gd name="T30" fmla="*/ 13 w 50"/>
                  <a:gd name="T31" fmla="*/ 65 h 89"/>
                  <a:gd name="T32" fmla="*/ 14 w 50"/>
                  <a:gd name="T33" fmla="*/ 64 h 89"/>
                  <a:gd name="T34" fmla="*/ 15 w 50"/>
                  <a:gd name="T35" fmla="*/ 63 h 89"/>
                  <a:gd name="T36" fmla="*/ 15 w 50"/>
                  <a:gd name="T37" fmla="*/ 64 h 89"/>
                  <a:gd name="T38" fmla="*/ 15 w 50"/>
                  <a:gd name="T39" fmla="*/ 63 h 89"/>
                  <a:gd name="T40" fmla="*/ 15 w 50"/>
                  <a:gd name="T41" fmla="*/ 62 h 89"/>
                  <a:gd name="T42" fmla="*/ 16 w 50"/>
                  <a:gd name="T43" fmla="*/ 61 h 89"/>
                  <a:gd name="T44" fmla="*/ 22 w 50"/>
                  <a:gd name="T45" fmla="*/ 50 h 89"/>
                  <a:gd name="T46" fmla="*/ 20 w 50"/>
                  <a:gd name="T47" fmla="*/ 53 h 89"/>
                  <a:gd name="T48" fmla="*/ 22 w 50"/>
                  <a:gd name="T49" fmla="*/ 50 h 89"/>
                  <a:gd name="T50" fmla="*/ 25 w 50"/>
                  <a:gd name="T51" fmla="*/ 45 h 89"/>
                  <a:gd name="T52" fmla="*/ 27 w 50"/>
                  <a:gd name="T53" fmla="*/ 41 h 89"/>
                  <a:gd name="T54" fmla="*/ 36 w 50"/>
                  <a:gd name="T55" fmla="*/ 25 h 89"/>
                  <a:gd name="T56" fmla="*/ 33 w 50"/>
                  <a:gd name="T57" fmla="*/ 30 h 89"/>
                  <a:gd name="T58" fmla="*/ 36 w 50"/>
                  <a:gd name="T59" fmla="*/ 25 h 89"/>
                  <a:gd name="T60" fmla="*/ 42 w 50"/>
                  <a:gd name="T61" fmla="*/ 13 h 89"/>
                  <a:gd name="T62" fmla="*/ 38 w 50"/>
                  <a:gd name="T63" fmla="*/ 20 h 89"/>
                  <a:gd name="T64" fmla="*/ 43 w 50"/>
                  <a:gd name="T65" fmla="*/ 14 h 89"/>
                  <a:gd name="T66" fmla="*/ 46 w 50"/>
                  <a:gd name="T67" fmla="*/ 5 h 89"/>
                  <a:gd name="T68" fmla="*/ 44 w 50"/>
                  <a:gd name="T69" fmla="*/ 9 h 89"/>
                  <a:gd name="T70" fmla="*/ 46 w 50"/>
                  <a:gd name="T71" fmla="*/ 6 h 89"/>
                  <a:gd name="T72" fmla="*/ 45 w 50"/>
                  <a:gd name="T73" fmla="*/ 9 h 89"/>
                  <a:gd name="T74" fmla="*/ 47 w 50"/>
                  <a:gd name="T75" fmla="*/ 5 h 89"/>
                  <a:gd name="T76" fmla="*/ 48 w 50"/>
                  <a:gd name="T77" fmla="*/ 0 h 89"/>
                  <a:gd name="T78" fmla="*/ 47 w 50"/>
                  <a:gd name="T79" fmla="*/ 5 h 89"/>
                  <a:gd name="T80" fmla="*/ 49 w 50"/>
                  <a:gd name="T81" fmla="*/ 2 h 89"/>
                  <a:gd name="T82" fmla="*/ 49 w 50"/>
                  <a:gd name="T83" fmla="*/ 0 h 89"/>
                  <a:gd name="T84" fmla="*/ 48 w 50"/>
                  <a:gd name="T8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0" h="89">
                    <a:moveTo>
                      <a:pt x="0" y="88"/>
                    </a:move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8"/>
                      <a:pt x="0" y="88"/>
                      <a:pt x="0" y="88"/>
                    </a:cubicBezTo>
                    <a:moveTo>
                      <a:pt x="4" y="81"/>
                    </a:moveTo>
                    <a:cubicBezTo>
                      <a:pt x="4" y="81"/>
                      <a:pt x="4" y="81"/>
                      <a:pt x="4" y="81"/>
                    </a:cubicBezTo>
                    <a:cubicBezTo>
                      <a:pt x="4" y="81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1"/>
                    </a:cubicBezTo>
                    <a:cubicBezTo>
                      <a:pt x="4" y="81"/>
                      <a:pt x="4" y="81"/>
                      <a:pt x="4" y="81"/>
                    </a:cubicBezTo>
                    <a:moveTo>
                      <a:pt x="8" y="74"/>
                    </a:moveTo>
                    <a:cubicBezTo>
                      <a:pt x="8" y="74"/>
                      <a:pt x="8" y="74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4"/>
                      <a:pt x="8" y="74"/>
                    </a:cubicBezTo>
                    <a:cubicBezTo>
                      <a:pt x="8" y="74"/>
                      <a:pt x="8" y="74"/>
                      <a:pt x="8" y="74"/>
                    </a:cubicBezTo>
                    <a:moveTo>
                      <a:pt x="9" y="73"/>
                    </a:moveTo>
                    <a:cubicBezTo>
                      <a:pt x="9" y="73"/>
                      <a:pt x="9" y="73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moveTo>
                      <a:pt x="12" y="68"/>
                    </a:moveTo>
                    <a:cubicBezTo>
                      <a:pt x="12" y="68"/>
                      <a:pt x="11" y="69"/>
                      <a:pt x="11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2" y="69"/>
                      <a:pt x="12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moveTo>
                      <a:pt x="13" y="66"/>
                    </a:moveTo>
                    <a:cubicBezTo>
                      <a:pt x="13" y="67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3" y="67"/>
                      <a:pt x="13" y="67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moveTo>
                      <a:pt x="14" y="64"/>
                    </a:moveTo>
                    <a:cubicBezTo>
                      <a:pt x="14" y="65"/>
                      <a:pt x="13" y="65"/>
                      <a:pt x="13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4" y="65"/>
                      <a:pt x="14" y="65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moveTo>
                      <a:pt x="15" y="63"/>
                    </a:moveTo>
                    <a:cubicBezTo>
                      <a:pt x="15" y="63"/>
                      <a:pt x="14" y="63"/>
                      <a:pt x="14" y="63"/>
                    </a:cubicBezTo>
                    <a:cubicBezTo>
                      <a:pt x="14" y="63"/>
                      <a:pt x="14" y="64"/>
                      <a:pt x="15" y="64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moveTo>
                      <a:pt x="16" y="61"/>
                    </a:moveTo>
                    <a:cubicBezTo>
                      <a:pt x="16" y="61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2"/>
                      <a:pt x="16" y="61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moveTo>
                      <a:pt x="22" y="50"/>
                    </a:moveTo>
                    <a:cubicBezTo>
                      <a:pt x="22" y="51"/>
                      <a:pt x="21" y="52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1" y="52"/>
                      <a:pt x="22" y="51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moveTo>
                      <a:pt x="27" y="41"/>
                    </a:moveTo>
                    <a:cubicBezTo>
                      <a:pt x="26" y="42"/>
                      <a:pt x="26" y="43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6" y="43"/>
                      <a:pt x="27" y="42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moveTo>
                      <a:pt x="36" y="25"/>
                    </a:moveTo>
                    <a:cubicBezTo>
                      <a:pt x="36" y="26"/>
                      <a:pt x="35" y="26"/>
                      <a:pt x="35" y="26"/>
                    </a:cubicBezTo>
                    <a:cubicBezTo>
                      <a:pt x="34" y="28"/>
                      <a:pt x="34" y="29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5" y="27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moveTo>
                      <a:pt x="42" y="13"/>
                    </a:moveTo>
                    <a:cubicBezTo>
                      <a:pt x="42" y="14"/>
                      <a:pt x="42" y="14"/>
                      <a:pt x="41" y="14"/>
                    </a:cubicBezTo>
                    <a:cubicBezTo>
                      <a:pt x="40" y="16"/>
                      <a:pt x="39" y="18"/>
                      <a:pt x="38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0" y="18"/>
                      <a:pt x="41" y="16"/>
                      <a:pt x="43" y="14"/>
                    </a:cubicBezTo>
                    <a:cubicBezTo>
                      <a:pt x="42" y="13"/>
                      <a:pt x="42" y="13"/>
                      <a:pt x="42" y="13"/>
                    </a:cubicBezTo>
                    <a:moveTo>
                      <a:pt x="46" y="5"/>
                    </a:move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5" y="7"/>
                      <a:pt x="44" y="9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5" y="8"/>
                      <a:pt x="45" y="7"/>
                      <a:pt x="46" y="6"/>
                    </a:cubicBezTo>
                    <a:cubicBezTo>
                      <a:pt x="45" y="7"/>
                      <a:pt x="45" y="8"/>
                      <a:pt x="44" y="9"/>
                    </a:cubicBezTo>
                    <a:cubicBezTo>
                      <a:pt x="44" y="9"/>
                      <a:pt x="45" y="9"/>
                      <a:pt x="45" y="9"/>
                    </a:cubicBezTo>
                    <a:cubicBezTo>
                      <a:pt x="45" y="9"/>
                      <a:pt x="46" y="8"/>
                      <a:pt x="46" y="7"/>
                    </a:cubicBezTo>
                    <a:cubicBezTo>
                      <a:pt x="47" y="7"/>
                      <a:pt x="47" y="6"/>
                      <a:pt x="47" y="5"/>
                    </a:cubicBezTo>
                    <a:cubicBezTo>
                      <a:pt x="47" y="5"/>
                      <a:pt x="46" y="5"/>
                      <a:pt x="46" y="5"/>
                    </a:cubicBezTo>
                    <a:moveTo>
                      <a:pt x="48" y="0"/>
                    </a:moveTo>
                    <a:cubicBezTo>
                      <a:pt x="47" y="0"/>
                      <a:pt x="47" y="3"/>
                      <a:pt x="46" y="5"/>
                    </a:cubicBezTo>
                    <a:cubicBezTo>
                      <a:pt x="46" y="5"/>
                      <a:pt x="47" y="5"/>
                      <a:pt x="47" y="5"/>
                    </a:cubicBezTo>
                    <a:cubicBezTo>
                      <a:pt x="47" y="5"/>
                      <a:pt x="48" y="5"/>
                      <a:pt x="48" y="5"/>
                    </a:cubicBezTo>
                    <a:cubicBezTo>
                      <a:pt x="48" y="4"/>
                      <a:pt x="49" y="3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5" name="Freeform 9424"/>
              <p:cNvSpPr>
                <a:spLocks noEditPoints="1"/>
              </p:cNvSpPr>
              <p:nvPr/>
            </p:nvSpPr>
            <p:spPr bwMode="auto">
              <a:xfrm>
                <a:off x="-295" y="3096"/>
                <a:ext cx="83" cy="128"/>
              </a:xfrm>
              <a:custGeom>
                <a:avLst/>
                <a:gdLst>
                  <a:gd name="T0" fmla="*/ 2 w 35"/>
                  <a:gd name="T1" fmla="*/ 52 h 54"/>
                  <a:gd name="T2" fmla="*/ 0 w 35"/>
                  <a:gd name="T3" fmla="*/ 54 h 54"/>
                  <a:gd name="T4" fmla="*/ 2 w 35"/>
                  <a:gd name="T5" fmla="*/ 52 h 54"/>
                  <a:gd name="T6" fmla="*/ 2 w 35"/>
                  <a:gd name="T7" fmla="*/ 52 h 54"/>
                  <a:gd name="T8" fmla="*/ 7 w 35"/>
                  <a:gd name="T9" fmla="*/ 44 h 54"/>
                  <a:gd name="T10" fmla="*/ 4 w 35"/>
                  <a:gd name="T11" fmla="*/ 48 h 54"/>
                  <a:gd name="T12" fmla="*/ 4 w 35"/>
                  <a:gd name="T13" fmla="*/ 49 h 54"/>
                  <a:gd name="T14" fmla="*/ 7 w 35"/>
                  <a:gd name="T15" fmla="*/ 44 h 54"/>
                  <a:gd name="T16" fmla="*/ 7 w 35"/>
                  <a:gd name="T17" fmla="*/ 44 h 54"/>
                  <a:gd name="T18" fmla="*/ 6 w 35"/>
                  <a:gd name="T19" fmla="*/ 43 h 54"/>
                  <a:gd name="T20" fmla="*/ 3 w 35"/>
                  <a:gd name="T21" fmla="*/ 48 h 54"/>
                  <a:gd name="T22" fmla="*/ 3 w 35"/>
                  <a:gd name="T23" fmla="*/ 48 h 54"/>
                  <a:gd name="T24" fmla="*/ 3 w 35"/>
                  <a:gd name="T25" fmla="*/ 48 h 54"/>
                  <a:gd name="T26" fmla="*/ 6 w 35"/>
                  <a:gd name="T27" fmla="*/ 43 h 54"/>
                  <a:gd name="T28" fmla="*/ 6 w 35"/>
                  <a:gd name="T29" fmla="*/ 43 h 54"/>
                  <a:gd name="T30" fmla="*/ 15 w 35"/>
                  <a:gd name="T31" fmla="*/ 30 h 54"/>
                  <a:gd name="T32" fmla="*/ 8 w 35"/>
                  <a:gd name="T33" fmla="*/ 40 h 54"/>
                  <a:gd name="T34" fmla="*/ 9 w 35"/>
                  <a:gd name="T35" fmla="*/ 40 h 54"/>
                  <a:gd name="T36" fmla="*/ 15 w 35"/>
                  <a:gd name="T37" fmla="*/ 30 h 54"/>
                  <a:gd name="T38" fmla="*/ 9 w 35"/>
                  <a:gd name="T39" fmla="*/ 40 h 54"/>
                  <a:gd name="T40" fmla="*/ 9 w 35"/>
                  <a:gd name="T41" fmla="*/ 40 h 54"/>
                  <a:gd name="T42" fmla="*/ 9 w 35"/>
                  <a:gd name="T43" fmla="*/ 40 h 54"/>
                  <a:gd name="T44" fmla="*/ 16 w 35"/>
                  <a:gd name="T45" fmla="*/ 30 h 54"/>
                  <a:gd name="T46" fmla="*/ 15 w 35"/>
                  <a:gd name="T47" fmla="*/ 30 h 54"/>
                  <a:gd name="T48" fmla="*/ 22 w 35"/>
                  <a:gd name="T49" fmla="*/ 20 h 54"/>
                  <a:gd name="T50" fmla="*/ 18 w 35"/>
                  <a:gd name="T51" fmla="*/ 25 h 54"/>
                  <a:gd name="T52" fmla="*/ 19 w 35"/>
                  <a:gd name="T53" fmla="*/ 25 h 54"/>
                  <a:gd name="T54" fmla="*/ 22 w 35"/>
                  <a:gd name="T55" fmla="*/ 20 h 54"/>
                  <a:gd name="T56" fmla="*/ 22 w 35"/>
                  <a:gd name="T57" fmla="*/ 20 h 54"/>
                  <a:gd name="T58" fmla="*/ 29 w 35"/>
                  <a:gd name="T59" fmla="*/ 10 h 54"/>
                  <a:gd name="T60" fmla="*/ 27 w 35"/>
                  <a:gd name="T61" fmla="*/ 13 h 54"/>
                  <a:gd name="T62" fmla="*/ 28 w 35"/>
                  <a:gd name="T63" fmla="*/ 11 h 54"/>
                  <a:gd name="T64" fmla="*/ 27 w 35"/>
                  <a:gd name="T65" fmla="*/ 12 h 54"/>
                  <a:gd name="T66" fmla="*/ 26 w 35"/>
                  <a:gd name="T67" fmla="*/ 14 h 54"/>
                  <a:gd name="T68" fmla="*/ 26 w 35"/>
                  <a:gd name="T69" fmla="*/ 14 h 54"/>
                  <a:gd name="T70" fmla="*/ 29 w 35"/>
                  <a:gd name="T71" fmla="*/ 10 h 54"/>
                  <a:gd name="T72" fmla="*/ 29 w 35"/>
                  <a:gd name="T73" fmla="*/ 10 h 54"/>
                  <a:gd name="T74" fmla="*/ 29 w 35"/>
                  <a:gd name="T75" fmla="*/ 10 h 54"/>
                  <a:gd name="T76" fmla="*/ 35 w 35"/>
                  <a:gd name="T77" fmla="*/ 0 h 54"/>
                  <a:gd name="T78" fmla="*/ 35 w 35"/>
                  <a:gd name="T79" fmla="*/ 0 h 54"/>
                  <a:gd name="T80" fmla="*/ 35 w 35"/>
                  <a:gd name="T8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" h="54">
                    <a:moveTo>
                      <a:pt x="2" y="52"/>
                    </a:moveTo>
                    <a:cubicBezTo>
                      <a:pt x="1" y="53"/>
                      <a:pt x="1" y="53"/>
                      <a:pt x="0" y="54"/>
                    </a:cubicBezTo>
                    <a:cubicBezTo>
                      <a:pt x="1" y="53"/>
                      <a:pt x="1" y="53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moveTo>
                      <a:pt x="7" y="44"/>
                    </a:moveTo>
                    <a:cubicBezTo>
                      <a:pt x="6" y="45"/>
                      <a:pt x="5" y="47"/>
                      <a:pt x="4" y="48"/>
                    </a:cubicBezTo>
                    <a:cubicBezTo>
                      <a:pt x="4" y="48"/>
                      <a:pt x="4" y="48"/>
                      <a:pt x="4" y="49"/>
                    </a:cubicBezTo>
                    <a:cubicBezTo>
                      <a:pt x="5" y="47"/>
                      <a:pt x="6" y="45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moveTo>
                      <a:pt x="6" y="43"/>
                    </a:moveTo>
                    <a:cubicBezTo>
                      <a:pt x="5" y="45"/>
                      <a:pt x="4" y="47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4" y="47"/>
                      <a:pt x="5" y="46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moveTo>
                      <a:pt x="15" y="30"/>
                    </a:moveTo>
                    <a:cubicBezTo>
                      <a:pt x="13" y="33"/>
                      <a:pt x="10" y="37"/>
                      <a:pt x="8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1" y="37"/>
                      <a:pt x="13" y="34"/>
                      <a:pt x="15" y="30"/>
                    </a:cubicBezTo>
                    <a:cubicBezTo>
                      <a:pt x="13" y="34"/>
                      <a:pt x="11" y="37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2" y="37"/>
                      <a:pt x="14" y="33"/>
                      <a:pt x="16" y="30"/>
                    </a:cubicBezTo>
                    <a:cubicBezTo>
                      <a:pt x="15" y="30"/>
                      <a:pt x="15" y="30"/>
                      <a:pt x="15" y="30"/>
                    </a:cubicBezTo>
                    <a:moveTo>
                      <a:pt x="22" y="20"/>
                    </a:moveTo>
                    <a:cubicBezTo>
                      <a:pt x="21" y="22"/>
                      <a:pt x="20" y="23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3"/>
                      <a:pt x="21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moveTo>
                      <a:pt x="29" y="10"/>
                    </a:moveTo>
                    <a:cubicBezTo>
                      <a:pt x="28" y="11"/>
                      <a:pt x="28" y="12"/>
                      <a:pt x="27" y="13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7" y="12"/>
                    </a:cubicBezTo>
                    <a:cubicBezTo>
                      <a:pt x="27" y="12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3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6" name="Freeform 9425"/>
              <p:cNvSpPr>
                <a:spLocks noEditPoints="1"/>
              </p:cNvSpPr>
              <p:nvPr/>
            </p:nvSpPr>
            <p:spPr bwMode="auto">
              <a:xfrm>
                <a:off x="-290" y="3120"/>
                <a:ext cx="64" cy="99"/>
              </a:xfrm>
              <a:custGeom>
                <a:avLst/>
                <a:gdLst>
                  <a:gd name="T0" fmla="*/ 2 w 27"/>
                  <a:gd name="T1" fmla="*/ 38 h 42"/>
                  <a:gd name="T2" fmla="*/ 0 w 27"/>
                  <a:gd name="T3" fmla="*/ 42 h 42"/>
                  <a:gd name="T4" fmla="*/ 0 w 27"/>
                  <a:gd name="T5" fmla="*/ 42 h 42"/>
                  <a:gd name="T6" fmla="*/ 2 w 27"/>
                  <a:gd name="T7" fmla="*/ 39 h 42"/>
                  <a:gd name="T8" fmla="*/ 2 w 27"/>
                  <a:gd name="T9" fmla="*/ 38 h 42"/>
                  <a:gd name="T10" fmla="*/ 1 w 27"/>
                  <a:gd name="T11" fmla="*/ 38 h 42"/>
                  <a:gd name="T12" fmla="*/ 1 w 27"/>
                  <a:gd name="T13" fmla="*/ 39 h 42"/>
                  <a:gd name="T14" fmla="*/ 1 w 27"/>
                  <a:gd name="T15" fmla="*/ 38 h 42"/>
                  <a:gd name="T16" fmla="*/ 1 w 27"/>
                  <a:gd name="T17" fmla="*/ 38 h 42"/>
                  <a:gd name="T18" fmla="*/ 1 w 27"/>
                  <a:gd name="T19" fmla="*/ 38 h 42"/>
                  <a:gd name="T20" fmla="*/ 7 w 27"/>
                  <a:gd name="T21" fmla="*/ 30 h 42"/>
                  <a:gd name="T22" fmla="*/ 5 w 27"/>
                  <a:gd name="T23" fmla="*/ 34 h 42"/>
                  <a:gd name="T24" fmla="*/ 5 w 27"/>
                  <a:gd name="T25" fmla="*/ 34 h 42"/>
                  <a:gd name="T26" fmla="*/ 7 w 27"/>
                  <a:gd name="T27" fmla="*/ 30 h 42"/>
                  <a:gd name="T28" fmla="*/ 7 w 27"/>
                  <a:gd name="T29" fmla="*/ 30 h 42"/>
                  <a:gd name="T30" fmla="*/ 6 w 27"/>
                  <a:gd name="T31" fmla="*/ 30 h 42"/>
                  <a:gd name="T32" fmla="*/ 4 w 27"/>
                  <a:gd name="T33" fmla="*/ 33 h 42"/>
                  <a:gd name="T34" fmla="*/ 4 w 27"/>
                  <a:gd name="T35" fmla="*/ 33 h 42"/>
                  <a:gd name="T36" fmla="*/ 7 w 27"/>
                  <a:gd name="T37" fmla="*/ 30 h 42"/>
                  <a:gd name="T38" fmla="*/ 6 w 27"/>
                  <a:gd name="T39" fmla="*/ 30 h 42"/>
                  <a:gd name="T40" fmla="*/ 16 w 27"/>
                  <a:gd name="T41" fmla="*/ 15 h 42"/>
                  <a:gd name="T42" fmla="*/ 13 w 27"/>
                  <a:gd name="T43" fmla="*/ 20 h 42"/>
                  <a:gd name="T44" fmla="*/ 13 w 27"/>
                  <a:gd name="T45" fmla="*/ 20 h 42"/>
                  <a:gd name="T46" fmla="*/ 14 w 27"/>
                  <a:gd name="T47" fmla="*/ 20 h 42"/>
                  <a:gd name="T48" fmla="*/ 17 w 27"/>
                  <a:gd name="T49" fmla="*/ 15 h 42"/>
                  <a:gd name="T50" fmla="*/ 16 w 27"/>
                  <a:gd name="T51" fmla="*/ 15 h 42"/>
                  <a:gd name="T52" fmla="*/ 24 w 27"/>
                  <a:gd name="T53" fmla="*/ 4 h 42"/>
                  <a:gd name="T54" fmla="*/ 23 w 27"/>
                  <a:gd name="T55" fmla="*/ 4 h 42"/>
                  <a:gd name="T56" fmla="*/ 20 w 27"/>
                  <a:gd name="T57" fmla="*/ 10 h 42"/>
                  <a:gd name="T58" fmla="*/ 20 w 27"/>
                  <a:gd name="T59" fmla="*/ 10 h 42"/>
                  <a:gd name="T60" fmla="*/ 22 w 27"/>
                  <a:gd name="T61" fmla="*/ 7 h 42"/>
                  <a:gd name="T62" fmla="*/ 22 w 27"/>
                  <a:gd name="T63" fmla="*/ 7 h 42"/>
                  <a:gd name="T64" fmla="*/ 24 w 27"/>
                  <a:gd name="T65" fmla="*/ 4 h 42"/>
                  <a:gd name="T66" fmla="*/ 24 w 27"/>
                  <a:gd name="T67" fmla="*/ 4 h 42"/>
                  <a:gd name="T68" fmla="*/ 24 w 27"/>
                  <a:gd name="T69" fmla="*/ 4 h 42"/>
                  <a:gd name="T70" fmla="*/ 27 w 27"/>
                  <a:gd name="T71" fmla="*/ 0 h 42"/>
                  <a:gd name="T72" fmla="*/ 27 w 27"/>
                  <a:gd name="T73" fmla="*/ 0 h 42"/>
                  <a:gd name="T74" fmla="*/ 27 w 27"/>
                  <a:gd name="T75" fmla="*/ 0 h 42"/>
                  <a:gd name="T76" fmla="*/ 27 w 27"/>
                  <a:gd name="T7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42">
                    <a:moveTo>
                      <a:pt x="2" y="38"/>
                    </a:moveTo>
                    <a:cubicBezTo>
                      <a:pt x="1" y="40"/>
                      <a:pt x="0" y="41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1"/>
                      <a:pt x="1" y="40"/>
                      <a:pt x="2" y="39"/>
                    </a:cubicBezTo>
                    <a:cubicBezTo>
                      <a:pt x="2" y="38"/>
                      <a:pt x="2" y="38"/>
                      <a:pt x="2" y="38"/>
                    </a:cubicBezTo>
                    <a:moveTo>
                      <a:pt x="1" y="38"/>
                    </a:move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moveTo>
                      <a:pt x="7" y="30"/>
                    </a:moveTo>
                    <a:cubicBezTo>
                      <a:pt x="6" y="31"/>
                      <a:pt x="6" y="33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3"/>
                      <a:pt x="7" y="31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moveTo>
                      <a:pt x="6" y="30"/>
                    </a:moveTo>
                    <a:cubicBezTo>
                      <a:pt x="6" y="31"/>
                      <a:pt x="5" y="32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2"/>
                      <a:pt x="6" y="31"/>
                      <a:pt x="7" y="30"/>
                    </a:cubicBezTo>
                    <a:cubicBezTo>
                      <a:pt x="7" y="30"/>
                      <a:pt x="7" y="30"/>
                      <a:pt x="6" y="30"/>
                    </a:cubicBezTo>
                    <a:moveTo>
                      <a:pt x="16" y="15"/>
                    </a:moveTo>
                    <a:cubicBezTo>
                      <a:pt x="15" y="16"/>
                      <a:pt x="14" y="18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18"/>
                      <a:pt x="16" y="17"/>
                      <a:pt x="17" y="15"/>
                    </a:cubicBezTo>
                    <a:cubicBezTo>
                      <a:pt x="16" y="15"/>
                      <a:pt x="16" y="15"/>
                      <a:pt x="16" y="15"/>
                    </a:cubicBezTo>
                    <a:moveTo>
                      <a:pt x="24" y="4"/>
                    </a:moveTo>
                    <a:cubicBezTo>
                      <a:pt x="24" y="4"/>
                      <a:pt x="24" y="4"/>
                      <a:pt x="23" y="4"/>
                    </a:cubicBezTo>
                    <a:cubicBezTo>
                      <a:pt x="22" y="6"/>
                      <a:pt x="21" y="8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9"/>
                      <a:pt x="21" y="8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3" y="6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7" name="Freeform 9426"/>
              <p:cNvSpPr>
                <a:spLocks/>
              </p:cNvSpPr>
              <p:nvPr/>
            </p:nvSpPr>
            <p:spPr bwMode="auto">
              <a:xfrm>
                <a:off x="-302" y="3224"/>
                <a:ext cx="7" cy="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1 h 5"/>
                  <a:gd name="T4" fmla="*/ 0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1" y="3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8" name="Freeform 9427"/>
              <p:cNvSpPr>
                <a:spLocks noEditPoints="1"/>
              </p:cNvSpPr>
              <p:nvPr/>
            </p:nvSpPr>
            <p:spPr bwMode="auto">
              <a:xfrm>
                <a:off x="-730" y="3634"/>
                <a:ext cx="159" cy="286"/>
              </a:xfrm>
              <a:custGeom>
                <a:avLst/>
                <a:gdLst>
                  <a:gd name="T0" fmla="*/ 0 w 67"/>
                  <a:gd name="T1" fmla="*/ 121 h 121"/>
                  <a:gd name="T2" fmla="*/ 5 w 67"/>
                  <a:gd name="T3" fmla="*/ 110 h 121"/>
                  <a:gd name="T4" fmla="*/ 0 w 67"/>
                  <a:gd name="T5" fmla="*/ 121 h 121"/>
                  <a:gd name="T6" fmla="*/ 5 w 67"/>
                  <a:gd name="T7" fmla="*/ 110 h 121"/>
                  <a:gd name="T8" fmla="*/ 5 w 67"/>
                  <a:gd name="T9" fmla="*/ 110 h 121"/>
                  <a:gd name="T10" fmla="*/ 12 w 67"/>
                  <a:gd name="T11" fmla="*/ 98 h 121"/>
                  <a:gd name="T12" fmla="*/ 12 w 67"/>
                  <a:gd name="T13" fmla="*/ 98 h 121"/>
                  <a:gd name="T14" fmla="*/ 12 w 67"/>
                  <a:gd name="T15" fmla="*/ 97 h 121"/>
                  <a:gd name="T16" fmla="*/ 14 w 67"/>
                  <a:gd name="T17" fmla="*/ 94 h 121"/>
                  <a:gd name="T18" fmla="*/ 14 w 67"/>
                  <a:gd name="T19" fmla="*/ 94 h 121"/>
                  <a:gd name="T20" fmla="*/ 21 w 67"/>
                  <a:gd name="T21" fmla="*/ 80 h 121"/>
                  <a:gd name="T22" fmla="*/ 21 w 67"/>
                  <a:gd name="T23" fmla="*/ 80 h 121"/>
                  <a:gd name="T24" fmla="*/ 22 w 67"/>
                  <a:gd name="T25" fmla="*/ 79 h 121"/>
                  <a:gd name="T26" fmla="*/ 24 w 67"/>
                  <a:gd name="T27" fmla="*/ 76 h 121"/>
                  <a:gd name="T28" fmla="*/ 25 w 67"/>
                  <a:gd name="T29" fmla="*/ 74 h 121"/>
                  <a:gd name="T30" fmla="*/ 30 w 67"/>
                  <a:gd name="T31" fmla="*/ 66 h 121"/>
                  <a:gd name="T32" fmla="*/ 30 w 67"/>
                  <a:gd name="T33" fmla="*/ 66 h 121"/>
                  <a:gd name="T34" fmla="*/ 31 w 67"/>
                  <a:gd name="T35" fmla="*/ 63 h 121"/>
                  <a:gd name="T36" fmla="*/ 32 w 67"/>
                  <a:gd name="T37" fmla="*/ 62 h 121"/>
                  <a:gd name="T38" fmla="*/ 33 w 67"/>
                  <a:gd name="T39" fmla="*/ 59 h 121"/>
                  <a:gd name="T40" fmla="*/ 35 w 67"/>
                  <a:gd name="T41" fmla="*/ 57 h 121"/>
                  <a:gd name="T42" fmla="*/ 35 w 67"/>
                  <a:gd name="T43" fmla="*/ 57 h 121"/>
                  <a:gd name="T44" fmla="*/ 37 w 67"/>
                  <a:gd name="T45" fmla="*/ 52 h 121"/>
                  <a:gd name="T46" fmla="*/ 41 w 67"/>
                  <a:gd name="T47" fmla="*/ 46 h 121"/>
                  <a:gd name="T48" fmla="*/ 42 w 67"/>
                  <a:gd name="T49" fmla="*/ 45 h 121"/>
                  <a:gd name="T50" fmla="*/ 46 w 67"/>
                  <a:gd name="T51" fmla="*/ 38 h 121"/>
                  <a:gd name="T52" fmla="*/ 46 w 67"/>
                  <a:gd name="T53" fmla="*/ 38 h 121"/>
                  <a:gd name="T54" fmla="*/ 48 w 67"/>
                  <a:gd name="T55" fmla="*/ 33 h 121"/>
                  <a:gd name="T56" fmla="*/ 53 w 67"/>
                  <a:gd name="T57" fmla="*/ 25 h 121"/>
                  <a:gd name="T58" fmla="*/ 53 w 67"/>
                  <a:gd name="T59" fmla="*/ 25 h 121"/>
                  <a:gd name="T60" fmla="*/ 53 w 67"/>
                  <a:gd name="T61" fmla="*/ 24 h 121"/>
                  <a:gd name="T62" fmla="*/ 53 w 67"/>
                  <a:gd name="T63" fmla="*/ 24 h 121"/>
                  <a:gd name="T64" fmla="*/ 55 w 67"/>
                  <a:gd name="T65" fmla="*/ 21 h 121"/>
                  <a:gd name="T66" fmla="*/ 59 w 67"/>
                  <a:gd name="T67" fmla="*/ 14 h 121"/>
                  <a:gd name="T68" fmla="*/ 59 w 67"/>
                  <a:gd name="T69" fmla="*/ 14 h 121"/>
                  <a:gd name="T70" fmla="*/ 62 w 67"/>
                  <a:gd name="T71" fmla="*/ 9 h 121"/>
                  <a:gd name="T72" fmla="*/ 62 w 67"/>
                  <a:gd name="T73" fmla="*/ 9 h 121"/>
                  <a:gd name="T74" fmla="*/ 62 w 67"/>
                  <a:gd name="T75" fmla="*/ 9 h 121"/>
                  <a:gd name="T76" fmla="*/ 63 w 67"/>
                  <a:gd name="T77" fmla="*/ 8 h 121"/>
                  <a:gd name="T78" fmla="*/ 63 w 67"/>
                  <a:gd name="T79" fmla="*/ 7 h 121"/>
                  <a:gd name="T80" fmla="*/ 65 w 67"/>
                  <a:gd name="T81" fmla="*/ 4 h 121"/>
                  <a:gd name="T82" fmla="*/ 65 w 67"/>
                  <a:gd name="T83" fmla="*/ 4 h 121"/>
                  <a:gd name="T84" fmla="*/ 65 w 67"/>
                  <a:gd name="T85" fmla="*/ 4 h 121"/>
                  <a:gd name="T86" fmla="*/ 65 w 67"/>
                  <a:gd name="T87" fmla="*/ 3 h 121"/>
                  <a:gd name="T88" fmla="*/ 67 w 67"/>
                  <a:gd name="T89" fmla="*/ 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7" h="121">
                    <a:moveTo>
                      <a:pt x="0" y="121"/>
                    </a:move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moveTo>
                      <a:pt x="5" y="110"/>
                    </a:moveTo>
                    <a:cubicBezTo>
                      <a:pt x="5" y="111"/>
                      <a:pt x="4" y="112"/>
                      <a:pt x="4" y="113"/>
                    </a:cubicBezTo>
                    <a:cubicBezTo>
                      <a:pt x="3" y="115"/>
                      <a:pt x="1" y="118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1" y="118"/>
                      <a:pt x="3" y="115"/>
                      <a:pt x="4" y="113"/>
                    </a:cubicBezTo>
                    <a:cubicBezTo>
                      <a:pt x="4" y="112"/>
                      <a:pt x="5" y="111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moveTo>
                      <a:pt x="7" y="107"/>
                    </a:moveTo>
                    <a:cubicBezTo>
                      <a:pt x="6" y="108"/>
                      <a:pt x="6" y="109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6" y="109"/>
                      <a:pt x="6" y="108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moveTo>
                      <a:pt x="12" y="98"/>
                    </a:moveTo>
                    <a:cubicBezTo>
                      <a:pt x="10" y="101"/>
                      <a:pt x="9" y="104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9" y="104"/>
                      <a:pt x="10" y="101"/>
                      <a:pt x="12" y="98"/>
                    </a:cubicBezTo>
                    <a:cubicBezTo>
                      <a:pt x="12" y="98"/>
                      <a:pt x="12" y="98"/>
                      <a:pt x="12" y="98"/>
                    </a:cubicBezTo>
                    <a:moveTo>
                      <a:pt x="14" y="94"/>
                    </a:moveTo>
                    <a:cubicBezTo>
                      <a:pt x="13" y="95"/>
                      <a:pt x="13" y="96"/>
                      <a:pt x="12" y="97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3" y="96"/>
                      <a:pt x="13" y="95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moveTo>
                      <a:pt x="18" y="86"/>
                    </a:moveTo>
                    <a:cubicBezTo>
                      <a:pt x="17" y="89"/>
                      <a:pt x="15" y="91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5" y="91"/>
                      <a:pt x="17" y="89"/>
                      <a:pt x="18" y="86"/>
                    </a:cubicBezTo>
                    <a:cubicBezTo>
                      <a:pt x="18" y="86"/>
                      <a:pt x="18" y="86"/>
                      <a:pt x="18" y="86"/>
                    </a:cubicBezTo>
                    <a:moveTo>
                      <a:pt x="21" y="80"/>
                    </a:moveTo>
                    <a:cubicBezTo>
                      <a:pt x="21" y="82"/>
                      <a:pt x="20" y="83"/>
                      <a:pt x="19" y="85"/>
                    </a:cubicBezTo>
                    <a:cubicBezTo>
                      <a:pt x="19" y="85"/>
                      <a:pt x="19" y="85"/>
                      <a:pt x="19" y="85"/>
                    </a:cubicBezTo>
                    <a:cubicBezTo>
                      <a:pt x="20" y="83"/>
                      <a:pt x="21" y="82"/>
                      <a:pt x="21" y="80"/>
                    </a:cubicBezTo>
                    <a:cubicBezTo>
                      <a:pt x="21" y="80"/>
                      <a:pt x="21" y="80"/>
                      <a:pt x="21" y="80"/>
                    </a:cubicBezTo>
                    <a:moveTo>
                      <a:pt x="24" y="76"/>
                    </a:moveTo>
                    <a:cubicBezTo>
                      <a:pt x="23" y="77"/>
                      <a:pt x="23" y="78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3" y="78"/>
                      <a:pt x="23" y="77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moveTo>
                      <a:pt x="27" y="70"/>
                    </a:moveTo>
                    <a:cubicBezTo>
                      <a:pt x="26" y="72"/>
                      <a:pt x="26" y="73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3"/>
                      <a:pt x="26" y="72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moveTo>
                      <a:pt x="30" y="66"/>
                    </a:moveTo>
                    <a:cubicBezTo>
                      <a:pt x="29" y="67"/>
                      <a:pt x="28" y="68"/>
                      <a:pt x="28" y="69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8"/>
                      <a:pt x="29" y="67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moveTo>
                      <a:pt x="32" y="62"/>
                    </a:moveTo>
                    <a:cubicBezTo>
                      <a:pt x="31" y="62"/>
                      <a:pt x="31" y="63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2"/>
                      <a:pt x="32" y="62"/>
                    </a:cubicBezTo>
                    <a:cubicBezTo>
                      <a:pt x="32" y="62"/>
                      <a:pt x="32" y="62"/>
                      <a:pt x="32" y="62"/>
                    </a:cubicBezTo>
                    <a:moveTo>
                      <a:pt x="34" y="58"/>
                    </a:moveTo>
                    <a:cubicBezTo>
                      <a:pt x="34" y="58"/>
                      <a:pt x="34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4" y="59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moveTo>
                      <a:pt x="35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moveTo>
                      <a:pt x="41" y="46"/>
                    </a:moveTo>
                    <a:cubicBezTo>
                      <a:pt x="40" y="48"/>
                      <a:pt x="38" y="50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8" y="50"/>
                      <a:pt x="40" y="48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moveTo>
                      <a:pt x="46" y="38"/>
                    </a:moveTo>
                    <a:cubicBezTo>
                      <a:pt x="45" y="39"/>
                      <a:pt x="44" y="41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4" y="41"/>
                      <a:pt x="45" y="39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moveTo>
                      <a:pt x="53" y="25"/>
                    </a:moveTo>
                    <a:cubicBezTo>
                      <a:pt x="51" y="27"/>
                      <a:pt x="50" y="30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0" y="30"/>
                      <a:pt x="51" y="27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moveTo>
                      <a:pt x="53" y="25"/>
                    </a:move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moveTo>
                      <a:pt x="53" y="24"/>
                    </a:moveTo>
                    <a:cubicBezTo>
                      <a:pt x="53" y="24"/>
                      <a:pt x="53" y="24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moveTo>
                      <a:pt x="59" y="14"/>
                    </a:moveTo>
                    <a:cubicBezTo>
                      <a:pt x="58" y="16"/>
                      <a:pt x="57" y="19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7" y="19"/>
                      <a:pt x="58" y="16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moveTo>
                      <a:pt x="60" y="13"/>
                    </a:moveTo>
                    <a:cubicBezTo>
                      <a:pt x="60" y="13"/>
                      <a:pt x="60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4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moveTo>
                      <a:pt x="62" y="9"/>
                    </a:move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moveTo>
                      <a:pt x="63" y="8"/>
                    </a:moveTo>
                    <a:cubicBezTo>
                      <a:pt x="63" y="8"/>
                      <a:pt x="63" y="8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moveTo>
                      <a:pt x="65" y="5"/>
                    </a:moveTo>
                    <a:cubicBezTo>
                      <a:pt x="64" y="5"/>
                      <a:pt x="64" y="6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4" y="6"/>
                      <a:pt x="64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moveTo>
                      <a:pt x="65" y="4"/>
                    </a:move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moveTo>
                      <a:pt x="65" y="3"/>
                    </a:move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moveTo>
                      <a:pt x="67" y="0"/>
                    </a:move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9" name="Freeform 9428"/>
              <p:cNvSpPr>
                <a:spLocks noEditPoints="1"/>
              </p:cNvSpPr>
              <p:nvPr/>
            </p:nvSpPr>
            <p:spPr bwMode="auto">
              <a:xfrm>
                <a:off x="-583" y="3651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0" name="Freeform 9429"/>
              <p:cNvSpPr>
                <a:spLocks noEditPoints="1"/>
              </p:cNvSpPr>
              <p:nvPr/>
            </p:nvSpPr>
            <p:spPr bwMode="auto">
              <a:xfrm>
                <a:off x="-604" y="36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1" name="Freeform 9430"/>
              <p:cNvSpPr>
                <a:spLocks noEditPoints="1"/>
              </p:cNvSpPr>
              <p:nvPr/>
            </p:nvSpPr>
            <p:spPr bwMode="auto">
              <a:xfrm>
                <a:off x="-604" y="36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2" name="Freeform 9431"/>
              <p:cNvSpPr>
                <a:spLocks noEditPoints="1"/>
              </p:cNvSpPr>
              <p:nvPr/>
            </p:nvSpPr>
            <p:spPr bwMode="auto">
              <a:xfrm>
                <a:off x="-730" y="3634"/>
                <a:ext cx="159" cy="286"/>
              </a:xfrm>
              <a:custGeom>
                <a:avLst/>
                <a:gdLst>
                  <a:gd name="T0" fmla="*/ 0 w 67"/>
                  <a:gd name="T1" fmla="*/ 121 h 121"/>
                  <a:gd name="T2" fmla="*/ 0 w 67"/>
                  <a:gd name="T3" fmla="*/ 121 h 121"/>
                  <a:gd name="T4" fmla="*/ 5 w 67"/>
                  <a:gd name="T5" fmla="*/ 110 h 121"/>
                  <a:gd name="T6" fmla="*/ 5 w 67"/>
                  <a:gd name="T7" fmla="*/ 110 h 121"/>
                  <a:gd name="T8" fmla="*/ 5 w 67"/>
                  <a:gd name="T9" fmla="*/ 110 h 121"/>
                  <a:gd name="T10" fmla="*/ 7 w 67"/>
                  <a:gd name="T11" fmla="*/ 107 h 121"/>
                  <a:gd name="T12" fmla="*/ 7 w 67"/>
                  <a:gd name="T13" fmla="*/ 107 h 121"/>
                  <a:gd name="T14" fmla="*/ 12 w 67"/>
                  <a:gd name="T15" fmla="*/ 97 h 121"/>
                  <a:gd name="T16" fmla="*/ 12 w 67"/>
                  <a:gd name="T17" fmla="*/ 98 h 121"/>
                  <a:gd name="T18" fmla="*/ 12 w 67"/>
                  <a:gd name="T19" fmla="*/ 97 h 121"/>
                  <a:gd name="T20" fmla="*/ 14 w 67"/>
                  <a:gd name="T21" fmla="*/ 94 h 121"/>
                  <a:gd name="T22" fmla="*/ 14 w 67"/>
                  <a:gd name="T23" fmla="*/ 94 h 121"/>
                  <a:gd name="T24" fmla="*/ 19 w 67"/>
                  <a:gd name="T25" fmla="*/ 85 h 121"/>
                  <a:gd name="T26" fmla="*/ 18 w 67"/>
                  <a:gd name="T27" fmla="*/ 86 h 121"/>
                  <a:gd name="T28" fmla="*/ 19 w 67"/>
                  <a:gd name="T29" fmla="*/ 85 h 121"/>
                  <a:gd name="T30" fmla="*/ 21 w 67"/>
                  <a:gd name="T31" fmla="*/ 80 h 121"/>
                  <a:gd name="T32" fmla="*/ 22 w 67"/>
                  <a:gd name="T33" fmla="*/ 79 h 121"/>
                  <a:gd name="T34" fmla="*/ 25 w 67"/>
                  <a:gd name="T35" fmla="*/ 74 h 121"/>
                  <a:gd name="T36" fmla="*/ 24 w 67"/>
                  <a:gd name="T37" fmla="*/ 76 h 121"/>
                  <a:gd name="T38" fmla="*/ 24 w 67"/>
                  <a:gd name="T39" fmla="*/ 75 h 121"/>
                  <a:gd name="T40" fmla="*/ 25 w 67"/>
                  <a:gd name="T41" fmla="*/ 74 h 121"/>
                  <a:gd name="T42" fmla="*/ 27 w 67"/>
                  <a:gd name="T43" fmla="*/ 70 h 121"/>
                  <a:gd name="T44" fmla="*/ 28 w 67"/>
                  <a:gd name="T45" fmla="*/ 69 h 121"/>
                  <a:gd name="T46" fmla="*/ 31 w 67"/>
                  <a:gd name="T47" fmla="*/ 63 h 121"/>
                  <a:gd name="T48" fmla="*/ 30 w 67"/>
                  <a:gd name="T49" fmla="*/ 66 h 121"/>
                  <a:gd name="T50" fmla="*/ 31 w 67"/>
                  <a:gd name="T51" fmla="*/ 63 h 121"/>
                  <a:gd name="T52" fmla="*/ 32 w 67"/>
                  <a:gd name="T53" fmla="*/ 62 h 121"/>
                  <a:gd name="T54" fmla="*/ 33 w 67"/>
                  <a:gd name="T55" fmla="*/ 59 h 121"/>
                  <a:gd name="T56" fmla="*/ 34 w 67"/>
                  <a:gd name="T57" fmla="*/ 57 h 121"/>
                  <a:gd name="T58" fmla="*/ 34 w 67"/>
                  <a:gd name="T59" fmla="*/ 58 h 121"/>
                  <a:gd name="T60" fmla="*/ 34 w 67"/>
                  <a:gd name="T61" fmla="*/ 57 h 121"/>
                  <a:gd name="T62" fmla="*/ 35 w 67"/>
                  <a:gd name="T63" fmla="*/ 57 h 121"/>
                  <a:gd name="T64" fmla="*/ 37 w 67"/>
                  <a:gd name="T65" fmla="*/ 52 h 121"/>
                  <a:gd name="T66" fmla="*/ 42 w 67"/>
                  <a:gd name="T67" fmla="*/ 45 h 121"/>
                  <a:gd name="T68" fmla="*/ 41 w 67"/>
                  <a:gd name="T69" fmla="*/ 46 h 121"/>
                  <a:gd name="T70" fmla="*/ 42 w 67"/>
                  <a:gd name="T71" fmla="*/ 45 h 121"/>
                  <a:gd name="T72" fmla="*/ 42 w 67"/>
                  <a:gd name="T73" fmla="*/ 45 h 121"/>
                  <a:gd name="T74" fmla="*/ 43 w 67"/>
                  <a:gd name="T75" fmla="*/ 42 h 121"/>
                  <a:gd name="T76" fmla="*/ 48 w 67"/>
                  <a:gd name="T77" fmla="*/ 33 h 121"/>
                  <a:gd name="T78" fmla="*/ 46 w 67"/>
                  <a:gd name="T79" fmla="*/ 38 h 121"/>
                  <a:gd name="T80" fmla="*/ 48 w 67"/>
                  <a:gd name="T81" fmla="*/ 33 h 121"/>
                  <a:gd name="T82" fmla="*/ 53 w 67"/>
                  <a:gd name="T83" fmla="*/ 24 h 121"/>
                  <a:gd name="T84" fmla="*/ 55 w 67"/>
                  <a:gd name="T85" fmla="*/ 21 h 121"/>
                  <a:gd name="T86" fmla="*/ 59 w 67"/>
                  <a:gd name="T87" fmla="*/ 14 h 121"/>
                  <a:gd name="T88" fmla="*/ 59 w 67"/>
                  <a:gd name="T89" fmla="*/ 14 h 121"/>
                  <a:gd name="T90" fmla="*/ 59 w 67"/>
                  <a:gd name="T91" fmla="*/ 14 h 121"/>
                  <a:gd name="T92" fmla="*/ 60 w 67"/>
                  <a:gd name="T93" fmla="*/ 13 h 121"/>
                  <a:gd name="T94" fmla="*/ 62 w 67"/>
                  <a:gd name="T95" fmla="*/ 9 h 121"/>
                  <a:gd name="T96" fmla="*/ 65 w 67"/>
                  <a:gd name="T97" fmla="*/ 4 h 121"/>
                  <a:gd name="T98" fmla="*/ 65 w 67"/>
                  <a:gd name="T99" fmla="*/ 5 h 121"/>
                  <a:gd name="T100" fmla="*/ 65 w 67"/>
                  <a:gd name="T101" fmla="*/ 4 h 121"/>
                  <a:gd name="T102" fmla="*/ 65 w 67"/>
                  <a:gd name="T103" fmla="*/ 4 h 121"/>
                  <a:gd name="T104" fmla="*/ 65 w 67"/>
                  <a:gd name="T105" fmla="*/ 4 h 121"/>
                  <a:gd name="T106" fmla="*/ 67 w 67"/>
                  <a:gd name="T107" fmla="*/ 1 h 121"/>
                  <a:gd name="T108" fmla="*/ 65 w 67"/>
                  <a:gd name="T109" fmla="*/ 3 h 121"/>
                  <a:gd name="T110" fmla="*/ 67 w 67"/>
                  <a:gd name="T111" fmla="*/ 1 h 121"/>
                  <a:gd name="T112" fmla="*/ 67 w 67"/>
                  <a:gd name="T113" fmla="*/ 0 h 121"/>
                  <a:gd name="T114" fmla="*/ 67 w 67"/>
                  <a:gd name="T11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121">
                    <a:moveTo>
                      <a:pt x="0" y="121"/>
                    </a:move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moveTo>
                      <a:pt x="5" y="110"/>
                    </a:moveTo>
                    <a:cubicBezTo>
                      <a:pt x="5" y="110"/>
                      <a:pt x="5" y="110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moveTo>
                      <a:pt x="7" y="107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moveTo>
                      <a:pt x="12" y="97"/>
                    </a:moveTo>
                    <a:cubicBezTo>
                      <a:pt x="12" y="98"/>
                      <a:pt x="12" y="98"/>
                      <a:pt x="12" y="98"/>
                    </a:cubicBezTo>
                    <a:cubicBezTo>
                      <a:pt x="12" y="98"/>
                      <a:pt x="12" y="98"/>
                      <a:pt x="12" y="98"/>
                    </a:cubicBezTo>
                    <a:cubicBezTo>
                      <a:pt x="12" y="98"/>
                      <a:pt x="12" y="98"/>
                      <a:pt x="12" y="97"/>
                    </a:cubicBezTo>
                    <a:cubicBezTo>
                      <a:pt x="12" y="97"/>
                      <a:pt x="12" y="97"/>
                      <a:pt x="12" y="97"/>
                    </a:cubicBezTo>
                    <a:moveTo>
                      <a:pt x="14" y="94"/>
                    </a:move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moveTo>
                      <a:pt x="19" y="85"/>
                    </a:moveTo>
                    <a:cubicBezTo>
                      <a:pt x="19" y="85"/>
                      <a:pt x="18" y="86"/>
                      <a:pt x="18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86"/>
                      <a:pt x="19" y="85"/>
                      <a:pt x="19" y="85"/>
                    </a:cubicBezTo>
                    <a:cubicBezTo>
                      <a:pt x="19" y="85"/>
                      <a:pt x="19" y="85"/>
                      <a:pt x="19" y="85"/>
                    </a:cubicBezTo>
                    <a:moveTo>
                      <a:pt x="22" y="79"/>
                    </a:moveTo>
                    <a:cubicBezTo>
                      <a:pt x="22" y="80"/>
                      <a:pt x="22" y="80"/>
                      <a:pt x="21" y="80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2" y="80"/>
                      <a:pt x="22" y="80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moveTo>
                      <a:pt x="25" y="74"/>
                    </a:moveTo>
                    <a:cubicBezTo>
                      <a:pt x="25" y="74"/>
                      <a:pt x="25" y="75"/>
                      <a:pt x="24" y="75"/>
                    </a:cubicBezTo>
                    <a:cubicBezTo>
                      <a:pt x="24" y="75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25" y="75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moveTo>
                      <a:pt x="28" y="69"/>
                    </a:move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8" y="69"/>
                    </a:cubicBezTo>
                    <a:cubicBezTo>
                      <a:pt x="28" y="69"/>
                      <a:pt x="28" y="69"/>
                      <a:pt x="28" y="69"/>
                    </a:cubicBezTo>
                    <a:moveTo>
                      <a:pt x="31" y="63"/>
                    </a:moveTo>
                    <a:cubicBezTo>
                      <a:pt x="31" y="64"/>
                      <a:pt x="30" y="65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1" y="64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moveTo>
                      <a:pt x="33" y="59"/>
                    </a:moveTo>
                    <a:cubicBezTo>
                      <a:pt x="33" y="60"/>
                      <a:pt x="32" y="61"/>
                      <a:pt x="32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1"/>
                      <a:pt x="33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moveTo>
                      <a:pt x="34" y="57"/>
                    </a:move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moveTo>
                      <a:pt x="37" y="52"/>
                    </a:moveTo>
                    <a:cubicBezTo>
                      <a:pt x="36" y="54"/>
                      <a:pt x="35" y="55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5"/>
                      <a:pt x="36" y="54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moveTo>
                      <a:pt x="42" y="45"/>
                    </a:moveTo>
                    <a:cubicBezTo>
                      <a:pt x="41" y="45"/>
                      <a:pt x="41" y="45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moveTo>
                      <a:pt x="43" y="42"/>
                    </a:moveTo>
                    <a:cubicBezTo>
                      <a:pt x="42" y="43"/>
                      <a:pt x="42" y="44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3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moveTo>
                      <a:pt x="48" y="33"/>
                    </a:moveTo>
                    <a:cubicBezTo>
                      <a:pt x="47" y="35"/>
                      <a:pt x="47" y="36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6"/>
                      <a:pt x="47" y="35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moveTo>
                      <a:pt x="55" y="21"/>
                    </a:moveTo>
                    <a:cubicBezTo>
                      <a:pt x="55" y="22"/>
                      <a:pt x="54" y="23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4" y="23"/>
                      <a:pt x="55" y="22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moveTo>
                      <a:pt x="59" y="14"/>
                    </a:move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moveTo>
                      <a:pt x="62" y="9"/>
                    </a:moveTo>
                    <a:cubicBezTo>
                      <a:pt x="61" y="11"/>
                      <a:pt x="61" y="12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2"/>
                      <a:pt x="61" y="11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moveTo>
                      <a:pt x="65" y="4"/>
                    </a:moveTo>
                    <a:cubicBezTo>
                      <a:pt x="65" y="4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moveTo>
                      <a:pt x="65" y="4"/>
                    </a:move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moveTo>
                      <a:pt x="67" y="1"/>
                    </a:moveTo>
                    <a:cubicBezTo>
                      <a:pt x="66" y="2"/>
                      <a:pt x="66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6" y="3"/>
                      <a:pt x="66" y="2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moveTo>
                      <a:pt x="67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3" name="Freeform 9432"/>
              <p:cNvSpPr>
                <a:spLocks noEditPoints="1"/>
              </p:cNvSpPr>
              <p:nvPr/>
            </p:nvSpPr>
            <p:spPr bwMode="auto">
              <a:xfrm>
                <a:off x="-722" y="3868"/>
                <a:ext cx="28" cy="43"/>
              </a:xfrm>
              <a:custGeom>
                <a:avLst/>
                <a:gdLst>
                  <a:gd name="T0" fmla="*/ 4 w 12"/>
                  <a:gd name="T1" fmla="*/ 12 h 18"/>
                  <a:gd name="T2" fmla="*/ 0 w 12"/>
                  <a:gd name="T3" fmla="*/ 18 h 18"/>
                  <a:gd name="T4" fmla="*/ 0 w 12"/>
                  <a:gd name="T5" fmla="*/ 18 h 18"/>
                  <a:gd name="T6" fmla="*/ 0 w 12"/>
                  <a:gd name="T7" fmla="*/ 18 h 18"/>
                  <a:gd name="T8" fmla="*/ 4 w 12"/>
                  <a:gd name="T9" fmla="*/ 12 h 18"/>
                  <a:gd name="T10" fmla="*/ 4 w 12"/>
                  <a:gd name="T11" fmla="*/ 12 h 18"/>
                  <a:gd name="T12" fmla="*/ 6 w 12"/>
                  <a:gd name="T13" fmla="*/ 9 h 18"/>
                  <a:gd name="T14" fmla="*/ 4 w 12"/>
                  <a:gd name="T15" fmla="*/ 12 h 18"/>
                  <a:gd name="T16" fmla="*/ 4 w 12"/>
                  <a:gd name="T17" fmla="*/ 12 h 18"/>
                  <a:gd name="T18" fmla="*/ 6 w 12"/>
                  <a:gd name="T19" fmla="*/ 9 h 18"/>
                  <a:gd name="T20" fmla="*/ 6 w 12"/>
                  <a:gd name="T21" fmla="*/ 9 h 18"/>
                  <a:gd name="T22" fmla="*/ 12 w 12"/>
                  <a:gd name="T23" fmla="*/ 0 h 18"/>
                  <a:gd name="T24" fmla="*/ 6 w 12"/>
                  <a:gd name="T25" fmla="*/ 9 h 18"/>
                  <a:gd name="T26" fmla="*/ 6 w 12"/>
                  <a:gd name="T27" fmla="*/ 9 h 18"/>
                  <a:gd name="T28" fmla="*/ 12 w 12"/>
                  <a:gd name="T29" fmla="*/ 0 h 18"/>
                  <a:gd name="T30" fmla="*/ 12 w 12"/>
                  <a:gd name="T31" fmla="*/ 0 h 18"/>
                  <a:gd name="T32" fmla="*/ 12 w 12"/>
                  <a:gd name="T33" fmla="*/ 0 h 18"/>
                  <a:gd name="T34" fmla="*/ 12 w 12"/>
                  <a:gd name="T35" fmla="*/ 0 h 18"/>
                  <a:gd name="T36" fmla="*/ 12 w 12"/>
                  <a:gd name="T37" fmla="*/ 0 h 18"/>
                  <a:gd name="T38" fmla="*/ 12 w 12"/>
                  <a:gd name="T3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8">
                    <a:moveTo>
                      <a:pt x="4" y="12"/>
                    </a:moveTo>
                    <a:cubicBezTo>
                      <a:pt x="3" y="14"/>
                      <a:pt x="2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6"/>
                      <a:pt x="3" y="14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6" y="9"/>
                    </a:moveTo>
                    <a:cubicBezTo>
                      <a:pt x="6" y="10"/>
                      <a:pt x="5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1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12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6"/>
                      <a:pt x="10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4" name="Freeform 9433"/>
              <p:cNvSpPr>
                <a:spLocks noEditPoints="1"/>
              </p:cNvSpPr>
              <p:nvPr/>
            </p:nvSpPr>
            <p:spPr bwMode="auto">
              <a:xfrm>
                <a:off x="-713" y="3868"/>
                <a:ext cx="19" cy="29"/>
              </a:xfrm>
              <a:custGeom>
                <a:avLst/>
                <a:gdLst>
                  <a:gd name="T0" fmla="*/ 0 w 8"/>
                  <a:gd name="T1" fmla="*/ 12 h 12"/>
                  <a:gd name="T2" fmla="*/ 0 w 8"/>
                  <a:gd name="T3" fmla="*/ 12 h 12"/>
                  <a:gd name="T4" fmla="*/ 0 w 8"/>
                  <a:gd name="T5" fmla="*/ 12 h 12"/>
                  <a:gd name="T6" fmla="*/ 0 w 8"/>
                  <a:gd name="T7" fmla="*/ 12 h 12"/>
                  <a:gd name="T8" fmla="*/ 0 w 8"/>
                  <a:gd name="T9" fmla="*/ 12 h 12"/>
                  <a:gd name="T10" fmla="*/ 2 w 8"/>
                  <a:gd name="T11" fmla="*/ 9 h 12"/>
                  <a:gd name="T12" fmla="*/ 2 w 8"/>
                  <a:gd name="T13" fmla="*/ 9 h 12"/>
                  <a:gd name="T14" fmla="*/ 2 w 8"/>
                  <a:gd name="T15" fmla="*/ 9 h 12"/>
                  <a:gd name="T16" fmla="*/ 2 w 8"/>
                  <a:gd name="T17" fmla="*/ 9 h 12"/>
                  <a:gd name="T18" fmla="*/ 2 w 8"/>
                  <a:gd name="T19" fmla="*/ 9 h 12"/>
                  <a:gd name="T20" fmla="*/ 8 w 8"/>
                  <a:gd name="T21" fmla="*/ 0 h 12"/>
                  <a:gd name="T22" fmla="*/ 8 w 8"/>
                  <a:gd name="T23" fmla="*/ 0 h 12"/>
                  <a:gd name="T24" fmla="*/ 8 w 8"/>
                  <a:gd name="T25" fmla="*/ 0 h 12"/>
                  <a:gd name="T26" fmla="*/ 8 w 8"/>
                  <a:gd name="T27" fmla="*/ 0 h 12"/>
                  <a:gd name="T28" fmla="*/ 8 w 8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5" name="Freeform 9434"/>
              <p:cNvSpPr>
                <a:spLocks noEditPoints="1"/>
              </p:cNvSpPr>
              <p:nvPr/>
            </p:nvSpPr>
            <p:spPr bwMode="auto">
              <a:xfrm>
                <a:off x="-730" y="3911"/>
                <a:ext cx="8" cy="9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0 w 3"/>
                  <a:gd name="T5" fmla="*/ 4 h 4"/>
                  <a:gd name="T6" fmla="*/ 0 w 3"/>
                  <a:gd name="T7" fmla="*/ 4 h 4"/>
                  <a:gd name="T8" fmla="*/ 0 w 3"/>
                  <a:gd name="T9" fmla="*/ 4 h 4"/>
                  <a:gd name="T10" fmla="*/ 3 w 3"/>
                  <a:gd name="T11" fmla="*/ 0 h 4"/>
                  <a:gd name="T12" fmla="*/ 0 w 3"/>
                  <a:gd name="T13" fmla="*/ 4 h 4"/>
                  <a:gd name="T14" fmla="*/ 0 w 3"/>
                  <a:gd name="T15" fmla="*/ 4 h 4"/>
                  <a:gd name="T16" fmla="*/ 3 w 3"/>
                  <a:gd name="T17" fmla="*/ 0 h 4"/>
                  <a:gd name="T18" fmla="*/ 3 w 3"/>
                  <a:gd name="T19" fmla="*/ 0 h 4"/>
                  <a:gd name="T20" fmla="*/ 3 w 3"/>
                  <a:gd name="T21" fmla="*/ 0 h 4"/>
                  <a:gd name="T22" fmla="*/ 3 w 3"/>
                  <a:gd name="T23" fmla="*/ 0 h 4"/>
                  <a:gd name="T24" fmla="*/ 3 w 3"/>
                  <a:gd name="T25" fmla="*/ 0 h 4"/>
                  <a:gd name="T26" fmla="*/ 3 w 3"/>
                  <a:gd name="T27" fmla="*/ 0 h 4"/>
                  <a:gd name="T28" fmla="*/ 3 w 3"/>
                  <a:gd name="T29" fmla="*/ 0 h 4"/>
                  <a:gd name="T30" fmla="*/ 3 w 3"/>
                  <a:gd name="T31" fmla="*/ 0 h 4"/>
                  <a:gd name="T32" fmla="*/ 3 w 3"/>
                  <a:gd name="T33" fmla="*/ 0 h 4"/>
                  <a:gd name="T34" fmla="*/ 3 w 3"/>
                  <a:gd name="T35" fmla="*/ 0 h 4"/>
                  <a:gd name="T36" fmla="*/ 3 w 3"/>
                  <a:gd name="T37" fmla="*/ 0 h 4"/>
                  <a:gd name="T38" fmla="*/ 3 w 3"/>
                  <a:gd name="T39" fmla="*/ 0 h 4"/>
                  <a:gd name="T40" fmla="*/ 3 w 3"/>
                  <a:gd name="T41" fmla="*/ 0 h 4"/>
                  <a:gd name="T42" fmla="*/ 3 w 3"/>
                  <a:gd name="T43" fmla="*/ 0 h 4"/>
                  <a:gd name="T44" fmla="*/ 3 w 3"/>
                  <a:gd name="T45" fmla="*/ 0 h 4"/>
                  <a:gd name="T46" fmla="*/ 3 w 3"/>
                  <a:gd name="T4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1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6" name="Oval 9435"/>
              <p:cNvSpPr>
                <a:spLocks noChangeArrowheads="1"/>
              </p:cNvSpPr>
              <p:nvPr/>
            </p:nvSpPr>
            <p:spPr bwMode="auto">
              <a:xfrm>
                <a:off x="-730" y="392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7" name="Freeform 9436"/>
              <p:cNvSpPr>
                <a:spLocks noEditPoints="1"/>
              </p:cNvSpPr>
              <p:nvPr/>
            </p:nvSpPr>
            <p:spPr bwMode="auto">
              <a:xfrm>
                <a:off x="-732" y="392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0 w 1"/>
                  <a:gd name="T13" fmla="*/ 2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2 h 2"/>
                  <a:gd name="T32" fmla="*/ 1 w 1"/>
                  <a:gd name="T33" fmla="*/ 0 h 2"/>
                  <a:gd name="T34" fmla="*/ 1 w 1"/>
                  <a:gd name="T3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8" name="Freeform 9437"/>
              <p:cNvSpPr>
                <a:spLocks noEditPoints="1"/>
              </p:cNvSpPr>
              <p:nvPr/>
            </p:nvSpPr>
            <p:spPr bwMode="auto">
              <a:xfrm>
                <a:off x="-278" y="3096"/>
                <a:ext cx="30" cy="43"/>
              </a:xfrm>
              <a:custGeom>
                <a:avLst/>
                <a:gdLst>
                  <a:gd name="T0" fmla="*/ 2 w 13"/>
                  <a:gd name="T1" fmla="*/ 14 h 18"/>
                  <a:gd name="T2" fmla="*/ 0 w 13"/>
                  <a:gd name="T3" fmla="*/ 18 h 18"/>
                  <a:gd name="T4" fmla="*/ 0 w 13"/>
                  <a:gd name="T5" fmla="*/ 18 h 18"/>
                  <a:gd name="T6" fmla="*/ 2 w 13"/>
                  <a:gd name="T7" fmla="*/ 14 h 18"/>
                  <a:gd name="T8" fmla="*/ 2 w 13"/>
                  <a:gd name="T9" fmla="*/ 14 h 18"/>
                  <a:gd name="T10" fmla="*/ 9 w 13"/>
                  <a:gd name="T11" fmla="*/ 2 h 18"/>
                  <a:gd name="T12" fmla="*/ 7 w 13"/>
                  <a:gd name="T13" fmla="*/ 7 h 18"/>
                  <a:gd name="T14" fmla="*/ 7 w 13"/>
                  <a:gd name="T15" fmla="*/ 7 h 18"/>
                  <a:gd name="T16" fmla="*/ 9 w 13"/>
                  <a:gd name="T17" fmla="*/ 3 h 18"/>
                  <a:gd name="T18" fmla="*/ 9 w 13"/>
                  <a:gd name="T19" fmla="*/ 3 h 18"/>
                  <a:gd name="T20" fmla="*/ 9 w 13"/>
                  <a:gd name="T21" fmla="*/ 2 h 18"/>
                  <a:gd name="T22" fmla="*/ 11 w 13"/>
                  <a:gd name="T23" fmla="*/ 0 h 18"/>
                  <a:gd name="T24" fmla="*/ 10 w 13"/>
                  <a:gd name="T25" fmla="*/ 2 h 18"/>
                  <a:gd name="T26" fmla="*/ 10 w 13"/>
                  <a:gd name="T27" fmla="*/ 2 h 18"/>
                  <a:gd name="T28" fmla="*/ 11 w 13"/>
                  <a:gd name="T29" fmla="*/ 1 h 18"/>
                  <a:gd name="T30" fmla="*/ 11 w 13"/>
                  <a:gd name="T31" fmla="*/ 1 h 18"/>
                  <a:gd name="T32" fmla="*/ 11 w 13"/>
                  <a:gd name="T33" fmla="*/ 1 h 18"/>
                  <a:gd name="T34" fmla="*/ 10 w 13"/>
                  <a:gd name="T35" fmla="*/ 2 h 18"/>
                  <a:gd name="T36" fmla="*/ 10 w 13"/>
                  <a:gd name="T37" fmla="*/ 2 h 18"/>
                  <a:gd name="T38" fmla="*/ 11 w 13"/>
                  <a:gd name="T39" fmla="*/ 2 h 18"/>
                  <a:gd name="T40" fmla="*/ 12 w 13"/>
                  <a:gd name="T41" fmla="*/ 2 h 18"/>
                  <a:gd name="T42" fmla="*/ 12 w 13"/>
                  <a:gd name="T43" fmla="*/ 2 h 18"/>
                  <a:gd name="T44" fmla="*/ 12 w 13"/>
                  <a:gd name="T45" fmla="*/ 2 h 18"/>
                  <a:gd name="T46" fmla="*/ 12 w 13"/>
                  <a:gd name="T47" fmla="*/ 2 h 18"/>
                  <a:gd name="T48" fmla="*/ 12 w 13"/>
                  <a:gd name="T49" fmla="*/ 2 h 18"/>
                  <a:gd name="T50" fmla="*/ 11 w 13"/>
                  <a:gd name="T51" fmla="*/ 0 h 18"/>
                  <a:gd name="T52" fmla="*/ 11 w 13"/>
                  <a:gd name="T53" fmla="*/ 0 h 18"/>
                  <a:gd name="T54" fmla="*/ 11 w 13"/>
                  <a:gd name="T55" fmla="*/ 1 h 18"/>
                  <a:gd name="T56" fmla="*/ 10 w 13"/>
                  <a:gd name="T57" fmla="*/ 1 h 18"/>
                  <a:gd name="T58" fmla="*/ 11 w 13"/>
                  <a:gd name="T59" fmla="*/ 0 h 18"/>
                  <a:gd name="T60" fmla="*/ 11 w 13"/>
                  <a:gd name="T61" fmla="*/ 0 h 18"/>
                  <a:gd name="T62" fmla="*/ 12 w 13"/>
                  <a:gd name="T63" fmla="*/ 0 h 18"/>
                  <a:gd name="T64" fmla="*/ 11 w 13"/>
                  <a:gd name="T65" fmla="*/ 0 h 18"/>
                  <a:gd name="T66" fmla="*/ 11 w 13"/>
                  <a:gd name="T67" fmla="*/ 0 h 18"/>
                  <a:gd name="T68" fmla="*/ 11 w 13"/>
                  <a:gd name="T69" fmla="*/ 0 h 18"/>
                  <a:gd name="T70" fmla="*/ 12 w 13"/>
                  <a:gd name="T71" fmla="*/ 0 h 18"/>
                  <a:gd name="T72" fmla="*/ 13 w 13"/>
                  <a:gd name="T73" fmla="*/ 1 h 18"/>
                  <a:gd name="T74" fmla="*/ 12 w 13"/>
                  <a:gd name="T75" fmla="*/ 2 h 18"/>
                  <a:gd name="T76" fmla="*/ 13 w 13"/>
                  <a:gd name="T77" fmla="*/ 2 h 18"/>
                  <a:gd name="T78" fmla="*/ 13 w 13"/>
                  <a:gd name="T79" fmla="*/ 2 h 18"/>
                  <a:gd name="T80" fmla="*/ 13 w 13"/>
                  <a:gd name="T81" fmla="*/ 1 h 18"/>
                  <a:gd name="T82" fmla="*/ 12 w 13"/>
                  <a:gd name="T8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8">
                    <a:moveTo>
                      <a:pt x="2" y="14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moveTo>
                      <a:pt x="9" y="2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moveTo>
                      <a:pt x="11" y="0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2"/>
                      <a:pt x="12" y="2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9" name="Freeform 9438"/>
              <p:cNvSpPr>
                <a:spLocks noEditPoints="1"/>
              </p:cNvSpPr>
              <p:nvPr/>
            </p:nvSpPr>
            <p:spPr bwMode="auto">
              <a:xfrm>
                <a:off x="-283" y="3113"/>
                <a:ext cx="21" cy="35"/>
              </a:xfrm>
              <a:custGeom>
                <a:avLst/>
                <a:gdLst>
                  <a:gd name="T0" fmla="*/ 5 w 21"/>
                  <a:gd name="T1" fmla="*/ 26 h 35"/>
                  <a:gd name="T2" fmla="*/ 0 w 21"/>
                  <a:gd name="T3" fmla="*/ 35 h 35"/>
                  <a:gd name="T4" fmla="*/ 5 w 21"/>
                  <a:gd name="T5" fmla="*/ 26 h 35"/>
                  <a:gd name="T6" fmla="*/ 5 w 21"/>
                  <a:gd name="T7" fmla="*/ 26 h 35"/>
                  <a:gd name="T8" fmla="*/ 21 w 21"/>
                  <a:gd name="T9" fmla="*/ 0 h 35"/>
                  <a:gd name="T10" fmla="*/ 19 w 21"/>
                  <a:gd name="T11" fmla="*/ 0 h 35"/>
                  <a:gd name="T12" fmla="*/ 9 w 21"/>
                  <a:gd name="T13" fmla="*/ 16 h 35"/>
                  <a:gd name="T14" fmla="*/ 9 w 21"/>
                  <a:gd name="T15" fmla="*/ 16 h 35"/>
                  <a:gd name="T16" fmla="*/ 19 w 21"/>
                  <a:gd name="T17" fmla="*/ 2 h 35"/>
                  <a:gd name="T18" fmla="*/ 21 w 21"/>
                  <a:gd name="T19" fmla="*/ 0 h 35"/>
                  <a:gd name="T20" fmla="*/ 21 w 21"/>
                  <a:gd name="T2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5">
                    <a:moveTo>
                      <a:pt x="5" y="26"/>
                    </a:moveTo>
                    <a:lnTo>
                      <a:pt x="0" y="35"/>
                    </a:lnTo>
                    <a:lnTo>
                      <a:pt x="5" y="26"/>
                    </a:lnTo>
                    <a:lnTo>
                      <a:pt x="5" y="26"/>
                    </a:lnTo>
                    <a:close/>
                    <a:moveTo>
                      <a:pt x="21" y="0"/>
                    </a:moveTo>
                    <a:lnTo>
                      <a:pt x="19" y="0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0" name="Freeform 9439"/>
              <p:cNvSpPr>
                <a:spLocks noEditPoints="1"/>
              </p:cNvSpPr>
              <p:nvPr/>
            </p:nvSpPr>
            <p:spPr bwMode="auto">
              <a:xfrm>
                <a:off x="-283" y="3113"/>
                <a:ext cx="21" cy="35"/>
              </a:xfrm>
              <a:custGeom>
                <a:avLst/>
                <a:gdLst>
                  <a:gd name="T0" fmla="*/ 5 w 21"/>
                  <a:gd name="T1" fmla="*/ 26 h 35"/>
                  <a:gd name="T2" fmla="*/ 0 w 21"/>
                  <a:gd name="T3" fmla="*/ 35 h 35"/>
                  <a:gd name="T4" fmla="*/ 5 w 21"/>
                  <a:gd name="T5" fmla="*/ 26 h 35"/>
                  <a:gd name="T6" fmla="*/ 5 w 21"/>
                  <a:gd name="T7" fmla="*/ 26 h 35"/>
                  <a:gd name="T8" fmla="*/ 21 w 21"/>
                  <a:gd name="T9" fmla="*/ 0 h 35"/>
                  <a:gd name="T10" fmla="*/ 19 w 21"/>
                  <a:gd name="T11" fmla="*/ 0 h 35"/>
                  <a:gd name="T12" fmla="*/ 9 w 21"/>
                  <a:gd name="T13" fmla="*/ 16 h 35"/>
                  <a:gd name="T14" fmla="*/ 9 w 21"/>
                  <a:gd name="T15" fmla="*/ 16 h 35"/>
                  <a:gd name="T16" fmla="*/ 19 w 21"/>
                  <a:gd name="T17" fmla="*/ 2 h 35"/>
                  <a:gd name="T18" fmla="*/ 21 w 21"/>
                  <a:gd name="T19" fmla="*/ 0 h 35"/>
                  <a:gd name="T20" fmla="*/ 21 w 21"/>
                  <a:gd name="T2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5">
                    <a:moveTo>
                      <a:pt x="5" y="26"/>
                    </a:moveTo>
                    <a:lnTo>
                      <a:pt x="0" y="35"/>
                    </a:lnTo>
                    <a:lnTo>
                      <a:pt x="5" y="26"/>
                    </a:lnTo>
                    <a:lnTo>
                      <a:pt x="5" y="26"/>
                    </a:lnTo>
                    <a:moveTo>
                      <a:pt x="21" y="0"/>
                    </a:moveTo>
                    <a:lnTo>
                      <a:pt x="19" y="0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1" name="Freeform 9440"/>
              <p:cNvSpPr>
                <a:spLocks noEditPoints="1"/>
              </p:cNvSpPr>
              <p:nvPr/>
            </p:nvSpPr>
            <p:spPr bwMode="auto">
              <a:xfrm>
                <a:off x="-347" y="3103"/>
                <a:ext cx="92" cy="144"/>
              </a:xfrm>
              <a:custGeom>
                <a:avLst/>
                <a:gdLst>
                  <a:gd name="T0" fmla="*/ 0 w 39"/>
                  <a:gd name="T1" fmla="*/ 61 h 61"/>
                  <a:gd name="T2" fmla="*/ 1 w 39"/>
                  <a:gd name="T3" fmla="*/ 61 h 61"/>
                  <a:gd name="T4" fmla="*/ 1 w 39"/>
                  <a:gd name="T5" fmla="*/ 60 h 61"/>
                  <a:gd name="T6" fmla="*/ 1 w 39"/>
                  <a:gd name="T7" fmla="*/ 60 h 61"/>
                  <a:gd name="T8" fmla="*/ 1 w 39"/>
                  <a:gd name="T9" fmla="*/ 60 h 61"/>
                  <a:gd name="T10" fmla="*/ 2 w 39"/>
                  <a:gd name="T11" fmla="*/ 59 h 61"/>
                  <a:gd name="T12" fmla="*/ 3 w 39"/>
                  <a:gd name="T13" fmla="*/ 58 h 61"/>
                  <a:gd name="T14" fmla="*/ 4 w 39"/>
                  <a:gd name="T15" fmla="*/ 55 h 61"/>
                  <a:gd name="T16" fmla="*/ 3 w 39"/>
                  <a:gd name="T17" fmla="*/ 57 h 61"/>
                  <a:gd name="T18" fmla="*/ 4 w 39"/>
                  <a:gd name="T19" fmla="*/ 55 h 61"/>
                  <a:gd name="T20" fmla="*/ 5 w 39"/>
                  <a:gd name="T21" fmla="*/ 54 h 61"/>
                  <a:gd name="T22" fmla="*/ 5 w 39"/>
                  <a:gd name="T23" fmla="*/ 55 h 61"/>
                  <a:gd name="T24" fmla="*/ 5 w 39"/>
                  <a:gd name="T25" fmla="*/ 54 h 61"/>
                  <a:gd name="T26" fmla="*/ 6 w 39"/>
                  <a:gd name="T27" fmla="*/ 53 h 61"/>
                  <a:gd name="T28" fmla="*/ 6 w 39"/>
                  <a:gd name="T29" fmla="*/ 53 h 61"/>
                  <a:gd name="T30" fmla="*/ 7 w 39"/>
                  <a:gd name="T31" fmla="*/ 51 h 61"/>
                  <a:gd name="T32" fmla="*/ 6 w 39"/>
                  <a:gd name="T33" fmla="*/ 52 h 61"/>
                  <a:gd name="T34" fmla="*/ 7 w 39"/>
                  <a:gd name="T35" fmla="*/ 51 h 61"/>
                  <a:gd name="T36" fmla="*/ 9 w 39"/>
                  <a:gd name="T37" fmla="*/ 47 h 61"/>
                  <a:gd name="T38" fmla="*/ 7 w 39"/>
                  <a:gd name="T39" fmla="*/ 50 h 61"/>
                  <a:gd name="T40" fmla="*/ 12 w 39"/>
                  <a:gd name="T41" fmla="*/ 42 h 61"/>
                  <a:gd name="T42" fmla="*/ 14 w 39"/>
                  <a:gd name="T43" fmla="*/ 38 h 61"/>
                  <a:gd name="T44" fmla="*/ 17 w 39"/>
                  <a:gd name="T45" fmla="*/ 34 h 61"/>
                  <a:gd name="T46" fmla="*/ 26 w 39"/>
                  <a:gd name="T47" fmla="*/ 20 h 61"/>
                  <a:gd name="T48" fmla="*/ 20 w 39"/>
                  <a:gd name="T49" fmla="*/ 30 h 61"/>
                  <a:gd name="T50" fmla="*/ 26 w 39"/>
                  <a:gd name="T51" fmla="*/ 20 h 61"/>
                  <a:gd name="T52" fmla="*/ 29 w 39"/>
                  <a:gd name="T53" fmla="*/ 15 h 61"/>
                  <a:gd name="T54" fmla="*/ 30 w 39"/>
                  <a:gd name="T55" fmla="*/ 14 h 61"/>
                  <a:gd name="T56" fmla="*/ 32 w 39"/>
                  <a:gd name="T57" fmla="*/ 11 h 61"/>
                  <a:gd name="T58" fmla="*/ 39 w 39"/>
                  <a:gd name="T59" fmla="*/ 0 h 61"/>
                  <a:gd name="T60" fmla="*/ 36 w 39"/>
                  <a:gd name="T61" fmla="*/ 4 h 61"/>
                  <a:gd name="T62" fmla="*/ 39 w 39"/>
                  <a:gd name="T63" fmla="*/ 0 h 61"/>
                  <a:gd name="T64" fmla="*/ 39 w 39"/>
                  <a:gd name="T6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61">
                    <a:moveTo>
                      <a:pt x="1" y="61"/>
                    </a:moveTo>
                    <a:cubicBezTo>
                      <a:pt x="1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moveTo>
                      <a:pt x="1" y="60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2" y="60"/>
                    </a:cubicBezTo>
                    <a:cubicBezTo>
                      <a:pt x="1" y="60"/>
                      <a:pt x="1" y="60"/>
                      <a:pt x="1" y="60"/>
                    </a:cubicBezTo>
                    <a:moveTo>
                      <a:pt x="3" y="58"/>
                    </a:moveTo>
                    <a:cubicBezTo>
                      <a:pt x="2" y="58"/>
                      <a:pt x="2" y="58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moveTo>
                      <a:pt x="4" y="55"/>
                    </a:moveTo>
                    <a:cubicBezTo>
                      <a:pt x="4" y="56"/>
                      <a:pt x="3" y="56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4" y="56"/>
                      <a:pt x="4" y="56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moveTo>
                      <a:pt x="5" y="54"/>
                    </a:moveTo>
                    <a:cubicBezTo>
                      <a:pt x="5" y="54"/>
                      <a:pt x="5" y="54"/>
                      <a:pt x="4" y="54"/>
                    </a:cubicBezTo>
                    <a:cubicBezTo>
                      <a:pt x="4" y="55"/>
                      <a:pt x="5" y="55"/>
                      <a:pt x="5" y="55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moveTo>
                      <a:pt x="6" y="53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moveTo>
                      <a:pt x="7" y="51"/>
                    </a:moveTo>
                    <a:cubicBezTo>
                      <a:pt x="6" y="51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moveTo>
                      <a:pt x="12" y="42"/>
                    </a:moveTo>
                    <a:cubicBezTo>
                      <a:pt x="11" y="44"/>
                      <a:pt x="10" y="45"/>
                      <a:pt x="9" y="47"/>
                    </a:cubicBezTo>
                    <a:cubicBezTo>
                      <a:pt x="8" y="48"/>
                      <a:pt x="8" y="49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9" y="47"/>
                      <a:pt x="11" y="45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moveTo>
                      <a:pt x="17" y="34"/>
                    </a:moveTo>
                    <a:cubicBezTo>
                      <a:pt x="16" y="35"/>
                      <a:pt x="15" y="37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7"/>
                      <a:pt x="17" y="36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moveTo>
                      <a:pt x="26" y="20"/>
                    </a:moveTo>
                    <a:cubicBezTo>
                      <a:pt x="24" y="24"/>
                      <a:pt x="22" y="27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2" y="27"/>
                      <a:pt x="24" y="24"/>
                      <a:pt x="26" y="21"/>
                    </a:cubicBezTo>
                    <a:cubicBezTo>
                      <a:pt x="26" y="20"/>
                      <a:pt x="26" y="20"/>
                      <a:pt x="26" y="20"/>
                    </a:cubicBezTo>
                    <a:moveTo>
                      <a:pt x="32" y="11"/>
                    </a:moveTo>
                    <a:cubicBezTo>
                      <a:pt x="31" y="12"/>
                      <a:pt x="30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1" y="13"/>
                      <a:pt x="31" y="12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2"/>
                      <a:pt x="38" y="1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2" name="Freeform 9441"/>
              <p:cNvSpPr>
                <a:spLocks noEditPoints="1"/>
              </p:cNvSpPr>
              <p:nvPr/>
            </p:nvSpPr>
            <p:spPr bwMode="auto">
              <a:xfrm>
                <a:off x="-345" y="324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3" name="Freeform 9442"/>
              <p:cNvSpPr>
                <a:spLocks noEditPoints="1"/>
              </p:cNvSpPr>
              <p:nvPr/>
            </p:nvSpPr>
            <p:spPr bwMode="auto">
              <a:xfrm>
                <a:off x="-356" y="3250"/>
                <a:ext cx="9" cy="14"/>
              </a:xfrm>
              <a:custGeom>
                <a:avLst/>
                <a:gdLst>
                  <a:gd name="T0" fmla="*/ 2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2 w 4"/>
                  <a:gd name="T7" fmla="*/ 4 h 6"/>
                  <a:gd name="T8" fmla="*/ 2 w 4"/>
                  <a:gd name="T9" fmla="*/ 4 h 6"/>
                  <a:gd name="T10" fmla="*/ 3 w 4"/>
                  <a:gd name="T11" fmla="*/ 1 h 6"/>
                  <a:gd name="T12" fmla="*/ 3 w 4"/>
                  <a:gd name="T13" fmla="*/ 2 h 6"/>
                  <a:gd name="T14" fmla="*/ 3 w 4"/>
                  <a:gd name="T15" fmla="*/ 2 h 6"/>
                  <a:gd name="T16" fmla="*/ 3 w 4"/>
                  <a:gd name="T17" fmla="*/ 1 h 6"/>
                  <a:gd name="T18" fmla="*/ 3 w 4"/>
                  <a:gd name="T19" fmla="*/ 1 h 6"/>
                  <a:gd name="T20" fmla="*/ 4 w 4"/>
                  <a:gd name="T21" fmla="*/ 0 h 6"/>
                  <a:gd name="T22" fmla="*/ 4 w 4"/>
                  <a:gd name="T23" fmla="*/ 0 h 6"/>
                  <a:gd name="T24" fmla="*/ 4 w 4"/>
                  <a:gd name="T25" fmla="*/ 1 h 6"/>
                  <a:gd name="T26" fmla="*/ 4 w 4"/>
                  <a:gd name="T27" fmla="*/ 0 h 6"/>
                  <a:gd name="T28" fmla="*/ 4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4" name="Freeform 9443"/>
              <p:cNvSpPr>
                <a:spLocks noEditPoints="1"/>
              </p:cNvSpPr>
              <p:nvPr/>
            </p:nvSpPr>
            <p:spPr bwMode="auto">
              <a:xfrm>
                <a:off x="-356" y="3254"/>
                <a:ext cx="7" cy="10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0 w 3"/>
                  <a:gd name="T5" fmla="*/ 4 h 4"/>
                  <a:gd name="T6" fmla="*/ 0 w 3"/>
                  <a:gd name="T7" fmla="*/ 4 h 4"/>
                  <a:gd name="T8" fmla="*/ 3 w 3"/>
                  <a:gd name="T9" fmla="*/ 0 h 4"/>
                  <a:gd name="T10" fmla="*/ 2 w 3"/>
                  <a:gd name="T11" fmla="*/ 2 h 4"/>
                  <a:gd name="T12" fmla="*/ 2 w 3"/>
                  <a:gd name="T13" fmla="*/ 2 h 4"/>
                  <a:gd name="T14" fmla="*/ 3 w 3"/>
                  <a:gd name="T15" fmla="*/ 0 h 4"/>
                  <a:gd name="T16" fmla="*/ 3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5" name="Freeform 9444"/>
              <p:cNvSpPr>
                <a:spLocks noEditPoints="1"/>
              </p:cNvSpPr>
              <p:nvPr/>
            </p:nvSpPr>
            <p:spPr bwMode="auto">
              <a:xfrm>
                <a:off x="-349" y="3113"/>
                <a:ext cx="87" cy="139"/>
              </a:xfrm>
              <a:custGeom>
                <a:avLst/>
                <a:gdLst>
                  <a:gd name="T0" fmla="*/ 1 w 37"/>
                  <a:gd name="T1" fmla="*/ 58 h 59"/>
                  <a:gd name="T2" fmla="*/ 0 w 37"/>
                  <a:gd name="T3" fmla="*/ 59 h 59"/>
                  <a:gd name="T4" fmla="*/ 0 w 37"/>
                  <a:gd name="T5" fmla="*/ 59 h 59"/>
                  <a:gd name="T6" fmla="*/ 1 w 37"/>
                  <a:gd name="T7" fmla="*/ 59 h 59"/>
                  <a:gd name="T8" fmla="*/ 1 w 37"/>
                  <a:gd name="T9" fmla="*/ 58 h 59"/>
                  <a:gd name="T10" fmla="*/ 1 w 37"/>
                  <a:gd name="T11" fmla="*/ 57 h 59"/>
                  <a:gd name="T12" fmla="*/ 1 w 37"/>
                  <a:gd name="T13" fmla="*/ 58 h 59"/>
                  <a:gd name="T14" fmla="*/ 1 w 37"/>
                  <a:gd name="T15" fmla="*/ 58 h 59"/>
                  <a:gd name="T16" fmla="*/ 1 w 37"/>
                  <a:gd name="T17" fmla="*/ 57 h 59"/>
                  <a:gd name="T18" fmla="*/ 1 w 37"/>
                  <a:gd name="T19" fmla="*/ 57 h 59"/>
                  <a:gd name="T20" fmla="*/ 4 w 37"/>
                  <a:gd name="T21" fmla="*/ 53 h 59"/>
                  <a:gd name="T22" fmla="*/ 4 w 37"/>
                  <a:gd name="T23" fmla="*/ 54 h 59"/>
                  <a:gd name="T24" fmla="*/ 4 w 37"/>
                  <a:gd name="T25" fmla="*/ 54 h 59"/>
                  <a:gd name="T26" fmla="*/ 4 w 37"/>
                  <a:gd name="T27" fmla="*/ 53 h 59"/>
                  <a:gd name="T28" fmla="*/ 4 w 37"/>
                  <a:gd name="T29" fmla="*/ 53 h 59"/>
                  <a:gd name="T30" fmla="*/ 4 w 37"/>
                  <a:gd name="T31" fmla="*/ 53 h 59"/>
                  <a:gd name="T32" fmla="*/ 5 w 37"/>
                  <a:gd name="T33" fmla="*/ 50 h 59"/>
                  <a:gd name="T34" fmla="*/ 5 w 37"/>
                  <a:gd name="T35" fmla="*/ 51 h 59"/>
                  <a:gd name="T36" fmla="*/ 5 w 37"/>
                  <a:gd name="T37" fmla="*/ 51 h 59"/>
                  <a:gd name="T38" fmla="*/ 6 w 37"/>
                  <a:gd name="T39" fmla="*/ 51 h 59"/>
                  <a:gd name="T40" fmla="*/ 5 w 37"/>
                  <a:gd name="T41" fmla="*/ 50 h 59"/>
                  <a:gd name="T42" fmla="*/ 7 w 37"/>
                  <a:gd name="T43" fmla="*/ 49 h 59"/>
                  <a:gd name="T44" fmla="*/ 6 w 37"/>
                  <a:gd name="T45" fmla="*/ 50 h 59"/>
                  <a:gd name="T46" fmla="*/ 6 w 37"/>
                  <a:gd name="T47" fmla="*/ 50 h 59"/>
                  <a:gd name="T48" fmla="*/ 7 w 37"/>
                  <a:gd name="T49" fmla="*/ 49 h 59"/>
                  <a:gd name="T50" fmla="*/ 7 w 37"/>
                  <a:gd name="T51" fmla="*/ 49 h 59"/>
                  <a:gd name="T52" fmla="*/ 7 w 37"/>
                  <a:gd name="T53" fmla="*/ 48 h 59"/>
                  <a:gd name="T54" fmla="*/ 7 w 37"/>
                  <a:gd name="T55" fmla="*/ 49 h 59"/>
                  <a:gd name="T56" fmla="*/ 7 w 37"/>
                  <a:gd name="T57" fmla="*/ 49 h 59"/>
                  <a:gd name="T58" fmla="*/ 7 w 37"/>
                  <a:gd name="T59" fmla="*/ 48 h 59"/>
                  <a:gd name="T60" fmla="*/ 7 w 37"/>
                  <a:gd name="T61" fmla="*/ 48 h 59"/>
                  <a:gd name="T62" fmla="*/ 8 w 37"/>
                  <a:gd name="T63" fmla="*/ 46 h 59"/>
                  <a:gd name="T64" fmla="*/ 8 w 37"/>
                  <a:gd name="T65" fmla="*/ 47 h 59"/>
                  <a:gd name="T66" fmla="*/ 8 w 37"/>
                  <a:gd name="T67" fmla="*/ 47 h 59"/>
                  <a:gd name="T68" fmla="*/ 8 w 37"/>
                  <a:gd name="T69" fmla="*/ 46 h 59"/>
                  <a:gd name="T70" fmla="*/ 8 w 37"/>
                  <a:gd name="T71" fmla="*/ 46 h 59"/>
                  <a:gd name="T72" fmla="*/ 15 w 37"/>
                  <a:gd name="T73" fmla="*/ 34 h 59"/>
                  <a:gd name="T74" fmla="*/ 13 w 37"/>
                  <a:gd name="T75" fmla="*/ 38 h 59"/>
                  <a:gd name="T76" fmla="*/ 13 w 37"/>
                  <a:gd name="T77" fmla="*/ 38 h 59"/>
                  <a:gd name="T78" fmla="*/ 16 w 37"/>
                  <a:gd name="T79" fmla="*/ 34 h 59"/>
                  <a:gd name="T80" fmla="*/ 15 w 37"/>
                  <a:gd name="T81" fmla="*/ 34 h 59"/>
                  <a:gd name="T82" fmla="*/ 21 w 37"/>
                  <a:gd name="T83" fmla="*/ 26 h 59"/>
                  <a:gd name="T84" fmla="*/ 18 w 37"/>
                  <a:gd name="T85" fmla="*/ 30 h 59"/>
                  <a:gd name="T86" fmla="*/ 18 w 37"/>
                  <a:gd name="T87" fmla="*/ 30 h 59"/>
                  <a:gd name="T88" fmla="*/ 21 w 37"/>
                  <a:gd name="T89" fmla="*/ 26 h 59"/>
                  <a:gd name="T90" fmla="*/ 21 w 37"/>
                  <a:gd name="T91" fmla="*/ 26 h 59"/>
                  <a:gd name="T92" fmla="*/ 30 w 37"/>
                  <a:gd name="T93" fmla="*/ 11 h 59"/>
                  <a:gd name="T94" fmla="*/ 28 w 37"/>
                  <a:gd name="T95" fmla="*/ 15 h 59"/>
                  <a:gd name="T96" fmla="*/ 28 w 37"/>
                  <a:gd name="T97" fmla="*/ 15 h 59"/>
                  <a:gd name="T98" fmla="*/ 27 w 37"/>
                  <a:gd name="T99" fmla="*/ 16 h 59"/>
                  <a:gd name="T100" fmla="*/ 27 w 37"/>
                  <a:gd name="T101" fmla="*/ 17 h 59"/>
                  <a:gd name="T102" fmla="*/ 30 w 37"/>
                  <a:gd name="T103" fmla="*/ 11 h 59"/>
                  <a:gd name="T104" fmla="*/ 30 w 37"/>
                  <a:gd name="T105" fmla="*/ 11 h 59"/>
                  <a:gd name="T106" fmla="*/ 37 w 37"/>
                  <a:gd name="T107" fmla="*/ 0 h 59"/>
                  <a:gd name="T108" fmla="*/ 33 w 37"/>
                  <a:gd name="T109" fmla="*/ 7 h 59"/>
                  <a:gd name="T110" fmla="*/ 33 w 37"/>
                  <a:gd name="T111" fmla="*/ 7 h 59"/>
                  <a:gd name="T112" fmla="*/ 37 w 37"/>
                  <a:gd name="T113" fmla="*/ 0 h 59"/>
                  <a:gd name="T114" fmla="*/ 37 w 37"/>
                  <a:gd name="T1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" h="59">
                    <a:moveTo>
                      <a:pt x="1" y="58"/>
                    </a:moveTo>
                    <a:cubicBezTo>
                      <a:pt x="1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8"/>
                    </a:cubicBezTo>
                    <a:moveTo>
                      <a:pt x="1" y="57"/>
                    </a:moveTo>
                    <a:cubicBezTo>
                      <a:pt x="1" y="57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moveTo>
                      <a:pt x="4" y="53"/>
                    </a:moveTo>
                    <a:cubicBezTo>
                      <a:pt x="4" y="53"/>
                      <a:pt x="4" y="53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moveTo>
                      <a:pt x="5" y="50"/>
                    </a:move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6" y="51"/>
                    </a:cubicBezTo>
                    <a:cubicBezTo>
                      <a:pt x="6" y="51"/>
                      <a:pt x="5" y="51"/>
                      <a:pt x="5" y="50"/>
                    </a:cubicBezTo>
                    <a:moveTo>
                      <a:pt x="7" y="49"/>
                    </a:moveTo>
                    <a:cubicBezTo>
                      <a:pt x="6" y="49"/>
                      <a:pt x="6" y="49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moveTo>
                      <a:pt x="7" y="48"/>
                    </a:moveTo>
                    <a:cubicBezTo>
                      <a:pt x="7" y="48"/>
                      <a:pt x="7" y="48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moveTo>
                      <a:pt x="8" y="46"/>
                    </a:moveTo>
                    <a:cubicBezTo>
                      <a:pt x="8" y="46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6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moveTo>
                      <a:pt x="15" y="34"/>
                    </a:moveTo>
                    <a:cubicBezTo>
                      <a:pt x="15" y="35"/>
                      <a:pt x="14" y="37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6" y="34"/>
                      <a:pt x="16" y="34"/>
                      <a:pt x="15" y="34"/>
                    </a:cubicBezTo>
                    <a:moveTo>
                      <a:pt x="21" y="26"/>
                    </a:moveTo>
                    <a:cubicBezTo>
                      <a:pt x="20" y="27"/>
                      <a:pt x="19" y="29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9" y="29"/>
                      <a:pt x="20" y="28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moveTo>
                      <a:pt x="30" y="11"/>
                    </a:moveTo>
                    <a:cubicBezTo>
                      <a:pt x="29" y="12"/>
                      <a:pt x="28" y="13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5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8" y="15"/>
                      <a:pt x="29" y="13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moveTo>
                      <a:pt x="37" y="0"/>
                    </a:moveTo>
                    <a:cubicBezTo>
                      <a:pt x="36" y="2"/>
                      <a:pt x="34" y="4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4" y="5"/>
                      <a:pt x="36" y="2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6" name="Freeform 9445"/>
              <p:cNvSpPr>
                <a:spLocks noEditPoints="1"/>
              </p:cNvSpPr>
              <p:nvPr/>
            </p:nvSpPr>
            <p:spPr bwMode="auto">
              <a:xfrm>
                <a:off x="-340" y="3103"/>
                <a:ext cx="92" cy="149"/>
              </a:xfrm>
              <a:custGeom>
                <a:avLst/>
                <a:gdLst>
                  <a:gd name="T0" fmla="*/ 0 w 39"/>
                  <a:gd name="T1" fmla="*/ 63 h 63"/>
                  <a:gd name="T2" fmla="*/ 1 w 39"/>
                  <a:gd name="T3" fmla="*/ 63 h 63"/>
                  <a:gd name="T4" fmla="*/ 1 w 39"/>
                  <a:gd name="T5" fmla="*/ 61 h 63"/>
                  <a:gd name="T6" fmla="*/ 1 w 39"/>
                  <a:gd name="T7" fmla="*/ 62 h 63"/>
                  <a:gd name="T8" fmla="*/ 1 w 39"/>
                  <a:gd name="T9" fmla="*/ 61 h 63"/>
                  <a:gd name="T10" fmla="*/ 2 w 39"/>
                  <a:gd name="T11" fmla="*/ 61 h 63"/>
                  <a:gd name="T12" fmla="*/ 3 w 39"/>
                  <a:gd name="T13" fmla="*/ 59 h 63"/>
                  <a:gd name="T14" fmla="*/ 4 w 39"/>
                  <a:gd name="T15" fmla="*/ 57 h 63"/>
                  <a:gd name="T16" fmla="*/ 3 w 39"/>
                  <a:gd name="T17" fmla="*/ 58 h 63"/>
                  <a:gd name="T18" fmla="*/ 4 w 39"/>
                  <a:gd name="T19" fmla="*/ 57 h 63"/>
                  <a:gd name="T20" fmla="*/ 4 w 39"/>
                  <a:gd name="T21" fmla="*/ 56 h 63"/>
                  <a:gd name="T22" fmla="*/ 5 w 39"/>
                  <a:gd name="T23" fmla="*/ 56 h 63"/>
                  <a:gd name="T24" fmla="*/ 5 w 39"/>
                  <a:gd name="T25" fmla="*/ 54 h 63"/>
                  <a:gd name="T26" fmla="*/ 6 w 39"/>
                  <a:gd name="T27" fmla="*/ 55 h 63"/>
                  <a:gd name="T28" fmla="*/ 5 w 39"/>
                  <a:gd name="T29" fmla="*/ 54 h 63"/>
                  <a:gd name="T30" fmla="*/ 6 w 39"/>
                  <a:gd name="T31" fmla="*/ 54 h 63"/>
                  <a:gd name="T32" fmla="*/ 7 w 39"/>
                  <a:gd name="T33" fmla="*/ 53 h 63"/>
                  <a:gd name="T34" fmla="*/ 12 w 39"/>
                  <a:gd name="T35" fmla="*/ 44 h 63"/>
                  <a:gd name="T36" fmla="*/ 7 w 39"/>
                  <a:gd name="T37" fmla="*/ 52 h 63"/>
                  <a:gd name="T38" fmla="*/ 12 w 39"/>
                  <a:gd name="T39" fmla="*/ 44 h 63"/>
                  <a:gd name="T40" fmla="*/ 14 w 39"/>
                  <a:gd name="T41" fmla="*/ 40 h 63"/>
                  <a:gd name="T42" fmla="*/ 17 w 39"/>
                  <a:gd name="T43" fmla="*/ 36 h 63"/>
                  <a:gd name="T44" fmla="*/ 25 w 39"/>
                  <a:gd name="T45" fmla="*/ 22 h 63"/>
                  <a:gd name="T46" fmla="*/ 19 w 39"/>
                  <a:gd name="T47" fmla="*/ 32 h 63"/>
                  <a:gd name="T48" fmla="*/ 25 w 39"/>
                  <a:gd name="T49" fmla="*/ 22 h 63"/>
                  <a:gd name="T50" fmla="*/ 31 w 39"/>
                  <a:gd name="T51" fmla="*/ 12 h 63"/>
                  <a:gd name="T52" fmla="*/ 29 w 39"/>
                  <a:gd name="T53" fmla="*/ 16 h 63"/>
                  <a:gd name="T54" fmla="*/ 31 w 39"/>
                  <a:gd name="T55" fmla="*/ 12 h 63"/>
                  <a:gd name="T56" fmla="*/ 38 w 39"/>
                  <a:gd name="T57" fmla="*/ 0 h 63"/>
                  <a:gd name="T58" fmla="*/ 36 w 39"/>
                  <a:gd name="T59" fmla="*/ 4 h 63"/>
                  <a:gd name="T60" fmla="*/ 35 w 39"/>
                  <a:gd name="T61" fmla="*/ 5 h 63"/>
                  <a:gd name="T62" fmla="*/ 39 w 39"/>
                  <a:gd name="T6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9" h="63">
                    <a:moveTo>
                      <a:pt x="1" y="62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2"/>
                    </a:cubicBezTo>
                    <a:moveTo>
                      <a:pt x="1" y="61"/>
                    </a:move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moveTo>
                      <a:pt x="2" y="59"/>
                    </a:moveTo>
                    <a:cubicBezTo>
                      <a:pt x="2" y="60"/>
                      <a:pt x="2" y="6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0"/>
                      <a:pt x="2" y="60"/>
                      <a:pt x="3" y="59"/>
                    </a:cubicBezTo>
                    <a:cubicBezTo>
                      <a:pt x="3" y="59"/>
                      <a:pt x="2" y="59"/>
                      <a:pt x="2" y="59"/>
                    </a:cubicBezTo>
                    <a:moveTo>
                      <a:pt x="4" y="57"/>
                    </a:move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4" y="58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moveTo>
                      <a:pt x="5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moveTo>
                      <a:pt x="5" y="54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5" y="55"/>
                      <a:pt x="5" y="55"/>
                      <a:pt x="6" y="55"/>
                    </a:cubicBezTo>
                    <a:cubicBezTo>
                      <a:pt x="6" y="55"/>
                      <a:pt x="6" y="54"/>
                      <a:pt x="6" y="54"/>
                    </a:cubicBezTo>
                    <a:cubicBezTo>
                      <a:pt x="6" y="54"/>
                      <a:pt x="6" y="54"/>
                      <a:pt x="5" y="54"/>
                    </a:cubicBezTo>
                    <a:moveTo>
                      <a:pt x="6" y="53"/>
                    </a:moveTo>
                    <a:cubicBezTo>
                      <a:pt x="6" y="53"/>
                      <a:pt x="6" y="53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3"/>
                      <a:pt x="6" y="53"/>
                      <a:pt x="7" y="53"/>
                    </a:cubicBezTo>
                    <a:cubicBezTo>
                      <a:pt x="7" y="53"/>
                      <a:pt x="7" y="53"/>
                      <a:pt x="6" y="53"/>
                    </a:cubicBezTo>
                    <a:moveTo>
                      <a:pt x="12" y="44"/>
                    </a:moveTo>
                    <a:cubicBezTo>
                      <a:pt x="10" y="46"/>
                      <a:pt x="9" y="49"/>
                      <a:pt x="7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9" y="49"/>
                      <a:pt x="11" y="46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moveTo>
                      <a:pt x="17" y="35"/>
                    </a:moveTo>
                    <a:cubicBezTo>
                      <a:pt x="16" y="37"/>
                      <a:pt x="15" y="38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39"/>
                      <a:pt x="16" y="37"/>
                      <a:pt x="17" y="36"/>
                    </a:cubicBezTo>
                    <a:cubicBezTo>
                      <a:pt x="17" y="36"/>
                      <a:pt x="17" y="36"/>
                      <a:pt x="17" y="35"/>
                    </a:cubicBezTo>
                    <a:moveTo>
                      <a:pt x="25" y="22"/>
                    </a:moveTo>
                    <a:cubicBezTo>
                      <a:pt x="24" y="24"/>
                      <a:pt x="22" y="26"/>
                      <a:pt x="21" y="29"/>
                    </a:cubicBezTo>
                    <a:cubicBezTo>
                      <a:pt x="20" y="30"/>
                      <a:pt x="20" y="31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28"/>
                      <a:pt x="23" y="25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moveTo>
                      <a:pt x="31" y="12"/>
                    </a:moveTo>
                    <a:cubicBezTo>
                      <a:pt x="30" y="13"/>
                      <a:pt x="29" y="15"/>
                      <a:pt x="28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5"/>
                      <a:pt x="30" y="14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moveTo>
                      <a:pt x="39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5" y="4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6" y="3"/>
                      <a:pt x="39" y="1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7" name="Freeform 9446"/>
              <p:cNvSpPr>
                <a:spLocks noEditPoints="1"/>
              </p:cNvSpPr>
              <p:nvPr/>
            </p:nvSpPr>
            <p:spPr bwMode="auto">
              <a:xfrm>
                <a:off x="-337" y="324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8" name="Freeform 9447"/>
              <p:cNvSpPr>
                <a:spLocks noEditPoints="1"/>
              </p:cNvSpPr>
              <p:nvPr/>
            </p:nvSpPr>
            <p:spPr bwMode="auto">
              <a:xfrm>
                <a:off x="-349" y="3252"/>
                <a:ext cx="9" cy="16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6 h 7"/>
                  <a:gd name="T4" fmla="*/ 1 w 4"/>
                  <a:gd name="T5" fmla="*/ 7 h 7"/>
                  <a:gd name="T6" fmla="*/ 2 w 4"/>
                  <a:gd name="T7" fmla="*/ 5 h 7"/>
                  <a:gd name="T8" fmla="*/ 1 w 4"/>
                  <a:gd name="T9" fmla="*/ 4 h 7"/>
                  <a:gd name="T10" fmla="*/ 3 w 4"/>
                  <a:gd name="T11" fmla="*/ 2 h 7"/>
                  <a:gd name="T12" fmla="*/ 3 w 4"/>
                  <a:gd name="T13" fmla="*/ 2 h 7"/>
                  <a:gd name="T14" fmla="*/ 3 w 4"/>
                  <a:gd name="T15" fmla="*/ 3 h 7"/>
                  <a:gd name="T16" fmla="*/ 3 w 4"/>
                  <a:gd name="T17" fmla="*/ 2 h 7"/>
                  <a:gd name="T18" fmla="*/ 3 w 4"/>
                  <a:gd name="T19" fmla="*/ 2 h 7"/>
                  <a:gd name="T20" fmla="*/ 4 w 4"/>
                  <a:gd name="T21" fmla="*/ 0 h 7"/>
                  <a:gd name="T22" fmla="*/ 3 w 4"/>
                  <a:gd name="T23" fmla="*/ 1 h 7"/>
                  <a:gd name="T24" fmla="*/ 4 w 4"/>
                  <a:gd name="T25" fmla="*/ 1 h 7"/>
                  <a:gd name="T26" fmla="*/ 4 w 4"/>
                  <a:gd name="T27" fmla="*/ 1 h 7"/>
                  <a:gd name="T28" fmla="*/ 4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1" y="4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9" name="Freeform 9448"/>
              <p:cNvSpPr>
                <a:spLocks noEditPoints="1"/>
              </p:cNvSpPr>
              <p:nvPr/>
            </p:nvSpPr>
            <p:spPr bwMode="auto">
              <a:xfrm>
                <a:off x="-352" y="3257"/>
                <a:ext cx="10" cy="16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7 h 7"/>
                  <a:gd name="T4" fmla="*/ 0 w 4"/>
                  <a:gd name="T5" fmla="*/ 7 h 7"/>
                  <a:gd name="T6" fmla="*/ 2 w 4"/>
                  <a:gd name="T7" fmla="*/ 5 h 7"/>
                  <a:gd name="T8" fmla="*/ 1 w 4"/>
                  <a:gd name="T9" fmla="*/ 4 h 7"/>
                  <a:gd name="T10" fmla="*/ 4 w 4"/>
                  <a:gd name="T11" fmla="*/ 0 h 7"/>
                  <a:gd name="T12" fmla="*/ 2 w 4"/>
                  <a:gd name="T13" fmla="*/ 2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moveTo>
                      <a:pt x="4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0" name="Freeform 9449"/>
              <p:cNvSpPr>
                <a:spLocks noEditPoints="1"/>
              </p:cNvSpPr>
              <p:nvPr/>
            </p:nvSpPr>
            <p:spPr bwMode="auto">
              <a:xfrm>
                <a:off x="-361" y="3273"/>
                <a:ext cx="9" cy="14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6 h 6"/>
                  <a:gd name="T8" fmla="*/ 0 w 4"/>
                  <a:gd name="T9" fmla="*/ 6 h 6"/>
                  <a:gd name="T10" fmla="*/ 4 w 4"/>
                  <a:gd name="T11" fmla="*/ 0 h 6"/>
                  <a:gd name="T12" fmla="*/ 0 w 4"/>
                  <a:gd name="T13" fmla="*/ 6 h 6"/>
                  <a:gd name="T14" fmla="*/ 1 w 4"/>
                  <a:gd name="T15" fmla="*/ 6 h 6"/>
                  <a:gd name="T16" fmla="*/ 4 w 4"/>
                  <a:gd name="T17" fmla="*/ 0 h 6"/>
                  <a:gd name="T18" fmla="*/ 4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4" y="0"/>
                    </a:moveTo>
                    <a:cubicBezTo>
                      <a:pt x="3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1" name="Freeform 9450"/>
              <p:cNvSpPr>
                <a:spLocks/>
              </p:cNvSpPr>
              <p:nvPr/>
            </p:nvSpPr>
            <p:spPr bwMode="auto">
              <a:xfrm>
                <a:off x="-361" y="328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2" name="Freeform 9451"/>
              <p:cNvSpPr>
                <a:spLocks noEditPoints="1"/>
              </p:cNvSpPr>
              <p:nvPr/>
            </p:nvSpPr>
            <p:spPr bwMode="auto">
              <a:xfrm>
                <a:off x="-574" y="3290"/>
                <a:ext cx="213" cy="354"/>
              </a:xfrm>
              <a:custGeom>
                <a:avLst/>
                <a:gdLst>
                  <a:gd name="T0" fmla="*/ 0 w 90"/>
                  <a:gd name="T1" fmla="*/ 150 h 150"/>
                  <a:gd name="T2" fmla="*/ 2 w 90"/>
                  <a:gd name="T3" fmla="*/ 147 h 150"/>
                  <a:gd name="T4" fmla="*/ 2 w 90"/>
                  <a:gd name="T5" fmla="*/ 146 h 150"/>
                  <a:gd name="T6" fmla="*/ 3 w 90"/>
                  <a:gd name="T7" fmla="*/ 145 h 150"/>
                  <a:gd name="T8" fmla="*/ 4 w 90"/>
                  <a:gd name="T9" fmla="*/ 143 h 150"/>
                  <a:gd name="T10" fmla="*/ 4 w 90"/>
                  <a:gd name="T11" fmla="*/ 143 h 150"/>
                  <a:gd name="T12" fmla="*/ 4 w 90"/>
                  <a:gd name="T13" fmla="*/ 143 h 150"/>
                  <a:gd name="T14" fmla="*/ 4 w 90"/>
                  <a:gd name="T15" fmla="*/ 143 h 150"/>
                  <a:gd name="T16" fmla="*/ 5 w 90"/>
                  <a:gd name="T17" fmla="*/ 141 h 150"/>
                  <a:gd name="T18" fmla="*/ 11 w 90"/>
                  <a:gd name="T19" fmla="*/ 131 h 150"/>
                  <a:gd name="T20" fmla="*/ 11 w 90"/>
                  <a:gd name="T21" fmla="*/ 131 h 150"/>
                  <a:gd name="T22" fmla="*/ 11 w 90"/>
                  <a:gd name="T23" fmla="*/ 131 h 150"/>
                  <a:gd name="T24" fmla="*/ 14 w 90"/>
                  <a:gd name="T25" fmla="*/ 126 h 150"/>
                  <a:gd name="T26" fmla="*/ 17 w 90"/>
                  <a:gd name="T27" fmla="*/ 120 h 150"/>
                  <a:gd name="T28" fmla="*/ 19 w 90"/>
                  <a:gd name="T29" fmla="*/ 118 h 150"/>
                  <a:gd name="T30" fmla="*/ 19 w 90"/>
                  <a:gd name="T31" fmla="*/ 118 h 150"/>
                  <a:gd name="T32" fmla="*/ 20 w 90"/>
                  <a:gd name="T33" fmla="*/ 116 h 150"/>
                  <a:gd name="T34" fmla="*/ 26 w 90"/>
                  <a:gd name="T35" fmla="*/ 107 h 150"/>
                  <a:gd name="T36" fmla="*/ 33 w 90"/>
                  <a:gd name="T37" fmla="*/ 93 h 150"/>
                  <a:gd name="T38" fmla="*/ 43 w 90"/>
                  <a:gd name="T39" fmla="*/ 77 h 150"/>
                  <a:gd name="T40" fmla="*/ 43 w 90"/>
                  <a:gd name="T41" fmla="*/ 77 h 150"/>
                  <a:gd name="T42" fmla="*/ 45 w 90"/>
                  <a:gd name="T43" fmla="*/ 74 h 150"/>
                  <a:gd name="T44" fmla="*/ 47 w 90"/>
                  <a:gd name="T45" fmla="*/ 71 h 150"/>
                  <a:gd name="T46" fmla="*/ 47 w 90"/>
                  <a:gd name="T47" fmla="*/ 70 h 150"/>
                  <a:gd name="T48" fmla="*/ 50 w 90"/>
                  <a:gd name="T49" fmla="*/ 64 h 150"/>
                  <a:gd name="T50" fmla="*/ 50 w 90"/>
                  <a:gd name="T51" fmla="*/ 64 h 150"/>
                  <a:gd name="T52" fmla="*/ 53 w 90"/>
                  <a:gd name="T53" fmla="*/ 62 h 150"/>
                  <a:gd name="T54" fmla="*/ 53 w 90"/>
                  <a:gd name="T55" fmla="*/ 62 h 150"/>
                  <a:gd name="T56" fmla="*/ 54 w 90"/>
                  <a:gd name="T57" fmla="*/ 58 h 150"/>
                  <a:gd name="T58" fmla="*/ 59 w 90"/>
                  <a:gd name="T59" fmla="*/ 50 h 150"/>
                  <a:gd name="T60" fmla="*/ 59 w 90"/>
                  <a:gd name="T61" fmla="*/ 50 h 150"/>
                  <a:gd name="T62" fmla="*/ 60 w 90"/>
                  <a:gd name="T63" fmla="*/ 49 h 150"/>
                  <a:gd name="T64" fmla="*/ 62 w 90"/>
                  <a:gd name="T65" fmla="*/ 45 h 150"/>
                  <a:gd name="T66" fmla="*/ 63 w 90"/>
                  <a:gd name="T67" fmla="*/ 44 h 150"/>
                  <a:gd name="T68" fmla="*/ 63 w 90"/>
                  <a:gd name="T69" fmla="*/ 44 h 150"/>
                  <a:gd name="T70" fmla="*/ 64 w 90"/>
                  <a:gd name="T71" fmla="*/ 43 h 150"/>
                  <a:gd name="T72" fmla="*/ 64 w 90"/>
                  <a:gd name="T73" fmla="*/ 42 h 150"/>
                  <a:gd name="T74" fmla="*/ 64 w 90"/>
                  <a:gd name="T75" fmla="*/ 42 h 150"/>
                  <a:gd name="T76" fmla="*/ 67 w 90"/>
                  <a:gd name="T77" fmla="*/ 38 h 150"/>
                  <a:gd name="T78" fmla="*/ 67 w 90"/>
                  <a:gd name="T79" fmla="*/ 38 h 150"/>
                  <a:gd name="T80" fmla="*/ 68 w 90"/>
                  <a:gd name="T81" fmla="*/ 35 h 150"/>
                  <a:gd name="T82" fmla="*/ 70 w 90"/>
                  <a:gd name="T83" fmla="*/ 32 h 150"/>
                  <a:gd name="T84" fmla="*/ 71 w 90"/>
                  <a:gd name="T85" fmla="*/ 30 h 150"/>
                  <a:gd name="T86" fmla="*/ 73 w 90"/>
                  <a:gd name="T87" fmla="*/ 27 h 150"/>
                  <a:gd name="T88" fmla="*/ 73 w 90"/>
                  <a:gd name="T89" fmla="*/ 27 h 150"/>
                  <a:gd name="T90" fmla="*/ 74 w 90"/>
                  <a:gd name="T91" fmla="*/ 26 h 150"/>
                  <a:gd name="T92" fmla="*/ 74 w 90"/>
                  <a:gd name="T93" fmla="*/ 26 h 150"/>
                  <a:gd name="T94" fmla="*/ 77 w 90"/>
                  <a:gd name="T95" fmla="*/ 20 h 150"/>
                  <a:gd name="T96" fmla="*/ 82 w 90"/>
                  <a:gd name="T97" fmla="*/ 12 h 150"/>
                  <a:gd name="T98" fmla="*/ 82 w 90"/>
                  <a:gd name="T99" fmla="*/ 12 h 150"/>
                  <a:gd name="T100" fmla="*/ 82 w 90"/>
                  <a:gd name="T101" fmla="*/ 12 h 150"/>
                  <a:gd name="T102" fmla="*/ 82 w 90"/>
                  <a:gd name="T103" fmla="*/ 12 h 150"/>
                  <a:gd name="T104" fmla="*/ 83 w 90"/>
                  <a:gd name="T105" fmla="*/ 11 h 150"/>
                  <a:gd name="T106" fmla="*/ 88 w 90"/>
                  <a:gd name="T107" fmla="*/ 3 h 150"/>
                  <a:gd name="T108" fmla="*/ 88 w 90"/>
                  <a:gd name="T109" fmla="*/ 3 h 150"/>
                  <a:gd name="T110" fmla="*/ 89 w 90"/>
                  <a:gd name="T111" fmla="*/ 2 h 150"/>
                  <a:gd name="T112" fmla="*/ 89 w 90"/>
                  <a:gd name="T113" fmla="*/ 2 h 150"/>
                  <a:gd name="T114" fmla="*/ 89 w 90"/>
                  <a:gd name="T11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0" h="150">
                    <a:moveTo>
                      <a:pt x="0" y="150"/>
                    </a:move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0"/>
                      <a:pt x="0" y="150"/>
                      <a:pt x="0" y="150"/>
                    </a:cubicBezTo>
                    <a:moveTo>
                      <a:pt x="2" y="147"/>
                    </a:moveTo>
                    <a:cubicBezTo>
                      <a:pt x="2" y="147"/>
                      <a:pt x="2" y="147"/>
                      <a:pt x="2" y="148"/>
                    </a:cubicBezTo>
                    <a:cubicBezTo>
                      <a:pt x="2" y="148"/>
                      <a:pt x="2" y="148"/>
                      <a:pt x="2" y="148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2" y="147"/>
                      <a:pt x="2" y="147"/>
                      <a:pt x="2" y="147"/>
                    </a:cubicBezTo>
                    <a:moveTo>
                      <a:pt x="2" y="146"/>
                    </a:moveTo>
                    <a:cubicBezTo>
                      <a:pt x="2" y="146"/>
                      <a:pt x="2" y="146"/>
                      <a:pt x="2" y="146"/>
                    </a:cubicBezTo>
                    <a:cubicBezTo>
                      <a:pt x="2" y="146"/>
                      <a:pt x="2" y="146"/>
                      <a:pt x="2" y="146"/>
                    </a:cubicBezTo>
                    <a:cubicBezTo>
                      <a:pt x="2" y="146"/>
                      <a:pt x="2" y="146"/>
                      <a:pt x="2" y="146"/>
                    </a:cubicBezTo>
                    <a:cubicBezTo>
                      <a:pt x="2" y="146"/>
                      <a:pt x="2" y="146"/>
                      <a:pt x="2" y="146"/>
                    </a:cubicBezTo>
                    <a:moveTo>
                      <a:pt x="3" y="144"/>
                    </a:moveTo>
                    <a:cubicBezTo>
                      <a:pt x="3" y="145"/>
                      <a:pt x="3" y="145"/>
                      <a:pt x="3" y="145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3" y="145"/>
                      <a:pt x="3" y="145"/>
                      <a:pt x="3" y="144"/>
                    </a:cubicBezTo>
                    <a:cubicBezTo>
                      <a:pt x="3" y="144"/>
                      <a:pt x="3" y="144"/>
                      <a:pt x="3" y="144"/>
                    </a:cubicBezTo>
                    <a:moveTo>
                      <a:pt x="4" y="143"/>
                    </a:move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moveTo>
                      <a:pt x="4" y="143"/>
                    </a:move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moveTo>
                      <a:pt x="4" y="143"/>
                    </a:move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moveTo>
                      <a:pt x="7" y="137"/>
                    </a:moveTo>
                    <a:cubicBezTo>
                      <a:pt x="7" y="138"/>
                      <a:pt x="6" y="140"/>
                      <a:pt x="5" y="141"/>
                    </a:cubicBezTo>
                    <a:cubicBezTo>
                      <a:pt x="5" y="141"/>
                      <a:pt x="5" y="141"/>
                      <a:pt x="5" y="141"/>
                    </a:cubicBezTo>
                    <a:cubicBezTo>
                      <a:pt x="6" y="140"/>
                      <a:pt x="7" y="139"/>
                      <a:pt x="8" y="137"/>
                    </a:cubicBezTo>
                    <a:cubicBezTo>
                      <a:pt x="8" y="137"/>
                      <a:pt x="8" y="137"/>
                      <a:pt x="7" y="137"/>
                    </a:cubicBezTo>
                    <a:moveTo>
                      <a:pt x="11" y="131"/>
                    </a:moveTo>
                    <a:cubicBezTo>
                      <a:pt x="10" y="132"/>
                      <a:pt x="10" y="132"/>
                      <a:pt x="10" y="133"/>
                    </a:cubicBezTo>
                    <a:cubicBezTo>
                      <a:pt x="10" y="133"/>
                      <a:pt x="10" y="133"/>
                      <a:pt x="10" y="133"/>
                    </a:cubicBezTo>
                    <a:cubicBezTo>
                      <a:pt x="10" y="132"/>
                      <a:pt x="11" y="132"/>
                      <a:pt x="11" y="132"/>
                    </a:cubicBezTo>
                    <a:cubicBezTo>
                      <a:pt x="11" y="132"/>
                      <a:pt x="11" y="131"/>
                      <a:pt x="11" y="131"/>
                    </a:cubicBezTo>
                    <a:moveTo>
                      <a:pt x="11" y="131"/>
                    </a:move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moveTo>
                      <a:pt x="14" y="125"/>
                    </a:moveTo>
                    <a:cubicBezTo>
                      <a:pt x="14" y="125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5"/>
                      <a:pt x="15" y="125"/>
                    </a:cubicBezTo>
                    <a:cubicBezTo>
                      <a:pt x="15" y="125"/>
                      <a:pt x="14" y="125"/>
                      <a:pt x="14" y="125"/>
                    </a:cubicBezTo>
                    <a:moveTo>
                      <a:pt x="18" y="118"/>
                    </a:moveTo>
                    <a:cubicBezTo>
                      <a:pt x="18" y="119"/>
                      <a:pt x="18" y="120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20"/>
                      <a:pt x="18" y="119"/>
                      <a:pt x="19" y="118"/>
                    </a:cubicBezTo>
                    <a:cubicBezTo>
                      <a:pt x="18" y="118"/>
                      <a:pt x="18" y="118"/>
                      <a:pt x="18" y="118"/>
                    </a:cubicBezTo>
                    <a:moveTo>
                      <a:pt x="19" y="118"/>
                    </a:moveTo>
                    <a:cubicBezTo>
                      <a:pt x="19" y="118"/>
                      <a:pt x="18" y="118"/>
                      <a:pt x="18" y="118"/>
                    </a:cubicBezTo>
                    <a:cubicBezTo>
                      <a:pt x="18" y="118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moveTo>
                      <a:pt x="20" y="116"/>
                    </a:moveTo>
                    <a:cubicBezTo>
                      <a:pt x="19" y="116"/>
                      <a:pt x="19" y="117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9" y="117"/>
                      <a:pt x="20" y="116"/>
                      <a:pt x="20" y="116"/>
                    </a:cubicBezTo>
                    <a:cubicBezTo>
                      <a:pt x="20" y="116"/>
                      <a:pt x="20" y="116"/>
                      <a:pt x="20" y="116"/>
                    </a:cubicBezTo>
                    <a:moveTo>
                      <a:pt x="27" y="104"/>
                    </a:moveTo>
                    <a:cubicBezTo>
                      <a:pt x="26" y="105"/>
                      <a:pt x="26" y="106"/>
                      <a:pt x="25" y="107"/>
                    </a:cubicBezTo>
                    <a:cubicBezTo>
                      <a:pt x="25" y="107"/>
                      <a:pt x="25" y="107"/>
                      <a:pt x="26" y="107"/>
                    </a:cubicBezTo>
                    <a:cubicBezTo>
                      <a:pt x="26" y="106"/>
                      <a:pt x="26" y="105"/>
                      <a:pt x="27" y="104"/>
                    </a:cubicBezTo>
                    <a:cubicBezTo>
                      <a:pt x="27" y="104"/>
                      <a:pt x="27" y="104"/>
                      <a:pt x="27" y="104"/>
                    </a:cubicBezTo>
                    <a:moveTo>
                      <a:pt x="38" y="86"/>
                    </a:moveTo>
                    <a:cubicBezTo>
                      <a:pt x="36" y="88"/>
                      <a:pt x="35" y="90"/>
                      <a:pt x="33" y="93"/>
                    </a:cubicBezTo>
                    <a:cubicBezTo>
                      <a:pt x="33" y="93"/>
                      <a:pt x="34" y="93"/>
                      <a:pt x="34" y="93"/>
                    </a:cubicBezTo>
                    <a:cubicBezTo>
                      <a:pt x="35" y="91"/>
                      <a:pt x="37" y="88"/>
                      <a:pt x="38" y="86"/>
                    </a:cubicBezTo>
                    <a:cubicBezTo>
                      <a:pt x="38" y="86"/>
                      <a:pt x="38" y="86"/>
                      <a:pt x="38" y="86"/>
                    </a:cubicBezTo>
                    <a:moveTo>
                      <a:pt x="43" y="77"/>
                    </a:moveTo>
                    <a:cubicBezTo>
                      <a:pt x="42" y="78"/>
                      <a:pt x="42" y="78"/>
                      <a:pt x="42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2" y="79"/>
                      <a:pt x="43" y="78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moveTo>
                      <a:pt x="45" y="74"/>
                    </a:moveTo>
                    <a:cubicBezTo>
                      <a:pt x="44" y="74"/>
                      <a:pt x="44" y="75"/>
                      <a:pt x="44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4" y="75"/>
                      <a:pt x="45" y="75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moveTo>
                      <a:pt x="47" y="70"/>
                    </a:moveTo>
                    <a:cubicBezTo>
                      <a:pt x="47" y="70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moveTo>
                      <a:pt x="48" y="69"/>
                    </a:moveTo>
                    <a:cubicBezTo>
                      <a:pt x="47" y="69"/>
                      <a:pt x="47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8" y="70"/>
                      <a:pt x="48" y="70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50" y="64"/>
                    </a:moveTo>
                    <a:cubicBezTo>
                      <a:pt x="50" y="66"/>
                      <a:pt x="49" y="67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9" y="67"/>
                      <a:pt x="50" y="66"/>
                      <a:pt x="51" y="65"/>
                    </a:cubicBezTo>
                    <a:cubicBezTo>
                      <a:pt x="51" y="64"/>
                      <a:pt x="51" y="64"/>
                      <a:pt x="50" y="64"/>
                    </a:cubicBezTo>
                    <a:moveTo>
                      <a:pt x="52" y="61"/>
                    </a:moveTo>
                    <a:cubicBezTo>
                      <a:pt x="52" y="62"/>
                      <a:pt x="51" y="63"/>
                      <a:pt x="51" y="64"/>
                    </a:cubicBezTo>
                    <a:cubicBezTo>
                      <a:pt x="51" y="64"/>
                      <a:pt x="51" y="64"/>
                      <a:pt x="51" y="64"/>
                    </a:cubicBezTo>
                    <a:cubicBezTo>
                      <a:pt x="51" y="63"/>
                      <a:pt x="52" y="63"/>
                      <a:pt x="53" y="62"/>
                    </a:cubicBezTo>
                    <a:cubicBezTo>
                      <a:pt x="52" y="62"/>
                      <a:pt x="52" y="62"/>
                      <a:pt x="52" y="61"/>
                    </a:cubicBezTo>
                    <a:moveTo>
                      <a:pt x="52" y="61"/>
                    </a:moveTo>
                    <a:cubicBezTo>
                      <a:pt x="52" y="61"/>
                      <a:pt x="52" y="61"/>
                      <a:pt x="52" y="61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2"/>
                      <a:pt x="52" y="61"/>
                      <a:pt x="52" y="61"/>
                    </a:cubicBezTo>
                    <a:moveTo>
                      <a:pt x="55" y="57"/>
                    </a:moveTo>
                    <a:cubicBezTo>
                      <a:pt x="55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9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moveTo>
                      <a:pt x="59" y="50"/>
                    </a:moveTo>
                    <a:cubicBezTo>
                      <a:pt x="58" y="52"/>
                      <a:pt x="57" y="54"/>
                      <a:pt x="56" y="56"/>
                    </a:cubicBezTo>
                    <a:cubicBezTo>
                      <a:pt x="56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7" y="54"/>
                      <a:pt x="58" y="52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moveTo>
                      <a:pt x="61" y="47"/>
                    </a:moveTo>
                    <a:cubicBezTo>
                      <a:pt x="61" y="48"/>
                      <a:pt x="60" y="48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1" y="48"/>
                      <a:pt x="61" y="48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moveTo>
                      <a:pt x="62" y="45"/>
                    </a:moveTo>
                    <a:cubicBezTo>
                      <a:pt x="62" y="45"/>
                      <a:pt x="62" y="45"/>
                      <a:pt x="62" y="45"/>
                    </a:cubicBezTo>
                    <a:cubicBezTo>
                      <a:pt x="62" y="45"/>
                      <a:pt x="62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2" y="45"/>
                      <a:pt x="62" y="45"/>
                      <a:pt x="62" y="45"/>
                    </a:cubicBezTo>
                    <a:moveTo>
                      <a:pt x="63" y="44"/>
                    </a:moveTo>
                    <a:cubicBezTo>
                      <a:pt x="63" y="44"/>
                      <a:pt x="63" y="44"/>
                      <a:pt x="62" y="45"/>
                    </a:cubicBezTo>
                    <a:cubicBezTo>
                      <a:pt x="62" y="45"/>
                      <a:pt x="63" y="45"/>
                      <a:pt x="63" y="45"/>
                    </a:cubicBezTo>
                    <a:cubicBezTo>
                      <a:pt x="63" y="45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moveTo>
                      <a:pt x="64" y="43"/>
                    </a:moveTo>
                    <a:cubicBezTo>
                      <a:pt x="63" y="43"/>
                      <a:pt x="63" y="43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moveTo>
                      <a:pt x="64" y="42"/>
                    </a:move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moveTo>
                      <a:pt x="66" y="38"/>
                    </a:moveTo>
                    <a:cubicBezTo>
                      <a:pt x="66" y="39"/>
                      <a:pt x="65" y="41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1"/>
                      <a:pt x="66" y="39"/>
                      <a:pt x="67" y="38"/>
                    </a:cubicBezTo>
                    <a:cubicBezTo>
                      <a:pt x="67" y="38"/>
                      <a:pt x="67" y="38"/>
                      <a:pt x="66" y="38"/>
                    </a:cubicBezTo>
                    <a:moveTo>
                      <a:pt x="67" y="38"/>
                    </a:move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moveTo>
                      <a:pt x="68" y="35"/>
                    </a:moveTo>
                    <a:cubicBezTo>
                      <a:pt x="68" y="36"/>
                      <a:pt x="67" y="36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8" y="36"/>
                      <a:pt x="68" y="36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moveTo>
                      <a:pt x="71" y="31"/>
                    </a:moveTo>
                    <a:cubicBezTo>
                      <a:pt x="71" y="31"/>
                      <a:pt x="70" y="32"/>
                      <a:pt x="70" y="32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1" y="32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moveTo>
                      <a:pt x="72" y="29"/>
                    </a:moveTo>
                    <a:cubicBezTo>
                      <a:pt x="72" y="29"/>
                      <a:pt x="71" y="30"/>
                      <a:pt x="71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2" y="30"/>
                      <a:pt x="72" y="29"/>
                      <a:pt x="72" y="29"/>
                    </a:cubicBezTo>
                    <a:cubicBezTo>
                      <a:pt x="72" y="29"/>
                      <a:pt x="72" y="29"/>
                      <a:pt x="72" y="29"/>
                    </a:cubicBezTo>
                    <a:moveTo>
                      <a:pt x="73" y="27"/>
                    </a:moveTo>
                    <a:cubicBezTo>
                      <a:pt x="73" y="28"/>
                      <a:pt x="73" y="28"/>
                      <a:pt x="72" y="28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28"/>
                      <a:pt x="73" y="28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moveTo>
                      <a:pt x="74" y="26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4" y="26"/>
                      <a:pt x="74" y="27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moveTo>
                      <a:pt x="77" y="20"/>
                    </a:moveTo>
                    <a:cubicBezTo>
                      <a:pt x="76" y="22"/>
                      <a:pt x="75" y="24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5" y="24"/>
                      <a:pt x="77" y="22"/>
                      <a:pt x="78" y="20"/>
                    </a:cubicBezTo>
                    <a:cubicBezTo>
                      <a:pt x="78" y="20"/>
                      <a:pt x="78" y="20"/>
                      <a:pt x="77" y="20"/>
                    </a:cubicBezTo>
                    <a:moveTo>
                      <a:pt x="81" y="15"/>
                    </a:moveTo>
                    <a:cubicBezTo>
                      <a:pt x="80" y="16"/>
                      <a:pt x="78" y="18"/>
                      <a:pt x="77" y="20"/>
                    </a:cubicBezTo>
                    <a:cubicBezTo>
                      <a:pt x="78" y="20"/>
                      <a:pt x="78" y="20"/>
                      <a:pt x="78" y="20"/>
                    </a:cubicBezTo>
                    <a:cubicBezTo>
                      <a:pt x="79" y="18"/>
                      <a:pt x="80" y="17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moveTo>
                      <a:pt x="82" y="12"/>
                    </a:moveTo>
                    <a:cubicBezTo>
                      <a:pt x="82" y="13"/>
                      <a:pt x="81" y="14"/>
                      <a:pt x="81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4"/>
                      <a:pt x="82" y="13"/>
                      <a:pt x="82" y="13"/>
                    </a:cubicBezTo>
                    <a:cubicBezTo>
                      <a:pt x="82" y="12"/>
                      <a:pt x="82" y="12"/>
                      <a:pt x="82" y="12"/>
                    </a:cubicBezTo>
                    <a:moveTo>
                      <a:pt x="82" y="12"/>
                    </a:move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moveTo>
                      <a:pt x="83" y="11"/>
                    </a:moveTo>
                    <a:cubicBezTo>
                      <a:pt x="83" y="11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3" y="12"/>
                      <a:pt x="83" y="12"/>
                      <a:pt x="83" y="11"/>
                    </a:cubicBezTo>
                    <a:cubicBezTo>
                      <a:pt x="83" y="11"/>
                      <a:pt x="83" y="11"/>
                      <a:pt x="83" y="11"/>
                    </a:cubicBezTo>
                    <a:moveTo>
                      <a:pt x="84" y="10"/>
                    </a:moveTo>
                    <a:cubicBezTo>
                      <a:pt x="83" y="10"/>
                      <a:pt x="83" y="11"/>
                      <a:pt x="83" y="11"/>
                    </a:cubicBezTo>
                    <a:cubicBezTo>
                      <a:pt x="83" y="11"/>
                      <a:pt x="83" y="11"/>
                      <a:pt x="83" y="11"/>
                    </a:cubicBezTo>
                    <a:cubicBezTo>
                      <a:pt x="83" y="11"/>
                      <a:pt x="84" y="10"/>
                      <a:pt x="84" y="10"/>
                    </a:cubicBezTo>
                    <a:cubicBezTo>
                      <a:pt x="84" y="10"/>
                      <a:pt x="84" y="10"/>
                      <a:pt x="84" y="10"/>
                    </a:cubicBezTo>
                    <a:moveTo>
                      <a:pt x="88" y="3"/>
                    </a:moveTo>
                    <a:cubicBezTo>
                      <a:pt x="86" y="5"/>
                      <a:pt x="85" y="7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5" y="7"/>
                      <a:pt x="87" y="5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moveTo>
                      <a:pt x="88" y="2"/>
                    </a:moveTo>
                    <a:cubicBezTo>
                      <a:pt x="88" y="2"/>
                      <a:pt x="88" y="2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2"/>
                      <a:pt x="89" y="2"/>
                    </a:cubicBezTo>
                    <a:cubicBezTo>
                      <a:pt x="88" y="2"/>
                      <a:pt x="88" y="2"/>
                      <a:pt x="88" y="2"/>
                    </a:cubicBezTo>
                    <a:moveTo>
                      <a:pt x="88" y="2"/>
                    </a:moveTo>
                    <a:cubicBezTo>
                      <a:pt x="88" y="2"/>
                      <a:pt x="88" y="2"/>
                      <a:pt x="88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2"/>
                      <a:pt x="89" y="2"/>
                      <a:pt x="88" y="2"/>
                    </a:cubicBezTo>
                    <a:moveTo>
                      <a:pt x="90" y="0"/>
                    </a:moveTo>
                    <a:cubicBezTo>
                      <a:pt x="90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3" name="Freeform 9452"/>
              <p:cNvSpPr>
                <a:spLocks noEditPoints="1"/>
              </p:cNvSpPr>
              <p:nvPr/>
            </p:nvSpPr>
            <p:spPr bwMode="auto">
              <a:xfrm>
                <a:off x="-444" y="3405"/>
                <a:ext cx="12" cy="19"/>
              </a:xfrm>
              <a:custGeom>
                <a:avLst/>
                <a:gdLst>
                  <a:gd name="T0" fmla="*/ 0 w 5"/>
                  <a:gd name="T1" fmla="*/ 7 h 8"/>
                  <a:gd name="T2" fmla="*/ 0 w 5"/>
                  <a:gd name="T3" fmla="*/ 8 h 8"/>
                  <a:gd name="T4" fmla="*/ 0 w 5"/>
                  <a:gd name="T5" fmla="*/ 8 h 8"/>
                  <a:gd name="T6" fmla="*/ 1 w 5"/>
                  <a:gd name="T7" fmla="*/ 7 h 8"/>
                  <a:gd name="T8" fmla="*/ 0 w 5"/>
                  <a:gd name="T9" fmla="*/ 7 h 8"/>
                  <a:gd name="T10" fmla="*/ 5 w 5"/>
                  <a:gd name="T11" fmla="*/ 0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5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moveTo>
                      <a:pt x="5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4" name="Oval 9453"/>
              <p:cNvSpPr>
                <a:spLocks noChangeArrowheads="1"/>
              </p:cNvSpPr>
              <p:nvPr/>
            </p:nvSpPr>
            <p:spPr bwMode="auto">
              <a:xfrm>
                <a:off x="-425" y="339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5" name="Freeform 9454"/>
              <p:cNvSpPr>
                <a:spLocks noEditPoints="1"/>
              </p:cNvSpPr>
              <p:nvPr/>
            </p:nvSpPr>
            <p:spPr bwMode="auto">
              <a:xfrm>
                <a:off x="-423" y="3377"/>
                <a:ext cx="8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5 h 6"/>
                  <a:gd name="T12" fmla="*/ 0 w 3"/>
                  <a:gd name="T13" fmla="*/ 5 h 6"/>
                  <a:gd name="T14" fmla="*/ 0 w 3"/>
                  <a:gd name="T15" fmla="*/ 5 h 6"/>
                  <a:gd name="T16" fmla="*/ 0 w 3"/>
                  <a:gd name="T17" fmla="*/ 5 h 6"/>
                  <a:gd name="T18" fmla="*/ 0 w 3"/>
                  <a:gd name="T19" fmla="*/ 5 h 6"/>
                  <a:gd name="T20" fmla="*/ 3 w 3"/>
                  <a:gd name="T21" fmla="*/ 1 h 6"/>
                  <a:gd name="T22" fmla="*/ 2 w 3"/>
                  <a:gd name="T23" fmla="*/ 1 h 6"/>
                  <a:gd name="T24" fmla="*/ 3 w 3"/>
                  <a:gd name="T25" fmla="*/ 1 h 6"/>
                  <a:gd name="T26" fmla="*/ 3 w 3"/>
                  <a:gd name="T27" fmla="*/ 1 h 6"/>
                  <a:gd name="T28" fmla="*/ 3 w 3"/>
                  <a:gd name="T29" fmla="*/ 1 h 6"/>
                  <a:gd name="T30" fmla="*/ 3 w 3"/>
                  <a:gd name="T31" fmla="*/ 0 h 6"/>
                  <a:gd name="T32" fmla="*/ 3 w 3"/>
                  <a:gd name="T33" fmla="*/ 1 h 6"/>
                  <a:gd name="T34" fmla="*/ 3 w 3"/>
                  <a:gd name="T35" fmla="*/ 1 h 6"/>
                  <a:gd name="T36" fmla="*/ 3 w 3"/>
                  <a:gd name="T37" fmla="*/ 0 h 6"/>
                  <a:gd name="T38" fmla="*/ 3 w 3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6" name="Freeform 9455"/>
              <p:cNvSpPr>
                <a:spLocks/>
              </p:cNvSpPr>
              <p:nvPr/>
            </p:nvSpPr>
            <p:spPr bwMode="auto">
              <a:xfrm>
                <a:off x="-404" y="335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7" name="Freeform 9456"/>
              <p:cNvSpPr>
                <a:spLocks/>
              </p:cNvSpPr>
              <p:nvPr/>
            </p:nvSpPr>
            <p:spPr bwMode="auto">
              <a:xfrm>
                <a:off x="-406" y="336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8" name="Freeform 9457"/>
              <p:cNvSpPr>
                <a:spLocks/>
              </p:cNvSpPr>
              <p:nvPr/>
            </p:nvSpPr>
            <p:spPr bwMode="auto">
              <a:xfrm>
                <a:off x="-401" y="335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9" name="Rectangle 9458"/>
              <p:cNvSpPr>
                <a:spLocks noChangeArrowheads="1"/>
              </p:cNvSpPr>
              <p:nvPr/>
            </p:nvSpPr>
            <p:spPr bwMode="auto">
              <a:xfrm>
                <a:off x="-399" y="335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0" name="Rectangle 9459"/>
              <p:cNvSpPr>
                <a:spLocks noChangeArrowheads="1"/>
              </p:cNvSpPr>
              <p:nvPr/>
            </p:nvSpPr>
            <p:spPr bwMode="auto">
              <a:xfrm>
                <a:off x="-399" y="335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1" name="Freeform 9460"/>
              <p:cNvSpPr>
                <a:spLocks/>
              </p:cNvSpPr>
              <p:nvPr/>
            </p:nvSpPr>
            <p:spPr bwMode="auto">
              <a:xfrm>
                <a:off x="-392" y="333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2" name="Freeform 9461"/>
              <p:cNvSpPr>
                <a:spLocks noEditPoints="1"/>
              </p:cNvSpPr>
              <p:nvPr/>
            </p:nvSpPr>
            <p:spPr bwMode="auto">
              <a:xfrm>
                <a:off x="-382" y="3311"/>
                <a:ext cx="7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5 h 6"/>
                  <a:gd name="T8" fmla="*/ 0 w 3"/>
                  <a:gd name="T9" fmla="*/ 5 h 6"/>
                  <a:gd name="T10" fmla="*/ 3 w 3"/>
                  <a:gd name="T11" fmla="*/ 0 h 6"/>
                  <a:gd name="T12" fmla="*/ 3 w 3"/>
                  <a:gd name="T13" fmla="*/ 1 h 6"/>
                  <a:gd name="T14" fmla="*/ 3 w 3"/>
                  <a:gd name="T15" fmla="*/ 1 h 6"/>
                  <a:gd name="T16" fmla="*/ 3 w 3"/>
                  <a:gd name="T17" fmla="*/ 0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3" name="Oval 9462"/>
              <p:cNvSpPr>
                <a:spLocks noChangeArrowheads="1"/>
              </p:cNvSpPr>
              <p:nvPr/>
            </p:nvSpPr>
            <p:spPr bwMode="auto">
              <a:xfrm>
                <a:off x="-380" y="331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4" name="Freeform 9463"/>
              <p:cNvSpPr>
                <a:spLocks noEditPoints="1"/>
              </p:cNvSpPr>
              <p:nvPr/>
            </p:nvSpPr>
            <p:spPr bwMode="auto">
              <a:xfrm>
                <a:off x="-378" y="3290"/>
                <a:ext cx="17" cy="26"/>
              </a:xfrm>
              <a:custGeom>
                <a:avLst/>
                <a:gdLst>
                  <a:gd name="T0" fmla="*/ 0 w 7"/>
                  <a:gd name="T1" fmla="*/ 11 h 11"/>
                  <a:gd name="T2" fmla="*/ 0 w 7"/>
                  <a:gd name="T3" fmla="*/ 11 h 11"/>
                  <a:gd name="T4" fmla="*/ 0 w 7"/>
                  <a:gd name="T5" fmla="*/ 11 h 11"/>
                  <a:gd name="T6" fmla="*/ 0 w 7"/>
                  <a:gd name="T7" fmla="*/ 11 h 11"/>
                  <a:gd name="T8" fmla="*/ 0 w 7"/>
                  <a:gd name="T9" fmla="*/ 11 h 11"/>
                  <a:gd name="T10" fmla="*/ 5 w 7"/>
                  <a:gd name="T11" fmla="*/ 3 h 11"/>
                  <a:gd name="T12" fmla="*/ 5 w 7"/>
                  <a:gd name="T13" fmla="*/ 3 h 11"/>
                  <a:gd name="T14" fmla="*/ 5 w 7"/>
                  <a:gd name="T15" fmla="*/ 3 h 11"/>
                  <a:gd name="T16" fmla="*/ 5 w 7"/>
                  <a:gd name="T17" fmla="*/ 3 h 11"/>
                  <a:gd name="T18" fmla="*/ 5 w 7"/>
                  <a:gd name="T19" fmla="*/ 3 h 11"/>
                  <a:gd name="T20" fmla="*/ 5 w 7"/>
                  <a:gd name="T21" fmla="*/ 2 h 11"/>
                  <a:gd name="T22" fmla="*/ 5 w 7"/>
                  <a:gd name="T23" fmla="*/ 2 h 11"/>
                  <a:gd name="T24" fmla="*/ 6 w 7"/>
                  <a:gd name="T25" fmla="*/ 2 h 11"/>
                  <a:gd name="T26" fmla="*/ 6 w 7"/>
                  <a:gd name="T27" fmla="*/ 2 h 11"/>
                  <a:gd name="T28" fmla="*/ 5 w 7"/>
                  <a:gd name="T29" fmla="*/ 2 h 11"/>
                  <a:gd name="T30" fmla="*/ 6 w 7"/>
                  <a:gd name="T31" fmla="*/ 0 h 11"/>
                  <a:gd name="T32" fmla="*/ 5 w 7"/>
                  <a:gd name="T33" fmla="*/ 2 h 11"/>
                  <a:gd name="T34" fmla="*/ 6 w 7"/>
                  <a:gd name="T35" fmla="*/ 2 h 11"/>
                  <a:gd name="T36" fmla="*/ 7 w 7"/>
                  <a:gd name="T37" fmla="*/ 0 h 11"/>
                  <a:gd name="T38" fmla="*/ 6 w 7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5" name="Freeform 9464"/>
              <p:cNvSpPr>
                <a:spLocks/>
              </p:cNvSpPr>
              <p:nvPr/>
            </p:nvSpPr>
            <p:spPr bwMode="auto">
              <a:xfrm>
                <a:off x="-380" y="331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6" name="Freeform 9465"/>
              <p:cNvSpPr>
                <a:spLocks noEditPoints="1"/>
              </p:cNvSpPr>
              <p:nvPr/>
            </p:nvSpPr>
            <p:spPr bwMode="auto">
              <a:xfrm>
                <a:off x="-564" y="3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7" name="Freeform 9466"/>
              <p:cNvSpPr>
                <a:spLocks noEditPoints="1"/>
              </p:cNvSpPr>
              <p:nvPr/>
            </p:nvSpPr>
            <p:spPr bwMode="auto">
              <a:xfrm>
                <a:off x="-574" y="3365"/>
                <a:ext cx="166" cy="279"/>
              </a:xfrm>
              <a:custGeom>
                <a:avLst/>
                <a:gdLst>
                  <a:gd name="T0" fmla="*/ 0 w 70"/>
                  <a:gd name="T1" fmla="*/ 118 h 118"/>
                  <a:gd name="T2" fmla="*/ 2 w 70"/>
                  <a:gd name="T3" fmla="*/ 116 h 118"/>
                  <a:gd name="T4" fmla="*/ 2 w 70"/>
                  <a:gd name="T5" fmla="*/ 114 h 118"/>
                  <a:gd name="T6" fmla="*/ 2 w 70"/>
                  <a:gd name="T7" fmla="*/ 115 h 118"/>
                  <a:gd name="T8" fmla="*/ 2 w 70"/>
                  <a:gd name="T9" fmla="*/ 114 h 118"/>
                  <a:gd name="T10" fmla="*/ 2 w 70"/>
                  <a:gd name="T11" fmla="*/ 114 h 118"/>
                  <a:gd name="T12" fmla="*/ 3 w 70"/>
                  <a:gd name="T13" fmla="*/ 113 h 118"/>
                  <a:gd name="T14" fmla="*/ 4 w 70"/>
                  <a:gd name="T15" fmla="*/ 111 h 118"/>
                  <a:gd name="T16" fmla="*/ 3 w 70"/>
                  <a:gd name="T17" fmla="*/ 112 h 118"/>
                  <a:gd name="T18" fmla="*/ 4 w 70"/>
                  <a:gd name="T19" fmla="*/ 111 h 118"/>
                  <a:gd name="T20" fmla="*/ 4 w 70"/>
                  <a:gd name="T21" fmla="*/ 111 h 118"/>
                  <a:gd name="T22" fmla="*/ 5 w 70"/>
                  <a:gd name="T23" fmla="*/ 109 h 118"/>
                  <a:gd name="T24" fmla="*/ 10 w 70"/>
                  <a:gd name="T25" fmla="*/ 101 h 118"/>
                  <a:gd name="T26" fmla="*/ 8 w 70"/>
                  <a:gd name="T27" fmla="*/ 105 h 118"/>
                  <a:gd name="T28" fmla="*/ 10 w 70"/>
                  <a:gd name="T29" fmla="*/ 101 h 118"/>
                  <a:gd name="T30" fmla="*/ 11 w 70"/>
                  <a:gd name="T31" fmla="*/ 99 h 118"/>
                  <a:gd name="T32" fmla="*/ 11 w 70"/>
                  <a:gd name="T33" fmla="*/ 99 h 118"/>
                  <a:gd name="T34" fmla="*/ 14 w 70"/>
                  <a:gd name="T35" fmla="*/ 94 h 118"/>
                  <a:gd name="T36" fmla="*/ 11 w 70"/>
                  <a:gd name="T37" fmla="*/ 99 h 118"/>
                  <a:gd name="T38" fmla="*/ 14 w 70"/>
                  <a:gd name="T39" fmla="*/ 94 h 118"/>
                  <a:gd name="T40" fmla="*/ 14 w 70"/>
                  <a:gd name="T41" fmla="*/ 93 h 118"/>
                  <a:gd name="T42" fmla="*/ 17 w 70"/>
                  <a:gd name="T43" fmla="*/ 88 h 118"/>
                  <a:gd name="T44" fmla="*/ 18 w 70"/>
                  <a:gd name="T45" fmla="*/ 86 h 118"/>
                  <a:gd name="T46" fmla="*/ 19 w 70"/>
                  <a:gd name="T47" fmla="*/ 86 h 118"/>
                  <a:gd name="T48" fmla="*/ 18 w 70"/>
                  <a:gd name="T49" fmla="*/ 86 h 118"/>
                  <a:gd name="T50" fmla="*/ 19 w 70"/>
                  <a:gd name="T51" fmla="*/ 86 h 118"/>
                  <a:gd name="T52" fmla="*/ 19 w 70"/>
                  <a:gd name="T53" fmla="*/ 86 h 118"/>
                  <a:gd name="T54" fmla="*/ 25 w 70"/>
                  <a:gd name="T55" fmla="*/ 75 h 118"/>
                  <a:gd name="T56" fmla="*/ 20 w 70"/>
                  <a:gd name="T57" fmla="*/ 84 h 118"/>
                  <a:gd name="T58" fmla="*/ 25 w 70"/>
                  <a:gd name="T59" fmla="*/ 75 h 118"/>
                  <a:gd name="T60" fmla="*/ 27 w 70"/>
                  <a:gd name="T61" fmla="*/ 72 h 118"/>
                  <a:gd name="T62" fmla="*/ 34 w 70"/>
                  <a:gd name="T63" fmla="*/ 61 h 118"/>
                  <a:gd name="T64" fmla="*/ 42 w 70"/>
                  <a:gd name="T65" fmla="*/ 47 h 118"/>
                  <a:gd name="T66" fmla="*/ 38 w 70"/>
                  <a:gd name="T67" fmla="*/ 54 h 118"/>
                  <a:gd name="T68" fmla="*/ 42 w 70"/>
                  <a:gd name="T69" fmla="*/ 47 h 118"/>
                  <a:gd name="T70" fmla="*/ 43 w 70"/>
                  <a:gd name="T71" fmla="*/ 45 h 118"/>
                  <a:gd name="T72" fmla="*/ 44 w 70"/>
                  <a:gd name="T73" fmla="*/ 44 h 118"/>
                  <a:gd name="T74" fmla="*/ 47 w 70"/>
                  <a:gd name="T75" fmla="*/ 39 h 118"/>
                  <a:gd name="T76" fmla="*/ 45 w 70"/>
                  <a:gd name="T77" fmla="*/ 42 h 118"/>
                  <a:gd name="T78" fmla="*/ 47 w 70"/>
                  <a:gd name="T79" fmla="*/ 39 h 118"/>
                  <a:gd name="T80" fmla="*/ 47 w 70"/>
                  <a:gd name="T81" fmla="*/ 38 h 118"/>
                  <a:gd name="T82" fmla="*/ 47 w 70"/>
                  <a:gd name="T83" fmla="*/ 38 h 118"/>
                  <a:gd name="T84" fmla="*/ 48 w 70"/>
                  <a:gd name="T85" fmla="*/ 36 h 118"/>
                  <a:gd name="T86" fmla="*/ 48 w 70"/>
                  <a:gd name="T87" fmla="*/ 37 h 118"/>
                  <a:gd name="T88" fmla="*/ 48 w 70"/>
                  <a:gd name="T89" fmla="*/ 36 h 118"/>
                  <a:gd name="T90" fmla="*/ 50 w 70"/>
                  <a:gd name="T91" fmla="*/ 32 h 118"/>
                  <a:gd name="T92" fmla="*/ 51 w 70"/>
                  <a:gd name="T93" fmla="*/ 32 h 118"/>
                  <a:gd name="T94" fmla="*/ 52 w 70"/>
                  <a:gd name="T95" fmla="*/ 29 h 118"/>
                  <a:gd name="T96" fmla="*/ 53 w 70"/>
                  <a:gd name="T97" fmla="*/ 30 h 118"/>
                  <a:gd name="T98" fmla="*/ 52 w 70"/>
                  <a:gd name="T99" fmla="*/ 29 h 118"/>
                  <a:gd name="T100" fmla="*/ 52 w 70"/>
                  <a:gd name="T101" fmla="*/ 29 h 118"/>
                  <a:gd name="T102" fmla="*/ 54 w 70"/>
                  <a:gd name="T103" fmla="*/ 27 h 118"/>
                  <a:gd name="T104" fmla="*/ 62 w 70"/>
                  <a:gd name="T105" fmla="*/ 13 h 118"/>
                  <a:gd name="T106" fmla="*/ 61 w 70"/>
                  <a:gd name="T107" fmla="*/ 15 h 118"/>
                  <a:gd name="T108" fmla="*/ 62 w 70"/>
                  <a:gd name="T109" fmla="*/ 13 h 118"/>
                  <a:gd name="T110" fmla="*/ 62 w 70"/>
                  <a:gd name="T111" fmla="*/ 13 h 118"/>
                  <a:gd name="T112" fmla="*/ 63 w 70"/>
                  <a:gd name="T113" fmla="*/ 13 h 118"/>
                  <a:gd name="T114" fmla="*/ 70 w 70"/>
                  <a:gd name="T115" fmla="*/ 0 h 118"/>
                  <a:gd name="T116" fmla="*/ 68 w 70"/>
                  <a:gd name="T117" fmla="*/ 3 h 118"/>
                  <a:gd name="T118" fmla="*/ 70 w 70"/>
                  <a:gd name="T11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" h="118">
                    <a:moveTo>
                      <a:pt x="2" y="116"/>
                    </a:moveTo>
                    <a:cubicBezTo>
                      <a:pt x="1" y="116"/>
                      <a:pt x="1" y="117"/>
                      <a:pt x="0" y="118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1" y="117"/>
                      <a:pt x="1" y="116"/>
                      <a:pt x="2" y="116"/>
                    </a:cubicBezTo>
                    <a:cubicBezTo>
                      <a:pt x="2" y="116"/>
                      <a:pt x="2" y="116"/>
                      <a:pt x="2" y="116"/>
                    </a:cubicBezTo>
                    <a:moveTo>
                      <a:pt x="2" y="114"/>
                    </a:move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moveTo>
                      <a:pt x="3" y="113"/>
                    </a:moveTo>
                    <a:cubicBezTo>
                      <a:pt x="3" y="113"/>
                      <a:pt x="3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3"/>
                      <a:pt x="3" y="113"/>
                    </a:cubicBezTo>
                    <a:cubicBezTo>
                      <a:pt x="3" y="113"/>
                      <a:pt x="3" y="113"/>
                      <a:pt x="3" y="113"/>
                    </a:cubicBezTo>
                    <a:moveTo>
                      <a:pt x="4" y="111"/>
                    </a:moveTo>
                    <a:cubicBezTo>
                      <a:pt x="4" y="112"/>
                      <a:pt x="4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4" y="112"/>
                      <a:pt x="4" y="112"/>
                      <a:pt x="4" y="111"/>
                    </a:cubicBezTo>
                    <a:cubicBezTo>
                      <a:pt x="4" y="111"/>
                      <a:pt x="4" y="111"/>
                      <a:pt x="4" y="111"/>
                    </a:cubicBezTo>
                    <a:moveTo>
                      <a:pt x="5" y="109"/>
                    </a:moveTo>
                    <a:cubicBezTo>
                      <a:pt x="5" y="110"/>
                      <a:pt x="5" y="110"/>
                      <a:pt x="4" y="111"/>
                    </a:cubicBezTo>
                    <a:cubicBezTo>
                      <a:pt x="4" y="111"/>
                      <a:pt x="4" y="111"/>
                      <a:pt x="4" y="111"/>
                    </a:cubicBezTo>
                    <a:cubicBezTo>
                      <a:pt x="5" y="110"/>
                      <a:pt x="5" y="110"/>
                      <a:pt x="5" y="109"/>
                    </a:cubicBezTo>
                    <a:cubicBezTo>
                      <a:pt x="5" y="109"/>
                      <a:pt x="5" y="109"/>
                      <a:pt x="5" y="109"/>
                    </a:cubicBezTo>
                    <a:moveTo>
                      <a:pt x="10" y="101"/>
                    </a:moveTo>
                    <a:cubicBezTo>
                      <a:pt x="9" y="102"/>
                      <a:pt x="8" y="104"/>
                      <a:pt x="7" y="105"/>
                    </a:cubicBezTo>
                    <a:cubicBezTo>
                      <a:pt x="8" y="105"/>
                      <a:pt x="8" y="105"/>
                      <a:pt x="8" y="105"/>
                    </a:cubicBezTo>
                    <a:cubicBezTo>
                      <a:pt x="8" y="104"/>
                      <a:pt x="9" y="102"/>
                      <a:pt x="10" y="101"/>
                    </a:cubicBezTo>
                    <a:cubicBezTo>
                      <a:pt x="10" y="101"/>
                      <a:pt x="10" y="101"/>
                      <a:pt x="10" y="101"/>
                    </a:cubicBezTo>
                    <a:moveTo>
                      <a:pt x="11" y="99"/>
                    </a:move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9"/>
                      <a:pt x="11" y="100"/>
                      <a:pt x="11" y="100"/>
                    </a:cubicBezTo>
                    <a:cubicBezTo>
                      <a:pt x="11" y="100"/>
                      <a:pt x="11" y="100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moveTo>
                      <a:pt x="14" y="94"/>
                    </a:moveTo>
                    <a:cubicBezTo>
                      <a:pt x="13" y="96"/>
                      <a:pt x="12" y="97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7"/>
                      <a:pt x="13" y="96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moveTo>
                      <a:pt x="17" y="88"/>
                    </a:moveTo>
                    <a:cubicBezTo>
                      <a:pt x="16" y="90"/>
                      <a:pt x="15" y="91"/>
                      <a:pt x="14" y="93"/>
                    </a:cubicBezTo>
                    <a:cubicBezTo>
                      <a:pt x="14" y="93"/>
                      <a:pt x="15" y="93"/>
                      <a:pt x="15" y="93"/>
                    </a:cubicBezTo>
                    <a:cubicBezTo>
                      <a:pt x="16" y="92"/>
                      <a:pt x="17" y="90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moveTo>
                      <a:pt x="18" y="86"/>
                    </a:moveTo>
                    <a:cubicBezTo>
                      <a:pt x="18" y="86"/>
                      <a:pt x="18" y="86"/>
                      <a:pt x="18" y="86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8" y="86"/>
                      <a:pt x="18" y="86"/>
                    </a:cubicBezTo>
                    <a:moveTo>
                      <a:pt x="19" y="86"/>
                    </a:move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6"/>
                      <a:pt x="19" y="86"/>
                    </a:cubicBezTo>
                    <a:moveTo>
                      <a:pt x="25" y="75"/>
                    </a:moveTo>
                    <a:cubicBezTo>
                      <a:pt x="23" y="78"/>
                      <a:pt x="22" y="81"/>
                      <a:pt x="20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22" y="81"/>
                      <a:pt x="24" y="78"/>
                      <a:pt x="26" y="75"/>
                    </a:cubicBezTo>
                    <a:cubicBezTo>
                      <a:pt x="25" y="75"/>
                      <a:pt x="25" y="75"/>
                      <a:pt x="25" y="75"/>
                    </a:cubicBezTo>
                    <a:moveTo>
                      <a:pt x="33" y="61"/>
                    </a:moveTo>
                    <a:cubicBezTo>
                      <a:pt x="31" y="65"/>
                      <a:pt x="29" y="68"/>
                      <a:pt x="27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9" y="69"/>
                      <a:pt x="31" y="65"/>
                      <a:pt x="34" y="61"/>
                    </a:cubicBezTo>
                    <a:cubicBezTo>
                      <a:pt x="34" y="61"/>
                      <a:pt x="33" y="61"/>
                      <a:pt x="33" y="61"/>
                    </a:cubicBezTo>
                    <a:moveTo>
                      <a:pt x="42" y="47"/>
                    </a:moveTo>
                    <a:cubicBezTo>
                      <a:pt x="40" y="49"/>
                      <a:pt x="39" y="52"/>
                      <a:pt x="38" y="54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9" y="52"/>
                      <a:pt x="41" y="50"/>
                      <a:pt x="42" y="47"/>
                    </a:cubicBezTo>
                    <a:cubicBezTo>
                      <a:pt x="42" y="47"/>
                      <a:pt x="42" y="47"/>
                      <a:pt x="42" y="47"/>
                    </a:cubicBezTo>
                    <a:moveTo>
                      <a:pt x="44" y="44"/>
                    </a:moveTo>
                    <a:cubicBezTo>
                      <a:pt x="43" y="44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moveTo>
                      <a:pt x="47" y="39"/>
                    </a:moveTo>
                    <a:cubicBezTo>
                      <a:pt x="46" y="40"/>
                      <a:pt x="45" y="41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6" y="41"/>
                      <a:pt x="46" y="40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moveTo>
                      <a:pt x="47" y="38"/>
                    </a:move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moveTo>
                      <a:pt x="48" y="36"/>
                    </a:move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moveTo>
                      <a:pt x="51" y="32"/>
                    </a:moveTo>
                    <a:cubicBezTo>
                      <a:pt x="51" y="32"/>
                      <a:pt x="51" y="32"/>
                      <a:pt x="50" y="32"/>
                    </a:cubicBezTo>
                    <a:cubicBezTo>
                      <a:pt x="51" y="32"/>
                      <a:pt x="51" y="32"/>
                      <a:pt x="51" y="33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moveTo>
                      <a:pt x="52" y="29"/>
                    </a:move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30"/>
                      <a:pt x="52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2" y="29"/>
                      <a:pt x="52" y="29"/>
                      <a:pt x="52" y="29"/>
                    </a:cubicBezTo>
                    <a:moveTo>
                      <a:pt x="54" y="26"/>
                    </a:moveTo>
                    <a:cubicBezTo>
                      <a:pt x="53" y="27"/>
                      <a:pt x="53" y="28"/>
                      <a:pt x="52" y="29"/>
                    </a:cubicBezTo>
                    <a:cubicBezTo>
                      <a:pt x="52" y="29"/>
                      <a:pt x="53" y="30"/>
                      <a:pt x="53" y="30"/>
                    </a:cubicBezTo>
                    <a:cubicBezTo>
                      <a:pt x="53" y="29"/>
                      <a:pt x="54" y="28"/>
                      <a:pt x="54" y="27"/>
                    </a:cubicBezTo>
                    <a:cubicBezTo>
                      <a:pt x="54" y="26"/>
                      <a:pt x="54" y="26"/>
                      <a:pt x="54" y="26"/>
                    </a:cubicBezTo>
                    <a:moveTo>
                      <a:pt x="62" y="13"/>
                    </a:moveTo>
                    <a:cubicBezTo>
                      <a:pt x="62" y="14"/>
                      <a:pt x="61" y="14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2" y="14"/>
                      <a:pt x="62" y="14"/>
                      <a:pt x="63" y="13"/>
                    </a:cubicBezTo>
                    <a:cubicBezTo>
                      <a:pt x="62" y="13"/>
                      <a:pt x="62" y="13"/>
                      <a:pt x="62" y="13"/>
                    </a:cubicBezTo>
                    <a:moveTo>
                      <a:pt x="62" y="13"/>
                    </a:move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2" y="13"/>
                      <a:pt x="62" y="13"/>
                    </a:cubicBezTo>
                    <a:moveTo>
                      <a:pt x="70" y="0"/>
                    </a:moveTo>
                    <a:cubicBezTo>
                      <a:pt x="69" y="1"/>
                      <a:pt x="69" y="2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9" y="2"/>
                      <a:pt x="70" y="1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8" name="Freeform 9467"/>
              <p:cNvSpPr>
                <a:spLocks noEditPoints="1"/>
              </p:cNvSpPr>
              <p:nvPr/>
            </p:nvSpPr>
            <p:spPr bwMode="auto">
              <a:xfrm>
                <a:off x="-361" y="3115"/>
                <a:ext cx="104" cy="175"/>
              </a:xfrm>
              <a:custGeom>
                <a:avLst/>
                <a:gdLst>
                  <a:gd name="T0" fmla="*/ 0 w 44"/>
                  <a:gd name="T1" fmla="*/ 74 h 74"/>
                  <a:gd name="T2" fmla="*/ 0 w 44"/>
                  <a:gd name="T3" fmla="*/ 73 h 74"/>
                  <a:gd name="T4" fmla="*/ 4 w 44"/>
                  <a:gd name="T5" fmla="*/ 67 h 74"/>
                  <a:gd name="T6" fmla="*/ 4 w 44"/>
                  <a:gd name="T7" fmla="*/ 67 h 74"/>
                  <a:gd name="T8" fmla="*/ 4 w 44"/>
                  <a:gd name="T9" fmla="*/ 67 h 74"/>
                  <a:gd name="T10" fmla="*/ 8 w 44"/>
                  <a:gd name="T11" fmla="*/ 59 h 74"/>
                  <a:gd name="T12" fmla="*/ 8 w 44"/>
                  <a:gd name="T13" fmla="*/ 60 h 74"/>
                  <a:gd name="T14" fmla="*/ 8 w 44"/>
                  <a:gd name="T15" fmla="*/ 59 h 74"/>
                  <a:gd name="T16" fmla="*/ 9 w 44"/>
                  <a:gd name="T17" fmla="*/ 58 h 74"/>
                  <a:gd name="T18" fmla="*/ 9 w 44"/>
                  <a:gd name="T19" fmla="*/ 58 h 74"/>
                  <a:gd name="T20" fmla="*/ 12 w 44"/>
                  <a:gd name="T21" fmla="*/ 53 h 74"/>
                  <a:gd name="T22" fmla="*/ 12 w 44"/>
                  <a:gd name="T23" fmla="*/ 54 h 74"/>
                  <a:gd name="T24" fmla="*/ 12 w 44"/>
                  <a:gd name="T25" fmla="*/ 53 h 74"/>
                  <a:gd name="T26" fmla="*/ 13 w 44"/>
                  <a:gd name="T27" fmla="*/ 52 h 74"/>
                  <a:gd name="T28" fmla="*/ 13 w 44"/>
                  <a:gd name="T29" fmla="*/ 51 h 74"/>
                  <a:gd name="T30" fmla="*/ 14 w 44"/>
                  <a:gd name="T31" fmla="*/ 49 h 74"/>
                  <a:gd name="T32" fmla="*/ 14 w 44"/>
                  <a:gd name="T33" fmla="*/ 51 h 74"/>
                  <a:gd name="T34" fmla="*/ 14 w 44"/>
                  <a:gd name="T35" fmla="*/ 49 h 74"/>
                  <a:gd name="T36" fmla="*/ 14 w 44"/>
                  <a:gd name="T37" fmla="*/ 49 h 74"/>
                  <a:gd name="T38" fmla="*/ 15 w 44"/>
                  <a:gd name="T39" fmla="*/ 49 h 74"/>
                  <a:gd name="T40" fmla="*/ 16 w 44"/>
                  <a:gd name="T41" fmla="*/ 47 h 74"/>
                  <a:gd name="T42" fmla="*/ 16 w 44"/>
                  <a:gd name="T43" fmla="*/ 48 h 74"/>
                  <a:gd name="T44" fmla="*/ 16 w 44"/>
                  <a:gd name="T45" fmla="*/ 47 h 74"/>
                  <a:gd name="T46" fmla="*/ 21 w 44"/>
                  <a:gd name="T47" fmla="*/ 39 h 74"/>
                  <a:gd name="T48" fmla="*/ 23 w 44"/>
                  <a:gd name="T49" fmla="*/ 35 h 74"/>
                  <a:gd name="T50" fmla="*/ 28 w 44"/>
                  <a:gd name="T51" fmla="*/ 27 h 74"/>
                  <a:gd name="T52" fmla="*/ 26 w 44"/>
                  <a:gd name="T53" fmla="*/ 31 h 74"/>
                  <a:gd name="T54" fmla="*/ 28 w 44"/>
                  <a:gd name="T55" fmla="*/ 27 h 74"/>
                  <a:gd name="T56" fmla="*/ 34 w 44"/>
                  <a:gd name="T57" fmla="*/ 17 h 74"/>
                  <a:gd name="T58" fmla="*/ 38 w 44"/>
                  <a:gd name="T59" fmla="*/ 11 h 74"/>
                  <a:gd name="T60" fmla="*/ 44 w 44"/>
                  <a:gd name="T61" fmla="*/ 0 h 74"/>
                  <a:gd name="T62" fmla="*/ 40 w 44"/>
                  <a:gd name="T63" fmla="*/ 7 h 74"/>
                  <a:gd name="T64" fmla="*/ 44 w 44"/>
                  <a:gd name="T6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74">
                    <a:moveTo>
                      <a:pt x="0" y="73"/>
                    </a:move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moveTo>
                      <a:pt x="4" y="67"/>
                    </a:move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moveTo>
                      <a:pt x="8" y="59"/>
                    </a:moveTo>
                    <a:cubicBezTo>
                      <a:pt x="8" y="59"/>
                      <a:pt x="8" y="59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9" y="60"/>
                      <a:pt x="9" y="60"/>
                      <a:pt x="9" y="59"/>
                    </a:cubicBezTo>
                    <a:cubicBezTo>
                      <a:pt x="9" y="59"/>
                      <a:pt x="8" y="59"/>
                      <a:pt x="8" y="59"/>
                    </a:cubicBezTo>
                    <a:moveTo>
                      <a:pt x="9" y="58"/>
                    </a:move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9"/>
                      <a:pt x="9" y="59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moveTo>
                      <a:pt x="12" y="53"/>
                    </a:moveTo>
                    <a:cubicBezTo>
                      <a:pt x="12" y="54"/>
                      <a:pt x="12" y="54"/>
                      <a:pt x="11" y="54"/>
                    </a:cubicBezTo>
                    <a:cubicBezTo>
                      <a:pt x="11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moveTo>
                      <a:pt x="13" y="51"/>
                    </a:move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moveTo>
                      <a:pt x="14" y="49"/>
                    </a:moveTo>
                    <a:cubicBezTo>
                      <a:pt x="14" y="50"/>
                      <a:pt x="14" y="50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0"/>
                      <a:pt x="14" y="50"/>
                      <a:pt x="15" y="50"/>
                    </a:cubicBezTo>
                    <a:cubicBezTo>
                      <a:pt x="14" y="50"/>
                      <a:pt x="14" y="50"/>
                      <a:pt x="14" y="49"/>
                    </a:cubicBezTo>
                    <a:moveTo>
                      <a:pt x="15" y="49"/>
                    </a:moveTo>
                    <a:cubicBezTo>
                      <a:pt x="15" y="49"/>
                      <a:pt x="15" y="49"/>
                      <a:pt x="14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moveTo>
                      <a:pt x="16" y="47"/>
                    </a:moveTo>
                    <a:cubicBezTo>
                      <a:pt x="16" y="47"/>
                      <a:pt x="16" y="47"/>
                      <a:pt x="15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moveTo>
                      <a:pt x="23" y="35"/>
                    </a:moveTo>
                    <a:cubicBezTo>
                      <a:pt x="22" y="36"/>
                      <a:pt x="22" y="37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8"/>
                      <a:pt x="23" y="36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moveTo>
                      <a:pt x="28" y="27"/>
                    </a:moveTo>
                    <a:cubicBezTo>
                      <a:pt x="27" y="28"/>
                      <a:pt x="27" y="29"/>
                      <a:pt x="26" y="30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7" y="29"/>
                      <a:pt x="28" y="28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moveTo>
                      <a:pt x="37" y="11"/>
                    </a:moveTo>
                    <a:cubicBezTo>
                      <a:pt x="36" y="13"/>
                      <a:pt x="35" y="15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5"/>
                      <a:pt x="37" y="13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moveTo>
                      <a:pt x="44" y="0"/>
                    </a:moveTo>
                    <a:cubicBezTo>
                      <a:pt x="43" y="2"/>
                      <a:pt x="41" y="5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2" y="5"/>
                      <a:pt x="43" y="3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9" name="Freeform 9468"/>
              <p:cNvSpPr>
                <a:spLocks noEditPoints="1"/>
              </p:cNvSpPr>
              <p:nvPr/>
            </p:nvSpPr>
            <p:spPr bwMode="auto">
              <a:xfrm>
                <a:off x="-319" y="3103"/>
                <a:ext cx="69" cy="111"/>
              </a:xfrm>
              <a:custGeom>
                <a:avLst/>
                <a:gdLst>
                  <a:gd name="T0" fmla="*/ 3 w 29"/>
                  <a:gd name="T1" fmla="*/ 43 h 47"/>
                  <a:gd name="T2" fmla="*/ 0 w 29"/>
                  <a:gd name="T3" fmla="*/ 47 h 47"/>
                  <a:gd name="T4" fmla="*/ 3 w 29"/>
                  <a:gd name="T5" fmla="*/ 43 h 47"/>
                  <a:gd name="T6" fmla="*/ 3 w 29"/>
                  <a:gd name="T7" fmla="*/ 43 h 47"/>
                  <a:gd name="T8" fmla="*/ 7 w 29"/>
                  <a:gd name="T9" fmla="*/ 35 h 47"/>
                  <a:gd name="T10" fmla="*/ 5 w 29"/>
                  <a:gd name="T11" fmla="*/ 40 h 47"/>
                  <a:gd name="T12" fmla="*/ 5 w 29"/>
                  <a:gd name="T13" fmla="*/ 40 h 47"/>
                  <a:gd name="T14" fmla="*/ 7 w 29"/>
                  <a:gd name="T15" fmla="*/ 35 h 47"/>
                  <a:gd name="T16" fmla="*/ 7 w 29"/>
                  <a:gd name="T17" fmla="*/ 35 h 47"/>
                  <a:gd name="T18" fmla="*/ 16 w 29"/>
                  <a:gd name="T19" fmla="*/ 22 h 47"/>
                  <a:gd name="T20" fmla="*/ 10 w 29"/>
                  <a:gd name="T21" fmla="*/ 31 h 47"/>
                  <a:gd name="T22" fmla="*/ 10 w 29"/>
                  <a:gd name="T23" fmla="*/ 31 h 47"/>
                  <a:gd name="T24" fmla="*/ 16 w 29"/>
                  <a:gd name="T25" fmla="*/ 22 h 47"/>
                  <a:gd name="T26" fmla="*/ 16 w 29"/>
                  <a:gd name="T27" fmla="*/ 22 h 47"/>
                  <a:gd name="T28" fmla="*/ 21 w 29"/>
                  <a:gd name="T29" fmla="*/ 12 h 47"/>
                  <a:gd name="T30" fmla="*/ 19 w 29"/>
                  <a:gd name="T31" fmla="*/ 16 h 47"/>
                  <a:gd name="T32" fmla="*/ 19 w 29"/>
                  <a:gd name="T33" fmla="*/ 16 h 47"/>
                  <a:gd name="T34" fmla="*/ 22 w 29"/>
                  <a:gd name="T35" fmla="*/ 12 h 47"/>
                  <a:gd name="T36" fmla="*/ 21 w 29"/>
                  <a:gd name="T37" fmla="*/ 12 h 47"/>
                  <a:gd name="T38" fmla="*/ 29 w 29"/>
                  <a:gd name="T39" fmla="*/ 0 h 47"/>
                  <a:gd name="T40" fmla="*/ 29 w 29"/>
                  <a:gd name="T41" fmla="*/ 0 h 47"/>
                  <a:gd name="T42" fmla="*/ 26 w 29"/>
                  <a:gd name="T43" fmla="*/ 5 h 47"/>
                  <a:gd name="T44" fmla="*/ 26 w 29"/>
                  <a:gd name="T45" fmla="*/ 5 h 47"/>
                  <a:gd name="T46" fmla="*/ 29 w 29"/>
                  <a:gd name="T47" fmla="*/ 0 h 47"/>
                  <a:gd name="T48" fmla="*/ 29 w 29"/>
                  <a:gd name="T4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47">
                    <a:moveTo>
                      <a:pt x="3" y="43"/>
                    </a:moveTo>
                    <a:cubicBezTo>
                      <a:pt x="2" y="45"/>
                      <a:pt x="1" y="46"/>
                      <a:pt x="0" y="47"/>
                    </a:cubicBezTo>
                    <a:cubicBezTo>
                      <a:pt x="1" y="46"/>
                      <a:pt x="2" y="45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moveTo>
                      <a:pt x="7" y="35"/>
                    </a:moveTo>
                    <a:cubicBezTo>
                      <a:pt x="7" y="37"/>
                      <a:pt x="6" y="38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38"/>
                      <a:pt x="7" y="37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moveTo>
                      <a:pt x="16" y="22"/>
                    </a:moveTo>
                    <a:cubicBezTo>
                      <a:pt x="14" y="25"/>
                      <a:pt x="12" y="28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28"/>
                      <a:pt x="14" y="25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moveTo>
                      <a:pt x="21" y="12"/>
                    </a:moveTo>
                    <a:cubicBezTo>
                      <a:pt x="21" y="13"/>
                      <a:pt x="20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5"/>
                      <a:pt x="21" y="13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8" y="2"/>
                      <a:pt x="27" y="3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0" name="Freeform 9469"/>
              <p:cNvSpPr>
                <a:spLocks noEditPoints="1"/>
              </p:cNvSpPr>
              <p:nvPr/>
            </p:nvSpPr>
            <p:spPr bwMode="auto">
              <a:xfrm>
                <a:off x="-311" y="3115"/>
                <a:ext cx="54" cy="90"/>
              </a:xfrm>
              <a:custGeom>
                <a:avLst/>
                <a:gdLst>
                  <a:gd name="T0" fmla="*/ 2 w 23"/>
                  <a:gd name="T1" fmla="*/ 35 h 38"/>
                  <a:gd name="T2" fmla="*/ 0 w 23"/>
                  <a:gd name="T3" fmla="*/ 38 h 38"/>
                  <a:gd name="T4" fmla="*/ 0 w 23"/>
                  <a:gd name="T5" fmla="*/ 38 h 38"/>
                  <a:gd name="T6" fmla="*/ 2 w 23"/>
                  <a:gd name="T7" fmla="*/ 35 h 38"/>
                  <a:gd name="T8" fmla="*/ 2 w 23"/>
                  <a:gd name="T9" fmla="*/ 35 h 38"/>
                  <a:gd name="T10" fmla="*/ 7 w 23"/>
                  <a:gd name="T11" fmla="*/ 26 h 38"/>
                  <a:gd name="T12" fmla="*/ 4 w 23"/>
                  <a:gd name="T13" fmla="*/ 30 h 38"/>
                  <a:gd name="T14" fmla="*/ 4 w 23"/>
                  <a:gd name="T15" fmla="*/ 30 h 38"/>
                  <a:gd name="T16" fmla="*/ 7 w 23"/>
                  <a:gd name="T17" fmla="*/ 26 h 38"/>
                  <a:gd name="T18" fmla="*/ 7 w 23"/>
                  <a:gd name="T19" fmla="*/ 26 h 38"/>
                  <a:gd name="T20" fmla="*/ 12 w 23"/>
                  <a:gd name="T21" fmla="*/ 14 h 38"/>
                  <a:gd name="T22" fmla="*/ 12 w 23"/>
                  <a:gd name="T23" fmla="*/ 14 h 38"/>
                  <a:gd name="T24" fmla="*/ 12 w 23"/>
                  <a:gd name="T25" fmla="*/ 14 h 38"/>
                  <a:gd name="T26" fmla="*/ 16 w 23"/>
                  <a:gd name="T27" fmla="*/ 11 h 38"/>
                  <a:gd name="T28" fmla="*/ 16 w 23"/>
                  <a:gd name="T29" fmla="*/ 11 h 38"/>
                  <a:gd name="T30" fmla="*/ 13 w 23"/>
                  <a:gd name="T31" fmla="*/ 17 h 38"/>
                  <a:gd name="T32" fmla="*/ 13 w 23"/>
                  <a:gd name="T33" fmla="*/ 17 h 38"/>
                  <a:gd name="T34" fmla="*/ 16 w 23"/>
                  <a:gd name="T35" fmla="*/ 11 h 38"/>
                  <a:gd name="T36" fmla="*/ 16 w 23"/>
                  <a:gd name="T37" fmla="*/ 11 h 38"/>
                  <a:gd name="T38" fmla="*/ 23 w 23"/>
                  <a:gd name="T39" fmla="*/ 0 h 38"/>
                  <a:gd name="T40" fmla="*/ 18 w 23"/>
                  <a:gd name="T41" fmla="*/ 7 h 38"/>
                  <a:gd name="T42" fmla="*/ 19 w 23"/>
                  <a:gd name="T43" fmla="*/ 7 h 38"/>
                  <a:gd name="T44" fmla="*/ 21 w 23"/>
                  <a:gd name="T45" fmla="*/ 3 h 38"/>
                  <a:gd name="T46" fmla="*/ 23 w 23"/>
                  <a:gd name="T47" fmla="*/ 0 h 38"/>
                  <a:gd name="T48" fmla="*/ 23 w 23"/>
                  <a:gd name="T4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38">
                    <a:moveTo>
                      <a:pt x="2" y="35"/>
                    </a:moveTo>
                    <a:cubicBezTo>
                      <a:pt x="1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1" y="36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moveTo>
                      <a:pt x="7" y="26"/>
                    </a:moveTo>
                    <a:cubicBezTo>
                      <a:pt x="6" y="28"/>
                      <a:pt x="5" y="29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5" y="29"/>
                      <a:pt x="6" y="28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5"/>
                      <a:pt x="15" y="13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23" y="0"/>
                    </a:moveTo>
                    <a:cubicBezTo>
                      <a:pt x="21" y="2"/>
                      <a:pt x="20" y="5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20" y="4"/>
                      <a:pt x="21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1" name="Freeform 9470"/>
              <p:cNvSpPr>
                <a:spLocks noEditPoints="1"/>
              </p:cNvSpPr>
              <p:nvPr/>
            </p:nvSpPr>
            <p:spPr bwMode="auto">
              <a:xfrm>
                <a:off x="-347" y="3221"/>
                <a:ext cx="17" cy="26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1 h 11"/>
                  <a:gd name="T4" fmla="*/ 0 w 7"/>
                  <a:gd name="T5" fmla="*/ 11 h 11"/>
                  <a:gd name="T6" fmla="*/ 1 w 7"/>
                  <a:gd name="T7" fmla="*/ 11 h 11"/>
                  <a:gd name="T8" fmla="*/ 0 w 7"/>
                  <a:gd name="T9" fmla="*/ 10 h 11"/>
                  <a:gd name="T10" fmla="*/ 1 w 7"/>
                  <a:gd name="T11" fmla="*/ 9 h 11"/>
                  <a:gd name="T12" fmla="*/ 1 w 7"/>
                  <a:gd name="T13" fmla="*/ 10 h 11"/>
                  <a:gd name="T14" fmla="*/ 1 w 7"/>
                  <a:gd name="T15" fmla="*/ 10 h 11"/>
                  <a:gd name="T16" fmla="*/ 1 w 7"/>
                  <a:gd name="T17" fmla="*/ 10 h 11"/>
                  <a:gd name="T18" fmla="*/ 1 w 7"/>
                  <a:gd name="T19" fmla="*/ 9 h 11"/>
                  <a:gd name="T20" fmla="*/ 2 w 7"/>
                  <a:gd name="T21" fmla="*/ 7 h 11"/>
                  <a:gd name="T22" fmla="*/ 2 w 7"/>
                  <a:gd name="T23" fmla="*/ 9 h 11"/>
                  <a:gd name="T24" fmla="*/ 2 w 7"/>
                  <a:gd name="T25" fmla="*/ 9 h 11"/>
                  <a:gd name="T26" fmla="*/ 2 w 7"/>
                  <a:gd name="T27" fmla="*/ 8 h 11"/>
                  <a:gd name="T28" fmla="*/ 2 w 7"/>
                  <a:gd name="T29" fmla="*/ 7 h 11"/>
                  <a:gd name="T30" fmla="*/ 4 w 7"/>
                  <a:gd name="T31" fmla="*/ 5 h 11"/>
                  <a:gd name="T32" fmla="*/ 3 w 7"/>
                  <a:gd name="T33" fmla="*/ 7 h 11"/>
                  <a:gd name="T34" fmla="*/ 3 w 7"/>
                  <a:gd name="T35" fmla="*/ 7 h 11"/>
                  <a:gd name="T36" fmla="*/ 4 w 7"/>
                  <a:gd name="T37" fmla="*/ 5 h 11"/>
                  <a:gd name="T38" fmla="*/ 4 w 7"/>
                  <a:gd name="T39" fmla="*/ 5 h 11"/>
                  <a:gd name="T40" fmla="*/ 5 w 7"/>
                  <a:gd name="T41" fmla="*/ 4 h 11"/>
                  <a:gd name="T42" fmla="*/ 4 w 7"/>
                  <a:gd name="T43" fmla="*/ 4 h 11"/>
                  <a:gd name="T44" fmla="*/ 4 w 7"/>
                  <a:gd name="T45" fmla="*/ 4 h 11"/>
                  <a:gd name="T46" fmla="*/ 5 w 7"/>
                  <a:gd name="T47" fmla="*/ 4 h 11"/>
                  <a:gd name="T48" fmla="*/ 5 w 7"/>
                  <a:gd name="T49" fmla="*/ 4 h 11"/>
                  <a:gd name="T50" fmla="*/ 5 w 7"/>
                  <a:gd name="T51" fmla="*/ 2 h 11"/>
                  <a:gd name="T52" fmla="*/ 5 w 7"/>
                  <a:gd name="T53" fmla="*/ 3 h 11"/>
                  <a:gd name="T54" fmla="*/ 5 w 7"/>
                  <a:gd name="T55" fmla="*/ 3 h 11"/>
                  <a:gd name="T56" fmla="*/ 6 w 7"/>
                  <a:gd name="T57" fmla="*/ 2 h 11"/>
                  <a:gd name="T58" fmla="*/ 5 w 7"/>
                  <a:gd name="T59" fmla="*/ 2 h 11"/>
                  <a:gd name="T60" fmla="*/ 6 w 7"/>
                  <a:gd name="T61" fmla="*/ 1 h 11"/>
                  <a:gd name="T62" fmla="*/ 6 w 7"/>
                  <a:gd name="T63" fmla="*/ 2 h 11"/>
                  <a:gd name="T64" fmla="*/ 6 w 7"/>
                  <a:gd name="T65" fmla="*/ 2 h 11"/>
                  <a:gd name="T66" fmla="*/ 7 w 7"/>
                  <a:gd name="T67" fmla="*/ 1 h 11"/>
                  <a:gd name="T68" fmla="*/ 6 w 7"/>
                  <a:gd name="T69" fmla="*/ 1 h 11"/>
                  <a:gd name="T70" fmla="*/ 7 w 7"/>
                  <a:gd name="T71" fmla="*/ 0 h 11"/>
                  <a:gd name="T72" fmla="*/ 7 w 7"/>
                  <a:gd name="T73" fmla="*/ 0 h 11"/>
                  <a:gd name="T74" fmla="*/ 7 w 7"/>
                  <a:gd name="T75" fmla="*/ 0 h 11"/>
                  <a:gd name="T76" fmla="*/ 7 w 7"/>
                  <a:gd name="T7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" h="11">
                    <a:moveTo>
                      <a:pt x="0" y="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moveTo>
                      <a:pt x="1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moveTo>
                      <a:pt x="2" y="7"/>
                    </a:move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moveTo>
                      <a:pt x="4" y="5"/>
                    </a:move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5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moveTo>
                      <a:pt x="6" y="1"/>
                    </a:move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2" name="Freeform 9471"/>
              <p:cNvSpPr>
                <a:spLocks noEditPoints="1"/>
              </p:cNvSpPr>
              <p:nvPr/>
            </p:nvSpPr>
            <p:spPr bwMode="auto">
              <a:xfrm>
                <a:off x="-347" y="3242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  <a:gd name="T10" fmla="*/ 2 w 2"/>
                  <a:gd name="T11" fmla="*/ 0 h 2"/>
                  <a:gd name="T12" fmla="*/ 1 w 2"/>
                  <a:gd name="T13" fmla="*/ 0 h 2"/>
                  <a:gd name="T14" fmla="*/ 1 w 2"/>
                  <a:gd name="T15" fmla="*/ 1 h 2"/>
                  <a:gd name="T16" fmla="*/ 2 w 2"/>
                  <a:gd name="T17" fmla="*/ 0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3" name="Freeform 9472"/>
              <p:cNvSpPr>
                <a:spLocks noEditPoints="1"/>
              </p:cNvSpPr>
              <p:nvPr/>
            </p:nvSpPr>
            <p:spPr bwMode="auto">
              <a:xfrm>
                <a:off x="-356" y="3250"/>
                <a:ext cx="9" cy="14"/>
              </a:xfrm>
              <a:custGeom>
                <a:avLst/>
                <a:gdLst>
                  <a:gd name="T0" fmla="*/ 1 w 4"/>
                  <a:gd name="T1" fmla="*/ 3 h 6"/>
                  <a:gd name="T2" fmla="*/ 0 w 4"/>
                  <a:gd name="T3" fmla="*/ 5 h 6"/>
                  <a:gd name="T4" fmla="*/ 0 w 4"/>
                  <a:gd name="T5" fmla="*/ 6 h 6"/>
                  <a:gd name="T6" fmla="*/ 2 w 4"/>
                  <a:gd name="T7" fmla="*/ 4 h 6"/>
                  <a:gd name="T8" fmla="*/ 1 w 4"/>
                  <a:gd name="T9" fmla="*/ 3 h 6"/>
                  <a:gd name="T10" fmla="*/ 3 w 4"/>
                  <a:gd name="T11" fmla="*/ 1 h 6"/>
                  <a:gd name="T12" fmla="*/ 3 w 4"/>
                  <a:gd name="T13" fmla="*/ 1 h 6"/>
                  <a:gd name="T14" fmla="*/ 3 w 4"/>
                  <a:gd name="T15" fmla="*/ 2 h 6"/>
                  <a:gd name="T16" fmla="*/ 3 w 4"/>
                  <a:gd name="T17" fmla="*/ 1 h 6"/>
                  <a:gd name="T18" fmla="*/ 3 w 4"/>
                  <a:gd name="T19" fmla="*/ 1 h 6"/>
                  <a:gd name="T20" fmla="*/ 4 w 4"/>
                  <a:gd name="T21" fmla="*/ 0 h 6"/>
                  <a:gd name="T22" fmla="*/ 3 w 4"/>
                  <a:gd name="T23" fmla="*/ 0 h 6"/>
                  <a:gd name="T24" fmla="*/ 4 w 4"/>
                  <a:gd name="T25" fmla="*/ 0 h 6"/>
                  <a:gd name="T26" fmla="*/ 4 w 4"/>
                  <a:gd name="T27" fmla="*/ 0 h 6"/>
                  <a:gd name="T28" fmla="*/ 4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1" y="3"/>
                    </a:moveTo>
                    <a:cubicBezTo>
                      <a:pt x="1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4" name="Freeform 9473"/>
              <p:cNvSpPr>
                <a:spLocks noEditPoints="1"/>
              </p:cNvSpPr>
              <p:nvPr/>
            </p:nvSpPr>
            <p:spPr bwMode="auto">
              <a:xfrm>
                <a:off x="-359" y="3252"/>
                <a:ext cx="10" cy="16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7 h 7"/>
                  <a:gd name="T4" fmla="*/ 0 w 4"/>
                  <a:gd name="T5" fmla="*/ 7 h 7"/>
                  <a:gd name="T6" fmla="*/ 1 w 4"/>
                  <a:gd name="T7" fmla="*/ 5 h 7"/>
                  <a:gd name="T8" fmla="*/ 1 w 4"/>
                  <a:gd name="T9" fmla="*/ 4 h 7"/>
                  <a:gd name="T10" fmla="*/ 4 w 4"/>
                  <a:gd name="T11" fmla="*/ 0 h 7"/>
                  <a:gd name="T12" fmla="*/ 2 w 4"/>
                  <a:gd name="T13" fmla="*/ 2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moveTo>
                      <a:pt x="4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5" name="Freeform 9474"/>
              <p:cNvSpPr>
                <a:spLocks noEditPoints="1"/>
              </p:cNvSpPr>
              <p:nvPr/>
            </p:nvSpPr>
            <p:spPr bwMode="auto">
              <a:xfrm>
                <a:off x="-368" y="3268"/>
                <a:ext cx="9" cy="15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0 w 4"/>
                  <a:gd name="T5" fmla="*/ 6 h 6"/>
                  <a:gd name="T6" fmla="*/ 0 w 4"/>
                  <a:gd name="T7" fmla="*/ 6 h 6"/>
                  <a:gd name="T8" fmla="*/ 0 w 4"/>
                  <a:gd name="T9" fmla="*/ 6 h 6"/>
                  <a:gd name="T10" fmla="*/ 4 w 4"/>
                  <a:gd name="T11" fmla="*/ 0 h 6"/>
                  <a:gd name="T12" fmla="*/ 0 w 4"/>
                  <a:gd name="T13" fmla="*/ 6 h 6"/>
                  <a:gd name="T14" fmla="*/ 0 w 4"/>
                  <a:gd name="T15" fmla="*/ 6 h 6"/>
                  <a:gd name="T16" fmla="*/ 1 w 4"/>
                  <a:gd name="T17" fmla="*/ 4 h 6"/>
                  <a:gd name="T18" fmla="*/ 4 w 4"/>
                  <a:gd name="T19" fmla="*/ 0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4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6" name="Oval 9475"/>
              <p:cNvSpPr>
                <a:spLocks noChangeArrowheads="1"/>
              </p:cNvSpPr>
              <p:nvPr/>
            </p:nvSpPr>
            <p:spPr bwMode="auto">
              <a:xfrm>
                <a:off x="-359" y="32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7" name="Oval 9476"/>
              <p:cNvSpPr>
                <a:spLocks noChangeArrowheads="1"/>
              </p:cNvSpPr>
              <p:nvPr/>
            </p:nvSpPr>
            <p:spPr bwMode="auto">
              <a:xfrm>
                <a:off x="-368" y="328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8" name="Freeform 9477"/>
              <p:cNvSpPr>
                <a:spLocks noEditPoints="1"/>
              </p:cNvSpPr>
              <p:nvPr/>
            </p:nvSpPr>
            <p:spPr bwMode="auto">
              <a:xfrm>
                <a:off x="-401" y="3283"/>
                <a:ext cx="33" cy="56"/>
              </a:xfrm>
              <a:custGeom>
                <a:avLst/>
                <a:gdLst>
                  <a:gd name="T0" fmla="*/ 1 w 14"/>
                  <a:gd name="T1" fmla="*/ 21 h 24"/>
                  <a:gd name="T2" fmla="*/ 0 w 14"/>
                  <a:gd name="T3" fmla="*/ 24 h 24"/>
                  <a:gd name="T4" fmla="*/ 1 w 14"/>
                  <a:gd name="T5" fmla="*/ 21 h 24"/>
                  <a:gd name="T6" fmla="*/ 1 w 14"/>
                  <a:gd name="T7" fmla="*/ 21 h 24"/>
                  <a:gd name="T8" fmla="*/ 4 w 14"/>
                  <a:gd name="T9" fmla="*/ 16 h 24"/>
                  <a:gd name="T10" fmla="*/ 1 w 14"/>
                  <a:gd name="T11" fmla="*/ 21 h 24"/>
                  <a:gd name="T12" fmla="*/ 1 w 14"/>
                  <a:gd name="T13" fmla="*/ 21 h 24"/>
                  <a:gd name="T14" fmla="*/ 3 w 14"/>
                  <a:gd name="T15" fmla="*/ 18 h 24"/>
                  <a:gd name="T16" fmla="*/ 4 w 14"/>
                  <a:gd name="T17" fmla="*/ 16 h 24"/>
                  <a:gd name="T18" fmla="*/ 4 w 14"/>
                  <a:gd name="T19" fmla="*/ 16 h 24"/>
                  <a:gd name="T20" fmla="*/ 6 w 14"/>
                  <a:gd name="T21" fmla="*/ 13 h 24"/>
                  <a:gd name="T22" fmla="*/ 4 w 14"/>
                  <a:gd name="T23" fmla="*/ 15 h 24"/>
                  <a:gd name="T24" fmla="*/ 5 w 14"/>
                  <a:gd name="T25" fmla="*/ 16 h 24"/>
                  <a:gd name="T26" fmla="*/ 6 w 14"/>
                  <a:gd name="T27" fmla="*/ 13 h 24"/>
                  <a:gd name="T28" fmla="*/ 6 w 14"/>
                  <a:gd name="T29" fmla="*/ 13 h 24"/>
                  <a:gd name="T30" fmla="*/ 6 w 14"/>
                  <a:gd name="T31" fmla="*/ 13 h 24"/>
                  <a:gd name="T32" fmla="*/ 6 w 14"/>
                  <a:gd name="T33" fmla="*/ 13 h 24"/>
                  <a:gd name="T34" fmla="*/ 6 w 14"/>
                  <a:gd name="T35" fmla="*/ 13 h 24"/>
                  <a:gd name="T36" fmla="*/ 6 w 14"/>
                  <a:gd name="T37" fmla="*/ 13 h 24"/>
                  <a:gd name="T38" fmla="*/ 6 w 14"/>
                  <a:gd name="T39" fmla="*/ 13 h 24"/>
                  <a:gd name="T40" fmla="*/ 6 w 14"/>
                  <a:gd name="T41" fmla="*/ 12 h 24"/>
                  <a:gd name="T42" fmla="*/ 6 w 14"/>
                  <a:gd name="T43" fmla="*/ 13 h 24"/>
                  <a:gd name="T44" fmla="*/ 6 w 14"/>
                  <a:gd name="T45" fmla="*/ 13 h 24"/>
                  <a:gd name="T46" fmla="*/ 7 w 14"/>
                  <a:gd name="T47" fmla="*/ 12 h 24"/>
                  <a:gd name="T48" fmla="*/ 6 w 14"/>
                  <a:gd name="T49" fmla="*/ 12 h 24"/>
                  <a:gd name="T50" fmla="*/ 7 w 14"/>
                  <a:gd name="T51" fmla="*/ 11 h 24"/>
                  <a:gd name="T52" fmla="*/ 6 w 14"/>
                  <a:gd name="T53" fmla="*/ 12 h 24"/>
                  <a:gd name="T54" fmla="*/ 7 w 14"/>
                  <a:gd name="T55" fmla="*/ 12 h 24"/>
                  <a:gd name="T56" fmla="*/ 8 w 14"/>
                  <a:gd name="T57" fmla="*/ 11 h 24"/>
                  <a:gd name="T58" fmla="*/ 7 w 14"/>
                  <a:gd name="T59" fmla="*/ 11 h 24"/>
                  <a:gd name="T60" fmla="*/ 11 w 14"/>
                  <a:gd name="T61" fmla="*/ 4 h 24"/>
                  <a:gd name="T62" fmla="*/ 8 w 14"/>
                  <a:gd name="T63" fmla="*/ 10 h 24"/>
                  <a:gd name="T64" fmla="*/ 8 w 14"/>
                  <a:gd name="T65" fmla="*/ 10 h 24"/>
                  <a:gd name="T66" fmla="*/ 12 w 14"/>
                  <a:gd name="T67" fmla="*/ 4 h 24"/>
                  <a:gd name="T68" fmla="*/ 11 w 14"/>
                  <a:gd name="T69" fmla="*/ 4 h 24"/>
                  <a:gd name="T70" fmla="*/ 12 w 14"/>
                  <a:gd name="T71" fmla="*/ 3 h 24"/>
                  <a:gd name="T72" fmla="*/ 11 w 14"/>
                  <a:gd name="T73" fmla="*/ 4 h 24"/>
                  <a:gd name="T74" fmla="*/ 12 w 14"/>
                  <a:gd name="T75" fmla="*/ 4 h 24"/>
                  <a:gd name="T76" fmla="*/ 12 w 14"/>
                  <a:gd name="T77" fmla="*/ 3 h 24"/>
                  <a:gd name="T78" fmla="*/ 12 w 14"/>
                  <a:gd name="T79" fmla="*/ 3 h 24"/>
                  <a:gd name="T80" fmla="*/ 12 w 14"/>
                  <a:gd name="T81" fmla="*/ 3 h 24"/>
                  <a:gd name="T82" fmla="*/ 12 w 14"/>
                  <a:gd name="T83" fmla="*/ 3 h 24"/>
                  <a:gd name="T84" fmla="*/ 12 w 14"/>
                  <a:gd name="T85" fmla="*/ 3 h 24"/>
                  <a:gd name="T86" fmla="*/ 12 w 14"/>
                  <a:gd name="T87" fmla="*/ 3 h 24"/>
                  <a:gd name="T88" fmla="*/ 12 w 14"/>
                  <a:gd name="T89" fmla="*/ 3 h 24"/>
                  <a:gd name="T90" fmla="*/ 13 w 14"/>
                  <a:gd name="T91" fmla="*/ 0 h 24"/>
                  <a:gd name="T92" fmla="*/ 13 w 14"/>
                  <a:gd name="T93" fmla="*/ 1 h 24"/>
                  <a:gd name="T94" fmla="*/ 13 w 14"/>
                  <a:gd name="T95" fmla="*/ 1 h 24"/>
                  <a:gd name="T96" fmla="*/ 13 w 14"/>
                  <a:gd name="T97" fmla="*/ 1 h 24"/>
                  <a:gd name="T98" fmla="*/ 14 w 14"/>
                  <a:gd name="T99" fmla="*/ 1 h 24"/>
                  <a:gd name="T100" fmla="*/ 13 w 14"/>
                  <a:gd name="T10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" h="24">
                    <a:moveTo>
                      <a:pt x="1" y="21"/>
                    </a:moveTo>
                    <a:cubicBezTo>
                      <a:pt x="1" y="22"/>
                      <a:pt x="0" y="23"/>
                      <a:pt x="0" y="24"/>
                    </a:cubicBezTo>
                    <a:cubicBezTo>
                      <a:pt x="0" y="23"/>
                      <a:pt x="1" y="22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moveTo>
                      <a:pt x="4" y="16"/>
                    </a:moveTo>
                    <a:cubicBezTo>
                      <a:pt x="3" y="17"/>
                      <a:pt x="2" y="19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0"/>
                      <a:pt x="2" y="19"/>
                      <a:pt x="3" y="18"/>
                    </a:cubicBezTo>
                    <a:cubicBezTo>
                      <a:pt x="3" y="18"/>
                      <a:pt x="4" y="17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moveTo>
                      <a:pt x="6" y="13"/>
                    </a:moveTo>
                    <a:cubicBezTo>
                      <a:pt x="5" y="14"/>
                      <a:pt x="5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moveTo>
                      <a:pt x="6" y="12"/>
                    </a:move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moveTo>
                      <a:pt x="7" y="11"/>
                    </a:moveTo>
                    <a:cubicBezTo>
                      <a:pt x="7" y="11"/>
                      <a:pt x="7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11" y="4"/>
                    </a:moveTo>
                    <a:cubicBezTo>
                      <a:pt x="10" y="6"/>
                      <a:pt x="9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8"/>
                      <a:pt x="10" y="6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moveTo>
                      <a:pt x="12" y="3"/>
                    </a:moveTo>
                    <a:cubicBezTo>
                      <a:pt x="12" y="3"/>
                      <a:pt x="12" y="3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moveTo>
                      <a:pt x="13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9" name="Oval 9478"/>
              <p:cNvSpPr>
                <a:spLocks noChangeArrowheads="1"/>
              </p:cNvSpPr>
              <p:nvPr/>
            </p:nvSpPr>
            <p:spPr bwMode="auto">
              <a:xfrm>
                <a:off x="-399" y="333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0" name="Freeform 9479"/>
              <p:cNvSpPr>
                <a:spLocks noEditPoints="1"/>
              </p:cNvSpPr>
              <p:nvPr/>
            </p:nvSpPr>
            <p:spPr bwMode="auto">
              <a:xfrm>
                <a:off x="-392" y="3306"/>
                <a:ext cx="10" cy="14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6 h 6"/>
                  <a:gd name="T8" fmla="*/ 0 w 4"/>
                  <a:gd name="T9" fmla="*/ 5 h 6"/>
                  <a:gd name="T10" fmla="*/ 4 w 4"/>
                  <a:gd name="T11" fmla="*/ 0 h 6"/>
                  <a:gd name="T12" fmla="*/ 3 w 4"/>
                  <a:gd name="T13" fmla="*/ 1 h 6"/>
                  <a:gd name="T14" fmla="*/ 4 w 4"/>
                  <a:gd name="T15" fmla="*/ 1 h 6"/>
                  <a:gd name="T16" fmla="*/ 4 w 4"/>
                  <a:gd name="T17" fmla="*/ 0 h 6"/>
                  <a:gd name="T18" fmla="*/ 4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5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1" name="Oval 9480"/>
              <p:cNvSpPr>
                <a:spLocks noChangeArrowheads="1"/>
              </p:cNvSpPr>
              <p:nvPr/>
            </p:nvSpPr>
            <p:spPr bwMode="auto">
              <a:xfrm>
                <a:off x="-387" y="331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2" name="Freeform 9481"/>
              <p:cNvSpPr>
                <a:spLocks noEditPoints="1"/>
              </p:cNvSpPr>
              <p:nvPr/>
            </p:nvSpPr>
            <p:spPr bwMode="auto">
              <a:xfrm>
                <a:off x="-387" y="3285"/>
                <a:ext cx="16" cy="26"/>
              </a:xfrm>
              <a:custGeom>
                <a:avLst/>
                <a:gdLst>
                  <a:gd name="T0" fmla="*/ 0 w 7"/>
                  <a:gd name="T1" fmla="*/ 11 h 11"/>
                  <a:gd name="T2" fmla="*/ 0 w 7"/>
                  <a:gd name="T3" fmla="*/ 11 h 11"/>
                  <a:gd name="T4" fmla="*/ 1 w 7"/>
                  <a:gd name="T5" fmla="*/ 11 h 11"/>
                  <a:gd name="T6" fmla="*/ 1 w 7"/>
                  <a:gd name="T7" fmla="*/ 11 h 11"/>
                  <a:gd name="T8" fmla="*/ 0 w 7"/>
                  <a:gd name="T9" fmla="*/ 11 h 11"/>
                  <a:gd name="T10" fmla="*/ 5 w 7"/>
                  <a:gd name="T11" fmla="*/ 3 h 11"/>
                  <a:gd name="T12" fmla="*/ 5 w 7"/>
                  <a:gd name="T13" fmla="*/ 3 h 11"/>
                  <a:gd name="T14" fmla="*/ 6 w 7"/>
                  <a:gd name="T15" fmla="*/ 3 h 11"/>
                  <a:gd name="T16" fmla="*/ 6 w 7"/>
                  <a:gd name="T17" fmla="*/ 3 h 11"/>
                  <a:gd name="T18" fmla="*/ 5 w 7"/>
                  <a:gd name="T19" fmla="*/ 3 h 11"/>
                  <a:gd name="T20" fmla="*/ 6 w 7"/>
                  <a:gd name="T21" fmla="*/ 2 h 11"/>
                  <a:gd name="T22" fmla="*/ 6 w 7"/>
                  <a:gd name="T23" fmla="*/ 2 h 11"/>
                  <a:gd name="T24" fmla="*/ 6 w 7"/>
                  <a:gd name="T25" fmla="*/ 2 h 11"/>
                  <a:gd name="T26" fmla="*/ 6 w 7"/>
                  <a:gd name="T27" fmla="*/ 2 h 11"/>
                  <a:gd name="T28" fmla="*/ 6 w 7"/>
                  <a:gd name="T29" fmla="*/ 2 h 11"/>
                  <a:gd name="T30" fmla="*/ 7 w 7"/>
                  <a:gd name="T31" fmla="*/ 0 h 11"/>
                  <a:gd name="T32" fmla="*/ 6 w 7"/>
                  <a:gd name="T33" fmla="*/ 2 h 11"/>
                  <a:gd name="T34" fmla="*/ 6 w 7"/>
                  <a:gd name="T35" fmla="*/ 2 h 11"/>
                  <a:gd name="T36" fmla="*/ 7 w 7"/>
                  <a:gd name="T37" fmla="*/ 0 h 11"/>
                  <a:gd name="T38" fmla="*/ 7 w 7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7" y="0"/>
                    </a:moveTo>
                    <a:cubicBezTo>
                      <a:pt x="7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3" name="Oval 9482"/>
              <p:cNvSpPr>
                <a:spLocks noChangeArrowheads="1"/>
              </p:cNvSpPr>
              <p:nvPr/>
            </p:nvSpPr>
            <p:spPr bwMode="auto">
              <a:xfrm>
                <a:off x="-387" y="331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4" name="Freeform 9483"/>
              <p:cNvSpPr>
                <a:spLocks noEditPoints="1"/>
              </p:cNvSpPr>
              <p:nvPr/>
            </p:nvSpPr>
            <p:spPr bwMode="auto">
              <a:xfrm>
                <a:off x="-371" y="3221"/>
                <a:ext cx="41" cy="64"/>
              </a:xfrm>
              <a:custGeom>
                <a:avLst/>
                <a:gdLst>
                  <a:gd name="T0" fmla="*/ 1 w 17"/>
                  <a:gd name="T1" fmla="*/ 26 h 27"/>
                  <a:gd name="T2" fmla="*/ 0 w 17"/>
                  <a:gd name="T3" fmla="*/ 26 h 27"/>
                  <a:gd name="T4" fmla="*/ 1 w 17"/>
                  <a:gd name="T5" fmla="*/ 27 h 27"/>
                  <a:gd name="T6" fmla="*/ 1 w 17"/>
                  <a:gd name="T7" fmla="*/ 26 h 27"/>
                  <a:gd name="T8" fmla="*/ 1 w 17"/>
                  <a:gd name="T9" fmla="*/ 26 h 27"/>
                  <a:gd name="T10" fmla="*/ 5 w 17"/>
                  <a:gd name="T11" fmla="*/ 20 h 27"/>
                  <a:gd name="T12" fmla="*/ 5 w 17"/>
                  <a:gd name="T13" fmla="*/ 20 h 27"/>
                  <a:gd name="T14" fmla="*/ 5 w 17"/>
                  <a:gd name="T15" fmla="*/ 20 h 27"/>
                  <a:gd name="T16" fmla="*/ 5 w 17"/>
                  <a:gd name="T17" fmla="*/ 20 h 27"/>
                  <a:gd name="T18" fmla="*/ 5 w 17"/>
                  <a:gd name="T19" fmla="*/ 20 h 27"/>
                  <a:gd name="T20" fmla="*/ 9 w 17"/>
                  <a:gd name="T21" fmla="*/ 12 h 27"/>
                  <a:gd name="T22" fmla="*/ 9 w 17"/>
                  <a:gd name="T23" fmla="*/ 13 h 27"/>
                  <a:gd name="T24" fmla="*/ 9 w 17"/>
                  <a:gd name="T25" fmla="*/ 13 h 27"/>
                  <a:gd name="T26" fmla="*/ 10 w 17"/>
                  <a:gd name="T27" fmla="*/ 12 h 27"/>
                  <a:gd name="T28" fmla="*/ 9 w 17"/>
                  <a:gd name="T29" fmla="*/ 12 h 27"/>
                  <a:gd name="T30" fmla="*/ 10 w 17"/>
                  <a:gd name="T31" fmla="*/ 11 h 27"/>
                  <a:gd name="T32" fmla="*/ 10 w 17"/>
                  <a:gd name="T33" fmla="*/ 12 h 27"/>
                  <a:gd name="T34" fmla="*/ 10 w 17"/>
                  <a:gd name="T35" fmla="*/ 12 h 27"/>
                  <a:gd name="T36" fmla="*/ 10 w 17"/>
                  <a:gd name="T37" fmla="*/ 11 h 27"/>
                  <a:gd name="T38" fmla="*/ 10 w 17"/>
                  <a:gd name="T39" fmla="*/ 11 h 27"/>
                  <a:gd name="T40" fmla="*/ 13 w 17"/>
                  <a:gd name="T41" fmla="*/ 7 h 27"/>
                  <a:gd name="T42" fmla="*/ 12 w 17"/>
                  <a:gd name="T43" fmla="*/ 7 h 27"/>
                  <a:gd name="T44" fmla="*/ 12 w 17"/>
                  <a:gd name="T45" fmla="*/ 8 h 27"/>
                  <a:gd name="T46" fmla="*/ 13 w 17"/>
                  <a:gd name="T47" fmla="*/ 7 h 27"/>
                  <a:gd name="T48" fmla="*/ 13 w 17"/>
                  <a:gd name="T49" fmla="*/ 7 h 27"/>
                  <a:gd name="T50" fmla="*/ 14 w 17"/>
                  <a:gd name="T51" fmla="*/ 4 h 27"/>
                  <a:gd name="T52" fmla="*/ 14 w 17"/>
                  <a:gd name="T53" fmla="*/ 5 h 27"/>
                  <a:gd name="T54" fmla="*/ 14 w 17"/>
                  <a:gd name="T55" fmla="*/ 5 h 27"/>
                  <a:gd name="T56" fmla="*/ 14 w 17"/>
                  <a:gd name="T57" fmla="*/ 4 h 27"/>
                  <a:gd name="T58" fmla="*/ 14 w 17"/>
                  <a:gd name="T59" fmla="*/ 4 h 27"/>
                  <a:gd name="T60" fmla="*/ 15 w 17"/>
                  <a:gd name="T61" fmla="*/ 3 h 27"/>
                  <a:gd name="T62" fmla="*/ 15 w 17"/>
                  <a:gd name="T63" fmla="*/ 4 h 27"/>
                  <a:gd name="T64" fmla="*/ 15 w 17"/>
                  <a:gd name="T65" fmla="*/ 4 h 27"/>
                  <a:gd name="T66" fmla="*/ 15 w 17"/>
                  <a:gd name="T67" fmla="*/ 3 h 27"/>
                  <a:gd name="T68" fmla="*/ 15 w 17"/>
                  <a:gd name="T69" fmla="*/ 3 h 27"/>
                  <a:gd name="T70" fmla="*/ 16 w 17"/>
                  <a:gd name="T71" fmla="*/ 2 h 27"/>
                  <a:gd name="T72" fmla="*/ 15 w 17"/>
                  <a:gd name="T73" fmla="*/ 2 h 27"/>
                  <a:gd name="T74" fmla="*/ 16 w 17"/>
                  <a:gd name="T75" fmla="*/ 2 h 27"/>
                  <a:gd name="T76" fmla="*/ 16 w 17"/>
                  <a:gd name="T77" fmla="*/ 2 h 27"/>
                  <a:gd name="T78" fmla="*/ 16 w 17"/>
                  <a:gd name="T79" fmla="*/ 2 h 27"/>
                  <a:gd name="T80" fmla="*/ 17 w 17"/>
                  <a:gd name="T81" fmla="*/ 0 h 27"/>
                  <a:gd name="T82" fmla="*/ 16 w 17"/>
                  <a:gd name="T83" fmla="*/ 1 h 27"/>
                  <a:gd name="T84" fmla="*/ 17 w 17"/>
                  <a:gd name="T85" fmla="*/ 1 h 27"/>
                  <a:gd name="T86" fmla="*/ 17 w 17"/>
                  <a:gd name="T87" fmla="*/ 0 h 27"/>
                  <a:gd name="T88" fmla="*/ 17 w 17"/>
                  <a:gd name="T8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" h="27">
                    <a:moveTo>
                      <a:pt x="1" y="26"/>
                    </a:moveTo>
                    <a:cubicBezTo>
                      <a:pt x="1" y="26"/>
                      <a:pt x="0" y="26"/>
                      <a:pt x="0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moveTo>
                      <a:pt x="5" y="20"/>
                    </a:move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moveTo>
                      <a:pt x="9" y="12"/>
                    </a:move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4" y="4"/>
                    </a:move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moveTo>
                      <a:pt x="15" y="3"/>
                    </a:moveTo>
                    <a:cubicBezTo>
                      <a:pt x="15" y="3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6" y="2"/>
                    </a:moveTo>
                    <a:cubicBezTo>
                      <a:pt x="16" y="2"/>
                      <a:pt x="16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moveTo>
                      <a:pt x="17" y="0"/>
                    </a:moveTo>
                    <a:cubicBezTo>
                      <a:pt x="17" y="0"/>
                      <a:pt x="17" y="1"/>
                      <a:pt x="16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5" name="Freeform 9484"/>
              <p:cNvSpPr>
                <a:spLocks noEditPoints="1"/>
              </p:cNvSpPr>
              <p:nvPr/>
            </p:nvSpPr>
            <p:spPr bwMode="auto">
              <a:xfrm>
                <a:off x="-746" y="3332"/>
                <a:ext cx="347" cy="555"/>
              </a:xfrm>
              <a:custGeom>
                <a:avLst/>
                <a:gdLst>
                  <a:gd name="T0" fmla="*/ 0 w 147"/>
                  <a:gd name="T1" fmla="*/ 235 h 235"/>
                  <a:gd name="T2" fmla="*/ 8 w 147"/>
                  <a:gd name="T3" fmla="*/ 221 h 235"/>
                  <a:gd name="T4" fmla="*/ 11 w 147"/>
                  <a:gd name="T5" fmla="*/ 217 h 235"/>
                  <a:gd name="T6" fmla="*/ 16 w 147"/>
                  <a:gd name="T7" fmla="*/ 209 h 235"/>
                  <a:gd name="T8" fmla="*/ 16 w 147"/>
                  <a:gd name="T9" fmla="*/ 208 h 235"/>
                  <a:gd name="T10" fmla="*/ 16 w 147"/>
                  <a:gd name="T11" fmla="*/ 207 h 235"/>
                  <a:gd name="T12" fmla="*/ 22 w 147"/>
                  <a:gd name="T13" fmla="*/ 199 h 235"/>
                  <a:gd name="T14" fmla="*/ 23 w 147"/>
                  <a:gd name="T15" fmla="*/ 198 h 235"/>
                  <a:gd name="T16" fmla="*/ 26 w 147"/>
                  <a:gd name="T17" fmla="*/ 193 h 235"/>
                  <a:gd name="T18" fmla="*/ 27 w 147"/>
                  <a:gd name="T19" fmla="*/ 192 h 235"/>
                  <a:gd name="T20" fmla="*/ 27 w 147"/>
                  <a:gd name="T21" fmla="*/ 189 h 235"/>
                  <a:gd name="T22" fmla="*/ 28 w 147"/>
                  <a:gd name="T23" fmla="*/ 185 h 235"/>
                  <a:gd name="T24" fmla="*/ 29 w 147"/>
                  <a:gd name="T25" fmla="*/ 184 h 235"/>
                  <a:gd name="T26" fmla="*/ 31 w 147"/>
                  <a:gd name="T27" fmla="*/ 180 h 235"/>
                  <a:gd name="T28" fmla="*/ 34 w 147"/>
                  <a:gd name="T29" fmla="*/ 181 h 235"/>
                  <a:gd name="T30" fmla="*/ 33 w 147"/>
                  <a:gd name="T31" fmla="*/ 180 h 235"/>
                  <a:gd name="T32" fmla="*/ 38 w 147"/>
                  <a:gd name="T33" fmla="*/ 168 h 235"/>
                  <a:gd name="T34" fmla="*/ 43 w 147"/>
                  <a:gd name="T35" fmla="*/ 167 h 235"/>
                  <a:gd name="T36" fmla="*/ 43 w 147"/>
                  <a:gd name="T37" fmla="*/ 160 h 235"/>
                  <a:gd name="T38" fmla="*/ 54 w 147"/>
                  <a:gd name="T39" fmla="*/ 148 h 235"/>
                  <a:gd name="T40" fmla="*/ 56 w 147"/>
                  <a:gd name="T41" fmla="*/ 146 h 235"/>
                  <a:gd name="T42" fmla="*/ 61 w 147"/>
                  <a:gd name="T43" fmla="*/ 138 h 235"/>
                  <a:gd name="T44" fmla="*/ 57 w 147"/>
                  <a:gd name="T45" fmla="*/ 136 h 235"/>
                  <a:gd name="T46" fmla="*/ 63 w 147"/>
                  <a:gd name="T47" fmla="*/ 135 h 235"/>
                  <a:gd name="T48" fmla="*/ 63 w 147"/>
                  <a:gd name="T49" fmla="*/ 133 h 235"/>
                  <a:gd name="T50" fmla="*/ 63 w 147"/>
                  <a:gd name="T51" fmla="*/ 133 h 235"/>
                  <a:gd name="T52" fmla="*/ 61 w 147"/>
                  <a:gd name="T53" fmla="*/ 132 h 235"/>
                  <a:gd name="T54" fmla="*/ 66 w 147"/>
                  <a:gd name="T55" fmla="*/ 129 h 235"/>
                  <a:gd name="T56" fmla="*/ 67 w 147"/>
                  <a:gd name="T57" fmla="*/ 129 h 235"/>
                  <a:gd name="T58" fmla="*/ 67 w 147"/>
                  <a:gd name="T59" fmla="*/ 128 h 235"/>
                  <a:gd name="T60" fmla="*/ 63 w 147"/>
                  <a:gd name="T61" fmla="*/ 126 h 235"/>
                  <a:gd name="T62" fmla="*/ 64 w 147"/>
                  <a:gd name="T63" fmla="*/ 127 h 235"/>
                  <a:gd name="T64" fmla="*/ 68 w 147"/>
                  <a:gd name="T65" fmla="*/ 125 h 235"/>
                  <a:gd name="T66" fmla="*/ 65 w 147"/>
                  <a:gd name="T67" fmla="*/ 124 h 235"/>
                  <a:gd name="T68" fmla="*/ 71 w 147"/>
                  <a:gd name="T69" fmla="*/ 123 h 235"/>
                  <a:gd name="T70" fmla="*/ 71 w 147"/>
                  <a:gd name="T71" fmla="*/ 121 h 235"/>
                  <a:gd name="T72" fmla="*/ 71 w 147"/>
                  <a:gd name="T73" fmla="*/ 122 h 235"/>
                  <a:gd name="T74" fmla="*/ 67 w 147"/>
                  <a:gd name="T75" fmla="*/ 120 h 235"/>
                  <a:gd name="T76" fmla="*/ 67 w 147"/>
                  <a:gd name="T77" fmla="*/ 119 h 235"/>
                  <a:gd name="T78" fmla="*/ 74 w 147"/>
                  <a:gd name="T79" fmla="*/ 116 h 235"/>
                  <a:gd name="T80" fmla="*/ 70 w 147"/>
                  <a:gd name="T81" fmla="*/ 118 h 235"/>
                  <a:gd name="T82" fmla="*/ 71 w 147"/>
                  <a:gd name="T83" fmla="*/ 113 h 235"/>
                  <a:gd name="T84" fmla="*/ 78 w 147"/>
                  <a:gd name="T85" fmla="*/ 110 h 235"/>
                  <a:gd name="T86" fmla="*/ 82 w 147"/>
                  <a:gd name="T87" fmla="*/ 104 h 235"/>
                  <a:gd name="T88" fmla="*/ 86 w 147"/>
                  <a:gd name="T89" fmla="*/ 97 h 235"/>
                  <a:gd name="T90" fmla="*/ 86 w 147"/>
                  <a:gd name="T91" fmla="*/ 96 h 235"/>
                  <a:gd name="T92" fmla="*/ 95 w 147"/>
                  <a:gd name="T93" fmla="*/ 84 h 235"/>
                  <a:gd name="T94" fmla="*/ 111 w 147"/>
                  <a:gd name="T95" fmla="*/ 56 h 235"/>
                  <a:gd name="T96" fmla="*/ 113 w 147"/>
                  <a:gd name="T97" fmla="*/ 56 h 235"/>
                  <a:gd name="T98" fmla="*/ 116 w 147"/>
                  <a:gd name="T99" fmla="*/ 49 h 235"/>
                  <a:gd name="T100" fmla="*/ 117 w 147"/>
                  <a:gd name="T101" fmla="*/ 48 h 235"/>
                  <a:gd name="T102" fmla="*/ 122 w 147"/>
                  <a:gd name="T103" fmla="*/ 41 h 235"/>
                  <a:gd name="T104" fmla="*/ 128 w 147"/>
                  <a:gd name="T105" fmla="*/ 30 h 235"/>
                  <a:gd name="T106" fmla="*/ 129 w 147"/>
                  <a:gd name="T107" fmla="*/ 29 h 235"/>
                  <a:gd name="T108" fmla="*/ 131 w 147"/>
                  <a:gd name="T109" fmla="*/ 25 h 235"/>
                  <a:gd name="T110" fmla="*/ 133 w 147"/>
                  <a:gd name="T111" fmla="*/ 22 h 235"/>
                  <a:gd name="T112" fmla="*/ 134 w 147"/>
                  <a:gd name="T113" fmla="*/ 21 h 235"/>
                  <a:gd name="T114" fmla="*/ 136 w 147"/>
                  <a:gd name="T115" fmla="*/ 17 h 235"/>
                  <a:gd name="T116" fmla="*/ 138 w 147"/>
                  <a:gd name="T117" fmla="*/ 14 h 235"/>
                  <a:gd name="T118" fmla="*/ 139 w 147"/>
                  <a:gd name="T119" fmla="*/ 13 h 235"/>
                  <a:gd name="T120" fmla="*/ 140 w 147"/>
                  <a:gd name="T121" fmla="*/ 10 h 235"/>
                  <a:gd name="T122" fmla="*/ 142 w 147"/>
                  <a:gd name="T123" fmla="*/ 7 h 235"/>
                  <a:gd name="T124" fmla="*/ 147 w 147"/>
                  <a:gd name="T125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7" h="235">
                    <a:moveTo>
                      <a:pt x="8" y="221"/>
                    </a:moveTo>
                    <a:cubicBezTo>
                      <a:pt x="7" y="222"/>
                      <a:pt x="7" y="223"/>
                      <a:pt x="6" y="224"/>
                    </a:cubicBezTo>
                    <a:cubicBezTo>
                      <a:pt x="6" y="225"/>
                      <a:pt x="6" y="225"/>
                      <a:pt x="6" y="225"/>
                    </a:cubicBezTo>
                    <a:cubicBezTo>
                      <a:pt x="2" y="231"/>
                      <a:pt x="2" y="231"/>
                      <a:pt x="2" y="231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35"/>
                      <a:pt x="0" y="235"/>
                      <a:pt x="0" y="234"/>
                    </a:cubicBezTo>
                    <a:cubicBezTo>
                      <a:pt x="0" y="234"/>
                      <a:pt x="1" y="234"/>
                      <a:pt x="1" y="234"/>
                    </a:cubicBezTo>
                    <a:cubicBezTo>
                      <a:pt x="1" y="234"/>
                      <a:pt x="0" y="234"/>
                      <a:pt x="0" y="234"/>
                    </a:cubicBezTo>
                    <a:cubicBezTo>
                      <a:pt x="2" y="231"/>
                      <a:pt x="4" y="229"/>
                      <a:pt x="5" y="226"/>
                    </a:cubicBezTo>
                    <a:cubicBezTo>
                      <a:pt x="4" y="230"/>
                      <a:pt x="2" y="232"/>
                      <a:pt x="1" y="234"/>
                    </a:cubicBezTo>
                    <a:cubicBezTo>
                      <a:pt x="2" y="234"/>
                      <a:pt x="2" y="234"/>
                      <a:pt x="2" y="234"/>
                    </a:cubicBezTo>
                    <a:cubicBezTo>
                      <a:pt x="4" y="230"/>
                      <a:pt x="6" y="226"/>
                      <a:pt x="8" y="221"/>
                    </a:cubicBezTo>
                    <a:cubicBezTo>
                      <a:pt x="8" y="221"/>
                      <a:pt x="8" y="221"/>
                      <a:pt x="8" y="221"/>
                    </a:cubicBezTo>
                    <a:moveTo>
                      <a:pt x="11" y="216"/>
                    </a:moveTo>
                    <a:cubicBezTo>
                      <a:pt x="10" y="217"/>
                      <a:pt x="9" y="218"/>
                      <a:pt x="9" y="220"/>
                    </a:cubicBezTo>
                    <a:cubicBezTo>
                      <a:pt x="9" y="220"/>
                      <a:pt x="8" y="220"/>
                      <a:pt x="8" y="221"/>
                    </a:cubicBezTo>
                    <a:cubicBezTo>
                      <a:pt x="9" y="221"/>
                      <a:pt x="9" y="221"/>
                      <a:pt x="9" y="221"/>
                    </a:cubicBezTo>
                    <a:cubicBezTo>
                      <a:pt x="9" y="221"/>
                      <a:pt x="9" y="220"/>
                      <a:pt x="9" y="220"/>
                    </a:cubicBezTo>
                    <a:cubicBezTo>
                      <a:pt x="10" y="219"/>
                      <a:pt x="11" y="218"/>
                      <a:pt x="11" y="217"/>
                    </a:cubicBezTo>
                    <a:cubicBezTo>
                      <a:pt x="11" y="216"/>
                      <a:pt x="11" y="216"/>
                      <a:pt x="11" y="216"/>
                    </a:cubicBezTo>
                    <a:moveTo>
                      <a:pt x="16" y="209"/>
                    </a:moveTo>
                    <a:cubicBezTo>
                      <a:pt x="15" y="210"/>
                      <a:pt x="15" y="210"/>
                      <a:pt x="15" y="211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3" y="214"/>
                      <a:pt x="15" y="211"/>
                      <a:pt x="16" y="209"/>
                    </a:cubicBezTo>
                    <a:cubicBezTo>
                      <a:pt x="16" y="209"/>
                      <a:pt x="16" y="209"/>
                      <a:pt x="16" y="209"/>
                    </a:cubicBezTo>
                    <a:moveTo>
                      <a:pt x="15" y="209"/>
                    </a:moveTo>
                    <a:cubicBezTo>
                      <a:pt x="13" y="211"/>
                      <a:pt x="12" y="213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13" y="214"/>
                      <a:pt x="14" y="211"/>
                      <a:pt x="15" y="209"/>
                    </a:cubicBezTo>
                    <a:cubicBezTo>
                      <a:pt x="15" y="209"/>
                      <a:pt x="15" y="209"/>
                      <a:pt x="15" y="209"/>
                    </a:cubicBezTo>
                    <a:moveTo>
                      <a:pt x="20" y="203"/>
                    </a:moveTo>
                    <a:cubicBezTo>
                      <a:pt x="19" y="205"/>
                      <a:pt x="17" y="207"/>
                      <a:pt x="16" y="208"/>
                    </a:cubicBezTo>
                    <a:cubicBezTo>
                      <a:pt x="16" y="209"/>
                      <a:pt x="16" y="209"/>
                      <a:pt x="16" y="209"/>
                    </a:cubicBezTo>
                    <a:cubicBezTo>
                      <a:pt x="18" y="207"/>
                      <a:pt x="19" y="205"/>
                      <a:pt x="20" y="203"/>
                    </a:cubicBezTo>
                    <a:cubicBezTo>
                      <a:pt x="20" y="203"/>
                      <a:pt x="20" y="203"/>
                      <a:pt x="20" y="203"/>
                    </a:cubicBezTo>
                    <a:moveTo>
                      <a:pt x="18" y="202"/>
                    </a:moveTo>
                    <a:cubicBezTo>
                      <a:pt x="17" y="204"/>
                      <a:pt x="16" y="206"/>
                      <a:pt x="15" y="208"/>
                    </a:cubicBezTo>
                    <a:cubicBezTo>
                      <a:pt x="16" y="208"/>
                      <a:pt x="16" y="208"/>
                      <a:pt x="16" y="208"/>
                    </a:cubicBezTo>
                    <a:cubicBezTo>
                      <a:pt x="16" y="208"/>
                      <a:pt x="16" y="208"/>
                      <a:pt x="16" y="207"/>
                    </a:cubicBezTo>
                    <a:cubicBezTo>
                      <a:pt x="17" y="206"/>
                      <a:pt x="18" y="204"/>
                      <a:pt x="19" y="203"/>
                    </a:cubicBezTo>
                    <a:cubicBezTo>
                      <a:pt x="19" y="203"/>
                      <a:pt x="19" y="202"/>
                      <a:pt x="18" y="202"/>
                    </a:cubicBezTo>
                    <a:moveTo>
                      <a:pt x="22" y="199"/>
                    </a:moveTo>
                    <a:cubicBezTo>
                      <a:pt x="21" y="200"/>
                      <a:pt x="21" y="201"/>
                      <a:pt x="20" y="202"/>
                    </a:cubicBezTo>
                    <a:cubicBezTo>
                      <a:pt x="20" y="202"/>
                      <a:pt x="20" y="202"/>
                      <a:pt x="20" y="202"/>
                    </a:cubicBezTo>
                    <a:cubicBezTo>
                      <a:pt x="21" y="201"/>
                      <a:pt x="22" y="200"/>
                      <a:pt x="22" y="200"/>
                    </a:cubicBezTo>
                    <a:cubicBezTo>
                      <a:pt x="22" y="199"/>
                      <a:pt x="22" y="199"/>
                      <a:pt x="22" y="199"/>
                    </a:cubicBezTo>
                    <a:moveTo>
                      <a:pt x="20" y="199"/>
                    </a:moveTo>
                    <a:cubicBezTo>
                      <a:pt x="20" y="200"/>
                      <a:pt x="19" y="201"/>
                      <a:pt x="19" y="202"/>
                    </a:cubicBezTo>
                    <a:cubicBezTo>
                      <a:pt x="20" y="202"/>
                      <a:pt x="20" y="202"/>
                      <a:pt x="20" y="202"/>
                    </a:cubicBezTo>
                    <a:cubicBezTo>
                      <a:pt x="20" y="201"/>
                      <a:pt x="21" y="200"/>
                      <a:pt x="21" y="199"/>
                    </a:cubicBezTo>
                    <a:cubicBezTo>
                      <a:pt x="21" y="199"/>
                      <a:pt x="21" y="199"/>
                      <a:pt x="20" y="199"/>
                    </a:cubicBezTo>
                    <a:moveTo>
                      <a:pt x="23" y="198"/>
                    </a:moveTo>
                    <a:cubicBezTo>
                      <a:pt x="23" y="198"/>
                      <a:pt x="23" y="198"/>
                      <a:pt x="23" y="198"/>
                    </a:cubicBezTo>
                    <a:cubicBezTo>
                      <a:pt x="23" y="198"/>
                      <a:pt x="23" y="198"/>
                      <a:pt x="23" y="198"/>
                    </a:cubicBezTo>
                    <a:cubicBezTo>
                      <a:pt x="23" y="198"/>
                      <a:pt x="23" y="198"/>
                      <a:pt x="23" y="198"/>
                    </a:cubicBezTo>
                    <a:moveTo>
                      <a:pt x="26" y="193"/>
                    </a:moveTo>
                    <a:cubicBezTo>
                      <a:pt x="25" y="195"/>
                      <a:pt x="24" y="196"/>
                      <a:pt x="23" y="198"/>
                    </a:cubicBezTo>
                    <a:cubicBezTo>
                      <a:pt x="23" y="198"/>
                      <a:pt x="23" y="198"/>
                      <a:pt x="23" y="198"/>
                    </a:cubicBezTo>
                    <a:cubicBezTo>
                      <a:pt x="24" y="196"/>
                      <a:pt x="25" y="195"/>
                      <a:pt x="26" y="194"/>
                    </a:cubicBezTo>
                    <a:cubicBezTo>
                      <a:pt x="26" y="194"/>
                      <a:pt x="26" y="193"/>
                      <a:pt x="26" y="193"/>
                    </a:cubicBezTo>
                    <a:moveTo>
                      <a:pt x="24" y="192"/>
                    </a:moveTo>
                    <a:cubicBezTo>
                      <a:pt x="23" y="194"/>
                      <a:pt x="22" y="195"/>
                      <a:pt x="21" y="197"/>
                    </a:cubicBezTo>
                    <a:cubicBezTo>
                      <a:pt x="22" y="198"/>
                      <a:pt x="22" y="198"/>
                      <a:pt x="22" y="198"/>
                    </a:cubicBezTo>
                    <a:cubicBezTo>
                      <a:pt x="23" y="196"/>
                      <a:pt x="24" y="194"/>
                      <a:pt x="25" y="193"/>
                    </a:cubicBezTo>
                    <a:cubicBezTo>
                      <a:pt x="25" y="193"/>
                      <a:pt x="24" y="192"/>
                      <a:pt x="24" y="192"/>
                    </a:cubicBezTo>
                    <a:moveTo>
                      <a:pt x="28" y="189"/>
                    </a:moveTo>
                    <a:cubicBezTo>
                      <a:pt x="28" y="190"/>
                      <a:pt x="27" y="191"/>
                      <a:pt x="27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8" y="191"/>
                      <a:pt x="28" y="190"/>
                      <a:pt x="29" y="190"/>
                    </a:cubicBezTo>
                    <a:cubicBezTo>
                      <a:pt x="29" y="189"/>
                      <a:pt x="28" y="189"/>
                      <a:pt x="28" y="189"/>
                    </a:cubicBezTo>
                    <a:moveTo>
                      <a:pt x="26" y="188"/>
                    </a:moveTo>
                    <a:cubicBezTo>
                      <a:pt x="26" y="189"/>
                      <a:pt x="25" y="190"/>
                      <a:pt x="25" y="191"/>
                    </a:cubicBezTo>
                    <a:cubicBezTo>
                      <a:pt x="26" y="192"/>
                      <a:pt x="26" y="192"/>
                      <a:pt x="26" y="192"/>
                    </a:cubicBezTo>
                    <a:cubicBezTo>
                      <a:pt x="26" y="191"/>
                      <a:pt x="27" y="190"/>
                      <a:pt x="27" y="189"/>
                    </a:cubicBezTo>
                    <a:cubicBezTo>
                      <a:pt x="27" y="189"/>
                      <a:pt x="27" y="188"/>
                      <a:pt x="26" y="188"/>
                    </a:cubicBezTo>
                    <a:moveTo>
                      <a:pt x="30" y="186"/>
                    </a:moveTo>
                    <a:cubicBezTo>
                      <a:pt x="30" y="186"/>
                      <a:pt x="30" y="186"/>
                      <a:pt x="30" y="186"/>
                    </a:cubicBezTo>
                    <a:cubicBezTo>
                      <a:pt x="30" y="186"/>
                      <a:pt x="30" y="186"/>
                      <a:pt x="31" y="187"/>
                    </a:cubicBezTo>
                    <a:cubicBezTo>
                      <a:pt x="31" y="186"/>
                      <a:pt x="31" y="186"/>
                      <a:pt x="31" y="186"/>
                    </a:cubicBezTo>
                    <a:cubicBezTo>
                      <a:pt x="31" y="186"/>
                      <a:pt x="31" y="186"/>
                      <a:pt x="30" y="186"/>
                    </a:cubicBezTo>
                    <a:moveTo>
                      <a:pt x="28" y="185"/>
                    </a:moveTo>
                    <a:cubicBezTo>
                      <a:pt x="28" y="185"/>
                      <a:pt x="28" y="185"/>
                      <a:pt x="28" y="185"/>
                    </a:cubicBezTo>
                    <a:cubicBezTo>
                      <a:pt x="28" y="185"/>
                      <a:pt x="29" y="185"/>
                      <a:pt x="29" y="186"/>
                    </a:cubicBezTo>
                    <a:cubicBezTo>
                      <a:pt x="29" y="186"/>
                      <a:pt x="29" y="185"/>
                      <a:pt x="29" y="185"/>
                    </a:cubicBezTo>
                    <a:cubicBezTo>
                      <a:pt x="29" y="185"/>
                      <a:pt x="29" y="185"/>
                      <a:pt x="28" y="185"/>
                    </a:cubicBezTo>
                    <a:moveTo>
                      <a:pt x="29" y="184"/>
                    </a:moveTo>
                    <a:cubicBezTo>
                      <a:pt x="29" y="184"/>
                      <a:pt x="29" y="184"/>
                      <a:pt x="29" y="184"/>
                    </a:cubicBezTo>
                    <a:cubicBezTo>
                      <a:pt x="29" y="184"/>
                      <a:pt x="29" y="184"/>
                      <a:pt x="29" y="184"/>
                    </a:cubicBezTo>
                    <a:cubicBezTo>
                      <a:pt x="29" y="184"/>
                      <a:pt x="29" y="184"/>
                      <a:pt x="29" y="184"/>
                    </a:cubicBezTo>
                    <a:moveTo>
                      <a:pt x="33" y="182"/>
                    </a:moveTo>
                    <a:cubicBezTo>
                      <a:pt x="33" y="182"/>
                      <a:pt x="33" y="182"/>
                      <a:pt x="33" y="182"/>
                    </a:cubicBezTo>
                    <a:cubicBezTo>
                      <a:pt x="33" y="183"/>
                      <a:pt x="33" y="183"/>
                      <a:pt x="33" y="183"/>
                    </a:cubicBezTo>
                    <a:cubicBezTo>
                      <a:pt x="33" y="183"/>
                      <a:pt x="33" y="182"/>
                      <a:pt x="34" y="182"/>
                    </a:cubicBezTo>
                    <a:cubicBezTo>
                      <a:pt x="33" y="182"/>
                      <a:pt x="33" y="182"/>
                      <a:pt x="33" y="182"/>
                    </a:cubicBezTo>
                    <a:moveTo>
                      <a:pt x="31" y="180"/>
                    </a:moveTo>
                    <a:cubicBezTo>
                      <a:pt x="31" y="181"/>
                      <a:pt x="30" y="181"/>
                      <a:pt x="30" y="181"/>
                    </a:cubicBezTo>
                    <a:cubicBezTo>
                      <a:pt x="31" y="181"/>
                      <a:pt x="31" y="182"/>
                      <a:pt x="31" y="182"/>
                    </a:cubicBezTo>
                    <a:cubicBezTo>
                      <a:pt x="31" y="181"/>
                      <a:pt x="32" y="181"/>
                      <a:pt x="32" y="181"/>
                    </a:cubicBezTo>
                    <a:cubicBezTo>
                      <a:pt x="31" y="180"/>
                      <a:pt x="31" y="180"/>
                      <a:pt x="31" y="180"/>
                    </a:cubicBezTo>
                    <a:moveTo>
                      <a:pt x="34" y="180"/>
                    </a:moveTo>
                    <a:cubicBezTo>
                      <a:pt x="34" y="181"/>
                      <a:pt x="34" y="181"/>
                      <a:pt x="33" y="181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4" y="181"/>
                      <a:pt x="35" y="181"/>
                    </a:cubicBezTo>
                    <a:cubicBezTo>
                      <a:pt x="34" y="181"/>
                      <a:pt x="34" y="180"/>
                      <a:pt x="34" y="180"/>
                    </a:cubicBezTo>
                    <a:cubicBezTo>
                      <a:pt x="34" y="180"/>
                      <a:pt x="34" y="180"/>
                      <a:pt x="34" y="180"/>
                    </a:cubicBezTo>
                    <a:moveTo>
                      <a:pt x="32" y="179"/>
                    </a:moveTo>
                    <a:cubicBezTo>
                      <a:pt x="31" y="179"/>
                      <a:pt x="31" y="180"/>
                      <a:pt x="31" y="180"/>
                    </a:cubicBezTo>
                    <a:cubicBezTo>
                      <a:pt x="31" y="180"/>
                      <a:pt x="32" y="180"/>
                      <a:pt x="32" y="180"/>
                    </a:cubicBezTo>
                    <a:cubicBezTo>
                      <a:pt x="32" y="180"/>
                      <a:pt x="32" y="180"/>
                      <a:pt x="33" y="180"/>
                    </a:cubicBezTo>
                    <a:cubicBezTo>
                      <a:pt x="32" y="179"/>
                      <a:pt x="32" y="179"/>
                      <a:pt x="32" y="179"/>
                    </a:cubicBezTo>
                    <a:moveTo>
                      <a:pt x="41" y="169"/>
                    </a:moveTo>
                    <a:cubicBezTo>
                      <a:pt x="39" y="171"/>
                      <a:pt x="38" y="174"/>
                      <a:pt x="37" y="176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9" y="174"/>
                      <a:pt x="40" y="172"/>
                      <a:pt x="42" y="170"/>
                    </a:cubicBezTo>
                    <a:cubicBezTo>
                      <a:pt x="41" y="169"/>
                      <a:pt x="41" y="169"/>
                      <a:pt x="41" y="169"/>
                    </a:cubicBezTo>
                    <a:moveTo>
                      <a:pt x="38" y="168"/>
                    </a:moveTo>
                    <a:cubicBezTo>
                      <a:pt x="37" y="170"/>
                      <a:pt x="36" y="172"/>
                      <a:pt x="34" y="174"/>
                    </a:cubicBezTo>
                    <a:cubicBezTo>
                      <a:pt x="35" y="175"/>
                      <a:pt x="35" y="175"/>
                      <a:pt x="35" y="175"/>
                    </a:cubicBezTo>
                    <a:cubicBezTo>
                      <a:pt x="37" y="173"/>
                      <a:pt x="38" y="170"/>
                      <a:pt x="39" y="168"/>
                    </a:cubicBezTo>
                    <a:cubicBezTo>
                      <a:pt x="38" y="168"/>
                      <a:pt x="38" y="168"/>
                      <a:pt x="38" y="168"/>
                    </a:cubicBezTo>
                    <a:moveTo>
                      <a:pt x="46" y="161"/>
                    </a:moveTo>
                    <a:cubicBezTo>
                      <a:pt x="45" y="163"/>
                      <a:pt x="44" y="165"/>
                      <a:pt x="43" y="166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4" y="165"/>
                      <a:pt x="45" y="164"/>
                      <a:pt x="47" y="162"/>
                    </a:cubicBezTo>
                    <a:cubicBezTo>
                      <a:pt x="46" y="162"/>
                      <a:pt x="46" y="161"/>
                      <a:pt x="46" y="161"/>
                    </a:cubicBezTo>
                    <a:moveTo>
                      <a:pt x="43" y="160"/>
                    </a:moveTo>
                    <a:cubicBezTo>
                      <a:pt x="42" y="161"/>
                      <a:pt x="41" y="163"/>
                      <a:pt x="40" y="165"/>
                    </a:cubicBezTo>
                    <a:cubicBezTo>
                      <a:pt x="40" y="165"/>
                      <a:pt x="41" y="165"/>
                      <a:pt x="41" y="165"/>
                    </a:cubicBezTo>
                    <a:cubicBezTo>
                      <a:pt x="42" y="164"/>
                      <a:pt x="43" y="162"/>
                      <a:pt x="44" y="160"/>
                    </a:cubicBezTo>
                    <a:cubicBezTo>
                      <a:pt x="44" y="160"/>
                      <a:pt x="43" y="160"/>
                      <a:pt x="43" y="160"/>
                    </a:cubicBezTo>
                    <a:moveTo>
                      <a:pt x="54" y="148"/>
                    </a:moveTo>
                    <a:cubicBezTo>
                      <a:pt x="53" y="150"/>
                      <a:pt x="52" y="152"/>
                      <a:pt x="51" y="153"/>
                    </a:cubicBezTo>
                    <a:cubicBezTo>
                      <a:pt x="50" y="155"/>
                      <a:pt x="49" y="156"/>
                      <a:pt x="48" y="157"/>
                    </a:cubicBezTo>
                    <a:cubicBezTo>
                      <a:pt x="49" y="157"/>
                      <a:pt x="49" y="158"/>
                      <a:pt x="49" y="158"/>
                    </a:cubicBezTo>
                    <a:cubicBezTo>
                      <a:pt x="49" y="157"/>
                      <a:pt x="49" y="157"/>
                      <a:pt x="49" y="157"/>
                    </a:cubicBezTo>
                    <a:cubicBezTo>
                      <a:pt x="51" y="154"/>
                      <a:pt x="53" y="151"/>
                      <a:pt x="55" y="149"/>
                    </a:cubicBezTo>
                    <a:cubicBezTo>
                      <a:pt x="54" y="148"/>
                      <a:pt x="54" y="148"/>
                      <a:pt x="54" y="148"/>
                    </a:cubicBezTo>
                    <a:moveTo>
                      <a:pt x="51" y="146"/>
                    </a:moveTo>
                    <a:cubicBezTo>
                      <a:pt x="49" y="149"/>
                      <a:pt x="47" y="152"/>
                      <a:pt x="45" y="156"/>
                    </a:cubicBezTo>
                    <a:cubicBezTo>
                      <a:pt x="46" y="156"/>
                      <a:pt x="46" y="156"/>
                      <a:pt x="46" y="156"/>
                    </a:cubicBezTo>
                    <a:cubicBezTo>
                      <a:pt x="48" y="153"/>
                      <a:pt x="50" y="150"/>
                      <a:pt x="52" y="147"/>
                    </a:cubicBezTo>
                    <a:cubicBezTo>
                      <a:pt x="51" y="146"/>
                      <a:pt x="51" y="146"/>
                      <a:pt x="51" y="146"/>
                    </a:cubicBezTo>
                    <a:moveTo>
                      <a:pt x="60" y="138"/>
                    </a:moveTo>
                    <a:cubicBezTo>
                      <a:pt x="59" y="141"/>
                      <a:pt x="57" y="143"/>
                      <a:pt x="56" y="146"/>
                    </a:cubicBezTo>
                    <a:cubicBezTo>
                      <a:pt x="56" y="146"/>
                      <a:pt x="56" y="146"/>
                      <a:pt x="56" y="146"/>
                    </a:cubicBezTo>
                    <a:cubicBezTo>
                      <a:pt x="58" y="144"/>
                      <a:pt x="59" y="141"/>
                      <a:pt x="61" y="139"/>
                    </a:cubicBezTo>
                    <a:cubicBezTo>
                      <a:pt x="60" y="138"/>
                      <a:pt x="60" y="138"/>
                      <a:pt x="60" y="138"/>
                    </a:cubicBezTo>
                    <a:moveTo>
                      <a:pt x="61" y="138"/>
                    </a:moveTo>
                    <a:cubicBezTo>
                      <a:pt x="60" y="138"/>
                      <a:pt x="60" y="138"/>
                      <a:pt x="60" y="138"/>
                    </a:cubicBezTo>
                    <a:cubicBezTo>
                      <a:pt x="60" y="138"/>
                      <a:pt x="61" y="138"/>
                      <a:pt x="61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61" y="138"/>
                      <a:pt x="61" y="138"/>
                      <a:pt x="61" y="138"/>
                    </a:cubicBezTo>
                    <a:moveTo>
                      <a:pt x="57" y="136"/>
                    </a:moveTo>
                    <a:cubicBezTo>
                      <a:pt x="56" y="139"/>
                      <a:pt x="54" y="141"/>
                      <a:pt x="52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5" y="142"/>
                      <a:pt x="57" y="139"/>
                      <a:pt x="58" y="137"/>
                    </a:cubicBezTo>
                    <a:cubicBezTo>
                      <a:pt x="57" y="136"/>
                      <a:pt x="57" y="136"/>
                      <a:pt x="57" y="136"/>
                    </a:cubicBezTo>
                    <a:moveTo>
                      <a:pt x="57" y="136"/>
                    </a:moveTo>
                    <a:cubicBezTo>
                      <a:pt x="57" y="136"/>
                      <a:pt x="57" y="136"/>
                      <a:pt x="57" y="136"/>
                    </a:cubicBezTo>
                    <a:cubicBezTo>
                      <a:pt x="57" y="136"/>
                      <a:pt x="58" y="137"/>
                      <a:pt x="58" y="137"/>
                    </a:cubicBezTo>
                    <a:cubicBezTo>
                      <a:pt x="58" y="137"/>
                      <a:pt x="58" y="136"/>
                      <a:pt x="58" y="136"/>
                    </a:cubicBezTo>
                    <a:cubicBezTo>
                      <a:pt x="58" y="136"/>
                      <a:pt x="58" y="136"/>
                      <a:pt x="57" y="136"/>
                    </a:cubicBezTo>
                    <a:moveTo>
                      <a:pt x="63" y="134"/>
                    </a:moveTo>
                    <a:cubicBezTo>
                      <a:pt x="63" y="134"/>
                      <a:pt x="62" y="135"/>
                      <a:pt x="62" y="135"/>
                    </a:cubicBezTo>
                    <a:cubicBezTo>
                      <a:pt x="63" y="135"/>
                      <a:pt x="63" y="135"/>
                      <a:pt x="63" y="135"/>
                    </a:cubicBezTo>
                    <a:cubicBezTo>
                      <a:pt x="63" y="135"/>
                      <a:pt x="63" y="135"/>
                      <a:pt x="63" y="135"/>
                    </a:cubicBezTo>
                    <a:cubicBezTo>
                      <a:pt x="63" y="135"/>
                      <a:pt x="63" y="135"/>
                      <a:pt x="63" y="134"/>
                    </a:cubicBezTo>
                    <a:moveTo>
                      <a:pt x="63" y="133"/>
                    </a:moveTo>
                    <a:cubicBezTo>
                      <a:pt x="63" y="133"/>
                      <a:pt x="63" y="134"/>
                      <a:pt x="63" y="134"/>
                    </a:cubicBezTo>
                    <a:cubicBezTo>
                      <a:pt x="63" y="134"/>
                      <a:pt x="63" y="134"/>
                      <a:pt x="64" y="134"/>
                    </a:cubicBezTo>
                    <a:cubicBezTo>
                      <a:pt x="64" y="134"/>
                      <a:pt x="64" y="134"/>
                      <a:pt x="64" y="133"/>
                    </a:cubicBezTo>
                    <a:cubicBezTo>
                      <a:pt x="64" y="133"/>
                      <a:pt x="64" y="133"/>
                      <a:pt x="63" y="133"/>
                    </a:cubicBezTo>
                    <a:moveTo>
                      <a:pt x="59" y="132"/>
                    </a:move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60" y="133"/>
                      <a:pt x="60" y="133"/>
                    </a:cubicBezTo>
                    <a:cubicBezTo>
                      <a:pt x="60" y="133"/>
                      <a:pt x="60" y="133"/>
                      <a:pt x="60" y="133"/>
                    </a:cubicBezTo>
                    <a:cubicBezTo>
                      <a:pt x="60" y="133"/>
                      <a:pt x="60" y="133"/>
                      <a:pt x="59" y="132"/>
                    </a:cubicBezTo>
                    <a:moveTo>
                      <a:pt x="64" y="132"/>
                    </a:moveTo>
                    <a:cubicBezTo>
                      <a:pt x="64" y="132"/>
                      <a:pt x="64" y="133"/>
                      <a:pt x="63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64" y="133"/>
                      <a:pt x="64" y="133"/>
                      <a:pt x="65" y="133"/>
                    </a:cubicBezTo>
                    <a:cubicBezTo>
                      <a:pt x="64" y="132"/>
                      <a:pt x="64" y="132"/>
                      <a:pt x="64" y="132"/>
                    </a:cubicBezTo>
                    <a:moveTo>
                      <a:pt x="60" y="131"/>
                    </a:moveTo>
                    <a:cubicBezTo>
                      <a:pt x="60" y="131"/>
                      <a:pt x="60" y="132"/>
                      <a:pt x="60" y="132"/>
                    </a:cubicBezTo>
                    <a:cubicBezTo>
                      <a:pt x="60" y="132"/>
                      <a:pt x="60" y="132"/>
                      <a:pt x="61" y="133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1" y="131"/>
                      <a:pt x="60" y="131"/>
                      <a:pt x="60" y="131"/>
                    </a:cubicBezTo>
                    <a:moveTo>
                      <a:pt x="61" y="130"/>
                    </a:moveTo>
                    <a:cubicBezTo>
                      <a:pt x="60" y="130"/>
                      <a:pt x="60" y="131"/>
                      <a:pt x="60" y="131"/>
                    </a:cubicBezTo>
                    <a:cubicBezTo>
                      <a:pt x="61" y="131"/>
                      <a:pt x="61" y="131"/>
                      <a:pt x="61" y="132"/>
                    </a:cubicBezTo>
                    <a:cubicBezTo>
                      <a:pt x="61" y="131"/>
                      <a:pt x="62" y="131"/>
                      <a:pt x="62" y="131"/>
                    </a:cubicBezTo>
                    <a:cubicBezTo>
                      <a:pt x="61" y="131"/>
                      <a:pt x="61" y="130"/>
                      <a:pt x="61" y="130"/>
                    </a:cubicBezTo>
                    <a:moveTo>
                      <a:pt x="66" y="129"/>
                    </a:moveTo>
                    <a:cubicBezTo>
                      <a:pt x="65" y="130"/>
                      <a:pt x="65" y="131"/>
                      <a:pt x="64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6" y="131"/>
                      <a:pt x="66" y="130"/>
                      <a:pt x="67" y="129"/>
                    </a:cubicBezTo>
                    <a:cubicBezTo>
                      <a:pt x="66" y="129"/>
                      <a:pt x="66" y="129"/>
                      <a:pt x="66" y="129"/>
                    </a:cubicBezTo>
                    <a:moveTo>
                      <a:pt x="66" y="128"/>
                    </a:moveTo>
                    <a:cubicBezTo>
                      <a:pt x="66" y="129"/>
                      <a:pt x="66" y="129"/>
                      <a:pt x="66" y="129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7" y="129"/>
                      <a:pt x="67" y="129"/>
                      <a:pt x="66" y="128"/>
                    </a:cubicBezTo>
                    <a:moveTo>
                      <a:pt x="67" y="128"/>
                    </a:moveTo>
                    <a:cubicBezTo>
                      <a:pt x="66" y="128"/>
                      <a:pt x="66" y="128"/>
                      <a:pt x="66" y="128"/>
                    </a:cubicBezTo>
                    <a:cubicBezTo>
                      <a:pt x="67" y="128"/>
                      <a:pt x="67" y="129"/>
                      <a:pt x="67" y="129"/>
                    </a:cubicBezTo>
                    <a:cubicBezTo>
                      <a:pt x="67" y="129"/>
                      <a:pt x="67" y="129"/>
                      <a:pt x="67" y="128"/>
                    </a:cubicBezTo>
                    <a:cubicBezTo>
                      <a:pt x="67" y="128"/>
                      <a:pt x="67" y="128"/>
                      <a:pt x="67" y="128"/>
                    </a:cubicBezTo>
                    <a:moveTo>
                      <a:pt x="63" y="127"/>
                    </a:moveTo>
                    <a:cubicBezTo>
                      <a:pt x="62" y="128"/>
                      <a:pt x="62" y="129"/>
                      <a:pt x="61" y="130"/>
                    </a:cubicBezTo>
                    <a:cubicBezTo>
                      <a:pt x="61" y="130"/>
                      <a:pt x="62" y="130"/>
                      <a:pt x="62" y="130"/>
                    </a:cubicBezTo>
                    <a:cubicBezTo>
                      <a:pt x="63" y="129"/>
                      <a:pt x="63" y="129"/>
                      <a:pt x="64" y="128"/>
                    </a:cubicBezTo>
                    <a:cubicBezTo>
                      <a:pt x="63" y="127"/>
                      <a:pt x="63" y="127"/>
                      <a:pt x="63" y="127"/>
                    </a:cubicBezTo>
                    <a:moveTo>
                      <a:pt x="63" y="126"/>
                    </a:moveTo>
                    <a:cubicBezTo>
                      <a:pt x="63" y="127"/>
                      <a:pt x="63" y="127"/>
                      <a:pt x="63" y="127"/>
                    </a:cubicBezTo>
                    <a:cubicBezTo>
                      <a:pt x="64" y="128"/>
                      <a:pt x="64" y="128"/>
                      <a:pt x="64" y="128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4" y="127"/>
                      <a:pt x="63" y="127"/>
                      <a:pt x="63" y="126"/>
                    </a:cubicBezTo>
                    <a:moveTo>
                      <a:pt x="63" y="126"/>
                    </a:moveTo>
                    <a:cubicBezTo>
                      <a:pt x="63" y="126"/>
                      <a:pt x="63" y="126"/>
                      <a:pt x="63" y="126"/>
                    </a:cubicBezTo>
                    <a:cubicBezTo>
                      <a:pt x="63" y="127"/>
                      <a:pt x="64" y="127"/>
                      <a:pt x="64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3" y="126"/>
                      <a:pt x="63" y="126"/>
                      <a:pt x="63" y="126"/>
                    </a:cubicBezTo>
                    <a:moveTo>
                      <a:pt x="68" y="125"/>
                    </a:moveTo>
                    <a:cubicBezTo>
                      <a:pt x="68" y="125"/>
                      <a:pt x="68" y="125"/>
                      <a:pt x="68" y="126"/>
                    </a:cubicBezTo>
                    <a:cubicBezTo>
                      <a:pt x="69" y="126"/>
                      <a:pt x="69" y="126"/>
                      <a:pt x="69" y="126"/>
                    </a:cubicBezTo>
                    <a:cubicBezTo>
                      <a:pt x="69" y="126"/>
                      <a:pt x="69" y="126"/>
                      <a:pt x="69" y="125"/>
                    </a:cubicBezTo>
                    <a:cubicBezTo>
                      <a:pt x="69" y="125"/>
                      <a:pt x="69" y="125"/>
                      <a:pt x="68" y="125"/>
                    </a:cubicBezTo>
                    <a:moveTo>
                      <a:pt x="69" y="124"/>
                    </a:moveTo>
                    <a:cubicBezTo>
                      <a:pt x="69" y="124"/>
                      <a:pt x="69" y="124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69" y="125"/>
                      <a:pt x="70" y="125"/>
                      <a:pt x="70" y="124"/>
                    </a:cubicBezTo>
                    <a:cubicBezTo>
                      <a:pt x="69" y="124"/>
                      <a:pt x="69" y="124"/>
                      <a:pt x="69" y="124"/>
                    </a:cubicBezTo>
                    <a:moveTo>
                      <a:pt x="65" y="123"/>
                    </a:moveTo>
                    <a:cubicBezTo>
                      <a:pt x="65" y="123"/>
                      <a:pt x="65" y="123"/>
                      <a:pt x="65" y="124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6" y="123"/>
                      <a:pt x="65" y="123"/>
                      <a:pt x="65" y="123"/>
                    </a:cubicBezTo>
                    <a:moveTo>
                      <a:pt x="70" y="122"/>
                    </a:moveTo>
                    <a:cubicBezTo>
                      <a:pt x="70" y="123"/>
                      <a:pt x="70" y="123"/>
                      <a:pt x="70" y="123"/>
                    </a:cubicBezTo>
                    <a:cubicBezTo>
                      <a:pt x="70" y="123"/>
                      <a:pt x="70" y="123"/>
                      <a:pt x="70" y="124"/>
                    </a:cubicBezTo>
                    <a:cubicBezTo>
                      <a:pt x="70" y="123"/>
                      <a:pt x="71" y="123"/>
                      <a:pt x="71" y="123"/>
                    </a:cubicBezTo>
                    <a:cubicBezTo>
                      <a:pt x="70" y="123"/>
                      <a:pt x="70" y="123"/>
                      <a:pt x="70" y="122"/>
                    </a:cubicBezTo>
                    <a:moveTo>
                      <a:pt x="66" y="122"/>
                    </a:moveTo>
                    <a:cubicBezTo>
                      <a:pt x="65" y="122"/>
                      <a:pt x="65" y="122"/>
                      <a:pt x="65" y="123"/>
                    </a:cubicBezTo>
                    <a:cubicBezTo>
                      <a:pt x="66" y="123"/>
                      <a:pt x="66" y="123"/>
                      <a:pt x="66" y="123"/>
                    </a:cubicBezTo>
                    <a:cubicBezTo>
                      <a:pt x="66" y="123"/>
                      <a:pt x="67" y="123"/>
                      <a:pt x="67" y="123"/>
                    </a:cubicBezTo>
                    <a:cubicBezTo>
                      <a:pt x="66" y="122"/>
                      <a:pt x="66" y="122"/>
                      <a:pt x="66" y="122"/>
                    </a:cubicBezTo>
                    <a:moveTo>
                      <a:pt x="71" y="121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71" y="121"/>
                      <a:pt x="71" y="121"/>
                      <a:pt x="71" y="121"/>
                    </a:cubicBezTo>
                    <a:moveTo>
                      <a:pt x="71" y="121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2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1" y="121"/>
                      <a:pt x="71" y="121"/>
                    </a:cubicBezTo>
                    <a:moveTo>
                      <a:pt x="67" y="120"/>
                    </a:move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7" y="122"/>
                      <a:pt x="67" y="122"/>
                    </a:cubicBezTo>
                    <a:cubicBezTo>
                      <a:pt x="67" y="121"/>
                      <a:pt x="68" y="121"/>
                      <a:pt x="68" y="121"/>
                    </a:cubicBezTo>
                    <a:cubicBezTo>
                      <a:pt x="67" y="121"/>
                      <a:pt x="67" y="120"/>
                      <a:pt x="67" y="120"/>
                    </a:cubicBezTo>
                    <a:moveTo>
                      <a:pt x="67" y="119"/>
                    </a:moveTo>
                    <a:cubicBezTo>
                      <a:pt x="67" y="119"/>
                      <a:pt x="67" y="119"/>
                      <a:pt x="67" y="119"/>
                    </a:cubicBezTo>
                    <a:cubicBezTo>
                      <a:pt x="68" y="119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19"/>
                      <a:pt x="67" y="119"/>
                    </a:cubicBezTo>
                    <a:moveTo>
                      <a:pt x="68" y="119"/>
                    </a:moveTo>
                    <a:cubicBezTo>
                      <a:pt x="68" y="119"/>
                      <a:pt x="67" y="119"/>
                      <a:pt x="67" y="119"/>
                    </a:cubicBezTo>
                    <a:cubicBezTo>
                      <a:pt x="68" y="119"/>
                      <a:pt x="68" y="120"/>
                      <a:pt x="68" y="120"/>
                    </a:cubicBezTo>
                    <a:cubicBezTo>
                      <a:pt x="68" y="120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moveTo>
                      <a:pt x="74" y="116"/>
                    </a:moveTo>
                    <a:cubicBezTo>
                      <a:pt x="74" y="117"/>
                      <a:pt x="73" y="118"/>
                      <a:pt x="72" y="119"/>
                    </a:cubicBezTo>
                    <a:cubicBezTo>
                      <a:pt x="72" y="119"/>
                      <a:pt x="72" y="120"/>
                      <a:pt x="73" y="120"/>
                    </a:cubicBezTo>
                    <a:cubicBezTo>
                      <a:pt x="73" y="118"/>
                      <a:pt x="74" y="117"/>
                      <a:pt x="75" y="116"/>
                    </a:cubicBezTo>
                    <a:cubicBezTo>
                      <a:pt x="75" y="116"/>
                      <a:pt x="75" y="116"/>
                      <a:pt x="74" y="116"/>
                    </a:cubicBezTo>
                    <a:moveTo>
                      <a:pt x="71" y="115"/>
                    </a:moveTo>
                    <a:cubicBezTo>
                      <a:pt x="71" y="116"/>
                      <a:pt x="70" y="117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7"/>
                      <a:pt x="71" y="116"/>
                      <a:pt x="71" y="115"/>
                    </a:cubicBezTo>
                    <a:moveTo>
                      <a:pt x="71" y="113"/>
                    </a:moveTo>
                    <a:cubicBezTo>
                      <a:pt x="70" y="114"/>
                      <a:pt x="69" y="116"/>
                      <a:pt x="69" y="117"/>
                    </a:cubicBezTo>
                    <a:cubicBezTo>
                      <a:pt x="69" y="117"/>
                      <a:pt x="69" y="117"/>
                      <a:pt x="69" y="118"/>
                    </a:cubicBezTo>
                    <a:cubicBezTo>
                      <a:pt x="70" y="117"/>
                      <a:pt x="70" y="115"/>
                      <a:pt x="71" y="114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1" y="114"/>
                      <a:pt x="71" y="114"/>
                      <a:pt x="71" y="113"/>
                    </a:cubicBezTo>
                    <a:moveTo>
                      <a:pt x="78" y="110"/>
                    </a:moveTo>
                    <a:cubicBezTo>
                      <a:pt x="78" y="110"/>
                      <a:pt x="77" y="111"/>
                      <a:pt x="77" y="111"/>
                    </a:cubicBezTo>
                    <a:cubicBezTo>
                      <a:pt x="77" y="111"/>
                      <a:pt x="78" y="111"/>
                      <a:pt x="78" y="111"/>
                    </a:cubicBezTo>
                    <a:cubicBezTo>
                      <a:pt x="78" y="111"/>
                      <a:pt x="78" y="111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moveTo>
                      <a:pt x="78" y="109"/>
                    </a:move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10"/>
                      <a:pt x="78" y="110"/>
                      <a:pt x="78" y="109"/>
                    </a:cubicBezTo>
                    <a:moveTo>
                      <a:pt x="82" y="104"/>
                    </a:moveTo>
                    <a:cubicBezTo>
                      <a:pt x="82" y="104"/>
                      <a:pt x="81" y="104"/>
                      <a:pt x="81" y="104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2" y="105"/>
                      <a:pt x="82" y="104"/>
                      <a:pt x="82" y="104"/>
                    </a:cubicBezTo>
                    <a:cubicBezTo>
                      <a:pt x="82" y="104"/>
                      <a:pt x="82" y="104"/>
                      <a:pt x="82" y="104"/>
                    </a:cubicBezTo>
                    <a:moveTo>
                      <a:pt x="86" y="97"/>
                    </a:moveTo>
                    <a:cubicBezTo>
                      <a:pt x="85" y="98"/>
                      <a:pt x="85" y="98"/>
                      <a:pt x="85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6" y="99"/>
                      <a:pt x="86" y="98"/>
                      <a:pt x="86" y="97"/>
                    </a:cubicBezTo>
                    <a:cubicBezTo>
                      <a:pt x="86" y="97"/>
                      <a:pt x="86" y="97"/>
                      <a:pt x="86" y="97"/>
                    </a:cubicBezTo>
                    <a:moveTo>
                      <a:pt x="86" y="97"/>
                    </a:moveTo>
                    <a:cubicBezTo>
                      <a:pt x="86" y="97"/>
                      <a:pt x="86" y="97"/>
                      <a:pt x="86" y="97"/>
                    </a:cubicBezTo>
                    <a:cubicBezTo>
                      <a:pt x="86" y="97"/>
                      <a:pt x="86" y="97"/>
                      <a:pt x="87" y="97"/>
                    </a:cubicBezTo>
                    <a:cubicBezTo>
                      <a:pt x="87" y="97"/>
                      <a:pt x="87" y="97"/>
                      <a:pt x="87" y="97"/>
                    </a:cubicBezTo>
                    <a:cubicBezTo>
                      <a:pt x="86" y="97"/>
                      <a:pt x="86" y="97"/>
                      <a:pt x="86" y="97"/>
                    </a:cubicBezTo>
                    <a:moveTo>
                      <a:pt x="88" y="94"/>
                    </a:moveTo>
                    <a:cubicBezTo>
                      <a:pt x="87" y="95"/>
                      <a:pt x="87" y="96"/>
                      <a:pt x="86" y="96"/>
                    </a:cubicBezTo>
                    <a:cubicBezTo>
                      <a:pt x="87" y="97"/>
                      <a:pt x="87" y="97"/>
                      <a:pt x="87" y="97"/>
                    </a:cubicBezTo>
                    <a:cubicBezTo>
                      <a:pt x="87" y="96"/>
                      <a:pt x="88" y="95"/>
                      <a:pt x="88" y="95"/>
                    </a:cubicBezTo>
                    <a:cubicBezTo>
                      <a:pt x="88" y="95"/>
                      <a:pt x="88" y="95"/>
                      <a:pt x="88" y="94"/>
                    </a:cubicBezTo>
                    <a:moveTo>
                      <a:pt x="95" y="83"/>
                    </a:moveTo>
                    <a:cubicBezTo>
                      <a:pt x="94" y="84"/>
                      <a:pt x="94" y="85"/>
                      <a:pt x="93" y="85"/>
                    </a:cubicBezTo>
                    <a:cubicBezTo>
                      <a:pt x="93" y="86"/>
                      <a:pt x="94" y="86"/>
                      <a:pt x="94" y="86"/>
                    </a:cubicBezTo>
                    <a:cubicBezTo>
                      <a:pt x="94" y="85"/>
                      <a:pt x="95" y="84"/>
                      <a:pt x="95" y="84"/>
                    </a:cubicBezTo>
                    <a:cubicBezTo>
                      <a:pt x="95" y="83"/>
                      <a:pt x="95" y="83"/>
                      <a:pt x="95" y="83"/>
                    </a:cubicBezTo>
                    <a:moveTo>
                      <a:pt x="106" y="65"/>
                    </a:moveTo>
                    <a:cubicBezTo>
                      <a:pt x="104" y="67"/>
                      <a:pt x="103" y="70"/>
                      <a:pt x="102" y="7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4" y="70"/>
                      <a:pt x="105" y="68"/>
                      <a:pt x="106" y="65"/>
                    </a:cubicBezTo>
                    <a:cubicBezTo>
                      <a:pt x="106" y="65"/>
                      <a:pt x="106" y="65"/>
                      <a:pt x="106" y="65"/>
                    </a:cubicBezTo>
                    <a:moveTo>
                      <a:pt x="111" y="56"/>
                    </a:moveTo>
                    <a:cubicBezTo>
                      <a:pt x="111" y="57"/>
                      <a:pt x="110" y="58"/>
                      <a:pt x="110" y="58"/>
                    </a:cubicBezTo>
                    <a:cubicBezTo>
                      <a:pt x="110" y="59"/>
                      <a:pt x="110" y="59"/>
                      <a:pt x="111" y="59"/>
                    </a:cubicBezTo>
                    <a:cubicBezTo>
                      <a:pt x="111" y="58"/>
                      <a:pt x="111" y="57"/>
                      <a:pt x="112" y="57"/>
                    </a:cubicBezTo>
                    <a:cubicBezTo>
                      <a:pt x="112" y="57"/>
                      <a:pt x="111" y="57"/>
                      <a:pt x="111" y="56"/>
                    </a:cubicBezTo>
                    <a:moveTo>
                      <a:pt x="113" y="53"/>
                    </a:moveTo>
                    <a:cubicBezTo>
                      <a:pt x="113" y="54"/>
                      <a:pt x="112" y="55"/>
                      <a:pt x="112" y="55"/>
                    </a:cubicBezTo>
                    <a:cubicBezTo>
                      <a:pt x="112" y="55"/>
                      <a:pt x="112" y="55"/>
                      <a:pt x="113" y="56"/>
                    </a:cubicBezTo>
                    <a:cubicBezTo>
                      <a:pt x="113" y="55"/>
                      <a:pt x="113" y="54"/>
                      <a:pt x="114" y="53"/>
                    </a:cubicBezTo>
                    <a:cubicBezTo>
                      <a:pt x="114" y="53"/>
                      <a:pt x="114" y="53"/>
                      <a:pt x="113" y="53"/>
                    </a:cubicBezTo>
                    <a:moveTo>
                      <a:pt x="116" y="49"/>
                    </a:moveTo>
                    <a:cubicBezTo>
                      <a:pt x="116" y="50"/>
                      <a:pt x="115" y="50"/>
                      <a:pt x="115" y="50"/>
                    </a:cubicBezTo>
                    <a:cubicBezTo>
                      <a:pt x="115" y="50"/>
                      <a:pt x="115" y="51"/>
                      <a:pt x="116" y="51"/>
                    </a:cubicBezTo>
                    <a:cubicBezTo>
                      <a:pt x="116" y="50"/>
                      <a:pt x="116" y="50"/>
                      <a:pt x="116" y="50"/>
                    </a:cubicBezTo>
                    <a:cubicBezTo>
                      <a:pt x="116" y="50"/>
                      <a:pt x="116" y="49"/>
                      <a:pt x="116" y="49"/>
                    </a:cubicBezTo>
                    <a:moveTo>
                      <a:pt x="116" y="48"/>
                    </a:moveTo>
                    <a:cubicBezTo>
                      <a:pt x="116" y="49"/>
                      <a:pt x="116" y="49"/>
                      <a:pt x="116" y="49"/>
                    </a:cubicBezTo>
                    <a:cubicBezTo>
                      <a:pt x="116" y="50"/>
                      <a:pt x="116" y="50"/>
                      <a:pt x="116" y="50"/>
                    </a:cubicBezTo>
                    <a:cubicBezTo>
                      <a:pt x="116" y="49"/>
                      <a:pt x="117" y="49"/>
                      <a:pt x="117" y="49"/>
                    </a:cubicBezTo>
                    <a:cubicBezTo>
                      <a:pt x="117" y="49"/>
                      <a:pt x="116" y="49"/>
                      <a:pt x="116" y="48"/>
                    </a:cubicBezTo>
                    <a:moveTo>
                      <a:pt x="119" y="44"/>
                    </a:moveTo>
                    <a:cubicBezTo>
                      <a:pt x="118" y="45"/>
                      <a:pt x="118" y="46"/>
                      <a:pt x="117" y="48"/>
                    </a:cubicBezTo>
                    <a:cubicBezTo>
                      <a:pt x="117" y="48"/>
                      <a:pt x="117" y="48"/>
                      <a:pt x="117" y="48"/>
                    </a:cubicBezTo>
                    <a:cubicBezTo>
                      <a:pt x="118" y="47"/>
                      <a:pt x="119" y="45"/>
                      <a:pt x="120" y="44"/>
                    </a:cubicBezTo>
                    <a:cubicBezTo>
                      <a:pt x="119" y="44"/>
                      <a:pt x="119" y="44"/>
                      <a:pt x="119" y="44"/>
                    </a:cubicBezTo>
                    <a:moveTo>
                      <a:pt x="121" y="41"/>
                    </a:moveTo>
                    <a:cubicBezTo>
                      <a:pt x="120" y="42"/>
                      <a:pt x="120" y="43"/>
                      <a:pt x="119" y="44"/>
                    </a:cubicBezTo>
                    <a:cubicBezTo>
                      <a:pt x="119" y="44"/>
                      <a:pt x="120" y="44"/>
                      <a:pt x="120" y="44"/>
                    </a:cubicBezTo>
                    <a:cubicBezTo>
                      <a:pt x="120" y="43"/>
                      <a:pt x="121" y="42"/>
                      <a:pt x="122" y="41"/>
                    </a:cubicBezTo>
                    <a:cubicBezTo>
                      <a:pt x="121" y="41"/>
                      <a:pt x="121" y="41"/>
                      <a:pt x="121" y="41"/>
                    </a:cubicBezTo>
                    <a:moveTo>
                      <a:pt x="124" y="37"/>
                    </a:moveTo>
                    <a:cubicBezTo>
                      <a:pt x="123" y="37"/>
                      <a:pt x="123" y="37"/>
                      <a:pt x="123" y="38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24" y="38"/>
                      <a:pt x="124" y="37"/>
                      <a:pt x="124" y="37"/>
                    </a:cubicBezTo>
                    <a:cubicBezTo>
                      <a:pt x="124" y="37"/>
                      <a:pt x="124" y="37"/>
                      <a:pt x="124" y="37"/>
                    </a:cubicBezTo>
                    <a:moveTo>
                      <a:pt x="128" y="30"/>
                    </a:moveTo>
                    <a:cubicBezTo>
                      <a:pt x="127" y="32"/>
                      <a:pt x="126" y="34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6" y="34"/>
                      <a:pt x="127" y="32"/>
                      <a:pt x="129" y="30"/>
                    </a:cubicBezTo>
                    <a:cubicBezTo>
                      <a:pt x="128" y="30"/>
                      <a:pt x="128" y="30"/>
                      <a:pt x="128" y="30"/>
                    </a:cubicBezTo>
                    <a:moveTo>
                      <a:pt x="130" y="26"/>
                    </a:moveTo>
                    <a:cubicBezTo>
                      <a:pt x="130" y="27"/>
                      <a:pt x="129" y="28"/>
                      <a:pt x="129" y="28"/>
                    </a:cubicBezTo>
                    <a:cubicBezTo>
                      <a:pt x="129" y="28"/>
                      <a:pt x="129" y="29"/>
                      <a:pt x="129" y="29"/>
                    </a:cubicBezTo>
                    <a:cubicBezTo>
                      <a:pt x="130" y="28"/>
                      <a:pt x="130" y="27"/>
                      <a:pt x="131" y="27"/>
                    </a:cubicBezTo>
                    <a:cubicBezTo>
                      <a:pt x="130" y="27"/>
                      <a:pt x="130" y="27"/>
                      <a:pt x="130" y="26"/>
                    </a:cubicBezTo>
                    <a:moveTo>
                      <a:pt x="131" y="25"/>
                    </a:move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5"/>
                      <a:pt x="132" y="25"/>
                      <a:pt x="132" y="25"/>
                    </a:cubicBezTo>
                    <a:cubicBezTo>
                      <a:pt x="132" y="25"/>
                      <a:pt x="132" y="25"/>
                      <a:pt x="132" y="25"/>
                    </a:cubicBezTo>
                    <a:cubicBezTo>
                      <a:pt x="132" y="25"/>
                      <a:pt x="131" y="25"/>
                      <a:pt x="131" y="25"/>
                    </a:cubicBezTo>
                    <a:moveTo>
                      <a:pt x="133" y="22"/>
                    </a:moveTo>
                    <a:cubicBezTo>
                      <a:pt x="132" y="23"/>
                      <a:pt x="132" y="24"/>
                      <a:pt x="131" y="24"/>
                    </a:cubicBezTo>
                    <a:cubicBezTo>
                      <a:pt x="132" y="24"/>
                      <a:pt x="132" y="24"/>
                      <a:pt x="132" y="25"/>
                    </a:cubicBezTo>
                    <a:cubicBezTo>
                      <a:pt x="132" y="24"/>
                      <a:pt x="133" y="23"/>
                      <a:pt x="133" y="23"/>
                    </a:cubicBezTo>
                    <a:cubicBezTo>
                      <a:pt x="133" y="22"/>
                      <a:pt x="133" y="22"/>
                      <a:pt x="133" y="22"/>
                    </a:cubicBezTo>
                    <a:moveTo>
                      <a:pt x="133" y="21"/>
                    </a:move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4" y="22"/>
                      <a:pt x="134" y="22"/>
                    </a:cubicBezTo>
                    <a:cubicBezTo>
                      <a:pt x="133" y="22"/>
                      <a:pt x="133" y="22"/>
                      <a:pt x="133" y="21"/>
                    </a:cubicBezTo>
                    <a:moveTo>
                      <a:pt x="135" y="18"/>
                    </a:moveTo>
                    <a:cubicBezTo>
                      <a:pt x="135" y="19"/>
                      <a:pt x="134" y="20"/>
                      <a:pt x="133" y="21"/>
                    </a:cubicBezTo>
                    <a:cubicBezTo>
                      <a:pt x="133" y="21"/>
                      <a:pt x="134" y="22"/>
                      <a:pt x="134" y="22"/>
                    </a:cubicBezTo>
                    <a:cubicBezTo>
                      <a:pt x="134" y="22"/>
                      <a:pt x="134" y="21"/>
                      <a:pt x="134" y="21"/>
                    </a:cubicBezTo>
                    <a:cubicBezTo>
                      <a:pt x="135" y="20"/>
                      <a:pt x="135" y="19"/>
                      <a:pt x="136" y="18"/>
                    </a:cubicBezTo>
                    <a:cubicBezTo>
                      <a:pt x="136" y="18"/>
                      <a:pt x="136" y="18"/>
                      <a:pt x="135" y="18"/>
                    </a:cubicBezTo>
                    <a:moveTo>
                      <a:pt x="136" y="17"/>
                    </a:moveTo>
                    <a:cubicBezTo>
                      <a:pt x="136" y="17"/>
                      <a:pt x="136" y="17"/>
                      <a:pt x="136" y="17"/>
                    </a:cubicBezTo>
                    <a:cubicBezTo>
                      <a:pt x="136" y="18"/>
                      <a:pt x="136" y="18"/>
                      <a:pt x="136" y="18"/>
                    </a:cubicBezTo>
                    <a:cubicBezTo>
                      <a:pt x="136" y="18"/>
                      <a:pt x="136" y="18"/>
                      <a:pt x="136" y="18"/>
                    </a:cubicBezTo>
                    <a:cubicBezTo>
                      <a:pt x="136" y="17"/>
                      <a:pt x="136" y="17"/>
                      <a:pt x="136" y="17"/>
                    </a:cubicBezTo>
                    <a:moveTo>
                      <a:pt x="137" y="15"/>
                    </a:moveTo>
                    <a:cubicBezTo>
                      <a:pt x="137" y="15"/>
                      <a:pt x="137" y="16"/>
                      <a:pt x="136" y="17"/>
                    </a:cubicBezTo>
                    <a:cubicBezTo>
                      <a:pt x="136" y="17"/>
                      <a:pt x="136" y="17"/>
                      <a:pt x="137" y="17"/>
                    </a:cubicBezTo>
                    <a:cubicBezTo>
                      <a:pt x="137" y="16"/>
                      <a:pt x="137" y="16"/>
                      <a:pt x="138" y="15"/>
                    </a:cubicBezTo>
                    <a:cubicBezTo>
                      <a:pt x="137" y="15"/>
                      <a:pt x="137" y="15"/>
                      <a:pt x="137" y="15"/>
                    </a:cubicBezTo>
                    <a:moveTo>
                      <a:pt x="138" y="14"/>
                    </a:moveTo>
                    <a:cubicBezTo>
                      <a:pt x="138" y="14"/>
                      <a:pt x="138" y="14"/>
                      <a:pt x="138" y="14"/>
                    </a:cubicBezTo>
                    <a:cubicBezTo>
                      <a:pt x="138" y="14"/>
                      <a:pt x="138" y="14"/>
                      <a:pt x="138" y="14"/>
                    </a:cubicBezTo>
                    <a:cubicBezTo>
                      <a:pt x="138" y="14"/>
                      <a:pt x="138" y="14"/>
                      <a:pt x="138" y="14"/>
                    </a:cubicBezTo>
                    <a:moveTo>
                      <a:pt x="139" y="13"/>
                    </a:moveTo>
                    <a:cubicBezTo>
                      <a:pt x="139" y="13"/>
                      <a:pt x="139" y="13"/>
                      <a:pt x="139" y="13"/>
                    </a:cubicBezTo>
                    <a:cubicBezTo>
                      <a:pt x="139" y="13"/>
                      <a:pt x="139" y="13"/>
                      <a:pt x="139" y="13"/>
                    </a:cubicBezTo>
                    <a:cubicBezTo>
                      <a:pt x="139" y="13"/>
                      <a:pt x="139" y="13"/>
                      <a:pt x="139" y="13"/>
                    </a:cubicBezTo>
                    <a:cubicBezTo>
                      <a:pt x="139" y="13"/>
                      <a:pt x="139" y="13"/>
                      <a:pt x="139" y="13"/>
                    </a:cubicBezTo>
                    <a:moveTo>
                      <a:pt x="140" y="10"/>
                    </a:moveTo>
                    <a:cubicBezTo>
                      <a:pt x="140" y="11"/>
                      <a:pt x="140" y="11"/>
                      <a:pt x="139" y="12"/>
                    </a:cubicBezTo>
                    <a:cubicBezTo>
                      <a:pt x="139" y="12"/>
                      <a:pt x="139" y="12"/>
                      <a:pt x="140" y="12"/>
                    </a:cubicBezTo>
                    <a:cubicBezTo>
                      <a:pt x="140" y="11"/>
                      <a:pt x="140" y="11"/>
                      <a:pt x="140" y="10"/>
                    </a:cubicBezTo>
                    <a:cubicBezTo>
                      <a:pt x="140" y="10"/>
                      <a:pt x="140" y="10"/>
                      <a:pt x="140" y="10"/>
                    </a:cubicBezTo>
                    <a:moveTo>
                      <a:pt x="141" y="9"/>
                    </a:moveTo>
                    <a:cubicBezTo>
                      <a:pt x="141" y="9"/>
                      <a:pt x="141" y="9"/>
                      <a:pt x="140" y="10"/>
                    </a:cubicBezTo>
                    <a:cubicBezTo>
                      <a:pt x="140" y="10"/>
                      <a:pt x="141" y="10"/>
                      <a:pt x="141" y="10"/>
                    </a:cubicBezTo>
                    <a:cubicBezTo>
                      <a:pt x="141" y="10"/>
                      <a:pt x="141" y="9"/>
                      <a:pt x="141" y="9"/>
                    </a:cubicBezTo>
                    <a:cubicBezTo>
                      <a:pt x="141" y="9"/>
                      <a:pt x="141" y="9"/>
                      <a:pt x="141" y="9"/>
                    </a:cubicBezTo>
                    <a:moveTo>
                      <a:pt x="142" y="7"/>
                    </a:moveTo>
                    <a:cubicBezTo>
                      <a:pt x="142" y="7"/>
                      <a:pt x="142" y="8"/>
                      <a:pt x="141" y="8"/>
                    </a:cubicBezTo>
                    <a:cubicBezTo>
                      <a:pt x="142" y="8"/>
                      <a:pt x="142" y="8"/>
                      <a:pt x="142" y="8"/>
                    </a:cubicBezTo>
                    <a:cubicBezTo>
                      <a:pt x="142" y="8"/>
                      <a:pt x="142" y="7"/>
                      <a:pt x="142" y="7"/>
                    </a:cubicBezTo>
                    <a:cubicBezTo>
                      <a:pt x="142" y="7"/>
                      <a:pt x="142" y="7"/>
                      <a:pt x="142" y="7"/>
                    </a:cubicBezTo>
                    <a:moveTo>
                      <a:pt x="143" y="5"/>
                    </a:moveTo>
                    <a:cubicBezTo>
                      <a:pt x="143" y="6"/>
                      <a:pt x="143" y="6"/>
                      <a:pt x="143" y="6"/>
                    </a:cubicBezTo>
                    <a:cubicBezTo>
                      <a:pt x="143" y="6"/>
                      <a:pt x="143" y="6"/>
                      <a:pt x="143" y="6"/>
                    </a:cubicBezTo>
                    <a:cubicBezTo>
                      <a:pt x="143" y="6"/>
                      <a:pt x="143" y="6"/>
                      <a:pt x="143" y="5"/>
                    </a:cubicBezTo>
                    <a:cubicBezTo>
                      <a:pt x="143" y="5"/>
                      <a:pt x="143" y="5"/>
                      <a:pt x="143" y="5"/>
                    </a:cubicBezTo>
                    <a:moveTo>
                      <a:pt x="147" y="0"/>
                    </a:moveTo>
                    <a:cubicBezTo>
                      <a:pt x="146" y="2"/>
                      <a:pt x="144" y="4"/>
                      <a:pt x="143" y="5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4"/>
                      <a:pt x="146" y="2"/>
                      <a:pt x="1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6" name="Freeform 9485"/>
              <p:cNvSpPr>
                <a:spLocks noEditPoints="1"/>
              </p:cNvSpPr>
              <p:nvPr/>
            </p:nvSpPr>
            <p:spPr bwMode="auto">
              <a:xfrm>
                <a:off x="-453" y="3398"/>
                <a:ext cx="12" cy="22"/>
              </a:xfrm>
              <a:custGeom>
                <a:avLst/>
                <a:gdLst>
                  <a:gd name="T0" fmla="*/ 0 w 5"/>
                  <a:gd name="T1" fmla="*/ 8 h 9"/>
                  <a:gd name="T2" fmla="*/ 0 w 5"/>
                  <a:gd name="T3" fmla="*/ 9 h 9"/>
                  <a:gd name="T4" fmla="*/ 0 w 5"/>
                  <a:gd name="T5" fmla="*/ 9 h 9"/>
                  <a:gd name="T6" fmla="*/ 1 w 5"/>
                  <a:gd name="T7" fmla="*/ 8 h 9"/>
                  <a:gd name="T8" fmla="*/ 0 w 5"/>
                  <a:gd name="T9" fmla="*/ 8 h 9"/>
                  <a:gd name="T10" fmla="*/ 5 w 5"/>
                  <a:gd name="T11" fmla="*/ 0 h 9"/>
                  <a:gd name="T12" fmla="*/ 4 w 5"/>
                  <a:gd name="T13" fmla="*/ 2 h 9"/>
                  <a:gd name="T14" fmla="*/ 5 w 5"/>
                  <a:gd name="T15" fmla="*/ 2 h 9"/>
                  <a:gd name="T16" fmla="*/ 5 w 5"/>
                  <a:gd name="T17" fmla="*/ 1 h 9"/>
                  <a:gd name="T18" fmla="*/ 5 w 5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0" y="8"/>
                    </a:move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moveTo>
                      <a:pt x="5" y="0"/>
                    </a:move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7" name="Freeform 9486"/>
              <p:cNvSpPr>
                <a:spLocks noEditPoints="1"/>
              </p:cNvSpPr>
              <p:nvPr/>
            </p:nvSpPr>
            <p:spPr bwMode="auto">
              <a:xfrm>
                <a:off x="-432" y="3372"/>
                <a:ext cx="9" cy="15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5 h 6"/>
                  <a:gd name="T4" fmla="*/ 0 w 4"/>
                  <a:gd name="T5" fmla="*/ 6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4 h 6"/>
                  <a:gd name="T12" fmla="*/ 0 w 4"/>
                  <a:gd name="T13" fmla="*/ 4 h 6"/>
                  <a:gd name="T14" fmla="*/ 1 w 4"/>
                  <a:gd name="T15" fmla="*/ 5 h 6"/>
                  <a:gd name="T16" fmla="*/ 1 w 4"/>
                  <a:gd name="T17" fmla="*/ 5 h 6"/>
                  <a:gd name="T18" fmla="*/ 0 w 4"/>
                  <a:gd name="T19" fmla="*/ 4 h 6"/>
                  <a:gd name="T20" fmla="*/ 3 w 4"/>
                  <a:gd name="T21" fmla="*/ 0 h 6"/>
                  <a:gd name="T22" fmla="*/ 2 w 4"/>
                  <a:gd name="T23" fmla="*/ 1 h 6"/>
                  <a:gd name="T24" fmla="*/ 3 w 4"/>
                  <a:gd name="T25" fmla="*/ 1 h 6"/>
                  <a:gd name="T26" fmla="*/ 3 w 4"/>
                  <a:gd name="T27" fmla="*/ 1 h 6"/>
                  <a:gd name="T28" fmla="*/ 3 w 4"/>
                  <a:gd name="T29" fmla="*/ 0 h 6"/>
                  <a:gd name="T30" fmla="*/ 3 w 4"/>
                  <a:gd name="T31" fmla="*/ 0 h 6"/>
                  <a:gd name="T32" fmla="*/ 3 w 4"/>
                  <a:gd name="T33" fmla="*/ 0 h 6"/>
                  <a:gd name="T34" fmla="*/ 3 w 4"/>
                  <a:gd name="T35" fmla="*/ 1 h 6"/>
                  <a:gd name="T36" fmla="*/ 4 w 4"/>
                  <a:gd name="T37" fmla="*/ 0 h 6"/>
                  <a:gd name="T38" fmla="*/ 3 w 4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8" name="Freeform 9487"/>
              <p:cNvSpPr>
                <a:spLocks/>
              </p:cNvSpPr>
              <p:nvPr/>
            </p:nvSpPr>
            <p:spPr bwMode="auto">
              <a:xfrm>
                <a:off x="-413" y="335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9" name="Freeform 9488"/>
              <p:cNvSpPr>
                <a:spLocks/>
              </p:cNvSpPr>
              <p:nvPr/>
            </p:nvSpPr>
            <p:spPr bwMode="auto">
              <a:xfrm>
                <a:off x="-415" y="335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0" name="Freeform 9489"/>
              <p:cNvSpPr>
                <a:spLocks/>
              </p:cNvSpPr>
              <p:nvPr/>
            </p:nvSpPr>
            <p:spPr bwMode="auto">
              <a:xfrm>
                <a:off x="-411" y="33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1" name="Rectangle 9490"/>
              <p:cNvSpPr>
                <a:spLocks noChangeArrowheads="1"/>
              </p:cNvSpPr>
              <p:nvPr/>
            </p:nvSpPr>
            <p:spPr bwMode="auto">
              <a:xfrm>
                <a:off x="-408" y="334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2" name="Rectangle 9491"/>
              <p:cNvSpPr>
                <a:spLocks noChangeArrowheads="1"/>
              </p:cNvSpPr>
              <p:nvPr/>
            </p:nvSpPr>
            <p:spPr bwMode="auto">
              <a:xfrm>
                <a:off x="-408" y="334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3" name="Freeform 9492"/>
              <p:cNvSpPr>
                <a:spLocks noEditPoints="1"/>
              </p:cNvSpPr>
              <p:nvPr/>
            </p:nvSpPr>
            <p:spPr bwMode="auto">
              <a:xfrm>
                <a:off x="-604" y="3639"/>
                <a:ext cx="11" cy="7"/>
              </a:xfrm>
              <a:custGeom>
                <a:avLst/>
                <a:gdLst>
                  <a:gd name="T0" fmla="*/ 3 w 5"/>
                  <a:gd name="T1" fmla="*/ 3 h 3"/>
                  <a:gd name="T2" fmla="*/ 3 w 5"/>
                  <a:gd name="T3" fmla="*/ 3 h 3"/>
                  <a:gd name="T4" fmla="*/ 4 w 5"/>
                  <a:gd name="T5" fmla="*/ 3 h 3"/>
                  <a:gd name="T6" fmla="*/ 4 w 5"/>
                  <a:gd name="T7" fmla="*/ 3 h 3"/>
                  <a:gd name="T8" fmla="*/ 3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5 w 5"/>
                  <a:gd name="T15" fmla="*/ 3 h 3"/>
                  <a:gd name="T16" fmla="*/ 5 w 5"/>
                  <a:gd name="T17" fmla="*/ 2 h 3"/>
                  <a:gd name="T18" fmla="*/ 4 w 5"/>
                  <a:gd name="T19" fmla="*/ 2 h 3"/>
                  <a:gd name="T20" fmla="*/ 0 w 5"/>
                  <a:gd name="T21" fmla="*/ 1 h 3"/>
                  <a:gd name="T22" fmla="*/ 0 w 5"/>
                  <a:gd name="T23" fmla="*/ 1 h 3"/>
                  <a:gd name="T24" fmla="*/ 1 w 5"/>
                  <a:gd name="T25" fmla="*/ 2 h 3"/>
                  <a:gd name="T26" fmla="*/ 1 w 5"/>
                  <a:gd name="T27" fmla="*/ 2 h 3"/>
                  <a:gd name="T28" fmla="*/ 0 w 5"/>
                  <a:gd name="T29" fmla="*/ 1 h 3"/>
                  <a:gd name="T30" fmla="*/ 1 w 5"/>
                  <a:gd name="T31" fmla="*/ 0 h 3"/>
                  <a:gd name="T32" fmla="*/ 1 w 5"/>
                  <a:gd name="T33" fmla="*/ 0 h 3"/>
                  <a:gd name="T34" fmla="*/ 2 w 5"/>
                  <a:gd name="T35" fmla="*/ 1 h 3"/>
                  <a:gd name="T36" fmla="*/ 2 w 5"/>
                  <a:gd name="T37" fmla="*/ 0 h 3"/>
                  <a:gd name="T38" fmla="*/ 1 w 5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4" name="Freeform 9493"/>
              <p:cNvSpPr>
                <a:spLocks noEditPoints="1"/>
              </p:cNvSpPr>
              <p:nvPr/>
            </p:nvSpPr>
            <p:spPr bwMode="auto">
              <a:xfrm>
                <a:off x="-588" y="3613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4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1 w 4"/>
                  <a:gd name="T15" fmla="*/ 1 h 3"/>
                  <a:gd name="T16" fmla="*/ 1 w 4"/>
                  <a:gd name="T17" fmla="*/ 1 h 3"/>
                  <a:gd name="T18" fmla="*/ 0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5" name="Freeform 9494"/>
              <p:cNvSpPr>
                <a:spLocks noEditPoints="1"/>
              </p:cNvSpPr>
              <p:nvPr/>
            </p:nvSpPr>
            <p:spPr bwMode="auto">
              <a:xfrm>
                <a:off x="-727" y="3361"/>
                <a:ext cx="312" cy="493"/>
              </a:xfrm>
              <a:custGeom>
                <a:avLst/>
                <a:gdLst>
                  <a:gd name="T0" fmla="*/ 3 w 132"/>
                  <a:gd name="T1" fmla="*/ 204 h 209"/>
                  <a:gd name="T2" fmla="*/ 3 w 132"/>
                  <a:gd name="T3" fmla="*/ 204 h 209"/>
                  <a:gd name="T4" fmla="*/ 8 w 132"/>
                  <a:gd name="T5" fmla="*/ 196 h 209"/>
                  <a:gd name="T6" fmla="*/ 12 w 132"/>
                  <a:gd name="T7" fmla="*/ 190 h 209"/>
                  <a:gd name="T8" fmla="*/ 10 w 132"/>
                  <a:gd name="T9" fmla="*/ 190 h 209"/>
                  <a:gd name="T10" fmla="*/ 15 w 132"/>
                  <a:gd name="T11" fmla="*/ 186 h 209"/>
                  <a:gd name="T12" fmla="*/ 13 w 132"/>
                  <a:gd name="T13" fmla="*/ 185 h 209"/>
                  <a:gd name="T14" fmla="*/ 18 w 132"/>
                  <a:gd name="T15" fmla="*/ 181 h 209"/>
                  <a:gd name="T16" fmla="*/ 17 w 132"/>
                  <a:gd name="T17" fmla="*/ 181 h 209"/>
                  <a:gd name="T18" fmla="*/ 23 w 132"/>
                  <a:gd name="T19" fmla="*/ 175 h 209"/>
                  <a:gd name="T20" fmla="*/ 20 w 132"/>
                  <a:gd name="T21" fmla="*/ 173 h 209"/>
                  <a:gd name="T22" fmla="*/ 22 w 132"/>
                  <a:gd name="T23" fmla="*/ 169 h 209"/>
                  <a:gd name="T24" fmla="*/ 23 w 132"/>
                  <a:gd name="T25" fmla="*/ 170 h 209"/>
                  <a:gd name="T26" fmla="*/ 25 w 132"/>
                  <a:gd name="T27" fmla="*/ 169 h 209"/>
                  <a:gd name="T28" fmla="*/ 23 w 132"/>
                  <a:gd name="T29" fmla="*/ 168 h 209"/>
                  <a:gd name="T30" fmla="*/ 29 w 132"/>
                  <a:gd name="T31" fmla="*/ 164 h 209"/>
                  <a:gd name="T32" fmla="*/ 35 w 132"/>
                  <a:gd name="T33" fmla="*/ 154 h 209"/>
                  <a:gd name="T34" fmla="*/ 30 w 132"/>
                  <a:gd name="T35" fmla="*/ 156 h 209"/>
                  <a:gd name="T36" fmla="*/ 39 w 132"/>
                  <a:gd name="T37" fmla="*/ 150 h 209"/>
                  <a:gd name="T38" fmla="*/ 38 w 132"/>
                  <a:gd name="T39" fmla="*/ 144 h 209"/>
                  <a:gd name="T40" fmla="*/ 48 w 132"/>
                  <a:gd name="T41" fmla="*/ 134 h 209"/>
                  <a:gd name="T42" fmla="*/ 52 w 132"/>
                  <a:gd name="T43" fmla="*/ 126 h 209"/>
                  <a:gd name="T44" fmla="*/ 49 w 132"/>
                  <a:gd name="T45" fmla="*/ 124 h 209"/>
                  <a:gd name="T46" fmla="*/ 53 w 132"/>
                  <a:gd name="T47" fmla="*/ 126 h 209"/>
                  <a:gd name="T48" fmla="*/ 56 w 132"/>
                  <a:gd name="T49" fmla="*/ 122 h 209"/>
                  <a:gd name="T50" fmla="*/ 51 w 132"/>
                  <a:gd name="T51" fmla="*/ 121 h 209"/>
                  <a:gd name="T52" fmla="*/ 58 w 132"/>
                  <a:gd name="T53" fmla="*/ 117 h 209"/>
                  <a:gd name="T54" fmla="*/ 58 w 132"/>
                  <a:gd name="T55" fmla="*/ 116 h 209"/>
                  <a:gd name="T56" fmla="*/ 55 w 132"/>
                  <a:gd name="T57" fmla="*/ 115 h 209"/>
                  <a:gd name="T58" fmla="*/ 56 w 132"/>
                  <a:gd name="T59" fmla="*/ 115 h 209"/>
                  <a:gd name="T60" fmla="*/ 61 w 132"/>
                  <a:gd name="T61" fmla="*/ 114 h 209"/>
                  <a:gd name="T62" fmla="*/ 61 w 132"/>
                  <a:gd name="T63" fmla="*/ 113 h 209"/>
                  <a:gd name="T64" fmla="*/ 62 w 132"/>
                  <a:gd name="T65" fmla="*/ 111 h 209"/>
                  <a:gd name="T66" fmla="*/ 57 w 132"/>
                  <a:gd name="T67" fmla="*/ 111 h 209"/>
                  <a:gd name="T68" fmla="*/ 63 w 132"/>
                  <a:gd name="T69" fmla="*/ 111 h 209"/>
                  <a:gd name="T70" fmla="*/ 59 w 132"/>
                  <a:gd name="T71" fmla="*/ 110 h 209"/>
                  <a:gd name="T72" fmla="*/ 64 w 132"/>
                  <a:gd name="T73" fmla="*/ 107 h 209"/>
                  <a:gd name="T74" fmla="*/ 62 w 132"/>
                  <a:gd name="T75" fmla="*/ 106 h 209"/>
                  <a:gd name="T76" fmla="*/ 60 w 132"/>
                  <a:gd name="T77" fmla="*/ 107 h 209"/>
                  <a:gd name="T78" fmla="*/ 67 w 132"/>
                  <a:gd name="T79" fmla="*/ 104 h 209"/>
                  <a:gd name="T80" fmla="*/ 70 w 132"/>
                  <a:gd name="T81" fmla="*/ 98 h 209"/>
                  <a:gd name="T82" fmla="*/ 73 w 132"/>
                  <a:gd name="T83" fmla="*/ 92 h 209"/>
                  <a:gd name="T84" fmla="*/ 74 w 132"/>
                  <a:gd name="T85" fmla="*/ 92 h 209"/>
                  <a:gd name="T86" fmla="*/ 78 w 132"/>
                  <a:gd name="T87" fmla="*/ 85 h 209"/>
                  <a:gd name="T88" fmla="*/ 79 w 132"/>
                  <a:gd name="T89" fmla="*/ 85 h 209"/>
                  <a:gd name="T90" fmla="*/ 86 w 132"/>
                  <a:gd name="T91" fmla="*/ 74 h 209"/>
                  <a:gd name="T92" fmla="*/ 94 w 132"/>
                  <a:gd name="T93" fmla="*/ 60 h 209"/>
                  <a:gd name="T94" fmla="*/ 104 w 132"/>
                  <a:gd name="T95" fmla="*/ 43 h 209"/>
                  <a:gd name="T96" fmla="*/ 105 w 132"/>
                  <a:gd name="T97" fmla="*/ 41 h 209"/>
                  <a:gd name="T98" fmla="*/ 108 w 132"/>
                  <a:gd name="T99" fmla="*/ 38 h 209"/>
                  <a:gd name="T100" fmla="*/ 109 w 132"/>
                  <a:gd name="T101" fmla="*/ 36 h 209"/>
                  <a:gd name="T102" fmla="*/ 111 w 132"/>
                  <a:gd name="T103" fmla="*/ 32 h 209"/>
                  <a:gd name="T104" fmla="*/ 123 w 132"/>
                  <a:gd name="T105" fmla="*/ 13 h 209"/>
                  <a:gd name="T106" fmla="*/ 123 w 132"/>
                  <a:gd name="T107" fmla="*/ 13 h 209"/>
                  <a:gd name="T108" fmla="*/ 130 w 132"/>
                  <a:gd name="T109" fmla="*/ 2 h 209"/>
                  <a:gd name="T110" fmla="*/ 131 w 132"/>
                  <a:gd name="T11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2" h="209">
                    <a:moveTo>
                      <a:pt x="0" y="209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1" y="209"/>
                      <a:pt x="1" y="209"/>
                      <a:pt x="1" y="209"/>
                    </a:cubicBezTo>
                    <a:cubicBezTo>
                      <a:pt x="0" y="209"/>
                      <a:pt x="0" y="209"/>
                      <a:pt x="0" y="209"/>
                    </a:cubicBezTo>
                    <a:moveTo>
                      <a:pt x="3" y="204"/>
                    </a:move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5"/>
                      <a:pt x="3" y="205"/>
                      <a:pt x="3" y="205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4"/>
                      <a:pt x="3" y="204"/>
                    </a:cubicBezTo>
                    <a:moveTo>
                      <a:pt x="8" y="196"/>
                    </a:moveTo>
                    <a:cubicBezTo>
                      <a:pt x="8" y="197"/>
                      <a:pt x="8" y="197"/>
                      <a:pt x="8" y="197"/>
                    </a:cubicBezTo>
                    <a:cubicBezTo>
                      <a:pt x="8" y="197"/>
                      <a:pt x="8" y="197"/>
                      <a:pt x="8" y="197"/>
                    </a:cubicBezTo>
                    <a:cubicBezTo>
                      <a:pt x="8" y="197"/>
                      <a:pt x="8" y="197"/>
                      <a:pt x="8" y="197"/>
                    </a:cubicBezTo>
                    <a:cubicBezTo>
                      <a:pt x="8" y="196"/>
                      <a:pt x="8" y="196"/>
                      <a:pt x="8" y="196"/>
                    </a:cubicBezTo>
                    <a:moveTo>
                      <a:pt x="7" y="196"/>
                    </a:moveTo>
                    <a:cubicBezTo>
                      <a:pt x="7" y="196"/>
                      <a:pt x="7" y="197"/>
                      <a:pt x="7" y="197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8" y="197"/>
                      <a:pt x="8" y="197"/>
                      <a:pt x="8" y="196"/>
                    </a:cubicBezTo>
                    <a:cubicBezTo>
                      <a:pt x="7" y="196"/>
                      <a:pt x="7" y="196"/>
                      <a:pt x="7" y="196"/>
                    </a:cubicBezTo>
                    <a:moveTo>
                      <a:pt x="12" y="190"/>
                    </a:moveTo>
                    <a:cubicBezTo>
                      <a:pt x="12" y="191"/>
                      <a:pt x="12" y="191"/>
                      <a:pt x="12" y="191"/>
                    </a:cubicBezTo>
                    <a:cubicBezTo>
                      <a:pt x="12" y="191"/>
                      <a:pt x="12" y="191"/>
                      <a:pt x="12" y="191"/>
                    </a:cubicBezTo>
                    <a:cubicBezTo>
                      <a:pt x="12" y="191"/>
                      <a:pt x="12" y="191"/>
                      <a:pt x="12" y="190"/>
                    </a:cubicBezTo>
                    <a:cubicBezTo>
                      <a:pt x="12" y="190"/>
                      <a:pt x="12" y="190"/>
                      <a:pt x="12" y="190"/>
                    </a:cubicBezTo>
                    <a:moveTo>
                      <a:pt x="11" y="190"/>
                    </a:moveTo>
                    <a:cubicBezTo>
                      <a:pt x="11" y="190"/>
                      <a:pt x="11" y="190"/>
                      <a:pt x="10" y="190"/>
                    </a:cubicBezTo>
                    <a:cubicBezTo>
                      <a:pt x="11" y="190"/>
                      <a:pt x="11" y="191"/>
                      <a:pt x="11" y="191"/>
                    </a:cubicBezTo>
                    <a:cubicBezTo>
                      <a:pt x="11" y="190"/>
                      <a:pt x="11" y="190"/>
                      <a:pt x="12" y="190"/>
                    </a:cubicBezTo>
                    <a:cubicBezTo>
                      <a:pt x="11" y="190"/>
                      <a:pt x="11" y="190"/>
                      <a:pt x="11" y="190"/>
                    </a:cubicBezTo>
                    <a:moveTo>
                      <a:pt x="15" y="186"/>
                    </a:moveTo>
                    <a:cubicBezTo>
                      <a:pt x="15" y="186"/>
                      <a:pt x="15" y="186"/>
                      <a:pt x="15" y="186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5" y="186"/>
                      <a:pt x="14" y="187"/>
                      <a:pt x="14" y="187"/>
                    </a:cubicBezTo>
                    <a:cubicBezTo>
                      <a:pt x="14" y="187"/>
                      <a:pt x="14" y="187"/>
                      <a:pt x="14" y="188"/>
                    </a:cubicBezTo>
                    <a:cubicBezTo>
                      <a:pt x="15" y="187"/>
                      <a:pt x="15" y="186"/>
                      <a:pt x="15" y="186"/>
                    </a:cubicBezTo>
                    <a:cubicBezTo>
                      <a:pt x="15" y="186"/>
                      <a:pt x="15" y="186"/>
                      <a:pt x="15" y="186"/>
                    </a:cubicBezTo>
                    <a:moveTo>
                      <a:pt x="13" y="185"/>
                    </a:moveTo>
                    <a:cubicBezTo>
                      <a:pt x="13" y="186"/>
                      <a:pt x="13" y="186"/>
                      <a:pt x="12" y="187"/>
                    </a:cubicBezTo>
                    <a:cubicBezTo>
                      <a:pt x="13" y="187"/>
                      <a:pt x="13" y="187"/>
                      <a:pt x="13" y="187"/>
                    </a:cubicBezTo>
                    <a:cubicBezTo>
                      <a:pt x="14" y="186"/>
                      <a:pt x="14" y="186"/>
                      <a:pt x="14" y="186"/>
                    </a:cubicBezTo>
                    <a:cubicBezTo>
                      <a:pt x="13" y="185"/>
                      <a:pt x="13" y="185"/>
                      <a:pt x="13" y="185"/>
                    </a:cubicBezTo>
                    <a:moveTo>
                      <a:pt x="19" y="180"/>
                    </a:moveTo>
                    <a:cubicBezTo>
                      <a:pt x="18" y="181"/>
                      <a:pt x="18" y="181"/>
                      <a:pt x="18" y="181"/>
                    </a:cubicBezTo>
                    <a:cubicBezTo>
                      <a:pt x="18" y="181"/>
                      <a:pt x="18" y="182"/>
                      <a:pt x="18" y="182"/>
                    </a:cubicBezTo>
                    <a:cubicBezTo>
                      <a:pt x="18" y="181"/>
                      <a:pt x="19" y="181"/>
                      <a:pt x="19" y="180"/>
                    </a:cubicBezTo>
                    <a:cubicBezTo>
                      <a:pt x="19" y="180"/>
                      <a:pt x="19" y="180"/>
                      <a:pt x="19" y="180"/>
                    </a:cubicBezTo>
                    <a:moveTo>
                      <a:pt x="17" y="179"/>
                    </a:moveTo>
                    <a:cubicBezTo>
                      <a:pt x="17" y="179"/>
                      <a:pt x="16" y="180"/>
                      <a:pt x="16" y="180"/>
                    </a:cubicBezTo>
                    <a:cubicBezTo>
                      <a:pt x="16" y="180"/>
                      <a:pt x="17" y="181"/>
                      <a:pt x="17" y="181"/>
                    </a:cubicBezTo>
                    <a:cubicBezTo>
                      <a:pt x="17" y="180"/>
                      <a:pt x="17" y="180"/>
                      <a:pt x="18" y="180"/>
                    </a:cubicBezTo>
                    <a:cubicBezTo>
                      <a:pt x="17" y="179"/>
                      <a:pt x="17" y="179"/>
                      <a:pt x="17" y="179"/>
                    </a:cubicBezTo>
                    <a:moveTo>
                      <a:pt x="22" y="174"/>
                    </a:moveTo>
                    <a:cubicBezTo>
                      <a:pt x="22" y="175"/>
                      <a:pt x="21" y="176"/>
                      <a:pt x="20" y="177"/>
                    </a:cubicBezTo>
                    <a:cubicBezTo>
                      <a:pt x="20" y="177"/>
                      <a:pt x="21" y="177"/>
                      <a:pt x="21" y="178"/>
                    </a:cubicBezTo>
                    <a:cubicBezTo>
                      <a:pt x="21" y="176"/>
                      <a:pt x="22" y="175"/>
                      <a:pt x="23" y="175"/>
                    </a:cubicBezTo>
                    <a:cubicBezTo>
                      <a:pt x="22" y="174"/>
                      <a:pt x="22" y="174"/>
                      <a:pt x="22" y="174"/>
                    </a:cubicBezTo>
                    <a:moveTo>
                      <a:pt x="20" y="173"/>
                    </a:moveTo>
                    <a:cubicBezTo>
                      <a:pt x="20" y="174"/>
                      <a:pt x="19" y="175"/>
                      <a:pt x="18" y="176"/>
                    </a:cubicBezTo>
                    <a:cubicBezTo>
                      <a:pt x="19" y="176"/>
                      <a:pt x="19" y="177"/>
                      <a:pt x="19" y="177"/>
                    </a:cubicBezTo>
                    <a:cubicBezTo>
                      <a:pt x="20" y="176"/>
                      <a:pt x="20" y="175"/>
                      <a:pt x="21" y="174"/>
                    </a:cubicBezTo>
                    <a:cubicBezTo>
                      <a:pt x="21" y="173"/>
                      <a:pt x="20" y="173"/>
                      <a:pt x="20" y="173"/>
                    </a:cubicBezTo>
                    <a:moveTo>
                      <a:pt x="25" y="170"/>
                    </a:moveTo>
                    <a:cubicBezTo>
                      <a:pt x="24" y="172"/>
                      <a:pt x="23" y="173"/>
                      <a:pt x="22" y="174"/>
                    </a:cubicBezTo>
                    <a:cubicBezTo>
                      <a:pt x="23" y="174"/>
                      <a:pt x="23" y="174"/>
                      <a:pt x="23" y="174"/>
                    </a:cubicBezTo>
                    <a:cubicBezTo>
                      <a:pt x="24" y="173"/>
                      <a:pt x="24" y="172"/>
                      <a:pt x="25" y="171"/>
                    </a:cubicBezTo>
                    <a:cubicBezTo>
                      <a:pt x="25" y="171"/>
                      <a:pt x="25" y="171"/>
                      <a:pt x="25" y="170"/>
                    </a:cubicBezTo>
                    <a:moveTo>
                      <a:pt x="22" y="169"/>
                    </a:moveTo>
                    <a:cubicBezTo>
                      <a:pt x="22" y="170"/>
                      <a:pt x="21" y="171"/>
                      <a:pt x="21" y="172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1" y="172"/>
                      <a:pt x="20" y="173"/>
                      <a:pt x="20" y="173"/>
                    </a:cubicBezTo>
                    <a:cubicBezTo>
                      <a:pt x="21" y="173"/>
                      <a:pt x="21" y="173"/>
                      <a:pt x="21" y="173"/>
                    </a:cubicBezTo>
                    <a:cubicBezTo>
                      <a:pt x="22" y="172"/>
                      <a:pt x="23" y="171"/>
                      <a:pt x="23" y="170"/>
                    </a:cubicBezTo>
                    <a:cubicBezTo>
                      <a:pt x="23" y="170"/>
                      <a:pt x="23" y="169"/>
                      <a:pt x="22" y="169"/>
                    </a:cubicBezTo>
                    <a:moveTo>
                      <a:pt x="25" y="169"/>
                    </a:moveTo>
                    <a:cubicBezTo>
                      <a:pt x="25" y="169"/>
                      <a:pt x="25" y="169"/>
                      <a:pt x="25" y="170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6" y="170"/>
                      <a:pt x="26" y="170"/>
                      <a:pt x="26" y="169"/>
                    </a:cubicBezTo>
                    <a:cubicBezTo>
                      <a:pt x="26" y="169"/>
                      <a:pt x="26" y="169"/>
                      <a:pt x="25" y="169"/>
                    </a:cubicBezTo>
                    <a:moveTo>
                      <a:pt x="23" y="168"/>
                    </a:moveTo>
                    <a:cubicBezTo>
                      <a:pt x="23" y="168"/>
                      <a:pt x="23" y="168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4" y="169"/>
                      <a:pt x="24" y="169"/>
                      <a:pt x="24" y="169"/>
                    </a:cubicBezTo>
                    <a:cubicBezTo>
                      <a:pt x="24" y="169"/>
                      <a:pt x="24" y="169"/>
                      <a:pt x="24" y="168"/>
                    </a:cubicBezTo>
                    <a:cubicBezTo>
                      <a:pt x="24" y="168"/>
                      <a:pt x="23" y="168"/>
                      <a:pt x="23" y="168"/>
                    </a:cubicBezTo>
                    <a:moveTo>
                      <a:pt x="29" y="164"/>
                    </a:moveTo>
                    <a:cubicBezTo>
                      <a:pt x="28" y="165"/>
                      <a:pt x="27" y="167"/>
                      <a:pt x="26" y="168"/>
                    </a:cubicBezTo>
                    <a:cubicBezTo>
                      <a:pt x="26" y="168"/>
                      <a:pt x="26" y="168"/>
                      <a:pt x="26" y="168"/>
                    </a:cubicBezTo>
                    <a:cubicBezTo>
                      <a:pt x="26" y="168"/>
                      <a:pt x="26" y="169"/>
                      <a:pt x="27" y="169"/>
                    </a:cubicBezTo>
                    <a:cubicBezTo>
                      <a:pt x="27" y="167"/>
                      <a:pt x="28" y="166"/>
                      <a:pt x="29" y="164"/>
                    </a:cubicBezTo>
                    <a:cubicBezTo>
                      <a:pt x="29" y="164"/>
                      <a:pt x="29" y="164"/>
                      <a:pt x="29" y="164"/>
                    </a:cubicBezTo>
                    <a:moveTo>
                      <a:pt x="26" y="162"/>
                    </a:moveTo>
                    <a:cubicBezTo>
                      <a:pt x="25" y="164"/>
                      <a:pt x="25" y="165"/>
                      <a:pt x="24" y="167"/>
                    </a:cubicBezTo>
                    <a:cubicBezTo>
                      <a:pt x="24" y="167"/>
                      <a:pt x="24" y="167"/>
                      <a:pt x="25" y="168"/>
                    </a:cubicBezTo>
                    <a:cubicBezTo>
                      <a:pt x="25" y="166"/>
                      <a:pt x="26" y="164"/>
                      <a:pt x="27" y="163"/>
                    </a:cubicBezTo>
                    <a:cubicBezTo>
                      <a:pt x="27" y="163"/>
                      <a:pt x="27" y="163"/>
                      <a:pt x="26" y="162"/>
                    </a:cubicBezTo>
                    <a:moveTo>
                      <a:pt x="35" y="154"/>
                    </a:moveTo>
                    <a:cubicBezTo>
                      <a:pt x="34" y="155"/>
                      <a:pt x="33" y="156"/>
                      <a:pt x="33" y="157"/>
                    </a:cubicBezTo>
                    <a:cubicBezTo>
                      <a:pt x="34" y="158"/>
                      <a:pt x="34" y="158"/>
                      <a:pt x="34" y="158"/>
                    </a:cubicBezTo>
                    <a:cubicBezTo>
                      <a:pt x="34" y="157"/>
                      <a:pt x="35" y="156"/>
                      <a:pt x="35" y="155"/>
                    </a:cubicBezTo>
                    <a:cubicBezTo>
                      <a:pt x="35" y="155"/>
                      <a:pt x="35" y="155"/>
                      <a:pt x="35" y="154"/>
                    </a:cubicBezTo>
                    <a:moveTo>
                      <a:pt x="32" y="153"/>
                    </a:moveTo>
                    <a:cubicBezTo>
                      <a:pt x="31" y="154"/>
                      <a:pt x="31" y="155"/>
                      <a:pt x="30" y="156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32" y="155"/>
                      <a:pt x="32" y="154"/>
                      <a:pt x="33" y="153"/>
                    </a:cubicBezTo>
                    <a:cubicBezTo>
                      <a:pt x="33" y="153"/>
                      <a:pt x="32" y="153"/>
                      <a:pt x="32" y="153"/>
                    </a:cubicBezTo>
                    <a:moveTo>
                      <a:pt x="40" y="145"/>
                    </a:moveTo>
                    <a:cubicBezTo>
                      <a:pt x="39" y="147"/>
                      <a:pt x="39" y="148"/>
                      <a:pt x="38" y="149"/>
                    </a:cubicBezTo>
                    <a:cubicBezTo>
                      <a:pt x="38" y="149"/>
                      <a:pt x="38" y="150"/>
                      <a:pt x="39" y="150"/>
                    </a:cubicBezTo>
                    <a:cubicBezTo>
                      <a:pt x="39" y="148"/>
                      <a:pt x="40" y="147"/>
                      <a:pt x="41" y="146"/>
                    </a:cubicBezTo>
                    <a:cubicBezTo>
                      <a:pt x="41" y="146"/>
                      <a:pt x="41" y="145"/>
                      <a:pt x="40" y="145"/>
                    </a:cubicBezTo>
                    <a:moveTo>
                      <a:pt x="37" y="144"/>
                    </a:moveTo>
                    <a:cubicBezTo>
                      <a:pt x="37" y="145"/>
                      <a:pt x="36" y="146"/>
                      <a:pt x="35" y="148"/>
                    </a:cubicBezTo>
                    <a:cubicBezTo>
                      <a:pt x="35" y="148"/>
                      <a:pt x="36" y="148"/>
                      <a:pt x="36" y="148"/>
                    </a:cubicBezTo>
                    <a:cubicBezTo>
                      <a:pt x="37" y="147"/>
                      <a:pt x="38" y="145"/>
                      <a:pt x="38" y="144"/>
                    </a:cubicBezTo>
                    <a:cubicBezTo>
                      <a:pt x="38" y="144"/>
                      <a:pt x="38" y="144"/>
                      <a:pt x="37" y="144"/>
                    </a:cubicBezTo>
                    <a:moveTo>
                      <a:pt x="48" y="134"/>
                    </a:moveTo>
                    <a:cubicBezTo>
                      <a:pt x="47" y="134"/>
                      <a:pt x="47" y="135"/>
                      <a:pt x="46" y="136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47" y="136"/>
                      <a:pt x="48" y="135"/>
                      <a:pt x="48" y="134"/>
                    </a:cubicBezTo>
                    <a:cubicBezTo>
                      <a:pt x="48" y="134"/>
                      <a:pt x="48" y="134"/>
                      <a:pt x="48" y="134"/>
                    </a:cubicBezTo>
                    <a:moveTo>
                      <a:pt x="44" y="132"/>
                    </a:moveTo>
                    <a:cubicBezTo>
                      <a:pt x="44" y="133"/>
                      <a:pt x="44" y="133"/>
                      <a:pt x="43" y="134"/>
                    </a:cubicBezTo>
                    <a:cubicBezTo>
                      <a:pt x="44" y="135"/>
                      <a:pt x="44" y="135"/>
                      <a:pt x="44" y="135"/>
                    </a:cubicBezTo>
                    <a:cubicBezTo>
                      <a:pt x="45" y="134"/>
                      <a:pt x="45" y="133"/>
                      <a:pt x="46" y="132"/>
                    </a:cubicBezTo>
                    <a:cubicBezTo>
                      <a:pt x="45" y="132"/>
                      <a:pt x="45" y="132"/>
                      <a:pt x="44" y="132"/>
                    </a:cubicBezTo>
                    <a:moveTo>
                      <a:pt x="52" y="126"/>
                    </a:moveTo>
                    <a:cubicBezTo>
                      <a:pt x="52" y="126"/>
                      <a:pt x="52" y="126"/>
                      <a:pt x="52" y="126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6"/>
                      <a:pt x="52" y="126"/>
                      <a:pt x="52" y="126"/>
                    </a:cubicBezTo>
                    <a:moveTo>
                      <a:pt x="49" y="124"/>
                    </a:moveTo>
                    <a:cubicBezTo>
                      <a:pt x="49" y="124"/>
                      <a:pt x="49" y="124"/>
                      <a:pt x="49" y="124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0" y="125"/>
                      <a:pt x="49" y="124"/>
                      <a:pt x="49" y="124"/>
                    </a:cubicBezTo>
                    <a:moveTo>
                      <a:pt x="54" y="123"/>
                    </a:moveTo>
                    <a:cubicBezTo>
                      <a:pt x="54" y="124"/>
                      <a:pt x="53" y="125"/>
                      <a:pt x="53" y="126"/>
                    </a:cubicBezTo>
                    <a:cubicBezTo>
                      <a:pt x="53" y="126"/>
                      <a:pt x="53" y="126"/>
                      <a:pt x="53" y="126"/>
                    </a:cubicBezTo>
                    <a:cubicBezTo>
                      <a:pt x="54" y="125"/>
                      <a:pt x="55" y="124"/>
                      <a:pt x="55" y="123"/>
                    </a:cubicBezTo>
                    <a:cubicBezTo>
                      <a:pt x="55" y="123"/>
                      <a:pt x="55" y="123"/>
                      <a:pt x="54" y="123"/>
                    </a:cubicBezTo>
                    <a:moveTo>
                      <a:pt x="55" y="122"/>
                    </a:move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5" y="123"/>
                      <a:pt x="55" y="122"/>
                      <a:pt x="56" y="122"/>
                    </a:cubicBezTo>
                    <a:cubicBezTo>
                      <a:pt x="55" y="122"/>
                      <a:pt x="55" y="122"/>
                      <a:pt x="55" y="122"/>
                    </a:cubicBezTo>
                    <a:moveTo>
                      <a:pt x="51" y="121"/>
                    </a:moveTo>
                    <a:cubicBezTo>
                      <a:pt x="51" y="122"/>
                      <a:pt x="50" y="123"/>
                      <a:pt x="49" y="124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51" y="123"/>
                      <a:pt x="52" y="122"/>
                      <a:pt x="52" y="121"/>
                    </a:cubicBezTo>
                    <a:cubicBezTo>
                      <a:pt x="52" y="121"/>
                      <a:pt x="51" y="121"/>
                      <a:pt x="51" y="121"/>
                    </a:cubicBezTo>
                    <a:moveTo>
                      <a:pt x="52" y="120"/>
                    </a:moveTo>
                    <a:cubicBezTo>
                      <a:pt x="51" y="120"/>
                      <a:pt x="51" y="120"/>
                      <a:pt x="51" y="120"/>
                    </a:cubicBezTo>
                    <a:cubicBezTo>
                      <a:pt x="52" y="121"/>
                      <a:pt x="52" y="121"/>
                      <a:pt x="52" y="121"/>
                    </a:cubicBezTo>
                    <a:cubicBezTo>
                      <a:pt x="52" y="121"/>
                      <a:pt x="53" y="121"/>
                      <a:pt x="53" y="121"/>
                    </a:cubicBezTo>
                    <a:cubicBezTo>
                      <a:pt x="52" y="120"/>
                      <a:pt x="52" y="120"/>
                      <a:pt x="52" y="120"/>
                    </a:cubicBezTo>
                    <a:moveTo>
                      <a:pt x="58" y="117"/>
                    </a:moveTo>
                    <a:cubicBezTo>
                      <a:pt x="58" y="117"/>
                      <a:pt x="58" y="117"/>
                      <a:pt x="58" y="117"/>
                    </a:cubicBezTo>
                    <a:cubicBezTo>
                      <a:pt x="58" y="117"/>
                      <a:pt x="58" y="117"/>
                      <a:pt x="59" y="117"/>
                    </a:cubicBezTo>
                    <a:cubicBezTo>
                      <a:pt x="59" y="117"/>
                      <a:pt x="59" y="117"/>
                      <a:pt x="59" y="117"/>
                    </a:cubicBezTo>
                    <a:cubicBezTo>
                      <a:pt x="58" y="117"/>
                      <a:pt x="58" y="117"/>
                      <a:pt x="58" y="117"/>
                    </a:cubicBezTo>
                    <a:moveTo>
                      <a:pt x="58" y="116"/>
                    </a:moveTo>
                    <a:cubicBezTo>
                      <a:pt x="58" y="116"/>
                      <a:pt x="58" y="116"/>
                      <a:pt x="58" y="116"/>
                    </a:cubicBezTo>
                    <a:cubicBezTo>
                      <a:pt x="59" y="117"/>
                      <a:pt x="59" y="117"/>
                      <a:pt x="59" y="117"/>
                    </a:cubicBezTo>
                    <a:cubicBezTo>
                      <a:pt x="59" y="117"/>
                      <a:pt x="59" y="117"/>
                      <a:pt x="59" y="117"/>
                    </a:cubicBezTo>
                    <a:cubicBezTo>
                      <a:pt x="59" y="117"/>
                      <a:pt x="59" y="117"/>
                      <a:pt x="59" y="117"/>
                    </a:cubicBezTo>
                    <a:cubicBezTo>
                      <a:pt x="59" y="117"/>
                      <a:pt x="59" y="116"/>
                      <a:pt x="58" y="116"/>
                    </a:cubicBezTo>
                    <a:moveTo>
                      <a:pt x="55" y="115"/>
                    </a:moveTo>
                    <a:cubicBezTo>
                      <a:pt x="55" y="115"/>
                      <a:pt x="55" y="115"/>
                      <a:pt x="55" y="115"/>
                    </a:cubicBezTo>
                    <a:cubicBezTo>
                      <a:pt x="55" y="115"/>
                      <a:pt x="55" y="115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5" y="115"/>
                      <a:pt x="55" y="115"/>
                      <a:pt x="55" y="115"/>
                    </a:cubicBezTo>
                    <a:moveTo>
                      <a:pt x="55" y="114"/>
                    </a:move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5"/>
                      <a:pt x="56" y="115"/>
                      <a:pt x="56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5"/>
                      <a:pt x="55" y="115"/>
                      <a:pt x="55" y="114"/>
                    </a:cubicBezTo>
                    <a:moveTo>
                      <a:pt x="60" y="114"/>
                    </a:moveTo>
                    <a:cubicBezTo>
                      <a:pt x="60" y="114"/>
                      <a:pt x="59" y="115"/>
                      <a:pt x="59" y="116"/>
                    </a:cubicBezTo>
                    <a:cubicBezTo>
                      <a:pt x="59" y="116"/>
                      <a:pt x="59" y="116"/>
                      <a:pt x="59" y="116"/>
                    </a:cubicBezTo>
                    <a:cubicBezTo>
                      <a:pt x="60" y="116"/>
                      <a:pt x="60" y="115"/>
                      <a:pt x="61" y="114"/>
                    </a:cubicBezTo>
                    <a:cubicBezTo>
                      <a:pt x="60" y="114"/>
                      <a:pt x="60" y="114"/>
                      <a:pt x="60" y="114"/>
                    </a:cubicBezTo>
                    <a:moveTo>
                      <a:pt x="61" y="113"/>
                    </a:moveTo>
                    <a:cubicBezTo>
                      <a:pt x="61" y="113"/>
                      <a:pt x="61" y="113"/>
                      <a:pt x="60" y="113"/>
                    </a:cubicBezTo>
                    <a:cubicBezTo>
                      <a:pt x="61" y="113"/>
                      <a:pt x="61" y="113"/>
                      <a:pt x="61" y="113"/>
                    </a:cubicBezTo>
                    <a:cubicBezTo>
                      <a:pt x="61" y="113"/>
                      <a:pt x="61" y="113"/>
                      <a:pt x="61" y="113"/>
                    </a:cubicBezTo>
                    <a:cubicBezTo>
                      <a:pt x="61" y="113"/>
                      <a:pt x="61" y="113"/>
                      <a:pt x="61" y="113"/>
                    </a:cubicBezTo>
                    <a:moveTo>
                      <a:pt x="57" y="112"/>
                    </a:moveTo>
                    <a:cubicBezTo>
                      <a:pt x="56" y="112"/>
                      <a:pt x="56" y="113"/>
                      <a:pt x="55" y="114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7" y="114"/>
                      <a:pt x="57" y="113"/>
                      <a:pt x="58" y="112"/>
                    </a:cubicBezTo>
                    <a:cubicBezTo>
                      <a:pt x="57" y="112"/>
                      <a:pt x="57" y="112"/>
                      <a:pt x="57" y="112"/>
                    </a:cubicBezTo>
                    <a:moveTo>
                      <a:pt x="62" y="111"/>
                    </a:moveTo>
                    <a:cubicBezTo>
                      <a:pt x="61" y="112"/>
                      <a:pt x="61" y="112"/>
                      <a:pt x="61" y="112"/>
                    </a:cubicBezTo>
                    <a:cubicBezTo>
                      <a:pt x="61" y="112"/>
                      <a:pt x="61" y="112"/>
                      <a:pt x="62" y="112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62" y="111"/>
                      <a:pt x="62" y="111"/>
                      <a:pt x="62" y="111"/>
                    </a:cubicBezTo>
                    <a:moveTo>
                      <a:pt x="57" y="111"/>
                    </a:moveTo>
                    <a:cubicBezTo>
                      <a:pt x="57" y="111"/>
                      <a:pt x="57" y="111"/>
                      <a:pt x="57" y="111"/>
                    </a:cubicBezTo>
                    <a:cubicBezTo>
                      <a:pt x="57" y="111"/>
                      <a:pt x="58" y="111"/>
                      <a:pt x="58" y="112"/>
                    </a:cubicBezTo>
                    <a:cubicBezTo>
                      <a:pt x="58" y="112"/>
                      <a:pt x="58" y="111"/>
                      <a:pt x="58" y="111"/>
                    </a:cubicBezTo>
                    <a:cubicBezTo>
                      <a:pt x="58" y="111"/>
                      <a:pt x="58" y="111"/>
                      <a:pt x="57" y="111"/>
                    </a:cubicBezTo>
                    <a:moveTo>
                      <a:pt x="63" y="109"/>
                    </a:moveTo>
                    <a:cubicBezTo>
                      <a:pt x="63" y="110"/>
                      <a:pt x="62" y="110"/>
                      <a:pt x="62" y="110"/>
                    </a:cubicBezTo>
                    <a:cubicBezTo>
                      <a:pt x="62" y="111"/>
                      <a:pt x="62" y="111"/>
                      <a:pt x="63" y="111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0"/>
                      <a:pt x="63" y="110"/>
                      <a:pt x="63" y="109"/>
                    </a:cubicBezTo>
                    <a:moveTo>
                      <a:pt x="58" y="109"/>
                    </a:moveTo>
                    <a:cubicBezTo>
                      <a:pt x="58" y="109"/>
                      <a:pt x="58" y="110"/>
                      <a:pt x="58" y="110"/>
                    </a:cubicBezTo>
                    <a:cubicBezTo>
                      <a:pt x="58" y="110"/>
                      <a:pt x="58" y="110"/>
                      <a:pt x="59" y="111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9" y="110"/>
                      <a:pt x="58" y="109"/>
                      <a:pt x="58" y="109"/>
                    </a:cubicBezTo>
                    <a:moveTo>
                      <a:pt x="64" y="107"/>
                    </a:moveTo>
                    <a:cubicBezTo>
                      <a:pt x="64" y="108"/>
                      <a:pt x="63" y="108"/>
                      <a:pt x="63" y="109"/>
                    </a:cubicBezTo>
                    <a:cubicBezTo>
                      <a:pt x="63" y="109"/>
                      <a:pt x="64" y="109"/>
                      <a:pt x="64" y="109"/>
                    </a:cubicBezTo>
                    <a:cubicBezTo>
                      <a:pt x="64" y="109"/>
                      <a:pt x="64" y="108"/>
                      <a:pt x="65" y="108"/>
                    </a:cubicBezTo>
                    <a:cubicBezTo>
                      <a:pt x="64" y="108"/>
                      <a:pt x="64" y="107"/>
                      <a:pt x="64" y="107"/>
                    </a:cubicBezTo>
                    <a:moveTo>
                      <a:pt x="59" y="107"/>
                    </a:moveTo>
                    <a:cubicBezTo>
                      <a:pt x="59" y="108"/>
                      <a:pt x="59" y="108"/>
                      <a:pt x="59" y="108"/>
                    </a:cubicBezTo>
                    <a:cubicBezTo>
                      <a:pt x="59" y="108"/>
                      <a:pt x="59" y="109"/>
                      <a:pt x="60" y="109"/>
                    </a:cubicBezTo>
                    <a:cubicBezTo>
                      <a:pt x="60" y="109"/>
                      <a:pt x="60" y="108"/>
                      <a:pt x="60" y="108"/>
                    </a:cubicBezTo>
                    <a:cubicBezTo>
                      <a:pt x="60" y="108"/>
                      <a:pt x="60" y="107"/>
                      <a:pt x="59" y="107"/>
                    </a:cubicBezTo>
                    <a:moveTo>
                      <a:pt x="62" y="106"/>
                    </a:moveTo>
                    <a:cubicBezTo>
                      <a:pt x="61" y="106"/>
                      <a:pt x="61" y="107"/>
                      <a:pt x="61" y="107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1" y="106"/>
                      <a:pt x="62" y="106"/>
                    </a:cubicBezTo>
                    <a:cubicBezTo>
                      <a:pt x="62" y="106"/>
                      <a:pt x="62" y="106"/>
                      <a:pt x="62" y="106"/>
                    </a:cubicBezTo>
                    <a:moveTo>
                      <a:pt x="61" y="105"/>
                    </a:moveTo>
                    <a:cubicBezTo>
                      <a:pt x="60" y="106"/>
                      <a:pt x="60" y="106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1" y="107"/>
                      <a:pt x="61" y="106"/>
                      <a:pt x="61" y="106"/>
                    </a:cubicBezTo>
                    <a:cubicBezTo>
                      <a:pt x="61" y="105"/>
                      <a:pt x="61" y="105"/>
                      <a:pt x="61" y="105"/>
                    </a:cubicBezTo>
                    <a:moveTo>
                      <a:pt x="69" y="99"/>
                    </a:moveTo>
                    <a:cubicBezTo>
                      <a:pt x="68" y="101"/>
                      <a:pt x="67" y="102"/>
                      <a:pt x="66" y="104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8" y="102"/>
                      <a:pt x="69" y="101"/>
                      <a:pt x="70" y="99"/>
                    </a:cubicBezTo>
                    <a:cubicBezTo>
                      <a:pt x="70" y="99"/>
                      <a:pt x="69" y="99"/>
                      <a:pt x="69" y="99"/>
                    </a:cubicBezTo>
                    <a:moveTo>
                      <a:pt x="70" y="98"/>
                    </a:move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8"/>
                      <a:pt x="70" y="98"/>
                      <a:pt x="70" y="98"/>
                    </a:cubicBezTo>
                    <a:moveTo>
                      <a:pt x="66" y="97"/>
                    </a:moveTo>
                    <a:cubicBezTo>
                      <a:pt x="66" y="97"/>
                      <a:pt x="65" y="98"/>
                      <a:pt x="63" y="101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5" y="99"/>
                      <a:pt x="66" y="97"/>
                      <a:pt x="66" y="97"/>
                    </a:cubicBezTo>
                    <a:moveTo>
                      <a:pt x="73" y="92"/>
                    </a:moveTo>
                    <a:cubicBezTo>
                      <a:pt x="72" y="94"/>
                      <a:pt x="71" y="96"/>
                      <a:pt x="70" y="97"/>
                    </a:cubicBezTo>
                    <a:cubicBezTo>
                      <a:pt x="70" y="98"/>
                      <a:pt x="71" y="98"/>
                      <a:pt x="71" y="98"/>
                    </a:cubicBezTo>
                    <a:cubicBezTo>
                      <a:pt x="72" y="96"/>
                      <a:pt x="73" y="94"/>
                      <a:pt x="74" y="93"/>
                    </a:cubicBezTo>
                    <a:cubicBezTo>
                      <a:pt x="74" y="93"/>
                      <a:pt x="74" y="93"/>
                      <a:pt x="73" y="92"/>
                    </a:cubicBezTo>
                    <a:moveTo>
                      <a:pt x="77" y="87"/>
                    </a:moveTo>
                    <a:cubicBezTo>
                      <a:pt x="76" y="89"/>
                      <a:pt x="75" y="90"/>
                      <a:pt x="74" y="92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5" y="90"/>
                      <a:pt x="76" y="89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moveTo>
                      <a:pt x="78" y="85"/>
                    </a:moveTo>
                    <a:cubicBezTo>
                      <a:pt x="78" y="85"/>
                      <a:pt x="78" y="85"/>
                      <a:pt x="78" y="85"/>
                    </a:cubicBezTo>
                    <a:cubicBezTo>
                      <a:pt x="78" y="85"/>
                      <a:pt x="78" y="85"/>
                      <a:pt x="78" y="85"/>
                    </a:cubicBezTo>
                    <a:cubicBezTo>
                      <a:pt x="78" y="85"/>
                      <a:pt x="78" y="85"/>
                      <a:pt x="79" y="85"/>
                    </a:cubicBezTo>
                    <a:cubicBezTo>
                      <a:pt x="78" y="85"/>
                      <a:pt x="78" y="85"/>
                      <a:pt x="78" y="85"/>
                    </a:cubicBezTo>
                    <a:moveTo>
                      <a:pt x="78" y="84"/>
                    </a:moveTo>
                    <a:cubicBezTo>
                      <a:pt x="78" y="84"/>
                      <a:pt x="78" y="85"/>
                      <a:pt x="78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5"/>
                      <a:pt x="79" y="85"/>
                      <a:pt x="78" y="84"/>
                    </a:cubicBezTo>
                    <a:moveTo>
                      <a:pt x="85" y="73"/>
                    </a:moveTo>
                    <a:cubicBezTo>
                      <a:pt x="83" y="76"/>
                      <a:pt x="81" y="79"/>
                      <a:pt x="80" y="82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2" y="80"/>
                      <a:pt x="84" y="77"/>
                      <a:pt x="86" y="74"/>
                    </a:cubicBezTo>
                    <a:cubicBezTo>
                      <a:pt x="86" y="74"/>
                      <a:pt x="85" y="74"/>
                      <a:pt x="85" y="73"/>
                    </a:cubicBezTo>
                    <a:moveTo>
                      <a:pt x="94" y="60"/>
                    </a:moveTo>
                    <a:cubicBezTo>
                      <a:pt x="91" y="64"/>
                      <a:pt x="89" y="67"/>
                      <a:pt x="87" y="71"/>
                    </a:cubicBezTo>
                    <a:cubicBezTo>
                      <a:pt x="87" y="71"/>
                      <a:pt x="87" y="71"/>
                      <a:pt x="87" y="72"/>
                    </a:cubicBezTo>
                    <a:cubicBezTo>
                      <a:pt x="89" y="68"/>
                      <a:pt x="92" y="64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moveTo>
                      <a:pt x="102" y="46"/>
                    </a:moveTo>
                    <a:cubicBezTo>
                      <a:pt x="101" y="49"/>
                      <a:pt x="99" y="51"/>
                      <a:pt x="98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100" y="51"/>
                      <a:pt x="101" y="49"/>
                      <a:pt x="103" y="47"/>
                    </a:cubicBezTo>
                    <a:cubicBezTo>
                      <a:pt x="102" y="47"/>
                      <a:pt x="102" y="47"/>
                      <a:pt x="102" y="46"/>
                    </a:cubicBezTo>
                    <a:moveTo>
                      <a:pt x="104" y="43"/>
                    </a:moveTo>
                    <a:cubicBezTo>
                      <a:pt x="104" y="44"/>
                      <a:pt x="104" y="44"/>
                      <a:pt x="103" y="44"/>
                    </a:cubicBezTo>
                    <a:cubicBezTo>
                      <a:pt x="103" y="45"/>
                      <a:pt x="104" y="45"/>
                      <a:pt x="104" y="45"/>
                    </a:cubicBezTo>
                    <a:cubicBezTo>
                      <a:pt x="104" y="44"/>
                      <a:pt x="104" y="44"/>
                      <a:pt x="105" y="44"/>
                    </a:cubicBezTo>
                    <a:cubicBezTo>
                      <a:pt x="104" y="43"/>
                      <a:pt x="104" y="43"/>
                      <a:pt x="104" y="43"/>
                    </a:cubicBezTo>
                    <a:moveTo>
                      <a:pt x="107" y="38"/>
                    </a:moveTo>
                    <a:cubicBezTo>
                      <a:pt x="107" y="39"/>
                      <a:pt x="106" y="40"/>
                      <a:pt x="105" y="41"/>
                    </a:cubicBezTo>
                    <a:cubicBezTo>
                      <a:pt x="106" y="41"/>
                      <a:pt x="106" y="41"/>
                      <a:pt x="106" y="41"/>
                    </a:cubicBezTo>
                    <a:cubicBezTo>
                      <a:pt x="106" y="41"/>
                      <a:pt x="107" y="40"/>
                      <a:pt x="108" y="39"/>
                    </a:cubicBezTo>
                    <a:cubicBezTo>
                      <a:pt x="107" y="39"/>
                      <a:pt x="107" y="38"/>
                      <a:pt x="107" y="38"/>
                    </a:cubicBezTo>
                    <a:moveTo>
                      <a:pt x="108" y="37"/>
                    </a:move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8"/>
                      <a:pt x="108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8" y="37"/>
                      <a:pt x="108" y="37"/>
                      <a:pt x="108" y="37"/>
                    </a:cubicBezTo>
                    <a:moveTo>
                      <a:pt x="109" y="36"/>
                    </a:moveTo>
                    <a:cubicBezTo>
                      <a:pt x="109" y="36"/>
                      <a:pt x="108" y="36"/>
                      <a:pt x="108" y="36"/>
                    </a:cubicBezTo>
                    <a:cubicBezTo>
                      <a:pt x="108" y="37"/>
                      <a:pt x="109" y="37"/>
                      <a:pt x="109" y="37"/>
                    </a:cubicBezTo>
                    <a:cubicBezTo>
                      <a:pt x="109" y="37"/>
                      <a:pt x="109" y="36"/>
                      <a:pt x="109" y="36"/>
                    </a:cubicBezTo>
                    <a:cubicBezTo>
                      <a:pt x="109" y="36"/>
                      <a:pt x="109" y="36"/>
                      <a:pt x="109" y="36"/>
                    </a:cubicBezTo>
                    <a:moveTo>
                      <a:pt x="111" y="32"/>
                    </a:moveTo>
                    <a:cubicBezTo>
                      <a:pt x="111" y="32"/>
                      <a:pt x="111" y="32"/>
                      <a:pt x="111" y="32"/>
                    </a:cubicBezTo>
                    <a:cubicBezTo>
                      <a:pt x="111" y="32"/>
                      <a:pt x="111" y="32"/>
                      <a:pt x="112" y="32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2" y="32"/>
                      <a:pt x="111" y="32"/>
                      <a:pt x="111" y="32"/>
                    </a:cubicBezTo>
                    <a:moveTo>
                      <a:pt x="115" y="26"/>
                    </a:moveTo>
                    <a:cubicBezTo>
                      <a:pt x="114" y="27"/>
                      <a:pt x="114" y="28"/>
                      <a:pt x="113" y="29"/>
                    </a:cubicBezTo>
                    <a:cubicBezTo>
                      <a:pt x="113" y="29"/>
                      <a:pt x="113" y="29"/>
                      <a:pt x="114" y="29"/>
                    </a:cubicBezTo>
                    <a:cubicBezTo>
                      <a:pt x="114" y="28"/>
                      <a:pt x="115" y="27"/>
                      <a:pt x="115" y="26"/>
                    </a:cubicBezTo>
                    <a:cubicBezTo>
                      <a:pt x="115" y="26"/>
                      <a:pt x="115" y="26"/>
                      <a:pt x="115" y="26"/>
                    </a:cubicBezTo>
                    <a:moveTo>
                      <a:pt x="123" y="13"/>
                    </a:moveTo>
                    <a:cubicBezTo>
                      <a:pt x="123" y="13"/>
                      <a:pt x="122" y="14"/>
                      <a:pt x="122" y="14"/>
                    </a:cubicBezTo>
                    <a:cubicBezTo>
                      <a:pt x="122" y="15"/>
                      <a:pt x="122" y="15"/>
                      <a:pt x="123" y="15"/>
                    </a:cubicBezTo>
                    <a:cubicBezTo>
                      <a:pt x="123" y="14"/>
                      <a:pt x="123" y="14"/>
                      <a:pt x="124" y="13"/>
                    </a:cubicBezTo>
                    <a:cubicBezTo>
                      <a:pt x="124" y="13"/>
                      <a:pt x="123" y="13"/>
                      <a:pt x="123" y="13"/>
                    </a:cubicBezTo>
                    <a:moveTo>
                      <a:pt x="123" y="12"/>
                    </a:moveTo>
                    <a:cubicBezTo>
                      <a:pt x="123" y="12"/>
                      <a:pt x="123" y="12"/>
                      <a:pt x="123" y="13"/>
                    </a:cubicBezTo>
                    <a:cubicBezTo>
                      <a:pt x="123" y="13"/>
                      <a:pt x="124" y="13"/>
                      <a:pt x="124" y="13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24" y="12"/>
                      <a:pt x="124" y="12"/>
                      <a:pt x="123" y="12"/>
                    </a:cubicBezTo>
                    <a:moveTo>
                      <a:pt x="131" y="1"/>
                    </a:moveTo>
                    <a:cubicBezTo>
                      <a:pt x="130" y="1"/>
                      <a:pt x="130" y="2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29" y="3"/>
                      <a:pt x="129" y="3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0" y="2"/>
                      <a:pt x="131" y="2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moveTo>
                      <a:pt x="131" y="0"/>
                    </a:moveTo>
                    <a:cubicBezTo>
                      <a:pt x="131" y="0"/>
                      <a:pt x="131" y="0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0"/>
                      <a:pt x="131" y="0"/>
                      <a:pt x="132" y="0"/>
                    </a:cubicBezTo>
                    <a:cubicBezTo>
                      <a:pt x="131" y="0"/>
                      <a:pt x="131" y="0"/>
                      <a:pt x="1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6" name="Freeform 9495"/>
              <p:cNvSpPr>
                <a:spLocks/>
              </p:cNvSpPr>
              <p:nvPr/>
            </p:nvSpPr>
            <p:spPr bwMode="auto">
              <a:xfrm>
                <a:off x="-744" y="38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7" name="Freeform 9496"/>
              <p:cNvSpPr>
                <a:spLocks noEditPoints="1"/>
              </p:cNvSpPr>
              <p:nvPr/>
            </p:nvSpPr>
            <p:spPr bwMode="auto">
              <a:xfrm>
                <a:off x="-349" y="3096"/>
                <a:ext cx="92" cy="151"/>
              </a:xfrm>
              <a:custGeom>
                <a:avLst/>
                <a:gdLst>
                  <a:gd name="T0" fmla="*/ 0 w 39"/>
                  <a:gd name="T1" fmla="*/ 64 h 64"/>
                  <a:gd name="T2" fmla="*/ 1 w 39"/>
                  <a:gd name="T3" fmla="*/ 63 h 64"/>
                  <a:gd name="T4" fmla="*/ 1 w 39"/>
                  <a:gd name="T5" fmla="*/ 62 h 64"/>
                  <a:gd name="T6" fmla="*/ 1 w 39"/>
                  <a:gd name="T7" fmla="*/ 63 h 64"/>
                  <a:gd name="T8" fmla="*/ 1 w 39"/>
                  <a:gd name="T9" fmla="*/ 62 h 64"/>
                  <a:gd name="T10" fmla="*/ 2 w 39"/>
                  <a:gd name="T11" fmla="*/ 61 h 64"/>
                  <a:gd name="T12" fmla="*/ 2 w 39"/>
                  <a:gd name="T13" fmla="*/ 61 h 64"/>
                  <a:gd name="T14" fmla="*/ 2 w 39"/>
                  <a:gd name="T15" fmla="*/ 60 h 64"/>
                  <a:gd name="T16" fmla="*/ 4 w 39"/>
                  <a:gd name="T17" fmla="*/ 60 h 64"/>
                  <a:gd name="T18" fmla="*/ 5 w 39"/>
                  <a:gd name="T19" fmla="*/ 58 h 64"/>
                  <a:gd name="T20" fmla="*/ 4 w 39"/>
                  <a:gd name="T21" fmla="*/ 57 h 64"/>
                  <a:gd name="T22" fmla="*/ 4 w 39"/>
                  <a:gd name="T23" fmla="*/ 59 h 64"/>
                  <a:gd name="T24" fmla="*/ 4 w 39"/>
                  <a:gd name="T25" fmla="*/ 57 h 64"/>
                  <a:gd name="T26" fmla="*/ 5 w 39"/>
                  <a:gd name="T27" fmla="*/ 57 h 64"/>
                  <a:gd name="T28" fmla="*/ 6 w 39"/>
                  <a:gd name="T29" fmla="*/ 57 h 64"/>
                  <a:gd name="T30" fmla="*/ 4 w 39"/>
                  <a:gd name="T31" fmla="*/ 56 h 64"/>
                  <a:gd name="T32" fmla="*/ 5 w 39"/>
                  <a:gd name="T33" fmla="*/ 57 h 64"/>
                  <a:gd name="T34" fmla="*/ 4 w 39"/>
                  <a:gd name="T35" fmla="*/ 56 h 64"/>
                  <a:gd name="T36" fmla="*/ 6 w 39"/>
                  <a:gd name="T37" fmla="*/ 56 h 64"/>
                  <a:gd name="T38" fmla="*/ 7 w 39"/>
                  <a:gd name="T39" fmla="*/ 56 h 64"/>
                  <a:gd name="T40" fmla="*/ 5 w 39"/>
                  <a:gd name="T41" fmla="*/ 55 h 64"/>
                  <a:gd name="T42" fmla="*/ 6 w 39"/>
                  <a:gd name="T43" fmla="*/ 55 h 64"/>
                  <a:gd name="T44" fmla="*/ 5 w 39"/>
                  <a:gd name="T45" fmla="*/ 55 h 64"/>
                  <a:gd name="T46" fmla="*/ 7 w 39"/>
                  <a:gd name="T47" fmla="*/ 55 h 64"/>
                  <a:gd name="T48" fmla="*/ 8 w 39"/>
                  <a:gd name="T49" fmla="*/ 54 h 64"/>
                  <a:gd name="T50" fmla="*/ 6 w 39"/>
                  <a:gd name="T51" fmla="*/ 53 h 64"/>
                  <a:gd name="T52" fmla="*/ 6 w 39"/>
                  <a:gd name="T53" fmla="*/ 55 h 64"/>
                  <a:gd name="T54" fmla="*/ 6 w 39"/>
                  <a:gd name="T55" fmla="*/ 53 h 64"/>
                  <a:gd name="T56" fmla="*/ 8 w 39"/>
                  <a:gd name="T57" fmla="*/ 53 h 64"/>
                  <a:gd name="T58" fmla="*/ 8 w 39"/>
                  <a:gd name="T59" fmla="*/ 53 h 64"/>
                  <a:gd name="T60" fmla="*/ 13 w 39"/>
                  <a:gd name="T61" fmla="*/ 45 h 64"/>
                  <a:gd name="T62" fmla="*/ 12 w 39"/>
                  <a:gd name="T63" fmla="*/ 44 h 64"/>
                  <a:gd name="T64" fmla="*/ 8 w 39"/>
                  <a:gd name="T65" fmla="*/ 53 h 64"/>
                  <a:gd name="T66" fmla="*/ 12 w 39"/>
                  <a:gd name="T67" fmla="*/ 45 h 64"/>
                  <a:gd name="T68" fmla="*/ 18 w 39"/>
                  <a:gd name="T69" fmla="*/ 37 h 64"/>
                  <a:gd name="T70" fmla="*/ 15 w 39"/>
                  <a:gd name="T71" fmla="*/ 41 h 64"/>
                  <a:gd name="T72" fmla="*/ 18 w 39"/>
                  <a:gd name="T73" fmla="*/ 37 h 64"/>
                  <a:gd name="T74" fmla="*/ 14 w 39"/>
                  <a:gd name="T75" fmla="*/ 40 h 64"/>
                  <a:gd name="T76" fmla="*/ 17 w 39"/>
                  <a:gd name="T77" fmla="*/ 36 h 64"/>
                  <a:gd name="T78" fmla="*/ 26 w 39"/>
                  <a:gd name="T79" fmla="*/ 23 h 64"/>
                  <a:gd name="T80" fmla="*/ 20 w 39"/>
                  <a:gd name="T81" fmla="*/ 33 h 64"/>
                  <a:gd name="T82" fmla="*/ 26 w 39"/>
                  <a:gd name="T83" fmla="*/ 23 h 64"/>
                  <a:gd name="T84" fmla="*/ 19 w 39"/>
                  <a:gd name="T85" fmla="*/ 32 h 64"/>
                  <a:gd name="T86" fmla="*/ 26 w 39"/>
                  <a:gd name="T87" fmla="*/ 23 h 64"/>
                  <a:gd name="T88" fmla="*/ 31 w 39"/>
                  <a:gd name="T89" fmla="*/ 13 h 64"/>
                  <a:gd name="T90" fmla="*/ 29 w 39"/>
                  <a:gd name="T91" fmla="*/ 17 h 64"/>
                  <a:gd name="T92" fmla="*/ 31 w 39"/>
                  <a:gd name="T93" fmla="*/ 13 h 64"/>
                  <a:gd name="T94" fmla="*/ 38 w 39"/>
                  <a:gd name="T95" fmla="*/ 0 h 64"/>
                  <a:gd name="T96" fmla="*/ 35 w 39"/>
                  <a:gd name="T97" fmla="*/ 6 h 64"/>
                  <a:gd name="T98" fmla="*/ 39 w 39"/>
                  <a:gd name="T99" fmla="*/ 1 h 64"/>
                  <a:gd name="T100" fmla="*/ 39 w 39"/>
                  <a:gd name="T101" fmla="*/ 0 h 64"/>
                  <a:gd name="T102" fmla="*/ 39 w 39"/>
                  <a:gd name="T10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" h="64">
                    <a:moveTo>
                      <a:pt x="0" y="63"/>
                    </a:moveTo>
                    <a:cubicBezTo>
                      <a:pt x="0" y="63"/>
                      <a:pt x="0" y="63"/>
                      <a:pt x="0" y="64"/>
                    </a:cubicBezTo>
                    <a:cubicBezTo>
                      <a:pt x="0" y="64"/>
                      <a:pt x="0" y="64"/>
                      <a:pt x="1" y="64"/>
                    </a:cubicBezTo>
                    <a:cubicBezTo>
                      <a:pt x="1" y="64"/>
                      <a:pt x="1" y="64"/>
                      <a:pt x="1" y="63"/>
                    </a:cubicBezTo>
                    <a:cubicBezTo>
                      <a:pt x="1" y="63"/>
                      <a:pt x="1" y="63"/>
                      <a:pt x="0" y="63"/>
                    </a:cubicBezTo>
                    <a:moveTo>
                      <a:pt x="1" y="62"/>
                    </a:move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3"/>
                      <a:pt x="1" y="63"/>
                    </a:cubicBezTo>
                    <a:cubicBezTo>
                      <a:pt x="2" y="63"/>
                      <a:pt x="2" y="62"/>
                      <a:pt x="2" y="62"/>
                    </a:cubicBezTo>
                    <a:cubicBezTo>
                      <a:pt x="2" y="62"/>
                      <a:pt x="1" y="62"/>
                      <a:pt x="1" y="62"/>
                    </a:cubicBezTo>
                    <a:moveTo>
                      <a:pt x="2" y="60"/>
                    </a:moveTo>
                    <a:cubicBezTo>
                      <a:pt x="2" y="60"/>
                      <a:pt x="2" y="60"/>
                      <a:pt x="2" y="61"/>
                    </a:cubicBezTo>
                    <a:cubicBezTo>
                      <a:pt x="2" y="61"/>
                      <a:pt x="1" y="61"/>
                      <a:pt x="1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3" y="61"/>
                      <a:pt x="3" y="60"/>
                    </a:cubicBezTo>
                    <a:cubicBezTo>
                      <a:pt x="3" y="60"/>
                      <a:pt x="2" y="60"/>
                      <a:pt x="2" y="60"/>
                    </a:cubicBezTo>
                    <a:moveTo>
                      <a:pt x="5" y="58"/>
                    </a:move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59"/>
                      <a:pt x="5" y="59"/>
                      <a:pt x="5" y="58"/>
                    </a:cubicBezTo>
                    <a:cubicBezTo>
                      <a:pt x="5" y="58"/>
                      <a:pt x="5" y="58"/>
                      <a:pt x="5" y="58"/>
                    </a:cubicBezTo>
                    <a:moveTo>
                      <a:pt x="4" y="57"/>
                    </a:moveTo>
                    <a:cubicBezTo>
                      <a:pt x="3" y="58"/>
                      <a:pt x="3" y="58"/>
                      <a:pt x="3" y="59"/>
                    </a:cubicBezTo>
                    <a:cubicBezTo>
                      <a:pt x="3" y="59"/>
                      <a:pt x="3" y="59"/>
                      <a:pt x="4" y="59"/>
                    </a:cubicBezTo>
                    <a:cubicBezTo>
                      <a:pt x="4" y="59"/>
                      <a:pt x="4" y="58"/>
                      <a:pt x="4" y="58"/>
                    </a:cubicBezTo>
                    <a:cubicBezTo>
                      <a:pt x="4" y="58"/>
                      <a:pt x="4" y="58"/>
                      <a:pt x="4" y="57"/>
                    </a:cubicBezTo>
                    <a:moveTo>
                      <a:pt x="6" y="57"/>
                    </a:move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moveTo>
                      <a:pt x="4" y="56"/>
                    </a:moveTo>
                    <a:cubicBezTo>
                      <a:pt x="4" y="56"/>
                      <a:pt x="4" y="56"/>
                      <a:pt x="4" y="57"/>
                    </a:cubicBezTo>
                    <a:cubicBezTo>
                      <a:pt x="4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6"/>
                      <a:pt x="5" y="56"/>
                      <a:pt x="4" y="56"/>
                    </a:cubicBezTo>
                    <a:moveTo>
                      <a:pt x="7" y="55"/>
                    </a:move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5"/>
                      <a:pt x="7" y="55"/>
                      <a:pt x="7" y="55"/>
                    </a:cubicBezTo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5" y="55"/>
                      <a:pt x="5" y="55"/>
                    </a:cubicBezTo>
                    <a:moveTo>
                      <a:pt x="8" y="54"/>
                    </a:move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4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moveTo>
                      <a:pt x="6" y="53"/>
                    </a:moveTo>
                    <a:cubicBezTo>
                      <a:pt x="6" y="54"/>
                      <a:pt x="6" y="54"/>
                      <a:pt x="5" y="54"/>
                    </a:cubicBezTo>
                    <a:cubicBezTo>
                      <a:pt x="6" y="54"/>
                      <a:pt x="6" y="55"/>
                      <a:pt x="6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" y="53"/>
                      <a:pt x="6" y="53"/>
                      <a:pt x="6" y="53"/>
                    </a:cubicBezTo>
                    <a:moveTo>
                      <a:pt x="13" y="45"/>
                    </a:move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9" y="51"/>
                      <a:pt x="10" y="50"/>
                    </a:cubicBezTo>
                    <a:cubicBezTo>
                      <a:pt x="11" y="48"/>
                      <a:pt x="12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moveTo>
                      <a:pt x="12" y="44"/>
                    </a:moveTo>
                    <a:cubicBezTo>
                      <a:pt x="10" y="47"/>
                      <a:pt x="8" y="50"/>
                      <a:pt x="7" y="52"/>
                    </a:cubicBezTo>
                    <a:cubicBezTo>
                      <a:pt x="7" y="52"/>
                      <a:pt x="7" y="53"/>
                      <a:pt x="8" y="53"/>
                    </a:cubicBezTo>
                    <a:cubicBezTo>
                      <a:pt x="8" y="52"/>
                      <a:pt x="9" y="51"/>
                      <a:pt x="9" y="50"/>
                    </a:cubicBezTo>
                    <a:cubicBezTo>
                      <a:pt x="10" y="48"/>
                      <a:pt x="11" y="46"/>
                      <a:pt x="12" y="45"/>
                    </a:cubicBezTo>
                    <a:cubicBezTo>
                      <a:pt x="12" y="44"/>
                      <a:pt x="12" y="44"/>
                      <a:pt x="12" y="44"/>
                    </a:cubicBezTo>
                    <a:moveTo>
                      <a:pt x="18" y="37"/>
                    </a:move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6" y="40"/>
                      <a:pt x="17" y="38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moveTo>
                      <a:pt x="17" y="36"/>
                    </a:moveTo>
                    <a:cubicBezTo>
                      <a:pt x="16" y="38"/>
                      <a:pt x="15" y="39"/>
                      <a:pt x="14" y="40"/>
                    </a:cubicBezTo>
                    <a:cubicBezTo>
                      <a:pt x="14" y="41"/>
                      <a:pt x="14" y="41"/>
                      <a:pt x="15" y="41"/>
                    </a:cubicBezTo>
                    <a:cubicBezTo>
                      <a:pt x="16" y="39"/>
                      <a:pt x="16" y="38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moveTo>
                      <a:pt x="26" y="23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2" y="30"/>
                      <a:pt x="24" y="26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5" y="23"/>
                    </a:moveTo>
                    <a:cubicBezTo>
                      <a:pt x="23" y="26"/>
                      <a:pt x="21" y="29"/>
                      <a:pt x="19" y="32"/>
                    </a:cubicBezTo>
                    <a:cubicBezTo>
                      <a:pt x="19" y="32"/>
                      <a:pt x="20" y="32"/>
                      <a:pt x="20" y="32"/>
                    </a:cubicBezTo>
                    <a:cubicBezTo>
                      <a:pt x="22" y="29"/>
                      <a:pt x="24" y="26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moveTo>
                      <a:pt x="31" y="13"/>
                    </a:moveTo>
                    <a:cubicBezTo>
                      <a:pt x="30" y="14"/>
                      <a:pt x="29" y="15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6"/>
                      <a:pt x="31" y="15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8" y="0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4"/>
                      <a:pt x="38" y="3"/>
                      <a:pt x="39" y="1"/>
                    </a:cubicBezTo>
                    <a:cubicBezTo>
                      <a:pt x="38" y="1"/>
                      <a:pt x="39" y="0"/>
                      <a:pt x="39" y="0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8" name="Freeform 9497"/>
              <p:cNvSpPr>
                <a:spLocks noEditPoints="1"/>
              </p:cNvSpPr>
              <p:nvPr/>
            </p:nvSpPr>
            <p:spPr bwMode="auto">
              <a:xfrm>
                <a:off x="-349" y="3240"/>
                <a:ext cx="4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9" name="Freeform 9498"/>
              <p:cNvSpPr>
                <a:spLocks noEditPoints="1"/>
              </p:cNvSpPr>
              <p:nvPr/>
            </p:nvSpPr>
            <p:spPr bwMode="auto">
              <a:xfrm>
                <a:off x="-347" y="3240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0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1 w 3"/>
                  <a:gd name="T11" fmla="*/ 2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1 w 3"/>
                  <a:gd name="T19" fmla="*/ 2 h 3"/>
                  <a:gd name="T20" fmla="*/ 2 w 3"/>
                  <a:gd name="T21" fmla="*/ 0 h 3"/>
                  <a:gd name="T22" fmla="*/ 2 w 3"/>
                  <a:gd name="T23" fmla="*/ 1 h 3"/>
                  <a:gd name="T24" fmla="*/ 2 w 3"/>
                  <a:gd name="T25" fmla="*/ 1 h 3"/>
                  <a:gd name="T26" fmla="*/ 3 w 3"/>
                  <a:gd name="T27" fmla="*/ 0 h 3"/>
                  <a:gd name="T28" fmla="*/ 2 w 3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0" name="Freeform 9499"/>
              <p:cNvSpPr>
                <a:spLocks noEditPoints="1"/>
              </p:cNvSpPr>
              <p:nvPr/>
            </p:nvSpPr>
            <p:spPr bwMode="auto">
              <a:xfrm>
                <a:off x="-345" y="324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1" name="Freeform 9500"/>
              <p:cNvSpPr>
                <a:spLocks noEditPoints="1"/>
              </p:cNvSpPr>
              <p:nvPr/>
            </p:nvSpPr>
            <p:spPr bwMode="auto">
              <a:xfrm>
                <a:off x="-359" y="3247"/>
                <a:ext cx="12" cy="14"/>
              </a:xfrm>
              <a:custGeom>
                <a:avLst/>
                <a:gdLst>
                  <a:gd name="T0" fmla="*/ 1 w 5"/>
                  <a:gd name="T1" fmla="*/ 4 h 6"/>
                  <a:gd name="T2" fmla="*/ 0 w 5"/>
                  <a:gd name="T3" fmla="*/ 6 h 6"/>
                  <a:gd name="T4" fmla="*/ 1 w 5"/>
                  <a:gd name="T5" fmla="*/ 6 h 6"/>
                  <a:gd name="T6" fmla="*/ 2 w 5"/>
                  <a:gd name="T7" fmla="*/ 4 h 6"/>
                  <a:gd name="T8" fmla="*/ 1 w 5"/>
                  <a:gd name="T9" fmla="*/ 4 h 6"/>
                  <a:gd name="T10" fmla="*/ 3 w 5"/>
                  <a:gd name="T11" fmla="*/ 1 h 6"/>
                  <a:gd name="T12" fmla="*/ 3 w 5"/>
                  <a:gd name="T13" fmla="*/ 2 h 6"/>
                  <a:gd name="T14" fmla="*/ 3 w 5"/>
                  <a:gd name="T15" fmla="*/ 2 h 6"/>
                  <a:gd name="T16" fmla="*/ 4 w 5"/>
                  <a:gd name="T17" fmla="*/ 1 h 6"/>
                  <a:gd name="T18" fmla="*/ 3 w 5"/>
                  <a:gd name="T19" fmla="*/ 1 h 6"/>
                  <a:gd name="T20" fmla="*/ 5 w 5"/>
                  <a:gd name="T21" fmla="*/ 1 h 6"/>
                  <a:gd name="T22" fmla="*/ 5 w 5"/>
                  <a:gd name="T23" fmla="*/ 1 h 6"/>
                  <a:gd name="T24" fmla="*/ 5 w 5"/>
                  <a:gd name="T25" fmla="*/ 1 h 6"/>
                  <a:gd name="T26" fmla="*/ 5 w 5"/>
                  <a:gd name="T27" fmla="*/ 1 h 6"/>
                  <a:gd name="T28" fmla="*/ 5 w 5"/>
                  <a:gd name="T29" fmla="*/ 1 h 6"/>
                  <a:gd name="T30" fmla="*/ 4 w 5"/>
                  <a:gd name="T31" fmla="*/ 0 h 6"/>
                  <a:gd name="T32" fmla="*/ 3 w 5"/>
                  <a:gd name="T33" fmla="*/ 1 h 6"/>
                  <a:gd name="T34" fmla="*/ 4 w 5"/>
                  <a:gd name="T35" fmla="*/ 1 h 6"/>
                  <a:gd name="T36" fmla="*/ 5 w 5"/>
                  <a:gd name="T37" fmla="*/ 0 h 6"/>
                  <a:gd name="T38" fmla="*/ 4 w 5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cubicBezTo>
                      <a:pt x="1" y="5"/>
                      <a:pt x="1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2" name="Freeform 9501"/>
              <p:cNvSpPr>
                <a:spLocks noEditPoints="1"/>
              </p:cNvSpPr>
              <p:nvPr/>
            </p:nvSpPr>
            <p:spPr bwMode="auto">
              <a:xfrm>
                <a:off x="-361" y="3252"/>
                <a:ext cx="9" cy="16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6 h 7"/>
                  <a:gd name="T4" fmla="*/ 1 w 4"/>
                  <a:gd name="T5" fmla="*/ 7 h 7"/>
                  <a:gd name="T6" fmla="*/ 2 w 4"/>
                  <a:gd name="T7" fmla="*/ 4 h 7"/>
                  <a:gd name="T8" fmla="*/ 1 w 4"/>
                  <a:gd name="T9" fmla="*/ 4 h 7"/>
                  <a:gd name="T10" fmla="*/ 4 w 4"/>
                  <a:gd name="T11" fmla="*/ 0 h 7"/>
                  <a:gd name="T12" fmla="*/ 2 w 4"/>
                  <a:gd name="T13" fmla="*/ 2 h 7"/>
                  <a:gd name="T14" fmla="*/ 3 w 4"/>
                  <a:gd name="T15" fmla="*/ 2 h 7"/>
                  <a:gd name="T16" fmla="*/ 4 w 4"/>
                  <a:gd name="T17" fmla="*/ 0 h 7"/>
                  <a:gd name="T18" fmla="*/ 4 w 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moveTo>
                      <a:pt x="4" y="0"/>
                    </a:moveTo>
                    <a:cubicBezTo>
                      <a:pt x="3" y="1"/>
                      <a:pt x="3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3" name="Freeform 9502"/>
              <p:cNvSpPr>
                <a:spLocks noEditPoints="1"/>
              </p:cNvSpPr>
              <p:nvPr/>
            </p:nvSpPr>
            <p:spPr bwMode="auto">
              <a:xfrm>
                <a:off x="-356" y="3252"/>
                <a:ext cx="7" cy="12"/>
              </a:xfrm>
              <a:custGeom>
                <a:avLst/>
                <a:gdLst>
                  <a:gd name="T0" fmla="*/ 2 w 3"/>
                  <a:gd name="T1" fmla="*/ 3 h 5"/>
                  <a:gd name="T2" fmla="*/ 0 w 3"/>
                  <a:gd name="T3" fmla="*/ 5 h 5"/>
                  <a:gd name="T4" fmla="*/ 0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3 w 3"/>
                  <a:gd name="T11" fmla="*/ 0 h 5"/>
                  <a:gd name="T12" fmla="*/ 3 w 3"/>
                  <a:gd name="T13" fmla="*/ 1 h 5"/>
                  <a:gd name="T14" fmla="*/ 3 w 3"/>
                  <a:gd name="T15" fmla="*/ 1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2" y="3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4" name="Freeform 9503"/>
              <p:cNvSpPr>
                <a:spLocks noEditPoints="1"/>
              </p:cNvSpPr>
              <p:nvPr/>
            </p:nvSpPr>
            <p:spPr bwMode="auto">
              <a:xfrm>
                <a:off x="-359" y="3254"/>
                <a:ext cx="10" cy="14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4 h 6"/>
                  <a:gd name="T8" fmla="*/ 1 w 4"/>
                  <a:gd name="T9" fmla="*/ 4 h 6"/>
                  <a:gd name="T10" fmla="*/ 1 w 4"/>
                  <a:gd name="T11" fmla="*/ 4 h 6"/>
                  <a:gd name="T12" fmla="*/ 4 w 4"/>
                  <a:gd name="T13" fmla="*/ 0 h 6"/>
                  <a:gd name="T14" fmla="*/ 3 w 4"/>
                  <a:gd name="T15" fmla="*/ 2 h 6"/>
                  <a:gd name="T16" fmla="*/ 3 w 4"/>
                  <a:gd name="T17" fmla="*/ 2 h 6"/>
                  <a:gd name="T18" fmla="*/ 4 w 4"/>
                  <a:gd name="T19" fmla="*/ 0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4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5" name="Freeform 9504"/>
              <p:cNvSpPr>
                <a:spLocks noEditPoints="1"/>
              </p:cNvSpPr>
              <p:nvPr/>
            </p:nvSpPr>
            <p:spPr bwMode="auto">
              <a:xfrm>
                <a:off x="-371" y="3266"/>
                <a:ext cx="12" cy="1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7 h 7"/>
                  <a:gd name="T4" fmla="*/ 1 w 5"/>
                  <a:gd name="T5" fmla="*/ 7 h 7"/>
                  <a:gd name="T6" fmla="*/ 1 w 5"/>
                  <a:gd name="T7" fmla="*/ 7 h 7"/>
                  <a:gd name="T8" fmla="*/ 0 w 5"/>
                  <a:gd name="T9" fmla="*/ 6 h 7"/>
                  <a:gd name="T10" fmla="*/ 4 w 5"/>
                  <a:gd name="T11" fmla="*/ 0 h 7"/>
                  <a:gd name="T12" fmla="*/ 0 w 5"/>
                  <a:gd name="T13" fmla="*/ 6 h 7"/>
                  <a:gd name="T14" fmla="*/ 1 w 5"/>
                  <a:gd name="T15" fmla="*/ 7 h 7"/>
                  <a:gd name="T16" fmla="*/ 5 w 5"/>
                  <a:gd name="T17" fmla="*/ 1 h 7"/>
                  <a:gd name="T18" fmla="*/ 4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0" y="6"/>
                    </a:cubicBezTo>
                    <a:moveTo>
                      <a:pt x="4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5"/>
                      <a:pt x="3" y="3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6" name="Freeform 9505"/>
              <p:cNvSpPr>
                <a:spLocks/>
              </p:cNvSpPr>
              <p:nvPr/>
            </p:nvSpPr>
            <p:spPr bwMode="auto">
              <a:xfrm>
                <a:off x="-361" y="326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7" name="Freeform 9506"/>
              <p:cNvSpPr>
                <a:spLocks/>
              </p:cNvSpPr>
              <p:nvPr/>
            </p:nvSpPr>
            <p:spPr bwMode="auto">
              <a:xfrm>
                <a:off x="-371" y="328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8" name="Freeform 9507"/>
              <p:cNvSpPr>
                <a:spLocks noEditPoints="1"/>
              </p:cNvSpPr>
              <p:nvPr/>
            </p:nvSpPr>
            <p:spPr bwMode="auto">
              <a:xfrm>
                <a:off x="-368" y="3268"/>
                <a:ext cx="9" cy="17"/>
              </a:xfrm>
              <a:custGeom>
                <a:avLst/>
                <a:gdLst>
                  <a:gd name="T0" fmla="*/ 0 w 4"/>
                  <a:gd name="T1" fmla="*/ 6 h 7"/>
                  <a:gd name="T2" fmla="*/ 0 w 4"/>
                  <a:gd name="T3" fmla="*/ 6 h 7"/>
                  <a:gd name="T4" fmla="*/ 0 w 4"/>
                  <a:gd name="T5" fmla="*/ 7 h 7"/>
                  <a:gd name="T6" fmla="*/ 1 w 4"/>
                  <a:gd name="T7" fmla="*/ 6 h 7"/>
                  <a:gd name="T8" fmla="*/ 0 w 4"/>
                  <a:gd name="T9" fmla="*/ 6 h 7"/>
                  <a:gd name="T10" fmla="*/ 4 w 4"/>
                  <a:gd name="T11" fmla="*/ 0 h 7"/>
                  <a:gd name="T12" fmla="*/ 1 w 4"/>
                  <a:gd name="T13" fmla="*/ 4 h 7"/>
                  <a:gd name="T14" fmla="*/ 0 w 4"/>
                  <a:gd name="T15" fmla="*/ 6 h 7"/>
                  <a:gd name="T16" fmla="*/ 1 w 4"/>
                  <a:gd name="T17" fmla="*/ 6 h 7"/>
                  <a:gd name="T18" fmla="*/ 4 w 4"/>
                  <a:gd name="T19" fmla="*/ 0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4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9" name="Oval 9508"/>
              <p:cNvSpPr>
                <a:spLocks noChangeArrowheads="1"/>
              </p:cNvSpPr>
              <p:nvPr/>
            </p:nvSpPr>
            <p:spPr bwMode="auto">
              <a:xfrm>
                <a:off x="-359" y="32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0" name="Freeform 9509"/>
              <p:cNvSpPr>
                <a:spLocks/>
              </p:cNvSpPr>
              <p:nvPr/>
            </p:nvSpPr>
            <p:spPr bwMode="auto">
              <a:xfrm>
                <a:off x="-368" y="328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1" name="Freeform 9510"/>
              <p:cNvSpPr>
                <a:spLocks noEditPoints="1"/>
              </p:cNvSpPr>
              <p:nvPr/>
            </p:nvSpPr>
            <p:spPr bwMode="auto">
              <a:xfrm>
                <a:off x="-503" y="3283"/>
                <a:ext cx="135" cy="222"/>
              </a:xfrm>
              <a:custGeom>
                <a:avLst/>
                <a:gdLst>
                  <a:gd name="T0" fmla="*/ 4 w 57"/>
                  <a:gd name="T1" fmla="*/ 87 h 94"/>
                  <a:gd name="T2" fmla="*/ 10 w 57"/>
                  <a:gd name="T3" fmla="*/ 79 h 94"/>
                  <a:gd name="T4" fmla="*/ 12 w 57"/>
                  <a:gd name="T5" fmla="*/ 75 h 94"/>
                  <a:gd name="T6" fmla="*/ 15 w 57"/>
                  <a:gd name="T7" fmla="*/ 72 h 94"/>
                  <a:gd name="T8" fmla="*/ 15 w 57"/>
                  <a:gd name="T9" fmla="*/ 71 h 94"/>
                  <a:gd name="T10" fmla="*/ 18 w 57"/>
                  <a:gd name="T11" fmla="*/ 66 h 94"/>
                  <a:gd name="T12" fmla="*/ 20 w 57"/>
                  <a:gd name="T13" fmla="*/ 63 h 94"/>
                  <a:gd name="T14" fmla="*/ 19 w 57"/>
                  <a:gd name="T15" fmla="*/ 63 h 94"/>
                  <a:gd name="T16" fmla="*/ 22 w 57"/>
                  <a:gd name="T17" fmla="*/ 60 h 94"/>
                  <a:gd name="T18" fmla="*/ 21 w 57"/>
                  <a:gd name="T19" fmla="*/ 60 h 94"/>
                  <a:gd name="T20" fmla="*/ 23 w 57"/>
                  <a:gd name="T21" fmla="*/ 58 h 94"/>
                  <a:gd name="T22" fmla="*/ 23 w 57"/>
                  <a:gd name="T23" fmla="*/ 57 h 94"/>
                  <a:gd name="T24" fmla="*/ 27 w 57"/>
                  <a:gd name="T25" fmla="*/ 50 h 94"/>
                  <a:gd name="T26" fmla="*/ 27 w 57"/>
                  <a:gd name="T27" fmla="*/ 50 h 94"/>
                  <a:gd name="T28" fmla="*/ 30 w 57"/>
                  <a:gd name="T29" fmla="*/ 46 h 94"/>
                  <a:gd name="T30" fmla="*/ 29 w 57"/>
                  <a:gd name="T31" fmla="*/ 46 h 94"/>
                  <a:gd name="T32" fmla="*/ 30 w 57"/>
                  <a:gd name="T33" fmla="*/ 46 h 94"/>
                  <a:gd name="T34" fmla="*/ 30 w 57"/>
                  <a:gd name="T35" fmla="*/ 45 h 94"/>
                  <a:gd name="T36" fmla="*/ 29 w 57"/>
                  <a:gd name="T37" fmla="*/ 46 h 94"/>
                  <a:gd name="T38" fmla="*/ 31 w 57"/>
                  <a:gd name="T39" fmla="*/ 44 h 94"/>
                  <a:gd name="T40" fmla="*/ 31 w 57"/>
                  <a:gd name="T41" fmla="*/ 43 h 94"/>
                  <a:gd name="T42" fmla="*/ 32 w 57"/>
                  <a:gd name="T43" fmla="*/ 43 h 94"/>
                  <a:gd name="T44" fmla="*/ 31 w 57"/>
                  <a:gd name="T45" fmla="*/ 43 h 94"/>
                  <a:gd name="T46" fmla="*/ 34 w 57"/>
                  <a:gd name="T47" fmla="*/ 39 h 94"/>
                  <a:gd name="T48" fmla="*/ 33 w 57"/>
                  <a:gd name="T49" fmla="*/ 39 h 94"/>
                  <a:gd name="T50" fmla="*/ 34 w 57"/>
                  <a:gd name="T51" fmla="*/ 38 h 94"/>
                  <a:gd name="T52" fmla="*/ 34 w 57"/>
                  <a:gd name="T53" fmla="*/ 38 h 94"/>
                  <a:gd name="T54" fmla="*/ 36 w 57"/>
                  <a:gd name="T55" fmla="*/ 34 h 94"/>
                  <a:gd name="T56" fmla="*/ 37 w 57"/>
                  <a:gd name="T57" fmla="*/ 33 h 94"/>
                  <a:gd name="T58" fmla="*/ 37 w 57"/>
                  <a:gd name="T59" fmla="*/ 33 h 94"/>
                  <a:gd name="T60" fmla="*/ 38 w 57"/>
                  <a:gd name="T61" fmla="*/ 31 h 94"/>
                  <a:gd name="T62" fmla="*/ 38 w 57"/>
                  <a:gd name="T63" fmla="*/ 31 h 94"/>
                  <a:gd name="T64" fmla="*/ 39 w 57"/>
                  <a:gd name="T65" fmla="*/ 30 h 94"/>
                  <a:gd name="T66" fmla="*/ 39 w 57"/>
                  <a:gd name="T67" fmla="*/ 29 h 94"/>
                  <a:gd name="T68" fmla="*/ 41 w 57"/>
                  <a:gd name="T69" fmla="*/ 28 h 94"/>
                  <a:gd name="T70" fmla="*/ 40 w 57"/>
                  <a:gd name="T71" fmla="*/ 27 h 94"/>
                  <a:gd name="T72" fmla="*/ 41 w 57"/>
                  <a:gd name="T73" fmla="*/ 27 h 94"/>
                  <a:gd name="T74" fmla="*/ 44 w 57"/>
                  <a:gd name="T75" fmla="*/ 21 h 94"/>
                  <a:gd name="T76" fmla="*/ 44 w 57"/>
                  <a:gd name="T77" fmla="*/ 21 h 94"/>
                  <a:gd name="T78" fmla="*/ 48 w 57"/>
                  <a:gd name="T79" fmla="*/ 16 h 94"/>
                  <a:gd name="T80" fmla="*/ 47 w 57"/>
                  <a:gd name="T81" fmla="*/ 15 h 94"/>
                  <a:gd name="T82" fmla="*/ 49 w 57"/>
                  <a:gd name="T83" fmla="*/ 14 h 94"/>
                  <a:gd name="T84" fmla="*/ 49 w 57"/>
                  <a:gd name="T85" fmla="*/ 13 h 94"/>
                  <a:gd name="T86" fmla="*/ 48 w 57"/>
                  <a:gd name="T87" fmla="*/ 13 h 94"/>
                  <a:gd name="T88" fmla="*/ 48 w 57"/>
                  <a:gd name="T89" fmla="*/ 13 h 94"/>
                  <a:gd name="T90" fmla="*/ 50 w 57"/>
                  <a:gd name="T91" fmla="*/ 12 h 94"/>
                  <a:gd name="T92" fmla="*/ 49 w 57"/>
                  <a:gd name="T93" fmla="*/ 12 h 94"/>
                  <a:gd name="T94" fmla="*/ 51 w 57"/>
                  <a:gd name="T95" fmla="*/ 11 h 94"/>
                  <a:gd name="T96" fmla="*/ 50 w 57"/>
                  <a:gd name="T97" fmla="*/ 10 h 94"/>
                  <a:gd name="T98" fmla="*/ 55 w 57"/>
                  <a:gd name="T99" fmla="*/ 4 h 94"/>
                  <a:gd name="T100" fmla="*/ 54 w 57"/>
                  <a:gd name="T101" fmla="*/ 4 h 94"/>
                  <a:gd name="T102" fmla="*/ 55 w 57"/>
                  <a:gd name="T103" fmla="*/ 3 h 94"/>
                  <a:gd name="T104" fmla="*/ 56 w 57"/>
                  <a:gd name="T105" fmla="*/ 3 h 94"/>
                  <a:gd name="T106" fmla="*/ 55 w 57"/>
                  <a:gd name="T107" fmla="*/ 3 h 94"/>
                  <a:gd name="T108" fmla="*/ 55 w 57"/>
                  <a:gd name="T109" fmla="*/ 2 h 94"/>
                  <a:gd name="T110" fmla="*/ 57 w 57"/>
                  <a:gd name="T111" fmla="*/ 1 h 94"/>
                  <a:gd name="T112" fmla="*/ 56 w 57"/>
                  <a:gd name="T1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7" h="94">
                    <a:moveTo>
                      <a:pt x="4" y="87"/>
                    </a:moveTo>
                    <a:cubicBezTo>
                      <a:pt x="3" y="90"/>
                      <a:pt x="1" y="92"/>
                      <a:pt x="0" y="94"/>
                    </a:cubicBezTo>
                    <a:cubicBezTo>
                      <a:pt x="0" y="94"/>
                      <a:pt x="1" y="94"/>
                      <a:pt x="1" y="94"/>
                    </a:cubicBezTo>
                    <a:cubicBezTo>
                      <a:pt x="2" y="92"/>
                      <a:pt x="3" y="90"/>
                      <a:pt x="5" y="87"/>
                    </a:cubicBezTo>
                    <a:cubicBezTo>
                      <a:pt x="5" y="87"/>
                      <a:pt x="5" y="87"/>
                      <a:pt x="4" y="87"/>
                    </a:cubicBezTo>
                    <a:moveTo>
                      <a:pt x="10" y="78"/>
                    </a:moveTo>
                    <a:cubicBezTo>
                      <a:pt x="9" y="79"/>
                      <a:pt x="9" y="80"/>
                      <a:pt x="8" y="80"/>
                    </a:cubicBezTo>
                    <a:cubicBezTo>
                      <a:pt x="9" y="80"/>
                      <a:pt x="9" y="80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0" y="80"/>
                      <a:pt x="10" y="79"/>
                      <a:pt x="10" y="79"/>
                    </a:cubicBezTo>
                    <a:cubicBezTo>
                      <a:pt x="10" y="79"/>
                      <a:pt x="10" y="78"/>
                      <a:pt x="10" y="78"/>
                    </a:cubicBezTo>
                    <a:moveTo>
                      <a:pt x="12" y="75"/>
                    </a:moveTo>
                    <a:cubicBezTo>
                      <a:pt x="11" y="76"/>
                      <a:pt x="11" y="76"/>
                      <a:pt x="10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12" y="76"/>
                      <a:pt x="12" y="75"/>
                    </a:cubicBezTo>
                    <a:cubicBezTo>
                      <a:pt x="12" y="75"/>
                      <a:pt x="12" y="75"/>
                      <a:pt x="12" y="75"/>
                    </a:cubicBezTo>
                    <a:moveTo>
                      <a:pt x="14" y="71"/>
                    </a:moveTo>
                    <a:cubicBezTo>
                      <a:pt x="14" y="71"/>
                      <a:pt x="13" y="72"/>
                      <a:pt x="13" y="72"/>
                    </a:cubicBezTo>
                    <a:cubicBezTo>
                      <a:pt x="14" y="72"/>
                      <a:pt x="14" y="72"/>
                      <a:pt x="14" y="73"/>
                    </a:cubicBezTo>
                    <a:cubicBezTo>
                      <a:pt x="14" y="72"/>
                      <a:pt x="14" y="72"/>
                      <a:pt x="15" y="72"/>
                    </a:cubicBezTo>
                    <a:cubicBezTo>
                      <a:pt x="14" y="71"/>
                      <a:pt x="14" y="71"/>
                      <a:pt x="14" y="71"/>
                    </a:cubicBezTo>
                    <a:moveTo>
                      <a:pt x="14" y="70"/>
                    </a:moveTo>
                    <a:cubicBezTo>
                      <a:pt x="14" y="70"/>
                      <a:pt x="14" y="71"/>
                      <a:pt x="14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0"/>
                      <a:pt x="15" y="70"/>
                      <a:pt x="14" y="70"/>
                    </a:cubicBezTo>
                    <a:moveTo>
                      <a:pt x="17" y="65"/>
                    </a:moveTo>
                    <a:cubicBezTo>
                      <a:pt x="16" y="67"/>
                      <a:pt x="16" y="68"/>
                      <a:pt x="15" y="69"/>
                    </a:cubicBezTo>
                    <a:cubicBezTo>
                      <a:pt x="15" y="70"/>
                      <a:pt x="15" y="70"/>
                      <a:pt x="16" y="70"/>
                    </a:cubicBezTo>
                    <a:cubicBezTo>
                      <a:pt x="16" y="69"/>
                      <a:pt x="17" y="67"/>
                      <a:pt x="18" y="66"/>
                    </a:cubicBezTo>
                    <a:cubicBezTo>
                      <a:pt x="18" y="66"/>
                      <a:pt x="17" y="66"/>
                      <a:pt x="17" y="65"/>
                    </a:cubicBezTo>
                    <a:moveTo>
                      <a:pt x="20" y="63"/>
                    </a:move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9" y="65"/>
                      <a:pt x="19" y="64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moveTo>
                      <a:pt x="19" y="62"/>
                    </a:moveTo>
                    <a:cubicBezTo>
                      <a:pt x="18" y="63"/>
                      <a:pt x="18" y="64"/>
                      <a:pt x="17" y="65"/>
                    </a:cubicBezTo>
                    <a:cubicBezTo>
                      <a:pt x="17" y="65"/>
                      <a:pt x="18" y="65"/>
                      <a:pt x="18" y="66"/>
                    </a:cubicBezTo>
                    <a:cubicBezTo>
                      <a:pt x="18" y="65"/>
                      <a:pt x="19" y="64"/>
                      <a:pt x="19" y="63"/>
                    </a:cubicBezTo>
                    <a:cubicBezTo>
                      <a:pt x="19" y="63"/>
                      <a:pt x="19" y="63"/>
                      <a:pt x="19" y="62"/>
                    </a:cubicBezTo>
                    <a:cubicBezTo>
                      <a:pt x="19" y="62"/>
                      <a:pt x="19" y="62"/>
                      <a:pt x="19" y="62"/>
                    </a:cubicBezTo>
                    <a:moveTo>
                      <a:pt x="22" y="58"/>
                    </a:move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2" y="60"/>
                      <a:pt x="22" y="60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8"/>
                      <a:pt x="22" y="58"/>
                      <a:pt x="22" y="58"/>
                    </a:cubicBezTo>
                    <a:moveTo>
                      <a:pt x="22" y="58"/>
                    </a:moveTo>
                    <a:cubicBezTo>
                      <a:pt x="21" y="58"/>
                      <a:pt x="21" y="59"/>
                      <a:pt x="21" y="59"/>
                    </a:cubicBezTo>
                    <a:cubicBezTo>
                      <a:pt x="21" y="59"/>
                      <a:pt x="21" y="60"/>
                      <a:pt x="21" y="60"/>
                    </a:cubicBezTo>
                    <a:cubicBezTo>
                      <a:pt x="22" y="59"/>
                      <a:pt x="22" y="59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moveTo>
                      <a:pt x="26" y="51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7"/>
                      <a:pt x="23" y="58"/>
                      <a:pt x="23" y="58"/>
                    </a:cubicBezTo>
                    <a:cubicBezTo>
                      <a:pt x="24" y="56"/>
                      <a:pt x="25" y="54"/>
                      <a:pt x="27" y="52"/>
                    </a:cubicBezTo>
                    <a:cubicBezTo>
                      <a:pt x="27" y="51"/>
                      <a:pt x="26" y="51"/>
                      <a:pt x="26" y="51"/>
                    </a:cubicBezTo>
                    <a:moveTo>
                      <a:pt x="26" y="51"/>
                    </a:moveTo>
                    <a:cubicBezTo>
                      <a:pt x="25" y="53"/>
                      <a:pt x="23" y="55"/>
                      <a:pt x="22" y="57"/>
                    </a:cubicBezTo>
                    <a:cubicBezTo>
                      <a:pt x="22" y="57"/>
                      <a:pt x="22" y="57"/>
                      <a:pt x="23" y="57"/>
                    </a:cubicBezTo>
                    <a:cubicBezTo>
                      <a:pt x="24" y="55"/>
                      <a:pt x="25" y="53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moveTo>
                      <a:pt x="28" y="48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49"/>
                      <a:pt x="29" y="48"/>
                    </a:cubicBezTo>
                    <a:cubicBezTo>
                      <a:pt x="28" y="48"/>
                      <a:pt x="28" y="48"/>
                      <a:pt x="28" y="48"/>
                    </a:cubicBezTo>
                    <a:moveTo>
                      <a:pt x="28" y="48"/>
                    </a:moveTo>
                    <a:cubicBezTo>
                      <a:pt x="27" y="48"/>
                      <a:pt x="27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49"/>
                      <a:pt x="28" y="49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moveTo>
                      <a:pt x="29" y="46"/>
                    </a:move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29" y="46"/>
                    </a:cubicBezTo>
                    <a:moveTo>
                      <a:pt x="29" y="46"/>
                    </a:move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moveTo>
                      <a:pt x="30" y="45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moveTo>
                      <a:pt x="31" y="44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moveTo>
                      <a:pt x="30" y="44"/>
                    </a:moveTo>
                    <a:cubicBezTo>
                      <a:pt x="30" y="44"/>
                      <a:pt x="29" y="45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5"/>
                      <a:pt x="30" y="45"/>
                      <a:pt x="31" y="44"/>
                    </a:cubicBezTo>
                    <a:cubicBezTo>
                      <a:pt x="30" y="44"/>
                      <a:pt x="30" y="44"/>
                      <a:pt x="30" y="44"/>
                    </a:cubicBezTo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moveTo>
                      <a:pt x="31" y="43"/>
                    </a:moveTo>
                    <a:cubicBezTo>
                      <a:pt x="31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moveTo>
                      <a:pt x="34" y="39"/>
                    </a:move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2" y="43"/>
                      <a:pt x="32" y="43"/>
                    </a:cubicBezTo>
                    <a:cubicBezTo>
                      <a:pt x="32" y="42"/>
                      <a:pt x="33" y="41"/>
                      <a:pt x="34" y="40"/>
                    </a:cubicBezTo>
                    <a:cubicBezTo>
                      <a:pt x="34" y="39"/>
                      <a:pt x="34" y="39"/>
                      <a:pt x="34" y="39"/>
                    </a:cubicBezTo>
                    <a:moveTo>
                      <a:pt x="33" y="39"/>
                    </a:moveTo>
                    <a:cubicBezTo>
                      <a:pt x="32" y="40"/>
                      <a:pt x="32" y="41"/>
                      <a:pt x="31" y="42"/>
                    </a:cubicBezTo>
                    <a:cubicBezTo>
                      <a:pt x="31" y="42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2"/>
                      <a:pt x="33" y="40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moveTo>
                      <a:pt x="34" y="39"/>
                    </a:move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moveTo>
                      <a:pt x="33" y="39"/>
                    </a:moveTo>
                    <a:cubicBezTo>
                      <a:pt x="33" y="39"/>
                      <a:pt x="33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3" y="39"/>
                      <a:pt x="33" y="39"/>
                    </a:cubicBezTo>
                    <a:moveTo>
                      <a:pt x="35" y="37"/>
                    </a:move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5" y="38"/>
                    </a:cubicBezTo>
                    <a:cubicBezTo>
                      <a:pt x="35" y="38"/>
                      <a:pt x="35" y="37"/>
                      <a:pt x="36" y="37"/>
                    </a:cubicBezTo>
                    <a:cubicBezTo>
                      <a:pt x="35" y="37"/>
                      <a:pt x="35" y="37"/>
                      <a:pt x="35" y="37"/>
                    </a:cubicBezTo>
                    <a:moveTo>
                      <a:pt x="35" y="36"/>
                    </a:moveTo>
                    <a:cubicBezTo>
                      <a:pt x="34" y="37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5" y="37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moveTo>
                      <a:pt x="36" y="34"/>
                    </a:move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moveTo>
                      <a:pt x="38" y="32"/>
                    </a:move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moveTo>
                      <a:pt x="37" y="31"/>
                    </a:moveTo>
                    <a:cubicBezTo>
                      <a:pt x="37" y="32"/>
                      <a:pt x="37" y="32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8" y="32"/>
                      <a:pt x="38" y="32"/>
                    </a:cubicBezTo>
                    <a:cubicBezTo>
                      <a:pt x="38" y="31"/>
                      <a:pt x="38" y="31"/>
                      <a:pt x="37" y="31"/>
                    </a:cubicBezTo>
                    <a:moveTo>
                      <a:pt x="39" y="30"/>
                    </a:move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9" y="32"/>
                      <a:pt x="39" y="32"/>
                    </a:cubicBezTo>
                    <a:cubicBezTo>
                      <a:pt x="39" y="31"/>
                      <a:pt x="39" y="31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moveTo>
                      <a:pt x="38" y="30"/>
                    </a:moveTo>
                    <a:cubicBezTo>
                      <a:pt x="38" y="30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8" y="30"/>
                    </a:cubicBezTo>
                    <a:moveTo>
                      <a:pt x="40" y="28"/>
                    </a:move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8"/>
                      <a:pt x="40" y="28"/>
                    </a:cubicBezTo>
                    <a:moveTo>
                      <a:pt x="39" y="28"/>
                    </a:moveTo>
                    <a:cubicBezTo>
                      <a:pt x="39" y="28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30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39" y="28"/>
                    </a:cubicBezTo>
                    <a:moveTo>
                      <a:pt x="41" y="27"/>
                    </a:move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moveTo>
                      <a:pt x="40" y="26"/>
                    </a:move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1" y="27"/>
                      <a:pt x="41" y="27"/>
                    </a:cubicBezTo>
                    <a:cubicBezTo>
                      <a:pt x="40" y="26"/>
                      <a:pt x="40" y="26"/>
                      <a:pt x="40" y="26"/>
                    </a:cubicBezTo>
                    <a:moveTo>
                      <a:pt x="45" y="21"/>
                    </a:move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2" y="25"/>
                      <a:pt x="44" y="23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moveTo>
                      <a:pt x="44" y="21"/>
                    </a:moveTo>
                    <a:cubicBezTo>
                      <a:pt x="44" y="21"/>
                      <a:pt x="44" y="21"/>
                      <a:pt x="44" y="21"/>
                    </a:cubicBezTo>
                    <a:cubicBezTo>
                      <a:pt x="43" y="23"/>
                      <a:pt x="41" y="25"/>
                      <a:pt x="40" y="26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6"/>
                      <a:pt x="42" y="25"/>
                      <a:pt x="43" y="24"/>
                    </a:cubicBezTo>
                    <a:cubicBezTo>
                      <a:pt x="43" y="23"/>
                      <a:pt x="44" y="22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moveTo>
                      <a:pt x="48" y="16"/>
                    </a:move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7" y="18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moveTo>
                      <a:pt x="47" y="15"/>
                    </a:moveTo>
                    <a:cubicBezTo>
                      <a:pt x="46" y="17"/>
                      <a:pt x="45" y="19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19"/>
                      <a:pt x="46" y="17"/>
                      <a:pt x="47" y="16"/>
                    </a:cubicBezTo>
                    <a:cubicBezTo>
                      <a:pt x="47" y="16"/>
                      <a:pt x="47" y="16"/>
                      <a:pt x="47" y="15"/>
                    </a:cubicBezTo>
                    <a:moveTo>
                      <a:pt x="49" y="14"/>
                    </a:move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5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moveTo>
                      <a:pt x="49" y="13"/>
                    </a:move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moveTo>
                      <a:pt x="48" y="13"/>
                    </a:moveTo>
                    <a:cubicBezTo>
                      <a:pt x="48" y="14"/>
                      <a:pt x="47" y="14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8" y="15"/>
                      <a:pt x="48" y="14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moveTo>
                      <a:pt x="48" y="13"/>
                    </a:move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8" y="13"/>
                    </a:cubicBezTo>
                    <a:moveTo>
                      <a:pt x="50" y="12"/>
                    </a:move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2"/>
                      <a:pt x="50" y="12"/>
                      <a:pt x="50" y="12"/>
                    </a:cubicBezTo>
                    <a:moveTo>
                      <a:pt x="49" y="12"/>
                    </a:moveTo>
                    <a:cubicBezTo>
                      <a:pt x="49" y="12"/>
                      <a:pt x="49" y="12"/>
                      <a:pt x="48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moveTo>
                      <a:pt x="51" y="11"/>
                    </a:move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3"/>
                      <a:pt x="50" y="13"/>
                    </a:cubicBezTo>
                    <a:cubicBezTo>
                      <a:pt x="50" y="12"/>
                      <a:pt x="51" y="12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0" y="10"/>
                    </a:moveTo>
                    <a:cubicBezTo>
                      <a:pt x="50" y="11"/>
                      <a:pt x="49" y="11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50" y="11"/>
                      <a:pt x="50" y="10"/>
                      <a:pt x="50" y="10"/>
                    </a:cubicBezTo>
                    <a:moveTo>
                      <a:pt x="55" y="4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8"/>
                      <a:pt x="54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moveTo>
                      <a:pt x="54" y="4"/>
                    </a:moveTo>
                    <a:cubicBezTo>
                      <a:pt x="53" y="6"/>
                      <a:pt x="51" y="8"/>
                      <a:pt x="50" y="10"/>
                    </a:cubicBezTo>
                    <a:cubicBezTo>
                      <a:pt x="50" y="10"/>
                      <a:pt x="51" y="10"/>
                      <a:pt x="51" y="10"/>
                    </a:cubicBezTo>
                    <a:cubicBezTo>
                      <a:pt x="52" y="8"/>
                      <a:pt x="53" y="6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moveTo>
                      <a:pt x="55" y="3"/>
                    </a:move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3"/>
                      <a:pt x="56" y="3"/>
                    </a:cubicBezTo>
                    <a:cubicBezTo>
                      <a:pt x="56" y="3"/>
                      <a:pt x="56" y="3"/>
                      <a:pt x="55" y="3"/>
                    </a:cubicBezTo>
                    <a:moveTo>
                      <a:pt x="56" y="3"/>
                    </a:move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moveTo>
                      <a:pt x="55" y="3"/>
                    </a:moveTo>
                    <a:cubicBezTo>
                      <a:pt x="54" y="3"/>
                      <a:pt x="54" y="3"/>
                      <a:pt x="54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moveTo>
                      <a:pt x="55" y="2"/>
                    </a:moveTo>
                    <a:cubicBezTo>
                      <a:pt x="55" y="2"/>
                      <a:pt x="55" y="2"/>
                      <a:pt x="55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2"/>
                      <a:pt x="55" y="2"/>
                    </a:cubicBezTo>
                    <a:moveTo>
                      <a:pt x="57" y="1"/>
                    </a:moveTo>
                    <a:cubicBezTo>
                      <a:pt x="56" y="1"/>
                      <a:pt x="56" y="1"/>
                      <a:pt x="56" y="1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moveTo>
                      <a:pt x="56" y="0"/>
                    </a:moveTo>
                    <a:cubicBezTo>
                      <a:pt x="56" y="0"/>
                      <a:pt x="56" y="1"/>
                      <a:pt x="55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2" name="Freeform 9511"/>
              <p:cNvSpPr>
                <a:spLocks noEditPoints="1"/>
              </p:cNvSpPr>
              <p:nvPr/>
            </p:nvSpPr>
            <p:spPr bwMode="auto">
              <a:xfrm>
                <a:off x="-451" y="3401"/>
                <a:ext cx="12" cy="21"/>
              </a:xfrm>
              <a:custGeom>
                <a:avLst/>
                <a:gdLst>
                  <a:gd name="T0" fmla="*/ 1 w 5"/>
                  <a:gd name="T1" fmla="*/ 7 h 9"/>
                  <a:gd name="T2" fmla="*/ 0 w 5"/>
                  <a:gd name="T3" fmla="*/ 8 h 9"/>
                  <a:gd name="T4" fmla="*/ 0 w 5"/>
                  <a:gd name="T5" fmla="*/ 9 h 9"/>
                  <a:gd name="T6" fmla="*/ 1 w 5"/>
                  <a:gd name="T7" fmla="*/ 8 h 9"/>
                  <a:gd name="T8" fmla="*/ 1 w 5"/>
                  <a:gd name="T9" fmla="*/ 7 h 9"/>
                  <a:gd name="T10" fmla="*/ 0 w 5"/>
                  <a:gd name="T11" fmla="*/ 7 h 9"/>
                  <a:gd name="T12" fmla="*/ 0 w 5"/>
                  <a:gd name="T13" fmla="*/ 8 h 9"/>
                  <a:gd name="T14" fmla="*/ 0 w 5"/>
                  <a:gd name="T15" fmla="*/ 8 h 9"/>
                  <a:gd name="T16" fmla="*/ 1 w 5"/>
                  <a:gd name="T17" fmla="*/ 7 h 9"/>
                  <a:gd name="T18" fmla="*/ 0 w 5"/>
                  <a:gd name="T19" fmla="*/ 7 h 9"/>
                  <a:gd name="T20" fmla="*/ 5 w 5"/>
                  <a:gd name="T21" fmla="*/ 0 h 9"/>
                  <a:gd name="T22" fmla="*/ 4 w 5"/>
                  <a:gd name="T23" fmla="*/ 1 h 9"/>
                  <a:gd name="T24" fmla="*/ 5 w 5"/>
                  <a:gd name="T25" fmla="*/ 2 h 9"/>
                  <a:gd name="T26" fmla="*/ 5 w 5"/>
                  <a:gd name="T27" fmla="*/ 0 h 9"/>
                  <a:gd name="T28" fmla="*/ 5 w 5"/>
                  <a:gd name="T29" fmla="*/ 0 h 9"/>
                  <a:gd name="T30" fmla="*/ 5 w 5"/>
                  <a:gd name="T31" fmla="*/ 0 h 9"/>
                  <a:gd name="T32" fmla="*/ 4 w 5"/>
                  <a:gd name="T33" fmla="*/ 1 h 9"/>
                  <a:gd name="T34" fmla="*/ 4 w 5"/>
                  <a:gd name="T35" fmla="*/ 1 h 9"/>
                  <a:gd name="T36" fmla="*/ 5 w 5"/>
                  <a:gd name="T37" fmla="*/ 0 h 9"/>
                  <a:gd name="T38" fmla="*/ 5 w 5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9">
                    <a:moveTo>
                      <a:pt x="1" y="7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5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3" name="Rectangle 9512"/>
              <p:cNvSpPr>
                <a:spLocks noChangeArrowheads="1"/>
              </p:cNvSpPr>
              <p:nvPr/>
            </p:nvSpPr>
            <p:spPr bwMode="auto">
              <a:xfrm>
                <a:off x="-432" y="338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4" name="Rectangle 9513"/>
              <p:cNvSpPr>
                <a:spLocks noChangeArrowheads="1"/>
              </p:cNvSpPr>
              <p:nvPr/>
            </p:nvSpPr>
            <p:spPr bwMode="auto">
              <a:xfrm>
                <a:off x="-432" y="338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5" name="Freeform 9514"/>
              <p:cNvSpPr>
                <a:spLocks noEditPoints="1"/>
              </p:cNvSpPr>
              <p:nvPr/>
            </p:nvSpPr>
            <p:spPr bwMode="auto">
              <a:xfrm>
                <a:off x="-432" y="3372"/>
                <a:ext cx="12" cy="15"/>
              </a:xfrm>
              <a:custGeom>
                <a:avLst/>
                <a:gdLst>
                  <a:gd name="T0" fmla="*/ 1 w 5"/>
                  <a:gd name="T1" fmla="*/ 6 h 6"/>
                  <a:gd name="T2" fmla="*/ 1 w 5"/>
                  <a:gd name="T3" fmla="*/ 6 h 6"/>
                  <a:gd name="T4" fmla="*/ 1 w 5"/>
                  <a:gd name="T5" fmla="*/ 6 h 6"/>
                  <a:gd name="T6" fmla="*/ 1 w 5"/>
                  <a:gd name="T7" fmla="*/ 6 h 6"/>
                  <a:gd name="T8" fmla="*/ 1 w 5"/>
                  <a:gd name="T9" fmla="*/ 6 h 6"/>
                  <a:gd name="T10" fmla="*/ 0 w 5"/>
                  <a:gd name="T11" fmla="*/ 5 h 6"/>
                  <a:gd name="T12" fmla="*/ 0 w 5"/>
                  <a:gd name="T13" fmla="*/ 6 h 6"/>
                  <a:gd name="T14" fmla="*/ 1 w 5"/>
                  <a:gd name="T15" fmla="*/ 6 h 6"/>
                  <a:gd name="T16" fmla="*/ 1 w 5"/>
                  <a:gd name="T17" fmla="*/ 5 h 6"/>
                  <a:gd name="T18" fmla="*/ 0 w 5"/>
                  <a:gd name="T19" fmla="*/ 5 h 6"/>
                  <a:gd name="T20" fmla="*/ 1 w 5"/>
                  <a:gd name="T21" fmla="*/ 5 h 6"/>
                  <a:gd name="T22" fmla="*/ 1 w 5"/>
                  <a:gd name="T23" fmla="*/ 5 h 6"/>
                  <a:gd name="T24" fmla="*/ 2 w 5"/>
                  <a:gd name="T25" fmla="*/ 5 h 6"/>
                  <a:gd name="T26" fmla="*/ 2 w 5"/>
                  <a:gd name="T27" fmla="*/ 5 h 6"/>
                  <a:gd name="T28" fmla="*/ 1 w 5"/>
                  <a:gd name="T29" fmla="*/ 5 h 6"/>
                  <a:gd name="T30" fmla="*/ 1 w 5"/>
                  <a:gd name="T31" fmla="*/ 5 h 6"/>
                  <a:gd name="T32" fmla="*/ 1 w 5"/>
                  <a:gd name="T33" fmla="*/ 5 h 6"/>
                  <a:gd name="T34" fmla="*/ 1 w 5"/>
                  <a:gd name="T35" fmla="*/ 5 h 6"/>
                  <a:gd name="T36" fmla="*/ 1 w 5"/>
                  <a:gd name="T37" fmla="*/ 5 h 6"/>
                  <a:gd name="T38" fmla="*/ 1 w 5"/>
                  <a:gd name="T39" fmla="*/ 5 h 6"/>
                  <a:gd name="T40" fmla="*/ 4 w 5"/>
                  <a:gd name="T41" fmla="*/ 1 h 6"/>
                  <a:gd name="T42" fmla="*/ 4 w 5"/>
                  <a:gd name="T43" fmla="*/ 1 h 6"/>
                  <a:gd name="T44" fmla="*/ 4 w 5"/>
                  <a:gd name="T45" fmla="*/ 2 h 6"/>
                  <a:gd name="T46" fmla="*/ 4 w 5"/>
                  <a:gd name="T47" fmla="*/ 1 h 6"/>
                  <a:gd name="T48" fmla="*/ 4 w 5"/>
                  <a:gd name="T49" fmla="*/ 1 h 6"/>
                  <a:gd name="T50" fmla="*/ 3 w 5"/>
                  <a:gd name="T51" fmla="*/ 1 h 6"/>
                  <a:gd name="T52" fmla="*/ 3 w 5"/>
                  <a:gd name="T53" fmla="*/ 1 h 6"/>
                  <a:gd name="T54" fmla="*/ 3 w 5"/>
                  <a:gd name="T55" fmla="*/ 1 h 6"/>
                  <a:gd name="T56" fmla="*/ 4 w 5"/>
                  <a:gd name="T57" fmla="*/ 1 h 6"/>
                  <a:gd name="T58" fmla="*/ 3 w 5"/>
                  <a:gd name="T59" fmla="*/ 1 h 6"/>
                  <a:gd name="T60" fmla="*/ 4 w 5"/>
                  <a:gd name="T61" fmla="*/ 0 h 6"/>
                  <a:gd name="T62" fmla="*/ 4 w 5"/>
                  <a:gd name="T63" fmla="*/ 1 h 6"/>
                  <a:gd name="T64" fmla="*/ 4 w 5"/>
                  <a:gd name="T65" fmla="*/ 1 h 6"/>
                  <a:gd name="T66" fmla="*/ 5 w 5"/>
                  <a:gd name="T67" fmla="*/ 0 h 6"/>
                  <a:gd name="T68" fmla="*/ 4 w 5"/>
                  <a:gd name="T69" fmla="*/ 0 h 6"/>
                  <a:gd name="T70" fmla="*/ 4 w 5"/>
                  <a:gd name="T71" fmla="*/ 0 h 6"/>
                  <a:gd name="T72" fmla="*/ 3 w 5"/>
                  <a:gd name="T73" fmla="*/ 1 h 6"/>
                  <a:gd name="T74" fmla="*/ 4 w 5"/>
                  <a:gd name="T75" fmla="*/ 1 h 6"/>
                  <a:gd name="T76" fmla="*/ 4 w 5"/>
                  <a:gd name="T77" fmla="*/ 0 h 6"/>
                  <a:gd name="T78" fmla="*/ 4 w 5"/>
                  <a:gd name="T7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6" name="Freeform 9515"/>
              <p:cNvSpPr>
                <a:spLocks noEditPoints="1"/>
              </p:cNvSpPr>
              <p:nvPr/>
            </p:nvSpPr>
            <p:spPr bwMode="auto">
              <a:xfrm>
                <a:off x="-413" y="3351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1 h 1"/>
                  <a:gd name="T10" fmla="*/ 1 w 2"/>
                  <a:gd name="T11" fmla="*/ 0 h 1"/>
                  <a:gd name="T12" fmla="*/ 0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7" name="Freeform 9516"/>
              <p:cNvSpPr>
                <a:spLocks noEditPoints="1"/>
              </p:cNvSpPr>
              <p:nvPr/>
            </p:nvSpPr>
            <p:spPr bwMode="auto">
              <a:xfrm>
                <a:off x="-415" y="3356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1 w 2"/>
                  <a:gd name="T15" fmla="*/ 1 h 1"/>
                  <a:gd name="T16" fmla="*/ 1 w 2"/>
                  <a:gd name="T17" fmla="*/ 0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8" name="Freeform 9517"/>
              <p:cNvSpPr>
                <a:spLocks noEditPoints="1"/>
              </p:cNvSpPr>
              <p:nvPr/>
            </p:nvSpPr>
            <p:spPr bwMode="auto">
              <a:xfrm>
                <a:off x="-411" y="3346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  <a:gd name="T14" fmla="*/ 1 w 2"/>
                  <a:gd name="T15" fmla="*/ 1 h 2"/>
                  <a:gd name="T16" fmla="*/ 1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9" name="Freeform 9518"/>
              <p:cNvSpPr>
                <a:spLocks noEditPoints="1"/>
              </p:cNvSpPr>
              <p:nvPr/>
            </p:nvSpPr>
            <p:spPr bwMode="auto">
              <a:xfrm>
                <a:off x="-408" y="334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2 h 2"/>
                  <a:gd name="T16" fmla="*/ 2 w 2"/>
                  <a:gd name="T17" fmla="*/ 2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0" name="Freeform 9519"/>
              <p:cNvSpPr>
                <a:spLocks noEditPoints="1"/>
              </p:cNvSpPr>
              <p:nvPr/>
            </p:nvSpPr>
            <p:spPr bwMode="auto">
              <a:xfrm>
                <a:off x="-408" y="334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2 h 2"/>
                  <a:gd name="T16" fmla="*/ 2 w 2"/>
                  <a:gd name="T17" fmla="*/ 2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1" name="Freeform 9520"/>
              <p:cNvSpPr>
                <a:spLocks noEditPoints="1"/>
              </p:cNvSpPr>
              <p:nvPr/>
            </p:nvSpPr>
            <p:spPr bwMode="auto">
              <a:xfrm>
                <a:off x="-399" y="33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2" name="Freeform 9521"/>
              <p:cNvSpPr>
                <a:spLocks noEditPoints="1"/>
              </p:cNvSpPr>
              <p:nvPr/>
            </p:nvSpPr>
            <p:spPr bwMode="auto">
              <a:xfrm>
                <a:off x="-392" y="3306"/>
                <a:ext cx="10" cy="14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6 h 6"/>
                  <a:gd name="T4" fmla="*/ 1 w 4"/>
                  <a:gd name="T5" fmla="*/ 6 h 6"/>
                  <a:gd name="T6" fmla="*/ 1 w 4"/>
                  <a:gd name="T7" fmla="*/ 6 h 6"/>
                  <a:gd name="T8" fmla="*/ 1 w 4"/>
                  <a:gd name="T9" fmla="*/ 6 h 6"/>
                  <a:gd name="T10" fmla="*/ 0 w 4"/>
                  <a:gd name="T11" fmla="*/ 5 h 6"/>
                  <a:gd name="T12" fmla="*/ 0 w 4"/>
                  <a:gd name="T13" fmla="*/ 5 h 6"/>
                  <a:gd name="T14" fmla="*/ 0 w 4"/>
                  <a:gd name="T15" fmla="*/ 6 h 6"/>
                  <a:gd name="T16" fmla="*/ 0 w 4"/>
                  <a:gd name="T17" fmla="*/ 5 h 6"/>
                  <a:gd name="T18" fmla="*/ 0 w 4"/>
                  <a:gd name="T19" fmla="*/ 5 h 6"/>
                  <a:gd name="T20" fmla="*/ 4 w 4"/>
                  <a:gd name="T21" fmla="*/ 0 h 6"/>
                  <a:gd name="T22" fmla="*/ 4 w 4"/>
                  <a:gd name="T23" fmla="*/ 1 h 6"/>
                  <a:gd name="T24" fmla="*/ 4 w 4"/>
                  <a:gd name="T25" fmla="*/ 1 h 6"/>
                  <a:gd name="T26" fmla="*/ 4 w 4"/>
                  <a:gd name="T27" fmla="*/ 0 h 6"/>
                  <a:gd name="T28" fmla="*/ 4 w 4"/>
                  <a:gd name="T29" fmla="*/ 0 h 6"/>
                  <a:gd name="T30" fmla="*/ 3 w 4"/>
                  <a:gd name="T31" fmla="*/ 0 h 6"/>
                  <a:gd name="T32" fmla="*/ 3 w 4"/>
                  <a:gd name="T33" fmla="*/ 0 h 6"/>
                  <a:gd name="T34" fmla="*/ 3 w 4"/>
                  <a:gd name="T35" fmla="*/ 1 h 6"/>
                  <a:gd name="T36" fmla="*/ 4 w 4"/>
                  <a:gd name="T37" fmla="*/ 0 h 6"/>
                  <a:gd name="T38" fmla="*/ 3 w 4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3" name="Freeform 9522"/>
              <p:cNvSpPr>
                <a:spLocks noEditPoints="1"/>
              </p:cNvSpPr>
              <p:nvPr/>
            </p:nvSpPr>
            <p:spPr bwMode="auto">
              <a:xfrm>
                <a:off x="-389" y="331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4" name="Freeform 9523"/>
              <p:cNvSpPr>
                <a:spLocks noEditPoints="1"/>
              </p:cNvSpPr>
              <p:nvPr/>
            </p:nvSpPr>
            <p:spPr bwMode="auto">
              <a:xfrm>
                <a:off x="-387" y="3285"/>
                <a:ext cx="19" cy="28"/>
              </a:xfrm>
              <a:custGeom>
                <a:avLst/>
                <a:gdLst>
                  <a:gd name="T0" fmla="*/ 1 w 8"/>
                  <a:gd name="T1" fmla="*/ 11 h 12"/>
                  <a:gd name="T2" fmla="*/ 1 w 8"/>
                  <a:gd name="T3" fmla="*/ 11 h 12"/>
                  <a:gd name="T4" fmla="*/ 1 w 8"/>
                  <a:gd name="T5" fmla="*/ 12 h 12"/>
                  <a:gd name="T6" fmla="*/ 1 w 8"/>
                  <a:gd name="T7" fmla="*/ 12 h 12"/>
                  <a:gd name="T8" fmla="*/ 1 w 8"/>
                  <a:gd name="T9" fmla="*/ 11 h 12"/>
                  <a:gd name="T10" fmla="*/ 0 w 8"/>
                  <a:gd name="T11" fmla="*/ 11 h 12"/>
                  <a:gd name="T12" fmla="*/ 0 w 8"/>
                  <a:gd name="T13" fmla="*/ 11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1 h 12"/>
                  <a:gd name="T20" fmla="*/ 6 w 8"/>
                  <a:gd name="T21" fmla="*/ 3 h 12"/>
                  <a:gd name="T22" fmla="*/ 6 w 8"/>
                  <a:gd name="T23" fmla="*/ 3 h 12"/>
                  <a:gd name="T24" fmla="*/ 6 w 8"/>
                  <a:gd name="T25" fmla="*/ 3 h 12"/>
                  <a:gd name="T26" fmla="*/ 6 w 8"/>
                  <a:gd name="T27" fmla="*/ 3 h 12"/>
                  <a:gd name="T28" fmla="*/ 6 w 8"/>
                  <a:gd name="T29" fmla="*/ 3 h 12"/>
                  <a:gd name="T30" fmla="*/ 5 w 8"/>
                  <a:gd name="T31" fmla="*/ 2 h 12"/>
                  <a:gd name="T32" fmla="*/ 5 w 8"/>
                  <a:gd name="T33" fmla="*/ 3 h 12"/>
                  <a:gd name="T34" fmla="*/ 5 w 8"/>
                  <a:gd name="T35" fmla="*/ 3 h 12"/>
                  <a:gd name="T36" fmla="*/ 5 w 8"/>
                  <a:gd name="T37" fmla="*/ 3 h 12"/>
                  <a:gd name="T38" fmla="*/ 5 w 8"/>
                  <a:gd name="T39" fmla="*/ 2 h 12"/>
                  <a:gd name="T40" fmla="*/ 7 w 8"/>
                  <a:gd name="T41" fmla="*/ 2 h 12"/>
                  <a:gd name="T42" fmla="*/ 6 w 8"/>
                  <a:gd name="T43" fmla="*/ 2 h 12"/>
                  <a:gd name="T44" fmla="*/ 7 w 8"/>
                  <a:gd name="T45" fmla="*/ 2 h 12"/>
                  <a:gd name="T46" fmla="*/ 7 w 8"/>
                  <a:gd name="T47" fmla="*/ 2 h 12"/>
                  <a:gd name="T48" fmla="*/ 7 w 8"/>
                  <a:gd name="T49" fmla="*/ 2 h 12"/>
                  <a:gd name="T50" fmla="*/ 6 w 8"/>
                  <a:gd name="T51" fmla="*/ 1 h 12"/>
                  <a:gd name="T52" fmla="*/ 6 w 8"/>
                  <a:gd name="T53" fmla="*/ 2 h 12"/>
                  <a:gd name="T54" fmla="*/ 6 w 8"/>
                  <a:gd name="T55" fmla="*/ 2 h 12"/>
                  <a:gd name="T56" fmla="*/ 6 w 8"/>
                  <a:gd name="T57" fmla="*/ 2 h 12"/>
                  <a:gd name="T58" fmla="*/ 6 w 8"/>
                  <a:gd name="T59" fmla="*/ 1 h 12"/>
                  <a:gd name="T60" fmla="*/ 7 w 8"/>
                  <a:gd name="T61" fmla="*/ 0 h 12"/>
                  <a:gd name="T62" fmla="*/ 7 w 8"/>
                  <a:gd name="T63" fmla="*/ 2 h 12"/>
                  <a:gd name="T64" fmla="*/ 7 w 8"/>
                  <a:gd name="T65" fmla="*/ 2 h 12"/>
                  <a:gd name="T66" fmla="*/ 8 w 8"/>
                  <a:gd name="T67" fmla="*/ 1 h 12"/>
                  <a:gd name="T68" fmla="*/ 7 w 8"/>
                  <a:gd name="T69" fmla="*/ 0 h 12"/>
                  <a:gd name="T70" fmla="*/ 6 w 8"/>
                  <a:gd name="T71" fmla="*/ 0 h 12"/>
                  <a:gd name="T72" fmla="*/ 6 w 8"/>
                  <a:gd name="T73" fmla="*/ 1 h 12"/>
                  <a:gd name="T74" fmla="*/ 6 w 8"/>
                  <a:gd name="T75" fmla="*/ 2 h 12"/>
                  <a:gd name="T76" fmla="*/ 7 w 8"/>
                  <a:gd name="T77" fmla="*/ 0 h 12"/>
                  <a:gd name="T78" fmla="*/ 6 w 8"/>
                  <a:gd name="T7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2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moveTo>
                      <a:pt x="7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7" y="0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5" name="Freeform 9524"/>
              <p:cNvSpPr>
                <a:spLocks noEditPoints="1"/>
              </p:cNvSpPr>
              <p:nvPr/>
            </p:nvSpPr>
            <p:spPr bwMode="auto">
              <a:xfrm>
                <a:off x="-389" y="3313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6" name="Freeform 9525"/>
              <p:cNvSpPr>
                <a:spLocks noEditPoints="1"/>
              </p:cNvSpPr>
              <p:nvPr/>
            </p:nvSpPr>
            <p:spPr bwMode="auto">
              <a:xfrm>
                <a:off x="-512" y="3361"/>
                <a:ext cx="97" cy="160"/>
              </a:xfrm>
              <a:custGeom>
                <a:avLst/>
                <a:gdLst>
                  <a:gd name="T0" fmla="*/ 1 w 41"/>
                  <a:gd name="T1" fmla="*/ 68 h 68"/>
                  <a:gd name="T2" fmla="*/ 4 w 41"/>
                  <a:gd name="T3" fmla="*/ 61 h 68"/>
                  <a:gd name="T4" fmla="*/ 8 w 41"/>
                  <a:gd name="T5" fmla="*/ 54 h 68"/>
                  <a:gd name="T6" fmla="*/ 10 w 41"/>
                  <a:gd name="T7" fmla="*/ 53 h 68"/>
                  <a:gd name="T8" fmla="*/ 13 w 41"/>
                  <a:gd name="T9" fmla="*/ 48 h 68"/>
                  <a:gd name="T10" fmla="*/ 14 w 41"/>
                  <a:gd name="T11" fmla="*/ 44 h 68"/>
                  <a:gd name="T12" fmla="*/ 14 w 41"/>
                  <a:gd name="T13" fmla="*/ 46 h 68"/>
                  <a:gd name="T14" fmla="*/ 14 w 41"/>
                  <a:gd name="T15" fmla="*/ 44 h 68"/>
                  <a:gd name="T16" fmla="*/ 16 w 41"/>
                  <a:gd name="T17" fmla="*/ 42 h 68"/>
                  <a:gd name="T18" fmla="*/ 18 w 41"/>
                  <a:gd name="T19" fmla="*/ 40 h 68"/>
                  <a:gd name="T20" fmla="*/ 18 w 41"/>
                  <a:gd name="T21" fmla="*/ 38 h 68"/>
                  <a:gd name="T22" fmla="*/ 19 w 41"/>
                  <a:gd name="T23" fmla="*/ 39 h 68"/>
                  <a:gd name="T24" fmla="*/ 18 w 41"/>
                  <a:gd name="T25" fmla="*/ 38 h 68"/>
                  <a:gd name="T26" fmla="*/ 18 w 41"/>
                  <a:gd name="T27" fmla="*/ 37 h 68"/>
                  <a:gd name="T28" fmla="*/ 20 w 41"/>
                  <a:gd name="T29" fmla="*/ 37 h 68"/>
                  <a:gd name="T30" fmla="*/ 21 w 41"/>
                  <a:gd name="T31" fmla="*/ 32 h 68"/>
                  <a:gd name="T32" fmla="*/ 22 w 41"/>
                  <a:gd name="T33" fmla="*/ 33 h 68"/>
                  <a:gd name="T34" fmla="*/ 22 w 41"/>
                  <a:gd name="T35" fmla="*/ 33 h 68"/>
                  <a:gd name="T36" fmla="*/ 22 w 41"/>
                  <a:gd name="T37" fmla="*/ 33 h 68"/>
                  <a:gd name="T38" fmla="*/ 25 w 41"/>
                  <a:gd name="T39" fmla="*/ 27 h 68"/>
                  <a:gd name="T40" fmla="*/ 24 w 41"/>
                  <a:gd name="T41" fmla="*/ 30 h 68"/>
                  <a:gd name="T42" fmla="*/ 25 w 41"/>
                  <a:gd name="T43" fmla="*/ 27 h 68"/>
                  <a:gd name="T44" fmla="*/ 23 w 41"/>
                  <a:gd name="T45" fmla="*/ 29 h 68"/>
                  <a:gd name="T46" fmla="*/ 23 w 41"/>
                  <a:gd name="T47" fmla="*/ 30 h 68"/>
                  <a:gd name="T48" fmla="*/ 25 w 41"/>
                  <a:gd name="T49" fmla="*/ 26 h 68"/>
                  <a:gd name="T50" fmla="*/ 32 w 41"/>
                  <a:gd name="T51" fmla="*/ 15 h 68"/>
                  <a:gd name="T52" fmla="*/ 34 w 41"/>
                  <a:gd name="T53" fmla="*/ 13 h 68"/>
                  <a:gd name="T54" fmla="*/ 34 w 41"/>
                  <a:gd name="T55" fmla="*/ 13 h 68"/>
                  <a:gd name="T56" fmla="*/ 34 w 41"/>
                  <a:gd name="T57" fmla="*/ 13 h 68"/>
                  <a:gd name="T58" fmla="*/ 34 w 41"/>
                  <a:gd name="T59" fmla="*/ 13 h 68"/>
                  <a:gd name="T60" fmla="*/ 32 w 41"/>
                  <a:gd name="T61" fmla="*/ 15 h 68"/>
                  <a:gd name="T62" fmla="*/ 33 w 41"/>
                  <a:gd name="T63" fmla="*/ 13 h 68"/>
                  <a:gd name="T64" fmla="*/ 33 w 41"/>
                  <a:gd name="T65" fmla="*/ 13 h 68"/>
                  <a:gd name="T66" fmla="*/ 33 w 41"/>
                  <a:gd name="T67" fmla="*/ 13 h 68"/>
                  <a:gd name="T68" fmla="*/ 33 w 41"/>
                  <a:gd name="T69" fmla="*/ 13 h 68"/>
                  <a:gd name="T70" fmla="*/ 39 w 41"/>
                  <a:gd name="T71" fmla="*/ 3 h 68"/>
                  <a:gd name="T72" fmla="*/ 40 w 41"/>
                  <a:gd name="T73" fmla="*/ 1 h 68"/>
                  <a:gd name="T74" fmla="*/ 41 w 41"/>
                  <a:gd name="T75" fmla="*/ 0 h 68"/>
                  <a:gd name="T76" fmla="*/ 40 w 41"/>
                  <a:gd name="T77" fmla="*/ 4 h 68"/>
                  <a:gd name="T78" fmla="*/ 41 w 41"/>
                  <a:gd name="T79" fmla="*/ 0 h 68"/>
                  <a:gd name="T80" fmla="*/ 40 w 41"/>
                  <a:gd name="T81" fmla="*/ 1 h 68"/>
                  <a:gd name="T82" fmla="*/ 41 w 41"/>
                  <a:gd name="T8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68">
                    <a:moveTo>
                      <a:pt x="4" y="61"/>
                    </a:moveTo>
                    <a:cubicBezTo>
                      <a:pt x="2" y="65"/>
                      <a:pt x="0" y="68"/>
                      <a:pt x="1" y="68"/>
                    </a:cubicBezTo>
                    <a:cubicBezTo>
                      <a:pt x="1" y="68"/>
                      <a:pt x="2" y="66"/>
                      <a:pt x="5" y="61"/>
                    </a:cubicBezTo>
                    <a:cubicBezTo>
                      <a:pt x="5" y="61"/>
                      <a:pt x="4" y="61"/>
                      <a:pt x="4" y="61"/>
                    </a:cubicBezTo>
                    <a:moveTo>
                      <a:pt x="12" y="47"/>
                    </a:moveTo>
                    <a:cubicBezTo>
                      <a:pt x="11" y="50"/>
                      <a:pt x="10" y="52"/>
                      <a:pt x="8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10" y="54"/>
                      <a:pt x="10" y="53"/>
                      <a:pt x="10" y="53"/>
                    </a:cubicBezTo>
                    <a:cubicBezTo>
                      <a:pt x="11" y="51"/>
                      <a:pt x="12" y="49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7"/>
                      <a:pt x="13" y="47"/>
                      <a:pt x="12" y="47"/>
                    </a:cubicBezTo>
                    <a:moveTo>
                      <a:pt x="14" y="44"/>
                    </a:moveTo>
                    <a:cubicBezTo>
                      <a:pt x="14" y="44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ubicBezTo>
                      <a:pt x="15" y="45"/>
                      <a:pt x="15" y="45"/>
                      <a:pt x="15" y="44"/>
                    </a:cubicBezTo>
                    <a:cubicBezTo>
                      <a:pt x="15" y="44"/>
                      <a:pt x="15" y="44"/>
                      <a:pt x="14" y="44"/>
                    </a:cubicBezTo>
                    <a:moveTo>
                      <a:pt x="17" y="39"/>
                    </a:moveTo>
                    <a:cubicBezTo>
                      <a:pt x="17" y="40"/>
                      <a:pt x="16" y="41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7" y="41"/>
                      <a:pt x="18" y="40"/>
                      <a:pt x="18" y="40"/>
                    </a:cubicBezTo>
                    <a:cubicBezTo>
                      <a:pt x="18" y="39"/>
                      <a:pt x="18" y="39"/>
                      <a:pt x="17" y="39"/>
                    </a:cubicBezTo>
                    <a:moveTo>
                      <a:pt x="18" y="38"/>
                    </a:move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9" y="39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8" y="38"/>
                      <a:pt x="18" y="38"/>
                      <a:pt x="18" y="38"/>
                    </a:cubicBezTo>
                    <a:moveTo>
                      <a:pt x="19" y="36"/>
                    </a:moveTo>
                    <a:cubicBezTo>
                      <a:pt x="19" y="37"/>
                      <a:pt x="19" y="37"/>
                      <a:pt x="18" y="37"/>
                    </a:cubicBezTo>
                    <a:cubicBezTo>
                      <a:pt x="19" y="37"/>
                      <a:pt x="19" y="37"/>
                      <a:pt x="19" y="38"/>
                    </a:cubicBezTo>
                    <a:cubicBezTo>
                      <a:pt x="19" y="37"/>
                      <a:pt x="20" y="37"/>
                      <a:pt x="20" y="37"/>
                    </a:cubicBezTo>
                    <a:cubicBezTo>
                      <a:pt x="19" y="37"/>
                      <a:pt x="19" y="37"/>
                      <a:pt x="19" y="36"/>
                    </a:cubicBezTo>
                    <a:moveTo>
                      <a:pt x="21" y="32"/>
                    </a:move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2"/>
                      <a:pt x="21" y="32"/>
                      <a:pt x="21" y="32"/>
                    </a:cubicBezTo>
                    <a:moveTo>
                      <a:pt x="25" y="27"/>
                    </a:move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9"/>
                      <a:pt x="25" y="28"/>
                      <a:pt x="26" y="27"/>
                    </a:cubicBezTo>
                    <a:cubicBezTo>
                      <a:pt x="26" y="27"/>
                      <a:pt x="25" y="27"/>
                      <a:pt x="25" y="27"/>
                    </a:cubicBezTo>
                    <a:moveTo>
                      <a:pt x="25" y="26"/>
                    </a:moveTo>
                    <a:cubicBezTo>
                      <a:pt x="24" y="27"/>
                      <a:pt x="24" y="28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29"/>
                      <a:pt x="25" y="28"/>
                      <a:pt x="25" y="27"/>
                    </a:cubicBezTo>
                    <a:cubicBezTo>
                      <a:pt x="25" y="27"/>
                      <a:pt x="25" y="26"/>
                      <a:pt x="25" y="26"/>
                    </a:cubicBezTo>
                    <a:moveTo>
                      <a:pt x="33" y="13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3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4" y="13"/>
                      <a:pt x="34" y="13"/>
                      <a:pt x="33" y="13"/>
                    </a:cubicBezTo>
                    <a:moveTo>
                      <a:pt x="34" y="13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moveTo>
                      <a:pt x="33" y="13"/>
                    </a:move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4"/>
                      <a:pt x="33" y="14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moveTo>
                      <a:pt x="33" y="13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moveTo>
                      <a:pt x="40" y="1"/>
                    </a:moveTo>
                    <a:cubicBezTo>
                      <a:pt x="40" y="2"/>
                      <a:pt x="39" y="2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40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moveTo>
                      <a:pt x="41" y="0"/>
                    </a:moveTo>
                    <a:cubicBezTo>
                      <a:pt x="39" y="4"/>
                      <a:pt x="39" y="4"/>
                      <a:pt x="39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3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moveTo>
                      <a:pt x="41" y="0"/>
                    </a:moveTo>
                    <a:cubicBezTo>
                      <a:pt x="40" y="0"/>
                      <a:pt x="40" y="0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7" name="Freeform 9526"/>
              <p:cNvSpPr>
                <a:spLocks noEditPoints="1"/>
              </p:cNvSpPr>
              <p:nvPr/>
            </p:nvSpPr>
            <p:spPr bwMode="auto">
              <a:xfrm>
                <a:off x="-371" y="3110"/>
                <a:ext cx="107" cy="175"/>
              </a:xfrm>
              <a:custGeom>
                <a:avLst/>
                <a:gdLst>
                  <a:gd name="T0" fmla="*/ 1 w 45"/>
                  <a:gd name="T1" fmla="*/ 74 h 74"/>
                  <a:gd name="T2" fmla="*/ 1 w 45"/>
                  <a:gd name="T3" fmla="*/ 74 h 74"/>
                  <a:gd name="T4" fmla="*/ 0 w 45"/>
                  <a:gd name="T5" fmla="*/ 73 h 74"/>
                  <a:gd name="T6" fmla="*/ 0 w 45"/>
                  <a:gd name="T7" fmla="*/ 73 h 74"/>
                  <a:gd name="T8" fmla="*/ 0 w 45"/>
                  <a:gd name="T9" fmla="*/ 73 h 74"/>
                  <a:gd name="T10" fmla="*/ 5 w 45"/>
                  <a:gd name="T11" fmla="*/ 67 h 74"/>
                  <a:gd name="T12" fmla="*/ 5 w 45"/>
                  <a:gd name="T13" fmla="*/ 67 h 74"/>
                  <a:gd name="T14" fmla="*/ 4 w 45"/>
                  <a:gd name="T15" fmla="*/ 66 h 74"/>
                  <a:gd name="T16" fmla="*/ 5 w 45"/>
                  <a:gd name="T17" fmla="*/ 67 h 74"/>
                  <a:gd name="T18" fmla="*/ 4 w 45"/>
                  <a:gd name="T19" fmla="*/ 66 h 74"/>
                  <a:gd name="T20" fmla="*/ 9 w 45"/>
                  <a:gd name="T21" fmla="*/ 60 h 74"/>
                  <a:gd name="T22" fmla="*/ 10 w 45"/>
                  <a:gd name="T23" fmla="*/ 59 h 74"/>
                  <a:gd name="T24" fmla="*/ 8 w 45"/>
                  <a:gd name="T25" fmla="*/ 59 h 74"/>
                  <a:gd name="T26" fmla="*/ 9 w 45"/>
                  <a:gd name="T27" fmla="*/ 59 h 74"/>
                  <a:gd name="T28" fmla="*/ 8 w 45"/>
                  <a:gd name="T29" fmla="*/ 59 h 74"/>
                  <a:gd name="T30" fmla="*/ 10 w 45"/>
                  <a:gd name="T31" fmla="*/ 59 h 74"/>
                  <a:gd name="T32" fmla="*/ 10 w 45"/>
                  <a:gd name="T33" fmla="*/ 58 h 74"/>
                  <a:gd name="T34" fmla="*/ 9 w 45"/>
                  <a:gd name="T35" fmla="*/ 58 h 74"/>
                  <a:gd name="T36" fmla="*/ 10 w 45"/>
                  <a:gd name="T37" fmla="*/ 58 h 74"/>
                  <a:gd name="T38" fmla="*/ 9 w 45"/>
                  <a:gd name="T39" fmla="*/ 58 h 74"/>
                  <a:gd name="T40" fmla="*/ 12 w 45"/>
                  <a:gd name="T41" fmla="*/ 55 h 74"/>
                  <a:gd name="T42" fmla="*/ 13 w 45"/>
                  <a:gd name="T43" fmla="*/ 54 h 74"/>
                  <a:gd name="T44" fmla="*/ 12 w 45"/>
                  <a:gd name="T45" fmla="*/ 53 h 74"/>
                  <a:gd name="T46" fmla="*/ 12 w 45"/>
                  <a:gd name="T47" fmla="*/ 54 h 74"/>
                  <a:gd name="T48" fmla="*/ 12 w 45"/>
                  <a:gd name="T49" fmla="*/ 53 h 74"/>
                  <a:gd name="T50" fmla="*/ 14 w 45"/>
                  <a:gd name="T51" fmla="*/ 52 h 74"/>
                  <a:gd name="T52" fmla="*/ 14 w 45"/>
                  <a:gd name="T53" fmla="*/ 51 h 74"/>
                  <a:gd name="T54" fmla="*/ 13 w 45"/>
                  <a:gd name="T55" fmla="*/ 51 h 74"/>
                  <a:gd name="T56" fmla="*/ 13 w 45"/>
                  <a:gd name="T57" fmla="*/ 52 h 74"/>
                  <a:gd name="T58" fmla="*/ 13 w 45"/>
                  <a:gd name="T59" fmla="*/ 51 h 74"/>
                  <a:gd name="T60" fmla="*/ 15 w 45"/>
                  <a:gd name="T61" fmla="*/ 51 h 74"/>
                  <a:gd name="T62" fmla="*/ 16 w 45"/>
                  <a:gd name="T63" fmla="*/ 50 h 74"/>
                  <a:gd name="T64" fmla="*/ 16 w 45"/>
                  <a:gd name="T65" fmla="*/ 49 h 74"/>
                  <a:gd name="T66" fmla="*/ 16 w 45"/>
                  <a:gd name="T67" fmla="*/ 50 h 74"/>
                  <a:gd name="T68" fmla="*/ 16 w 45"/>
                  <a:gd name="T69" fmla="*/ 49 h 74"/>
                  <a:gd name="T70" fmla="*/ 13 w 45"/>
                  <a:gd name="T71" fmla="*/ 50 h 74"/>
                  <a:gd name="T72" fmla="*/ 15 w 45"/>
                  <a:gd name="T73" fmla="*/ 49 h 74"/>
                  <a:gd name="T74" fmla="*/ 14 w 45"/>
                  <a:gd name="T75" fmla="*/ 48 h 74"/>
                  <a:gd name="T76" fmla="*/ 15 w 45"/>
                  <a:gd name="T77" fmla="*/ 49 h 74"/>
                  <a:gd name="T78" fmla="*/ 14 w 45"/>
                  <a:gd name="T79" fmla="*/ 48 h 74"/>
                  <a:gd name="T80" fmla="*/ 17 w 45"/>
                  <a:gd name="T81" fmla="*/ 48 h 74"/>
                  <a:gd name="T82" fmla="*/ 17 w 45"/>
                  <a:gd name="T83" fmla="*/ 47 h 74"/>
                  <a:gd name="T84" fmla="*/ 16 w 45"/>
                  <a:gd name="T85" fmla="*/ 46 h 74"/>
                  <a:gd name="T86" fmla="*/ 16 w 45"/>
                  <a:gd name="T87" fmla="*/ 48 h 74"/>
                  <a:gd name="T88" fmla="*/ 16 w 45"/>
                  <a:gd name="T89" fmla="*/ 46 h 74"/>
                  <a:gd name="T90" fmla="*/ 22 w 45"/>
                  <a:gd name="T91" fmla="*/ 39 h 74"/>
                  <a:gd name="T92" fmla="*/ 24 w 45"/>
                  <a:gd name="T93" fmla="*/ 35 h 74"/>
                  <a:gd name="T94" fmla="*/ 23 w 45"/>
                  <a:gd name="T95" fmla="*/ 34 h 74"/>
                  <a:gd name="T96" fmla="*/ 21 w 45"/>
                  <a:gd name="T97" fmla="*/ 39 h 74"/>
                  <a:gd name="T98" fmla="*/ 23 w 45"/>
                  <a:gd name="T99" fmla="*/ 34 h 74"/>
                  <a:gd name="T100" fmla="*/ 27 w 45"/>
                  <a:gd name="T101" fmla="*/ 31 h 74"/>
                  <a:gd name="T102" fmla="*/ 29 w 45"/>
                  <a:gd name="T103" fmla="*/ 27 h 74"/>
                  <a:gd name="T104" fmla="*/ 28 w 45"/>
                  <a:gd name="T105" fmla="*/ 26 h 74"/>
                  <a:gd name="T106" fmla="*/ 26 w 45"/>
                  <a:gd name="T107" fmla="*/ 30 h 74"/>
                  <a:gd name="T108" fmla="*/ 29 w 45"/>
                  <a:gd name="T109" fmla="*/ 26 h 74"/>
                  <a:gd name="T110" fmla="*/ 38 w 45"/>
                  <a:gd name="T111" fmla="*/ 13 h 74"/>
                  <a:gd name="T112" fmla="*/ 35 w 45"/>
                  <a:gd name="T113" fmla="*/ 17 h 74"/>
                  <a:gd name="T114" fmla="*/ 37 w 45"/>
                  <a:gd name="T115" fmla="*/ 11 h 74"/>
                  <a:gd name="T116" fmla="*/ 35 w 45"/>
                  <a:gd name="T117" fmla="*/ 17 h 74"/>
                  <a:gd name="T118" fmla="*/ 37 w 45"/>
                  <a:gd name="T119" fmla="*/ 11 h 74"/>
                  <a:gd name="T120" fmla="*/ 40 w 45"/>
                  <a:gd name="T121" fmla="*/ 7 h 74"/>
                  <a:gd name="T122" fmla="*/ 40 w 45"/>
                  <a:gd name="T123" fmla="*/ 7 h 74"/>
                  <a:gd name="T124" fmla="*/ 44 w 45"/>
                  <a:gd name="T12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74">
                    <a:moveTo>
                      <a:pt x="1" y="73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3"/>
                    </a:cubicBezTo>
                    <a:moveTo>
                      <a:pt x="0" y="73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1" y="73"/>
                      <a:pt x="1" y="73"/>
                    </a:cubicBezTo>
                    <a:cubicBezTo>
                      <a:pt x="0" y="73"/>
                      <a:pt x="0" y="73"/>
                      <a:pt x="0" y="73"/>
                    </a:cubicBezTo>
                    <a:moveTo>
                      <a:pt x="5" y="67"/>
                    </a:move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moveTo>
                      <a:pt x="4" y="66"/>
                    </a:move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6"/>
                      <a:pt x="4" y="66"/>
                      <a:pt x="4" y="66"/>
                    </a:cubicBezTo>
                    <a:moveTo>
                      <a:pt x="10" y="59"/>
                    </a:move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10" y="60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moveTo>
                      <a:pt x="8" y="59"/>
                    </a:move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8" y="59"/>
                    </a:cubicBezTo>
                    <a:moveTo>
                      <a:pt x="10" y="58"/>
                    </a:move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moveTo>
                      <a:pt x="9" y="58"/>
                    </a:move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9" y="58"/>
                      <a:pt x="9" y="58"/>
                      <a:pt x="9" y="58"/>
                    </a:cubicBezTo>
                    <a:moveTo>
                      <a:pt x="13" y="54"/>
                    </a:moveTo>
                    <a:cubicBezTo>
                      <a:pt x="12" y="55"/>
                      <a:pt x="12" y="55"/>
                      <a:pt x="12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moveTo>
                      <a:pt x="12" y="53"/>
                    </a:moveTo>
                    <a:cubicBezTo>
                      <a:pt x="11" y="53"/>
                      <a:pt x="11" y="53"/>
                      <a:pt x="11" y="54"/>
                    </a:cubicBezTo>
                    <a:cubicBezTo>
                      <a:pt x="11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3" y="53"/>
                    </a:cubicBezTo>
                    <a:cubicBezTo>
                      <a:pt x="12" y="53"/>
                      <a:pt x="12" y="53"/>
                      <a:pt x="12" y="53"/>
                    </a:cubicBezTo>
                    <a:moveTo>
                      <a:pt x="14" y="51"/>
                    </a:move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moveTo>
                      <a:pt x="13" y="51"/>
                    </a:move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4" y="52"/>
                      <a:pt x="14" y="51"/>
                      <a:pt x="14" y="51"/>
                    </a:cubicBezTo>
                    <a:cubicBezTo>
                      <a:pt x="14" y="51"/>
                      <a:pt x="13" y="51"/>
                      <a:pt x="13" y="51"/>
                    </a:cubicBezTo>
                    <a:moveTo>
                      <a:pt x="15" y="50"/>
                    </a:move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0"/>
                      <a:pt x="15" y="50"/>
                      <a:pt x="16" y="50"/>
                    </a:cubicBezTo>
                    <a:cubicBezTo>
                      <a:pt x="15" y="50"/>
                      <a:pt x="15" y="50"/>
                      <a:pt x="15" y="50"/>
                    </a:cubicBezTo>
                    <a:moveTo>
                      <a:pt x="16" y="49"/>
                    </a:move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moveTo>
                      <a:pt x="14" y="49"/>
                    </a:moveTo>
                    <a:cubicBezTo>
                      <a:pt x="14" y="49"/>
                      <a:pt x="14" y="50"/>
                      <a:pt x="13" y="50"/>
                    </a:cubicBezTo>
                    <a:cubicBezTo>
                      <a:pt x="14" y="50"/>
                      <a:pt x="14" y="50"/>
                      <a:pt x="14" y="51"/>
                    </a:cubicBezTo>
                    <a:cubicBezTo>
                      <a:pt x="14" y="50"/>
                      <a:pt x="15" y="50"/>
                      <a:pt x="15" y="49"/>
                    </a:cubicBezTo>
                    <a:cubicBezTo>
                      <a:pt x="15" y="49"/>
                      <a:pt x="14" y="49"/>
                      <a:pt x="14" y="49"/>
                    </a:cubicBezTo>
                    <a:moveTo>
                      <a:pt x="14" y="48"/>
                    </a:moveTo>
                    <a:cubicBezTo>
                      <a:pt x="14" y="48"/>
                      <a:pt x="14" y="49"/>
                      <a:pt x="14" y="49"/>
                    </a:cubicBezTo>
                    <a:cubicBezTo>
                      <a:pt x="14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8"/>
                      <a:pt x="14" y="48"/>
                    </a:cubicBezTo>
                    <a:moveTo>
                      <a:pt x="17" y="47"/>
                    </a:move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moveTo>
                      <a:pt x="16" y="46"/>
                    </a:moveTo>
                    <a:cubicBezTo>
                      <a:pt x="16" y="47"/>
                      <a:pt x="15" y="47"/>
                      <a:pt x="15" y="47"/>
                    </a:cubicBezTo>
                    <a:cubicBezTo>
                      <a:pt x="15" y="47"/>
                      <a:pt x="16" y="47"/>
                      <a:pt x="16" y="48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16" y="47"/>
                      <a:pt x="16" y="46"/>
                      <a:pt x="16" y="46"/>
                    </a:cubicBezTo>
                    <a:moveTo>
                      <a:pt x="24" y="35"/>
                    </a:move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6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moveTo>
                      <a:pt x="23" y="34"/>
                    </a:moveTo>
                    <a:cubicBezTo>
                      <a:pt x="22" y="36"/>
                      <a:pt x="21" y="37"/>
                      <a:pt x="21" y="38"/>
                    </a:cubicBezTo>
                    <a:cubicBezTo>
                      <a:pt x="21" y="38"/>
                      <a:pt x="21" y="38"/>
                      <a:pt x="21" y="39"/>
                    </a:cubicBezTo>
                    <a:cubicBezTo>
                      <a:pt x="22" y="37"/>
                      <a:pt x="23" y="36"/>
                      <a:pt x="24" y="35"/>
                    </a:cubicBezTo>
                    <a:cubicBezTo>
                      <a:pt x="23" y="35"/>
                      <a:pt x="23" y="35"/>
                      <a:pt x="23" y="34"/>
                    </a:cubicBezTo>
                    <a:moveTo>
                      <a:pt x="29" y="27"/>
                    </a:move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29"/>
                      <a:pt x="28" y="2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moveTo>
                      <a:pt x="28" y="26"/>
                    </a:moveTo>
                    <a:cubicBezTo>
                      <a:pt x="28" y="26"/>
                      <a:pt x="28" y="27"/>
                      <a:pt x="27" y="27"/>
                    </a:cubicBezTo>
                    <a:cubicBezTo>
                      <a:pt x="27" y="28"/>
                      <a:pt x="26" y="29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29"/>
                      <a:pt x="28" y="28"/>
                      <a:pt x="29" y="26"/>
                    </a:cubicBezTo>
                    <a:cubicBezTo>
                      <a:pt x="29" y="26"/>
                      <a:pt x="28" y="26"/>
                      <a:pt x="28" y="26"/>
                    </a:cubicBezTo>
                    <a:moveTo>
                      <a:pt x="38" y="13"/>
                    </a:move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6"/>
                      <a:pt x="37" y="14"/>
                      <a:pt x="38" y="13"/>
                    </a:cubicBezTo>
                    <a:moveTo>
                      <a:pt x="37" y="11"/>
                    </a:moveTo>
                    <a:cubicBezTo>
                      <a:pt x="36" y="13"/>
                      <a:pt x="35" y="15"/>
                      <a:pt x="34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5"/>
                      <a:pt x="37" y="13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moveTo>
                      <a:pt x="44" y="0"/>
                    </a:move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2" y="5"/>
                      <a:pt x="43" y="2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8" name="Freeform 9527"/>
              <p:cNvSpPr>
                <a:spLocks noEditPoints="1"/>
              </p:cNvSpPr>
              <p:nvPr/>
            </p:nvSpPr>
            <p:spPr bwMode="auto">
              <a:xfrm>
                <a:off x="-286" y="3096"/>
                <a:ext cx="43" cy="73"/>
              </a:xfrm>
              <a:custGeom>
                <a:avLst/>
                <a:gdLst>
                  <a:gd name="T0" fmla="*/ 3 w 18"/>
                  <a:gd name="T1" fmla="*/ 25 h 31"/>
                  <a:gd name="T2" fmla="*/ 0 w 18"/>
                  <a:gd name="T3" fmla="*/ 31 h 31"/>
                  <a:gd name="T4" fmla="*/ 3 w 18"/>
                  <a:gd name="T5" fmla="*/ 25 h 31"/>
                  <a:gd name="T6" fmla="*/ 3 w 18"/>
                  <a:gd name="T7" fmla="*/ 25 h 31"/>
                  <a:gd name="T8" fmla="*/ 9 w 18"/>
                  <a:gd name="T9" fmla="*/ 16 h 31"/>
                  <a:gd name="T10" fmla="*/ 7 w 18"/>
                  <a:gd name="T11" fmla="*/ 19 h 31"/>
                  <a:gd name="T12" fmla="*/ 6 w 18"/>
                  <a:gd name="T13" fmla="*/ 20 h 31"/>
                  <a:gd name="T14" fmla="*/ 7 w 18"/>
                  <a:gd name="T15" fmla="*/ 20 h 31"/>
                  <a:gd name="T16" fmla="*/ 9 w 18"/>
                  <a:gd name="T17" fmla="*/ 16 h 31"/>
                  <a:gd name="T18" fmla="*/ 9 w 18"/>
                  <a:gd name="T19" fmla="*/ 16 h 31"/>
                  <a:gd name="T20" fmla="*/ 18 w 18"/>
                  <a:gd name="T21" fmla="*/ 2 h 31"/>
                  <a:gd name="T22" fmla="*/ 17 w 18"/>
                  <a:gd name="T23" fmla="*/ 2 h 31"/>
                  <a:gd name="T24" fmla="*/ 17 w 18"/>
                  <a:gd name="T25" fmla="*/ 3 h 31"/>
                  <a:gd name="T26" fmla="*/ 15 w 18"/>
                  <a:gd name="T27" fmla="*/ 5 h 31"/>
                  <a:gd name="T28" fmla="*/ 13 w 18"/>
                  <a:gd name="T29" fmla="*/ 9 h 31"/>
                  <a:gd name="T30" fmla="*/ 14 w 18"/>
                  <a:gd name="T31" fmla="*/ 9 h 31"/>
                  <a:gd name="T32" fmla="*/ 15 w 18"/>
                  <a:gd name="T33" fmla="*/ 8 h 31"/>
                  <a:gd name="T34" fmla="*/ 17 w 18"/>
                  <a:gd name="T35" fmla="*/ 3 h 31"/>
                  <a:gd name="T36" fmla="*/ 18 w 18"/>
                  <a:gd name="T37" fmla="*/ 2 h 31"/>
                  <a:gd name="T38" fmla="*/ 18 w 18"/>
                  <a:gd name="T39" fmla="*/ 2 h 31"/>
                  <a:gd name="T40" fmla="*/ 12 w 18"/>
                  <a:gd name="T41" fmla="*/ 0 h 31"/>
                  <a:gd name="T42" fmla="*/ 12 w 18"/>
                  <a:gd name="T43" fmla="*/ 1 h 31"/>
                  <a:gd name="T44" fmla="*/ 12 w 18"/>
                  <a:gd name="T45" fmla="*/ 1 h 31"/>
                  <a:gd name="T46" fmla="*/ 12 w 18"/>
                  <a:gd name="T47" fmla="*/ 2 h 31"/>
                  <a:gd name="T48" fmla="*/ 12 w 18"/>
                  <a:gd name="T49" fmla="*/ 3 h 31"/>
                  <a:gd name="T50" fmla="*/ 12 w 18"/>
                  <a:gd name="T51" fmla="*/ 3 h 31"/>
                  <a:gd name="T52" fmla="*/ 13 w 18"/>
                  <a:gd name="T53" fmla="*/ 3 h 31"/>
                  <a:gd name="T54" fmla="*/ 13 w 18"/>
                  <a:gd name="T55" fmla="*/ 3 h 31"/>
                  <a:gd name="T56" fmla="*/ 13 w 18"/>
                  <a:gd name="T57" fmla="*/ 3 h 31"/>
                  <a:gd name="T58" fmla="*/ 13 w 18"/>
                  <a:gd name="T59" fmla="*/ 3 h 31"/>
                  <a:gd name="T60" fmla="*/ 13 w 18"/>
                  <a:gd name="T61" fmla="*/ 3 h 31"/>
                  <a:gd name="T62" fmla="*/ 15 w 18"/>
                  <a:gd name="T63" fmla="*/ 3 h 31"/>
                  <a:gd name="T64" fmla="*/ 15 w 18"/>
                  <a:gd name="T65" fmla="*/ 3 h 31"/>
                  <a:gd name="T66" fmla="*/ 15 w 18"/>
                  <a:gd name="T67" fmla="*/ 3 h 31"/>
                  <a:gd name="T68" fmla="*/ 16 w 18"/>
                  <a:gd name="T69" fmla="*/ 3 h 31"/>
                  <a:gd name="T70" fmla="*/ 17 w 18"/>
                  <a:gd name="T71" fmla="*/ 2 h 31"/>
                  <a:gd name="T72" fmla="*/ 17 w 18"/>
                  <a:gd name="T73" fmla="*/ 2 h 31"/>
                  <a:gd name="T74" fmla="*/ 16 w 18"/>
                  <a:gd name="T75" fmla="*/ 2 h 31"/>
                  <a:gd name="T76" fmla="*/ 16 w 18"/>
                  <a:gd name="T77" fmla="*/ 2 h 31"/>
                  <a:gd name="T78" fmla="*/ 15 w 18"/>
                  <a:gd name="T79" fmla="*/ 2 h 31"/>
                  <a:gd name="T80" fmla="*/ 15 w 18"/>
                  <a:gd name="T81" fmla="*/ 2 h 31"/>
                  <a:gd name="T82" fmla="*/ 14 w 18"/>
                  <a:gd name="T83" fmla="*/ 2 h 31"/>
                  <a:gd name="T84" fmla="*/ 13 w 18"/>
                  <a:gd name="T85" fmla="*/ 2 h 31"/>
                  <a:gd name="T86" fmla="*/ 13 w 18"/>
                  <a:gd name="T87" fmla="*/ 2 h 31"/>
                  <a:gd name="T88" fmla="*/ 13 w 18"/>
                  <a:gd name="T89" fmla="*/ 2 h 31"/>
                  <a:gd name="T90" fmla="*/ 13 w 18"/>
                  <a:gd name="T91" fmla="*/ 2 h 31"/>
                  <a:gd name="T92" fmla="*/ 12 w 18"/>
                  <a:gd name="T93" fmla="*/ 0 h 31"/>
                  <a:gd name="T94" fmla="*/ 12 w 18"/>
                  <a:gd name="T95" fmla="*/ 0 h 31"/>
                  <a:gd name="T96" fmla="*/ 12 w 18"/>
                  <a:gd name="T97" fmla="*/ 0 h 31"/>
                  <a:gd name="T98" fmla="*/ 12 w 18"/>
                  <a:gd name="T9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" h="31">
                    <a:moveTo>
                      <a:pt x="3" y="25"/>
                    </a:moveTo>
                    <a:cubicBezTo>
                      <a:pt x="2" y="27"/>
                      <a:pt x="1" y="29"/>
                      <a:pt x="0" y="31"/>
                    </a:cubicBezTo>
                    <a:cubicBezTo>
                      <a:pt x="0" y="30"/>
                      <a:pt x="2" y="28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moveTo>
                      <a:pt x="9" y="16"/>
                    </a:moveTo>
                    <a:cubicBezTo>
                      <a:pt x="8" y="17"/>
                      <a:pt x="8" y="18"/>
                      <a:pt x="7" y="19"/>
                    </a:cubicBezTo>
                    <a:cubicBezTo>
                      <a:pt x="7" y="19"/>
                      <a:pt x="7" y="19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7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moveTo>
                      <a:pt x="18" y="2"/>
                    </a:moveTo>
                    <a:cubicBezTo>
                      <a:pt x="18" y="2"/>
                      <a:pt x="18" y="2"/>
                      <a:pt x="17" y="2"/>
                    </a:cubicBezTo>
                    <a:cubicBezTo>
                      <a:pt x="17" y="3"/>
                      <a:pt x="16" y="3"/>
                      <a:pt x="17" y="3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8"/>
                      <a:pt x="15" y="8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7" y="2"/>
                      <a:pt x="17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9" name="Freeform 9528"/>
              <p:cNvSpPr>
                <a:spLocks noEditPoints="1"/>
              </p:cNvSpPr>
              <p:nvPr/>
            </p:nvSpPr>
            <p:spPr bwMode="auto">
              <a:xfrm>
                <a:off x="-278" y="3117"/>
                <a:ext cx="26" cy="38"/>
              </a:xfrm>
              <a:custGeom>
                <a:avLst/>
                <a:gdLst>
                  <a:gd name="T0" fmla="*/ 3 w 11"/>
                  <a:gd name="T1" fmla="*/ 11 h 16"/>
                  <a:gd name="T2" fmla="*/ 0 w 11"/>
                  <a:gd name="T3" fmla="*/ 16 h 16"/>
                  <a:gd name="T4" fmla="*/ 0 w 11"/>
                  <a:gd name="T5" fmla="*/ 16 h 16"/>
                  <a:gd name="T6" fmla="*/ 4 w 11"/>
                  <a:gd name="T7" fmla="*/ 11 h 16"/>
                  <a:gd name="T8" fmla="*/ 3 w 11"/>
                  <a:gd name="T9" fmla="*/ 11 h 16"/>
                  <a:gd name="T10" fmla="*/ 10 w 11"/>
                  <a:gd name="T11" fmla="*/ 0 h 16"/>
                  <a:gd name="T12" fmla="*/ 9 w 11"/>
                  <a:gd name="T13" fmla="*/ 1 h 16"/>
                  <a:gd name="T14" fmla="*/ 6 w 11"/>
                  <a:gd name="T15" fmla="*/ 7 h 16"/>
                  <a:gd name="T16" fmla="*/ 6 w 11"/>
                  <a:gd name="T17" fmla="*/ 7 h 16"/>
                  <a:gd name="T18" fmla="*/ 11 w 11"/>
                  <a:gd name="T19" fmla="*/ 0 h 16"/>
                  <a:gd name="T20" fmla="*/ 10 w 11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6">
                    <a:moveTo>
                      <a:pt x="3" y="11"/>
                    </a:moveTo>
                    <a:cubicBezTo>
                      <a:pt x="2" y="13"/>
                      <a:pt x="1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2" y="13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moveTo>
                      <a:pt x="10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8" y="3"/>
                      <a:pt x="7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5"/>
                      <a:pt x="9" y="2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0" name="Freeform 9529"/>
              <p:cNvSpPr>
                <a:spLocks noEditPoints="1"/>
              </p:cNvSpPr>
              <p:nvPr/>
            </p:nvSpPr>
            <p:spPr bwMode="auto">
              <a:xfrm>
                <a:off x="-349" y="3228"/>
                <a:ext cx="9" cy="17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7 h 7"/>
                  <a:gd name="T4" fmla="*/ 0 w 4"/>
                  <a:gd name="T5" fmla="*/ 7 h 7"/>
                  <a:gd name="T6" fmla="*/ 0 w 4"/>
                  <a:gd name="T7" fmla="*/ 7 h 7"/>
                  <a:gd name="T8" fmla="*/ 0 w 4"/>
                  <a:gd name="T9" fmla="*/ 7 h 7"/>
                  <a:gd name="T10" fmla="*/ 1 w 4"/>
                  <a:gd name="T11" fmla="*/ 6 h 7"/>
                  <a:gd name="T12" fmla="*/ 0 w 4"/>
                  <a:gd name="T13" fmla="*/ 6 h 7"/>
                  <a:gd name="T14" fmla="*/ 1 w 4"/>
                  <a:gd name="T15" fmla="*/ 6 h 7"/>
                  <a:gd name="T16" fmla="*/ 1 w 4"/>
                  <a:gd name="T17" fmla="*/ 6 h 7"/>
                  <a:gd name="T18" fmla="*/ 1 w 4"/>
                  <a:gd name="T19" fmla="*/ 6 h 7"/>
                  <a:gd name="T20" fmla="*/ 2 w 4"/>
                  <a:gd name="T21" fmla="*/ 4 h 7"/>
                  <a:gd name="T22" fmla="*/ 1 w 4"/>
                  <a:gd name="T23" fmla="*/ 5 h 7"/>
                  <a:gd name="T24" fmla="*/ 1 w 4"/>
                  <a:gd name="T25" fmla="*/ 5 h 7"/>
                  <a:gd name="T26" fmla="*/ 2 w 4"/>
                  <a:gd name="T27" fmla="*/ 5 h 7"/>
                  <a:gd name="T28" fmla="*/ 2 w 4"/>
                  <a:gd name="T29" fmla="*/ 4 h 7"/>
                  <a:gd name="T30" fmla="*/ 2 w 4"/>
                  <a:gd name="T31" fmla="*/ 4 h 7"/>
                  <a:gd name="T32" fmla="*/ 3 w 4"/>
                  <a:gd name="T33" fmla="*/ 1 h 7"/>
                  <a:gd name="T34" fmla="*/ 2 w 4"/>
                  <a:gd name="T35" fmla="*/ 3 h 7"/>
                  <a:gd name="T36" fmla="*/ 3 w 4"/>
                  <a:gd name="T37" fmla="*/ 3 h 7"/>
                  <a:gd name="T38" fmla="*/ 3 w 4"/>
                  <a:gd name="T39" fmla="*/ 1 h 7"/>
                  <a:gd name="T40" fmla="*/ 3 w 4"/>
                  <a:gd name="T41" fmla="*/ 1 h 7"/>
                  <a:gd name="T42" fmla="*/ 4 w 4"/>
                  <a:gd name="T43" fmla="*/ 0 h 7"/>
                  <a:gd name="T44" fmla="*/ 4 w 4"/>
                  <a:gd name="T45" fmla="*/ 0 h 7"/>
                  <a:gd name="T46" fmla="*/ 4 w 4"/>
                  <a:gd name="T47" fmla="*/ 0 h 7"/>
                  <a:gd name="T48" fmla="*/ 4 w 4"/>
                  <a:gd name="T4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2" y="4"/>
                    </a:moveTo>
                    <a:cubicBezTo>
                      <a:pt x="2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1" name="Freeform 9530"/>
              <p:cNvSpPr>
                <a:spLocks noEditPoints="1"/>
              </p:cNvSpPr>
              <p:nvPr/>
            </p:nvSpPr>
            <p:spPr bwMode="auto">
              <a:xfrm>
                <a:off x="-349" y="324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2" name="Freeform 9531"/>
              <p:cNvSpPr>
                <a:spLocks noEditPoints="1"/>
              </p:cNvSpPr>
              <p:nvPr/>
            </p:nvSpPr>
            <p:spPr bwMode="auto">
              <a:xfrm>
                <a:off x="-354" y="324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  <a:gd name="T10" fmla="*/ 2 w 2"/>
                  <a:gd name="T11" fmla="*/ 0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3" name="Freeform 9532"/>
              <p:cNvSpPr>
                <a:spLocks/>
              </p:cNvSpPr>
              <p:nvPr/>
            </p:nvSpPr>
            <p:spPr bwMode="auto">
              <a:xfrm>
                <a:off x="-354" y="325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4" name="Freeform 9533"/>
              <p:cNvSpPr>
                <a:spLocks noEditPoints="1"/>
              </p:cNvSpPr>
              <p:nvPr/>
            </p:nvSpPr>
            <p:spPr bwMode="auto">
              <a:xfrm>
                <a:off x="-352" y="3228"/>
                <a:ext cx="12" cy="22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9 h 9"/>
                  <a:gd name="T4" fmla="*/ 0 w 5"/>
                  <a:gd name="T5" fmla="*/ 9 h 9"/>
                  <a:gd name="T6" fmla="*/ 0 w 5"/>
                  <a:gd name="T7" fmla="*/ 9 h 9"/>
                  <a:gd name="T8" fmla="*/ 0 w 5"/>
                  <a:gd name="T9" fmla="*/ 9 h 9"/>
                  <a:gd name="T10" fmla="*/ 1 w 5"/>
                  <a:gd name="T11" fmla="*/ 7 h 9"/>
                  <a:gd name="T12" fmla="*/ 1 w 5"/>
                  <a:gd name="T13" fmla="*/ 8 h 9"/>
                  <a:gd name="T14" fmla="*/ 1 w 5"/>
                  <a:gd name="T15" fmla="*/ 8 h 9"/>
                  <a:gd name="T16" fmla="*/ 1 w 5"/>
                  <a:gd name="T17" fmla="*/ 7 h 9"/>
                  <a:gd name="T18" fmla="*/ 1 w 5"/>
                  <a:gd name="T19" fmla="*/ 7 h 9"/>
                  <a:gd name="T20" fmla="*/ 3 w 5"/>
                  <a:gd name="T21" fmla="*/ 3 h 9"/>
                  <a:gd name="T22" fmla="*/ 3 w 5"/>
                  <a:gd name="T23" fmla="*/ 4 h 9"/>
                  <a:gd name="T24" fmla="*/ 3 w 5"/>
                  <a:gd name="T25" fmla="*/ 4 h 9"/>
                  <a:gd name="T26" fmla="*/ 4 w 5"/>
                  <a:gd name="T27" fmla="*/ 3 h 9"/>
                  <a:gd name="T28" fmla="*/ 3 w 5"/>
                  <a:gd name="T29" fmla="*/ 3 h 9"/>
                  <a:gd name="T30" fmla="*/ 5 w 5"/>
                  <a:gd name="T31" fmla="*/ 0 h 9"/>
                  <a:gd name="T32" fmla="*/ 4 w 5"/>
                  <a:gd name="T33" fmla="*/ 1 h 9"/>
                  <a:gd name="T34" fmla="*/ 4 w 5"/>
                  <a:gd name="T35" fmla="*/ 1 h 9"/>
                  <a:gd name="T36" fmla="*/ 5 w 5"/>
                  <a:gd name="T37" fmla="*/ 0 h 9"/>
                  <a:gd name="T38" fmla="*/ 5 w 5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1" y="7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3" y="3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moveTo>
                      <a:pt x="5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5" name="Freeform 9534"/>
              <p:cNvSpPr>
                <a:spLocks noEditPoints="1"/>
              </p:cNvSpPr>
              <p:nvPr/>
            </p:nvSpPr>
            <p:spPr bwMode="auto">
              <a:xfrm>
                <a:off x="-548" y="3488"/>
                <a:ext cx="57" cy="94"/>
              </a:xfrm>
              <a:custGeom>
                <a:avLst/>
                <a:gdLst>
                  <a:gd name="T0" fmla="*/ 1 w 24"/>
                  <a:gd name="T1" fmla="*/ 40 h 40"/>
                  <a:gd name="T2" fmla="*/ 0 w 24"/>
                  <a:gd name="T3" fmla="*/ 40 h 40"/>
                  <a:gd name="T4" fmla="*/ 1 w 24"/>
                  <a:gd name="T5" fmla="*/ 40 h 40"/>
                  <a:gd name="T6" fmla="*/ 1 w 24"/>
                  <a:gd name="T7" fmla="*/ 40 h 40"/>
                  <a:gd name="T8" fmla="*/ 1 w 24"/>
                  <a:gd name="T9" fmla="*/ 40 h 40"/>
                  <a:gd name="T10" fmla="*/ 1 w 24"/>
                  <a:gd name="T11" fmla="*/ 40 h 40"/>
                  <a:gd name="T12" fmla="*/ 5 w 24"/>
                  <a:gd name="T13" fmla="*/ 33 h 40"/>
                  <a:gd name="T14" fmla="*/ 4 w 24"/>
                  <a:gd name="T15" fmla="*/ 35 h 40"/>
                  <a:gd name="T16" fmla="*/ 4 w 24"/>
                  <a:gd name="T17" fmla="*/ 35 h 40"/>
                  <a:gd name="T18" fmla="*/ 5 w 24"/>
                  <a:gd name="T19" fmla="*/ 33 h 40"/>
                  <a:gd name="T20" fmla="*/ 5 w 24"/>
                  <a:gd name="T21" fmla="*/ 33 h 40"/>
                  <a:gd name="T22" fmla="*/ 5 w 24"/>
                  <a:gd name="T23" fmla="*/ 32 h 40"/>
                  <a:gd name="T24" fmla="*/ 5 w 24"/>
                  <a:gd name="T25" fmla="*/ 33 h 40"/>
                  <a:gd name="T26" fmla="*/ 5 w 24"/>
                  <a:gd name="T27" fmla="*/ 33 h 40"/>
                  <a:gd name="T28" fmla="*/ 5 w 24"/>
                  <a:gd name="T29" fmla="*/ 32 h 40"/>
                  <a:gd name="T30" fmla="*/ 5 w 24"/>
                  <a:gd name="T31" fmla="*/ 32 h 40"/>
                  <a:gd name="T32" fmla="*/ 7 w 24"/>
                  <a:gd name="T33" fmla="*/ 30 h 40"/>
                  <a:gd name="T34" fmla="*/ 5 w 24"/>
                  <a:gd name="T35" fmla="*/ 32 h 40"/>
                  <a:gd name="T36" fmla="*/ 5 w 24"/>
                  <a:gd name="T37" fmla="*/ 32 h 40"/>
                  <a:gd name="T38" fmla="*/ 7 w 24"/>
                  <a:gd name="T39" fmla="*/ 30 h 40"/>
                  <a:gd name="T40" fmla="*/ 7 w 24"/>
                  <a:gd name="T41" fmla="*/ 30 h 40"/>
                  <a:gd name="T42" fmla="*/ 13 w 24"/>
                  <a:gd name="T43" fmla="*/ 19 h 40"/>
                  <a:gd name="T44" fmla="*/ 12 w 24"/>
                  <a:gd name="T45" fmla="*/ 21 h 40"/>
                  <a:gd name="T46" fmla="*/ 12 w 24"/>
                  <a:gd name="T47" fmla="*/ 21 h 40"/>
                  <a:gd name="T48" fmla="*/ 13 w 24"/>
                  <a:gd name="T49" fmla="*/ 19 h 40"/>
                  <a:gd name="T50" fmla="*/ 13 w 24"/>
                  <a:gd name="T51" fmla="*/ 19 h 40"/>
                  <a:gd name="T52" fmla="*/ 24 w 24"/>
                  <a:gd name="T53" fmla="*/ 0 h 40"/>
                  <a:gd name="T54" fmla="*/ 20 w 24"/>
                  <a:gd name="T55" fmla="*/ 7 h 40"/>
                  <a:gd name="T56" fmla="*/ 20 w 24"/>
                  <a:gd name="T57" fmla="*/ 7 h 40"/>
                  <a:gd name="T58" fmla="*/ 24 w 24"/>
                  <a:gd name="T59" fmla="*/ 0 h 40"/>
                  <a:gd name="T60" fmla="*/ 24 w 24"/>
                  <a:gd name="T6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40">
                    <a:moveTo>
                      <a:pt x="1" y="40"/>
                    </a:moveTo>
                    <a:cubicBezTo>
                      <a:pt x="1" y="40"/>
                      <a:pt x="1" y="40"/>
                      <a:pt x="0" y="40"/>
                    </a:cubicBezTo>
                    <a:cubicBezTo>
                      <a:pt x="0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moveTo>
                      <a:pt x="5" y="33"/>
                    </a:moveTo>
                    <a:cubicBezTo>
                      <a:pt x="5" y="34"/>
                      <a:pt x="4" y="34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5" y="34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moveTo>
                      <a:pt x="5" y="32"/>
                    </a:move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moveTo>
                      <a:pt x="7" y="30"/>
                    </a:moveTo>
                    <a:cubicBezTo>
                      <a:pt x="6" y="31"/>
                      <a:pt x="6" y="31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2"/>
                      <a:pt x="6" y="31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moveTo>
                      <a:pt x="13" y="19"/>
                    </a:moveTo>
                    <a:cubicBezTo>
                      <a:pt x="13" y="20"/>
                      <a:pt x="12" y="20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moveTo>
                      <a:pt x="24" y="0"/>
                    </a:moveTo>
                    <a:cubicBezTo>
                      <a:pt x="23" y="3"/>
                      <a:pt x="21" y="5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5"/>
                      <a:pt x="23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6" name="Freeform 9535"/>
              <p:cNvSpPr>
                <a:spLocks noEditPoints="1"/>
              </p:cNvSpPr>
              <p:nvPr/>
            </p:nvSpPr>
            <p:spPr bwMode="auto">
              <a:xfrm>
                <a:off x="-550" y="3483"/>
                <a:ext cx="64" cy="107"/>
              </a:xfrm>
              <a:custGeom>
                <a:avLst/>
                <a:gdLst>
                  <a:gd name="T0" fmla="*/ 1 w 27"/>
                  <a:gd name="T1" fmla="*/ 42 h 45"/>
                  <a:gd name="T2" fmla="*/ 0 w 27"/>
                  <a:gd name="T3" fmla="*/ 45 h 45"/>
                  <a:gd name="T4" fmla="*/ 2 w 27"/>
                  <a:gd name="T5" fmla="*/ 42 h 45"/>
                  <a:gd name="T6" fmla="*/ 1 w 27"/>
                  <a:gd name="T7" fmla="*/ 42 h 45"/>
                  <a:gd name="T8" fmla="*/ 5 w 27"/>
                  <a:gd name="T9" fmla="*/ 37 h 45"/>
                  <a:gd name="T10" fmla="*/ 2 w 27"/>
                  <a:gd name="T11" fmla="*/ 42 h 45"/>
                  <a:gd name="T12" fmla="*/ 2 w 27"/>
                  <a:gd name="T13" fmla="*/ 42 h 45"/>
                  <a:gd name="T14" fmla="*/ 5 w 27"/>
                  <a:gd name="T15" fmla="*/ 37 h 45"/>
                  <a:gd name="T16" fmla="*/ 5 w 27"/>
                  <a:gd name="T17" fmla="*/ 37 h 45"/>
                  <a:gd name="T18" fmla="*/ 6 w 27"/>
                  <a:gd name="T19" fmla="*/ 35 h 45"/>
                  <a:gd name="T20" fmla="*/ 6 w 27"/>
                  <a:gd name="T21" fmla="*/ 35 h 45"/>
                  <a:gd name="T22" fmla="*/ 6 w 27"/>
                  <a:gd name="T23" fmla="*/ 35 h 45"/>
                  <a:gd name="T24" fmla="*/ 6 w 27"/>
                  <a:gd name="T25" fmla="*/ 35 h 45"/>
                  <a:gd name="T26" fmla="*/ 6 w 27"/>
                  <a:gd name="T27" fmla="*/ 35 h 45"/>
                  <a:gd name="T28" fmla="*/ 6 w 27"/>
                  <a:gd name="T29" fmla="*/ 34 h 45"/>
                  <a:gd name="T30" fmla="*/ 6 w 27"/>
                  <a:gd name="T31" fmla="*/ 34 h 45"/>
                  <a:gd name="T32" fmla="*/ 6 w 27"/>
                  <a:gd name="T33" fmla="*/ 34 h 45"/>
                  <a:gd name="T34" fmla="*/ 6 w 27"/>
                  <a:gd name="T35" fmla="*/ 34 h 45"/>
                  <a:gd name="T36" fmla="*/ 6 w 27"/>
                  <a:gd name="T37" fmla="*/ 34 h 45"/>
                  <a:gd name="T38" fmla="*/ 13 w 27"/>
                  <a:gd name="T39" fmla="*/ 23 h 45"/>
                  <a:gd name="T40" fmla="*/ 8 w 27"/>
                  <a:gd name="T41" fmla="*/ 32 h 45"/>
                  <a:gd name="T42" fmla="*/ 8 w 27"/>
                  <a:gd name="T43" fmla="*/ 32 h 45"/>
                  <a:gd name="T44" fmla="*/ 13 w 27"/>
                  <a:gd name="T45" fmla="*/ 23 h 45"/>
                  <a:gd name="T46" fmla="*/ 13 w 27"/>
                  <a:gd name="T47" fmla="*/ 23 h 45"/>
                  <a:gd name="T48" fmla="*/ 21 w 27"/>
                  <a:gd name="T49" fmla="*/ 9 h 45"/>
                  <a:gd name="T50" fmla="*/ 14 w 27"/>
                  <a:gd name="T51" fmla="*/ 21 h 45"/>
                  <a:gd name="T52" fmla="*/ 14 w 27"/>
                  <a:gd name="T53" fmla="*/ 21 h 45"/>
                  <a:gd name="T54" fmla="*/ 21 w 27"/>
                  <a:gd name="T55" fmla="*/ 9 h 45"/>
                  <a:gd name="T56" fmla="*/ 21 w 27"/>
                  <a:gd name="T57" fmla="*/ 9 h 45"/>
                  <a:gd name="T58" fmla="*/ 27 w 27"/>
                  <a:gd name="T59" fmla="*/ 0 h 45"/>
                  <a:gd name="T60" fmla="*/ 26 w 27"/>
                  <a:gd name="T61" fmla="*/ 1 h 45"/>
                  <a:gd name="T62" fmla="*/ 25 w 27"/>
                  <a:gd name="T63" fmla="*/ 2 h 45"/>
                  <a:gd name="T64" fmla="*/ 25 w 27"/>
                  <a:gd name="T65" fmla="*/ 2 h 45"/>
                  <a:gd name="T66" fmla="*/ 27 w 27"/>
                  <a:gd name="T6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45">
                    <a:moveTo>
                      <a:pt x="1" y="42"/>
                    </a:moveTo>
                    <a:cubicBezTo>
                      <a:pt x="1" y="43"/>
                      <a:pt x="0" y="44"/>
                      <a:pt x="0" y="45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moveTo>
                      <a:pt x="5" y="37"/>
                    </a:moveTo>
                    <a:cubicBezTo>
                      <a:pt x="4" y="38"/>
                      <a:pt x="3" y="40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0"/>
                      <a:pt x="4" y="38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moveTo>
                      <a:pt x="6" y="35"/>
                    </a:move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moveTo>
                      <a:pt x="6" y="34"/>
                    </a:move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moveTo>
                      <a:pt x="13" y="23"/>
                    </a:moveTo>
                    <a:cubicBezTo>
                      <a:pt x="11" y="26"/>
                      <a:pt x="9" y="29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29"/>
                      <a:pt x="11" y="26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moveTo>
                      <a:pt x="21" y="9"/>
                    </a:moveTo>
                    <a:cubicBezTo>
                      <a:pt x="19" y="13"/>
                      <a:pt x="16" y="17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6" y="17"/>
                      <a:pt x="19" y="13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moveTo>
                      <a:pt x="27" y="0"/>
                    </a:moveTo>
                    <a:cubicBezTo>
                      <a:pt x="26" y="0"/>
                      <a:pt x="26" y="1"/>
                      <a:pt x="26" y="1"/>
                    </a:cubicBezTo>
                    <a:cubicBezTo>
                      <a:pt x="26" y="1"/>
                      <a:pt x="26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7" name="Freeform 9536"/>
              <p:cNvSpPr>
                <a:spLocks noEditPoints="1"/>
              </p:cNvSpPr>
              <p:nvPr/>
            </p:nvSpPr>
            <p:spPr bwMode="auto">
              <a:xfrm>
                <a:off x="-611" y="3663"/>
                <a:ext cx="18" cy="30"/>
              </a:xfrm>
              <a:custGeom>
                <a:avLst/>
                <a:gdLst>
                  <a:gd name="T0" fmla="*/ 1 w 8"/>
                  <a:gd name="T1" fmla="*/ 11 h 13"/>
                  <a:gd name="T2" fmla="*/ 0 w 8"/>
                  <a:gd name="T3" fmla="*/ 13 h 13"/>
                  <a:gd name="T4" fmla="*/ 1 w 8"/>
                  <a:gd name="T5" fmla="*/ 11 h 13"/>
                  <a:gd name="T6" fmla="*/ 1 w 8"/>
                  <a:gd name="T7" fmla="*/ 11 h 13"/>
                  <a:gd name="T8" fmla="*/ 7 w 8"/>
                  <a:gd name="T9" fmla="*/ 1 h 13"/>
                  <a:gd name="T10" fmla="*/ 3 w 8"/>
                  <a:gd name="T11" fmla="*/ 8 h 13"/>
                  <a:gd name="T12" fmla="*/ 3 w 8"/>
                  <a:gd name="T13" fmla="*/ 8 h 13"/>
                  <a:gd name="T14" fmla="*/ 7 w 8"/>
                  <a:gd name="T15" fmla="*/ 1 h 13"/>
                  <a:gd name="T16" fmla="*/ 7 w 8"/>
                  <a:gd name="T17" fmla="*/ 1 h 13"/>
                  <a:gd name="T18" fmla="*/ 8 w 8"/>
                  <a:gd name="T19" fmla="*/ 0 h 13"/>
                  <a:gd name="T20" fmla="*/ 7 w 8"/>
                  <a:gd name="T21" fmla="*/ 1 h 13"/>
                  <a:gd name="T22" fmla="*/ 7 w 8"/>
                  <a:gd name="T23" fmla="*/ 1 h 13"/>
                  <a:gd name="T24" fmla="*/ 8 w 8"/>
                  <a:gd name="T25" fmla="*/ 0 h 13"/>
                  <a:gd name="T26" fmla="*/ 8 w 8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3">
                    <a:moveTo>
                      <a:pt x="1" y="11"/>
                    </a:moveTo>
                    <a:cubicBezTo>
                      <a:pt x="1" y="12"/>
                      <a:pt x="0" y="12"/>
                      <a:pt x="0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moveTo>
                      <a:pt x="7" y="1"/>
                    </a:moveTo>
                    <a:cubicBezTo>
                      <a:pt x="6" y="3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6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8" y="0"/>
                    </a:move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8" name="Freeform 9537"/>
              <p:cNvSpPr>
                <a:spLocks noEditPoints="1"/>
              </p:cNvSpPr>
              <p:nvPr/>
            </p:nvSpPr>
            <p:spPr bwMode="auto">
              <a:xfrm>
                <a:off x="-609" y="3660"/>
                <a:ext cx="16" cy="29"/>
              </a:xfrm>
              <a:custGeom>
                <a:avLst/>
                <a:gdLst>
                  <a:gd name="T0" fmla="*/ 2 w 7"/>
                  <a:gd name="T1" fmla="*/ 9 h 12"/>
                  <a:gd name="T2" fmla="*/ 0 w 7"/>
                  <a:gd name="T3" fmla="*/ 12 h 12"/>
                  <a:gd name="T4" fmla="*/ 0 w 7"/>
                  <a:gd name="T5" fmla="*/ 12 h 12"/>
                  <a:gd name="T6" fmla="*/ 2 w 7"/>
                  <a:gd name="T7" fmla="*/ 9 h 12"/>
                  <a:gd name="T8" fmla="*/ 2 w 7"/>
                  <a:gd name="T9" fmla="*/ 9 h 12"/>
                  <a:gd name="T10" fmla="*/ 6 w 7"/>
                  <a:gd name="T11" fmla="*/ 2 h 12"/>
                  <a:gd name="T12" fmla="*/ 6 w 7"/>
                  <a:gd name="T13" fmla="*/ 2 h 12"/>
                  <a:gd name="T14" fmla="*/ 6 w 7"/>
                  <a:gd name="T15" fmla="*/ 2 h 12"/>
                  <a:gd name="T16" fmla="*/ 6 w 7"/>
                  <a:gd name="T17" fmla="*/ 2 h 12"/>
                  <a:gd name="T18" fmla="*/ 6 w 7"/>
                  <a:gd name="T19" fmla="*/ 2 h 12"/>
                  <a:gd name="T20" fmla="*/ 6 w 7"/>
                  <a:gd name="T21" fmla="*/ 2 h 12"/>
                  <a:gd name="T22" fmla="*/ 7 w 7"/>
                  <a:gd name="T23" fmla="*/ 0 h 12"/>
                  <a:gd name="T24" fmla="*/ 7 w 7"/>
                  <a:gd name="T25" fmla="*/ 1 h 12"/>
                  <a:gd name="T26" fmla="*/ 7 w 7"/>
                  <a:gd name="T27" fmla="*/ 1 h 12"/>
                  <a:gd name="T28" fmla="*/ 7 w 7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2">
                    <a:moveTo>
                      <a:pt x="2" y="9"/>
                    </a:moveTo>
                    <a:cubicBezTo>
                      <a:pt x="1" y="10"/>
                      <a:pt x="1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9" name="Freeform 9538"/>
              <p:cNvSpPr>
                <a:spLocks noEditPoints="1"/>
              </p:cNvSpPr>
              <p:nvPr/>
            </p:nvSpPr>
            <p:spPr bwMode="auto">
              <a:xfrm>
                <a:off x="-739" y="3693"/>
                <a:ext cx="135" cy="239"/>
              </a:xfrm>
              <a:custGeom>
                <a:avLst/>
                <a:gdLst>
                  <a:gd name="T0" fmla="*/ 2 w 57"/>
                  <a:gd name="T1" fmla="*/ 101 h 101"/>
                  <a:gd name="T2" fmla="*/ 9 w 57"/>
                  <a:gd name="T3" fmla="*/ 97 h 101"/>
                  <a:gd name="T4" fmla="*/ 1 w 57"/>
                  <a:gd name="T5" fmla="*/ 95 h 101"/>
                  <a:gd name="T6" fmla="*/ 10 w 57"/>
                  <a:gd name="T7" fmla="*/ 94 h 101"/>
                  <a:gd name="T8" fmla="*/ 12 w 57"/>
                  <a:gd name="T9" fmla="*/ 93 h 101"/>
                  <a:gd name="T10" fmla="*/ 16 w 57"/>
                  <a:gd name="T11" fmla="*/ 85 h 101"/>
                  <a:gd name="T12" fmla="*/ 17 w 57"/>
                  <a:gd name="T13" fmla="*/ 85 h 101"/>
                  <a:gd name="T14" fmla="*/ 5 w 57"/>
                  <a:gd name="T15" fmla="*/ 84 h 101"/>
                  <a:gd name="T16" fmla="*/ 1 w 57"/>
                  <a:gd name="T17" fmla="*/ 95 h 101"/>
                  <a:gd name="T18" fmla="*/ 5 w 57"/>
                  <a:gd name="T19" fmla="*/ 84 h 101"/>
                  <a:gd name="T20" fmla="*/ 6 w 57"/>
                  <a:gd name="T21" fmla="*/ 84 h 101"/>
                  <a:gd name="T22" fmla="*/ 8 w 57"/>
                  <a:gd name="T23" fmla="*/ 80 h 101"/>
                  <a:gd name="T24" fmla="*/ 16 w 57"/>
                  <a:gd name="T25" fmla="*/ 85 h 101"/>
                  <a:gd name="T26" fmla="*/ 22 w 57"/>
                  <a:gd name="T27" fmla="*/ 76 h 101"/>
                  <a:gd name="T28" fmla="*/ 23 w 57"/>
                  <a:gd name="T29" fmla="*/ 75 h 101"/>
                  <a:gd name="T30" fmla="*/ 12 w 57"/>
                  <a:gd name="T31" fmla="*/ 71 h 101"/>
                  <a:gd name="T32" fmla="*/ 13 w 57"/>
                  <a:gd name="T33" fmla="*/ 72 h 101"/>
                  <a:gd name="T34" fmla="*/ 13 w 57"/>
                  <a:gd name="T35" fmla="*/ 71 h 101"/>
                  <a:gd name="T36" fmla="*/ 15 w 57"/>
                  <a:gd name="T37" fmla="*/ 67 h 101"/>
                  <a:gd name="T38" fmla="*/ 24 w 57"/>
                  <a:gd name="T39" fmla="*/ 73 h 101"/>
                  <a:gd name="T40" fmla="*/ 19 w 57"/>
                  <a:gd name="T41" fmla="*/ 59 h 101"/>
                  <a:gd name="T42" fmla="*/ 17 w 57"/>
                  <a:gd name="T43" fmla="*/ 64 h 101"/>
                  <a:gd name="T44" fmla="*/ 32 w 57"/>
                  <a:gd name="T45" fmla="*/ 59 h 101"/>
                  <a:gd name="T46" fmla="*/ 33 w 57"/>
                  <a:gd name="T47" fmla="*/ 59 h 101"/>
                  <a:gd name="T48" fmla="*/ 32 w 57"/>
                  <a:gd name="T49" fmla="*/ 58 h 101"/>
                  <a:gd name="T50" fmla="*/ 35 w 57"/>
                  <a:gd name="T51" fmla="*/ 55 h 101"/>
                  <a:gd name="T52" fmla="*/ 20 w 57"/>
                  <a:gd name="T53" fmla="*/ 59 h 101"/>
                  <a:gd name="T54" fmla="*/ 38 w 57"/>
                  <a:gd name="T55" fmla="*/ 50 h 101"/>
                  <a:gd name="T56" fmla="*/ 38 w 57"/>
                  <a:gd name="T57" fmla="*/ 50 h 101"/>
                  <a:gd name="T58" fmla="*/ 25 w 57"/>
                  <a:gd name="T59" fmla="*/ 49 h 101"/>
                  <a:gd name="T60" fmla="*/ 25 w 57"/>
                  <a:gd name="T61" fmla="*/ 50 h 101"/>
                  <a:gd name="T62" fmla="*/ 39 w 57"/>
                  <a:gd name="T63" fmla="*/ 49 h 101"/>
                  <a:gd name="T64" fmla="*/ 41 w 57"/>
                  <a:gd name="T65" fmla="*/ 45 h 101"/>
                  <a:gd name="T66" fmla="*/ 26 w 57"/>
                  <a:gd name="T67" fmla="*/ 48 h 101"/>
                  <a:gd name="T68" fmla="*/ 43 w 57"/>
                  <a:gd name="T69" fmla="*/ 42 h 101"/>
                  <a:gd name="T70" fmla="*/ 43 w 57"/>
                  <a:gd name="T71" fmla="*/ 42 h 101"/>
                  <a:gd name="T72" fmla="*/ 29 w 57"/>
                  <a:gd name="T73" fmla="*/ 42 h 101"/>
                  <a:gd name="T74" fmla="*/ 31 w 57"/>
                  <a:gd name="T75" fmla="*/ 39 h 101"/>
                  <a:gd name="T76" fmla="*/ 45 w 57"/>
                  <a:gd name="T77" fmla="*/ 39 h 101"/>
                  <a:gd name="T78" fmla="*/ 33 w 57"/>
                  <a:gd name="T79" fmla="*/ 36 h 101"/>
                  <a:gd name="T80" fmla="*/ 33 w 57"/>
                  <a:gd name="T81" fmla="*/ 36 h 101"/>
                  <a:gd name="T82" fmla="*/ 46 w 57"/>
                  <a:gd name="T83" fmla="*/ 36 h 101"/>
                  <a:gd name="T84" fmla="*/ 46 w 57"/>
                  <a:gd name="T85" fmla="*/ 36 h 101"/>
                  <a:gd name="T86" fmla="*/ 35 w 57"/>
                  <a:gd name="T87" fmla="*/ 33 h 101"/>
                  <a:gd name="T88" fmla="*/ 36 w 57"/>
                  <a:gd name="T89" fmla="*/ 30 h 101"/>
                  <a:gd name="T90" fmla="*/ 36 w 57"/>
                  <a:gd name="T91" fmla="*/ 30 h 101"/>
                  <a:gd name="T92" fmla="*/ 49 w 57"/>
                  <a:gd name="T93" fmla="*/ 32 h 101"/>
                  <a:gd name="T94" fmla="*/ 53 w 57"/>
                  <a:gd name="T95" fmla="*/ 25 h 101"/>
                  <a:gd name="T96" fmla="*/ 53 w 57"/>
                  <a:gd name="T97" fmla="*/ 24 h 101"/>
                  <a:gd name="T98" fmla="*/ 43 w 57"/>
                  <a:gd name="T99" fmla="*/ 19 h 101"/>
                  <a:gd name="T100" fmla="*/ 39 w 57"/>
                  <a:gd name="T101" fmla="*/ 26 h 101"/>
                  <a:gd name="T102" fmla="*/ 57 w 57"/>
                  <a:gd name="T103" fmla="*/ 17 h 101"/>
                  <a:gd name="T104" fmla="*/ 57 w 57"/>
                  <a:gd name="T105" fmla="*/ 17 h 101"/>
                  <a:gd name="T106" fmla="*/ 44 w 57"/>
                  <a:gd name="T107" fmla="*/ 16 h 101"/>
                  <a:gd name="T108" fmla="*/ 47 w 57"/>
                  <a:gd name="T109" fmla="*/ 11 h 101"/>
                  <a:gd name="T110" fmla="*/ 50 w 57"/>
                  <a:gd name="T11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7" h="101">
                    <a:moveTo>
                      <a:pt x="0" y="95"/>
                    </a:moveTo>
                    <a:cubicBezTo>
                      <a:pt x="0" y="96"/>
                      <a:pt x="0" y="97"/>
                      <a:pt x="0" y="99"/>
                    </a:cubicBezTo>
                    <a:cubicBezTo>
                      <a:pt x="0" y="101"/>
                      <a:pt x="1" y="101"/>
                      <a:pt x="2" y="101"/>
                    </a:cubicBezTo>
                    <a:cubicBezTo>
                      <a:pt x="3" y="101"/>
                      <a:pt x="4" y="101"/>
                      <a:pt x="5" y="101"/>
                    </a:cubicBezTo>
                    <a:cubicBezTo>
                      <a:pt x="6" y="100"/>
                      <a:pt x="6" y="99"/>
                      <a:pt x="7" y="99"/>
                    </a:cubicBezTo>
                    <a:cubicBezTo>
                      <a:pt x="8" y="98"/>
                      <a:pt x="8" y="97"/>
                      <a:pt x="9" y="97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7" y="98"/>
                      <a:pt x="6" y="99"/>
                      <a:pt x="2" y="101"/>
                    </a:cubicBezTo>
                    <a:cubicBezTo>
                      <a:pt x="1" y="98"/>
                      <a:pt x="1" y="97"/>
                      <a:pt x="1" y="95"/>
                    </a:cubicBezTo>
                    <a:cubicBezTo>
                      <a:pt x="0" y="95"/>
                      <a:pt x="0" y="95"/>
                      <a:pt x="0" y="95"/>
                    </a:cubicBezTo>
                    <a:moveTo>
                      <a:pt x="14" y="87"/>
                    </a:moveTo>
                    <a:cubicBezTo>
                      <a:pt x="13" y="89"/>
                      <a:pt x="11" y="92"/>
                      <a:pt x="10" y="94"/>
                    </a:cubicBezTo>
                    <a:cubicBezTo>
                      <a:pt x="9" y="95"/>
                      <a:pt x="8" y="96"/>
                      <a:pt x="8" y="96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5"/>
                      <a:pt x="11" y="94"/>
                      <a:pt x="12" y="93"/>
                    </a:cubicBezTo>
                    <a:cubicBezTo>
                      <a:pt x="13" y="91"/>
                      <a:pt x="14" y="89"/>
                      <a:pt x="15" y="87"/>
                    </a:cubicBezTo>
                    <a:cubicBezTo>
                      <a:pt x="15" y="87"/>
                      <a:pt x="15" y="87"/>
                      <a:pt x="14" y="87"/>
                    </a:cubicBezTo>
                    <a:moveTo>
                      <a:pt x="16" y="85"/>
                    </a:moveTo>
                    <a:cubicBezTo>
                      <a:pt x="15" y="85"/>
                      <a:pt x="15" y="86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86"/>
                      <a:pt x="16" y="86"/>
                      <a:pt x="17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moveTo>
                      <a:pt x="5" y="84"/>
                    </a:moveTo>
                    <a:cubicBezTo>
                      <a:pt x="4" y="87"/>
                      <a:pt x="2" y="90"/>
                      <a:pt x="1" y="94"/>
                    </a:cubicBezTo>
                    <a:cubicBezTo>
                      <a:pt x="1" y="95"/>
                      <a:pt x="0" y="95"/>
                      <a:pt x="0" y="95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1" y="93"/>
                      <a:pt x="3" y="93"/>
                      <a:pt x="3" y="91"/>
                    </a:cubicBezTo>
                    <a:cubicBezTo>
                      <a:pt x="4" y="89"/>
                      <a:pt x="5" y="86"/>
                      <a:pt x="6" y="84"/>
                    </a:cubicBezTo>
                    <a:cubicBezTo>
                      <a:pt x="6" y="84"/>
                      <a:pt x="6" y="84"/>
                      <a:pt x="5" y="84"/>
                    </a:cubicBezTo>
                    <a:moveTo>
                      <a:pt x="8" y="80"/>
                    </a:moveTo>
                    <a:cubicBezTo>
                      <a:pt x="7" y="80"/>
                      <a:pt x="7" y="81"/>
                      <a:pt x="7" y="82"/>
                    </a:cubicBezTo>
                    <a:cubicBezTo>
                      <a:pt x="6" y="83"/>
                      <a:pt x="6" y="83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7" y="83"/>
                      <a:pt x="8" y="81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moveTo>
                      <a:pt x="22" y="76"/>
                    </a:moveTo>
                    <a:cubicBezTo>
                      <a:pt x="21" y="77"/>
                      <a:pt x="20" y="78"/>
                      <a:pt x="19" y="80"/>
                    </a:cubicBezTo>
                    <a:cubicBezTo>
                      <a:pt x="18" y="82"/>
                      <a:pt x="17" y="83"/>
                      <a:pt x="16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9" y="82"/>
                      <a:pt x="21" y="79"/>
                      <a:pt x="23" y="76"/>
                    </a:cubicBezTo>
                    <a:cubicBezTo>
                      <a:pt x="22" y="76"/>
                      <a:pt x="22" y="76"/>
                      <a:pt x="22" y="76"/>
                    </a:cubicBezTo>
                    <a:moveTo>
                      <a:pt x="23" y="73"/>
                    </a:moveTo>
                    <a:cubicBezTo>
                      <a:pt x="23" y="74"/>
                      <a:pt x="23" y="74"/>
                      <a:pt x="22" y="75"/>
                    </a:cubicBezTo>
                    <a:cubicBezTo>
                      <a:pt x="22" y="75"/>
                      <a:pt x="23" y="75"/>
                      <a:pt x="23" y="75"/>
                    </a:cubicBezTo>
                    <a:cubicBezTo>
                      <a:pt x="23" y="75"/>
                      <a:pt x="24" y="74"/>
                      <a:pt x="24" y="73"/>
                    </a:cubicBezTo>
                    <a:cubicBezTo>
                      <a:pt x="23" y="73"/>
                      <a:pt x="23" y="73"/>
                      <a:pt x="23" y="73"/>
                    </a:cubicBezTo>
                    <a:moveTo>
                      <a:pt x="12" y="71"/>
                    </a:moveTo>
                    <a:cubicBezTo>
                      <a:pt x="11" y="74"/>
                      <a:pt x="9" y="77"/>
                      <a:pt x="8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0" y="77"/>
                      <a:pt x="11" y="74"/>
                      <a:pt x="13" y="72"/>
                    </a:cubicBezTo>
                    <a:cubicBezTo>
                      <a:pt x="12" y="71"/>
                      <a:pt x="12" y="71"/>
                      <a:pt x="12" y="71"/>
                    </a:cubicBezTo>
                    <a:moveTo>
                      <a:pt x="15" y="67"/>
                    </a:moveTo>
                    <a:cubicBezTo>
                      <a:pt x="14" y="69"/>
                      <a:pt x="13" y="70"/>
                      <a:pt x="13" y="7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4" y="70"/>
                      <a:pt x="15" y="69"/>
                      <a:pt x="15" y="68"/>
                    </a:cubicBezTo>
                    <a:cubicBezTo>
                      <a:pt x="15" y="67"/>
                      <a:pt x="15" y="67"/>
                      <a:pt x="15" y="67"/>
                    </a:cubicBezTo>
                    <a:moveTo>
                      <a:pt x="29" y="64"/>
                    </a:moveTo>
                    <a:cubicBezTo>
                      <a:pt x="27" y="67"/>
                      <a:pt x="25" y="70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6" y="70"/>
                      <a:pt x="28" y="67"/>
                      <a:pt x="30" y="64"/>
                    </a:cubicBezTo>
                    <a:cubicBezTo>
                      <a:pt x="29" y="64"/>
                      <a:pt x="29" y="64"/>
                      <a:pt x="29" y="64"/>
                    </a:cubicBezTo>
                    <a:moveTo>
                      <a:pt x="19" y="59"/>
                    </a:moveTo>
                    <a:cubicBezTo>
                      <a:pt x="18" y="62"/>
                      <a:pt x="16" y="64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6" y="66"/>
                      <a:pt x="17" y="65"/>
                      <a:pt x="17" y="64"/>
                    </a:cubicBezTo>
                    <a:cubicBezTo>
                      <a:pt x="18" y="62"/>
                      <a:pt x="19" y="61"/>
                      <a:pt x="20" y="60"/>
                    </a:cubicBezTo>
                    <a:cubicBezTo>
                      <a:pt x="19" y="60"/>
                      <a:pt x="19" y="59"/>
                      <a:pt x="19" y="59"/>
                    </a:cubicBezTo>
                    <a:moveTo>
                      <a:pt x="32" y="59"/>
                    </a:moveTo>
                    <a:cubicBezTo>
                      <a:pt x="31" y="60"/>
                      <a:pt x="30" y="62"/>
                      <a:pt x="29" y="63"/>
                    </a:cubicBezTo>
                    <a:cubicBezTo>
                      <a:pt x="30" y="63"/>
                      <a:pt x="30" y="63"/>
                      <a:pt x="30" y="64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59"/>
                      <a:pt x="32" y="59"/>
                      <a:pt x="32" y="59"/>
                    </a:cubicBezTo>
                    <a:moveTo>
                      <a:pt x="35" y="55"/>
                    </a:moveTo>
                    <a:cubicBezTo>
                      <a:pt x="34" y="56"/>
                      <a:pt x="33" y="57"/>
                      <a:pt x="32" y="58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moveTo>
                      <a:pt x="22" y="53"/>
                    </a:moveTo>
                    <a:cubicBezTo>
                      <a:pt x="21" y="55"/>
                      <a:pt x="21" y="57"/>
                      <a:pt x="20" y="58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7"/>
                      <a:pt x="22" y="55"/>
                      <a:pt x="23" y="54"/>
                    </a:cubicBezTo>
                    <a:cubicBezTo>
                      <a:pt x="23" y="54"/>
                      <a:pt x="23" y="53"/>
                      <a:pt x="22" y="53"/>
                    </a:cubicBezTo>
                    <a:moveTo>
                      <a:pt x="38" y="50"/>
                    </a:moveTo>
                    <a:cubicBezTo>
                      <a:pt x="37" y="51"/>
                      <a:pt x="37" y="52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moveTo>
                      <a:pt x="25" y="49"/>
                    </a:move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50"/>
                      <a:pt x="23" y="52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4" y="52"/>
                      <a:pt x="25" y="51"/>
                      <a:pt x="25" y="50"/>
                    </a:cubicBezTo>
                    <a:cubicBezTo>
                      <a:pt x="25" y="50"/>
                      <a:pt x="25" y="49"/>
                      <a:pt x="25" y="49"/>
                    </a:cubicBezTo>
                    <a:moveTo>
                      <a:pt x="41" y="45"/>
                    </a:moveTo>
                    <a:cubicBezTo>
                      <a:pt x="40" y="46"/>
                      <a:pt x="39" y="47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moveTo>
                      <a:pt x="28" y="44"/>
                    </a:moveTo>
                    <a:cubicBezTo>
                      <a:pt x="27" y="45"/>
                      <a:pt x="27" y="46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7" y="47"/>
                      <a:pt x="28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moveTo>
                      <a:pt x="43" y="42"/>
                    </a:move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moveTo>
                      <a:pt x="31" y="39"/>
                    </a:moveTo>
                    <a:cubicBezTo>
                      <a:pt x="30" y="40"/>
                      <a:pt x="29" y="41"/>
                      <a:pt x="29" y="42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42"/>
                      <a:pt x="30" y="41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moveTo>
                      <a:pt x="46" y="37"/>
                    </a:moveTo>
                    <a:cubicBezTo>
                      <a:pt x="45" y="38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moveTo>
                      <a:pt x="33" y="36"/>
                    </a:moveTo>
                    <a:cubicBezTo>
                      <a:pt x="33" y="36"/>
                      <a:pt x="32" y="36"/>
                      <a:pt x="32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moveTo>
                      <a:pt x="46" y="36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6" y="36"/>
                      <a:pt x="46" y="36"/>
                    </a:cubicBezTo>
                    <a:moveTo>
                      <a:pt x="35" y="31"/>
                    </a:move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5" y="32"/>
                      <a:pt x="36" y="32"/>
                    </a:cubicBezTo>
                    <a:cubicBezTo>
                      <a:pt x="35" y="31"/>
                      <a:pt x="35" y="31"/>
                      <a:pt x="35" y="31"/>
                    </a:cubicBezTo>
                    <a:moveTo>
                      <a:pt x="36" y="30"/>
                    </a:moveTo>
                    <a:cubicBezTo>
                      <a:pt x="36" y="30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moveTo>
                      <a:pt x="53" y="25"/>
                    </a:moveTo>
                    <a:cubicBezTo>
                      <a:pt x="51" y="28"/>
                      <a:pt x="50" y="30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moveTo>
                      <a:pt x="53" y="24"/>
                    </a:move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moveTo>
                      <a:pt x="43" y="19"/>
                    </a:moveTo>
                    <a:cubicBezTo>
                      <a:pt x="43" y="19"/>
                      <a:pt x="42" y="19"/>
                      <a:pt x="42" y="19"/>
                    </a:cubicBezTo>
                    <a:cubicBezTo>
                      <a:pt x="41" y="21"/>
                      <a:pt x="40" y="23"/>
                      <a:pt x="38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4"/>
                      <a:pt x="41" y="21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moveTo>
                      <a:pt x="57" y="17"/>
                    </a:moveTo>
                    <a:cubicBezTo>
                      <a:pt x="56" y="19"/>
                      <a:pt x="56" y="20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moveTo>
                      <a:pt x="47" y="11"/>
                    </a:moveTo>
                    <a:cubicBezTo>
                      <a:pt x="46" y="13"/>
                      <a:pt x="45" y="14"/>
                      <a:pt x="44" y="16"/>
                    </a:cubicBezTo>
                    <a:cubicBezTo>
                      <a:pt x="44" y="16"/>
                      <a:pt x="44" y="16"/>
                      <a:pt x="45" y="16"/>
                    </a:cubicBezTo>
                    <a:cubicBezTo>
                      <a:pt x="45" y="14"/>
                      <a:pt x="46" y="13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moveTo>
                      <a:pt x="54" y="0"/>
                    </a:moveTo>
                    <a:cubicBezTo>
                      <a:pt x="53" y="2"/>
                      <a:pt x="51" y="5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1" y="4"/>
                      <a:pt x="53" y="2"/>
                      <a:pt x="5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0" name="Freeform 9539"/>
              <p:cNvSpPr>
                <a:spLocks noEditPoints="1"/>
              </p:cNvSpPr>
              <p:nvPr/>
            </p:nvSpPr>
            <p:spPr bwMode="auto">
              <a:xfrm>
                <a:off x="-739" y="3710"/>
                <a:ext cx="139" cy="212"/>
              </a:xfrm>
              <a:custGeom>
                <a:avLst/>
                <a:gdLst>
                  <a:gd name="T0" fmla="*/ 9 w 59"/>
                  <a:gd name="T1" fmla="*/ 90 h 90"/>
                  <a:gd name="T2" fmla="*/ 0 w 59"/>
                  <a:gd name="T3" fmla="*/ 88 h 90"/>
                  <a:gd name="T4" fmla="*/ 1 w 59"/>
                  <a:gd name="T5" fmla="*/ 88 h 90"/>
                  <a:gd name="T6" fmla="*/ 14 w 59"/>
                  <a:gd name="T7" fmla="*/ 80 h 90"/>
                  <a:gd name="T8" fmla="*/ 15 w 59"/>
                  <a:gd name="T9" fmla="*/ 80 h 90"/>
                  <a:gd name="T10" fmla="*/ 16 w 59"/>
                  <a:gd name="T11" fmla="*/ 78 h 90"/>
                  <a:gd name="T12" fmla="*/ 16 w 59"/>
                  <a:gd name="T13" fmla="*/ 78 h 90"/>
                  <a:gd name="T14" fmla="*/ 6 w 59"/>
                  <a:gd name="T15" fmla="*/ 77 h 90"/>
                  <a:gd name="T16" fmla="*/ 8 w 59"/>
                  <a:gd name="T17" fmla="*/ 73 h 90"/>
                  <a:gd name="T18" fmla="*/ 9 w 59"/>
                  <a:gd name="T19" fmla="*/ 73 h 90"/>
                  <a:gd name="T20" fmla="*/ 22 w 59"/>
                  <a:gd name="T21" fmla="*/ 69 h 90"/>
                  <a:gd name="T22" fmla="*/ 22 w 59"/>
                  <a:gd name="T23" fmla="*/ 68 h 90"/>
                  <a:gd name="T24" fmla="*/ 24 w 59"/>
                  <a:gd name="T25" fmla="*/ 66 h 90"/>
                  <a:gd name="T26" fmla="*/ 13 w 59"/>
                  <a:gd name="T27" fmla="*/ 64 h 90"/>
                  <a:gd name="T28" fmla="*/ 13 w 59"/>
                  <a:gd name="T29" fmla="*/ 64 h 90"/>
                  <a:gd name="T30" fmla="*/ 15 w 59"/>
                  <a:gd name="T31" fmla="*/ 60 h 90"/>
                  <a:gd name="T32" fmla="*/ 15 w 59"/>
                  <a:gd name="T33" fmla="*/ 60 h 90"/>
                  <a:gd name="T34" fmla="*/ 30 w 59"/>
                  <a:gd name="T35" fmla="*/ 57 h 90"/>
                  <a:gd name="T36" fmla="*/ 29 w 59"/>
                  <a:gd name="T37" fmla="*/ 56 h 90"/>
                  <a:gd name="T38" fmla="*/ 20 w 59"/>
                  <a:gd name="T39" fmla="*/ 53 h 90"/>
                  <a:gd name="T40" fmla="*/ 32 w 59"/>
                  <a:gd name="T41" fmla="*/ 51 h 90"/>
                  <a:gd name="T42" fmla="*/ 33 w 59"/>
                  <a:gd name="T43" fmla="*/ 52 h 90"/>
                  <a:gd name="T44" fmla="*/ 35 w 59"/>
                  <a:gd name="T45" fmla="*/ 48 h 90"/>
                  <a:gd name="T46" fmla="*/ 36 w 59"/>
                  <a:gd name="T47" fmla="*/ 46 h 90"/>
                  <a:gd name="T48" fmla="*/ 23 w 59"/>
                  <a:gd name="T49" fmla="*/ 47 h 90"/>
                  <a:gd name="T50" fmla="*/ 39 w 59"/>
                  <a:gd name="T51" fmla="*/ 42 h 90"/>
                  <a:gd name="T52" fmla="*/ 39 w 59"/>
                  <a:gd name="T53" fmla="*/ 42 h 90"/>
                  <a:gd name="T54" fmla="*/ 25 w 59"/>
                  <a:gd name="T55" fmla="*/ 42 h 90"/>
                  <a:gd name="T56" fmla="*/ 26 w 59"/>
                  <a:gd name="T57" fmla="*/ 41 h 90"/>
                  <a:gd name="T58" fmla="*/ 28 w 59"/>
                  <a:gd name="T59" fmla="*/ 37 h 90"/>
                  <a:gd name="T60" fmla="*/ 43 w 59"/>
                  <a:gd name="T61" fmla="*/ 35 h 90"/>
                  <a:gd name="T62" fmla="*/ 43 w 59"/>
                  <a:gd name="T63" fmla="*/ 35 h 90"/>
                  <a:gd name="T64" fmla="*/ 43 w 59"/>
                  <a:gd name="T65" fmla="*/ 35 h 90"/>
                  <a:gd name="T66" fmla="*/ 45 w 59"/>
                  <a:gd name="T67" fmla="*/ 32 h 90"/>
                  <a:gd name="T68" fmla="*/ 31 w 59"/>
                  <a:gd name="T69" fmla="*/ 32 h 90"/>
                  <a:gd name="T70" fmla="*/ 46 w 59"/>
                  <a:gd name="T71" fmla="*/ 29 h 90"/>
                  <a:gd name="T72" fmla="*/ 46 w 59"/>
                  <a:gd name="T73" fmla="*/ 29 h 90"/>
                  <a:gd name="T74" fmla="*/ 33 w 59"/>
                  <a:gd name="T75" fmla="*/ 29 h 90"/>
                  <a:gd name="T76" fmla="*/ 35 w 59"/>
                  <a:gd name="T77" fmla="*/ 25 h 90"/>
                  <a:gd name="T78" fmla="*/ 47 w 59"/>
                  <a:gd name="T79" fmla="*/ 29 h 90"/>
                  <a:gd name="T80" fmla="*/ 36 w 59"/>
                  <a:gd name="T81" fmla="*/ 24 h 90"/>
                  <a:gd name="T82" fmla="*/ 36 w 59"/>
                  <a:gd name="T83" fmla="*/ 24 h 90"/>
                  <a:gd name="T84" fmla="*/ 36 w 59"/>
                  <a:gd name="T85" fmla="*/ 23 h 90"/>
                  <a:gd name="T86" fmla="*/ 38 w 59"/>
                  <a:gd name="T87" fmla="*/ 19 h 90"/>
                  <a:gd name="T88" fmla="*/ 53 w 59"/>
                  <a:gd name="T89" fmla="*/ 18 h 90"/>
                  <a:gd name="T90" fmla="*/ 55 w 59"/>
                  <a:gd name="T91" fmla="*/ 15 h 90"/>
                  <a:gd name="T92" fmla="*/ 55 w 59"/>
                  <a:gd name="T93" fmla="*/ 15 h 90"/>
                  <a:gd name="T94" fmla="*/ 43 w 59"/>
                  <a:gd name="T95" fmla="*/ 12 h 90"/>
                  <a:gd name="T96" fmla="*/ 44 w 59"/>
                  <a:gd name="T97" fmla="*/ 9 h 90"/>
                  <a:gd name="T98" fmla="*/ 57 w 59"/>
                  <a:gd name="T99" fmla="*/ 10 h 90"/>
                  <a:gd name="T100" fmla="*/ 47 w 59"/>
                  <a:gd name="T101" fmla="*/ 4 h 90"/>
                  <a:gd name="T102" fmla="*/ 50 w 59"/>
                  <a:gd name="T10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90">
                    <a:moveTo>
                      <a:pt x="8" y="89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8" y="89"/>
                      <a:pt x="8" y="89"/>
                      <a:pt x="8" y="89"/>
                    </a:cubicBezTo>
                    <a:moveTo>
                      <a:pt x="0" y="88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0" y="88"/>
                      <a:pt x="0" y="88"/>
                      <a:pt x="0" y="88"/>
                    </a:cubicBezTo>
                    <a:moveTo>
                      <a:pt x="15" y="80"/>
                    </a:moveTo>
                    <a:cubicBezTo>
                      <a:pt x="15" y="80"/>
                      <a:pt x="14" y="80"/>
                      <a:pt x="14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moveTo>
                      <a:pt x="16" y="78"/>
                    </a:move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8"/>
                      <a:pt x="16" y="78"/>
                      <a:pt x="16" y="78"/>
                    </a:cubicBezTo>
                    <a:moveTo>
                      <a:pt x="6" y="77"/>
                    </a:moveTo>
                    <a:cubicBezTo>
                      <a:pt x="6" y="77"/>
                      <a:pt x="5" y="77"/>
                      <a:pt x="5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moveTo>
                      <a:pt x="8" y="73"/>
                    </a:moveTo>
                    <a:cubicBezTo>
                      <a:pt x="8" y="73"/>
                      <a:pt x="8" y="73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3"/>
                      <a:pt x="9" y="73"/>
                      <a:pt x="9" y="73"/>
                    </a:cubicBezTo>
                    <a:cubicBezTo>
                      <a:pt x="8" y="73"/>
                      <a:pt x="8" y="73"/>
                      <a:pt x="8" y="73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8"/>
                    </a:cubicBezTo>
                    <a:cubicBezTo>
                      <a:pt x="23" y="68"/>
                      <a:pt x="22" y="68"/>
                      <a:pt x="22" y="68"/>
                    </a:cubicBezTo>
                    <a:moveTo>
                      <a:pt x="24" y="66"/>
                    </a:moveTo>
                    <a:cubicBezTo>
                      <a:pt x="24" y="66"/>
                      <a:pt x="24" y="66"/>
                      <a:pt x="2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moveTo>
                      <a:pt x="13" y="64"/>
                    </a:move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3" y="65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moveTo>
                      <a:pt x="15" y="60"/>
                    </a:moveTo>
                    <a:cubicBezTo>
                      <a:pt x="15" y="60"/>
                      <a:pt x="15" y="60"/>
                      <a:pt x="15" y="60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0"/>
                      <a:pt x="15" y="60"/>
                    </a:cubicBezTo>
                    <a:cubicBezTo>
                      <a:pt x="15" y="60"/>
                      <a:pt x="15" y="60"/>
                      <a:pt x="15" y="60"/>
                    </a:cubicBezTo>
                    <a:moveTo>
                      <a:pt x="29" y="56"/>
                    </a:move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7"/>
                      <a:pt x="29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6"/>
                      <a:pt x="30" y="56"/>
                      <a:pt x="29" y="56"/>
                    </a:cubicBezTo>
                    <a:moveTo>
                      <a:pt x="20" y="51"/>
                    </a:move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3"/>
                      <a:pt x="20" y="53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1"/>
                      <a:pt x="20" y="51"/>
                      <a:pt x="20" y="51"/>
                    </a:cubicBezTo>
                    <a:moveTo>
                      <a:pt x="32" y="51"/>
                    </a:move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3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3" y="52"/>
                      <a:pt x="33" y="52"/>
                      <a:pt x="32" y="51"/>
                    </a:cubicBezTo>
                    <a:moveTo>
                      <a:pt x="36" y="46"/>
                    </a:moveTo>
                    <a:cubicBezTo>
                      <a:pt x="36" y="46"/>
                      <a:pt x="35" y="47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moveTo>
                      <a:pt x="23" y="46"/>
                    </a:moveTo>
                    <a:cubicBezTo>
                      <a:pt x="23" y="46"/>
                      <a:pt x="23" y="46"/>
                      <a:pt x="22" y="46"/>
                    </a:cubicBezTo>
                    <a:cubicBezTo>
                      <a:pt x="23" y="46"/>
                      <a:pt x="23" y="47"/>
                      <a:pt x="23" y="47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moveTo>
                      <a:pt x="39" y="42"/>
                    </a:moveTo>
                    <a:cubicBezTo>
                      <a:pt x="38" y="42"/>
                      <a:pt x="38" y="42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moveTo>
                      <a:pt x="26" y="41"/>
                    </a:moveTo>
                    <a:cubicBezTo>
                      <a:pt x="25" y="41"/>
                      <a:pt x="25" y="42"/>
                      <a:pt x="25" y="42"/>
                    </a:cubicBezTo>
                    <a:cubicBezTo>
                      <a:pt x="25" y="42"/>
                      <a:pt x="25" y="43"/>
                      <a:pt x="25" y="43"/>
                    </a:cubicBezTo>
                    <a:cubicBezTo>
                      <a:pt x="26" y="42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moveTo>
                      <a:pt x="29" y="35"/>
                    </a:moveTo>
                    <a:cubicBezTo>
                      <a:pt x="28" y="36"/>
                      <a:pt x="28" y="36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9" y="36"/>
                      <a:pt x="29" y="36"/>
                    </a:cubicBezTo>
                    <a:cubicBezTo>
                      <a:pt x="29" y="35"/>
                      <a:pt x="29" y="35"/>
                      <a:pt x="29" y="35"/>
                    </a:cubicBezTo>
                    <a:moveTo>
                      <a:pt x="43" y="35"/>
                    </a:moveTo>
                    <a:cubicBezTo>
                      <a:pt x="42" y="36"/>
                      <a:pt x="41" y="37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moveTo>
                      <a:pt x="45" y="32"/>
                    </a:moveTo>
                    <a:cubicBezTo>
                      <a:pt x="44" y="33"/>
                      <a:pt x="43" y="34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moveTo>
                      <a:pt x="32" y="29"/>
                    </a:moveTo>
                    <a:cubicBezTo>
                      <a:pt x="32" y="30"/>
                      <a:pt x="31" y="31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1"/>
                      <a:pt x="32" y="30"/>
                      <a:pt x="33" y="29"/>
                    </a:cubicBezTo>
                    <a:cubicBezTo>
                      <a:pt x="33" y="29"/>
                      <a:pt x="33" y="29"/>
                      <a:pt x="32" y="29"/>
                    </a:cubicBezTo>
                    <a:moveTo>
                      <a:pt x="46" y="29"/>
                    </a:moveTo>
                    <a:cubicBezTo>
                      <a:pt x="46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moveTo>
                      <a:pt x="35" y="25"/>
                    </a:moveTo>
                    <a:cubicBezTo>
                      <a:pt x="34" y="26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5" y="26"/>
                      <a:pt x="35" y="26"/>
                      <a:pt x="35" y="25"/>
                    </a:cubicBezTo>
                    <a:moveTo>
                      <a:pt x="49" y="25"/>
                    </a:moveTo>
                    <a:cubicBezTo>
                      <a:pt x="48" y="26"/>
                      <a:pt x="47" y="27"/>
                      <a:pt x="46" y="29"/>
                    </a:cubicBezTo>
                    <a:cubicBezTo>
                      <a:pt x="46" y="29"/>
                      <a:pt x="47" y="29"/>
                      <a:pt x="47" y="29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moveTo>
                      <a:pt x="36" y="24"/>
                    </a:move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moveTo>
                      <a:pt x="38" y="19"/>
                    </a:moveTo>
                    <a:cubicBezTo>
                      <a:pt x="38" y="20"/>
                      <a:pt x="37" y="22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7" y="22"/>
                      <a:pt x="38" y="20"/>
                      <a:pt x="39" y="19"/>
                    </a:cubicBezTo>
                    <a:cubicBezTo>
                      <a:pt x="39" y="19"/>
                      <a:pt x="39" y="19"/>
                      <a:pt x="38" y="19"/>
                    </a:cubicBezTo>
                    <a:moveTo>
                      <a:pt x="53" y="17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moveTo>
                      <a:pt x="55" y="15"/>
                    </a:moveTo>
                    <a:cubicBezTo>
                      <a:pt x="54" y="16"/>
                      <a:pt x="54" y="16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moveTo>
                      <a:pt x="44" y="9"/>
                    </a:moveTo>
                    <a:cubicBezTo>
                      <a:pt x="44" y="10"/>
                      <a:pt x="43" y="11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1"/>
                      <a:pt x="44" y="10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moveTo>
                      <a:pt x="59" y="8"/>
                    </a:moveTo>
                    <a:cubicBezTo>
                      <a:pt x="58" y="9"/>
                      <a:pt x="58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9" y="8"/>
                      <a:pt x="59" y="8"/>
                      <a:pt x="59" y="8"/>
                    </a:cubicBezTo>
                    <a:moveTo>
                      <a:pt x="50" y="0"/>
                    </a:moveTo>
                    <a:cubicBezTo>
                      <a:pt x="49" y="1"/>
                      <a:pt x="48" y="3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8" y="3"/>
                      <a:pt x="49" y="1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1" name="Freeform 9540"/>
              <p:cNvSpPr>
                <a:spLocks noEditPoints="1"/>
              </p:cNvSpPr>
              <p:nvPr/>
            </p:nvSpPr>
            <p:spPr bwMode="auto">
              <a:xfrm>
                <a:off x="-401" y="3103"/>
                <a:ext cx="75" cy="116"/>
              </a:xfrm>
              <a:custGeom>
                <a:avLst/>
                <a:gdLst>
                  <a:gd name="T0" fmla="*/ 0 w 32"/>
                  <a:gd name="T1" fmla="*/ 47 h 49"/>
                  <a:gd name="T2" fmla="*/ 3 w 32"/>
                  <a:gd name="T3" fmla="*/ 48 h 49"/>
                  <a:gd name="T4" fmla="*/ 1 w 32"/>
                  <a:gd name="T5" fmla="*/ 46 h 49"/>
                  <a:gd name="T6" fmla="*/ 3 w 32"/>
                  <a:gd name="T7" fmla="*/ 47 h 49"/>
                  <a:gd name="T8" fmla="*/ 1 w 32"/>
                  <a:gd name="T9" fmla="*/ 46 h 49"/>
                  <a:gd name="T10" fmla="*/ 2 w 32"/>
                  <a:gd name="T11" fmla="*/ 45 h 49"/>
                  <a:gd name="T12" fmla="*/ 6 w 32"/>
                  <a:gd name="T13" fmla="*/ 42 h 49"/>
                  <a:gd name="T14" fmla="*/ 7 w 32"/>
                  <a:gd name="T15" fmla="*/ 41 h 49"/>
                  <a:gd name="T16" fmla="*/ 8 w 32"/>
                  <a:gd name="T17" fmla="*/ 42 h 49"/>
                  <a:gd name="T18" fmla="*/ 7 w 32"/>
                  <a:gd name="T19" fmla="*/ 41 h 49"/>
                  <a:gd name="T20" fmla="*/ 8 w 32"/>
                  <a:gd name="T21" fmla="*/ 40 h 49"/>
                  <a:gd name="T22" fmla="*/ 8 w 32"/>
                  <a:gd name="T23" fmla="*/ 40 h 49"/>
                  <a:gd name="T24" fmla="*/ 5 w 32"/>
                  <a:gd name="T25" fmla="*/ 40 h 49"/>
                  <a:gd name="T26" fmla="*/ 7 w 32"/>
                  <a:gd name="T27" fmla="*/ 41 h 49"/>
                  <a:gd name="T28" fmla="*/ 8 w 32"/>
                  <a:gd name="T29" fmla="*/ 39 h 49"/>
                  <a:gd name="T30" fmla="*/ 9 w 32"/>
                  <a:gd name="T31" fmla="*/ 40 h 49"/>
                  <a:gd name="T32" fmla="*/ 8 w 32"/>
                  <a:gd name="T33" fmla="*/ 39 h 49"/>
                  <a:gd name="T34" fmla="*/ 6 w 32"/>
                  <a:gd name="T35" fmla="*/ 39 h 49"/>
                  <a:gd name="T36" fmla="*/ 7 w 32"/>
                  <a:gd name="T37" fmla="*/ 40 h 49"/>
                  <a:gd name="T38" fmla="*/ 6 w 32"/>
                  <a:gd name="T39" fmla="*/ 39 h 49"/>
                  <a:gd name="T40" fmla="*/ 6 w 32"/>
                  <a:gd name="T41" fmla="*/ 39 h 49"/>
                  <a:gd name="T42" fmla="*/ 8 w 32"/>
                  <a:gd name="T43" fmla="*/ 39 h 49"/>
                  <a:gd name="T44" fmla="*/ 14 w 32"/>
                  <a:gd name="T45" fmla="*/ 29 h 49"/>
                  <a:gd name="T46" fmla="*/ 10 w 32"/>
                  <a:gd name="T47" fmla="*/ 39 h 49"/>
                  <a:gd name="T48" fmla="*/ 14 w 32"/>
                  <a:gd name="T49" fmla="*/ 29 h 49"/>
                  <a:gd name="T50" fmla="*/ 7 w 32"/>
                  <a:gd name="T51" fmla="*/ 37 h 49"/>
                  <a:gd name="T52" fmla="*/ 14 w 32"/>
                  <a:gd name="T53" fmla="*/ 29 h 49"/>
                  <a:gd name="T54" fmla="*/ 19 w 32"/>
                  <a:gd name="T55" fmla="*/ 22 h 49"/>
                  <a:gd name="T56" fmla="*/ 17 w 32"/>
                  <a:gd name="T57" fmla="*/ 26 h 49"/>
                  <a:gd name="T58" fmla="*/ 19 w 32"/>
                  <a:gd name="T59" fmla="*/ 22 h 49"/>
                  <a:gd name="T60" fmla="*/ 15 w 32"/>
                  <a:gd name="T61" fmla="*/ 24 h 49"/>
                  <a:gd name="T62" fmla="*/ 18 w 32"/>
                  <a:gd name="T63" fmla="*/ 21 h 49"/>
                  <a:gd name="T64" fmla="*/ 26 w 32"/>
                  <a:gd name="T65" fmla="*/ 8 h 49"/>
                  <a:gd name="T66" fmla="*/ 22 w 32"/>
                  <a:gd name="T67" fmla="*/ 17 h 49"/>
                  <a:gd name="T68" fmla="*/ 26 w 32"/>
                  <a:gd name="T69" fmla="*/ 8 h 49"/>
                  <a:gd name="T70" fmla="*/ 20 w 32"/>
                  <a:gd name="T71" fmla="*/ 16 h 49"/>
                  <a:gd name="T72" fmla="*/ 26 w 32"/>
                  <a:gd name="T73" fmla="*/ 8 h 49"/>
                  <a:gd name="T74" fmla="*/ 31 w 32"/>
                  <a:gd name="T75" fmla="*/ 0 h 49"/>
                  <a:gd name="T76" fmla="*/ 30 w 32"/>
                  <a:gd name="T77" fmla="*/ 0 h 49"/>
                  <a:gd name="T78" fmla="*/ 31 w 32"/>
                  <a:gd name="T79" fmla="*/ 2 h 49"/>
                  <a:gd name="T80" fmla="*/ 32 w 32"/>
                  <a:gd name="T81" fmla="*/ 1 h 49"/>
                  <a:gd name="T82" fmla="*/ 30 w 32"/>
                  <a:gd name="T83" fmla="*/ 0 h 49"/>
                  <a:gd name="T84" fmla="*/ 29 w 32"/>
                  <a:gd name="T85" fmla="*/ 0 h 49"/>
                  <a:gd name="T86" fmla="*/ 30 w 32"/>
                  <a:gd name="T8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49">
                    <a:moveTo>
                      <a:pt x="1" y="4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2" y="48"/>
                      <a:pt x="2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8"/>
                      <a:pt x="2" y="47"/>
                      <a:pt x="1" y="47"/>
                    </a:cubicBezTo>
                    <a:moveTo>
                      <a:pt x="1" y="46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2" y="47"/>
                      <a:pt x="2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6"/>
                      <a:pt x="2" y="46"/>
                      <a:pt x="1" y="46"/>
                    </a:cubicBezTo>
                    <a:moveTo>
                      <a:pt x="4" y="41"/>
                    </a:move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5" y="45"/>
                      <a:pt x="5" y="44"/>
                      <a:pt x="6" y="42"/>
                    </a:cubicBezTo>
                    <a:cubicBezTo>
                      <a:pt x="6" y="42"/>
                      <a:pt x="5" y="42"/>
                      <a:pt x="4" y="41"/>
                    </a:cubicBezTo>
                    <a:moveTo>
                      <a:pt x="7" y="41"/>
                    </a:moveTo>
                    <a:cubicBezTo>
                      <a:pt x="7" y="41"/>
                      <a:pt x="7" y="41"/>
                      <a:pt x="7" y="42"/>
                    </a:cubicBezTo>
                    <a:cubicBezTo>
                      <a:pt x="7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1"/>
                      <a:pt x="8" y="41"/>
                      <a:pt x="7" y="41"/>
                    </a:cubicBezTo>
                    <a:moveTo>
                      <a:pt x="8" y="40"/>
                    </a:move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moveTo>
                      <a:pt x="5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5" y="41"/>
                      <a:pt x="6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6" y="41"/>
                      <a:pt x="6" y="40"/>
                      <a:pt x="5" y="40"/>
                    </a:cubicBezTo>
                    <a:moveTo>
                      <a:pt x="8" y="39"/>
                    </a:moveTo>
                    <a:cubicBezTo>
                      <a:pt x="8" y="39"/>
                      <a:pt x="8" y="40"/>
                      <a:pt x="8" y="40"/>
                    </a:cubicBezTo>
                    <a:cubicBezTo>
                      <a:pt x="8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39"/>
                      <a:pt x="9" y="39"/>
                      <a:pt x="8" y="39"/>
                    </a:cubicBezTo>
                    <a:moveTo>
                      <a:pt x="6" y="39"/>
                    </a:move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0"/>
                      <a:pt x="7" y="39"/>
                      <a:pt x="6" y="39"/>
                    </a:cubicBezTo>
                    <a:moveTo>
                      <a:pt x="6" y="38"/>
                    </a:moveTo>
                    <a:cubicBezTo>
                      <a:pt x="6" y="39"/>
                      <a:pt x="6" y="39"/>
                      <a:pt x="6" y="39"/>
                    </a:cubicBezTo>
                    <a:cubicBezTo>
                      <a:pt x="7" y="39"/>
                      <a:pt x="7" y="39"/>
                      <a:pt x="8" y="40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7" y="38"/>
                      <a:pt x="6" y="38"/>
                    </a:cubicBezTo>
                    <a:moveTo>
                      <a:pt x="14" y="29"/>
                    </a:moveTo>
                    <a:cubicBezTo>
                      <a:pt x="12" y="32"/>
                      <a:pt x="11" y="35"/>
                      <a:pt x="9" y="38"/>
                    </a:cubicBezTo>
                    <a:cubicBezTo>
                      <a:pt x="9" y="38"/>
                      <a:pt x="10" y="38"/>
                      <a:pt x="10" y="39"/>
                    </a:cubicBezTo>
                    <a:cubicBezTo>
                      <a:pt x="12" y="36"/>
                      <a:pt x="13" y="33"/>
                      <a:pt x="15" y="30"/>
                    </a:cubicBezTo>
                    <a:cubicBezTo>
                      <a:pt x="15" y="30"/>
                      <a:pt x="14" y="30"/>
                      <a:pt x="14" y="29"/>
                    </a:cubicBezTo>
                    <a:moveTo>
                      <a:pt x="12" y="28"/>
                    </a:moveTo>
                    <a:cubicBezTo>
                      <a:pt x="7" y="37"/>
                      <a:pt x="7" y="37"/>
                      <a:pt x="7" y="37"/>
                    </a:cubicBezTo>
                    <a:cubicBezTo>
                      <a:pt x="8" y="37"/>
                      <a:pt x="8" y="38"/>
                      <a:pt x="9" y="38"/>
                    </a:cubicBezTo>
                    <a:cubicBezTo>
                      <a:pt x="10" y="35"/>
                      <a:pt x="12" y="32"/>
                      <a:pt x="14" y="29"/>
                    </a:cubicBezTo>
                    <a:cubicBezTo>
                      <a:pt x="13" y="29"/>
                      <a:pt x="13" y="29"/>
                      <a:pt x="12" y="28"/>
                    </a:cubicBezTo>
                    <a:moveTo>
                      <a:pt x="19" y="22"/>
                    </a:moveTo>
                    <a:cubicBezTo>
                      <a:pt x="18" y="23"/>
                      <a:pt x="17" y="24"/>
                      <a:pt x="17" y="25"/>
                    </a:cubicBezTo>
                    <a:cubicBezTo>
                      <a:pt x="17" y="25"/>
                      <a:pt x="17" y="26"/>
                      <a:pt x="17" y="26"/>
                    </a:cubicBezTo>
                    <a:cubicBezTo>
                      <a:pt x="18" y="25"/>
                      <a:pt x="19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5"/>
                      <a:pt x="16" y="25"/>
                    </a:cubicBezTo>
                    <a:cubicBezTo>
                      <a:pt x="17" y="24"/>
                      <a:pt x="18" y="23"/>
                      <a:pt x="18" y="21"/>
                    </a:cubicBezTo>
                    <a:cubicBezTo>
                      <a:pt x="18" y="21"/>
                      <a:pt x="17" y="21"/>
                      <a:pt x="17" y="21"/>
                    </a:cubicBezTo>
                    <a:moveTo>
                      <a:pt x="26" y="8"/>
                    </a:moveTo>
                    <a:cubicBezTo>
                      <a:pt x="24" y="11"/>
                      <a:pt x="23" y="14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5" y="12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moveTo>
                      <a:pt x="25" y="8"/>
                    </a:move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3" y="13"/>
                      <a:pt x="24" y="11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moveTo>
                      <a:pt x="31" y="0"/>
                    </a:moveTo>
                    <a:cubicBezTo>
                      <a:pt x="31" y="0"/>
                      <a:pt x="31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30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2" y="1"/>
                    </a:cubicBezTo>
                    <a:cubicBezTo>
                      <a:pt x="31" y="0"/>
                      <a:pt x="31" y="0"/>
                      <a:pt x="31" y="0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2" name="Freeform 9541"/>
              <p:cNvSpPr>
                <a:spLocks noEditPoints="1"/>
              </p:cNvSpPr>
              <p:nvPr/>
            </p:nvSpPr>
            <p:spPr bwMode="auto">
              <a:xfrm>
                <a:off x="-399" y="3209"/>
                <a:ext cx="7" cy="8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2 h 3"/>
                  <a:gd name="T4" fmla="*/ 2 w 3"/>
                  <a:gd name="T5" fmla="*/ 3 h 3"/>
                  <a:gd name="T6" fmla="*/ 2 w 3"/>
                  <a:gd name="T7" fmla="*/ 2 h 3"/>
                  <a:gd name="T8" fmla="*/ 0 w 3"/>
                  <a:gd name="T9" fmla="*/ 1 h 3"/>
                  <a:gd name="T10" fmla="*/ 1 w 3"/>
                  <a:gd name="T11" fmla="*/ 0 h 3"/>
                  <a:gd name="T12" fmla="*/ 0 w 3"/>
                  <a:gd name="T13" fmla="*/ 1 h 3"/>
                  <a:gd name="T14" fmla="*/ 2 w 3"/>
                  <a:gd name="T15" fmla="*/ 2 h 3"/>
                  <a:gd name="T16" fmla="*/ 3 w 3"/>
                  <a:gd name="T17" fmla="*/ 1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3" name="Freeform 9542"/>
              <p:cNvSpPr>
                <a:spLocks noEditPoints="1"/>
              </p:cNvSpPr>
              <p:nvPr/>
            </p:nvSpPr>
            <p:spPr bwMode="auto">
              <a:xfrm>
                <a:off x="-394" y="3202"/>
                <a:ext cx="9" cy="17"/>
              </a:xfrm>
              <a:custGeom>
                <a:avLst/>
                <a:gdLst>
                  <a:gd name="T0" fmla="*/ 0 w 4"/>
                  <a:gd name="T1" fmla="*/ 6 h 7"/>
                  <a:gd name="T2" fmla="*/ 0 w 4"/>
                  <a:gd name="T3" fmla="*/ 7 h 7"/>
                  <a:gd name="T4" fmla="*/ 1 w 4"/>
                  <a:gd name="T5" fmla="*/ 7 h 7"/>
                  <a:gd name="T6" fmla="*/ 1 w 4"/>
                  <a:gd name="T7" fmla="*/ 7 h 7"/>
                  <a:gd name="T8" fmla="*/ 0 w 4"/>
                  <a:gd name="T9" fmla="*/ 6 h 7"/>
                  <a:gd name="T10" fmla="*/ 1 w 4"/>
                  <a:gd name="T11" fmla="*/ 5 h 7"/>
                  <a:gd name="T12" fmla="*/ 0 w 4"/>
                  <a:gd name="T13" fmla="*/ 6 h 7"/>
                  <a:gd name="T14" fmla="*/ 1 w 4"/>
                  <a:gd name="T15" fmla="*/ 6 h 7"/>
                  <a:gd name="T16" fmla="*/ 2 w 4"/>
                  <a:gd name="T17" fmla="*/ 6 h 7"/>
                  <a:gd name="T18" fmla="*/ 1 w 4"/>
                  <a:gd name="T19" fmla="*/ 5 h 7"/>
                  <a:gd name="T20" fmla="*/ 3 w 4"/>
                  <a:gd name="T21" fmla="*/ 0 h 7"/>
                  <a:gd name="T22" fmla="*/ 1 w 4"/>
                  <a:gd name="T23" fmla="*/ 4 h 7"/>
                  <a:gd name="T24" fmla="*/ 2 w 4"/>
                  <a:gd name="T25" fmla="*/ 5 h 7"/>
                  <a:gd name="T26" fmla="*/ 4 w 4"/>
                  <a:gd name="T27" fmla="*/ 1 h 7"/>
                  <a:gd name="T28" fmla="*/ 3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6"/>
                      <a:pt x="0" y="6"/>
                    </a:cubicBezTo>
                    <a:moveTo>
                      <a:pt x="1" y="5"/>
                    </a:moveTo>
                    <a:cubicBezTo>
                      <a:pt x="1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3" y="2"/>
                      <a:pt x="2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4" name="Freeform 9543"/>
              <p:cNvSpPr>
                <a:spLocks noEditPoints="1"/>
              </p:cNvSpPr>
              <p:nvPr/>
            </p:nvSpPr>
            <p:spPr bwMode="auto">
              <a:xfrm>
                <a:off x="-394" y="3212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2 h 3"/>
                  <a:gd name="T8" fmla="*/ 0 w 2"/>
                  <a:gd name="T9" fmla="*/ 2 h 3"/>
                  <a:gd name="T10" fmla="*/ 1 w 2"/>
                  <a:gd name="T11" fmla="*/ 0 h 3"/>
                  <a:gd name="T12" fmla="*/ 1 w 2"/>
                  <a:gd name="T13" fmla="*/ 1 h 3"/>
                  <a:gd name="T14" fmla="*/ 2 w 2"/>
                  <a:gd name="T15" fmla="*/ 2 h 3"/>
                  <a:gd name="T16" fmla="*/ 2 w 2"/>
                  <a:gd name="T17" fmla="*/ 1 h 3"/>
                  <a:gd name="T18" fmla="*/ 1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5" name="Freeform 9544"/>
              <p:cNvSpPr>
                <a:spLocks noEditPoints="1"/>
              </p:cNvSpPr>
              <p:nvPr/>
            </p:nvSpPr>
            <p:spPr bwMode="auto">
              <a:xfrm>
                <a:off x="-411" y="3217"/>
                <a:ext cx="14" cy="16"/>
              </a:xfrm>
              <a:custGeom>
                <a:avLst/>
                <a:gdLst>
                  <a:gd name="T0" fmla="*/ 3 w 6"/>
                  <a:gd name="T1" fmla="*/ 4 h 7"/>
                  <a:gd name="T2" fmla="*/ 2 w 6"/>
                  <a:gd name="T3" fmla="*/ 7 h 7"/>
                  <a:gd name="T4" fmla="*/ 3 w 6"/>
                  <a:gd name="T5" fmla="*/ 7 h 7"/>
                  <a:gd name="T6" fmla="*/ 4 w 6"/>
                  <a:gd name="T7" fmla="*/ 5 h 7"/>
                  <a:gd name="T8" fmla="*/ 3 w 6"/>
                  <a:gd name="T9" fmla="*/ 4 h 7"/>
                  <a:gd name="T10" fmla="*/ 2 w 6"/>
                  <a:gd name="T11" fmla="*/ 3 h 7"/>
                  <a:gd name="T12" fmla="*/ 0 w 6"/>
                  <a:gd name="T13" fmla="*/ 6 h 7"/>
                  <a:gd name="T14" fmla="*/ 2 w 6"/>
                  <a:gd name="T15" fmla="*/ 7 h 7"/>
                  <a:gd name="T16" fmla="*/ 3 w 6"/>
                  <a:gd name="T17" fmla="*/ 4 h 7"/>
                  <a:gd name="T18" fmla="*/ 2 w 6"/>
                  <a:gd name="T19" fmla="*/ 3 h 7"/>
                  <a:gd name="T20" fmla="*/ 4 w 6"/>
                  <a:gd name="T21" fmla="*/ 1 h 7"/>
                  <a:gd name="T22" fmla="*/ 3 w 6"/>
                  <a:gd name="T23" fmla="*/ 1 h 7"/>
                  <a:gd name="T24" fmla="*/ 5 w 6"/>
                  <a:gd name="T25" fmla="*/ 3 h 7"/>
                  <a:gd name="T26" fmla="*/ 6 w 6"/>
                  <a:gd name="T27" fmla="*/ 2 h 7"/>
                  <a:gd name="T28" fmla="*/ 4 w 6"/>
                  <a:gd name="T29" fmla="*/ 1 h 7"/>
                  <a:gd name="T30" fmla="*/ 4 w 6"/>
                  <a:gd name="T31" fmla="*/ 0 h 7"/>
                  <a:gd name="T32" fmla="*/ 4 w 6"/>
                  <a:gd name="T33" fmla="*/ 0 h 7"/>
                  <a:gd name="T34" fmla="*/ 6 w 6"/>
                  <a:gd name="T35" fmla="*/ 2 h 7"/>
                  <a:gd name="T36" fmla="*/ 6 w 6"/>
                  <a:gd name="T37" fmla="*/ 1 h 7"/>
                  <a:gd name="T38" fmla="*/ 4 w 6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moveTo>
                      <a:pt x="2" y="3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6" name="Freeform 9545"/>
              <p:cNvSpPr>
                <a:spLocks noEditPoints="1"/>
              </p:cNvSpPr>
              <p:nvPr/>
            </p:nvSpPr>
            <p:spPr bwMode="auto">
              <a:xfrm>
                <a:off x="-413" y="3219"/>
                <a:ext cx="14" cy="19"/>
              </a:xfrm>
              <a:custGeom>
                <a:avLst/>
                <a:gdLst>
                  <a:gd name="T0" fmla="*/ 3 w 6"/>
                  <a:gd name="T1" fmla="*/ 6 h 8"/>
                  <a:gd name="T2" fmla="*/ 1 w 6"/>
                  <a:gd name="T3" fmla="*/ 8 h 8"/>
                  <a:gd name="T4" fmla="*/ 2 w 6"/>
                  <a:gd name="T5" fmla="*/ 8 h 8"/>
                  <a:gd name="T6" fmla="*/ 4 w 6"/>
                  <a:gd name="T7" fmla="*/ 6 h 8"/>
                  <a:gd name="T8" fmla="*/ 3 w 6"/>
                  <a:gd name="T9" fmla="*/ 6 h 8"/>
                  <a:gd name="T10" fmla="*/ 1 w 6"/>
                  <a:gd name="T11" fmla="*/ 5 h 8"/>
                  <a:gd name="T12" fmla="*/ 0 w 6"/>
                  <a:gd name="T13" fmla="*/ 7 h 8"/>
                  <a:gd name="T14" fmla="*/ 1 w 6"/>
                  <a:gd name="T15" fmla="*/ 8 h 8"/>
                  <a:gd name="T16" fmla="*/ 3 w 6"/>
                  <a:gd name="T17" fmla="*/ 6 h 8"/>
                  <a:gd name="T18" fmla="*/ 1 w 6"/>
                  <a:gd name="T19" fmla="*/ 5 h 8"/>
                  <a:gd name="T20" fmla="*/ 4 w 6"/>
                  <a:gd name="T21" fmla="*/ 1 h 8"/>
                  <a:gd name="T22" fmla="*/ 3 w 6"/>
                  <a:gd name="T23" fmla="*/ 2 h 8"/>
                  <a:gd name="T24" fmla="*/ 4 w 6"/>
                  <a:gd name="T25" fmla="*/ 3 h 8"/>
                  <a:gd name="T26" fmla="*/ 5 w 6"/>
                  <a:gd name="T27" fmla="*/ 2 h 8"/>
                  <a:gd name="T28" fmla="*/ 4 w 6"/>
                  <a:gd name="T29" fmla="*/ 3 h 8"/>
                  <a:gd name="T30" fmla="*/ 5 w 6"/>
                  <a:gd name="T31" fmla="*/ 4 h 8"/>
                  <a:gd name="T32" fmla="*/ 6 w 6"/>
                  <a:gd name="T33" fmla="*/ 2 h 8"/>
                  <a:gd name="T34" fmla="*/ 4 w 6"/>
                  <a:gd name="T35" fmla="*/ 1 h 8"/>
                  <a:gd name="T36" fmla="*/ 4 w 6"/>
                  <a:gd name="T37" fmla="*/ 0 h 8"/>
                  <a:gd name="T38" fmla="*/ 4 w 6"/>
                  <a:gd name="T39" fmla="*/ 1 h 8"/>
                  <a:gd name="T40" fmla="*/ 6 w 6"/>
                  <a:gd name="T41" fmla="*/ 2 h 8"/>
                  <a:gd name="T42" fmla="*/ 6 w 6"/>
                  <a:gd name="T43" fmla="*/ 2 h 8"/>
                  <a:gd name="T44" fmla="*/ 4 w 6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cubicBezTo>
                      <a:pt x="2" y="6"/>
                      <a:pt x="2" y="7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1" y="5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5"/>
                      <a:pt x="1" y="5"/>
                    </a:cubicBezTo>
                    <a:moveTo>
                      <a:pt x="4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7" name="Freeform 9546"/>
              <p:cNvSpPr>
                <a:spLocks/>
              </p:cNvSpPr>
              <p:nvPr/>
            </p:nvSpPr>
            <p:spPr bwMode="auto">
              <a:xfrm>
                <a:off x="-404" y="322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8" name="Freeform 9547"/>
              <p:cNvSpPr>
                <a:spLocks/>
              </p:cNvSpPr>
              <p:nvPr/>
            </p:nvSpPr>
            <p:spPr bwMode="auto">
              <a:xfrm>
                <a:off x="-404" y="322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9" name="Freeform 9548"/>
              <p:cNvSpPr>
                <a:spLocks noEditPoints="1"/>
              </p:cNvSpPr>
              <p:nvPr/>
            </p:nvSpPr>
            <p:spPr bwMode="auto">
              <a:xfrm>
                <a:off x="-404" y="3219"/>
                <a:ext cx="10" cy="16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6 h 7"/>
                  <a:gd name="T4" fmla="*/ 1 w 4"/>
                  <a:gd name="T5" fmla="*/ 7 h 7"/>
                  <a:gd name="T6" fmla="*/ 2 w 4"/>
                  <a:gd name="T7" fmla="*/ 4 h 7"/>
                  <a:gd name="T8" fmla="*/ 1 w 4"/>
                  <a:gd name="T9" fmla="*/ 4 h 7"/>
                  <a:gd name="T10" fmla="*/ 3 w 4"/>
                  <a:gd name="T11" fmla="*/ 1 h 7"/>
                  <a:gd name="T12" fmla="*/ 2 w 4"/>
                  <a:gd name="T13" fmla="*/ 2 h 7"/>
                  <a:gd name="T14" fmla="*/ 3 w 4"/>
                  <a:gd name="T15" fmla="*/ 2 h 7"/>
                  <a:gd name="T16" fmla="*/ 4 w 4"/>
                  <a:gd name="T17" fmla="*/ 2 h 7"/>
                  <a:gd name="T18" fmla="*/ 3 w 4"/>
                  <a:gd name="T19" fmla="*/ 1 h 7"/>
                  <a:gd name="T20" fmla="*/ 3 w 4"/>
                  <a:gd name="T21" fmla="*/ 0 h 7"/>
                  <a:gd name="T22" fmla="*/ 3 w 4"/>
                  <a:gd name="T23" fmla="*/ 1 h 7"/>
                  <a:gd name="T24" fmla="*/ 4 w 4"/>
                  <a:gd name="T25" fmla="*/ 1 h 7"/>
                  <a:gd name="T26" fmla="*/ 4 w 4"/>
                  <a:gd name="T27" fmla="*/ 1 h 7"/>
                  <a:gd name="T28" fmla="*/ 3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0" y="5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0" name="Freeform 9549"/>
              <p:cNvSpPr>
                <a:spLocks noEditPoints="1"/>
              </p:cNvSpPr>
              <p:nvPr/>
            </p:nvSpPr>
            <p:spPr bwMode="auto">
              <a:xfrm>
                <a:off x="-408" y="3224"/>
                <a:ext cx="11" cy="16"/>
              </a:xfrm>
              <a:custGeom>
                <a:avLst/>
                <a:gdLst>
                  <a:gd name="T0" fmla="*/ 2 w 5"/>
                  <a:gd name="T1" fmla="*/ 4 h 7"/>
                  <a:gd name="T2" fmla="*/ 0 w 5"/>
                  <a:gd name="T3" fmla="*/ 6 h 7"/>
                  <a:gd name="T4" fmla="*/ 2 w 5"/>
                  <a:gd name="T5" fmla="*/ 7 h 7"/>
                  <a:gd name="T6" fmla="*/ 3 w 5"/>
                  <a:gd name="T7" fmla="*/ 5 h 7"/>
                  <a:gd name="T8" fmla="*/ 2 w 5"/>
                  <a:gd name="T9" fmla="*/ 4 h 7"/>
                  <a:gd name="T10" fmla="*/ 4 w 5"/>
                  <a:gd name="T11" fmla="*/ 0 h 7"/>
                  <a:gd name="T12" fmla="*/ 4 w 5"/>
                  <a:gd name="T13" fmla="*/ 0 h 7"/>
                  <a:gd name="T14" fmla="*/ 5 w 5"/>
                  <a:gd name="T15" fmla="*/ 1 h 7"/>
                  <a:gd name="T16" fmla="*/ 4 w 5"/>
                  <a:gd name="T17" fmla="*/ 0 h 7"/>
                  <a:gd name="T18" fmla="*/ 3 w 5"/>
                  <a:gd name="T19" fmla="*/ 2 h 7"/>
                  <a:gd name="T20" fmla="*/ 4 w 5"/>
                  <a:gd name="T21" fmla="*/ 2 h 7"/>
                  <a:gd name="T22" fmla="*/ 5 w 5"/>
                  <a:gd name="T23" fmla="*/ 0 h 7"/>
                  <a:gd name="T24" fmla="*/ 4 w 5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2" y="4"/>
                    </a:moveTo>
                    <a:cubicBezTo>
                      <a:pt x="1" y="5"/>
                      <a:pt x="1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2" y="5"/>
                      <a:pt x="2" y="5"/>
                      <a:pt x="2" y="4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1" name="Freeform 9550"/>
              <p:cNvSpPr>
                <a:spLocks/>
              </p:cNvSpPr>
              <p:nvPr/>
            </p:nvSpPr>
            <p:spPr bwMode="auto">
              <a:xfrm>
                <a:off x="-399" y="322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2" name="Freeform 9551"/>
              <p:cNvSpPr>
                <a:spLocks noEditPoints="1"/>
              </p:cNvSpPr>
              <p:nvPr/>
            </p:nvSpPr>
            <p:spPr bwMode="auto">
              <a:xfrm>
                <a:off x="-423" y="3235"/>
                <a:ext cx="12" cy="1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6 h 7"/>
                  <a:gd name="T4" fmla="*/ 1 w 5"/>
                  <a:gd name="T5" fmla="*/ 7 h 7"/>
                  <a:gd name="T6" fmla="*/ 2 w 5"/>
                  <a:gd name="T7" fmla="*/ 6 h 7"/>
                  <a:gd name="T8" fmla="*/ 0 w 5"/>
                  <a:gd name="T9" fmla="*/ 6 h 7"/>
                  <a:gd name="T10" fmla="*/ 4 w 5"/>
                  <a:gd name="T11" fmla="*/ 1 h 7"/>
                  <a:gd name="T12" fmla="*/ 1 w 5"/>
                  <a:gd name="T13" fmla="*/ 6 h 7"/>
                  <a:gd name="T14" fmla="*/ 2 w 5"/>
                  <a:gd name="T15" fmla="*/ 6 h 7"/>
                  <a:gd name="T16" fmla="*/ 5 w 5"/>
                  <a:gd name="T17" fmla="*/ 2 h 7"/>
                  <a:gd name="T18" fmla="*/ 4 w 5"/>
                  <a:gd name="T19" fmla="*/ 1 h 7"/>
                  <a:gd name="T20" fmla="*/ 4 w 5"/>
                  <a:gd name="T21" fmla="*/ 0 h 7"/>
                  <a:gd name="T22" fmla="*/ 4 w 5"/>
                  <a:gd name="T23" fmla="*/ 1 h 7"/>
                  <a:gd name="T24" fmla="*/ 5 w 5"/>
                  <a:gd name="T25" fmla="*/ 1 h 7"/>
                  <a:gd name="T26" fmla="*/ 5 w 5"/>
                  <a:gd name="T27" fmla="*/ 1 h 7"/>
                  <a:gd name="T28" fmla="*/ 4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1" y="6"/>
                      <a:pt x="1" y="6"/>
                      <a:pt x="0" y="6"/>
                    </a:cubicBezTo>
                    <a:moveTo>
                      <a:pt x="4" y="1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3" y="5"/>
                      <a:pt x="4" y="3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grpSp>
          <p:nvGrpSpPr>
            <p:cNvPr id="75" name="Group 9753"/>
            <p:cNvGrpSpPr>
              <a:grpSpLocks/>
            </p:cNvGrpSpPr>
            <p:nvPr/>
          </p:nvGrpSpPr>
          <p:grpSpPr bwMode="auto">
            <a:xfrm>
              <a:off x="-1192213" y="4900613"/>
              <a:ext cx="1027113" cy="1281113"/>
              <a:chOff x="-751" y="3087"/>
              <a:chExt cx="647" cy="807"/>
            </a:xfrm>
            <a:grpFill/>
          </p:grpSpPr>
          <p:sp>
            <p:nvSpPr>
              <p:cNvPr id="963" name="Freeform 9553"/>
              <p:cNvSpPr>
                <a:spLocks/>
              </p:cNvSpPr>
              <p:nvPr/>
            </p:nvSpPr>
            <p:spPr bwMode="auto">
              <a:xfrm>
                <a:off x="-423" y="3250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2 w 2"/>
                  <a:gd name="T4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4" name="Freeform 9554"/>
              <p:cNvSpPr>
                <a:spLocks noEditPoints="1"/>
              </p:cNvSpPr>
              <p:nvPr/>
            </p:nvSpPr>
            <p:spPr bwMode="auto">
              <a:xfrm>
                <a:off x="-418" y="3238"/>
                <a:ext cx="10" cy="16"/>
              </a:xfrm>
              <a:custGeom>
                <a:avLst/>
                <a:gdLst>
                  <a:gd name="T0" fmla="*/ 0 w 4"/>
                  <a:gd name="T1" fmla="*/ 6 h 7"/>
                  <a:gd name="T2" fmla="*/ 0 w 4"/>
                  <a:gd name="T3" fmla="*/ 6 h 7"/>
                  <a:gd name="T4" fmla="*/ 1 w 4"/>
                  <a:gd name="T5" fmla="*/ 7 h 7"/>
                  <a:gd name="T6" fmla="*/ 1 w 4"/>
                  <a:gd name="T7" fmla="*/ 6 h 7"/>
                  <a:gd name="T8" fmla="*/ 0 w 4"/>
                  <a:gd name="T9" fmla="*/ 6 h 7"/>
                  <a:gd name="T10" fmla="*/ 3 w 4"/>
                  <a:gd name="T11" fmla="*/ 1 h 7"/>
                  <a:gd name="T12" fmla="*/ 0 w 4"/>
                  <a:gd name="T13" fmla="*/ 6 h 7"/>
                  <a:gd name="T14" fmla="*/ 1 w 4"/>
                  <a:gd name="T15" fmla="*/ 6 h 7"/>
                  <a:gd name="T16" fmla="*/ 4 w 4"/>
                  <a:gd name="T17" fmla="*/ 1 h 7"/>
                  <a:gd name="T18" fmla="*/ 3 w 4"/>
                  <a:gd name="T19" fmla="*/ 1 h 7"/>
                  <a:gd name="T20" fmla="*/ 3 w 4"/>
                  <a:gd name="T21" fmla="*/ 0 h 7"/>
                  <a:gd name="T22" fmla="*/ 3 w 4"/>
                  <a:gd name="T23" fmla="*/ 0 h 7"/>
                  <a:gd name="T24" fmla="*/ 4 w 4"/>
                  <a:gd name="T25" fmla="*/ 1 h 7"/>
                  <a:gd name="T26" fmla="*/ 4 w 4"/>
                  <a:gd name="T27" fmla="*/ 1 h 7"/>
                  <a:gd name="T28" fmla="*/ 3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moveTo>
                      <a:pt x="3" y="1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5"/>
                      <a:pt x="3" y="3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5" name="Freeform 9555"/>
              <p:cNvSpPr>
                <a:spLocks/>
              </p:cNvSpPr>
              <p:nvPr/>
            </p:nvSpPr>
            <p:spPr bwMode="auto">
              <a:xfrm>
                <a:off x="-418" y="3252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6" name="Freeform 9556"/>
              <p:cNvSpPr>
                <a:spLocks noEditPoints="1"/>
              </p:cNvSpPr>
              <p:nvPr/>
            </p:nvSpPr>
            <p:spPr bwMode="auto">
              <a:xfrm>
                <a:off x="-415" y="3240"/>
                <a:ext cx="9" cy="14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6 h 6"/>
                  <a:gd name="T4" fmla="*/ 1 w 4"/>
                  <a:gd name="T5" fmla="*/ 6 h 6"/>
                  <a:gd name="T6" fmla="*/ 1 w 4"/>
                  <a:gd name="T7" fmla="*/ 6 h 6"/>
                  <a:gd name="T8" fmla="*/ 0 w 4"/>
                  <a:gd name="T9" fmla="*/ 5 h 6"/>
                  <a:gd name="T10" fmla="*/ 3 w 4"/>
                  <a:gd name="T11" fmla="*/ 0 h 6"/>
                  <a:gd name="T12" fmla="*/ 0 w 4"/>
                  <a:gd name="T13" fmla="*/ 5 h 6"/>
                  <a:gd name="T14" fmla="*/ 1 w 4"/>
                  <a:gd name="T15" fmla="*/ 6 h 6"/>
                  <a:gd name="T16" fmla="*/ 4 w 4"/>
                  <a:gd name="T17" fmla="*/ 1 h 6"/>
                  <a:gd name="T18" fmla="*/ 3 w 4"/>
                  <a:gd name="T19" fmla="*/ 0 h 6"/>
                  <a:gd name="T20" fmla="*/ 3 w 4"/>
                  <a:gd name="T21" fmla="*/ 0 h 6"/>
                  <a:gd name="T22" fmla="*/ 3 w 4"/>
                  <a:gd name="T23" fmla="*/ 0 h 6"/>
                  <a:gd name="T24" fmla="*/ 3 w 4"/>
                  <a:gd name="T25" fmla="*/ 0 h 6"/>
                  <a:gd name="T26" fmla="*/ 4 w 4"/>
                  <a:gd name="T27" fmla="*/ 1 h 6"/>
                  <a:gd name="T28" fmla="*/ 4 w 4"/>
                  <a:gd name="T29" fmla="*/ 0 h 6"/>
                  <a:gd name="T30" fmla="*/ 3 w 4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4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4"/>
                      <a:pt x="3" y="3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7" name="Freeform 9557"/>
              <p:cNvSpPr>
                <a:spLocks/>
              </p:cNvSpPr>
              <p:nvPr/>
            </p:nvSpPr>
            <p:spPr bwMode="auto">
              <a:xfrm>
                <a:off x="-415" y="325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8" name="Freeform 9558"/>
              <p:cNvSpPr>
                <a:spLocks noEditPoints="1"/>
              </p:cNvSpPr>
              <p:nvPr/>
            </p:nvSpPr>
            <p:spPr bwMode="auto">
              <a:xfrm>
                <a:off x="-751" y="3250"/>
                <a:ext cx="331" cy="519"/>
              </a:xfrm>
              <a:custGeom>
                <a:avLst/>
                <a:gdLst>
                  <a:gd name="T0" fmla="*/ 4 w 140"/>
                  <a:gd name="T1" fmla="*/ 219 h 220"/>
                  <a:gd name="T2" fmla="*/ 7 w 140"/>
                  <a:gd name="T3" fmla="*/ 212 h 220"/>
                  <a:gd name="T4" fmla="*/ 10 w 140"/>
                  <a:gd name="T5" fmla="*/ 209 h 220"/>
                  <a:gd name="T6" fmla="*/ 11 w 140"/>
                  <a:gd name="T7" fmla="*/ 207 h 220"/>
                  <a:gd name="T8" fmla="*/ 9 w 140"/>
                  <a:gd name="T9" fmla="*/ 208 h 220"/>
                  <a:gd name="T10" fmla="*/ 7 w 140"/>
                  <a:gd name="T11" fmla="*/ 205 h 220"/>
                  <a:gd name="T12" fmla="*/ 11 w 140"/>
                  <a:gd name="T13" fmla="*/ 203 h 220"/>
                  <a:gd name="T14" fmla="*/ 17 w 140"/>
                  <a:gd name="T15" fmla="*/ 198 h 220"/>
                  <a:gd name="T16" fmla="*/ 16 w 140"/>
                  <a:gd name="T17" fmla="*/ 197 h 220"/>
                  <a:gd name="T18" fmla="*/ 20 w 140"/>
                  <a:gd name="T19" fmla="*/ 190 h 220"/>
                  <a:gd name="T20" fmla="*/ 22 w 140"/>
                  <a:gd name="T21" fmla="*/ 188 h 220"/>
                  <a:gd name="T22" fmla="*/ 34 w 140"/>
                  <a:gd name="T23" fmla="*/ 171 h 220"/>
                  <a:gd name="T24" fmla="*/ 42 w 140"/>
                  <a:gd name="T25" fmla="*/ 160 h 220"/>
                  <a:gd name="T26" fmla="*/ 43 w 140"/>
                  <a:gd name="T27" fmla="*/ 158 h 220"/>
                  <a:gd name="T28" fmla="*/ 44 w 140"/>
                  <a:gd name="T29" fmla="*/ 157 h 220"/>
                  <a:gd name="T30" fmla="*/ 45 w 140"/>
                  <a:gd name="T31" fmla="*/ 155 h 220"/>
                  <a:gd name="T32" fmla="*/ 44 w 140"/>
                  <a:gd name="T33" fmla="*/ 154 h 220"/>
                  <a:gd name="T34" fmla="*/ 40 w 140"/>
                  <a:gd name="T35" fmla="*/ 152 h 220"/>
                  <a:gd name="T36" fmla="*/ 46 w 140"/>
                  <a:gd name="T37" fmla="*/ 151 h 220"/>
                  <a:gd name="T38" fmla="*/ 43 w 140"/>
                  <a:gd name="T39" fmla="*/ 149 h 220"/>
                  <a:gd name="T40" fmla="*/ 49 w 140"/>
                  <a:gd name="T41" fmla="*/ 148 h 220"/>
                  <a:gd name="T42" fmla="*/ 45 w 140"/>
                  <a:gd name="T43" fmla="*/ 146 h 220"/>
                  <a:gd name="T44" fmla="*/ 51 w 140"/>
                  <a:gd name="T45" fmla="*/ 145 h 220"/>
                  <a:gd name="T46" fmla="*/ 50 w 140"/>
                  <a:gd name="T47" fmla="*/ 144 h 220"/>
                  <a:gd name="T48" fmla="*/ 52 w 140"/>
                  <a:gd name="T49" fmla="*/ 143 h 220"/>
                  <a:gd name="T50" fmla="*/ 47 w 140"/>
                  <a:gd name="T51" fmla="*/ 142 h 220"/>
                  <a:gd name="T52" fmla="*/ 46 w 140"/>
                  <a:gd name="T53" fmla="*/ 141 h 220"/>
                  <a:gd name="T54" fmla="*/ 46 w 140"/>
                  <a:gd name="T55" fmla="*/ 140 h 220"/>
                  <a:gd name="T56" fmla="*/ 49 w 140"/>
                  <a:gd name="T57" fmla="*/ 138 h 220"/>
                  <a:gd name="T58" fmla="*/ 58 w 140"/>
                  <a:gd name="T59" fmla="*/ 133 h 220"/>
                  <a:gd name="T60" fmla="*/ 54 w 140"/>
                  <a:gd name="T61" fmla="*/ 131 h 220"/>
                  <a:gd name="T62" fmla="*/ 53 w 140"/>
                  <a:gd name="T63" fmla="*/ 130 h 220"/>
                  <a:gd name="T64" fmla="*/ 58 w 140"/>
                  <a:gd name="T65" fmla="*/ 124 h 220"/>
                  <a:gd name="T66" fmla="*/ 61 w 140"/>
                  <a:gd name="T67" fmla="*/ 118 h 220"/>
                  <a:gd name="T68" fmla="*/ 62 w 140"/>
                  <a:gd name="T69" fmla="*/ 117 h 220"/>
                  <a:gd name="T70" fmla="*/ 70 w 140"/>
                  <a:gd name="T71" fmla="*/ 104 h 220"/>
                  <a:gd name="T72" fmla="*/ 78 w 140"/>
                  <a:gd name="T73" fmla="*/ 91 h 220"/>
                  <a:gd name="T74" fmla="*/ 86 w 140"/>
                  <a:gd name="T75" fmla="*/ 78 h 220"/>
                  <a:gd name="T76" fmla="*/ 88 w 140"/>
                  <a:gd name="T77" fmla="*/ 75 h 220"/>
                  <a:gd name="T78" fmla="*/ 90 w 140"/>
                  <a:gd name="T79" fmla="*/ 70 h 220"/>
                  <a:gd name="T80" fmla="*/ 99 w 140"/>
                  <a:gd name="T81" fmla="*/ 65 h 220"/>
                  <a:gd name="T82" fmla="*/ 93 w 140"/>
                  <a:gd name="T83" fmla="*/ 62 h 220"/>
                  <a:gd name="T84" fmla="*/ 101 w 140"/>
                  <a:gd name="T85" fmla="*/ 61 h 220"/>
                  <a:gd name="T86" fmla="*/ 97 w 140"/>
                  <a:gd name="T87" fmla="*/ 58 h 220"/>
                  <a:gd name="T88" fmla="*/ 99 w 140"/>
                  <a:gd name="T89" fmla="*/ 55 h 220"/>
                  <a:gd name="T90" fmla="*/ 103 w 140"/>
                  <a:gd name="T91" fmla="*/ 48 h 220"/>
                  <a:gd name="T92" fmla="*/ 105 w 140"/>
                  <a:gd name="T93" fmla="*/ 45 h 220"/>
                  <a:gd name="T94" fmla="*/ 112 w 140"/>
                  <a:gd name="T95" fmla="*/ 43 h 220"/>
                  <a:gd name="T96" fmla="*/ 106 w 140"/>
                  <a:gd name="T97" fmla="*/ 40 h 220"/>
                  <a:gd name="T98" fmla="*/ 115 w 140"/>
                  <a:gd name="T99" fmla="*/ 39 h 220"/>
                  <a:gd name="T100" fmla="*/ 109 w 140"/>
                  <a:gd name="T101" fmla="*/ 36 h 220"/>
                  <a:gd name="T102" fmla="*/ 112 w 140"/>
                  <a:gd name="T103" fmla="*/ 33 h 220"/>
                  <a:gd name="T104" fmla="*/ 120 w 140"/>
                  <a:gd name="T105" fmla="*/ 31 h 220"/>
                  <a:gd name="T106" fmla="*/ 113 w 140"/>
                  <a:gd name="T107" fmla="*/ 30 h 220"/>
                  <a:gd name="T108" fmla="*/ 122 w 140"/>
                  <a:gd name="T109" fmla="*/ 28 h 220"/>
                  <a:gd name="T110" fmla="*/ 123 w 140"/>
                  <a:gd name="T111" fmla="*/ 27 h 220"/>
                  <a:gd name="T112" fmla="*/ 116 w 140"/>
                  <a:gd name="T113" fmla="*/ 24 h 220"/>
                  <a:gd name="T114" fmla="*/ 131 w 140"/>
                  <a:gd name="T115" fmla="*/ 14 h 220"/>
                  <a:gd name="T116" fmla="*/ 133 w 140"/>
                  <a:gd name="T117" fmla="*/ 11 h 220"/>
                  <a:gd name="T118" fmla="*/ 138 w 140"/>
                  <a:gd name="T119" fmla="*/ 3 h 220"/>
                  <a:gd name="T120" fmla="*/ 139 w 140"/>
                  <a:gd name="T121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0" h="220">
                    <a:moveTo>
                      <a:pt x="6" y="215"/>
                    </a:moveTo>
                    <a:cubicBezTo>
                      <a:pt x="5" y="218"/>
                      <a:pt x="5" y="218"/>
                      <a:pt x="5" y="218"/>
                    </a:cubicBezTo>
                    <a:cubicBezTo>
                      <a:pt x="4" y="218"/>
                      <a:pt x="4" y="219"/>
                      <a:pt x="4" y="219"/>
                    </a:cubicBezTo>
                    <a:cubicBezTo>
                      <a:pt x="3" y="219"/>
                      <a:pt x="3" y="219"/>
                      <a:pt x="3" y="219"/>
                    </a:cubicBezTo>
                    <a:cubicBezTo>
                      <a:pt x="3" y="219"/>
                      <a:pt x="3" y="219"/>
                      <a:pt x="2" y="219"/>
                    </a:cubicBezTo>
                    <a:cubicBezTo>
                      <a:pt x="3" y="219"/>
                      <a:pt x="3" y="220"/>
                      <a:pt x="3" y="220"/>
                    </a:cubicBezTo>
                    <a:cubicBezTo>
                      <a:pt x="5" y="218"/>
                      <a:pt x="6" y="217"/>
                      <a:pt x="7" y="215"/>
                    </a:cubicBezTo>
                    <a:cubicBezTo>
                      <a:pt x="6" y="215"/>
                      <a:pt x="6" y="215"/>
                      <a:pt x="6" y="215"/>
                    </a:cubicBezTo>
                    <a:moveTo>
                      <a:pt x="6" y="215"/>
                    </a:moveTo>
                    <a:cubicBezTo>
                      <a:pt x="5" y="216"/>
                      <a:pt x="5" y="217"/>
                      <a:pt x="4" y="217"/>
                    </a:cubicBezTo>
                    <a:cubicBezTo>
                      <a:pt x="4" y="217"/>
                      <a:pt x="4" y="217"/>
                      <a:pt x="4" y="216"/>
                    </a:cubicBezTo>
                    <a:cubicBezTo>
                      <a:pt x="4" y="216"/>
                      <a:pt x="4" y="217"/>
                      <a:pt x="4" y="217"/>
                    </a:cubicBezTo>
                    <a:cubicBezTo>
                      <a:pt x="3" y="217"/>
                      <a:pt x="3" y="218"/>
                      <a:pt x="3" y="219"/>
                    </a:cubicBezTo>
                    <a:cubicBezTo>
                      <a:pt x="3" y="219"/>
                      <a:pt x="3" y="219"/>
                      <a:pt x="3" y="219"/>
                    </a:cubicBezTo>
                    <a:cubicBezTo>
                      <a:pt x="3" y="219"/>
                      <a:pt x="3" y="219"/>
                      <a:pt x="4" y="219"/>
                    </a:cubicBezTo>
                    <a:cubicBezTo>
                      <a:pt x="4" y="218"/>
                      <a:pt x="5" y="217"/>
                      <a:pt x="5" y="217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moveTo>
                      <a:pt x="8" y="213"/>
                    </a:moveTo>
                    <a:cubicBezTo>
                      <a:pt x="8" y="213"/>
                      <a:pt x="8" y="213"/>
                      <a:pt x="8" y="213"/>
                    </a:cubicBezTo>
                    <a:cubicBezTo>
                      <a:pt x="7" y="214"/>
                      <a:pt x="7" y="214"/>
                      <a:pt x="7" y="214"/>
                    </a:cubicBezTo>
                    <a:cubicBezTo>
                      <a:pt x="8" y="214"/>
                      <a:pt x="8" y="214"/>
                      <a:pt x="8" y="214"/>
                    </a:cubicBezTo>
                    <a:cubicBezTo>
                      <a:pt x="8" y="214"/>
                      <a:pt x="8" y="213"/>
                      <a:pt x="8" y="213"/>
                    </a:cubicBezTo>
                    <a:cubicBezTo>
                      <a:pt x="8" y="213"/>
                      <a:pt x="8" y="213"/>
                      <a:pt x="8" y="213"/>
                    </a:cubicBezTo>
                    <a:moveTo>
                      <a:pt x="7" y="212"/>
                    </a:moveTo>
                    <a:cubicBezTo>
                      <a:pt x="7" y="213"/>
                      <a:pt x="7" y="213"/>
                      <a:pt x="7" y="213"/>
                    </a:cubicBezTo>
                    <a:cubicBezTo>
                      <a:pt x="7" y="213"/>
                      <a:pt x="7" y="213"/>
                      <a:pt x="7" y="213"/>
                    </a:cubicBezTo>
                    <a:cubicBezTo>
                      <a:pt x="7" y="214"/>
                      <a:pt x="7" y="214"/>
                      <a:pt x="7" y="214"/>
                    </a:cubicBezTo>
                    <a:cubicBezTo>
                      <a:pt x="8" y="213"/>
                      <a:pt x="8" y="213"/>
                      <a:pt x="8" y="213"/>
                    </a:cubicBezTo>
                    <a:cubicBezTo>
                      <a:pt x="7" y="212"/>
                      <a:pt x="7" y="212"/>
                      <a:pt x="7" y="212"/>
                    </a:cubicBezTo>
                    <a:moveTo>
                      <a:pt x="4" y="211"/>
                    </a:moveTo>
                    <a:cubicBezTo>
                      <a:pt x="4" y="211"/>
                      <a:pt x="4" y="211"/>
                      <a:pt x="4" y="211"/>
                    </a:cubicBezTo>
                    <a:cubicBezTo>
                      <a:pt x="4" y="214"/>
                      <a:pt x="0" y="215"/>
                      <a:pt x="2" y="218"/>
                    </a:cubicBezTo>
                    <a:cubicBezTo>
                      <a:pt x="2" y="218"/>
                      <a:pt x="2" y="218"/>
                      <a:pt x="2" y="217"/>
                    </a:cubicBezTo>
                    <a:cubicBezTo>
                      <a:pt x="2" y="217"/>
                      <a:pt x="2" y="216"/>
                      <a:pt x="3" y="215"/>
                    </a:cubicBezTo>
                    <a:cubicBezTo>
                      <a:pt x="3" y="216"/>
                      <a:pt x="2" y="217"/>
                      <a:pt x="2" y="217"/>
                    </a:cubicBezTo>
                    <a:cubicBezTo>
                      <a:pt x="2" y="218"/>
                      <a:pt x="2" y="218"/>
                      <a:pt x="3" y="219"/>
                    </a:cubicBezTo>
                    <a:cubicBezTo>
                      <a:pt x="3" y="218"/>
                      <a:pt x="3" y="217"/>
                      <a:pt x="4" y="217"/>
                    </a:cubicBezTo>
                    <a:cubicBezTo>
                      <a:pt x="4" y="217"/>
                      <a:pt x="4" y="216"/>
                      <a:pt x="4" y="216"/>
                    </a:cubicBezTo>
                    <a:cubicBezTo>
                      <a:pt x="4" y="216"/>
                      <a:pt x="4" y="216"/>
                      <a:pt x="4" y="216"/>
                    </a:cubicBezTo>
                    <a:cubicBezTo>
                      <a:pt x="4" y="216"/>
                      <a:pt x="3" y="217"/>
                      <a:pt x="3" y="217"/>
                    </a:cubicBezTo>
                    <a:cubicBezTo>
                      <a:pt x="3" y="216"/>
                      <a:pt x="4" y="216"/>
                      <a:pt x="4" y="215"/>
                    </a:cubicBezTo>
                    <a:cubicBezTo>
                      <a:pt x="4" y="214"/>
                      <a:pt x="4" y="213"/>
                      <a:pt x="5" y="211"/>
                    </a:cubicBezTo>
                    <a:cubicBezTo>
                      <a:pt x="5" y="211"/>
                      <a:pt x="4" y="211"/>
                      <a:pt x="4" y="211"/>
                    </a:cubicBezTo>
                    <a:moveTo>
                      <a:pt x="10" y="209"/>
                    </a:moveTo>
                    <a:cubicBezTo>
                      <a:pt x="10" y="210"/>
                      <a:pt x="10" y="210"/>
                      <a:pt x="10" y="210"/>
                    </a:cubicBezTo>
                    <a:cubicBezTo>
                      <a:pt x="10" y="210"/>
                      <a:pt x="10" y="210"/>
                      <a:pt x="10" y="210"/>
                    </a:cubicBezTo>
                    <a:cubicBezTo>
                      <a:pt x="11" y="209"/>
                      <a:pt x="11" y="209"/>
                      <a:pt x="11" y="209"/>
                    </a:cubicBezTo>
                    <a:cubicBezTo>
                      <a:pt x="10" y="209"/>
                      <a:pt x="10" y="209"/>
                      <a:pt x="10" y="209"/>
                    </a:cubicBezTo>
                    <a:moveTo>
                      <a:pt x="9" y="209"/>
                    </a:moveTo>
                    <a:cubicBezTo>
                      <a:pt x="9" y="209"/>
                      <a:pt x="9" y="209"/>
                      <a:pt x="9" y="209"/>
                    </a:cubicBezTo>
                    <a:cubicBezTo>
                      <a:pt x="9" y="209"/>
                      <a:pt x="9" y="209"/>
                      <a:pt x="10" y="209"/>
                    </a:cubicBezTo>
                    <a:cubicBezTo>
                      <a:pt x="10" y="209"/>
                      <a:pt x="10" y="209"/>
                      <a:pt x="10" y="209"/>
                    </a:cubicBezTo>
                    <a:cubicBezTo>
                      <a:pt x="10" y="209"/>
                      <a:pt x="9" y="209"/>
                      <a:pt x="9" y="209"/>
                    </a:cubicBezTo>
                    <a:moveTo>
                      <a:pt x="6" y="208"/>
                    </a:moveTo>
                    <a:cubicBezTo>
                      <a:pt x="5" y="208"/>
                      <a:pt x="5" y="209"/>
                      <a:pt x="5" y="209"/>
                    </a:cubicBezTo>
                    <a:cubicBezTo>
                      <a:pt x="5" y="209"/>
                      <a:pt x="5" y="209"/>
                      <a:pt x="6" y="209"/>
                    </a:cubicBezTo>
                    <a:cubicBezTo>
                      <a:pt x="6" y="208"/>
                      <a:pt x="6" y="208"/>
                      <a:pt x="6" y="208"/>
                    </a:cubicBezTo>
                    <a:cubicBezTo>
                      <a:pt x="6" y="208"/>
                      <a:pt x="6" y="208"/>
                      <a:pt x="6" y="208"/>
                    </a:cubicBezTo>
                    <a:moveTo>
                      <a:pt x="11" y="207"/>
                    </a:moveTo>
                    <a:cubicBezTo>
                      <a:pt x="10" y="209"/>
                      <a:pt x="10" y="209"/>
                      <a:pt x="10" y="209"/>
                    </a:cubicBezTo>
                    <a:cubicBezTo>
                      <a:pt x="10" y="209"/>
                      <a:pt x="11" y="209"/>
                      <a:pt x="11" y="209"/>
                    </a:cubicBezTo>
                    <a:cubicBezTo>
                      <a:pt x="12" y="208"/>
                      <a:pt x="12" y="208"/>
                      <a:pt x="12" y="208"/>
                    </a:cubicBezTo>
                    <a:cubicBezTo>
                      <a:pt x="11" y="207"/>
                      <a:pt x="11" y="207"/>
                      <a:pt x="11" y="207"/>
                    </a:cubicBezTo>
                    <a:moveTo>
                      <a:pt x="6" y="207"/>
                    </a:moveTo>
                    <a:cubicBezTo>
                      <a:pt x="6" y="207"/>
                      <a:pt x="6" y="207"/>
                      <a:pt x="6" y="208"/>
                    </a:cubicBezTo>
                    <a:cubicBezTo>
                      <a:pt x="6" y="208"/>
                      <a:pt x="6" y="208"/>
                      <a:pt x="6" y="208"/>
                    </a:cubicBezTo>
                    <a:cubicBezTo>
                      <a:pt x="6" y="208"/>
                      <a:pt x="7" y="208"/>
                      <a:pt x="7" y="208"/>
                    </a:cubicBezTo>
                    <a:cubicBezTo>
                      <a:pt x="7" y="208"/>
                      <a:pt x="7" y="208"/>
                      <a:pt x="8" y="208"/>
                    </a:cubicBezTo>
                    <a:cubicBezTo>
                      <a:pt x="7" y="207"/>
                      <a:pt x="7" y="207"/>
                      <a:pt x="6" y="207"/>
                    </a:cubicBezTo>
                    <a:cubicBezTo>
                      <a:pt x="7" y="208"/>
                      <a:pt x="7" y="208"/>
                      <a:pt x="7" y="208"/>
                    </a:cubicBezTo>
                    <a:cubicBezTo>
                      <a:pt x="7" y="208"/>
                      <a:pt x="6" y="208"/>
                      <a:pt x="6" y="207"/>
                    </a:cubicBezTo>
                    <a:cubicBezTo>
                      <a:pt x="6" y="207"/>
                      <a:pt x="6" y="207"/>
                      <a:pt x="6" y="207"/>
                    </a:cubicBezTo>
                    <a:moveTo>
                      <a:pt x="10" y="207"/>
                    </a:moveTo>
                    <a:cubicBezTo>
                      <a:pt x="10" y="207"/>
                      <a:pt x="9" y="208"/>
                      <a:pt x="9" y="208"/>
                    </a:cubicBezTo>
                    <a:cubicBezTo>
                      <a:pt x="9" y="208"/>
                      <a:pt x="10" y="209"/>
                      <a:pt x="10" y="209"/>
                    </a:cubicBezTo>
                    <a:cubicBezTo>
                      <a:pt x="11" y="207"/>
                      <a:pt x="11" y="207"/>
                      <a:pt x="11" y="207"/>
                    </a:cubicBezTo>
                    <a:cubicBezTo>
                      <a:pt x="11" y="207"/>
                      <a:pt x="10" y="207"/>
                      <a:pt x="10" y="207"/>
                    </a:cubicBezTo>
                    <a:moveTo>
                      <a:pt x="6" y="207"/>
                    </a:moveTo>
                    <a:cubicBezTo>
                      <a:pt x="6" y="207"/>
                      <a:pt x="6" y="207"/>
                      <a:pt x="6" y="207"/>
                    </a:cubicBezTo>
                    <a:cubicBezTo>
                      <a:pt x="6" y="207"/>
                      <a:pt x="6" y="207"/>
                      <a:pt x="6" y="207"/>
                    </a:cubicBezTo>
                    <a:cubicBezTo>
                      <a:pt x="6" y="207"/>
                      <a:pt x="6" y="207"/>
                      <a:pt x="6" y="207"/>
                    </a:cubicBezTo>
                    <a:cubicBezTo>
                      <a:pt x="6" y="207"/>
                      <a:pt x="6" y="207"/>
                      <a:pt x="6" y="207"/>
                    </a:cubicBezTo>
                    <a:moveTo>
                      <a:pt x="7" y="205"/>
                    </a:moveTo>
                    <a:cubicBezTo>
                      <a:pt x="7" y="205"/>
                      <a:pt x="7" y="206"/>
                      <a:pt x="6" y="207"/>
                    </a:cubicBezTo>
                    <a:cubicBezTo>
                      <a:pt x="6" y="207"/>
                      <a:pt x="6" y="207"/>
                      <a:pt x="6" y="207"/>
                    </a:cubicBezTo>
                    <a:cubicBezTo>
                      <a:pt x="7" y="207"/>
                      <a:pt x="7" y="207"/>
                      <a:pt x="8" y="208"/>
                    </a:cubicBezTo>
                    <a:cubicBezTo>
                      <a:pt x="8" y="207"/>
                      <a:pt x="8" y="207"/>
                      <a:pt x="9" y="206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8" y="206"/>
                      <a:pt x="8" y="205"/>
                      <a:pt x="7" y="205"/>
                    </a:cubicBezTo>
                    <a:moveTo>
                      <a:pt x="14" y="203"/>
                    </a:moveTo>
                    <a:cubicBezTo>
                      <a:pt x="14" y="203"/>
                      <a:pt x="14" y="203"/>
                      <a:pt x="14" y="203"/>
                    </a:cubicBezTo>
                    <a:cubicBezTo>
                      <a:pt x="13" y="204"/>
                      <a:pt x="13" y="204"/>
                      <a:pt x="13" y="204"/>
                    </a:cubicBezTo>
                    <a:cubicBezTo>
                      <a:pt x="13" y="204"/>
                      <a:pt x="14" y="204"/>
                      <a:pt x="1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14" y="204"/>
                      <a:pt x="14" y="203"/>
                      <a:pt x="14" y="203"/>
                    </a:cubicBezTo>
                    <a:moveTo>
                      <a:pt x="12" y="203"/>
                    </a:moveTo>
                    <a:cubicBezTo>
                      <a:pt x="12" y="203"/>
                      <a:pt x="12" y="203"/>
                      <a:pt x="12" y="204"/>
                    </a:cubicBezTo>
                    <a:cubicBezTo>
                      <a:pt x="12" y="204"/>
                      <a:pt x="13" y="204"/>
                      <a:pt x="13" y="204"/>
                    </a:cubicBezTo>
                    <a:cubicBezTo>
                      <a:pt x="13" y="203"/>
                      <a:pt x="13" y="203"/>
                      <a:pt x="13" y="203"/>
                    </a:cubicBezTo>
                    <a:cubicBezTo>
                      <a:pt x="13" y="203"/>
                      <a:pt x="13" y="203"/>
                      <a:pt x="12" y="203"/>
                    </a:cubicBezTo>
                    <a:moveTo>
                      <a:pt x="9" y="201"/>
                    </a:moveTo>
                    <a:cubicBezTo>
                      <a:pt x="9" y="201"/>
                      <a:pt x="9" y="202"/>
                      <a:pt x="9" y="202"/>
                    </a:cubicBezTo>
                    <a:cubicBezTo>
                      <a:pt x="10" y="202"/>
                      <a:pt x="10" y="202"/>
                      <a:pt x="10" y="202"/>
                    </a:cubicBezTo>
                    <a:cubicBezTo>
                      <a:pt x="10" y="202"/>
                      <a:pt x="10" y="203"/>
                      <a:pt x="11" y="203"/>
                    </a:cubicBezTo>
                    <a:cubicBezTo>
                      <a:pt x="11" y="203"/>
                      <a:pt x="11" y="202"/>
                      <a:pt x="11" y="202"/>
                    </a:cubicBezTo>
                    <a:cubicBezTo>
                      <a:pt x="11" y="202"/>
                      <a:pt x="10" y="201"/>
                      <a:pt x="9" y="201"/>
                    </a:cubicBezTo>
                    <a:moveTo>
                      <a:pt x="15" y="201"/>
                    </a:moveTo>
                    <a:cubicBezTo>
                      <a:pt x="15" y="201"/>
                      <a:pt x="15" y="201"/>
                      <a:pt x="15" y="201"/>
                    </a:cubicBezTo>
                    <a:cubicBezTo>
                      <a:pt x="15" y="201"/>
                      <a:pt x="15" y="201"/>
                      <a:pt x="16" y="201"/>
                    </a:cubicBezTo>
                    <a:cubicBezTo>
                      <a:pt x="16" y="201"/>
                      <a:pt x="16" y="201"/>
                      <a:pt x="16" y="201"/>
                    </a:cubicBezTo>
                    <a:cubicBezTo>
                      <a:pt x="16" y="201"/>
                      <a:pt x="16" y="201"/>
                      <a:pt x="15" y="201"/>
                    </a:cubicBezTo>
                    <a:moveTo>
                      <a:pt x="14" y="200"/>
                    </a:moveTo>
                    <a:cubicBezTo>
                      <a:pt x="14" y="200"/>
                      <a:pt x="14" y="200"/>
                      <a:pt x="14" y="200"/>
                    </a:cubicBezTo>
                    <a:cubicBezTo>
                      <a:pt x="14" y="200"/>
                      <a:pt x="14" y="201"/>
                      <a:pt x="15" y="201"/>
                    </a:cubicBezTo>
                    <a:cubicBezTo>
                      <a:pt x="15" y="201"/>
                      <a:pt x="15" y="201"/>
                      <a:pt x="15" y="201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5" y="200"/>
                      <a:pt x="14" y="200"/>
                      <a:pt x="14" y="200"/>
                    </a:cubicBezTo>
                    <a:cubicBezTo>
                      <a:pt x="14" y="200"/>
                      <a:pt x="14" y="200"/>
                      <a:pt x="14" y="200"/>
                    </a:cubicBezTo>
                    <a:moveTo>
                      <a:pt x="17" y="198"/>
                    </a:moveTo>
                    <a:cubicBezTo>
                      <a:pt x="17" y="199"/>
                      <a:pt x="17" y="199"/>
                      <a:pt x="17" y="199"/>
                    </a:cubicBezTo>
                    <a:cubicBezTo>
                      <a:pt x="17" y="199"/>
                      <a:pt x="17" y="199"/>
                      <a:pt x="17" y="199"/>
                    </a:cubicBezTo>
                    <a:cubicBezTo>
                      <a:pt x="17" y="199"/>
                      <a:pt x="17" y="198"/>
                      <a:pt x="18" y="198"/>
                    </a:cubicBezTo>
                    <a:cubicBezTo>
                      <a:pt x="17" y="198"/>
                      <a:pt x="17" y="198"/>
                      <a:pt x="17" y="198"/>
                    </a:cubicBezTo>
                    <a:moveTo>
                      <a:pt x="11" y="198"/>
                    </a:moveTo>
                    <a:cubicBezTo>
                      <a:pt x="11" y="198"/>
                      <a:pt x="11" y="198"/>
                      <a:pt x="11" y="198"/>
                    </a:cubicBezTo>
                    <a:cubicBezTo>
                      <a:pt x="12" y="199"/>
                      <a:pt x="12" y="199"/>
                      <a:pt x="13" y="200"/>
                    </a:cubicBezTo>
                    <a:cubicBezTo>
                      <a:pt x="13" y="199"/>
                      <a:pt x="13" y="199"/>
                      <a:pt x="13" y="199"/>
                    </a:cubicBezTo>
                    <a:cubicBezTo>
                      <a:pt x="13" y="199"/>
                      <a:pt x="13" y="199"/>
                      <a:pt x="13" y="199"/>
                    </a:cubicBezTo>
                    <a:cubicBezTo>
                      <a:pt x="12" y="199"/>
                      <a:pt x="12" y="198"/>
                      <a:pt x="11" y="198"/>
                    </a:cubicBezTo>
                    <a:moveTo>
                      <a:pt x="16" y="197"/>
                    </a:moveTo>
                    <a:cubicBezTo>
                      <a:pt x="15" y="198"/>
                      <a:pt x="15" y="198"/>
                      <a:pt x="15" y="198"/>
                    </a:cubicBezTo>
                    <a:cubicBezTo>
                      <a:pt x="16" y="198"/>
                      <a:pt x="16" y="198"/>
                      <a:pt x="16" y="198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6" y="197"/>
                      <a:pt x="16" y="197"/>
                      <a:pt x="16" y="197"/>
                    </a:cubicBezTo>
                    <a:moveTo>
                      <a:pt x="13" y="195"/>
                    </a:moveTo>
                    <a:cubicBezTo>
                      <a:pt x="13" y="195"/>
                      <a:pt x="12" y="195"/>
                      <a:pt x="12" y="196"/>
                    </a:cubicBezTo>
                    <a:cubicBezTo>
                      <a:pt x="13" y="196"/>
                      <a:pt x="14" y="197"/>
                      <a:pt x="14" y="197"/>
                    </a:cubicBezTo>
                    <a:cubicBezTo>
                      <a:pt x="15" y="197"/>
                      <a:pt x="15" y="197"/>
                      <a:pt x="15" y="196"/>
                    </a:cubicBezTo>
                    <a:cubicBezTo>
                      <a:pt x="14" y="196"/>
                      <a:pt x="13" y="195"/>
                      <a:pt x="13" y="195"/>
                    </a:cubicBezTo>
                    <a:moveTo>
                      <a:pt x="21" y="191"/>
                    </a:moveTo>
                    <a:cubicBezTo>
                      <a:pt x="18" y="197"/>
                      <a:pt x="18" y="197"/>
                      <a:pt x="18" y="197"/>
                    </a:cubicBezTo>
                    <a:cubicBezTo>
                      <a:pt x="18" y="197"/>
                      <a:pt x="18" y="198"/>
                      <a:pt x="18" y="198"/>
                    </a:cubicBezTo>
                    <a:cubicBezTo>
                      <a:pt x="19" y="196"/>
                      <a:pt x="21" y="194"/>
                      <a:pt x="22" y="192"/>
                    </a:cubicBezTo>
                    <a:cubicBezTo>
                      <a:pt x="21" y="191"/>
                      <a:pt x="21" y="191"/>
                      <a:pt x="21" y="191"/>
                    </a:cubicBezTo>
                    <a:moveTo>
                      <a:pt x="20" y="190"/>
                    </a:moveTo>
                    <a:cubicBezTo>
                      <a:pt x="16" y="196"/>
                      <a:pt x="16" y="196"/>
                      <a:pt x="16" y="196"/>
                    </a:cubicBezTo>
                    <a:cubicBezTo>
                      <a:pt x="16" y="197"/>
                      <a:pt x="17" y="197"/>
                      <a:pt x="17" y="197"/>
                    </a:cubicBezTo>
                    <a:cubicBezTo>
                      <a:pt x="21" y="191"/>
                      <a:pt x="21" y="191"/>
                      <a:pt x="21" y="191"/>
                    </a:cubicBezTo>
                    <a:cubicBezTo>
                      <a:pt x="20" y="190"/>
                      <a:pt x="20" y="190"/>
                      <a:pt x="20" y="190"/>
                    </a:cubicBezTo>
                    <a:moveTo>
                      <a:pt x="16" y="189"/>
                    </a:moveTo>
                    <a:cubicBezTo>
                      <a:pt x="15" y="191"/>
                      <a:pt x="14" y="192"/>
                      <a:pt x="13" y="194"/>
                    </a:cubicBezTo>
                    <a:cubicBezTo>
                      <a:pt x="13" y="195"/>
                      <a:pt x="14" y="195"/>
                      <a:pt x="14" y="195"/>
                    </a:cubicBezTo>
                    <a:cubicBezTo>
                      <a:pt x="15" y="195"/>
                      <a:pt x="15" y="196"/>
                      <a:pt x="15" y="196"/>
                    </a:cubicBezTo>
                    <a:cubicBezTo>
                      <a:pt x="16" y="194"/>
                      <a:pt x="17" y="192"/>
                      <a:pt x="19" y="190"/>
                    </a:cubicBezTo>
                    <a:cubicBezTo>
                      <a:pt x="16" y="189"/>
                      <a:pt x="16" y="189"/>
                      <a:pt x="16" y="189"/>
                    </a:cubicBezTo>
                    <a:moveTo>
                      <a:pt x="27" y="183"/>
                    </a:moveTo>
                    <a:cubicBezTo>
                      <a:pt x="26" y="185"/>
                      <a:pt x="26" y="185"/>
                      <a:pt x="26" y="185"/>
                    </a:cubicBezTo>
                    <a:cubicBezTo>
                      <a:pt x="23" y="189"/>
                      <a:pt x="23" y="189"/>
                      <a:pt x="23" y="189"/>
                    </a:cubicBezTo>
                    <a:cubicBezTo>
                      <a:pt x="23" y="189"/>
                      <a:pt x="23" y="189"/>
                      <a:pt x="24" y="189"/>
                    </a:cubicBezTo>
                    <a:cubicBezTo>
                      <a:pt x="25" y="187"/>
                      <a:pt x="26" y="185"/>
                      <a:pt x="27" y="183"/>
                    </a:cubicBezTo>
                    <a:cubicBezTo>
                      <a:pt x="27" y="183"/>
                      <a:pt x="27" y="183"/>
                      <a:pt x="27" y="183"/>
                    </a:cubicBezTo>
                    <a:moveTo>
                      <a:pt x="25" y="182"/>
                    </a:moveTo>
                    <a:cubicBezTo>
                      <a:pt x="23" y="185"/>
                      <a:pt x="23" y="185"/>
                      <a:pt x="23" y="185"/>
                    </a:cubicBezTo>
                    <a:cubicBezTo>
                      <a:pt x="22" y="188"/>
                      <a:pt x="22" y="188"/>
                      <a:pt x="22" y="188"/>
                    </a:cubicBezTo>
                    <a:cubicBezTo>
                      <a:pt x="22" y="188"/>
                      <a:pt x="22" y="188"/>
                      <a:pt x="23" y="188"/>
                    </a:cubicBezTo>
                    <a:cubicBezTo>
                      <a:pt x="26" y="183"/>
                      <a:pt x="26" y="183"/>
                      <a:pt x="26" y="183"/>
                    </a:cubicBezTo>
                    <a:cubicBezTo>
                      <a:pt x="26" y="182"/>
                      <a:pt x="25" y="182"/>
                      <a:pt x="25" y="182"/>
                    </a:cubicBezTo>
                    <a:moveTo>
                      <a:pt x="22" y="180"/>
                    </a:moveTo>
                    <a:cubicBezTo>
                      <a:pt x="21" y="181"/>
                      <a:pt x="20" y="182"/>
                      <a:pt x="19" y="184"/>
                    </a:cubicBezTo>
                    <a:cubicBezTo>
                      <a:pt x="19" y="184"/>
                      <a:pt x="19" y="185"/>
                      <a:pt x="18" y="185"/>
                    </a:cubicBezTo>
                    <a:cubicBezTo>
                      <a:pt x="19" y="186"/>
                      <a:pt x="20" y="186"/>
                      <a:pt x="20" y="187"/>
                    </a:cubicBezTo>
                    <a:cubicBezTo>
                      <a:pt x="21" y="185"/>
                      <a:pt x="23" y="183"/>
                      <a:pt x="24" y="181"/>
                    </a:cubicBezTo>
                    <a:cubicBezTo>
                      <a:pt x="23" y="181"/>
                      <a:pt x="23" y="180"/>
                      <a:pt x="22" y="180"/>
                    </a:cubicBezTo>
                    <a:cubicBezTo>
                      <a:pt x="22" y="180"/>
                      <a:pt x="22" y="180"/>
                      <a:pt x="22" y="180"/>
                    </a:cubicBezTo>
                    <a:moveTo>
                      <a:pt x="34" y="171"/>
                    </a:moveTo>
                    <a:cubicBezTo>
                      <a:pt x="29" y="180"/>
                      <a:pt x="29" y="180"/>
                      <a:pt x="29" y="180"/>
                    </a:cubicBezTo>
                    <a:cubicBezTo>
                      <a:pt x="29" y="180"/>
                      <a:pt x="29" y="180"/>
                      <a:pt x="29" y="180"/>
                    </a:cubicBezTo>
                    <a:cubicBezTo>
                      <a:pt x="31" y="177"/>
                      <a:pt x="33" y="174"/>
                      <a:pt x="35" y="171"/>
                    </a:cubicBezTo>
                    <a:cubicBezTo>
                      <a:pt x="34" y="171"/>
                      <a:pt x="34" y="171"/>
                      <a:pt x="34" y="171"/>
                    </a:cubicBezTo>
                    <a:moveTo>
                      <a:pt x="33" y="170"/>
                    </a:moveTo>
                    <a:cubicBezTo>
                      <a:pt x="27" y="179"/>
                      <a:pt x="27" y="179"/>
                      <a:pt x="27" y="179"/>
                    </a:cubicBezTo>
                    <a:cubicBezTo>
                      <a:pt x="27" y="179"/>
                      <a:pt x="28" y="179"/>
                      <a:pt x="28" y="180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4" y="170"/>
                      <a:pt x="34" y="170"/>
                      <a:pt x="34" y="170"/>
                    </a:cubicBezTo>
                    <a:cubicBezTo>
                      <a:pt x="33" y="170"/>
                      <a:pt x="33" y="170"/>
                      <a:pt x="33" y="170"/>
                    </a:cubicBezTo>
                    <a:moveTo>
                      <a:pt x="29" y="167"/>
                    </a:moveTo>
                    <a:cubicBezTo>
                      <a:pt x="27" y="171"/>
                      <a:pt x="25" y="174"/>
                      <a:pt x="23" y="177"/>
                    </a:cubicBezTo>
                    <a:cubicBezTo>
                      <a:pt x="24" y="177"/>
                      <a:pt x="25" y="178"/>
                      <a:pt x="25" y="178"/>
                    </a:cubicBezTo>
                    <a:cubicBezTo>
                      <a:pt x="27" y="175"/>
                      <a:pt x="29" y="172"/>
                      <a:pt x="31" y="169"/>
                    </a:cubicBezTo>
                    <a:cubicBezTo>
                      <a:pt x="29" y="167"/>
                      <a:pt x="29" y="167"/>
                      <a:pt x="29" y="167"/>
                    </a:cubicBezTo>
                    <a:moveTo>
                      <a:pt x="41" y="160"/>
                    </a:moveTo>
                    <a:cubicBezTo>
                      <a:pt x="36" y="168"/>
                      <a:pt x="36" y="168"/>
                      <a:pt x="36" y="168"/>
                    </a:cubicBezTo>
                    <a:cubicBezTo>
                      <a:pt x="37" y="168"/>
                      <a:pt x="37" y="168"/>
                      <a:pt x="37" y="168"/>
                    </a:cubicBezTo>
                    <a:cubicBezTo>
                      <a:pt x="38" y="165"/>
                      <a:pt x="40" y="163"/>
                      <a:pt x="42" y="160"/>
                    </a:cubicBezTo>
                    <a:cubicBezTo>
                      <a:pt x="41" y="160"/>
                      <a:pt x="41" y="160"/>
                      <a:pt x="41" y="160"/>
                    </a:cubicBezTo>
                    <a:moveTo>
                      <a:pt x="40" y="159"/>
                    </a:move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40" y="159"/>
                      <a:pt x="40" y="159"/>
                      <a:pt x="40" y="159"/>
                    </a:cubicBezTo>
                    <a:cubicBezTo>
                      <a:pt x="40" y="159"/>
                      <a:pt x="40" y="159"/>
                      <a:pt x="40" y="159"/>
                    </a:cubicBezTo>
                    <a:moveTo>
                      <a:pt x="37" y="157"/>
                    </a:moveTo>
                    <a:cubicBezTo>
                      <a:pt x="35" y="161"/>
                      <a:pt x="33" y="164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4" y="163"/>
                      <a:pt x="36" y="160"/>
                      <a:pt x="37" y="158"/>
                    </a:cubicBezTo>
                    <a:cubicBezTo>
                      <a:pt x="37" y="157"/>
                      <a:pt x="37" y="157"/>
                      <a:pt x="37" y="157"/>
                    </a:cubicBezTo>
                    <a:moveTo>
                      <a:pt x="42" y="157"/>
                    </a:move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8"/>
                      <a:pt x="43" y="158"/>
                      <a:pt x="43" y="158"/>
                    </a:cubicBezTo>
                    <a:cubicBezTo>
                      <a:pt x="43" y="158"/>
                      <a:pt x="43" y="158"/>
                      <a:pt x="43" y="158"/>
                    </a:cubicBezTo>
                    <a:cubicBezTo>
                      <a:pt x="43" y="158"/>
                      <a:pt x="43" y="157"/>
                      <a:pt x="42" y="157"/>
                    </a:cubicBezTo>
                    <a:moveTo>
                      <a:pt x="41" y="157"/>
                    </a:moveTo>
                    <a:cubicBezTo>
                      <a:pt x="41" y="157"/>
                      <a:pt x="41" y="157"/>
                      <a:pt x="41" y="157"/>
                    </a:cubicBezTo>
                    <a:cubicBezTo>
                      <a:pt x="41" y="157"/>
                      <a:pt x="42" y="157"/>
                      <a:pt x="42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moveTo>
                      <a:pt x="35" y="156"/>
                    </a:moveTo>
                    <a:cubicBezTo>
                      <a:pt x="34" y="159"/>
                      <a:pt x="32" y="162"/>
                      <a:pt x="31" y="164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3"/>
                      <a:pt x="35" y="160"/>
                      <a:pt x="36" y="157"/>
                    </a:cubicBezTo>
                    <a:cubicBezTo>
                      <a:pt x="36" y="157"/>
                      <a:pt x="36" y="157"/>
                      <a:pt x="35" y="156"/>
                    </a:cubicBezTo>
                    <a:moveTo>
                      <a:pt x="43" y="156"/>
                    </a:moveTo>
                    <a:cubicBezTo>
                      <a:pt x="42" y="157"/>
                      <a:pt x="42" y="157"/>
                      <a:pt x="42" y="157"/>
                    </a:cubicBezTo>
                    <a:cubicBezTo>
                      <a:pt x="43" y="157"/>
                      <a:pt x="43" y="158"/>
                      <a:pt x="43" y="158"/>
                    </a:cubicBezTo>
                    <a:cubicBezTo>
                      <a:pt x="43" y="157"/>
                      <a:pt x="43" y="157"/>
                      <a:pt x="44" y="157"/>
                    </a:cubicBezTo>
                    <a:cubicBezTo>
                      <a:pt x="43" y="157"/>
                      <a:pt x="43" y="157"/>
                      <a:pt x="43" y="156"/>
                    </a:cubicBezTo>
                    <a:moveTo>
                      <a:pt x="42" y="156"/>
                    </a:moveTo>
                    <a:cubicBezTo>
                      <a:pt x="41" y="157"/>
                      <a:pt x="41" y="157"/>
                      <a:pt x="41" y="157"/>
                    </a:cubicBezTo>
                    <a:cubicBezTo>
                      <a:pt x="41" y="157"/>
                      <a:pt x="42" y="157"/>
                      <a:pt x="42" y="157"/>
                    </a:cubicBezTo>
                    <a:cubicBezTo>
                      <a:pt x="42" y="156"/>
                      <a:pt x="42" y="156"/>
                      <a:pt x="42" y="156"/>
                    </a:cubicBezTo>
                    <a:cubicBezTo>
                      <a:pt x="42" y="156"/>
                      <a:pt x="42" y="156"/>
                      <a:pt x="42" y="156"/>
                    </a:cubicBezTo>
                    <a:moveTo>
                      <a:pt x="38" y="155"/>
                    </a:moveTo>
                    <a:cubicBezTo>
                      <a:pt x="38" y="155"/>
                      <a:pt x="38" y="155"/>
                      <a:pt x="38" y="155"/>
                    </a:cubicBezTo>
                    <a:cubicBezTo>
                      <a:pt x="38" y="155"/>
                      <a:pt x="39" y="155"/>
                      <a:pt x="39" y="155"/>
                    </a:cubicBezTo>
                    <a:cubicBezTo>
                      <a:pt x="39" y="155"/>
                      <a:pt x="39" y="155"/>
                      <a:pt x="39" y="155"/>
                    </a:cubicBezTo>
                    <a:cubicBezTo>
                      <a:pt x="39" y="155"/>
                      <a:pt x="38" y="155"/>
                      <a:pt x="38" y="155"/>
                    </a:cubicBezTo>
                    <a:moveTo>
                      <a:pt x="44" y="154"/>
                    </a:moveTo>
                    <a:cubicBezTo>
                      <a:pt x="43" y="156"/>
                      <a:pt x="43" y="156"/>
                      <a:pt x="43" y="156"/>
                    </a:cubicBezTo>
                    <a:cubicBezTo>
                      <a:pt x="43" y="156"/>
                      <a:pt x="43" y="157"/>
                      <a:pt x="44" y="157"/>
                    </a:cubicBezTo>
                    <a:cubicBezTo>
                      <a:pt x="44" y="156"/>
                      <a:pt x="45" y="155"/>
                      <a:pt x="45" y="155"/>
                    </a:cubicBezTo>
                    <a:cubicBezTo>
                      <a:pt x="45" y="155"/>
                      <a:pt x="44" y="154"/>
                      <a:pt x="44" y="154"/>
                    </a:cubicBezTo>
                    <a:moveTo>
                      <a:pt x="37" y="154"/>
                    </a:moveTo>
                    <a:cubicBezTo>
                      <a:pt x="37" y="154"/>
                      <a:pt x="37" y="154"/>
                      <a:pt x="37" y="154"/>
                    </a:cubicBezTo>
                    <a:cubicBezTo>
                      <a:pt x="37" y="154"/>
                      <a:pt x="37" y="155"/>
                      <a:pt x="38" y="155"/>
                    </a:cubicBezTo>
                    <a:cubicBezTo>
                      <a:pt x="38" y="155"/>
                      <a:pt x="38" y="155"/>
                      <a:pt x="38" y="155"/>
                    </a:cubicBezTo>
                    <a:cubicBezTo>
                      <a:pt x="37" y="154"/>
                      <a:pt x="37" y="154"/>
                      <a:pt x="37" y="154"/>
                    </a:cubicBezTo>
                    <a:moveTo>
                      <a:pt x="39" y="154"/>
                    </a:moveTo>
                    <a:cubicBezTo>
                      <a:pt x="39" y="154"/>
                      <a:pt x="38" y="155"/>
                      <a:pt x="38" y="155"/>
                    </a:cubicBezTo>
                    <a:cubicBezTo>
                      <a:pt x="38" y="155"/>
                      <a:pt x="39" y="155"/>
                      <a:pt x="39" y="155"/>
                    </a:cubicBezTo>
                    <a:cubicBezTo>
                      <a:pt x="39" y="155"/>
                      <a:pt x="39" y="155"/>
                      <a:pt x="39" y="154"/>
                    </a:cubicBezTo>
                    <a:cubicBezTo>
                      <a:pt x="39" y="154"/>
                      <a:pt x="39" y="154"/>
                      <a:pt x="39" y="154"/>
                    </a:cubicBezTo>
                    <a:moveTo>
                      <a:pt x="43" y="154"/>
                    </a:moveTo>
                    <a:cubicBezTo>
                      <a:pt x="42" y="156"/>
                      <a:pt x="42" y="156"/>
                      <a:pt x="42" y="156"/>
                    </a:cubicBezTo>
                    <a:cubicBezTo>
                      <a:pt x="42" y="156"/>
                      <a:pt x="42" y="156"/>
                      <a:pt x="43" y="156"/>
                    </a:cubicBezTo>
                    <a:cubicBezTo>
                      <a:pt x="44" y="154"/>
                      <a:pt x="44" y="154"/>
                      <a:pt x="44" y="154"/>
                    </a:cubicBezTo>
                    <a:cubicBezTo>
                      <a:pt x="43" y="154"/>
                      <a:pt x="43" y="154"/>
                      <a:pt x="43" y="154"/>
                    </a:cubicBezTo>
                    <a:moveTo>
                      <a:pt x="37" y="153"/>
                    </a:moveTo>
                    <a:cubicBezTo>
                      <a:pt x="37" y="154"/>
                      <a:pt x="37" y="154"/>
                      <a:pt x="37" y="154"/>
                    </a:cubicBezTo>
                    <a:cubicBezTo>
                      <a:pt x="37" y="154"/>
                      <a:pt x="37" y="154"/>
                      <a:pt x="38" y="155"/>
                    </a:cubicBezTo>
                    <a:cubicBezTo>
                      <a:pt x="38" y="154"/>
                      <a:pt x="38" y="154"/>
                      <a:pt x="38" y="154"/>
                    </a:cubicBezTo>
                    <a:cubicBezTo>
                      <a:pt x="38" y="154"/>
                      <a:pt x="38" y="153"/>
                      <a:pt x="37" y="153"/>
                    </a:cubicBezTo>
                    <a:moveTo>
                      <a:pt x="40" y="152"/>
                    </a:moveTo>
                    <a:cubicBezTo>
                      <a:pt x="40" y="153"/>
                      <a:pt x="39" y="153"/>
                      <a:pt x="39" y="154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40" y="154"/>
                      <a:pt x="40" y="153"/>
                      <a:pt x="41" y="152"/>
                    </a:cubicBezTo>
                    <a:cubicBezTo>
                      <a:pt x="40" y="152"/>
                      <a:pt x="40" y="152"/>
                      <a:pt x="40" y="152"/>
                    </a:cubicBezTo>
                    <a:moveTo>
                      <a:pt x="39" y="151"/>
                    </a:moveTo>
                    <a:cubicBezTo>
                      <a:pt x="38" y="152"/>
                      <a:pt x="38" y="152"/>
                      <a:pt x="37" y="153"/>
                    </a:cubicBezTo>
                    <a:cubicBezTo>
                      <a:pt x="38" y="153"/>
                      <a:pt x="38" y="153"/>
                      <a:pt x="38" y="154"/>
                    </a:cubicBezTo>
                    <a:cubicBezTo>
                      <a:pt x="39" y="153"/>
                      <a:pt x="39" y="152"/>
                      <a:pt x="40" y="152"/>
                    </a:cubicBezTo>
                    <a:cubicBezTo>
                      <a:pt x="39" y="151"/>
                      <a:pt x="39" y="151"/>
                      <a:pt x="39" y="151"/>
                    </a:cubicBezTo>
                    <a:moveTo>
                      <a:pt x="46" y="151"/>
                    </a:moveTo>
                    <a:cubicBezTo>
                      <a:pt x="44" y="154"/>
                      <a:pt x="44" y="154"/>
                      <a:pt x="44" y="154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6" y="153"/>
                      <a:pt x="46" y="153"/>
                      <a:pt x="47" y="152"/>
                    </a:cubicBezTo>
                    <a:cubicBezTo>
                      <a:pt x="47" y="151"/>
                      <a:pt x="46" y="151"/>
                      <a:pt x="46" y="151"/>
                    </a:cubicBezTo>
                    <a:moveTo>
                      <a:pt x="46" y="151"/>
                    </a:moveTo>
                    <a:cubicBezTo>
                      <a:pt x="46" y="151"/>
                      <a:pt x="46" y="151"/>
                      <a:pt x="46" y="151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47" y="151"/>
                      <a:pt x="47" y="151"/>
                      <a:pt x="47" y="151"/>
                    </a:cubicBezTo>
                    <a:cubicBezTo>
                      <a:pt x="47" y="151"/>
                      <a:pt x="47" y="151"/>
                      <a:pt x="46" y="151"/>
                    </a:cubicBezTo>
                    <a:moveTo>
                      <a:pt x="45" y="150"/>
                    </a:moveTo>
                    <a:cubicBezTo>
                      <a:pt x="43" y="153"/>
                      <a:pt x="43" y="153"/>
                      <a:pt x="43" y="153"/>
                    </a:cubicBezTo>
                    <a:cubicBezTo>
                      <a:pt x="44" y="153"/>
                      <a:pt x="44" y="153"/>
                      <a:pt x="44" y="154"/>
                    </a:cubicBezTo>
                    <a:cubicBezTo>
                      <a:pt x="46" y="151"/>
                      <a:pt x="46" y="151"/>
                      <a:pt x="46" y="151"/>
                    </a:cubicBezTo>
                    <a:cubicBezTo>
                      <a:pt x="45" y="151"/>
                      <a:pt x="45" y="151"/>
                      <a:pt x="45" y="150"/>
                    </a:cubicBezTo>
                    <a:moveTo>
                      <a:pt x="45" y="150"/>
                    </a:moveTo>
                    <a:cubicBezTo>
                      <a:pt x="45" y="150"/>
                      <a:pt x="45" y="150"/>
                      <a:pt x="45" y="150"/>
                    </a:cubicBezTo>
                    <a:cubicBezTo>
                      <a:pt x="46" y="151"/>
                      <a:pt x="46" y="151"/>
                      <a:pt x="46" y="151"/>
                    </a:cubicBezTo>
                    <a:cubicBezTo>
                      <a:pt x="46" y="150"/>
                      <a:pt x="46" y="150"/>
                      <a:pt x="46" y="150"/>
                    </a:cubicBezTo>
                    <a:cubicBezTo>
                      <a:pt x="46" y="150"/>
                      <a:pt x="45" y="150"/>
                      <a:pt x="45" y="150"/>
                    </a:cubicBezTo>
                    <a:moveTo>
                      <a:pt x="42" y="149"/>
                    </a:moveTo>
                    <a:cubicBezTo>
                      <a:pt x="41" y="150"/>
                      <a:pt x="41" y="151"/>
                      <a:pt x="40" y="151"/>
                    </a:cubicBezTo>
                    <a:cubicBezTo>
                      <a:pt x="41" y="151"/>
                      <a:pt x="41" y="152"/>
                      <a:pt x="41" y="152"/>
                    </a:cubicBezTo>
                    <a:cubicBezTo>
                      <a:pt x="41" y="151"/>
                      <a:pt x="42" y="150"/>
                      <a:pt x="42" y="149"/>
                    </a:cubicBezTo>
                    <a:cubicBezTo>
                      <a:pt x="42" y="149"/>
                      <a:pt x="42" y="149"/>
                      <a:pt x="42" y="149"/>
                    </a:cubicBezTo>
                    <a:moveTo>
                      <a:pt x="42" y="148"/>
                    </a:moveTo>
                    <a:cubicBezTo>
                      <a:pt x="42" y="148"/>
                      <a:pt x="42" y="148"/>
                      <a:pt x="42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8"/>
                      <a:pt x="42" y="148"/>
                      <a:pt x="42" y="148"/>
                    </a:cubicBezTo>
                    <a:moveTo>
                      <a:pt x="41" y="148"/>
                    </a:moveTo>
                    <a:cubicBezTo>
                      <a:pt x="40" y="149"/>
                      <a:pt x="40" y="150"/>
                      <a:pt x="39" y="151"/>
                    </a:cubicBezTo>
                    <a:cubicBezTo>
                      <a:pt x="39" y="151"/>
                      <a:pt x="40" y="151"/>
                      <a:pt x="40" y="151"/>
                    </a:cubicBezTo>
                    <a:cubicBezTo>
                      <a:pt x="40" y="150"/>
                      <a:pt x="41" y="149"/>
                      <a:pt x="41" y="148"/>
                    </a:cubicBezTo>
                    <a:cubicBezTo>
                      <a:pt x="41" y="148"/>
                      <a:pt x="41" y="148"/>
                      <a:pt x="41" y="148"/>
                    </a:cubicBezTo>
                    <a:moveTo>
                      <a:pt x="41" y="147"/>
                    </a:moveTo>
                    <a:cubicBezTo>
                      <a:pt x="41" y="148"/>
                      <a:pt x="41" y="148"/>
                      <a:pt x="41" y="148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1" y="148"/>
                      <a:pt x="41" y="148"/>
                      <a:pt x="41" y="147"/>
                    </a:cubicBezTo>
                    <a:moveTo>
                      <a:pt x="48" y="147"/>
                    </a:moveTo>
                    <a:cubicBezTo>
                      <a:pt x="48" y="148"/>
                      <a:pt x="48" y="148"/>
                      <a:pt x="48" y="148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9" y="148"/>
                      <a:pt x="49" y="148"/>
                      <a:pt x="48" y="147"/>
                    </a:cubicBezTo>
                    <a:moveTo>
                      <a:pt x="47" y="147"/>
                    </a:moveTo>
                    <a:cubicBezTo>
                      <a:pt x="47" y="147"/>
                      <a:pt x="47" y="147"/>
                      <a:pt x="47" y="147"/>
                    </a:cubicBezTo>
                    <a:cubicBezTo>
                      <a:pt x="47" y="147"/>
                      <a:pt x="47" y="147"/>
                      <a:pt x="47" y="147"/>
                    </a:cubicBezTo>
                    <a:cubicBezTo>
                      <a:pt x="48" y="147"/>
                      <a:pt x="48" y="147"/>
                      <a:pt x="48" y="147"/>
                    </a:cubicBezTo>
                    <a:cubicBezTo>
                      <a:pt x="48" y="147"/>
                      <a:pt x="48" y="147"/>
                      <a:pt x="48" y="147"/>
                    </a:cubicBezTo>
                    <a:cubicBezTo>
                      <a:pt x="48" y="147"/>
                      <a:pt x="47" y="147"/>
                      <a:pt x="47" y="147"/>
                    </a:cubicBezTo>
                    <a:moveTo>
                      <a:pt x="49" y="146"/>
                    </a:moveTo>
                    <a:cubicBezTo>
                      <a:pt x="48" y="147"/>
                      <a:pt x="48" y="147"/>
                      <a:pt x="48" y="147"/>
                    </a:cubicBezTo>
                    <a:cubicBezTo>
                      <a:pt x="49" y="147"/>
                      <a:pt x="49" y="147"/>
                      <a:pt x="50" y="148"/>
                    </a:cubicBezTo>
                    <a:cubicBezTo>
                      <a:pt x="50" y="147"/>
                      <a:pt x="50" y="147"/>
                      <a:pt x="50" y="146"/>
                    </a:cubicBezTo>
                    <a:cubicBezTo>
                      <a:pt x="50" y="146"/>
                      <a:pt x="50" y="146"/>
                      <a:pt x="49" y="146"/>
                    </a:cubicBezTo>
                    <a:moveTo>
                      <a:pt x="44" y="145"/>
                    </a:moveTo>
                    <a:cubicBezTo>
                      <a:pt x="44" y="145"/>
                      <a:pt x="44" y="145"/>
                      <a:pt x="44" y="145"/>
                    </a:cubicBezTo>
                    <a:cubicBezTo>
                      <a:pt x="45" y="146"/>
                      <a:pt x="45" y="146"/>
                      <a:pt x="45" y="146"/>
                    </a:cubicBezTo>
                    <a:cubicBezTo>
                      <a:pt x="45" y="145"/>
                      <a:pt x="45" y="145"/>
                      <a:pt x="45" y="145"/>
                    </a:cubicBezTo>
                    <a:cubicBezTo>
                      <a:pt x="44" y="145"/>
                      <a:pt x="44" y="145"/>
                      <a:pt x="44" y="145"/>
                    </a:cubicBezTo>
                    <a:moveTo>
                      <a:pt x="48" y="145"/>
                    </a:moveTo>
                    <a:cubicBezTo>
                      <a:pt x="48" y="146"/>
                      <a:pt x="48" y="146"/>
                      <a:pt x="48" y="146"/>
                    </a:cubicBezTo>
                    <a:cubicBezTo>
                      <a:pt x="48" y="146"/>
                      <a:pt x="48" y="147"/>
                      <a:pt x="48" y="147"/>
                    </a:cubicBezTo>
                    <a:cubicBezTo>
                      <a:pt x="49" y="145"/>
                      <a:pt x="49" y="145"/>
                      <a:pt x="49" y="145"/>
                    </a:cubicBezTo>
                    <a:cubicBezTo>
                      <a:pt x="49" y="145"/>
                      <a:pt x="49" y="145"/>
                      <a:pt x="48" y="145"/>
                    </a:cubicBezTo>
                    <a:moveTo>
                      <a:pt x="43" y="144"/>
                    </a:moveTo>
                    <a:cubicBezTo>
                      <a:pt x="43" y="144"/>
                      <a:pt x="43" y="144"/>
                      <a:pt x="43" y="144"/>
                    </a:cubicBezTo>
                    <a:cubicBezTo>
                      <a:pt x="44" y="145"/>
                      <a:pt x="44" y="145"/>
                      <a:pt x="44" y="145"/>
                    </a:cubicBezTo>
                    <a:cubicBezTo>
                      <a:pt x="44" y="145"/>
                      <a:pt x="44" y="145"/>
                      <a:pt x="44" y="145"/>
                    </a:cubicBezTo>
                    <a:cubicBezTo>
                      <a:pt x="43" y="145"/>
                      <a:pt x="43" y="144"/>
                      <a:pt x="43" y="144"/>
                    </a:cubicBezTo>
                    <a:moveTo>
                      <a:pt x="50" y="144"/>
                    </a:moveTo>
                    <a:cubicBezTo>
                      <a:pt x="50" y="145"/>
                      <a:pt x="50" y="145"/>
                      <a:pt x="50" y="145"/>
                    </a:cubicBezTo>
                    <a:cubicBezTo>
                      <a:pt x="50" y="145"/>
                      <a:pt x="51" y="145"/>
                      <a:pt x="51" y="145"/>
                    </a:cubicBezTo>
                    <a:cubicBezTo>
                      <a:pt x="51" y="145"/>
                      <a:pt x="51" y="145"/>
                      <a:pt x="51" y="145"/>
                    </a:cubicBezTo>
                    <a:cubicBezTo>
                      <a:pt x="50" y="144"/>
                      <a:pt x="50" y="144"/>
                      <a:pt x="50" y="144"/>
                    </a:cubicBezTo>
                    <a:moveTo>
                      <a:pt x="50" y="144"/>
                    </a:moveTo>
                    <a:cubicBezTo>
                      <a:pt x="50" y="144"/>
                      <a:pt x="50" y="144"/>
                      <a:pt x="50" y="144"/>
                    </a:cubicBezTo>
                    <a:cubicBezTo>
                      <a:pt x="51" y="145"/>
                      <a:pt x="51" y="145"/>
                      <a:pt x="51" y="145"/>
                    </a:cubicBezTo>
                    <a:cubicBezTo>
                      <a:pt x="51" y="145"/>
                      <a:pt x="51" y="145"/>
                      <a:pt x="51" y="144"/>
                    </a:cubicBezTo>
                    <a:cubicBezTo>
                      <a:pt x="51" y="144"/>
                      <a:pt x="51" y="144"/>
                      <a:pt x="50" y="144"/>
                    </a:cubicBezTo>
                    <a:moveTo>
                      <a:pt x="49" y="143"/>
                    </a:moveTo>
                    <a:cubicBezTo>
                      <a:pt x="49" y="144"/>
                      <a:pt x="49" y="144"/>
                      <a:pt x="49" y="144"/>
                    </a:cubicBezTo>
                    <a:cubicBezTo>
                      <a:pt x="49" y="144"/>
                      <a:pt x="49" y="144"/>
                      <a:pt x="50" y="144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49" y="143"/>
                      <a:pt x="49" y="143"/>
                      <a:pt x="49" y="143"/>
                    </a:cubicBezTo>
                    <a:moveTo>
                      <a:pt x="49" y="143"/>
                    </a:moveTo>
                    <a:cubicBezTo>
                      <a:pt x="49" y="143"/>
                      <a:pt x="49" y="143"/>
                      <a:pt x="49" y="143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0" y="143"/>
                      <a:pt x="50" y="143"/>
                      <a:pt x="49" y="143"/>
                    </a:cubicBezTo>
                    <a:moveTo>
                      <a:pt x="45" y="143"/>
                    </a:moveTo>
                    <a:cubicBezTo>
                      <a:pt x="45" y="144"/>
                      <a:pt x="45" y="144"/>
                      <a:pt x="44" y="145"/>
                    </a:cubicBezTo>
                    <a:cubicBezTo>
                      <a:pt x="45" y="145"/>
                      <a:pt x="45" y="145"/>
                      <a:pt x="45" y="145"/>
                    </a:cubicBezTo>
                    <a:cubicBezTo>
                      <a:pt x="45" y="144"/>
                      <a:pt x="46" y="144"/>
                      <a:pt x="46" y="143"/>
                    </a:cubicBezTo>
                    <a:cubicBezTo>
                      <a:pt x="46" y="143"/>
                      <a:pt x="46" y="143"/>
                      <a:pt x="45" y="143"/>
                    </a:cubicBezTo>
                    <a:moveTo>
                      <a:pt x="44" y="142"/>
                    </a:moveTo>
                    <a:cubicBezTo>
                      <a:pt x="44" y="143"/>
                      <a:pt x="43" y="143"/>
                      <a:pt x="43" y="144"/>
                    </a:cubicBezTo>
                    <a:cubicBezTo>
                      <a:pt x="43" y="144"/>
                      <a:pt x="44" y="144"/>
                      <a:pt x="44" y="144"/>
                    </a:cubicBezTo>
                    <a:cubicBezTo>
                      <a:pt x="44" y="144"/>
                      <a:pt x="45" y="143"/>
                      <a:pt x="45" y="143"/>
                    </a:cubicBezTo>
                    <a:cubicBezTo>
                      <a:pt x="45" y="143"/>
                      <a:pt x="44" y="142"/>
                      <a:pt x="44" y="142"/>
                    </a:cubicBezTo>
                    <a:moveTo>
                      <a:pt x="51" y="142"/>
                    </a:moveTo>
                    <a:cubicBezTo>
                      <a:pt x="51" y="143"/>
                      <a:pt x="51" y="143"/>
                      <a:pt x="51" y="143"/>
                    </a:cubicBezTo>
                    <a:cubicBezTo>
                      <a:pt x="51" y="143"/>
                      <a:pt x="52" y="143"/>
                      <a:pt x="52" y="143"/>
                    </a:cubicBezTo>
                    <a:cubicBezTo>
                      <a:pt x="52" y="143"/>
                      <a:pt x="52" y="143"/>
                      <a:pt x="53" y="143"/>
                    </a:cubicBezTo>
                    <a:cubicBezTo>
                      <a:pt x="52" y="143"/>
                      <a:pt x="52" y="142"/>
                      <a:pt x="51" y="142"/>
                    </a:cubicBezTo>
                    <a:moveTo>
                      <a:pt x="46" y="142"/>
                    </a:moveTo>
                    <a:cubicBezTo>
                      <a:pt x="46" y="142"/>
                      <a:pt x="46" y="142"/>
                      <a:pt x="46" y="142"/>
                    </a:cubicBezTo>
                    <a:cubicBezTo>
                      <a:pt x="46" y="142"/>
                      <a:pt x="46" y="142"/>
                      <a:pt x="46" y="142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6" y="142"/>
                      <a:pt x="46" y="142"/>
                      <a:pt x="46" y="142"/>
                    </a:cubicBezTo>
                    <a:moveTo>
                      <a:pt x="51" y="142"/>
                    </a:moveTo>
                    <a:cubicBezTo>
                      <a:pt x="50" y="142"/>
                      <a:pt x="50" y="142"/>
                      <a:pt x="50" y="142"/>
                    </a:cubicBezTo>
                    <a:cubicBezTo>
                      <a:pt x="50" y="142"/>
                      <a:pt x="51" y="143"/>
                      <a:pt x="51" y="143"/>
                    </a:cubicBezTo>
                    <a:cubicBezTo>
                      <a:pt x="51" y="142"/>
                      <a:pt x="51" y="142"/>
                      <a:pt x="51" y="142"/>
                    </a:cubicBezTo>
                    <a:cubicBezTo>
                      <a:pt x="51" y="142"/>
                      <a:pt x="51" y="142"/>
                      <a:pt x="51" y="142"/>
                    </a:cubicBezTo>
                    <a:moveTo>
                      <a:pt x="46" y="141"/>
                    </a:moveTo>
                    <a:cubicBezTo>
                      <a:pt x="46" y="141"/>
                      <a:pt x="46" y="142"/>
                      <a:pt x="46" y="142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7" y="142"/>
                      <a:pt x="47" y="141"/>
                      <a:pt x="47" y="141"/>
                    </a:cubicBezTo>
                    <a:cubicBezTo>
                      <a:pt x="47" y="141"/>
                      <a:pt x="47" y="141"/>
                      <a:pt x="46" y="141"/>
                    </a:cubicBezTo>
                    <a:moveTo>
                      <a:pt x="46" y="141"/>
                    </a:moveTo>
                    <a:cubicBezTo>
                      <a:pt x="46" y="141"/>
                      <a:pt x="46" y="141"/>
                      <a:pt x="46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7" y="141"/>
                      <a:pt x="47" y="141"/>
                      <a:pt x="46" y="141"/>
                    </a:cubicBezTo>
                    <a:moveTo>
                      <a:pt x="45" y="141"/>
                    </a:moveTo>
                    <a:cubicBezTo>
                      <a:pt x="45" y="141"/>
                      <a:pt x="45" y="141"/>
                      <a:pt x="45" y="141"/>
                    </a:cubicBezTo>
                    <a:cubicBezTo>
                      <a:pt x="45" y="141"/>
                      <a:pt x="45" y="142"/>
                      <a:pt x="45" y="142"/>
                    </a:cubicBezTo>
                    <a:cubicBezTo>
                      <a:pt x="45" y="142"/>
                      <a:pt x="46" y="142"/>
                      <a:pt x="46" y="141"/>
                    </a:cubicBezTo>
                    <a:cubicBezTo>
                      <a:pt x="45" y="141"/>
                      <a:pt x="45" y="141"/>
                      <a:pt x="45" y="141"/>
                    </a:cubicBezTo>
                    <a:moveTo>
                      <a:pt x="45" y="141"/>
                    </a:moveTo>
                    <a:cubicBezTo>
                      <a:pt x="45" y="141"/>
                      <a:pt x="45" y="141"/>
                      <a:pt x="45" y="141"/>
                    </a:cubicBezTo>
                    <a:cubicBezTo>
                      <a:pt x="46" y="141"/>
                      <a:pt x="46" y="141"/>
                      <a:pt x="46" y="141"/>
                    </a:cubicBezTo>
                    <a:cubicBezTo>
                      <a:pt x="46" y="141"/>
                      <a:pt x="46" y="141"/>
                      <a:pt x="46" y="141"/>
                    </a:cubicBezTo>
                    <a:cubicBezTo>
                      <a:pt x="46" y="141"/>
                      <a:pt x="45" y="141"/>
                      <a:pt x="45" y="141"/>
                    </a:cubicBezTo>
                    <a:moveTo>
                      <a:pt x="45" y="140"/>
                    </a:moveTo>
                    <a:cubicBezTo>
                      <a:pt x="45" y="140"/>
                      <a:pt x="45" y="140"/>
                      <a:pt x="45" y="141"/>
                    </a:cubicBezTo>
                    <a:cubicBezTo>
                      <a:pt x="45" y="141"/>
                      <a:pt x="46" y="141"/>
                      <a:pt x="46" y="141"/>
                    </a:cubicBezTo>
                    <a:cubicBezTo>
                      <a:pt x="46" y="141"/>
                      <a:pt x="46" y="141"/>
                      <a:pt x="46" y="141"/>
                    </a:cubicBezTo>
                    <a:cubicBezTo>
                      <a:pt x="46" y="141"/>
                      <a:pt x="45" y="141"/>
                      <a:pt x="45" y="140"/>
                    </a:cubicBezTo>
                    <a:moveTo>
                      <a:pt x="48" y="140"/>
                    </a:moveTo>
                    <a:cubicBezTo>
                      <a:pt x="47" y="140"/>
                      <a:pt x="47" y="140"/>
                      <a:pt x="47" y="140"/>
                    </a:cubicBezTo>
                    <a:cubicBezTo>
                      <a:pt x="47" y="140"/>
                      <a:pt x="47" y="141"/>
                      <a:pt x="48" y="141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40"/>
                      <a:pt x="48" y="140"/>
                      <a:pt x="48" y="140"/>
                    </a:cubicBezTo>
                    <a:moveTo>
                      <a:pt x="46" y="139"/>
                    </a:moveTo>
                    <a:cubicBezTo>
                      <a:pt x="46" y="139"/>
                      <a:pt x="46" y="139"/>
                      <a:pt x="46" y="139"/>
                    </a:cubicBezTo>
                    <a:cubicBezTo>
                      <a:pt x="46" y="140"/>
                      <a:pt x="46" y="140"/>
                      <a:pt x="46" y="140"/>
                    </a:cubicBezTo>
                    <a:cubicBezTo>
                      <a:pt x="47" y="140"/>
                      <a:pt x="47" y="139"/>
                      <a:pt x="47" y="139"/>
                    </a:cubicBezTo>
                    <a:cubicBezTo>
                      <a:pt x="47" y="139"/>
                      <a:pt x="46" y="139"/>
                      <a:pt x="46" y="139"/>
                    </a:cubicBezTo>
                    <a:moveTo>
                      <a:pt x="54" y="138"/>
                    </a:moveTo>
                    <a:cubicBezTo>
                      <a:pt x="52" y="141"/>
                      <a:pt x="52" y="141"/>
                      <a:pt x="52" y="141"/>
                    </a:cubicBezTo>
                    <a:cubicBezTo>
                      <a:pt x="53" y="141"/>
                      <a:pt x="53" y="141"/>
                      <a:pt x="53" y="141"/>
                    </a:cubicBezTo>
                    <a:cubicBezTo>
                      <a:pt x="54" y="140"/>
                      <a:pt x="55" y="139"/>
                      <a:pt x="55" y="138"/>
                    </a:cubicBezTo>
                    <a:cubicBezTo>
                      <a:pt x="55" y="138"/>
                      <a:pt x="54" y="138"/>
                      <a:pt x="54" y="138"/>
                    </a:cubicBezTo>
                    <a:moveTo>
                      <a:pt x="53" y="137"/>
                    </a:moveTo>
                    <a:cubicBezTo>
                      <a:pt x="51" y="140"/>
                      <a:pt x="51" y="140"/>
                      <a:pt x="51" y="140"/>
                    </a:cubicBezTo>
                    <a:cubicBezTo>
                      <a:pt x="52" y="140"/>
                      <a:pt x="52" y="140"/>
                      <a:pt x="52" y="141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54" y="137"/>
                      <a:pt x="53" y="137"/>
                      <a:pt x="53" y="137"/>
                    </a:cubicBezTo>
                    <a:moveTo>
                      <a:pt x="50" y="135"/>
                    </a:moveTo>
                    <a:cubicBezTo>
                      <a:pt x="49" y="136"/>
                      <a:pt x="49" y="137"/>
                      <a:pt x="48" y="138"/>
                    </a:cubicBezTo>
                    <a:cubicBezTo>
                      <a:pt x="49" y="138"/>
                      <a:pt x="49" y="138"/>
                      <a:pt x="49" y="138"/>
                    </a:cubicBezTo>
                    <a:cubicBezTo>
                      <a:pt x="49" y="138"/>
                      <a:pt x="50" y="137"/>
                      <a:pt x="51" y="136"/>
                    </a:cubicBezTo>
                    <a:cubicBezTo>
                      <a:pt x="50" y="136"/>
                      <a:pt x="50" y="135"/>
                      <a:pt x="50" y="135"/>
                    </a:cubicBezTo>
                    <a:moveTo>
                      <a:pt x="49" y="135"/>
                    </a:moveTo>
                    <a:cubicBezTo>
                      <a:pt x="48" y="135"/>
                      <a:pt x="48" y="136"/>
                      <a:pt x="47" y="137"/>
                    </a:cubicBezTo>
                    <a:cubicBezTo>
                      <a:pt x="47" y="137"/>
                      <a:pt x="48" y="138"/>
                      <a:pt x="48" y="138"/>
                    </a:cubicBezTo>
                    <a:cubicBezTo>
                      <a:pt x="48" y="137"/>
                      <a:pt x="49" y="136"/>
                      <a:pt x="49" y="135"/>
                    </a:cubicBezTo>
                    <a:cubicBezTo>
                      <a:pt x="49" y="135"/>
                      <a:pt x="49" y="135"/>
                      <a:pt x="49" y="135"/>
                    </a:cubicBezTo>
                    <a:moveTo>
                      <a:pt x="56" y="132"/>
                    </a:moveTo>
                    <a:cubicBezTo>
                      <a:pt x="56" y="132"/>
                      <a:pt x="56" y="132"/>
                      <a:pt x="56" y="132"/>
                    </a:cubicBezTo>
                    <a:cubicBezTo>
                      <a:pt x="57" y="133"/>
                      <a:pt x="58" y="133"/>
                      <a:pt x="58" y="133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8" y="133"/>
                      <a:pt x="57" y="133"/>
                      <a:pt x="56" y="132"/>
                    </a:cubicBezTo>
                    <a:moveTo>
                      <a:pt x="57" y="131"/>
                    </a:moveTo>
                    <a:cubicBezTo>
                      <a:pt x="56" y="132"/>
                      <a:pt x="56" y="132"/>
                      <a:pt x="56" y="132"/>
                    </a:cubicBezTo>
                    <a:cubicBezTo>
                      <a:pt x="57" y="133"/>
                      <a:pt x="58" y="133"/>
                      <a:pt x="58" y="133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8" y="132"/>
                      <a:pt x="58" y="132"/>
                      <a:pt x="57" y="131"/>
                    </a:cubicBezTo>
                    <a:moveTo>
                      <a:pt x="57" y="131"/>
                    </a:move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2"/>
                      <a:pt x="58" y="132"/>
                      <a:pt x="59" y="133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59" y="131"/>
                      <a:pt x="58" y="131"/>
                      <a:pt x="57" y="131"/>
                    </a:cubicBezTo>
                    <a:moveTo>
                      <a:pt x="53" y="130"/>
                    </a:move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1"/>
                      <a:pt x="54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3" y="130"/>
                      <a:pt x="53" y="130"/>
                      <a:pt x="53" y="130"/>
                    </a:cubicBezTo>
                    <a:moveTo>
                      <a:pt x="54" y="129"/>
                    </a:move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4" y="131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30"/>
                      <a:pt x="54" y="130"/>
                      <a:pt x="54" y="129"/>
                    </a:cubicBezTo>
                    <a:moveTo>
                      <a:pt x="52" y="129"/>
                    </a:moveTo>
                    <a:cubicBezTo>
                      <a:pt x="52" y="129"/>
                      <a:pt x="52" y="129"/>
                      <a:pt x="52" y="130"/>
                    </a:cubicBezTo>
                    <a:cubicBezTo>
                      <a:pt x="52" y="130"/>
                      <a:pt x="52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2" y="130"/>
                      <a:pt x="52" y="130"/>
                      <a:pt x="52" y="129"/>
                    </a:cubicBezTo>
                    <a:moveTo>
                      <a:pt x="54" y="129"/>
                    </a:moveTo>
                    <a:cubicBezTo>
                      <a:pt x="54" y="129"/>
                      <a:pt x="54" y="129"/>
                      <a:pt x="54" y="129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29"/>
                      <a:pt x="54" y="129"/>
                      <a:pt x="55" y="129"/>
                    </a:cubicBezTo>
                    <a:cubicBezTo>
                      <a:pt x="54" y="129"/>
                      <a:pt x="54" y="129"/>
                      <a:pt x="54" y="129"/>
                    </a:cubicBezTo>
                    <a:moveTo>
                      <a:pt x="52" y="129"/>
                    </a:moveTo>
                    <a:cubicBezTo>
                      <a:pt x="52" y="129"/>
                      <a:pt x="52" y="129"/>
                      <a:pt x="52" y="129"/>
                    </a:cubicBezTo>
                    <a:cubicBezTo>
                      <a:pt x="52" y="130"/>
                      <a:pt x="52" y="130"/>
                      <a:pt x="53" y="130"/>
                    </a:cubicBezTo>
                    <a:cubicBezTo>
                      <a:pt x="53" y="130"/>
                      <a:pt x="53" y="129"/>
                      <a:pt x="53" y="129"/>
                    </a:cubicBezTo>
                    <a:cubicBezTo>
                      <a:pt x="53" y="129"/>
                      <a:pt x="53" y="129"/>
                      <a:pt x="52" y="129"/>
                    </a:cubicBezTo>
                    <a:moveTo>
                      <a:pt x="53" y="128"/>
                    </a:moveTo>
                    <a:cubicBezTo>
                      <a:pt x="53" y="128"/>
                      <a:pt x="52" y="128"/>
                      <a:pt x="52" y="129"/>
                    </a:cubicBezTo>
                    <a:cubicBezTo>
                      <a:pt x="53" y="129"/>
                      <a:pt x="53" y="129"/>
                      <a:pt x="53" y="129"/>
                    </a:cubicBezTo>
                    <a:cubicBezTo>
                      <a:pt x="53" y="129"/>
                      <a:pt x="53" y="129"/>
                      <a:pt x="54" y="128"/>
                    </a:cubicBezTo>
                    <a:cubicBezTo>
                      <a:pt x="53" y="128"/>
                      <a:pt x="53" y="128"/>
                      <a:pt x="53" y="128"/>
                    </a:cubicBezTo>
                    <a:moveTo>
                      <a:pt x="61" y="125"/>
                    </a:moveTo>
                    <a:cubicBezTo>
                      <a:pt x="61" y="125"/>
                      <a:pt x="61" y="125"/>
                      <a:pt x="61" y="125"/>
                    </a:cubicBezTo>
                    <a:cubicBezTo>
                      <a:pt x="61" y="126"/>
                      <a:pt x="62" y="126"/>
                      <a:pt x="63" y="127"/>
                    </a:cubicBezTo>
                    <a:cubicBezTo>
                      <a:pt x="63" y="126"/>
                      <a:pt x="63" y="126"/>
                      <a:pt x="63" y="126"/>
                    </a:cubicBezTo>
                    <a:cubicBezTo>
                      <a:pt x="62" y="126"/>
                      <a:pt x="62" y="125"/>
                      <a:pt x="61" y="125"/>
                    </a:cubicBezTo>
                    <a:moveTo>
                      <a:pt x="58" y="123"/>
                    </a:moveTo>
                    <a:cubicBezTo>
                      <a:pt x="58" y="123"/>
                      <a:pt x="57" y="123"/>
                      <a:pt x="57" y="123"/>
                    </a:cubicBezTo>
                    <a:cubicBezTo>
                      <a:pt x="58" y="123"/>
                      <a:pt x="58" y="123"/>
                      <a:pt x="58" y="124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moveTo>
                      <a:pt x="56" y="122"/>
                    </a:moveTo>
                    <a:cubicBezTo>
                      <a:pt x="56" y="122"/>
                      <a:pt x="56" y="122"/>
                      <a:pt x="56" y="122"/>
                    </a:cubicBezTo>
                    <a:cubicBezTo>
                      <a:pt x="56" y="123"/>
                      <a:pt x="57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57" y="123"/>
                      <a:pt x="56" y="122"/>
                      <a:pt x="56" y="122"/>
                    </a:cubicBezTo>
                    <a:moveTo>
                      <a:pt x="65" y="119"/>
                    </a:moveTo>
                    <a:cubicBezTo>
                      <a:pt x="64" y="120"/>
                      <a:pt x="64" y="120"/>
                      <a:pt x="64" y="120"/>
                    </a:cubicBezTo>
                    <a:cubicBezTo>
                      <a:pt x="65" y="120"/>
                      <a:pt x="65" y="121"/>
                      <a:pt x="66" y="121"/>
                    </a:cubicBezTo>
                    <a:cubicBezTo>
                      <a:pt x="66" y="121"/>
                      <a:pt x="67" y="120"/>
                      <a:pt x="67" y="120"/>
                    </a:cubicBezTo>
                    <a:cubicBezTo>
                      <a:pt x="65" y="119"/>
                      <a:pt x="65" y="119"/>
                      <a:pt x="65" y="119"/>
                    </a:cubicBezTo>
                    <a:moveTo>
                      <a:pt x="61" y="117"/>
                    </a:moveTo>
                    <a:cubicBezTo>
                      <a:pt x="61" y="117"/>
                      <a:pt x="61" y="117"/>
                      <a:pt x="61" y="118"/>
                    </a:cubicBezTo>
                    <a:cubicBezTo>
                      <a:pt x="61" y="118"/>
                      <a:pt x="61" y="118"/>
                      <a:pt x="61" y="118"/>
                    </a:cubicBezTo>
                    <a:cubicBezTo>
                      <a:pt x="61" y="118"/>
                      <a:pt x="62" y="117"/>
                      <a:pt x="62" y="117"/>
                    </a:cubicBezTo>
                    <a:cubicBezTo>
                      <a:pt x="61" y="117"/>
                      <a:pt x="61" y="117"/>
                      <a:pt x="61" y="117"/>
                    </a:cubicBezTo>
                    <a:moveTo>
                      <a:pt x="67" y="116"/>
                    </a:moveTo>
                    <a:cubicBezTo>
                      <a:pt x="65" y="119"/>
                      <a:pt x="65" y="119"/>
                      <a:pt x="65" y="119"/>
                    </a:cubicBezTo>
                    <a:cubicBezTo>
                      <a:pt x="66" y="119"/>
                      <a:pt x="66" y="119"/>
                      <a:pt x="67" y="120"/>
                    </a:cubicBezTo>
                    <a:cubicBezTo>
                      <a:pt x="68" y="119"/>
                      <a:pt x="68" y="118"/>
                      <a:pt x="69" y="117"/>
                    </a:cubicBezTo>
                    <a:cubicBezTo>
                      <a:pt x="68" y="117"/>
                      <a:pt x="67" y="116"/>
                      <a:pt x="67" y="116"/>
                    </a:cubicBezTo>
                    <a:moveTo>
                      <a:pt x="60" y="116"/>
                    </a:moveTo>
                    <a:cubicBezTo>
                      <a:pt x="60" y="116"/>
                      <a:pt x="60" y="117"/>
                      <a:pt x="59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7"/>
                      <a:pt x="61" y="117"/>
                      <a:pt x="61" y="116"/>
                    </a:cubicBezTo>
                    <a:cubicBezTo>
                      <a:pt x="60" y="116"/>
                      <a:pt x="60" y="116"/>
                      <a:pt x="60" y="116"/>
                    </a:cubicBezTo>
                    <a:moveTo>
                      <a:pt x="63" y="114"/>
                    </a:moveTo>
                    <a:cubicBezTo>
                      <a:pt x="63" y="115"/>
                      <a:pt x="62" y="116"/>
                      <a:pt x="61" y="117"/>
                    </a:cubicBezTo>
                    <a:cubicBezTo>
                      <a:pt x="62" y="117"/>
                      <a:pt x="62" y="117"/>
                      <a:pt x="62" y="117"/>
                    </a:cubicBezTo>
                    <a:cubicBezTo>
                      <a:pt x="62" y="116"/>
                      <a:pt x="63" y="115"/>
                      <a:pt x="64" y="114"/>
                    </a:cubicBezTo>
                    <a:cubicBezTo>
                      <a:pt x="63" y="114"/>
                      <a:pt x="63" y="114"/>
                      <a:pt x="63" y="114"/>
                    </a:cubicBezTo>
                    <a:moveTo>
                      <a:pt x="62" y="113"/>
                    </a:moveTo>
                    <a:cubicBezTo>
                      <a:pt x="61" y="114"/>
                      <a:pt x="61" y="115"/>
                      <a:pt x="60" y="116"/>
                    </a:cubicBezTo>
                    <a:cubicBezTo>
                      <a:pt x="60" y="116"/>
                      <a:pt x="61" y="116"/>
                      <a:pt x="61" y="116"/>
                    </a:cubicBezTo>
                    <a:cubicBezTo>
                      <a:pt x="61" y="115"/>
                      <a:pt x="62" y="115"/>
                      <a:pt x="62" y="114"/>
                    </a:cubicBezTo>
                    <a:cubicBezTo>
                      <a:pt x="62" y="114"/>
                      <a:pt x="62" y="113"/>
                      <a:pt x="62" y="113"/>
                    </a:cubicBezTo>
                    <a:moveTo>
                      <a:pt x="73" y="105"/>
                    </a:move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7"/>
                      <a:pt x="74" y="107"/>
                      <a:pt x="75" y="108"/>
                    </a:cubicBezTo>
                    <a:cubicBezTo>
                      <a:pt x="75" y="107"/>
                      <a:pt x="75" y="107"/>
                      <a:pt x="76" y="106"/>
                    </a:cubicBezTo>
                    <a:cubicBezTo>
                      <a:pt x="75" y="106"/>
                      <a:pt x="74" y="105"/>
                      <a:pt x="73" y="105"/>
                    </a:cubicBezTo>
                    <a:moveTo>
                      <a:pt x="70" y="103"/>
                    </a:moveTo>
                    <a:cubicBezTo>
                      <a:pt x="70" y="103"/>
                      <a:pt x="69" y="104"/>
                      <a:pt x="69" y="104"/>
                    </a:cubicBezTo>
                    <a:cubicBezTo>
                      <a:pt x="69" y="104"/>
                      <a:pt x="69" y="104"/>
                      <a:pt x="70" y="104"/>
                    </a:cubicBezTo>
                    <a:cubicBezTo>
                      <a:pt x="70" y="104"/>
                      <a:pt x="70" y="104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moveTo>
                      <a:pt x="68" y="102"/>
                    </a:moveTo>
                    <a:cubicBezTo>
                      <a:pt x="68" y="103"/>
                      <a:pt x="68" y="103"/>
                      <a:pt x="68" y="103"/>
                    </a:cubicBezTo>
                    <a:cubicBezTo>
                      <a:pt x="68" y="103"/>
                      <a:pt x="68" y="104"/>
                      <a:pt x="69" y="104"/>
                    </a:cubicBezTo>
                    <a:cubicBezTo>
                      <a:pt x="69" y="103"/>
                      <a:pt x="69" y="103"/>
                      <a:pt x="69" y="103"/>
                    </a:cubicBezTo>
                    <a:cubicBezTo>
                      <a:pt x="69" y="102"/>
                      <a:pt x="69" y="102"/>
                      <a:pt x="68" y="102"/>
                    </a:cubicBezTo>
                    <a:moveTo>
                      <a:pt x="85" y="87"/>
                    </a:moveTo>
                    <a:cubicBezTo>
                      <a:pt x="81" y="93"/>
                      <a:pt x="81" y="93"/>
                      <a:pt x="81" y="93"/>
                    </a:cubicBezTo>
                    <a:cubicBezTo>
                      <a:pt x="82" y="93"/>
                      <a:pt x="82" y="94"/>
                      <a:pt x="83" y="94"/>
                    </a:cubicBezTo>
                    <a:cubicBezTo>
                      <a:pt x="84" y="92"/>
                      <a:pt x="86" y="90"/>
                      <a:pt x="87" y="88"/>
                    </a:cubicBezTo>
                    <a:cubicBezTo>
                      <a:pt x="86" y="88"/>
                      <a:pt x="86" y="87"/>
                      <a:pt x="85" y="87"/>
                    </a:cubicBezTo>
                    <a:moveTo>
                      <a:pt x="81" y="85"/>
                    </a:moveTo>
                    <a:cubicBezTo>
                      <a:pt x="80" y="87"/>
                      <a:pt x="78" y="89"/>
                      <a:pt x="77" y="90"/>
                    </a:cubicBezTo>
                    <a:cubicBezTo>
                      <a:pt x="77" y="91"/>
                      <a:pt x="78" y="91"/>
                      <a:pt x="78" y="91"/>
                    </a:cubicBezTo>
                    <a:cubicBezTo>
                      <a:pt x="79" y="89"/>
                      <a:pt x="80" y="87"/>
                      <a:pt x="81" y="85"/>
                    </a:cubicBezTo>
                    <a:cubicBezTo>
                      <a:pt x="81" y="85"/>
                      <a:pt x="81" y="85"/>
                      <a:pt x="81" y="85"/>
                    </a:cubicBezTo>
                    <a:moveTo>
                      <a:pt x="80" y="84"/>
                    </a:moveTo>
                    <a:cubicBezTo>
                      <a:pt x="78" y="86"/>
                      <a:pt x="77" y="88"/>
                      <a:pt x="76" y="90"/>
                    </a:cubicBezTo>
                    <a:cubicBezTo>
                      <a:pt x="76" y="90"/>
                      <a:pt x="77" y="90"/>
                      <a:pt x="77" y="90"/>
                    </a:cubicBezTo>
                    <a:cubicBezTo>
                      <a:pt x="78" y="88"/>
                      <a:pt x="79" y="86"/>
                      <a:pt x="80" y="84"/>
                    </a:cubicBezTo>
                    <a:cubicBezTo>
                      <a:pt x="80" y="84"/>
                      <a:pt x="80" y="84"/>
                      <a:pt x="80" y="84"/>
                    </a:cubicBezTo>
                    <a:moveTo>
                      <a:pt x="90" y="78"/>
                    </a:moveTo>
                    <a:cubicBezTo>
                      <a:pt x="89" y="80"/>
                      <a:pt x="89" y="80"/>
                      <a:pt x="89" y="80"/>
                    </a:cubicBezTo>
                    <a:cubicBezTo>
                      <a:pt x="90" y="80"/>
                      <a:pt x="91" y="81"/>
                      <a:pt x="91" y="81"/>
                    </a:cubicBezTo>
                    <a:cubicBezTo>
                      <a:pt x="92" y="80"/>
                      <a:pt x="92" y="80"/>
                      <a:pt x="92" y="79"/>
                    </a:cubicBezTo>
                    <a:cubicBezTo>
                      <a:pt x="90" y="78"/>
                      <a:pt x="90" y="78"/>
                      <a:pt x="90" y="78"/>
                    </a:cubicBezTo>
                    <a:moveTo>
                      <a:pt x="86" y="76"/>
                    </a:moveTo>
                    <a:cubicBezTo>
                      <a:pt x="86" y="76"/>
                      <a:pt x="86" y="77"/>
                      <a:pt x="85" y="78"/>
                    </a:cubicBezTo>
                    <a:cubicBezTo>
                      <a:pt x="85" y="78"/>
                      <a:pt x="86" y="78"/>
                      <a:pt x="86" y="78"/>
                    </a:cubicBezTo>
                    <a:cubicBezTo>
                      <a:pt x="86" y="77"/>
                      <a:pt x="86" y="77"/>
                      <a:pt x="87" y="76"/>
                    </a:cubicBezTo>
                    <a:cubicBezTo>
                      <a:pt x="86" y="76"/>
                      <a:pt x="86" y="76"/>
                      <a:pt x="86" y="76"/>
                    </a:cubicBezTo>
                    <a:moveTo>
                      <a:pt x="85" y="75"/>
                    </a:moveTo>
                    <a:cubicBezTo>
                      <a:pt x="85" y="76"/>
                      <a:pt x="84" y="76"/>
                      <a:pt x="84" y="77"/>
                    </a:cubicBezTo>
                    <a:cubicBezTo>
                      <a:pt x="84" y="77"/>
                      <a:pt x="85" y="77"/>
                      <a:pt x="85" y="77"/>
                    </a:cubicBezTo>
                    <a:cubicBezTo>
                      <a:pt x="85" y="77"/>
                      <a:pt x="86" y="76"/>
                      <a:pt x="86" y="75"/>
                    </a:cubicBezTo>
                    <a:cubicBezTo>
                      <a:pt x="85" y="75"/>
                      <a:pt x="85" y="75"/>
                      <a:pt x="85" y="75"/>
                    </a:cubicBezTo>
                    <a:moveTo>
                      <a:pt x="92" y="75"/>
                    </a:moveTo>
                    <a:cubicBezTo>
                      <a:pt x="91" y="77"/>
                      <a:pt x="91" y="77"/>
                      <a:pt x="91" y="77"/>
                    </a:cubicBezTo>
                    <a:cubicBezTo>
                      <a:pt x="92" y="77"/>
                      <a:pt x="92" y="78"/>
                      <a:pt x="93" y="78"/>
                    </a:cubicBezTo>
                    <a:cubicBezTo>
                      <a:pt x="94" y="77"/>
                      <a:pt x="94" y="77"/>
                      <a:pt x="94" y="76"/>
                    </a:cubicBezTo>
                    <a:cubicBezTo>
                      <a:pt x="94" y="75"/>
                      <a:pt x="93" y="75"/>
                      <a:pt x="92" y="75"/>
                    </a:cubicBezTo>
                    <a:moveTo>
                      <a:pt x="88" y="72"/>
                    </a:moveTo>
                    <a:cubicBezTo>
                      <a:pt x="88" y="73"/>
                      <a:pt x="87" y="74"/>
                      <a:pt x="87" y="74"/>
                    </a:cubicBezTo>
                    <a:cubicBezTo>
                      <a:pt x="87" y="75"/>
                      <a:pt x="87" y="75"/>
                      <a:pt x="88" y="75"/>
                    </a:cubicBezTo>
                    <a:cubicBezTo>
                      <a:pt x="88" y="74"/>
                      <a:pt x="88" y="73"/>
                      <a:pt x="89" y="73"/>
                    </a:cubicBezTo>
                    <a:cubicBezTo>
                      <a:pt x="89" y="72"/>
                      <a:pt x="89" y="72"/>
                      <a:pt x="88" y="72"/>
                    </a:cubicBezTo>
                    <a:moveTo>
                      <a:pt x="87" y="72"/>
                    </a:moveTo>
                    <a:cubicBezTo>
                      <a:pt x="87" y="72"/>
                      <a:pt x="86" y="73"/>
                      <a:pt x="86" y="74"/>
                    </a:cubicBezTo>
                    <a:cubicBezTo>
                      <a:pt x="86" y="74"/>
                      <a:pt x="86" y="74"/>
                      <a:pt x="87" y="74"/>
                    </a:cubicBezTo>
                    <a:cubicBezTo>
                      <a:pt x="87" y="74"/>
                      <a:pt x="88" y="73"/>
                      <a:pt x="88" y="72"/>
                    </a:cubicBezTo>
                    <a:cubicBezTo>
                      <a:pt x="88" y="72"/>
                      <a:pt x="87" y="72"/>
                      <a:pt x="87" y="72"/>
                    </a:cubicBezTo>
                    <a:moveTo>
                      <a:pt x="95" y="70"/>
                    </a:moveTo>
                    <a:cubicBezTo>
                      <a:pt x="95" y="71"/>
                      <a:pt x="95" y="71"/>
                      <a:pt x="95" y="71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95" y="72"/>
                      <a:pt x="95" y="73"/>
                      <a:pt x="96" y="73"/>
                    </a:cubicBezTo>
                    <a:cubicBezTo>
                      <a:pt x="97" y="72"/>
                      <a:pt x="97" y="72"/>
                      <a:pt x="97" y="71"/>
                    </a:cubicBezTo>
                    <a:cubicBezTo>
                      <a:pt x="97" y="71"/>
                      <a:pt x="96" y="70"/>
                      <a:pt x="95" y="70"/>
                    </a:cubicBezTo>
                    <a:moveTo>
                      <a:pt x="91" y="68"/>
                    </a:moveTo>
                    <a:cubicBezTo>
                      <a:pt x="91" y="68"/>
                      <a:pt x="90" y="69"/>
                      <a:pt x="90" y="70"/>
                    </a:cubicBezTo>
                    <a:cubicBezTo>
                      <a:pt x="90" y="70"/>
                      <a:pt x="90" y="70"/>
                      <a:pt x="91" y="70"/>
                    </a:cubicBezTo>
                    <a:cubicBezTo>
                      <a:pt x="91" y="69"/>
                      <a:pt x="91" y="69"/>
                      <a:pt x="92" y="68"/>
                    </a:cubicBezTo>
                    <a:cubicBezTo>
                      <a:pt x="92" y="68"/>
                      <a:pt x="91" y="68"/>
                      <a:pt x="91" y="68"/>
                    </a:cubicBezTo>
                    <a:moveTo>
                      <a:pt x="90" y="67"/>
                    </a:moveTo>
                    <a:cubicBezTo>
                      <a:pt x="90" y="68"/>
                      <a:pt x="89" y="68"/>
                      <a:pt x="89" y="69"/>
                    </a:cubicBezTo>
                    <a:cubicBezTo>
                      <a:pt x="89" y="69"/>
                      <a:pt x="89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8"/>
                      <a:pt x="91" y="67"/>
                    </a:cubicBezTo>
                    <a:cubicBezTo>
                      <a:pt x="91" y="67"/>
                      <a:pt x="90" y="67"/>
                      <a:pt x="90" y="67"/>
                    </a:cubicBezTo>
                    <a:moveTo>
                      <a:pt x="98" y="66"/>
                    </a:move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70"/>
                      <a:pt x="97" y="70"/>
                      <a:pt x="98" y="70"/>
                    </a:cubicBezTo>
                    <a:cubicBezTo>
                      <a:pt x="99" y="69"/>
                      <a:pt x="99" y="68"/>
                      <a:pt x="100" y="67"/>
                    </a:cubicBezTo>
                    <a:cubicBezTo>
                      <a:pt x="99" y="66"/>
                      <a:pt x="99" y="66"/>
                      <a:pt x="98" y="66"/>
                    </a:cubicBezTo>
                    <a:moveTo>
                      <a:pt x="99" y="65"/>
                    </a:move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5"/>
                      <a:pt x="100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0" y="65"/>
                      <a:pt x="99" y="65"/>
                      <a:pt x="99" y="65"/>
                    </a:cubicBezTo>
                    <a:moveTo>
                      <a:pt x="94" y="63"/>
                    </a:moveTo>
                    <a:cubicBezTo>
                      <a:pt x="93" y="64"/>
                      <a:pt x="92" y="66"/>
                      <a:pt x="92" y="67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3" y="66"/>
                      <a:pt x="94" y="65"/>
                      <a:pt x="94" y="63"/>
                    </a:cubicBezTo>
                    <a:cubicBezTo>
                      <a:pt x="94" y="63"/>
                      <a:pt x="94" y="63"/>
                      <a:pt x="94" y="63"/>
                    </a:cubicBezTo>
                    <a:moveTo>
                      <a:pt x="100" y="63"/>
                    </a:moveTo>
                    <a:cubicBezTo>
                      <a:pt x="99" y="64"/>
                      <a:pt x="99" y="64"/>
                      <a:pt x="99" y="64"/>
                    </a:cubicBezTo>
                    <a:cubicBezTo>
                      <a:pt x="100" y="65"/>
                      <a:pt x="100" y="65"/>
                      <a:pt x="101" y="65"/>
                    </a:cubicBezTo>
                    <a:cubicBezTo>
                      <a:pt x="101" y="65"/>
                      <a:pt x="102" y="64"/>
                      <a:pt x="102" y="64"/>
                    </a:cubicBezTo>
                    <a:cubicBezTo>
                      <a:pt x="101" y="63"/>
                      <a:pt x="101" y="63"/>
                      <a:pt x="100" y="63"/>
                    </a:cubicBezTo>
                    <a:moveTo>
                      <a:pt x="93" y="62"/>
                    </a:moveTo>
                    <a:cubicBezTo>
                      <a:pt x="92" y="64"/>
                      <a:pt x="91" y="65"/>
                      <a:pt x="90" y="66"/>
                    </a:cubicBezTo>
                    <a:cubicBezTo>
                      <a:pt x="91" y="66"/>
                      <a:pt x="91" y="67"/>
                      <a:pt x="91" y="67"/>
                    </a:cubicBezTo>
                    <a:cubicBezTo>
                      <a:pt x="92" y="65"/>
                      <a:pt x="93" y="64"/>
                      <a:pt x="94" y="63"/>
                    </a:cubicBezTo>
                    <a:cubicBezTo>
                      <a:pt x="93" y="63"/>
                      <a:pt x="93" y="63"/>
                      <a:pt x="93" y="62"/>
                    </a:cubicBezTo>
                    <a:moveTo>
                      <a:pt x="95" y="62"/>
                    </a:moveTo>
                    <a:cubicBezTo>
                      <a:pt x="94" y="62"/>
                      <a:pt x="94" y="62"/>
                      <a:pt x="94" y="62"/>
                    </a:cubicBezTo>
                    <a:cubicBezTo>
                      <a:pt x="95" y="62"/>
                      <a:pt x="95" y="63"/>
                      <a:pt x="95" y="63"/>
                    </a:cubicBezTo>
                    <a:cubicBezTo>
                      <a:pt x="95" y="63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moveTo>
                      <a:pt x="93" y="61"/>
                    </a:moveTo>
                    <a:cubicBezTo>
                      <a:pt x="93" y="61"/>
                      <a:pt x="93" y="62"/>
                      <a:pt x="93" y="62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4" y="62"/>
                      <a:pt x="94" y="62"/>
                      <a:pt x="93" y="61"/>
                    </a:cubicBezTo>
                    <a:moveTo>
                      <a:pt x="101" y="61"/>
                    </a:moveTo>
                    <a:cubicBezTo>
                      <a:pt x="101" y="61"/>
                      <a:pt x="101" y="61"/>
                      <a:pt x="101" y="61"/>
                    </a:cubicBezTo>
                    <a:cubicBezTo>
                      <a:pt x="102" y="62"/>
                      <a:pt x="102" y="62"/>
                      <a:pt x="103" y="6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02" y="62"/>
                      <a:pt x="102" y="61"/>
                      <a:pt x="101" y="61"/>
                    </a:cubicBezTo>
                    <a:moveTo>
                      <a:pt x="96" y="60"/>
                    </a:moveTo>
                    <a:cubicBezTo>
                      <a:pt x="95" y="61"/>
                      <a:pt x="95" y="61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6" y="62"/>
                      <a:pt x="96" y="61"/>
                      <a:pt x="96" y="60"/>
                    </a:cubicBezTo>
                    <a:cubicBezTo>
                      <a:pt x="96" y="60"/>
                      <a:pt x="96" y="60"/>
                      <a:pt x="96" y="60"/>
                    </a:cubicBezTo>
                    <a:moveTo>
                      <a:pt x="95" y="59"/>
                    </a:moveTo>
                    <a:cubicBezTo>
                      <a:pt x="94" y="60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2"/>
                    </a:cubicBezTo>
                    <a:cubicBezTo>
                      <a:pt x="95" y="61"/>
                      <a:pt x="95" y="61"/>
                      <a:pt x="95" y="60"/>
                    </a:cubicBezTo>
                    <a:cubicBezTo>
                      <a:pt x="95" y="60"/>
                      <a:pt x="95" y="60"/>
                      <a:pt x="95" y="59"/>
                    </a:cubicBezTo>
                    <a:moveTo>
                      <a:pt x="97" y="58"/>
                    </a:moveTo>
                    <a:cubicBezTo>
                      <a:pt x="97" y="58"/>
                      <a:pt x="97" y="59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7" y="58"/>
                      <a:pt x="97" y="58"/>
                      <a:pt x="97" y="58"/>
                    </a:cubicBezTo>
                    <a:moveTo>
                      <a:pt x="96" y="58"/>
                    </a:moveTo>
                    <a:cubicBezTo>
                      <a:pt x="96" y="58"/>
                      <a:pt x="95" y="58"/>
                      <a:pt x="95" y="58"/>
                    </a:cubicBezTo>
                    <a:cubicBezTo>
                      <a:pt x="96" y="58"/>
                      <a:pt x="96" y="58"/>
                      <a:pt x="96" y="59"/>
                    </a:cubicBezTo>
                    <a:cubicBezTo>
                      <a:pt x="96" y="58"/>
                      <a:pt x="96" y="58"/>
                      <a:pt x="97" y="58"/>
                    </a:cubicBezTo>
                    <a:cubicBezTo>
                      <a:pt x="96" y="58"/>
                      <a:pt x="96" y="58"/>
                      <a:pt x="96" y="58"/>
                    </a:cubicBezTo>
                    <a:moveTo>
                      <a:pt x="103" y="57"/>
                    </a:moveTo>
                    <a:cubicBezTo>
                      <a:pt x="102" y="59"/>
                      <a:pt x="102" y="59"/>
                      <a:pt x="102" y="59"/>
                    </a:cubicBezTo>
                    <a:cubicBezTo>
                      <a:pt x="103" y="59"/>
                      <a:pt x="104" y="60"/>
                      <a:pt x="104" y="60"/>
                    </a:cubicBezTo>
                    <a:cubicBezTo>
                      <a:pt x="105" y="59"/>
                      <a:pt x="105" y="59"/>
                      <a:pt x="105" y="59"/>
                    </a:cubicBezTo>
                    <a:cubicBezTo>
                      <a:pt x="104" y="58"/>
                      <a:pt x="104" y="58"/>
                      <a:pt x="103" y="57"/>
                    </a:cubicBezTo>
                    <a:moveTo>
                      <a:pt x="99" y="55"/>
                    </a:moveTo>
                    <a:cubicBezTo>
                      <a:pt x="99" y="55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9" y="56"/>
                    </a:cubicBezTo>
                    <a:cubicBezTo>
                      <a:pt x="99" y="56"/>
                      <a:pt x="99" y="56"/>
                      <a:pt x="99" y="55"/>
                    </a:cubicBezTo>
                    <a:cubicBezTo>
                      <a:pt x="99" y="55"/>
                      <a:pt x="99" y="55"/>
                      <a:pt x="99" y="55"/>
                    </a:cubicBezTo>
                    <a:moveTo>
                      <a:pt x="98" y="54"/>
                    </a:moveTo>
                    <a:cubicBezTo>
                      <a:pt x="98" y="54"/>
                      <a:pt x="97" y="55"/>
                      <a:pt x="97" y="55"/>
                    </a:cubicBezTo>
                    <a:cubicBezTo>
                      <a:pt x="97" y="56"/>
                      <a:pt x="98" y="56"/>
                      <a:pt x="98" y="56"/>
                    </a:cubicBezTo>
                    <a:cubicBezTo>
                      <a:pt x="98" y="55"/>
                      <a:pt x="98" y="55"/>
                      <a:pt x="99" y="55"/>
                    </a:cubicBezTo>
                    <a:cubicBezTo>
                      <a:pt x="98" y="54"/>
                      <a:pt x="98" y="54"/>
                      <a:pt x="98" y="54"/>
                    </a:cubicBezTo>
                    <a:moveTo>
                      <a:pt x="107" y="51"/>
                    </a:moveTo>
                    <a:cubicBezTo>
                      <a:pt x="104" y="56"/>
                      <a:pt x="104" y="56"/>
                      <a:pt x="104" y="56"/>
                    </a:cubicBezTo>
                    <a:cubicBezTo>
                      <a:pt x="105" y="57"/>
                      <a:pt x="105" y="57"/>
                      <a:pt x="106" y="57"/>
                    </a:cubicBezTo>
                    <a:cubicBezTo>
                      <a:pt x="107" y="56"/>
                      <a:pt x="108" y="54"/>
                      <a:pt x="109" y="52"/>
                    </a:cubicBezTo>
                    <a:cubicBezTo>
                      <a:pt x="108" y="52"/>
                      <a:pt x="108" y="51"/>
                      <a:pt x="107" y="51"/>
                    </a:cubicBezTo>
                    <a:moveTo>
                      <a:pt x="103" y="48"/>
                    </a:moveTo>
                    <a:cubicBezTo>
                      <a:pt x="102" y="50"/>
                      <a:pt x="101" y="52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1" y="52"/>
                      <a:pt x="102" y="50"/>
                      <a:pt x="103" y="49"/>
                    </a:cubicBezTo>
                    <a:cubicBezTo>
                      <a:pt x="103" y="49"/>
                      <a:pt x="103" y="49"/>
                      <a:pt x="103" y="48"/>
                    </a:cubicBezTo>
                    <a:moveTo>
                      <a:pt x="109" y="48"/>
                    </a:moveTo>
                    <a:cubicBezTo>
                      <a:pt x="108" y="50"/>
                      <a:pt x="108" y="50"/>
                      <a:pt x="108" y="50"/>
                    </a:cubicBezTo>
                    <a:cubicBezTo>
                      <a:pt x="109" y="50"/>
                      <a:pt x="109" y="51"/>
                      <a:pt x="110" y="51"/>
                    </a:cubicBezTo>
                    <a:cubicBezTo>
                      <a:pt x="110" y="50"/>
                      <a:pt x="111" y="50"/>
                      <a:pt x="111" y="49"/>
                    </a:cubicBezTo>
                    <a:cubicBezTo>
                      <a:pt x="110" y="49"/>
                      <a:pt x="110" y="48"/>
                      <a:pt x="109" y="48"/>
                    </a:cubicBezTo>
                    <a:moveTo>
                      <a:pt x="102" y="48"/>
                    </a:moveTo>
                    <a:cubicBezTo>
                      <a:pt x="101" y="49"/>
                      <a:pt x="100" y="51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100" y="52"/>
                      <a:pt x="101" y="50"/>
                      <a:pt x="102" y="48"/>
                    </a:cubicBezTo>
                    <a:cubicBezTo>
                      <a:pt x="102" y="48"/>
                      <a:pt x="102" y="48"/>
                      <a:pt x="102" y="48"/>
                    </a:cubicBezTo>
                    <a:moveTo>
                      <a:pt x="105" y="45"/>
                    </a:moveTo>
                    <a:cubicBezTo>
                      <a:pt x="104" y="46"/>
                      <a:pt x="104" y="47"/>
                      <a:pt x="104" y="47"/>
                    </a:cubicBezTo>
                    <a:cubicBezTo>
                      <a:pt x="104" y="47"/>
                      <a:pt x="104" y="47"/>
                      <a:pt x="104" y="48"/>
                    </a:cubicBezTo>
                    <a:cubicBezTo>
                      <a:pt x="104" y="47"/>
                      <a:pt x="105" y="46"/>
                      <a:pt x="105" y="46"/>
                    </a:cubicBezTo>
                    <a:cubicBezTo>
                      <a:pt x="105" y="45"/>
                      <a:pt x="105" y="45"/>
                      <a:pt x="105" y="45"/>
                    </a:cubicBezTo>
                    <a:moveTo>
                      <a:pt x="104" y="45"/>
                    </a:moveTo>
                    <a:cubicBezTo>
                      <a:pt x="103" y="45"/>
                      <a:pt x="103" y="46"/>
                      <a:pt x="102" y="47"/>
                    </a:cubicBezTo>
                    <a:cubicBezTo>
                      <a:pt x="103" y="47"/>
                      <a:pt x="103" y="47"/>
                      <a:pt x="103" y="47"/>
                    </a:cubicBezTo>
                    <a:cubicBezTo>
                      <a:pt x="104" y="46"/>
                      <a:pt x="104" y="46"/>
                      <a:pt x="104" y="45"/>
                    </a:cubicBezTo>
                    <a:cubicBezTo>
                      <a:pt x="104" y="45"/>
                      <a:pt x="104" y="45"/>
                      <a:pt x="104" y="45"/>
                    </a:cubicBezTo>
                    <a:moveTo>
                      <a:pt x="112" y="44"/>
                    </a:moveTo>
                    <a:cubicBezTo>
                      <a:pt x="111" y="45"/>
                      <a:pt x="111" y="45"/>
                      <a:pt x="111" y="45"/>
                    </a:cubicBezTo>
                    <a:cubicBezTo>
                      <a:pt x="111" y="46"/>
                      <a:pt x="112" y="46"/>
                      <a:pt x="113" y="46"/>
                    </a:cubicBezTo>
                    <a:cubicBezTo>
                      <a:pt x="113" y="46"/>
                      <a:pt x="113" y="45"/>
                      <a:pt x="114" y="45"/>
                    </a:cubicBezTo>
                    <a:cubicBezTo>
                      <a:pt x="113" y="45"/>
                      <a:pt x="112" y="44"/>
                      <a:pt x="112" y="44"/>
                    </a:cubicBezTo>
                    <a:moveTo>
                      <a:pt x="112" y="43"/>
                    </a:moveTo>
                    <a:cubicBezTo>
                      <a:pt x="112" y="44"/>
                      <a:pt x="112" y="44"/>
                      <a:pt x="112" y="44"/>
                    </a:cubicBezTo>
                    <a:cubicBezTo>
                      <a:pt x="112" y="44"/>
                      <a:pt x="113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3" y="44"/>
                      <a:pt x="113" y="44"/>
                      <a:pt x="112" y="43"/>
                    </a:cubicBezTo>
                    <a:moveTo>
                      <a:pt x="107" y="41"/>
                    </a:moveTo>
                    <a:cubicBezTo>
                      <a:pt x="107" y="41"/>
                      <a:pt x="107" y="42"/>
                      <a:pt x="106" y="42"/>
                    </a:cubicBezTo>
                    <a:cubicBezTo>
                      <a:pt x="107" y="43"/>
                      <a:pt x="107" y="43"/>
                      <a:pt x="107" y="43"/>
                    </a:cubicBezTo>
                    <a:cubicBezTo>
                      <a:pt x="107" y="42"/>
                      <a:pt x="107" y="42"/>
                      <a:pt x="108" y="41"/>
                    </a:cubicBezTo>
                    <a:cubicBezTo>
                      <a:pt x="108" y="41"/>
                      <a:pt x="107" y="41"/>
                      <a:pt x="107" y="41"/>
                    </a:cubicBezTo>
                    <a:moveTo>
                      <a:pt x="108" y="40"/>
                    </a:moveTo>
                    <a:cubicBezTo>
                      <a:pt x="108" y="41"/>
                      <a:pt x="108" y="41"/>
                      <a:pt x="107" y="41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08" y="41"/>
                      <a:pt x="108" y="41"/>
                      <a:pt x="108" y="40"/>
                    </a:cubicBezTo>
                    <a:moveTo>
                      <a:pt x="106" y="40"/>
                    </a:moveTo>
                    <a:cubicBezTo>
                      <a:pt x="106" y="41"/>
                      <a:pt x="106" y="41"/>
                      <a:pt x="105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7" y="41"/>
                      <a:pt x="107" y="41"/>
                    </a:cubicBezTo>
                    <a:cubicBezTo>
                      <a:pt x="107" y="41"/>
                      <a:pt x="107" y="40"/>
                      <a:pt x="106" y="40"/>
                    </a:cubicBezTo>
                    <a:moveTo>
                      <a:pt x="107" y="40"/>
                    </a:moveTo>
                    <a:cubicBezTo>
                      <a:pt x="106" y="40"/>
                      <a:pt x="106" y="40"/>
                      <a:pt x="106" y="40"/>
                    </a:cubicBezTo>
                    <a:cubicBezTo>
                      <a:pt x="107" y="40"/>
                      <a:pt x="107" y="41"/>
                      <a:pt x="107" y="41"/>
                    </a:cubicBezTo>
                    <a:cubicBezTo>
                      <a:pt x="107" y="41"/>
                      <a:pt x="107" y="40"/>
                      <a:pt x="107" y="40"/>
                    </a:cubicBezTo>
                    <a:cubicBezTo>
                      <a:pt x="107" y="40"/>
                      <a:pt x="107" y="40"/>
                      <a:pt x="107" y="40"/>
                    </a:cubicBezTo>
                    <a:moveTo>
                      <a:pt x="114" y="40"/>
                    </a:moveTo>
                    <a:cubicBezTo>
                      <a:pt x="112" y="43"/>
                      <a:pt x="112" y="43"/>
                      <a:pt x="112" y="43"/>
                    </a:cubicBezTo>
                    <a:cubicBezTo>
                      <a:pt x="113" y="43"/>
                      <a:pt x="114" y="43"/>
                      <a:pt x="114" y="44"/>
                    </a:cubicBezTo>
                    <a:cubicBezTo>
                      <a:pt x="115" y="43"/>
                      <a:pt x="116" y="42"/>
                      <a:pt x="116" y="41"/>
                    </a:cubicBezTo>
                    <a:cubicBezTo>
                      <a:pt x="116" y="40"/>
                      <a:pt x="115" y="40"/>
                      <a:pt x="114" y="40"/>
                    </a:cubicBezTo>
                    <a:moveTo>
                      <a:pt x="115" y="39"/>
                    </a:moveTo>
                    <a:cubicBezTo>
                      <a:pt x="115" y="39"/>
                      <a:pt x="115" y="39"/>
                      <a:pt x="115" y="39"/>
                    </a:cubicBezTo>
                    <a:cubicBezTo>
                      <a:pt x="116" y="40"/>
                      <a:pt x="116" y="40"/>
                      <a:pt x="116" y="40"/>
                    </a:cubicBezTo>
                    <a:cubicBezTo>
                      <a:pt x="116" y="40"/>
                      <a:pt x="116" y="40"/>
                      <a:pt x="117" y="40"/>
                    </a:cubicBezTo>
                    <a:cubicBezTo>
                      <a:pt x="116" y="40"/>
                      <a:pt x="115" y="39"/>
                      <a:pt x="115" y="39"/>
                    </a:cubicBezTo>
                    <a:moveTo>
                      <a:pt x="110" y="37"/>
                    </a:moveTo>
                    <a:cubicBezTo>
                      <a:pt x="109" y="38"/>
                      <a:pt x="109" y="39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9" y="39"/>
                      <a:pt x="110" y="38"/>
                      <a:pt x="110" y="37"/>
                    </a:cubicBezTo>
                    <a:cubicBezTo>
                      <a:pt x="110" y="37"/>
                      <a:pt x="110" y="37"/>
                      <a:pt x="110" y="37"/>
                    </a:cubicBezTo>
                    <a:moveTo>
                      <a:pt x="110" y="36"/>
                    </a:moveTo>
                    <a:cubicBezTo>
                      <a:pt x="110" y="36"/>
                      <a:pt x="110" y="37"/>
                      <a:pt x="110" y="37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0" y="36"/>
                      <a:pt x="110" y="36"/>
                      <a:pt x="110" y="36"/>
                    </a:cubicBezTo>
                    <a:moveTo>
                      <a:pt x="109" y="36"/>
                    </a:moveTo>
                    <a:cubicBezTo>
                      <a:pt x="108" y="37"/>
                      <a:pt x="108" y="38"/>
                      <a:pt x="107" y="39"/>
                    </a:cubicBezTo>
                    <a:cubicBezTo>
                      <a:pt x="107" y="39"/>
                      <a:pt x="107" y="40"/>
                      <a:pt x="108" y="40"/>
                    </a:cubicBezTo>
                    <a:cubicBezTo>
                      <a:pt x="108" y="39"/>
                      <a:pt x="109" y="38"/>
                      <a:pt x="109" y="37"/>
                    </a:cubicBezTo>
                    <a:cubicBezTo>
                      <a:pt x="109" y="37"/>
                      <a:pt x="109" y="36"/>
                      <a:pt x="109" y="36"/>
                    </a:cubicBezTo>
                    <a:moveTo>
                      <a:pt x="117" y="36"/>
                    </a:moveTo>
                    <a:cubicBezTo>
                      <a:pt x="115" y="38"/>
                      <a:pt x="115" y="38"/>
                      <a:pt x="115" y="38"/>
                    </a:cubicBezTo>
                    <a:cubicBezTo>
                      <a:pt x="116" y="39"/>
                      <a:pt x="116" y="39"/>
                      <a:pt x="117" y="39"/>
                    </a:cubicBezTo>
                    <a:cubicBezTo>
                      <a:pt x="117" y="39"/>
                      <a:pt x="118" y="38"/>
                      <a:pt x="118" y="37"/>
                    </a:cubicBezTo>
                    <a:cubicBezTo>
                      <a:pt x="118" y="37"/>
                      <a:pt x="117" y="36"/>
                      <a:pt x="117" y="36"/>
                    </a:cubicBezTo>
                    <a:moveTo>
                      <a:pt x="109" y="36"/>
                    </a:moveTo>
                    <a:cubicBezTo>
                      <a:pt x="109" y="36"/>
                      <a:pt x="109" y="36"/>
                      <a:pt x="109" y="36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0" y="36"/>
                      <a:pt x="109" y="36"/>
                      <a:pt x="109" y="36"/>
                    </a:cubicBezTo>
                    <a:moveTo>
                      <a:pt x="112" y="33"/>
                    </a:moveTo>
                    <a:cubicBezTo>
                      <a:pt x="112" y="34"/>
                      <a:pt x="111" y="35"/>
                      <a:pt x="111" y="36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1" y="35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2" y="33"/>
                    </a:cubicBezTo>
                    <a:moveTo>
                      <a:pt x="118" y="33"/>
                    </a:moveTo>
                    <a:cubicBezTo>
                      <a:pt x="118" y="34"/>
                      <a:pt x="118" y="34"/>
                      <a:pt x="118" y="34"/>
                    </a:cubicBezTo>
                    <a:cubicBezTo>
                      <a:pt x="118" y="35"/>
                      <a:pt x="119" y="35"/>
                      <a:pt x="119" y="35"/>
                    </a:cubicBezTo>
                    <a:cubicBezTo>
                      <a:pt x="120" y="35"/>
                      <a:pt x="120" y="35"/>
                      <a:pt x="120" y="34"/>
                    </a:cubicBezTo>
                    <a:cubicBezTo>
                      <a:pt x="118" y="33"/>
                      <a:pt x="118" y="33"/>
                      <a:pt x="118" y="33"/>
                    </a:cubicBezTo>
                    <a:moveTo>
                      <a:pt x="111" y="33"/>
                    </a:moveTo>
                    <a:cubicBezTo>
                      <a:pt x="110" y="34"/>
                      <a:pt x="110" y="34"/>
                      <a:pt x="109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1" y="35"/>
                      <a:pt x="111" y="34"/>
                      <a:pt x="112" y="33"/>
                    </a:cubicBezTo>
                    <a:cubicBezTo>
                      <a:pt x="111" y="33"/>
                      <a:pt x="111" y="33"/>
                      <a:pt x="111" y="33"/>
                    </a:cubicBezTo>
                    <a:moveTo>
                      <a:pt x="120" y="31"/>
                    </a:moveTo>
                    <a:cubicBezTo>
                      <a:pt x="119" y="33"/>
                      <a:pt x="119" y="33"/>
                      <a:pt x="119" y="33"/>
                    </a:cubicBezTo>
                    <a:cubicBezTo>
                      <a:pt x="119" y="33"/>
                      <a:pt x="120" y="33"/>
                      <a:pt x="120" y="34"/>
                    </a:cubicBezTo>
                    <a:cubicBezTo>
                      <a:pt x="121" y="33"/>
                      <a:pt x="121" y="33"/>
                      <a:pt x="121" y="32"/>
                    </a:cubicBezTo>
                    <a:cubicBezTo>
                      <a:pt x="121" y="32"/>
                      <a:pt x="120" y="32"/>
                      <a:pt x="120" y="31"/>
                    </a:cubicBezTo>
                    <a:moveTo>
                      <a:pt x="114" y="30"/>
                    </a:moveTo>
                    <a:cubicBezTo>
                      <a:pt x="114" y="31"/>
                      <a:pt x="113" y="31"/>
                      <a:pt x="113" y="32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4" y="31"/>
                      <a:pt x="114" y="31"/>
                      <a:pt x="114" y="31"/>
                    </a:cubicBezTo>
                    <a:cubicBezTo>
                      <a:pt x="114" y="30"/>
                      <a:pt x="114" y="30"/>
                      <a:pt x="114" y="30"/>
                    </a:cubicBezTo>
                    <a:moveTo>
                      <a:pt x="113" y="30"/>
                    </a:moveTo>
                    <a:cubicBezTo>
                      <a:pt x="113" y="30"/>
                      <a:pt x="112" y="30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13" y="31"/>
                      <a:pt x="113" y="31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moveTo>
                      <a:pt x="121" y="30"/>
                    </a:moveTo>
                    <a:cubicBezTo>
                      <a:pt x="120" y="31"/>
                      <a:pt x="120" y="31"/>
                      <a:pt x="120" y="31"/>
                    </a:cubicBezTo>
                    <a:cubicBezTo>
                      <a:pt x="120" y="31"/>
                      <a:pt x="121" y="32"/>
                      <a:pt x="121" y="32"/>
                    </a:cubicBezTo>
                    <a:cubicBezTo>
                      <a:pt x="122" y="31"/>
                      <a:pt x="122" y="31"/>
                      <a:pt x="122" y="30"/>
                    </a:cubicBezTo>
                    <a:cubicBezTo>
                      <a:pt x="122" y="30"/>
                      <a:pt x="121" y="30"/>
                      <a:pt x="121" y="30"/>
                    </a:cubicBezTo>
                    <a:moveTo>
                      <a:pt x="115" y="28"/>
                    </a:moveTo>
                    <a:cubicBezTo>
                      <a:pt x="115" y="29"/>
                      <a:pt x="114" y="29"/>
                      <a:pt x="114" y="30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5" y="29"/>
                      <a:pt x="115" y="28"/>
                      <a:pt x="115" y="28"/>
                    </a:cubicBezTo>
                    <a:moveTo>
                      <a:pt x="122" y="28"/>
                    </a:moveTo>
                    <a:cubicBezTo>
                      <a:pt x="121" y="29"/>
                      <a:pt x="121" y="29"/>
                      <a:pt x="121" y="29"/>
                    </a:cubicBezTo>
                    <a:cubicBezTo>
                      <a:pt x="122" y="29"/>
                      <a:pt x="122" y="30"/>
                      <a:pt x="123" y="30"/>
                    </a:cubicBezTo>
                    <a:cubicBezTo>
                      <a:pt x="123" y="30"/>
                      <a:pt x="123" y="29"/>
                      <a:pt x="123" y="29"/>
                    </a:cubicBezTo>
                    <a:cubicBezTo>
                      <a:pt x="123" y="29"/>
                      <a:pt x="122" y="28"/>
                      <a:pt x="122" y="28"/>
                    </a:cubicBezTo>
                    <a:moveTo>
                      <a:pt x="114" y="28"/>
                    </a:moveTo>
                    <a:cubicBezTo>
                      <a:pt x="114" y="28"/>
                      <a:pt x="113" y="29"/>
                      <a:pt x="113" y="29"/>
                    </a:cubicBezTo>
                    <a:cubicBezTo>
                      <a:pt x="113" y="29"/>
                      <a:pt x="113" y="29"/>
                      <a:pt x="114" y="30"/>
                    </a:cubicBezTo>
                    <a:cubicBezTo>
                      <a:pt x="114" y="29"/>
                      <a:pt x="114" y="29"/>
                      <a:pt x="115" y="28"/>
                    </a:cubicBezTo>
                    <a:cubicBezTo>
                      <a:pt x="114" y="28"/>
                      <a:pt x="114" y="28"/>
                      <a:pt x="114" y="28"/>
                    </a:cubicBezTo>
                    <a:moveTo>
                      <a:pt x="116" y="27"/>
                    </a:moveTo>
                    <a:cubicBezTo>
                      <a:pt x="116" y="27"/>
                      <a:pt x="116" y="28"/>
                      <a:pt x="115" y="28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6" y="28"/>
                      <a:pt x="116" y="27"/>
                      <a:pt x="116" y="27"/>
                    </a:cubicBezTo>
                    <a:cubicBezTo>
                      <a:pt x="116" y="27"/>
                      <a:pt x="116" y="27"/>
                      <a:pt x="116" y="27"/>
                    </a:cubicBezTo>
                    <a:moveTo>
                      <a:pt x="123" y="27"/>
                    </a:moveTo>
                    <a:cubicBezTo>
                      <a:pt x="122" y="27"/>
                      <a:pt x="122" y="27"/>
                      <a:pt x="122" y="27"/>
                    </a:cubicBezTo>
                    <a:cubicBezTo>
                      <a:pt x="123" y="27"/>
                      <a:pt x="123" y="28"/>
                      <a:pt x="124" y="28"/>
                    </a:cubicBezTo>
                    <a:cubicBezTo>
                      <a:pt x="124" y="28"/>
                      <a:pt x="124" y="28"/>
                      <a:pt x="124" y="27"/>
                    </a:cubicBezTo>
                    <a:cubicBezTo>
                      <a:pt x="123" y="27"/>
                      <a:pt x="123" y="27"/>
                      <a:pt x="123" y="27"/>
                    </a:cubicBezTo>
                    <a:moveTo>
                      <a:pt x="115" y="26"/>
                    </a:moveTo>
                    <a:cubicBezTo>
                      <a:pt x="115" y="27"/>
                      <a:pt x="114" y="27"/>
                      <a:pt x="114" y="27"/>
                    </a:cubicBezTo>
                    <a:cubicBezTo>
                      <a:pt x="114" y="28"/>
                      <a:pt x="114" y="28"/>
                      <a:pt x="115" y="28"/>
                    </a:cubicBezTo>
                    <a:cubicBezTo>
                      <a:pt x="115" y="27"/>
                      <a:pt x="115" y="27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moveTo>
                      <a:pt x="117" y="25"/>
                    </a:moveTo>
                    <a:cubicBezTo>
                      <a:pt x="117" y="25"/>
                      <a:pt x="117" y="26"/>
                      <a:pt x="116" y="26"/>
                    </a:cubicBezTo>
                    <a:cubicBezTo>
                      <a:pt x="116" y="26"/>
                      <a:pt x="117" y="26"/>
                      <a:pt x="117" y="26"/>
                    </a:cubicBezTo>
                    <a:cubicBezTo>
                      <a:pt x="117" y="26"/>
                      <a:pt x="117" y="25"/>
                      <a:pt x="117" y="25"/>
                    </a:cubicBezTo>
                    <a:cubicBezTo>
                      <a:pt x="117" y="25"/>
                      <a:pt x="117" y="25"/>
                      <a:pt x="117" y="25"/>
                    </a:cubicBezTo>
                    <a:moveTo>
                      <a:pt x="116" y="24"/>
                    </a:moveTo>
                    <a:cubicBezTo>
                      <a:pt x="116" y="25"/>
                      <a:pt x="116" y="25"/>
                      <a:pt x="115" y="26"/>
                    </a:cubicBezTo>
                    <a:cubicBezTo>
                      <a:pt x="115" y="26"/>
                      <a:pt x="116" y="26"/>
                      <a:pt x="116" y="26"/>
                    </a:cubicBezTo>
                    <a:cubicBezTo>
                      <a:pt x="116" y="25"/>
                      <a:pt x="116" y="25"/>
                      <a:pt x="117" y="25"/>
                    </a:cubicBezTo>
                    <a:cubicBezTo>
                      <a:pt x="116" y="25"/>
                      <a:pt x="116" y="24"/>
                      <a:pt x="116" y="24"/>
                    </a:cubicBezTo>
                    <a:moveTo>
                      <a:pt x="117" y="23"/>
                    </a:moveTo>
                    <a:cubicBezTo>
                      <a:pt x="117" y="23"/>
                      <a:pt x="117" y="23"/>
                      <a:pt x="116" y="24"/>
                    </a:cubicBezTo>
                    <a:cubicBezTo>
                      <a:pt x="117" y="24"/>
                      <a:pt x="117" y="24"/>
                      <a:pt x="117" y="24"/>
                    </a:cubicBezTo>
                    <a:cubicBezTo>
                      <a:pt x="117" y="24"/>
                      <a:pt x="117" y="24"/>
                      <a:pt x="117" y="23"/>
                    </a:cubicBezTo>
                    <a:cubicBezTo>
                      <a:pt x="117" y="23"/>
                      <a:pt x="117" y="23"/>
                      <a:pt x="117" y="23"/>
                    </a:cubicBezTo>
                    <a:moveTo>
                      <a:pt x="129" y="16"/>
                    </a:moveTo>
                    <a:cubicBezTo>
                      <a:pt x="123" y="27"/>
                      <a:pt x="123" y="27"/>
                      <a:pt x="123" y="27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6" y="24"/>
                      <a:pt x="128" y="21"/>
                      <a:pt x="130" y="17"/>
                    </a:cubicBezTo>
                    <a:cubicBezTo>
                      <a:pt x="130" y="17"/>
                      <a:pt x="130" y="16"/>
                      <a:pt x="129" y="16"/>
                    </a:cubicBezTo>
                    <a:moveTo>
                      <a:pt x="131" y="14"/>
                    </a:moveTo>
                    <a:cubicBezTo>
                      <a:pt x="129" y="16"/>
                      <a:pt x="129" y="16"/>
                      <a:pt x="129" y="16"/>
                    </a:cubicBezTo>
                    <a:cubicBezTo>
                      <a:pt x="130" y="16"/>
                      <a:pt x="130" y="16"/>
                      <a:pt x="131" y="17"/>
                    </a:cubicBezTo>
                    <a:cubicBezTo>
                      <a:pt x="131" y="16"/>
                      <a:pt x="131" y="15"/>
                      <a:pt x="132" y="15"/>
                    </a:cubicBezTo>
                    <a:cubicBezTo>
                      <a:pt x="131" y="14"/>
                      <a:pt x="131" y="14"/>
                      <a:pt x="131" y="14"/>
                    </a:cubicBezTo>
                    <a:moveTo>
                      <a:pt x="123" y="14"/>
                    </a:moveTo>
                    <a:cubicBezTo>
                      <a:pt x="123" y="14"/>
                      <a:pt x="121" y="17"/>
                      <a:pt x="117" y="23"/>
                    </a:cubicBezTo>
                    <a:cubicBezTo>
                      <a:pt x="117" y="23"/>
                      <a:pt x="117" y="23"/>
                      <a:pt x="117" y="23"/>
                    </a:cubicBezTo>
                    <a:cubicBezTo>
                      <a:pt x="119" y="20"/>
                      <a:pt x="121" y="17"/>
                      <a:pt x="123" y="14"/>
                    </a:cubicBezTo>
                    <a:cubicBezTo>
                      <a:pt x="123" y="14"/>
                      <a:pt x="123" y="14"/>
                      <a:pt x="123" y="14"/>
                    </a:cubicBezTo>
                    <a:moveTo>
                      <a:pt x="132" y="12"/>
                    </a:moveTo>
                    <a:cubicBezTo>
                      <a:pt x="131" y="13"/>
                      <a:pt x="131" y="13"/>
                      <a:pt x="131" y="13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2" y="14"/>
                      <a:pt x="133" y="13"/>
                      <a:pt x="133" y="13"/>
                    </a:cubicBezTo>
                    <a:cubicBezTo>
                      <a:pt x="132" y="12"/>
                      <a:pt x="132" y="12"/>
                      <a:pt x="132" y="12"/>
                    </a:cubicBezTo>
                    <a:moveTo>
                      <a:pt x="133" y="11"/>
                    </a:move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12"/>
                      <a:pt x="132" y="13"/>
                      <a:pt x="133" y="13"/>
                    </a:cubicBezTo>
                    <a:cubicBezTo>
                      <a:pt x="133" y="12"/>
                      <a:pt x="133" y="12"/>
                      <a:pt x="134" y="11"/>
                    </a:cubicBezTo>
                    <a:cubicBezTo>
                      <a:pt x="133" y="11"/>
                      <a:pt x="133" y="11"/>
                      <a:pt x="133" y="11"/>
                    </a:cubicBezTo>
                    <a:moveTo>
                      <a:pt x="135" y="7"/>
                    </a:moveTo>
                    <a:cubicBezTo>
                      <a:pt x="135" y="8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0"/>
                      <a:pt x="134" y="10"/>
                      <a:pt x="134" y="11"/>
                    </a:cubicBezTo>
                    <a:cubicBezTo>
                      <a:pt x="135" y="10"/>
                      <a:pt x="135" y="9"/>
                      <a:pt x="136" y="8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136" y="7"/>
                      <a:pt x="135" y="7"/>
                      <a:pt x="135" y="7"/>
                    </a:cubicBezTo>
                    <a:moveTo>
                      <a:pt x="136" y="5"/>
                    </a:moveTo>
                    <a:cubicBezTo>
                      <a:pt x="135" y="6"/>
                      <a:pt x="135" y="6"/>
                      <a:pt x="135" y="6"/>
                    </a:cubicBezTo>
                    <a:cubicBezTo>
                      <a:pt x="136" y="7"/>
                      <a:pt x="136" y="7"/>
                      <a:pt x="136" y="7"/>
                    </a:cubicBezTo>
                    <a:cubicBezTo>
                      <a:pt x="137" y="7"/>
                      <a:pt x="137" y="6"/>
                      <a:pt x="138" y="5"/>
                    </a:cubicBezTo>
                    <a:cubicBezTo>
                      <a:pt x="137" y="5"/>
                      <a:pt x="137" y="5"/>
                      <a:pt x="136" y="5"/>
                    </a:cubicBezTo>
                    <a:moveTo>
                      <a:pt x="138" y="3"/>
                    </a:moveTo>
                    <a:cubicBezTo>
                      <a:pt x="137" y="4"/>
                      <a:pt x="137" y="4"/>
                      <a:pt x="137" y="4"/>
                    </a:cubicBezTo>
                    <a:cubicBezTo>
                      <a:pt x="137" y="4"/>
                      <a:pt x="137" y="5"/>
                      <a:pt x="138" y="5"/>
                    </a:cubicBezTo>
                    <a:cubicBezTo>
                      <a:pt x="138" y="4"/>
                      <a:pt x="138" y="4"/>
                      <a:pt x="139" y="3"/>
                    </a:cubicBezTo>
                    <a:cubicBezTo>
                      <a:pt x="138" y="3"/>
                      <a:pt x="138" y="3"/>
                      <a:pt x="138" y="3"/>
                    </a:cubicBezTo>
                    <a:moveTo>
                      <a:pt x="138" y="3"/>
                    </a:moveTo>
                    <a:cubicBezTo>
                      <a:pt x="138" y="3"/>
                      <a:pt x="138" y="3"/>
                      <a:pt x="138" y="3"/>
                    </a:cubicBezTo>
                    <a:cubicBezTo>
                      <a:pt x="138" y="3"/>
                      <a:pt x="138" y="3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8" y="3"/>
                      <a:pt x="138" y="3"/>
                      <a:pt x="138" y="3"/>
                    </a:cubicBezTo>
                    <a:moveTo>
                      <a:pt x="139" y="0"/>
                    </a:moveTo>
                    <a:cubicBezTo>
                      <a:pt x="139" y="1"/>
                      <a:pt x="139" y="1"/>
                      <a:pt x="139" y="1"/>
                    </a:cubicBezTo>
                    <a:cubicBezTo>
                      <a:pt x="139" y="1"/>
                      <a:pt x="139" y="2"/>
                      <a:pt x="140" y="2"/>
                    </a:cubicBezTo>
                    <a:cubicBezTo>
                      <a:pt x="140" y="2"/>
                      <a:pt x="140" y="1"/>
                      <a:pt x="140" y="1"/>
                    </a:cubicBezTo>
                    <a:cubicBezTo>
                      <a:pt x="140" y="1"/>
                      <a:pt x="139" y="1"/>
                      <a:pt x="1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9" name="Freeform 9559"/>
              <p:cNvSpPr>
                <a:spLocks noEditPoints="1"/>
              </p:cNvSpPr>
              <p:nvPr/>
            </p:nvSpPr>
            <p:spPr bwMode="auto">
              <a:xfrm>
                <a:off x="-519" y="3361"/>
                <a:ext cx="28" cy="28"/>
              </a:xfrm>
              <a:custGeom>
                <a:avLst/>
                <a:gdLst>
                  <a:gd name="T0" fmla="*/ 6 w 12"/>
                  <a:gd name="T1" fmla="*/ 9 h 12"/>
                  <a:gd name="T2" fmla="*/ 5 w 12"/>
                  <a:gd name="T3" fmla="*/ 10 h 12"/>
                  <a:gd name="T4" fmla="*/ 7 w 12"/>
                  <a:gd name="T5" fmla="*/ 12 h 12"/>
                  <a:gd name="T6" fmla="*/ 8 w 12"/>
                  <a:gd name="T7" fmla="*/ 10 h 12"/>
                  <a:gd name="T8" fmla="*/ 6 w 12"/>
                  <a:gd name="T9" fmla="*/ 9 h 12"/>
                  <a:gd name="T10" fmla="*/ 2 w 12"/>
                  <a:gd name="T11" fmla="*/ 7 h 12"/>
                  <a:gd name="T12" fmla="*/ 1 w 12"/>
                  <a:gd name="T13" fmla="*/ 8 h 12"/>
                  <a:gd name="T14" fmla="*/ 1 w 12"/>
                  <a:gd name="T15" fmla="*/ 8 h 12"/>
                  <a:gd name="T16" fmla="*/ 2 w 12"/>
                  <a:gd name="T17" fmla="*/ 7 h 12"/>
                  <a:gd name="T18" fmla="*/ 2 w 12"/>
                  <a:gd name="T19" fmla="*/ 7 h 12"/>
                  <a:gd name="T20" fmla="*/ 2 w 12"/>
                  <a:gd name="T21" fmla="*/ 7 h 12"/>
                  <a:gd name="T22" fmla="*/ 1 w 12"/>
                  <a:gd name="T23" fmla="*/ 6 h 12"/>
                  <a:gd name="T24" fmla="*/ 0 w 12"/>
                  <a:gd name="T25" fmla="*/ 7 h 12"/>
                  <a:gd name="T26" fmla="*/ 1 w 12"/>
                  <a:gd name="T27" fmla="*/ 8 h 12"/>
                  <a:gd name="T28" fmla="*/ 1 w 12"/>
                  <a:gd name="T29" fmla="*/ 6 h 12"/>
                  <a:gd name="T30" fmla="*/ 1 w 12"/>
                  <a:gd name="T31" fmla="*/ 6 h 12"/>
                  <a:gd name="T32" fmla="*/ 10 w 12"/>
                  <a:gd name="T33" fmla="*/ 3 h 12"/>
                  <a:gd name="T34" fmla="*/ 9 w 12"/>
                  <a:gd name="T35" fmla="*/ 4 h 12"/>
                  <a:gd name="T36" fmla="*/ 11 w 12"/>
                  <a:gd name="T37" fmla="*/ 5 h 12"/>
                  <a:gd name="T38" fmla="*/ 12 w 12"/>
                  <a:gd name="T39" fmla="*/ 4 h 12"/>
                  <a:gd name="T40" fmla="*/ 10 w 12"/>
                  <a:gd name="T41" fmla="*/ 3 h 12"/>
                  <a:gd name="T42" fmla="*/ 6 w 12"/>
                  <a:gd name="T43" fmla="*/ 0 h 12"/>
                  <a:gd name="T44" fmla="*/ 5 w 12"/>
                  <a:gd name="T45" fmla="*/ 1 h 12"/>
                  <a:gd name="T46" fmla="*/ 5 w 12"/>
                  <a:gd name="T47" fmla="*/ 2 h 12"/>
                  <a:gd name="T48" fmla="*/ 6 w 12"/>
                  <a:gd name="T49" fmla="*/ 1 h 12"/>
                  <a:gd name="T50" fmla="*/ 6 w 12"/>
                  <a:gd name="T51" fmla="*/ 0 h 12"/>
                  <a:gd name="T52" fmla="*/ 4 w 12"/>
                  <a:gd name="T53" fmla="*/ 0 h 12"/>
                  <a:gd name="T54" fmla="*/ 4 w 12"/>
                  <a:gd name="T55" fmla="*/ 1 h 12"/>
                  <a:gd name="T56" fmla="*/ 4 w 12"/>
                  <a:gd name="T57" fmla="*/ 1 h 12"/>
                  <a:gd name="T58" fmla="*/ 5 w 12"/>
                  <a:gd name="T59" fmla="*/ 0 h 12"/>
                  <a:gd name="T60" fmla="*/ 4 w 12"/>
                  <a:gd name="T6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" h="12">
                    <a:moveTo>
                      <a:pt x="6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7" y="11"/>
                      <a:pt x="8" y="11"/>
                      <a:pt x="8" y="10"/>
                    </a:cubicBezTo>
                    <a:cubicBezTo>
                      <a:pt x="7" y="10"/>
                      <a:pt x="7" y="10"/>
                      <a:pt x="6" y="9"/>
                    </a:cubicBezTo>
                    <a:moveTo>
                      <a:pt x="2" y="7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moveTo>
                      <a:pt x="1" y="6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0" y="3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5"/>
                      <a:pt x="11" y="5"/>
                    </a:cubicBezTo>
                    <a:cubicBezTo>
                      <a:pt x="11" y="5"/>
                      <a:pt x="12" y="4"/>
                      <a:pt x="12" y="4"/>
                    </a:cubicBezTo>
                    <a:cubicBezTo>
                      <a:pt x="11" y="4"/>
                      <a:pt x="11" y="3"/>
                      <a:pt x="10" y="3"/>
                    </a:cubicBezTo>
                    <a:moveTo>
                      <a:pt x="6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0" name="Freeform 9560"/>
              <p:cNvSpPr>
                <a:spLocks noEditPoints="1"/>
              </p:cNvSpPr>
              <p:nvPr/>
            </p:nvSpPr>
            <p:spPr bwMode="auto">
              <a:xfrm>
                <a:off x="-500" y="3332"/>
                <a:ext cx="26" cy="24"/>
              </a:xfrm>
              <a:custGeom>
                <a:avLst/>
                <a:gdLst>
                  <a:gd name="T0" fmla="*/ 6 w 11"/>
                  <a:gd name="T1" fmla="*/ 9 h 10"/>
                  <a:gd name="T2" fmla="*/ 6 w 11"/>
                  <a:gd name="T3" fmla="*/ 9 h 10"/>
                  <a:gd name="T4" fmla="*/ 8 w 11"/>
                  <a:gd name="T5" fmla="*/ 10 h 10"/>
                  <a:gd name="T6" fmla="*/ 8 w 11"/>
                  <a:gd name="T7" fmla="*/ 10 h 10"/>
                  <a:gd name="T8" fmla="*/ 6 w 11"/>
                  <a:gd name="T9" fmla="*/ 9 h 10"/>
                  <a:gd name="T10" fmla="*/ 6 w 11"/>
                  <a:gd name="T11" fmla="*/ 8 h 10"/>
                  <a:gd name="T12" fmla="*/ 6 w 11"/>
                  <a:gd name="T13" fmla="*/ 8 h 10"/>
                  <a:gd name="T14" fmla="*/ 8 w 11"/>
                  <a:gd name="T15" fmla="*/ 9 h 10"/>
                  <a:gd name="T16" fmla="*/ 8 w 11"/>
                  <a:gd name="T17" fmla="*/ 9 h 10"/>
                  <a:gd name="T18" fmla="*/ 6 w 11"/>
                  <a:gd name="T19" fmla="*/ 8 h 10"/>
                  <a:gd name="T20" fmla="*/ 1 w 11"/>
                  <a:gd name="T21" fmla="*/ 6 h 10"/>
                  <a:gd name="T22" fmla="*/ 1 w 11"/>
                  <a:gd name="T23" fmla="*/ 6 h 10"/>
                  <a:gd name="T24" fmla="*/ 2 w 11"/>
                  <a:gd name="T25" fmla="*/ 6 h 10"/>
                  <a:gd name="T26" fmla="*/ 2 w 11"/>
                  <a:gd name="T27" fmla="*/ 6 h 10"/>
                  <a:gd name="T28" fmla="*/ 1 w 11"/>
                  <a:gd name="T29" fmla="*/ 6 h 10"/>
                  <a:gd name="T30" fmla="*/ 0 w 11"/>
                  <a:gd name="T31" fmla="*/ 5 h 10"/>
                  <a:gd name="T32" fmla="*/ 0 w 11"/>
                  <a:gd name="T33" fmla="*/ 5 h 10"/>
                  <a:gd name="T34" fmla="*/ 1 w 11"/>
                  <a:gd name="T35" fmla="*/ 6 h 10"/>
                  <a:gd name="T36" fmla="*/ 1 w 11"/>
                  <a:gd name="T37" fmla="*/ 6 h 10"/>
                  <a:gd name="T38" fmla="*/ 0 w 11"/>
                  <a:gd name="T39" fmla="*/ 5 h 10"/>
                  <a:gd name="T40" fmla="*/ 2 w 11"/>
                  <a:gd name="T41" fmla="*/ 5 h 10"/>
                  <a:gd name="T42" fmla="*/ 2 w 11"/>
                  <a:gd name="T43" fmla="*/ 5 h 10"/>
                  <a:gd name="T44" fmla="*/ 2 w 11"/>
                  <a:gd name="T45" fmla="*/ 6 h 10"/>
                  <a:gd name="T46" fmla="*/ 2 w 11"/>
                  <a:gd name="T47" fmla="*/ 5 h 10"/>
                  <a:gd name="T48" fmla="*/ 2 w 11"/>
                  <a:gd name="T49" fmla="*/ 5 h 10"/>
                  <a:gd name="T50" fmla="*/ 9 w 11"/>
                  <a:gd name="T51" fmla="*/ 4 h 10"/>
                  <a:gd name="T52" fmla="*/ 8 w 11"/>
                  <a:gd name="T53" fmla="*/ 5 h 10"/>
                  <a:gd name="T54" fmla="*/ 10 w 11"/>
                  <a:gd name="T55" fmla="*/ 6 h 10"/>
                  <a:gd name="T56" fmla="*/ 10 w 11"/>
                  <a:gd name="T57" fmla="*/ 5 h 10"/>
                  <a:gd name="T58" fmla="*/ 9 w 11"/>
                  <a:gd name="T59" fmla="*/ 4 h 10"/>
                  <a:gd name="T60" fmla="*/ 1 w 11"/>
                  <a:gd name="T61" fmla="*/ 4 h 10"/>
                  <a:gd name="T62" fmla="*/ 1 w 11"/>
                  <a:gd name="T63" fmla="*/ 5 h 10"/>
                  <a:gd name="T64" fmla="*/ 1 w 11"/>
                  <a:gd name="T65" fmla="*/ 5 h 10"/>
                  <a:gd name="T66" fmla="*/ 2 w 11"/>
                  <a:gd name="T67" fmla="*/ 5 h 10"/>
                  <a:gd name="T68" fmla="*/ 1 w 11"/>
                  <a:gd name="T69" fmla="*/ 4 h 10"/>
                  <a:gd name="T70" fmla="*/ 9 w 11"/>
                  <a:gd name="T71" fmla="*/ 3 h 10"/>
                  <a:gd name="T72" fmla="*/ 9 w 11"/>
                  <a:gd name="T73" fmla="*/ 4 h 10"/>
                  <a:gd name="T74" fmla="*/ 11 w 11"/>
                  <a:gd name="T75" fmla="*/ 5 h 10"/>
                  <a:gd name="T76" fmla="*/ 11 w 11"/>
                  <a:gd name="T77" fmla="*/ 4 h 10"/>
                  <a:gd name="T78" fmla="*/ 9 w 11"/>
                  <a:gd name="T79" fmla="*/ 3 h 10"/>
                  <a:gd name="T80" fmla="*/ 4 w 11"/>
                  <a:gd name="T81" fmla="*/ 2 h 10"/>
                  <a:gd name="T82" fmla="*/ 4 w 11"/>
                  <a:gd name="T83" fmla="*/ 2 h 10"/>
                  <a:gd name="T84" fmla="*/ 4 w 11"/>
                  <a:gd name="T85" fmla="*/ 2 h 10"/>
                  <a:gd name="T86" fmla="*/ 4 w 11"/>
                  <a:gd name="T87" fmla="*/ 2 h 10"/>
                  <a:gd name="T88" fmla="*/ 4 w 11"/>
                  <a:gd name="T89" fmla="*/ 2 h 10"/>
                  <a:gd name="T90" fmla="*/ 3 w 11"/>
                  <a:gd name="T91" fmla="*/ 1 h 10"/>
                  <a:gd name="T92" fmla="*/ 3 w 11"/>
                  <a:gd name="T93" fmla="*/ 1 h 10"/>
                  <a:gd name="T94" fmla="*/ 3 w 11"/>
                  <a:gd name="T95" fmla="*/ 2 h 10"/>
                  <a:gd name="T96" fmla="*/ 4 w 11"/>
                  <a:gd name="T97" fmla="*/ 1 h 10"/>
                  <a:gd name="T98" fmla="*/ 3 w 11"/>
                  <a:gd name="T99" fmla="*/ 1 h 10"/>
                  <a:gd name="T100" fmla="*/ 5 w 11"/>
                  <a:gd name="T101" fmla="*/ 1 h 10"/>
                  <a:gd name="T102" fmla="*/ 4 w 11"/>
                  <a:gd name="T103" fmla="*/ 1 h 10"/>
                  <a:gd name="T104" fmla="*/ 4 w 11"/>
                  <a:gd name="T105" fmla="*/ 2 h 10"/>
                  <a:gd name="T106" fmla="*/ 5 w 11"/>
                  <a:gd name="T107" fmla="*/ 1 h 10"/>
                  <a:gd name="T108" fmla="*/ 5 w 11"/>
                  <a:gd name="T109" fmla="*/ 1 h 10"/>
                  <a:gd name="T110" fmla="*/ 3 w 11"/>
                  <a:gd name="T111" fmla="*/ 0 h 10"/>
                  <a:gd name="T112" fmla="*/ 3 w 11"/>
                  <a:gd name="T113" fmla="*/ 1 h 10"/>
                  <a:gd name="T114" fmla="*/ 4 w 11"/>
                  <a:gd name="T115" fmla="*/ 1 h 10"/>
                  <a:gd name="T116" fmla="*/ 4 w 11"/>
                  <a:gd name="T117" fmla="*/ 0 h 10"/>
                  <a:gd name="T118" fmla="*/ 3 w 11"/>
                  <a:gd name="T1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" h="10"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6" y="9"/>
                      <a:pt x="6" y="9"/>
                    </a:cubicBezTo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7" y="8"/>
                      <a:pt x="6" y="8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0" y="5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9" y="4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1" y="4"/>
                    </a:move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moveTo>
                      <a:pt x="9" y="3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0" y="4"/>
                      <a:pt x="10" y="4"/>
                      <a:pt x="9" y="3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1" name="Freeform 9561"/>
              <p:cNvSpPr>
                <a:spLocks noEditPoints="1"/>
              </p:cNvSpPr>
              <p:nvPr/>
            </p:nvSpPr>
            <p:spPr bwMode="auto">
              <a:xfrm>
                <a:off x="-479" y="3311"/>
                <a:ext cx="19" cy="9"/>
              </a:xfrm>
              <a:custGeom>
                <a:avLst/>
                <a:gdLst>
                  <a:gd name="T0" fmla="*/ 6 w 8"/>
                  <a:gd name="T1" fmla="*/ 3 h 4"/>
                  <a:gd name="T2" fmla="*/ 6 w 8"/>
                  <a:gd name="T3" fmla="*/ 4 h 4"/>
                  <a:gd name="T4" fmla="*/ 7 w 8"/>
                  <a:gd name="T5" fmla="*/ 4 h 4"/>
                  <a:gd name="T6" fmla="*/ 8 w 8"/>
                  <a:gd name="T7" fmla="*/ 4 h 4"/>
                  <a:gd name="T8" fmla="*/ 6 w 8"/>
                  <a:gd name="T9" fmla="*/ 3 h 4"/>
                  <a:gd name="T10" fmla="*/ 1 w 8"/>
                  <a:gd name="T11" fmla="*/ 0 h 4"/>
                  <a:gd name="T12" fmla="*/ 1 w 8"/>
                  <a:gd name="T13" fmla="*/ 1 h 4"/>
                  <a:gd name="T14" fmla="*/ 1 w 8"/>
                  <a:gd name="T15" fmla="*/ 1 h 4"/>
                  <a:gd name="T16" fmla="*/ 2 w 8"/>
                  <a:gd name="T17" fmla="*/ 0 h 4"/>
                  <a:gd name="T18" fmla="*/ 1 w 8"/>
                  <a:gd name="T19" fmla="*/ 0 h 4"/>
                  <a:gd name="T20" fmla="*/ 0 w 8"/>
                  <a:gd name="T21" fmla="*/ 0 h 4"/>
                  <a:gd name="T22" fmla="*/ 0 w 8"/>
                  <a:gd name="T23" fmla="*/ 0 h 4"/>
                  <a:gd name="T24" fmla="*/ 1 w 8"/>
                  <a:gd name="T25" fmla="*/ 0 h 4"/>
                  <a:gd name="T26" fmla="*/ 1 w 8"/>
                  <a:gd name="T27" fmla="*/ 0 h 4"/>
                  <a:gd name="T28" fmla="*/ 0 w 8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4"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7" y="4"/>
                      <a:pt x="7" y="3"/>
                      <a:pt x="6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2" name="Freeform 9562"/>
              <p:cNvSpPr>
                <a:spLocks noEditPoints="1"/>
              </p:cNvSpPr>
              <p:nvPr/>
            </p:nvSpPr>
            <p:spPr bwMode="auto">
              <a:xfrm>
                <a:off x="-482" y="3313"/>
                <a:ext cx="17" cy="12"/>
              </a:xfrm>
              <a:custGeom>
                <a:avLst/>
                <a:gdLst>
                  <a:gd name="T0" fmla="*/ 6 w 7"/>
                  <a:gd name="T1" fmla="*/ 4 h 5"/>
                  <a:gd name="T2" fmla="*/ 6 w 7"/>
                  <a:gd name="T3" fmla="*/ 4 h 5"/>
                  <a:gd name="T4" fmla="*/ 7 w 7"/>
                  <a:gd name="T5" fmla="*/ 5 h 5"/>
                  <a:gd name="T6" fmla="*/ 7 w 7"/>
                  <a:gd name="T7" fmla="*/ 5 h 5"/>
                  <a:gd name="T8" fmla="*/ 6 w 7"/>
                  <a:gd name="T9" fmla="*/ 4 h 5"/>
                  <a:gd name="T10" fmla="*/ 1 w 7"/>
                  <a:gd name="T11" fmla="*/ 1 h 5"/>
                  <a:gd name="T12" fmla="*/ 1 w 7"/>
                  <a:gd name="T13" fmla="*/ 1 h 5"/>
                  <a:gd name="T14" fmla="*/ 1 w 7"/>
                  <a:gd name="T15" fmla="*/ 2 h 5"/>
                  <a:gd name="T16" fmla="*/ 1 w 7"/>
                  <a:gd name="T17" fmla="*/ 1 h 5"/>
                  <a:gd name="T18" fmla="*/ 1 w 7"/>
                  <a:gd name="T19" fmla="*/ 1 h 5"/>
                  <a:gd name="T20" fmla="*/ 0 w 7"/>
                  <a:gd name="T21" fmla="*/ 0 h 5"/>
                  <a:gd name="T22" fmla="*/ 0 w 7"/>
                  <a:gd name="T23" fmla="*/ 1 h 5"/>
                  <a:gd name="T24" fmla="*/ 1 w 7"/>
                  <a:gd name="T25" fmla="*/ 1 h 5"/>
                  <a:gd name="T26" fmla="*/ 1 w 7"/>
                  <a:gd name="T27" fmla="*/ 1 h 5"/>
                  <a:gd name="T28" fmla="*/ 0 w 7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4"/>
                      <a:pt x="6" y="4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3" name="Freeform 9563"/>
              <p:cNvSpPr>
                <a:spLocks noEditPoints="1"/>
              </p:cNvSpPr>
              <p:nvPr/>
            </p:nvSpPr>
            <p:spPr bwMode="auto">
              <a:xfrm>
                <a:off x="-477" y="3306"/>
                <a:ext cx="19" cy="12"/>
              </a:xfrm>
              <a:custGeom>
                <a:avLst/>
                <a:gdLst>
                  <a:gd name="T0" fmla="*/ 6 w 8"/>
                  <a:gd name="T1" fmla="*/ 3 h 5"/>
                  <a:gd name="T2" fmla="*/ 6 w 8"/>
                  <a:gd name="T3" fmla="*/ 4 h 5"/>
                  <a:gd name="T4" fmla="*/ 7 w 8"/>
                  <a:gd name="T5" fmla="*/ 5 h 5"/>
                  <a:gd name="T6" fmla="*/ 8 w 8"/>
                  <a:gd name="T7" fmla="*/ 4 h 5"/>
                  <a:gd name="T8" fmla="*/ 6 w 8"/>
                  <a:gd name="T9" fmla="*/ 3 h 5"/>
                  <a:gd name="T10" fmla="*/ 2 w 8"/>
                  <a:gd name="T11" fmla="*/ 0 h 5"/>
                  <a:gd name="T12" fmla="*/ 1 w 8"/>
                  <a:gd name="T13" fmla="*/ 1 h 5"/>
                  <a:gd name="T14" fmla="*/ 1 w 8"/>
                  <a:gd name="T15" fmla="*/ 1 h 5"/>
                  <a:gd name="T16" fmla="*/ 2 w 8"/>
                  <a:gd name="T17" fmla="*/ 0 h 5"/>
                  <a:gd name="T18" fmla="*/ 0 w 8"/>
                  <a:gd name="T19" fmla="*/ 0 h 5"/>
                  <a:gd name="T20" fmla="*/ 0 w 8"/>
                  <a:gd name="T21" fmla="*/ 0 h 5"/>
                  <a:gd name="T22" fmla="*/ 0 w 8"/>
                  <a:gd name="T23" fmla="*/ 0 h 5"/>
                  <a:gd name="T24" fmla="*/ 1 w 8"/>
                  <a:gd name="T25" fmla="*/ 1 h 5"/>
                  <a:gd name="T26" fmla="*/ 1 w 8"/>
                  <a:gd name="T27" fmla="*/ 0 h 5"/>
                  <a:gd name="T28" fmla="*/ 0 w 8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5"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7" y="5"/>
                      <a:pt x="8" y="4"/>
                      <a:pt x="8" y="4"/>
                    </a:cubicBezTo>
                    <a:cubicBezTo>
                      <a:pt x="7" y="4"/>
                      <a:pt x="7" y="3"/>
                      <a:pt x="6" y="3"/>
                    </a:cubicBezTo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4" name="Freeform 9564"/>
              <p:cNvSpPr>
                <a:spLocks noEditPoints="1"/>
              </p:cNvSpPr>
              <p:nvPr/>
            </p:nvSpPr>
            <p:spPr bwMode="auto">
              <a:xfrm>
                <a:off x="-474" y="3304"/>
                <a:ext cx="16" cy="9"/>
              </a:xfrm>
              <a:custGeom>
                <a:avLst/>
                <a:gdLst>
                  <a:gd name="T0" fmla="*/ 14 w 16"/>
                  <a:gd name="T1" fmla="*/ 9 h 9"/>
                  <a:gd name="T2" fmla="*/ 14 w 16"/>
                  <a:gd name="T3" fmla="*/ 9 h 9"/>
                  <a:gd name="T4" fmla="*/ 16 w 16"/>
                  <a:gd name="T5" fmla="*/ 9 h 9"/>
                  <a:gd name="T6" fmla="*/ 16 w 16"/>
                  <a:gd name="T7" fmla="*/ 9 h 9"/>
                  <a:gd name="T8" fmla="*/ 14 w 16"/>
                  <a:gd name="T9" fmla="*/ 9 h 9"/>
                  <a:gd name="T10" fmla="*/ 0 w 16"/>
                  <a:gd name="T11" fmla="*/ 0 h 9"/>
                  <a:gd name="T12" fmla="*/ 0 w 16"/>
                  <a:gd name="T13" fmla="*/ 0 h 9"/>
                  <a:gd name="T14" fmla="*/ 0 w 16"/>
                  <a:gd name="T15" fmla="*/ 0 h 9"/>
                  <a:gd name="T16" fmla="*/ 0 w 16"/>
                  <a:gd name="T17" fmla="*/ 0 h 9"/>
                  <a:gd name="T18" fmla="*/ 0 w 1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9">
                    <a:moveTo>
                      <a:pt x="14" y="9"/>
                    </a:moveTo>
                    <a:lnTo>
                      <a:pt x="14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5" name="Freeform 9565"/>
              <p:cNvSpPr>
                <a:spLocks noEditPoints="1"/>
              </p:cNvSpPr>
              <p:nvPr/>
            </p:nvSpPr>
            <p:spPr bwMode="auto">
              <a:xfrm>
                <a:off x="-474" y="3304"/>
                <a:ext cx="16" cy="9"/>
              </a:xfrm>
              <a:custGeom>
                <a:avLst/>
                <a:gdLst>
                  <a:gd name="T0" fmla="*/ 14 w 16"/>
                  <a:gd name="T1" fmla="*/ 9 h 9"/>
                  <a:gd name="T2" fmla="*/ 14 w 16"/>
                  <a:gd name="T3" fmla="*/ 9 h 9"/>
                  <a:gd name="T4" fmla="*/ 16 w 16"/>
                  <a:gd name="T5" fmla="*/ 9 h 9"/>
                  <a:gd name="T6" fmla="*/ 16 w 16"/>
                  <a:gd name="T7" fmla="*/ 9 h 9"/>
                  <a:gd name="T8" fmla="*/ 14 w 16"/>
                  <a:gd name="T9" fmla="*/ 9 h 9"/>
                  <a:gd name="T10" fmla="*/ 0 w 16"/>
                  <a:gd name="T11" fmla="*/ 0 h 9"/>
                  <a:gd name="T12" fmla="*/ 0 w 16"/>
                  <a:gd name="T13" fmla="*/ 0 h 9"/>
                  <a:gd name="T14" fmla="*/ 0 w 16"/>
                  <a:gd name="T15" fmla="*/ 0 h 9"/>
                  <a:gd name="T16" fmla="*/ 0 w 16"/>
                  <a:gd name="T17" fmla="*/ 0 h 9"/>
                  <a:gd name="T18" fmla="*/ 0 w 1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9">
                    <a:moveTo>
                      <a:pt x="14" y="9"/>
                    </a:moveTo>
                    <a:lnTo>
                      <a:pt x="14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6" name="Freeform 9566"/>
              <p:cNvSpPr>
                <a:spLocks noEditPoints="1"/>
              </p:cNvSpPr>
              <p:nvPr/>
            </p:nvSpPr>
            <p:spPr bwMode="auto">
              <a:xfrm>
                <a:off x="-446" y="3264"/>
                <a:ext cx="16" cy="26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1 w 7"/>
                  <a:gd name="T5" fmla="*/ 11 h 11"/>
                  <a:gd name="T6" fmla="*/ 2 w 7"/>
                  <a:gd name="T7" fmla="*/ 11 h 11"/>
                  <a:gd name="T8" fmla="*/ 0 w 7"/>
                  <a:gd name="T9" fmla="*/ 10 h 11"/>
                  <a:gd name="T10" fmla="*/ 4 w 7"/>
                  <a:gd name="T11" fmla="*/ 4 h 11"/>
                  <a:gd name="T12" fmla="*/ 4 w 7"/>
                  <a:gd name="T13" fmla="*/ 5 h 11"/>
                  <a:gd name="T14" fmla="*/ 5 w 7"/>
                  <a:gd name="T15" fmla="*/ 5 h 11"/>
                  <a:gd name="T16" fmla="*/ 5 w 7"/>
                  <a:gd name="T17" fmla="*/ 5 h 11"/>
                  <a:gd name="T18" fmla="*/ 4 w 7"/>
                  <a:gd name="T19" fmla="*/ 4 h 11"/>
                  <a:gd name="T20" fmla="*/ 6 w 7"/>
                  <a:gd name="T21" fmla="*/ 2 h 11"/>
                  <a:gd name="T22" fmla="*/ 6 w 7"/>
                  <a:gd name="T23" fmla="*/ 2 h 11"/>
                  <a:gd name="T24" fmla="*/ 6 w 7"/>
                  <a:gd name="T25" fmla="*/ 2 h 11"/>
                  <a:gd name="T26" fmla="*/ 6 w 7"/>
                  <a:gd name="T27" fmla="*/ 2 h 11"/>
                  <a:gd name="T28" fmla="*/ 6 w 7"/>
                  <a:gd name="T29" fmla="*/ 0 h 11"/>
                  <a:gd name="T30" fmla="*/ 6 w 7"/>
                  <a:gd name="T31" fmla="*/ 1 h 11"/>
                  <a:gd name="T32" fmla="*/ 7 w 7"/>
                  <a:gd name="T33" fmla="*/ 2 h 11"/>
                  <a:gd name="T34" fmla="*/ 7 w 7"/>
                  <a:gd name="T35" fmla="*/ 2 h 11"/>
                  <a:gd name="T36" fmla="*/ 7 w 7"/>
                  <a:gd name="T37" fmla="*/ 1 h 11"/>
                  <a:gd name="T38" fmla="*/ 7 w 7"/>
                  <a:gd name="T39" fmla="*/ 1 h 11"/>
                  <a:gd name="T40" fmla="*/ 6 w 7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1" y="10"/>
                      <a:pt x="1" y="10"/>
                      <a:pt x="0" y="10"/>
                    </a:cubicBezTo>
                    <a:moveTo>
                      <a:pt x="4" y="4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7" name="Freeform 9567"/>
              <p:cNvSpPr>
                <a:spLocks noEditPoints="1"/>
              </p:cNvSpPr>
              <p:nvPr/>
            </p:nvSpPr>
            <p:spPr bwMode="auto">
              <a:xfrm>
                <a:off x="-439" y="3252"/>
                <a:ext cx="19" cy="28"/>
              </a:xfrm>
              <a:custGeom>
                <a:avLst/>
                <a:gdLst>
                  <a:gd name="T0" fmla="*/ 0 w 8"/>
                  <a:gd name="T1" fmla="*/ 11 h 12"/>
                  <a:gd name="T2" fmla="*/ 0 w 8"/>
                  <a:gd name="T3" fmla="*/ 11 h 12"/>
                  <a:gd name="T4" fmla="*/ 1 w 8"/>
                  <a:gd name="T5" fmla="*/ 12 h 12"/>
                  <a:gd name="T6" fmla="*/ 1 w 8"/>
                  <a:gd name="T7" fmla="*/ 12 h 12"/>
                  <a:gd name="T8" fmla="*/ 0 w 8"/>
                  <a:gd name="T9" fmla="*/ 11 h 12"/>
                  <a:gd name="T10" fmla="*/ 5 w 8"/>
                  <a:gd name="T11" fmla="*/ 3 h 12"/>
                  <a:gd name="T12" fmla="*/ 4 w 8"/>
                  <a:gd name="T13" fmla="*/ 4 h 12"/>
                  <a:gd name="T14" fmla="*/ 6 w 8"/>
                  <a:gd name="T15" fmla="*/ 4 h 12"/>
                  <a:gd name="T16" fmla="*/ 6 w 8"/>
                  <a:gd name="T17" fmla="*/ 4 h 12"/>
                  <a:gd name="T18" fmla="*/ 5 w 8"/>
                  <a:gd name="T19" fmla="*/ 3 h 12"/>
                  <a:gd name="T20" fmla="*/ 6 w 8"/>
                  <a:gd name="T21" fmla="*/ 2 h 12"/>
                  <a:gd name="T22" fmla="*/ 6 w 8"/>
                  <a:gd name="T23" fmla="*/ 2 h 12"/>
                  <a:gd name="T24" fmla="*/ 7 w 8"/>
                  <a:gd name="T25" fmla="*/ 2 h 12"/>
                  <a:gd name="T26" fmla="*/ 7 w 8"/>
                  <a:gd name="T27" fmla="*/ 2 h 12"/>
                  <a:gd name="T28" fmla="*/ 7 w 8"/>
                  <a:gd name="T29" fmla="*/ 2 h 12"/>
                  <a:gd name="T30" fmla="*/ 6 w 8"/>
                  <a:gd name="T31" fmla="*/ 2 h 12"/>
                  <a:gd name="T32" fmla="*/ 7 w 8"/>
                  <a:gd name="T33" fmla="*/ 0 h 12"/>
                  <a:gd name="T34" fmla="*/ 6 w 8"/>
                  <a:gd name="T35" fmla="*/ 2 h 12"/>
                  <a:gd name="T36" fmla="*/ 7 w 8"/>
                  <a:gd name="T37" fmla="*/ 2 h 12"/>
                  <a:gd name="T38" fmla="*/ 8 w 8"/>
                  <a:gd name="T39" fmla="*/ 1 h 12"/>
                  <a:gd name="T40" fmla="*/ 7 w 8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moveTo>
                      <a:pt x="5" y="3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7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7" y="1"/>
                      <a:pt x="8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8" name="Freeform 9568"/>
              <p:cNvSpPr>
                <a:spLocks/>
              </p:cNvSpPr>
              <p:nvPr/>
            </p:nvSpPr>
            <p:spPr bwMode="auto">
              <a:xfrm>
                <a:off x="-441" y="3280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9" name="Freeform 9569"/>
              <p:cNvSpPr>
                <a:spLocks noEditPoints="1"/>
              </p:cNvSpPr>
              <p:nvPr/>
            </p:nvSpPr>
            <p:spPr bwMode="auto">
              <a:xfrm>
                <a:off x="-663" y="3613"/>
                <a:ext cx="14" cy="10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6 w 6"/>
                  <a:gd name="T5" fmla="*/ 4 h 4"/>
                  <a:gd name="T6" fmla="*/ 6 w 6"/>
                  <a:gd name="T7" fmla="*/ 4 h 4"/>
                  <a:gd name="T8" fmla="*/ 5 w 6"/>
                  <a:gd name="T9" fmla="*/ 3 h 4"/>
                  <a:gd name="T10" fmla="*/ 4 w 6"/>
                  <a:gd name="T11" fmla="*/ 3 h 4"/>
                  <a:gd name="T12" fmla="*/ 4 w 6"/>
                  <a:gd name="T13" fmla="*/ 3 h 4"/>
                  <a:gd name="T14" fmla="*/ 5 w 6"/>
                  <a:gd name="T15" fmla="*/ 3 h 4"/>
                  <a:gd name="T16" fmla="*/ 5 w 6"/>
                  <a:gd name="T17" fmla="*/ 3 h 4"/>
                  <a:gd name="T18" fmla="*/ 4 w 6"/>
                  <a:gd name="T19" fmla="*/ 3 h 4"/>
                  <a:gd name="T20" fmla="*/ 1 w 6"/>
                  <a:gd name="T21" fmla="*/ 1 h 4"/>
                  <a:gd name="T22" fmla="*/ 1 w 6"/>
                  <a:gd name="T23" fmla="*/ 1 h 4"/>
                  <a:gd name="T24" fmla="*/ 2 w 6"/>
                  <a:gd name="T25" fmla="*/ 1 h 4"/>
                  <a:gd name="T26" fmla="*/ 2 w 6"/>
                  <a:gd name="T27" fmla="*/ 1 h 4"/>
                  <a:gd name="T28" fmla="*/ 1 w 6"/>
                  <a:gd name="T29" fmla="*/ 1 h 4"/>
                  <a:gd name="T30" fmla="*/ 0 w 6"/>
                  <a:gd name="T31" fmla="*/ 0 h 4"/>
                  <a:gd name="T32" fmla="*/ 0 w 6"/>
                  <a:gd name="T33" fmla="*/ 0 h 4"/>
                  <a:gd name="T34" fmla="*/ 1 w 6"/>
                  <a:gd name="T35" fmla="*/ 1 h 4"/>
                  <a:gd name="T36" fmla="*/ 1 w 6"/>
                  <a:gd name="T37" fmla="*/ 1 h 4"/>
                  <a:gd name="T38" fmla="*/ 0 w 6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0" name="Freeform 9570"/>
              <p:cNvSpPr>
                <a:spLocks noEditPoints="1"/>
              </p:cNvSpPr>
              <p:nvPr/>
            </p:nvSpPr>
            <p:spPr bwMode="auto">
              <a:xfrm>
                <a:off x="-659" y="3606"/>
                <a:ext cx="14" cy="10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6 w 6"/>
                  <a:gd name="T5" fmla="*/ 4 h 4"/>
                  <a:gd name="T6" fmla="*/ 6 w 6"/>
                  <a:gd name="T7" fmla="*/ 3 h 4"/>
                  <a:gd name="T8" fmla="*/ 5 w 6"/>
                  <a:gd name="T9" fmla="*/ 3 h 4"/>
                  <a:gd name="T10" fmla="*/ 4 w 6"/>
                  <a:gd name="T11" fmla="*/ 2 h 4"/>
                  <a:gd name="T12" fmla="*/ 4 w 6"/>
                  <a:gd name="T13" fmla="*/ 3 h 4"/>
                  <a:gd name="T14" fmla="*/ 5 w 6"/>
                  <a:gd name="T15" fmla="*/ 3 h 4"/>
                  <a:gd name="T16" fmla="*/ 5 w 6"/>
                  <a:gd name="T17" fmla="*/ 3 h 4"/>
                  <a:gd name="T18" fmla="*/ 4 w 6"/>
                  <a:gd name="T19" fmla="*/ 2 h 4"/>
                  <a:gd name="T20" fmla="*/ 1 w 6"/>
                  <a:gd name="T21" fmla="*/ 0 h 4"/>
                  <a:gd name="T22" fmla="*/ 1 w 6"/>
                  <a:gd name="T23" fmla="*/ 1 h 4"/>
                  <a:gd name="T24" fmla="*/ 2 w 6"/>
                  <a:gd name="T25" fmla="*/ 1 h 4"/>
                  <a:gd name="T26" fmla="*/ 2 w 6"/>
                  <a:gd name="T27" fmla="*/ 1 h 4"/>
                  <a:gd name="T28" fmla="*/ 1 w 6"/>
                  <a:gd name="T29" fmla="*/ 0 h 4"/>
                  <a:gd name="T30" fmla="*/ 0 w 6"/>
                  <a:gd name="T31" fmla="*/ 0 h 4"/>
                  <a:gd name="T32" fmla="*/ 0 w 6"/>
                  <a:gd name="T33" fmla="*/ 0 h 4"/>
                  <a:gd name="T34" fmla="*/ 1 w 6"/>
                  <a:gd name="T35" fmla="*/ 1 h 4"/>
                  <a:gd name="T36" fmla="*/ 1 w 6"/>
                  <a:gd name="T37" fmla="*/ 0 h 4"/>
                  <a:gd name="T38" fmla="*/ 0 w 6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1" name="Freeform 9571"/>
              <p:cNvSpPr>
                <a:spLocks noEditPoints="1"/>
              </p:cNvSpPr>
              <p:nvPr/>
            </p:nvSpPr>
            <p:spPr bwMode="auto">
              <a:xfrm>
                <a:off x="-645" y="3582"/>
                <a:ext cx="15" cy="10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6 w 6"/>
                  <a:gd name="T5" fmla="*/ 4 h 4"/>
                  <a:gd name="T6" fmla="*/ 6 w 6"/>
                  <a:gd name="T7" fmla="*/ 4 h 4"/>
                  <a:gd name="T8" fmla="*/ 5 w 6"/>
                  <a:gd name="T9" fmla="*/ 3 h 4"/>
                  <a:gd name="T10" fmla="*/ 4 w 6"/>
                  <a:gd name="T11" fmla="*/ 2 h 4"/>
                  <a:gd name="T12" fmla="*/ 4 w 6"/>
                  <a:gd name="T13" fmla="*/ 2 h 4"/>
                  <a:gd name="T14" fmla="*/ 5 w 6"/>
                  <a:gd name="T15" fmla="*/ 3 h 4"/>
                  <a:gd name="T16" fmla="*/ 4 w 6"/>
                  <a:gd name="T17" fmla="*/ 2 h 4"/>
                  <a:gd name="T18" fmla="*/ 1 w 6"/>
                  <a:gd name="T19" fmla="*/ 1 h 4"/>
                  <a:gd name="T20" fmla="*/ 1 w 6"/>
                  <a:gd name="T21" fmla="*/ 1 h 4"/>
                  <a:gd name="T22" fmla="*/ 2 w 6"/>
                  <a:gd name="T23" fmla="*/ 1 h 4"/>
                  <a:gd name="T24" fmla="*/ 2 w 6"/>
                  <a:gd name="T25" fmla="*/ 1 h 4"/>
                  <a:gd name="T26" fmla="*/ 1 w 6"/>
                  <a:gd name="T27" fmla="*/ 1 h 4"/>
                  <a:gd name="T28" fmla="*/ 1 w 6"/>
                  <a:gd name="T29" fmla="*/ 0 h 4"/>
                  <a:gd name="T30" fmla="*/ 1 w 6"/>
                  <a:gd name="T31" fmla="*/ 0 h 4"/>
                  <a:gd name="T32" fmla="*/ 2 w 6"/>
                  <a:gd name="T33" fmla="*/ 0 h 4"/>
                  <a:gd name="T34" fmla="*/ 2 w 6"/>
                  <a:gd name="T35" fmla="*/ 0 h 4"/>
                  <a:gd name="T36" fmla="*/ 1 w 6"/>
                  <a:gd name="T37" fmla="*/ 0 h 4"/>
                  <a:gd name="T38" fmla="*/ 0 w 6"/>
                  <a:gd name="T39" fmla="*/ 0 h 4"/>
                  <a:gd name="T40" fmla="*/ 0 w 6"/>
                  <a:gd name="T41" fmla="*/ 0 h 4"/>
                  <a:gd name="T42" fmla="*/ 1 w 6"/>
                  <a:gd name="T43" fmla="*/ 0 h 4"/>
                  <a:gd name="T44" fmla="*/ 1 w 6"/>
                  <a:gd name="T45" fmla="*/ 0 h 4"/>
                  <a:gd name="T46" fmla="*/ 0 w 6"/>
                  <a:gd name="T47" fmla="*/ 0 h 4"/>
                  <a:gd name="T48" fmla="*/ 0 w 6"/>
                  <a:gd name="T49" fmla="*/ 0 h 4"/>
                  <a:gd name="T50" fmla="*/ 0 w 6"/>
                  <a:gd name="T51" fmla="*/ 0 h 4"/>
                  <a:gd name="T52" fmla="*/ 1 w 6"/>
                  <a:gd name="T53" fmla="*/ 0 h 4"/>
                  <a:gd name="T54" fmla="*/ 1 w 6"/>
                  <a:gd name="T55" fmla="*/ 0 h 4"/>
                  <a:gd name="T56" fmla="*/ 0 w 6"/>
                  <a:gd name="T5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2" name="Freeform 9572"/>
              <p:cNvSpPr>
                <a:spLocks noEditPoints="1"/>
              </p:cNvSpPr>
              <p:nvPr/>
            </p:nvSpPr>
            <p:spPr bwMode="auto">
              <a:xfrm>
                <a:off x="-628" y="3554"/>
                <a:ext cx="14" cy="10"/>
              </a:xfrm>
              <a:custGeom>
                <a:avLst/>
                <a:gdLst>
                  <a:gd name="T0" fmla="*/ 4 w 6"/>
                  <a:gd name="T1" fmla="*/ 3 h 4"/>
                  <a:gd name="T2" fmla="*/ 4 w 6"/>
                  <a:gd name="T3" fmla="*/ 3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3 h 4"/>
                  <a:gd name="T10" fmla="*/ 1 w 6"/>
                  <a:gd name="T11" fmla="*/ 1 h 4"/>
                  <a:gd name="T12" fmla="*/ 1 w 6"/>
                  <a:gd name="T13" fmla="*/ 1 h 4"/>
                  <a:gd name="T14" fmla="*/ 2 w 6"/>
                  <a:gd name="T15" fmla="*/ 2 h 4"/>
                  <a:gd name="T16" fmla="*/ 2 w 6"/>
                  <a:gd name="T17" fmla="*/ 2 h 4"/>
                  <a:gd name="T18" fmla="*/ 1 w 6"/>
                  <a:gd name="T19" fmla="*/ 1 h 4"/>
                  <a:gd name="T20" fmla="*/ 0 w 6"/>
                  <a:gd name="T21" fmla="*/ 0 h 4"/>
                  <a:gd name="T22" fmla="*/ 0 w 6"/>
                  <a:gd name="T23" fmla="*/ 0 h 4"/>
                  <a:gd name="T24" fmla="*/ 1 w 6"/>
                  <a:gd name="T25" fmla="*/ 1 h 4"/>
                  <a:gd name="T26" fmla="*/ 1 w 6"/>
                  <a:gd name="T27" fmla="*/ 1 h 4"/>
                  <a:gd name="T28" fmla="*/ 0 w 6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4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4" y="3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3" name="Freeform 9573"/>
              <p:cNvSpPr>
                <a:spLocks noEditPoints="1"/>
              </p:cNvSpPr>
              <p:nvPr/>
            </p:nvSpPr>
            <p:spPr bwMode="auto">
              <a:xfrm>
                <a:off x="-744" y="3318"/>
                <a:ext cx="277" cy="449"/>
              </a:xfrm>
              <a:custGeom>
                <a:avLst/>
                <a:gdLst>
                  <a:gd name="T0" fmla="*/ 4 w 117"/>
                  <a:gd name="T1" fmla="*/ 186 h 190"/>
                  <a:gd name="T2" fmla="*/ 5 w 117"/>
                  <a:gd name="T3" fmla="*/ 184 h 190"/>
                  <a:gd name="T4" fmla="*/ 7 w 117"/>
                  <a:gd name="T5" fmla="*/ 180 h 190"/>
                  <a:gd name="T6" fmla="*/ 7 w 117"/>
                  <a:gd name="T7" fmla="*/ 180 h 190"/>
                  <a:gd name="T8" fmla="*/ 3 w 117"/>
                  <a:gd name="T9" fmla="*/ 178 h 190"/>
                  <a:gd name="T10" fmla="*/ 4 w 117"/>
                  <a:gd name="T11" fmla="*/ 179 h 190"/>
                  <a:gd name="T12" fmla="*/ 11 w 117"/>
                  <a:gd name="T13" fmla="*/ 175 h 190"/>
                  <a:gd name="T14" fmla="*/ 8 w 117"/>
                  <a:gd name="T15" fmla="*/ 174 h 190"/>
                  <a:gd name="T16" fmla="*/ 10 w 117"/>
                  <a:gd name="T17" fmla="*/ 174 h 190"/>
                  <a:gd name="T18" fmla="*/ 6 w 117"/>
                  <a:gd name="T19" fmla="*/ 172 h 190"/>
                  <a:gd name="T20" fmla="*/ 12 w 117"/>
                  <a:gd name="T21" fmla="*/ 169 h 190"/>
                  <a:gd name="T22" fmla="*/ 13 w 117"/>
                  <a:gd name="T23" fmla="*/ 167 h 190"/>
                  <a:gd name="T24" fmla="*/ 12 w 117"/>
                  <a:gd name="T25" fmla="*/ 167 h 190"/>
                  <a:gd name="T26" fmla="*/ 18 w 117"/>
                  <a:gd name="T27" fmla="*/ 162 h 190"/>
                  <a:gd name="T28" fmla="*/ 24 w 117"/>
                  <a:gd name="T29" fmla="*/ 154 h 190"/>
                  <a:gd name="T30" fmla="*/ 19 w 117"/>
                  <a:gd name="T31" fmla="*/ 151 h 190"/>
                  <a:gd name="T32" fmla="*/ 30 w 117"/>
                  <a:gd name="T33" fmla="*/ 141 h 190"/>
                  <a:gd name="T34" fmla="*/ 29 w 117"/>
                  <a:gd name="T35" fmla="*/ 136 h 190"/>
                  <a:gd name="T36" fmla="*/ 39 w 117"/>
                  <a:gd name="T37" fmla="*/ 128 h 190"/>
                  <a:gd name="T38" fmla="*/ 40 w 117"/>
                  <a:gd name="T39" fmla="*/ 127 h 190"/>
                  <a:gd name="T40" fmla="*/ 35 w 117"/>
                  <a:gd name="T41" fmla="*/ 126 h 190"/>
                  <a:gd name="T42" fmla="*/ 35 w 117"/>
                  <a:gd name="T43" fmla="*/ 125 h 190"/>
                  <a:gd name="T44" fmla="*/ 43 w 117"/>
                  <a:gd name="T45" fmla="*/ 122 h 190"/>
                  <a:gd name="T46" fmla="*/ 39 w 117"/>
                  <a:gd name="T47" fmla="*/ 119 h 190"/>
                  <a:gd name="T48" fmla="*/ 45 w 117"/>
                  <a:gd name="T49" fmla="*/ 118 h 190"/>
                  <a:gd name="T50" fmla="*/ 45 w 117"/>
                  <a:gd name="T51" fmla="*/ 118 h 190"/>
                  <a:gd name="T52" fmla="*/ 42 w 117"/>
                  <a:gd name="T53" fmla="*/ 116 h 190"/>
                  <a:gd name="T54" fmla="*/ 41 w 117"/>
                  <a:gd name="T55" fmla="*/ 116 h 190"/>
                  <a:gd name="T56" fmla="*/ 41 w 117"/>
                  <a:gd name="T57" fmla="*/ 115 h 190"/>
                  <a:gd name="T58" fmla="*/ 48 w 117"/>
                  <a:gd name="T59" fmla="*/ 114 h 190"/>
                  <a:gd name="T60" fmla="*/ 42 w 117"/>
                  <a:gd name="T61" fmla="*/ 113 h 190"/>
                  <a:gd name="T62" fmla="*/ 44 w 117"/>
                  <a:gd name="T63" fmla="*/ 112 h 190"/>
                  <a:gd name="T64" fmla="*/ 42 w 117"/>
                  <a:gd name="T65" fmla="*/ 111 h 190"/>
                  <a:gd name="T66" fmla="*/ 43 w 117"/>
                  <a:gd name="T67" fmla="*/ 110 h 190"/>
                  <a:gd name="T68" fmla="*/ 55 w 117"/>
                  <a:gd name="T69" fmla="*/ 104 h 190"/>
                  <a:gd name="T70" fmla="*/ 51 w 117"/>
                  <a:gd name="T71" fmla="*/ 102 h 190"/>
                  <a:gd name="T72" fmla="*/ 51 w 117"/>
                  <a:gd name="T73" fmla="*/ 101 h 190"/>
                  <a:gd name="T74" fmla="*/ 56 w 117"/>
                  <a:gd name="T75" fmla="*/ 103 h 190"/>
                  <a:gd name="T76" fmla="*/ 51 w 117"/>
                  <a:gd name="T77" fmla="*/ 99 h 190"/>
                  <a:gd name="T78" fmla="*/ 64 w 117"/>
                  <a:gd name="T79" fmla="*/ 91 h 190"/>
                  <a:gd name="T80" fmla="*/ 54 w 117"/>
                  <a:gd name="T81" fmla="*/ 94 h 190"/>
                  <a:gd name="T82" fmla="*/ 58 w 117"/>
                  <a:gd name="T83" fmla="*/ 87 h 190"/>
                  <a:gd name="T84" fmla="*/ 60 w 117"/>
                  <a:gd name="T85" fmla="*/ 85 h 190"/>
                  <a:gd name="T86" fmla="*/ 70 w 117"/>
                  <a:gd name="T87" fmla="*/ 76 h 190"/>
                  <a:gd name="T88" fmla="*/ 65 w 117"/>
                  <a:gd name="T89" fmla="*/ 73 h 190"/>
                  <a:gd name="T90" fmla="*/ 78 w 117"/>
                  <a:gd name="T91" fmla="*/ 56 h 190"/>
                  <a:gd name="T92" fmla="*/ 77 w 117"/>
                  <a:gd name="T93" fmla="*/ 55 h 190"/>
                  <a:gd name="T94" fmla="*/ 82 w 117"/>
                  <a:gd name="T95" fmla="*/ 46 h 190"/>
                  <a:gd name="T96" fmla="*/ 85 w 117"/>
                  <a:gd name="T97" fmla="*/ 43 h 190"/>
                  <a:gd name="T98" fmla="*/ 84 w 117"/>
                  <a:gd name="T99" fmla="*/ 43 h 190"/>
                  <a:gd name="T100" fmla="*/ 87 w 117"/>
                  <a:gd name="T101" fmla="*/ 37 h 190"/>
                  <a:gd name="T102" fmla="*/ 96 w 117"/>
                  <a:gd name="T103" fmla="*/ 35 h 190"/>
                  <a:gd name="T104" fmla="*/ 92 w 117"/>
                  <a:gd name="T105" fmla="*/ 33 h 190"/>
                  <a:gd name="T106" fmla="*/ 98 w 117"/>
                  <a:gd name="T107" fmla="*/ 32 h 190"/>
                  <a:gd name="T108" fmla="*/ 99 w 117"/>
                  <a:gd name="T109" fmla="*/ 30 h 190"/>
                  <a:gd name="T110" fmla="*/ 92 w 117"/>
                  <a:gd name="T111" fmla="*/ 29 h 190"/>
                  <a:gd name="T112" fmla="*/ 94 w 117"/>
                  <a:gd name="T113" fmla="*/ 26 h 190"/>
                  <a:gd name="T114" fmla="*/ 103 w 117"/>
                  <a:gd name="T115" fmla="*/ 13 h 190"/>
                  <a:gd name="T116" fmla="*/ 115 w 117"/>
                  <a:gd name="T117" fmla="*/ 5 h 190"/>
                  <a:gd name="T118" fmla="*/ 110 w 117"/>
                  <a:gd name="T119" fmla="*/ 3 h 190"/>
                  <a:gd name="T120" fmla="*/ 111 w 117"/>
                  <a:gd name="T121" fmla="*/ 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7" h="190">
                    <a:moveTo>
                      <a:pt x="1" y="187"/>
                    </a:moveTo>
                    <a:cubicBezTo>
                      <a:pt x="1" y="187"/>
                      <a:pt x="1" y="188"/>
                      <a:pt x="1" y="188"/>
                    </a:cubicBezTo>
                    <a:cubicBezTo>
                      <a:pt x="0" y="188"/>
                      <a:pt x="0" y="189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89"/>
                      <a:pt x="0" y="188"/>
                      <a:pt x="1" y="188"/>
                    </a:cubicBezTo>
                    <a:cubicBezTo>
                      <a:pt x="1" y="188"/>
                      <a:pt x="1" y="187"/>
                      <a:pt x="1" y="187"/>
                    </a:cubicBezTo>
                    <a:cubicBezTo>
                      <a:pt x="1" y="187"/>
                      <a:pt x="1" y="187"/>
                      <a:pt x="1" y="187"/>
                    </a:cubicBezTo>
                    <a:moveTo>
                      <a:pt x="4" y="185"/>
                    </a:moveTo>
                    <a:cubicBezTo>
                      <a:pt x="3" y="186"/>
                      <a:pt x="3" y="186"/>
                      <a:pt x="3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5"/>
                      <a:pt x="5" y="185"/>
                    </a:cubicBezTo>
                    <a:cubicBezTo>
                      <a:pt x="4" y="185"/>
                      <a:pt x="4" y="185"/>
                      <a:pt x="4" y="185"/>
                    </a:cubicBezTo>
                    <a:moveTo>
                      <a:pt x="4" y="184"/>
                    </a:moveTo>
                    <a:cubicBezTo>
                      <a:pt x="3" y="185"/>
                      <a:pt x="3" y="185"/>
                      <a:pt x="3" y="186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4" y="185"/>
                      <a:pt x="4" y="185"/>
                      <a:pt x="4" y="185"/>
                    </a:cubicBezTo>
                    <a:cubicBezTo>
                      <a:pt x="4" y="184"/>
                      <a:pt x="4" y="184"/>
                      <a:pt x="4" y="184"/>
                    </a:cubicBezTo>
                    <a:cubicBezTo>
                      <a:pt x="4" y="184"/>
                      <a:pt x="4" y="184"/>
                      <a:pt x="4" y="184"/>
                    </a:cubicBezTo>
                    <a:moveTo>
                      <a:pt x="7" y="181"/>
                    </a:moveTo>
                    <a:cubicBezTo>
                      <a:pt x="5" y="184"/>
                      <a:pt x="5" y="184"/>
                      <a:pt x="5" y="184"/>
                    </a:cubicBezTo>
                    <a:cubicBezTo>
                      <a:pt x="5" y="184"/>
                      <a:pt x="5" y="184"/>
                      <a:pt x="5" y="184"/>
                    </a:cubicBezTo>
                    <a:cubicBezTo>
                      <a:pt x="5" y="184"/>
                      <a:pt x="5" y="184"/>
                      <a:pt x="5" y="184"/>
                    </a:cubicBezTo>
                    <a:cubicBezTo>
                      <a:pt x="7" y="181"/>
                      <a:pt x="7" y="181"/>
                      <a:pt x="7" y="181"/>
                    </a:cubicBezTo>
                    <a:cubicBezTo>
                      <a:pt x="7" y="181"/>
                      <a:pt x="7" y="181"/>
                      <a:pt x="7" y="181"/>
                    </a:cubicBezTo>
                    <a:moveTo>
                      <a:pt x="6" y="180"/>
                    </a:moveTo>
                    <a:cubicBezTo>
                      <a:pt x="6" y="180"/>
                      <a:pt x="6" y="180"/>
                      <a:pt x="6" y="180"/>
                    </a:cubicBezTo>
                    <a:cubicBezTo>
                      <a:pt x="5" y="181"/>
                      <a:pt x="5" y="182"/>
                      <a:pt x="4" y="183"/>
                    </a:cubicBezTo>
                    <a:cubicBezTo>
                      <a:pt x="4" y="183"/>
                      <a:pt x="4" y="183"/>
                      <a:pt x="5" y="184"/>
                    </a:cubicBezTo>
                    <a:cubicBezTo>
                      <a:pt x="5" y="182"/>
                      <a:pt x="5" y="182"/>
                      <a:pt x="5" y="182"/>
                    </a:cubicBezTo>
                    <a:cubicBezTo>
                      <a:pt x="7" y="180"/>
                      <a:pt x="7" y="180"/>
                      <a:pt x="7" y="180"/>
                    </a:cubicBezTo>
                    <a:cubicBezTo>
                      <a:pt x="6" y="180"/>
                      <a:pt x="6" y="180"/>
                      <a:pt x="6" y="180"/>
                    </a:cubicBezTo>
                    <a:moveTo>
                      <a:pt x="7" y="180"/>
                    </a:moveTo>
                    <a:cubicBezTo>
                      <a:pt x="7" y="180"/>
                      <a:pt x="7" y="180"/>
                      <a:pt x="7" y="180"/>
                    </a:cubicBezTo>
                    <a:cubicBezTo>
                      <a:pt x="7" y="180"/>
                      <a:pt x="7" y="180"/>
                      <a:pt x="8" y="180"/>
                    </a:cubicBezTo>
                    <a:cubicBezTo>
                      <a:pt x="8" y="180"/>
                      <a:pt x="8" y="180"/>
                      <a:pt x="8" y="180"/>
                    </a:cubicBezTo>
                    <a:cubicBezTo>
                      <a:pt x="8" y="180"/>
                      <a:pt x="7" y="180"/>
                      <a:pt x="7" y="180"/>
                    </a:cubicBezTo>
                    <a:moveTo>
                      <a:pt x="6" y="179"/>
                    </a:moveTo>
                    <a:cubicBezTo>
                      <a:pt x="6" y="179"/>
                      <a:pt x="6" y="179"/>
                      <a:pt x="6" y="180"/>
                    </a:cubicBezTo>
                    <a:cubicBezTo>
                      <a:pt x="6" y="180"/>
                      <a:pt x="7" y="180"/>
                      <a:pt x="7" y="180"/>
                    </a:cubicBezTo>
                    <a:cubicBezTo>
                      <a:pt x="7" y="180"/>
                      <a:pt x="7" y="180"/>
                      <a:pt x="7" y="180"/>
                    </a:cubicBezTo>
                    <a:cubicBezTo>
                      <a:pt x="7" y="180"/>
                      <a:pt x="6" y="179"/>
                      <a:pt x="6" y="179"/>
                    </a:cubicBezTo>
                    <a:moveTo>
                      <a:pt x="3" y="179"/>
                    </a:moveTo>
                    <a:cubicBezTo>
                      <a:pt x="3" y="180"/>
                      <a:pt x="3" y="180"/>
                      <a:pt x="3" y="180"/>
                    </a:cubicBezTo>
                    <a:cubicBezTo>
                      <a:pt x="2" y="180"/>
                      <a:pt x="2" y="180"/>
                      <a:pt x="2" y="180"/>
                    </a:cubicBezTo>
                    <a:cubicBezTo>
                      <a:pt x="2" y="181"/>
                      <a:pt x="1" y="181"/>
                      <a:pt x="1" y="182"/>
                    </a:cubicBezTo>
                    <a:cubicBezTo>
                      <a:pt x="1" y="182"/>
                      <a:pt x="2" y="182"/>
                      <a:pt x="2" y="182"/>
                    </a:cubicBezTo>
                    <a:cubicBezTo>
                      <a:pt x="3" y="181"/>
                      <a:pt x="3" y="180"/>
                      <a:pt x="4" y="179"/>
                    </a:cubicBezTo>
                    <a:cubicBezTo>
                      <a:pt x="4" y="179"/>
                      <a:pt x="3" y="179"/>
                      <a:pt x="3" y="179"/>
                    </a:cubicBezTo>
                    <a:moveTo>
                      <a:pt x="3" y="178"/>
                    </a:moveTo>
                    <a:cubicBezTo>
                      <a:pt x="3" y="178"/>
                      <a:pt x="3" y="178"/>
                      <a:pt x="3" y="178"/>
                    </a:cubicBezTo>
                    <a:cubicBezTo>
                      <a:pt x="4" y="178"/>
                      <a:pt x="4" y="178"/>
                      <a:pt x="5" y="179"/>
                    </a:cubicBezTo>
                    <a:cubicBezTo>
                      <a:pt x="5" y="179"/>
                      <a:pt x="5" y="179"/>
                      <a:pt x="5" y="179"/>
                    </a:cubicBezTo>
                    <a:cubicBezTo>
                      <a:pt x="4" y="178"/>
                      <a:pt x="4" y="178"/>
                      <a:pt x="3" y="178"/>
                    </a:cubicBezTo>
                    <a:moveTo>
                      <a:pt x="3" y="178"/>
                    </a:moveTo>
                    <a:cubicBezTo>
                      <a:pt x="3" y="178"/>
                      <a:pt x="3" y="178"/>
                      <a:pt x="3" y="179"/>
                    </a:cubicBezTo>
                    <a:cubicBezTo>
                      <a:pt x="3" y="179"/>
                      <a:pt x="3" y="179"/>
                      <a:pt x="3" y="179"/>
                    </a:cubicBezTo>
                    <a:cubicBezTo>
                      <a:pt x="3" y="179"/>
                      <a:pt x="3" y="179"/>
                      <a:pt x="3" y="179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3" y="179"/>
                      <a:pt x="4" y="179"/>
                      <a:pt x="4" y="179"/>
                    </a:cubicBezTo>
                    <a:cubicBezTo>
                      <a:pt x="4" y="179"/>
                      <a:pt x="4" y="179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moveTo>
                      <a:pt x="3" y="178"/>
                    </a:moveTo>
                    <a:cubicBezTo>
                      <a:pt x="3" y="178"/>
                      <a:pt x="3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moveTo>
                      <a:pt x="10" y="175"/>
                    </a:moveTo>
                    <a:cubicBezTo>
                      <a:pt x="8" y="178"/>
                      <a:pt x="8" y="178"/>
                      <a:pt x="8" y="178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1" y="175"/>
                      <a:pt x="11" y="175"/>
                      <a:pt x="11" y="175"/>
                    </a:cubicBezTo>
                    <a:cubicBezTo>
                      <a:pt x="11" y="175"/>
                      <a:pt x="10" y="175"/>
                      <a:pt x="10" y="175"/>
                    </a:cubicBezTo>
                    <a:moveTo>
                      <a:pt x="9" y="175"/>
                    </a:moveTo>
                    <a:cubicBezTo>
                      <a:pt x="8" y="176"/>
                      <a:pt x="8" y="177"/>
                      <a:pt x="7" y="178"/>
                    </a:cubicBezTo>
                    <a:cubicBezTo>
                      <a:pt x="7" y="178"/>
                      <a:pt x="8" y="178"/>
                      <a:pt x="8" y="178"/>
                    </a:cubicBezTo>
                    <a:cubicBezTo>
                      <a:pt x="10" y="175"/>
                      <a:pt x="10" y="175"/>
                      <a:pt x="10" y="175"/>
                    </a:cubicBezTo>
                    <a:cubicBezTo>
                      <a:pt x="10" y="175"/>
                      <a:pt x="9" y="175"/>
                      <a:pt x="9" y="175"/>
                    </a:cubicBezTo>
                    <a:moveTo>
                      <a:pt x="6" y="173"/>
                    </a:moveTo>
                    <a:cubicBezTo>
                      <a:pt x="5" y="174"/>
                      <a:pt x="5" y="175"/>
                      <a:pt x="4" y="176"/>
                    </a:cubicBezTo>
                    <a:cubicBezTo>
                      <a:pt x="5" y="176"/>
                      <a:pt x="5" y="177"/>
                      <a:pt x="6" y="177"/>
                    </a:cubicBezTo>
                    <a:cubicBezTo>
                      <a:pt x="6" y="176"/>
                      <a:pt x="7" y="175"/>
                      <a:pt x="8" y="174"/>
                    </a:cubicBezTo>
                    <a:cubicBezTo>
                      <a:pt x="7" y="174"/>
                      <a:pt x="7" y="173"/>
                      <a:pt x="7" y="173"/>
                    </a:cubicBezTo>
                    <a:cubicBezTo>
                      <a:pt x="6" y="173"/>
                      <a:pt x="6" y="173"/>
                      <a:pt x="6" y="173"/>
                    </a:cubicBezTo>
                    <a:moveTo>
                      <a:pt x="12" y="172"/>
                    </a:moveTo>
                    <a:cubicBezTo>
                      <a:pt x="11" y="174"/>
                      <a:pt x="11" y="174"/>
                      <a:pt x="11" y="174"/>
                    </a:cubicBezTo>
                    <a:cubicBezTo>
                      <a:pt x="11" y="174"/>
                      <a:pt x="11" y="175"/>
                      <a:pt x="11" y="175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2" y="172"/>
                      <a:pt x="12" y="172"/>
                      <a:pt x="12" y="172"/>
                    </a:cubicBezTo>
                    <a:moveTo>
                      <a:pt x="11" y="171"/>
                    </a:moveTo>
                    <a:cubicBezTo>
                      <a:pt x="10" y="172"/>
                      <a:pt x="10" y="173"/>
                      <a:pt x="9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2" y="172"/>
                      <a:pt x="12" y="172"/>
                      <a:pt x="12" y="172"/>
                    </a:cubicBezTo>
                    <a:cubicBezTo>
                      <a:pt x="11" y="172"/>
                      <a:pt x="11" y="171"/>
                      <a:pt x="11" y="171"/>
                    </a:cubicBezTo>
                    <a:moveTo>
                      <a:pt x="14" y="170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4" y="171"/>
                      <a:pt x="14" y="171"/>
                      <a:pt x="14" y="171"/>
                    </a:cubicBezTo>
                    <a:cubicBezTo>
                      <a:pt x="14" y="170"/>
                      <a:pt x="14" y="170"/>
                      <a:pt x="14" y="170"/>
                    </a:cubicBezTo>
                    <a:cubicBezTo>
                      <a:pt x="14" y="170"/>
                      <a:pt x="14" y="170"/>
                      <a:pt x="14" y="170"/>
                    </a:cubicBezTo>
                    <a:moveTo>
                      <a:pt x="8" y="169"/>
                    </a:moveTo>
                    <a:cubicBezTo>
                      <a:pt x="7" y="170"/>
                      <a:pt x="7" y="171"/>
                      <a:pt x="6" y="172"/>
                    </a:cubicBezTo>
                    <a:cubicBezTo>
                      <a:pt x="7" y="172"/>
                      <a:pt x="8" y="173"/>
                      <a:pt x="8" y="173"/>
                    </a:cubicBezTo>
                    <a:cubicBezTo>
                      <a:pt x="9" y="172"/>
                      <a:pt x="9" y="171"/>
                      <a:pt x="10" y="171"/>
                    </a:cubicBezTo>
                    <a:cubicBezTo>
                      <a:pt x="9" y="170"/>
                      <a:pt x="9" y="170"/>
                      <a:pt x="8" y="169"/>
                    </a:cubicBezTo>
                    <a:moveTo>
                      <a:pt x="12" y="169"/>
                    </a:moveTo>
                    <a:cubicBezTo>
                      <a:pt x="11" y="170"/>
                      <a:pt x="11" y="170"/>
                      <a:pt x="11" y="170"/>
                    </a:cubicBezTo>
                    <a:cubicBezTo>
                      <a:pt x="11" y="171"/>
                      <a:pt x="11" y="171"/>
                      <a:pt x="11" y="171"/>
                    </a:cubicBezTo>
                    <a:cubicBezTo>
                      <a:pt x="11" y="171"/>
                      <a:pt x="11" y="171"/>
                      <a:pt x="11" y="171"/>
                    </a:cubicBezTo>
                    <a:cubicBezTo>
                      <a:pt x="11" y="171"/>
                      <a:pt x="12" y="171"/>
                      <a:pt x="12" y="171"/>
                    </a:cubicBezTo>
                    <a:cubicBezTo>
                      <a:pt x="13" y="169"/>
                      <a:pt x="13" y="169"/>
                      <a:pt x="13" y="169"/>
                    </a:cubicBezTo>
                    <a:cubicBezTo>
                      <a:pt x="13" y="169"/>
                      <a:pt x="13" y="169"/>
                      <a:pt x="12" y="169"/>
                    </a:cubicBezTo>
                    <a:moveTo>
                      <a:pt x="15" y="168"/>
                    </a:moveTo>
                    <a:cubicBezTo>
                      <a:pt x="14" y="169"/>
                      <a:pt x="14" y="169"/>
                      <a:pt x="14" y="169"/>
                    </a:cubicBezTo>
                    <a:cubicBezTo>
                      <a:pt x="14" y="169"/>
                      <a:pt x="14" y="169"/>
                      <a:pt x="15" y="169"/>
                    </a:cubicBezTo>
                    <a:cubicBezTo>
                      <a:pt x="15" y="169"/>
                      <a:pt x="15" y="169"/>
                      <a:pt x="15" y="169"/>
                    </a:cubicBezTo>
                    <a:cubicBezTo>
                      <a:pt x="15" y="169"/>
                      <a:pt x="15" y="168"/>
                      <a:pt x="15" y="168"/>
                    </a:cubicBezTo>
                    <a:moveTo>
                      <a:pt x="13" y="167"/>
                    </a:move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8"/>
                      <a:pt x="13" y="168"/>
                      <a:pt x="14" y="169"/>
                    </a:cubicBezTo>
                    <a:cubicBezTo>
                      <a:pt x="14" y="168"/>
                      <a:pt x="14" y="168"/>
                      <a:pt x="14" y="168"/>
                    </a:cubicBezTo>
                    <a:cubicBezTo>
                      <a:pt x="14" y="168"/>
                      <a:pt x="13" y="168"/>
                      <a:pt x="13" y="167"/>
                    </a:cubicBezTo>
                    <a:moveTo>
                      <a:pt x="9" y="167"/>
                    </a:moveTo>
                    <a:cubicBezTo>
                      <a:pt x="9" y="167"/>
                      <a:pt x="8" y="168"/>
                      <a:pt x="8" y="169"/>
                    </a:cubicBezTo>
                    <a:cubicBezTo>
                      <a:pt x="9" y="169"/>
                      <a:pt x="9" y="170"/>
                      <a:pt x="10" y="170"/>
                    </a:cubicBezTo>
                    <a:cubicBezTo>
                      <a:pt x="10" y="169"/>
                      <a:pt x="11" y="169"/>
                      <a:pt x="11" y="168"/>
                    </a:cubicBezTo>
                    <a:cubicBezTo>
                      <a:pt x="11" y="168"/>
                      <a:pt x="10" y="167"/>
                      <a:pt x="9" y="167"/>
                    </a:cubicBezTo>
                    <a:moveTo>
                      <a:pt x="10" y="165"/>
                    </a:moveTo>
                    <a:cubicBezTo>
                      <a:pt x="10" y="166"/>
                      <a:pt x="10" y="166"/>
                      <a:pt x="10" y="166"/>
                    </a:cubicBezTo>
                    <a:cubicBezTo>
                      <a:pt x="10" y="166"/>
                      <a:pt x="11" y="167"/>
                      <a:pt x="12" y="167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12" y="167"/>
                      <a:pt x="12" y="166"/>
                      <a:pt x="11" y="166"/>
                    </a:cubicBezTo>
                    <a:cubicBezTo>
                      <a:pt x="11" y="166"/>
                      <a:pt x="10" y="166"/>
                      <a:pt x="10" y="165"/>
                    </a:cubicBezTo>
                    <a:moveTo>
                      <a:pt x="20" y="160"/>
                    </a:moveTo>
                    <a:cubicBezTo>
                      <a:pt x="18" y="162"/>
                      <a:pt x="18" y="162"/>
                      <a:pt x="18" y="162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19" y="162"/>
                      <a:pt x="20" y="161"/>
                      <a:pt x="21" y="160"/>
                    </a:cubicBezTo>
                    <a:cubicBezTo>
                      <a:pt x="20" y="160"/>
                      <a:pt x="20" y="160"/>
                      <a:pt x="20" y="160"/>
                    </a:cubicBezTo>
                    <a:moveTo>
                      <a:pt x="19" y="159"/>
                    </a:moveTo>
                    <a:cubicBezTo>
                      <a:pt x="17" y="161"/>
                      <a:pt x="17" y="161"/>
                      <a:pt x="17" y="161"/>
                    </a:cubicBezTo>
                    <a:cubicBezTo>
                      <a:pt x="18" y="162"/>
                      <a:pt x="18" y="162"/>
                      <a:pt x="18" y="162"/>
                    </a:cubicBezTo>
                    <a:cubicBezTo>
                      <a:pt x="20" y="159"/>
                      <a:pt x="20" y="159"/>
                      <a:pt x="20" y="159"/>
                    </a:cubicBezTo>
                    <a:cubicBezTo>
                      <a:pt x="19" y="159"/>
                      <a:pt x="19" y="159"/>
                      <a:pt x="19" y="159"/>
                    </a:cubicBezTo>
                    <a:moveTo>
                      <a:pt x="15" y="156"/>
                    </a:moveTo>
                    <a:cubicBezTo>
                      <a:pt x="15" y="158"/>
                      <a:pt x="14" y="159"/>
                      <a:pt x="13" y="160"/>
                    </a:cubicBezTo>
                    <a:cubicBezTo>
                      <a:pt x="16" y="161"/>
                      <a:pt x="16" y="161"/>
                      <a:pt x="16" y="161"/>
                    </a:cubicBezTo>
                    <a:cubicBezTo>
                      <a:pt x="16" y="160"/>
                      <a:pt x="17" y="159"/>
                      <a:pt x="17" y="158"/>
                    </a:cubicBezTo>
                    <a:cubicBezTo>
                      <a:pt x="17" y="157"/>
                      <a:pt x="16" y="157"/>
                      <a:pt x="15" y="156"/>
                    </a:cubicBezTo>
                    <a:moveTo>
                      <a:pt x="26" y="151"/>
                    </a:move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5" y="153"/>
                      <a:pt x="25" y="152"/>
                      <a:pt x="26" y="151"/>
                    </a:cubicBezTo>
                    <a:cubicBezTo>
                      <a:pt x="26" y="151"/>
                      <a:pt x="26" y="151"/>
                      <a:pt x="26" y="151"/>
                    </a:cubicBezTo>
                    <a:moveTo>
                      <a:pt x="24" y="150"/>
                    </a:moveTo>
                    <a:cubicBezTo>
                      <a:pt x="22" y="153"/>
                      <a:pt x="22" y="153"/>
                      <a:pt x="22" y="153"/>
                    </a:cubicBezTo>
                    <a:cubicBezTo>
                      <a:pt x="22" y="153"/>
                      <a:pt x="23" y="153"/>
                      <a:pt x="23" y="15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5" y="150"/>
                      <a:pt x="24" y="150"/>
                      <a:pt x="24" y="150"/>
                    </a:cubicBezTo>
                    <a:moveTo>
                      <a:pt x="20" y="148"/>
                    </a:moveTo>
                    <a:cubicBezTo>
                      <a:pt x="20" y="149"/>
                      <a:pt x="19" y="150"/>
                      <a:pt x="19" y="151"/>
                    </a:cubicBezTo>
                    <a:cubicBezTo>
                      <a:pt x="19" y="151"/>
                      <a:pt x="19" y="151"/>
                      <a:pt x="19" y="151"/>
                    </a:cubicBezTo>
                    <a:cubicBezTo>
                      <a:pt x="20" y="151"/>
                      <a:pt x="20" y="152"/>
                      <a:pt x="21" y="152"/>
                    </a:cubicBezTo>
                    <a:cubicBezTo>
                      <a:pt x="21" y="151"/>
                      <a:pt x="22" y="150"/>
                      <a:pt x="22" y="149"/>
                    </a:cubicBezTo>
                    <a:cubicBezTo>
                      <a:pt x="22" y="149"/>
                      <a:pt x="21" y="148"/>
                      <a:pt x="20" y="148"/>
                    </a:cubicBezTo>
                    <a:moveTo>
                      <a:pt x="33" y="139"/>
                    </a:moveTo>
                    <a:cubicBezTo>
                      <a:pt x="31" y="142"/>
                      <a:pt x="31" y="142"/>
                      <a:pt x="31" y="142"/>
                    </a:cubicBezTo>
                    <a:cubicBezTo>
                      <a:pt x="32" y="142"/>
                      <a:pt x="32" y="142"/>
                      <a:pt x="32" y="142"/>
                    </a:cubicBezTo>
                    <a:cubicBezTo>
                      <a:pt x="32" y="141"/>
                      <a:pt x="33" y="140"/>
                      <a:pt x="34" y="139"/>
                    </a:cubicBezTo>
                    <a:cubicBezTo>
                      <a:pt x="33" y="139"/>
                      <a:pt x="33" y="139"/>
                      <a:pt x="33" y="139"/>
                    </a:cubicBezTo>
                    <a:moveTo>
                      <a:pt x="32" y="138"/>
                    </a:moveTo>
                    <a:cubicBezTo>
                      <a:pt x="30" y="141"/>
                      <a:pt x="30" y="141"/>
                      <a:pt x="30" y="141"/>
                    </a:cubicBezTo>
                    <a:cubicBezTo>
                      <a:pt x="31" y="141"/>
                      <a:pt x="31" y="141"/>
                      <a:pt x="31" y="141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2" y="138"/>
                      <a:pt x="32" y="138"/>
                      <a:pt x="32" y="138"/>
                    </a:cubicBezTo>
                    <a:moveTo>
                      <a:pt x="28" y="135"/>
                    </a:moveTo>
                    <a:cubicBezTo>
                      <a:pt x="27" y="136"/>
                      <a:pt x="26" y="137"/>
                      <a:pt x="26" y="138"/>
                    </a:cubicBezTo>
                    <a:cubicBezTo>
                      <a:pt x="28" y="140"/>
                      <a:pt x="28" y="140"/>
                      <a:pt x="28" y="140"/>
                    </a:cubicBezTo>
                    <a:cubicBezTo>
                      <a:pt x="28" y="139"/>
                      <a:pt x="29" y="138"/>
                      <a:pt x="30" y="137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6"/>
                      <a:pt x="29" y="137"/>
                      <a:pt x="29" y="137"/>
                    </a:cubicBezTo>
                    <a:cubicBezTo>
                      <a:pt x="29" y="137"/>
                      <a:pt x="29" y="136"/>
                      <a:pt x="29" y="136"/>
                    </a:cubicBezTo>
                    <a:cubicBezTo>
                      <a:pt x="28" y="135"/>
                      <a:pt x="28" y="135"/>
                      <a:pt x="28" y="135"/>
                    </a:cubicBezTo>
                    <a:moveTo>
                      <a:pt x="39" y="128"/>
                    </a:moveTo>
                    <a:cubicBezTo>
                      <a:pt x="38" y="131"/>
                      <a:pt x="38" y="131"/>
                      <a:pt x="38" y="131"/>
                    </a:cubicBezTo>
                    <a:cubicBezTo>
                      <a:pt x="38" y="131"/>
                      <a:pt x="38" y="131"/>
                      <a:pt x="39" y="131"/>
                    </a:cubicBezTo>
                    <a:cubicBezTo>
                      <a:pt x="39" y="130"/>
                      <a:pt x="40" y="130"/>
                      <a:pt x="40" y="129"/>
                    </a:cubicBezTo>
                    <a:cubicBezTo>
                      <a:pt x="40" y="129"/>
                      <a:pt x="39" y="129"/>
                      <a:pt x="39" y="128"/>
                    </a:cubicBezTo>
                    <a:moveTo>
                      <a:pt x="38" y="128"/>
                    </a:moveTo>
                    <a:cubicBezTo>
                      <a:pt x="37" y="130"/>
                      <a:pt x="37" y="130"/>
                      <a:pt x="37" y="130"/>
                    </a:cubicBezTo>
                    <a:cubicBezTo>
                      <a:pt x="37" y="130"/>
                      <a:pt x="37" y="130"/>
                      <a:pt x="37" y="130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8" y="128"/>
                      <a:pt x="38" y="128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8"/>
                      <a:pt x="40" y="128"/>
                      <a:pt x="41" y="12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0" y="128"/>
                      <a:pt x="40" y="127"/>
                      <a:pt x="40" y="127"/>
                    </a:cubicBezTo>
                    <a:moveTo>
                      <a:pt x="39" y="127"/>
                    </a:moveTo>
                    <a:cubicBezTo>
                      <a:pt x="39" y="127"/>
                      <a:pt x="39" y="127"/>
                      <a:pt x="39" y="127"/>
                    </a:cubicBezTo>
                    <a:cubicBezTo>
                      <a:pt x="39" y="127"/>
                      <a:pt x="39" y="127"/>
                      <a:pt x="39" y="127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39" y="127"/>
                      <a:pt x="39" y="127"/>
                      <a:pt x="39" y="127"/>
                    </a:cubicBezTo>
                    <a:moveTo>
                      <a:pt x="35" y="126"/>
                    </a:moveTo>
                    <a:cubicBezTo>
                      <a:pt x="35" y="127"/>
                      <a:pt x="34" y="128"/>
                      <a:pt x="34" y="128"/>
                    </a:cubicBezTo>
                    <a:cubicBezTo>
                      <a:pt x="34" y="128"/>
                      <a:pt x="34" y="128"/>
                      <a:pt x="34" y="129"/>
                    </a:cubicBezTo>
                    <a:cubicBezTo>
                      <a:pt x="35" y="128"/>
                      <a:pt x="35" y="127"/>
                      <a:pt x="36" y="126"/>
                    </a:cubicBezTo>
                    <a:cubicBezTo>
                      <a:pt x="36" y="126"/>
                      <a:pt x="35" y="126"/>
                      <a:pt x="35" y="126"/>
                    </a:cubicBezTo>
                    <a:moveTo>
                      <a:pt x="34" y="125"/>
                    </a:moveTo>
                    <a:cubicBezTo>
                      <a:pt x="33" y="126"/>
                      <a:pt x="33" y="127"/>
                      <a:pt x="32" y="127"/>
                    </a:cubicBezTo>
                    <a:cubicBezTo>
                      <a:pt x="33" y="128"/>
                      <a:pt x="33" y="128"/>
                      <a:pt x="33" y="128"/>
                    </a:cubicBezTo>
                    <a:cubicBezTo>
                      <a:pt x="34" y="127"/>
                      <a:pt x="34" y="127"/>
                      <a:pt x="35" y="126"/>
                    </a:cubicBezTo>
                    <a:cubicBezTo>
                      <a:pt x="34" y="126"/>
                      <a:pt x="34" y="125"/>
                      <a:pt x="34" y="125"/>
                    </a:cubicBezTo>
                    <a:moveTo>
                      <a:pt x="36" y="125"/>
                    </a:moveTo>
                    <a:cubicBezTo>
                      <a:pt x="36" y="125"/>
                      <a:pt x="36" y="125"/>
                      <a:pt x="36" y="125"/>
                    </a:cubicBezTo>
                    <a:cubicBezTo>
                      <a:pt x="36" y="125"/>
                      <a:pt x="36" y="125"/>
                      <a:pt x="36" y="125"/>
                    </a:cubicBezTo>
                    <a:cubicBezTo>
                      <a:pt x="36" y="125"/>
                      <a:pt x="36" y="125"/>
                      <a:pt x="36" y="125"/>
                    </a:cubicBezTo>
                    <a:cubicBezTo>
                      <a:pt x="36" y="125"/>
                      <a:pt x="36" y="125"/>
                      <a:pt x="36" y="125"/>
                    </a:cubicBezTo>
                    <a:moveTo>
                      <a:pt x="34" y="124"/>
                    </a:moveTo>
                    <a:cubicBezTo>
                      <a:pt x="34" y="124"/>
                      <a:pt x="34" y="124"/>
                      <a:pt x="34" y="124"/>
                    </a:cubicBezTo>
                    <a:cubicBezTo>
                      <a:pt x="35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4"/>
                      <a:pt x="35" y="124"/>
                      <a:pt x="34" y="124"/>
                    </a:cubicBezTo>
                    <a:moveTo>
                      <a:pt x="43" y="122"/>
                    </a:moveTo>
                    <a:cubicBezTo>
                      <a:pt x="43" y="122"/>
                      <a:pt x="43" y="122"/>
                      <a:pt x="43" y="122"/>
                    </a:cubicBezTo>
                    <a:cubicBezTo>
                      <a:pt x="43" y="122"/>
                      <a:pt x="44" y="122"/>
                      <a:pt x="44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3" y="122"/>
                      <a:pt x="43" y="122"/>
                      <a:pt x="43" y="122"/>
                    </a:cubicBezTo>
                    <a:moveTo>
                      <a:pt x="42" y="121"/>
                    </a:moveTo>
                    <a:cubicBezTo>
                      <a:pt x="42" y="121"/>
                      <a:pt x="42" y="121"/>
                      <a:pt x="42" y="121"/>
                    </a:cubicBezTo>
                    <a:cubicBezTo>
                      <a:pt x="42" y="122"/>
                      <a:pt x="42" y="122"/>
                      <a:pt x="43" y="122"/>
                    </a:cubicBezTo>
                    <a:cubicBezTo>
                      <a:pt x="43" y="122"/>
                      <a:pt x="43" y="122"/>
                      <a:pt x="43" y="122"/>
                    </a:cubicBezTo>
                    <a:cubicBezTo>
                      <a:pt x="42" y="121"/>
                      <a:pt x="42" y="121"/>
                      <a:pt x="42" y="121"/>
                    </a:cubicBezTo>
                    <a:moveTo>
                      <a:pt x="39" y="120"/>
                    </a:moveTo>
                    <a:cubicBezTo>
                      <a:pt x="39" y="120"/>
                      <a:pt x="39" y="120"/>
                      <a:pt x="39" y="120"/>
                    </a:cubicBezTo>
                    <a:cubicBezTo>
                      <a:pt x="39" y="120"/>
                      <a:pt x="39" y="120"/>
                      <a:pt x="39" y="120"/>
                    </a:cubicBezTo>
                    <a:cubicBezTo>
                      <a:pt x="39" y="120"/>
                      <a:pt x="40" y="120"/>
                      <a:pt x="40" y="120"/>
                    </a:cubicBezTo>
                    <a:cubicBezTo>
                      <a:pt x="39" y="120"/>
                      <a:pt x="39" y="120"/>
                      <a:pt x="39" y="120"/>
                    </a:cubicBezTo>
                    <a:moveTo>
                      <a:pt x="38" y="119"/>
                    </a:moveTo>
                    <a:cubicBezTo>
                      <a:pt x="38" y="119"/>
                      <a:pt x="38" y="119"/>
                      <a:pt x="38" y="119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8" y="119"/>
                      <a:pt x="39" y="119"/>
                      <a:pt x="39" y="119"/>
                    </a:cubicBezTo>
                    <a:cubicBezTo>
                      <a:pt x="38" y="119"/>
                      <a:pt x="38" y="119"/>
                      <a:pt x="38" y="119"/>
                    </a:cubicBezTo>
                    <a:moveTo>
                      <a:pt x="45" y="119"/>
                    </a:moveTo>
                    <a:cubicBezTo>
                      <a:pt x="43" y="122"/>
                      <a:pt x="43" y="122"/>
                      <a:pt x="43" y="122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45" y="121"/>
                      <a:pt x="45" y="120"/>
                      <a:pt x="46" y="119"/>
                    </a:cubicBezTo>
                    <a:cubicBezTo>
                      <a:pt x="45" y="119"/>
                      <a:pt x="45" y="119"/>
                      <a:pt x="45" y="119"/>
                    </a:cubicBezTo>
                    <a:moveTo>
                      <a:pt x="44" y="118"/>
                    </a:moveTo>
                    <a:cubicBezTo>
                      <a:pt x="42" y="121"/>
                      <a:pt x="42" y="121"/>
                      <a:pt x="42" y="121"/>
                    </a:cubicBezTo>
                    <a:cubicBezTo>
                      <a:pt x="42" y="121"/>
                      <a:pt x="43" y="121"/>
                      <a:pt x="43" y="121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4" y="118"/>
                      <a:pt x="44" y="118"/>
                      <a:pt x="44" y="118"/>
                    </a:cubicBezTo>
                    <a:moveTo>
                      <a:pt x="45" y="118"/>
                    </a:move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7" y="119"/>
                    </a:cubicBezTo>
                    <a:cubicBezTo>
                      <a:pt x="46" y="118"/>
                      <a:pt x="46" y="118"/>
                      <a:pt x="45" y="118"/>
                    </a:cubicBezTo>
                    <a:moveTo>
                      <a:pt x="45" y="117"/>
                    </a:move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moveTo>
                      <a:pt x="41" y="116"/>
                    </a:moveTo>
                    <a:cubicBezTo>
                      <a:pt x="40" y="117"/>
                      <a:pt x="40" y="118"/>
                      <a:pt x="39" y="119"/>
                    </a:cubicBezTo>
                    <a:cubicBezTo>
                      <a:pt x="39" y="119"/>
                      <a:pt x="40" y="119"/>
                      <a:pt x="40" y="120"/>
                    </a:cubicBezTo>
                    <a:cubicBezTo>
                      <a:pt x="40" y="119"/>
                      <a:pt x="41" y="118"/>
                      <a:pt x="42" y="117"/>
                    </a:cubicBezTo>
                    <a:cubicBezTo>
                      <a:pt x="41" y="116"/>
                      <a:pt x="41" y="116"/>
                      <a:pt x="41" y="116"/>
                    </a:cubicBezTo>
                    <a:moveTo>
                      <a:pt x="41" y="116"/>
                    </a:moveTo>
                    <a:cubicBezTo>
                      <a:pt x="41" y="116"/>
                      <a:pt x="41" y="116"/>
                      <a:pt x="41" y="116"/>
                    </a:cubicBezTo>
                    <a:cubicBezTo>
                      <a:pt x="41" y="116"/>
                      <a:pt x="41" y="116"/>
                      <a:pt x="42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6"/>
                      <a:pt x="42" y="116"/>
                      <a:pt x="41" y="116"/>
                    </a:cubicBezTo>
                    <a:moveTo>
                      <a:pt x="47" y="116"/>
                    </a:moveTo>
                    <a:cubicBezTo>
                      <a:pt x="46" y="117"/>
                      <a:pt x="46" y="117"/>
                      <a:pt x="46" y="117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8" y="117"/>
                      <a:pt x="48" y="117"/>
                      <a:pt x="48" y="116"/>
                    </a:cubicBezTo>
                    <a:cubicBezTo>
                      <a:pt x="48" y="116"/>
                      <a:pt x="47" y="116"/>
                      <a:pt x="47" y="116"/>
                    </a:cubicBezTo>
                    <a:moveTo>
                      <a:pt x="40" y="115"/>
                    </a:moveTo>
                    <a:cubicBezTo>
                      <a:pt x="39" y="116"/>
                      <a:pt x="39" y="117"/>
                      <a:pt x="38" y="118"/>
                    </a:cubicBezTo>
                    <a:cubicBezTo>
                      <a:pt x="38" y="119"/>
                      <a:pt x="38" y="119"/>
                      <a:pt x="39" y="119"/>
                    </a:cubicBezTo>
                    <a:cubicBezTo>
                      <a:pt x="39" y="118"/>
                      <a:pt x="40" y="117"/>
                      <a:pt x="41" y="116"/>
                    </a:cubicBezTo>
                    <a:cubicBezTo>
                      <a:pt x="40" y="115"/>
                      <a:pt x="40" y="115"/>
                      <a:pt x="40" y="115"/>
                    </a:cubicBezTo>
                    <a:moveTo>
                      <a:pt x="46" y="115"/>
                    </a:moveTo>
                    <a:cubicBezTo>
                      <a:pt x="45" y="116"/>
                      <a:pt x="45" y="116"/>
                      <a:pt x="45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6" y="115"/>
                      <a:pt x="46" y="115"/>
                      <a:pt x="46" y="115"/>
                    </a:cubicBezTo>
                    <a:moveTo>
                      <a:pt x="40" y="115"/>
                    </a:move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6"/>
                      <a:pt x="41" y="116"/>
                    </a:cubicBezTo>
                    <a:cubicBezTo>
                      <a:pt x="41" y="116"/>
                      <a:pt x="41" y="115"/>
                      <a:pt x="41" y="115"/>
                    </a:cubicBezTo>
                    <a:cubicBezTo>
                      <a:pt x="41" y="115"/>
                      <a:pt x="40" y="115"/>
                      <a:pt x="40" y="115"/>
                    </a:cubicBezTo>
                    <a:moveTo>
                      <a:pt x="48" y="114"/>
                    </a:move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9" y="115"/>
                      <a:pt x="49" y="115"/>
                      <a:pt x="49" y="114"/>
                    </a:cubicBezTo>
                    <a:cubicBezTo>
                      <a:pt x="49" y="114"/>
                      <a:pt x="48" y="114"/>
                      <a:pt x="48" y="114"/>
                    </a:cubicBezTo>
                    <a:moveTo>
                      <a:pt x="47" y="113"/>
                    </a:moveTo>
                    <a:cubicBezTo>
                      <a:pt x="46" y="114"/>
                      <a:pt x="46" y="114"/>
                      <a:pt x="46" y="114"/>
                    </a:cubicBezTo>
                    <a:cubicBezTo>
                      <a:pt x="47" y="114"/>
                      <a:pt x="47" y="114"/>
                      <a:pt x="47" y="115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14"/>
                      <a:pt x="47" y="113"/>
                      <a:pt x="47" y="113"/>
                    </a:cubicBezTo>
                    <a:moveTo>
                      <a:pt x="43" y="113"/>
                    </a:moveTo>
                    <a:cubicBezTo>
                      <a:pt x="43" y="113"/>
                      <a:pt x="43" y="114"/>
                      <a:pt x="42" y="114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43" y="114"/>
                      <a:pt x="43" y="114"/>
                      <a:pt x="43" y="113"/>
                    </a:cubicBezTo>
                    <a:cubicBezTo>
                      <a:pt x="43" y="113"/>
                      <a:pt x="43" y="113"/>
                      <a:pt x="43" y="113"/>
                    </a:cubicBezTo>
                    <a:moveTo>
                      <a:pt x="42" y="112"/>
                    </a:move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2" y="114"/>
                      <a:pt x="42" y="114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42" y="113"/>
                      <a:pt x="42" y="112"/>
                      <a:pt x="42" y="112"/>
                    </a:cubicBezTo>
                    <a:moveTo>
                      <a:pt x="49" y="112"/>
                    </a:moveTo>
                    <a:cubicBezTo>
                      <a:pt x="48" y="113"/>
                      <a:pt x="48" y="113"/>
                      <a:pt x="48" y="113"/>
                    </a:cubicBezTo>
                    <a:cubicBezTo>
                      <a:pt x="49" y="113"/>
                      <a:pt x="49" y="114"/>
                      <a:pt x="50" y="114"/>
                    </a:cubicBezTo>
                    <a:cubicBezTo>
                      <a:pt x="50" y="113"/>
                      <a:pt x="50" y="113"/>
                      <a:pt x="50" y="112"/>
                    </a:cubicBezTo>
                    <a:cubicBezTo>
                      <a:pt x="50" y="112"/>
                      <a:pt x="50" y="112"/>
                      <a:pt x="49" y="112"/>
                    </a:cubicBezTo>
                    <a:moveTo>
                      <a:pt x="44" y="111"/>
                    </a:moveTo>
                    <a:cubicBezTo>
                      <a:pt x="44" y="112"/>
                      <a:pt x="44" y="112"/>
                      <a:pt x="43" y="112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12"/>
                      <a:pt x="44" y="113"/>
                      <a:pt x="44" y="113"/>
                    </a:cubicBezTo>
                    <a:cubicBezTo>
                      <a:pt x="44" y="112"/>
                      <a:pt x="44" y="112"/>
                      <a:pt x="45" y="112"/>
                    </a:cubicBezTo>
                    <a:cubicBezTo>
                      <a:pt x="44" y="112"/>
                      <a:pt x="44" y="111"/>
                      <a:pt x="44" y="111"/>
                    </a:cubicBezTo>
                    <a:moveTo>
                      <a:pt x="48" y="111"/>
                    </a:moveTo>
                    <a:cubicBezTo>
                      <a:pt x="48" y="113"/>
                      <a:pt x="48" y="113"/>
                      <a:pt x="48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9" y="112"/>
                      <a:pt x="49" y="112"/>
                      <a:pt x="49" y="112"/>
                    </a:cubicBezTo>
                    <a:cubicBezTo>
                      <a:pt x="49" y="111"/>
                      <a:pt x="49" y="111"/>
                      <a:pt x="48" y="111"/>
                    </a:cubicBezTo>
                    <a:moveTo>
                      <a:pt x="43" y="110"/>
                    </a:moveTo>
                    <a:cubicBezTo>
                      <a:pt x="43" y="111"/>
                      <a:pt x="42" y="111"/>
                      <a:pt x="42" y="111"/>
                    </a:cubicBezTo>
                    <a:cubicBezTo>
                      <a:pt x="42" y="112"/>
                      <a:pt x="43" y="112"/>
                      <a:pt x="43" y="112"/>
                    </a:cubicBezTo>
                    <a:cubicBezTo>
                      <a:pt x="43" y="112"/>
                      <a:pt x="43" y="111"/>
                      <a:pt x="43" y="111"/>
                    </a:cubicBezTo>
                    <a:cubicBezTo>
                      <a:pt x="43" y="111"/>
                      <a:pt x="43" y="111"/>
                      <a:pt x="43" y="110"/>
                    </a:cubicBezTo>
                    <a:moveTo>
                      <a:pt x="45" y="109"/>
                    </a:moveTo>
                    <a:cubicBezTo>
                      <a:pt x="45" y="110"/>
                      <a:pt x="45" y="110"/>
                      <a:pt x="45" y="111"/>
                    </a:cubicBezTo>
                    <a:cubicBezTo>
                      <a:pt x="45" y="111"/>
                      <a:pt x="45" y="111"/>
                      <a:pt x="45" y="111"/>
                    </a:cubicBezTo>
                    <a:cubicBezTo>
                      <a:pt x="45" y="110"/>
                      <a:pt x="46" y="110"/>
                      <a:pt x="46" y="109"/>
                    </a:cubicBezTo>
                    <a:cubicBezTo>
                      <a:pt x="46" y="109"/>
                      <a:pt x="46" y="109"/>
                      <a:pt x="45" y="109"/>
                    </a:cubicBezTo>
                    <a:moveTo>
                      <a:pt x="44" y="108"/>
                    </a:moveTo>
                    <a:cubicBezTo>
                      <a:pt x="44" y="109"/>
                      <a:pt x="43" y="109"/>
                      <a:pt x="43" y="110"/>
                    </a:cubicBezTo>
                    <a:cubicBezTo>
                      <a:pt x="43" y="110"/>
                      <a:pt x="44" y="110"/>
                      <a:pt x="44" y="110"/>
                    </a:cubicBezTo>
                    <a:cubicBezTo>
                      <a:pt x="44" y="110"/>
                      <a:pt x="45" y="109"/>
                      <a:pt x="45" y="109"/>
                    </a:cubicBezTo>
                    <a:cubicBezTo>
                      <a:pt x="45" y="109"/>
                      <a:pt x="44" y="108"/>
                      <a:pt x="44" y="108"/>
                    </a:cubicBezTo>
                    <a:moveTo>
                      <a:pt x="53" y="103"/>
                    </a:moveTo>
                    <a:cubicBezTo>
                      <a:pt x="50" y="108"/>
                      <a:pt x="50" y="108"/>
                      <a:pt x="50" y="108"/>
                    </a:cubicBezTo>
                    <a:cubicBezTo>
                      <a:pt x="50" y="108"/>
                      <a:pt x="51" y="108"/>
                      <a:pt x="51" y="109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2" y="109"/>
                      <a:pt x="52" y="109"/>
                    </a:cubicBezTo>
                    <a:cubicBezTo>
                      <a:pt x="53" y="108"/>
                      <a:pt x="54" y="106"/>
                      <a:pt x="55" y="104"/>
                    </a:cubicBezTo>
                    <a:cubicBezTo>
                      <a:pt x="55" y="104"/>
                      <a:pt x="54" y="104"/>
                      <a:pt x="53" y="103"/>
                    </a:cubicBezTo>
                    <a:moveTo>
                      <a:pt x="54" y="102"/>
                    </a:moveTo>
                    <a:cubicBezTo>
                      <a:pt x="54" y="102"/>
                      <a:pt x="54" y="102"/>
                      <a:pt x="54" y="102"/>
                    </a:cubicBezTo>
                    <a:cubicBezTo>
                      <a:pt x="55" y="103"/>
                      <a:pt x="55" y="103"/>
                      <a:pt x="56" y="104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5" y="103"/>
                      <a:pt x="55" y="103"/>
                      <a:pt x="54" y="102"/>
                    </a:cubicBezTo>
                    <a:moveTo>
                      <a:pt x="50" y="101"/>
                    </a:moveTo>
                    <a:cubicBezTo>
                      <a:pt x="49" y="103"/>
                      <a:pt x="48" y="105"/>
                      <a:pt x="47" y="106"/>
                    </a:cubicBezTo>
                    <a:cubicBezTo>
                      <a:pt x="47" y="106"/>
                      <a:pt x="47" y="107"/>
                      <a:pt x="48" y="107"/>
                    </a:cubicBezTo>
                    <a:cubicBezTo>
                      <a:pt x="49" y="105"/>
                      <a:pt x="50" y="103"/>
                      <a:pt x="51" y="102"/>
                    </a:cubicBezTo>
                    <a:cubicBezTo>
                      <a:pt x="50" y="102"/>
                      <a:pt x="50" y="101"/>
                      <a:pt x="50" y="101"/>
                    </a:cubicBezTo>
                    <a:moveTo>
                      <a:pt x="49" y="101"/>
                    </a:moveTo>
                    <a:cubicBezTo>
                      <a:pt x="49" y="101"/>
                      <a:pt x="48" y="101"/>
                      <a:pt x="48" y="102"/>
                    </a:cubicBezTo>
                    <a:cubicBezTo>
                      <a:pt x="47" y="103"/>
                      <a:pt x="47" y="104"/>
                      <a:pt x="46" y="106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7" y="104"/>
                      <a:pt x="48" y="103"/>
                      <a:pt x="50" y="101"/>
                    </a:cubicBezTo>
                    <a:cubicBezTo>
                      <a:pt x="49" y="101"/>
                      <a:pt x="49" y="101"/>
                      <a:pt x="49" y="101"/>
                    </a:cubicBezTo>
                    <a:moveTo>
                      <a:pt x="51" y="100"/>
                    </a:move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1" y="101"/>
                      <a:pt x="51" y="101"/>
                      <a:pt x="51" y="100"/>
                    </a:cubicBezTo>
                    <a:moveTo>
                      <a:pt x="49" y="100"/>
                    </a:moveTo>
                    <a:cubicBezTo>
                      <a:pt x="49" y="100"/>
                      <a:pt x="49" y="100"/>
                      <a:pt x="49" y="100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50" y="100"/>
                      <a:pt x="50" y="100"/>
                      <a:pt x="49" y="100"/>
                    </a:cubicBezTo>
                    <a:moveTo>
                      <a:pt x="58" y="96"/>
                    </a:moveTo>
                    <a:cubicBezTo>
                      <a:pt x="54" y="102"/>
                      <a:pt x="54" y="102"/>
                      <a:pt x="54" y="102"/>
                    </a:cubicBezTo>
                    <a:cubicBezTo>
                      <a:pt x="55" y="102"/>
                      <a:pt x="56" y="102"/>
                      <a:pt x="56" y="103"/>
                    </a:cubicBezTo>
                    <a:cubicBezTo>
                      <a:pt x="58" y="101"/>
                      <a:pt x="59" y="99"/>
                      <a:pt x="60" y="98"/>
                    </a:cubicBezTo>
                    <a:cubicBezTo>
                      <a:pt x="59" y="97"/>
                      <a:pt x="58" y="97"/>
                      <a:pt x="58" y="96"/>
                    </a:cubicBezTo>
                    <a:moveTo>
                      <a:pt x="54" y="94"/>
                    </a:moveTo>
                    <a:cubicBezTo>
                      <a:pt x="53" y="96"/>
                      <a:pt x="52" y="98"/>
                      <a:pt x="51" y="100"/>
                    </a:cubicBezTo>
                    <a:cubicBezTo>
                      <a:pt x="51" y="100"/>
                      <a:pt x="51" y="100"/>
                      <a:pt x="52" y="100"/>
                    </a:cubicBezTo>
                    <a:cubicBezTo>
                      <a:pt x="53" y="98"/>
                      <a:pt x="54" y="96"/>
                      <a:pt x="55" y="95"/>
                    </a:cubicBezTo>
                    <a:cubicBezTo>
                      <a:pt x="55" y="94"/>
                      <a:pt x="55" y="94"/>
                      <a:pt x="54" y="94"/>
                    </a:cubicBezTo>
                    <a:moveTo>
                      <a:pt x="53" y="93"/>
                    </a:moveTo>
                    <a:cubicBezTo>
                      <a:pt x="52" y="95"/>
                      <a:pt x="51" y="97"/>
                      <a:pt x="50" y="99"/>
                    </a:cubicBezTo>
                    <a:cubicBezTo>
                      <a:pt x="50" y="99"/>
                      <a:pt x="50" y="99"/>
                      <a:pt x="51" y="99"/>
                    </a:cubicBezTo>
                    <a:cubicBezTo>
                      <a:pt x="52" y="98"/>
                      <a:pt x="53" y="96"/>
                      <a:pt x="54" y="94"/>
                    </a:cubicBezTo>
                    <a:cubicBezTo>
                      <a:pt x="54" y="94"/>
                      <a:pt x="53" y="94"/>
                      <a:pt x="53" y="93"/>
                    </a:cubicBezTo>
                    <a:moveTo>
                      <a:pt x="61" y="91"/>
                    </a:moveTo>
                    <a:cubicBezTo>
                      <a:pt x="58" y="96"/>
                      <a:pt x="58" y="96"/>
                      <a:pt x="58" y="96"/>
                    </a:cubicBezTo>
                    <a:cubicBezTo>
                      <a:pt x="59" y="96"/>
                      <a:pt x="59" y="97"/>
                      <a:pt x="60" y="97"/>
                    </a:cubicBezTo>
                    <a:cubicBezTo>
                      <a:pt x="61" y="95"/>
                      <a:pt x="62" y="94"/>
                      <a:pt x="63" y="92"/>
                    </a:cubicBezTo>
                    <a:cubicBezTo>
                      <a:pt x="62" y="92"/>
                      <a:pt x="62" y="91"/>
                      <a:pt x="61" y="91"/>
                    </a:cubicBezTo>
                    <a:moveTo>
                      <a:pt x="62" y="90"/>
                    </a:moveTo>
                    <a:cubicBezTo>
                      <a:pt x="62" y="90"/>
                      <a:pt x="62" y="90"/>
                      <a:pt x="62" y="90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0"/>
                      <a:pt x="63" y="90"/>
                      <a:pt x="62" y="90"/>
                    </a:cubicBezTo>
                    <a:moveTo>
                      <a:pt x="58" y="89"/>
                    </a:moveTo>
                    <a:cubicBezTo>
                      <a:pt x="57" y="91"/>
                      <a:pt x="56" y="92"/>
                      <a:pt x="55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6" y="93"/>
                      <a:pt x="57" y="91"/>
                      <a:pt x="58" y="89"/>
                    </a:cubicBezTo>
                    <a:cubicBezTo>
                      <a:pt x="58" y="89"/>
                      <a:pt x="58" y="89"/>
                      <a:pt x="58" y="89"/>
                    </a:cubicBezTo>
                    <a:moveTo>
                      <a:pt x="56" y="88"/>
                    </a:moveTo>
                    <a:cubicBezTo>
                      <a:pt x="55" y="90"/>
                      <a:pt x="54" y="91"/>
                      <a:pt x="53" y="93"/>
                    </a:cubicBezTo>
                    <a:cubicBezTo>
                      <a:pt x="53" y="93"/>
                      <a:pt x="54" y="94"/>
                      <a:pt x="54" y="94"/>
                    </a:cubicBezTo>
                    <a:cubicBezTo>
                      <a:pt x="55" y="92"/>
                      <a:pt x="56" y="90"/>
                      <a:pt x="57" y="88"/>
                    </a:cubicBezTo>
                    <a:cubicBezTo>
                      <a:pt x="57" y="88"/>
                      <a:pt x="57" y="88"/>
                      <a:pt x="56" y="88"/>
                    </a:cubicBezTo>
                    <a:moveTo>
                      <a:pt x="58" y="88"/>
                    </a:moveTo>
                    <a:cubicBezTo>
                      <a:pt x="58" y="88"/>
                      <a:pt x="58" y="88"/>
                      <a:pt x="58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8"/>
                      <a:pt x="59" y="88"/>
                      <a:pt x="58" y="88"/>
                    </a:cubicBezTo>
                    <a:moveTo>
                      <a:pt x="57" y="87"/>
                    </a:moveTo>
                    <a:cubicBezTo>
                      <a:pt x="57" y="87"/>
                      <a:pt x="57" y="87"/>
                      <a:pt x="57" y="87"/>
                    </a:cubicBezTo>
                    <a:cubicBezTo>
                      <a:pt x="58" y="87"/>
                      <a:pt x="58" y="87"/>
                      <a:pt x="58" y="87"/>
                    </a:cubicBezTo>
                    <a:cubicBezTo>
                      <a:pt x="58" y="87"/>
                      <a:pt x="58" y="87"/>
                      <a:pt x="58" y="87"/>
                    </a:cubicBezTo>
                    <a:cubicBezTo>
                      <a:pt x="58" y="87"/>
                      <a:pt x="57" y="87"/>
                      <a:pt x="57" y="87"/>
                    </a:cubicBezTo>
                    <a:moveTo>
                      <a:pt x="70" y="77"/>
                    </a:move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5" y="88"/>
                      <a:pt x="66" y="88"/>
                    </a:cubicBezTo>
                    <a:cubicBezTo>
                      <a:pt x="67" y="86"/>
                      <a:pt x="68" y="84"/>
                      <a:pt x="70" y="82"/>
                    </a:cubicBezTo>
                    <a:cubicBezTo>
                      <a:pt x="70" y="81"/>
                      <a:pt x="71" y="80"/>
                      <a:pt x="72" y="79"/>
                    </a:cubicBezTo>
                    <a:cubicBezTo>
                      <a:pt x="71" y="78"/>
                      <a:pt x="70" y="78"/>
                      <a:pt x="70" y="77"/>
                    </a:cubicBezTo>
                    <a:moveTo>
                      <a:pt x="66" y="75"/>
                    </a:moveTo>
                    <a:cubicBezTo>
                      <a:pt x="64" y="78"/>
                      <a:pt x="62" y="82"/>
                      <a:pt x="60" y="85"/>
                    </a:cubicBezTo>
                    <a:cubicBezTo>
                      <a:pt x="60" y="85"/>
                      <a:pt x="60" y="85"/>
                      <a:pt x="61" y="85"/>
                    </a:cubicBezTo>
                    <a:cubicBezTo>
                      <a:pt x="63" y="82"/>
                      <a:pt x="65" y="79"/>
                      <a:pt x="67" y="75"/>
                    </a:cubicBezTo>
                    <a:cubicBezTo>
                      <a:pt x="66" y="75"/>
                      <a:pt x="66" y="75"/>
                      <a:pt x="66" y="75"/>
                    </a:cubicBezTo>
                    <a:moveTo>
                      <a:pt x="65" y="74"/>
                    </a:moveTo>
                    <a:cubicBezTo>
                      <a:pt x="63" y="78"/>
                      <a:pt x="61" y="81"/>
                      <a:pt x="59" y="84"/>
                    </a:cubicBezTo>
                    <a:cubicBezTo>
                      <a:pt x="59" y="84"/>
                      <a:pt x="59" y="85"/>
                      <a:pt x="59" y="85"/>
                    </a:cubicBezTo>
                    <a:cubicBezTo>
                      <a:pt x="61" y="81"/>
                      <a:pt x="63" y="78"/>
                      <a:pt x="66" y="75"/>
                    </a:cubicBezTo>
                    <a:cubicBezTo>
                      <a:pt x="65" y="75"/>
                      <a:pt x="65" y="74"/>
                      <a:pt x="65" y="74"/>
                    </a:cubicBezTo>
                    <a:moveTo>
                      <a:pt x="78" y="64"/>
                    </a:moveTo>
                    <a:cubicBezTo>
                      <a:pt x="70" y="76"/>
                      <a:pt x="70" y="76"/>
                      <a:pt x="70" y="76"/>
                    </a:cubicBezTo>
                    <a:cubicBezTo>
                      <a:pt x="71" y="76"/>
                      <a:pt x="72" y="77"/>
                      <a:pt x="73" y="77"/>
                    </a:cubicBezTo>
                    <a:cubicBezTo>
                      <a:pt x="75" y="73"/>
                      <a:pt x="78" y="69"/>
                      <a:pt x="80" y="65"/>
                    </a:cubicBezTo>
                    <a:cubicBezTo>
                      <a:pt x="79" y="65"/>
                      <a:pt x="79" y="64"/>
                      <a:pt x="78" y="64"/>
                    </a:cubicBezTo>
                    <a:moveTo>
                      <a:pt x="74" y="61"/>
                    </a:moveTo>
                    <a:cubicBezTo>
                      <a:pt x="72" y="66"/>
                      <a:pt x="69" y="70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70" y="70"/>
                      <a:pt x="72" y="66"/>
                      <a:pt x="75" y="62"/>
                    </a:cubicBezTo>
                    <a:cubicBezTo>
                      <a:pt x="75" y="62"/>
                      <a:pt x="74" y="62"/>
                      <a:pt x="74" y="61"/>
                    </a:cubicBezTo>
                    <a:moveTo>
                      <a:pt x="73" y="61"/>
                    </a:moveTo>
                    <a:cubicBezTo>
                      <a:pt x="71" y="65"/>
                      <a:pt x="68" y="69"/>
                      <a:pt x="65" y="73"/>
                    </a:cubicBezTo>
                    <a:cubicBezTo>
                      <a:pt x="66" y="73"/>
                      <a:pt x="66" y="73"/>
                      <a:pt x="66" y="74"/>
                    </a:cubicBezTo>
                    <a:cubicBezTo>
                      <a:pt x="69" y="70"/>
                      <a:pt x="71" y="65"/>
                      <a:pt x="74" y="61"/>
                    </a:cubicBezTo>
                    <a:cubicBezTo>
                      <a:pt x="74" y="61"/>
                      <a:pt x="73" y="61"/>
                      <a:pt x="73" y="61"/>
                    </a:cubicBezTo>
                    <a:moveTo>
                      <a:pt x="86" y="51"/>
                    </a:moveTo>
                    <a:cubicBezTo>
                      <a:pt x="82" y="58"/>
                      <a:pt x="82" y="58"/>
                      <a:pt x="82" y="58"/>
                    </a:cubicBezTo>
                    <a:cubicBezTo>
                      <a:pt x="83" y="58"/>
                      <a:pt x="83" y="59"/>
                      <a:pt x="84" y="59"/>
                    </a:cubicBezTo>
                    <a:cubicBezTo>
                      <a:pt x="85" y="57"/>
                      <a:pt x="87" y="54"/>
                      <a:pt x="88" y="52"/>
                    </a:cubicBezTo>
                    <a:cubicBezTo>
                      <a:pt x="88" y="52"/>
                      <a:pt x="87" y="51"/>
                      <a:pt x="86" y="51"/>
                    </a:cubicBezTo>
                    <a:moveTo>
                      <a:pt x="82" y="49"/>
                    </a:moveTo>
                    <a:cubicBezTo>
                      <a:pt x="81" y="51"/>
                      <a:pt x="79" y="53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80" y="54"/>
                      <a:pt x="81" y="51"/>
                      <a:pt x="83" y="49"/>
                    </a:cubicBezTo>
                    <a:cubicBezTo>
                      <a:pt x="83" y="49"/>
                      <a:pt x="82" y="49"/>
                      <a:pt x="82" y="49"/>
                    </a:cubicBezTo>
                    <a:moveTo>
                      <a:pt x="88" y="48"/>
                    </a:moveTo>
                    <a:cubicBezTo>
                      <a:pt x="87" y="49"/>
                      <a:pt x="87" y="49"/>
                      <a:pt x="87" y="49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90" y="50"/>
                      <a:pt x="90" y="49"/>
                      <a:pt x="90" y="49"/>
                    </a:cubicBezTo>
                    <a:cubicBezTo>
                      <a:pt x="89" y="49"/>
                      <a:pt x="89" y="48"/>
                      <a:pt x="88" y="48"/>
                    </a:cubicBezTo>
                    <a:moveTo>
                      <a:pt x="81" y="48"/>
                    </a:moveTo>
                    <a:cubicBezTo>
                      <a:pt x="80" y="50"/>
                      <a:pt x="78" y="53"/>
                      <a:pt x="77" y="55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9" y="53"/>
                      <a:pt x="80" y="51"/>
                      <a:pt x="82" y="48"/>
                    </a:cubicBezTo>
                    <a:cubicBezTo>
                      <a:pt x="82" y="48"/>
                      <a:pt x="81" y="48"/>
                      <a:pt x="81" y="48"/>
                    </a:cubicBezTo>
                    <a:moveTo>
                      <a:pt x="84" y="45"/>
                    </a:moveTo>
                    <a:cubicBezTo>
                      <a:pt x="84" y="46"/>
                      <a:pt x="84" y="46"/>
                      <a:pt x="83" y="47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4" y="47"/>
                      <a:pt x="84" y="46"/>
                      <a:pt x="85" y="46"/>
                    </a:cubicBezTo>
                    <a:cubicBezTo>
                      <a:pt x="84" y="46"/>
                      <a:pt x="84" y="46"/>
                      <a:pt x="84" y="45"/>
                    </a:cubicBezTo>
                    <a:moveTo>
                      <a:pt x="83" y="45"/>
                    </a:moveTo>
                    <a:cubicBezTo>
                      <a:pt x="83" y="45"/>
                      <a:pt x="82" y="46"/>
                      <a:pt x="82" y="46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3" y="46"/>
                      <a:pt x="83" y="46"/>
                      <a:pt x="84" y="45"/>
                    </a:cubicBezTo>
                    <a:cubicBezTo>
                      <a:pt x="83" y="45"/>
                      <a:pt x="83" y="45"/>
                      <a:pt x="83" y="45"/>
                    </a:cubicBezTo>
                    <a:moveTo>
                      <a:pt x="91" y="43"/>
                    </a:moveTo>
                    <a:cubicBezTo>
                      <a:pt x="89" y="46"/>
                      <a:pt x="89" y="46"/>
                      <a:pt x="89" y="46"/>
                    </a:cubicBezTo>
                    <a:cubicBezTo>
                      <a:pt x="90" y="46"/>
                      <a:pt x="91" y="46"/>
                      <a:pt x="91" y="47"/>
                    </a:cubicBezTo>
                    <a:cubicBezTo>
                      <a:pt x="92" y="46"/>
                      <a:pt x="93" y="45"/>
                      <a:pt x="93" y="44"/>
                    </a:cubicBezTo>
                    <a:cubicBezTo>
                      <a:pt x="92" y="44"/>
                      <a:pt x="92" y="43"/>
                      <a:pt x="91" y="43"/>
                    </a:cubicBezTo>
                    <a:moveTo>
                      <a:pt x="87" y="41"/>
                    </a:moveTo>
                    <a:cubicBezTo>
                      <a:pt x="86" y="41"/>
                      <a:pt x="86" y="42"/>
                      <a:pt x="85" y="43"/>
                    </a:cubicBezTo>
                    <a:cubicBezTo>
                      <a:pt x="86" y="43"/>
                      <a:pt x="86" y="43"/>
                      <a:pt x="86" y="44"/>
                    </a:cubicBezTo>
                    <a:cubicBezTo>
                      <a:pt x="86" y="43"/>
                      <a:pt x="87" y="42"/>
                      <a:pt x="88" y="41"/>
                    </a:cubicBezTo>
                    <a:cubicBezTo>
                      <a:pt x="87" y="41"/>
                      <a:pt x="87" y="41"/>
                      <a:pt x="87" y="41"/>
                    </a:cubicBezTo>
                    <a:moveTo>
                      <a:pt x="93" y="40"/>
                    </a:move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1"/>
                      <a:pt x="94" y="42"/>
                      <a:pt x="94" y="42"/>
                    </a:cubicBezTo>
                    <a:cubicBezTo>
                      <a:pt x="94" y="42"/>
                      <a:pt x="95" y="42"/>
                      <a:pt x="95" y="41"/>
                    </a:cubicBezTo>
                    <a:cubicBezTo>
                      <a:pt x="94" y="41"/>
                      <a:pt x="93" y="41"/>
                      <a:pt x="93" y="40"/>
                    </a:cubicBezTo>
                    <a:moveTo>
                      <a:pt x="86" y="40"/>
                    </a:moveTo>
                    <a:cubicBezTo>
                      <a:pt x="85" y="41"/>
                      <a:pt x="85" y="42"/>
                      <a:pt x="84" y="43"/>
                    </a:cubicBezTo>
                    <a:cubicBezTo>
                      <a:pt x="84" y="43"/>
                      <a:pt x="85" y="43"/>
                      <a:pt x="85" y="43"/>
                    </a:cubicBezTo>
                    <a:cubicBezTo>
                      <a:pt x="86" y="42"/>
                      <a:pt x="86" y="41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6" y="40"/>
                      <a:pt x="86" y="40"/>
                      <a:pt x="86" y="40"/>
                    </a:cubicBezTo>
                    <a:moveTo>
                      <a:pt x="89" y="38"/>
                    </a:moveTo>
                    <a:cubicBezTo>
                      <a:pt x="88" y="38"/>
                      <a:pt x="88" y="38"/>
                      <a:pt x="88" y="39"/>
                    </a:cubicBezTo>
                    <a:cubicBezTo>
                      <a:pt x="88" y="39"/>
                      <a:pt x="89" y="39"/>
                      <a:pt x="89" y="39"/>
                    </a:cubicBezTo>
                    <a:cubicBezTo>
                      <a:pt x="89" y="39"/>
                      <a:pt x="89" y="38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moveTo>
                      <a:pt x="87" y="37"/>
                    </a:moveTo>
                    <a:cubicBezTo>
                      <a:pt x="87" y="37"/>
                      <a:pt x="87" y="38"/>
                      <a:pt x="87" y="38"/>
                    </a:cubicBezTo>
                    <a:cubicBezTo>
                      <a:pt x="87" y="38"/>
                      <a:pt x="88" y="38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38"/>
                      <a:pt x="88" y="37"/>
                      <a:pt x="87" y="37"/>
                    </a:cubicBezTo>
                    <a:moveTo>
                      <a:pt x="96" y="36"/>
                    </a:moveTo>
                    <a:cubicBezTo>
                      <a:pt x="95" y="37"/>
                      <a:pt x="95" y="37"/>
                      <a:pt x="95" y="37"/>
                    </a:cubicBezTo>
                    <a:cubicBezTo>
                      <a:pt x="96" y="37"/>
                      <a:pt x="96" y="37"/>
                      <a:pt x="97" y="38"/>
                    </a:cubicBezTo>
                    <a:cubicBezTo>
                      <a:pt x="97" y="37"/>
                      <a:pt x="97" y="37"/>
                      <a:pt x="98" y="37"/>
                    </a:cubicBezTo>
                    <a:cubicBezTo>
                      <a:pt x="97" y="37"/>
                      <a:pt x="96" y="36"/>
                      <a:pt x="96" y="36"/>
                    </a:cubicBezTo>
                    <a:moveTo>
                      <a:pt x="96" y="35"/>
                    </a:move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7" y="36"/>
                      <a:pt x="98" y="37"/>
                    </a:cubicBezTo>
                    <a:cubicBezTo>
                      <a:pt x="98" y="37"/>
                      <a:pt x="98" y="37"/>
                      <a:pt x="98" y="36"/>
                    </a:cubicBezTo>
                    <a:cubicBezTo>
                      <a:pt x="97" y="36"/>
                      <a:pt x="97" y="36"/>
                      <a:pt x="96" y="35"/>
                    </a:cubicBezTo>
                    <a:moveTo>
                      <a:pt x="91" y="33"/>
                    </a:moveTo>
                    <a:cubicBezTo>
                      <a:pt x="91" y="34"/>
                      <a:pt x="91" y="34"/>
                      <a:pt x="91" y="34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4"/>
                      <a:pt x="92" y="33"/>
                      <a:pt x="91" y="33"/>
                    </a:cubicBezTo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moveTo>
                      <a:pt x="90" y="33"/>
                    </a:move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4"/>
                      <a:pt x="90" y="34"/>
                      <a:pt x="91" y="34"/>
                    </a:cubicBezTo>
                    <a:cubicBezTo>
                      <a:pt x="91" y="34"/>
                      <a:pt x="91" y="33"/>
                      <a:pt x="91" y="33"/>
                    </a:cubicBezTo>
                    <a:cubicBezTo>
                      <a:pt x="91" y="33"/>
                      <a:pt x="91" y="33"/>
                      <a:pt x="90" y="33"/>
                    </a:cubicBezTo>
                    <a:moveTo>
                      <a:pt x="98" y="32"/>
                    </a:moveTo>
                    <a:cubicBezTo>
                      <a:pt x="97" y="34"/>
                      <a:pt x="97" y="34"/>
                      <a:pt x="97" y="34"/>
                    </a:cubicBezTo>
                    <a:cubicBezTo>
                      <a:pt x="98" y="34"/>
                      <a:pt x="98" y="34"/>
                      <a:pt x="99" y="35"/>
                    </a:cubicBezTo>
                    <a:cubicBezTo>
                      <a:pt x="99" y="34"/>
                      <a:pt x="99" y="34"/>
                      <a:pt x="100" y="33"/>
                    </a:cubicBezTo>
                    <a:cubicBezTo>
                      <a:pt x="99" y="33"/>
                      <a:pt x="99" y="33"/>
                      <a:pt x="98" y="32"/>
                    </a:cubicBezTo>
                    <a:moveTo>
                      <a:pt x="91" y="32"/>
                    </a:moveTo>
                    <a:cubicBezTo>
                      <a:pt x="90" y="32"/>
                      <a:pt x="90" y="32"/>
                      <a:pt x="90" y="32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1" y="32"/>
                      <a:pt x="91" y="32"/>
                      <a:pt x="91" y="32"/>
                    </a:cubicBezTo>
                    <a:moveTo>
                      <a:pt x="99" y="30"/>
                    </a:moveTo>
                    <a:cubicBezTo>
                      <a:pt x="98" y="32"/>
                      <a:pt x="98" y="32"/>
                      <a:pt x="98" y="32"/>
                    </a:cubicBezTo>
                    <a:cubicBezTo>
                      <a:pt x="99" y="32"/>
                      <a:pt x="99" y="33"/>
                      <a:pt x="100" y="33"/>
                    </a:cubicBezTo>
                    <a:cubicBezTo>
                      <a:pt x="100" y="32"/>
                      <a:pt x="101" y="32"/>
                      <a:pt x="101" y="31"/>
                    </a:cubicBezTo>
                    <a:cubicBezTo>
                      <a:pt x="101" y="31"/>
                      <a:pt x="100" y="30"/>
                      <a:pt x="99" y="30"/>
                    </a:cubicBezTo>
                    <a:moveTo>
                      <a:pt x="94" y="30"/>
                    </a:moveTo>
                    <a:cubicBezTo>
                      <a:pt x="93" y="30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4" y="31"/>
                      <a:pt x="94" y="31"/>
                      <a:pt x="94" y="30"/>
                    </a:cubicBezTo>
                    <a:cubicBezTo>
                      <a:pt x="94" y="30"/>
                      <a:pt x="94" y="30"/>
                      <a:pt x="94" y="30"/>
                    </a:cubicBezTo>
                    <a:moveTo>
                      <a:pt x="92" y="29"/>
                    </a:move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3" y="31"/>
                      <a:pt x="93" y="30"/>
                      <a:pt x="93" y="30"/>
                    </a:cubicBezTo>
                    <a:cubicBezTo>
                      <a:pt x="93" y="29"/>
                      <a:pt x="93" y="29"/>
                      <a:pt x="92" y="29"/>
                    </a:cubicBezTo>
                    <a:moveTo>
                      <a:pt x="95" y="27"/>
                    </a:moveTo>
                    <a:cubicBezTo>
                      <a:pt x="95" y="28"/>
                      <a:pt x="94" y="29"/>
                      <a:pt x="94" y="29"/>
                    </a:cubicBezTo>
                    <a:cubicBezTo>
                      <a:pt x="94" y="29"/>
                      <a:pt x="94" y="29"/>
                      <a:pt x="94" y="30"/>
                    </a:cubicBezTo>
                    <a:cubicBezTo>
                      <a:pt x="95" y="29"/>
                      <a:pt x="95" y="28"/>
                      <a:pt x="96" y="27"/>
                    </a:cubicBezTo>
                    <a:cubicBezTo>
                      <a:pt x="95" y="27"/>
                      <a:pt x="95" y="27"/>
                      <a:pt x="95" y="27"/>
                    </a:cubicBezTo>
                    <a:moveTo>
                      <a:pt x="94" y="26"/>
                    </a:moveTo>
                    <a:cubicBezTo>
                      <a:pt x="94" y="27"/>
                      <a:pt x="93" y="28"/>
                      <a:pt x="93" y="29"/>
                    </a:cubicBezTo>
                    <a:cubicBezTo>
                      <a:pt x="93" y="29"/>
                      <a:pt x="93" y="29"/>
                      <a:pt x="94" y="29"/>
                    </a:cubicBezTo>
                    <a:cubicBezTo>
                      <a:pt x="94" y="28"/>
                      <a:pt x="94" y="28"/>
                      <a:pt x="95" y="27"/>
                    </a:cubicBezTo>
                    <a:cubicBezTo>
                      <a:pt x="95" y="27"/>
                      <a:pt x="94" y="27"/>
                      <a:pt x="94" y="26"/>
                    </a:cubicBezTo>
                    <a:moveTo>
                      <a:pt x="108" y="16"/>
                    </a:moveTo>
                    <a:cubicBezTo>
                      <a:pt x="106" y="19"/>
                      <a:pt x="106" y="19"/>
                      <a:pt x="106" y="19"/>
                    </a:cubicBezTo>
                    <a:cubicBezTo>
                      <a:pt x="107" y="19"/>
                      <a:pt x="107" y="20"/>
                      <a:pt x="108" y="20"/>
                    </a:cubicBezTo>
                    <a:cubicBezTo>
                      <a:pt x="109" y="19"/>
                      <a:pt x="109" y="18"/>
                      <a:pt x="110" y="17"/>
                    </a:cubicBezTo>
                    <a:cubicBezTo>
                      <a:pt x="109" y="17"/>
                      <a:pt x="108" y="17"/>
                      <a:pt x="108" y="16"/>
                    </a:cubicBezTo>
                    <a:moveTo>
                      <a:pt x="103" y="13"/>
                    </a:moveTo>
                    <a:cubicBezTo>
                      <a:pt x="103" y="14"/>
                      <a:pt x="102" y="15"/>
                      <a:pt x="102" y="16"/>
                    </a:cubicBezTo>
                    <a:cubicBezTo>
                      <a:pt x="102" y="16"/>
                      <a:pt x="102" y="16"/>
                      <a:pt x="102" y="17"/>
                    </a:cubicBezTo>
                    <a:cubicBezTo>
                      <a:pt x="103" y="16"/>
                      <a:pt x="103" y="15"/>
                      <a:pt x="104" y="14"/>
                    </a:cubicBezTo>
                    <a:cubicBezTo>
                      <a:pt x="104" y="14"/>
                      <a:pt x="104" y="14"/>
                      <a:pt x="103" y="13"/>
                    </a:cubicBezTo>
                    <a:moveTo>
                      <a:pt x="102" y="13"/>
                    </a:moveTo>
                    <a:cubicBezTo>
                      <a:pt x="102" y="14"/>
                      <a:pt x="101" y="15"/>
                      <a:pt x="101" y="16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2" y="13"/>
                    </a:cubicBezTo>
                    <a:moveTo>
                      <a:pt x="115" y="5"/>
                    </a:moveTo>
                    <a:cubicBezTo>
                      <a:pt x="114" y="7"/>
                      <a:pt x="114" y="7"/>
                      <a:pt x="114" y="7"/>
                    </a:cubicBezTo>
                    <a:cubicBezTo>
                      <a:pt x="114" y="7"/>
                      <a:pt x="115" y="8"/>
                      <a:pt x="115" y="8"/>
                    </a:cubicBezTo>
                    <a:cubicBezTo>
                      <a:pt x="116" y="7"/>
                      <a:pt x="116" y="7"/>
                      <a:pt x="116" y="6"/>
                    </a:cubicBezTo>
                    <a:cubicBezTo>
                      <a:pt x="116" y="6"/>
                      <a:pt x="115" y="6"/>
                      <a:pt x="115" y="5"/>
                    </a:cubicBezTo>
                    <a:moveTo>
                      <a:pt x="116" y="4"/>
                    </a:moveTo>
                    <a:cubicBezTo>
                      <a:pt x="115" y="4"/>
                      <a:pt x="115" y="4"/>
                      <a:pt x="115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7" y="4"/>
                      <a:pt x="116" y="4"/>
                      <a:pt x="116" y="4"/>
                    </a:cubicBezTo>
                    <a:moveTo>
                      <a:pt x="110" y="3"/>
                    </a:moveTo>
                    <a:cubicBezTo>
                      <a:pt x="110" y="3"/>
                      <a:pt x="109" y="4"/>
                      <a:pt x="109" y="4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10" y="4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moveTo>
                      <a:pt x="109" y="2"/>
                    </a:moveTo>
                    <a:cubicBezTo>
                      <a:pt x="109" y="3"/>
                      <a:pt x="108" y="3"/>
                      <a:pt x="108" y="4"/>
                    </a:cubicBezTo>
                    <a:cubicBezTo>
                      <a:pt x="108" y="4"/>
                      <a:pt x="108" y="4"/>
                      <a:pt x="109" y="4"/>
                    </a:cubicBezTo>
                    <a:cubicBezTo>
                      <a:pt x="109" y="4"/>
                      <a:pt x="109" y="3"/>
                      <a:pt x="110" y="2"/>
                    </a:cubicBezTo>
                    <a:cubicBezTo>
                      <a:pt x="109" y="2"/>
                      <a:pt x="109" y="2"/>
                      <a:pt x="109" y="2"/>
                    </a:cubicBezTo>
                    <a:moveTo>
                      <a:pt x="111" y="1"/>
                    </a:move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1"/>
                      <a:pt x="111" y="1"/>
                      <a:pt x="111" y="1"/>
                    </a:cubicBezTo>
                    <a:moveTo>
                      <a:pt x="110" y="0"/>
                    </a:moveTo>
                    <a:cubicBezTo>
                      <a:pt x="110" y="0"/>
                      <a:pt x="110" y="1"/>
                      <a:pt x="110" y="1"/>
                    </a:cubicBezTo>
                    <a:cubicBezTo>
                      <a:pt x="110" y="1"/>
                      <a:pt x="110" y="1"/>
                      <a:pt x="110" y="1"/>
                    </a:cubicBezTo>
                    <a:cubicBezTo>
                      <a:pt x="110" y="1"/>
                      <a:pt x="111" y="1"/>
                      <a:pt x="111" y="1"/>
                    </a:cubicBezTo>
                    <a:cubicBezTo>
                      <a:pt x="110" y="0"/>
                      <a:pt x="110" y="0"/>
                      <a:pt x="1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4" name="Freeform 9574"/>
              <p:cNvSpPr>
                <a:spLocks noEditPoints="1"/>
              </p:cNvSpPr>
              <p:nvPr/>
            </p:nvSpPr>
            <p:spPr bwMode="auto">
              <a:xfrm>
                <a:off x="-748" y="3252"/>
                <a:ext cx="359" cy="578"/>
              </a:xfrm>
              <a:custGeom>
                <a:avLst/>
                <a:gdLst>
                  <a:gd name="T0" fmla="*/ 3 w 152"/>
                  <a:gd name="T1" fmla="*/ 244 h 245"/>
                  <a:gd name="T2" fmla="*/ 2 w 152"/>
                  <a:gd name="T3" fmla="*/ 236 h 245"/>
                  <a:gd name="T4" fmla="*/ 7 w 152"/>
                  <a:gd name="T5" fmla="*/ 232 h 245"/>
                  <a:gd name="T6" fmla="*/ 10 w 152"/>
                  <a:gd name="T7" fmla="*/ 226 h 245"/>
                  <a:gd name="T8" fmla="*/ 11 w 152"/>
                  <a:gd name="T9" fmla="*/ 225 h 245"/>
                  <a:gd name="T10" fmla="*/ 12 w 152"/>
                  <a:gd name="T11" fmla="*/ 218 h 245"/>
                  <a:gd name="T12" fmla="*/ 21 w 152"/>
                  <a:gd name="T13" fmla="*/ 215 h 245"/>
                  <a:gd name="T14" fmla="*/ 17 w 152"/>
                  <a:gd name="T15" fmla="*/ 213 h 245"/>
                  <a:gd name="T16" fmla="*/ 24 w 152"/>
                  <a:gd name="T17" fmla="*/ 211 h 245"/>
                  <a:gd name="T18" fmla="*/ 25 w 152"/>
                  <a:gd name="T19" fmla="*/ 209 h 245"/>
                  <a:gd name="T20" fmla="*/ 20 w 152"/>
                  <a:gd name="T21" fmla="*/ 207 h 245"/>
                  <a:gd name="T22" fmla="*/ 19 w 152"/>
                  <a:gd name="T23" fmla="*/ 203 h 245"/>
                  <a:gd name="T24" fmla="*/ 35 w 152"/>
                  <a:gd name="T25" fmla="*/ 199 h 245"/>
                  <a:gd name="T26" fmla="*/ 30 w 152"/>
                  <a:gd name="T27" fmla="*/ 185 h 245"/>
                  <a:gd name="T28" fmla="*/ 40 w 152"/>
                  <a:gd name="T29" fmla="*/ 173 h 245"/>
                  <a:gd name="T30" fmla="*/ 55 w 152"/>
                  <a:gd name="T31" fmla="*/ 162 h 245"/>
                  <a:gd name="T32" fmla="*/ 58 w 152"/>
                  <a:gd name="T33" fmla="*/ 162 h 245"/>
                  <a:gd name="T34" fmla="*/ 58 w 152"/>
                  <a:gd name="T35" fmla="*/ 157 h 245"/>
                  <a:gd name="T36" fmla="*/ 49 w 152"/>
                  <a:gd name="T37" fmla="*/ 157 h 245"/>
                  <a:gd name="T38" fmla="*/ 47 w 152"/>
                  <a:gd name="T39" fmla="*/ 155 h 245"/>
                  <a:gd name="T40" fmla="*/ 49 w 152"/>
                  <a:gd name="T41" fmla="*/ 152 h 245"/>
                  <a:gd name="T42" fmla="*/ 53 w 152"/>
                  <a:gd name="T43" fmla="*/ 150 h 245"/>
                  <a:gd name="T44" fmla="*/ 55 w 152"/>
                  <a:gd name="T45" fmla="*/ 146 h 245"/>
                  <a:gd name="T46" fmla="*/ 56 w 152"/>
                  <a:gd name="T47" fmla="*/ 145 h 245"/>
                  <a:gd name="T48" fmla="*/ 70 w 152"/>
                  <a:gd name="T49" fmla="*/ 138 h 245"/>
                  <a:gd name="T50" fmla="*/ 61 w 152"/>
                  <a:gd name="T51" fmla="*/ 132 h 245"/>
                  <a:gd name="T52" fmla="*/ 66 w 152"/>
                  <a:gd name="T53" fmla="*/ 128 h 245"/>
                  <a:gd name="T54" fmla="*/ 67 w 152"/>
                  <a:gd name="T55" fmla="*/ 121 h 245"/>
                  <a:gd name="T56" fmla="*/ 87 w 152"/>
                  <a:gd name="T57" fmla="*/ 112 h 245"/>
                  <a:gd name="T58" fmla="*/ 84 w 152"/>
                  <a:gd name="T59" fmla="*/ 94 h 245"/>
                  <a:gd name="T60" fmla="*/ 106 w 152"/>
                  <a:gd name="T61" fmla="*/ 82 h 245"/>
                  <a:gd name="T62" fmla="*/ 95 w 152"/>
                  <a:gd name="T63" fmla="*/ 78 h 245"/>
                  <a:gd name="T64" fmla="*/ 100 w 152"/>
                  <a:gd name="T65" fmla="*/ 72 h 245"/>
                  <a:gd name="T66" fmla="*/ 101 w 152"/>
                  <a:gd name="T67" fmla="*/ 65 h 245"/>
                  <a:gd name="T68" fmla="*/ 103 w 152"/>
                  <a:gd name="T69" fmla="*/ 64 h 245"/>
                  <a:gd name="T70" fmla="*/ 103 w 152"/>
                  <a:gd name="T71" fmla="*/ 62 h 245"/>
                  <a:gd name="T72" fmla="*/ 117 w 152"/>
                  <a:gd name="T73" fmla="*/ 64 h 245"/>
                  <a:gd name="T74" fmla="*/ 122 w 152"/>
                  <a:gd name="T75" fmla="*/ 55 h 245"/>
                  <a:gd name="T76" fmla="*/ 125 w 152"/>
                  <a:gd name="T77" fmla="*/ 53 h 245"/>
                  <a:gd name="T78" fmla="*/ 112 w 152"/>
                  <a:gd name="T79" fmla="*/ 49 h 245"/>
                  <a:gd name="T80" fmla="*/ 129 w 152"/>
                  <a:gd name="T81" fmla="*/ 47 h 245"/>
                  <a:gd name="T82" fmla="*/ 114 w 152"/>
                  <a:gd name="T83" fmla="*/ 45 h 245"/>
                  <a:gd name="T84" fmla="*/ 114 w 152"/>
                  <a:gd name="T85" fmla="*/ 44 h 245"/>
                  <a:gd name="T86" fmla="*/ 132 w 152"/>
                  <a:gd name="T87" fmla="*/ 41 h 245"/>
                  <a:gd name="T88" fmla="*/ 117 w 152"/>
                  <a:gd name="T89" fmla="*/ 40 h 245"/>
                  <a:gd name="T90" fmla="*/ 133 w 152"/>
                  <a:gd name="T91" fmla="*/ 39 h 245"/>
                  <a:gd name="T92" fmla="*/ 117 w 152"/>
                  <a:gd name="T93" fmla="*/ 39 h 245"/>
                  <a:gd name="T94" fmla="*/ 121 w 152"/>
                  <a:gd name="T95" fmla="*/ 34 h 245"/>
                  <a:gd name="T96" fmla="*/ 122 w 152"/>
                  <a:gd name="T97" fmla="*/ 34 h 245"/>
                  <a:gd name="T98" fmla="*/ 122 w 152"/>
                  <a:gd name="T99" fmla="*/ 30 h 245"/>
                  <a:gd name="T100" fmla="*/ 140 w 152"/>
                  <a:gd name="T101" fmla="*/ 29 h 245"/>
                  <a:gd name="T102" fmla="*/ 124 w 152"/>
                  <a:gd name="T103" fmla="*/ 27 h 245"/>
                  <a:gd name="T104" fmla="*/ 144 w 152"/>
                  <a:gd name="T105" fmla="*/ 21 h 245"/>
                  <a:gd name="T106" fmla="*/ 145 w 152"/>
                  <a:gd name="T107" fmla="*/ 20 h 245"/>
                  <a:gd name="T108" fmla="*/ 124 w 152"/>
                  <a:gd name="T109" fmla="*/ 27 h 245"/>
                  <a:gd name="T110" fmla="*/ 131 w 152"/>
                  <a:gd name="T111" fmla="*/ 14 h 245"/>
                  <a:gd name="T112" fmla="*/ 146 w 152"/>
                  <a:gd name="T113" fmla="*/ 18 h 245"/>
                  <a:gd name="T114" fmla="*/ 133 w 152"/>
                  <a:gd name="T115" fmla="*/ 11 h 245"/>
                  <a:gd name="T116" fmla="*/ 152 w 152"/>
                  <a:gd name="T117" fmla="*/ 9 h 245"/>
                  <a:gd name="T118" fmla="*/ 138 w 152"/>
                  <a:gd name="T119" fmla="*/ 5 h 245"/>
                  <a:gd name="T120" fmla="*/ 140 w 152"/>
                  <a:gd name="T121" fmla="*/ 4 h 245"/>
                  <a:gd name="T122" fmla="*/ 138 w 152"/>
                  <a:gd name="T123" fmla="*/ 3 h 245"/>
                  <a:gd name="T124" fmla="*/ 140 w 152"/>
                  <a:gd name="T125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2" h="245">
                    <a:moveTo>
                      <a:pt x="2" y="244"/>
                    </a:moveTo>
                    <a:cubicBezTo>
                      <a:pt x="2" y="244"/>
                      <a:pt x="2" y="245"/>
                      <a:pt x="2" y="245"/>
                    </a:cubicBezTo>
                    <a:cubicBezTo>
                      <a:pt x="2" y="245"/>
                      <a:pt x="2" y="245"/>
                      <a:pt x="2" y="245"/>
                    </a:cubicBezTo>
                    <a:cubicBezTo>
                      <a:pt x="3" y="245"/>
                      <a:pt x="3" y="245"/>
                      <a:pt x="3" y="245"/>
                    </a:cubicBezTo>
                    <a:cubicBezTo>
                      <a:pt x="3" y="245"/>
                      <a:pt x="3" y="245"/>
                      <a:pt x="3" y="245"/>
                    </a:cubicBezTo>
                    <a:cubicBezTo>
                      <a:pt x="2" y="244"/>
                      <a:pt x="2" y="244"/>
                      <a:pt x="2" y="244"/>
                    </a:cubicBezTo>
                    <a:moveTo>
                      <a:pt x="2" y="236"/>
                    </a:moveTo>
                    <a:cubicBezTo>
                      <a:pt x="2" y="237"/>
                      <a:pt x="2" y="237"/>
                      <a:pt x="2" y="237"/>
                    </a:cubicBezTo>
                    <a:cubicBezTo>
                      <a:pt x="1" y="239"/>
                      <a:pt x="1" y="240"/>
                      <a:pt x="1" y="241"/>
                    </a:cubicBezTo>
                    <a:cubicBezTo>
                      <a:pt x="0" y="242"/>
                      <a:pt x="1" y="245"/>
                      <a:pt x="2" y="245"/>
                    </a:cubicBezTo>
                    <a:cubicBezTo>
                      <a:pt x="2" y="244"/>
                      <a:pt x="2" y="244"/>
                      <a:pt x="2" y="243"/>
                    </a:cubicBezTo>
                    <a:cubicBezTo>
                      <a:pt x="2" y="243"/>
                      <a:pt x="2" y="243"/>
                      <a:pt x="2" y="243"/>
                    </a:cubicBezTo>
                    <a:cubicBezTo>
                      <a:pt x="3" y="244"/>
                      <a:pt x="3" y="244"/>
                      <a:pt x="3" y="244"/>
                    </a:cubicBezTo>
                    <a:cubicBezTo>
                      <a:pt x="4" y="245"/>
                      <a:pt x="4" y="245"/>
                      <a:pt x="4" y="245"/>
                    </a:cubicBezTo>
                    <a:cubicBezTo>
                      <a:pt x="6" y="244"/>
                      <a:pt x="6" y="243"/>
                      <a:pt x="6" y="243"/>
                    </a:cubicBezTo>
                    <a:cubicBezTo>
                      <a:pt x="8" y="239"/>
                      <a:pt x="8" y="239"/>
                      <a:pt x="8" y="239"/>
                    </a:cubicBezTo>
                    <a:cubicBezTo>
                      <a:pt x="8" y="239"/>
                      <a:pt x="7" y="238"/>
                      <a:pt x="6" y="238"/>
                    </a:cubicBezTo>
                    <a:cubicBezTo>
                      <a:pt x="6" y="238"/>
                      <a:pt x="5" y="239"/>
                      <a:pt x="5" y="239"/>
                    </a:cubicBezTo>
                    <a:cubicBezTo>
                      <a:pt x="5" y="240"/>
                      <a:pt x="4" y="240"/>
                      <a:pt x="4" y="241"/>
                    </a:cubicBezTo>
                    <a:cubicBezTo>
                      <a:pt x="4" y="241"/>
                      <a:pt x="4" y="242"/>
                      <a:pt x="3" y="242"/>
                    </a:cubicBezTo>
                    <a:cubicBezTo>
                      <a:pt x="3" y="242"/>
                      <a:pt x="3" y="242"/>
                      <a:pt x="3" y="242"/>
                    </a:cubicBezTo>
                    <a:cubicBezTo>
                      <a:pt x="3" y="242"/>
                      <a:pt x="3" y="242"/>
                      <a:pt x="3" y="242"/>
                    </a:cubicBezTo>
                    <a:cubicBezTo>
                      <a:pt x="3" y="242"/>
                      <a:pt x="3" y="242"/>
                      <a:pt x="3" y="242"/>
                    </a:cubicBezTo>
                    <a:cubicBezTo>
                      <a:pt x="3" y="241"/>
                      <a:pt x="3" y="241"/>
                      <a:pt x="4" y="240"/>
                    </a:cubicBezTo>
                    <a:cubicBezTo>
                      <a:pt x="4" y="239"/>
                      <a:pt x="5" y="238"/>
                      <a:pt x="5" y="238"/>
                    </a:cubicBezTo>
                    <a:cubicBezTo>
                      <a:pt x="2" y="236"/>
                      <a:pt x="2" y="236"/>
                      <a:pt x="2" y="236"/>
                    </a:cubicBezTo>
                    <a:moveTo>
                      <a:pt x="11" y="231"/>
                    </a:moveTo>
                    <a:cubicBezTo>
                      <a:pt x="9" y="233"/>
                      <a:pt x="8" y="235"/>
                      <a:pt x="6" y="237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10" y="237"/>
                      <a:pt x="10" y="237"/>
                      <a:pt x="10" y="237"/>
                    </a:cubicBezTo>
                    <a:cubicBezTo>
                      <a:pt x="11" y="235"/>
                      <a:pt x="12" y="234"/>
                      <a:pt x="13" y="232"/>
                    </a:cubicBezTo>
                    <a:cubicBezTo>
                      <a:pt x="11" y="231"/>
                      <a:pt x="11" y="231"/>
                      <a:pt x="11" y="231"/>
                    </a:cubicBezTo>
                    <a:moveTo>
                      <a:pt x="6" y="228"/>
                    </a:moveTo>
                    <a:cubicBezTo>
                      <a:pt x="5" y="231"/>
                      <a:pt x="4" y="233"/>
                      <a:pt x="3" y="235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6" y="236"/>
                      <a:pt x="6" y="236"/>
                      <a:pt x="6" y="236"/>
                    </a:cubicBezTo>
                    <a:cubicBezTo>
                      <a:pt x="7" y="234"/>
                      <a:pt x="8" y="232"/>
                      <a:pt x="9" y="230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1"/>
                      <a:pt x="7" y="232"/>
                      <a:pt x="7" y="232"/>
                    </a:cubicBezTo>
                    <a:cubicBezTo>
                      <a:pt x="7" y="232"/>
                      <a:pt x="8" y="231"/>
                      <a:pt x="8" y="230"/>
                    </a:cubicBezTo>
                    <a:cubicBezTo>
                      <a:pt x="7" y="229"/>
                      <a:pt x="7" y="229"/>
                      <a:pt x="7" y="229"/>
                    </a:cubicBezTo>
                    <a:cubicBezTo>
                      <a:pt x="6" y="228"/>
                      <a:pt x="6" y="228"/>
                      <a:pt x="6" y="228"/>
                    </a:cubicBezTo>
                    <a:moveTo>
                      <a:pt x="13" y="228"/>
                    </a:moveTo>
                    <a:cubicBezTo>
                      <a:pt x="12" y="229"/>
                      <a:pt x="12" y="230"/>
                      <a:pt x="11" y="230"/>
                    </a:cubicBezTo>
                    <a:cubicBezTo>
                      <a:pt x="13" y="232"/>
                      <a:pt x="13" y="232"/>
                      <a:pt x="13" y="232"/>
                    </a:cubicBezTo>
                    <a:cubicBezTo>
                      <a:pt x="14" y="231"/>
                      <a:pt x="15" y="230"/>
                      <a:pt x="15" y="229"/>
                    </a:cubicBezTo>
                    <a:cubicBezTo>
                      <a:pt x="14" y="229"/>
                      <a:pt x="13" y="228"/>
                      <a:pt x="13" y="228"/>
                    </a:cubicBezTo>
                    <a:moveTo>
                      <a:pt x="10" y="226"/>
                    </a:moveTo>
                    <a:cubicBezTo>
                      <a:pt x="9" y="227"/>
                      <a:pt x="9" y="228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8"/>
                      <a:pt x="10" y="227"/>
                      <a:pt x="10" y="227"/>
                    </a:cubicBezTo>
                    <a:cubicBezTo>
                      <a:pt x="10" y="226"/>
                      <a:pt x="10" y="226"/>
                      <a:pt x="10" y="226"/>
                    </a:cubicBezTo>
                    <a:moveTo>
                      <a:pt x="7" y="225"/>
                    </a:moveTo>
                    <a:cubicBezTo>
                      <a:pt x="7" y="226"/>
                      <a:pt x="7" y="227"/>
                      <a:pt x="6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8"/>
                      <a:pt x="9" y="227"/>
                      <a:pt x="10" y="226"/>
                    </a:cubicBezTo>
                    <a:cubicBezTo>
                      <a:pt x="7" y="225"/>
                      <a:pt x="7" y="225"/>
                      <a:pt x="7" y="225"/>
                    </a:cubicBezTo>
                    <a:moveTo>
                      <a:pt x="17" y="221"/>
                    </a:moveTo>
                    <a:cubicBezTo>
                      <a:pt x="16" y="223"/>
                      <a:pt x="15" y="225"/>
                      <a:pt x="14" y="227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7" y="226"/>
                      <a:pt x="18" y="224"/>
                      <a:pt x="19" y="223"/>
                    </a:cubicBezTo>
                    <a:cubicBezTo>
                      <a:pt x="17" y="221"/>
                      <a:pt x="17" y="221"/>
                      <a:pt x="17" y="221"/>
                    </a:cubicBezTo>
                    <a:moveTo>
                      <a:pt x="14" y="219"/>
                    </a:moveTo>
                    <a:cubicBezTo>
                      <a:pt x="13" y="221"/>
                      <a:pt x="12" y="223"/>
                      <a:pt x="11" y="225"/>
                    </a:cubicBezTo>
                    <a:cubicBezTo>
                      <a:pt x="11" y="225"/>
                      <a:pt x="11" y="225"/>
                      <a:pt x="11" y="225"/>
                    </a:cubicBezTo>
                    <a:cubicBezTo>
                      <a:pt x="12" y="223"/>
                      <a:pt x="13" y="221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moveTo>
                      <a:pt x="19" y="218"/>
                    </a:moveTo>
                    <a:cubicBezTo>
                      <a:pt x="19" y="219"/>
                      <a:pt x="18" y="219"/>
                      <a:pt x="18" y="220"/>
                    </a:cubicBezTo>
                    <a:cubicBezTo>
                      <a:pt x="20" y="221"/>
                      <a:pt x="20" y="221"/>
                      <a:pt x="20" y="221"/>
                    </a:cubicBezTo>
                    <a:cubicBezTo>
                      <a:pt x="21" y="221"/>
                      <a:pt x="21" y="220"/>
                      <a:pt x="22" y="219"/>
                    </a:cubicBezTo>
                    <a:cubicBezTo>
                      <a:pt x="21" y="219"/>
                      <a:pt x="20" y="218"/>
                      <a:pt x="19" y="218"/>
                    </a:cubicBezTo>
                    <a:moveTo>
                      <a:pt x="11" y="218"/>
                    </a:moveTo>
                    <a:cubicBezTo>
                      <a:pt x="10" y="220"/>
                      <a:pt x="9" y="222"/>
                      <a:pt x="8" y="224"/>
                    </a:cubicBezTo>
                    <a:cubicBezTo>
                      <a:pt x="11" y="225"/>
                      <a:pt x="11" y="225"/>
                      <a:pt x="11" y="225"/>
                    </a:cubicBezTo>
                    <a:cubicBezTo>
                      <a:pt x="12" y="223"/>
                      <a:pt x="13" y="221"/>
                      <a:pt x="14" y="219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1" y="218"/>
                      <a:pt x="11" y="218"/>
                      <a:pt x="11" y="218"/>
                    </a:cubicBezTo>
                    <a:moveTo>
                      <a:pt x="15" y="216"/>
                    </a:moveTo>
                    <a:cubicBezTo>
                      <a:pt x="15" y="217"/>
                      <a:pt x="15" y="217"/>
                      <a:pt x="14" y="218"/>
                    </a:cubicBezTo>
                    <a:cubicBezTo>
                      <a:pt x="15" y="218"/>
                      <a:pt x="15" y="218"/>
                      <a:pt x="15" y="218"/>
                    </a:cubicBezTo>
                    <a:cubicBezTo>
                      <a:pt x="15" y="217"/>
                      <a:pt x="15" y="217"/>
                      <a:pt x="16" y="216"/>
                    </a:cubicBezTo>
                    <a:cubicBezTo>
                      <a:pt x="16" y="216"/>
                      <a:pt x="16" y="216"/>
                      <a:pt x="16" y="216"/>
                    </a:cubicBezTo>
                    <a:cubicBezTo>
                      <a:pt x="16" y="216"/>
                      <a:pt x="16" y="216"/>
                      <a:pt x="15" y="216"/>
                    </a:cubicBezTo>
                    <a:moveTo>
                      <a:pt x="13" y="215"/>
                    </a:moveTo>
                    <a:cubicBezTo>
                      <a:pt x="13" y="215"/>
                      <a:pt x="12" y="216"/>
                      <a:pt x="12" y="216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5" y="217"/>
                      <a:pt x="15" y="217"/>
                      <a:pt x="15" y="216"/>
                    </a:cubicBezTo>
                    <a:cubicBezTo>
                      <a:pt x="15" y="216"/>
                      <a:pt x="14" y="215"/>
                      <a:pt x="13" y="215"/>
                    </a:cubicBezTo>
                    <a:moveTo>
                      <a:pt x="21" y="215"/>
                    </a:moveTo>
                    <a:cubicBezTo>
                      <a:pt x="21" y="215"/>
                      <a:pt x="21" y="215"/>
                      <a:pt x="21" y="215"/>
                    </a:cubicBezTo>
                    <a:cubicBezTo>
                      <a:pt x="22" y="215"/>
                      <a:pt x="23" y="216"/>
                      <a:pt x="23" y="216"/>
                    </a:cubicBezTo>
                    <a:cubicBezTo>
                      <a:pt x="24" y="216"/>
                      <a:pt x="24" y="216"/>
                      <a:pt x="24" y="216"/>
                    </a:cubicBezTo>
                    <a:cubicBezTo>
                      <a:pt x="23" y="215"/>
                      <a:pt x="22" y="215"/>
                      <a:pt x="21" y="215"/>
                    </a:cubicBezTo>
                    <a:moveTo>
                      <a:pt x="22" y="214"/>
                    </a:moveTo>
                    <a:cubicBezTo>
                      <a:pt x="22" y="214"/>
                      <a:pt x="22" y="214"/>
                      <a:pt x="22" y="214"/>
                    </a:cubicBezTo>
                    <a:cubicBezTo>
                      <a:pt x="23" y="214"/>
                      <a:pt x="23" y="215"/>
                      <a:pt x="24" y="215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4"/>
                      <a:pt x="22" y="214"/>
                      <a:pt x="22" y="214"/>
                    </a:cubicBezTo>
                    <a:moveTo>
                      <a:pt x="17" y="212"/>
                    </a:moveTo>
                    <a:cubicBezTo>
                      <a:pt x="17" y="213"/>
                      <a:pt x="17" y="213"/>
                      <a:pt x="17" y="213"/>
                    </a:cubicBezTo>
                    <a:cubicBezTo>
                      <a:pt x="17" y="213"/>
                      <a:pt x="17" y="213"/>
                      <a:pt x="17" y="213"/>
                    </a:cubicBezTo>
                    <a:cubicBezTo>
                      <a:pt x="17" y="213"/>
                      <a:pt x="17" y="213"/>
                      <a:pt x="17" y="213"/>
                    </a:cubicBezTo>
                    <a:cubicBezTo>
                      <a:pt x="17" y="213"/>
                      <a:pt x="17" y="213"/>
                      <a:pt x="17" y="212"/>
                    </a:cubicBezTo>
                    <a:moveTo>
                      <a:pt x="15" y="211"/>
                    </a:moveTo>
                    <a:cubicBezTo>
                      <a:pt x="15" y="211"/>
                      <a:pt x="15" y="211"/>
                      <a:pt x="15" y="212"/>
                    </a:cubicBezTo>
                    <a:cubicBezTo>
                      <a:pt x="15" y="212"/>
                      <a:pt x="16" y="212"/>
                      <a:pt x="17" y="213"/>
                    </a:cubicBezTo>
                    <a:cubicBezTo>
                      <a:pt x="17" y="213"/>
                      <a:pt x="17" y="213"/>
                      <a:pt x="17" y="212"/>
                    </a:cubicBezTo>
                    <a:cubicBezTo>
                      <a:pt x="16" y="212"/>
                      <a:pt x="16" y="212"/>
                      <a:pt x="15" y="211"/>
                    </a:cubicBezTo>
                    <a:moveTo>
                      <a:pt x="18" y="211"/>
                    </a:moveTo>
                    <a:cubicBezTo>
                      <a:pt x="18" y="211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1"/>
                      <a:pt x="18" y="211"/>
                    </a:cubicBezTo>
                    <a:cubicBezTo>
                      <a:pt x="18" y="211"/>
                      <a:pt x="18" y="211"/>
                      <a:pt x="18" y="211"/>
                    </a:cubicBezTo>
                    <a:moveTo>
                      <a:pt x="24" y="210"/>
                    </a:moveTo>
                    <a:cubicBezTo>
                      <a:pt x="24" y="210"/>
                      <a:pt x="24" y="211"/>
                      <a:pt x="24" y="211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4" y="210"/>
                      <a:pt x="24" y="210"/>
                      <a:pt x="24" y="210"/>
                    </a:cubicBezTo>
                    <a:moveTo>
                      <a:pt x="16" y="210"/>
                    </a:moveTo>
                    <a:cubicBezTo>
                      <a:pt x="16" y="210"/>
                      <a:pt x="15" y="210"/>
                      <a:pt x="15" y="211"/>
                    </a:cubicBezTo>
                    <a:cubicBezTo>
                      <a:pt x="16" y="211"/>
                      <a:pt x="17" y="211"/>
                      <a:pt x="18" y="212"/>
                    </a:cubicBezTo>
                    <a:cubicBezTo>
                      <a:pt x="18" y="212"/>
                      <a:pt x="18" y="211"/>
                      <a:pt x="18" y="211"/>
                    </a:cubicBezTo>
                    <a:cubicBezTo>
                      <a:pt x="16" y="210"/>
                      <a:pt x="16" y="210"/>
                      <a:pt x="16" y="210"/>
                    </a:cubicBezTo>
                    <a:moveTo>
                      <a:pt x="25" y="209"/>
                    </a:moveTo>
                    <a:cubicBezTo>
                      <a:pt x="25" y="209"/>
                      <a:pt x="25" y="210"/>
                      <a:pt x="25" y="210"/>
                    </a:cubicBezTo>
                    <a:cubicBezTo>
                      <a:pt x="25" y="210"/>
                      <a:pt x="26" y="211"/>
                      <a:pt x="27" y="211"/>
                    </a:cubicBezTo>
                    <a:cubicBezTo>
                      <a:pt x="27" y="211"/>
                      <a:pt x="27" y="210"/>
                      <a:pt x="27" y="210"/>
                    </a:cubicBezTo>
                    <a:cubicBezTo>
                      <a:pt x="27" y="210"/>
                      <a:pt x="26" y="209"/>
                      <a:pt x="25" y="209"/>
                    </a:cubicBezTo>
                    <a:moveTo>
                      <a:pt x="20" y="208"/>
                    </a:moveTo>
                    <a:cubicBezTo>
                      <a:pt x="20" y="208"/>
                      <a:pt x="20" y="208"/>
                      <a:pt x="20" y="208"/>
                    </a:cubicBezTo>
                    <a:cubicBezTo>
                      <a:pt x="20" y="208"/>
                      <a:pt x="20" y="208"/>
                      <a:pt x="20" y="208"/>
                    </a:cubicBezTo>
                    <a:cubicBezTo>
                      <a:pt x="20" y="208"/>
                      <a:pt x="20" y="208"/>
                      <a:pt x="20" y="208"/>
                    </a:cubicBezTo>
                    <a:cubicBezTo>
                      <a:pt x="20" y="208"/>
                      <a:pt x="20" y="208"/>
                      <a:pt x="20" y="208"/>
                    </a:cubicBezTo>
                    <a:moveTo>
                      <a:pt x="18" y="207"/>
                    </a:moveTo>
                    <a:cubicBezTo>
                      <a:pt x="20" y="208"/>
                      <a:pt x="20" y="208"/>
                      <a:pt x="20" y="208"/>
                    </a:cubicBezTo>
                    <a:cubicBezTo>
                      <a:pt x="20" y="208"/>
                      <a:pt x="20" y="208"/>
                      <a:pt x="20" y="208"/>
                    </a:cubicBezTo>
                    <a:cubicBezTo>
                      <a:pt x="19" y="208"/>
                      <a:pt x="19" y="208"/>
                      <a:pt x="19" y="208"/>
                    </a:cubicBezTo>
                    <a:cubicBezTo>
                      <a:pt x="18" y="207"/>
                      <a:pt x="18" y="207"/>
                      <a:pt x="18" y="207"/>
                    </a:cubicBezTo>
                    <a:moveTo>
                      <a:pt x="21" y="207"/>
                    </a:moveTo>
                    <a:cubicBezTo>
                      <a:pt x="20" y="207"/>
                      <a:pt x="20" y="207"/>
                      <a:pt x="20" y="207"/>
                    </a:cubicBezTo>
                    <a:cubicBezTo>
                      <a:pt x="20" y="207"/>
                      <a:pt x="20" y="207"/>
                      <a:pt x="20" y="207"/>
                    </a:cubicBezTo>
                    <a:cubicBezTo>
                      <a:pt x="20" y="207"/>
                      <a:pt x="20" y="207"/>
                      <a:pt x="21" y="207"/>
                    </a:cubicBezTo>
                    <a:cubicBezTo>
                      <a:pt x="21" y="207"/>
                      <a:pt x="21" y="207"/>
                      <a:pt x="21" y="207"/>
                    </a:cubicBezTo>
                    <a:moveTo>
                      <a:pt x="18" y="205"/>
                    </a:moveTo>
                    <a:cubicBezTo>
                      <a:pt x="18" y="206"/>
                      <a:pt x="18" y="206"/>
                      <a:pt x="18" y="206"/>
                    </a:cubicBezTo>
                    <a:cubicBezTo>
                      <a:pt x="19" y="207"/>
                      <a:pt x="19" y="207"/>
                      <a:pt x="20" y="207"/>
                    </a:cubicBezTo>
                    <a:cubicBezTo>
                      <a:pt x="20" y="207"/>
                      <a:pt x="20" y="207"/>
                      <a:pt x="21" y="207"/>
                    </a:cubicBezTo>
                    <a:cubicBezTo>
                      <a:pt x="20" y="206"/>
                      <a:pt x="19" y="206"/>
                      <a:pt x="18" y="205"/>
                    </a:cubicBezTo>
                    <a:moveTo>
                      <a:pt x="28" y="205"/>
                    </a:moveTo>
                    <a:cubicBezTo>
                      <a:pt x="28" y="205"/>
                      <a:pt x="28" y="205"/>
                      <a:pt x="28" y="205"/>
                    </a:cubicBezTo>
                    <a:cubicBezTo>
                      <a:pt x="29" y="206"/>
                      <a:pt x="30" y="206"/>
                      <a:pt x="30" y="206"/>
                    </a:cubicBezTo>
                    <a:cubicBezTo>
                      <a:pt x="30" y="206"/>
                      <a:pt x="29" y="206"/>
                      <a:pt x="28" y="205"/>
                    </a:cubicBezTo>
                    <a:moveTo>
                      <a:pt x="20" y="203"/>
                    </a:moveTo>
                    <a:cubicBezTo>
                      <a:pt x="19" y="203"/>
                      <a:pt x="19" y="203"/>
                      <a:pt x="19" y="203"/>
                    </a:cubicBezTo>
                    <a:cubicBezTo>
                      <a:pt x="20" y="204"/>
                      <a:pt x="21" y="204"/>
                      <a:pt x="22" y="204"/>
                    </a:cubicBezTo>
                    <a:cubicBezTo>
                      <a:pt x="22" y="204"/>
                      <a:pt x="22" y="204"/>
                      <a:pt x="22" y="204"/>
                    </a:cubicBezTo>
                    <a:cubicBezTo>
                      <a:pt x="21" y="204"/>
                      <a:pt x="20" y="203"/>
                      <a:pt x="20" y="203"/>
                    </a:cubicBezTo>
                    <a:moveTo>
                      <a:pt x="21" y="200"/>
                    </a:moveTo>
                    <a:cubicBezTo>
                      <a:pt x="21" y="200"/>
                      <a:pt x="21" y="201"/>
                      <a:pt x="21" y="201"/>
                    </a:cubicBezTo>
                    <a:cubicBezTo>
                      <a:pt x="22" y="201"/>
                      <a:pt x="22" y="202"/>
                      <a:pt x="23" y="202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3" y="201"/>
                      <a:pt x="22" y="201"/>
                      <a:pt x="21" y="200"/>
                    </a:cubicBezTo>
                    <a:cubicBezTo>
                      <a:pt x="21" y="200"/>
                      <a:pt x="21" y="200"/>
                      <a:pt x="21" y="200"/>
                    </a:cubicBezTo>
                    <a:moveTo>
                      <a:pt x="33" y="197"/>
                    </a:moveTo>
                    <a:cubicBezTo>
                      <a:pt x="31" y="200"/>
                      <a:pt x="30" y="202"/>
                      <a:pt x="28" y="204"/>
                    </a:cubicBezTo>
                    <a:cubicBezTo>
                      <a:pt x="29" y="204"/>
                      <a:pt x="30" y="205"/>
                      <a:pt x="30" y="205"/>
                    </a:cubicBezTo>
                    <a:cubicBezTo>
                      <a:pt x="32" y="203"/>
                      <a:pt x="33" y="201"/>
                      <a:pt x="35" y="199"/>
                    </a:cubicBezTo>
                    <a:cubicBezTo>
                      <a:pt x="33" y="197"/>
                      <a:pt x="33" y="197"/>
                      <a:pt x="33" y="197"/>
                    </a:cubicBezTo>
                    <a:moveTo>
                      <a:pt x="25" y="193"/>
                    </a:moveTo>
                    <a:cubicBezTo>
                      <a:pt x="24" y="195"/>
                      <a:pt x="23" y="197"/>
                      <a:pt x="21" y="200"/>
                    </a:cubicBezTo>
                    <a:cubicBezTo>
                      <a:pt x="22" y="200"/>
                      <a:pt x="23" y="200"/>
                      <a:pt x="24" y="201"/>
                    </a:cubicBezTo>
                    <a:cubicBezTo>
                      <a:pt x="25" y="199"/>
                      <a:pt x="26" y="197"/>
                      <a:pt x="27" y="194"/>
                    </a:cubicBezTo>
                    <a:cubicBezTo>
                      <a:pt x="25" y="193"/>
                      <a:pt x="25" y="193"/>
                      <a:pt x="25" y="193"/>
                    </a:cubicBezTo>
                    <a:moveTo>
                      <a:pt x="38" y="190"/>
                    </a:moveTo>
                    <a:cubicBezTo>
                      <a:pt x="37" y="191"/>
                      <a:pt x="35" y="193"/>
                      <a:pt x="34" y="195"/>
                    </a:cubicBezTo>
                    <a:cubicBezTo>
                      <a:pt x="34" y="195"/>
                      <a:pt x="34" y="195"/>
                      <a:pt x="35" y="195"/>
                    </a:cubicBezTo>
                    <a:cubicBezTo>
                      <a:pt x="35" y="196"/>
                      <a:pt x="36" y="196"/>
                      <a:pt x="36" y="196"/>
                    </a:cubicBezTo>
                    <a:cubicBezTo>
                      <a:pt x="37" y="194"/>
                      <a:pt x="38" y="193"/>
                      <a:pt x="40" y="191"/>
                    </a:cubicBezTo>
                    <a:cubicBezTo>
                      <a:pt x="39" y="190"/>
                      <a:pt x="38" y="190"/>
                      <a:pt x="38" y="190"/>
                    </a:cubicBezTo>
                    <a:moveTo>
                      <a:pt x="30" y="185"/>
                    </a:moveTo>
                    <a:cubicBezTo>
                      <a:pt x="29" y="187"/>
                      <a:pt x="28" y="189"/>
                      <a:pt x="27" y="190"/>
                    </a:cubicBezTo>
                    <a:cubicBezTo>
                      <a:pt x="27" y="191"/>
                      <a:pt x="28" y="191"/>
                      <a:pt x="29" y="192"/>
                    </a:cubicBezTo>
                    <a:cubicBezTo>
                      <a:pt x="30" y="190"/>
                      <a:pt x="31" y="188"/>
                      <a:pt x="32" y="186"/>
                    </a:cubicBezTo>
                    <a:cubicBezTo>
                      <a:pt x="31" y="186"/>
                      <a:pt x="31" y="185"/>
                      <a:pt x="30" y="185"/>
                    </a:cubicBezTo>
                    <a:moveTo>
                      <a:pt x="46" y="177"/>
                    </a:moveTo>
                    <a:cubicBezTo>
                      <a:pt x="44" y="180"/>
                      <a:pt x="42" y="183"/>
                      <a:pt x="40" y="186"/>
                    </a:cubicBezTo>
                    <a:cubicBezTo>
                      <a:pt x="41" y="186"/>
                      <a:pt x="41" y="187"/>
                      <a:pt x="42" y="187"/>
                    </a:cubicBezTo>
                    <a:cubicBezTo>
                      <a:pt x="44" y="184"/>
                      <a:pt x="46" y="181"/>
                      <a:pt x="48" y="178"/>
                    </a:cubicBezTo>
                    <a:cubicBezTo>
                      <a:pt x="46" y="177"/>
                      <a:pt x="46" y="177"/>
                      <a:pt x="46" y="177"/>
                    </a:cubicBezTo>
                    <a:moveTo>
                      <a:pt x="37" y="172"/>
                    </a:moveTo>
                    <a:cubicBezTo>
                      <a:pt x="36" y="175"/>
                      <a:pt x="34" y="178"/>
                      <a:pt x="32" y="181"/>
                    </a:cubicBezTo>
                    <a:cubicBezTo>
                      <a:pt x="33" y="182"/>
                      <a:pt x="33" y="182"/>
                      <a:pt x="34" y="183"/>
                    </a:cubicBezTo>
                    <a:cubicBezTo>
                      <a:pt x="36" y="179"/>
                      <a:pt x="38" y="176"/>
                      <a:pt x="40" y="173"/>
                    </a:cubicBezTo>
                    <a:cubicBezTo>
                      <a:pt x="37" y="172"/>
                      <a:pt x="37" y="172"/>
                      <a:pt x="37" y="172"/>
                    </a:cubicBezTo>
                    <a:moveTo>
                      <a:pt x="52" y="166"/>
                    </a:moveTo>
                    <a:cubicBezTo>
                      <a:pt x="51" y="169"/>
                      <a:pt x="49" y="172"/>
                      <a:pt x="47" y="174"/>
                    </a:cubicBezTo>
                    <a:cubicBezTo>
                      <a:pt x="49" y="175"/>
                      <a:pt x="49" y="175"/>
                      <a:pt x="49" y="175"/>
                    </a:cubicBezTo>
                    <a:cubicBezTo>
                      <a:pt x="49" y="175"/>
                      <a:pt x="49" y="175"/>
                      <a:pt x="49" y="175"/>
                    </a:cubicBezTo>
                    <a:cubicBezTo>
                      <a:pt x="51" y="173"/>
                      <a:pt x="53" y="170"/>
                      <a:pt x="54" y="167"/>
                    </a:cubicBezTo>
                    <a:cubicBezTo>
                      <a:pt x="54" y="167"/>
                      <a:pt x="53" y="167"/>
                      <a:pt x="52" y="166"/>
                    </a:cubicBezTo>
                    <a:moveTo>
                      <a:pt x="55" y="163"/>
                    </a:moveTo>
                    <a:cubicBezTo>
                      <a:pt x="54" y="163"/>
                      <a:pt x="54" y="163"/>
                      <a:pt x="54" y="164"/>
                    </a:cubicBezTo>
                    <a:cubicBezTo>
                      <a:pt x="55" y="164"/>
                      <a:pt x="55" y="164"/>
                      <a:pt x="56" y="165"/>
                    </a:cubicBezTo>
                    <a:cubicBezTo>
                      <a:pt x="56" y="164"/>
                      <a:pt x="56" y="164"/>
                      <a:pt x="56" y="164"/>
                    </a:cubicBezTo>
                    <a:cubicBezTo>
                      <a:pt x="56" y="164"/>
                      <a:pt x="55" y="163"/>
                      <a:pt x="55" y="163"/>
                    </a:cubicBezTo>
                    <a:moveTo>
                      <a:pt x="55" y="162"/>
                    </a:moveTo>
                    <a:cubicBezTo>
                      <a:pt x="55" y="162"/>
                      <a:pt x="55" y="162"/>
                      <a:pt x="55" y="163"/>
                    </a:cubicBezTo>
                    <a:cubicBezTo>
                      <a:pt x="55" y="163"/>
                      <a:pt x="56" y="163"/>
                      <a:pt x="57" y="164"/>
                    </a:cubicBezTo>
                    <a:cubicBezTo>
                      <a:pt x="57" y="163"/>
                      <a:pt x="57" y="163"/>
                      <a:pt x="57" y="163"/>
                    </a:cubicBezTo>
                    <a:cubicBezTo>
                      <a:pt x="57" y="162"/>
                      <a:pt x="56" y="162"/>
                      <a:pt x="55" y="162"/>
                    </a:cubicBezTo>
                    <a:moveTo>
                      <a:pt x="44" y="161"/>
                    </a:moveTo>
                    <a:cubicBezTo>
                      <a:pt x="42" y="164"/>
                      <a:pt x="41" y="166"/>
                      <a:pt x="39" y="169"/>
                    </a:cubicBezTo>
                    <a:cubicBezTo>
                      <a:pt x="41" y="170"/>
                      <a:pt x="41" y="170"/>
                      <a:pt x="41" y="170"/>
                    </a:cubicBezTo>
                    <a:cubicBezTo>
                      <a:pt x="43" y="168"/>
                      <a:pt x="44" y="165"/>
                      <a:pt x="46" y="162"/>
                    </a:cubicBezTo>
                    <a:cubicBezTo>
                      <a:pt x="45" y="162"/>
                      <a:pt x="44" y="161"/>
                      <a:pt x="44" y="161"/>
                    </a:cubicBezTo>
                    <a:moveTo>
                      <a:pt x="56" y="161"/>
                    </a:moveTo>
                    <a:cubicBezTo>
                      <a:pt x="56" y="161"/>
                      <a:pt x="56" y="161"/>
                      <a:pt x="55" y="162"/>
                    </a:cubicBezTo>
                    <a:cubicBezTo>
                      <a:pt x="56" y="162"/>
                      <a:pt x="57" y="162"/>
                      <a:pt x="57" y="163"/>
                    </a:cubicBezTo>
                    <a:cubicBezTo>
                      <a:pt x="57" y="162"/>
                      <a:pt x="57" y="162"/>
                      <a:pt x="58" y="162"/>
                    </a:cubicBezTo>
                    <a:cubicBezTo>
                      <a:pt x="57" y="162"/>
                      <a:pt x="56" y="161"/>
                      <a:pt x="56" y="161"/>
                    </a:cubicBezTo>
                    <a:moveTo>
                      <a:pt x="46" y="158"/>
                    </a:moveTo>
                    <a:cubicBezTo>
                      <a:pt x="46" y="158"/>
                      <a:pt x="45" y="158"/>
                      <a:pt x="45" y="159"/>
                    </a:cubicBezTo>
                    <a:cubicBezTo>
                      <a:pt x="46" y="159"/>
                      <a:pt x="47" y="160"/>
                      <a:pt x="47" y="160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0"/>
                      <a:pt x="48" y="159"/>
                      <a:pt x="48" y="159"/>
                    </a:cubicBezTo>
                    <a:cubicBezTo>
                      <a:pt x="47" y="159"/>
                      <a:pt x="46" y="158"/>
                      <a:pt x="46" y="158"/>
                    </a:cubicBezTo>
                    <a:moveTo>
                      <a:pt x="58" y="158"/>
                    </a:moveTo>
                    <a:cubicBezTo>
                      <a:pt x="57" y="159"/>
                      <a:pt x="57" y="159"/>
                      <a:pt x="56" y="160"/>
                    </a:cubicBezTo>
                    <a:cubicBezTo>
                      <a:pt x="57" y="161"/>
                      <a:pt x="57" y="161"/>
                      <a:pt x="58" y="161"/>
                    </a:cubicBezTo>
                    <a:cubicBezTo>
                      <a:pt x="59" y="160"/>
                      <a:pt x="59" y="160"/>
                      <a:pt x="60" y="159"/>
                    </a:cubicBezTo>
                    <a:cubicBezTo>
                      <a:pt x="59" y="158"/>
                      <a:pt x="58" y="158"/>
                      <a:pt x="58" y="158"/>
                    </a:cubicBezTo>
                    <a:moveTo>
                      <a:pt x="58" y="157"/>
                    </a:moveTo>
                    <a:cubicBezTo>
                      <a:pt x="58" y="157"/>
                      <a:pt x="58" y="157"/>
                      <a:pt x="58" y="158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8"/>
                      <a:pt x="60" y="158"/>
                      <a:pt x="60" y="158"/>
                    </a:cubicBezTo>
                    <a:cubicBezTo>
                      <a:pt x="59" y="158"/>
                      <a:pt x="59" y="157"/>
                      <a:pt x="58" y="157"/>
                    </a:cubicBezTo>
                    <a:moveTo>
                      <a:pt x="58" y="157"/>
                    </a:moveTo>
                    <a:cubicBezTo>
                      <a:pt x="58" y="157"/>
                      <a:pt x="58" y="157"/>
                      <a:pt x="58" y="157"/>
                    </a:cubicBezTo>
                    <a:cubicBezTo>
                      <a:pt x="59" y="157"/>
                      <a:pt x="59" y="158"/>
                      <a:pt x="60" y="158"/>
                    </a:cubicBezTo>
                    <a:cubicBezTo>
                      <a:pt x="60" y="158"/>
                      <a:pt x="60" y="158"/>
                      <a:pt x="60" y="158"/>
                    </a:cubicBezTo>
                    <a:cubicBezTo>
                      <a:pt x="58" y="157"/>
                      <a:pt x="58" y="157"/>
                      <a:pt x="58" y="157"/>
                    </a:cubicBezTo>
                    <a:moveTo>
                      <a:pt x="47" y="156"/>
                    </a:moveTo>
                    <a:cubicBezTo>
                      <a:pt x="47" y="156"/>
                      <a:pt x="46" y="157"/>
                      <a:pt x="46" y="158"/>
                    </a:cubicBezTo>
                    <a:cubicBezTo>
                      <a:pt x="47" y="158"/>
                      <a:pt x="47" y="158"/>
                      <a:pt x="48" y="159"/>
                    </a:cubicBezTo>
                    <a:cubicBezTo>
                      <a:pt x="48" y="158"/>
                      <a:pt x="49" y="157"/>
                      <a:pt x="49" y="157"/>
                    </a:cubicBezTo>
                    <a:cubicBezTo>
                      <a:pt x="48" y="156"/>
                      <a:pt x="48" y="156"/>
                      <a:pt x="47" y="156"/>
                    </a:cubicBezTo>
                    <a:moveTo>
                      <a:pt x="60" y="154"/>
                    </a:moveTo>
                    <a:cubicBezTo>
                      <a:pt x="60" y="154"/>
                      <a:pt x="60" y="154"/>
                      <a:pt x="60" y="154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1" y="154"/>
                      <a:pt x="61" y="154"/>
                      <a:pt x="60" y="154"/>
                    </a:cubicBezTo>
                    <a:moveTo>
                      <a:pt x="61" y="153"/>
                    </a:moveTo>
                    <a:cubicBezTo>
                      <a:pt x="61" y="153"/>
                      <a:pt x="61" y="153"/>
                      <a:pt x="61" y="153"/>
                    </a:cubicBezTo>
                    <a:cubicBezTo>
                      <a:pt x="61" y="154"/>
                      <a:pt x="62" y="154"/>
                      <a:pt x="62" y="154"/>
                    </a:cubicBezTo>
                    <a:cubicBezTo>
                      <a:pt x="62" y="154"/>
                      <a:pt x="63" y="154"/>
                      <a:pt x="63" y="154"/>
                    </a:cubicBezTo>
                    <a:cubicBezTo>
                      <a:pt x="62" y="153"/>
                      <a:pt x="62" y="153"/>
                      <a:pt x="61" y="153"/>
                    </a:cubicBezTo>
                    <a:moveTo>
                      <a:pt x="49" y="152"/>
                    </a:moveTo>
                    <a:cubicBezTo>
                      <a:pt x="48" y="153"/>
                      <a:pt x="48" y="154"/>
                      <a:pt x="47" y="155"/>
                    </a:cubicBezTo>
                    <a:cubicBezTo>
                      <a:pt x="48" y="155"/>
                      <a:pt x="49" y="156"/>
                      <a:pt x="49" y="156"/>
                    </a:cubicBezTo>
                    <a:cubicBezTo>
                      <a:pt x="50" y="155"/>
                      <a:pt x="50" y="154"/>
                      <a:pt x="51" y="154"/>
                    </a:cubicBezTo>
                    <a:cubicBezTo>
                      <a:pt x="50" y="153"/>
                      <a:pt x="50" y="153"/>
                      <a:pt x="49" y="152"/>
                    </a:cubicBezTo>
                    <a:moveTo>
                      <a:pt x="49" y="152"/>
                    </a:moveTo>
                    <a:cubicBezTo>
                      <a:pt x="49" y="152"/>
                      <a:pt x="49" y="152"/>
                      <a:pt x="49" y="152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51" y="153"/>
                      <a:pt x="50" y="152"/>
                      <a:pt x="49" y="152"/>
                    </a:cubicBezTo>
                    <a:moveTo>
                      <a:pt x="49" y="152"/>
                    </a:moveTo>
                    <a:cubicBezTo>
                      <a:pt x="49" y="152"/>
                      <a:pt x="49" y="152"/>
                      <a:pt x="49" y="152"/>
                    </a:cubicBezTo>
                    <a:cubicBezTo>
                      <a:pt x="50" y="152"/>
                      <a:pt x="51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49" y="152"/>
                      <a:pt x="49" y="152"/>
                      <a:pt x="49" y="152"/>
                    </a:cubicBezTo>
                    <a:moveTo>
                      <a:pt x="62" y="151"/>
                    </a:moveTo>
                    <a:cubicBezTo>
                      <a:pt x="62" y="151"/>
                      <a:pt x="62" y="151"/>
                      <a:pt x="62" y="152"/>
                    </a:cubicBezTo>
                    <a:cubicBezTo>
                      <a:pt x="62" y="152"/>
                      <a:pt x="63" y="152"/>
                      <a:pt x="63" y="153"/>
                    </a:cubicBezTo>
                    <a:cubicBezTo>
                      <a:pt x="64" y="152"/>
                      <a:pt x="64" y="152"/>
                      <a:pt x="64" y="152"/>
                    </a:cubicBezTo>
                    <a:cubicBezTo>
                      <a:pt x="63" y="152"/>
                      <a:pt x="63" y="151"/>
                      <a:pt x="62" y="151"/>
                    </a:cubicBezTo>
                    <a:moveTo>
                      <a:pt x="63" y="149"/>
                    </a:moveTo>
                    <a:cubicBezTo>
                      <a:pt x="63" y="149"/>
                      <a:pt x="63" y="150"/>
                      <a:pt x="63" y="150"/>
                    </a:cubicBezTo>
                    <a:cubicBezTo>
                      <a:pt x="63" y="150"/>
                      <a:pt x="64" y="151"/>
                      <a:pt x="64" y="151"/>
                    </a:cubicBezTo>
                    <a:cubicBezTo>
                      <a:pt x="65" y="151"/>
                      <a:pt x="65" y="150"/>
                      <a:pt x="65" y="150"/>
                    </a:cubicBezTo>
                    <a:cubicBezTo>
                      <a:pt x="64" y="150"/>
                      <a:pt x="64" y="150"/>
                      <a:pt x="63" y="149"/>
                    </a:cubicBezTo>
                    <a:moveTo>
                      <a:pt x="51" y="149"/>
                    </a:moveTo>
                    <a:cubicBezTo>
                      <a:pt x="51" y="149"/>
                      <a:pt x="51" y="149"/>
                      <a:pt x="51" y="149"/>
                    </a:cubicBezTo>
                    <a:cubicBezTo>
                      <a:pt x="53" y="150"/>
                      <a:pt x="53" y="150"/>
                      <a:pt x="53" y="150"/>
                    </a:cubicBezTo>
                    <a:cubicBezTo>
                      <a:pt x="53" y="150"/>
                      <a:pt x="53" y="150"/>
                      <a:pt x="53" y="150"/>
                    </a:cubicBezTo>
                    <a:cubicBezTo>
                      <a:pt x="53" y="149"/>
                      <a:pt x="52" y="149"/>
                      <a:pt x="51" y="149"/>
                    </a:cubicBezTo>
                    <a:moveTo>
                      <a:pt x="52" y="147"/>
                    </a:moveTo>
                    <a:cubicBezTo>
                      <a:pt x="52" y="147"/>
                      <a:pt x="52" y="148"/>
                      <a:pt x="51" y="148"/>
                    </a:cubicBezTo>
                    <a:cubicBezTo>
                      <a:pt x="52" y="149"/>
                      <a:pt x="53" y="149"/>
                      <a:pt x="53" y="149"/>
                    </a:cubicBezTo>
                    <a:cubicBezTo>
                      <a:pt x="54" y="149"/>
                      <a:pt x="54" y="149"/>
                      <a:pt x="54" y="148"/>
                    </a:cubicBezTo>
                    <a:cubicBezTo>
                      <a:pt x="54" y="148"/>
                      <a:pt x="53" y="148"/>
                      <a:pt x="53" y="147"/>
                    </a:cubicBezTo>
                    <a:cubicBezTo>
                      <a:pt x="53" y="147"/>
                      <a:pt x="52" y="147"/>
                      <a:pt x="52" y="147"/>
                    </a:cubicBezTo>
                    <a:moveTo>
                      <a:pt x="53" y="145"/>
                    </a:moveTo>
                    <a:cubicBezTo>
                      <a:pt x="53" y="145"/>
                      <a:pt x="53" y="146"/>
                      <a:pt x="53" y="146"/>
                    </a:cubicBezTo>
                    <a:cubicBezTo>
                      <a:pt x="53" y="146"/>
                      <a:pt x="54" y="147"/>
                      <a:pt x="55" y="147"/>
                    </a:cubicBezTo>
                    <a:cubicBezTo>
                      <a:pt x="55" y="147"/>
                      <a:pt x="55" y="147"/>
                      <a:pt x="55" y="146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3" y="145"/>
                      <a:pt x="53" y="145"/>
                      <a:pt x="53" y="145"/>
                    </a:cubicBezTo>
                    <a:moveTo>
                      <a:pt x="53" y="145"/>
                    </a:moveTo>
                    <a:cubicBezTo>
                      <a:pt x="53" y="145"/>
                      <a:pt x="53" y="145"/>
                      <a:pt x="53" y="145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4" y="146"/>
                      <a:pt x="54" y="145"/>
                      <a:pt x="53" y="145"/>
                    </a:cubicBezTo>
                    <a:moveTo>
                      <a:pt x="66" y="144"/>
                    </a:moveTo>
                    <a:cubicBezTo>
                      <a:pt x="66" y="145"/>
                      <a:pt x="65" y="147"/>
                      <a:pt x="64" y="148"/>
                    </a:cubicBezTo>
                    <a:cubicBezTo>
                      <a:pt x="65" y="148"/>
                      <a:pt x="65" y="148"/>
                      <a:pt x="66" y="149"/>
                    </a:cubicBezTo>
                    <a:cubicBezTo>
                      <a:pt x="66" y="148"/>
                      <a:pt x="67" y="146"/>
                      <a:pt x="68" y="145"/>
                    </a:cubicBezTo>
                    <a:cubicBezTo>
                      <a:pt x="67" y="145"/>
                      <a:pt x="67" y="145"/>
                      <a:pt x="66" y="144"/>
                    </a:cubicBezTo>
                    <a:moveTo>
                      <a:pt x="54" y="143"/>
                    </a:moveTo>
                    <a:cubicBezTo>
                      <a:pt x="54" y="144"/>
                      <a:pt x="54" y="144"/>
                      <a:pt x="54" y="144"/>
                    </a:cubicBezTo>
                    <a:cubicBezTo>
                      <a:pt x="54" y="145"/>
                      <a:pt x="55" y="145"/>
                      <a:pt x="56" y="145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4"/>
                      <a:pt x="55" y="144"/>
                      <a:pt x="54" y="143"/>
                    </a:cubicBezTo>
                    <a:moveTo>
                      <a:pt x="57" y="139"/>
                    </a:moveTo>
                    <a:cubicBezTo>
                      <a:pt x="56" y="140"/>
                      <a:pt x="56" y="141"/>
                      <a:pt x="55" y="142"/>
                    </a:cubicBezTo>
                    <a:cubicBezTo>
                      <a:pt x="56" y="142"/>
                      <a:pt x="56" y="143"/>
                      <a:pt x="57" y="143"/>
                    </a:cubicBezTo>
                    <a:cubicBezTo>
                      <a:pt x="58" y="142"/>
                      <a:pt x="58" y="141"/>
                      <a:pt x="59" y="140"/>
                    </a:cubicBezTo>
                    <a:cubicBezTo>
                      <a:pt x="58" y="140"/>
                      <a:pt x="58" y="139"/>
                      <a:pt x="57" y="139"/>
                    </a:cubicBezTo>
                    <a:moveTo>
                      <a:pt x="70" y="139"/>
                    </a:moveTo>
                    <a:cubicBezTo>
                      <a:pt x="70" y="139"/>
                      <a:pt x="69" y="139"/>
                      <a:pt x="69" y="140"/>
                    </a:cubicBezTo>
                    <a:cubicBezTo>
                      <a:pt x="70" y="140"/>
                      <a:pt x="70" y="140"/>
                      <a:pt x="71" y="141"/>
                    </a:cubicBezTo>
                    <a:cubicBezTo>
                      <a:pt x="71" y="140"/>
                      <a:pt x="71" y="140"/>
                      <a:pt x="71" y="140"/>
                    </a:cubicBezTo>
                    <a:cubicBezTo>
                      <a:pt x="71" y="139"/>
                      <a:pt x="70" y="139"/>
                      <a:pt x="70" y="139"/>
                    </a:cubicBezTo>
                    <a:moveTo>
                      <a:pt x="70" y="138"/>
                    </a:moveTo>
                    <a:cubicBezTo>
                      <a:pt x="70" y="138"/>
                      <a:pt x="70" y="138"/>
                      <a:pt x="70" y="139"/>
                    </a:cubicBezTo>
                    <a:cubicBezTo>
                      <a:pt x="70" y="139"/>
                      <a:pt x="71" y="139"/>
                      <a:pt x="72" y="140"/>
                    </a:cubicBezTo>
                    <a:cubicBezTo>
                      <a:pt x="72" y="139"/>
                      <a:pt x="72" y="139"/>
                      <a:pt x="72" y="139"/>
                    </a:cubicBezTo>
                    <a:cubicBezTo>
                      <a:pt x="71" y="139"/>
                      <a:pt x="71" y="138"/>
                      <a:pt x="70" y="138"/>
                    </a:cubicBezTo>
                    <a:moveTo>
                      <a:pt x="60" y="133"/>
                    </a:moveTo>
                    <a:cubicBezTo>
                      <a:pt x="60" y="133"/>
                      <a:pt x="60" y="134"/>
                      <a:pt x="60" y="134"/>
                    </a:cubicBezTo>
                    <a:cubicBezTo>
                      <a:pt x="60" y="134"/>
                      <a:pt x="60" y="134"/>
                      <a:pt x="60" y="134"/>
                    </a:cubicBezTo>
                    <a:cubicBezTo>
                      <a:pt x="60" y="134"/>
                      <a:pt x="60" y="134"/>
                      <a:pt x="60" y="134"/>
                    </a:cubicBezTo>
                    <a:cubicBezTo>
                      <a:pt x="60" y="134"/>
                      <a:pt x="60" y="134"/>
                      <a:pt x="60" y="134"/>
                    </a:cubicBezTo>
                    <a:cubicBezTo>
                      <a:pt x="61" y="134"/>
                      <a:pt x="61" y="135"/>
                      <a:pt x="62" y="135"/>
                    </a:cubicBezTo>
                    <a:cubicBezTo>
                      <a:pt x="62" y="135"/>
                      <a:pt x="62" y="135"/>
                      <a:pt x="62" y="134"/>
                    </a:cubicBezTo>
                    <a:cubicBezTo>
                      <a:pt x="62" y="134"/>
                      <a:pt x="61" y="133"/>
                      <a:pt x="60" y="133"/>
                    </a:cubicBezTo>
                    <a:moveTo>
                      <a:pt x="61" y="132"/>
                    </a:moveTo>
                    <a:cubicBezTo>
                      <a:pt x="61" y="133"/>
                      <a:pt x="61" y="133"/>
                      <a:pt x="60" y="133"/>
                    </a:cubicBezTo>
                    <a:cubicBezTo>
                      <a:pt x="61" y="133"/>
                      <a:pt x="62" y="134"/>
                      <a:pt x="63" y="134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62" y="133"/>
                      <a:pt x="61" y="133"/>
                      <a:pt x="61" y="132"/>
                    </a:cubicBezTo>
                    <a:moveTo>
                      <a:pt x="74" y="132"/>
                    </a:moveTo>
                    <a:cubicBezTo>
                      <a:pt x="74" y="132"/>
                      <a:pt x="74" y="133"/>
                      <a:pt x="73" y="133"/>
                    </a:cubicBezTo>
                    <a:cubicBezTo>
                      <a:pt x="74" y="133"/>
                      <a:pt x="74" y="134"/>
                      <a:pt x="75" y="134"/>
                    </a:cubicBezTo>
                    <a:cubicBezTo>
                      <a:pt x="75" y="134"/>
                      <a:pt x="75" y="133"/>
                      <a:pt x="76" y="133"/>
                    </a:cubicBezTo>
                    <a:cubicBezTo>
                      <a:pt x="75" y="133"/>
                      <a:pt x="74" y="132"/>
                      <a:pt x="74" y="132"/>
                    </a:cubicBezTo>
                    <a:moveTo>
                      <a:pt x="64" y="127"/>
                    </a:moveTo>
                    <a:cubicBezTo>
                      <a:pt x="64" y="127"/>
                      <a:pt x="64" y="127"/>
                      <a:pt x="64" y="127"/>
                    </a:cubicBezTo>
                    <a:cubicBezTo>
                      <a:pt x="65" y="127"/>
                      <a:pt x="65" y="128"/>
                      <a:pt x="66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7"/>
                      <a:pt x="65" y="127"/>
                      <a:pt x="64" y="127"/>
                    </a:cubicBezTo>
                    <a:moveTo>
                      <a:pt x="78" y="126"/>
                    </a:moveTo>
                    <a:cubicBezTo>
                      <a:pt x="78" y="126"/>
                      <a:pt x="77" y="127"/>
                      <a:pt x="77" y="127"/>
                    </a:cubicBezTo>
                    <a:cubicBezTo>
                      <a:pt x="77" y="128"/>
                      <a:pt x="78" y="128"/>
                      <a:pt x="78" y="128"/>
                    </a:cubicBezTo>
                    <a:cubicBezTo>
                      <a:pt x="79" y="128"/>
                      <a:pt x="79" y="127"/>
                      <a:pt x="79" y="127"/>
                    </a:cubicBezTo>
                    <a:cubicBezTo>
                      <a:pt x="78" y="126"/>
                      <a:pt x="78" y="126"/>
                      <a:pt x="78" y="126"/>
                    </a:cubicBezTo>
                    <a:moveTo>
                      <a:pt x="80" y="123"/>
                    </a:moveTo>
                    <a:cubicBezTo>
                      <a:pt x="79" y="124"/>
                      <a:pt x="78" y="125"/>
                      <a:pt x="78" y="126"/>
                    </a:cubicBezTo>
                    <a:cubicBezTo>
                      <a:pt x="78" y="126"/>
                      <a:pt x="79" y="126"/>
                      <a:pt x="79" y="127"/>
                    </a:cubicBezTo>
                    <a:cubicBezTo>
                      <a:pt x="80" y="126"/>
                      <a:pt x="81" y="125"/>
                      <a:pt x="81" y="124"/>
                    </a:cubicBezTo>
                    <a:cubicBezTo>
                      <a:pt x="81" y="124"/>
                      <a:pt x="80" y="123"/>
                      <a:pt x="80" y="123"/>
                    </a:cubicBezTo>
                    <a:moveTo>
                      <a:pt x="68" y="120"/>
                    </a:moveTo>
                    <a:cubicBezTo>
                      <a:pt x="68" y="121"/>
                      <a:pt x="68" y="121"/>
                      <a:pt x="67" y="121"/>
                    </a:cubicBezTo>
                    <a:cubicBezTo>
                      <a:pt x="68" y="122"/>
                      <a:pt x="69" y="122"/>
                      <a:pt x="69" y="123"/>
                    </a:cubicBezTo>
                    <a:cubicBezTo>
                      <a:pt x="70" y="122"/>
                      <a:pt x="70" y="122"/>
                      <a:pt x="70" y="121"/>
                    </a:cubicBezTo>
                    <a:cubicBezTo>
                      <a:pt x="68" y="120"/>
                      <a:pt x="68" y="120"/>
                      <a:pt x="68" y="120"/>
                    </a:cubicBezTo>
                    <a:moveTo>
                      <a:pt x="70" y="117"/>
                    </a:moveTo>
                    <a:cubicBezTo>
                      <a:pt x="69" y="118"/>
                      <a:pt x="69" y="119"/>
                      <a:pt x="68" y="120"/>
                    </a:cubicBezTo>
                    <a:cubicBezTo>
                      <a:pt x="69" y="120"/>
                      <a:pt x="70" y="121"/>
                      <a:pt x="70" y="121"/>
                    </a:cubicBezTo>
                    <a:cubicBezTo>
                      <a:pt x="71" y="120"/>
                      <a:pt x="71" y="120"/>
                      <a:pt x="72" y="119"/>
                    </a:cubicBezTo>
                    <a:cubicBezTo>
                      <a:pt x="71" y="118"/>
                      <a:pt x="70" y="118"/>
                      <a:pt x="70" y="117"/>
                    </a:cubicBezTo>
                    <a:moveTo>
                      <a:pt x="87" y="112"/>
                    </a:moveTo>
                    <a:cubicBezTo>
                      <a:pt x="86" y="113"/>
                      <a:pt x="86" y="113"/>
                      <a:pt x="85" y="114"/>
                    </a:cubicBezTo>
                    <a:cubicBezTo>
                      <a:pt x="86" y="114"/>
                      <a:pt x="86" y="115"/>
                      <a:pt x="87" y="115"/>
                    </a:cubicBezTo>
                    <a:cubicBezTo>
                      <a:pt x="87" y="114"/>
                      <a:pt x="88" y="114"/>
                      <a:pt x="88" y="113"/>
                    </a:cubicBezTo>
                    <a:cubicBezTo>
                      <a:pt x="88" y="113"/>
                      <a:pt x="87" y="112"/>
                      <a:pt x="87" y="112"/>
                    </a:cubicBezTo>
                    <a:moveTo>
                      <a:pt x="76" y="106"/>
                    </a:moveTo>
                    <a:cubicBezTo>
                      <a:pt x="76" y="107"/>
                      <a:pt x="76" y="107"/>
                      <a:pt x="75" y="108"/>
                    </a:cubicBezTo>
                    <a:cubicBezTo>
                      <a:pt x="76" y="108"/>
                      <a:pt x="77" y="109"/>
                      <a:pt x="78" y="109"/>
                    </a:cubicBezTo>
                    <a:cubicBezTo>
                      <a:pt x="78" y="109"/>
                      <a:pt x="78" y="109"/>
                      <a:pt x="78" y="108"/>
                    </a:cubicBezTo>
                    <a:cubicBezTo>
                      <a:pt x="78" y="108"/>
                      <a:pt x="78" y="108"/>
                      <a:pt x="79" y="108"/>
                    </a:cubicBezTo>
                    <a:cubicBezTo>
                      <a:pt x="78" y="107"/>
                      <a:pt x="77" y="107"/>
                      <a:pt x="76" y="106"/>
                    </a:cubicBezTo>
                    <a:moveTo>
                      <a:pt x="98" y="94"/>
                    </a:moveTo>
                    <a:cubicBezTo>
                      <a:pt x="97" y="96"/>
                      <a:pt x="95" y="98"/>
                      <a:pt x="94" y="101"/>
                    </a:cubicBezTo>
                    <a:cubicBezTo>
                      <a:pt x="94" y="101"/>
                      <a:pt x="95" y="101"/>
                      <a:pt x="95" y="101"/>
                    </a:cubicBezTo>
                    <a:cubicBezTo>
                      <a:pt x="97" y="99"/>
                      <a:pt x="98" y="97"/>
                      <a:pt x="99" y="95"/>
                    </a:cubicBezTo>
                    <a:cubicBezTo>
                      <a:pt x="99" y="94"/>
                      <a:pt x="98" y="94"/>
                      <a:pt x="98" y="94"/>
                    </a:cubicBezTo>
                    <a:moveTo>
                      <a:pt x="87" y="88"/>
                    </a:moveTo>
                    <a:cubicBezTo>
                      <a:pt x="86" y="90"/>
                      <a:pt x="85" y="92"/>
                      <a:pt x="84" y="94"/>
                    </a:cubicBezTo>
                    <a:cubicBezTo>
                      <a:pt x="84" y="95"/>
                      <a:pt x="85" y="95"/>
                      <a:pt x="86" y="95"/>
                    </a:cubicBezTo>
                    <a:cubicBezTo>
                      <a:pt x="87" y="93"/>
                      <a:pt x="88" y="91"/>
                      <a:pt x="89" y="89"/>
                    </a:cubicBezTo>
                    <a:cubicBezTo>
                      <a:pt x="89" y="89"/>
                      <a:pt x="88" y="88"/>
                      <a:pt x="87" y="88"/>
                    </a:cubicBezTo>
                    <a:moveTo>
                      <a:pt x="103" y="85"/>
                    </a:moveTo>
                    <a:cubicBezTo>
                      <a:pt x="103" y="86"/>
                      <a:pt x="103" y="87"/>
                      <a:pt x="102" y="87"/>
                    </a:cubicBezTo>
                    <a:cubicBezTo>
                      <a:pt x="103" y="87"/>
                      <a:pt x="103" y="88"/>
                      <a:pt x="103" y="88"/>
                    </a:cubicBezTo>
                    <a:cubicBezTo>
                      <a:pt x="104" y="87"/>
                      <a:pt x="104" y="87"/>
                      <a:pt x="105" y="86"/>
                    </a:cubicBezTo>
                    <a:cubicBezTo>
                      <a:pt x="103" y="85"/>
                      <a:pt x="103" y="85"/>
                      <a:pt x="103" y="85"/>
                    </a:cubicBezTo>
                    <a:moveTo>
                      <a:pt x="106" y="82"/>
                    </a:moveTo>
                    <a:cubicBezTo>
                      <a:pt x="105" y="83"/>
                      <a:pt x="105" y="83"/>
                      <a:pt x="104" y="84"/>
                    </a:cubicBezTo>
                    <a:cubicBezTo>
                      <a:pt x="105" y="84"/>
                      <a:pt x="105" y="85"/>
                      <a:pt x="105" y="85"/>
                    </a:cubicBezTo>
                    <a:cubicBezTo>
                      <a:pt x="106" y="84"/>
                      <a:pt x="106" y="83"/>
                      <a:pt x="107" y="83"/>
                    </a:cubicBezTo>
                    <a:cubicBezTo>
                      <a:pt x="106" y="82"/>
                      <a:pt x="106" y="82"/>
                      <a:pt x="106" y="82"/>
                    </a:cubicBezTo>
                    <a:moveTo>
                      <a:pt x="93" y="79"/>
                    </a:moveTo>
                    <a:cubicBezTo>
                      <a:pt x="92" y="80"/>
                      <a:pt x="92" y="80"/>
                      <a:pt x="92" y="81"/>
                    </a:cubicBezTo>
                    <a:cubicBezTo>
                      <a:pt x="92" y="81"/>
                      <a:pt x="93" y="82"/>
                      <a:pt x="94" y="82"/>
                    </a:cubicBezTo>
                    <a:cubicBezTo>
                      <a:pt x="94" y="81"/>
                      <a:pt x="94" y="81"/>
                      <a:pt x="95" y="80"/>
                    </a:cubicBezTo>
                    <a:cubicBezTo>
                      <a:pt x="93" y="79"/>
                      <a:pt x="93" y="79"/>
                      <a:pt x="93" y="79"/>
                    </a:cubicBezTo>
                    <a:moveTo>
                      <a:pt x="109" y="77"/>
                    </a:moveTo>
                    <a:cubicBezTo>
                      <a:pt x="108" y="78"/>
                      <a:pt x="108" y="79"/>
                      <a:pt x="107" y="79"/>
                    </a:cubicBezTo>
                    <a:cubicBezTo>
                      <a:pt x="108" y="79"/>
                      <a:pt x="108" y="80"/>
                      <a:pt x="108" y="80"/>
                    </a:cubicBezTo>
                    <a:cubicBezTo>
                      <a:pt x="109" y="79"/>
                      <a:pt x="109" y="79"/>
                      <a:pt x="110" y="78"/>
                    </a:cubicBezTo>
                    <a:cubicBezTo>
                      <a:pt x="109" y="78"/>
                      <a:pt x="109" y="78"/>
                      <a:pt x="109" y="77"/>
                    </a:cubicBezTo>
                    <a:moveTo>
                      <a:pt x="95" y="76"/>
                    </a:moveTo>
                    <a:cubicBezTo>
                      <a:pt x="94" y="76"/>
                      <a:pt x="94" y="77"/>
                      <a:pt x="93" y="78"/>
                    </a:cubicBezTo>
                    <a:cubicBezTo>
                      <a:pt x="94" y="78"/>
                      <a:pt x="94" y="78"/>
                      <a:pt x="95" y="78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6" y="78"/>
                      <a:pt x="96" y="78"/>
                      <a:pt x="97" y="77"/>
                    </a:cubicBezTo>
                    <a:cubicBezTo>
                      <a:pt x="96" y="76"/>
                      <a:pt x="95" y="76"/>
                      <a:pt x="95" y="76"/>
                    </a:cubicBezTo>
                    <a:moveTo>
                      <a:pt x="111" y="73"/>
                    </a:moveTo>
                    <a:cubicBezTo>
                      <a:pt x="111" y="74"/>
                      <a:pt x="110" y="75"/>
                      <a:pt x="109" y="77"/>
                    </a:cubicBezTo>
                    <a:cubicBezTo>
                      <a:pt x="109" y="77"/>
                      <a:pt x="110" y="77"/>
                      <a:pt x="110" y="77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11" y="76"/>
                      <a:pt x="112" y="74"/>
                      <a:pt x="112" y="73"/>
                    </a:cubicBezTo>
                    <a:cubicBezTo>
                      <a:pt x="112" y="73"/>
                      <a:pt x="112" y="73"/>
                      <a:pt x="111" y="73"/>
                    </a:cubicBezTo>
                    <a:moveTo>
                      <a:pt x="98" y="71"/>
                    </a:moveTo>
                    <a:cubicBezTo>
                      <a:pt x="97" y="72"/>
                      <a:pt x="97" y="72"/>
                      <a:pt x="96" y="73"/>
                    </a:cubicBezTo>
                    <a:cubicBezTo>
                      <a:pt x="97" y="73"/>
                      <a:pt x="98" y="74"/>
                      <a:pt x="98" y="74"/>
                    </a:cubicBezTo>
                    <a:cubicBezTo>
                      <a:pt x="99" y="73"/>
                      <a:pt x="99" y="73"/>
                      <a:pt x="100" y="72"/>
                    </a:cubicBezTo>
                    <a:cubicBezTo>
                      <a:pt x="99" y="72"/>
                      <a:pt x="98" y="71"/>
                      <a:pt x="98" y="71"/>
                    </a:cubicBezTo>
                    <a:moveTo>
                      <a:pt x="113" y="70"/>
                    </a:moveTo>
                    <a:cubicBezTo>
                      <a:pt x="113" y="71"/>
                      <a:pt x="112" y="72"/>
                      <a:pt x="112" y="72"/>
                    </a:cubicBezTo>
                    <a:cubicBezTo>
                      <a:pt x="112" y="73"/>
                      <a:pt x="112" y="73"/>
                      <a:pt x="113" y="73"/>
                    </a:cubicBezTo>
                    <a:cubicBezTo>
                      <a:pt x="113" y="72"/>
                      <a:pt x="114" y="71"/>
                      <a:pt x="114" y="70"/>
                    </a:cubicBezTo>
                    <a:cubicBezTo>
                      <a:pt x="114" y="70"/>
                      <a:pt x="114" y="70"/>
                      <a:pt x="113" y="70"/>
                    </a:cubicBezTo>
                    <a:moveTo>
                      <a:pt x="100" y="66"/>
                    </a:moveTo>
                    <a:cubicBezTo>
                      <a:pt x="99" y="68"/>
                      <a:pt x="99" y="69"/>
                      <a:pt x="98" y="70"/>
                    </a:cubicBezTo>
                    <a:cubicBezTo>
                      <a:pt x="99" y="71"/>
                      <a:pt x="99" y="71"/>
                      <a:pt x="100" y="71"/>
                    </a:cubicBezTo>
                    <a:cubicBezTo>
                      <a:pt x="101" y="70"/>
                      <a:pt x="102" y="69"/>
                      <a:pt x="102" y="68"/>
                    </a:cubicBezTo>
                    <a:cubicBezTo>
                      <a:pt x="102" y="67"/>
                      <a:pt x="101" y="67"/>
                      <a:pt x="100" y="66"/>
                    </a:cubicBezTo>
                    <a:moveTo>
                      <a:pt x="101" y="65"/>
                    </a:moveTo>
                    <a:cubicBezTo>
                      <a:pt x="101" y="65"/>
                      <a:pt x="101" y="65"/>
                      <a:pt x="101" y="65"/>
                    </a:cubicBezTo>
                    <a:cubicBezTo>
                      <a:pt x="102" y="66"/>
                      <a:pt x="102" y="66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2" y="66"/>
                      <a:pt x="102" y="66"/>
                      <a:pt x="101" y="65"/>
                    </a:cubicBezTo>
                    <a:moveTo>
                      <a:pt x="116" y="65"/>
                    </a:moveTo>
                    <a:cubicBezTo>
                      <a:pt x="116" y="66"/>
                      <a:pt x="116" y="66"/>
                      <a:pt x="115" y="66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17" y="66"/>
                      <a:pt x="117" y="66"/>
                      <a:pt x="117" y="66"/>
                    </a:cubicBezTo>
                    <a:cubicBezTo>
                      <a:pt x="117" y="66"/>
                      <a:pt x="117" y="65"/>
                      <a:pt x="116" y="65"/>
                    </a:cubicBezTo>
                    <a:moveTo>
                      <a:pt x="102" y="63"/>
                    </a:moveTo>
                    <a:cubicBezTo>
                      <a:pt x="102" y="64"/>
                      <a:pt x="101" y="65"/>
                      <a:pt x="101" y="65"/>
                    </a:cubicBezTo>
                    <a:cubicBezTo>
                      <a:pt x="102" y="66"/>
                      <a:pt x="102" y="66"/>
                      <a:pt x="103" y="66"/>
                    </a:cubicBezTo>
                    <a:cubicBezTo>
                      <a:pt x="103" y="66"/>
                      <a:pt x="104" y="65"/>
                      <a:pt x="104" y="65"/>
                    </a:cubicBezTo>
                    <a:cubicBezTo>
                      <a:pt x="104" y="64"/>
                      <a:pt x="103" y="64"/>
                      <a:pt x="103" y="64"/>
                    </a:cubicBezTo>
                    <a:cubicBezTo>
                      <a:pt x="102" y="65"/>
                      <a:pt x="102" y="66"/>
                      <a:pt x="102" y="66"/>
                    </a:cubicBezTo>
                    <a:cubicBezTo>
                      <a:pt x="102" y="66"/>
                      <a:pt x="102" y="65"/>
                      <a:pt x="103" y="64"/>
                    </a:cubicBezTo>
                    <a:cubicBezTo>
                      <a:pt x="103" y="64"/>
                      <a:pt x="102" y="64"/>
                      <a:pt x="102" y="63"/>
                    </a:cubicBezTo>
                    <a:moveTo>
                      <a:pt x="104" y="62"/>
                    </a:moveTo>
                    <a:cubicBezTo>
                      <a:pt x="104" y="62"/>
                      <a:pt x="104" y="62"/>
                      <a:pt x="104" y="63"/>
                    </a:cubicBezTo>
                    <a:cubicBezTo>
                      <a:pt x="104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4" y="63"/>
                      <a:pt x="104" y="62"/>
                    </a:cubicBezTo>
                    <a:moveTo>
                      <a:pt x="103" y="62"/>
                    </a:moveTo>
                    <a:cubicBezTo>
                      <a:pt x="103" y="62"/>
                      <a:pt x="103" y="62"/>
                      <a:pt x="103" y="62"/>
                    </a:cubicBezTo>
                    <a:cubicBezTo>
                      <a:pt x="103" y="62"/>
                      <a:pt x="103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3" y="62"/>
                      <a:pt x="103" y="62"/>
                    </a:cubicBezTo>
                    <a:moveTo>
                      <a:pt x="121" y="59"/>
                    </a:move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21" y="60"/>
                      <a:pt x="121" y="59"/>
                      <a:pt x="121" y="59"/>
                    </a:cubicBezTo>
                    <a:cubicBezTo>
                      <a:pt x="121" y="59"/>
                      <a:pt x="121" y="59"/>
                      <a:pt x="121" y="59"/>
                    </a:cubicBezTo>
                    <a:moveTo>
                      <a:pt x="106" y="59"/>
                    </a:moveTo>
                    <a:cubicBezTo>
                      <a:pt x="106" y="59"/>
                      <a:pt x="105" y="60"/>
                      <a:pt x="105" y="60"/>
                    </a:cubicBezTo>
                    <a:cubicBezTo>
                      <a:pt x="106" y="60"/>
                      <a:pt x="106" y="61"/>
                      <a:pt x="106" y="61"/>
                    </a:cubicBezTo>
                    <a:cubicBezTo>
                      <a:pt x="107" y="60"/>
                      <a:pt x="107" y="60"/>
                      <a:pt x="107" y="59"/>
                    </a:cubicBezTo>
                    <a:cubicBezTo>
                      <a:pt x="107" y="59"/>
                      <a:pt x="106" y="59"/>
                      <a:pt x="106" y="59"/>
                    </a:cubicBezTo>
                    <a:moveTo>
                      <a:pt x="120" y="58"/>
                    </a:moveTo>
                    <a:cubicBezTo>
                      <a:pt x="119" y="60"/>
                      <a:pt x="118" y="62"/>
                      <a:pt x="117" y="64"/>
                    </a:cubicBezTo>
                    <a:cubicBezTo>
                      <a:pt x="117" y="64"/>
                      <a:pt x="117" y="65"/>
                      <a:pt x="118" y="65"/>
                    </a:cubicBezTo>
                    <a:cubicBezTo>
                      <a:pt x="119" y="63"/>
                      <a:pt x="120" y="61"/>
                      <a:pt x="121" y="59"/>
                    </a:cubicBezTo>
                    <a:cubicBezTo>
                      <a:pt x="121" y="59"/>
                      <a:pt x="121" y="59"/>
                      <a:pt x="120" y="58"/>
                    </a:cubicBezTo>
                    <a:moveTo>
                      <a:pt x="105" y="58"/>
                    </a:moveTo>
                    <a:cubicBezTo>
                      <a:pt x="105" y="59"/>
                      <a:pt x="105" y="59"/>
                      <a:pt x="104" y="60"/>
                    </a:cubicBezTo>
                    <a:cubicBezTo>
                      <a:pt x="105" y="60"/>
                      <a:pt x="105" y="60"/>
                      <a:pt x="105" y="60"/>
                    </a:cubicBezTo>
                    <a:cubicBezTo>
                      <a:pt x="105" y="60"/>
                      <a:pt x="106" y="59"/>
                      <a:pt x="106" y="59"/>
                    </a:cubicBezTo>
                    <a:cubicBezTo>
                      <a:pt x="106" y="59"/>
                      <a:pt x="105" y="58"/>
                      <a:pt x="105" y="58"/>
                    </a:cubicBezTo>
                    <a:moveTo>
                      <a:pt x="122" y="55"/>
                    </a:moveTo>
                    <a:cubicBezTo>
                      <a:pt x="122" y="56"/>
                      <a:pt x="122" y="57"/>
                      <a:pt x="121" y="57"/>
                    </a:cubicBezTo>
                    <a:cubicBezTo>
                      <a:pt x="121" y="57"/>
                      <a:pt x="122" y="58"/>
                      <a:pt x="122" y="58"/>
                    </a:cubicBezTo>
                    <a:cubicBezTo>
                      <a:pt x="123" y="57"/>
                      <a:pt x="123" y="56"/>
                      <a:pt x="123" y="56"/>
                    </a:cubicBezTo>
                    <a:cubicBezTo>
                      <a:pt x="123" y="56"/>
                      <a:pt x="123" y="55"/>
                      <a:pt x="122" y="55"/>
                    </a:cubicBezTo>
                    <a:moveTo>
                      <a:pt x="110" y="52"/>
                    </a:moveTo>
                    <a:cubicBezTo>
                      <a:pt x="109" y="54"/>
                      <a:pt x="108" y="56"/>
                      <a:pt x="107" y="58"/>
                    </a:cubicBezTo>
                    <a:cubicBezTo>
                      <a:pt x="107" y="58"/>
                      <a:pt x="107" y="58"/>
                      <a:pt x="108" y="58"/>
                    </a:cubicBezTo>
                    <a:cubicBezTo>
                      <a:pt x="109" y="57"/>
                      <a:pt x="110" y="55"/>
                      <a:pt x="111" y="53"/>
                    </a:cubicBezTo>
                    <a:cubicBezTo>
                      <a:pt x="111" y="53"/>
                      <a:pt x="110" y="52"/>
                      <a:pt x="110" y="52"/>
                    </a:cubicBezTo>
                    <a:moveTo>
                      <a:pt x="109" y="52"/>
                    </a:moveTo>
                    <a:cubicBezTo>
                      <a:pt x="108" y="54"/>
                      <a:pt x="107" y="55"/>
                      <a:pt x="106" y="57"/>
                    </a:cubicBezTo>
                    <a:cubicBezTo>
                      <a:pt x="106" y="57"/>
                      <a:pt x="106" y="57"/>
                      <a:pt x="107" y="58"/>
                    </a:cubicBezTo>
                    <a:cubicBezTo>
                      <a:pt x="107" y="56"/>
                      <a:pt x="109" y="54"/>
                      <a:pt x="110" y="52"/>
                    </a:cubicBezTo>
                    <a:cubicBezTo>
                      <a:pt x="110" y="52"/>
                      <a:pt x="109" y="52"/>
                      <a:pt x="109" y="52"/>
                    </a:cubicBezTo>
                    <a:moveTo>
                      <a:pt x="125" y="52"/>
                    </a:moveTo>
                    <a:cubicBezTo>
                      <a:pt x="124" y="52"/>
                      <a:pt x="124" y="52"/>
                      <a:pt x="124" y="53"/>
                    </a:cubicBezTo>
                    <a:cubicBezTo>
                      <a:pt x="124" y="53"/>
                      <a:pt x="124" y="53"/>
                      <a:pt x="125" y="53"/>
                    </a:cubicBezTo>
                    <a:cubicBezTo>
                      <a:pt x="125" y="53"/>
                      <a:pt x="125" y="53"/>
                      <a:pt x="126" y="52"/>
                    </a:cubicBezTo>
                    <a:cubicBezTo>
                      <a:pt x="125" y="52"/>
                      <a:pt x="125" y="52"/>
                      <a:pt x="125" y="52"/>
                    </a:cubicBezTo>
                    <a:moveTo>
                      <a:pt x="125" y="51"/>
                    </a:moveTo>
                    <a:cubicBezTo>
                      <a:pt x="125" y="51"/>
                      <a:pt x="125" y="51"/>
                      <a:pt x="125" y="52"/>
                    </a:cubicBezTo>
                    <a:cubicBezTo>
                      <a:pt x="125" y="52"/>
                      <a:pt x="125" y="52"/>
                      <a:pt x="126" y="52"/>
                    </a:cubicBezTo>
                    <a:cubicBezTo>
                      <a:pt x="126" y="52"/>
                      <a:pt x="126" y="52"/>
                      <a:pt x="126" y="51"/>
                    </a:cubicBezTo>
                    <a:cubicBezTo>
                      <a:pt x="126" y="51"/>
                      <a:pt x="125" y="51"/>
                      <a:pt x="125" y="51"/>
                    </a:cubicBezTo>
                    <a:moveTo>
                      <a:pt x="126" y="50"/>
                    </a:moveTo>
                    <a:cubicBezTo>
                      <a:pt x="126" y="50"/>
                      <a:pt x="125" y="50"/>
                      <a:pt x="125" y="50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6" y="50"/>
                      <a:pt x="126" y="50"/>
                      <a:pt x="126" y="50"/>
                    </a:cubicBezTo>
                    <a:moveTo>
                      <a:pt x="112" y="49"/>
                    </a:moveTo>
                    <a:cubicBezTo>
                      <a:pt x="111" y="50"/>
                      <a:pt x="111" y="50"/>
                      <a:pt x="111" y="51"/>
                    </a:cubicBezTo>
                    <a:cubicBezTo>
                      <a:pt x="111" y="51"/>
                      <a:pt x="111" y="51"/>
                      <a:pt x="112" y="52"/>
                    </a:cubicBezTo>
                    <a:cubicBezTo>
                      <a:pt x="112" y="51"/>
                      <a:pt x="113" y="50"/>
                      <a:pt x="113" y="50"/>
                    </a:cubicBezTo>
                    <a:cubicBezTo>
                      <a:pt x="113" y="49"/>
                      <a:pt x="112" y="49"/>
                      <a:pt x="112" y="49"/>
                    </a:cubicBezTo>
                    <a:moveTo>
                      <a:pt x="111" y="49"/>
                    </a:moveTo>
                    <a:cubicBezTo>
                      <a:pt x="111" y="49"/>
                      <a:pt x="110" y="50"/>
                      <a:pt x="110" y="51"/>
                    </a:cubicBezTo>
                    <a:cubicBezTo>
                      <a:pt x="110" y="51"/>
                      <a:pt x="110" y="51"/>
                      <a:pt x="110" y="51"/>
                    </a:cubicBezTo>
                    <a:cubicBezTo>
                      <a:pt x="111" y="50"/>
                      <a:pt x="111" y="50"/>
                      <a:pt x="112" y="49"/>
                    </a:cubicBezTo>
                    <a:cubicBezTo>
                      <a:pt x="111" y="49"/>
                      <a:pt x="111" y="49"/>
                      <a:pt x="111" y="49"/>
                    </a:cubicBezTo>
                    <a:moveTo>
                      <a:pt x="128" y="47"/>
                    </a:moveTo>
                    <a:cubicBezTo>
                      <a:pt x="127" y="48"/>
                      <a:pt x="126" y="49"/>
                      <a:pt x="126" y="50"/>
                    </a:cubicBezTo>
                    <a:cubicBezTo>
                      <a:pt x="126" y="50"/>
                      <a:pt x="126" y="50"/>
                      <a:pt x="127" y="51"/>
                    </a:cubicBezTo>
                    <a:cubicBezTo>
                      <a:pt x="127" y="49"/>
                      <a:pt x="128" y="48"/>
                      <a:pt x="129" y="47"/>
                    </a:cubicBezTo>
                    <a:cubicBezTo>
                      <a:pt x="128" y="47"/>
                      <a:pt x="128" y="47"/>
                      <a:pt x="128" y="47"/>
                    </a:cubicBezTo>
                    <a:moveTo>
                      <a:pt x="128" y="46"/>
                    </a:moveTo>
                    <a:cubicBezTo>
                      <a:pt x="128" y="46"/>
                      <a:pt x="128" y="46"/>
                      <a:pt x="128" y="46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9" y="47"/>
                      <a:pt x="128" y="46"/>
                      <a:pt x="128" y="46"/>
                    </a:cubicBezTo>
                    <a:moveTo>
                      <a:pt x="114" y="45"/>
                    </a:moveTo>
                    <a:cubicBezTo>
                      <a:pt x="114" y="45"/>
                      <a:pt x="114" y="46"/>
                      <a:pt x="113" y="46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7"/>
                      <a:pt x="115" y="46"/>
                      <a:pt x="115" y="46"/>
                    </a:cubicBezTo>
                    <a:cubicBezTo>
                      <a:pt x="115" y="45"/>
                      <a:pt x="115" y="45"/>
                      <a:pt x="114" y="45"/>
                    </a:cubicBezTo>
                    <a:moveTo>
                      <a:pt x="115" y="44"/>
                    </a:moveTo>
                    <a:cubicBezTo>
                      <a:pt x="115" y="45"/>
                      <a:pt x="114" y="45"/>
                      <a:pt x="114" y="45"/>
                    </a:cubicBezTo>
                    <a:cubicBezTo>
                      <a:pt x="115" y="45"/>
                      <a:pt x="115" y="45"/>
                      <a:pt x="115" y="46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5" y="45"/>
                      <a:pt x="115" y="45"/>
                      <a:pt x="115" y="44"/>
                    </a:cubicBezTo>
                    <a:moveTo>
                      <a:pt x="113" y="44"/>
                    </a:moveTo>
                    <a:cubicBezTo>
                      <a:pt x="113" y="45"/>
                      <a:pt x="113" y="45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4" y="45"/>
                      <a:pt x="114" y="45"/>
                      <a:pt x="113" y="44"/>
                    </a:cubicBezTo>
                    <a:moveTo>
                      <a:pt x="114" y="44"/>
                    </a:moveTo>
                    <a:cubicBezTo>
                      <a:pt x="114" y="44"/>
                      <a:pt x="114" y="44"/>
                      <a:pt x="113" y="44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4" y="45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moveTo>
                      <a:pt x="130" y="43"/>
                    </a:moveTo>
                    <a:cubicBezTo>
                      <a:pt x="129" y="44"/>
                      <a:pt x="129" y="45"/>
                      <a:pt x="128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30" y="45"/>
                      <a:pt x="130" y="44"/>
                      <a:pt x="131" y="44"/>
                    </a:cubicBezTo>
                    <a:cubicBezTo>
                      <a:pt x="130" y="44"/>
                      <a:pt x="130" y="43"/>
                      <a:pt x="130" y="43"/>
                    </a:cubicBezTo>
                    <a:moveTo>
                      <a:pt x="131" y="41"/>
                    </a:moveTo>
                    <a:cubicBezTo>
                      <a:pt x="131" y="41"/>
                      <a:pt x="131" y="41"/>
                      <a:pt x="131" y="42"/>
                    </a:cubicBezTo>
                    <a:cubicBezTo>
                      <a:pt x="131" y="42"/>
                      <a:pt x="131" y="42"/>
                      <a:pt x="132" y="42"/>
                    </a:cubicBezTo>
                    <a:cubicBezTo>
                      <a:pt x="132" y="42"/>
                      <a:pt x="132" y="42"/>
                      <a:pt x="132" y="42"/>
                    </a:cubicBezTo>
                    <a:cubicBezTo>
                      <a:pt x="132" y="41"/>
                      <a:pt x="131" y="41"/>
                      <a:pt x="131" y="41"/>
                    </a:cubicBezTo>
                    <a:moveTo>
                      <a:pt x="131" y="41"/>
                    </a:moveTo>
                    <a:cubicBezTo>
                      <a:pt x="131" y="41"/>
                      <a:pt x="131" y="41"/>
                      <a:pt x="131" y="41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1" y="41"/>
                      <a:pt x="131" y="41"/>
                      <a:pt x="131" y="41"/>
                    </a:cubicBezTo>
                    <a:moveTo>
                      <a:pt x="117" y="41"/>
                    </a:moveTo>
                    <a:cubicBezTo>
                      <a:pt x="116" y="42"/>
                      <a:pt x="116" y="43"/>
                      <a:pt x="115" y="44"/>
                    </a:cubicBezTo>
                    <a:cubicBezTo>
                      <a:pt x="115" y="44"/>
                      <a:pt x="116" y="44"/>
                      <a:pt x="116" y="45"/>
                    </a:cubicBezTo>
                    <a:cubicBezTo>
                      <a:pt x="117" y="43"/>
                      <a:pt x="117" y="42"/>
                      <a:pt x="118" y="41"/>
                    </a:cubicBezTo>
                    <a:cubicBezTo>
                      <a:pt x="118" y="41"/>
                      <a:pt x="117" y="41"/>
                      <a:pt x="117" y="41"/>
                    </a:cubicBezTo>
                    <a:moveTo>
                      <a:pt x="116" y="40"/>
                    </a:moveTo>
                    <a:cubicBezTo>
                      <a:pt x="115" y="41"/>
                      <a:pt x="115" y="42"/>
                      <a:pt x="114" y="43"/>
                    </a:cubicBezTo>
                    <a:cubicBezTo>
                      <a:pt x="114" y="43"/>
                      <a:pt x="115" y="44"/>
                      <a:pt x="115" y="44"/>
                    </a:cubicBezTo>
                    <a:cubicBezTo>
                      <a:pt x="115" y="43"/>
                      <a:pt x="116" y="42"/>
                      <a:pt x="117" y="40"/>
                    </a:cubicBezTo>
                    <a:cubicBezTo>
                      <a:pt x="116" y="40"/>
                      <a:pt x="116" y="40"/>
                      <a:pt x="116" y="40"/>
                    </a:cubicBezTo>
                    <a:moveTo>
                      <a:pt x="117" y="40"/>
                    </a:moveTo>
                    <a:cubicBezTo>
                      <a:pt x="117" y="40"/>
                      <a:pt x="117" y="40"/>
                      <a:pt x="117" y="40"/>
                    </a:cubicBezTo>
                    <a:cubicBezTo>
                      <a:pt x="118" y="41"/>
                      <a:pt x="118" y="41"/>
                      <a:pt x="118" y="41"/>
                    </a:cubicBezTo>
                    <a:cubicBezTo>
                      <a:pt x="118" y="41"/>
                      <a:pt x="118" y="41"/>
                      <a:pt x="118" y="41"/>
                    </a:cubicBezTo>
                    <a:cubicBezTo>
                      <a:pt x="118" y="40"/>
                      <a:pt x="118" y="40"/>
                      <a:pt x="117" y="40"/>
                    </a:cubicBezTo>
                    <a:moveTo>
                      <a:pt x="116" y="40"/>
                    </a:moveTo>
                    <a:cubicBezTo>
                      <a:pt x="116" y="40"/>
                      <a:pt x="116" y="40"/>
                      <a:pt x="116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6" y="40"/>
                    </a:cubicBezTo>
                    <a:moveTo>
                      <a:pt x="133" y="39"/>
                    </a:moveTo>
                    <a:cubicBezTo>
                      <a:pt x="132" y="39"/>
                      <a:pt x="132" y="40"/>
                      <a:pt x="132" y="40"/>
                    </a:cubicBezTo>
                    <a:cubicBezTo>
                      <a:pt x="132" y="40"/>
                      <a:pt x="132" y="41"/>
                      <a:pt x="132" y="41"/>
                    </a:cubicBezTo>
                    <a:cubicBezTo>
                      <a:pt x="133" y="40"/>
                      <a:pt x="133" y="40"/>
                      <a:pt x="133" y="39"/>
                    </a:cubicBezTo>
                    <a:cubicBezTo>
                      <a:pt x="133" y="39"/>
                      <a:pt x="133" y="39"/>
                      <a:pt x="133" y="39"/>
                    </a:cubicBezTo>
                    <a:moveTo>
                      <a:pt x="134" y="37"/>
                    </a:moveTo>
                    <a:cubicBezTo>
                      <a:pt x="133" y="38"/>
                      <a:pt x="133" y="38"/>
                      <a:pt x="133" y="39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4" y="39"/>
                      <a:pt x="134" y="38"/>
                      <a:pt x="134" y="38"/>
                    </a:cubicBezTo>
                    <a:cubicBezTo>
                      <a:pt x="134" y="37"/>
                      <a:pt x="134" y="37"/>
                      <a:pt x="134" y="37"/>
                    </a:cubicBezTo>
                    <a:moveTo>
                      <a:pt x="119" y="37"/>
                    </a:moveTo>
                    <a:cubicBezTo>
                      <a:pt x="119" y="38"/>
                      <a:pt x="118" y="39"/>
                      <a:pt x="118" y="39"/>
                    </a:cubicBezTo>
                    <a:cubicBezTo>
                      <a:pt x="118" y="40"/>
                      <a:pt x="118" y="40"/>
                      <a:pt x="119" y="40"/>
                    </a:cubicBezTo>
                    <a:cubicBezTo>
                      <a:pt x="119" y="39"/>
                      <a:pt x="120" y="38"/>
                      <a:pt x="120" y="38"/>
                    </a:cubicBezTo>
                    <a:cubicBezTo>
                      <a:pt x="120" y="37"/>
                      <a:pt x="119" y="37"/>
                      <a:pt x="119" y="37"/>
                    </a:cubicBezTo>
                    <a:moveTo>
                      <a:pt x="118" y="37"/>
                    </a:moveTo>
                    <a:cubicBezTo>
                      <a:pt x="118" y="37"/>
                      <a:pt x="117" y="38"/>
                      <a:pt x="117" y="39"/>
                    </a:cubicBezTo>
                    <a:cubicBezTo>
                      <a:pt x="117" y="39"/>
                      <a:pt x="117" y="39"/>
                      <a:pt x="117" y="39"/>
                    </a:cubicBezTo>
                    <a:cubicBezTo>
                      <a:pt x="118" y="38"/>
                      <a:pt x="118" y="38"/>
                      <a:pt x="119" y="37"/>
                    </a:cubicBezTo>
                    <a:cubicBezTo>
                      <a:pt x="119" y="37"/>
                      <a:pt x="118" y="37"/>
                      <a:pt x="118" y="37"/>
                    </a:cubicBezTo>
                    <a:moveTo>
                      <a:pt x="135" y="36"/>
                    </a:moveTo>
                    <a:cubicBezTo>
                      <a:pt x="134" y="36"/>
                      <a:pt x="134" y="36"/>
                      <a:pt x="134" y="37"/>
                    </a:cubicBezTo>
                    <a:cubicBezTo>
                      <a:pt x="134" y="37"/>
                      <a:pt x="134" y="37"/>
                      <a:pt x="135" y="37"/>
                    </a:cubicBezTo>
                    <a:cubicBezTo>
                      <a:pt x="135" y="37"/>
                      <a:pt x="135" y="36"/>
                      <a:pt x="135" y="36"/>
                    </a:cubicBezTo>
                    <a:cubicBezTo>
                      <a:pt x="135" y="36"/>
                      <a:pt x="135" y="36"/>
                      <a:pt x="135" y="36"/>
                    </a:cubicBezTo>
                    <a:moveTo>
                      <a:pt x="121" y="34"/>
                    </a:moveTo>
                    <a:cubicBezTo>
                      <a:pt x="121" y="35"/>
                      <a:pt x="120" y="35"/>
                      <a:pt x="120" y="35"/>
                    </a:cubicBezTo>
                    <a:cubicBezTo>
                      <a:pt x="120" y="36"/>
                      <a:pt x="121" y="36"/>
                      <a:pt x="121" y="36"/>
                    </a:cubicBezTo>
                    <a:cubicBezTo>
                      <a:pt x="121" y="36"/>
                      <a:pt x="122" y="35"/>
                      <a:pt x="122" y="35"/>
                    </a:cubicBezTo>
                    <a:cubicBezTo>
                      <a:pt x="121" y="34"/>
                      <a:pt x="121" y="34"/>
                      <a:pt x="121" y="34"/>
                    </a:cubicBezTo>
                    <a:moveTo>
                      <a:pt x="136" y="34"/>
                    </a:moveTo>
                    <a:cubicBezTo>
                      <a:pt x="135" y="34"/>
                      <a:pt x="135" y="35"/>
                      <a:pt x="135" y="35"/>
                    </a:cubicBezTo>
                    <a:cubicBezTo>
                      <a:pt x="135" y="35"/>
                      <a:pt x="136" y="35"/>
                      <a:pt x="136" y="35"/>
                    </a:cubicBezTo>
                    <a:cubicBezTo>
                      <a:pt x="136" y="35"/>
                      <a:pt x="136" y="35"/>
                      <a:pt x="136" y="34"/>
                    </a:cubicBezTo>
                    <a:cubicBezTo>
                      <a:pt x="136" y="34"/>
                      <a:pt x="136" y="34"/>
                      <a:pt x="136" y="34"/>
                    </a:cubicBezTo>
                    <a:moveTo>
                      <a:pt x="120" y="34"/>
                    </a:moveTo>
                    <a:cubicBezTo>
                      <a:pt x="120" y="34"/>
                      <a:pt x="119" y="34"/>
                      <a:pt x="119" y="35"/>
                    </a:cubicBezTo>
                    <a:cubicBezTo>
                      <a:pt x="119" y="35"/>
                      <a:pt x="120" y="35"/>
                      <a:pt x="120" y="35"/>
                    </a:cubicBezTo>
                    <a:cubicBezTo>
                      <a:pt x="120" y="35"/>
                      <a:pt x="120" y="34"/>
                      <a:pt x="120" y="34"/>
                    </a:cubicBezTo>
                    <a:cubicBezTo>
                      <a:pt x="120" y="34"/>
                      <a:pt x="120" y="34"/>
                      <a:pt x="120" y="34"/>
                    </a:cubicBezTo>
                    <a:moveTo>
                      <a:pt x="122" y="32"/>
                    </a:moveTo>
                    <a:cubicBezTo>
                      <a:pt x="122" y="33"/>
                      <a:pt x="121" y="33"/>
                      <a:pt x="121" y="34"/>
                    </a:cubicBezTo>
                    <a:cubicBezTo>
                      <a:pt x="121" y="34"/>
                      <a:pt x="122" y="34"/>
                      <a:pt x="122" y="34"/>
                    </a:cubicBezTo>
                    <a:cubicBezTo>
                      <a:pt x="122" y="34"/>
                      <a:pt x="123" y="33"/>
                      <a:pt x="123" y="33"/>
                    </a:cubicBezTo>
                    <a:cubicBezTo>
                      <a:pt x="123" y="33"/>
                      <a:pt x="122" y="33"/>
                      <a:pt x="122" y="32"/>
                    </a:cubicBezTo>
                    <a:moveTo>
                      <a:pt x="121" y="32"/>
                    </a:moveTo>
                    <a:cubicBezTo>
                      <a:pt x="121" y="32"/>
                      <a:pt x="120" y="33"/>
                      <a:pt x="120" y="33"/>
                    </a:cubicBezTo>
                    <a:cubicBezTo>
                      <a:pt x="120" y="33"/>
                      <a:pt x="121" y="33"/>
                      <a:pt x="121" y="34"/>
                    </a:cubicBezTo>
                    <a:cubicBezTo>
                      <a:pt x="121" y="33"/>
                      <a:pt x="121" y="33"/>
                      <a:pt x="122" y="32"/>
                    </a:cubicBezTo>
                    <a:cubicBezTo>
                      <a:pt x="121" y="32"/>
                      <a:pt x="121" y="32"/>
                      <a:pt x="121" y="32"/>
                    </a:cubicBezTo>
                    <a:moveTo>
                      <a:pt x="123" y="30"/>
                    </a:moveTo>
                    <a:cubicBezTo>
                      <a:pt x="123" y="31"/>
                      <a:pt x="122" y="31"/>
                      <a:pt x="122" y="32"/>
                    </a:cubicBezTo>
                    <a:cubicBezTo>
                      <a:pt x="122" y="32"/>
                      <a:pt x="123" y="32"/>
                      <a:pt x="123" y="33"/>
                    </a:cubicBezTo>
                    <a:cubicBezTo>
                      <a:pt x="123" y="32"/>
                      <a:pt x="124" y="32"/>
                      <a:pt x="124" y="31"/>
                    </a:cubicBezTo>
                    <a:cubicBezTo>
                      <a:pt x="124" y="31"/>
                      <a:pt x="123" y="31"/>
                      <a:pt x="123" y="30"/>
                    </a:cubicBezTo>
                    <a:moveTo>
                      <a:pt x="122" y="30"/>
                    </a:moveTo>
                    <a:cubicBezTo>
                      <a:pt x="122" y="30"/>
                      <a:pt x="121" y="31"/>
                      <a:pt x="121" y="31"/>
                    </a:cubicBezTo>
                    <a:cubicBezTo>
                      <a:pt x="121" y="32"/>
                      <a:pt x="122" y="32"/>
                      <a:pt x="122" y="32"/>
                    </a:cubicBezTo>
                    <a:cubicBezTo>
                      <a:pt x="122" y="31"/>
                      <a:pt x="122" y="31"/>
                      <a:pt x="123" y="30"/>
                    </a:cubicBezTo>
                    <a:cubicBezTo>
                      <a:pt x="123" y="30"/>
                      <a:pt x="122" y="30"/>
                      <a:pt x="122" y="30"/>
                    </a:cubicBezTo>
                    <a:moveTo>
                      <a:pt x="124" y="29"/>
                    </a:moveTo>
                    <a:cubicBezTo>
                      <a:pt x="124" y="29"/>
                      <a:pt x="123" y="30"/>
                      <a:pt x="123" y="30"/>
                    </a:cubicBezTo>
                    <a:cubicBezTo>
                      <a:pt x="124" y="30"/>
                      <a:pt x="124" y="31"/>
                      <a:pt x="124" y="31"/>
                    </a:cubicBezTo>
                    <a:cubicBezTo>
                      <a:pt x="125" y="30"/>
                      <a:pt x="125" y="30"/>
                      <a:pt x="125" y="30"/>
                    </a:cubicBezTo>
                    <a:cubicBezTo>
                      <a:pt x="125" y="29"/>
                      <a:pt x="124" y="29"/>
                      <a:pt x="124" y="29"/>
                    </a:cubicBezTo>
                    <a:moveTo>
                      <a:pt x="139" y="29"/>
                    </a:moveTo>
                    <a:cubicBezTo>
                      <a:pt x="138" y="30"/>
                      <a:pt x="137" y="32"/>
                      <a:pt x="136" y="34"/>
                    </a:cubicBezTo>
                    <a:cubicBezTo>
                      <a:pt x="136" y="34"/>
                      <a:pt x="136" y="34"/>
                      <a:pt x="136" y="34"/>
                    </a:cubicBezTo>
                    <a:cubicBezTo>
                      <a:pt x="137" y="33"/>
                      <a:pt x="138" y="31"/>
                      <a:pt x="140" y="29"/>
                    </a:cubicBezTo>
                    <a:cubicBezTo>
                      <a:pt x="139" y="29"/>
                      <a:pt x="139" y="29"/>
                      <a:pt x="139" y="29"/>
                    </a:cubicBezTo>
                    <a:moveTo>
                      <a:pt x="123" y="28"/>
                    </a:moveTo>
                    <a:cubicBezTo>
                      <a:pt x="123" y="29"/>
                      <a:pt x="123" y="29"/>
                      <a:pt x="122" y="30"/>
                    </a:cubicBezTo>
                    <a:cubicBezTo>
                      <a:pt x="123" y="30"/>
                      <a:pt x="123" y="30"/>
                      <a:pt x="123" y="30"/>
                    </a:cubicBezTo>
                    <a:cubicBezTo>
                      <a:pt x="123" y="30"/>
                      <a:pt x="123" y="29"/>
                      <a:pt x="123" y="29"/>
                    </a:cubicBezTo>
                    <a:cubicBezTo>
                      <a:pt x="124" y="29"/>
                      <a:pt x="124" y="29"/>
                      <a:pt x="124" y="29"/>
                    </a:cubicBezTo>
                    <a:cubicBezTo>
                      <a:pt x="123" y="29"/>
                      <a:pt x="123" y="28"/>
                      <a:pt x="123" y="28"/>
                    </a:cubicBezTo>
                    <a:moveTo>
                      <a:pt x="125" y="27"/>
                    </a:moveTo>
                    <a:cubicBezTo>
                      <a:pt x="125" y="28"/>
                      <a:pt x="124" y="28"/>
                      <a:pt x="124" y="28"/>
                    </a:cubicBezTo>
                    <a:cubicBezTo>
                      <a:pt x="125" y="28"/>
                      <a:pt x="125" y="29"/>
                      <a:pt x="125" y="29"/>
                    </a:cubicBezTo>
                    <a:cubicBezTo>
                      <a:pt x="126" y="29"/>
                      <a:pt x="126" y="28"/>
                      <a:pt x="126" y="28"/>
                    </a:cubicBezTo>
                    <a:cubicBezTo>
                      <a:pt x="125" y="27"/>
                      <a:pt x="125" y="27"/>
                      <a:pt x="125" y="27"/>
                    </a:cubicBezTo>
                    <a:moveTo>
                      <a:pt x="124" y="27"/>
                    </a:moveTo>
                    <a:cubicBezTo>
                      <a:pt x="124" y="27"/>
                      <a:pt x="124" y="27"/>
                      <a:pt x="123" y="28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4" y="28"/>
                      <a:pt x="124" y="28"/>
                      <a:pt x="125" y="27"/>
                    </a:cubicBezTo>
                    <a:cubicBezTo>
                      <a:pt x="124" y="27"/>
                      <a:pt x="124" y="27"/>
                      <a:pt x="124" y="27"/>
                    </a:cubicBezTo>
                    <a:moveTo>
                      <a:pt x="142" y="23"/>
                    </a:moveTo>
                    <a:cubicBezTo>
                      <a:pt x="141" y="25"/>
                      <a:pt x="140" y="27"/>
                      <a:pt x="139" y="29"/>
                    </a:cubicBezTo>
                    <a:cubicBezTo>
                      <a:pt x="139" y="29"/>
                      <a:pt x="139" y="29"/>
                      <a:pt x="140" y="29"/>
                    </a:cubicBezTo>
                    <a:cubicBezTo>
                      <a:pt x="141" y="27"/>
                      <a:pt x="142" y="25"/>
                      <a:pt x="143" y="24"/>
                    </a:cubicBezTo>
                    <a:cubicBezTo>
                      <a:pt x="143" y="24"/>
                      <a:pt x="142" y="23"/>
                      <a:pt x="142" y="23"/>
                    </a:cubicBezTo>
                    <a:moveTo>
                      <a:pt x="144" y="21"/>
                    </a:move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1"/>
                    </a:cubicBezTo>
                    <a:cubicBezTo>
                      <a:pt x="143" y="22"/>
                      <a:pt x="143" y="23"/>
                      <a:pt x="142" y="23"/>
                    </a:cubicBezTo>
                    <a:cubicBezTo>
                      <a:pt x="143" y="23"/>
                      <a:pt x="143" y="23"/>
                      <a:pt x="143" y="23"/>
                    </a:cubicBezTo>
                    <a:cubicBezTo>
                      <a:pt x="143" y="23"/>
                      <a:pt x="144" y="22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moveTo>
                      <a:pt x="144" y="21"/>
                    </a:move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moveTo>
                      <a:pt x="145" y="20"/>
                    </a:moveTo>
                    <a:cubicBezTo>
                      <a:pt x="144" y="20"/>
                      <a:pt x="144" y="20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5" y="20"/>
                      <a:pt x="145" y="20"/>
                    </a:cubicBezTo>
                    <a:cubicBezTo>
                      <a:pt x="145" y="20"/>
                      <a:pt x="145" y="20"/>
                      <a:pt x="145" y="20"/>
                    </a:cubicBezTo>
                    <a:moveTo>
                      <a:pt x="146" y="18"/>
                    </a:moveTo>
                    <a:cubicBezTo>
                      <a:pt x="145" y="19"/>
                      <a:pt x="145" y="19"/>
                      <a:pt x="145" y="20"/>
                    </a:cubicBezTo>
                    <a:cubicBezTo>
                      <a:pt x="145" y="20"/>
                      <a:pt x="145" y="20"/>
                      <a:pt x="145" y="20"/>
                    </a:cubicBezTo>
                    <a:cubicBezTo>
                      <a:pt x="145" y="19"/>
                      <a:pt x="145" y="19"/>
                      <a:pt x="146" y="18"/>
                    </a:cubicBezTo>
                    <a:cubicBezTo>
                      <a:pt x="146" y="18"/>
                      <a:pt x="146" y="18"/>
                      <a:pt x="146" y="18"/>
                    </a:cubicBezTo>
                    <a:moveTo>
                      <a:pt x="131" y="17"/>
                    </a:moveTo>
                    <a:cubicBezTo>
                      <a:pt x="129" y="20"/>
                      <a:pt x="127" y="24"/>
                      <a:pt x="125" y="27"/>
                    </a:cubicBezTo>
                    <a:cubicBezTo>
                      <a:pt x="126" y="28"/>
                      <a:pt x="126" y="28"/>
                      <a:pt x="126" y="28"/>
                    </a:cubicBezTo>
                    <a:cubicBezTo>
                      <a:pt x="128" y="25"/>
                      <a:pt x="130" y="21"/>
                      <a:pt x="132" y="17"/>
                    </a:cubicBezTo>
                    <a:cubicBezTo>
                      <a:pt x="132" y="17"/>
                      <a:pt x="131" y="17"/>
                      <a:pt x="131" y="17"/>
                    </a:cubicBezTo>
                    <a:moveTo>
                      <a:pt x="130" y="16"/>
                    </a:moveTo>
                    <a:cubicBezTo>
                      <a:pt x="128" y="20"/>
                      <a:pt x="126" y="23"/>
                      <a:pt x="124" y="27"/>
                    </a:cubicBezTo>
                    <a:cubicBezTo>
                      <a:pt x="125" y="27"/>
                      <a:pt x="125" y="27"/>
                      <a:pt x="125" y="27"/>
                    </a:cubicBezTo>
                    <a:cubicBezTo>
                      <a:pt x="127" y="24"/>
                      <a:pt x="129" y="20"/>
                      <a:pt x="131" y="17"/>
                    </a:cubicBezTo>
                    <a:cubicBezTo>
                      <a:pt x="131" y="17"/>
                      <a:pt x="130" y="16"/>
                      <a:pt x="130" y="16"/>
                    </a:cubicBezTo>
                    <a:moveTo>
                      <a:pt x="132" y="15"/>
                    </a:moveTo>
                    <a:cubicBezTo>
                      <a:pt x="132" y="15"/>
                      <a:pt x="132" y="16"/>
                      <a:pt x="131" y="17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33" y="17"/>
                      <a:pt x="133" y="16"/>
                      <a:pt x="133" y="15"/>
                    </a:cubicBezTo>
                    <a:cubicBezTo>
                      <a:pt x="133" y="15"/>
                      <a:pt x="133" y="15"/>
                      <a:pt x="132" y="15"/>
                    </a:cubicBezTo>
                    <a:moveTo>
                      <a:pt x="131" y="14"/>
                    </a:moveTo>
                    <a:cubicBezTo>
                      <a:pt x="131" y="15"/>
                      <a:pt x="131" y="15"/>
                      <a:pt x="130" y="16"/>
                    </a:cubicBezTo>
                    <a:cubicBezTo>
                      <a:pt x="131" y="16"/>
                      <a:pt x="131" y="16"/>
                      <a:pt x="131" y="17"/>
                    </a:cubicBezTo>
                    <a:cubicBezTo>
                      <a:pt x="131" y="16"/>
                      <a:pt x="132" y="15"/>
                      <a:pt x="132" y="15"/>
                    </a:cubicBezTo>
                    <a:cubicBezTo>
                      <a:pt x="132" y="14"/>
                      <a:pt x="132" y="14"/>
                      <a:pt x="131" y="14"/>
                    </a:cubicBezTo>
                    <a:moveTo>
                      <a:pt x="133" y="13"/>
                    </a:moveTo>
                    <a:cubicBezTo>
                      <a:pt x="133" y="13"/>
                      <a:pt x="133" y="14"/>
                      <a:pt x="133" y="14"/>
                    </a:cubicBezTo>
                    <a:cubicBezTo>
                      <a:pt x="134" y="15"/>
                      <a:pt x="134" y="15"/>
                      <a:pt x="134" y="15"/>
                    </a:cubicBezTo>
                    <a:cubicBezTo>
                      <a:pt x="134" y="14"/>
                      <a:pt x="134" y="14"/>
                      <a:pt x="135" y="14"/>
                    </a:cubicBezTo>
                    <a:cubicBezTo>
                      <a:pt x="133" y="13"/>
                      <a:pt x="133" y="13"/>
                      <a:pt x="133" y="13"/>
                    </a:cubicBezTo>
                    <a:moveTo>
                      <a:pt x="133" y="12"/>
                    </a:moveTo>
                    <a:cubicBezTo>
                      <a:pt x="132" y="13"/>
                      <a:pt x="132" y="13"/>
                      <a:pt x="132" y="13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3" y="13"/>
                      <a:pt x="133" y="13"/>
                      <a:pt x="133" y="13"/>
                    </a:cubicBezTo>
                    <a:cubicBezTo>
                      <a:pt x="133" y="12"/>
                      <a:pt x="133" y="12"/>
                      <a:pt x="133" y="12"/>
                    </a:cubicBezTo>
                    <a:moveTo>
                      <a:pt x="150" y="12"/>
                    </a:moveTo>
                    <a:cubicBezTo>
                      <a:pt x="148" y="14"/>
                      <a:pt x="147" y="16"/>
                      <a:pt x="146" y="18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7" y="16"/>
                      <a:pt x="148" y="15"/>
                      <a:pt x="149" y="14"/>
                    </a:cubicBezTo>
                    <a:cubicBezTo>
                      <a:pt x="149" y="13"/>
                      <a:pt x="149" y="12"/>
                      <a:pt x="150" y="12"/>
                    </a:cubicBezTo>
                    <a:cubicBezTo>
                      <a:pt x="150" y="12"/>
                      <a:pt x="150" y="12"/>
                      <a:pt x="150" y="12"/>
                    </a:cubicBezTo>
                    <a:moveTo>
                      <a:pt x="134" y="11"/>
                    </a:moveTo>
                    <a:cubicBezTo>
                      <a:pt x="134" y="12"/>
                      <a:pt x="134" y="12"/>
                      <a:pt x="133" y="13"/>
                    </a:cubicBezTo>
                    <a:cubicBezTo>
                      <a:pt x="134" y="13"/>
                      <a:pt x="134" y="13"/>
                      <a:pt x="135" y="14"/>
                    </a:cubicBezTo>
                    <a:cubicBezTo>
                      <a:pt x="135" y="13"/>
                      <a:pt x="135" y="12"/>
                      <a:pt x="135" y="12"/>
                    </a:cubicBezTo>
                    <a:cubicBezTo>
                      <a:pt x="135" y="12"/>
                      <a:pt x="135" y="12"/>
                      <a:pt x="134" y="11"/>
                    </a:cubicBezTo>
                    <a:moveTo>
                      <a:pt x="133" y="11"/>
                    </a:moveTo>
                    <a:cubicBezTo>
                      <a:pt x="133" y="11"/>
                      <a:pt x="133" y="12"/>
                      <a:pt x="133" y="12"/>
                    </a:cubicBezTo>
                    <a:cubicBezTo>
                      <a:pt x="133" y="12"/>
                      <a:pt x="133" y="13"/>
                      <a:pt x="133" y="13"/>
                    </a:cubicBezTo>
                    <a:cubicBezTo>
                      <a:pt x="134" y="12"/>
                      <a:pt x="134" y="12"/>
                      <a:pt x="134" y="11"/>
                    </a:cubicBezTo>
                    <a:cubicBezTo>
                      <a:pt x="134" y="11"/>
                      <a:pt x="134" y="11"/>
                      <a:pt x="133" y="11"/>
                    </a:cubicBezTo>
                    <a:moveTo>
                      <a:pt x="150" y="10"/>
                    </a:moveTo>
                    <a:cubicBezTo>
                      <a:pt x="150" y="11"/>
                      <a:pt x="150" y="11"/>
                      <a:pt x="150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0" y="10"/>
                    </a:cubicBezTo>
                    <a:moveTo>
                      <a:pt x="150" y="10"/>
                    </a:moveTo>
                    <a:cubicBezTo>
                      <a:pt x="150" y="10"/>
                      <a:pt x="150" y="10"/>
                      <a:pt x="150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1" y="10"/>
                      <a:pt x="151" y="10"/>
                      <a:pt x="150" y="10"/>
                    </a:cubicBezTo>
                    <a:moveTo>
                      <a:pt x="152" y="8"/>
                    </a:moveTo>
                    <a:cubicBezTo>
                      <a:pt x="152" y="8"/>
                      <a:pt x="152" y="9"/>
                      <a:pt x="151" y="9"/>
                    </a:cubicBezTo>
                    <a:cubicBezTo>
                      <a:pt x="151" y="9"/>
                      <a:pt x="151" y="9"/>
                      <a:pt x="152" y="9"/>
                    </a:cubicBezTo>
                    <a:cubicBezTo>
                      <a:pt x="152" y="9"/>
                      <a:pt x="152" y="8"/>
                      <a:pt x="152" y="8"/>
                    </a:cubicBezTo>
                    <a:cubicBezTo>
                      <a:pt x="152" y="8"/>
                      <a:pt x="152" y="8"/>
                      <a:pt x="152" y="8"/>
                    </a:cubicBezTo>
                    <a:moveTo>
                      <a:pt x="137" y="7"/>
                    </a:moveTo>
                    <a:cubicBezTo>
                      <a:pt x="136" y="9"/>
                      <a:pt x="135" y="10"/>
                      <a:pt x="135" y="11"/>
                    </a:cubicBezTo>
                    <a:cubicBezTo>
                      <a:pt x="135" y="11"/>
                      <a:pt x="135" y="11"/>
                      <a:pt x="136" y="11"/>
                    </a:cubicBezTo>
                    <a:cubicBezTo>
                      <a:pt x="136" y="10"/>
                      <a:pt x="137" y="9"/>
                      <a:pt x="138" y="8"/>
                    </a:cubicBezTo>
                    <a:cubicBezTo>
                      <a:pt x="137" y="8"/>
                      <a:pt x="137" y="8"/>
                      <a:pt x="137" y="7"/>
                    </a:cubicBezTo>
                    <a:moveTo>
                      <a:pt x="136" y="7"/>
                    </a:moveTo>
                    <a:cubicBezTo>
                      <a:pt x="135" y="8"/>
                      <a:pt x="134" y="9"/>
                      <a:pt x="134" y="10"/>
                    </a:cubicBezTo>
                    <a:cubicBezTo>
                      <a:pt x="134" y="10"/>
                      <a:pt x="134" y="10"/>
                      <a:pt x="135" y="11"/>
                    </a:cubicBezTo>
                    <a:cubicBezTo>
                      <a:pt x="135" y="10"/>
                      <a:pt x="136" y="8"/>
                      <a:pt x="137" y="7"/>
                    </a:cubicBezTo>
                    <a:cubicBezTo>
                      <a:pt x="136" y="7"/>
                      <a:pt x="136" y="7"/>
                      <a:pt x="136" y="7"/>
                    </a:cubicBezTo>
                    <a:moveTo>
                      <a:pt x="138" y="5"/>
                    </a:moveTo>
                    <a:cubicBezTo>
                      <a:pt x="138" y="6"/>
                      <a:pt x="137" y="6"/>
                      <a:pt x="137" y="7"/>
                    </a:cubicBezTo>
                    <a:cubicBezTo>
                      <a:pt x="137" y="7"/>
                      <a:pt x="138" y="8"/>
                      <a:pt x="138" y="8"/>
                    </a:cubicBezTo>
                    <a:cubicBezTo>
                      <a:pt x="138" y="7"/>
                      <a:pt x="139" y="6"/>
                      <a:pt x="139" y="6"/>
                    </a:cubicBezTo>
                    <a:cubicBezTo>
                      <a:pt x="139" y="5"/>
                      <a:pt x="138" y="5"/>
                      <a:pt x="138" y="5"/>
                    </a:cubicBezTo>
                    <a:moveTo>
                      <a:pt x="137" y="5"/>
                    </a:moveTo>
                    <a:cubicBezTo>
                      <a:pt x="137" y="5"/>
                      <a:pt x="136" y="6"/>
                      <a:pt x="136" y="7"/>
                    </a:cubicBezTo>
                    <a:cubicBezTo>
                      <a:pt x="136" y="7"/>
                      <a:pt x="137" y="7"/>
                      <a:pt x="137" y="7"/>
                    </a:cubicBezTo>
                    <a:cubicBezTo>
                      <a:pt x="137" y="6"/>
                      <a:pt x="138" y="6"/>
                      <a:pt x="138" y="5"/>
                    </a:cubicBezTo>
                    <a:cubicBezTo>
                      <a:pt x="138" y="5"/>
                      <a:pt x="137" y="5"/>
                      <a:pt x="137" y="5"/>
                    </a:cubicBezTo>
                    <a:moveTo>
                      <a:pt x="139" y="3"/>
                    </a:moveTo>
                    <a:cubicBezTo>
                      <a:pt x="139" y="4"/>
                      <a:pt x="139" y="4"/>
                      <a:pt x="138" y="5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40" y="5"/>
                      <a:pt x="140" y="4"/>
                      <a:pt x="140" y="4"/>
                    </a:cubicBezTo>
                    <a:cubicBezTo>
                      <a:pt x="140" y="4"/>
                      <a:pt x="139" y="4"/>
                      <a:pt x="139" y="3"/>
                    </a:cubicBezTo>
                    <a:moveTo>
                      <a:pt x="139" y="3"/>
                    </a:moveTo>
                    <a:cubicBezTo>
                      <a:pt x="139" y="3"/>
                      <a:pt x="139" y="3"/>
                      <a:pt x="139" y="3"/>
                    </a:cubicBezTo>
                    <a:cubicBezTo>
                      <a:pt x="140" y="4"/>
                      <a:pt x="140" y="4"/>
                      <a:pt x="140" y="4"/>
                    </a:cubicBezTo>
                    <a:cubicBezTo>
                      <a:pt x="140" y="4"/>
                      <a:pt x="140" y="4"/>
                      <a:pt x="140" y="4"/>
                    </a:cubicBezTo>
                    <a:cubicBezTo>
                      <a:pt x="140" y="4"/>
                      <a:pt x="139" y="4"/>
                      <a:pt x="139" y="3"/>
                    </a:cubicBezTo>
                    <a:moveTo>
                      <a:pt x="138" y="3"/>
                    </a:moveTo>
                    <a:cubicBezTo>
                      <a:pt x="138" y="3"/>
                      <a:pt x="138" y="4"/>
                      <a:pt x="137" y="4"/>
                    </a:cubicBezTo>
                    <a:cubicBezTo>
                      <a:pt x="138" y="4"/>
                      <a:pt x="138" y="4"/>
                      <a:pt x="138" y="5"/>
                    </a:cubicBezTo>
                    <a:cubicBezTo>
                      <a:pt x="139" y="4"/>
                      <a:pt x="139" y="4"/>
                      <a:pt x="139" y="3"/>
                    </a:cubicBezTo>
                    <a:cubicBezTo>
                      <a:pt x="139" y="3"/>
                      <a:pt x="138" y="3"/>
                      <a:pt x="138" y="3"/>
                    </a:cubicBezTo>
                    <a:moveTo>
                      <a:pt x="138" y="3"/>
                    </a:moveTo>
                    <a:cubicBezTo>
                      <a:pt x="138" y="3"/>
                      <a:pt x="138" y="3"/>
                      <a:pt x="138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8" y="3"/>
                      <a:pt x="138" y="3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2"/>
                    </a:cubicBezTo>
                    <a:cubicBezTo>
                      <a:pt x="140" y="2"/>
                      <a:pt x="141" y="2"/>
                      <a:pt x="141" y="2"/>
                    </a:cubicBezTo>
                    <a:cubicBezTo>
                      <a:pt x="141" y="2"/>
                      <a:pt x="141" y="2"/>
                      <a:pt x="142" y="2"/>
                    </a:cubicBezTo>
                    <a:cubicBezTo>
                      <a:pt x="141" y="1"/>
                      <a:pt x="141" y="1"/>
                      <a:pt x="140" y="1"/>
                    </a:cubicBezTo>
                    <a:moveTo>
                      <a:pt x="140" y="0"/>
                    </a:moveTo>
                    <a:cubicBezTo>
                      <a:pt x="139" y="1"/>
                      <a:pt x="139" y="1"/>
                      <a:pt x="139" y="1"/>
                    </a:cubicBezTo>
                    <a:cubicBezTo>
                      <a:pt x="139" y="1"/>
                      <a:pt x="140" y="1"/>
                      <a:pt x="140" y="2"/>
                    </a:cubicBez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5" name="Freeform 9575"/>
              <p:cNvSpPr>
                <a:spLocks noEditPoints="1"/>
              </p:cNvSpPr>
              <p:nvPr/>
            </p:nvSpPr>
            <p:spPr bwMode="auto">
              <a:xfrm>
                <a:off x="-500" y="3372"/>
                <a:ext cx="40" cy="36"/>
              </a:xfrm>
              <a:custGeom>
                <a:avLst/>
                <a:gdLst>
                  <a:gd name="T0" fmla="*/ 12 w 17"/>
                  <a:gd name="T1" fmla="*/ 13 h 15"/>
                  <a:gd name="T2" fmla="*/ 11 w 17"/>
                  <a:gd name="T3" fmla="*/ 14 h 15"/>
                  <a:gd name="T4" fmla="*/ 12 w 17"/>
                  <a:gd name="T5" fmla="*/ 15 h 15"/>
                  <a:gd name="T6" fmla="*/ 13 w 17"/>
                  <a:gd name="T7" fmla="*/ 14 h 15"/>
                  <a:gd name="T8" fmla="*/ 13 w 17"/>
                  <a:gd name="T9" fmla="*/ 14 h 15"/>
                  <a:gd name="T10" fmla="*/ 12 w 17"/>
                  <a:gd name="T11" fmla="*/ 15 h 15"/>
                  <a:gd name="T12" fmla="*/ 13 w 17"/>
                  <a:gd name="T13" fmla="*/ 14 h 15"/>
                  <a:gd name="T14" fmla="*/ 12 w 17"/>
                  <a:gd name="T15" fmla="*/ 13 h 15"/>
                  <a:gd name="T16" fmla="*/ 17 w 17"/>
                  <a:gd name="T17" fmla="*/ 7 h 15"/>
                  <a:gd name="T18" fmla="*/ 16 w 17"/>
                  <a:gd name="T19" fmla="*/ 8 h 15"/>
                  <a:gd name="T20" fmla="*/ 16 w 17"/>
                  <a:gd name="T21" fmla="*/ 8 h 15"/>
                  <a:gd name="T22" fmla="*/ 17 w 17"/>
                  <a:gd name="T23" fmla="*/ 7 h 15"/>
                  <a:gd name="T24" fmla="*/ 2 w 17"/>
                  <a:gd name="T25" fmla="*/ 7 h 15"/>
                  <a:gd name="T26" fmla="*/ 1 w 17"/>
                  <a:gd name="T27" fmla="*/ 8 h 15"/>
                  <a:gd name="T28" fmla="*/ 2 w 17"/>
                  <a:gd name="T29" fmla="*/ 8 h 15"/>
                  <a:gd name="T30" fmla="*/ 3 w 17"/>
                  <a:gd name="T31" fmla="*/ 7 h 15"/>
                  <a:gd name="T32" fmla="*/ 2 w 17"/>
                  <a:gd name="T33" fmla="*/ 7 h 15"/>
                  <a:gd name="T34" fmla="*/ 16 w 17"/>
                  <a:gd name="T35" fmla="*/ 6 h 15"/>
                  <a:gd name="T36" fmla="*/ 15 w 17"/>
                  <a:gd name="T37" fmla="*/ 7 h 15"/>
                  <a:gd name="T38" fmla="*/ 16 w 17"/>
                  <a:gd name="T39" fmla="*/ 8 h 15"/>
                  <a:gd name="T40" fmla="*/ 17 w 17"/>
                  <a:gd name="T41" fmla="*/ 7 h 15"/>
                  <a:gd name="T42" fmla="*/ 16 w 17"/>
                  <a:gd name="T43" fmla="*/ 6 h 15"/>
                  <a:gd name="T44" fmla="*/ 1 w 17"/>
                  <a:gd name="T45" fmla="*/ 6 h 15"/>
                  <a:gd name="T46" fmla="*/ 0 w 17"/>
                  <a:gd name="T47" fmla="*/ 7 h 15"/>
                  <a:gd name="T48" fmla="*/ 1 w 17"/>
                  <a:gd name="T49" fmla="*/ 8 h 15"/>
                  <a:gd name="T50" fmla="*/ 2 w 17"/>
                  <a:gd name="T51" fmla="*/ 7 h 15"/>
                  <a:gd name="T52" fmla="*/ 1 w 17"/>
                  <a:gd name="T53" fmla="*/ 6 h 15"/>
                  <a:gd name="T54" fmla="*/ 6 w 17"/>
                  <a:gd name="T55" fmla="*/ 0 h 15"/>
                  <a:gd name="T56" fmla="*/ 5 w 17"/>
                  <a:gd name="T57" fmla="*/ 1 h 15"/>
                  <a:gd name="T58" fmla="*/ 6 w 17"/>
                  <a:gd name="T59" fmla="*/ 2 h 15"/>
                  <a:gd name="T60" fmla="*/ 7 w 17"/>
                  <a:gd name="T61" fmla="*/ 1 h 15"/>
                  <a:gd name="T62" fmla="*/ 6 w 17"/>
                  <a:gd name="T63" fmla="*/ 0 h 15"/>
                  <a:gd name="T64" fmla="*/ 5 w 17"/>
                  <a:gd name="T65" fmla="*/ 0 h 15"/>
                  <a:gd name="T66" fmla="*/ 4 w 17"/>
                  <a:gd name="T67" fmla="*/ 1 h 15"/>
                  <a:gd name="T68" fmla="*/ 5 w 17"/>
                  <a:gd name="T69" fmla="*/ 1 h 15"/>
                  <a:gd name="T70" fmla="*/ 5 w 17"/>
                  <a:gd name="T71" fmla="*/ 0 h 15"/>
                  <a:gd name="T72" fmla="*/ 5 w 17"/>
                  <a:gd name="T7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5">
                    <a:moveTo>
                      <a:pt x="12" y="13"/>
                    </a:moveTo>
                    <a:cubicBezTo>
                      <a:pt x="12" y="13"/>
                      <a:pt x="11" y="14"/>
                      <a:pt x="11" y="14"/>
                    </a:cubicBezTo>
                    <a:cubicBezTo>
                      <a:pt x="12" y="14"/>
                      <a:pt x="12" y="15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2" y="13"/>
                      <a:pt x="12" y="13"/>
                    </a:cubicBezTo>
                    <a:moveTo>
                      <a:pt x="17" y="7"/>
                    </a:move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7"/>
                    </a:cubicBezTo>
                    <a:moveTo>
                      <a:pt x="2" y="7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moveTo>
                      <a:pt x="16" y="6"/>
                    </a:moveTo>
                    <a:cubicBezTo>
                      <a:pt x="16" y="7"/>
                      <a:pt x="16" y="7"/>
                      <a:pt x="15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7" y="7"/>
                      <a:pt x="16" y="6"/>
                      <a:pt x="16" y="6"/>
                    </a:cubicBezTo>
                    <a:moveTo>
                      <a:pt x="1" y="6"/>
                    </a:moveTo>
                    <a:cubicBezTo>
                      <a:pt x="1" y="6"/>
                      <a:pt x="0" y="7"/>
                      <a:pt x="0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6" name="Freeform 9576"/>
              <p:cNvSpPr>
                <a:spLocks noEditPoints="1"/>
              </p:cNvSpPr>
              <p:nvPr/>
            </p:nvSpPr>
            <p:spPr bwMode="auto">
              <a:xfrm>
                <a:off x="-482" y="3344"/>
                <a:ext cx="38" cy="31"/>
              </a:xfrm>
              <a:custGeom>
                <a:avLst/>
                <a:gdLst>
                  <a:gd name="T0" fmla="*/ 12 w 16"/>
                  <a:gd name="T1" fmla="*/ 13 h 13"/>
                  <a:gd name="T2" fmla="*/ 13 w 16"/>
                  <a:gd name="T3" fmla="*/ 13 h 13"/>
                  <a:gd name="T4" fmla="*/ 12 w 16"/>
                  <a:gd name="T5" fmla="*/ 11 h 13"/>
                  <a:gd name="T6" fmla="*/ 13 w 16"/>
                  <a:gd name="T7" fmla="*/ 12 h 13"/>
                  <a:gd name="T8" fmla="*/ 12 w 16"/>
                  <a:gd name="T9" fmla="*/ 11 h 13"/>
                  <a:gd name="T10" fmla="*/ 13 w 16"/>
                  <a:gd name="T11" fmla="*/ 11 h 13"/>
                  <a:gd name="T12" fmla="*/ 14 w 16"/>
                  <a:gd name="T13" fmla="*/ 12 h 13"/>
                  <a:gd name="T14" fmla="*/ 15 w 16"/>
                  <a:gd name="T15" fmla="*/ 7 h 13"/>
                  <a:gd name="T16" fmla="*/ 16 w 16"/>
                  <a:gd name="T17" fmla="*/ 8 h 13"/>
                  <a:gd name="T18" fmla="*/ 16 w 16"/>
                  <a:gd name="T19" fmla="*/ 8 h 13"/>
                  <a:gd name="T20" fmla="*/ 15 w 16"/>
                  <a:gd name="T21" fmla="*/ 7 h 13"/>
                  <a:gd name="T22" fmla="*/ 16 w 16"/>
                  <a:gd name="T23" fmla="*/ 8 h 13"/>
                  <a:gd name="T24" fmla="*/ 15 w 16"/>
                  <a:gd name="T25" fmla="*/ 7 h 13"/>
                  <a:gd name="T26" fmla="*/ 1 w 16"/>
                  <a:gd name="T27" fmla="*/ 6 h 13"/>
                  <a:gd name="T28" fmla="*/ 2 w 16"/>
                  <a:gd name="T29" fmla="*/ 7 h 13"/>
                  <a:gd name="T30" fmla="*/ 0 w 16"/>
                  <a:gd name="T31" fmla="*/ 5 h 13"/>
                  <a:gd name="T32" fmla="*/ 1 w 16"/>
                  <a:gd name="T33" fmla="*/ 6 h 13"/>
                  <a:gd name="T34" fmla="*/ 0 w 16"/>
                  <a:gd name="T35" fmla="*/ 5 h 13"/>
                  <a:gd name="T36" fmla="*/ 2 w 16"/>
                  <a:gd name="T37" fmla="*/ 5 h 13"/>
                  <a:gd name="T38" fmla="*/ 3 w 16"/>
                  <a:gd name="T39" fmla="*/ 6 h 13"/>
                  <a:gd name="T40" fmla="*/ 1 w 16"/>
                  <a:gd name="T41" fmla="*/ 4 h 13"/>
                  <a:gd name="T42" fmla="*/ 1 w 16"/>
                  <a:gd name="T43" fmla="*/ 5 h 13"/>
                  <a:gd name="T44" fmla="*/ 1 w 16"/>
                  <a:gd name="T45" fmla="*/ 4 h 13"/>
                  <a:gd name="T46" fmla="*/ 4 w 16"/>
                  <a:gd name="T47" fmla="*/ 2 h 13"/>
                  <a:gd name="T48" fmla="*/ 5 w 16"/>
                  <a:gd name="T49" fmla="*/ 2 h 13"/>
                  <a:gd name="T50" fmla="*/ 3 w 16"/>
                  <a:gd name="T51" fmla="*/ 1 h 13"/>
                  <a:gd name="T52" fmla="*/ 4 w 16"/>
                  <a:gd name="T53" fmla="*/ 1 h 13"/>
                  <a:gd name="T54" fmla="*/ 3 w 16"/>
                  <a:gd name="T55" fmla="*/ 1 h 13"/>
                  <a:gd name="T56" fmla="*/ 4 w 16"/>
                  <a:gd name="T57" fmla="*/ 1 h 13"/>
                  <a:gd name="T58" fmla="*/ 6 w 16"/>
                  <a:gd name="T59" fmla="*/ 1 h 13"/>
                  <a:gd name="T60" fmla="*/ 4 w 16"/>
                  <a:gd name="T61" fmla="*/ 0 h 13"/>
                  <a:gd name="T62" fmla="*/ 4 w 16"/>
                  <a:gd name="T63" fmla="*/ 1 h 13"/>
                  <a:gd name="T64" fmla="*/ 4 w 16"/>
                  <a:gd name="T6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3">
                    <a:moveTo>
                      <a:pt x="12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moveTo>
                      <a:pt x="12" y="11"/>
                    </a:move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2" y="11"/>
                    </a:cubicBezTo>
                    <a:moveTo>
                      <a:pt x="13" y="11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3" y="11"/>
                      <a:pt x="13" y="11"/>
                      <a:pt x="13" y="11"/>
                    </a:cubicBezTo>
                    <a:moveTo>
                      <a:pt x="15" y="7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7"/>
                      <a:pt x="15" y="7"/>
                      <a:pt x="15" y="7"/>
                    </a:cubicBezTo>
                    <a:moveTo>
                      <a:pt x="15" y="7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5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2" y="5"/>
                      <a:pt x="2" y="5"/>
                    </a:cubicBezTo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0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7" name="Freeform 9577"/>
              <p:cNvSpPr>
                <a:spLocks noEditPoints="1"/>
              </p:cNvSpPr>
              <p:nvPr/>
            </p:nvSpPr>
            <p:spPr bwMode="auto">
              <a:xfrm>
                <a:off x="-460" y="3323"/>
                <a:ext cx="30" cy="19"/>
              </a:xfrm>
              <a:custGeom>
                <a:avLst/>
                <a:gdLst>
                  <a:gd name="T0" fmla="*/ 12 w 13"/>
                  <a:gd name="T1" fmla="*/ 7 h 8"/>
                  <a:gd name="T2" fmla="*/ 12 w 13"/>
                  <a:gd name="T3" fmla="*/ 7 h 8"/>
                  <a:gd name="T4" fmla="*/ 12 w 13"/>
                  <a:gd name="T5" fmla="*/ 8 h 8"/>
                  <a:gd name="T6" fmla="*/ 13 w 13"/>
                  <a:gd name="T7" fmla="*/ 7 h 8"/>
                  <a:gd name="T8" fmla="*/ 12 w 13"/>
                  <a:gd name="T9" fmla="*/ 7 h 8"/>
                  <a:gd name="T10" fmla="*/ 1 w 13"/>
                  <a:gd name="T11" fmla="*/ 0 h 8"/>
                  <a:gd name="T12" fmla="*/ 1 w 13"/>
                  <a:gd name="T13" fmla="*/ 0 h 8"/>
                  <a:gd name="T14" fmla="*/ 2 w 13"/>
                  <a:gd name="T15" fmla="*/ 1 h 8"/>
                  <a:gd name="T16" fmla="*/ 2 w 13"/>
                  <a:gd name="T17" fmla="*/ 1 h 8"/>
                  <a:gd name="T18" fmla="*/ 1 w 13"/>
                  <a:gd name="T19" fmla="*/ 0 h 8"/>
                  <a:gd name="T20" fmla="*/ 0 w 13"/>
                  <a:gd name="T21" fmla="*/ 0 h 8"/>
                  <a:gd name="T22" fmla="*/ 0 w 13"/>
                  <a:gd name="T23" fmla="*/ 0 h 8"/>
                  <a:gd name="T24" fmla="*/ 1 w 13"/>
                  <a:gd name="T25" fmla="*/ 0 h 8"/>
                  <a:gd name="T26" fmla="*/ 1 w 13"/>
                  <a:gd name="T27" fmla="*/ 0 h 8"/>
                  <a:gd name="T28" fmla="*/ 0 w 13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8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8" name="Freeform 9578"/>
              <p:cNvSpPr>
                <a:spLocks noEditPoints="1"/>
              </p:cNvSpPr>
              <p:nvPr/>
            </p:nvSpPr>
            <p:spPr bwMode="auto">
              <a:xfrm>
                <a:off x="-463" y="3325"/>
                <a:ext cx="29" cy="19"/>
              </a:xfrm>
              <a:custGeom>
                <a:avLst/>
                <a:gdLst>
                  <a:gd name="T0" fmla="*/ 12 w 12"/>
                  <a:gd name="T1" fmla="*/ 8 h 8"/>
                  <a:gd name="T2" fmla="*/ 12 w 12"/>
                  <a:gd name="T3" fmla="*/ 8 h 8"/>
                  <a:gd name="T4" fmla="*/ 12 w 12"/>
                  <a:gd name="T5" fmla="*/ 8 h 8"/>
                  <a:gd name="T6" fmla="*/ 12 w 12"/>
                  <a:gd name="T7" fmla="*/ 8 h 8"/>
                  <a:gd name="T8" fmla="*/ 12 w 12"/>
                  <a:gd name="T9" fmla="*/ 8 h 8"/>
                  <a:gd name="T10" fmla="*/ 1 w 12"/>
                  <a:gd name="T11" fmla="*/ 1 h 8"/>
                  <a:gd name="T12" fmla="*/ 1 w 12"/>
                  <a:gd name="T13" fmla="*/ 1 h 8"/>
                  <a:gd name="T14" fmla="*/ 2 w 12"/>
                  <a:gd name="T15" fmla="*/ 2 h 8"/>
                  <a:gd name="T16" fmla="*/ 2 w 12"/>
                  <a:gd name="T17" fmla="*/ 2 h 8"/>
                  <a:gd name="T18" fmla="*/ 1 w 12"/>
                  <a:gd name="T19" fmla="*/ 1 h 8"/>
                  <a:gd name="T20" fmla="*/ 0 w 12"/>
                  <a:gd name="T21" fmla="*/ 0 h 8"/>
                  <a:gd name="T22" fmla="*/ 0 w 12"/>
                  <a:gd name="T23" fmla="*/ 1 h 8"/>
                  <a:gd name="T24" fmla="*/ 1 w 12"/>
                  <a:gd name="T25" fmla="*/ 1 h 8"/>
                  <a:gd name="T26" fmla="*/ 1 w 12"/>
                  <a:gd name="T27" fmla="*/ 1 h 8"/>
                  <a:gd name="T28" fmla="*/ 0 w 12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8"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9" name="Freeform 9579"/>
              <p:cNvSpPr>
                <a:spLocks noEditPoints="1"/>
              </p:cNvSpPr>
              <p:nvPr/>
            </p:nvSpPr>
            <p:spPr bwMode="auto">
              <a:xfrm>
                <a:off x="-458" y="3318"/>
                <a:ext cx="31" cy="19"/>
              </a:xfrm>
              <a:custGeom>
                <a:avLst/>
                <a:gdLst>
                  <a:gd name="T0" fmla="*/ 12 w 13"/>
                  <a:gd name="T1" fmla="*/ 7 h 8"/>
                  <a:gd name="T2" fmla="*/ 12 w 13"/>
                  <a:gd name="T3" fmla="*/ 8 h 8"/>
                  <a:gd name="T4" fmla="*/ 12 w 13"/>
                  <a:gd name="T5" fmla="*/ 8 h 8"/>
                  <a:gd name="T6" fmla="*/ 13 w 13"/>
                  <a:gd name="T7" fmla="*/ 7 h 8"/>
                  <a:gd name="T8" fmla="*/ 12 w 13"/>
                  <a:gd name="T9" fmla="*/ 7 h 8"/>
                  <a:gd name="T10" fmla="*/ 1 w 13"/>
                  <a:gd name="T11" fmla="*/ 0 h 8"/>
                  <a:gd name="T12" fmla="*/ 1 w 13"/>
                  <a:gd name="T13" fmla="*/ 1 h 8"/>
                  <a:gd name="T14" fmla="*/ 2 w 13"/>
                  <a:gd name="T15" fmla="*/ 2 h 8"/>
                  <a:gd name="T16" fmla="*/ 2 w 13"/>
                  <a:gd name="T17" fmla="*/ 1 h 8"/>
                  <a:gd name="T18" fmla="*/ 1 w 13"/>
                  <a:gd name="T19" fmla="*/ 0 h 8"/>
                  <a:gd name="T20" fmla="*/ 0 w 13"/>
                  <a:gd name="T21" fmla="*/ 0 h 8"/>
                  <a:gd name="T22" fmla="*/ 0 w 13"/>
                  <a:gd name="T23" fmla="*/ 0 h 8"/>
                  <a:gd name="T24" fmla="*/ 1 w 13"/>
                  <a:gd name="T25" fmla="*/ 1 h 8"/>
                  <a:gd name="T26" fmla="*/ 1 w 13"/>
                  <a:gd name="T27" fmla="*/ 0 h 8"/>
                  <a:gd name="T28" fmla="*/ 0 w 13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8">
                    <a:moveTo>
                      <a:pt x="12" y="7"/>
                    </a:move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0" name="Freeform 9580"/>
              <p:cNvSpPr>
                <a:spLocks noEditPoints="1"/>
              </p:cNvSpPr>
              <p:nvPr/>
            </p:nvSpPr>
            <p:spPr bwMode="auto">
              <a:xfrm>
                <a:off x="-456" y="3316"/>
                <a:ext cx="29" cy="16"/>
              </a:xfrm>
              <a:custGeom>
                <a:avLst/>
                <a:gdLst>
                  <a:gd name="T0" fmla="*/ 29 w 29"/>
                  <a:gd name="T1" fmla="*/ 16 h 16"/>
                  <a:gd name="T2" fmla="*/ 29 w 29"/>
                  <a:gd name="T3" fmla="*/ 16 h 16"/>
                  <a:gd name="T4" fmla="*/ 29 w 29"/>
                  <a:gd name="T5" fmla="*/ 16 h 16"/>
                  <a:gd name="T6" fmla="*/ 29 w 29"/>
                  <a:gd name="T7" fmla="*/ 16 h 16"/>
                  <a:gd name="T8" fmla="*/ 29 w 29"/>
                  <a:gd name="T9" fmla="*/ 16 h 16"/>
                  <a:gd name="T10" fmla="*/ 3 w 29"/>
                  <a:gd name="T11" fmla="*/ 0 h 16"/>
                  <a:gd name="T12" fmla="*/ 3 w 29"/>
                  <a:gd name="T13" fmla="*/ 0 h 16"/>
                  <a:gd name="T14" fmla="*/ 5 w 29"/>
                  <a:gd name="T15" fmla="*/ 2 h 16"/>
                  <a:gd name="T16" fmla="*/ 5 w 29"/>
                  <a:gd name="T17" fmla="*/ 2 h 16"/>
                  <a:gd name="T18" fmla="*/ 3 w 29"/>
                  <a:gd name="T19" fmla="*/ 0 h 16"/>
                  <a:gd name="T20" fmla="*/ 0 w 29"/>
                  <a:gd name="T21" fmla="*/ 0 h 16"/>
                  <a:gd name="T22" fmla="*/ 0 w 29"/>
                  <a:gd name="T23" fmla="*/ 0 h 16"/>
                  <a:gd name="T24" fmla="*/ 3 w 29"/>
                  <a:gd name="T25" fmla="*/ 0 h 16"/>
                  <a:gd name="T26" fmla="*/ 3 w 29"/>
                  <a:gd name="T27" fmla="*/ 0 h 16"/>
                  <a:gd name="T28" fmla="*/ 0 w 29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6">
                    <a:moveTo>
                      <a:pt x="29" y="16"/>
                    </a:move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1" name="Freeform 9581"/>
              <p:cNvSpPr>
                <a:spLocks noEditPoints="1"/>
              </p:cNvSpPr>
              <p:nvPr/>
            </p:nvSpPr>
            <p:spPr bwMode="auto">
              <a:xfrm>
                <a:off x="-456" y="3316"/>
                <a:ext cx="29" cy="16"/>
              </a:xfrm>
              <a:custGeom>
                <a:avLst/>
                <a:gdLst>
                  <a:gd name="T0" fmla="*/ 29 w 29"/>
                  <a:gd name="T1" fmla="*/ 16 h 16"/>
                  <a:gd name="T2" fmla="*/ 29 w 29"/>
                  <a:gd name="T3" fmla="*/ 16 h 16"/>
                  <a:gd name="T4" fmla="*/ 29 w 29"/>
                  <a:gd name="T5" fmla="*/ 16 h 16"/>
                  <a:gd name="T6" fmla="*/ 29 w 29"/>
                  <a:gd name="T7" fmla="*/ 16 h 16"/>
                  <a:gd name="T8" fmla="*/ 29 w 29"/>
                  <a:gd name="T9" fmla="*/ 16 h 16"/>
                  <a:gd name="T10" fmla="*/ 3 w 29"/>
                  <a:gd name="T11" fmla="*/ 0 h 16"/>
                  <a:gd name="T12" fmla="*/ 3 w 29"/>
                  <a:gd name="T13" fmla="*/ 0 h 16"/>
                  <a:gd name="T14" fmla="*/ 5 w 29"/>
                  <a:gd name="T15" fmla="*/ 2 h 16"/>
                  <a:gd name="T16" fmla="*/ 5 w 29"/>
                  <a:gd name="T17" fmla="*/ 2 h 16"/>
                  <a:gd name="T18" fmla="*/ 3 w 29"/>
                  <a:gd name="T19" fmla="*/ 0 h 16"/>
                  <a:gd name="T20" fmla="*/ 0 w 29"/>
                  <a:gd name="T21" fmla="*/ 0 h 16"/>
                  <a:gd name="T22" fmla="*/ 0 w 29"/>
                  <a:gd name="T23" fmla="*/ 0 h 16"/>
                  <a:gd name="T24" fmla="*/ 3 w 29"/>
                  <a:gd name="T25" fmla="*/ 0 h 16"/>
                  <a:gd name="T26" fmla="*/ 3 w 29"/>
                  <a:gd name="T27" fmla="*/ 0 h 16"/>
                  <a:gd name="T28" fmla="*/ 0 w 29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6">
                    <a:moveTo>
                      <a:pt x="29" y="16"/>
                    </a:move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2" name="Freeform 9582"/>
              <p:cNvSpPr>
                <a:spLocks/>
              </p:cNvSpPr>
              <p:nvPr/>
            </p:nvSpPr>
            <p:spPr bwMode="auto">
              <a:xfrm>
                <a:off x="-420" y="332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3" name="Freeform 9583"/>
              <p:cNvSpPr>
                <a:spLocks noEditPoints="1"/>
              </p:cNvSpPr>
              <p:nvPr/>
            </p:nvSpPr>
            <p:spPr bwMode="auto">
              <a:xfrm>
                <a:off x="-441" y="3268"/>
                <a:ext cx="37" cy="41"/>
              </a:xfrm>
              <a:custGeom>
                <a:avLst/>
                <a:gdLst>
                  <a:gd name="T0" fmla="*/ 12 w 16"/>
                  <a:gd name="T1" fmla="*/ 16 h 17"/>
                  <a:gd name="T2" fmla="*/ 12 w 16"/>
                  <a:gd name="T3" fmla="*/ 16 h 17"/>
                  <a:gd name="T4" fmla="*/ 13 w 16"/>
                  <a:gd name="T5" fmla="*/ 17 h 17"/>
                  <a:gd name="T6" fmla="*/ 13 w 16"/>
                  <a:gd name="T7" fmla="*/ 16 h 17"/>
                  <a:gd name="T8" fmla="*/ 12 w 16"/>
                  <a:gd name="T9" fmla="*/ 16 h 17"/>
                  <a:gd name="T10" fmla="*/ 16 w 16"/>
                  <a:gd name="T11" fmla="*/ 11 h 17"/>
                  <a:gd name="T12" fmla="*/ 16 w 16"/>
                  <a:gd name="T13" fmla="*/ 11 h 17"/>
                  <a:gd name="T14" fmla="*/ 16 w 16"/>
                  <a:gd name="T15" fmla="*/ 11 h 17"/>
                  <a:gd name="T16" fmla="*/ 16 w 16"/>
                  <a:gd name="T17" fmla="*/ 11 h 17"/>
                  <a:gd name="T18" fmla="*/ 16 w 16"/>
                  <a:gd name="T19" fmla="*/ 11 h 17"/>
                  <a:gd name="T20" fmla="*/ 1 w 16"/>
                  <a:gd name="T21" fmla="*/ 10 h 17"/>
                  <a:gd name="T22" fmla="*/ 1 w 16"/>
                  <a:gd name="T23" fmla="*/ 10 h 17"/>
                  <a:gd name="T24" fmla="*/ 2 w 16"/>
                  <a:gd name="T25" fmla="*/ 10 h 17"/>
                  <a:gd name="T26" fmla="*/ 2 w 16"/>
                  <a:gd name="T27" fmla="*/ 10 h 17"/>
                  <a:gd name="T28" fmla="*/ 1 w 16"/>
                  <a:gd name="T29" fmla="*/ 10 h 17"/>
                  <a:gd name="T30" fmla="*/ 0 w 16"/>
                  <a:gd name="T31" fmla="*/ 9 h 17"/>
                  <a:gd name="T32" fmla="*/ 0 w 16"/>
                  <a:gd name="T33" fmla="*/ 9 h 17"/>
                  <a:gd name="T34" fmla="*/ 1 w 16"/>
                  <a:gd name="T35" fmla="*/ 10 h 17"/>
                  <a:gd name="T36" fmla="*/ 1 w 16"/>
                  <a:gd name="T37" fmla="*/ 10 h 17"/>
                  <a:gd name="T38" fmla="*/ 0 w 16"/>
                  <a:gd name="T39" fmla="*/ 9 h 17"/>
                  <a:gd name="T40" fmla="*/ 5 w 16"/>
                  <a:gd name="T41" fmla="*/ 4 h 17"/>
                  <a:gd name="T42" fmla="*/ 4 w 16"/>
                  <a:gd name="T43" fmla="*/ 4 h 17"/>
                  <a:gd name="T44" fmla="*/ 5 w 16"/>
                  <a:gd name="T45" fmla="*/ 5 h 17"/>
                  <a:gd name="T46" fmla="*/ 6 w 16"/>
                  <a:gd name="T47" fmla="*/ 4 h 17"/>
                  <a:gd name="T48" fmla="*/ 5 w 16"/>
                  <a:gd name="T49" fmla="*/ 4 h 17"/>
                  <a:gd name="T50" fmla="*/ 4 w 16"/>
                  <a:gd name="T51" fmla="*/ 3 h 17"/>
                  <a:gd name="T52" fmla="*/ 3 w 16"/>
                  <a:gd name="T53" fmla="*/ 4 h 17"/>
                  <a:gd name="T54" fmla="*/ 4 w 16"/>
                  <a:gd name="T55" fmla="*/ 4 h 17"/>
                  <a:gd name="T56" fmla="*/ 5 w 16"/>
                  <a:gd name="T57" fmla="*/ 4 h 17"/>
                  <a:gd name="T58" fmla="*/ 4 w 16"/>
                  <a:gd name="T59" fmla="*/ 3 h 17"/>
                  <a:gd name="T60" fmla="*/ 7 w 16"/>
                  <a:gd name="T61" fmla="*/ 0 h 17"/>
                  <a:gd name="T62" fmla="*/ 7 w 16"/>
                  <a:gd name="T63" fmla="*/ 0 h 17"/>
                  <a:gd name="T64" fmla="*/ 8 w 16"/>
                  <a:gd name="T65" fmla="*/ 1 h 17"/>
                  <a:gd name="T66" fmla="*/ 8 w 16"/>
                  <a:gd name="T67" fmla="*/ 1 h 17"/>
                  <a:gd name="T68" fmla="*/ 7 w 16"/>
                  <a:gd name="T69" fmla="*/ 0 h 17"/>
                  <a:gd name="T70" fmla="*/ 6 w 16"/>
                  <a:gd name="T71" fmla="*/ 0 h 17"/>
                  <a:gd name="T72" fmla="*/ 6 w 16"/>
                  <a:gd name="T73" fmla="*/ 0 h 17"/>
                  <a:gd name="T74" fmla="*/ 7 w 16"/>
                  <a:gd name="T75" fmla="*/ 0 h 17"/>
                  <a:gd name="T76" fmla="*/ 7 w 16"/>
                  <a:gd name="T77" fmla="*/ 0 h 17"/>
                  <a:gd name="T78" fmla="*/ 6 w 16"/>
                  <a:gd name="T7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17">
                    <a:moveTo>
                      <a:pt x="12" y="16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2" y="16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0" y="9"/>
                    </a:cubicBezTo>
                    <a:moveTo>
                      <a:pt x="5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4" y="3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4" name="Oval 9584"/>
              <p:cNvSpPr>
                <a:spLocks noChangeArrowheads="1"/>
              </p:cNvSpPr>
              <p:nvPr/>
            </p:nvSpPr>
            <p:spPr bwMode="auto">
              <a:xfrm>
                <a:off x="-408" y="330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5" name="Freeform 9585"/>
              <p:cNvSpPr>
                <a:spLocks noEditPoints="1"/>
              </p:cNvSpPr>
              <p:nvPr/>
            </p:nvSpPr>
            <p:spPr bwMode="auto">
              <a:xfrm>
                <a:off x="-434" y="3254"/>
                <a:ext cx="45" cy="45"/>
              </a:xfrm>
              <a:custGeom>
                <a:avLst/>
                <a:gdLst>
                  <a:gd name="T0" fmla="*/ 12 w 19"/>
                  <a:gd name="T1" fmla="*/ 19 h 19"/>
                  <a:gd name="T2" fmla="*/ 12 w 19"/>
                  <a:gd name="T3" fmla="*/ 19 h 19"/>
                  <a:gd name="T4" fmla="*/ 12 w 19"/>
                  <a:gd name="T5" fmla="*/ 19 h 19"/>
                  <a:gd name="T6" fmla="*/ 12 w 19"/>
                  <a:gd name="T7" fmla="*/ 19 h 19"/>
                  <a:gd name="T8" fmla="*/ 12 w 19"/>
                  <a:gd name="T9" fmla="*/ 19 h 19"/>
                  <a:gd name="T10" fmla="*/ 0 w 19"/>
                  <a:gd name="T11" fmla="*/ 12 h 19"/>
                  <a:gd name="T12" fmla="*/ 0 w 19"/>
                  <a:gd name="T13" fmla="*/ 12 h 19"/>
                  <a:gd name="T14" fmla="*/ 2 w 19"/>
                  <a:gd name="T15" fmla="*/ 13 h 19"/>
                  <a:gd name="T16" fmla="*/ 2 w 19"/>
                  <a:gd name="T17" fmla="*/ 13 h 19"/>
                  <a:gd name="T18" fmla="*/ 0 w 19"/>
                  <a:gd name="T19" fmla="*/ 12 h 19"/>
                  <a:gd name="T20" fmla="*/ 0 w 19"/>
                  <a:gd name="T21" fmla="*/ 11 h 19"/>
                  <a:gd name="T22" fmla="*/ 0 w 19"/>
                  <a:gd name="T23" fmla="*/ 11 h 19"/>
                  <a:gd name="T24" fmla="*/ 0 w 19"/>
                  <a:gd name="T25" fmla="*/ 12 h 19"/>
                  <a:gd name="T26" fmla="*/ 0 w 19"/>
                  <a:gd name="T27" fmla="*/ 12 h 19"/>
                  <a:gd name="T28" fmla="*/ 0 w 19"/>
                  <a:gd name="T29" fmla="*/ 11 h 19"/>
                  <a:gd name="T30" fmla="*/ 17 w 19"/>
                  <a:gd name="T31" fmla="*/ 11 h 19"/>
                  <a:gd name="T32" fmla="*/ 17 w 19"/>
                  <a:gd name="T33" fmla="*/ 11 h 19"/>
                  <a:gd name="T34" fmla="*/ 17 w 19"/>
                  <a:gd name="T35" fmla="*/ 11 h 19"/>
                  <a:gd name="T36" fmla="*/ 17 w 19"/>
                  <a:gd name="T37" fmla="*/ 11 h 19"/>
                  <a:gd name="T38" fmla="*/ 17 w 19"/>
                  <a:gd name="T39" fmla="*/ 11 h 19"/>
                  <a:gd name="T40" fmla="*/ 17 w 19"/>
                  <a:gd name="T41" fmla="*/ 9 h 19"/>
                  <a:gd name="T42" fmla="*/ 17 w 19"/>
                  <a:gd name="T43" fmla="*/ 9 h 19"/>
                  <a:gd name="T44" fmla="*/ 17 w 19"/>
                  <a:gd name="T45" fmla="*/ 10 h 19"/>
                  <a:gd name="T46" fmla="*/ 18 w 19"/>
                  <a:gd name="T47" fmla="*/ 9 h 19"/>
                  <a:gd name="T48" fmla="*/ 17 w 19"/>
                  <a:gd name="T49" fmla="*/ 9 h 19"/>
                  <a:gd name="T50" fmla="*/ 18 w 19"/>
                  <a:gd name="T51" fmla="*/ 8 h 19"/>
                  <a:gd name="T52" fmla="*/ 17 w 19"/>
                  <a:gd name="T53" fmla="*/ 9 h 19"/>
                  <a:gd name="T54" fmla="*/ 18 w 19"/>
                  <a:gd name="T55" fmla="*/ 9 h 19"/>
                  <a:gd name="T56" fmla="*/ 19 w 19"/>
                  <a:gd name="T57" fmla="*/ 8 h 19"/>
                  <a:gd name="T58" fmla="*/ 18 w 19"/>
                  <a:gd name="T59" fmla="*/ 8 h 19"/>
                  <a:gd name="T60" fmla="*/ 5 w 19"/>
                  <a:gd name="T61" fmla="*/ 4 h 19"/>
                  <a:gd name="T62" fmla="*/ 5 w 19"/>
                  <a:gd name="T63" fmla="*/ 4 h 19"/>
                  <a:gd name="T64" fmla="*/ 6 w 19"/>
                  <a:gd name="T65" fmla="*/ 5 h 19"/>
                  <a:gd name="T66" fmla="*/ 6 w 19"/>
                  <a:gd name="T67" fmla="*/ 4 h 19"/>
                  <a:gd name="T68" fmla="*/ 5 w 19"/>
                  <a:gd name="T69" fmla="*/ 4 h 19"/>
                  <a:gd name="T70" fmla="*/ 4 w 19"/>
                  <a:gd name="T71" fmla="*/ 3 h 19"/>
                  <a:gd name="T72" fmla="*/ 4 w 19"/>
                  <a:gd name="T73" fmla="*/ 4 h 19"/>
                  <a:gd name="T74" fmla="*/ 5 w 19"/>
                  <a:gd name="T75" fmla="*/ 4 h 19"/>
                  <a:gd name="T76" fmla="*/ 5 w 19"/>
                  <a:gd name="T77" fmla="*/ 4 h 19"/>
                  <a:gd name="T78" fmla="*/ 4 w 19"/>
                  <a:gd name="T79" fmla="*/ 3 h 19"/>
                  <a:gd name="T80" fmla="*/ 6 w 19"/>
                  <a:gd name="T81" fmla="*/ 2 h 19"/>
                  <a:gd name="T82" fmla="*/ 6 w 19"/>
                  <a:gd name="T83" fmla="*/ 2 h 19"/>
                  <a:gd name="T84" fmla="*/ 6 w 19"/>
                  <a:gd name="T85" fmla="*/ 2 h 19"/>
                  <a:gd name="T86" fmla="*/ 7 w 19"/>
                  <a:gd name="T87" fmla="*/ 3 h 19"/>
                  <a:gd name="T88" fmla="*/ 7 w 19"/>
                  <a:gd name="T89" fmla="*/ 3 h 19"/>
                  <a:gd name="T90" fmla="*/ 6 w 19"/>
                  <a:gd name="T91" fmla="*/ 2 h 19"/>
                  <a:gd name="T92" fmla="*/ 5 w 19"/>
                  <a:gd name="T93" fmla="*/ 2 h 19"/>
                  <a:gd name="T94" fmla="*/ 5 w 19"/>
                  <a:gd name="T95" fmla="*/ 2 h 19"/>
                  <a:gd name="T96" fmla="*/ 6 w 19"/>
                  <a:gd name="T97" fmla="*/ 2 h 19"/>
                  <a:gd name="T98" fmla="*/ 6 w 19"/>
                  <a:gd name="T99" fmla="*/ 2 h 19"/>
                  <a:gd name="T100" fmla="*/ 6 w 19"/>
                  <a:gd name="T101" fmla="*/ 2 h 19"/>
                  <a:gd name="T102" fmla="*/ 5 w 19"/>
                  <a:gd name="T103" fmla="*/ 2 h 19"/>
                  <a:gd name="T104" fmla="*/ 7 w 19"/>
                  <a:gd name="T105" fmla="*/ 1 h 19"/>
                  <a:gd name="T106" fmla="*/ 6 w 19"/>
                  <a:gd name="T107" fmla="*/ 2 h 19"/>
                  <a:gd name="T108" fmla="*/ 7 w 19"/>
                  <a:gd name="T109" fmla="*/ 3 h 19"/>
                  <a:gd name="T110" fmla="*/ 8 w 19"/>
                  <a:gd name="T111" fmla="*/ 1 h 19"/>
                  <a:gd name="T112" fmla="*/ 7 w 19"/>
                  <a:gd name="T113" fmla="*/ 1 h 19"/>
                  <a:gd name="T114" fmla="*/ 6 w 19"/>
                  <a:gd name="T115" fmla="*/ 0 h 19"/>
                  <a:gd name="T116" fmla="*/ 5 w 19"/>
                  <a:gd name="T117" fmla="*/ 2 h 19"/>
                  <a:gd name="T118" fmla="*/ 6 w 19"/>
                  <a:gd name="T119" fmla="*/ 2 h 19"/>
                  <a:gd name="T120" fmla="*/ 7 w 19"/>
                  <a:gd name="T121" fmla="*/ 1 h 19"/>
                  <a:gd name="T122" fmla="*/ 6 w 19"/>
                  <a:gd name="T1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" h="19">
                    <a:moveTo>
                      <a:pt x="12" y="19"/>
                    </a:move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0" y="12"/>
                    </a:cubicBezTo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moveTo>
                      <a:pt x="17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7" y="9"/>
                      <a:pt x="17" y="9"/>
                    </a:cubicBezTo>
                    <a:moveTo>
                      <a:pt x="18" y="8"/>
                    </a:moveTo>
                    <a:cubicBezTo>
                      <a:pt x="18" y="8"/>
                      <a:pt x="18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7" y="1"/>
                    </a:moveTo>
                    <a:cubicBezTo>
                      <a:pt x="7" y="1"/>
                      <a:pt x="6" y="2"/>
                      <a:pt x="6" y="2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6" name="Freeform 9586"/>
              <p:cNvSpPr>
                <a:spLocks noEditPoints="1"/>
              </p:cNvSpPr>
              <p:nvPr/>
            </p:nvSpPr>
            <p:spPr bwMode="auto">
              <a:xfrm>
                <a:off x="-439" y="3283"/>
                <a:ext cx="31" cy="21"/>
              </a:xfrm>
              <a:custGeom>
                <a:avLst/>
                <a:gdLst>
                  <a:gd name="T0" fmla="*/ 13 w 13"/>
                  <a:gd name="T1" fmla="*/ 8 h 9"/>
                  <a:gd name="T2" fmla="*/ 13 w 13"/>
                  <a:gd name="T3" fmla="*/ 8 h 9"/>
                  <a:gd name="T4" fmla="*/ 13 w 13"/>
                  <a:gd name="T5" fmla="*/ 9 h 9"/>
                  <a:gd name="T6" fmla="*/ 13 w 13"/>
                  <a:gd name="T7" fmla="*/ 8 h 9"/>
                  <a:gd name="T8" fmla="*/ 13 w 13"/>
                  <a:gd name="T9" fmla="*/ 8 h 9"/>
                  <a:gd name="T10" fmla="*/ 13 w 13"/>
                  <a:gd name="T11" fmla="*/ 8 h 9"/>
                  <a:gd name="T12" fmla="*/ 13 w 13"/>
                  <a:gd name="T13" fmla="*/ 8 h 9"/>
                  <a:gd name="T14" fmla="*/ 13 w 13"/>
                  <a:gd name="T15" fmla="*/ 8 h 9"/>
                  <a:gd name="T16" fmla="*/ 13 w 13"/>
                  <a:gd name="T17" fmla="*/ 8 h 9"/>
                  <a:gd name="T18" fmla="*/ 2 w 13"/>
                  <a:gd name="T19" fmla="*/ 1 h 9"/>
                  <a:gd name="T20" fmla="*/ 1 w 13"/>
                  <a:gd name="T21" fmla="*/ 2 h 9"/>
                  <a:gd name="T22" fmla="*/ 2 w 13"/>
                  <a:gd name="T23" fmla="*/ 2 h 9"/>
                  <a:gd name="T24" fmla="*/ 3 w 13"/>
                  <a:gd name="T25" fmla="*/ 2 h 9"/>
                  <a:gd name="T26" fmla="*/ 2 w 13"/>
                  <a:gd name="T27" fmla="*/ 1 h 9"/>
                  <a:gd name="T28" fmla="*/ 1 w 13"/>
                  <a:gd name="T29" fmla="*/ 0 h 9"/>
                  <a:gd name="T30" fmla="*/ 0 w 13"/>
                  <a:gd name="T31" fmla="*/ 1 h 9"/>
                  <a:gd name="T32" fmla="*/ 1 w 13"/>
                  <a:gd name="T33" fmla="*/ 2 h 9"/>
                  <a:gd name="T34" fmla="*/ 2 w 13"/>
                  <a:gd name="T35" fmla="*/ 1 h 9"/>
                  <a:gd name="T36" fmla="*/ 1 w 13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moveTo>
                      <a:pt x="2" y="1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7" name="Freeform 9587"/>
              <p:cNvSpPr>
                <a:spLocks noEditPoints="1"/>
              </p:cNvSpPr>
              <p:nvPr/>
            </p:nvSpPr>
            <p:spPr bwMode="auto">
              <a:xfrm>
                <a:off x="-637" y="3618"/>
                <a:ext cx="26" cy="19"/>
              </a:xfrm>
              <a:custGeom>
                <a:avLst/>
                <a:gdLst>
                  <a:gd name="T0" fmla="*/ 8 w 11"/>
                  <a:gd name="T1" fmla="*/ 7 h 8"/>
                  <a:gd name="T2" fmla="*/ 8 w 11"/>
                  <a:gd name="T3" fmla="*/ 7 h 8"/>
                  <a:gd name="T4" fmla="*/ 10 w 11"/>
                  <a:gd name="T5" fmla="*/ 8 h 8"/>
                  <a:gd name="T6" fmla="*/ 10 w 11"/>
                  <a:gd name="T7" fmla="*/ 8 h 8"/>
                  <a:gd name="T8" fmla="*/ 8 w 11"/>
                  <a:gd name="T9" fmla="*/ 7 h 8"/>
                  <a:gd name="T10" fmla="*/ 9 w 11"/>
                  <a:gd name="T11" fmla="*/ 5 h 8"/>
                  <a:gd name="T12" fmla="*/ 9 w 11"/>
                  <a:gd name="T13" fmla="*/ 6 h 8"/>
                  <a:gd name="T14" fmla="*/ 11 w 11"/>
                  <a:gd name="T15" fmla="*/ 7 h 8"/>
                  <a:gd name="T16" fmla="*/ 11 w 11"/>
                  <a:gd name="T17" fmla="*/ 6 h 8"/>
                  <a:gd name="T18" fmla="*/ 9 w 11"/>
                  <a:gd name="T19" fmla="*/ 5 h 8"/>
                  <a:gd name="T20" fmla="*/ 0 w 11"/>
                  <a:gd name="T21" fmla="*/ 0 h 8"/>
                  <a:gd name="T22" fmla="*/ 0 w 11"/>
                  <a:gd name="T23" fmla="*/ 1 h 8"/>
                  <a:gd name="T24" fmla="*/ 2 w 11"/>
                  <a:gd name="T25" fmla="*/ 2 h 8"/>
                  <a:gd name="T26" fmla="*/ 2 w 11"/>
                  <a:gd name="T27" fmla="*/ 1 h 8"/>
                  <a:gd name="T28" fmla="*/ 0 w 11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8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10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9" y="7"/>
                      <a:pt x="8" y="7"/>
                    </a:cubicBezTo>
                    <a:moveTo>
                      <a:pt x="9" y="5"/>
                    </a:move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10" y="7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0" y="6"/>
                      <a:pt x="10" y="6"/>
                      <a:pt x="9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8" name="Freeform 9588"/>
              <p:cNvSpPr>
                <a:spLocks/>
              </p:cNvSpPr>
              <p:nvPr/>
            </p:nvSpPr>
            <p:spPr bwMode="auto">
              <a:xfrm>
                <a:off x="-623" y="3594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9" name="Freeform 9589"/>
              <p:cNvSpPr>
                <a:spLocks/>
              </p:cNvSpPr>
              <p:nvPr/>
            </p:nvSpPr>
            <p:spPr bwMode="auto">
              <a:xfrm>
                <a:off x="-623" y="3594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0" name="Freeform 9590"/>
              <p:cNvSpPr>
                <a:spLocks/>
              </p:cNvSpPr>
              <p:nvPr/>
            </p:nvSpPr>
            <p:spPr bwMode="auto">
              <a:xfrm>
                <a:off x="-607" y="35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1" name="Freeform 9591"/>
              <p:cNvSpPr>
                <a:spLocks noEditPoints="1"/>
              </p:cNvSpPr>
              <p:nvPr/>
            </p:nvSpPr>
            <p:spPr bwMode="auto">
              <a:xfrm>
                <a:off x="-744" y="3330"/>
                <a:ext cx="307" cy="500"/>
              </a:xfrm>
              <a:custGeom>
                <a:avLst/>
                <a:gdLst>
                  <a:gd name="T0" fmla="*/ 0 w 130"/>
                  <a:gd name="T1" fmla="*/ 210 h 212"/>
                  <a:gd name="T2" fmla="*/ 0 w 130"/>
                  <a:gd name="T3" fmla="*/ 203 h 212"/>
                  <a:gd name="T4" fmla="*/ 9 w 130"/>
                  <a:gd name="T5" fmla="*/ 197 h 212"/>
                  <a:gd name="T6" fmla="*/ 5 w 130"/>
                  <a:gd name="T7" fmla="*/ 196 h 212"/>
                  <a:gd name="T8" fmla="*/ 14 w 130"/>
                  <a:gd name="T9" fmla="*/ 195 h 212"/>
                  <a:gd name="T10" fmla="*/ 6 w 130"/>
                  <a:gd name="T11" fmla="*/ 192 h 212"/>
                  <a:gd name="T12" fmla="*/ 18 w 130"/>
                  <a:gd name="T13" fmla="*/ 188 h 212"/>
                  <a:gd name="T14" fmla="*/ 9 w 130"/>
                  <a:gd name="T15" fmla="*/ 185 h 212"/>
                  <a:gd name="T16" fmla="*/ 21 w 130"/>
                  <a:gd name="T17" fmla="*/ 183 h 212"/>
                  <a:gd name="T18" fmla="*/ 13 w 130"/>
                  <a:gd name="T19" fmla="*/ 183 h 212"/>
                  <a:gd name="T20" fmla="*/ 16 w 130"/>
                  <a:gd name="T21" fmla="*/ 179 h 212"/>
                  <a:gd name="T22" fmla="*/ 15 w 130"/>
                  <a:gd name="T23" fmla="*/ 179 h 212"/>
                  <a:gd name="T24" fmla="*/ 23 w 130"/>
                  <a:gd name="T25" fmla="*/ 177 h 212"/>
                  <a:gd name="T26" fmla="*/ 18 w 130"/>
                  <a:gd name="T27" fmla="*/ 175 h 212"/>
                  <a:gd name="T28" fmla="*/ 14 w 130"/>
                  <a:gd name="T29" fmla="*/ 177 h 212"/>
                  <a:gd name="T30" fmla="*/ 19 w 130"/>
                  <a:gd name="T31" fmla="*/ 173 h 212"/>
                  <a:gd name="T32" fmla="*/ 23 w 130"/>
                  <a:gd name="T33" fmla="*/ 176 h 212"/>
                  <a:gd name="T34" fmla="*/ 20 w 130"/>
                  <a:gd name="T35" fmla="*/ 171 h 212"/>
                  <a:gd name="T36" fmla="*/ 19 w 130"/>
                  <a:gd name="T37" fmla="*/ 167 h 212"/>
                  <a:gd name="T38" fmla="*/ 33 w 130"/>
                  <a:gd name="T39" fmla="*/ 166 h 212"/>
                  <a:gd name="T40" fmla="*/ 25 w 130"/>
                  <a:gd name="T41" fmla="*/ 157 h 212"/>
                  <a:gd name="T42" fmla="*/ 28 w 130"/>
                  <a:gd name="T43" fmla="*/ 152 h 212"/>
                  <a:gd name="T44" fmla="*/ 47 w 130"/>
                  <a:gd name="T45" fmla="*/ 142 h 212"/>
                  <a:gd name="T46" fmla="*/ 52 w 130"/>
                  <a:gd name="T47" fmla="*/ 131 h 212"/>
                  <a:gd name="T48" fmla="*/ 55 w 130"/>
                  <a:gd name="T49" fmla="*/ 131 h 212"/>
                  <a:gd name="T50" fmla="*/ 56 w 130"/>
                  <a:gd name="T51" fmla="*/ 125 h 212"/>
                  <a:gd name="T52" fmla="*/ 46 w 130"/>
                  <a:gd name="T53" fmla="*/ 126 h 212"/>
                  <a:gd name="T54" fmla="*/ 56 w 130"/>
                  <a:gd name="T55" fmla="*/ 124 h 212"/>
                  <a:gd name="T56" fmla="*/ 59 w 130"/>
                  <a:gd name="T57" fmla="*/ 120 h 212"/>
                  <a:gd name="T58" fmla="*/ 49 w 130"/>
                  <a:gd name="T59" fmla="*/ 120 h 212"/>
                  <a:gd name="T60" fmla="*/ 61 w 130"/>
                  <a:gd name="T61" fmla="*/ 117 h 212"/>
                  <a:gd name="T62" fmla="*/ 51 w 130"/>
                  <a:gd name="T63" fmla="*/ 117 h 212"/>
                  <a:gd name="T64" fmla="*/ 61 w 130"/>
                  <a:gd name="T65" fmla="*/ 116 h 212"/>
                  <a:gd name="T66" fmla="*/ 53 w 130"/>
                  <a:gd name="T67" fmla="*/ 114 h 212"/>
                  <a:gd name="T68" fmla="*/ 52 w 130"/>
                  <a:gd name="T69" fmla="*/ 111 h 212"/>
                  <a:gd name="T70" fmla="*/ 66 w 130"/>
                  <a:gd name="T71" fmla="*/ 112 h 212"/>
                  <a:gd name="T72" fmla="*/ 58 w 130"/>
                  <a:gd name="T73" fmla="*/ 101 h 212"/>
                  <a:gd name="T74" fmla="*/ 61 w 130"/>
                  <a:gd name="T75" fmla="*/ 101 h 212"/>
                  <a:gd name="T76" fmla="*/ 72 w 130"/>
                  <a:gd name="T77" fmla="*/ 99 h 212"/>
                  <a:gd name="T78" fmla="*/ 62 w 130"/>
                  <a:gd name="T79" fmla="*/ 94 h 212"/>
                  <a:gd name="T80" fmla="*/ 64 w 130"/>
                  <a:gd name="T81" fmla="*/ 95 h 212"/>
                  <a:gd name="T82" fmla="*/ 83 w 130"/>
                  <a:gd name="T83" fmla="*/ 81 h 212"/>
                  <a:gd name="T84" fmla="*/ 76 w 130"/>
                  <a:gd name="T85" fmla="*/ 76 h 212"/>
                  <a:gd name="T86" fmla="*/ 82 w 130"/>
                  <a:gd name="T87" fmla="*/ 61 h 212"/>
                  <a:gd name="T88" fmla="*/ 101 w 130"/>
                  <a:gd name="T89" fmla="*/ 55 h 212"/>
                  <a:gd name="T90" fmla="*/ 85 w 130"/>
                  <a:gd name="T91" fmla="*/ 55 h 212"/>
                  <a:gd name="T92" fmla="*/ 105 w 130"/>
                  <a:gd name="T93" fmla="*/ 46 h 212"/>
                  <a:gd name="T94" fmla="*/ 107 w 130"/>
                  <a:gd name="T95" fmla="*/ 44 h 212"/>
                  <a:gd name="T96" fmla="*/ 94 w 130"/>
                  <a:gd name="T97" fmla="*/ 40 h 212"/>
                  <a:gd name="T98" fmla="*/ 98 w 130"/>
                  <a:gd name="T99" fmla="*/ 39 h 212"/>
                  <a:gd name="T100" fmla="*/ 113 w 130"/>
                  <a:gd name="T101" fmla="*/ 33 h 212"/>
                  <a:gd name="T102" fmla="*/ 101 w 130"/>
                  <a:gd name="T103" fmla="*/ 34 h 212"/>
                  <a:gd name="T104" fmla="*/ 101 w 130"/>
                  <a:gd name="T105" fmla="*/ 29 h 212"/>
                  <a:gd name="T106" fmla="*/ 104 w 130"/>
                  <a:gd name="T107" fmla="*/ 28 h 212"/>
                  <a:gd name="T108" fmla="*/ 120 w 130"/>
                  <a:gd name="T109" fmla="*/ 22 h 212"/>
                  <a:gd name="T110" fmla="*/ 111 w 130"/>
                  <a:gd name="T111" fmla="*/ 13 h 212"/>
                  <a:gd name="T112" fmla="*/ 129 w 130"/>
                  <a:gd name="T113" fmla="*/ 11 h 212"/>
                  <a:gd name="T114" fmla="*/ 130 w 130"/>
                  <a:gd name="T115" fmla="*/ 7 h 212"/>
                  <a:gd name="T116" fmla="*/ 119 w 130"/>
                  <a:gd name="T117" fmla="*/ 3 h 212"/>
                  <a:gd name="T118" fmla="*/ 119 w 130"/>
                  <a:gd name="T119" fmla="*/ 1 h 212"/>
                  <a:gd name="T120" fmla="*/ 118 w 130"/>
                  <a:gd name="T1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0" h="212">
                    <a:moveTo>
                      <a:pt x="0" y="210"/>
                    </a:moveTo>
                    <a:cubicBezTo>
                      <a:pt x="0" y="211"/>
                      <a:pt x="0" y="211"/>
                      <a:pt x="0" y="212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12"/>
                      <a:pt x="0" y="211"/>
                      <a:pt x="0" y="211"/>
                    </a:cubicBezTo>
                    <a:cubicBezTo>
                      <a:pt x="1" y="212"/>
                      <a:pt x="1" y="212"/>
                      <a:pt x="1" y="212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1" y="211"/>
                      <a:pt x="1" y="211"/>
                      <a:pt x="1" y="211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0" y="210"/>
                      <a:pt x="0" y="210"/>
                      <a:pt x="0" y="210"/>
                    </a:cubicBezTo>
                    <a:moveTo>
                      <a:pt x="4" y="204"/>
                    </a:moveTo>
                    <a:cubicBezTo>
                      <a:pt x="4" y="204"/>
                      <a:pt x="4" y="205"/>
                      <a:pt x="4" y="205"/>
                    </a:cubicBezTo>
                    <a:cubicBezTo>
                      <a:pt x="5" y="205"/>
                      <a:pt x="6" y="206"/>
                      <a:pt x="6" y="206"/>
                    </a:cubicBezTo>
                    <a:cubicBezTo>
                      <a:pt x="7" y="206"/>
                      <a:pt x="7" y="206"/>
                      <a:pt x="7" y="206"/>
                    </a:cubicBezTo>
                    <a:cubicBezTo>
                      <a:pt x="4" y="204"/>
                      <a:pt x="4" y="204"/>
                      <a:pt x="4" y="204"/>
                    </a:cubicBezTo>
                    <a:moveTo>
                      <a:pt x="1" y="202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" y="205"/>
                      <a:pt x="3" y="205"/>
                      <a:pt x="3" y="205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1" y="202"/>
                      <a:pt x="1" y="202"/>
                      <a:pt x="1" y="202"/>
                    </a:cubicBezTo>
                    <a:moveTo>
                      <a:pt x="9" y="197"/>
                    </a:move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199"/>
                      <a:pt x="11" y="199"/>
                      <a:pt x="11" y="199"/>
                    </a:cubicBezTo>
                    <a:cubicBezTo>
                      <a:pt x="11" y="199"/>
                      <a:pt x="11" y="199"/>
                      <a:pt x="11" y="199"/>
                    </a:cubicBezTo>
                    <a:cubicBezTo>
                      <a:pt x="9" y="197"/>
                      <a:pt x="9" y="197"/>
                      <a:pt x="9" y="197"/>
                    </a:cubicBezTo>
                    <a:moveTo>
                      <a:pt x="7" y="196"/>
                    </a:moveTo>
                    <a:cubicBezTo>
                      <a:pt x="6" y="196"/>
                      <a:pt x="6" y="196"/>
                      <a:pt x="6" y="197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7" y="197"/>
                      <a:pt x="7" y="196"/>
                      <a:pt x="7" y="196"/>
                    </a:cubicBezTo>
                    <a:cubicBezTo>
                      <a:pt x="7" y="196"/>
                      <a:pt x="7" y="196"/>
                      <a:pt x="7" y="196"/>
                    </a:cubicBezTo>
                    <a:moveTo>
                      <a:pt x="4" y="195"/>
                    </a:moveTo>
                    <a:cubicBezTo>
                      <a:pt x="4" y="195"/>
                      <a:pt x="4" y="195"/>
                      <a:pt x="4" y="195"/>
                    </a:cubicBezTo>
                    <a:cubicBezTo>
                      <a:pt x="5" y="196"/>
                      <a:pt x="5" y="196"/>
                      <a:pt x="5" y="196"/>
                    </a:cubicBezTo>
                    <a:cubicBezTo>
                      <a:pt x="6" y="197"/>
                      <a:pt x="6" y="197"/>
                      <a:pt x="6" y="197"/>
                    </a:cubicBezTo>
                    <a:cubicBezTo>
                      <a:pt x="6" y="196"/>
                      <a:pt x="6" y="196"/>
                      <a:pt x="7" y="196"/>
                    </a:cubicBezTo>
                    <a:cubicBezTo>
                      <a:pt x="5" y="195"/>
                      <a:pt x="5" y="195"/>
                      <a:pt x="5" y="195"/>
                    </a:cubicBezTo>
                    <a:cubicBezTo>
                      <a:pt x="4" y="195"/>
                      <a:pt x="4" y="195"/>
                      <a:pt x="4" y="195"/>
                    </a:cubicBezTo>
                    <a:moveTo>
                      <a:pt x="12" y="194"/>
                    </a:moveTo>
                    <a:cubicBezTo>
                      <a:pt x="11" y="194"/>
                      <a:pt x="11" y="194"/>
                      <a:pt x="11" y="195"/>
                    </a:cubicBezTo>
                    <a:cubicBezTo>
                      <a:pt x="11" y="195"/>
                      <a:pt x="12" y="196"/>
                      <a:pt x="13" y="196"/>
                    </a:cubicBezTo>
                    <a:cubicBezTo>
                      <a:pt x="13" y="196"/>
                      <a:pt x="14" y="195"/>
                      <a:pt x="14" y="195"/>
                    </a:cubicBezTo>
                    <a:cubicBezTo>
                      <a:pt x="12" y="194"/>
                      <a:pt x="12" y="194"/>
                      <a:pt x="12" y="194"/>
                    </a:cubicBezTo>
                    <a:moveTo>
                      <a:pt x="9" y="192"/>
                    </a:move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4"/>
                      <a:pt x="8" y="194"/>
                      <a:pt x="8" y="194"/>
                    </a:cubicBezTo>
                    <a:cubicBezTo>
                      <a:pt x="8" y="193"/>
                      <a:pt x="9" y="193"/>
                      <a:pt x="9" y="192"/>
                    </a:cubicBezTo>
                    <a:cubicBezTo>
                      <a:pt x="9" y="192"/>
                      <a:pt x="9" y="192"/>
                      <a:pt x="9" y="192"/>
                    </a:cubicBezTo>
                    <a:moveTo>
                      <a:pt x="6" y="191"/>
                    </a:moveTo>
                    <a:cubicBezTo>
                      <a:pt x="6" y="191"/>
                      <a:pt x="6" y="191"/>
                      <a:pt x="6" y="192"/>
                    </a:cubicBezTo>
                    <a:cubicBezTo>
                      <a:pt x="6" y="192"/>
                      <a:pt x="6" y="192"/>
                      <a:pt x="5" y="192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2"/>
                      <a:pt x="9" y="192"/>
                    </a:cubicBezTo>
                    <a:cubicBezTo>
                      <a:pt x="6" y="191"/>
                      <a:pt x="6" y="191"/>
                      <a:pt x="6" y="191"/>
                    </a:cubicBezTo>
                    <a:moveTo>
                      <a:pt x="16" y="187"/>
                    </a:moveTo>
                    <a:cubicBezTo>
                      <a:pt x="16" y="187"/>
                      <a:pt x="15" y="188"/>
                      <a:pt x="15" y="188"/>
                    </a:cubicBezTo>
                    <a:cubicBezTo>
                      <a:pt x="17" y="190"/>
                      <a:pt x="17" y="190"/>
                      <a:pt x="17" y="190"/>
                    </a:cubicBezTo>
                    <a:cubicBezTo>
                      <a:pt x="18" y="189"/>
                      <a:pt x="18" y="189"/>
                      <a:pt x="18" y="188"/>
                    </a:cubicBezTo>
                    <a:cubicBezTo>
                      <a:pt x="16" y="187"/>
                      <a:pt x="16" y="187"/>
                      <a:pt x="16" y="187"/>
                    </a:cubicBezTo>
                    <a:moveTo>
                      <a:pt x="12" y="185"/>
                    </a:moveTo>
                    <a:cubicBezTo>
                      <a:pt x="12" y="185"/>
                      <a:pt x="12" y="186"/>
                      <a:pt x="12" y="186"/>
                    </a:cubicBezTo>
                    <a:cubicBezTo>
                      <a:pt x="12" y="186"/>
                      <a:pt x="12" y="186"/>
                      <a:pt x="12" y="186"/>
                    </a:cubicBezTo>
                    <a:cubicBezTo>
                      <a:pt x="12" y="186"/>
                      <a:pt x="12" y="185"/>
                      <a:pt x="13" y="185"/>
                    </a:cubicBezTo>
                    <a:cubicBezTo>
                      <a:pt x="12" y="185"/>
                      <a:pt x="12" y="185"/>
                      <a:pt x="12" y="185"/>
                    </a:cubicBezTo>
                    <a:moveTo>
                      <a:pt x="10" y="183"/>
                    </a:moveTo>
                    <a:cubicBezTo>
                      <a:pt x="10" y="184"/>
                      <a:pt x="10" y="184"/>
                      <a:pt x="9" y="185"/>
                    </a:cubicBezTo>
                    <a:cubicBezTo>
                      <a:pt x="10" y="185"/>
                      <a:pt x="10" y="185"/>
                      <a:pt x="10" y="185"/>
                    </a:cubicBezTo>
                    <a:cubicBezTo>
                      <a:pt x="12" y="186"/>
                      <a:pt x="12" y="186"/>
                      <a:pt x="12" y="186"/>
                    </a:cubicBezTo>
                    <a:cubicBezTo>
                      <a:pt x="12" y="186"/>
                      <a:pt x="12" y="185"/>
                      <a:pt x="12" y="185"/>
                    </a:cubicBezTo>
                    <a:cubicBezTo>
                      <a:pt x="10" y="183"/>
                      <a:pt x="10" y="183"/>
                      <a:pt x="10" y="183"/>
                    </a:cubicBezTo>
                    <a:moveTo>
                      <a:pt x="19" y="182"/>
                    </a:moveTo>
                    <a:cubicBezTo>
                      <a:pt x="19" y="183"/>
                      <a:pt x="18" y="184"/>
                      <a:pt x="17" y="185"/>
                    </a:cubicBezTo>
                    <a:cubicBezTo>
                      <a:pt x="18" y="185"/>
                      <a:pt x="19" y="186"/>
                      <a:pt x="20" y="186"/>
                    </a:cubicBezTo>
                    <a:cubicBezTo>
                      <a:pt x="20" y="185"/>
                      <a:pt x="21" y="184"/>
                      <a:pt x="21" y="183"/>
                    </a:cubicBezTo>
                    <a:cubicBezTo>
                      <a:pt x="21" y="183"/>
                      <a:pt x="20" y="182"/>
                      <a:pt x="19" y="182"/>
                    </a:cubicBezTo>
                    <a:moveTo>
                      <a:pt x="20" y="181"/>
                    </a:moveTo>
                    <a:cubicBezTo>
                      <a:pt x="20" y="181"/>
                      <a:pt x="20" y="181"/>
                      <a:pt x="19" y="182"/>
                    </a:cubicBezTo>
                    <a:cubicBezTo>
                      <a:pt x="20" y="182"/>
                      <a:pt x="21" y="182"/>
                      <a:pt x="22" y="183"/>
                    </a:cubicBezTo>
                    <a:cubicBezTo>
                      <a:pt x="22" y="183"/>
                      <a:pt x="22" y="182"/>
                      <a:pt x="22" y="182"/>
                    </a:cubicBezTo>
                    <a:cubicBezTo>
                      <a:pt x="21" y="182"/>
                      <a:pt x="21" y="181"/>
                      <a:pt x="20" y="181"/>
                    </a:cubicBezTo>
                    <a:moveTo>
                      <a:pt x="15" y="180"/>
                    </a:moveTo>
                    <a:cubicBezTo>
                      <a:pt x="15" y="181"/>
                      <a:pt x="14" y="182"/>
                      <a:pt x="13" y="183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14" y="182"/>
                      <a:pt x="15" y="181"/>
                      <a:pt x="15" y="180"/>
                    </a:cubicBezTo>
                    <a:cubicBezTo>
                      <a:pt x="15" y="180"/>
                      <a:pt x="15" y="180"/>
                      <a:pt x="15" y="180"/>
                    </a:cubicBezTo>
                    <a:moveTo>
                      <a:pt x="16" y="179"/>
                    </a:moveTo>
                    <a:cubicBezTo>
                      <a:pt x="16" y="179"/>
                      <a:pt x="15" y="179"/>
                      <a:pt x="15" y="179"/>
                    </a:cubicBezTo>
                    <a:cubicBezTo>
                      <a:pt x="15" y="180"/>
                      <a:pt x="15" y="180"/>
                      <a:pt x="15" y="180"/>
                    </a:cubicBezTo>
                    <a:cubicBezTo>
                      <a:pt x="16" y="179"/>
                      <a:pt x="16" y="179"/>
                      <a:pt x="16" y="179"/>
                    </a:cubicBezTo>
                    <a:cubicBezTo>
                      <a:pt x="16" y="179"/>
                      <a:pt x="16" y="179"/>
                      <a:pt x="16" y="179"/>
                    </a:cubicBezTo>
                    <a:moveTo>
                      <a:pt x="13" y="179"/>
                    </a:moveTo>
                    <a:cubicBezTo>
                      <a:pt x="12" y="180"/>
                      <a:pt x="12" y="181"/>
                      <a:pt x="11" y="182"/>
                    </a:cubicBezTo>
                    <a:cubicBezTo>
                      <a:pt x="12" y="182"/>
                      <a:pt x="13" y="183"/>
                      <a:pt x="13" y="183"/>
                    </a:cubicBezTo>
                    <a:cubicBezTo>
                      <a:pt x="14" y="182"/>
                      <a:pt x="14" y="181"/>
                      <a:pt x="15" y="180"/>
                    </a:cubicBezTo>
                    <a:cubicBezTo>
                      <a:pt x="14" y="179"/>
                      <a:pt x="13" y="179"/>
                      <a:pt x="13" y="179"/>
                    </a:cubicBezTo>
                    <a:moveTo>
                      <a:pt x="13" y="178"/>
                    </a:moveTo>
                    <a:cubicBezTo>
                      <a:pt x="13" y="178"/>
                      <a:pt x="13" y="178"/>
                      <a:pt x="13" y="178"/>
                    </a:cubicBezTo>
                    <a:cubicBezTo>
                      <a:pt x="14" y="179"/>
                      <a:pt x="14" y="179"/>
                      <a:pt x="15" y="179"/>
                    </a:cubicBezTo>
                    <a:cubicBezTo>
                      <a:pt x="15" y="179"/>
                      <a:pt x="15" y="179"/>
                      <a:pt x="16" y="179"/>
                    </a:cubicBezTo>
                    <a:cubicBezTo>
                      <a:pt x="15" y="178"/>
                      <a:pt x="14" y="178"/>
                      <a:pt x="13" y="178"/>
                    </a:cubicBezTo>
                    <a:moveTo>
                      <a:pt x="22" y="178"/>
                    </a:moveTo>
                    <a:cubicBezTo>
                      <a:pt x="21" y="179"/>
                      <a:pt x="21" y="180"/>
                      <a:pt x="20" y="181"/>
                    </a:cubicBezTo>
                    <a:cubicBezTo>
                      <a:pt x="22" y="182"/>
                      <a:pt x="22" y="182"/>
                      <a:pt x="22" y="182"/>
                    </a:cubicBezTo>
                    <a:cubicBezTo>
                      <a:pt x="23" y="181"/>
                      <a:pt x="24" y="180"/>
                      <a:pt x="24" y="179"/>
                    </a:cubicBezTo>
                    <a:cubicBezTo>
                      <a:pt x="22" y="178"/>
                      <a:pt x="22" y="178"/>
                      <a:pt x="22" y="178"/>
                    </a:cubicBezTo>
                    <a:moveTo>
                      <a:pt x="23" y="177"/>
                    </a:moveTo>
                    <a:cubicBezTo>
                      <a:pt x="22" y="177"/>
                      <a:pt x="22" y="177"/>
                      <a:pt x="22" y="177"/>
                    </a:cubicBezTo>
                    <a:cubicBezTo>
                      <a:pt x="24" y="179"/>
                      <a:pt x="24" y="179"/>
                      <a:pt x="24" y="179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4" y="178"/>
                      <a:pt x="23" y="177"/>
                      <a:pt x="23" y="177"/>
                    </a:cubicBezTo>
                    <a:moveTo>
                      <a:pt x="18" y="175"/>
                    </a:moveTo>
                    <a:cubicBezTo>
                      <a:pt x="17" y="176"/>
                      <a:pt x="17" y="177"/>
                      <a:pt x="16" y="178"/>
                    </a:cubicBezTo>
                    <a:cubicBezTo>
                      <a:pt x="16" y="178"/>
                      <a:pt x="16" y="178"/>
                      <a:pt x="16" y="178"/>
                    </a:cubicBezTo>
                    <a:cubicBezTo>
                      <a:pt x="17" y="177"/>
                      <a:pt x="17" y="176"/>
                      <a:pt x="18" y="175"/>
                    </a:cubicBezTo>
                    <a:cubicBezTo>
                      <a:pt x="18" y="175"/>
                      <a:pt x="18" y="175"/>
                      <a:pt x="18" y="175"/>
                    </a:cubicBezTo>
                    <a:moveTo>
                      <a:pt x="18" y="174"/>
                    </a:move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5"/>
                      <a:pt x="18" y="174"/>
                    </a:cubicBezTo>
                    <a:cubicBezTo>
                      <a:pt x="18" y="174"/>
                      <a:pt x="18" y="174"/>
                      <a:pt x="18" y="174"/>
                    </a:cubicBezTo>
                    <a:moveTo>
                      <a:pt x="16" y="173"/>
                    </a:moveTo>
                    <a:cubicBezTo>
                      <a:pt x="15" y="174"/>
                      <a:pt x="14" y="176"/>
                      <a:pt x="14" y="177"/>
                    </a:cubicBezTo>
                    <a:cubicBezTo>
                      <a:pt x="16" y="178"/>
                      <a:pt x="16" y="178"/>
                      <a:pt x="16" y="178"/>
                    </a:cubicBezTo>
                    <a:cubicBezTo>
                      <a:pt x="17" y="177"/>
                      <a:pt x="17" y="176"/>
                      <a:pt x="18" y="175"/>
                    </a:cubicBezTo>
                    <a:cubicBezTo>
                      <a:pt x="16" y="174"/>
                      <a:pt x="16" y="174"/>
                      <a:pt x="16" y="174"/>
                    </a:cubicBezTo>
                    <a:cubicBezTo>
                      <a:pt x="17" y="175"/>
                      <a:pt x="17" y="175"/>
                      <a:pt x="17" y="175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5"/>
                      <a:pt x="18" y="174"/>
                    </a:cubicBezTo>
                    <a:cubicBezTo>
                      <a:pt x="17" y="174"/>
                      <a:pt x="17" y="174"/>
                      <a:pt x="16" y="173"/>
                    </a:cubicBezTo>
                    <a:moveTo>
                      <a:pt x="19" y="173"/>
                    </a:moveTo>
                    <a:cubicBezTo>
                      <a:pt x="19" y="173"/>
                      <a:pt x="19" y="173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3"/>
                      <a:pt x="19" y="173"/>
                      <a:pt x="19" y="173"/>
                    </a:cubicBezTo>
                    <a:moveTo>
                      <a:pt x="26" y="171"/>
                    </a:moveTo>
                    <a:cubicBezTo>
                      <a:pt x="26" y="171"/>
                      <a:pt x="26" y="171"/>
                      <a:pt x="26" y="172"/>
                    </a:cubicBezTo>
                    <a:cubicBezTo>
                      <a:pt x="27" y="173"/>
                      <a:pt x="28" y="173"/>
                      <a:pt x="28" y="173"/>
                    </a:cubicBezTo>
                    <a:cubicBezTo>
                      <a:pt x="28" y="173"/>
                      <a:pt x="27" y="173"/>
                      <a:pt x="26" y="172"/>
                    </a:cubicBezTo>
                    <a:cubicBezTo>
                      <a:pt x="25" y="173"/>
                      <a:pt x="24" y="175"/>
                      <a:pt x="23" y="176"/>
                    </a:cubicBezTo>
                    <a:cubicBezTo>
                      <a:pt x="24" y="176"/>
                      <a:pt x="25" y="177"/>
                      <a:pt x="25" y="177"/>
                    </a:cubicBezTo>
                    <a:cubicBezTo>
                      <a:pt x="26" y="176"/>
                      <a:pt x="27" y="174"/>
                      <a:pt x="28" y="172"/>
                    </a:cubicBezTo>
                    <a:cubicBezTo>
                      <a:pt x="28" y="172"/>
                      <a:pt x="27" y="171"/>
                      <a:pt x="26" y="171"/>
                    </a:cubicBezTo>
                    <a:moveTo>
                      <a:pt x="17" y="170"/>
                    </a:moveTo>
                    <a:cubicBezTo>
                      <a:pt x="17" y="171"/>
                      <a:pt x="17" y="172"/>
                      <a:pt x="16" y="172"/>
                    </a:cubicBezTo>
                    <a:cubicBezTo>
                      <a:pt x="17" y="173"/>
                      <a:pt x="18" y="173"/>
                      <a:pt x="19" y="174"/>
                    </a:cubicBezTo>
                    <a:cubicBezTo>
                      <a:pt x="19" y="173"/>
                      <a:pt x="19" y="172"/>
                      <a:pt x="20" y="172"/>
                    </a:cubicBezTo>
                    <a:cubicBezTo>
                      <a:pt x="20" y="172"/>
                      <a:pt x="20" y="172"/>
                      <a:pt x="20" y="171"/>
                    </a:cubicBezTo>
                    <a:cubicBezTo>
                      <a:pt x="19" y="171"/>
                      <a:pt x="18" y="171"/>
                      <a:pt x="17" y="170"/>
                    </a:cubicBezTo>
                    <a:moveTo>
                      <a:pt x="19" y="168"/>
                    </a:moveTo>
                    <a:cubicBezTo>
                      <a:pt x="18" y="168"/>
                      <a:pt x="18" y="169"/>
                      <a:pt x="18" y="170"/>
                    </a:cubicBezTo>
                    <a:cubicBezTo>
                      <a:pt x="18" y="170"/>
                      <a:pt x="19" y="171"/>
                      <a:pt x="20" y="171"/>
                    </a:cubicBezTo>
                    <a:cubicBezTo>
                      <a:pt x="20" y="171"/>
                      <a:pt x="21" y="170"/>
                      <a:pt x="21" y="169"/>
                    </a:cubicBezTo>
                    <a:cubicBezTo>
                      <a:pt x="20" y="169"/>
                      <a:pt x="20" y="168"/>
                      <a:pt x="19" y="168"/>
                    </a:cubicBezTo>
                    <a:moveTo>
                      <a:pt x="19" y="167"/>
                    </a:move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0" y="168"/>
                      <a:pt x="21" y="168"/>
                      <a:pt x="21" y="169"/>
                    </a:cubicBezTo>
                    <a:cubicBezTo>
                      <a:pt x="21" y="168"/>
                      <a:pt x="22" y="168"/>
                      <a:pt x="22" y="168"/>
                    </a:cubicBezTo>
                    <a:cubicBezTo>
                      <a:pt x="21" y="167"/>
                      <a:pt x="20" y="167"/>
                      <a:pt x="19" y="167"/>
                    </a:cubicBezTo>
                    <a:moveTo>
                      <a:pt x="32" y="162"/>
                    </a:moveTo>
                    <a:cubicBezTo>
                      <a:pt x="32" y="163"/>
                      <a:pt x="31" y="164"/>
                      <a:pt x="31" y="164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3" y="165"/>
                      <a:pt x="34" y="164"/>
                      <a:pt x="34" y="163"/>
                    </a:cubicBezTo>
                    <a:cubicBezTo>
                      <a:pt x="34" y="163"/>
                      <a:pt x="33" y="163"/>
                      <a:pt x="33" y="162"/>
                    </a:cubicBezTo>
                    <a:cubicBezTo>
                      <a:pt x="32" y="162"/>
                      <a:pt x="32" y="162"/>
                      <a:pt x="32" y="162"/>
                    </a:cubicBezTo>
                    <a:moveTo>
                      <a:pt x="25" y="157"/>
                    </a:moveTo>
                    <a:cubicBezTo>
                      <a:pt x="24" y="158"/>
                      <a:pt x="24" y="159"/>
                      <a:pt x="23" y="160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6" y="160"/>
                      <a:pt x="26" y="160"/>
                      <a:pt x="27" y="159"/>
                    </a:cubicBezTo>
                    <a:cubicBezTo>
                      <a:pt x="26" y="158"/>
                      <a:pt x="25" y="158"/>
                      <a:pt x="25" y="157"/>
                    </a:cubicBezTo>
                    <a:moveTo>
                      <a:pt x="38" y="153"/>
                    </a:moveTo>
                    <a:cubicBezTo>
                      <a:pt x="37" y="154"/>
                      <a:pt x="36" y="155"/>
                      <a:pt x="36" y="157"/>
                    </a:cubicBezTo>
                    <a:cubicBezTo>
                      <a:pt x="36" y="157"/>
                      <a:pt x="37" y="157"/>
                      <a:pt x="38" y="158"/>
                    </a:cubicBezTo>
                    <a:cubicBezTo>
                      <a:pt x="38" y="157"/>
                      <a:pt x="39" y="156"/>
                      <a:pt x="39" y="155"/>
                    </a:cubicBezTo>
                    <a:cubicBezTo>
                      <a:pt x="40" y="155"/>
                      <a:pt x="40" y="154"/>
                      <a:pt x="40" y="154"/>
                    </a:cubicBezTo>
                    <a:cubicBezTo>
                      <a:pt x="39" y="154"/>
                      <a:pt x="39" y="153"/>
                      <a:pt x="38" y="153"/>
                    </a:cubicBezTo>
                    <a:moveTo>
                      <a:pt x="30" y="148"/>
                    </a:moveTo>
                    <a:cubicBezTo>
                      <a:pt x="29" y="149"/>
                      <a:pt x="29" y="151"/>
                      <a:pt x="28" y="152"/>
                    </a:cubicBezTo>
                    <a:cubicBezTo>
                      <a:pt x="29" y="152"/>
                      <a:pt x="29" y="153"/>
                      <a:pt x="30" y="153"/>
                    </a:cubicBezTo>
                    <a:cubicBezTo>
                      <a:pt x="31" y="152"/>
                      <a:pt x="31" y="151"/>
                      <a:pt x="32" y="150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1" y="149"/>
                      <a:pt x="31" y="149"/>
                      <a:pt x="30" y="148"/>
                    </a:cubicBezTo>
                    <a:moveTo>
                      <a:pt x="45" y="141"/>
                    </a:moveTo>
                    <a:cubicBezTo>
                      <a:pt x="45" y="142"/>
                      <a:pt x="44" y="143"/>
                      <a:pt x="44" y="144"/>
                    </a:cubicBezTo>
                    <a:cubicBezTo>
                      <a:pt x="46" y="145"/>
                      <a:pt x="46" y="145"/>
                      <a:pt x="46" y="145"/>
                    </a:cubicBezTo>
                    <a:cubicBezTo>
                      <a:pt x="46" y="144"/>
                      <a:pt x="47" y="143"/>
                      <a:pt x="47" y="142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5" y="141"/>
                      <a:pt x="45" y="141"/>
                      <a:pt x="45" y="141"/>
                    </a:cubicBezTo>
                    <a:moveTo>
                      <a:pt x="37" y="136"/>
                    </a:moveTo>
                    <a:cubicBezTo>
                      <a:pt x="37" y="137"/>
                      <a:pt x="36" y="138"/>
                      <a:pt x="35" y="139"/>
                    </a:cubicBezTo>
                    <a:cubicBezTo>
                      <a:pt x="38" y="140"/>
                      <a:pt x="38" y="140"/>
                      <a:pt x="38" y="140"/>
                    </a:cubicBezTo>
                    <a:cubicBezTo>
                      <a:pt x="38" y="139"/>
                      <a:pt x="39" y="138"/>
                      <a:pt x="39" y="137"/>
                    </a:cubicBezTo>
                    <a:cubicBezTo>
                      <a:pt x="37" y="136"/>
                      <a:pt x="37" y="136"/>
                      <a:pt x="37" y="136"/>
                    </a:cubicBezTo>
                    <a:moveTo>
                      <a:pt x="52" y="131"/>
                    </a:moveTo>
                    <a:cubicBezTo>
                      <a:pt x="52" y="131"/>
                      <a:pt x="51" y="132"/>
                      <a:pt x="50" y="133"/>
                    </a:cubicBezTo>
                    <a:cubicBezTo>
                      <a:pt x="51" y="134"/>
                      <a:pt x="52" y="134"/>
                      <a:pt x="52" y="134"/>
                    </a:cubicBezTo>
                    <a:cubicBezTo>
                      <a:pt x="53" y="133"/>
                      <a:pt x="53" y="132"/>
                      <a:pt x="54" y="132"/>
                    </a:cubicBezTo>
                    <a:cubicBezTo>
                      <a:pt x="53" y="131"/>
                      <a:pt x="53" y="131"/>
                      <a:pt x="52" y="131"/>
                    </a:cubicBezTo>
                    <a:moveTo>
                      <a:pt x="53" y="130"/>
                    </a:move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4" y="131"/>
                      <a:pt x="54" y="131"/>
                    </a:cubicBezTo>
                    <a:cubicBezTo>
                      <a:pt x="54" y="131"/>
                      <a:pt x="54" y="131"/>
                      <a:pt x="55" y="131"/>
                    </a:cubicBezTo>
                    <a:cubicBezTo>
                      <a:pt x="54" y="130"/>
                      <a:pt x="53" y="130"/>
                      <a:pt x="53" y="130"/>
                    </a:cubicBezTo>
                    <a:moveTo>
                      <a:pt x="43" y="126"/>
                    </a:moveTo>
                    <a:cubicBezTo>
                      <a:pt x="43" y="126"/>
                      <a:pt x="42" y="127"/>
                      <a:pt x="42" y="128"/>
                    </a:cubicBezTo>
                    <a:cubicBezTo>
                      <a:pt x="42" y="128"/>
                      <a:pt x="43" y="129"/>
                      <a:pt x="44" y="129"/>
                    </a:cubicBezTo>
                    <a:cubicBezTo>
                      <a:pt x="44" y="128"/>
                      <a:pt x="45" y="128"/>
                      <a:pt x="45" y="127"/>
                    </a:cubicBezTo>
                    <a:cubicBezTo>
                      <a:pt x="45" y="127"/>
                      <a:pt x="45" y="127"/>
                      <a:pt x="45" y="127"/>
                    </a:cubicBezTo>
                    <a:cubicBezTo>
                      <a:pt x="45" y="127"/>
                      <a:pt x="44" y="126"/>
                      <a:pt x="43" y="126"/>
                    </a:cubicBezTo>
                    <a:moveTo>
                      <a:pt x="56" y="125"/>
                    </a:moveTo>
                    <a:cubicBezTo>
                      <a:pt x="56" y="125"/>
                      <a:pt x="56" y="125"/>
                      <a:pt x="56" y="125"/>
                    </a:cubicBezTo>
                    <a:cubicBezTo>
                      <a:pt x="56" y="125"/>
                      <a:pt x="57" y="125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6" y="125"/>
                      <a:pt x="56" y="125"/>
                      <a:pt x="56" y="125"/>
                    </a:cubicBezTo>
                    <a:moveTo>
                      <a:pt x="44" y="125"/>
                    </a:moveTo>
                    <a:cubicBezTo>
                      <a:pt x="44" y="125"/>
                      <a:pt x="44" y="125"/>
                      <a:pt x="44" y="125"/>
                    </a:cubicBezTo>
                    <a:cubicBezTo>
                      <a:pt x="44" y="125"/>
                      <a:pt x="45" y="126"/>
                      <a:pt x="46" y="126"/>
                    </a:cubicBezTo>
                    <a:cubicBezTo>
                      <a:pt x="46" y="126"/>
                      <a:pt x="46" y="126"/>
                      <a:pt x="46" y="126"/>
                    </a:cubicBezTo>
                    <a:cubicBezTo>
                      <a:pt x="45" y="125"/>
                      <a:pt x="45" y="125"/>
                      <a:pt x="44" y="125"/>
                    </a:cubicBezTo>
                    <a:moveTo>
                      <a:pt x="56" y="124"/>
                    </a:moveTo>
                    <a:cubicBezTo>
                      <a:pt x="56" y="124"/>
                      <a:pt x="56" y="124"/>
                      <a:pt x="56" y="124"/>
                    </a:cubicBezTo>
                    <a:cubicBezTo>
                      <a:pt x="57" y="124"/>
                      <a:pt x="57" y="125"/>
                      <a:pt x="58" y="125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7" y="125"/>
                      <a:pt x="57" y="124"/>
                      <a:pt x="56" y="124"/>
                    </a:cubicBezTo>
                    <a:moveTo>
                      <a:pt x="58" y="121"/>
                    </a:moveTo>
                    <a:cubicBezTo>
                      <a:pt x="57" y="122"/>
                      <a:pt x="57" y="123"/>
                      <a:pt x="56" y="124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9" y="124"/>
                      <a:pt x="59" y="123"/>
                      <a:pt x="60" y="122"/>
                    </a:cubicBezTo>
                    <a:cubicBezTo>
                      <a:pt x="58" y="121"/>
                      <a:pt x="58" y="121"/>
                      <a:pt x="58" y="121"/>
                    </a:cubicBezTo>
                    <a:moveTo>
                      <a:pt x="59" y="120"/>
                    </a:moveTo>
                    <a:cubicBezTo>
                      <a:pt x="58" y="121"/>
                      <a:pt x="58" y="121"/>
                      <a:pt x="58" y="121"/>
                    </a:cubicBezTo>
                    <a:cubicBezTo>
                      <a:pt x="59" y="121"/>
                      <a:pt x="59" y="121"/>
                      <a:pt x="60" y="122"/>
                    </a:cubicBezTo>
                    <a:cubicBezTo>
                      <a:pt x="60" y="122"/>
                      <a:pt x="60" y="122"/>
                      <a:pt x="60" y="121"/>
                    </a:cubicBezTo>
                    <a:cubicBezTo>
                      <a:pt x="60" y="121"/>
                      <a:pt x="59" y="121"/>
                      <a:pt x="59" y="120"/>
                    </a:cubicBezTo>
                    <a:moveTo>
                      <a:pt x="47" y="119"/>
                    </a:moveTo>
                    <a:cubicBezTo>
                      <a:pt x="47" y="119"/>
                      <a:pt x="47" y="119"/>
                      <a:pt x="47" y="119"/>
                    </a:cubicBezTo>
                    <a:cubicBezTo>
                      <a:pt x="48" y="120"/>
                      <a:pt x="48" y="120"/>
                      <a:pt x="49" y="121"/>
                    </a:cubicBezTo>
                    <a:cubicBezTo>
                      <a:pt x="49" y="121"/>
                      <a:pt x="49" y="121"/>
                      <a:pt x="49" y="120"/>
                    </a:cubicBezTo>
                    <a:cubicBezTo>
                      <a:pt x="47" y="119"/>
                      <a:pt x="47" y="119"/>
                      <a:pt x="47" y="119"/>
                    </a:cubicBezTo>
                    <a:moveTo>
                      <a:pt x="47" y="119"/>
                    </a:moveTo>
                    <a:cubicBezTo>
                      <a:pt x="47" y="119"/>
                      <a:pt x="47" y="119"/>
                      <a:pt x="47" y="119"/>
                    </a:cubicBezTo>
                    <a:cubicBezTo>
                      <a:pt x="48" y="119"/>
                      <a:pt x="49" y="120"/>
                      <a:pt x="49" y="120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0"/>
                      <a:pt x="48" y="119"/>
                      <a:pt x="47" y="119"/>
                    </a:cubicBezTo>
                    <a:moveTo>
                      <a:pt x="60" y="119"/>
                    </a:moveTo>
                    <a:cubicBezTo>
                      <a:pt x="59" y="119"/>
                      <a:pt x="59" y="119"/>
                      <a:pt x="59" y="120"/>
                    </a:cubicBezTo>
                    <a:cubicBezTo>
                      <a:pt x="60" y="120"/>
                      <a:pt x="60" y="120"/>
                      <a:pt x="61" y="121"/>
                    </a:cubicBezTo>
                    <a:cubicBezTo>
                      <a:pt x="61" y="120"/>
                      <a:pt x="61" y="120"/>
                      <a:pt x="61" y="120"/>
                    </a:cubicBezTo>
                    <a:cubicBezTo>
                      <a:pt x="61" y="119"/>
                      <a:pt x="60" y="119"/>
                      <a:pt x="60" y="119"/>
                    </a:cubicBezTo>
                    <a:moveTo>
                      <a:pt x="61" y="117"/>
                    </a:moveTo>
                    <a:cubicBezTo>
                      <a:pt x="61" y="117"/>
                      <a:pt x="60" y="117"/>
                      <a:pt x="60" y="118"/>
                    </a:cubicBezTo>
                    <a:cubicBezTo>
                      <a:pt x="61" y="118"/>
                      <a:pt x="61" y="119"/>
                      <a:pt x="62" y="119"/>
                    </a:cubicBezTo>
                    <a:cubicBezTo>
                      <a:pt x="62" y="119"/>
                      <a:pt x="62" y="118"/>
                      <a:pt x="62" y="118"/>
                    </a:cubicBezTo>
                    <a:cubicBezTo>
                      <a:pt x="62" y="118"/>
                      <a:pt x="61" y="117"/>
                      <a:pt x="61" y="117"/>
                    </a:cubicBezTo>
                    <a:moveTo>
                      <a:pt x="49" y="116"/>
                    </a:moveTo>
                    <a:cubicBezTo>
                      <a:pt x="48" y="117"/>
                      <a:pt x="48" y="118"/>
                      <a:pt x="47" y="119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50" y="119"/>
                      <a:pt x="50" y="118"/>
                      <a:pt x="51" y="117"/>
                    </a:cubicBezTo>
                    <a:cubicBezTo>
                      <a:pt x="49" y="116"/>
                      <a:pt x="49" y="116"/>
                      <a:pt x="49" y="116"/>
                    </a:cubicBezTo>
                    <a:moveTo>
                      <a:pt x="49" y="115"/>
                    </a:moveTo>
                    <a:cubicBezTo>
                      <a:pt x="49" y="115"/>
                      <a:pt x="49" y="115"/>
                      <a:pt x="49" y="116"/>
                    </a:cubicBezTo>
                    <a:cubicBezTo>
                      <a:pt x="50" y="116"/>
                      <a:pt x="51" y="116"/>
                      <a:pt x="51" y="117"/>
                    </a:cubicBezTo>
                    <a:cubicBezTo>
                      <a:pt x="51" y="117"/>
                      <a:pt x="51" y="116"/>
                      <a:pt x="51" y="116"/>
                    </a:cubicBezTo>
                    <a:cubicBezTo>
                      <a:pt x="51" y="116"/>
                      <a:pt x="50" y="116"/>
                      <a:pt x="49" y="115"/>
                    </a:cubicBezTo>
                    <a:moveTo>
                      <a:pt x="62" y="115"/>
                    </a:moveTo>
                    <a:cubicBezTo>
                      <a:pt x="62" y="115"/>
                      <a:pt x="62" y="116"/>
                      <a:pt x="61" y="116"/>
                    </a:cubicBezTo>
                    <a:cubicBezTo>
                      <a:pt x="62" y="117"/>
                      <a:pt x="62" y="117"/>
                      <a:pt x="63" y="117"/>
                    </a:cubicBezTo>
                    <a:cubicBezTo>
                      <a:pt x="63" y="117"/>
                      <a:pt x="63" y="116"/>
                      <a:pt x="64" y="116"/>
                    </a:cubicBezTo>
                    <a:cubicBezTo>
                      <a:pt x="63" y="115"/>
                      <a:pt x="63" y="115"/>
                      <a:pt x="62" y="115"/>
                    </a:cubicBezTo>
                    <a:moveTo>
                      <a:pt x="51" y="113"/>
                    </a:moveTo>
                    <a:cubicBezTo>
                      <a:pt x="50" y="113"/>
                      <a:pt x="50" y="114"/>
                      <a:pt x="50" y="114"/>
                    </a:cubicBezTo>
                    <a:cubicBezTo>
                      <a:pt x="50" y="114"/>
                      <a:pt x="51" y="114"/>
                      <a:pt x="51" y="114"/>
                    </a:cubicBezTo>
                    <a:cubicBezTo>
                      <a:pt x="51" y="115"/>
                      <a:pt x="52" y="115"/>
                      <a:pt x="52" y="115"/>
                    </a:cubicBezTo>
                    <a:cubicBezTo>
                      <a:pt x="52" y="115"/>
                      <a:pt x="53" y="115"/>
                      <a:pt x="53" y="114"/>
                    </a:cubicBezTo>
                    <a:cubicBezTo>
                      <a:pt x="52" y="114"/>
                      <a:pt x="51" y="113"/>
                      <a:pt x="51" y="113"/>
                    </a:cubicBezTo>
                    <a:moveTo>
                      <a:pt x="52" y="111"/>
                    </a:moveTo>
                    <a:cubicBezTo>
                      <a:pt x="52" y="112"/>
                      <a:pt x="51" y="112"/>
                      <a:pt x="51" y="112"/>
                    </a:cubicBezTo>
                    <a:cubicBezTo>
                      <a:pt x="52" y="112"/>
                      <a:pt x="52" y="113"/>
                      <a:pt x="53" y="113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3" y="113"/>
                      <a:pt x="54" y="113"/>
                      <a:pt x="54" y="112"/>
                    </a:cubicBezTo>
                    <a:cubicBezTo>
                      <a:pt x="53" y="112"/>
                      <a:pt x="52" y="112"/>
                      <a:pt x="52" y="111"/>
                    </a:cubicBezTo>
                    <a:moveTo>
                      <a:pt x="53" y="109"/>
                    </a:moveTo>
                    <a:cubicBezTo>
                      <a:pt x="53" y="110"/>
                      <a:pt x="52" y="110"/>
                      <a:pt x="52" y="110"/>
                    </a:cubicBezTo>
                    <a:cubicBezTo>
                      <a:pt x="53" y="111"/>
                      <a:pt x="54" y="111"/>
                      <a:pt x="54" y="112"/>
                    </a:cubicBezTo>
                    <a:cubicBezTo>
                      <a:pt x="54" y="111"/>
                      <a:pt x="55" y="111"/>
                      <a:pt x="55" y="110"/>
                    </a:cubicBezTo>
                    <a:cubicBezTo>
                      <a:pt x="54" y="110"/>
                      <a:pt x="54" y="109"/>
                      <a:pt x="53" y="109"/>
                    </a:cubicBezTo>
                    <a:moveTo>
                      <a:pt x="67" y="107"/>
                    </a:moveTo>
                    <a:cubicBezTo>
                      <a:pt x="66" y="108"/>
                      <a:pt x="65" y="110"/>
                      <a:pt x="64" y="111"/>
                    </a:cubicBezTo>
                    <a:cubicBezTo>
                      <a:pt x="65" y="112"/>
                      <a:pt x="65" y="112"/>
                      <a:pt x="66" y="112"/>
                    </a:cubicBezTo>
                    <a:cubicBezTo>
                      <a:pt x="67" y="111"/>
                      <a:pt x="68" y="109"/>
                      <a:pt x="69" y="108"/>
                    </a:cubicBezTo>
                    <a:cubicBezTo>
                      <a:pt x="68" y="107"/>
                      <a:pt x="68" y="107"/>
                      <a:pt x="67" y="107"/>
                    </a:cubicBezTo>
                    <a:moveTo>
                      <a:pt x="68" y="106"/>
                    </a:moveTo>
                    <a:cubicBezTo>
                      <a:pt x="68" y="106"/>
                      <a:pt x="68" y="106"/>
                      <a:pt x="68" y="106"/>
                    </a:cubicBezTo>
                    <a:cubicBezTo>
                      <a:pt x="68" y="106"/>
                      <a:pt x="69" y="106"/>
                      <a:pt x="69" y="107"/>
                    </a:cubicBezTo>
                    <a:cubicBezTo>
                      <a:pt x="69" y="107"/>
                      <a:pt x="70" y="107"/>
                      <a:pt x="70" y="107"/>
                    </a:cubicBezTo>
                    <a:cubicBezTo>
                      <a:pt x="69" y="106"/>
                      <a:pt x="68" y="106"/>
                      <a:pt x="68" y="106"/>
                    </a:cubicBezTo>
                    <a:moveTo>
                      <a:pt x="58" y="101"/>
                    </a:moveTo>
                    <a:cubicBezTo>
                      <a:pt x="57" y="103"/>
                      <a:pt x="56" y="104"/>
                      <a:pt x="55" y="106"/>
                    </a:cubicBezTo>
                    <a:cubicBezTo>
                      <a:pt x="56" y="106"/>
                      <a:pt x="56" y="107"/>
                      <a:pt x="57" y="107"/>
                    </a:cubicBezTo>
                    <a:cubicBezTo>
                      <a:pt x="58" y="105"/>
                      <a:pt x="59" y="104"/>
                      <a:pt x="60" y="102"/>
                    </a:cubicBezTo>
                    <a:cubicBezTo>
                      <a:pt x="59" y="102"/>
                      <a:pt x="59" y="101"/>
                      <a:pt x="58" y="101"/>
                    </a:cubicBezTo>
                    <a:moveTo>
                      <a:pt x="58" y="100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59" y="100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1" y="101"/>
                    </a:cubicBezTo>
                    <a:cubicBezTo>
                      <a:pt x="60" y="101"/>
                      <a:pt x="59" y="100"/>
                      <a:pt x="58" y="100"/>
                    </a:cubicBezTo>
                    <a:moveTo>
                      <a:pt x="71" y="100"/>
                    </a:moveTo>
                    <a:cubicBezTo>
                      <a:pt x="70" y="102"/>
                      <a:pt x="69" y="103"/>
                      <a:pt x="68" y="105"/>
                    </a:cubicBezTo>
                    <a:cubicBezTo>
                      <a:pt x="69" y="105"/>
                      <a:pt x="69" y="106"/>
                      <a:pt x="70" y="106"/>
                    </a:cubicBezTo>
                    <a:cubicBezTo>
                      <a:pt x="71" y="104"/>
                      <a:pt x="72" y="103"/>
                      <a:pt x="73" y="101"/>
                    </a:cubicBezTo>
                    <a:cubicBezTo>
                      <a:pt x="72" y="101"/>
                      <a:pt x="72" y="100"/>
                      <a:pt x="71" y="100"/>
                    </a:cubicBezTo>
                    <a:moveTo>
                      <a:pt x="75" y="94"/>
                    </a:moveTo>
                    <a:cubicBezTo>
                      <a:pt x="74" y="96"/>
                      <a:pt x="73" y="98"/>
                      <a:pt x="72" y="99"/>
                    </a:cubicBezTo>
                    <a:cubicBezTo>
                      <a:pt x="72" y="99"/>
                      <a:pt x="73" y="100"/>
                      <a:pt x="74" y="100"/>
                    </a:cubicBezTo>
                    <a:cubicBezTo>
                      <a:pt x="74" y="99"/>
                      <a:pt x="75" y="97"/>
                      <a:pt x="76" y="95"/>
                    </a:cubicBezTo>
                    <a:cubicBezTo>
                      <a:pt x="76" y="95"/>
                      <a:pt x="75" y="95"/>
                      <a:pt x="75" y="94"/>
                    </a:cubicBezTo>
                    <a:moveTo>
                      <a:pt x="62" y="94"/>
                    </a:moveTo>
                    <a:cubicBezTo>
                      <a:pt x="61" y="96"/>
                      <a:pt x="60" y="98"/>
                      <a:pt x="59" y="99"/>
                    </a:cubicBezTo>
                    <a:cubicBezTo>
                      <a:pt x="59" y="100"/>
                      <a:pt x="60" y="100"/>
                      <a:pt x="61" y="101"/>
                    </a:cubicBezTo>
                    <a:cubicBezTo>
                      <a:pt x="62" y="99"/>
                      <a:pt x="63" y="97"/>
                      <a:pt x="64" y="95"/>
                    </a:cubicBezTo>
                    <a:cubicBezTo>
                      <a:pt x="63" y="95"/>
                      <a:pt x="63" y="94"/>
                      <a:pt x="62" y="94"/>
                    </a:cubicBezTo>
                    <a:moveTo>
                      <a:pt x="76" y="93"/>
                    </a:moveTo>
                    <a:cubicBezTo>
                      <a:pt x="76" y="93"/>
                      <a:pt x="76" y="93"/>
                      <a:pt x="76" y="93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7" y="93"/>
                      <a:pt x="76" y="93"/>
                      <a:pt x="76" y="93"/>
                    </a:cubicBezTo>
                    <a:moveTo>
                      <a:pt x="65" y="88"/>
                    </a:moveTo>
                    <a:cubicBezTo>
                      <a:pt x="64" y="90"/>
                      <a:pt x="63" y="92"/>
                      <a:pt x="62" y="94"/>
                    </a:cubicBezTo>
                    <a:cubicBezTo>
                      <a:pt x="63" y="94"/>
                      <a:pt x="64" y="94"/>
                      <a:pt x="64" y="95"/>
                    </a:cubicBezTo>
                    <a:cubicBezTo>
                      <a:pt x="65" y="93"/>
                      <a:pt x="66" y="91"/>
                      <a:pt x="67" y="90"/>
                    </a:cubicBezTo>
                    <a:cubicBezTo>
                      <a:pt x="67" y="89"/>
                      <a:pt x="66" y="89"/>
                      <a:pt x="65" y="88"/>
                    </a:cubicBezTo>
                    <a:moveTo>
                      <a:pt x="66" y="87"/>
                    </a:moveTo>
                    <a:cubicBezTo>
                      <a:pt x="66" y="87"/>
                      <a:pt x="66" y="87"/>
                      <a:pt x="66" y="87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7" y="87"/>
                      <a:pt x="66" y="87"/>
                    </a:cubicBezTo>
                    <a:moveTo>
                      <a:pt x="83" y="81"/>
                    </a:moveTo>
                    <a:cubicBezTo>
                      <a:pt x="81" y="84"/>
                      <a:pt x="80" y="87"/>
                      <a:pt x="78" y="90"/>
                    </a:cubicBezTo>
                    <a:cubicBezTo>
                      <a:pt x="78" y="90"/>
                      <a:pt x="79" y="91"/>
                      <a:pt x="79" y="91"/>
                    </a:cubicBezTo>
                    <a:cubicBezTo>
                      <a:pt x="81" y="88"/>
                      <a:pt x="83" y="85"/>
                      <a:pt x="85" y="82"/>
                    </a:cubicBezTo>
                    <a:cubicBezTo>
                      <a:pt x="84" y="82"/>
                      <a:pt x="84" y="81"/>
                      <a:pt x="83" y="81"/>
                    </a:cubicBezTo>
                    <a:moveTo>
                      <a:pt x="73" y="75"/>
                    </a:moveTo>
                    <a:cubicBezTo>
                      <a:pt x="72" y="78"/>
                      <a:pt x="70" y="81"/>
                      <a:pt x="68" y="84"/>
                    </a:cubicBezTo>
                    <a:cubicBezTo>
                      <a:pt x="68" y="85"/>
                      <a:pt x="69" y="85"/>
                      <a:pt x="70" y="86"/>
                    </a:cubicBezTo>
                    <a:cubicBezTo>
                      <a:pt x="72" y="82"/>
                      <a:pt x="74" y="79"/>
                      <a:pt x="76" y="76"/>
                    </a:cubicBezTo>
                    <a:cubicBezTo>
                      <a:pt x="75" y="76"/>
                      <a:pt x="74" y="75"/>
                      <a:pt x="73" y="75"/>
                    </a:cubicBezTo>
                    <a:moveTo>
                      <a:pt x="92" y="68"/>
                    </a:moveTo>
                    <a:cubicBezTo>
                      <a:pt x="90" y="70"/>
                      <a:pt x="88" y="73"/>
                      <a:pt x="87" y="76"/>
                    </a:cubicBezTo>
                    <a:cubicBezTo>
                      <a:pt x="86" y="77"/>
                      <a:pt x="85" y="78"/>
                      <a:pt x="85" y="79"/>
                    </a:cubicBezTo>
                    <a:cubicBezTo>
                      <a:pt x="85" y="79"/>
                      <a:pt x="86" y="80"/>
                      <a:pt x="86" y="80"/>
                    </a:cubicBezTo>
                    <a:cubicBezTo>
                      <a:pt x="88" y="76"/>
                      <a:pt x="91" y="72"/>
                      <a:pt x="93" y="68"/>
                    </a:cubicBezTo>
                    <a:cubicBezTo>
                      <a:pt x="93" y="68"/>
                      <a:pt x="92" y="68"/>
                      <a:pt x="92" y="68"/>
                    </a:cubicBezTo>
                    <a:moveTo>
                      <a:pt x="82" y="61"/>
                    </a:moveTo>
                    <a:cubicBezTo>
                      <a:pt x="79" y="65"/>
                      <a:pt x="77" y="69"/>
                      <a:pt x="74" y="73"/>
                    </a:cubicBezTo>
                    <a:cubicBezTo>
                      <a:pt x="75" y="74"/>
                      <a:pt x="76" y="74"/>
                      <a:pt x="77" y="75"/>
                    </a:cubicBezTo>
                    <a:cubicBezTo>
                      <a:pt x="79" y="70"/>
                      <a:pt x="81" y="66"/>
                      <a:pt x="84" y="62"/>
                    </a:cubicBezTo>
                    <a:cubicBezTo>
                      <a:pt x="83" y="62"/>
                      <a:pt x="82" y="62"/>
                      <a:pt x="82" y="61"/>
                    </a:cubicBezTo>
                    <a:moveTo>
                      <a:pt x="100" y="54"/>
                    </a:moveTo>
                    <a:cubicBezTo>
                      <a:pt x="99" y="56"/>
                      <a:pt x="97" y="59"/>
                      <a:pt x="96" y="61"/>
                    </a:cubicBezTo>
                    <a:cubicBezTo>
                      <a:pt x="96" y="61"/>
                      <a:pt x="97" y="61"/>
                      <a:pt x="97" y="62"/>
                    </a:cubicBezTo>
                    <a:cubicBezTo>
                      <a:pt x="99" y="59"/>
                      <a:pt x="100" y="57"/>
                      <a:pt x="101" y="55"/>
                    </a:cubicBezTo>
                    <a:cubicBezTo>
                      <a:pt x="101" y="55"/>
                      <a:pt x="101" y="54"/>
                      <a:pt x="100" y="54"/>
                    </a:cubicBezTo>
                    <a:moveTo>
                      <a:pt x="102" y="51"/>
                    </a:moveTo>
                    <a:cubicBezTo>
                      <a:pt x="102" y="52"/>
                      <a:pt x="102" y="52"/>
                      <a:pt x="101" y="52"/>
                    </a:cubicBezTo>
                    <a:cubicBezTo>
                      <a:pt x="103" y="53"/>
                      <a:pt x="103" y="53"/>
                      <a:pt x="103" y="53"/>
                    </a:cubicBezTo>
                    <a:cubicBezTo>
                      <a:pt x="103" y="53"/>
                      <a:pt x="103" y="52"/>
                      <a:pt x="103" y="52"/>
                    </a:cubicBezTo>
                    <a:cubicBezTo>
                      <a:pt x="103" y="52"/>
                      <a:pt x="103" y="51"/>
                      <a:pt x="102" y="51"/>
                    </a:cubicBezTo>
                    <a:moveTo>
                      <a:pt x="90" y="48"/>
                    </a:moveTo>
                    <a:cubicBezTo>
                      <a:pt x="88" y="50"/>
                      <a:pt x="87" y="53"/>
                      <a:pt x="85" y="55"/>
                    </a:cubicBezTo>
                    <a:cubicBezTo>
                      <a:pt x="86" y="55"/>
                      <a:pt x="87" y="56"/>
                      <a:pt x="87" y="56"/>
                    </a:cubicBezTo>
                    <a:cubicBezTo>
                      <a:pt x="89" y="54"/>
                      <a:pt x="90" y="51"/>
                      <a:pt x="92" y="49"/>
                    </a:cubicBezTo>
                    <a:cubicBezTo>
                      <a:pt x="91" y="49"/>
                      <a:pt x="90" y="48"/>
                      <a:pt x="90" y="48"/>
                    </a:cubicBezTo>
                    <a:moveTo>
                      <a:pt x="105" y="46"/>
                    </a:moveTo>
                    <a:cubicBezTo>
                      <a:pt x="105" y="47"/>
                      <a:pt x="104" y="48"/>
                      <a:pt x="104" y="49"/>
                    </a:cubicBezTo>
                    <a:cubicBezTo>
                      <a:pt x="104" y="49"/>
                      <a:pt x="104" y="49"/>
                      <a:pt x="105" y="50"/>
                    </a:cubicBezTo>
                    <a:cubicBezTo>
                      <a:pt x="105" y="49"/>
                      <a:pt x="106" y="48"/>
                      <a:pt x="106" y="47"/>
                    </a:cubicBezTo>
                    <a:cubicBezTo>
                      <a:pt x="106" y="47"/>
                      <a:pt x="106" y="46"/>
                      <a:pt x="105" y="46"/>
                    </a:cubicBezTo>
                    <a:moveTo>
                      <a:pt x="91" y="45"/>
                    </a:moveTo>
                    <a:cubicBezTo>
                      <a:pt x="91" y="45"/>
                      <a:pt x="91" y="46"/>
                      <a:pt x="91" y="46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3" y="47"/>
                      <a:pt x="93" y="46"/>
                      <a:pt x="93" y="46"/>
                    </a:cubicBezTo>
                    <a:cubicBezTo>
                      <a:pt x="93" y="46"/>
                      <a:pt x="93" y="46"/>
                      <a:pt x="93" y="45"/>
                    </a:cubicBezTo>
                    <a:cubicBezTo>
                      <a:pt x="92" y="45"/>
                      <a:pt x="92" y="45"/>
                      <a:pt x="91" y="45"/>
                    </a:cubicBezTo>
                    <a:moveTo>
                      <a:pt x="107" y="44"/>
                    </a:move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5"/>
                      <a:pt x="107" y="45"/>
                      <a:pt x="108" y="45"/>
                    </a:cubicBezTo>
                    <a:cubicBezTo>
                      <a:pt x="108" y="45"/>
                      <a:pt x="108" y="44"/>
                      <a:pt x="108" y="44"/>
                    </a:cubicBezTo>
                    <a:cubicBezTo>
                      <a:pt x="108" y="44"/>
                      <a:pt x="107" y="44"/>
                      <a:pt x="107" y="44"/>
                    </a:cubicBezTo>
                    <a:moveTo>
                      <a:pt x="94" y="40"/>
                    </a:moveTo>
                    <a:cubicBezTo>
                      <a:pt x="94" y="41"/>
                      <a:pt x="93" y="42"/>
                      <a:pt x="93" y="43"/>
                    </a:cubicBezTo>
                    <a:cubicBezTo>
                      <a:pt x="93" y="43"/>
                      <a:pt x="94" y="43"/>
                      <a:pt x="95" y="44"/>
                    </a:cubicBezTo>
                    <a:cubicBezTo>
                      <a:pt x="95" y="43"/>
                      <a:pt x="96" y="42"/>
                      <a:pt x="96" y="41"/>
                    </a:cubicBezTo>
                    <a:cubicBezTo>
                      <a:pt x="96" y="41"/>
                      <a:pt x="95" y="40"/>
                      <a:pt x="94" y="40"/>
                    </a:cubicBezTo>
                    <a:moveTo>
                      <a:pt x="110" y="39"/>
                    </a:moveTo>
                    <a:cubicBezTo>
                      <a:pt x="110" y="40"/>
                      <a:pt x="109" y="40"/>
                      <a:pt x="109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1" y="40"/>
                      <a:pt x="111" y="40"/>
                    </a:cubicBezTo>
                    <a:cubicBezTo>
                      <a:pt x="110" y="40"/>
                      <a:pt x="110" y="40"/>
                      <a:pt x="110" y="39"/>
                    </a:cubicBezTo>
                    <a:moveTo>
                      <a:pt x="96" y="37"/>
                    </a:moveTo>
                    <a:cubicBezTo>
                      <a:pt x="96" y="37"/>
                      <a:pt x="96" y="38"/>
                      <a:pt x="96" y="38"/>
                    </a:cubicBezTo>
                    <a:cubicBezTo>
                      <a:pt x="96" y="38"/>
                      <a:pt x="97" y="39"/>
                      <a:pt x="98" y="39"/>
                    </a:cubicBezTo>
                    <a:cubicBezTo>
                      <a:pt x="98" y="39"/>
                      <a:pt x="98" y="39"/>
                      <a:pt x="98" y="38"/>
                    </a:cubicBezTo>
                    <a:cubicBezTo>
                      <a:pt x="97" y="38"/>
                      <a:pt x="97" y="38"/>
                      <a:pt x="96" y="37"/>
                    </a:cubicBezTo>
                    <a:moveTo>
                      <a:pt x="113" y="33"/>
                    </a:moveTo>
                    <a:cubicBezTo>
                      <a:pt x="113" y="35"/>
                      <a:pt x="112" y="36"/>
                      <a:pt x="111" y="37"/>
                    </a:cubicBezTo>
                    <a:cubicBezTo>
                      <a:pt x="112" y="37"/>
                      <a:pt x="112" y="37"/>
                      <a:pt x="112" y="37"/>
                    </a:cubicBezTo>
                    <a:cubicBezTo>
                      <a:pt x="113" y="36"/>
                      <a:pt x="114" y="35"/>
                      <a:pt x="114" y="35"/>
                    </a:cubicBezTo>
                    <a:cubicBezTo>
                      <a:pt x="114" y="34"/>
                      <a:pt x="114" y="34"/>
                      <a:pt x="114" y="34"/>
                    </a:cubicBezTo>
                    <a:cubicBezTo>
                      <a:pt x="114" y="34"/>
                      <a:pt x="114" y="34"/>
                      <a:pt x="113" y="33"/>
                    </a:cubicBezTo>
                    <a:moveTo>
                      <a:pt x="99" y="32"/>
                    </a:moveTo>
                    <a:cubicBezTo>
                      <a:pt x="99" y="33"/>
                      <a:pt x="98" y="33"/>
                      <a:pt x="98" y="33"/>
                    </a:cubicBezTo>
                    <a:cubicBezTo>
                      <a:pt x="99" y="34"/>
                      <a:pt x="100" y="34"/>
                      <a:pt x="100" y="35"/>
                    </a:cubicBezTo>
                    <a:cubicBezTo>
                      <a:pt x="100" y="34"/>
                      <a:pt x="101" y="34"/>
                      <a:pt x="101" y="34"/>
                    </a:cubicBezTo>
                    <a:cubicBezTo>
                      <a:pt x="100" y="33"/>
                      <a:pt x="100" y="33"/>
                      <a:pt x="99" y="32"/>
                    </a:cubicBezTo>
                    <a:moveTo>
                      <a:pt x="99" y="32"/>
                    </a:moveTo>
                    <a:cubicBezTo>
                      <a:pt x="99" y="32"/>
                      <a:pt x="99" y="32"/>
                      <a:pt x="99" y="32"/>
                    </a:cubicBezTo>
                    <a:cubicBezTo>
                      <a:pt x="100" y="33"/>
                      <a:pt x="100" y="33"/>
                      <a:pt x="101" y="34"/>
                    </a:cubicBezTo>
                    <a:cubicBezTo>
                      <a:pt x="101" y="34"/>
                      <a:pt x="101" y="33"/>
                      <a:pt x="101" y="33"/>
                    </a:cubicBezTo>
                    <a:cubicBezTo>
                      <a:pt x="100" y="33"/>
                      <a:pt x="100" y="33"/>
                      <a:pt x="99" y="32"/>
                    </a:cubicBezTo>
                    <a:moveTo>
                      <a:pt x="102" y="30"/>
                    </a:moveTo>
                    <a:cubicBezTo>
                      <a:pt x="101" y="30"/>
                      <a:pt x="101" y="31"/>
                      <a:pt x="101" y="31"/>
                    </a:cubicBezTo>
                    <a:cubicBezTo>
                      <a:pt x="101" y="31"/>
                      <a:pt x="102" y="31"/>
                      <a:pt x="102" y="32"/>
                    </a:cubicBezTo>
                    <a:cubicBezTo>
                      <a:pt x="102" y="31"/>
                      <a:pt x="103" y="31"/>
                      <a:pt x="103" y="30"/>
                    </a:cubicBezTo>
                    <a:cubicBezTo>
                      <a:pt x="103" y="30"/>
                      <a:pt x="102" y="30"/>
                      <a:pt x="102" y="30"/>
                    </a:cubicBezTo>
                    <a:moveTo>
                      <a:pt x="101" y="29"/>
                    </a:moveTo>
                    <a:cubicBezTo>
                      <a:pt x="101" y="29"/>
                      <a:pt x="100" y="30"/>
                      <a:pt x="100" y="30"/>
                    </a:cubicBezTo>
                    <a:cubicBezTo>
                      <a:pt x="100" y="31"/>
                      <a:pt x="101" y="31"/>
                      <a:pt x="101" y="31"/>
                    </a:cubicBezTo>
                    <a:cubicBezTo>
                      <a:pt x="101" y="30"/>
                      <a:pt x="101" y="30"/>
                      <a:pt x="102" y="29"/>
                    </a:cubicBezTo>
                    <a:cubicBezTo>
                      <a:pt x="101" y="29"/>
                      <a:pt x="101" y="29"/>
                      <a:pt x="101" y="29"/>
                    </a:cubicBezTo>
                    <a:moveTo>
                      <a:pt x="103" y="27"/>
                    </a:moveTo>
                    <a:cubicBezTo>
                      <a:pt x="103" y="28"/>
                      <a:pt x="102" y="29"/>
                      <a:pt x="102" y="29"/>
                    </a:cubicBezTo>
                    <a:cubicBezTo>
                      <a:pt x="102" y="30"/>
                      <a:pt x="103" y="30"/>
                      <a:pt x="103" y="30"/>
                    </a:cubicBezTo>
                    <a:cubicBezTo>
                      <a:pt x="103" y="29"/>
                      <a:pt x="104" y="29"/>
                      <a:pt x="104" y="28"/>
                    </a:cubicBezTo>
                    <a:cubicBezTo>
                      <a:pt x="104" y="28"/>
                      <a:pt x="104" y="27"/>
                      <a:pt x="103" y="27"/>
                    </a:cubicBezTo>
                    <a:moveTo>
                      <a:pt x="102" y="27"/>
                    </a:moveTo>
                    <a:cubicBezTo>
                      <a:pt x="102" y="27"/>
                      <a:pt x="101" y="28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ubicBezTo>
                      <a:pt x="102" y="29"/>
                      <a:pt x="103" y="28"/>
                      <a:pt x="103" y="27"/>
                    </a:cubicBezTo>
                    <a:cubicBezTo>
                      <a:pt x="103" y="27"/>
                      <a:pt x="103" y="27"/>
                      <a:pt x="102" y="27"/>
                    </a:cubicBezTo>
                    <a:moveTo>
                      <a:pt x="122" y="20"/>
                    </a:moveTo>
                    <a:cubicBezTo>
                      <a:pt x="121" y="21"/>
                      <a:pt x="121" y="21"/>
                      <a:pt x="120" y="22"/>
                    </a:cubicBezTo>
                    <a:cubicBezTo>
                      <a:pt x="121" y="22"/>
                      <a:pt x="121" y="23"/>
                      <a:pt x="121" y="23"/>
                    </a:cubicBezTo>
                    <a:cubicBezTo>
                      <a:pt x="122" y="22"/>
                      <a:pt x="122" y="21"/>
                      <a:pt x="123" y="20"/>
                    </a:cubicBezTo>
                    <a:cubicBezTo>
                      <a:pt x="122" y="20"/>
                      <a:pt x="122" y="20"/>
                      <a:pt x="122" y="20"/>
                    </a:cubicBezTo>
                    <a:moveTo>
                      <a:pt x="111" y="13"/>
                    </a:moveTo>
                    <a:cubicBezTo>
                      <a:pt x="111" y="14"/>
                      <a:pt x="110" y="15"/>
                      <a:pt x="110" y="16"/>
                    </a:cubicBezTo>
                    <a:cubicBezTo>
                      <a:pt x="110" y="16"/>
                      <a:pt x="111" y="16"/>
                      <a:pt x="111" y="17"/>
                    </a:cubicBezTo>
                    <a:cubicBezTo>
                      <a:pt x="111" y="16"/>
                      <a:pt x="112" y="15"/>
                      <a:pt x="113" y="14"/>
                    </a:cubicBezTo>
                    <a:cubicBezTo>
                      <a:pt x="112" y="14"/>
                      <a:pt x="112" y="14"/>
                      <a:pt x="111" y="13"/>
                    </a:cubicBezTo>
                    <a:moveTo>
                      <a:pt x="111" y="13"/>
                    </a:moveTo>
                    <a:cubicBezTo>
                      <a:pt x="110" y="14"/>
                      <a:pt x="109" y="15"/>
                      <a:pt x="109" y="16"/>
                    </a:cubicBezTo>
                    <a:cubicBezTo>
                      <a:pt x="109" y="16"/>
                      <a:pt x="109" y="16"/>
                      <a:pt x="110" y="16"/>
                    </a:cubicBezTo>
                    <a:cubicBezTo>
                      <a:pt x="110" y="15"/>
                      <a:pt x="111" y="14"/>
                      <a:pt x="111" y="13"/>
                    </a:cubicBezTo>
                    <a:cubicBezTo>
                      <a:pt x="111" y="13"/>
                      <a:pt x="111" y="13"/>
                      <a:pt x="111" y="13"/>
                    </a:cubicBezTo>
                    <a:moveTo>
                      <a:pt x="129" y="9"/>
                    </a:moveTo>
                    <a:cubicBezTo>
                      <a:pt x="129" y="9"/>
                      <a:pt x="128" y="10"/>
                      <a:pt x="128" y="10"/>
                    </a:cubicBezTo>
                    <a:cubicBezTo>
                      <a:pt x="128" y="10"/>
                      <a:pt x="128" y="11"/>
                      <a:pt x="129" y="11"/>
                    </a:cubicBezTo>
                    <a:cubicBezTo>
                      <a:pt x="129" y="10"/>
                      <a:pt x="129" y="10"/>
                      <a:pt x="130" y="9"/>
                    </a:cubicBezTo>
                    <a:cubicBezTo>
                      <a:pt x="129" y="9"/>
                      <a:pt x="129" y="9"/>
                      <a:pt x="129" y="9"/>
                    </a:cubicBezTo>
                    <a:moveTo>
                      <a:pt x="129" y="8"/>
                    </a:moveTo>
                    <a:cubicBezTo>
                      <a:pt x="129" y="8"/>
                      <a:pt x="129" y="8"/>
                      <a:pt x="129" y="8"/>
                    </a:cubicBezTo>
                    <a:cubicBezTo>
                      <a:pt x="129" y="8"/>
                      <a:pt x="130" y="8"/>
                      <a:pt x="130" y="9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0" y="8"/>
                      <a:pt x="130" y="8"/>
                      <a:pt x="129" y="8"/>
                    </a:cubicBezTo>
                    <a:moveTo>
                      <a:pt x="130" y="7"/>
                    </a:moveTo>
                    <a:cubicBezTo>
                      <a:pt x="130" y="8"/>
                      <a:pt x="130" y="8"/>
                      <a:pt x="129" y="8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0" y="8"/>
                      <a:pt x="130" y="7"/>
                      <a:pt x="130" y="7"/>
                    </a:cubicBezTo>
                    <a:moveTo>
                      <a:pt x="118" y="2"/>
                    </a:moveTo>
                    <a:cubicBezTo>
                      <a:pt x="118" y="3"/>
                      <a:pt x="117" y="3"/>
                      <a:pt x="117" y="4"/>
                    </a:cubicBezTo>
                    <a:cubicBezTo>
                      <a:pt x="117" y="4"/>
                      <a:pt x="118" y="4"/>
                      <a:pt x="118" y="5"/>
                    </a:cubicBezTo>
                    <a:cubicBezTo>
                      <a:pt x="118" y="4"/>
                      <a:pt x="119" y="4"/>
                      <a:pt x="119" y="3"/>
                    </a:cubicBezTo>
                    <a:cubicBezTo>
                      <a:pt x="119" y="3"/>
                      <a:pt x="118" y="3"/>
                      <a:pt x="118" y="2"/>
                    </a:cubicBezTo>
                    <a:moveTo>
                      <a:pt x="117" y="2"/>
                    </a:moveTo>
                    <a:cubicBezTo>
                      <a:pt x="117" y="2"/>
                      <a:pt x="116" y="3"/>
                      <a:pt x="116" y="4"/>
                    </a:cubicBezTo>
                    <a:cubicBezTo>
                      <a:pt x="116" y="4"/>
                      <a:pt x="117" y="4"/>
                      <a:pt x="117" y="4"/>
                    </a:cubicBezTo>
                    <a:cubicBezTo>
                      <a:pt x="117" y="3"/>
                      <a:pt x="117" y="3"/>
                      <a:pt x="118" y="2"/>
                    </a:cubicBezTo>
                    <a:cubicBezTo>
                      <a:pt x="118" y="2"/>
                      <a:pt x="117" y="2"/>
                      <a:pt x="117" y="2"/>
                    </a:cubicBezTo>
                    <a:moveTo>
                      <a:pt x="119" y="1"/>
                    </a:moveTo>
                    <a:cubicBezTo>
                      <a:pt x="119" y="1"/>
                      <a:pt x="119" y="1"/>
                      <a:pt x="119" y="1"/>
                    </a:cubicBezTo>
                    <a:cubicBezTo>
                      <a:pt x="120" y="2"/>
                      <a:pt x="120" y="2"/>
                      <a:pt x="120" y="2"/>
                    </a:cubicBezTo>
                    <a:cubicBezTo>
                      <a:pt x="120" y="2"/>
                      <a:pt x="120" y="2"/>
                      <a:pt x="120" y="1"/>
                    </a:cubicBezTo>
                    <a:cubicBezTo>
                      <a:pt x="120" y="1"/>
                      <a:pt x="119" y="1"/>
                      <a:pt x="119" y="1"/>
                    </a:cubicBezTo>
                    <a:moveTo>
                      <a:pt x="118" y="0"/>
                    </a:moveTo>
                    <a:cubicBezTo>
                      <a:pt x="118" y="0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2" name="Freeform 9592"/>
              <p:cNvSpPr>
                <a:spLocks noEditPoints="1"/>
              </p:cNvSpPr>
              <p:nvPr/>
            </p:nvSpPr>
            <p:spPr bwMode="auto">
              <a:xfrm>
                <a:off x="-389" y="326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3" name="Oval 9593"/>
              <p:cNvSpPr>
                <a:spLocks noChangeArrowheads="1"/>
              </p:cNvSpPr>
              <p:nvPr/>
            </p:nvSpPr>
            <p:spPr bwMode="auto">
              <a:xfrm>
                <a:off x="-389" y="32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4" name="Freeform 9594"/>
              <p:cNvSpPr>
                <a:spLocks noEditPoints="1"/>
              </p:cNvSpPr>
              <p:nvPr/>
            </p:nvSpPr>
            <p:spPr bwMode="auto">
              <a:xfrm>
                <a:off x="-423" y="3103"/>
                <a:ext cx="95" cy="168"/>
              </a:xfrm>
              <a:custGeom>
                <a:avLst/>
                <a:gdLst>
                  <a:gd name="T0" fmla="*/ 14 w 40"/>
                  <a:gd name="T1" fmla="*/ 71 h 71"/>
                  <a:gd name="T2" fmla="*/ 3 w 40"/>
                  <a:gd name="T3" fmla="*/ 64 h 71"/>
                  <a:gd name="T4" fmla="*/ 4 w 40"/>
                  <a:gd name="T5" fmla="*/ 64 h 71"/>
                  <a:gd name="T6" fmla="*/ 2 w 40"/>
                  <a:gd name="T7" fmla="*/ 63 h 71"/>
                  <a:gd name="T8" fmla="*/ 2 w 40"/>
                  <a:gd name="T9" fmla="*/ 63 h 71"/>
                  <a:gd name="T10" fmla="*/ 1 w 40"/>
                  <a:gd name="T11" fmla="*/ 63 h 71"/>
                  <a:gd name="T12" fmla="*/ 6 w 40"/>
                  <a:gd name="T13" fmla="*/ 58 h 71"/>
                  <a:gd name="T14" fmla="*/ 7 w 40"/>
                  <a:gd name="T15" fmla="*/ 59 h 71"/>
                  <a:gd name="T16" fmla="*/ 5 w 40"/>
                  <a:gd name="T17" fmla="*/ 57 h 71"/>
                  <a:gd name="T18" fmla="*/ 6 w 40"/>
                  <a:gd name="T19" fmla="*/ 58 h 71"/>
                  <a:gd name="T20" fmla="*/ 6 w 40"/>
                  <a:gd name="T21" fmla="*/ 58 h 71"/>
                  <a:gd name="T22" fmla="*/ 6 w 40"/>
                  <a:gd name="T23" fmla="*/ 57 h 71"/>
                  <a:gd name="T24" fmla="*/ 6 w 40"/>
                  <a:gd name="T25" fmla="*/ 58 h 71"/>
                  <a:gd name="T26" fmla="*/ 4 w 40"/>
                  <a:gd name="T27" fmla="*/ 57 h 71"/>
                  <a:gd name="T28" fmla="*/ 5 w 40"/>
                  <a:gd name="T29" fmla="*/ 58 h 71"/>
                  <a:gd name="T30" fmla="*/ 4 w 40"/>
                  <a:gd name="T31" fmla="*/ 56 h 71"/>
                  <a:gd name="T32" fmla="*/ 5 w 40"/>
                  <a:gd name="T33" fmla="*/ 57 h 71"/>
                  <a:gd name="T34" fmla="*/ 11 w 40"/>
                  <a:gd name="T35" fmla="*/ 50 h 71"/>
                  <a:gd name="T36" fmla="*/ 11 w 40"/>
                  <a:gd name="T37" fmla="*/ 50 h 71"/>
                  <a:gd name="T38" fmla="*/ 12 w 40"/>
                  <a:gd name="T39" fmla="*/ 50 h 71"/>
                  <a:gd name="T40" fmla="*/ 9 w 40"/>
                  <a:gd name="T41" fmla="*/ 48 h 71"/>
                  <a:gd name="T42" fmla="*/ 11 w 40"/>
                  <a:gd name="T43" fmla="*/ 50 h 71"/>
                  <a:gd name="T44" fmla="*/ 9 w 40"/>
                  <a:gd name="T45" fmla="*/ 48 h 71"/>
                  <a:gd name="T46" fmla="*/ 9 w 40"/>
                  <a:gd name="T47" fmla="*/ 47 h 71"/>
                  <a:gd name="T48" fmla="*/ 16 w 40"/>
                  <a:gd name="T49" fmla="*/ 43 h 71"/>
                  <a:gd name="T50" fmla="*/ 14 w 40"/>
                  <a:gd name="T51" fmla="*/ 40 h 71"/>
                  <a:gd name="T52" fmla="*/ 16 w 40"/>
                  <a:gd name="T53" fmla="*/ 41 h 71"/>
                  <a:gd name="T54" fmla="*/ 17 w 40"/>
                  <a:gd name="T55" fmla="*/ 40 h 71"/>
                  <a:gd name="T56" fmla="*/ 16 w 40"/>
                  <a:gd name="T57" fmla="*/ 41 h 71"/>
                  <a:gd name="T58" fmla="*/ 17 w 40"/>
                  <a:gd name="T59" fmla="*/ 40 h 71"/>
                  <a:gd name="T60" fmla="*/ 16 w 40"/>
                  <a:gd name="T61" fmla="*/ 41 h 71"/>
                  <a:gd name="T62" fmla="*/ 15 w 40"/>
                  <a:gd name="T63" fmla="*/ 39 h 71"/>
                  <a:gd name="T64" fmla="*/ 17 w 40"/>
                  <a:gd name="T65" fmla="*/ 40 h 71"/>
                  <a:gd name="T66" fmla="*/ 18 w 40"/>
                  <a:gd name="T67" fmla="*/ 38 h 71"/>
                  <a:gd name="T68" fmla="*/ 19 w 40"/>
                  <a:gd name="T69" fmla="*/ 39 h 71"/>
                  <a:gd name="T70" fmla="*/ 15 w 40"/>
                  <a:gd name="T71" fmla="*/ 38 h 71"/>
                  <a:gd name="T72" fmla="*/ 16 w 40"/>
                  <a:gd name="T73" fmla="*/ 37 h 71"/>
                  <a:gd name="T74" fmla="*/ 24 w 40"/>
                  <a:gd name="T75" fmla="*/ 30 h 71"/>
                  <a:gd name="T76" fmla="*/ 24 w 40"/>
                  <a:gd name="T77" fmla="*/ 24 h 71"/>
                  <a:gd name="T78" fmla="*/ 25 w 40"/>
                  <a:gd name="T79" fmla="*/ 25 h 71"/>
                  <a:gd name="T80" fmla="*/ 28 w 40"/>
                  <a:gd name="T81" fmla="*/ 22 h 71"/>
                  <a:gd name="T82" fmla="*/ 31 w 40"/>
                  <a:gd name="T83" fmla="*/ 17 h 71"/>
                  <a:gd name="T84" fmla="*/ 27 w 40"/>
                  <a:gd name="T85" fmla="*/ 19 h 71"/>
                  <a:gd name="T86" fmla="*/ 30 w 40"/>
                  <a:gd name="T87" fmla="*/ 16 h 71"/>
                  <a:gd name="T88" fmla="*/ 35 w 40"/>
                  <a:gd name="T89" fmla="*/ 8 h 71"/>
                  <a:gd name="T90" fmla="*/ 40 w 40"/>
                  <a:gd name="T91" fmla="*/ 2 h 71"/>
                  <a:gd name="T92" fmla="*/ 36 w 40"/>
                  <a:gd name="T93" fmla="*/ 5 h 71"/>
                  <a:gd name="T94" fmla="*/ 39 w 40"/>
                  <a:gd name="T95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" h="71">
                    <a:moveTo>
                      <a:pt x="14" y="71"/>
                    </a:moveTo>
                    <a:cubicBezTo>
                      <a:pt x="14" y="71"/>
                      <a:pt x="14" y="71"/>
                      <a:pt x="14" y="71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4" y="71"/>
                      <a:pt x="14" y="71"/>
                      <a:pt x="14" y="71"/>
                    </a:cubicBezTo>
                    <a:moveTo>
                      <a:pt x="3" y="64"/>
                    </a:moveTo>
                    <a:cubicBezTo>
                      <a:pt x="3" y="64"/>
                      <a:pt x="3" y="64"/>
                      <a:pt x="2" y="64"/>
                    </a:cubicBezTo>
                    <a:cubicBezTo>
                      <a:pt x="3" y="64"/>
                      <a:pt x="3" y="64"/>
                      <a:pt x="4" y="65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3" y="64"/>
                      <a:pt x="3" y="64"/>
                      <a:pt x="3" y="64"/>
                    </a:cubicBezTo>
                    <a:moveTo>
                      <a:pt x="2" y="63"/>
                    </a:moveTo>
                    <a:cubicBezTo>
                      <a:pt x="2" y="63"/>
                      <a:pt x="2" y="63"/>
                      <a:pt x="2" y="63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2" y="63"/>
                      <a:pt x="2" y="63"/>
                      <a:pt x="2" y="63"/>
                    </a:cubicBezTo>
                    <a:moveTo>
                      <a:pt x="0" y="62"/>
                    </a:moveTo>
                    <a:cubicBezTo>
                      <a:pt x="0" y="62"/>
                      <a:pt x="0" y="62"/>
                      <a:pt x="0" y="62"/>
                    </a:cubicBezTo>
                    <a:cubicBezTo>
                      <a:pt x="0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2"/>
                      <a:pt x="0" y="62"/>
                    </a:cubicBezTo>
                    <a:moveTo>
                      <a:pt x="6" y="58"/>
                    </a:moveTo>
                    <a:cubicBezTo>
                      <a:pt x="6" y="58"/>
                      <a:pt x="6" y="58"/>
                      <a:pt x="6" y="58"/>
                    </a:cubicBezTo>
                    <a:cubicBezTo>
                      <a:pt x="6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moveTo>
                      <a:pt x="5" y="57"/>
                    </a:moveTo>
                    <a:cubicBezTo>
                      <a:pt x="5" y="58"/>
                      <a:pt x="5" y="58"/>
                      <a:pt x="5" y="58"/>
                    </a:cubicBezTo>
                    <a:cubicBezTo>
                      <a:pt x="5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5" y="58"/>
                      <a:pt x="5" y="57"/>
                    </a:cubicBezTo>
                    <a:moveTo>
                      <a:pt x="6" y="57"/>
                    </a:moveTo>
                    <a:cubicBezTo>
                      <a:pt x="6" y="58"/>
                      <a:pt x="6" y="58"/>
                      <a:pt x="6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8" y="58"/>
                    </a:cubicBezTo>
                    <a:cubicBezTo>
                      <a:pt x="7" y="58"/>
                      <a:pt x="7" y="58"/>
                      <a:pt x="6" y="57"/>
                    </a:cubicBezTo>
                    <a:moveTo>
                      <a:pt x="5" y="57"/>
                    </a:moveTo>
                    <a:cubicBezTo>
                      <a:pt x="5" y="57"/>
                      <a:pt x="5" y="57"/>
                      <a:pt x="5" y="57"/>
                    </a:cubicBezTo>
                    <a:cubicBezTo>
                      <a:pt x="6" y="57"/>
                      <a:pt x="6" y="57"/>
                      <a:pt x="6" y="58"/>
                    </a:cubicBezTo>
                    <a:cubicBezTo>
                      <a:pt x="6" y="58"/>
                      <a:pt x="6" y="57"/>
                      <a:pt x="6" y="57"/>
                    </a:cubicBezTo>
                    <a:cubicBezTo>
                      <a:pt x="6" y="57"/>
                      <a:pt x="6" y="57"/>
                      <a:pt x="5" y="57"/>
                    </a:cubicBezTo>
                    <a:moveTo>
                      <a:pt x="4" y="57"/>
                    </a:move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5" y="58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4" y="57"/>
                      <a:pt x="4" y="57"/>
                      <a:pt x="4" y="57"/>
                    </a:cubicBezTo>
                    <a:moveTo>
                      <a:pt x="4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4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6"/>
                      <a:pt x="4" y="56"/>
                      <a:pt x="4" y="56"/>
                    </a:cubicBezTo>
                    <a:moveTo>
                      <a:pt x="11" y="50"/>
                    </a:move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2" y="50"/>
                      <a:pt x="12" y="51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1" y="50"/>
                      <a:pt x="11" y="50"/>
                    </a:cubicBezTo>
                    <a:moveTo>
                      <a:pt x="12" y="49"/>
                    </a:moveTo>
                    <a:cubicBezTo>
                      <a:pt x="12" y="49"/>
                      <a:pt x="11" y="49"/>
                      <a:pt x="11" y="49"/>
                    </a:cubicBezTo>
                    <a:cubicBezTo>
                      <a:pt x="12" y="49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2" y="49"/>
                      <a:pt x="12" y="49"/>
                      <a:pt x="12" y="49"/>
                    </a:cubicBezTo>
                    <a:moveTo>
                      <a:pt x="9" y="48"/>
                    </a:move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0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49"/>
                      <a:pt x="10" y="49"/>
                      <a:pt x="9" y="48"/>
                    </a:cubicBezTo>
                    <a:moveTo>
                      <a:pt x="9" y="47"/>
                    </a:moveTo>
                    <a:cubicBezTo>
                      <a:pt x="9" y="48"/>
                      <a:pt x="9" y="48"/>
                      <a:pt x="9" y="48"/>
                    </a:cubicBezTo>
                    <a:cubicBezTo>
                      <a:pt x="10" y="48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8"/>
                      <a:pt x="10" y="48"/>
                      <a:pt x="9" y="47"/>
                    </a:cubicBezTo>
                    <a:moveTo>
                      <a:pt x="16" y="42"/>
                    </a:moveTo>
                    <a:cubicBezTo>
                      <a:pt x="16" y="42"/>
                      <a:pt x="16" y="42"/>
                      <a:pt x="15" y="42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2"/>
                      <a:pt x="16" y="42"/>
                    </a:cubicBezTo>
                    <a:moveTo>
                      <a:pt x="14" y="40"/>
                    </a:move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6" y="41"/>
                    </a:cubicBezTo>
                    <a:cubicBezTo>
                      <a:pt x="15" y="41"/>
                      <a:pt x="14" y="41"/>
                      <a:pt x="14" y="40"/>
                    </a:cubicBezTo>
                    <a:moveTo>
                      <a:pt x="17" y="40"/>
                    </a:move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6" y="41"/>
                      <a:pt x="16" y="41"/>
                    </a:cubicBezTo>
                    <a:cubicBezTo>
                      <a:pt x="17" y="41"/>
                      <a:pt x="17" y="41"/>
                      <a:pt x="17" y="42"/>
                    </a:cubicBezTo>
                    <a:cubicBezTo>
                      <a:pt x="17" y="41"/>
                      <a:pt x="18" y="41"/>
                      <a:pt x="18" y="40"/>
                    </a:cubicBezTo>
                    <a:cubicBezTo>
                      <a:pt x="18" y="40"/>
                      <a:pt x="17" y="40"/>
                      <a:pt x="17" y="40"/>
                    </a:cubicBezTo>
                    <a:moveTo>
                      <a:pt x="15" y="39"/>
                    </a:move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6" y="41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moveTo>
                      <a:pt x="15" y="39"/>
                    </a:moveTo>
                    <a:cubicBezTo>
                      <a:pt x="15" y="39"/>
                      <a:pt x="15" y="39"/>
                      <a:pt x="15" y="39"/>
                    </a:cubicBezTo>
                    <a:cubicBezTo>
                      <a:pt x="16" y="39"/>
                      <a:pt x="16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6" y="39"/>
                      <a:pt x="16" y="39"/>
                      <a:pt x="15" y="39"/>
                    </a:cubicBezTo>
                    <a:moveTo>
                      <a:pt x="18" y="38"/>
                    </a:moveTo>
                    <a:cubicBezTo>
                      <a:pt x="18" y="38"/>
                      <a:pt x="18" y="39"/>
                      <a:pt x="17" y="39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8" y="38"/>
                      <a:pt x="18" y="38"/>
                    </a:cubicBezTo>
                    <a:moveTo>
                      <a:pt x="16" y="37"/>
                    </a:move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7" y="39"/>
                      <a:pt x="17" y="39"/>
                    </a:cubicBezTo>
                    <a:cubicBezTo>
                      <a:pt x="17" y="39"/>
                      <a:pt x="18" y="38"/>
                      <a:pt x="18" y="38"/>
                    </a:cubicBezTo>
                    <a:cubicBezTo>
                      <a:pt x="17" y="38"/>
                      <a:pt x="17" y="37"/>
                      <a:pt x="16" y="37"/>
                    </a:cubicBezTo>
                    <a:moveTo>
                      <a:pt x="26" y="25"/>
                    </a:moveTo>
                    <a:cubicBezTo>
                      <a:pt x="25" y="27"/>
                      <a:pt x="24" y="28"/>
                      <a:pt x="23" y="29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5" y="29"/>
                      <a:pt x="26" y="27"/>
                      <a:pt x="26" y="26"/>
                    </a:cubicBezTo>
                    <a:cubicBezTo>
                      <a:pt x="26" y="26"/>
                      <a:pt x="26" y="25"/>
                      <a:pt x="26" y="25"/>
                    </a:cubicBezTo>
                    <a:moveTo>
                      <a:pt x="24" y="24"/>
                    </a:move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3" y="29"/>
                    </a:cubicBezTo>
                    <a:cubicBezTo>
                      <a:pt x="24" y="28"/>
                      <a:pt x="24" y="26"/>
                      <a:pt x="25" y="25"/>
                    </a:cubicBezTo>
                    <a:cubicBezTo>
                      <a:pt x="25" y="25"/>
                      <a:pt x="24" y="24"/>
                      <a:pt x="24" y="24"/>
                    </a:cubicBezTo>
                    <a:moveTo>
                      <a:pt x="30" y="17"/>
                    </a:moveTo>
                    <a:cubicBezTo>
                      <a:pt x="29" y="18"/>
                      <a:pt x="29" y="20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1"/>
                      <a:pt x="30" y="19"/>
                      <a:pt x="31" y="18"/>
                    </a:cubicBezTo>
                    <a:cubicBezTo>
                      <a:pt x="31" y="18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0" y="17"/>
                    </a:cubicBezTo>
                    <a:moveTo>
                      <a:pt x="29" y="16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8" y="20"/>
                      <a:pt x="29" y="18"/>
                      <a:pt x="30" y="16"/>
                    </a:cubicBezTo>
                    <a:cubicBezTo>
                      <a:pt x="30" y="16"/>
                      <a:pt x="30" y="16"/>
                      <a:pt x="29" y="16"/>
                    </a:cubicBezTo>
                    <a:moveTo>
                      <a:pt x="39" y="1"/>
                    </a:moveTo>
                    <a:cubicBezTo>
                      <a:pt x="38" y="3"/>
                      <a:pt x="36" y="6"/>
                      <a:pt x="35" y="8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7" y="8"/>
                      <a:pt x="37" y="7"/>
                      <a:pt x="38" y="6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1"/>
                      <a:pt x="39" y="1"/>
                      <a:pt x="39" y="1"/>
                    </a:cubicBezTo>
                    <a:moveTo>
                      <a:pt x="38" y="0"/>
                    </a:moveTo>
                    <a:cubicBezTo>
                      <a:pt x="37" y="2"/>
                      <a:pt x="36" y="3"/>
                      <a:pt x="36" y="5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6"/>
                      <a:pt x="38" y="3"/>
                      <a:pt x="39" y="1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5" name="Freeform 9595"/>
              <p:cNvSpPr>
                <a:spLocks noEditPoints="1"/>
              </p:cNvSpPr>
              <p:nvPr/>
            </p:nvSpPr>
            <p:spPr bwMode="auto">
              <a:xfrm>
                <a:off x="-321" y="3106"/>
                <a:ext cx="26" cy="47"/>
              </a:xfrm>
              <a:custGeom>
                <a:avLst/>
                <a:gdLst>
                  <a:gd name="T0" fmla="*/ 4 w 11"/>
                  <a:gd name="T1" fmla="*/ 14 h 20"/>
                  <a:gd name="T2" fmla="*/ 0 w 11"/>
                  <a:gd name="T3" fmla="*/ 20 h 20"/>
                  <a:gd name="T4" fmla="*/ 4 w 11"/>
                  <a:gd name="T5" fmla="*/ 14 h 20"/>
                  <a:gd name="T6" fmla="*/ 4 w 11"/>
                  <a:gd name="T7" fmla="*/ 14 h 20"/>
                  <a:gd name="T8" fmla="*/ 11 w 11"/>
                  <a:gd name="T9" fmla="*/ 0 h 20"/>
                  <a:gd name="T10" fmla="*/ 11 w 11"/>
                  <a:gd name="T11" fmla="*/ 1 h 20"/>
                  <a:gd name="T12" fmla="*/ 8 w 11"/>
                  <a:gd name="T13" fmla="*/ 7 h 20"/>
                  <a:gd name="T14" fmla="*/ 8 w 11"/>
                  <a:gd name="T15" fmla="*/ 7 h 20"/>
                  <a:gd name="T16" fmla="*/ 8 w 11"/>
                  <a:gd name="T17" fmla="*/ 6 h 20"/>
                  <a:gd name="T18" fmla="*/ 11 w 11"/>
                  <a:gd name="T19" fmla="*/ 1 h 20"/>
                  <a:gd name="T20" fmla="*/ 11 w 11"/>
                  <a:gd name="T21" fmla="*/ 0 h 20"/>
                  <a:gd name="T22" fmla="*/ 11 w 11"/>
                  <a:gd name="T23" fmla="*/ 0 h 20"/>
                  <a:gd name="T24" fmla="*/ 11 w 11"/>
                  <a:gd name="T25" fmla="*/ 0 h 20"/>
                  <a:gd name="T26" fmla="*/ 11 w 11"/>
                  <a:gd name="T27" fmla="*/ 0 h 20"/>
                  <a:gd name="T28" fmla="*/ 11 w 11"/>
                  <a:gd name="T29" fmla="*/ 0 h 20"/>
                  <a:gd name="T30" fmla="*/ 11 w 11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20">
                    <a:moveTo>
                      <a:pt x="4" y="14"/>
                    </a:moveTo>
                    <a:cubicBezTo>
                      <a:pt x="3" y="16"/>
                      <a:pt x="2" y="18"/>
                      <a:pt x="0" y="20"/>
                    </a:cubicBezTo>
                    <a:cubicBezTo>
                      <a:pt x="2" y="18"/>
                      <a:pt x="3" y="16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3"/>
                      <a:pt x="9" y="5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5"/>
                      <a:pt x="10" y="3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6" name="Freeform 9596"/>
              <p:cNvSpPr>
                <a:spLocks/>
              </p:cNvSpPr>
              <p:nvPr/>
            </p:nvSpPr>
            <p:spPr bwMode="auto">
              <a:xfrm>
                <a:off x="-311" y="3122"/>
                <a:ext cx="9" cy="1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0 w 4"/>
                  <a:gd name="T5" fmla="*/ 7 h 7"/>
                  <a:gd name="T6" fmla="*/ 0 w 4"/>
                  <a:gd name="T7" fmla="*/ 7 h 7"/>
                  <a:gd name="T8" fmla="*/ 4 w 4"/>
                  <a:gd name="T9" fmla="*/ 0 h 7"/>
                  <a:gd name="T10" fmla="*/ 4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4"/>
                      <a:pt x="2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7" name="Freeform 9597"/>
              <p:cNvSpPr>
                <a:spLocks noEditPoints="1"/>
              </p:cNvSpPr>
              <p:nvPr/>
            </p:nvSpPr>
            <p:spPr bwMode="auto">
              <a:xfrm>
                <a:off x="-295" y="310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  <a:gd name="T20" fmla="*/ 0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8" name="Freeform 9598"/>
              <p:cNvSpPr>
                <a:spLocks noEditPoints="1"/>
              </p:cNvSpPr>
              <p:nvPr/>
            </p:nvSpPr>
            <p:spPr bwMode="auto">
              <a:xfrm>
                <a:off x="-293" y="3106"/>
                <a:ext cx="7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1 w 3"/>
                  <a:gd name="T15" fmla="*/ 0 h 2"/>
                  <a:gd name="T16" fmla="*/ 1 w 3"/>
                  <a:gd name="T17" fmla="*/ 0 h 2"/>
                  <a:gd name="T18" fmla="*/ 0 w 3"/>
                  <a:gd name="T19" fmla="*/ 1 h 2"/>
                  <a:gd name="T20" fmla="*/ 2 w 3"/>
                  <a:gd name="T21" fmla="*/ 1 h 2"/>
                  <a:gd name="T22" fmla="*/ 2 w 3"/>
                  <a:gd name="T23" fmla="*/ 1 h 2"/>
                  <a:gd name="T24" fmla="*/ 2 w 3"/>
                  <a:gd name="T25" fmla="*/ 0 h 2"/>
                  <a:gd name="T26" fmla="*/ 1 w 3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9" name="Freeform 9599"/>
              <p:cNvSpPr>
                <a:spLocks noEditPoints="1"/>
              </p:cNvSpPr>
              <p:nvPr/>
            </p:nvSpPr>
            <p:spPr bwMode="auto">
              <a:xfrm>
                <a:off x="-368" y="3117"/>
                <a:ext cx="73" cy="118"/>
              </a:xfrm>
              <a:custGeom>
                <a:avLst/>
                <a:gdLst>
                  <a:gd name="T0" fmla="*/ 1 w 31"/>
                  <a:gd name="T1" fmla="*/ 49 h 50"/>
                  <a:gd name="T2" fmla="*/ 0 w 31"/>
                  <a:gd name="T3" fmla="*/ 50 h 50"/>
                  <a:gd name="T4" fmla="*/ 1 w 31"/>
                  <a:gd name="T5" fmla="*/ 50 h 50"/>
                  <a:gd name="T6" fmla="*/ 1 w 31"/>
                  <a:gd name="T7" fmla="*/ 50 h 50"/>
                  <a:gd name="T8" fmla="*/ 1 w 31"/>
                  <a:gd name="T9" fmla="*/ 49 h 50"/>
                  <a:gd name="T10" fmla="*/ 1 w 31"/>
                  <a:gd name="T11" fmla="*/ 49 h 50"/>
                  <a:gd name="T12" fmla="*/ 1 w 31"/>
                  <a:gd name="T13" fmla="*/ 48 h 50"/>
                  <a:gd name="T14" fmla="*/ 1 w 31"/>
                  <a:gd name="T15" fmla="*/ 49 h 50"/>
                  <a:gd name="T16" fmla="*/ 1 w 31"/>
                  <a:gd name="T17" fmla="*/ 49 h 50"/>
                  <a:gd name="T18" fmla="*/ 2 w 31"/>
                  <a:gd name="T19" fmla="*/ 48 h 50"/>
                  <a:gd name="T20" fmla="*/ 1 w 31"/>
                  <a:gd name="T21" fmla="*/ 48 h 50"/>
                  <a:gd name="T22" fmla="*/ 3 w 31"/>
                  <a:gd name="T23" fmla="*/ 46 h 50"/>
                  <a:gd name="T24" fmla="*/ 2 w 31"/>
                  <a:gd name="T25" fmla="*/ 47 h 50"/>
                  <a:gd name="T26" fmla="*/ 2 w 31"/>
                  <a:gd name="T27" fmla="*/ 48 h 50"/>
                  <a:gd name="T28" fmla="*/ 3 w 31"/>
                  <a:gd name="T29" fmla="*/ 46 h 50"/>
                  <a:gd name="T30" fmla="*/ 3 w 31"/>
                  <a:gd name="T31" fmla="*/ 46 h 50"/>
                  <a:gd name="T32" fmla="*/ 4 w 31"/>
                  <a:gd name="T33" fmla="*/ 44 h 50"/>
                  <a:gd name="T34" fmla="*/ 3 w 31"/>
                  <a:gd name="T35" fmla="*/ 46 h 50"/>
                  <a:gd name="T36" fmla="*/ 3 w 31"/>
                  <a:gd name="T37" fmla="*/ 46 h 50"/>
                  <a:gd name="T38" fmla="*/ 5 w 31"/>
                  <a:gd name="T39" fmla="*/ 44 h 50"/>
                  <a:gd name="T40" fmla="*/ 4 w 31"/>
                  <a:gd name="T41" fmla="*/ 44 h 50"/>
                  <a:gd name="T42" fmla="*/ 5 w 31"/>
                  <a:gd name="T43" fmla="*/ 42 h 50"/>
                  <a:gd name="T44" fmla="*/ 5 w 31"/>
                  <a:gd name="T45" fmla="*/ 43 h 50"/>
                  <a:gd name="T46" fmla="*/ 5 w 31"/>
                  <a:gd name="T47" fmla="*/ 43 h 50"/>
                  <a:gd name="T48" fmla="*/ 5 w 31"/>
                  <a:gd name="T49" fmla="*/ 43 h 50"/>
                  <a:gd name="T50" fmla="*/ 5 w 31"/>
                  <a:gd name="T51" fmla="*/ 42 h 50"/>
                  <a:gd name="T52" fmla="*/ 7 w 31"/>
                  <a:gd name="T53" fmla="*/ 40 h 50"/>
                  <a:gd name="T54" fmla="*/ 6 w 31"/>
                  <a:gd name="T55" fmla="*/ 41 h 50"/>
                  <a:gd name="T56" fmla="*/ 6 w 31"/>
                  <a:gd name="T57" fmla="*/ 41 h 50"/>
                  <a:gd name="T58" fmla="*/ 7 w 31"/>
                  <a:gd name="T59" fmla="*/ 40 h 50"/>
                  <a:gd name="T60" fmla="*/ 7 w 31"/>
                  <a:gd name="T61" fmla="*/ 40 h 50"/>
                  <a:gd name="T62" fmla="*/ 12 w 31"/>
                  <a:gd name="T63" fmla="*/ 31 h 50"/>
                  <a:gd name="T64" fmla="*/ 7 w 31"/>
                  <a:gd name="T65" fmla="*/ 39 h 50"/>
                  <a:gd name="T66" fmla="*/ 8 w 31"/>
                  <a:gd name="T67" fmla="*/ 39 h 50"/>
                  <a:gd name="T68" fmla="*/ 13 w 31"/>
                  <a:gd name="T69" fmla="*/ 31 h 50"/>
                  <a:gd name="T70" fmla="*/ 12 w 31"/>
                  <a:gd name="T71" fmla="*/ 31 h 50"/>
                  <a:gd name="T72" fmla="*/ 17 w 31"/>
                  <a:gd name="T73" fmla="*/ 23 h 50"/>
                  <a:gd name="T74" fmla="*/ 15 w 31"/>
                  <a:gd name="T75" fmla="*/ 27 h 50"/>
                  <a:gd name="T76" fmla="*/ 15 w 31"/>
                  <a:gd name="T77" fmla="*/ 27 h 50"/>
                  <a:gd name="T78" fmla="*/ 17 w 31"/>
                  <a:gd name="T79" fmla="*/ 23 h 50"/>
                  <a:gd name="T80" fmla="*/ 17 w 31"/>
                  <a:gd name="T81" fmla="*/ 23 h 50"/>
                  <a:gd name="T82" fmla="*/ 26 w 31"/>
                  <a:gd name="T83" fmla="*/ 10 h 50"/>
                  <a:gd name="T84" fmla="*/ 20 w 31"/>
                  <a:gd name="T85" fmla="*/ 19 h 50"/>
                  <a:gd name="T86" fmla="*/ 20 w 31"/>
                  <a:gd name="T87" fmla="*/ 19 h 50"/>
                  <a:gd name="T88" fmla="*/ 22 w 31"/>
                  <a:gd name="T89" fmla="*/ 16 h 50"/>
                  <a:gd name="T90" fmla="*/ 26 w 31"/>
                  <a:gd name="T91" fmla="*/ 10 h 50"/>
                  <a:gd name="T92" fmla="*/ 26 w 31"/>
                  <a:gd name="T93" fmla="*/ 10 h 50"/>
                  <a:gd name="T94" fmla="*/ 31 w 31"/>
                  <a:gd name="T95" fmla="*/ 0 h 50"/>
                  <a:gd name="T96" fmla="*/ 29 w 31"/>
                  <a:gd name="T97" fmla="*/ 3 h 50"/>
                  <a:gd name="T98" fmla="*/ 30 w 31"/>
                  <a:gd name="T99" fmla="*/ 3 h 50"/>
                  <a:gd name="T100" fmla="*/ 31 w 31"/>
                  <a:gd name="T101" fmla="*/ 1 h 50"/>
                  <a:gd name="T102" fmla="*/ 31 w 31"/>
                  <a:gd name="T103" fmla="*/ 0 h 50"/>
                  <a:gd name="T104" fmla="*/ 31 w 31"/>
                  <a:gd name="T105" fmla="*/ 0 h 50"/>
                  <a:gd name="T106" fmla="*/ 31 w 31"/>
                  <a:gd name="T10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" h="50">
                    <a:moveTo>
                      <a:pt x="1" y="49"/>
                    </a:moveTo>
                    <a:cubicBezTo>
                      <a:pt x="1" y="49"/>
                      <a:pt x="1" y="50"/>
                      <a:pt x="0" y="50"/>
                    </a:cubicBezTo>
                    <a:cubicBezTo>
                      <a:pt x="0" y="50"/>
                      <a:pt x="0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moveTo>
                      <a:pt x="1" y="48"/>
                    </a:moveTo>
                    <a:cubicBezTo>
                      <a:pt x="1" y="48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8"/>
                    </a:cubicBezTo>
                    <a:cubicBezTo>
                      <a:pt x="2" y="48"/>
                      <a:pt x="2" y="48"/>
                      <a:pt x="1" y="48"/>
                    </a:cubicBezTo>
                    <a:moveTo>
                      <a:pt x="3" y="46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moveTo>
                      <a:pt x="4" y="44"/>
                    </a:moveTo>
                    <a:cubicBezTo>
                      <a:pt x="4" y="44"/>
                      <a:pt x="3" y="45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5"/>
                      <a:pt x="4" y="45"/>
                      <a:pt x="5" y="44"/>
                    </a:cubicBezTo>
                    <a:cubicBezTo>
                      <a:pt x="4" y="44"/>
                      <a:pt x="4" y="44"/>
                      <a:pt x="4" y="44"/>
                    </a:cubicBezTo>
                    <a:moveTo>
                      <a:pt x="5" y="42"/>
                    </a:move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2"/>
                      <a:pt x="5" y="42"/>
                    </a:cubicBezTo>
                    <a:moveTo>
                      <a:pt x="7" y="40"/>
                    </a:move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moveTo>
                      <a:pt x="12" y="31"/>
                    </a:moveTo>
                    <a:cubicBezTo>
                      <a:pt x="11" y="33"/>
                      <a:pt x="9" y="36"/>
                      <a:pt x="7" y="39"/>
                    </a:cubicBezTo>
                    <a:cubicBezTo>
                      <a:pt x="7" y="39"/>
                      <a:pt x="7" y="39"/>
                      <a:pt x="8" y="39"/>
                    </a:cubicBezTo>
                    <a:cubicBezTo>
                      <a:pt x="9" y="36"/>
                      <a:pt x="11" y="34"/>
                      <a:pt x="13" y="31"/>
                    </a:cubicBezTo>
                    <a:cubicBezTo>
                      <a:pt x="13" y="31"/>
                      <a:pt x="12" y="31"/>
                      <a:pt x="12" y="31"/>
                    </a:cubicBezTo>
                    <a:moveTo>
                      <a:pt x="17" y="23"/>
                    </a:moveTo>
                    <a:cubicBezTo>
                      <a:pt x="16" y="24"/>
                      <a:pt x="16" y="26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6"/>
                      <a:pt x="17" y="24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moveTo>
                      <a:pt x="26" y="10"/>
                    </a:moveTo>
                    <a:cubicBezTo>
                      <a:pt x="24" y="13"/>
                      <a:pt x="22" y="16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8"/>
                      <a:pt x="21" y="17"/>
                      <a:pt x="22" y="16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moveTo>
                      <a:pt x="31" y="0"/>
                    </a:moveTo>
                    <a:cubicBezTo>
                      <a:pt x="29" y="3"/>
                      <a:pt x="29" y="3"/>
                      <a:pt x="29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0" name="Freeform 9600"/>
              <p:cNvSpPr>
                <a:spLocks noEditPoints="1"/>
              </p:cNvSpPr>
              <p:nvPr/>
            </p:nvSpPr>
            <p:spPr bwMode="auto">
              <a:xfrm>
                <a:off x="-366" y="3228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1" name="Freeform 9601"/>
              <p:cNvSpPr>
                <a:spLocks noEditPoints="1"/>
              </p:cNvSpPr>
              <p:nvPr/>
            </p:nvSpPr>
            <p:spPr bwMode="auto">
              <a:xfrm>
                <a:off x="-378" y="3235"/>
                <a:ext cx="12" cy="17"/>
              </a:xfrm>
              <a:custGeom>
                <a:avLst/>
                <a:gdLst>
                  <a:gd name="T0" fmla="*/ 2 w 5"/>
                  <a:gd name="T1" fmla="*/ 4 h 7"/>
                  <a:gd name="T2" fmla="*/ 0 w 5"/>
                  <a:gd name="T3" fmla="*/ 6 h 7"/>
                  <a:gd name="T4" fmla="*/ 1 w 5"/>
                  <a:gd name="T5" fmla="*/ 7 h 7"/>
                  <a:gd name="T6" fmla="*/ 2 w 5"/>
                  <a:gd name="T7" fmla="*/ 4 h 7"/>
                  <a:gd name="T8" fmla="*/ 2 w 5"/>
                  <a:gd name="T9" fmla="*/ 4 h 7"/>
                  <a:gd name="T10" fmla="*/ 4 w 5"/>
                  <a:gd name="T11" fmla="*/ 1 h 7"/>
                  <a:gd name="T12" fmla="*/ 3 w 5"/>
                  <a:gd name="T13" fmla="*/ 2 h 7"/>
                  <a:gd name="T14" fmla="*/ 3 w 5"/>
                  <a:gd name="T15" fmla="*/ 2 h 7"/>
                  <a:gd name="T16" fmla="*/ 4 w 5"/>
                  <a:gd name="T17" fmla="*/ 2 h 7"/>
                  <a:gd name="T18" fmla="*/ 4 w 5"/>
                  <a:gd name="T19" fmla="*/ 1 h 7"/>
                  <a:gd name="T20" fmla="*/ 4 w 5"/>
                  <a:gd name="T21" fmla="*/ 0 h 7"/>
                  <a:gd name="T22" fmla="*/ 4 w 5"/>
                  <a:gd name="T23" fmla="*/ 1 h 7"/>
                  <a:gd name="T24" fmla="*/ 4 w 5"/>
                  <a:gd name="T25" fmla="*/ 1 h 7"/>
                  <a:gd name="T26" fmla="*/ 5 w 5"/>
                  <a:gd name="T27" fmla="*/ 0 h 7"/>
                  <a:gd name="T28" fmla="*/ 4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2" y="4"/>
                    </a:moveTo>
                    <a:cubicBezTo>
                      <a:pt x="1" y="5"/>
                      <a:pt x="1" y="6"/>
                      <a:pt x="0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4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2" name="Freeform 9602"/>
              <p:cNvSpPr>
                <a:spLocks noEditPoints="1"/>
              </p:cNvSpPr>
              <p:nvPr/>
            </p:nvSpPr>
            <p:spPr bwMode="auto">
              <a:xfrm>
                <a:off x="-380" y="3240"/>
                <a:ext cx="9" cy="17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6 h 7"/>
                  <a:gd name="T4" fmla="*/ 1 w 4"/>
                  <a:gd name="T5" fmla="*/ 7 h 7"/>
                  <a:gd name="T6" fmla="*/ 2 w 4"/>
                  <a:gd name="T7" fmla="*/ 5 h 7"/>
                  <a:gd name="T8" fmla="*/ 1 w 4"/>
                  <a:gd name="T9" fmla="*/ 4 h 7"/>
                  <a:gd name="T10" fmla="*/ 4 w 4"/>
                  <a:gd name="T11" fmla="*/ 0 h 7"/>
                  <a:gd name="T12" fmla="*/ 3 w 4"/>
                  <a:gd name="T13" fmla="*/ 2 h 7"/>
                  <a:gd name="T14" fmla="*/ 3 w 4"/>
                  <a:gd name="T15" fmla="*/ 2 h 7"/>
                  <a:gd name="T16" fmla="*/ 4 w 4"/>
                  <a:gd name="T17" fmla="*/ 0 h 7"/>
                  <a:gd name="T18" fmla="*/ 4 w 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2" y="4"/>
                      <a:pt x="1" y="4"/>
                    </a:cubicBezTo>
                    <a:moveTo>
                      <a:pt x="4" y="0"/>
                    </a:move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3" name="Freeform 9603"/>
              <p:cNvSpPr>
                <a:spLocks noEditPoints="1"/>
              </p:cNvSpPr>
              <p:nvPr/>
            </p:nvSpPr>
            <p:spPr bwMode="auto">
              <a:xfrm>
                <a:off x="-389" y="3257"/>
                <a:ext cx="9" cy="14"/>
              </a:xfrm>
              <a:custGeom>
                <a:avLst/>
                <a:gdLst>
                  <a:gd name="T0" fmla="*/ 1 w 4"/>
                  <a:gd name="T1" fmla="*/ 5 h 6"/>
                  <a:gd name="T2" fmla="*/ 0 w 4"/>
                  <a:gd name="T3" fmla="*/ 6 h 6"/>
                  <a:gd name="T4" fmla="*/ 1 w 4"/>
                  <a:gd name="T5" fmla="*/ 6 h 6"/>
                  <a:gd name="T6" fmla="*/ 1 w 4"/>
                  <a:gd name="T7" fmla="*/ 6 h 6"/>
                  <a:gd name="T8" fmla="*/ 1 w 4"/>
                  <a:gd name="T9" fmla="*/ 5 h 6"/>
                  <a:gd name="T10" fmla="*/ 4 w 4"/>
                  <a:gd name="T11" fmla="*/ 0 h 6"/>
                  <a:gd name="T12" fmla="*/ 3 w 4"/>
                  <a:gd name="T13" fmla="*/ 0 h 6"/>
                  <a:gd name="T14" fmla="*/ 1 w 4"/>
                  <a:gd name="T15" fmla="*/ 5 h 6"/>
                  <a:gd name="T16" fmla="*/ 1 w 4"/>
                  <a:gd name="T17" fmla="*/ 6 h 6"/>
                  <a:gd name="T18" fmla="*/ 4 w 4"/>
                  <a:gd name="T19" fmla="*/ 0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2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4" name="Oval 9604"/>
              <p:cNvSpPr>
                <a:spLocks noChangeArrowheads="1"/>
              </p:cNvSpPr>
              <p:nvPr/>
            </p:nvSpPr>
            <p:spPr bwMode="auto">
              <a:xfrm>
                <a:off x="-380" y="325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5" name="Freeform 9605"/>
              <p:cNvSpPr>
                <a:spLocks/>
              </p:cNvSpPr>
              <p:nvPr/>
            </p:nvSpPr>
            <p:spPr bwMode="auto">
              <a:xfrm>
                <a:off x="-387" y="32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6" name="Freeform 9606"/>
              <p:cNvSpPr>
                <a:spLocks noEditPoints="1"/>
              </p:cNvSpPr>
              <p:nvPr/>
            </p:nvSpPr>
            <p:spPr bwMode="auto">
              <a:xfrm>
                <a:off x="-427" y="3271"/>
                <a:ext cx="38" cy="64"/>
              </a:xfrm>
              <a:custGeom>
                <a:avLst/>
                <a:gdLst>
                  <a:gd name="T0" fmla="*/ 0 w 16"/>
                  <a:gd name="T1" fmla="*/ 27 h 27"/>
                  <a:gd name="T2" fmla="*/ 0 w 16"/>
                  <a:gd name="T3" fmla="*/ 27 h 27"/>
                  <a:gd name="T4" fmla="*/ 0 w 16"/>
                  <a:gd name="T5" fmla="*/ 27 h 27"/>
                  <a:gd name="T6" fmla="*/ 0 w 16"/>
                  <a:gd name="T7" fmla="*/ 27 h 27"/>
                  <a:gd name="T8" fmla="*/ 0 w 16"/>
                  <a:gd name="T9" fmla="*/ 27 h 27"/>
                  <a:gd name="T10" fmla="*/ 4 w 16"/>
                  <a:gd name="T11" fmla="*/ 21 h 27"/>
                  <a:gd name="T12" fmla="*/ 0 w 16"/>
                  <a:gd name="T13" fmla="*/ 27 h 27"/>
                  <a:gd name="T14" fmla="*/ 0 w 16"/>
                  <a:gd name="T15" fmla="*/ 27 h 27"/>
                  <a:gd name="T16" fmla="*/ 4 w 16"/>
                  <a:gd name="T17" fmla="*/ 21 h 27"/>
                  <a:gd name="T18" fmla="*/ 4 w 16"/>
                  <a:gd name="T19" fmla="*/ 21 h 27"/>
                  <a:gd name="T20" fmla="*/ 7 w 16"/>
                  <a:gd name="T21" fmla="*/ 16 h 27"/>
                  <a:gd name="T22" fmla="*/ 4 w 16"/>
                  <a:gd name="T23" fmla="*/ 21 h 27"/>
                  <a:gd name="T24" fmla="*/ 4 w 16"/>
                  <a:gd name="T25" fmla="*/ 21 h 27"/>
                  <a:gd name="T26" fmla="*/ 7 w 16"/>
                  <a:gd name="T27" fmla="*/ 16 h 27"/>
                  <a:gd name="T28" fmla="*/ 7 w 16"/>
                  <a:gd name="T29" fmla="*/ 16 h 27"/>
                  <a:gd name="T30" fmla="*/ 8 w 16"/>
                  <a:gd name="T31" fmla="*/ 13 h 27"/>
                  <a:gd name="T32" fmla="*/ 7 w 16"/>
                  <a:gd name="T33" fmla="*/ 15 h 27"/>
                  <a:gd name="T34" fmla="*/ 7 w 16"/>
                  <a:gd name="T35" fmla="*/ 16 h 27"/>
                  <a:gd name="T36" fmla="*/ 8 w 16"/>
                  <a:gd name="T37" fmla="*/ 13 h 27"/>
                  <a:gd name="T38" fmla="*/ 8 w 16"/>
                  <a:gd name="T39" fmla="*/ 13 h 27"/>
                  <a:gd name="T40" fmla="*/ 8 w 16"/>
                  <a:gd name="T41" fmla="*/ 13 h 27"/>
                  <a:gd name="T42" fmla="*/ 8 w 16"/>
                  <a:gd name="T43" fmla="*/ 13 h 27"/>
                  <a:gd name="T44" fmla="*/ 9 w 16"/>
                  <a:gd name="T45" fmla="*/ 13 h 27"/>
                  <a:gd name="T46" fmla="*/ 9 w 16"/>
                  <a:gd name="T47" fmla="*/ 13 h 27"/>
                  <a:gd name="T48" fmla="*/ 8 w 16"/>
                  <a:gd name="T49" fmla="*/ 13 h 27"/>
                  <a:gd name="T50" fmla="*/ 9 w 16"/>
                  <a:gd name="T51" fmla="*/ 12 h 27"/>
                  <a:gd name="T52" fmla="*/ 8 w 16"/>
                  <a:gd name="T53" fmla="*/ 13 h 27"/>
                  <a:gd name="T54" fmla="*/ 9 w 16"/>
                  <a:gd name="T55" fmla="*/ 13 h 27"/>
                  <a:gd name="T56" fmla="*/ 9 w 16"/>
                  <a:gd name="T57" fmla="*/ 12 h 27"/>
                  <a:gd name="T58" fmla="*/ 9 w 16"/>
                  <a:gd name="T59" fmla="*/ 12 h 27"/>
                  <a:gd name="T60" fmla="*/ 10 w 16"/>
                  <a:gd name="T61" fmla="*/ 10 h 27"/>
                  <a:gd name="T62" fmla="*/ 9 w 16"/>
                  <a:gd name="T63" fmla="*/ 12 h 27"/>
                  <a:gd name="T64" fmla="*/ 9 w 16"/>
                  <a:gd name="T65" fmla="*/ 12 h 27"/>
                  <a:gd name="T66" fmla="*/ 10 w 16"/>
                  <a:gd name="T67" fmla="*/ 11 h 27"/>
                  <a:gd name="T68" fmla="*/ 10 w 16"/>
                  <a:gd name="T69" fmla="*/ 10 h 27"/>
                  <a:gd name="T70" fmla="*/ 14 w 16"/>
                  <a:gd name="T71" fmla="*/ 4 h 27"/>
                  <a:gd name="T72" fmla="*/ 10 w 16"/>
                  <a:gd name="T73" fmla="*/ 10 h 27"/>
                  <a:gd name="T74" fmla="*/ 10 w 16"/>
                  <a:gd name="T75" fmla="*/ 10 h 27"/>
                  <a:gd name="T76" fmla="*/ 14 w 16"/>
                  <a:gd name="T77" fmla="*/ 4 h 27"/>
                  <a:gd name="T78" fmla="*/ 14 w 16"/>
                  <a:gd name="T79" fmla="*/ 4 h 27"/>
                  <a:gd name="T80" fmla="*/ 15 w 16"/>
                  <a:gd name="T81" fmla="*/ 3 h 27"/>
                  <a:gd name="T82" fmla="*/ 14 w 16"/>
                  <a:gd name="T83" fmla="*/ 4 h 27"/>
                  <a:gd name="T84" fmla="*/ 14 w 16"/>
                  <a:gd name="T85" fmla="*/ 4 h 27"/>
                  <a:gd name="T86" fmla="*/ 15 w 16"/>
                  <a:gd name="T87" fmla="*/ 3 h 27"/>
                  <a:gd name="T88" fmla="*/ 15 w 16"/>
                  <a:gd name="T89" fmla="*/ 3 h 27"/>
                  <a:gd name="T90" fmla="*/ 15 w 16"/>
                  <a:gd name="T91" fmla="*/ 2 h 27"/>
                  <a:gd name="T92" fmla="*/ 15 w 16"/>
                  <a:gd name="T93" fmla="*/ 3 h 27"/>
                  <a:gd name="T94" fmla="*/ 15 w 16"/>
                  <a:gd name="T95" fmla="*/ 3 h 27"/>
                  <a:gd name="T96" fmla="*/ 15 w 16"/>
                  <a:gd name="T97" fmla="*/ 3 h 27"/>
                  <a:gd name="T98" fmla="*/ 15 w 16"/>
                  <a:gd name="T99" fmla="*/ 2 h 27"/>
                  <a:gd name="T100" fmla="*/ 16 w 16"/>
                  <a:gd name="T101" fmla="*/ 0 h 27"/>
                  <a:gd name="T102" fmla="*/ 16 w 16"/>
                  <a:gd name="T103" fmla="*/ 1 h 27"/>
                  <a:gd name="T104" fmla="*/ 16 w 16"/>
                  <a:gd name="T105" fmla="*/ 1 h 27"/>
                  <a:gd name="T106" fmla="*/ 16 w 16"/>
                  <a:gd name="T107" fmla="*/ 0 h 27"/>
                  <a:gd name="T108" fmla="*/ 16 w 16"/>
                  <a:gd name="T10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4" y="21"/>
                    </a:moveTo>
                    <a:cubicBezTo>
                      <a:pt x="3" y="23"/>
                      <a:pt x="1" y="25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5"/>
                      <a:pt x="3" y="23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moveTo>
                      <a:pt x="7" y="16"/>
                    </a:moveTo>
                    <a:cubicBezTo>
                      <a:pt x="6" y="17"/>
                      <a:pt x="5" y="19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19"/>
                      <a:pt x="6" y="18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moveTo>
                      <a:pt x="8" y="13"/>
                    </a:moveTo>
                    <a:cubicBezTo>
                      <a:pt x="8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8" y="15"/>
                      <a:pt x="8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moveTo>
                      <a:pt x="8" y="13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moveTo>
                      <a:pt x="9" y="12"/>
                    </a:move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10" y="10"/>
                    </a:moveTo>
                    <a:cubicBezTo>
                      <a:pt x="10" y="11"/>
                      <a:pt x="9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0" y="11"/>
                      <a:pt x="10" y="10"/>
                      <a:pt x="10" y="10"/>
                    </a:cubicBezTo>
                    <a:moveTo>
                      <a:pt x="14" y="4"/>
                    </a:moveTo>
                    <a:cubicBezTo>
                      <a:pt x="13" y="6"/>
                      <a:pt x="11" y="8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8"/>
                      <a:pt x="13" y="6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moveTo>
                      <a:pt x="15" y="3"/>
                    </a:moveTo>
                    <a:cubicBezTo>
                      <a:pt x="14" y="3"/>
                      <a:pt x="14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2"/>
                    </a:move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2"/>
                    </a:cubicBezTo>
                    <a:moveTo>
                      <a:pt x="16" y="0"/>
                    </a:moveTo>
                    <a:cubicBezTo>
                      <a:pt x="16" y="0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7" name="Freeform 9607"/>
              <p:cNvSpPr>
                <a:spLocks/>
              </p:cNvSpPr>
              <p:nvPr/>
            </p:nvSpPr>
            <p:spPr bwMode="auto">
              <a:xfrm>
                <a:off x="-427" y="333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8" name="Rectangle 9608"/>
              <p:cNvSpPr>
                <a:spLocks noChangeArrowheads="1"/>
              </p:cNvSpPr>
              <p:nvPr/>
            </p:nvSpPr>
            <p:spPr bwMode="auto">
              <a:xfrm>
                <a:off x="-427" y="333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9" name="Rectangle 9609"/>
              <p:cNvSpPr>
                <a:spLocks noChangeArrowheads="1"/>
              </p:cNvSpPr>
              <p:nvPr/>
            </p:nvSpPr>
            <p:spPr bwMode="auto">
              <a:xfrm>
                <a:off x="-427" y="333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0" name="Oval 9610"/>
              <p:cNvSpPr>
                <a:spLocks noChangeArrowheads="1"/>
              </p:cNvSpPr>
              <p:nvPr/>
            </p:nvSpPr>
            <p:spPr bwMode="auto">
              <a:xfrm>
                <a:off x="-418" y="332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1" name="Freeform 9611"/>
              <p:cNvSpPr>
                <a:spLocks noEditPoints="1"/>
              </p:cNvSpPr>
              <p:nvPr/>
            </p:nvSpPr>
            <p:spPr bwMode="auto">
              <a:xfrm>
                <a:off x="-411" y="3294"/>
                <a:ext cx="7" cy="15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5 h 6"/>
                  <a:gd name="T10" fmla="*/ 3 w 3"/>
                  <a:gd name="T11" fmla="*/ 0 h 6"/>
                  <a:gd name="T12" fmla="*/ 3 w 3"/>
                  <a:gd name="T13" fmla="*/ 0 h 6"/>
                  <a:gd name="T14" fmla="*/ 3 w 3"/>
                  <a:gd name="T15" fmla="*/ 1 h 6"/>
                  <a:gd name="T16" fmla="*/ 3 w 3"/>
                  <a:gd name="T17" fmla="*/ 0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2" name="Freeform 9612"/>
              <p:cNvSpPr>
                <a:spLocks/>
              </p:cNvSpPr>
              <p:nvPr/>
            </p:nvSpPr>
            <p:spPr bwMode="auto">
              <a:xfrm>
                <a:off x="-408" y="330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3" name="Freeform 9613"/>
              <p:cNvSpPr>
                <a:spLocks noEditPoints="1"/>
              </p:cNvSpPr>
              <p:nvPr/>
            </p:nvSpPr>
            <p:spPr bwMode="auto">
              <a:xfrm>
                <a:off x="-406" y="3273"/>
                <a:ext cx="17" cy="26"/>
              </a:xfrm>
              <a:custGeom>
                <a:avLst/>
                <a:gdLst>
                  <a:gd name="T0" fmla="*/ 0 w 7"/>
                  <a:gd name="T1" fmla="*/ 11 h 11"/>
                  <a:gd name="T2" fmla="*/ 0 w 7"/>
                  <a:gd name="T3" fmla="*/ 11 h 11"/>
                  <a:gd name="T4" fmla="*/ 0 w 7"/>
                  <a:gd name="T5" fmla="*/ 11 h 11"/>
                  <a:gd name="T6" fmla="*/ 0 w 7"/>
                  <a:gd name="T7" fmla="*/ 11 h 11"/>
                  <a:gd name="T8" fmla="*/ 0 w 7"/>
                  <a:gd name="T9" fmla="*/ 11 h 11"/>
                  <a:gd name="T10" fmla="*/ 5 w 7"/>
                  <a:gd name="T11" fmla="*/ 3 h 11"/>
                  <a:gd name="T12" fmla="*/ 5 w 7"/>
                  <a:gd name="T13" fmla="*/ 3 h 11"/>
                  <a:gd name="T14" fmla="*/ 5 w 7"/>
                  <a:gd name="T15" fmla="*/ 3 h 11"/>
                  <a:gd name="T16" fmla="*/ 5 w 7"/>
                  <a:gd name="T17" fmla="*/ 3 h 11"/>
                  <a:gd name="T18" fmla="*/ 5 w 7"/>
                  <a:gd name="T19" fmla="*/ 3 h 11"/>
                  <a:gd name="T20" fmla="*/ 6 w 7"/>
                  <a:gd name="T21" fmla="*/ 2 h 11"/>
                  <a:gd name="T22" fmla="*/ 6 w 7"/>
                  <a:gd name="T23" fmla="*/ 2 h 11"/>
                  <a:gd name="T24" fmla="*/ 6 w 7"/>
                  <a:gd name="T25" fmla="*/ 2 h 11"/>
                  <a:gd name="T26" fmla="*/ 6 w 7"/>
                  <a:gd name="T27" fmla="*/ 2 h 11"/>
                  <a:gd name="T28" fmla="*/ 6 w 7"/>
                  <a:gd name="T29" fmla="*/ 2 h 11"/>
                  <a:gd name="T30" fmla="*/ 7 w 7"/>
                  <a:gd name="T31" fmla="*/ 0 h 11"/>
                  <a:gd name="T32" fmla="*/ 6 w 7"/>
                  <a:gd name="T33" fmla="*/ 1 h 11"/>
                  <a:gd name="T34" fmla="*/ 6 w 7"/>
                  <a:gd name="T35" fmla="*/ 2 h 11"/>
                  <a:gd name="T36" fmla="*/ 7 w 7"/>
                  <a:gd name="T37" fmla="*/ 0 h 11"/>
                  <a:gd name="T38" fmla="*/ 7 w 7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4" name="Freeform 9614"/>
              <p:cNvSpPr>
                <a:spLocks/>
              </p:cNvSpPr>
              <p:nvPr/>
            </p:nvSpPr>
            <p:spPr bwMode="auto">
              <a:xfrm>
                <a:off x="-408" y="330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5" name="Freeform 9615"/>
              <p:cNvSpPr>
                <a:spLocks noEditPoints="1"/>
              </p:cNvSpPr>
              <p:nvPr/>
            </p:nvSpPr>
            <p:spPr bwMode="auto">
              <a:xfrm>
                <a:off x="-389" y="3110"/>
                <a:ext cx="101" cy="161"/>
              </a:xfrm>
              <a:custGeom>
                <a:avLst/>
                <a:gdLst>
                  <a:gd name="T0" fmla="*/ 0 w 43"/>
                  <a:gd name="T1" fmla="*/ 68 h 68"/>
                  <a:gd name="T2" fmla="*/ 1 w 43"/>
                  <a:gd name="T3" fmla="*/ 68 h 68"/>
                  <a:gd name="T4" fmla="*/ 4 w 43"/>
                  <a:gd name="T5" fmla="*/ 61 h 68"/>
                  <a:gd name="T6" fmla="*/ 4 w 43"/>
                  <a:gd name="T7" fmla="*/ 62 h 68"/>
                  <a:gd name="T8" fmla="*/ 4 w 43"/>
                  <a:gd name="T9" fmla="*/ 61 h 68"/>
                  <a:gd name="T10" fmla="*/ 9 w 43"/>
                  <a:gd name="T11" fmla="*/ 54 h 68"/>
                  <a:gd name="T12" fmla="*/ 9 w 43"/>
                  <a:gd name="T13" fmla="*/ 54 h 68"/>
                  <a:gd name="T14" fmla="*/ 9 w 43"/>
                  <a:gd name="T15" fmla="*/ 53 h 68"/>
                  <a:gd name="T16" fmla="*/ 10 w 43"/>
                  <a:gd name="T17" fmla="*/ 53 h 68"/>
                  <a:gd name="T18" fmla="*/ 10 w 43"/>
                  <a:gd name="T19" fmla="*/ 53 h 68"/>
                  <a:gd name="T20" fmla="*/ 12 w 43"/>
                  <a:gd name="T21" fmla="*/ 49 h 68"/>
                  <a:gd name="T22" fmla="*/ 12 w 43"/>
                  <a:gd name="T23" fmla="*/ 49 h 68"/>
                  <a:gd name="T24" fmla="*/ 12 w 43"/>
                  <a:gd name="T25" fmla="*/ 49 h 68"/>
                  <a:gd name="T26" fmla="*/ 13 w 43"/>
                  <a:gd name="T27" fmla="*/ 47 h 68"/>
                  <a:gd name="T28" fmla="*/ 14 w 43"/>
                  <a:gd name="T29" fmla="*/ 46 h 68"/>
                  <a:gd name="T30" fmla="*/ 15 w 43"/>
                  <a:gd name="T31" fmla="*/ 44 h 68"/>
                  <a:gd name="T32" fmla="*/ 14 w 43"/>
                  <a:gd name="T33" fmla="*/ 46 h 68"/>
                  <a:gd name="T34" fmla="*/ 15 w 43"/>
                  <a:gd name="T35" fmla="*/ 44 h 68"/>
                  <a:gd name="T36" fmla="*/ 16 w 43"/>
                  <a:gd name="T37" fmla="*/ 43 h 68"/>
                  <a:gd name="T38" fmla="*/ 17 w 43"/>
                  <a:gd name="T39" fmla="*/ 42 h 68"/>
                  <a:gd name="T40" fmla="*/ 24 w 43"/>
                  <a:gd name="T41" fmla="*/ 30 h 68"/>
                  <a:gd name="T42" fmla="*/ 22 w 43"/>
                  <a:gd name="T43" fmla="*/ 34 h 68"/>
                  <a:gd name="T44" fmla="*/ 24 w 43"/>
                  <a:gd name="T45" fmla="*/ 30 h 68"/>
                  <a:gd name="T46" fmla="*/ 26 w 43"/>
                  <a:gd name="T47" fmla="*/ 26 h 68"/>
                  <a:gd name="T48" fmla="*/ 29 w 43"/>
                  <a:gd name="T49" fmla="*/ 22 h 68"/>
                  <a:gd name="T50" fmla="*/ 38 w 43"/>
                  <a:gd name="T51" fmla="*/ 6 h 68"/>
                  <a:gd name="T52" fmla="*/ 35 w 43"/>
                  <a:gd name="T53" fmla="*/ 13 h 68"/>
                  <a:gd name="T54" fmla="*/ 39 w 43"/>
                  <a:gd name="T55" fmla="*/ 6 h 68"/>
                  <a:gd name="T56" fmla="*/ 42 w 43"/>
                  <a:gd name="T57" fmla="*/ 0 h 68"/>
                  <a:gd name="T58" fmla="*/ 40 w 43"/>
                  <a:gd name="T59" fmla="*/ 3 h 68"/>
                  <a:gd name="T60" fmla="*/ 40 w 43"/>
                  <a:gd name="T61" fmla="*/ 3 h 68"/>
                  <a:gd name="T62" fmla="*/ 42 w 43"/>
                  <a:gd name="T6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" h="68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1" y="68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4" y="61"/>
                    </a:moveTo>
                    <a:cubicBezTo>
                      <a:pt x="4" y="61"/>
                      <a:pt x="4" y="62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2"/>
                      <a:pt x="4" y="62"/>
                      <a:pt x="5" y="62"/>
                    </a:cubicBezTo>
                    <a:cubicBezTo>
                      <a:pt x="4" y="62"/>
                      <a:pt x="4" y="61"/>
                      <a:pt x="4" y="61"/>
                    </a:cubicBezTo>
                    <a:moveTo>
                      <a:pt x="9" y="54"/>
                    </a:move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5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moveTo>
                      <a:pt x="9" y="53"/>
                    </a:move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9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9" y="53"/>
                      <a:pt x="9" y="53"/>
                      <a:pt x="9" y="53"/>
                    </a:cubicBezTo>
                    <a:moveTo>
                      <a:pt x="12" y="49"/>
                    </a:move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moveTo>
                      <a:pt x="14" y="46"/>
                    </a:moveTo>
                    <a:cubicBezTo>
                      <a:pt x="14" y="46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4" y="47"/>
                    </a:cubicBezTo>
                    <a:cubicBezTo>
                      <a:pt x="14" y="47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moveTo>
                      <a:pt x="15" y="44"/>
                    </a:moveTo>
                    <a:cubicBezTo>
                      <a:pt x="15" y="44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ubicBezTo>
                      <a:pt x="15" y="45"/>
                      <a:pt x="15" y="45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moveTo>
                      <a:pt x="16" y="42"/>
                    </a:moveTo>
                    <a:cubicBezTo>
                      <a:pt x="16" y="42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2"/>
                      <a:pt x="17" y="42"/>
                    </a:cubicBezTo>
                    <a:cubicBezTo>
                      <a:pt x="16" y="42"/>
                      <a:pt x="16" y="42"/>
                      <a:pt x="16" y="42"/>
                    </a:cubicBezTo>
                    <a:moveTo>
                      <a:pt x="24" y="30"/>
                    </a:moveTo>
                    <a:cubicBezTo>
                      <a:pt x="23" y="31"/>
                      <a:pt x="22" y="32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2" y="33"/>
                      <a:pt x="23" y="31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moveTo>
                      <a:pt x="29" y="22"/>
                    </a:moveTo>
                    <a:cubicBezTo>
                      <a:pt x="28" y="23"/>
                      <a:pt x="27" y="24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5"/>
                      <a:pt x="28" y="23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moveTo>
                      <a:pt x="38" y="6"/>
                    </a:move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moveTo>
                      <a:pt x="42" y="0"/>
                    </a:moveTo>
                    <a:cubicBezTo>
                      <a:pt x="41" y="2"/>
                      <a:pt x="41" y="2"/>
                      <a:pt x="41" y="2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6" name="Freeform 9616"/>
              <p:cNvSpPr>
                <a:spLocks noEditPoints="1"/>
              </p:cNvSpPr>
              <p:nvPr/>
            </p:nvSpPr>
            <p:spPr bwMode="auto">
              <a:xfrm>
                <a:off x="-368" y="3153"/>
                <a:ext cx="47" cy="82"/>
              </a:xfrm>
              <a:custGeom>
                <a:avLst/>
                <a:gdLst>
                  <a:gd name="T0" fmla="*/ 1 w 20"/>
                  <a:gd name="T1" fmla="*/ 34 h 35"/>
                  <a:gd name="T2" fmla="*/ 0 w 20"/>
                  <a:gd name="T3" fmla="*/ 35 h 35"/>
                  <a:gd name="T4" fmla="*/ 0 w 20"/>
                  <a:gd name="T5" fmla="*/ 35 h 35"/>
                  <a:gd name="T6" fmla="*/ 1 w 20"/>
                  <a:gd name="T7" fmla="*/ 34 h 35"/>
                  <a:gd name="T8" fmla="*/ 1 w 20"/>
                  <a:gd name="T9" fmla="*/ 34 h 35"/>
                  <a:gd name="T10" fmla="*/ 1 w 20"/>
                  <a:gd name="T11" fmla="*/ 33 h 35"/>
                  <a:gd name="T12" fmla="*/ 1 w 20"/>
                  <a:gd name="T13" fmla="*/ 34 h 35"/>
                  <a:gd name="T14" fmla="*/ 1 w 20"/>
                  <a:gd name="T15" fmla="*/ 34 h 35"/>
                  <a:gd name="T16" fmla="*/ 1 w 20"/>
                  <a:gd name="T17" fmla="*/ 33 h 35"/>
                  <a:gd name="T18" fmla="*/ 1 w 20"/>
                  <a:gd name="T19" fmla="*/ 33 h 35"/>
                  <a:gd name="T20" fmla="*/ 2 w 20"/>
                  <a:gd name="T21" fmla="*/ 31 h 35"/>
                  <a:gd name="T22" fmla="*/ 2 w 20"/>
                  <a:gd name="T23" fmla="*/ 32 h 35"/>
                  <a:gd name="T24" fmla="*/ 2 w 20"/>
                  <a:gd name="T25" fmla="*/ 32 h 35"/>
                  <a:gd name="T26" fmla="*/ 2 w 20"/>
                  <a:gd name="T27" fmla="*/ 31 h 35"/>
                  <a:gd name="T28" fmla="*/ 2 w 20"/>
                  <a:gd name="T29" fmla="*/ 31 h 35"/>
                  <a:gd name="T30" fmla="*/ 4 w 20"/>
                  <a:gd name="T31" fmla="*/ 29 h 35"/>
                  <a:gd name="T32" fmla="*/ 3 w 20"/>
                  <a:gd name="T33" fmla="*/ 30 h 35"/>
                  <a:gd name="T34" fmla="*/ 3 w 20"/>
                  <a:gd name="T35" fmla="*/ 30 h 35"/>
                  <a:gd name="T36" fmla="*/ 4 w 20"/>
                  <a:gd name="T37" fmla="*/ 29 h 35"/>
                  <a:gd name="T38" fmla="*/ 4 w 20"/>
                  <a:gd name="T39" fmla="*/ 29 h 35"/>
                  <a:gd name="T40" fmla="*/ 5 w 20"/>
                  <a:gd name="T41" fmla="*/ 27 h 35"/>
                  <a:gd name="T42" fmla="*/ 4 w 20"/>
                  <a:gd name="T43" fmla="*/ 28 h 35"/>
                  <a:gd name="T44" fmla="*/ 4 w 20"/>
                  <a:gd name="T45" fmla="*/ 28 h 35"/>
                  <a:gd name="T46" fmla="*/ 5 w 20"/>
                  <a:gd name="T47" fmla="*/ 27 h 35"/>
                  <a:gd name="T48" fmla="*/ 5 w 20"/>
                  <a:gd name="T49" fmla="*/ 27 h 35"/>
                  <a:gd name="T50" fmla="*/ 6 w 20"/>
                  <a:gd name="T51" fmla="*/ 25 h 35"/>
                  <a:gd name="T52" fmla="*/ 5 w 20"/>
                  <a:gd name="T53" fmla="*/ 26 h 35"/>
                  <a:gd name="T54" fmla="*/ 5 w 20"/>
                  <a:gd name="T55" fmla="*/ 26 h 35"/>
                  <a:gd name="T56" fmla="*/ 6 w 20"/>
                  <a:gd name="T57" fmla="*/ 25 h 35"/>
                  <a:gd name="T58" fmla="*/ 6 w 20"/>
                  <a:gd name="T59" fmla="*/ 25 h 35"/>
                  <a:gd name="T60" fmla="*/ 12 w 20"/>
                  <a:gd name="T61" fmla="*/ 15 h 35"/>
                  <a:gd name="T62" fmla="*/ 7 w 20"/>
                  <a:gd name="T63" fmla="*/ 24 h 35"/>
                  <a:gd name="T64" fmla="*/ 7 w 20"/>
                  <a:gd name="T65" fmla="*/ 24 h 35"/>
                  <a:gd name="T66" fmla="*/ 9 w 20"/>
                  <a:gd name="T67" fmla="*/ 20 h 35"/>
                  <a:gd name="T68" fmla="*/ 12 w 20"/>
                  <a:gd name="T69" fmla="*/ 15 h 35"/>
                  <a:gd name="T70" fmla="*/ 12 w 20"/>
                  <a:gd name="T71" fmla="*/ 15 h 35"/>
                  <a:gd name="T72" fmla="*/ 16 w 20"/>
                  <a:gd name="T73" fmla="*/ 7 h 35"/>
                  <a:gd name="T74" fmla="*/ 15 w 20"/>
                  <a:gd name="T75" fmla="*/ 9 h 35"/>
                  <a:gd name="T76" fmla="*/ 14 w 20"/>
                  <a:gd name="T77" fmla="*/ 11 h 35"/>
                  <a:gd name="T78" fmla="*/ 14 w 20"/>
                  <a:gd name="T79" fmla="*/ 11 h 35"/>
                  <a:gd name="T80" fmla="*/ 16 w 20"/>
                  <a:gd name="T81" fmla="*/ 7 h 35"/>
                  <a:gd name="T82" fmla="*/ 16 w 20"/>
                  <a:gd name="T83" fmla="*/ 7 h 35"/>
                  <a:gd name="T84" fmla="*/ 20 w 20"/>
                  <a:gd name="T85" fmla="*/ 0 h 35"/>
                  <a:gd name="T86" fmla="*/ 19 w 20"/>
                  <a:gd name="T87" fmla="*/ 3 h 35"/>
                  <a:gd name="T88" fmla="*/ 19 w 20"/>
                  <a:gd name="T89" fmla="*/ 3 h 35"/>
                  <a:gd name="T90" fmla="*/ 20 w 20"/>
                  <a:gd name="T9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" h="35">
                    <a:moveTo>
                      <a:pt x="1" y="34"/>
                    </a:moveTo>
                    <a:cubicBezTo>
                      <a:pt x="0" y="34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moveTo>
                      <a:pt x="1" y="33"/>
                    </a:moveTo>
                    <a:cubicBezTo>
                      <a:pt x="1" y="33"/>
                      <a:pt x="1" y="33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moveTo>
                      <a:pt x="2" y="31"/>
                    </a:moveTo>
                    <a:cubicBezTo>
                      <a:pt x="2" y="31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moveTo>
                      <a:pt x="4" y="29"/>
                    </a:moveTo>
                    <a:cubicBezTo>
                      <a:pt x="3" y="29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moveTo>
                      <a:pt x="5" y="27"/>
                    </a:moveTo>
                    <a:cubicBezTo>
                      <a:pt x="4" y="27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moveTo>
                      <a:pt x="6" y="25"/>
                    </a:moveTo>
                    <a:cubicBezTo>
                      <a:pt x="6" y="25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moveTo>
                      <a:pt x="12" y="15"/>
                    </a:moveTo>
                    <a:cubicBezTo>
                      <a:pt x="10" y="18"/>
                      <a:pt x="8" y="21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2"/>
                      <a:pt x="8" y="21"/>
                      <a:pt x="9" y="20"/>
                    </a:cubicBezTo>
                    <a:cubicBezTo>
                      <a:pt x="10" y="18"/>
                      <a:pt x="11" y="17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moveTo>
                      <a:pt x="16" y="7"/>
                    </a:moveTo>
                    <a:cubicBezTo>
                      <a:pt x="16" y="8"/>
                      <a:pt x="16" y="8"/>
                      <a:pt x="15" y="9"/>
                    </a:cubicBezTo>
                    <a:cubicBezTo>
                      <a:pt x="15" y="10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5" y="9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moveTo>
                      <a:pt x="20" y="0"/>
                    </a:moveTo>
                    <a:cubicBezTo>
                      <a:pt x="20" y="1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20" y="1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7" name="Freeform 9617"/>
              <p:cNvSpPr>
                <a:spLocks noEditPoints="1"/>
              </p:cNvSpPr>
              <p:nvPr/>
            </p:nvSpPr>
            <p:spPr bwMode="auto">
              <a:xfrm>
                <a:off x="-366" y="3228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8" name="Freeform 9618"/>
              <p:cNvSpPr>
                <a:spLocks noEditPoints="1"/>
              </p:cNvSpPr>
              <p:nvPr/>
            </p:nvSpPr>
            <p:spPr bwMode="auto">
              <a:xfrm>
                <a:off x="-378" y="3235"/>
                <a:ext cx="10" cy="15"/>
              </a:xfrm>
              <a:custGeom>
                <a:avLst/>
                <a:gdLst>
                  <a:gd name="T0" fmla="*/ 2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2 w 4"/>
                  <a:gd name="T7" fmla="*/ 4 h 6"/>
                  <a:gd name="T8" fmla="*/ 2 w 4"/>
                  <a:gd name="T9" fmla="*/ 4 h 6"/>
                  <a:gd name="T10" fmla="*/ 3 w 4"/>
                  <a:gd name="T11" fmla="*/ 1 h 6"/>
                  <a:gd name="T12" fmla="*/ 3 w 4"/>
                  <a:gd name="T13" fmla="*/ 2 h 6"/>
                  <a:gd name="T14" fmla="*/ 3 w 4"/>
                  <a:gd name="T15" fmla="*/ 2 h 6"/>
                  <a:gd name="T16" fmla="*/ 3 w 4"/>
                  <a:gd name="T17" fmla="*/ 1 h 6"/>
                  <a:gd name="T18" fmla="*/ 3 w 4"/>
                  <a:gd name="T19" fmla="*/ 1 h 6"/>
                  <a:gd name="T20" fmla="*/ 4 w 4"/>
                  <a:gd name="T21" fmla="*/ 0 h 6"/>
                  <a:gd name="T22" fmla="*/ 3 w 4"/>
                  <a:gd name="T23" fmla="*/ 1 h 6"/>
                  <a:gd name="T24" fmla="*/ 4 w 4"/>
                  <a:gd name="T25" fmla="*/ 1 h 6"/>
                  <a:gd name="T26" fmla="*/ 4 w 4"/>
                  <a:gd name="T27" fmla="*/ 0 h 6"/>
                  <a:gd name="T28" fmla="*/ 4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5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9" name="Freeform 9619"/>
              <p:cNvSpPr>
                <a:spLocks noEditPoints="1"/>
              </p:cNvSpPr>
              <p:nvPr/>
            </p:nvSpPr>
            <p:spPr bwMode="auto">
              <a:xfrm>
                <a:off x="-380" y="3240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4 h 6"/>
                  <a:gd name="T8" fmla="*/ 1 w 4"/>
                  <a:gd name="T9" fmla="*/ 4 h 6"/>
                  <a:gd name="T10" fmla="*/ 4 w 4"/>
                  <a:gd name="T11" fmla="*/ 0 h 6"/>
                  <a:gd name="T12" fmla="*/ 3 w 4"/>
                  <a:gd name="T13" fmla="*/ 2 h 6"/>
                  <a:gd name="T14" fmla="*/ 3 w 4"/>
                  <a:gd name="T15" fmla="*/ 2 h 6"/>
                  <a:gd name="T16" fmla="*/ 4 w 4"/>
                  <a:gd name="T17" fmla="*/ 0 h 6"/>
                  <a:gd name="T18" fmla="*/ 4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0" name="Freeform 9620"/>
              <p:cNvSpPr>
                <a:spLocks/>
              </p:cNvSpPr>
              <p:nvPr/>
            </p:nvSpPr>
            <p:spPr bwMode="auto">
              <a:xfrm>
                <a:off x="-389" y="3257"/>
                <a:ext cx="9" cy="11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5 h 5"/>
                  <a:gd name="T4" fmla="*/ 3 w 4"/>
                  <a:gd name="T5" fmla="*/ 0 h 5"/>
                  <a:gd name="T6" fmla="*/ 4 w 4"/>
                  <a:gd name="T7" fmla="*/ 0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2" y="3"/>
                      <a:pt x="0" y="5"/>
                    </a:cubicBezTo>
                    <a:cubicBezTo>
                      <a:pt x="1" y="4"/>
                      <a:pt x="2" y="2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1" name="Oval 9621"/>
              <p:cNvSpPr>
                <a:spLocks noChangeArrowheads="1"/>
              </p:cNvSpPr>
              <p:nvPr/>
            </p:nvSpPr>
            <p:spPr bwMode="auto">
              <a:xfrm>
                <a:off x="-380" y="325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2" name="Freeform 9622"/>
              <p:cNvSpPr>
                <a:spLocks noEditPoints="1"/>
              </p:cNvSpPr>
              <p:nvPr/>
            </p:nvSpPr>
            <p:spPr bwMode="auto">
              <a:xfrm>
                <a:off x="-380" y="3160"/>
                <a:ext cx="57" cy="97"/>
              </a:xfrm>
              <a:custGeom>
                <a:avLst/>
                <a:gdLst>
                  <a:gd name="T0" fmla="*/ 0 w 24"/>
                  <a:gd name="T1" fmla="*/ 40 h 41"/>
                  <a:gd name="T2" fmla="*/ 0 w 24"/>
                  <a:gd name="T3" fmla="*/ 41 h 41"/>
                  <a:gd name="T4" fmla="*/ 0 w 24"/>
                  <a:gd name="T5" fmla="*/ 41 h 41"/>
                  <a:gd name="T6" fmla="*/ 0 w 24"/>
                  <a:gd name="T7" fmla="*/ 40 h 41"/>
                  <a:gd name="T8" fmla="*/ 0 w 24"/>
                  <a:gd name="T9" fmla="*/ 40 h 41"/>
                  <a:gd name="T10" fmla="*/ 4 w 24"/>
                  <a:gd name="T11" fmla="*/ 33 h 41"/>
                  <a:gd name="T12" fmla="*/ 4 w 24"/>
                  <a:gd name="T13" fmla="*/ 33 h 41"/>
                  <a:gd name="T14" fmla="*/ 4 w 24"/>
                  <a:gd name="T15" fmla="*/ 33 h 41"/>
                  <a:gd name="T16" fmla="*/ 5 w 24"/>
                  <a:gd name="T17" fmla="*/ 33 h 41"/>
                  <a:gd name="T18" fmla="*/ 4 w 24"/>
                  <a:gd name="T19" fmla="*/ 33 h 41"/>
                  <a:gd name="T20" fmla="*/ 5 w 24"/>
                  <a:gd name="T21" fmla="*/ 32 h 41"/>
                  <a:gd name="T22" fmla="*/ 5 w 24"/>
                  <a:gd name="T23" fmla="*/ 32 h 41"/>
                  <a:gd name="T24" fmla="*/ 5 w 24"/>
                  <a:gd name="T25" fmla="*/ 32 h 41"/>
                  <a:gd name="T26" fmla="*/ 5 w 24"/>
                  <a:gd name="T27" fmla="*/ 32 h 41"/>
                  <a:gd name="T28" fmla="*/ 5 w 24"/>
                  <a:gd name="T29" fmla="*/ 32 h 41"/>
                  <a:gd name="T30" fmla="*/ 8 w 24"/>
                  <a:gd name="T31" fmla="*/ 27 h 41"/>
                  <a:gd name="T32" fmla="*/ 7 w 24"/>
                  <a:gd name="T33" fmla="*/ 28 h 41"/>
                  <a:gd name="T34" fmla="*/ 7 w 24"/>
                  <a:gd name="T35" fmla="*/ 28 h 41"/>
                  <a:gd name="T36" fmla="*/ 8 w 24"/>
                  <a:gd name="T37" fmla="*/ 27 h 41"/>
                  <a:gd name="T38" fmla="*/ 8 w 24"/>
                  <a:gd name="T39" fmla="*/ 27 h 41"/>
                  <a:gd name="T40" fmla="*/ 9 w 24"/>
                  <a:gd name="T41" fmla="*/ 25 h 41"/>
                  <a:gd name="T42" fmla="*/ 9 w 24"/>
                  <a:gd name="T43" fmla="*/ 26 h 41"/>
                  <a:gd name="T44" fmla="*/ 9 w 24"/>
                  <a:gd name="T45" fmla="*/ 26 h 41"/>
                  <a:gd name="T46" fmla="*/ 9 w 24"/>
                  <a:gd name="T47" fmla="*/ 25 h 41"/>
                  <a:gd name="T48" fmla="*/ 9 w 24"/>
                  <a:gd name="T49" fmla="*/ 25 h 41"/>
                  <a:gd name="T50" fmla="*/ 10 w 24"/>
                  <a:gd name="T51" fmla="*/ 23 h 41"/>
                  <a:gd name="T52" fmla="*/ 10 w 24"/>
                  <a:gd name="T53" fmla="*/ 24 h 41"/>
                  <a:gd name="T54" fmla="*/ 10 w 24"/>
                  <a:gd name="T55" fmla="*/ 24 h 41"/>
                  <a:gd name="T56" fmla="*/ 10 w 24"/>
                  <a:gd name="T57" fmla="*/ 23 h 41"/>
                  <a:gd name="T58" fmla="*/ 10 w 24"/>
                  <a:gd name="T59" fmla="*/ 23 h 41"/>
                  <a:gd name="T60" fmla="*/ 12 w 24"/>
                  <a:gd name="T61" fmla="*/ 21 h 41"/>
                  <a:gd name="T62" fmla="*/ 11 w 24"/>
                  <a:gd name="T63" fmla="*/ 22 h 41"/>
                  <a:gd name="T64" fmla="*/ 11 w 24"/>
                  <a:gd name="T65" fmla="*/ 22 h 41"/>
                  <a:gd name="T66" fmla="*/ 12 w 24"/>
                  <a:gd name="T67" fmla="*/ 21 h 41"/>
                  <a:gd name="T68" fmla="*/ 12 w 24"/>
                  <a:gd name="T69" fmla="*/ 21 h 41"/>
                  <a:gd name="T70" fmla="*/ 19 w 24"/>
                  <a:gd name="T71" fmla="*/ 8 h 41"/>
                  <a:gd name="T72" fmla="*/ 17 w 24"/>
                  <a:gd name="T73" fmla="*/ 12 h 41"/>
                  <a:gd name="T74" fmla="*/ 17 w 24"/>
                  <a:gd name="T75" fmla="*/ 12 h 41"/>
                  <a:gd name="T76" fmla="*/ 19 w 24"/>
                  <a:gd name="T77" fmla="*/ 8 h 41"/>
                  <a:gd name="T78" fmla="*/ 19 w 24"/>
                  <a:gd name="T79" fmla="*/ 8 h 41"/>
                  <a:gd name="T80" fmla="*/ 24 w 24"/>
                  <a:gd name="T81" fmla="*/ 0 h 41"/>
                  <a:gd name="T82" fmla="*/ 21 w 24"/>
                  <a:gd name="T83" fmla="*/ 4 h 41"/>
                  <a:gd name="T84" fmla="*/ 21 w 24"/>
                  <a:gd name="T85" fmla="*/ 4 h 41"/>
                  <a:gd name="T86" fmla="*/ 24 w 24"/>
                  <a:gd name="T87" fmla="*/ 0 h 41"/>
                  <a:gd name="T88" fmla="*/ 24 w 24"/>
                  <a:gd name="T8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" h="41">
                    <a:moveTo>
                      <a:pt x="0" y="40"/>
                    </a:moveTo>
                    <a:cubicBezTo>
                      <a:pt x="0" y="40"/>
                      <a:pt x="0" y="40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moveTo>
                      <a:pt x="4" y="33"/>
                    </a:move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5" y="33"/>
                      <a:pt x="4" y="33"/>
                      <a:pt x="4" y="33"/>
                    </a:cubicBezTo>
                    <a:moveTo>
                      <a:pt x="5" y="32"/>
                    </a:move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moveTo>
                      <a:pt x="8" y="27"/>
                    </a:moveTo>
                    <a:cubicBezTo>
                      <a:pt x="8" y="27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moveTo>
                      <a:pt x="9" y="25"/>
                    </a:moveTo>
                    <a:cubicBezTo>
                      <a:pt x="9" y="25"/>
                      <a:pt x="9" y="25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moveTo>
                      <a:pt x="10" y="23"/>
                    </a:moveTo>
                    <a:cubicBezTo>
                      <a:pt x="10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moveTo>
                      <a:pt x="12" y="21"/>
                    </a:move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moveTo>
                      <a:pt x="19" y="8"/>
                    </a:moveTo>
                    <a:cubicBezTo>
                      <a:pt x="18" y="10"/>
                      <a:pt x="17" y="11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8" y="10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moveTo>
                      <a:pt x="24" y="0"/>
                    </a:moveTo>
                    <a:cubicBezTo>
                      <a:pt x="23" y="1"/>
                      <a:pt x="22" y="3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3"/>
                      <a:pt x="23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3" name="Freeform 9623"/>
              <p:cNvSpPr>
                <a:spLocks noEditPoints="1"/>
              </p:cNvSpPr>
              <p:nvPr/>
            </p:nvSpPr>
            <p:spPr bwMode="auto">
              <a:xfrm>
                <a:off x="-538" y="3337"/>
                <a:ext cx="108" cy="184"/>
              </a:xfrm>
              <a:custGeom>
                <a:avLst/>
                <a:gdLst>
                  <a:gd name="T0" fmla="*/ 0 w 46"/>
                  <a:gd name="T1" fmla="*/ 78 h 78"/>
                  <a:gd name="T2" fmla="*/ 0 w 46"/>
                  <a:gd name="T3" fmla="*/ 77 h 78"/>
                  <a:gd name="T4" fmla="*/ 7 w 46"/>
                  <a:gd name="T5" fmla="*/ 66 h 78"/>
                  <a:gd name="T6" fmla="*/ 11 w 46"/>
                  <a:gd name="T7" fmla="*/ 59 h 78"/>
                  <a:gd name="T8" fmla="*/ 16 w 46"/>
                  <a:gd name="T9" fmla="*/ 50 h 78"/>
                  <a:gd name="T10" fmla="*/ 15 w 46"/>
                  <a:gd name="T11" fmla="*/ 52 h 78"/>
                  <a:gd name="T12" fmla="*/ 16 w 46"/>
                  <a:gd name="T13" fmla="*/ 50 h 78"/>
                  <a:gd name="T14" fmla="*/ 17 w 46"/>
                  <a:gd name="T15" fmla="*/ 49 h 78"/>
                  <a:gd name="T16" fmla="*/ 18 w 46"/>
                  <a:gd name="T17" fmla="*/ 47 h 78"/>
                  <a:gd name="T18" fmla="*/ 21 w 46"/>
                  <a:gd name="T19" fmla="*/ 42 h 78"/>
                  <a:gd name="T20" fmla="*/ 20 w 46"/>
                  <a:gd name="T21" fmla="*/ 44 h 78"/>
                  <a:gd name="T22" fmla="*/ 21 w 46"/>
                  <a:gd name="T23" fmla="*/ 42 h 78"/>
                  <a:gd name="T24" fmla="*/ 21 w 46"/>
                  <a:gd name="T25" fmla="*/ 41 h 78"/>
                  <a:gd name="T26" fmla="*/ 24 w 46"/>
                  <a:gd name="T27" fmla="*/ 38 h 78"/>
                  <a:gd name="T28" fmla="*/ 26 w 46"/>
                  <a:gd name="T29" fmla="*/ 35 h 78"/>
                  <a:gd name="T30" fmla="*/ 24 w 46"/>
                  <a:gd name="T31" fmla="*/ 37 h 78"/>
                  <a:gd name="T32" fmla="*/ 26 w 46"/>
                  <a:gd name="T33" fmla="*/ 35 h 78"/>
                  <a:gd name="T34" fmla="*/ 28 w 46"/>
                  <a:gd name="T35" fmla="*/ 31 h 78"/>
                  <a:gd name="T36" fmla="*/ 28 w 46"/>
                  <a:gd name="T37" fmla="*/ 30 h 78"/>
                  <a:gd name="T38" fmla="*/ 32 w 46"/>
                  <a:gd name="T39" fmla="*/ 23 h 78"/>
                  <a:gd name="T40" fmla="*/ 29 w 46"/>
                  <a:gd name="T41" fmla="*/ 29 h 78"/>
                  <a:gd name="T42" fmla="*/ 33 w 46"/>
                  <a:gd name="T43" fmla="*/ 23 h 78"/>
                  <a:gd name="T44" fmla="*/ 34 w 46"/>
                  <a:gd name="T45" fmla="*/ 20 h 78"/>
                  <a:gd name="T46" fmla="*/ 33 w 46"/>
                  <a:gd name="T47" fmla="*/ 22 h 78"/>
                  <a:gd name="T48" fmla="*/ 33 w 46"/>
                  <a:gd name="T49" fmla="*/ 22 h 78"/>
                  <a:gd name="T50" fmla="*/ 35 w 46"/>
                  <a:gd name="T51" fmla="*/ 20 h 78"/>
                  <a:gd name="T52" fmla="*/ 37 w 46"/>
                  <a:gd name="T53" fmla="*/ 16 h 78"/>
                  <a:gd name="T54" fmla="*/ 36 w 46"/>
                  <a:gd name="T55" fmla="*/ 18 h 78"/>
                  <a:gd name="T56" fmla="*/ 37 w 46"/>
                  <a:gd name="T57" fmla="*/ 16 h 78"/>
                  <a:gd name="T58" fmla="*/ 37 w 46"/>
                  <a:gd name="T59" fmla="*/ 16 h 78"/>
                  <a:gd name="T60" fmla="*/ 37 w 46"/>
                  <a:gd name="T61" fmla="*/ 16 h 78"/>
                  <a:gd name="T62" fmla="*/ 38 w 46"/>
                  <a:gd name="T63" fmla="*/ 15 h 78"/>
                  <a:gd name="T64" fmla="*/ 37 w 46"/>
                  <a:gd name="T65" fmla="*/ 15 h 78"/>
                  <a:gd name="T66" fmla="*/ 38 w 46"/>
                  <a:gd name="T67" fmla="*/ 15 h 78"/>
                  <a:gd name="T68" fmla="*/ 38 w 46"/>
                  <a:gd name="T69" fmla="*/ 15 h 78"/>
                  <a:gd name="T70" fmla="*/ 40 w 46"/>
                  <a:gd name="T71" fmla="*/ 11 h 78"/>
                  <a:gd name="T72" fmla="*/ 40 w 46"/>
                  <a:gd name="T73" fmla="*/ 11 h 78"/>
                  <a:gd name="T74" fmla="*/ 40 w 46"/>
                  <a:gd name="T75" fmla="*/ 11 h 78"/>
                  <a:gd name="T76" fmla="*/ 40 w 46"/>
                  <a:gd name="T77" fmla="*/ 11 h 78"/>
                  <a:gd name="T78" fmla="*/ 40 w 46"/>
                  <a:gd name="T79" fmla="*/ 10 h 78"/>
                  <a:gd name="T80" fmla="*/ 42 w 46"/>
                  <a:gd name="T81" fmla="*/ 8 h 78"/>
                  <a:gd name="T82" fmla="*/ 43 w 46"/>
                  <a:gd name="T83" fmla="*/ 6 h 78"/>
                  <a:gd name="T84" fmla="*/ 43 w 46"/>
                  <a:gd name="T85" fmla="*/ 6 h 78"/>
                  <a:gd name="T86" fmla="*/ 43 w 46"/>
                  <a:gd name="T87" fmla="*/ 6 h 78"/>
                  <a:gd name="T88" fmla="*/ 43 w 46"/>
                  <a:gd name="T89" fmla="*/ 5 h 78"/>
                  <a:gd name="T90" fmla="*/ 43 w 46"/>
                  <a:gd name="T91" fmla="*/ 5 h 78"/>
                  <a:gd name="T92" fmla="*/ 44 w 46"/>
                  <a:gd name="T93" fmla="*/ 3 h 78"/>
                  <a:gd name="T94" fmla="*/ 44 w 46"/>
                  <a:gd name="T95" fmla="*/ 5 h 78"/>
                  <a:gd name="T96" fmla="*/ 44 w 46"/>
                  <a:gd name="T97" fmla="*/ 3 h 78"/>
                  <a:gd name="T98" fmla="*/ 45 w 46"/>
                  <a:gd name="T99" fmla="*/ 2 h 78"/>
                  <a:gd name="T100" fmla="*/ 45 w 46"/>
                  <a:gd name="T101" fmla="*/ 3 h 78"/>
                  <a:gd name="T102" fmla="*/ 45 w 46"/>
                  <a:gd name="T103" fmla="*/ 2 h 78"/>
                  <a:gd name="T104" fmla="*/ 46 w 46"/>
                  <a:gd name="T105" fmla="*/ 1 h 78"/>
                  <a:gd name="T106" fmla="*/ 46 w 46"/>
                  <a:gd name="T10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78">
                    <a:moveTo>
                      <a:pt x="0" y="77"/>
                    </a:moveTo>
                    <a:cubicBezTo>
                      <a:pt x="0" y="77"/>
                      <a:pt x="0" y="78"/>
                      <a:pt x="0" y="78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moveTo>
                      <a:pt x="11" y="59"/>
                    </a:moveTo>
                    <a:cubicBezTo>
                      <a:pt x="10" y="61"/>
                      <a:pt x="8" y="63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8" y="64"/>
                      <a:pt x="10" y="61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moveTo>
                      <a:pt x="16" y="50"/>
                    </a:moveTo>
                    <a:cubicBezTo>
                      <a:pt x="16" y="51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6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moveTo>
                      <a:pt x="18" y="47"/>
                    </a:moveTo>
                    <a:cubicBezTo>
                      <a:pt x="18" y="48"/>
                      <a:pt x="17" y="48"/>
                      <a:pt x="17" y="49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7" y="48"/>
                      <a:pt x="18" y="48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moveTo>
                      <a:pt x="21" y="42"/>
                    </a:moveTo>
                    <a:cubicBezTo>
                      <a:pt x="21" y="43"/>
                      <a:pt x="20" y="43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1" y="43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moveTo>
                      <a:pt x="24" y="38"/>
                    </a:moveTo>
                    <a:cubicBezTo>
                      <a:pt x="23" y="39"/>
                      <a:pt x="22" y="40"/>
                      <a:pt x="21" y="41"/>
                    </a:cubicBezTo>
                    <a:cubicBezTo>
                      <a:pt x="21" y="41"/>
                      <a:pt x="21" y="42"/>
                      <a:pt x="22" y="42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moveTo>
                      <a:pt x="26" y="35"/>
                    </a:moveTo>
                    <a:cubicBezTo>
                      <a:pt x="25" y="35"/>
                      <a:pt x="24" y="36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6"/>
                      <a:pt x="25" y="36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moveTo>
                      <a:pt x="28" y="30"/>
                    </a:moveTo>
                    <a:cubicBezTo>
                      <a:pt x="28" y="30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moveTo>
                      <a:pt x="32" y="23"/>
                    </a:moveTo>
                    <a:cubicBezTo>
                      <a:pt x="32" y="24"/>
                      <a:pt x="32" y="24"/>
                      <a:pt x="32" y="24"/>
                    </a:cubicBezTo>
                    <a:cubicBezTo>
                      <a:pt x="31" y="25"/>
                      <a:pt x="30" y="27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7"/>
                      <a:pt x="31" y="25"/>
                      <a:pt x="33" y="23"/>
                    </a:cubicBezTo>
                    <a:cubicBezTo>
                      <a:pt x="33" y="23"/>
                      <a:pt x="33" y="23"/>
                      <a:pt x="32" y="23"/>
                    </a:cubicBezTo>
                    <a:moveTo>
                      <a:pt x="34" y="20"/>
                    </a:moveTo>
                    <a:cubicBezTo>
                      <a:pt x="34" y="20"/>
                      <a:pt x="34" y="21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4" y="21"/>
                      <a:pt x="34" y="21"/>
                      <a:pt x="35" y="20"/>
                    </a:cubicBezTo>
                    <a:cubicBezTo>
                      <a:pt x="34" y="20"/>
                      <a:pt x="34" y="20"/>
                      <a:pt x="34" y="20"/>
                    </a:cubicBezTo>
                    <a:moveTo>
                      <a:pt x="37" y="16"/>
                    </a:moveTo>
                    <a:cubicBezTo>
                      <a:pt x="36" y="17"/>
                      <a:pt x="36" y="17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7"/>
                      <a:pt x="36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moveTo>
                      <a:pt x="37" y="16"/>
                    </a:move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moveTo>
                      <a:pt x="38" y="15"/>
                    </a:move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moveTo>
                      <a:pt x="40" y="11"/>
                    </a:moveTo>
                    <a:cubicBezTo>
                      <a:pt x="39" y="12"/>
                      <a:pt x="38" y="13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4"/>
                      <a:pt x="39" y="12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moveTo>
                      <a:pt x="40" y="11"/>
                    </a:move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moveTo>
                      <a:pt x="42" y="8"/>
                    </a:moveTo>
                    <a:cubicBezTo>
                      <a:pt x="41" y="8"/>
                      <a:pt x="41" y="9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41" y="9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moveTo>
                      <a:pt x="43" y="6"/>
                    </a:move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moveTo>
                      <a:pt x="43" y="5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moveTo>
                      <a:pt x="44" y="3"/>
                    </a:moveTo>
                    <a:cubicBezTo>
                      <a:pt x="44" y="4"/>
                      <a:pt x="44" y="4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4" y="5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moveTo>
                      <a:pt x="45" y="2"/>
                    </a:moveTo>
                    <a:cubicBezTo>
                      <a:pt x="45" y="2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moveTo>
                      <a:pt x="46" y="0"/>
                    </a:moveTo>
                    <a:cubicBezTo>
                      <a:pt x="46" y="0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4" name="Freeform 9624"/>
              <p:cNvSpPr>
                <a:spLocks noEditPoints="1"/>
              </p:cNvSpPr>
              <p:nvPr/>
            </p:nvSpPr>
            <p:spPr bwMode="auto">
              <a:xfrm>
                <a:off x="-472" y="3389"/>
                <a:ext cx="12" cy="19"/>
              </a:xfrm>
              <a:custGeom>
                <a:avLst/>
                <a:gdLst>
                  <a:gd name="T0" fmla="*/ 1 w 5"/>
                  <a:gd name="T1" fmla="*/ 7 h 8"/>
                  <a:gd name="T2" fmla="*/ 0 w 5"/>
                  <a:gd name="T3" fmla="*/ 8 h 8"/>
                  <a:gd name="T4" fmla="*/ 0 w 5"/>
                  <a:gd name="T5" fmla="*/ 8 h 8"/>
                  <a:gd name="T6" fmla="*/ 1 w 5"/>
                  <a:gd name="T7" fmla="*/ 7 h 8"/>
                  <a:gd name="T8" fmla="*/ 1 w 5"/>
                  <a:gd name="T9" fmla="*/ 7 h 8"/>
                  <a:gd name="T10" fmla="*/ 5 w 5"/>
                  <a:gd name="T11" fmla="*/ 0 h 8"/>
                  <a:gd name="T12" fmla="*/ 4 w 5"/>
                  <a:gd name="T13" fmla="*/ 1 h 8"/>
                  <a:gd name="T14" fmla="*/ 5 w 5"/>
                  <a:gd name="T15" fmla="*/ 1 h 8"/>
                  <a:gd name="T16" fmla="*/ 5 w 5"/>
                  <a:gd name="T17" fmla="*/ 0 h 8"/>
                  <a:gd name="T18" fmla="*/ 5 w 5"/>
                  <a:gd name="T19" fmla="*/ 0 h 8"/>
                  <a:gd name="T20" fmla="*/ 5 w 5"/>
                  <a:gd name="T21" fmla="*/ 0 h 8"/>
                  <a:gd name="T22" fmla="*/ 5 w 5"/>
                  <a:gd name="T23" fmla="*/ 0 h 8"/>
                  <a:gd name="T24" fmla="*/ 5 w 5"/>
                  <a:gd name="T25" fmla="*/ 0 h 8"/>
                  <a:gd name="T26" fmla="*/ 5 w 5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5" name="Freeform 9625"/>
              <p:cNvSpPr>
                <a:spLocks noEditPoints="1"/>
              </p:cNvSpPr>
              <p:nvPr/>
            </p:nvSpPr>
            <p:spPr bwMode="auto">
              <a:xfrm>
                <a:off x="-451" y="3361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6 h 6"/>
                  <a:gd name="T10" fmla="*/ 0 w 3"/>
                  <a:gd name="T11" fmla="*/ 5 h 6"/>
                  <a:gd name="T12" fmla="*/ 0 w 3"/>
                  <a:gd name="T13" fmla="*/ 6 h 6"/>
                  <a:gd name="T14" fmla="*/ 0 w 3"/>
                  <a:gd name="T15" fmla="*/ 6 h 6"/>
                  <a:gd name="T16" fmla="*/ 0 w 3"/>
                  <a:gd name="T17" fmla="*/ 5 h 6"/>
                  <a:gd name="T18" fmla="*/ 0 w 3"/>
                  <a:gd name="T19" fmla="*/ 5 h 6"/>
                  <a:gd name="T20" fmla="*/ 1 w 3"/>
                  <a:gd name="T21" fmla="*/ 5 h 6"/>
                  <a:gd name="T22" fmla="*/ 1 w 3"/>
                  <a:gd name="T23" fmla="*/ 5 h 6"/>
                  <a:gd name="T24" fmla="*/ 1 w 3"/>
                  <a:gd name="T25" fmla="*/ 5 h 6"/>
                  <a:gd name="T26" fmla="*/ 1 w 3"/>
                  <a:gd name="T27" fmla="*/ 5 h 6"/>
                  <a:gd name="T28" fmla="*/ 1 w 3"/>
                  <a:gd name="T29" fmla="*/ 5 h 6"/>
                  <a:gd name="T30" fmla="*/ 3 w 3"/>
                  <a:gd name="T31" fmla="*/ 1 h 6"/>
                  <a:gd name="T32" fmla="*/ 3 w 3"/>
                  <a:gd name="T33" fmla="*/ 1 h 6"/>
                  <a:gd name="T34" fmla="*/ 3 w 3"/>
                  <a:gd name="T35" fmla="*/ 1 h 6"/>
                  <a:gd name="T36" fmla="*/ 3 w 3"/>
                  <a:gd name="T37" fmla="*/ 1 h 6"/>
                  <a:gd name="T38" fmla="*/ 3 w 3"/>
                  <a:gd name="T39" fmla="*/ 1 h 6"/>
                  <a:gd name="T40" fmla="*/ 3 w 3"/>
                  <a:gd name="T41" fmla="*/ 1 h 6"/>
                  <a:gd name="T42" fmla="*/ 3 w 3"/>
                  <a:gd name="T43" fmla="*/ 0 h 6"/>
                  <a:gd name="T44" fmla="*/ 3 w 3"/>
                  <a:gd name="T45" fmla="*/ 1 h 6"/>
                  <a:gd name="T46" fmla="*/ 3 w 3"/>
                  <a:gd name="T47" fmla="*/ 1 h 6"/>
                  <a:gd name="T48" fmla="*/ 3 w 3"/>
                  <a:gd name="T49" fmla="*/ 0 h 6"/>
                  <a:gd name="T50" fmla="*/ 3 w 3"/>
                  <a:gd name="T5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6" name="Freeform 9626"/>
              <p:cNvSpPr>
                <a:spLocks/>
              </p:cNvSpPr>
              <p:nvPr/>
            </p:nvSpPr>
            <p:spPr bwMode="auto">
              <a:xfrm>
                <a:off x="-432" y="333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7" name="Freeform 9627"/>
              <p:cNvSpPr>
                <a:spLocks/>
              </p:cNvSpPr>
              <p:nvPr/>
            </p:nvSpPr>
            <p:spPr bwMode="auto">
              <a:xfrm>
                <a:off x="-434" y="334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8" name="Freeform 9628"/>
              <p:cNvSpPr>
                <a:spLocks/>
              </p:cNvSpPr>
              <p:nvPr/>
            </p:nvSpPr>
            <p:spPr bwMode="auto">
              <a:xfrm>
                <a:off x="-430" y="333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9" name="Freeform 9629"/>
              <p:cNvSpPr>
                <a:spLocks noEditPoints="1"/>
              </p:cNvSpPr>
              <p:nvPr/>
            </p:nvSpPr>
            <p:spPr bwMode="auto">
              <a:xfrm>
                <a:off x="-538" y="3349"/>
                <a:ext cx="104" cy="170"/>
              </a:xfrm>
              <a:custGeom>
                <a:avLst/>
                <a:gdLst>
                  <a:gd name="T0" fmla="*/ 7 w 44"/>
                  <a:gd name="T1" fmla="*/ 61 h 72"/>
                  <a:gd name="T2" fmla="*/ 0 w 44"/>
                  <a:gd name="T3" fmla="*/ 72 h 72"/>
                  <a:gd name="T4" fmla="*/ 0 w 44"/>
                  <a:gd name="T5" fmla="*/ 72 h 72"/>
                  <a:gd name="T6" fmla="*/ 0 w 44"/>
                  <a:gd name="T7" fmla="*/ 72 h 72"/>
                  <a:gd name="T8" fmla="*/ 7 w 44"/>
                  <a:gd name="T9" fmla="*/ 61 h 72"/>
                  <a:gd name="T10" fmla="*/ 7 w 44"/>
                  <a:gd name="T11" fmla="*/ 61 h 72"/>
                  <a:gd name="T12" fmla="*/ 15 w 44"/>
                  <a:gd name="T13" fmla="*/ 47 h 72"/>
                  <a:gd name="T14" fmla="*/ 11 w 44"/>
                  <a:gd name="T15" fmla="*/ 54 h 72"/>
                  <a:gd name="T16" fmla="*/ 11 w 44"/>
                  <a:gd name="T17" fmla="*/ 54 h 72"/>
                  <a:gd name="T18" fmla="*/ 15 w 44"/>
                  <a:gd name="T19" fmla="*/ 47 h 72"/>
                  <a:gd name="T20" fmla="*/ 15 w 44"/>
                  <a:gd name="T21" fmla="*/ 47 h 72"/>
                  <a:gd name="T22" fmla="*/ 17 w 44"/>
                  <a:gd name="T23" fmla="*/ 44 h 72"/>
                  <a:gd name="T24" fmla="*/ 16 w 44"/>
                  <a:gd name="T25" fmla="*/ 45 h 72"/>
                  <a:gd name="T26" fmla="*/ 16 w 44"/>
                  <a:gd name="T27" fmla="*/ 45 h 72"/>
                  <a:gd name="T28" fmla="*/ 17 w 44"/>
                  <a:gd name="T29" fmla="*/ 44 h 72"/>
                  <a:gd name="T30" fmla="*/ 17 w 44"/>
                  <a:gd name="T31" fmla="*/ 44 h 72"/>
                  <a:gd name="T32" fmla="*/ 20 w 44"/>
                  <a:gd name="T33" fmla="*/ 39 h 72"/>
                  <a:gd name="T34" fmla="*/ 18 w 44"/>
                  <a:gd name="T35" fmla="*/ 42 h 72"/>
                  <a:gd name="T36" fmla="*/ 18 w 44"/>
                  <a:gd name="T37" fmla="*/ 42 h 72"/>
                  <a:gd name="T38" fmla="*/ 20 w 44"/>
                  <a:gd name="T39" fmla="*/ 39 h 72"/>
                  <a:gd name="T40" fmla="*/ 20 w 44"/>
                  <a:gd name="T41" fmla="*/ 39 h 72"/>
                  <a:gd name="T42" fmla="*/ 21 w 44"/>
                  <a:gd name="T43" fmla="*/ 36 h 72"/>
                  <a:gd name="T44" fmla="*/ 21 w 44"/>
                  <a:gd name="T45" fmla="*/ 37 h 72"/>
                  <a:gd name="T46" fmla="*/ 21 w 44"/>
                  <a:gd name="T47" fmla="*/ 37 h 72"/>
                  <a:gd name="T48" fmla="*/ 22 w 44"/>
                  <a:gd name="T49" fmla="*/ 37 h 72"/>
                  <a:gd name="T50" fmla="*/ 21 w 44"/>
                  <a:gd name="T51" fmla="*/ 36 h 72"/>
                  <a:gd name="T52" fmla="*/ 24 w 44"/>
                  <a:gd name="T53" fmla="*/ 32 h 72"/>
                  <a:gd name="T54" fmla="*/ 24 w 44"/>
                  <a:gd name="T55" fmla="*/ 33 h 72"/>
                  <a:gd name="T56" fmla="*/ 24 w 44"/>
                  <a:gd name="T57" fmla="*/ 33 h 72"/>
                  <a:gd name="T58" fmla="*/ 24 w 44"/>
                  <a:gd name="T59" fmla="*/ 32 h 72"/>
                  <a:gd name="T60" fmla="*/ 24 w 44"/>
                  <a:gd name="T61" fmla="*/ 32 h 72"/>
                  <a:gd name="T62" fmla="*/ 28 w 44"/>
                  <a:gd name="T63" fmla="*/ 26 h 72"/>
                  <a:gd name="T64" fmla="*/ 26 w 44"/>
                  <a:gd name="T65" fmla="*/ 30 h 72"/>
                  <a:gd name="T66" fmla="*/ 26 w 44"/>
                  <a:gd name="T67" fmla="*/ 30 h 72"/>
                  <a:gd name="T68" fmla="*/ 28 w 44"/>
                  <a:gd name="T69" fmla="*/ 26 h 72"/>
                  <a:gd name="T70" fmla="*/ 28 w 44"/>
                  <a:gd name="T71" fmla="*/ 26 h 72"/>
                  <a:gd name="T72" fmla="*/ 36 w 44"/>
                  <a:gd name="T73" fmla="*/ 13 h 72"/>
                  <a:gd name="T74" fmla="*/ 34 w 44"/>
                  <a:gd name="T75" fmla="*/ 15 h 72"/>
                  <a:gd name="T76" fmla="*/ 35 w 44"/>
                  <a:gd name="T77" fmla="*/ 15 h 72"/>
                  <a:gd name="T78" fmla="*/ 36 w 44"/>
                  <a:gd name="T79" fmla="*/ 13 h 72"/>
                  <a:gd name="T80" fmla="*/ 36 w 44"/>
                  <a:gd name="T81" fmla="*/ 13 h 72"/>
                  <a:gd name="T82" fmla="*/ 43 w 44"/>
                  <a:gd name="T83" fmla="*/ 1 h 72"/>
                  <a:gd name="T84" fmla="*/ 42 w 44"/>
                  <a:gd name="T85" fmla="*/ 3 h 72"/>
                  <a:gd name="T86" fmla="*/ 42 w 44"/>
                  <a:gd name="T87" fmla="*/ 3 h 72"/>
                  <a:gd name="T88" fmla="*/ 43 w 44"/>
                  <a:gd name="T89" fmla="*/ 1 h 72"/>
                  <a:gd name="T90" fmla="*/ 43 w 44"/>
                  <a:gd name="T91" fmla="*/ 1 h 72"/>
                  <a:gd name="T92" fmla="*/ 43 w 44"/>
                  <a:gd name="T93" fmla="*/ 0 h 72"/>
                  <a:gd name="T94" fmla="*/ 43 w 44"/>
                  <a:gd name="T95" fmla="*/ 1 h 72"/>
                  <a:gd name="T96" fmla="*/ 43 w 44"/>
                  <a:gd name="T97" fmla="*/ 1 h 72"/>
                  <a:gd name="T98" fmla="*/ 43 w 44"/>
                  <a:gd name="T99" fmla="*/ 0 h 72"/>
                  <a:gd name="T100" fmla="*/ 43 w 44"/>
                  <a:gd name="T101" fmla="*/ 0 h 72"/>
                  <a:gd name="T102" fmla="*/ 43 w 44"/>
                  <a:gd name="T103" fmla="*/ 0 h 72"/>
                  <a:gd name="T104" fmla="*/ 43 w 44"/>
                  <a:gd name="T105" fmla="*/ 0 h 72"/>
                  <a:gd name="T106" fmla="*/ 43 w 44"/>
                  <a:gd name="T107" fmla="*/ 0 h 72"/>
                  <a:gd name="T108" fmla="*/ 44 w 44"/>
                  <a:gd name="T109" fmla="*/ 0 h 72"/>
                  <a:gd name="T110" fmla="*/ 43 w 44"/>
                  <a:gd name="T11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72">
                    <a:moveTo>
                      <a:pt x="7" y="61"/>
                    </a:moveTo>
                    <a:cubicBezTo>
                      <a:pt x="5" y="65"/>
                      <a:pt x="2" y="69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2" y="68"/>
                      <a:pt x="5" y="64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moveTo>
                      <a:pt x="15" y="47"/>
                    </a:moveTo>
                    <a:cubicBezTo>
                      <a:pt x="14" y="49"/>
                      <a:pt x="12" y="52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2" y="52"/>
                      <a:pt x="14" y="50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moveTo>
                      <a:pt x="17" y="44"/>
                    </a:moveTo>
                    <a:cubicBezTo>
                      <a:pt x="17" y="44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5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moveTo>
                      <a:pt x="20" y="39"/>
                    </a:moveTo>
                    <a:cubicBezTo>
                      <a:pt x="19" y="40"/>
                      <a:pt x="19" y="41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9" y="41"/>
                      <a:pt x="19" y="40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moveTo>
                      <a:pt x="21" y="36"/>
                    </a:move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1" y="37"/>
                      <a:pt x="21" y="36"/>
                      <a:pt x="21" y="36"/>
                    </a:cubicBezTo>
                    <a:moveTo>
                      <a:pt x="24" y="32"/>
                    </a:moveTo>
                    <a:cubicBezTo>
                      <a:pt x="24" y="32"/>
                      <a:pt x="24" y="32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moveTo>
                      <a:pt x="28" y="26"/>
                    </a:moveTo>
                    <a:cubicBezTo>
                      <a:pt x="27" y="27"/>
                      <a:pt x="26" y="28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9"/>
                      <a:pt x="27" y="27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moveTo>
                      <a:pt x="36" y="13"/>
                    </a:moveTo>
                    <a:cubicBezTo>
                      <a:pt x="35" y="13"/>
                      <a:pt x="35" y="14"/>
                      <a:pt x="34" y="15"/>
                    </a:cubicBezTo>
                    <a:cubicBezTo>
                      <a:pt x="34" y="15"/>
                      <a:pt x="34" y="15"/>
                      <a:pt x="35" y="15"/>
                    </a:cubicBezTo>
                    <a:cubicBezTo>
                      <a:pt x="35" y="14"/>
                      <a:pt x="35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moveTo>
                      <a:pt x="43" y="1"/>
                    </a:moveTo>
                    <a:cubicBezTo>
                      <a:pt x="42" y="2"/>
                      <a:pt x="42" y="2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2"/>
                      <a:pt x="42" y="2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moveTo>
                      <a:pt x="43" y="0"/>
                    </a:moveTo>
                    <a:cubicBezTo>
                      <a:pt x="43" y="0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0" name="Freeform 9630"/>
              <p:cNvSpPr>
                <a:spLocks noEditPoints="1"/>
              </p:cNvSpPr>
              <p:nvPr/>
            </p:nvSpPr>
            <p:spPr bwMode="auto">
              <a:xfrm>
                <a:off x="-602" y="3420"/>
                <a:ext cx="123" cy="198"/>
              </a:xfrm>
              <a:custGeom>
                <a:avLst/>
                <a:gdLst>
                  <a:gd name="T0" fmla="*/ 0 w 52"/>
                  <a:gd name="T1" fmla="*/ 84 h 84"/>
                  <a:gd name="T2" fmla="*/ 0 w 52"/>
                  <a:gd name="T3" fmla="*/ 84 h 84"/>
                  <a:gd name="T4" fmla="*/ 1 w 52"/>
                  <a:gd name="T5" fmla="*/ 83 h 84"/>
                  <a:gd name="T6" fmla="*/ 0 w 52"/>
                  <a:gd name="T7" fmla="*/ 83 h 84"/>
                  <a:gd name="T8" fmla="*/ 1 w 52"/>
                  <a:gd name="T9" fmla="*/ 83 h 84"/>
                  <a:gd name="T10" fmla="*/ 1 w 52"/>
                  <a:gd name="T11" fmla="*/ 82 h 84"/>
                  <a:gd name="T12" fmla="*/ 2 w 52"/>
                  <a:gd name="T13" fmla="*/ 81 h 84"/>
                  <a:gd name="T14" fmla="*/ 3 w 52"/>
                  <a:gd name="T15" fmla="*/ 79 h 84"/>
                  <a:gd name="T16" fmla="*/ 3 w 52"/>
                  <a:gd name="T17" fmla="*/ 80 h 84"/>
                  <a:gd name="T18" fmla="*/ 3 w 52"/>
                  <a:gd name="T19" fmla="*/ 79 h 84"/>
                  <a:gd name="T20" fmla="*/ 6 w 52"/>
                  <a:gd name="T21" fmla="*/ 75 h 84"/>
                  <a:gd name="T22" fmla="*/ 4 w 52"/>
                  <a:gd name="T23" fmla="*/ 78 h 84"/>
                  <a:gd name="T24" fmla="*/ 6 w 52"/>
                  <a:gd name="T25" fmla="*/ 74 h 84"/>
                  <a:gd name="T26" fmla="*/ 9 w 52"/>
                  <a:gd name="T27" fmla="*/ 70 h 84"/>
                  <a:gd name="T28" fmla="*/ 10 w 52"/>
                  <a:gd name="T29" fmla="*/ 69 h 84"/>
                  <a:gd name="T30" fmla="*/ 10 w 52"/>
                  <a:gd name="T31" fmla="*/ 68 h 84"/>
                  <a:gd name="T32" fmla="*/ 10 w 52"/>
                  <a:gd name="T33" fmla="*/ 69 h 84"/>
                  <a:gd name="T34" fmla="*/ 10 w 52"/>
                  <a:gd name="T35" fmla="*/ 68 h 84"/>
                  <a:gd name="T36" fmla="*/ 13 w 52"/>
                  <a:gd name="T37" fmla="*/ 63 h 84"/>
                  <a:gd name="T38" fmla="*/ 14 w 52"/>
                  <a:gd name="T39" fmla="*/ 62 h 84"/>
                  <a:gd name="T40" fmla="*/ 17 w 52"/>
                  <a:gd name="T41" fmla="*/ 56 h 84"/>
                  <a:gd name="T42" fmla="*/ 16 w 52"/>
                  <a:gd name="T43" fmla="*/ 58 h 84"/>
                  <a:gd name="T44" fmla="*/ 17 w 52"/>
                  <a:gd name="T45" fmla="*/ 56 h 84"/>
                  <a:gd name="T46" fmla="*/ 18 w 52"/>
                  <a:gd name="T47" fmla="*/ 56 h 84"/>
                  <a:gd name="T48" fmla="*/ 19 w 52"/>
                  <a:gd name="T49" fmla="*/ 53 h 84"/>
                  <a:gd name="T50" fmla="*/ 26 w 52"/>
                  <a:gd name="T51" fmla="*/ 42 h 84"/>
                  <a:gd name="T52" fmla="*/ 25 w 52"/>
                  <a:gd name="T53" fmla="*/ 44 h 84"/>
                  <a:gd name="T54" fmla="*/ 26 w 52"/>
                  <a:gd name="T55" fmla="*/ 42 h 84"/>
                  <a:gd name="T56" fmla="*/ 33 w 52"/>
                  <a:gd name="T57" fmla="*/ 30 h 84"/>
                  <a:gd name="T58" fmla="*/ 38 w 52"/>
                  <a:gd name="T59" fmla="*/ 24 h 84"/>
                  <a:gd name="T60" fmla="*/ 43 w 52"/>
                  <a:gd name="T61" fmla="*/ 15 h 84"/>
                  <a:gd name="T62" fmla="*/ 42 w 52"/>
                  <a:gd name="T63" fmla="*/ 17 h 84"/>
                  <a:gd name="T64" fmla="*/ 43 w 52"/>
                  <a:gd name="T65" fmla="*/ 15 h 84"/>
                  <a:gd name="T66" fmla="*/ 43 w 52"/>
                  <a:gd name="T67" fmla="*/ 14 h 84"/>
                  <a:gd name="T68" fmla="*/ 45 w 52"/>
                  <a:gd name="T69" fmla="*/ 12 h 84"/>
                  <a:gd name="T70" fmla="*/ 48 w 52"/>
                  <a:gd name="T71" fmla="*/ 7 h 84"/>
                  <a:gd name="T72" fmla="*/ 47 w 52"/>
                  <a:gd name="T73" fmla="*/ 9 h 84"/>
                  <a:gd name="T74" fmla="*/ 48 w 52"/>
                  <a:gd name="T75" fmla="*/ 7 h 84"/>
                  <a:gd name="T76" fmla="*/ 48 w 52"/>
                  <a:gd name="T77" fmla="*/ 6 h 84"/>
                  <a:gd name="T78" fmla="*/ 51 w 52"/>
                  <a:gd name="T79" fmla="*/ 3 h 84"/>
                  <a:gd name="T80" fmla="*/ 52 w 52"/>
                  <a:gd name="T81" fmla="*/ 0 h 84"/>
                  <a:gd name="T82" fmla="*/ 51 w 52"/>
                  <a:gd name="T83" fmla="*/ 2 h 84"/>
                  <a:gd name="T84" fmla="*/ 52 w 52"/>
                  <a:gd name="T8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" h="84">
                    <a:moveTo>
                      <a:pt x="0" y="84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moveTo>
                      <a:pt x="1" y="83"/>
                    </a:moveTo>
                    <a:cubicBezTo>
                      <a:pt x="1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1" y="83"/>
                      <a:pt x="1" y="83"/>
                    </a:cubicBezTo>
                    <a:cubicBezTo>
                      <a:pt x="1" y="83"/>
                      <a:pt x="1" y="83"/>
                      <a:pt x="1" y="83"/>
                    </a:cubicBezTo>
                    <a:moveTo>
                      <a:pt x="2" y="81"/>
                    </a:moveTo>
                    <a:cubicBezTo>
                      <a:pt x="2" y="81"/>
                      <a:pt x="2" y="81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1"/>
                      <a:pt x="2" y="81"/>
                      <a:pt x="2" y="81"/>
                    </a:cubicBezTo>
                    <a:moveTo>
                      <a:pt x="3" y="79"/>
                    </a:moveTo>
                    <a:cubicBezTo>
                      <a:pt x="3" y="79"/>
                      <a:pt x="3" y="80"/>
                      <a:pt x="2" y="80"/>
                    </a:cubicBezTo>
                    <a:cubicBezTo>
                      <a:pt x="2" y="80"/>
                      <a:pt x="2" y="80"/>
                      <a:pt x="3" y="80"/>
                    </a:cubicBezTo>
                    <a:cubicBezTo>
                      <a:pt x="3" y="80"/>
                      <a:pt x="3" y="79"/>
                      <a:pt x="3" y="79"/>
                    </a:cubicBezTo>
                    <a:cubicBezTo>
                      <a:pt x="3" y="79"/>
                      <a:pt x="3" y="79"/>
                      <a:pt x="3" y="79"/>
                    </a:cubicBezTo>
                    <a:moveTo>
                      <a:pt x="6" y="74"/>
                    </a:moveTo>
                    <a:cubicBezTo>
                      <a:pt x="6" y="75"/>
                      <a:pt x="6" y="75"/>
                      <a:pt x="6" y="75"/>
                    </a:cubicBezTo>
                    <a:cubicBezTo>
                      <a:pt x="5" y="76"/>
                      <a:pt x="4" y="77"/>
                      <a:pt x="4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77"/>
                      <a:pt x="5" y="76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moveTo>
                      <a:pt x="9" y="69"/>
                    </a:move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9" y="69"/>
                    </a:cubicBezTo>
                    <a:moveTo>
                      <a:pt x="10" y="68"/>
                    </a:move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moveTo>
                      <a:pt x="14" y="62"/>
                    </a:moveTo>
                    <a:cubicBezTo>
                      <a:pt x="13" y="63"/>
                      <a:pt x="13" y="63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3" y="63"/>
                      <a:pt x="13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moveTo>
                      <a:pt x="17" y="56"/>
                    </a:move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8"/>
                    </a:cubicBezTo>
                    <a:cubicBezTo>
                      <a:pt x="17" y="57"/>
                      <a:pt x="17" y="56"/>
                      <a:pt x="18" y="56"/>
                    </a:cubicBezTo>
                    <a:cubicBezTo>
                      <a:pt x="17" y="56"/>
                      <a:pt x="17" y="56"/>
                      <a:pt x="17" y="56"/>
                    </a:cubicBezTo>
                    <a:moveTo>
                      <a:pt x="19" y="53"/>
                    </a:move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5"/>
                      <a:pt x="19" y="54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moveTo>
                      <a:pt x="26" y="42"/>
                    </a:move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3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moveTo>
                      <a:pt x="37" y="24"/>
                    </a:move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5" y="28"/>
                      <a:pt x="36" y="26"/>
                      <a:pt x="38" y="24"/>
                    </a:cubicBezTo>
                    <a:cubicBezTo>
                      <a:pt x="37" y="24"/>
                      <a:pt x="37" y="24"/>
                      <a:pt x="37" y="24"/>
                    </a:cubicBezTo>
                    <a:moveTo>
                      <a:pt x="43" y="15"/>
                    </a:move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6"/>
                      <a:pt x="42" y="16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moveTo>
                      <a:pt x="45" y="12"/>
                    </a:moveTo>
                    <a:cubicBezTo>
                      <a:pt x="43" y="14"/>
                      <a:pt x="43" y="14"/>
                      <a:pt x="43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3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moveTo>
                      <a:pt x="48" y="7"/>
                    </a:move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8"/>
                      <a:pt x="47" y="8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moveTo>
                      <a:pt x="51" y="2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5"/>
                      <a:pt x="50" y="4"/>
                      <a:pt x="51" y="3"/>
                    </a:cubicBezTo>
                    <a:cubicBezTo>
                      <a:pt x="51" y="3"/>
                      <a:pt x="51" y="3"/>
                      <a:pt x="51" y="2"/>
                    </a:cubicBezTo>
                    <a:moveTo>
                      <a:pt x="52" y="0"/>
                    </a:move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1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1" name="Freeform 9631"/>
              <p:cNvSpPr>
                <a:spLocks noEditPoints="1"/>
              </p:cNvSpPr>
              <p:nvPr/>
            </p:nvSpPr>
            <p:spPr bwMode="auto">
              <a:xfrm>
                <a:off x="-604" y="3412"/>
                <a:ext cx="130" cy="208"/>
              </a:xfrm>
              <a:custGeom>
                <a:avLst/>
                <a:gdLst>
                  <a:gd name="T0" fmla="*/ 0 w 55"/>
                  <a:gd name="T1" fmla="*/ 88 h 88"/>
                  <a:gd name="T2" fmla="*/ 1 w 55"/>
                  <a:gd name="T3" fmla="*/ 87 h 88"/>
                  <a:gd name="T4" fmla="*/ 1 w 55"/>
                  <a:gd name="T5" fmla="*/ 87 h 88"/>
                  <a:gd name="T6" fmla="*/ 1 w 55"/>
                  <a:gd name="T7" fmla="*/ 86 h 88"/>
                  <a:gd name="T8" fmla="*/ 2 w 55"/>
                  <a:gd name="T9" fmla="*/ 85 h 88"/>
                  <a:gd name="T10" fmla="*/ 2 w 55"/>
                  <a:gd name="T11" fmla="*/ 86 h 88"/>
                  <a:gd name="T12" fmla="*/ 2 w 55"/>
                  <a:gd name="T13" fmla="*/ 85 h 88"/>
                  <a:gd name="T14" fmla="*/ 3 w 55"/>
                  <a:gd name="T15" fmla="*/ 84 h 88"/>
                  <a:gd name="T16" fmla="*/ 4 w 55"/>
                  <a:gd name="T17" fmla="*/ 83 h 88"/>
                  <a:gd name="T18" fmla="*/ 5 w 55"/>
                  <a:gd name="T19" fmla="*/ 81 h 88"/>
                  <a:gd name="T20" fmla="*/ 4 w 55"/>
                  <a:gd name="T21" fmla="*/ 82 h 88"/>
                  <a:gd name="T22" fmla="*/ 5 w 55"/>
                  <a:gd name="T23" fmla="*/ 81 h 88"/>
                  <a:gd name="T24" fmla="*/ 7 w 55"/>
                  <a:gd name="T25" fmla="*/ 77 h 88"/>
                  <a:gd name="T26" fmla="*/ 10 w 55"/>
                  <a:gd name="T27" fmla="*/ 73 h 88"/>
                  <a:gd name="T28" fmla="*/ 11 w 55"/>
                  <a:gd name="T29" fmla="*/ 72 h 88"/>
                  <a:gd name="T30" fmla="*/ 11 w 55"/>
                  <a:gd name="T31" fmla="*/ 72 h 88"/>
                  <a:gd name="T32" fmla="*/ 11 w 55"/>
                  <a:gd name="T33" fmla="*/ 72 h 88"/>
                  <a:gd name="T34" fmla="*/ 11 w 55"/>
                  <a:gd name="T35" fmla="*/ 71 h 88"/>
                  <a:gd name="T36" fmla="*/ 14 w 55"/>
                  <a:gd name="T37" fmla="*/ 66 h 88"/>
                  <a:gd name="T38" fmla="*/ 17 w 55"/>
                  <a:gd name="T39" fmla="*/ 60 h 88"/>
                  <a:gd name="T40" fmla="*/ 15 w 55"/>
                  <a:gd name="T41" fmla="*/ 65 h 88"/>
                  <a:gd name="T42" fmla="*/ 17 w 55"/>
                  <a:gd name="T43" fmla="*/ 60 h 88"/>
                  <a:gd name="T44" fmla="*/ 18 w 55"/>
                  <a:gd name="T45" fmla="*/ 59 h 88"/>
                  <a:gd name="T46" fmla="*/ 19 w 55"/>
                  <a:gd name="T47" fmla="*/ 59 h 88"/>
                  <a:gd name="T48" fmla="*/ 26 w 55"/>
                  <a:gd name="T49" fmla="*/ 47 h 88"/>
                  <a:gd name="T50" fmla="*/ 20 w 55"/>
                  <a:gd name="T51" fmla="*/ 56 h 88"/>
                  <a:gd name="T52" fmla="*/ 26 w 55"/>
                  <a:gd name="T53" fmla="*/ 47 h 88"/>
                  <a:gd name="T54" fmla="*/ 27 w 55"/>
                  <a:gd name="T55" fmla="*/ 45 h 88"/>
                  <a:gd name="T56" fmla="*/ 28 w 55"/>
                  <a:gd name="T57" fmla="*/ 44 h 88"/>
                  <a:gd name="T58" fmla="*/ 34 w 55"/>
                  <a:gd name="T59" fmla="*/ 33 h 88"/>
                  <a:gd name="T60" fmla="*/ 38 w 55"/>
                  <a:gd name="T61" fmla="*/ 27 h 88"/>
                  <a:gd name="T62" fmla="*/ 43 w 55"/>
                  <a:gd name="T63" fmla="*/ 20 h 88"/>
                  <a:gd name="T64" fmla="*/ 44 w 55"/>
                  <a:gd name="T65" fmla="*/ 17 h 88"/>
                  <a:gd name="T66" fmla="*/ 44 w 55"/>
                  <a:gd name="T67" fmla="*/ 18 h 88"/>
                  <a:gd name="T68" fmla="*/ 44 w 55"/>
                  <a:gd name="T69" fmla="*/ 17 h 88"/>
                  <a:gd name="T70" fmla="*/ 46 w 55"/>
                  <a:gd name="T71" fmla="*/ 15 h 88"/>
                  <a:gd name="T72" fmla="*/ 48 w 55"/>
                  <a:gd name="T73" fmla="*/ 12 h 88"/>
                  <a:gd name="T74" fmla="*/ 49 w 55"/>
                  <a:gd name="T75" fmla="*/ 9 h 88"/>
                  <a:gd name="T76" fmla="*/ 49 w 55"/>
                  <a:gd name="T77" fmla="*/ 10 h 88"/>
                  <a:gd name="T78" fmla="*/ 49 w 55"/>
                  <a:gd name="T79" fmla="*/ 9 h 88"/>
                  <a:gd name="T80" fmla="*/ 52 w 55"/>
                  <a:gd name="T81" fmla="*/ 5 h 88"/>
                  <a:gd name="T82" fmla="*/ 52 w 55"/>
                  <a:gd name="T83" fmla="*/ 5 h 88"/>
                  <a:gd name="T84" fmla="*/ 55 w 55"/>
                  <a:gd name="T85" fmla="*/ 0 h 88"/>
                  <a:gd name="T86" fmla="*/ 53 w 55"/>
                  <a:gd name="T87" fmla="*/ 3 h 88"/>
                  <a:gd name="T88" fmla="*/ 55 w 55"/>
                  <a:gd name="T8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5" h="88">
                    <a:moveTo>
                      <a:pt x="1" y="87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1" y="87"/>
                    </a:cubicBezTo>
                    <a:cubicBezTo>
                      <a:pt x="1" y="87"/>
                      <a:pt x="1" y="87"/>
                      <a:pt x="1" y="87"/>
                    </a:cubicBezTo>
                    <a:moveTo>
                      <a:pt x="1" y="86"/>
                    </a:moveTo>
                    <a:cubicBezTo>
                      <a:pt x="1" y="87"/>
                      <a:pt x="1" y="87"/>
                      <a:pt x="1" y="87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1" y="87"/>
                      <a:pt x="1" y="87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moveTo>
                      <a:pt x="2" y="85"/>
                    </a:moveTo>
                    <a:cubicBezTo>
                      <a:pt x="2" y="85"/>
                      <a:pt x="2" y="85"/>
                      <a:pt x="2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moveTo>
                      <a:pt x="3" y="83"/>
                    </a:moveTo>
                    <a:cubicBezTo>
                      <a:pt x="3" y="83"/>
                      <a:pt x="3" y="84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3" y="84"/>
                      <a:pt x="3" y="83"/>
                      <a:pt x="4" y="83"/>
                    </a:cubicBezTo>
                    <a:cubicBezTo>
                      <a:pt x="3" y="83"/>
                      <a:pt x="3" y="83"/>
                      <a:pt x="3" y="83"/>
                    </a:cubicBezTo>
                    <a:moveTo>
                      <a:pt x="5" y="81"/>
                    </a:moveTo>
                    <a:cubicBezTo>
                      <a:pt x="4" y="81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4" y="82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moveTo>
                      <a:pt x="10" y="73"/>
                    </a:moveTo>
                    <a:cubicBezTo>
                      <a:pt x="7" y="77"/>
                      <a:pt x="7" y="77"/>
                      <a:pt x="7" y="77"/>
                    </a:cubicBezTo>
                    <a:cubicBezTo>
                      <a:pt x="7" y="77"/>
                      <a:pt x="7" y="77"/>
                      <a:pt x="7" y="77"/>
                    </a:cubicBezTo>
                    <a:cubicBezTo>
                      <a:pt x="8" y="76"/>
                      <a:pt x="9" y="74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moveTo>
                      <a:pt x="11" y="72"/>
                    </a:moveTo>
                    <a:cubicBezTo>
                      <a:pt x="10" y="72"/>
                      <a:pt x="10" y="72"/>
                      <a:pt x="10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moveTo>
                      <a:pt x="14" y="66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2" y="69"/>
                      <a:pt x="13" y="68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moveTo>
                      <a:pt x="17" y="60"/>
                    </a:move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4"/>
                      <a:pt x="17" y="62"/>
                      <a:pt x="17" y="61"/>
                    </a:cubicBezTo>
                    <a:cubicBezTo>
                      <a:pt x="17" y="60"/>
                      <a:pt x="17" y="60"/>
                      <a:pt x="17" y="60"/>
                    </a:cubicBezTo>
                    <a:moveTo>
                      <a:pt x="19" y="59"/>
                    </a:moveTo>
                    <a:cubicBezTo>
                      <a:pt x="18" y="59"/>
                      <a:pt x="18" y="59"/>
                      <a:pt x="18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moveTo>
                      <a:pt x="26" y="47"/>
                    </a:move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2" y="53"/>
                      <a:pt x="24" y="50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moveTo>
                      <a:pt x="34" y="33"/>
                    </a:move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8" y="44"/>
                      <a:pt x="28" y="44"/>
                    </a:cubicBezTo>
                    <a:cubicBezTo>
                      <a:pt x="30" y="40"/>
                      <a:pt x="32" y="37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43" y="20"/>
                    </a:move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9" y="27"/>
                    </a:cubicBezTo>
                    <a:cubicBezTo>
                      <a:pt x="40" y="24"/>
                      <a:pt x="41" y="22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moveTo>
                      <a:pt x="44" y="17"/>
                    </a:move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7"/>
                      <a:pt x="45" y="17"/>
                    </a:cubicBezTo>
                    <a:cubicBezTo>
                      <a:pt x="45" y="17"/>
                      <a:pt x="45" y="17"/>
                      <a:pt x="44" y="17"/>
                    </a:cubicBezTo>
                    <a:moveTo>
                      <a:pt x="48" y="12"/>
                    </a:move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4"/>
                      <a:pt x="47" y="13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moveTo>
                      <a:pt x="49" y="9"/>
                    </a:move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moveTo>
                      <a:pt x="52" y="5"/>
                    </a:moveTo>
                    <a:cubicBezTo>
                      <a:pt x="52" y="5"/>
                      <a:pt x="52" y="5"/>
                      <a:pt x="52" y="5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5"/>
                      <a:pt x="52" y="5"/>
                      <a:pt x="52" y="5"/>
                    </a:cubicBezTo>
                    <a:moveTo>
                      <a:pt x="5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5" y="1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2" name="Freeform 9632"/>
              <p:cNvSpPr>
                <a:spLocks noEditPoints="1"/>
              </p:cNvSpPr>
              <p:nvPr/>
            </p:nvSpPr>
            <p:spPr bwMode="auto">
              <a:xfrm>
                <a:off x="-751" y="3448"/>
                <a:ext cx="258" cy="446"/>
              </a:xfrm>
              <a:custGeom>
                <a:avLst/>
                <a:gdLst>
                  <a:gd name="T0" fmla="*/ 5 w 109"/>
                  <a:gd name="T1" fmla="*/ 186 h 189"/>
                  <a:gd name="T2" fmla="*/ 7 w 109"/>
                  <a:gd name="T3" fmla="*/ 183 h 189"/>
                  <a:gd name="T4" fmla="*/ 13 w 109"/>
                  <a:gd name="T5" fmla="*/ 174 h 189"/>
                  <a:gd name="T6" fmla="*/ 4 w 109"/>
                  <a:gd name="T7" fmla="*/ 188 h 189"/>
                  <a:gd name="T8" fmla="*/ 8 w 109"/>
                  <a:gd name="T9" fmla="*/ 182 h 189"/>
                  <a:gd name="T10" fmla="*/ 8 w 109"/>
                  <a:gd name="T11" fmla="*/ 172 h 189"/>
                  <a:gd name="T12" fmla="*/ 15 w 109"/>
                  <a:gd name="T13" fmla="*/ 169 h 189"/>
                  <a:gd name="T14" fmla="*/ 16 w 109"/>
                  <a:gd name="T15" fmla="*/ 168 h 189"/>
                  <a:gd name="T16" fmla="*/ 12 w 109"/>
                  <a:gd name="T17" fmla="*/ 165 h 189"/>
                  <a:gd name="T18" fmla="*/ 24 w 109"/>
                  <a:gd name="T19" fmla="*/ 155 h 189"/>
                  <a:gd name="T20" fmla="*/ 16 w 109"/>
                  <a:gd name="T21" fmla="*/ 155 h 189"/>
                  <a:gd name="T22" fmla="*/ 26 w 109"/>
                  <a:gd name="T23" fmla="*/ 152 h 189"/>
                  <a:gd name="T24" fmla="*/ 18 w 109"/>
                  <a:gd name="T25" fmla="*/ 151 h 189"/>
                  <a:gd name="T26" fmla="*/ 30 w 109"/>
                  <a:gd name="T27" fmla="*/ 146 h 189"/>
                  <a:gd name="T28" fmla="*/ 23 w 109"/>
                  <a:gd name="T29" fmla="*/ 142 h 189"/>
                  <a:gd name="T30" fmla="*/ 31 w 109"/>
                  <a:gd name="T31" fmla="*/ 145 h 189"/>
                  <a:gd name="T32" fmla="*/ 26 w 109"/>
                  <a:gd name="T33" fmla="*/ 138 h 189"/>
                  <a:gd name="T34" fmla="*/ 24 w 109"/>
                  <a:gd name="T35" fmla="*/ 140 h 189"/>
                  <a:gd name="T36" fmla="*/ 29 w 109"/>
                  <a:gd name="T37" fmla="*/ 135 h 189"/>
                  <a:gd name="T38" fmla="*/ 29 w 109"/>
                  <a:gd name="T39" fmla="*/ 134 h 189"/>
                  <a:gd name="T40" fmla="*/ 37 w 109"/>
                  <a:gd name="T41" fmla="*/ 135 h 189"/>
                  <a:gd name="T42" fmla="*/ 28 w 109"/>
                  <a:gd name="T43" fmla="*/ 134 h 189"/>
                  <a:gd name="T44" fmla="*/ 31 w 109"/>
                  <a:gd name="T45" fmla="*/ 131 h 189"/>
                  <a:gd name="T46" fmla="*/ 30 w 109"/>
                  <a:gd name="T47" fmla="*/ 130 h 189"/>
                  <a:gd name="T48" fmla="*/ 31 w 109"/>
                  <a:gd name="T49" fmla="*/ 129 h 189"/>
                  <a:gd name="T50" fmla="*/ 41 w 109"/>
                  <a:gd name="T51" fmla="*/ 128 h 189"/>
                  <a:gd name="T52" fmla="*/ 35 w 109"/>
                  <a:gd name="T53" fmla="*/ 125 h 189"/>
                  <a:gd name="T54" fmla="*/ 38 w 109"/>
                  <a:gd name="T55" fmla="*/ 117 h 189"/>
                  <a:gd name="T56" fmla="*/ 40 w 109"/>
                  <a:gd name="T57" fmla="*/ 115 h 189"/>
                  <a:gd name="T58" fmla="*/ 43 w 109"/>
                  <a:gd name="T59" fmla="*/ 109 h 189"/>
                  <a:gd name="T60" fmla="*/ 51 w 109"/>
                  <a:gd name="T61" fmla="*/ 96 h 189"/>
                  <a:gd name="T62" fmla="*/ 45 w 109"/>
                  <a:gd name="T63" fmla="*/ 105 h 189"/>
                  <a:gd name="T64" fmla="*/ 64 w 109"/>
                  <a:gd name="T65" fmla="*/ 91 h 189"/>
                  <a:gd name="T66" fmla="*/ 53 w 109"/>
                  <a:gd name="T67" fmla="*/ 94 h 189"/>
                  <a:gd name="T68" fmla="*/ 68 w 109"/>
                  <a:gd name="T69" fmla="*/ 85 h 189"/>
                  <a:gd name="T70" fmla="*/ 52 w 109"/>
                  <a:gd name="T71" fmla="*/ 94 h 189"/>
                  <a:gd name="T72" fmla="*/ 68 w 109"/>
                  <a:gd name="T73" fmla="*/ 85 h 189"/>
                  <a:gd name="T74" fmla="*/ 68 w 109"/>
                  <a:gd name="T75" fmla="*/ 84 h 189"/>
                  <a:gd name="T76" fmla="*/ 71 w 109"/>
                  <a:gd name="T77" fmla="*/ 81 h 189"/>
                  <a:gd name="T78" fmla="*/ 71 w 109"/>
                  <a:gd name="T79" fmla="*/ 80 h 189"/>
                  <a:gd name="T80" fmla="*/ 61 w 109"/>
                  <a:gd name="T81" fmla="*/ 81 h 189"/>
                  <a:gd name="T82" fmla="*/ 73 w 109"/>
                  <a:gd name="T83" fmla="*/ 77 h 189"/>
                  <a:gd name="T84" fmla="*/ 73 w 109"/>
                  <a:gd name="T85" fmla="*/ 77 h 189"/>
                  <a:gd name="T86" fmla="*/ 63 w 109"/>
                  <a:gd name="T87" fmla="*/ 77 h 189"/>
                  <a:gd name="T88" fmla="*/ 74 w 109"/>
                  <a:gd name="T89" fmla="*/ 75 h 189"/>
                  <a:gd name="T90" fmla="*/ 75 w 109"/>
                  <a:gd name="T91" fmla="*/ 74 h 189"/>
                  <a:gd name="T92" fmla="*/ 75 w 109"/>
                  <a:gd name="T93" fmla="*/ 73 h 189"/>
                  <a:gd name="T94" fmla="*/ 65 w 109"/>
                  <a:gd name="T95" fmla="*/ 72 h 189"/>
                  <a:gd name="T96" fmla="*/ 67 w 109"/>
                  <a:gd name="T97" fmla="*/ 70 h 189"/>
                  <a:gd name="T98" fmla="*/ 79 w 109"/>
                  <a:gd name="T99" fmla="*/ 68 h 189"/>
                  <a:gd name="T100" fmla="*/ 69 w 109"/>
                  <a:gd name="T101" fmla="*/ 67 h 189"/>
                  <a:gd name="T102" fmla="*/ 82 w 109"/>
                  <a:gd name="T103" fmla="*/ 62 h 189"/>
                  <a:gd name="T104" fmla="*/ 73 w 109"/>
                  <a:gd name="T105" fmla="*/ 58 h 189"/>
                  <a:gd name="T106" fmla="*/ 74 w 109"/>
                  <a:gd name="T107" fmla="*/ 57 h 189"/>
                  <a:gd name="T108" fmla="*/ 78 w 109"/>
                  <a:gd name="T109" fmla="*/ 51 h 189"/>
                  <a:gd name="T110" fmla="*/ 89 w 109"/>
                  <a:gd name="T111" fmla="*/ 51 h 189"/>
                  <a:gd name="T112" fmla="*/ 90 w 109"/>
                  <a:gd name="T113" fmla="*/ 49 h 189"/>
                  <a:gd name="T114" fmla="*/ 80 w 109"/>
                  <a:gd name="T115" fmla="*/ 46 h 189"/>
                  <a:gd name="T116" fmla="*/ 82 w 109"/>
                  <a:gd name="T117" fmla="*/ 44 h 189"/>
                  <a:gd name="T118" fmla="*/ 99 w 109"/>
                  <a:gd name="T119" fmla="*/ 35 h 189"/>
                  <a:gd name="T120" fmla="*/ 89 w 109"/>
                  <a:gd name="T121" fmla="*/ 33 h 189"/>
                  <a:gd name="T122" fmla="*/ 101 w 109"/>
                  <a:gd name="T123" fmla="*/ 12 h 189"/>
                  <a:gd name="T124" fmla="*/ 107 w 109"/>
                  <a:gd name="T125" fmla="*/ 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" h="189">
                    <a:moveTo>
                      <a:pt x="7" y="184"/>
                    </a:moveTo>
                    <a:cubicBezTo>
                      <a:pt x="7" y="184"/>
                      <a:pt x="7" y="184"/>
                      <a:pt x="7" y="184"/>
                    </a:cubicBezTo>
                    <a:cubicBezTo>
                      <a:pt x="6" y="185"/>
                      <a:pt x="6" y="185"/>
                      <a:pt x="5" y="186"/>
                    </a:cubicBezTo>
                    <a:cubicBezTo>
                      <a:pt x="5" y="186"/>
                      <a:pt x="5" y="186"/>
                      <a:pt x="5" y="186"/>
                    </a:cubicBezTo>
                    <a:cubicBezTo>
                      <a:pt x="5" y="186"/>
                      <a:pt x="5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5" y="186"/>
                      <a:pt x="5" y="186"/>
                    </a:cubicBezTo>
                    <a:cubicBezTo>
                      <a:pt x="6" y="187"/>
                      <a:pt x="6" y="187"/>
                      <a:pt x="6" y="187"/>
                    </a:cubicBezTo>
                    <a:cubicBezTo>
                      <a:pt x="6" y="186"/>
                      <a:pt x="6" y="186"/>
                      <a:pt x="6" y="186"/>
                    </a:cubicBezTo>
                    <a:cubicBezTo>
                      <a:pt x="7" y="184"/>
                      <a:pt x="7" y="184"/>
                      <a:pt x="7" y="184"/>
                    </a:cubicBezTo>
                    <a:moveTo>
                      <a:pt x="8" y="181"/>
                    </a:moveTo>
                    <a:cubicBezTo>
                      <a:pt x="8" y="181"/>
                      <a:pt x="8" y="181"/>
                      <a:pt x="8" y="181"/>
                    </a:cubicBezTo>
                    <a:cubicBezTo>
                      <a:pt x="8" y="181"/>
                      <a:pt x="8" y="181"/>
                      <a:pt x="8" y="181"/>
                    </a:cubicBezTo>
                    <a:cubicBezTo>
                      <a:pt x="8" y="182"/>
                      <a:pt x="8" y="183"/>
                      <a:pt x="7" y="183"/>
                    </a:cubicBezTo>
                    <a:cubicBezTo>
                      <a:pt x="9" y="181"/>
                      <a:pt x="9" y="181"/>
                      <a:pt x="9" y="181"/>
                    </a:cubicBezTo>
                    <a:cubicBezTo>
                      <a:pt x="8" y="181"/>
                      <a:pt x="8" y="181"/>
                      <a:pt x="8" y="181"/>
                    </a:cubicBezTo>
                    <a:moveTo>
                      <a:pt x="12" y="173"/>
                    </a:moveTo>
                    <a:cubicBezTo>
                      <a:pt x="11" y="176"/>
                      <a:pt x="10" y="178"/>
                      <a:pt x="8" y="181"/>
                    </a:cubicBezTo>
                    <a:cubicBezTo>
                      <a:pt x="9" y="181"/>
                      <a:pt x="9" y="181"/>
                      <a:pt x="9" y="181"/>
                    </a:cubicBezTo>
                    <a:cubicBezTo>
                      <a:pt x="9" y="181"/>
                      <a:pt x="9" y="181"/>
                      <a:pt x="9" y="181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12" y="173"/>
                      <a:pt x="12" y="173"/>
                      <a:pt x="12" y="173"/>
                    </a:cubicBezTo>
                    <a:moveTo>
                      <a:pt x="7" y="171"/>
                    </a:moveTo>
                    <a:cubicBezTo>
                      <a:pt x="5" y="176"/>
                      <a:pt x="3" y="180"/>
                      <a:pt x="0" y="185"/>
                    </a:cubicBezTo>
                    <a:cubicBezTo>
                      <a:pt x="0" y="185"/>
                      <a:pt x="0" y="184"/>
                      <a:pt x="0" y="184"/>
                    </a:cubicBezTo>
                    <a:cubicBezTo>
                      <a:pt x="0" y="184"/>
                      <a:pt x="0" y="186"/>
                      <a:pt x="0" y="187"/>
                    </a:cubicBezTo>
                    <a:cubicBezTo>
                      <a:pt x="0" y="188"/>
                      <a:pt x="0" y="189"/>
                      <a:pt x="1" y="189"/>
                    </a:cubicBezTo>
                    <a:cubicBezTo>
                      <a:pt x="2" y="189"/>
                      <a:pt x="3" y="189"/>
                      <a:pt x="4" y="188"/>
                    </a:cubicBezTo>
                    <a:cubicBezTo>
                      <a:pt x="5" y="187"/>
                      <a:pt x="5" y="187"/>
                      <a:pt x="5" y="187"/>
                    </a:cubicBezTo>
                    <a:cubicBezTo>
                      <a:pt x="5" y="187"/>
                      <a:pt x="4" y="186"/>
                      <a:pt x="4" y="186"/>
                    </a:cubicBezTo>
                    <a:cubicBezTo>
                      <a:pt x="4" y="186"/>
                      <a:pt x="3" y="186"/>
                      <a:pt x="3" y="186"/>
                    </a:cubicBezTo>
                    <a:cubicBezTo>
                      <a:pt x="3" y="186"/>
                      <a:pt x="3" y="186"/>
                      <a:pt x="4" y="186"/>
                    </a:cubicBezTo>
                    <a:cubicBezTo>
                      <a:pt x="3" y="186"/>
                      <a:pt x="3" y="186"/>
                      <a:pt x="5" y="186"/>
                    </a:cubicBezTo>
                    <a:cubicBezTo>
                      <a:pt x="6" y="185"/>
                      <a:pt x="6" y="185"/>
                      <a:pt x="7" y="184"/>
                    </a:cubicBezTo>
                    <a:cubicBezTo>
                      <a:pt x="7" y="184"/>
                      <a:pt x="8" y="183"/>
                      <a:pt x="8" y="182"/>
                    </a:cubicBezTo>
                    <a:cubicBezTo>
                      <a:pt x="6" y="183"/>
                      <a:pt x="5" y="184"/>
                      <a:pt x="4" y="185"/>
                    </a:cubicBezTo>
                    <a:cubicBezTo>
                      <a:pt x="4" y="185"/>
                      <a:pt x="4" y="185"/>
                      <a:pt x="3" y="185"/>
                    </a:cubicBezTo>
                    <a:cubicBezTo>
                      <a:pt x="3" y="186"/>
                      <a:pt x="3" y="186"/>
                      <a:pt x="2" y="186"/>
                    </a:cubicBezTo>
                    <a:cubicBezTo>
                      <a:pt x="2" y="186"/>
                      <a:pt x="2" y="186"/>
                      <a:pt x="2" y="186"/>
                    </a:cubicBezTo>
                    <a:cubicBezTo>
                      <a:pt x="2" y="186"/>
                      <a:pt x="1" y="186"/>
                      <a:pt x="1" y="186"/>
                    </a:cubicBezTo>
                    <a:cubicBezTo>
                      <a:pt x="1" y="186"/>
                      <a:pt x="1" y="186"/>
                      <a:pt x="1" y="186"/>
                    </a:cubicBezTo>
                    <a:cubicBezTo>
                      <a:pt x="3" y="181"/>
                      <a:pt x="6" y="176"/>
                      <a:pt x="8" y="172"/>
                    </a:cubicBezTo>
                    <a:cubicBezTo>
                      <a:pt x="7" y="171"/>
                      <a:pt x="7" y="171"/>
                      <a:pt x="7" y="171"/>
                    </a:cubicBezTo>
                    <a:moveTo>
                      <a:pt x="15" y="169"/>
                    </a:moveTo>
                    <a:cubicBezTo>
                      <a:pt x="14" y="170"/>
                      <a:pt x="13" y="171"/>
                      <a:pt x="13" y="173"/>
                    </a:cubicBezTo>
                    <a:cubicBezTo>
                      <a:pt x="14" y="173"/>
                      <a:pt x="14" y="173"/>
                      <a:pt x="14" y="173"/>
                    </a:cubicBezTo>
                    <a:cubicBezTo>
                      <a:pt x="15" y="171"/>
                      <a:pt x="15" y="171"/>
                      <a:pt x="15" y="171"/>
                    </a:cubicBezTo>
                    <a:cubicBezTo>
                      <a:pt x="16" y="169"/>
                      <a:pt x="16" y="169"/>
                      <a:pt x="16" y="169"/>
                    </a:cubicBezTo>
                    <a:cubicBezTo>
                      <a:pt x="15" y="169"/>
                      <a:pt x="15" y="169"/>
                      <a:pt x="15" y="169"/>
                    </a:cubicBezTo>
                    <a:moveTo>
                      <a:pt x="10" y="166"/>
                    </a:moveTo>
                    <a:cubicBezTo>
                      <a:pt x="9" y="167"/>
                      <a:pt x="8" y="169"/>
                      <a:pt x="8" y="171"/>
                    </a:cubicBezTo>
                    <a:cubicBezTo>
                      <a:pt x="8" y="171"/>
                      <a:pt x="8" y="171"/>
                      <a:pt x="8" y="171"/>
                    </a:cubicBezTo>
                    <a:cubicBezTo>
                      <a:pt x="9" y="169"/>
                      <a:pt x="10" y="168"/>
                      <a:pt x="11" y="166"/>
                    </a:cubicBezTo>
                    <a:cubicBezTo>
                      <a:pt x="10" y="166"/>
                      <a:pt x="10" y="166"/>
                      <a:pt x="10" y="166"/>
                    </a:cubicBezTo>
                    <a:moveTo>
                      <a:pt x="20" y="161"/>
                    </a:moveTo>
                    <a:cubicBezTo>
                      <a:pt x="19" y="164"/>
                      <a:pt x="17" y="166"/>
                      <a:pt x="16" y="168"/>
                    </a:cubicBezTo>
                    <a:cubicBezTo>
                      <a:pt x="16" y="169"/>
                      <a:pt x="16" y="169"/>
                      <a:pt x="16" y="169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1" y="162"/>
                      <a:pt x="20" y="162"/>
                      <a:pt x="20" y="161"/>
                    </a:cubicBezTo>
                    <a:moveTo>
                      <a:pt x="14" y="159"/>
                    </a:moveTo>
                    <a:cubicBezTo>
                      <a:pt x="13" y="161"/>
                      <a:pt x="12" y="163"/>
                      <a:pt x="11" y="165"/>
                    </a:cubicBezTo>
                    <a:cubicBezTo>
                      <a:pt x="11" y="166"/>
                      <a:pt x="11" y="166"/>
                      <a:pt x="11" y="166"/>
                    </a:cubicBezTo>
                    <a:cubicBezTo>
                      <a:pt x="12" y="165"/>
                      <a:pt x="12" y="165"/>
                      <a:pt x="12" y="165"/>
                    </a:cubicBezTo>
                    <a:cubicBezTo>
                      <a:pt x="13" y="163"/>
                      <a:pt x="14" y="161"/>
                      <a:pt x="15" y="159"/>
                    </a:cubicBezTo>
                    <a:cubicBezTo>
                      <a:pt x="15" y="159"/>
                      <a:pt x="15" y="159"/>
                      <a:pt x="14" y="159"/>
                    </a:cubicBezTo>
                    <a:moveTo>
                      <a:pt x="24" y="155"/>
                    </a:moveTo>
                    <a:cubicBezTo>
                      <a:pt x="23" y="157"/>
                      <a:pt x="22" y="159"/>
                      <a:pt x="21" y="161"/>
                    </a:cubicBezTo>
                    <a:cubicBezTo>
                      <a:pt x="21" y="161"/>
                      <a:pt x="21" y="161"/>
                      <a:pt x="21" y="161"/>
                    </a:cubicBezTo>
                    <a:cubicBezTo>
                      <a:pt x="25" y="156"/>
                      <a:pt x="25" y="156"/>
                      <a:pt x="25" y="156"/>
                    </a:cubicBezTo>
                    <a:cubicBezTo>
                      <a:pt x="24" y="156"/>
                      <a:pt x="24" y="155"/>
                      <a:pt x="24" y="155"/>
                    </a:cubicBezTo>
                    <a:moveTo>
                      <a:pt x="18" y="152"/>
                    </a:moveTo>
                    <a:cubicBezTo>
                      <a:pt x="17" y="154"/>
                      <a:pt x="16" y="156"/>
                      <a:pt x="15" y="158"/>
                    </a:cubicBezTo>
                    <a:cubicBezTo>
                      <a:pt x="16" y="158"/>
                      <a:pt x="16" y="158"/>
                      <a:pt x="16" y="158"/>
                    </a:cubicBezTo>
                    <a:cubicBezTo>
                      <a:pt x="17" y="156"/>
                      <a:pt x="18" y="154"/>
                      <a:pt x="19" y="152"/>
                    </a:cubicBezTo>
                    <a:cubicBezTo>
                      <a:pt x="19" y="152"/>
                      <a:pt x="18" y="152"/>
                      <a:pt x="18" y="152"/>
                    </a:cubicBezTo>
                    <a:moveTo>
                      <a:pt x="18" y="152"/>
                    </a:moveTo>
                    <a:cubicBezTo>
                      <a:pt x="17" y="153"/>
                      <a:pt x="16" y="154"/>
                      <a:pt x="16" y="155"/>
                    </a:cubicBezTo>
                    <a:cubicBezTo>
                      <a:pt x="16" y="154"/>
                      <a:pt x="17" y="153"/>
                      <a:pt x="18" y="152"/>
                    </a:cubicBezTo>
                    <a:cubicBezTo>
                      <a:pt x="18" y="152"/>
                      <a:pt x="18" y="152"/>
                      <a:pt x="18" y="152"/>
                    </a:cubicBezTo>
                    <a:moveTo>
                      <a:pt x="26" y="152"/>
                    </a:moveTo>
                    <a:cubicBezTo>
                      <a:pt x="26" y="153"/>
                      <a:pt x="25" y="154"/>
                      <a:pt x="24" y="155"/>
                    </a:cubicBezTo>
                    <a:cubicBezTo>
                      <a:pt x="25" y="155"/>
                      <a:pt x="25" y="155"/>
                      <a:pt x="25" y="155"/>
                    </a:cubicBezTo>
                    <a:cubicBezTo>
                      <a:pt x="27" y="152"/>
                      <a:pt x="27" y="152"/>
                      <a:pt x="27" y="152"/>
                    </a:cubicBezTo>
                    <a:cubicBezTo>
                      <a:pt x="27" y="152"/>
                      <a:pt x="26" y="152"/>
                      <a:pt x="26" y="152"/>
                    </a:cubicBezTo>
                    <a:moveTo>
                      <a:pt x="20" y="148"/>
                    </a:moveTo>
                    <a:cubicBezTo>
                      <a:pt x="20" y="149"/>
                      <a:pt x="19" y="150"/>
                      <a:pt x="19" y="151"/>
                    </a:cubicBezTo>
                    <a:cubicBezTo>
                      <a:pt x="19" y="152"/>
                      <a:pt x="19" y="152"/>
                      <a:pt x="19" y="152"/>
                    </a:cubicBezTo>
                    <a:cubicBezTo>
                      <a:pt x="20" y="151"/>
                      <a:pt x="20" y="150"/>
                      <a:pt x="21" y="149"/>
                    </a:cubicBezTo>
                    <a:cubicBezTo>
                      <a:pt x="21" y="149"/>
                      <a:pt x="21" y="149"/>
                      <a:pt x="20" y="148"/>
                    </a:cubicBezTo>
                    <a:moveTo>
                      <a:pt x="20" y="148"/>
                    </a:moveTo>
                    <a:cubicBezTo>
                      <a:pt x="19" y="149"/>
                      <a:pt x="19" y="150"/>
                      <a:pt x="18" y="151"/>
                    </a:cubicBezTo>
                    <a:cubicBezTo>
                      <a:pt x="18" y="151"/>
                      <a:pt x="18" y="151"/>
                      <a:pt x="18" y="151"/>
                    </a:cubicBezTo>
                    <a:cubicBezTo>
                      <a:pt x="19" y="150"/>
                      <a:pt x="19" y="149"/>
                      <a:pt x="20" y="148"/>
                    </a:cubicBezTo>
                    <a:cubicBezTo>
                      <a:pt x="20" y="148"/>
                      <a:pt x="20" y="148"/>
                      <a:pt x="20" y="148"/>
                    </a:cubicBezTo>
                    <a:moveTo>
                      <a:pt x="30" y="146"/>
                    </a:moveTo>
                    <a:cubicBezTo>
                      <a:pt x="29" y="147"/>
                      <a:pt x="28" y="148"/>
                      <a:pt x="27" y="150"/>
                    </a:cubicBezTo>
                    <a:cubicBezTo>
                      <a:pt x="27" y="150"/>
                      <a:pt x="28" y="150"/>
                      <a:pt x="28" y="150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46"/>
                      <a:pt x="30" y="146"/>
                      <a:pt x="30" y="146"/>
                    </a:cubicBezTo>
                    <a:moveTo>
                      <a:pt x="24" y="142"/>
                    </a:moveTo>
                    <a:cubicBezTo>
                      <a:pt x="23" y="144"/>
                      <a:pt x="22" y="145"/>
                      <a:pt x="21" y="147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3" y="146"/>
                      <a:pt x="24" y="144"/>
                      <a:pt x="25" y="142"/>
                    </a:cubicBezTo>
                    <a:cubicBezTo>
                      <a:pt x="24" y="142"/>
                      <a:pt x="24" y="142"/>
                      <a:pt x="24" y="142"/>
                    </a:cubicBezTo>
                    <a:moveTo>
                      <a:pt x="23" y="142"/>
                    </a:moveTo>
                    <a:cubicBezTo>
                      <a:pt x="22" y="143"/>
                      <a:pt x="22" y="145"/>
                      <a:pt x="21" y="147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22" y="145"/>
                      <a:pt x="23" y="143"/>
                      <a:pt x="24" y="142"/>
                    </a:cubicBezTo>
                    <a:cubicBezTo>
                      <a:pt x="23" y="142"/>
                      <a:pt x="23" y="142"/>
                      <a:pt x="23" y="142"/>
                    </a:cubicBezTo>
                    <a:moveTo>
                      <a:pt x="33" y="142"/>
                    </a:moveTo>
                    <a:cubicBezTo>
                      <a:pt x="32" y="142"/>
                      <a:pt x="31" y="143"/>
                      <a:pt x="31" y="144"/>
                    </a:cubicBezTo>
                    <a:cubicBezTo>
                      <a:pt x="31" y="145"/>
                      <a:pt x="31" y="145"/>
                      <a:pt x="31" y="145"/>
                    </a:cubicBezTo>
                    <a:cubicBezTo>
                      <a:pt x="33" y="142"/>
                      <a:pt x="33" y="142"/>
                      <a:pt x="33" y="142"/>
                    </a:cubicBezTo>
                    <a:cubicBezTo>
                      <a:pt x="33" y="142"/>
                      <a:pt x="33" y="142"/>
                      <a:pt x="33" y="142"/>
                    </a:cubicBezTo>
                    <a:moveTo>
                      <a:pt x="26" y="138"/>
                    </a:moveTo>
                    <a:cubicBezTo>
                      <a:pt x="26" y="139"/>
                      <a:pt x="25" y="140"/>
                      <a:pt x="25" y="141"/>
                    </a:cubicBezTo>
                    <a:cubicBezTo>
                      <a:pt x="25" y="141"/>
                      <a:pt x="25" y="141"/>
                      <a:pt x="25" y="141"/>
                    </a:cubicBezTo>
                    <a:cubicBezTo>
                      <a:pt x="26" y="140"/>
                      <a:pt x="26" y="139"/>
                      <a:pt x="27" y="139"/>
                    </a:cubicBezTo>
                    <a:cubicBezTo>
                      <a:pt x="27" y="138"/>
                      <a:pt x="27" y="138"/>
                      <a:pt x="26" y="138"/>
                    </a:cubicBezTo>
                    <a:moveTo>
                      <a:pt x="35" y="138"/>
                    </a:moveTo>
                    <a:cubicBezTo>
                      <a:pt x="35" y="138"/>
                      <a:pt x="35" y="138"/>
                      <a:pt x="34" y="138"/>
                    </a:cubicBezTo>
                    <a:cubicBezTo>
                      <a:pt x="35" y="139"/>
                      <a:pt x="35" y="139"/>
                      <a:pt x="35" y="139"/>
                    </a:cubicBezTo>
                    <a:cubicBezTo>
                      <a:pt x="35" y="138"/>
                      <a:pt x="35" y="138"/>
                      <a:pt x="35" y="138"/>
                    </a:cubicBezTo>
                    <a:cubicBezTo>
                      <a:pt x="35" y="138"/>
                      <a:pt x="35" y="138"/>
                      <a:pt x="35" y="138"/>
                    </a:cubicBezTo>
                    <a:moveTo>
                      <a:pt x="26" y="138"/>
                    </a:moveTo>
                    <a:cubicBezTo>
                      <a:pt x="25" y="139"/>
                      <a:pt x="25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40"/>
                      <a:pt x="25" y="139"/>
                      <a:pt x="26" y="138"/>
                    </a:cubicBezTo>
                    <a:cubicBezTo>
                      <a:pt x="26" y="138"/>
                      <a:pt x="26" y="138"/>
                      <a:pt x="26" y="138"/>
                    </a:cubicBezTo>
                    <a:moveTo>
                      <a:pt x="29" y="135"/>
                    </a:moveTo>
                    <a:cubicBezTo>
                      <a:pt x="28" y="135"/>
                      <a:pt x="28" y="135"/>
                      <a:pt x="28" y="135"/>
                    </a:cubicBezTo>
                    <a:cubicBezTo>
                      <a:pt x="28" y="135"/>
                      <a:pt x="29" y="135"/>
                      <a:pt x="29" y="135"/>
                    </a:cubicBezTo>
                    <a:cubicBezTo>
                      <a:pt x="29" y="135"/>
                      <a:pt x="29" y="135"/>
                      <a:pt x="29" y="135"/>
                    </a:cubicBezTo>
                    <a:cubicBezTo>
                      <a:pt x="29" y="135"/>
                      <a:pt x="29" y="135"/>
                      <a:pt x="29" y="135"/>
                    </a:cubicBezTo>
                    <a:moveTo>
                      <a:pt x="28" y="134"/>
                    </a:moveTo>
                    <a:cubicBezTo>
                      <a:pt x="28" y="135"/>
                      <a:pt x="28" y="135"/>
                      <a:pt x="28" y="135"/>
                    </a:cubicBezTo>
                    <a:cubicBezTo>
                      <a:pt x="28" y="135"/>
                      <a:pt x="28" y="135"/>
                      <a:pt x="28" y="135"/>
                    </a:cubicBezTo>
                    <a:cubicBezTo>
                      <a:pt x="28" y="135"/>
                      <a:pt x="28" y="135"/>
                      <a:pt x="28" y="134"/>
                    </a:cubicBezTo>
                    <a:cubicBezTo>
                      <a:pt x="28" y="134"/>
                      <a:pt x="28" y="134"/>
                      <a:pt x="28" y="134"/>
                    </a:cubicBezTo>
                    <a:moveTo>
                      <a:pt x="29" y="134"/>
                    </a:moveTo>
                    <a:cubicBezTo>
                      <a:pt x="29" y="134"/>
                      <a:pt x="29" y="134"/>
                      <a:pt x="29" y="134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29" y="134"/>
                      <a:pt x="29" y="134"/>
                      <a:pt x="29" y="134"/>
                    </a:cubicBezTo>
                    <a:moveTo>
                      <a:pt x="37" y="134"/>
                    </a:moveTo>
                    <a:cubicBezTo>
                      <a:pt x="37" y="134"/>
                      <a:pt x="37" y="134"/>
                      <a:pt x="37" y="135"/>
                    </a:cubicBezTo>
                    <a:cubicBezTo>
                      <a:pt x="37" y="135"/>
                      <a:pt x="37" y="135"/>
                      <a:pt x="37" y="135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37" y="134"/>
                      <a:pt x="37" y="134"/>
                      <a:pt x="37" y="134"/>
                    </a:cubicBezTo>
                    <a:moveTo>
                      <a:pt x="28" y="134"/>
                    </a:moveTo>
                    <a:cubicBezTo>
                      <a:pt x="28" y="134"/>
                      <a:pt x="28" y="134"/>
                      <a:pt x="28" y="134"/>
                    </a:cubicBezTo>
                    <a:cubicBezTo>
                      <a:pt x="28" y="134"/>
                      <a:pt x="28" y="134"/>
                      <a:pt x="28" y="134"/>
                    </a:cubicBezTo>
                    <a:cubicBezTo>
                      <a:pt x="28" y="134"/>
                      <a:pt x="28" y="134"/>
                      <a:pt x="28" y="134"/>
                    </a:cubicBezTo>
                    <a:cubicBezTo>
                      <a:pt x="28" y="134"/>
                      <a:pt x="28" y="134"/>
                      <a:pt x="28" y="134"/>
                    </a:cubicBezTo>
                    <a:moveTo>
                      <a:pt x="38" y="133"/>
                    </a:moveTo>
                    <a:cubicBezTo>
                      <a:pt x="38" y="133"/>
                      <a:pt x="38" y="133"/>
                      <a:pt x="38" y="133"/>
                    </a:cubicBezTo>
                    <a:cubicBezTo>
                      <a:pt x="38" y="133"/>
                      <a:pt x="38" y="133"/>
                      <a:pt x="38" y="134"/>
                    </a:cubicBezTo>
                    <a:cubicBezTo>
                      <a:pt x="39" y="133"/>
                      <a:pt x="39" y="133"/>
                      <a:pt x="39" y="133"/>
                    </a:cubicBezTo>
                    <a:cubicBezTo>
                      <a:pt x="38" y="133"/>
                      <a:pt x="38" y="133"/>
                      <a:pt x="38" y="133"/>
                    </a:cubicBezTo>
                    <a:moveTo>
                      <a:pt x="31" y="131"/>
                    </a:moveTo>
                    <a:cubicBezTo>
                      <a:pt x="31" y="131"/>
                      <a:pt x="31" y="131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moveTo>
                      <a:pt x="30" y="130"/>
                    </a:moveTo>
                    <a:cubicBezTo>
                      <a:pt x="30" y="130"/>
                      <a:pt x="30" y="130"/>
                      <a:pt x="30" y="131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30"/>
                      <a:pt x="30" y="130"/>
                      <a:pt x="30" y="130"/>
                    </a:cubicBezTo>
                    <a:moveTo>
                      <a:pt x="32" y="129"/>
                    </a:moveTo>
                    <a:cubicBezTo>
                      <a:pt x="32" y="129"/>
                      <a:pt x="32" y="130"/>
                      <a:pt x="31" y="130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2" y="130"/>
                      <a:pt x="32" y="130"/>
                      <a:pt x="32" y="129"/>
                    </a:cubicBezTo>
                    <a:cubicBezTo>
                      <a:pt x="32" y="129"/>
                      <a:pt x="32" y="129"/>
                      <a:pt x="32" y="129"/>
                    </a:cubicBezTo>
                    <a:moveTo>
                      <a:pt x="31" y="129"/>
                    </a:moveTo>
                    <a:cubicBezTo>
                      <a:pt x="31" y="129"/>
                      <a:pt x="31" y="129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moveTo>
                      <a:pt x="45" y="121"/>
                    </a:moveTo>
                    <a:cubicBezTo>
                      <a:pt x="44" y="123"/>
                      <a:pt x="44" y="124"/>
                      <a:pt x="43" y="125"/>
                    </a:cubicBezTo>
                    <a:cubicBezTo>
                      <a:pt x="42" y="126"/>
                      <a:pt x="42" y="127"/>
                      <a:pt x="41" y="12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5" y="122"/>
                      <a:pt x="45" y="122"/>
                      <a:pt x="45" y="122"/>
                    </a:cubicBezTo>
                    <a:cubicBezTo>
                      <a:pt x="45" y="121"/>
                      <a:pt x="45" y="121"/>
                      <a:pt x="45" y="121"/>
                    </a:cubicBezTo>
                    <a:moveTo>
                      <a:pt x="39" y="118"/>
                    </a:moveTo>
                    <a:cubicBezTo>
                      <a:pt x="38" y="119"/>
                      <a:pt x="36" y="121"/>
                      <a:pt x="35" y="124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4"/>
                      <a:pt x="35" y="124"/>
                      <a:pt x="35" y="125"/>
                    </a:cubicBezTo>
                    <a:cubicBezTo>
                      <a:pt x="36" y="122"/>
                      <a:pt x="38" y="120"/>
                      <a:pt x="39" y="118"/>
                    </a:cubicBezTo>
                    <a:cubicBezTo>
                      <a:pt x="39" y="118"/>
                      <a:pt x="39" y="118"/>
                      <a:pt x="39" y="118"/>
                    </a:cubicBezTo>
                    <a:moveTo>
                      <a:pt x="38" y="117"/>
                    </a:moveTo>
                    <a:cubicBezTo>
                      <a:pt x="37" y="119"/>
                      <a:pt x="35" y="122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5" y="122"/>
                      <a:pt x="37" y="119"/>
                      <a:pt x="38" y="117"/>
                    </a:cubicBezTo>
                    <a:cubicBezTo>
                      <a:pt x="38" y="117"/>
                      <a:pt x="38" y="117"/>
                      <a:pt x="38" y="117"/>
                    </a:cubicBezTo>
                    <a:moveTo>
                      <a:pt x="50" y="114"/>
                    </a:moveTo>
                    <a:cubicBezTo>
                      <a:pt x="49" y="115"/>
                      <a:pt x="48" y="117"/>
                      <a:pt x="47" y="119"/>
                    </a:cubicBezTo>
                    <a:cubicBezTo>
                      <a:pt x="47" y="119"/>
                      <a:pt x="47" y="119"/>
                      <a:pt x="47" y="119"/>
                    </a:cubicBezTo>
                    <a:cubicBezTo>
                      <a:pt x="50" y="114"/>
                      <a:pt x="50" y="114"/>
                      <a:pt x="50" y="114"/>
                    </a:cubicBezTo>
                    <a:cubicBezTo>
                      <a:pt x="50" y="114"/>
                      <a:pt x="50" y="114"/>
                      <a:pt x="50" y="114"/>
                    </a:cubicBezTo>
                    <a:moveTo>
                      <a:pt x="43" y="110"/>
                    </a:moveTo>
                    <a:cubicBezTo>
                      <a:pt x="42" y="111"/>
                      <a:pt x="41" y="113"/>
                      <a:pt x="40" y="115"/>
                    </a:cubicBezTo>
                    <a:cubicBezTo>
                      <a:pt x="40" y="115"/>
                      <a:pt x="40" y="115"/>
                      <a:pt x="41" y="115"/>
                    </a:cubicBezTo>
                    <a:cubicBezTo>
                      <a:pt x="42" y="113"/>
                      <a:pt x="43" y="112"/>
                      <a:pt x="44" y="110"/>
                    </a:cubicBezTo>
                    <a:cubicBezTo>
                      <a:pt x="44" y="110"/>
                      <a:pt x="44" y="110"/>
                      <a:pt x="43" y="110"/>
                    </a:cubicBezTo>
                    <a:moveTo>
                      <a:pt x="43" y="109"/>
                    </a:moveTo>
                    <a:cubicBezTo>
                      <a:pt x="42" y="111"/>
                      <a:pt x="41" y="113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1" y="113"/>
                      <a:pt x="42" y="111"/>
                      <a:pt x="43" y="109"/>
                    </a:cubicBezTo>
                    <a:cubicBezTo>
                      <a:pt x="43" y="109"/>
                      <a:pt x="43" y="109"/>
                      <a:pt x="43" y="109"/>
                    </a:cubicBezTo>
                    <a:moveTo>
                      <a:pt x="58" y="101"/>
                    </a:moveTo>
                    <a:cubicBezTo>
                      <a:pt x="56" y="104"/>
                      <a:pt x="54" y="107"/>
                      <a:pt x="53" y="109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8" y="101"/>
                      <a:pt x="58" y="101"/>
                      <a:pt x="58" y="101"/>
                    </a:cubicBezTo>
                    <a:moveTo>
                      <a:pt x="51" y="96"/>
                    </a:moveTo>
                    <a:cubicBezTo>
                      <a:pt x="50" y="99"/>
                      <a:pt x="48" y="102"/>
                      <a:pt x="46" y="106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8" y="102"/>
                      <a:pt x="50" y="99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moveTo>
                      <a:pt x="51" y="96"/>
                    </a:moveTo>
                    <a:cubicBezTo>
                      <a:pt x="49" y="99"/>
                      <a:pt x="47" y="102"/>
                      <a:pt x="45" y="105"/>
                    </a:cubicBezTo>
                    <a:cubicBezTo>
                      <a:pt x="45" y="105"/>
                      <a:pt x="45" y="105"/>
                      <a:pt x="45" y="105"/>
                    </a:cubicBezTo>
                    <a:cubicBezTo>
                      <a:pt x="47" y="102"/>
                      <a:pt x="49" y="99"/>
                      <a:pt x="51" y="96"/>
                    </a:cubicBezTo>
                    <a:cubicBezTo>
                      <a:pt x="51" y="96"/>
                      <a:pt x="51" y="96"/>
                      <a:pt x="51" y="96"/>
                    </a:cubicBezTo>
                    <a:moveTo>
                      <a:pt x="64" y="91"/>
                    </a:moveTo>
                    <a:cubicBezTo>
                      <a:pt x="63" y="93"/>
                      <a:pt x="61" y="95"/>
                      <a:pt x="60" y="98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4" y="91"/>
                      <a:pt x="64" y="91"/>
                      <a:pt x="64" y="91"/>
                    </a:cubicBezTo>
                    <a:moveTo>
                      <a:pt x="65" y="90"/>
                    </a:moveTo>
                    <a:cubicBezTo>
                      <a:pt x="65" y="90"/>
                      <a:pt x="65" y="90"/>
                      <a:pt x="64" y="90"/>
                    </a:cubicBezTo>
                    <a:cubicBezTo>
                      <a:pt x="64" y="91"/>
                      <a:pt x="65" y="91"/>
                      <a:pt x="65" y="91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moveTo>
                      <a:pt x="57" y="85"/>
                    </a:moveTo>
                    <a:cubicBezTo>
                      <a:pt x="57" y="87"/>
                      <a:pt x="55" y="89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5" y="91"/>
                      <a:pt x="56" y="89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58" y="86"/>
                      <a:pt x="58" y="86"/>
                      <a:pt x="57" y="85"/>
                    </a:cubicBezTo>
                    <a:moveTo>
                      <a:pt x="68" y="85"/>
                    </a:moveTo>
                    <a:cubicBezTo>
                      <a:pt x="67" y="86"/>
                      <a:pt x="67" y="86"/>
                      <a:pt x="67" y="86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8" y="85"/>
                      <a:pt x="68" y="85"/>
                      <a:pt x="68" y="85"/>
                    </a:cubicBezTo>
                    <a:moveTo>
                      <a:pt x="57" y="85"/>
                    </a:moveTo>
                    <a:cubicBezTo>
                      <a:pt x="55" y="88"/>
                      <a:pt x="54" y="91"/>
                      <a:pt x="52" y="93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89"/>
                      <a:pt x="56" y="87"/>
                      <a:pt x="57" y="85"/>
                    </a:cubicBezTo>
                    <a:cubicBezTo>
                      <a:pt x="57" y="85"/>
                      <a:pt x="57" y="85"/>
                      <a:pt x="57" y="85"/>
                    </a:cubicBezTo>
                    <a:moveTo>
                      <a:pt x="68" y="85"/>
                    </a:moveTo>
                    <a:cubicBezTo>
                      <a:pt x="68" y="85"/>
                      <a:pt x="68" y="85"/>
                      <a:pt x="68" y="85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8" y="85"/>
                      <a:pt x="68" y="85"/>
                      <a:pt x="68" y="85"/>
                    </a:cubicBezTo>
                    <a:moveTo>
                      <a:pt x="59" y="82"/>
                    </a:move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3"/>
                      <a:pt x="59" y="83"/>
                      <a:pt x="60" y="83"/>
                    </a:cubicBezTo>
                    <a:cubicBezTo>
                      <a:pt x="60" y="83"/>
                      <a:pt x="60" y="83"/>
                      <a:pt x="60" y="82"/>
                    </a:cubicBezTo>
                    <a:cubicBezTo>
                      <a:pt x="59" y="82"/>
                      <a:pt x="59" y="82"/>
                      <a:pt x="59" y="82"/>
                    </a:cubicBezTo>
                    <a:moveTo>
                      <a:pt x="70" y="81"/>
                    </a:moveTo>
                    <a:cubicBezTo>
                      <a:pt x="70" y="82"/>
                      <a:pt x="69" y="83"/>
                      <a:pt x="68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0" y="81"/>
                      <a:pt x="70" y="81"/>
                      <a:pt x="70" y="81"/>
                    </a:cubicBezTo>
                    <a:moveTo>
                      <a:pt x="70" y="81"/>
                    </a:moveTo>
                    <a:cubicBezTo>
                      <a:pt x="70" y="81"/>
                      <a:pt x="70" y="81"/>
                      <a:pt x="70" y="81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1" y="81"/>
                      <a:pt x="71" y="81"/>
                      <a:pt x="70" y="81"/>
                    </a:cubicBezTo>
                    <a:moveTo>
                      <a:pt x="60" y="81"/>
                    </a:moveTo>
                    <a:cubicBezTo>
                      <a:pt x="60" y="81"/>
                      <a:pt x="59" y="81"/>
                      <a:pt x="59" y="82"/>
                    </a:cubicBezTo>
                    <a:cubicBezTo>
                      <a:pt x="59" y="82"/>
                      <a:pt x="60" y="82"/>
                      <a:pt x="60" y="82"/>
                    </a:cubicBezTo>
                    <a:cubicBezTo>
                      <a:pt x="60" y="82"/>
                      <a:pt x="60" y="81"/>
                      <a:pt x="61" y="81"/>
                    </a:cubicBezTo>
                    <a:cubicBezTo>
                      <a:pt x="60" y="81"/>
                      <a:pt x="60" y="81"/>
                      <a:pt x="60" y="81"/>
                    </a:cubicBezTo>
                    <a:moveTo>
                      <a:pt x="71" y="80"/>
                    </a:moveTo>
                    <a:cubicBezTo>
                      <a:pt x="71" y="80"/>
                      <a:pt x="71" y="80"/>
                      <a:pt x="71" y="81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moveTo>
                      <a:pt x="60" y="80"/>
                    </a:moveTo>
                    <a:cubicBezTo>
                      <a:pt x="60" y="80"/>
                      <a:pt x="60" y="80"/>
                      <a:pt x="60" y="81"/>
                    </a:cubicBezTo>
                    <a:cubicBezTo>
                      <a:pt x="60" y="81"/>
                      <a:pt x="60" y="81"/>
                      <a:pt x="61" y="81"/>
                    </a:cubicBezTo>
                    <a:cubicBezTo>
                      <a:pt x="61" y="81"/>
                      <a:pt x="61" y="81"/>
                      <a:pt x="61" y="80"/>
                    </a:cubicBezTo>
                    <a:cubicBezTo>
                      <a:pt x="61" y="80"/>
                      <a:pt x="61" y="80"/>
                      <a:pt x="60" y="80"/>
                    </a:cubicBezTo>
                    <a:moveTo>
                      <a:pt x="73" y="77"/>
                    </a:moveTo>
                    <a:cubicBezTo>
                      <a:pt x="72" y="78"/>
                      <a:pt x="72" y="78"/>
                      <a:pt x="72" y="78"/>
                    </a:cubicBezTo>
                    <a:cubicBezTo>
                      <a:pt x="72" y="78"/>
                      <a:pt x="72" y="78"/>
                      <a:pt x="72" y="78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moveTo>
                      <a:pt x="62" y="77"/>
                    </a:moveTo>
                    <a:cubicBezTo>
                      <a:pt x="62" y="78"/>
                      <a:pt x="61" y="78"/>
                      <a:pt x="61" y="79"/>
                    </a:cubicBezTo>
                    <a:cubicBezTo>
                      <a:pt x="61" y="79"/>
                      <a:pt x="61" y="80"/>
                      <a:pt x="61" y="80"/>
                    </a:cubicBezTo>
                    <a:cubicBezTo>
                      <a:pt x="62" y="79"/>
                      <a:pt x="62" y="78"/>
                      <a:pt x="63" y="77"/>
                    </a:cubicBezTo>
                    <a:cubicBezTo>
                      <a:pt x="63" y="77"/>
                      <a:pt x="62" y="77"/>
                      <a:pt x="62" y="77"/>
                    </a:cubicBezTo>
                    <a:moveTo>
                      <a:pt x="73" y="76"/>
                    </a:move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6"/>
                      <a:pt x="73" y="76"/>
                      <a:pt x="73" y="76"/>
                    </a:cubicBezTo>
                    <a:cubicBezTo>
                      <a:pt x="73" y="76"/>
                      <a:pt x="73" y="76"/>
                      <a:pt x="73" y="76"/>
                    </a:cubicBezTo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6"/>
                      <a:pt x="63" y="76"/>
                      <a:pt x="62" y="76"/>
                    </a:cubicBezTo>
                    <a:moveTo>
                      <a:pt x="63" y="76"/>
                    </a:move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moveTo>
                      <a:pt x="74" y="75"/>
                    </a:moveTo>
                    <a:cubicBezTo>
                      <a:pt x="74" y="75"/>
                      <a:pt x="74" y="75"/>
                      <a:pt x="74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5"/>
                      <a:pt x="74" y="75"/>
                      <a:pt x="74" y="75"/>
                    </a:cubicBezTo>
                    <a:moveTo>
                      <a:pt x="75" y="73"/>
                    </a:move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3"/>
                      <a:pt x="75" y="73"/>
                      <a:pt x="75" y="73"/>
                    </a:cubicBezTo>
                    <a:moveTo>
                      <a:pt x="75" y="73"/>
                    </a:move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5" y="73"/>
                      <a:pt x="75" y="74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5" y="73"/>
                      <a:pt x="75" y="73"/>
                    </a:cubicBezTo>
                    <a:moveTo>
                      <a:pt x="65" y="73"/>
                    </a:move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moveTo>
                      <a:pt x="65" y="71"/>
                    </a:moveTo>
                    <a:cubicBezTo>
                      <a:pt x="65" y="72"/>
                      <a:pt x="65" y="72"/>
                      <a:pt x="65" y="72"/>
                    </a:cubicBezTo>
                    <a:cubicBezTo>
                      <a:pt x="65" y="72"/>
                      <a:pt x="65" y="73"/>
                      <a:pt x="65" y="73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5" y="72"/>
                      <a:pt x="65" y="71"/>
                    </a:cubicBezTo>
                    <a:moveTo>
                      <a:pt x="66" y="70"/>
                    </a:moveTo>
                    <a:cubicBezTo>
                      <a:pt x="66" y="70"/>
                      <a:pt x="66" y="70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7" y="71"/>
                      <a:pt x="67" y="70"/>
                      <a:pt x="67" y="70"/>
                    </a:cubicBezTo>
                    <a:cubicBezTo>
                      <a:pt x="67" y="70"/>
                      <a:pt x="66" y="70"/>
                      <a:pt x="66" y="70"/>
                    </a:cubicBezTo>
                    <a:moveTo>
                      <a:pt x="67" y="68"/>
                    </a:moveTo>
                    <a:cubicBezTo>
                      <a:pt x="67" y="68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8" y="69"/>
                    </a:cubicBezTo>
                    <a:cubicBezTo>
                      <a:pt x="68" y="69"/>
                      <a:pt x="68" y="69"/>
                      <a:pt x="68" y="68"/>
                    </a:cubicBezTo>
                    <a:cubicBezTo>
                      <a:pt x="68" y="68"/>
                      <a:pt x="67" y="68"/>
                      <a:pt x="67" y="68"/>
                    </a:cubicBezTo>
                    <a:moveTo>
                      <a:pt x="79" y="68"/>
                    </a:moveTo>
                    <a:cubicBezTo>
                      <a:pt x="78" y="69"/>
                      <a:pt x="77" y="70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79" y="68"/>
                      <a:pt x="79" y="68"/>
                      <a:pt x="79" y="68"/>
                    </a:cubicBezTo>
                    <a:moveTo>
                      <a:pt x="70" y="63"/>
                    </a:moveTo>
                    <a:cubicBezTo>
                      <a:pt x="70" y="64"/>
                      <a:pt x="69" y="65"/>
                      <a:pt x="68" y="67"/>
                    </a:cubicBezTo>
                    <a:cubicBezTo>
                      <a:pt x="68" y="67"/>
                      <a:pt x="69" y="67"/>
                      <a:pt x="69" y="67"/>
                    </a:cubicBezTo>
                    <a:cubicBezTo>
                      <a:pt x="69" y="66"/>
                      <a:pt x="70" y="64"/>
                      <a:pt x="71" y="63"/>
                    </a:cubicBezTo>
                    <a:cubicBezTo>
                      <a:pt x="71" y="63"/>
                      <a:pt x="70" y="63"/>
                      <a:pt x="70" y="63"/>
                    </a:cubicBezTo>
                    <a:moveTo>
                      <a:pt x="82" y="62"/>
                    </a:moveTo>
                    <a:cubicBezTo>
                      <a:pt x="82" y="63"/>
                      <a:pt x="82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moveTo>
                      <a:pt x="82" y="62"/>
                    </a:move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moveTo>
                      <a:pt x="74" y="57"/>
                    </a:moveTo>
                    <a:cubicBezTo>
                      <a:pt x="74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9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7"/>
                      <a:pt x="74" y="57"/>
                      <a:pt x="74" y="57"/>
                    </a:cubicBezTo>
                    <a:moveTo>
                      <a:pt x="74" y="57"/>
                    </a:move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moveTo>
                      <a:pt x="86" y="56"/>
                    </a:moveTo>
                    <a:cubicBezTo>
                      <a:pt x="86" y="56"/>
                      <a:pt x="86" y="56"/>
                      <a:pt x="85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6" y="56"/>
                      <a:pt x="86" y="56"/>
                      <a:pt x="86" y="56"/>
                    </a:cubicBezTo>
                    <a:moveTo>
                      <a:pt x="78" y="51"/>
                    </a:moveTo>
                    <a:cubicBezTo>
                      <a:pt x="78" y="51"/>
                      <a:pt x="77" y="51"/>
                      <a:pt x="77" y="52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78" y="51"/>
                      <a:pt x="78" y="51"/>
                      <a:pt x="78" y="51"/>
                    </a:cubicBezTo>
                    <a:moveTo>
                      <a:pt x="90" y="49"/>
                    </a:moveTo>
                    <a:cubicBezTo>
                      <a:pt x="90" y="50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moveTo>
                      <a:pt x="90" y="49"/>
                    </a:move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moveTo>
                      <a:pt x="92" y="47"/>
                    </a:moveTo>
                    <a:cubicBezTo>
                      <a:pt x="91" y="47"/>
                      <a:pt x="91" y="48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2" y="47"/>
                      <a:pt x="92" y="47"/>
                      <a:pt x="92" y="47"/>
                    </a:cubicBezTo>
                    <a:moveTo>
                      <a:pt x="82" y="44"/>
                    </a:moveTo>
                    <a:cubicBezTo>
                      <a:pt x="81" y="45"/>
                      <a:pt x="81" y="46"/>
                      <a:pt x="80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2" y="44"/>
                      <a:pt x="82" y="44"/>
                      <a:pt x="82" y="44"/>
                    </a:cubicBezTo>
                    <a:moveTo>
                      <a:pt x="82" y="44"/>
                    </a:move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2" y="45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moveTo>
                      <a:pt x="83" y="42"/>
                    </a:moveTo>
                    <a:cubicBezTo>
                      <a:pt x="83" y="42"/>
                      <a:pt x="82" y="43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3" y="42"/>
                      <a:pt x="83" y="42"/>
                      <a:pt x="83" y="42"/>
                    </a:cubicBezTo>
                    <a:moveTo>
                      <a:pt x="99" y="35"/>
                    </a:moveTo>
                    <a:cubicBezTo>
                      <a:pt x="98" y="36"/>
                      <a:pt x="98" y="37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moveTo>
                      <a:pt x="90" y="30"/>
                    </a:moveTo>
                    <a:cubicBezTo>
                      <a:pt x="89" y="31"/>
                      <a:pt x="89" y="32"/>
                      <a:pt x="89" y="32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90" y="31"/>
                      <a:pt x="90" y="31"/>
                      <a:pt x="90" y="31"/>
                    </a:cubicBezTo>
                    <a:cubicBezTo>
                      <a:pt x="90" y="31"/>
                      <a:pt x="90" y="31"/>
                      <a:pt x="90" y="30"/>
                    </a:cubicBezTo>
                    <a:moveTo>
                      <a:pt x="101" y="12"/>
                    </a:move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1" y="12"/>
                      <a:pt x="101" y="12"/>
                      <a:pt x="101" y="12"/>
                    </a:cubicBezTo>
                    <a:moveTo>
                      <a:pt x="107" y="4"/>
                    </a:moveTo>
                    <a:cubicBezTo>
                      <a:pt x="105" y="6"/>
                      <a:pt x="105" y="6"/>
                      <a:pt x="105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4"/>
                      <a:pt x="107" y="4"/>
                      <a:pt x="107" y="4"/>
                    </a:cubicBezTo>
                    <a:moveTo>
                      <a:pt x="109" y="0"/>
                    </a:moveTo>
                    <a:cubicBezTo>
                      <a:pt x="107" y="2"/>
                      <a:pt x="107" y="2"/>
                      <a:pt x="107" y="2"/>
                    </a:cubicBezTo>
                    <a:cubicBezTo>
                      <a:pt x="107" y="2"/>
                      <a:pt x="108" y="2"/>
                      <a:pt x="108" y="2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3" name="Freeform 9633"/>
              <p:cNvSpPr>
                <a:spLocks noEditPoints="1"/>
              </p:cNvSpPr>
              <p:nvPr/>
            </p:nvSpPr>
            <p:spPr bwMode="auto">
              <a:xfrm>
                <a:off x="-609" y="3634"/>
                <a:ext cx="21" cy="15"/>
              </a:xfrm>
              <a:custGeom>
                <a:avLst/>
                <a:gdLst>
                  <a:gd name="T0" fmla="*/ 8 w 9"/>
                  <a:gd name="T1" fmla="*/ 6 h 6"/>
                  <a:gd name="T2" fmla="*/ 8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8 w 9"/>
                  <a:gd name="T9" fmla="*/ 6 h 6"/>
                  <a:gd name="T10" fmla="*/ 8 w 9"/>
                  <a:gd name="T11" fmla="*/ 5 h 6"/>
                  <a:gd name="T12" fmla="*/ 8 w 9"/>
                  <a:gd name="T13" fmla="*/ 6 h 6"/>
                  <a:gd name="T14" fmla="*/ 8 w 9"/>
                  <a:gd name="T15" fmla="*/ 6 h 6"/>
                  <a:gd name="T16" fmla="*/ 9 w 9"/>
                  <a:gd name="T17" fmla="*/ 5 h 6"/>
                  <a:gd name="T18" fmla="*/ 8 w 9"/>
                  <a:gd name="T19" fmla="*/ 5 h 6"/>
                  <a:gd name="T20" fmla="*/ 0 w 9"/>
                  <a:gd name="T21" fmla="*/ 2 h 6"/>
                  <a:gd name="T22" fmla="*/ 0 w 9"/>
                  <a:gd name="T23" fmla="*/ 2 h 6"/>
                  <a:gd name="T24" fmla="*/ 1 w 9"/>
                  <a:gd name="T25" fmla="*/ 2 h 6"/>
                  <a:gd name="T26" fmla="*/ 1 w 9"/>
                  <a:gd name="T27" fmla="*/ 2 h 6"/>
                  <a:gd name="T28" fmla="*/ 0 w 9"/>
                  <a:gd name="T29" fmla="*/ 2 h 6"/>
                  <a:gd name="T30" fmla="*/ 1 w 9"/>
                  <a:gd name="T31" fmla="*/ 0 h 6"/>
                  <a:gd name="T32" fmla="*/ 0 w 9"/>
                  <a:gd name="T33" fmla="*/ 1 h 6"/>
                  <a:gd name="T34" fmla="*/ 1 w 9"/>
                  <a:gd name="T35" fmla="*/ 1 h 6"/>
                  <a:gd name="T36" fmla="*/ 1 w 9"/>
                  <a:gd name="T37" fmla="*/ 1 h 6"/>
                  <a:gd name="T38" fmla="*/ 1 w 9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8" y="5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4" name="Freeform 9634"/>
              <p:cNvSpPr>
                <a:spLocks/>
              </p:cNvSpPr>
              <p:nvPr/>
            </p:nvSpPr>
            <p:spPr bwMode="auto">
              <a:xfrm>
                <a:off x="-574" y="362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5" name="Freeform 9635"/>
              <p:cNvSpPr>
                <a:spLocks noEditPoints="1"/>
              </p:cNvSpPr>
              <p:nvPr/>
            </p:nvSpPr>
            <p:spPr bwMode="auto">
              <a:xfrm>
                <a:off x="-744" y="3443"/>
                <a:ext cx="253" cy="446"/>
              </a:xfrm>
              <a:custGeom>
                <a:avLst/>
                <a:gdLst>
                  <a:gd name="T0" fmla="*/ 0 w 107"/>
                  <a:gd name="T1" fmla="*/ 188 h 189"/>
                  <a:gd name="T2" fmla="*/ 2 w 107"/>
                  <a:gd name="T3" fmla="*/ 188 h 189"/>
                  <a:gd name="T4" fmla="*/ 5 w 107"/>
                  <a:gd name="T5" fmla="*/ 183 h 189"/>
                  <a:gd name="T6" fmla="*/ 10 w 107"/>
                  <a:gd name="T7" fmla="*/ 175 h 189"/>
                  <a:gd name="T8" fmla="*/ 5 w 107"/>
                  <a:gd name="T9" fmla="*/ 174 h 189"/>
                  <a:gd name="T10" fmla="*/ 13 w 107"/>
                  <a:gd name="T11" fmla="*/ 171 h 189"/>
                  <a:gd name="T12" fmla="*/ 18 w 107"/>
                  <a:gd name="T13" fmla="*/ 163 h 189"/>
                  <a:gd name="T14" fmla="*/ 12 w 107"/>
                  <a:gd name="T15" fmla="*/ 161 h 189"/>
                  <a:gd name="T16" fmla="*/ 21 w 107"/>
                  <a:gd name="T17" fmla="*/ 157 h 189"/>
                  <a:gd name="T18" fmla="*/ 15 w 107"/>
                  <a:gd name="T19" fmla="*/ 154 h 189"/>
                  <a:gd name="T20" fmla="*/ 24 w 107"/>
                  <a:gd name="T21" fmla="*/ 154 h 189"/>
                  <a:gd name="T22" fmla="*/ 18 w 107"/>
                  <a:gd name="T23" fmla="*/ 149 h 189"/>
                  <a:gd name="T24" fmla="*/ 27 w 107"/>
                  <a:gd name="T25" fmla="*/ 148 h 189"/>
                  <a:gd name="T26" fmla="*/ 22 w 107"/>
                  <a:gd name="T27" fmla="*/ 143 h 189"/>
                  <a:gd name="T28" fmla="*/ 31 w 107"/>
                  <a:gd name="T29" fmla="*/ 140 h 189"/>
                  <a:gd name="T30" fmla="*/ 24 w 107"/>
                  <a:gd name="T31" fmla="*/ 141 h 189"/>
                  <a:gd name="T32" fmla="*/ 34 w 107"/>
                  <a:gd name="T33" fmla="*/ 137 h 189"/>
                  <a:gd name="T34" fmla="*/ 26 w 107"/>
                  <a:gd name="T35" fmla="*/ 137 h 189"/>
                  <a:gd name="T36" fmla="*/ 25 w 107"/>
                  <a:gd name="T37" fmla="*/ 136 h 189"/>
                  <a:gd name="T38" fmla="*/ 28 w 107"/>
                  <a:gd name="T39" fmla="*/ 133 h 189"/>
                  <a:gd name="T40" fmla="*/ 25 w 107"/>
                  <a:gd name="T41" fmla="*/ 136 h 189"/>
                  <a:gd name="T42" fmla="*/ 28 w 107"/>
                  <a:gd name="T43" fmla="*/ 132 h 189"/>
                  <a:gd name="T44" fmla="*/ 35 w 107"/>
                  <a:gd name="T45" fmla="*/ 135 h 189"/>
                  <a:gd name="T46" fmla="*/ 32 w 107"/>
                  <a:gd name="T47" fmla="*/ 127 h 189"/>
                  <a:gd name="T48" fmla="*/ 44 w 107"/>
                  <a:gd name="T49" fmla="*/ 121 h 189"/>
                  <a:gd name="T50" fmla="*/ 36 w 107"/>
                  <a:gd name="T51" fmla="*/ 120 h 189"/>
                  <a:gd name="T52" fmla="*/ 37 w 107"/>
                  <a:gd name="T53" fmla="*/ 117 h 189"/>
                  <a:gd name="T54" fmla="*/ 43 w 107"/>
                  <a:gd name="T55" fmla="*/ 108 h 189"/>
                  <a:gd name="T56" fmla="*/ 40 w 107"/>
                  <a:gd name="T57" fmla="*/ 111 h 189"/>
                  <a:gd name="T58" fmla="*/ 57 w 107"/>
                  <a:gd name="T59" fmla="*/ 100 h 189"/>
                  <a:gd name="T60" fmla="*/ 48 w 107"/>
                  <a:gd name="T61" fmla="*/ 98 h 189"/>
                  <a:gd name="T62" fmla="*/ 62 w 107"/>
                  <a:gd name="T63" fmla="*/ 93 h 189"/>
                  <a:gd name="T64" fmla="*/ 62 w 107"/>
                  <a:gd name="T65" fmla="*/ 92 h 189"/>
                  <a:gd name="T66" fmla="*/ 55 w 107"/>
                  <a:gd name="T67" fmla="*/ 87 h 189"/>
                  <a:gd name="T68" fmla="*/ 57 w 107"/>
                  <a:gd name="T69" fmla="*/ 84 h 189"/>
                  <a:gd name="T70" fmla="*/ 67 w 107"/>
                  <a:gd name="T71" fmla="*/ 83 h 189"/>
                  <a:gd name="T72" fmla="*/ 68 w 107"/>
                  <a:gd name="T73" fmla="*/ 82 h 189"/>
                  <a:gd name="T74" fmla="*/ 70 w 107"/>
                  <a:gd name="T75" fmla="*/ 79 h 189"/>
                  <a:gd name="T76" fmla="*/ 60 w 107"/>
                  <a:gd name="T77" fmla="*/ 78 h 189"/>
                  <a:gd name="T78" fmla="*/ 70 w 107"/>
                  <a:gd name="T79" fmla="*/ 78 h 189"/>
                  <a:gd name="T80" fmla="*/ 72 w 107"/>
                  <a:gd name="T81" fmla="*/ 76 h 189"/>
                  <a:gd name="T82" fmla="*/ 62 w 107"/>
                  <a:gd name="T83" fmla="*/ 75 h 189"/>
                  <a:gd name="T84" fmla="*/ 73 w 107"/>
                  <a:gd name="T85" fmla="*/ 74 h 189"/>
                  <a:gd name="T86" fmla="*/ 64 w 107"/>
                  <a:gd name="T87" fmla="*/ 71 h 189"/>
                  <a:gd name="T88" fmla="*/ 65 w 107"/>
                  <a:gd name="T89" fmla="*/ 70 h 189"/>
                  <a:gd name="T90" fmla="*/ 78 w 107"/>
                  <a:gd name="T91" fmla="*/ 65 h 189"/>
                  <a:gd name="T92" fmla="*/ 67 w 107"/>
                  <a:gd name="T93" fmla="*/ 65 h 189"/>
                  <a:gd name="T94" fmla="*/ 71 w 107"/>
                  <a:gd name="T95" fmla="*/ 60 h 189"/>
                  <a:gd name="T96" fmla="*/ 82 w 107"/>
                  <a:gd name="T97" fmla="*/ 59 h 189"/>
                  <a:gd name="T98" fmla="*/ 83 w 107"/>
                  <a:gd name="T99" fmla="*/ 58 h 189"/>
                  <a:gd name="T100" fmla="*/ 87 w 107"/>
                  <a:gd name="T101" fmla="*/ 51 h 189"/>
                  <a:gd name="T102" fmla="*/ 77 w 107"/>
                  <a:gd name="T103" fmla="*/ 48 h 189"/>
                  <a:gd name="T104" fmla="*/ 79 w 107"/>
                  <a:gd name="T105" fmla="*/ 47 h 189"/>
                  <a:gd name="T106" fmla="*/ 79 w 107"/>
                  <a:gd name="T107" fmla="*/ 46 h 189"/>
                  <a:gd name="T108" fmla="*/ 96 w 107"/>
                  <a:gd name="T109" fmla="*/ 37 h 189"/>
                  <a:gd name="T110" fmla="*/ 86 w 107"/>
                  <a:gd name="T111" fmla="*/ 34 h 189"/>
                  <a:gd name="T112" fmla="*/ 102 w 107"/>
                  <a:gd name="T113" fmla="*/ 8 h 189"/>
                  <a:gd name="T114" fmla="*/ 104 w 107"/>
                  <a:gd name="T115" fmla="*/ 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" h="189">
                    <a:moveTo>
                      <a:pt x="0" y="188"/>
                    </a:moveTo>
                    <a:cubicBezTo>
                      <a:pt x="0" y="188"/>
                      <a:pt x="1" y="188"/>
                      <a:pt x="1" y="188"/>
                    </a:cubicBezTo>
                    <a:cubicBezTo>
                      <a:pt x="1" y="188"/>
                      <a:pt x="2" y="189"/>
                      <a:pt x="2" y="189"/>
                    </a:cubicBezTo>
                    <a:cubicBezTo>
                      <a:pt x="3" y="189"/>
                      <a:pt x="3" y="189"/>
                      <a:pt x="3" y="189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1" y="188"/>
                      <a:pt x="1" y="188"/>
                    </a:cubicBezTo>
                    <a:cubicBezTo>
                      <a:pt x="0" y="188"/>
                      <a:pt x="0" y="188"/>
                      <a:pt x="0" y="188"/>
                    </a:cubicBezTo>
                    <a:moveTo>
                      <a:pt x="2" y="188"/>
                    </a:moveTo>
                    <a:cubicBezTo>
                      <a:pt x="0" y="188"/>
                      <a:pt x="0" y="188"/>
                      <a:pt x="1" y="188"/>
                    </a:cubicBezTo>
                    <a:cubicBezTo>
                      <a:pt x="1" y="188"/>
                      <a:pt x="1" y="188"/>
                      <a:pt x="1" y="188"/>
                    </a:cubicBezTo>
                    <a:cubicBezTo>
                      <a:pt x="2" y="188"/>
                      <a:pt x="2" y="188"/>
                      <a:pt x="2" y="188"/>
                    </a:cubicBezTo>
                    <a:moveTo>
                      <a:pt x="4" y="186"/>
                    </a:moveTo>
                    <a:cubicBezTo>
                      <a:pt x="3" y="187"/>
                      <a:pt x="3" y="187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3" y="187"/>
                      <a:pt x="3" y="187"/>
                      <a:pt x="4" y="186"/>
                    </a:cubicBezTo>
                    <a:moveTo>
                      <a:pt x="5" y="183"/>
                    </a:moveTo>
                    <a:cubicBezTo>
                      <a:pt x="5" y="184"/>
                      <a:pt x="5" y="184"/>
                      <a:pt x="5" y="184"/>
                    </a:cubicBezTo>
                    <a:cubicBezTo>
                      <a:pt x="5" y="185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5"/>
                      <a:pt x="4" y="185"/>
                      <a:pt x="4" y="185"/>
                    </a:cubicBezTo>
                    <a:cubicBezTo>
                      <a:pt x="5" y="185"/>
                      <a:pt x="5" y="184"/>
                      <a:pt x="5" y="183"/>
                    </a:cubicBezTo>
                    <a:cubicBezTo>
                      <a:pt x="5" y="183"/>
                      <a:pt x="5" y="183"/>
                      <a:pt x="5" y="183"/>
                    </a:cubicBezTo>
                    <a:moveTo>
                      <a:pt x="5" y="183"/>
                    </a:moveTo>
                    <a:cubicBezTo>
                      <a:pt x="5" y="183"/>
                      <a:pt x="5" y="183"/>
                      <a:pt x="5" y="183"/>
                    </a:cubicBezTo>
                    <a:cubicBezTo>
                      <a:pt x="6" y="183"/>
                      <a:pt x="6" y="183"/>
                      <a:pt x="6" y="183"/>
                    </a:cubicBezTo>
                    <a:cubicBezTo>
                      <a:pt x="6" y="183"/>
                      <a:pt x="6" y="183"/>
                      <a:pt x="6" y="183"/>
                    </a:cubicBezTo>
                    <a:cubicBezTo>
                      <a:pt x="5" y="183"/>
                      <a:pt x="5" y="183"/>
                      <a:pt x="5" y="183"/>
                    </a:cubicBezTo>
                    <a:moveTo>
                      <a:pt x="10" y="175"/>
                    </a:moveTo>
                    <a:cubicBezTo>
                      <a:pt x="9" y="175"/>
                      <a:pt x="9" y="175"/>
                      <a:pt x="9" y="175"/>
                    </a:cubicBezTo>
                    <a:cubicBezTo>
                      <a:pt x="10" y="176"/>
                      <a:pt x="10" y="176"/>
                      <a:pt x="10" y="176"/>
                    </a:cubicBezTo>
                    <a:cubicBezTo>
                      <a:pt x="11" y="175"/>
                      <a:pt x="11" y="175"/>
                      <a:pt x="11" y="175"/>
                    </a:cubicBezTo>
                    <a:cubicBezTo>
                      <a:pt x="10" y="175"/>
                      <a:pt x="10" y="175"/>
                      <a:pt x="10" y="175"/>
                    </a:cubicBezTo>
                    <a:moveTo>
                      <a:pt x="5" y="173"/>
                    </a:moveTo>
                    <a:cubicBezTo>
                      <a:pt x="4" y="173"/>
                      <a:pt x="4" y="173"/>
                      <a:pt x="4" y="173"/>
                    </a:cubicBezTo>
                    <a:cubicBezTo>
                      <a:pt x="5" y="174"/>
                      <a:pt x="5" y="174"/>
                      <a:pt x="5" y="174"/>
                    </a:cubicBezTo>
                    <a:cubicBezTo>
                      <a:pt x="5" y="173"/>
                      <a:pt x="5" y="173"/>
                      <a:pt x="5" y="173"/>
                    </a:cubicBezTo>
                    <a:cubicBezTo>
                      <a:pt x="5" y="173"/>
                      <a:pt x="5" y="173"/>
                      <a:pt x="5" y="173"/>
                    </a:cubicBezTo>
                    <a:moveTo>
                      <a:pt x="13" y="170"/>
                    </a:moveTo>
                    <a:cubicBezTo>
                      <a:pt x="13" y="170"/>
                      <a:pt x="13" y="170"/>
                      <a:pt x="13" y="171"/>
                    </a:cubicBezTo>
                    <a:cubicBezTo>
                      <a:pt x="13" y="171"/>
                      <a:pt x="12" y="171"/>
                      <a:pt x="12" y="171"/>
                    </a:cubicBezTo>
                    <a:cubicBezTo>
                      <a:pt x="13" y="171"/>
                      <a:pt x="13" y="171"/>
                      <a:pt x="13" y="171"/>
                    </a:cubicBezTo>
                    <a:cubicBezTo>
                      <a:pt x="13" y="171"/>
                      <a:pt x="13" y="171"/>
                      <a:pt x="13" y="171"/>
                    </a:cubicBezTo>
                    <a:cubicBezTo>
                      <a:pt x="13" y="170"/>
                      <a:pt x="13" y="170"/>
                      <a:pt x="13" y="170"/>
                    </a:cubicBezTo>
                    <a:moveTo>
                      <a:pt x="8" y="167"/>
                    </a:moveTo>
                    <a:cubicBezTo>
                      <a:pt x="8" y="167"/>
                      <a:pt x="7" y="167"/>
                      <a:pt x="7" y="168"/>
                    </a:cubicBezTo>
                    <a:cubicBezTo>
                      <a:pt x="8" y="168"/>
                      <a:pt x="8" y="168"/>
                      <a:pt x="8" y="168"/>
                    </a:cubicBezTo>
                    <a:cubicBezTo>
                      <a:pt x="8" y="168"/>
                      <a:pt x="8" y="168"/>
                      <a:pt x="8" y="168"/>
                    </a:cubicBezTo>
                    <a:cubicBezTo>
                      <a:pt x="8" y="167"/>
                      <a:pt x="8" y="167"/>
                      <a:pt x="8" y="167"/>
                    </a:cubicBezTo>
                    <a:moveTo>
                      <a:pt x="18" y="163"/>
                    </a:moveTo>
                    <a:cubicBezTo>
                      <a:pt x="17" y="163"/>
                      <a:pt x="17" y="163"/>
                      <a:pt x="17" y="163"/>
                    </a:cubicBezTo>
                    <a:cubicBezTo>
                      <a:pt x="17" y="164"/>
                      <a:pt x="18" y="164"/>
                      <a:pt x="18" y="164"/>
                    </a:cubicBezTo>
                    <a:cubicBezTo>
                      <a:pt x="18" y="163"/>
                      <a:pt x="18" y="163"/>
                      <a:pt x="18" y="163"/>
                    </a:cubicBezTo>
                    <a:cubicBezTo>
                      <a:pt x="18" y="163"/>
                      <a:pt x="18" y="163"/>
                      <a:pt x="18" y="163"/>
                    </a:cubicBezTo>
                    <a:moveTo>
                      <a:pt x="12" y="160"/>
                    </a:moveTo>
                    <a:cubicBezTo>
                      <a:pt x="12" y="160"/>
                      <a:pt x="12" y="160"/>
                      <a:pt x="11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0"/>
                      <a:pt x="13" y="160"/>
                    </a:cubicBezTo>
                    <a:cubicBezTo>
                      <a:pt x="12" y="160"/>
                      <a:pt x="12" y="160"/>
                      <a:pt x="12" y="160"/>
                    </a:cubicBezTo>
                    <a:moveTo>
                      <a:pt x="21" y="157"/>
                    </a:move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7"/>
                      <a:pt x="21" y="158"/>
                      <a:pt x="22" y="158"/>
                    </a:cubicBezTo>
                    <a:cubicBezTo>
                      <a:pt x="22" y="157"/>
                      <a:pt x="22" y="157"/>
                      <a:pt x="22" y="157"/>
                    </a:cubicBezTo>
                    <a:cubicBezTo>
                      <a:pt x="21" y="157"/>
                      <a:pt x="21" y="157"/>
                      <a:pt x="21" y="157"/>
                    </a:cubicBezTo>
                    <a:moveTo>
                      <a:pt x="16" y="153"/>
                    </a:moveTo>
                    <a:cubicBezTo>
                      <a:pt x="16" y="154"/>
                      <a:pt x="15" y="154"/>
                      <a:pt x="15" y="154"/>
                    </a:cubicBezTo>
                    <a:cubicBezTo>
                      <a:pt x="15" y="154"/>
                      <a:pt x="16" y="154"/>
                      <a:pt x="16" y="154"/>
                    </a:cubicBezTo>
                    <a:cubicBezTo>
                      <a:pt x="16" y="154"/>
                      <a:pt x="16" y="154"/>
                      <a:pt x="16" y="154"/>
                    </a:cubicBezTo>
                    <a:cubicBezTo>
                      <a:pt x="16" y="153"/>
                      <a:pt x="16" y="153"/>
                      <a:pt x="16" y="153"/>
                    </a:cubicBezTo>
                    <a:moveTo>
                      <a:pt x="15" y="153"/>
                    </a:moveTo>
                    <a:cubicBezTo>
                      <a:pt x="15" y="153"/>
                      <a:pt x="15" y="153"/>
                      <a:pt x="15" y="154"/>
                    </a:cubicBezTo>
                    <a:cubicBezTo>
                      <a:pt x="15" y="154"/>
                      <a:pt x="15" y="154"/>
                      <a:pt x="15" y="154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5" y="153"/>
                      <a:pt x="15" y="153"/>
                      <a:pt x="15" y="153"/>
                    </a:cubicBezTo>
                    <a:moveTo>
                      <a:pt x="24" y="152"/>
                    </a:moveTo>
                    <a:cubicBezTo>
                      <a:pt x="24" y="152"/>
                      <a:pt x="24" y="153"/>
                      <a:pt x="23" y="154"/>
                    </a:cubicBezTo>
                    <a:cubicBezTo>
                      <a:pt x="23" y="154"/>
                      <a:pt x="24" y="154"/>
                      <a:pt x="24" y="154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5" y="152"/>
                      <a:pt x="25" y="152"/>
                      <a:pt x="25" y="152"/>
                    </a:cubicBezTo>
                    <a:cubicBezTo>
                      <a:pt x="25" y="152"/>
                      <a:pt x="24" y="152"/>
                      <a:pt x="24" y="152"/>
                    </a:cubicBezTo>
                    <a:moveTo>
                      <a:pt x="18" y="149"/>
                    </a:moveTo>
                    <a:cubicBezTo>
                      <a:pt x="18" y="149"/>
                      <a:pt x="18" y="150"/>
                      <a:pt x="17" y="150"/>
                    </a:cubicBezTo>
                    <a:cubicBezTo>
                      <a:pt x="18" y="151"/>
                      <a:pt x="18" y="151"/>
                      <a:pt x="18" y="151"/>
                    </a:cubicBezTo>
                    <a:cubicBezTo>
                      <a:pt x="18" y="150"/>
                      <a:pt x="19" y="150"/>
                      <a:pt x="19" y="149"/>
                    </a:cubicBezTo>
                    <a:cubicBezTo>
                      <a:pt x="18" y="149"/>
                      <a:pt x="18" y="149"/>
                      <a:pt x="18" y="149"/>
                    </a:cubicBezTo>
                    <a:moveTo>
                      <a:pt x="18" y="149"/>
                    </a:moveTo>
                    <a:cubicBezTo>
                      <a:pt x="17" y="149"/>
                      <a:pt x="17" y="150"/>
                      <a:pt x="17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17" y="150"/>
                      <a:pt x="17" y="149"/>
                      <a:pt x="18" y="149"/>
                    </a:cubicBezTo>
                    <a:cubicBezTo>
                      <a:pt x="18" y="149"/>
                      <a:pt x="18" y="149"/>
                      <a:pt x="18" y="149"/>
                    </a:cubicBezTo>
                    <a:moveTo>
                      <a:pt x="28" y="146"/>
                    </a:moveTo>
                    <a:cubicBezTo>
                      <a:pt x="27" y="147"/>
                      <a:pt x="27" y="147"/>
                      <a:pt x="27" y="148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6"/>
                      <a:pt x="28" y="146"/>
                      <a:pt x="28" y="146"/>
                    </a:cubicBezTo>
                    <a:moveTo>
                      <a:pt x="22" y="143"/>
                    </a:moveTo>
                    <a:cubicBezTo>
                      <a:pt x="22" y="143"/>
                      <a:pt x="21" y="144"/>
                      <a:pt x="21" y="144"/>
                    </a:cubicBezTo>
                    <a:cubicBezTo>
                      <a:pt x="21" y="144"/>
                      <a:pt x="21" y="144"/>
                      <a:pt x="22" y="144"/>
                    </a:cubicBezTo>
                    <a:cubicBezTo>
                      <a:pt x="22" y="144"/>
                      <a:pt x="22" y="144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moveTo>
                      <a:pt x="21" y="142"/>
                    </a:moveTo>
                    <a:cubicBezTo>
                      <a:pt x="21" y="143"/>
                      <a:pt x="21" y="143"/>
                      <a:pt x="20" y="144"/>
                    </a:cubicBezTo>
                    <a:cubicBezTo>
                      <a:pt x="21" y="144"/>
                      <a:pt x="21" y="144"/>
                      <a:pt x="21" y="144"/>
                    </a:cubicBezTo>
                    <a:cubicBezTo>
                      <a:pt x="21" y="143"/>
                      <a:pt x="21" y="143"/>
                      <a:pt x="21" y="142"/>
                    </a:cubicBezTo>
                    <a:cubicBezTo>
                      <a:pt x="21" y="142"/>
                      <a:pt x="21" y="142"/>
                      <a:pt x="21" y="142"/>
                    </a:cubicBezTo>
                    <a:moveTo>
                      <a:pt x="31" y="140"/>
                    </a:moveTo>
                    <a:cubicBezTo>
                      <a:pt x="31" y="141"/>
                      <a:pt x="30" y="142"/>
                      <a:pt x="30" y="144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2" y="141"/>
                      <a:pt x="32" y="141"/>
                      <a:pt x="31" y="140"/>
                    </a:cubicBezTo>
                    <a:moveTo>
                      <a:pt x="25" y="137"/>
                    </a:moveTo>
                    <a:cubicBezTo>
                      <a:pt x="25" y="138"/>
                      <a:pt x="24" y="139"/>
                      <a:pt x="23" y="140"/>
                    </a:cubicBezTo>
                    <a:cubicBezTo>
                      <a:pt x="24" y="140"/>
                      <a:pt x="24" y="140"/>
                      <a:pt x="24" y="141"/>
                    </a:cubicBezTo>
                    <a:cubicBezTo>
                      <a:pt x="25" y="139"/>
                      <a:pt x="25" y="138"/>
                      <a:pt x="26" y="137"/>
                    </a:cubicBezTo>
                    <a:cubicBezTo>
                      <a:pt x="26" y="137"/>
                      <a:pt x="25" y="137"/>
                      <a:pt x="25" y="137"/>
                    </a:cubicBezTo>
                    <a:moveTo>
                      <a:pt x="34" y="137"/>
                    </a:moveTo>
                    <a:cubicBezTo>
                      <a:pt x="33" y="138"/>
                      <a:pt x="32" y="139"/>
                      <a:pt x="32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34" y="137"/>
                      <a:pt x="34" y="137"/>
                      <a:pt x="34" y="137"/>
                    </a:cubicBezTo>
                    <a:moveTo>
                      <a:pt x="25" y="137"/>
                    </a:moveTo>
                    <a:cubicBezTo>
                      <a:pt x="24" y="138"/>
                      <a:pt x="23" y="139"/>
                      <a:pt x="23" y="140"/>
                    </a:cubicBezTo>
                    <a:cubicBezTo>
                      <a:pt x="23" y="140"/>
                      <a:pt x="23" y="140"/>
                      <a:pt x="23" y="140"/>
                    </a:cubicBezTo>
                    <a:cubicBezTo>
                      <a:pt x="23" y="139"/>
                      <a:pt x="24" y="138"/>
                      <a:pt x="25" y="137"/>
                    </a:cubicBezTo>
                    <a:cubicBezTo>
                      <a:pt x="25" y="137"/>
                      <a:pt x="25" y="137"/>
                      <a:pt x="25" y="137"/>
                    </a:cubicBezTo>
                    <a:moveTo>
                      <a:pt x="26" y="136"/>
                    </a:moveTo>
                    <a:cubicBezTo>
                      <a:pt x="26" y="136"/>
                      <a:pt x="26" y="137"/>
                      <a:pt x="26" y="137"/>
                    </a:cubicBezTo>
                    <a:cubicBezTo>
                      <a:pt x="26" y="137"/>
                      <a:pt x="26" y="137"/>
                      <a:pt x="26" y="137"/>
                    </a:cubicBezTo>
                    <a:cubicBezTo>
                      <a:pt x="26" y="137"/>
                      <a:pt x="26" y="137"/>
                      <a:pt x="26" y="136"/>
                    </a:cubicBezTo>
                    <a:cubicBezTo>
                      <a:pt x="26" y="136"/>
                      <a:pt x="26" y="136"/>
                      <a:pt x="26" y="136"/>
                    </a:cubicBezTo>
                    <a:moveTo>
                      <a:pt x="25" y="136"/>
                    </a:move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moveTo>
                      <a:pt x="35" y="135"/>
                    </a:moveTo>
                    <a:cubicBezTo>
                      <a:pt x="35" y="135"/>
                      <a:pt x="34" y="136"/>
                      <a:pt x="34" y="136"/>
                    </a:cubicBezTo>
                    <a:cubicBezTo>
                      <a:pt x="35" y="136"/>
                      <a:pt x="35" y="136"/>
                      <a:pt x="35" y="136"/>
                    </a:cubicBezTo>
                    <a:cubicBezTo>
                      <a:pt x="35" y="136"/>
                      <a:pt x="35" y="136"/>
                      <a:pt x="35" y="136"/>
                    </a:cubicBezTo>
                    <a:cubicBezTo>
                      <a:pt x="35" y="135"/>
                      <a:pt x="35" y="135"/>
                      <a:pt x="35" y="135"/>
                    </a:cubicBezTo>
                    <a:moveTo>
                      <a:pt x="28" y="133"/>
                    </a:moveTo>
                    <a:cubicBezTo>
                      <a:pt x="27" y="134"/>
                      <a:pt x="27" y="135"/>
                      <a:pt x="26" y="136"/>
                    </a:cubicBezTo>
                    <a:cubicBezTo>
                      <a:pt x="26" y="136"/>
                      <a:pt x="26" y="136"/>
                      <a:pt x="26" y="136"/>
                    </a:cubicBezTo>
                    <a:cubicBezTo>
                      <a:pt x="27" y="135"/>
                      <a:pt x="28" y="134"/>
                      <a:pt x="28" y="133"/>
                    </a:cubicBezTo>
                    <a:cubicBezTo>
                      <a:pt x="28" y="133"/>
                      <a:pt x="28" y="133"/>
                      <a:pt x="28" y="133"/>
                    </a:cubicBezTo>
                    <a:moveTo>
                      <a:pt x="27" y="133"/>
                    </a:moveTo>
                    <a:cubicBezTo>
                      <a:pt x="26" y="134"/>
                      <a:pt x="26" y="135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6" y="135"/>
                      <a:pt x="26" y="134"/>
                      <a:pt x="27" y="133"/>
                    </a:cubicBezTo>
                    <a:cubicBezTo>
                      <a:pt x="27" y="133"/>
                      <a:pt x="27" y="133"/>
                      <a:pt x="27" y="133"/>
                    </a:cubicBezTo>
                    <a:moveTo>
                      <a:pt x="28" y="132"/>
                    </a:moveTo>
                    <a:cubicBezTo>
                      <a:pt x="28" y="132"/>
                      <a:pt x="28" y="132"/>
                      <a:pt x="28" y="133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29" y="133"/>
                      <a:pt x="29" y="132"/>
                      <a:pt x="29" y="132"/>
                    </a:cubicBezTo>
                    <a:cubicBezTo>
                      <a:pt x="29" y="132"/>
                      <a:pt x="29" y="132"/>
                      <a:pt x="28" y="132"/>
                    </a:cubicBezTo>
                    <a:moveTo>
                      <a:pt x="28" y="132"/>
                    </a:moveTo>
                    <a:cubicBezTo>
                      <a:pt x="28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8" y="132"/>
                      <a:pt x="28" y="132"/>
                    </a:cubicBezTo>
                    <a:cubicBezTo>
                      <a:pt x="28" y="132"/>
                      <a:pt x="28" y="132"/>
                      <a:pt x="28" y="132"/>
                    </a:cubicBezTo>
                    <a:moveTo>
                      <a:pt x="38" y="130"/>
                    </a:moveTo>
                    <a:cubicBezTo>
                      <a:pt x="37" y="132"/>
                      <a:pt x="36" y="133"/>
                      <a:pt x="35" y="135"/>
                    </a:cubicBezTo>
                    <a:cubicBezTo>
                      <a:pt x="35" y="135"/>
                      <a:pt x="35" y="135"/>
                      <a:pt x="36" y="135"/>
                    </a:cubicBezTo>
                    <a:cubicBezTo>
                      <a:pt x="38" y="130"/>
                      <a:pt x="38" y="130"/>
                      <a:pt x="38" y="130"/>
                    </a:cubicBezTo>
                    <a:cubicBezTo>
                      <a:pt x="38" y="130"/>
                      <a:pt x="38" y="130"/>
                      <a:pt x="38" y="130"/>
                    </a:cubicBezTo>
                    <a:moveTo>
                      <a:pt x="32" y="126"/>
                    </a:moveTo>
                    <a:cubicBezTo>
                      <a:pt x="31" y="128"/>
                      <a:pt x="30" y="130"/>
                      <a:pt x="29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0"/>
                      <a:pt x="31" y="128"/>
                      <a:pt x="32" y="127"/>
                    </a:cubicBezTo>
                    <a:cubicBezTo>
                      <a:pt x="32" y="126"/>
                      <a:pt x="32" y="126"/>
                      <a:pt x="32" y="126"/>
                    </a:cubicBezTo>
                    <a:moveTo>
                      <a:pt x="31" y="126"/>
                    </a:moveTo>
                    <a:cubicBezTo>
                      <a:pt x="30" y="127"/>
                      <a:pt x="29" y="129"/>
                      <a:pt x="28" y="131"/>
                    </a:cubicBezTo>
                    <a:cubicBezTo>
                      <a:pt x="28" y="131"/>
                      <a:pt x="28" y="131"/>
                      <a:pt x="28" y="131"/>
                    </a:cubicBezTo>
                    <a:cubicBezTo>
                      <a:pt x="29" y="129"/>
                      <a:pt x="30" y="127"/>
                      <a:pt x="31" y="126"/>
                    </a:cubicBezTo>
                    <a:cubicBezTo>
                      <a:pt x="31" y="126"/>
                      <a:pt x="31" y="126"/>
                      <a:pt x="31" y="126"/>
                    </a:cubicBezTo>
                    <a:moveTo>
                      <a:pt x="44" y="121"/>
                    </a:moveTo>
                    <a:cubicBezTo>
                      <a:pt x="43" y="122"/>
                      <a:pt x="43" y="123"/>
                      <a:pt x="42" y="123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1"/>
                      <a:pt x="44" y="121"/>
                      <a:pt x="44" y="121"/>
                    </a:cubicBezTo>
                    <a:moveTo>
                      <a:pt x="37" y="117"/>
                    </a:moveTo>
                    <a:cubicBezTo>
                      <a:pt x="37" y="118"/>
                      <a:pt x="36" y="119"/>
                      <a:pt x="36" y="120"/>
                    </a:cubicBezTo>
                    <a:cubicBezTo>
                      <a:pt x="36" y="120"/>
                      <a:pt x="36" y="120"/>
                      <a:pt x="36" y="120"/>
                    </a:cubicBezTo>
                    <a:cubicBezTo>
                      <a:pt x="37" y="119"/>
                      <a:pt x="37" y="118"/>
                      <a:pt x="38" y="117"/>
                    </a:cubicBezTo>
                    <a:cubicBezTo>
                      <a:pt x="37" y="117"/>
                      <a:pt x="37" y="117"/>
                      <a:pt x="37" y="117"/>
                    </a:cubicBezTo>
                    <a:moveTo>
                      <a:pt x="37" y="117"/>
                    </a:moveTo>
                    <a:cubicBezTo>
                      <a:pt x="36" y="117"/>
                      <a:pt x="36" y="118"/>
                      <a:pt x="35" y="119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6" y="118"/>
                      <a:pt x="36" y="117"/>
                      <a:pt x="37" y="117"/>
                    </a:cubicBezTo>
                    <a:cubicBezTo>
                      <a:pt x="37" y="117"/>
                      <a:pt x="37" y="117"/>
                      <a:pt x="37" y="117"/>
                    </a:cubicBezTo>
                    <a:moveTo>
                      <a:pt x="50" y="111"/>
                    </a:moveTo>
                    <a:cubicBezTo>
                      <a:pt x="49" y="113"/>
                      <a:pt x="48" y="114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0" y="112"/>
                      <a:pt x="50" y="112"/>
                      <a:pt x="50" y="111"/>
                    </a:cubicBezTo>
                    <a:moveTo>
                      <a:pt x="43" y="108"/>
                    </a:moveTo>
                    <a:cubicBezTo>
                      <a:pt x="42" y="109"/>
                      <a:pt x="41" y="110"/>
                      <a:pt x="40" y="112"/>
                    </a:cubicBezTo>
                    <a:cubicBezTo>
                      <a:pt x="41" y="112"/>
                      <a:pt x="41" y="112"/>
                      <a:pt x="41" y="112"/>
                    </a:cubicBezTo>
                    <a:cubicBezTo>
                      <a:pt x="42" y="110"/>
                      <a:pt x="42" y="109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moveTo>
                      <a:pt x="42" y="107"/>
                    </a:moveTo>
                    <a:cubicBezTo>
                      <a:pt x="41" y="109"/>
                      <a:pt x="40" y="110"/>
                      <a:pt x="40" y="111"/>
                    </a:cubicBezTo>
                    <a:cubicBezTo>
                      <a:pt x="40" y="111"/>
                      <a:pt x="40" y="111"/>
                      <a:pt x="40" y="111"/>
                    </a:cubicBezTo>
                    <a:cubicBezTo>
                      <a:pt x="41" y="110"/>
                      <a:pt x="41" y="109"/>
                      <a:pt x="42" y="107"/>
                    </a:cubicBezTo>
                    <a:cubicBezTo>
                      <a:pt x="42" y="107"/>
                      <a:pt x="42" y="107"/>
                      <a:pt x="42" y="107"/>
                    </a:cubicBezTo>
                    <a:moveTo>
                      <a:pt x="57" y="100"/>
                    </a:moveTo>
                    <a:cubicBezTo>
                      <a:pt x="56" y="101"/>
                      <a:pt x="56" y="102"/>
                      <a:pt x="55" y="103"/>
                    </a:cubicBezTo>
                    <a:cubicBezTo>
                      <a:pt x="55" y="103"/>
                      <a:pt x="55" y="103"/>
                      <a:pt x="55" y="103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100"/>
                      <a:pt x="57" y="100"/>
                      <a:pt x="57" y="100"/>
                    </a:cubicBezTo>
                    <a:moveTo>
                      <a:pt x="50" y="96"/>
                    </a:moveTo>
                    <a:cubicBezTo>
                      <a:pt x="49" y="97"/>
                      <a:pt x="49" y="97"/>
                      <a:pt x="48" y="98"/>
                    </a:cubicBezTo>
                    <a:cubicBezTo>
                      <a:pt x="49" y="98"/>
                      <a:pt x="49" y="98"/>
                      <a:pt x="49" y="98"/>
                    </a:cubicBezTo>
                    <a:cubicBezTo>
                      <a:pt x="49" y="98"/>
                      <a:pt x="50" y="97"/>
                      <a:pt x="50" y="96"/>
                    </a:cubicBezTo>
                    <a:cubicBezTo>
                      <a:pt x="50" y="96"/>
                      <a:pt x="50" y="96"/>
                      <a:pt x="50" y="96"/>
                    </a:cubicBezTo>
                    <a:moveTo>
                      <a:pt x="49" y="95"/>
                    </a:moveTo>
                    <a:cubicBezTo>
                      <a:pt x="49" y="96"/>
                      <a:pt x="48" y="97"/>
                      <a:pt x="48" y="98"/>
                    </a:cubicBezTo>
                    <a:cubicBezTo>
                      <a:pt x="48" y="98"/>
                      <a:pt x="48" y="98"/>
                      <a:pt x="48" y="98"/>
                    </a:cubicBezTo>
                    <a:cubicBezTo>
                      <a:pt x="48" y="97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5"/>
                    </a:cubicBezTo>
                    <a:moveTo>
                      <a:pt x="61" y="92"/>
                    </a:move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1" y="93"/>
                      <a:pt x="61" y="92"/>
                    </a:cubicBezTo>
                    <a:moveTo>
                      <a:pt x="54" y="88"/>
                    </a:move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moveTo>
                      <a:pt x="64" y="88"/>
                    </a:moveTo>
                    <a:cubicBezTo>
                      <a:pt x="63" y="89"/>
                      <a:pt x="63" y="91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8"/>
                      <a:pt x="64" y="88"/>
                      <a:pt x="64" y="88"/>
                    </a:cubicBezTo>
                    <a:moveTo>
                      <a:pt x="56" y="84"/>
                    </a:moveTo>
                    <a:cubicBezTo>
                      <a:pt x="55" y="85"/>
                      <a:pt x="55" y="86"/>
                      <a:pt x="54" y="87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5" y="87"/>
                      <a:pt x="55" y="87"/>
                      <a:pt x="55" y="87"/>
                    </a:cubicBezTo>
                    <a:cubicBezTo>
                      <a:pt x="55" y="87"/>
                      <a:pt x="55" y="87"/>
                      <a:pt x="54" y="8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7"/>
                      <a:pt x="56" y="86"/>
                      <a:pt x="57" y="85"/>
                    </a:cubicBezTo>
                    <a:cubicBezTo>
                      <a:pt x="56" y="85"/>
                      <a:pt x="56" y="85"/>
                      <a:pt x="56" y="84"/>
                    </a:cubicBezTo>
                    <a:moveTo>
                      <a:pt x="56" y="84"/>
                    </a:moveTo>
                    <a:cubicBezTo>
                      <a:pt x="56" y="84"/>
                      <a:pt x="56" y="84"/>
                      <a:pt x="56" y="84"/>
                    </a:cubicBezTo>
                    <a:cubicBezTo>
                      <a:pt x="56" y="84"/>
                      <a:pt x="56" y="84"/>
                      <a:pt x="57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4"/>
                      <a:pt x="56" y="84"/>
                      <a:pt x="56" y="84"/>
                    </a:cubicBezTo>
                    <a:moveTo>
                      <a:pt x="67" y="83"/>
                    </a:move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moveTo>
                      <a:pt x="68" y="83"/>
                    </a:moveTo>
                    <a:cubicBezTo>
                      <a:pt x="68" y="83"/>
                      <a:pt x="68" y="83"/>
                      <a:pt x="67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moveTo>
                      <a:pt x="69" y="80"/>
                    </a:moveTo>
                    <a:cubicBezTo>
                      <a:pt x="69" y="81"/>
                      <a:pt x="68" y="82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moveTo>
                      <a:pt x="70" y="79"/>
                    </a:moveTo>
                    <a:cubicBezTo>
                      <a:pt x="70" y="79"/>
                      <a:pt x="70" y="79"/>
                      <a:pt x="70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70" y="79"/>
                      <a:pt x="70" y="79"/>
                      <a:pt x="70" y="79"/>
                    </a:cubicBezTo>
                    <a:moveTo>
                      <a:pt x="59" y="79"/>
                    </a:moveTo>
                    <a:cubicBezTo>
                      <a:pt x="59" y="79"/>
                      <a:pt x="59" y="79"/>
                      <a:pt x="59" y="79"/>
                    </a:cubicBezTo>
                    <a:cubicBezTo>
                      <a:pt x="59" y="79"/>
                      <a:pt x="60" y="79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59" y="79"/>
                      <a:pt x="59" y="79"/>
                      <a:pt x="59" y="79"/>
                    </a:cubicBezTo>
                    <a:moveTo>
                      <a:pt x="60" y="78"/>
                    </a:moveTo>
                    <a:cubicBezTo>
                      <a:pt x="60" y="78"/>
                      <a:pt x="60" y="78"/>
                      <a:pt x="59" y="78"/>
                    </a:cubicBezTo>
                    <a:cubicBezTo>
                      <a:pt x="60" y="78"/>
                      <a:pt x="60" y="78"/>
                      <a:pt x="60" y="79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78"/>
                      <a:pt x="60" y="78"/>
                      <a:pt x="60" y="78"/>
                    </a:cubicBezTo>
                    <a:moveTo>
                      <a:pt x="71" y="78"/>
                    </a:moveTo>
                    <a:cubicBezTo>
                      <a:pt x="71" y="78"/>
                      <a:pt x="70" y="78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71" y="78"/>
                      <a:pt x="71" y="78"/>
                      <a:pt x="71" y="78"/>
                    </a:cubicBezTo>
                    <a:moveTo>
                      <a:pt x="72" y="76"/>
                    </a:moveTo>
                    <a:cubicBezTo>
                      <a:pt x="72" y="76"/>
                      <a:pt x="71" y="76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2" y="76"/>
                      <a:pt x="72" y="76"/>
                      <a:pt x="72" y="76"/>
                    </a:cubicBezTo>
                    <a:moveTo>
                      <a:pt x="61" y="75"/>
                    </a:moveTo>
                    <a:cubicBezTo>
                      <a:pt x="61" y="76"/>
                      <a:pt x="60" y="77"/>
                      <a:pt x="60" y="78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1" y="77"/>
                      <a:pt x="61" y="76"/>
                      <a:pt x="62" y="76"/>
                    </a:cubicBezTo>
                    <a:cubicBezTo>
                      <a:pt x="61" y="75"/>
                      <a:pt x="61" y="75"/>
                      <a:pt x="61" y="75"/>
                    </a:cubicBezTo>
                    <a:moveTo>
                      <a:pt x="62" y="74"/>
                    </a:moveTo>
                    <a:cubicBezTo>
                      <a:pt x="62" y="74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4"/>
                      <a:pt x="62" y="74"/>
                    </a:cubicBezTo>
                    <a:moveTo>
                      <a:pt x="73" y="74"/>
                    </a:moveTo>
                    <a:cubicBezTo>
                      <a:pt x="73" y="74"/>
                      <a:pt x="73" y="75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moveTo>
                      <a:pt x="63" y="73"/>
                    </a:moveTo>
                    <a:cubicBezTo>
                      <a:pt x="63" y="73"/>
                      <a:pt x="62" y="73"/>
                      <a:pt x="62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63" y="74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moveTo>
                      <a:pt x="64" y="71"/>
                    </a:moveTo>
                    <a:cubicBezTo>
                      <a:pt x="64" y="71"/>
                      <a:pt x="63" y="71"/>
                      <a:pt x="63" y="72"/>
                    </a:cubicBezTo>
                    <a:cubicBezTo>
                      <a:pt x="63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5" y="71"/>
                    </a:cubicBezTo>
                    <a:cubicBezTo>
                      <a:pt x="64" y="71"/>
                      <a:pt x="64" y="71"/>
                      <a:pt x="64" y="71"/>
                    </a:cubicBezTo>
                    <a:moveTo>
                      <a:pt x="65" y="69"/>
                    </a:moveTo>
                    <a:cubicBezTo>
                      <a:pt x="65" y="69"/>
                      <a:pt x="65" y="70"/>
                      <a:pt x="64" y="70"/>
                    </a:cubicBezTo>
                    <a:cubicBezTo>
                      <a:pt x="64" y="70"/>
                      <a:pt x="65" y="70"/>
                      <a:pt x="65" y="70"/>
                    </a:cubicBezTo>
                    <a:cubicBezTo>
                      <a:pt x="65" y="70"/>
                      <a:pt x="65" y="69"/>
                      <a:pt x="66" y="69"/>
                    </a:cubicBezTo>
                    <a:cubicBezTo>
                      <a:pt x="66" y="69"/>
                      <a:pt x="65" y="69"/>
                      <a:pt x="65" y="69"/>
                    </a:cubicBezTo>
                    <a:moveTo>
                      <a:pt x="78" y="65"/>
                    </a:moveTo>
                    <a:cubicBezTo>
                      <a:pt x="77" y="67"/>
                      <a:pt x="76" y="68"/>
                      <a:pt x="76" y="70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8" y="65"/>
                      <a:pt x="78" y="65"/>
                      <a:pt x="78" y="65"/>
                    </a:cubicBezTo>
                    <a:moveTo>
                      <a:pt x="79" y="64"/>
                    </a:move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moveTo>
                      <a:pt x="70" y="60"/>
                    </a:moveTo>
                    <a:cubicBezTo>
                      <a:pt x="69" y="62"/>
                      <a:pt x="68" y="63"/>
                      <a:pt x="67" y="65"/>
                    </a:cubicBezTo>
                    <a:cubicBezTo>
                      <a:pt x="67" y="65"/>
                      <a:pt x="68" y="65"/>
                      <a:pt x="68" y="65"/>
                    </a:cubicBezTo>
                    <a:cubicBezTo>
                      <a:pt x="69" y="64"/>
                      <a:pt x="70" y="62"/>
                      <a:pt x="70" y="61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0" y="60"/>
                      <a:pt x="70" y="60"/>
                      <a:pt x="70" y="60"/>
                    </a:cubicBezTo>
                    <a:moveTo>
                      <a:pt x="71" y="59"/>
                    </a:moveTo>
                    <a:cubicBezTo>
                      <a:pt x="71" y="59"/>
                      <a:pt x="71" y="59"/>
                      <a:pt x="71" y="59"/>
                    </a:cubicBezTo>
                    <a:cubicBezTo>
                      <a:pt x="71" y="59"/>
                      <a:pt x="71" y="59"/>
                      <a:pt x="71" y="60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moveTo>
                      <a:pt x="82" y="59"/>
                    </a:moveTo>
                    <a:cubicBezTo>
                      <a:pt x="81" y="60"/>
                      <a:pt x="80" y="62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moveTo>
                      <a:pt x="74" y="54"/>
                    </a:moveTo>
                    <a:cubicBezTo>
                      <a:pt x="73" y="55"/>
                      <a:pt x="72" y="57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moveTo>
                      <a:pt x="86" y="53"/>
                    </a:moveTo>
                    <a:cubicBezTo>
                      <a:pt x="85" y="55"/>
                      <a:pt x="84" y="56"/>
                      <a:pt x="83" y="58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6" y="53"/>
                      <a:pt x="86" y="53"/>
                      <a:pt x="86" y="53"/>
                    </a:cubicBezTo>
                    <a:moveTo>
                      <a:pt x="87" y="51"/>
                    </a:move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moveTo>
                      <a:pt x="87" y="51"/>
                    </a:move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moveTo>
                      <a:pt x="77" y="48"/>
                    </a:moveTo>
                    <a:cubicBezTo>
                      <a:pt x="77" y="50"/>
                      <a:pt x="76" y="51"/>
                      <a:pt x="75" y="53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7" y="48"/>
                    </a:cubicBezTo>
                    <a:moveTo>
                      <a:pt x="79" y="46"/>
                    </a:move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6"/>
                      <a:pt x="79" y="46"/>
                      <a:pt x="79" y="46"/>
                    </a:cubicBezTo>
                    <a:moveTo>
                      <a:pt x="79" y="46"/>
                    </a:move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9" y="46"/>
                      <a:pt x="79" y="46"/>
                    </a:cubicBezTo>
                    <a:moveTo>
                      <a:pt x="94" y="40"/>
                    </a:moveTo>
                    <a:cubicBezTo>
                      <a:pt x="92" y="43"/>
                      <a:pt x="90" y="46"/>
                      <a:pt x="89" y="49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94" y="40"/>
                      <a:pt x="94" y="40"/>
                      <a:pt x="94" y="40"/>
                    </a:cubicBezTo>
                    <a:cubicBezTo>
                      <a:pt x="94" y="40"/>
                      <a:pt x="94" y="40"/>
                      <a:pt x="94" y="40"/>
                    </a:cubicBezTo>
                    <a:moveTo>
                      <a:pt x="96" y="36"/>
                    </a:moveTo>
                    <a:cubicBezTo>
                      <a:pt x="96" y="36"/>
                      <a:pt x="96" y="37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6" y="36"/>
                      <a:pt x="96" y="36"/>
                      <a:pt x="96" y="36"/>
                    </a:cubicBezTo>
                    <a:moveTo>
                      <a:pt x="86" y="34"/>
                    </a:moveTo>
                    <a:cubicBezTo>
                      <a:pt x="84" y="38"/>
                      <a:pt x="82" y="41"/>
                      <a:pt x="80" y="44"/>
                    </a:cubicBezTo>
                    <a:cubicBezTo>
                      <a:pt x="80" y="44"/>
                      <a:pt x="80" y="44"/>
                      <a:pt x="81" y="44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5"/>
                      <a:pt x="86" y="35"/>
                      <a:pt x="86" y="34"/>
                    </a:cubicBezTo>
                    <a:moveTo>
                      <a:pt x="94" y="21"/>
                    </a:move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4" y="21"/>
                      <a:pt x="94" y="21"/>
                      <a:pt x="94" y="21"/>
                    </a:cubicBezTo>
                    <a:moveTo>
                      <a:pt x="102" y="8"/>
                    </a:moveTo>
                    <a:cubicBezTo>
                      <a:pt x="98" y="14"/>
                      <a:pt x="98" y="14"/>
                      <a:pt x="98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3" y="8"/>
                      <a:pt x="103" y="8"/>
                      <a:pt x="102" y="8"/>
                    </a:cubicBezTo>
                    <a:moveTo>
                      <a:pt x="104" y="4"/>
                    </a:moveTo>
                    <a:cubicBezTo>
                      <a:pt x="104" y="6"/>
                      <a:pt x="104" y="6"/>
                      <a:pt x="104" y="6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4"/>
                      <a:pt x="104" y="4"/>
                      <a:pt x="104" y="4"/>
                    </a:cubicBezTo>
                    <a:moveTo>
                      <a:pt x="107" y="0"/>
                    </a:moveTo>
                    <a:cubicBezTo>
                      <a:pt x="106" y="2"/>
                      <a:pt x="106" y="2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7" y="0"/>
                      <a:pt x="107" y="0"/>
                      <a:pt x="10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6" name="Freeform 9636"/>
              <p:cNvSpPr>
                <a:spLocks noEditPoints="1"/>
              </p:cNvSpPr>
              <p:nvPr/>
            </p:nvSpPr>
            <p:spPr bwMode="auto">
              <a:xfrm>
                <a:off x="-602" y="3533"/>
                <a:ext cx="24" cy="38"/>
              </a:xfrm>
              <a:custGeom>
                <a:avLst/>
                <a:gdLst>
                  <a:gd name="T0" fmla="*/ 1 w 10"/>
                  <a:gd name="T1" fmla="*/ 15 h 16"/>
                  <a:gd name="T2" fmla="*/ 0 w 10"/>
                  <a:gd name="T3" fmla="*/ 16 h 16"/>
                  <a:gd name="T4" fmla="*/ 0 w 10"/>
                  <a:gd name="T5" fmla="*/ 16 h 16"/>
                  <a:gd name="T6" fmla="*/ 1 w 10"/>
                  <a:gd name="T7" fmla="*/ 15 h 16"/>
                  <a:gd name="T8" fmla="*/ 1 w 10"/>
                  <a:gd name="T9" fmla="*/ 15 h 16"/>
                  <a:gd name="T10" fmla="*/ 1 w 10"/>
                  <a:gd name="T11" fmla="*/ 15 h 16"/>
                  <a:gd name="T12" fmla="*/ 1 w 10"/>
                  <a:gd name="T13" fmla="*/ 15 h 16"/>
                  <a:gd name="T14" fmla="*/ 1 w 10"/>
                  <a:gd name="T15" fmla="*/ 15 h 16"/>
                  <a:gd name="T16" fmla="*/ 1 w 10"/>
                  <a:gd name="T17" fmla="*/ 15 h 16"/>
                  <a:gd name="T18" fmla="*/ 1 w 10"/>
                  <a:gd name="T19" fmla="*/ 15 h 16"/>
                  <a:gd name="T20" fmla="*/ 5 w 10"/>
                  <a:gd name="T21" fmla="*/ 9 h 16"/>
                  <a:gd name="T22" fmla="*/ 4 w 10"/>
                  <a:gd name="T23" fmla="*/ 9 h 16"/>
                  <a:gd name="T24" fmla="*/ 4 w 10"/>
                  <a:gd name="T25" fmla="*/ 9 h 16"/>
                  <a:gd name="T26" fmla="*/ 5 w 10"/>
                  <a:gd name="T27" fmla="*/ 9 h 16"/>
                  <a:gd name="T28" fmla="*/ 5 w 10"/>
                  <a:gd name="T29" fmla="*/ 9 h 16"/>
                  <a:gd name="T30" fmla="*/ 8 w 10"/>
                  <a:gd name="T31" fmla="*/ 3 h 16"/>
                  <a:gd name="T32" fmla="*/ 8 w 10"/>
                  <a:gd name="T33" fmla="*/ 4 h 16"/>
                  <a:gd name="T34" fmla="*/ 8 w 10"/>
                  <a:gd name="T35" fmla="*/ 4 h 16"/>
                  <a:gd name="T36" fmla="*/ 8 w 10"/>
                  <a:gd name="T37" fmla="*/ 3 h 16"/>
                  <a:gd name="T38" fmla="*/ 8 w 10"/>
                  <a:gd name="T39" fmla="*/ 3 h 16"/>
                  <a:gd name="T40" fmla="*/ 10 w 10"/>
                  <a:gd name="T41" fmla="*/ 0 h 16"/>
                  <a:gd name="T42" fmla="*/ 8 w 10"/>
                  <a:gd name="T43" fmla="*/ 2 h 16"/>
                  <a:gd name="T44" fmla="*/ 8 w 10"/>
                  <a:gd name="T45" fmla="*/ 2 h 16"/>
                  <a:gd name="T46" fmla="*/ 10 w 10"/>
                  <a:gd name="T47" fmla="*/ 0 h 16"/>
                  <a:gd name="T48" fmla="*/ 10 w 10"/>
                  <a:gd name="T4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6">
                    <a:moveTo>
                      <a:pt x="1" y="15"/>
                    </a:moveTo>
                    <a:cubicBezTo>
                      <a:pt x="1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5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0" y="0"/>
                    </a:move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7" name="Freeform 9637"/>
              <p:cNvSpPr>
                <a:spLocks noEditPoints="1"/>
              </p:cNvSpPr>
              <p:nvPr/>
            </p:nvSpPr>
            <p:spPr bwMode="auto">
              <a:xfrm>
                <a:off x="-602" y="3526"/>
                <a:ext cx="26" cy="45"/>
              </a:xfrm>
              <a:custGeom>
                <a:avLst/>
                <a:gdLst>
                  <a:gd name="T0" fmla="*/ 0 w 11"/>
                  <a:gd name="T1" fmla="*/ 19 h 19"/>
                  <a:gd name="T2" fmla="*/ 0 w 11"/>
                  <a:gd name="T3" fmla="*/ 19 h 19"/>
                  <a:gd name="T4" fmla="*/ 0 w 11"/>
                  <a:gd name="T5" fmla="*/ 19 h 19"/>
                  <a:gd name="T6" fmla="*/ 0 w 11"/>
                  <a:gd name="T7" fmla="*/ 19 h 19"/>
                  <a:gd name="T8" fmla="*/ 1 w 11"/>
                  <a:gd name="T9" fmla="*/ 18 h 19"/>
                  <a:gd name="T10" fmla="*/ 1 w 11"/>
                  <a:gd name="T11" fmla="*/ 18 h 19"/>
                  <a:gd name="T12" fmla="*/ 1 w 11"/>
                  <a:gd name="T13" fmla="*/ 18 h 19"/>
                  <a:gd name="T14" fmla="*/ 1 w 11"/>
                  <a:gd name="T15" fmla="*/ 18 h 19"/>
                  <a:gd name="T16" fmla="*/ 1 w 11"/>
                  <a:gd name="T17" fmla="*/ 18 h 19"/>
                  <a:gd name="T18" fmla="*/ 4 w 11"/>
                  <a:gd name="T19" fmla="*/ 12 h 19"/>
                  <a:gd name="T20" fmla="*/ 1 w 11"/>
                  <a:gd name="T21" fmla="*/ 18 h 19"/>
                  <a:gd name="T22" fmla="*/ 1 w 11"/>
                  <a:gd name="T23" fmla="*/ 18 h 19"/>
                  <a:gd name="T24" fmla="*/ 4 w 11"/>
                  <a:gd name="T25" fmla="*/ 12 h 19"/>
                  <a:gd name="T26" fmla="*/ 4 w 11"/>
                  <a:gd name="T27" fmla="*/ 12 h 19"/>
                  <a:gd name="T28" fmla="*/ 8 w 11"/>
                  <a:gd name="T29" fmla="*/ 7 h 19"/>
                  <a:gd name="T30" fmla="*/ 5 w 11"/>
                  <a:gd name="T31" fmla="*/ 12 h 19"/>
                  <a:gd name="T32" fmla="*/ 5 w 11"/>
                  <a:gd name="T33" fmla="*/ 12 h 19"/>
                  <a:gd name="T34" fmla="*/ 8 w 11"/>
                  <a:gd name="T35" fmla="*/ 7 h 19"/>
                  <a:gd name="T36" fmla="*/ 8 w 11"/>
                  <a:gd name="T37" fmla="*/ 7 h 19"/>
                  <a:gd name="T38" fmla="*/ 8 w 11"/>
                  <a:gd name="T39" fmla="*/ 5 h 19"/>
                  <a:gd name="T40" fmla="*/ 8 w 11"/>
                  <a:gd name="T41" fmla="*/ 6 h 19"/>
                  <a:gd name="T42" fmla="*/ 8 w 11"/>
                  <a:gd name="T43" fmla="*/ 6 h 19"/>
                  <a:gd name="T44" fmla="*/ 8 w 11"/>
                  <a:gd name="T45" fmla="*/ 5 h 19"/>
                  <a:gd name="T46" fmla="*/ 8 w 11"/>
                  <a:gd name="T47" fmla="*/ 5 h 19"/>
                  <a:gd name="T48" fmla="*/ 11 w 11"/>
                  <a:gd name="T49" fmla="*/ 0 h 19"/>
                  <a:gd name="T50" fmla="*/ 10 w 11"/>
                  <a:gd name="T51" fmla="*/ 3 h 19"/>
                  <a:gd name="T52" fmla="*/ 10 w 11"/>
                  <a:gd name="T53" fmla="*/ 3 h 19"/>
                  <a:gd name="T54" fmla="*/ 11 w 11"/>
                  <a:gd name="T5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moveTo>
                      <a:pt x="4" y="12"/>
                    </a:moveTo>
                    <a:cubicBezTo>
                      <a:pt x="3" y="14"/>
                      <a:pt x="2" y="16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6"/>
                      <a:pt x="3" y="14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8" y="7"/>
                    </a:moveTo>
                    <a:cubicBezTo>
                      <a:pt x="6" y="9"/>
                      <a:pt x="5" y="10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7" y="9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1" y="0"/>
                    </a:moveTo>
                    <a:cubicBezTo>
                      <a:pt x="11" y="1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8" name="Freeform 9638"/>
              <p:cNvSpPr>
                <a:spLocks noEditPoints="1"/>
              </p:cNvSpPr>
              <p:nvPr/>
            </p:nvSpPr>
            <p:spPr bwMode="auto">
              <a:xfrm>
                <a:off x="-741" y="3715"/>
                <a:ext cx="26" cy="45"/>
              </a:xfrm>
              <a:custGeom>
                <a:avLst/>
                <a:gdLst>
                  <a:gd name="T0" fmla="*/ 1 w 11"/>
                  <a:gd name="T1" fmla="*/ 17 h 19"/>
                  <a:gd name="T2" fmla="*/ 1 w 11"/>
                  <a:gd name="T3" fmla="*/ 18 h 19"/>
                  <a:gd name="T4" fmla="*/ 1 w 11"/>
                  <a:gd name="T5" fmla="*/ 17 h 19"/>
                  <a:gd name="T6" fmla="*/ 1 w 11"/>
                  <a:gd name="T7" fmla="*/ 17 h 19"/>
                  <a:gd name="T8" fmla="*/ 3 w 11"/>
                  <a:gd name="T9" fmla="*/ 15 h 19"/>
                  <a:gd name="T10" fmla="*/ 2 w 11"/>
                  <a:gd name="T11" fmla="*/ 16 h 19"/>
                  <a:gd name="T12" fmla="*/ 2 w 11"/>
                  <a:gd name="T13" fmla="*/ 16 h 19"/>
                  <a:gd name="T14" fmla="*/ 3 w 11"/>
                  <a:gd name="T15" fmla="*/ 15 h 19"/>
                  <a:gd name="T16" fmla="*/ 3 w 11"/>
                  <a:gd name="T17" fmla="*/ 15 h 19"/>
                  <a:gd name="T18" fmla="*/ 2 w 11"/>
                  <a:gd name="T19" fmla="*/ 15 h 19"/>
                  <a:gd name="T20" fmla="*/ 0 w 11"/>
                  <a:gd name="T21" fmla="*/ 18 h 19"/>
                  <a:gd name="T22" fmla="*/ 0 w 11"/>
                  <a:gd name="T23" fmla="*/ 19 h 19"/>
                  <a:gd name="T24" fmla="*/ 0 w 11"/>
                  <a:gd name="T25" fmla="*/ 18 h 19"/>
                  <a:gd name="T26" fmla="*/ 2 w 11"/>
                  <a:gd name="T27" fmla="*/ 16 h 19"/>
                  <a:gd name="T28" fmla="*/ 1 w 11"/>
                  <a:gd name="T29" fmla="*/ 17 h 19"/>
                  <a:gd name="T30" fmla="*/ 1 w 11"/>
                  <a:gd name="T31" fmla="*/ 17 h 19"/>
                  <a:gd name="T32" fmla="*/ 3 w 11"/>
                  <a:gd name="T33" fmla="*/ 15 h 19"/>
                  <a:gd name="T34" fmla="*/ 2 w 11"/>
                  <a:gd name="T35" fmla="*/ 15 h 19"/>
                  <a:gd name="T36" fmla="*/ 2 w 11"/>
                  <a:gd name="T37" fmla="*/ 16 h 19"/>
                  <a:gd name="T38" fmla="*/ 2 w 11"/>
                  <a:gd name="T39" fmla="*/ 15 h 19"/>
                  <a:gd name="T40" fmla="*/ 2 w 11"/>
                  <a:gd name="T41" fmla="*/ 15 h 19"/>
                  <a:gd name="T42" fmla="*/ 5 w 11"/>
                  <a:gd name="T43" fmla="*/ 11 h 19"/>
                  <a:gd name="T44" fmla="*/ 4 w 11"/>
                  <a:gd name="T45" fmla="*/ 12 h 19"/>
                  <a:gd name="T46" fmla="*/ 5 w 11"/>
                  <a:gd name="T47" fmla="*/ 12 h 19"/>
                  <a:gd name="T48" fmla="*/ 5 w 11"/>
                  <a:gd name="T49" fmla="*/ 11 h 19"/>
                  <a:gd name="T50" fmla="*/ 5 w 11"/>
                  <a:gd name="T51" fmla="*/ 11 h 19"/>
                  <a:gd name="T52" fmla="*/ 4 w 11"/>
                  <a:gd name="T53" fmla="*/ 11 h 19"/>
                  <a:gd name="T54" fmla="*/ 3 w 11"/>
                  <a:gd name="T55" fmla="*/ 11 h 19"/>
                  <a:gd name="T56" fmla="*/ 4 w 11"/>
                  <a:gd name="T57" fmla="*/ 12 h 19"/>
                  <a:gd name="T58" fmla="*/ 4 w 11"/>
                  <a:gd name="T59" fmla="*/ 11 h 19"/>
                  <a:gd name="T60" fmla="*/ 4 w 11"/>
                  <a:gd name="T61" fmla="*/ 11 h 19"/>
                  <a:gd name="T62" fmla="*/ 6 w 11"/>
                  <a:gd name="T63" fmla="*/ 10 h 19"/>
                  <a:gd name="T64" fmla="*/ 5 w 11"/>
                  <a:gd name="T65" fmla="*/ 11 h 19"/>
                  <a:gd name="T66" fmla="*/ 5 w 11"/>
                  <a:gd name="T67" fmla="*/ 11 h 19"/>
                  <a:gd name="T68" fmla="*/ 6 w 11"/>
                  <a:gd name="T69" fmla="*/ 10 h 19"/>
                  <a:gd name="T70" fmla="*/ 6 w 11"/>
                  <a:gd name="T71" fmla="*/ 10 h 19"/>
                  <a:gd name="T72" fmla="*/ 5 w 11"/>
                  <a:gd name="T73" fmla="*/ 9 h 19"/>
                  <a:gd name="T74" fmla="*/ 5 w 11"/>
                  <a:gd name="T75" fmla="*/ 9 h 19"/>
                  <a:gd name="T76" fmla="*/ 4 w 11"/>
                  <a:gd name="T77" fmla="*/ 11 h 19"/>
                  <a:gd name="T78" fmla="*/ 4 w 11"/>
                  <a:gd name="T79" fmla="*/ 11 h 19"/>
                  <a:gd name="T80" fmla="*/ 5 w 11"/>
                  <a:gd name="T81" fmla="*/ 9 h 19"/>
                  <a:gd name="T82" fmla="*/ 5 w 11"/>
                  <a:gd name="T83" fmla="*/ 9 h 19"/>
                  <a:gd name="T84" fmla="*/ 8 w 11"/>
                  <a:gd name="T85" fmla="*/ 6 h 19"/>
                  <a:gd name="T86" fmla="*/ 8 w 11"/>
                  <a:gd name="T87" fmla="*/ 6 h 19"/>
                  <a:gd name="T88" fmla="*/ 8 w 11"/>
                  <a:gd name="T89" fmla="*/ 6 h 19"/>
                  <a:gd name="T90" fmla="*/ 8 w 11"/>
                  <a:gd name="T91" fmla="*/ 6 h 19"/>
                  <a:gd name="T92" fmla="*/ 7 w 11"/>
                  <a:gd name="T93" fmla="*/ 5 h 19"/>
                  <a:gd name="T94" fmla="*/ 7 w 11"/>
                  <a:gd name="T95" fmla="*/ 6 h 19"/>
                  <a:gd name="T96" fmla="*/ 7 w 11"/>
                  <a:gd name="T97" fmla="*/ 6 h 19"/>
                  <a:gd name="T98" fmla="*/ 8 w 11"/>
                  <a:gd name="T99" fmla="*/ 5 h 19"/>
                  <a:gd name="T100" fmla="*/ 7 w 11"/>
                  <a:gd name="T101" fmla="*/ 5 h 19"/>
                  <a:gd name="T102" fmla="*/ 9 w 11"/>
                  <a:gd name="T103" fmla="*/ 2 h 19"/>
                  <a:gd name="T104" fmla="*/ 9 w 11"/>
                  <a:gd name="T105" fmla="*/ 2 h 19"/>
                  <a:gd name="T106" fmla="*/ 9 w 11"/>
                  <a:gd name="T107" fmla="*/ 2 h 19"/>
                  <a:gd name="T108" fmla="*/ 9 w 11"/>
                  <a:gd name="T109" fmla="*/ 3 h 19"/>
                  <a:gd name="T110" fmla="*/ 9 w 11"/>
                  <a:gd name="T111" fmla="*/ 3 h 19"/>
                  <a:gd name="T112" fmla="*/ 9 w 11"/>
                  <a:gd name="T113" fmla="*/ 2 h 19"/>
                  <a:gd name="T114" fmla="*/ 9 w 11"/>
                  <a:gd name="T115" fmla="*/ 2 h 19"/>
                  <a:gd name="T116" fmla="*/ 11 w 11"/>
                  <a:gd name="T117" fmla="*/ 0 h 19"/>
                  <a:gd name="T118" fmla="*/ 10 w 11"/>
                  <a:gd name="T119" fmla="*/ 0 h 19"/>
                  <a:gd name="T120" fmla="*/ 10 w 11"/>
                  <a:gd name="T121" fmla="*/ 0 h 19"/>
                  <a:gd name="T122" fmla="*/ 11 w 11"/>
                  <a:gd name="T1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" h="19">
                    <a:moveTo>
                      <a:pt x="1" y="17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moveTo>
                      <a:pt x="3" y="15"/>
                    </a:moveTo>
                    <a:cubicBezTo>
                      <a:pt x="2" y="15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" y="15"/>
                    </a:move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8"/>
                    </a:cubicBezTo>
                    <a:cubicBezTo>
                      <a:pt x="1" y="17"/>
                      <a:pt x="2" y="16"/>
                      <a:pt x="2" y="16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moveTo>
                      <a:pt x="5" y="11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moveTo>
                      <a:pt x="4" y="11"/>
                    </a:moveTo>
                    <a:cubicBezTo>
                      <a:pt x="4" y="11"/>
                      <a:pt x="3" y="11"/>
                      <a:pt x="3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moveTo>
                      <a:pt x="6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7" y="5"/>
                    </a:moveTo>
                    <a:cubicBezTo>
                      <a:pt x="7" y="5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9" name="Freeform 9639"/>
              <p:cNvSpPr>
                <a:spLocks noEditPoints="1"/>
              </p:cNvSpPr>
              <p:nvPr/>
            </p:nvSpPr>
            <p:spPr bwMode="auto">
              <a:xfrm>
                <a:off x="-741" y="3715"/>
                <a:ext cx="23" cy="42"/>
              </a:xfrm>
              <a:custGeom>
                <a:avLst/>
                <a:gdLst>
                  <a:gd name="T0" fmla="*/ 2 w 10"/>
                  <a:gd name="T1" fmla="*/ 16 h 18"/>
                  <a:gd name="T2" fmla="*/ 0 w 10"/>
                  <a:gd name="T3" fmla="*/ 18 h 18"/>
                  <a:gd name="T4" fmla="*/ 1 w 10"/>
                  <a:gd name="T5" fmla="*/ 18 h 18"/>
                  <a:gd name="T6" fmla="*/ 1 w 10"/>
                  <a:gd name="T7" fmla="*/ 17 h 18"/>
                  <a:gd name="T8" fmla="*/ 1 w 10"/>
                  <a:gd name="T9" fmla="*/ 17 h 18"/>
                  <a:gd name="T10" fmla="*/ 2 w 10"/>
                  <a:gd name="T11" fmla="*/ 16 h 18"/>
                  <a:gd name="T12" fmla="*/ 4 w 10"/>
                  <a:gd name="T13" fmla="*/ 12 h 18"/>
                  <a:gd name="T14" fmla="*/ 2 w 10"/>
                  <a:gd name="T15" fmla="*/ 15 h 18"/>
                  <a:gd name="T16" fmla="*/ 3 w 10"/>
                  <a:gd name="T17" fmla="*/ 15 h 18"/>
                  <a:gd name="T18" fmla="*/ 1 w 10"/>
                  <a:gd name="T19" fmla="*/ 17 h 18"/>
                  <a:gd name="T20" fmla="*/ 1 w 10"/>
                  <a:gd name="T21" fmla="*/ 17 h 18"/>
                  <a:gd name="T22" fmla="*/ 2 w 10"/>
                  <a:gd name="T23" fmla="*/ 16 h 18"/>
                  <a:gd name="T24" fmla="*/ 2 w 10"/>
                  <a:gd name="T25" fmla="*/ 16 h 18"/>
                  <a:gd name="T26" fmla="*/ 3 w 10"/>
                  <a:gd name="T27" fmla="*/ 15 h 18"/>
                  <a:gd name="T28" fmla="*/ 3 w 10"/>
                  <a:gd name="T29" fmla="*/ 15 h 18"/>
                  <a:gd name="T30" fmla="*/ 5 w 10"/>
                  <a:gd name="T31" fmla="*/ 12 h 18"/>
                  <a:gd name="T32" fmla="*/ 5 w 10"/>
                  <a:gd name="T33" fmla="*/ 12 h 18"/>
                  <a:gd name="T34" fmla="*/ 4 w 10"/>
                  <a:gd name="T35" fmla="*/ 12 h 18"/>
                  <a:gd name="T36" fmla="*/ 3 w 10"/>
                  <a:gd name="T37" fmla="*/ 11 h 18"/>
                  <a:gd name="T38" fmla="*/ 2 w 10"/>
                  <a:gd name="T39" fmla="*/ 15 h 18"/>
                  <a:gd name="T40" fmla="*/ 2 w 10"/>
                  <a:gd name="T41" fmla="*/ 15 h 18"/>
                  <a:gd name="T42" fmla="*/ 4 w 10"/>
                  <a:gd name="T43" fmla="*/ 12 h 18"/>
                  <a:gd name="T44" fmla="*/ 3 w 10"/>
                  <a:gd name="T45" fmla="*/ 11 h 18"/>
                  <a:gd name="T46" fmla="*/ 5 w 10"/>
                  <a:gd name="T47" fmla="*/ 11 h 18"/>
                  <a:gd name="T48" fmla="*/ 5 w 10"/>
                  <a:gd name="T49" fmla="*/ 11 h 18"/>
                  <a:gd name="T50" fmla="*/ 5 w 10"/>
                  <a:gd name="T51" fmla="*/ 11 h 18"/>
                  <a:gd name="T52" fmla="*/ 5 w 10"/>
                  <a:gd name="T53" fmla="*/ 11 h 18"/>
                  <a:gd name="T54" fmla="*/ 5 w 10"/>
                  <a:gd name="T55" fmla="*/ 11 h 18"/>
                  <a:gd name="T56" fmla="*/ 4 w 10"/>
                  <a:gd name="T57" fmla="*/ 11 h 18"/>
                  <a:gd name="T58" fmla="*/ 4 w 10"/>
                  <a:gd name="T59" fmla="*/ 11 h 18"/>
                  <a:gd name="T60" fmla="*/ 4 w 10"/>
                  <a:gd name="T61" fmla="*/ 11 h 18"/>
                  <a:gd name="T62" fmla="*/ 4 w 10"/>
                  <a:gd name="T63" fmla="*/ 11 h 18"/>
                  <a:gd name="T64" fmla="*/ 4 w 10"/>
                  <a:gd name="T65" fmla="*/ 11 h 18"/>
                  <a:gd name="T66" fmla="*/ 8 w 10"/>
                  <a:gd name="T67" fmla="*/ 6 h 18"/>
                  <a:gd name="T68" fmla="*/ 7 w 10"/>
                  <a:gd name="T69" fmla="*/ 7 h 18"/>
                  <a:gd name="T70" fmla="*/ 6 w 10"/>
                  <a:gd name="T71" fmla="*/ 10 h 18"/>
                  <a:gd name="T72" fmla="*/ 6 w 10"/>
                  <a:gd name="T73" fmla="*/ 10 h 18"/>
                  <a:gd name="T74" fmla="*/ 8 w 10"/>
                  <a:gd name="T75" fmla="*/ 6 h 18"/>
                  <a:gd name="T76" fmla="*/ 8 w 10"/>
                  <a:gd name="T77" fmla="*/ 6 h 18"/>
                  <a:gd name="T78" fmla="*/ 7 w 10"/>
                  <a:gd name="T79" fmla="*/ 6 h 18"/>
                  <a:gd name="T80" fmla="*/ 5 w 10"/>
                  <a:gd name="T81" fmla="*/ 9 h 18"/>
                  <a:gd name="T82" fmla="*/ 5 w 10"/>
                  <a:gd name="T83" fmla="*/ 9 h 18"/>
                  <a:gd name="T84" fmla="*/ 7 w 10"/>
                  <a:gd name="T85" fmla="*/ 6 h 18"/>
                  <a:gd name="T86" fmla="*/ 7 w 10"/>
                  <a:gd name="T87" fmla="*/ 6 h 18"/>
                  <a:gd name="T88" fmla="*/ 9 w 10"/>
                  <a:gd name="T89" fmla="*/ 3 h 18"/>
                  <a:gd name="T90" fmla="*/ 7 w 10"/>
                  <a:gd name="T91" fmla="*/ 5 h 18"/>
                  <a:gd name="T92" fmla="*/ 8 w 10"/>
                  <a:gd name="T93" fmla="*/ 5 h 18"/>
                  <a:gd name="T94" fmla="*/ 9 w 10"/>
                  <a:gd name="T95" fmla="*/ 3 h 18"/>
                  <a:gd name="T96" fmla="*/ 9 w 10"/>
                  <a:gd name="T97" fmla="*/ 3 h 18"/>
                  <a:gd name="T98" fmla="*/ 10 w 10"/>
                  <a:gd name="T99" fmla="*/ 0 h 18"/>
                  <a:gd name="T100" fmla="*/ 9 w 10"/>
                  <a:gd name="T101" fmla="*/ 2 h 18"/>
                  <a:gd name="T102" fmla="*/ 9 w 10"/>
                  <a:gd name="T103" fmla="*/ 2 h 18"/>
                  <a:gd name="T104" fmla="*/ 10 w 10"/>
                  <a:gd name="T105" fmla="*/ 0 h 18"/>
                  <a:gd name="T106" fmla="*/ 10 w 10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" h="18">
                    <a:moveTo>
                      <a:pt x="2" y="16"/>
                    </a:moveTo>
                    <a:cubicBezTo>
                      <a:pt x="2" y="16"/>
                      <a:pt x="1" y="17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4" y="12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moveTo>
                      <a:pt x="3" y="11"/>
                    </a:moveTo>
                    <a:cubicBezTo>
                      <a:pt x="3" y="12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4"/>
                      <a:pt x="3" y="13"/>
                      <a:pt x="4" y="12"/>
                    </a:cubicBezTo>
                    <a:cubicBezTo>
                      <a:pt x="4" y="12"/>
                      <a:pt x="4" y="12"/>
                      <a:pt x="3" y="11"/>
                    </a:cubicBezTo>
                    <a:moveTo>
                      <a:pt x="5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moveTo>
                      <a:pt x="4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8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7" y="6"/>
                    </a:moveTo>
                    <a:cubicBezTo>
                      <a:pt x="6" y="7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3"/>
                    </a:move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moveTo>
                      <a:pt x="10" y="0"/>
                    </a:moveTo>
                    <a:cubicBezTo>
                      <a:pt x="10" y="1"/>
                      <a:pt x="10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0" name="Freeform 9640"/>
              <p:cNvSpPr>
                <a:spLocks noEditPoints="1"/>
              </p:cNvSpPr>
              <p:nvPr/>
            </p:nvSpPr>
            <p:spPr bwMode="auto">
              <a:xfrm>
                <a:off x="-534" y="3353"/>
                <a:ext cx="130" cy="208"/>
              </a:xfrm>
              <a:custGeom>
                <a:avLst/>
                <a:gdLst>
                  <a:gd name="T0" fmla="*/ 0 w 55"/>
                  <a:gd name="T1" fmla="*/ 88 h 88"/>
                  <a:gd name="T2" fmla="*/ 1 w 55"/>
                  <a:gd name="T3" fmla="*/ 87 h 88"/>
                  <a:gd name="T4" fmla="*/ 6 w 55"/>
                  <a:gd name="T5" fmla="*/ 78 h 88"/>
                  <a:gd name="T6" fmla="*/ 8 w 55"/>
                  <a:gd name="T7" fmla="*/ 76 h 88"/>
                  <a:gd name="T8" fmla="*/ 19 w 55"/>
                  <a:gd name="T9" fmla="*/ 58 h 88"/>
                  <a:gd name="T10" fmla="*/ 15 w 55"/>
                  <a:gd name="T11" fmla="*/ 65 h 88"/>
                  <a:gd name="T12" fmla="*/ 19 w 55"/>
                  <a:gd name="T13" fmla="*/ 58 h 88"/>
                  <a:gd name="T14" fmla="*/ 23 w 55"/>
                  <a:gd name="T15" fmla="*/ 51 h 88"/>
                  <a:gd name="T16" fmla="*/ 25 w 55"/>
                  <a:gd name="T17" fmla="*/ 49 h 88"/>
                  <a:gd name="T18" fmla="*/ 27 w 55"/>
                  <a:gd name="T19" fmla="*/ 46 h 88"/>
                  <a:gd name="T20" fmla="*/ 25 w 55"/>
                  <a:gd name="T21" fmla="*/ 48 h 88"/>
                  <a:gd name="T22" fmla="*/ 27 w 55"/>
                  <a:gd name="T23" fmla="*/ 46 h 88"/>
                  <a:gd name="T24" fmla="*/ 28 w 55"/>
                  <a:gd name="T25" fmla="*/ 43 h 88"/>
                  <a:gd name="T26" fmla="*/ 29 w 55"/>
                  <a:gd name="T27" fmla="*/ 42 h 88"/>
                  <a:gd name="T28" fmla="*/ 29 w 55"/>
                  <a:gd name="T29" fmla="*/ 41 h 88"/>
                  <a:gd name="T30" fmla="*/ 29 w 55"/>
                  <a:gd name="T31" fmla="*/ 42 h 88"/>
                  <a:gd name="T32" fmla="*/ 29 w 55"/>
                  <a:gd name="T33" fmla="*/ 41 h 88"/>
                  <a:gd name="T34" fmla="*/ 30 w 55"/>
                  <a:gd name="T35" fmla="*/ 41 h 88"/>
                  <a:gd name="T36" fmla="*/ 32 w 55"/>
                  <a:gd name="T37" fmla="*/ 37 h 88"/>
                  <a:gd name="T38" fmla="*/ 34 w 55"/>
                  <a:gd name="T39" fmla="*/ 34 h 88"/>
                  <a:gd name="T40" fmla="*/ 33 w 55"/>
                  <a:gd name="T41" fmla="*/ 37 h 88"/>
                  <a:gd name="T42" fmla="*/ 34 w 55"/>
                  <a:gd name="T43" fmla="*/ 34 h 88"/>
                  <a:gd name="T44" fmla="*/ 34 w 55"/>
                  <a:gd name="T45" fmla="*/ 34 h 88"/>
                  <a:gd name="T46" fmla="*/ 34 w 55"/>
                  <a:gd name="T47" fmla="*/ 34 h 88"/>
                  <a:gd name="T48" fmla="*/ 37 w 55"/>
                  <a:gd name="T49" fmla="*/ 29 h 88"/>
                  <a:gd name="T50" fmla="*/ 36 w 55"/>
                  <a:gd name="T51" fmla="*/ 31 h 88"/>
                  <a:gd name="T52" fmla="*/ 37 w 55"/>
                  <a:gd name="T53" fmla="*/ 29 h 88"/>
                  <a:gd name="T54" fmla="*/ 37 w 55"/>
                  <a:gd name="T55" fmla="*/ 29 h 88"/>
                  <a:gd name="T56" fmla="*/ 41 w 55"/>
                  <a:gd name="T57" fmla="*/ 22 h 88"/>
                  <a:gd name="T58" fmla="*/ 43 w 55"/>
                  <a:gd name="T59" fmla="*/ 19 h 88"/>
                  <a:gd name="T60" fmla="*/ 42 w 55"/>
                  <a:gd name="T61" fmla="*/ 21 h 88"/>
                  <a:gd name="T62" fmla="*/ 43 w 55"/>
                  <a:gd name="T63" fmla="*/ 19 h 88"/>
                  <a:gd name="T64" fmla="*/ 44 w 55"/>
                  <a:gd name="T65" fmla="*/ 17 h 88"/>
                  <a:gd name="T66" fmla="*/ 44 w 55"/>
                  <a:gd name="T67" fmla="*/ 17 h 88"/>
                  <a:gd name="T68" fmla="*/ 45 w 55"/>
                  <a:gd name="T69" fmla="*/ 16 h 88"/>
                  <a:gd name="T70" fmla="*/ 45 w 55"/>
                  <a:gd name="T71" fmla="*/ 17 h 88"/>
                  <a:gd name="T72" fmla="*/ 45 w 55"/>
                  <a:gd name="T73" fmla="*/ 16 h 88"/>
                  <a:gd name="T74" fmla="*/ 45 w 55"/>
                  <a:gd name="T75" fmla="*/ 16 h 88"/>
                  <a:gd name="T76" fmla="*/ 46 w 55"/>
                  <a:gd name="T77" fmla="*/ 15 h 88"/>
                  <a:gd name="T78" fmla="*/ 46 w 55"/>
                  <a:gd name="T79" fmla="*/ 14 h 88"/>
                  <a:gd name="T80" fmla="*/ 46 w 55"/>
                  <a:gd name="T81" fmla="*/ 15 h 88"/>
                  <a:gd name="T82" fmla="*/ 46 w 55"/>
                  <a:gd name="T83" fmla="*/ 14 h 88"/>
                  <a:gd name="T84" fmla="*/ 46 w 55"/>
                  <a:gd name="T85" fmla="*/ 14 h 88"/>
                  <a:gd name="T86" fmla="*/ 49 w 55"/>
                  <a:gd name="T87" fmla="*/ 11 h 88"/>
                  <a:gd name="T88" fmla="*/ 49 w 55"/>
                  <a:gd name="T89" fmla="*/ 10 h 88"/>
                  <a:gd name="T90" fmla="*/ 49 w 55"/>
                  <a:gd name="T91" fmla="*/ 10 h 88"/>
                  <a:gd name="T92" fmla="*/ 49 w 55"/>
                  <a:gd name="T93" fmla="*/ 10 h 88"/>
                  <a:gd name="T94" fmla="*/ 49 w 55"/>
                  <a:gd name="T95" fmla="*/ 9 h 88"/>
                  <a:gd name="T96" fmla="*/ 50 w 55"/>
                  <a:gd name="T97" fmla="*/ 8 h 88"/>
                  <a:gd name="T98" fmla="*/ 53 w 55"/>
                  <a:gd name="T99" fmla="*/ 3 h 88"/>
                  <a:gd name="T100" fmla="*/ 52 w 55"/>
                  <a:gd name="T101" fmla="*/ 5 h 88"/>
                  <a:gd name="T102" fmla="*/ 53 w 55"/>
                  <a:gd name="T103" fmla="*/ 3 h 88"/>
                  <a:gd name="T104" fmla="*/ 54 w 55"/>
                  <a:gd name="T105" fmla="*/ 3 h 88"/>
                  <a:gd name="T106" fmla="*/ 54 w 55"/>
                  <a:gd name="T107" fmla="*/ 2 h 88"/>
                  <a:gd name="T108" fmla="*/ 55 w 55"/>
                  <a:gd name="T109" fmla="*/ 0 h 88"/>
                  <a:gd name="T110" fmla="*/ 55 w 55"/>
                  <a:gd name="T111" fmla="*/ 1 h 88"/>
                  <a:gd name="T112" fmla="*/ 55 w 55"/>
                  <a:gd name="T1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5" h="88">
                    <a:moveTo>
                      <a:pt x="1" y="87"/>
                    </a:moveTo>
                    <a:cubicBezTo>
                      <a:pt x="1" y="88"/>
                      <a:pt x="1" y="88"/>
                      <a:pt x="0" y="88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1" y="87"/>
                      <a:pt x="1" y="87"/>
                      <a:pt x="1" y="87"/>
                    </a:cubicBezTo>
                    <a:moveTo>
                      <a:pt x="8" y="76"/>
                    </a:moveTo>
                    <a:cubicBezTo>
                      <a:pt x="7" y="77"/>
                      <a:pt x="7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6"/>
                      <a:pt x="8" y="76"/>
                      <a:pt x="8" y="76"/>
                    </a:cubicBezTo>
                    <a:moveTo>
                      <a:pt x="19" y="58"/>
                    </a:moveTo>
                    <a:cubicBezTo>
                      <a:pt x="18" y="60"/>
                      <a:pt x="16" y="63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moveTo>
                      <a:pt x="24" y="49"/>
                    </a:moveTo>
                    <a:cubicBezTo>
                      <a:pt x="24" y="50"/>
                      <a:pt x="24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9"/>
                      <a:pt x="24" y="49"/>
                      <a:pt x="24" y="49"/>
                    </a:cubicBezTo>
                    <a:moveTo>
                      <a:pt x="27" y="46"/>
                    </a:moveTo>
                    <a:cubicBezTo>
                      <a:pt x="26" y="47"/>
                      <a:pt x="26" y="47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moveTo>
                      <a:pt x="29" y="42"/>
                    </a:moveTo>
                    <a:cubicBezTo>
                      <a:pt x="29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moveTo>
                      <a:pt x="29" y="41"/>
                    </a:move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moveTo>
                      <a:pt x="32" y="37"/>
                    </a:moveTo>
                    <a:cubicBezTo>
                      <a:pt x="32" y="38"/>
                      <a:pt x="31" y="39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moveTo>
                      <a:pt x="34" y="34"/>
                    </a:moveTo>
                    <a:cubicBezTo>
                      <a:pt x="34" y="35"/>
                      <a:pt x="33" y="36"/>
                      <a:pt x="32" y="36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moveTo>
                      <a:pt x="34" y="34"/>
                    </a:move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moveTo>
                      <a:pt x="37" y="29"/>
                    </a:moveTo>
                    <a:cubicBezTo>
                      <a:pt x="37" y="30"/>
                      <a:pt x="36" y="30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moveTo>
                      <a:pt x="41" y="22"/>
                    </a:moveTo>
                    <a:cubicBezTo>
                      <a:pt x="40" y="25"/>
                      <a:pt x="39" y="27"/>
                      <a:pt x="37" y="29"/>
                    </a:cubicBezTo>
                    <a:cubicBezTo>
                      <a:pt x="37" y="29"/>
                      <a:pt x="37" y="29"/>
                      <a:pt x="38" y="29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moveTo>
                      <a:pt x="43" y="19"/>
                    </a:moveTo>
                    <a:cubicBezTo>
                      <a:pt x="43" y="20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moveTo>
                      <a:pt x="44" y="17"/>
                    </a:move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moveTo>
                      <a:pt x="45" y="16"/>
                    </a:move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moveTo>
                      <a:pt x="46" y="15"/>
                    </a:move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moveTo>
                      <a:pt x="46" y="14"/>
                    </a:move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moveTo>
                      <a:pt x="49" y="11"/>
                    </a:moveTo>
                    <a:cubicBezTo>
                      <a:pt x="48" y="12"/>
                      <a:pt x="47" y="13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moveTo>
                      <a:pt x="49" y="10"/>
                    </a:move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moveTo>
                      <a:pt x="50" y="8"/>
                    </a:moveTo>
                    <a:cubicBezTo>
                      <a:pt x="50" y="8"/>
                      <a:pt x="50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moveTo>
                      <a:pt x="53" y="3"/>
                    </a:moveTo>
                    <a:cubicBezTo>
                      <a:pt x="53" y="4"/>
                      <a:pt x="53" y="4"/>
                      <a:pt x="52" y="5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moveTo>
                      <a:pt x="54" y="2"/>
                    </a:moveTo>
                    <a:cubicBezTo>
                      <a:pt x="54" y="2"/>
                      <a:pt x="54" y="2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moveTo>
                      <a:pt x="55" y="0"/>
                    </a:moveTo>
                    <a:cubicBezTo>
                      <a:pt x="55" y="0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1" name="Freeform 9641"/>
              <p:cNvSpPr>
                <a:spLocks noEditPoints="1"/>
              </p:cNvSpPr>
              <p:nvPr/>
            </p:nvSpPr>
            <p:spPr bwMode="auto">
              <a:xfrm>
                <a:off x="-446" y="3403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0 w 5"/>
                  <a:gd name="T5" fmla="*/ 8 h 8"/>
                  <a:gd name="T6" fmla="*/ 1 w 5"/>
                  <a:gd name="T7" fmla="*/ 8 h 8"/>
                  <a:gd name="T8" fmla="*/ 0 w 5"/>
                  <a:gd name="T9" fmla="*/ 8 h 8"/>
                  <a:gd name="T10" fmla="*/ 5 w 5"/>
                  <a:gd name="T11" fmla="*/ 0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5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5" y="0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2" name="Oval 9642"/>
              <p:cNvSpPr>
                <a:spLocks noChangeArrowheads="1"/>
              </p:cNvSpPr>
              <p:nvPr/>
            </p:nvSpPr>
            <p:spPr bwMode="auto">
              <a:xfrm>
                <a:off x="-427" y="339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3" name="Freeform 9643"/>
              <p:cNvSpPr>
                <a:spLocks noEditPoints="1"/>
              </p:cNvSpPr>
              <p:nvPr/>
            </p:nvSpPr>
            <p:spPr bwMode="auto">
              <a:xfrm>
                <a:off x="-425" y="3375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6 h 6"/>
                  <a:gd name="T10" fmla="*/ 0 w 3"/>
                  <a:gd name="T11" fmla="*/ 5 h 6"/>
                  <a:gd name="T12" fmla="*/ 0 w 3"/>
                  <a:gd name="T13" fmla="*/ 5 h 6"/>
                  <a:gd name="T14" fmla="*/ 0 w 3"/>
                  <a:gd name="T15" fmla="*/ 5 h 6"/>
                  <a:gd name="T16" fmla="*/ 0 w 3"/>
                  <a:gd name="T17" fmla="*/ 5 h 6"/>
                  <a:gd name="T18" fmla="*/ 0 w 3"/>
                  <a:gd name="T19" fmla="*/ 5 h 6"/>
                  <a:gd name="T20" fmla="*/ 3 w 3"/>
                  <a:gd name="T21" fmla="*/ 1 h 6"/>
                  <a:gd name="T22" fmla="*/ 3 w 3"/>
                  <a:gd name="T23" fmla="*/ 2 h 6"/>
                  <a:gd name="T24" fmla="*/ 3 w 3"/>
                  <a:gd name="T25" fmla="*/ 2 h 6"/>
                  <a:gd name="T26" fmla="*/ 3 w 3"/>
                  <a:gd name="T27" fmla="*/ 1 h 6"/>
                  <a:gd name="T28" fmla="*/ 3 w 3"/>
                  <a:gd name="T29" fmla="*/ 1 h 6"/>
                  <a:gd name="T30" fmla="*/ 3 w 3"/>
                  <a:gd name="T31" fmla="*/ 0 h 6"/>
                  <a:gd name="T32" fmla="*/ 3 w 3"/>
                  <a:gd name="T33" fmla="*/ 1 h 6"/>
                  <a:gd name="T34" fmla="*/ 3 w 3"/>
                  <a:gd name="T35" fmla="*/ 1 h 6"/>
                  <a:gd name="T36" fmla="*/ 3 w 3"/>
                  <a:gd name="T37" fmla="*/ 0 h 6"/>
                  <a:gd name="T38" fmla="*/ 3 w 3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4" name="Freeform 9644"/>
              <p:cNvSpPr>
                <a:spLocks/>
              </p:cNvSpPr>
              <p:nvPr/>
            </p:nvSpPr>
            <p:spPr bwMode="auto">
              <a:xfrm>
                <a:off x="-406" y="335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5" name="Freeform 9645"/>
              <p:cNvSpPr>
                <a:spLocks/>
              </p:cNvSpPr>
              <p:nvPr/>
            </p:nvSpPr>
            <p:spPr bwMode="auto">
              <a:xfrm>
                <a:off x="-408" y="336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6" name="Freeform 9646"/>
              <p:cNvSpPr>
                <a:spLocks/>
              </p:cNvSpPr>
              <p:nvPr/>
            </p:nvSpPr>
            <p:spPr bwMode="auto">
              <a:xfrm>
                <a:off x="-404" y="335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7" name="Freeform 9647"/>
              <p:cNvSpPr>
                <a:spLocks noEditPoints="1"/>
              </p:cNvSpPr>
              <p:nvPr/>
            </p:nvSpPr>
            <p:spPr bwMode="auto">
              <a:xfrm>
                <a:off x="-531" y="3365"/>
                <a:ext cx="120" cy="194"/>
              </a:xfrm>
              <a:custGeom>
                <a:avLst/>
                <a:gdLst>
                  <a:gd name="T0" fmla="*/ 0 w 51"/>
                  <a:gd name="T1" fmla="*/ 82 h 82"/>
                  <a:gd name="T2" fmla="*/ 5 w 51"/>
                  <a:gd name="T3" fmla="*/ 73 h 82"/>
                  <a:gd name="T4" fmla="*/ 14 w 51"/>
                  <a:gd name="T5" fmla="*/ 60 h 82"/>
                  <a:gd name="T6" fmla="*/ 7 w 51"/>
                  <a:gd name="T7" fmla="*/ 71 h 82"/>
                  <a:gd name="T8" fmla="*/ 14 w 51"/>
                  <a:gd name="T9" fmla="*/ 60 h 82"/>
                  <a:gd name="T10" fmla="*/ 18 w 51"/>
                  <a:gd name="T11" fmla="*/ 53 h 82"/>
                  <a:gd name="T12" fmla="*/ 22 w 51"/>
                  <a:gd name="T13" fmla="*/ 46 h 82"/>
                  <a:gd name="T14" fmla="*/ 24 w 51"/>
                  <a:gd name="T15" fmla="*/ 43 h 82"/>
                  <a:gd name="T16" fmla="*/ 24 w 51"/>
                  <a:gd name="T17" fmla="*/ 44 h 82"/>
                  <a:gd name="T18" fmla="*/ 24 w 51"/>
                  <a:gd name="T19" fmla="*/ 43 h 82"/>
                  <a:gd name="T20" fmla="*/ 26 w 51"/>
                  <a:gd name="T21" fmla="*/ 41 h 82"/>
                  <a:gd name="T22" fmla="*/ 27 w 51"/>
                  <a:gd name="T23" fmla="*/ 38 h 82"/>
                  <a:gd name="T24" fmla="*/ 28 w 51"/>
                  <a:gd name="T25" fmla="*/ 37 h 82"/>
                  <a:gd name="T26" fmla="*/ 28 w 51"/>
                  <a:gd name="T27" fmla="*/ 37 h 82"/>
                  <a:gd name="T28" fmla="*/ 28 w 51"/>
                  <a:gd name="T29" fmla="*/ 37 h 82"/>
                  <a:gd name="T30" fmla="*/ 28 w 51"/>
                  <a:gd name="T31" fmla="*/ 36 h 82"/>
                  <a:gd name="T32" fmla="*/ 29 w 51"/>
                  <a:gd name="T33" fmla="*/ 36 h 82"/>
                  <a:gd name="T34" fmla="*/ 31 w 51"/>
                  <a:gd name="T35" fmla="*/ 31 h 82"/>
                  <a:gd name="T36" fmla="*/ 31 w 51"/>
                  <a:gd name="T37" fmla="*/ 32 h 82"/>
                  <a:gd name="T38" fmla="*/ 31 w 51"/>
                  <a:gd name="T39" fmla="*/ 31 h 82"/>
                  <a:gd name="T40" fmla="*/ 33 w 51"/>
                  <a:gd name="T41" fmla="*/ 29 h 82"/>
                  <a:gd name="T42" fmla="*/ 33 w 51"/>
                  <a:gd name="T43" fmla="*/ 29 h 82"/>
                  <a:gd name="T44" fmla="*/ 35 w 51"/>
                  <a:gd name="T45" fmla="*/ 26 h 82"/>
                  <a:gd name="T46" fmla="*/ 33 w 51"/>
                  <a:gd name="T47" fmla="*/ 29 h 82"/>
                  <a:gd name="T48" fmla="*/ 35 w 51"/>
                  <a:gd name="T49" fmla="*/ 26 h 82"/>
                  <a:gd name="T50" fmla="*/ 42 w 51"/>
                  <a:gd name="T51" fmla="*/ 14 h 82"/>
                  <a:gd name="T52" fmla="*/ 43 w 51"/>
                  <a:gd name="T53" fmla="*/ 12 h 82"/>
                  <a:gd name="T54" fmla="*/ 44 w 51"/>
                  <a:gd name="T55" fmla="*/ 12 h 82"/>
                  <a:gd name="T56" fmla="*/ 43 w 51"/>
                  <a:gd name="T57" fmla="*/ 12 h 82"/>
                  <a:gd name="T58" fmla="*/ 44 w 51"/>
                  <a:gd name="T59" fmla="*/ 12 h 82"/>
                  <a:gd name="T60" fmla="*/ 49 w 51"/>
                  <a:gd name="T61" fmla="*/ 3 h 82"/>
                  <a:gd name="T62" fmla="*/ 51 w 51"/>
                  <a:gd name="T63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82">
                    <a:moveTo>
                      <a:pt x="5" y="73"/>
                    </a:moveTo>
                    <a:cubicBezTo>
                      <a:pt x="3" y="77"/>
                      <a:pt x="1" y="80"/>
                      <a:pt x="0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moveTo>
                      <a:pt x="14" y="60"/>
                    </a:moveTo>
                    <a:cubicBezTo>
                      <a:pt x="11" y="64"/>
                      <a:pt x="9" y="68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4" y="60"/>
                      <a:pt x="14" y="60"/>
                      <a:pt x="14" y="60"/>
                    </a:cubicBezTo>
                    <a:moveTo>
                      <a:pt x="22" y="46"/>
                    </a:moveTo>
                    <a:cubicBezTo>
                      <a:pt x="21" y="49"/>
                      <a:pt x="19" y="51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moveTo>
                      <a:pt x="24" y="43"/>
                    </a:moveTo>
                    <a:cubicBezTo>
                      <a:pt x="24" y="43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moveTo>
                      <a:pt x="27" y="38"/>
                    </a:moveTo>
                    <a:cubicBezTo>
                      <a:pt x="27" y="39"/>
                      <a:pt x="26" y="40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moveTo>
                      <a:pt x="28" y="37"/>
                    </a:move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moveTo>
                      <a:pt x="29" y="36"/>
                    </a:moveTo>
                    <a:cubicBezTo>
                      <a:pt x="29" y="36"/>
                      <a:pt x="29" y="36"/>
                      <a:pt x="28" y="36"/>
                    </a:cubicBezTo>
                    <a:cubicBezTo>
                      <a:pt x="28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moveTo>
                      <a:pt x="31" y="31"/>
                    </a:move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1" y="32"/>
                      <a:pt x="31" y="31"/>
                    </a:cubicBezTo>
                    <a:moveTo>
                      <a:pt x="33" y="29"/>
                    </a:move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moveTo>
                      <a:pt x="35" y="26"/>
                    </a:moveTo>
                    <a:cubicBezTo>
                      <a:pt x="34" y="27"/>
                      <a:pt x="34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moveTo>
                      <a:pt x="43" y="12"/>
                    </a:moveTo>
                    <a:cubicBezTo>
                      <a:pt x="43" y="13"/>
                      <a:pt x="43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moveTo>
                      <a:pt x="44" y="12"/>
                    </a:move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moveTo>
                      <a:pt x="51" y="0"/>
                    </a:moveTo>
                    <a:cubicBezTo>
                      <a:pt x="51" y="1"/>
                      <a:pt x="50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8" name="Freeform 9648"/>
              <p:cNvSpPr>
                <a:spLocks noEditPoints="1"/>
              </p:cNvSpPr>
              <p:nvPr/>
            </p:nvSpPr>
            <p:spPr bwMode="auto">
              <a:xfrm>
                <a:off x="-718" y="3561"/>
                <a:ext cx="184" cy="298"/>
              </a:xfrm>
              <a:custGeom>
                <a:avLst/>
                <a:gdLst>
                  <a:gd name="T0" fmla="*/ 0 w 78"/>
                  <a:gd name="T1" fmla="*/ 126 h 126"/>
                  <a:gd name="T2" fmla="*/ 0 w 78"/>
                  <a:gd name="T3" fmla="*/ 126 h 126"/>
                  <a:gd name="T4" fmla="*/ 3 w 78"/>
                  <a:gd name="T5" fmla="*/ 121 h 126"/>
                  <a:gd name="T6" fmla="*/ 3 w 78"/>
                  <a:gd name="T7" fmla="*/ 121 h 126"/>
                  <a:gd name="T8" fmla="*/ 11 w 78"/>
                  <a:gd name="T9" fmla="*/ 108 h 126"/>
                  <a:gd name="T10" fmla="*/ 11 w 78"/>
                  <a:gd name="T11" fmla="*/ 108 h 126"/>
                  <a:gd name="T12" fmla="*/ 11 w 78"/>
                  <a:gd name="T13" fmla="*/ 107 h 126"/>
                  <a:gd name="T14" fmla="*/ 13 w 78"/>
                  <a:gd name="T15" fmla="*/ 104 h 126"/>
                  <a:gd name="T16" fmla="*/ 15 w 78"/>
                  <a:gd name="T17" fmla="*/ 103 h 126"/>
                  <a:gd name="T18" fmla="*/ 20 w 78"/>
                  <a:gd name="T19" fmla="*/ 94 h 126"/>
                  <a:gd name="T20" fmla="*/ 20 w 78"/>
                  <a:gd name="T21" fmla="*/ 94 h 126"/>
                  <a:gd name="T22" fmla="*/ 22 w 78"/>
                  <a:gd name="T23" fmla="*/ 91 h 126"/>
                  <a:gd name="T24" fmla="*/ 22 w 78"/>
                  <a:gd name="T25" fmla="*/ 91 h 126"/>
                  <a:gd name="T26" fmla="*/ 24 w 78"/>
                  <a:gd name="T27" fmla="*/ 88 h 126"/>
                  <a:gd name="T28" fmla="*/ 25 w 78"/>
                  <a:gd name="T29" fmla="*/ 85 h 126"/>
                  <a:gd name="T30" fmla="*/ 26 w 78"/>
                  <a:gd name="T31" fmla="*/ 86 h 126"/>
                  <a:gd name="T32" fmla="*/ 28 w 78"/>
                  <a:gd name="T33" fmla="*/ 81 h 126"/>
                  <a:gd name="T34" fmla="*/ 32 w 78"/>
                  <a:gd name="T35" fmla="*/ 74 h 126"/>
                  <a:gd name="T36" fmla="*/ 35 w 78"/>
                  <a:gd name="T37" fmla="*/ 72 h 126"/>
                  <a:gd name="T38" fmla="*/ 37 w 78"/>
                  <a:gd name="T39" fmla="*/ 66 h 126"/>
                  <a:gd name="T40" fmla="*/ 40 w 78"/>
                  <a:gd name="T41" fmla="*/ 63 h 126"/>
                  <a:gd name="T42" fmla="*/ 51 w 78"/>
                  <a:gd name="T43" fmla="*/ 43 h 126"/>
                  <a:gd name="T44" fmla="*/ 52 w 78"/>
                  <a:gd name="T45" fmla="*/ 44 h 126"/>
                  <a:gd name="T46" fmla="*/ 51 w 78"/>
                  <a:gd name="T47" fmla="*/ 43 h 126"/>
                  <a:gd name="T48" fmla="*/ 52 w 78"/>
                  <a:gd name="T49" fmla="*/ 42 h 126"/>
                  <a:gd name="T50" fmla="*/ 55 w 78"/>
                  <a:gd name="T51" fmla="*/ 39 h 126"/>
                  <a:gd name="T52" fmla="*/ 55 w 78"/>
                  <a:gd name="T53" fmla="*/ 37 h 126"/>
                  <a:gd name="T54" fmla="*/ 56 w 78"/>
                  <a:gd name="T55" fmla="*/ 38 h 126"/>
                  <a:gd name="T56" fmla="*/ 56 w 78"/>
                  <a:gd name="T57" fmla="*/ 37 h 126"/>
                  <a:gd name="T58" fmla="*/ 57 w 78"/>
                  <a:gd name="T59" fmla="*/ 34 h 126"/>
                  <a:gd name="T60" fmla="*/ 58 w 78"/>
                  <a:gd name="T61" fmla="*/ 34 h 126"/>
                  <a:gd name="T62" fmla="*/ 58 w 78"/>
                  <a:gd name="T63" fmla="*/ 33 h 126"/>
                  <a:gd name="T64" fmla="*/ 59 w 78"/>
                  <a:gd name="T65" fmla="*/ 33 h 126"/>
                  <a:gd name="T66" fmla="*/ 59 w 78"/>
                  <a:gd name="T67" fmla="*/ 31 h 126"/>
                  <a:gd name="T68" fmla="*/ 60 w 78"/>
                  <a:gd name="T69" fmla="*/ 30 h 126"/>
                  <a:gd name="T70" fmla="*/ 61 w 78"/>
                  <a:gd name="T71" fmla="*/ 30 h 126"/>
                  <a:gd name="T72" fmla="*/ 61 w 78"/>
                  <a:gd name="T73" fmla="*/ 27 h 126"/>
                  <a:gd name="T74" fmla="*/ 62 w 78"/>
                  <a:gd name="T75" fmla="*/ 28 h 126"/>
                  <a:gd name="T76" fmla="*/ 62 w 78"/>
                  <a:gd name="T77" fmla="*/ 26 h 126"/>
                  <a:gd name="T78" fmla="*/ 62 w 78"/>
                  <a:gd name="T79" fmla="*/ 26 h 126"/>
                  <a:gd name="T80" fmla="*/ 63 w 78"/>
                  <a:gd name="T81" fmla="*/ 27 h 126"/>
                  <a:gd name="T82" fmla="*/ 66 w 78"/>
                  <a:gd name="T83" fmla="*/ 20 h 126"/>
                  <a:gd name="T84" fmla="*/ 66 w 78"/>
                  <a:gd name="T85" fmla="*/ 21 h 126"/>
                  <a:gd name="T86" fmla="*/ 68 w 78"/>
                  <a:gd name="T87" fmla="*/ 16 h 126"/>
                  <a:gd name="T88" fmla="*/ 69 w 78"/>
                  <a:gd name="T89" fmla="*/ 15 h 126"/>
                  <a:gd name="T90" fmla="*/ 70 w 78"/>
                  <a:gd name="T91" fmla="*/ 15 h 126"/>
                  <a:gd name="T92" fmla="*/ 73 w 78"/>
                  <a:gd name="T93" fmla="*/ 9 h 126"/>
                  <a:gd name="T94" fmla="*/ 73 w 78"/>
                  <a:gd name="T95" fmla="*/ 10 h 126"/>
                  <a:gd name="T96" fmla="*/ 73 w 78"/>
                  <a:gd name="T97" fmla="*/ 9 h 126"/>
                  <a:gd name="T98" fmla="*/ 73 w 78"/>
                  <a:gd name="T99" fmla="*/ 9 h 126"/>
                  <a:gd name="T100" fmla="*/ 77 w 78"/>
                  <a:gd name="T101" fmla="*/ 2 h 126"/>
                  <a:gd name="T102" fmla="*/ 77 w 78"/>
                  <a:gd name="T103" fmla="*/ 2 h 126"/>
                  <a:gd name="T104" fmla="*/ 77 w 78"/>
                  <a:gd name="T105" fmla="*/ 2 h 126"/>
                  <a:gd name="T106" fmla="*/ 77 w 78"/>
                  <a:gd name="T107" fmla="*/ 1 h 126"/>
                  <a:gd name="T108" fmla="*/ 78 w 78"/>
                  <a:gd name="T109" fmla="*/ 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8" h="126">
                    <a:moveTo>
                      <a:pt x="0" y="126"/>
                    </a:move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moveTo>
                      <a:pt x="3" y="121"/>
                    </a:move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1"/>
                      <a:pt x="3" y="121"/>
                      <a:pt x="3" y="121"/>
                    </a:cubicBezTo>
                    <a:moveTo>
                      <a:pt x="7" y="114"/>
                    </a:moveTo>
                    <a:cubicBezTo>
                      <a:pt x="3" y="121"/>
                      <a:pt x="3" y="121"/>
                      <a:pt x="3" y="121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8" y="114"/>
                      <a:pt x="8" y="114"/>
                      <a:pt x="8" y="114"/>
                    </a:cubicBezTo>
                    <a:cubicBezTo>
                      <a:pt x="7" y="114"/>
                      <a:pt x="7" y="114"/>
                      <a:pt x="7" y="114"/>
                    </a:cubicBezTo>
                    <a:moveTo>
                      <a:pt x="11" y="108"/>
                    </a:moveTo>
                    <a:cubicBezTo>
                      <a:pt x="8" y="113"/>
                      <a:pt x="8" y="113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11" y="108"/>
                      <a:pt x="11" y="108"/>
                      <a:pt x="11" y="108"/>
                    </a:cubicBezTo>
                    <a:moveTo>
                      <a:pt x="13" y="104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3" y="104"/>
                    </a:cubicBezTo>
                    <a:moveTo>
                      <a:pt x="17" y="98"/>
                    </a:moveTo>
                    <a:cubicBezTo>
                      <a:pt x="14" y="102"/>
                      <a:pt x="14" y="102"/>
                      <a:pt x="14" y="102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7" y="99"/>
                      <a:pt x="17" y="99"/>
                      <a:pt x="17" y="98"/>
                    </a:cubicBezTo>
                    <a:moveTo>
                      <a:pt x="20" y="94"/>
                    </a:moveTo>
                    <a:cubicBezTo>
                      <a:pt x="18" y="97"/>
                      <a:pt x="18" y="97"/>
                      <a:pt x="18" y="97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moveTo>
                      <a:pt x="22" y="91"/>
                    </a:move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3" y="91"/>
                    </a:cubicBezTo>
                    <a:cubicBezTo>
                      <a:pt x="22" y="91"/>
                      <a:pt x="22" y="91"/>
                      <a:pt x="22" y="91"/>
                    </a:cubicBezTo>
                    <a:moveTo>
                      <a:pt x="24" y="86"/>
                    </a:moveTo>
                    <a:cubicBezTo>
                      <a:pt x="24" y="87"/>
                      <a:pt x="24" y="87"/>
                      <a:pt x="24" y="87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5" y="88"/>
                      <a:pt x="25" y="87"/>
                      <a:pt x="25" y="87"/>
                    </a:cubicBezTo>
                    <a:cubicBezTo>
                      <a:pt x="24" y="86"/>
                      <a:pt x="24" y="86"/>
                      <a:pt x="24" y="86"/>
                    </a:cubicBezTo>
                    <a:moveTo>
                      <a:pt x="25" y="85"/>
                    </a:moveTo>
                    <a:cubicBezTo>
                      <a:pt x="25" y="86"/>
                      <a:pt x="25" y="86"/>
                      <a:pt x="25" y="86"/>
                    </a:cubicBezTo>
                    <a:cubicBezTo>
                      <a:pt x="25" y="86"/>
                      <a:pt x="25" y="86"/>
                      <a:pt x="25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6" y="86"/>
                      <a:pt x="25" y="85"/>
                      <a:pt x="25" y="85"/>
                    </a:cubicBezTo>
                    <a:moveTo>
                      <a:pt x="32" y="74"/>
                    </a:moveTo>
                    <a:cubicBezTo>
                      <a:pt x="28" y="81"/>
                      <a:pt x="28" y="81"/>
                      <a:pt x="28" y="81"/>
                    </a:cubicBezTo>
                    <a:cubicBezTo>
                      <a:pt x="28" y="81"/>
                      <a:pt x="28" y="81"/>
                      <a:pt x="29" y="81"/>
                    </a:cubicBezTo>
                    <a:cubicBezTo>
                      <a:pt x="30" y="79"/>
                      <a:pt x="31" y="77"/>
                      <a:pt x="33" y="75"/>
                    </a:cubicBezTo>
                    <a:cubicBezTo>
                      <a:pt x="32" y="74"/>
                      <a:pt x="32" y="74"/>
                      <a:pt x="32" y="74"/>
                    </a:cubicBezTo>
                    <a:moveTo>
                      <a:pt x="37" y="66"/>
                    </a:move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71"/>
                      <a:pt x="34" y="72"/>
                      <a:pt x="35" y="72"/>
                    </a:cubicBezTo>
                    <a:cubicBezTo>
                      <a:pt x="36" y="70"/>
                      <a:pt x="37" y="68"/>
                      <a:pt x="38" y="67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6"/>
                      <a:pt x="37" y="66"/>
                      <a:pt x="37" y="66"/>
                    </a:cubicBezTo>
                    <a:moveTo>
                      <a:pt x="45" y="53"/>
                    </a:move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3"/>
                    </a:cubicBezTo>
                    <a:cubicBezTo>
                      <a:pt x="42" y="59"/>
                      <a:pt x="44" y="57"/>
                      <a:pt x="46" y="54"/>
                    </a:cubicBezTo>
                    <a:cubicBezTo>
                      <a:pt x="45" y="53"/>
                      <a:pt x="45" y="53"/>
                      <a:pt x="45" y="53"/>
                    </a:cubicBezTo>
                    <a:moveTo>
                      <a:pt x="51" y="43"/>
                    </a:move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1"/>
                      <a:pt x="47" y="51"/>
                      <a:pt x="48" y="51"/>
                    </a:cubicBezTo>
                    <a:cubicBezTo>
                      <a:pt x="49" y="48"/>
                      <a:pt x="51" y="46"/>
                      <a:pt x="52" y="44"/>
                    </a:cubicBezTo>
                    <a:cubicBezTo>
                      <a:pt x="51" y="43"/>
                      <a:pt x="51" y="43"/>
                      <a:pt x="51" y="43"/>
                    </a:cubicBezTo>
                    <a:moveTo>
                      <a:pt x="52" y="42"/>
                    </a:move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3"/>
                      <a:pt x="52" y="43"/>
                      <a:pt x="52" y="44"/>
                    </a:cubicBezTo>
                    <a:cubicBezTo>
                      <a:pt x="52" y="43"/>
                      <a:pt x="53" y="43"/>
                      <a:pt x="53" y="43"/>
                    </a:cubicBezTo>
                    <a:cubicBezTo>
                      <a:pt x="52" y="43"/>
                      <a:pt x="52" y="43"/>
                      <a:pt x="52" y="42"/>
                    </a:cubicBezTo>
                    <a:moveTo>
                      <a:pt x="55" y="38"/>
                    </a:move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moveTo>
                      <a:pt x="55" y="37"/>
                    </a:move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7"/>
                      <a:pt x="55" y="37"/>
                      <a:pt x="55" y="37"/>
                    </a:cubicBezTo>
                    <a:moveTo>
                      <a:pt x="57" y="34"/>
                    </a:moveTo>
                    <a:cubicBezTo>
                      <a:pt x="56" y="37"/>
                      <a:pt x="56" y="37"/>
                      <a:pt x="56" y="37"/>
                    </a:cubicBezTo>
                    <a:cubicBezTo>
                      <a:pt x="56" y="37"/>
                      <a:pt x="56" y="37"/>
                      <a:pt x="56" y="37"/>
                    </a:cubicBezTo>
                    <a:cubicBezTo>
                      <a:pt x="57" y="36"/>
                      <a:pt x="57" y="35"/>
                      <a:pt x="58" y="34"/>
                    </a:cubicBezTo>
                    <a:cubicBezTo>
                      <a:pt x="58" y="34"/>
                      <a:pt x="57" y="34"/>
                      <a:pt x="57" y="34"/>
                    </a:cubicBezTo>
                    <a:moveTo>
                      <a:pt x="58" y="33"/>
                    </a:moveTo>
                    <a:cubicBezTo>
                      <a:pt x="57" y="34"/>
                      <a:pt x="57" y="34"/>
                      <a:pt x="57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8" y="34"/>
                      <a:pt x="58" y="34"/>
                      <a:pt x="58" y="33"/>
                    </a:cubicBezTo>
                    <a:moveTo>
                      <a:pt x="58" y="33"/>
                    </a:move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4"/>
                    </a:cubicBezTo>
                    <a:cubicBezTo>
                      <a:pt x="59" y="34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8" y="33"/>
                    </a:cubicBezTo>
                    <a:moveTo>
                      <a:pt x="60" y="30"/>
                    </a:moveTo>
                    <a:cubicBezTo>
                      <a:pt x="59" y="31"/>
                      <a:pt x="59" y="31"/>
                      <a:pt x="59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1" y="30"/>
                    </a:cubicBezTo>
                    <a:cubicBezTo>
                      <a:pt x="60" y="30"/>
                      <a:pt x="60" y="30"/>
                      <a:pt x="60" y="30"/>
                    </a:cubicBezTo>
                    <a:moveTo>
                      <a:pt x="60" y="29"/>
                    </a:move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29"/>
                      <a:pt x="61" y="29"/>
                      <a:pt x="60" y="29"/>
                    </a:cubicBezTo>
                    <a:moveTo>
                      <a:pt x="61" y="27"/>
                    </a:move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61" y="29"/>
                      <a:pt x="62" y="29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62" y="28"/>
                      <a:pt x="61" y="27"/>
                    </a:cubicBezTo>
                    <a:moveTo>
                      <a:pt x="62" y="26"/>
                    </a:move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6"/>
                      <a:pt x="62" y="26"/>
                      <a:pt x="62" y="26"/>
                    </a:cubicBezTo>
                    <a:moveTo>
                      <a:pt x="62" y="26"/>
                    </a:move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6"/>
                      <a:pt x="63" y="27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3" y="26"/>
                      <a:pt x="62" y="26"/>
                    </a:cubicBezTo>
                    <a:moveTo>
                      <a:pt x="66" y="20"/>
                    </a:move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4" y="25"/>
                      <a:pt x="64" y="25"/>
                    </a:cubicBezTo>
                    <a:cubicBezTo>
                      <a:pt x="65" y="23"/>
                      <a:pt x="66" y="22"/>
                      <a:pt x="66" y="21"/>
                    </a:cubicBezTo>
                    <a:cubicBezTo>
                      <a:pt x="66" y="21"/>
                      <a:pt x="66" y="21"/>
                      <a:pt x="66" y="20"/>
                    </a:cubicBezTo>
                    <a:moveTo>
                      <a:pt x="69" y="15"/>
                    </a:moveTo>
                    <a:cubicBezTo>
                      <a:pt x="68" y="16"/>
                      <a:pt x="68" y="16"/>
                      <a:pt x="68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70" y="16"/>
                      <a:pt x="70" y="15"/>
                    </a:cubicBezTo>
                    <a:cubicBezTo>
                      <a:pt x="70" y="15"/>
                      <a:pt x="69" y="15"/>
                      <a:pt x="69" y="15"/>
                    </a:cubicBezTo>
                    <a:moveTo>
                      <a:pt x="69" y="14"/>
                    </a:move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4"/>
                      <a:pt x="69" y="14"/>
                    </a:cubicBezTo>
                    <a:moveTo>
                      <a:pt x="73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9"/>
                      <a:pt x="74" y="9"/>
                      <a:pt x="74" y="9"/>
                    </a:cubicBezTo>
                    <a:cubicBezTo>
                      <a:pt x="74" y="9"/>
                      <a:pt x="74" y="9"/>
                      <a:pt x="73" y="9"/>
                    </a:cubicBezTo>
                    <a:moveTo>
                      <a:pt x="73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moveTo>
                      <a:pt x="77" y="2"/>
                    </a:move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3"/>
                      <a:pt x="77" y="3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moveTo>
                      <a:pt x="77" y="1"/>
                    </a:move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moveTo>
                      <a:pt x="78" y="0"/>
                    </a:move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9" name="Freeform 9649"/>
              <p:cNvSpPr>
                <a:spLocks noEditPoints="1"/>
              </p:cNvSpPr>
              <p:nvPr/>
            </p:nvSpPr>
            <p:spPr bwMode="auto">
              <a:xfrm>
                <a:off x="-588" y="3649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0" name="Freeform 9650"/>
              <p:cNvSpPr>
                <a:spLocks/>
              </p:cNvSpPr>
              <p:nvPr/>
            </p:nvSpPr>
            <p:spPr bwMode="auto">
              <a:xfrm>
                <a:off x="-571" y="362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1" name="Freeform 9651"/>
              <p:cNvSpPr>
                <a:spLocks noEditPoints="1"/>
              </p:cNvSpPr>
              <p:nvPr/>
            </p:nvSpPr>
            <p:spPr bwMode="auto">
              <a:xfrm>
                <a:off x="-718" y="3564"/>
                <a:ext cx="184" cy="295"/>
              </a:xfrm>
              <a:custGeom>
                <a:avLst/>
                <a:gdLst>
                  <a:gd name="T0" fmla="*/ 0 w 78"/>
                  <a:gd name="T1" fmla="*/ 125 h 125"/>
                  <a:gd name="T2" fmla="*/ 3 w 78"/>
                  <a:gd name="T3" fmla="*/ 120 h 125"/>
                  <a:gd name="T4" fmla="*/ 3 w 78"/>
                  <a:gd name="T5" fmla="*/ 120 h 125"/>
                  <a:gd name="T6" fmla="*/ 7 w 78"/>
                  <a:gd name="T7" fmla="*/ 113 h 125"/>
                  <a:gd name="T8" fmla="*/ 8 w 78"/>
                  <a:gd name="T9" fmla="*/ 112 h 125"/>
                  <a:gd name="T10" fmla="*/ 11 w 78"/>
                  <a:gd name="T11" fmla="*/ 107 h 125"/>
                  <a:gd name="T12" fmla="*/ 14 w 78"/>
                  <a:gd name="T13" fmla="*/ 101 h 125"/>
                  <a:gd name="T14" fmla="*/ 15 w 78"/>
                  <a:gd name="T15" fmla="*/ 102 h 125"/>
                  <a:gd name="T16" fmla="*/ 17 w 78"/>
                  <a:gd name="T17" fmla="*/ 97 h 125"/>
                  <a:gd name="T18" fmla="*/ 18 w 78"/>
                  <a:gd name="T19" fmla="*/ 96 h 125"/>
                  <a:gd name="T20" fmla="*/ 20 w 78"/>
                  <a:gd name="T21" fmla="*/ 93 h 125"/>
                  <a:gd name="T22" fmla="*/ 22 w 78"/>
                  <a:gd name="T23" fmla="*/ 90 h 125"/>
                  <a:gd name="T24" fmla="*/ 23 w 78"/>
                  <a:gd name="T25" fmla="*/ 90 h 125"/>
                  <a:gd name="T26" fmla="*/ 25 w 78"/>
                  <a:gd name="T27" fmla="*/ 85 h 125"/>
                  <a:gd name="T28" fmla="*/ 25 w 78"/>
                  <a:gd name="T29" fmla="*/ 85 h 125"/>
                  <a:gd name="T30" fmla="*/ 25 w 78"/>
                  <a:gd name="T31" fmla="*/ 84 h 125"/>
                  <a:gd name="T32" fmla="*/ 28 w 78"/>
                  <a:gd name="T33" fmla="*/ 80 h 125"/>
                  <a:gd name="T34" fmla="*/ 33 w 78"/>
                  <a:gd name="T35" fmla="*/ 74 h 125"/>
                  <a:gd name="T36" fmla="*/ 40 w 78"/>
                  <a:gd name="T37" fmla="*/ 61 h 125"/>
                  <a:gd name="T38" fmla="*/ 38 w 78"/>
                  <a:gd name="T39" fmla="*/ 66 h 125"/>
                  <a:gd name="T40" fmla="*/ 47 w 78"/>
                  <a:gd name="T41" fmla="*/ 49 h 125"/>
                  <a:gd name="T42" fmla="*/ 48 w 78"/>
                  <a:gd name="T43" fmla="*/ 50 h 125"/>
                  <a:gd name="T44" fmla="*/ 51 w 78"/>
                  <a:gd name="T45" fmla="*/ 42 h 125"/>
                  <a:gd name="T46" fmla="*/ 52 w 78"/>
                  <a:gd name="T47" fmla="*/ 43 h 125"/>
                  <a:gd name="T48" fmla="*/ 52 w 78"/>
                  <a:gd name="T49" fmla="*/ 41 h 125"/>
                  <a:gd name="T50" fmla="*/ 55 w 78"/>
                  <a:gd name="T51" fmla="*/ 38 h 125"/>
                  <a:gd name="T52" fmla="*/ 57 w 78"/>
                  <a:gd name="T53" fmla="*/ 33 h 125"/>
                  <a:gd name="T54" fmla="*/ 57 w 78"/>
                  <a:gd name="T55" fmla="*/ 33 h 125"/>
                  <a:gd name="T56" fmla="*/ 58 w 78"/>
                  <a:gd name="T57" fmla="*/ 33 h 125"/>
                  <a:gd name="T58" fmla="*/ 59 w 78"/>
                  <a:gd name="T59" fmla="*/ 30 h 125"/>
                  <a:gd name="T60" fmla="*/ 60 w 78"/>
                  <a:gd name="T61" fmla="*/ 30 h 125"/>
                  <a:gd name="T62" fmla="*/ 60 w 78"/>
                  <a:gd name="T63" fmla="*/ 29 h 125"/>
                  <a:gd name="T64" fmla="*/ 60 w 78"/>
                  <a:gd name="T65" fmla="*/ 29 h 125"/>
                  <a:gd name="T66" fmla="*/ 61 w 78"/>
                  <a:gd name="T67" fmla="*/ 29 h 125"/>
                  <a:gd name="T68" fmla="*/ 62 w 78"/>
                  <a:gd name="T69" fmla="*/ 25 h 125"/>
                  <a:gd name="T70" fmla="*/ 63 w 78"/>
                  <a:gd name="T71" fmla="*/ 26 h 125"/>
                  <a:gd name="T72" fmla="*/ 62 w 78"/>
                  <a:gd name="T73" fmla="*/ 25 h 125"/>
                  <a:gd name="T74" fmla="*/ 63 w 78"/>
                  <a:gd name="T75" fmla="*/ 23 h 125"/>
                  <a:gd name="T76" fmla="*/ 66 w 78"/>
                  <a:gd name="T77" fmla="*/ 20 h 125"/>
                  <a:gd name="T78" fmla="*/ 69 w 78"/>
                  <a:gd name="T79" fmla="*/ 14 h 125"/>
                  <a:gd name="T80" fmla="*/ 70 w 78"/>
                  <a:gd name="T81" fmla="*/ 14 h 125"/>
                  <a:gd name="T82" fmla="*/ 71 w 78"/>
                  <a:gd name="T83" fmla="*/ 11 h 125"/>
                  <a:gd name="T84" fmla="*/ 73 w 78"/>
                  <a:gd name="T85" fmla="*/ 9 h 125"/>
                  <a:gd name="T86" fmla="*/ 73 w 78"/>
                  <a:gd name="T87" fmla="*/ 8 h 125"/>
                  <a:gd name="T88" fmla="*/ 73 w 78"/>
                  <a:gd name="T89" fmla="*/ 8 h 125"/>
                  <a:gd name="T90" fmla="*/ 76 w 78"/>
                  <a:gd name="T91" fmla="*/ 3 h 125"/>
                  <a:gd name="T92" fmla="*/ 76 w 78"/>
                  <a:gd name="T93" fmla="*/ 3 h 125"/>
                  <a:gd name="T94" fmla="*/ 77 w 78"/>
                  <a:gd name="T95" fmla="*/ 1 h 125"/>
                  <a:gd name="T96" fmla="*/ 77 w 78"/>
                  <a:gd name="T97" fmla="*/ 1 h 125"/>
                  <a:gd name="T98" fmla="*/ 77 w 78"/>
                  <a:gd name="T9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8" h="125">
                    <a:moveTo>
                      <a:pt x="0" y="125"/>
                    </a:move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0" y="125"/>
                      <a:pt x="0" y="125"/>
                    </a:cubicBezTo>
                    <a:moveTo>
                      <a:pt x="3" y="120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moveTo>
                      <a:pt x="8" y="112"/>
                    </a:moveTo>
                    <a:cubicBezTo>
                      <a:pt x="7" y="113"/>
                      <a:pt x="7" y="113"/>
                      <a:pt x="7" y="113"/>
                    </a:cubicBezTo>
                    <a:cubicBezTo>
                      <a:pt x="7" y="113"/>
                      <a:pt x="7" y="113"/>
                      <a:pt x="8" y="113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12"/>
                      <a:pt x="8" y="112"/>
                      <a:pt x="8" y="112"/>
                    </a:cubicBezTo>
                    <a:moveTo>
                      <a:pt x="11" y="106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2" y="106"/>
                      <a:pt x="12" y="106"/>
                      <a:pt x="12" y="106"/>
                    </a:cubicBezTo>
                    <a:cubicBezTo>
                      <a:pt x="11" y="106"/>
                      <a:pt x="11" y="106"/>
                      <a:pt x="11" y="106"/>
                    </a:cubicBezTo>
                    <a:moveTo>
                      <a:pt x="14" y="101"/>
                    </a:moveTo>
                    <a:cubicBezTo>
                      <a:pt x="13" y="103"/>
                      <a:pt x="13" y="103"/>
                      <a:pt x="13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5" y="102"/>
                      <a:pt x="15" y="102"/>
                      <a:pt x="14" y="101"/>
                    </a:cubicBezTo>
                    <a:moveTo>
                      <a:pt x="18" y="96"/>
                    </a:move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7" y="98"/>
                      <a:pt x="18" y="98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18" y="96"/>
                      <a:pt x="18" y="96"/>
                      <a:pt x="18" y="96"/>
                    </a:cubicBezTo>
                    <a:moveTo>
                      <a:pt x="22" y="90"/>
                    </a:move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21" y="92"/>
                      <a:pt x="22" y="91"/>
                      <a:pt x="22" y="90"/>
                    </a:cubicBezTo>
                    <a:cubicBezTo>
                      <a:pt x="22" y="90"/>
                      <a:pt x="22" y="90"/>
                      <a:pt x="22" y="90"/>
                    </a:cubicBezTo>
                    <a:moveTo>
                      <a:pt x="24" y="86"/>
                    </a:moveTo>
                    <a:cubicBezTo>
                      <a:pt x="22" y="90"/>
                      <a:pt x="22" y="90"/>
                      <a:pt x="22" y="90"/>
                    </a:cubicBezTo>
                    <a:cubicBezTo>
                      <a:pt x="22" y="90"/>
                      <a:pt x="22" y="90"/>
                      <a:pt x="23" y="90"/>
                    </a:cubicBezTo>
                    <a:cubicBezTo>
                      <a:pt x="23" y="89"/>
                      <a:pt x="24" y="88"/>
                      <a:pt x="24" y="87"/>
                    </a:cubicBezTo>
                    <a:cubicBezTo>
                      <a:pt x="24" y="87"/>
                      <a:pt x="24" y="87"/>
                      <a:pt x="24" y="86"/>
                    </a:cubicBezTo>
                    <a:moveTo>
                      <a:pt x="25" y="85"/>
                    </a:moveTo>
                    <a:cubicBezTo>
                      <a:pt x="24" y="85"/>
                      <a:pt x="24" y="85"/>
                      <a:pt x="24" y="85"/>
                    </a:cubicBezTo>
                    <a:cubicBezTo>
                      <a:pt x="25" y="86"/>
                      <a:pt x="25" y="86"/>
                      <a:pt x="25" y="86"/>
                    </a:cubicBezTo>
                    <a:cubicBezTo>
                      <a:pt x="25" y="86"/>
                      <a:pt x="25" y="85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moveTo>
                      <a:pt x="28" y="80"/>
                    </a:move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4"/>
                      <a:pt x="26" y="85"/>
                      <a:pt x="26" y="85"/>
                    </a:cubicBezTo>
                    <a:cubicBezTo>
                      <a:pt x="27" y="83"/>
                      <a:pt x="28" y="82"/>
                      <a:pt x="29" y="80"/>
                    </a:cubicBezTo>
                    <a:cubicBezTo>
                      <a:pt x="28" y="80"/>
                      <a:pt x="28" y="80"/>
                      <a:pt x="28" y="80"/>
                    </a:cubicBezTo>
                    <a:moveTo>
                      <a:pt x="34" y="70"/>
                    </a:moveTo>
                    <a:cubicBezTo>
                      <a:pt x="32" y="73"/>
                      <a:pt x="32" y="73"/>
                      <a:pt x="32" y="73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3"/>
                      <a:pt x="34" y="72"/>
                      <a:pt x="35" y="71"/>
                    </a:cubicBezTo>
                    <a:cubicBezTo>
                      <a:pt x="34" y="71"/>
                      <a:pt x="34" y="70"/>
                      <a:pt x="34" y="70"/>
                    </a:cubicBezTo>
                    <a:moveTo>
                      <a:pt x="40" y="61"/>
                    </a:move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6"/>
                    </a:cubicBezTo>
                    <a:cubicBezTo>
                      <a:pt x="37" y="66"/>
                      <a:pt x="38" y="66"/>
                      <a:pt x="38" y="66"/>
                    </a:cubicBezTo>
                    <a:cubicBezTo>
                      <a:pt x="39" y="64"/>
                      <a:pt x="40" y="63"/>
                      <a:pt x="40" y="62"/>
                    </a:cubicBezTo>
                    <a:cubicBezTo>
                      <a:pt x="40" y="61"/>
                      <a:pt x="40" y="61"/>
                      <a:pt x="40" y="61"/>
                    </a:cubicBezTo>
                    <a:moveTo>
                      <a:pt x="47" y="49"/>
                    </a:moveTo>
                    <a:cubicBezTo>
                      <a:pt x="45" y="52"/>
                      <a:pt x="45" y="52"/>
                      <a:pt x="45" y="52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2"/>
                      <a:pt x="47" y="51"/>
                      <a:pt x="48" y="50"/>
                    </a:cubicBezTo>
                    <a:cubicBezTo>
                      <a:pt x="47" y="50"/>
                      <a:pt x="47" y="50"/>
                      <a:pt x="47" y="49"/>
                    </a:cubicBezTo>
                    <a:moveTo>
                      <a:pt x="51" y="42"/>
                    </a:moveTo>
                    <a:cubicBezTo>
                      <a:pt x="51" y="42"/>
                      <a:pt x="51" y="42"/>
                      <a:pt x="51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2"/>
                      <a:pt x="52" y="42"/>
                      <a:pt x="51" y="42"/>
                    </a:cubicBezTo>
                    <a:moveTo>
                      <a:pt x="54" y="38"/>
                    </a:move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2"/>
                      <a:pt x="52" y="42"/>
                      <a:pt x="53" y="42"/>
                    </a:cubicBezTo>
                    <a:cubicBezTo>
                      <a:pt x="53" y="42"/>
                      <a:pt x="53" y="41"/>
                      <a:pt x="53" y="41"/>
                    </a:cubicBezTo>
                    <a:cubicBezTo>
                      <a:pt x="54" y="40"/>
                      <a:pt x="54" y="39"/>
                      <a:pt x="55" y="38"/>
                    </a:cubicBezTo>
                    <a:cubicBezTo>
                      <a:pt x="55" y="38"/>
                      <a:pt x="54" y="38"/>
                      <a:pt x="54" y="38"/>
                    </a:cubicBezTo>
                    <a:moveTo>
                      <a:pt x="57" y="33"/>
                    </a:move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7" y="33"/>
                      <a:pt x="57" y="33"/>
                      <a:pt x="57" y="33"/>
                    </a:cubicBezTo>
                    <a:moveTo>
                      <a:pt x="58" y="32"/>
                    </a:move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2"/>
                      <a:pt x="58" y="32"/>
                      <a:pt x="58" y="32"/>
                    </a:cubicBezTo>
                    <a:moveTo>
                      <a:pt x="59" y="30"/>
                    </a:moveTo>
                    <a:cubicBezTo>
                      <a:pt x="58" y="32"/>
                      <a:pt x="58" y="32"/>
                      <a:pt x="58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60" y="31"/>
                      <a:pt x="60" y="30"/>
                    </a:cubicBezTo>
                    <a:cubicBezTo>
                      <a:pt x="59" y="30"/>
                      <a:pt x="59" y="30"/>
                      <a:pt x="59" y="30"/>
                    </a:cubicBezTo>
                    <a:moveTo>
                      <a:pt x="60" y="29"/>
                    </a:move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9"/>
                      <a:pt x="60" y="29"/>
                      <a:pt x="60" y="29"/>
                    </a:cubicBezTo>
                    <a:moveTo>
                      <a:pt x="61" y="27"/>
                    </a:moveTo>
                    <a:cubicBezTo>
                      <a:pt x="60" y="28"/>
                      <a:pt x="60" y="28"/>
                      <a:pt x="60" y="28"/>
                    </a:cubicBezTo>
                    <a:cubicBezTo>
                      <a:pt x="61" y="28"/>
                      <a:pt x="61" y="28"/>
                      <a:pt x="61" y="29"/>
                    </a:cubicBezTo>
                    <a:cubicBezTo>
                      <a:pt x="61" y="28"/>
                      <a:pt x="61" y="28"/>
                      <a:pt x="62" y="28"/>
                    </a:cubicBezTo>
                    <a:cubicBezTo>
                      <a:pt x="61" y="28"/>
                      <a:pt x="61" y="27"/>
                      <a:pt x="61" y="27"/>
                    </a:cubicBezTo>
                    <a:moveTo>
                      <a:pt x="62" y="25"/>
                    </a:move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27"/>
                      <a:pt x="62" y="26"/>
                      <a:pt x="63" y="26"/>
                    </a:cubicBezTo>
                    <a:cubicBezTo>
                      <a:pt x="62" y="26"/>
                      <a:pt x="62" y="26"/>
                      <a:pt x="62" y="25"/>
                    </a:cubicBezTo>
                    <a:moveTo>
                      <a:pt x="63" y="23"/>
                    </a:moveTo>
                    <a:cubicBezTo>
                      <a:pt x="62" y="25"/>
                      <a:pt x="62" y="25"/>
                      <a:pt x="62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4" y="24"/>
                      <a:pt x="64" y="24"/>
                    </a:cubicBezTo>
                    <a:cubicBezTo>
                      <a:pt x="64" y="24"/>
                      <a:pt x="63" y="23"/>
                      <a:pt x="63" y="23"/>
                    </a:cubicBezTo>
                    <a:moveTo>
                      <a:pt x="68" y="15"/>
                    </a:move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7" y="18"/>
                      <a:pt x="68" y="17"/>
                      <a:pt x="69" y="15"/>
                    </a:cubicBezTo>
                    <a:cubicBezTo>
                      <a:pt x="69" y="15"/>
                      <a:pt x="69" y="15"/>
                      <a:pt x="68" y="15"/>
                    </a:cubicBezTo>
                    <a:moveTo>
                      <a:pt x="69" y="14"/>
                    </a:move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69" y="14"/>
                      <a:pt x="69" y="14"/>
                    </a:cubicBezTo>
                    <a:moveTo>
                      <a:pt x="73" y="8"/>
                    </a:moveTo>
                    <a:cubicBezTo>
                      <a:pt x="71" y="11"/>
                      <a:pt x="71" y="11"/>
                      <a:pt x="71" y="11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70" y="13"/>
                      <a:pt x="70" y="14"/>
                      <a:pt x="70" y="14"/>
                    </a:cubicBezTo>
                    <a:cubicBezTo>
                      <a:pt x="72" y="11"/>
                      <a:pt x="73" y="10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3" y="8"/>
                    </a:cubicBezTo>
                    <a:cubicBezTo>
                      <a:pt x="73" y="8"/>
                      <a:pt x="73" y="8"/>
                      <a:pt x="73" y="8"/>
                    </a:cubicBezTo>
                    <a:moveTo>
                      <a:pt x="74" y="7"/>
                    </a:moveTo>
                    <a:cubicBezTo>
                      <a:pt x="74" y="7"/>
                      <a:pt x="74" y="7"/>
                      <a:pt x="73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7"/>
                      <a:pt x="74" y="7"/>
                      <a:pt x="74" y="7"/>
                    </a:cubicBezTo>
                    <a:moveTo>
                      <a:pt x="76" y="3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4" y="7"/>
                      <a:pt x="75" y="5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moveTo>
                      <a:pt x="77" y="1"/>
                    </a:move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moveTo>
                      <a:pt x="78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2" name="Freeform 9652"/>
              <p:cNvSpPr>
                <a:spLocks noEditPoints="1"/>
              </p:cNvSpPr>
              <p:nvPr/>
            </p:nvSpPr>
            <p:spPr bwMode="auto">
              <a:xfrm>
                <a:off x="-397" y="3101"/>
                <a:ext cx="69" cy="118"/>
              </a:xfrm>
              <a:custGeom>
                <a:avLst/>
                <a:gdLst>
                  <a:gd name="T0" fmla="*/ 1 w 29"/>
                  <a:gd name="T1" fmla="*/ 49 h 50"/>
                  <a:gd name="T2" fmla="*/ 0 w 29"/>
                  <a:gd name="T3" fmla="*/ 50 h 50"/>
                  <a:gd name="T4" fmla="*/ 1 w 29"/>
                  <a:gd name="T5" fmla="*/ 50 h 50"/>
                  <a:gd name="T6" fmla="*/ 1 w 29"/>
                  <a:gd name="T7" fmla="*/ 49 h 50"/>
                  <a:gd name="T8" fmla="*/ 1 w 29"/>
                  <a:gd name="T9" fmla="*/ 49 h 50"/>
                  <a:gd name="T10" fmla="*/ 1 w 29"/>
                  <a:gd name="T11" fmla="*/ 48 h 50"/>
                  <a:gd name="T12" fmla="*/ 1 w 29"/>
                  <a:gd name="T13" fmla="*/ 48 h 50"/>
                  <a:gd name="T14" fmla="*/ 1 w 29"/>
                  <a:gd name="T15" fmla="*/ 49 h 50"/>
                  <a:gd name="T16" fmla="*/ 2 w 29"/>
                  <a:gd name="T17" fmla="*/ 48 h 50"/>
                  <a:gd name="T18" fmla="*/ 1 w 29"/>
                  <a:gd name="T19" fmla="*/ 48 h 50"/>
                  <a:gd name="T20" fmla="*/ 4 w 29"/>
                  <a:gd name="T21" fmla="*/ 43 h 50"/>
                  <a:gd name="T22" fmla="*/ 2 w 29"/>
                  <a:gd name="T23" fmla="*/ 47 h 50"/>
                  <a:gd name="T24" fmla="*/ 2 w 29"/>
                  <a:gd name="T25" fmla="*/ 47 h 50"/>
                  <a:gd name="T26" fmla="*/ 4 w 29"/>
                  <a:gd name="T27" fmla="*/ 43 h 50"/>
                  <a:gd name="T28" fmla="*/ 4 w 29"/>
                  <a:gd name="T29" fmla="*/ 43 h 50"/>
                  <a:gd name="T30" fmla="*/ 5 w 29"/>
                  <a:gd name="T31" fmla="*/ 42 h 50"/>
                  <a:gd name="T32" fmla="*/ 5 w 29"/>
                  <a:gd name="T33" fmla="*/ 42 h 50"/>
                  <a:gd name="T34" fmla="*/ 5 w 29"/>
                  <a:gd name="T35" fmla="*/ 43 h 50"/>
                  <a:gd name="T36" fmla="*/ 5 w 29"/>
                  <a:gd name="T37" fmla="*/ 42 h 50"/>
                  <a:gd name="T38" fmla="*/ 5 w 29"/>
                  <a:gd name="T39" fmla="*/ 42 h 50"/>
                  <a:gd name="T40" fmla="*/ 6 w 29"/>
                  <a:gd name="T41" fmla="*/ 41 h 50"/>
                  <a:gd name="T42" fmla="*/ 5 w 29"/>
                  <a:gd name="T43" fmla="*/ 41 h 50"/>
                  <a:gd name="T44" fmla="*/ 6 w 29"/>
                  <a:gd name="T45" fmla="*/ 41 h 50"/>
                  <a:gd name="T46" fmla="*/ 6 w 29"/>
                  <a:gd name="T47" fmla="*/ 41 h 50"/>
                  <a:gd name="T48" fmla="*/ 6 w 29"/>
                  <a:gd name="T49" fmla="*/ 41 h 50"/>
                  <a:gd name="T50" fmla="*/ 6 w 29"/>
                  <a:gd name="T51" fmla="*/ 40 h 50"/>
                  <a:gd name="T52" fmla="*/ 6 w 29"/>
                  <a:gd name="T53" fmla="*/ 41 h 50"/>
                  <a:gd name="T54" fmla="*/ 6 w 29"/>
                  <a:gd name="T55" fmla="*/ 41 h 50"/>
                  <a:gd name="T56" fmla="*/ 6 w 29"/>
                  <a:gd name="T57" fmla="*/ 40 h 50"/>
                  <a:gd name="T58" fmla="*/ 6 w 29"/>
                  <a:gd name="T59" fmla="*/ 40 h 50"/>
                  <a:gd name="T60" fmla="*/ 12 w 29"/>
                  <a:gd name="T61" fmla="*/ 30 h 50"/>
                  <a:gd name="T62" fmla="*/ 7 w 29"/>
                  <a:gd name="T63" fmla="*/ 39 h 50"/>
                  <a:gd name="T64" fmla="*/ 7 w 29"/>
                  <a:gd name="T65" fmla="*/ 39 h 50"/>
                  <a:gd name="T66" fmla="*/ 12 w 29"/>
                  <a:gd name="T67" fmla="*/ 30 h 50"/>
                  <a:gd name="T68" fmla="*/ 12 w 29"/>
                  <a:gd name="T69" fmla="*/ 30 h 50"/>
                  <a:gd name="T70" fmla="*/ 16 w 29"/>
                  <a:gd name="T71" fmla="*/ 22 h 50"/>
                  <a:gd name="T72" fmla="*/ 14 w 29"/>
                  <a:gd name="T73" fmla="*/ 26 h 50"/>
                  <a:gd name="T74" fmla="*/ 15 w 29"/>
                  <a:gd name="T75" fmla="*/ 26 h 50"/>
                  <a:gd name="T76" fmla="*/ 17 w 29"/>
                  <a:gd name="T77" fmla="*/ 23 h 50"/>
                  <a:gd name="T78" fmla="*/ 16 w 29"/>
                  <a:gd name="T79" fmla="*/ 22 h 50"/>
                  <a:gd name="T80" fmla="*/ 24 w 29"/>
                  <a:gd name="T81" fmla="*/ 9 h 50"/>
                  <a:gd name="T82" fmla="*/ 19 w 29"/>
                  <a:gd name="T83" fmla="*/ 17 h 50"/>
                  <a:gd name="T84" fmla="*/ 19 w 29"/>
                  <a:gd name="T85" fmla="*/ 18 h 50"/>
                  <a:gd name="T86" fmla="*/ 24 w 29"/>
                  <a:gd name="T87" fmla="*/ 9 h 50"/>
                  <a:gd name="T88" fmla="*/ 24 w 29"/>
                  <a:gd name="T89" fmla="*/ 9 h 50"/>
                  <a:gd name="T90" fmla="*/ 29 w 29"/>
                  <a:gd name="T91" fmla="*/ 0 h 50"/>
                  <a:gd name="T92" fmla="*/ 28 w 29"/>
                  <a:gd name="T93" fmla="*/ 1 h 50"/>
                  <a:gd name="T94" fmla="*/ 28 w 29"/>
                  <a:gd name="T95" fmla="*/ 2 h 50"/>
                  <a:gd name="T96" fmla="*/ 28 w 29"/>
                  <a:gd name="T97" fmla="*/ 2 h 50"/>
                  <a:gd name="T98" fmla="*/ 28 w 29"/>
                  <a:gd name="T99" fmla="*/ 1 h 50"/>
                  <a:gd name="T100" fmla="*/ 29 w 29"/>
                  <a:gd name="T101" fmla="*/ 0 h 50"/>
                  <a:gd name="T102" fmla="*/ 29 w 29"/>
                  <a:gd name="T10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9" h="50">
                    <a:moveTo>
                      <a:pt x="1" y="49"/>
                    </a:moveTo>
                    <a:cubicBezTo>
                      <a:pt x="1" y="49"/>
                      <a:pt x="1" y="49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1" y="50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moveTo>
                      <a:pt x="1" y="48"/>
                    </a:move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1" y="48"/>
                    </a:cubicBezTo>
                    <a:moveTo>
                      <a:pt x="4" y="43"/>
                    </a:moveTo>
                    <a:cubicBezTo>
                      <a:pt x="3" y="45"/>
                      <a:pt x="3" y="46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6"/>
                      <a:pt x="4" y="45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moveTo>
                      <a:pt x="5" y="42"/>
                    </a:move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moveTo>
                      <a:pt x="6" y="41"/>
                    </a:moveTo>
                    <a:cubicBezTo>
                      <a:pt x="6" y="41"/>
                      <a:pt x="6" y="41"/>
                      <a:pt x="5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moveTo>
                      <a:pt x="6" y="40"/>
                    </a:moveTo>
                    <a:cubicBezTo>
                      <a:pt x="6" y="40"/>
                      <a:pt x="6" y="40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moveTo>
                      <a:pt x="12" y="30"/>
                    </a:moveTo>
                    <a:cubicBezTo>
                      <a:pt x="10" y="33"/>
                      <a:pt x="8" y="36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9" y="36"/>
                      <a:pt x="10" y="33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moveTo>
                      <a:pt x="16" y="22"/>
                    </a:moveTo>
                    <a:cubicBezTo>
                      <a:pt x="16" y="24"/>
                      <a:pt x="15" y="25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5"/>
                      <a:pt x="16" y="24"/>
                      <a:pt x="17" y="23"/>
                    </a:cubicBezTo>
                    <a:cubicBezTo>
                      <a:pt x="16" y="23"/>
                      <a:pt x="16" y="22"/>
                      <a:pt x="16" y="22"/>
                    </a:cubicBezTo>
                    <a:moveTo>
                      <a:pt x="24" y="9"/>
                    </a:moveTo>
                    <a:cubicBezTo>
                      <a:pt x="22" y="12"/>
                      <a:pt x="21" y="14"/>
                      <a:pt x="19" y="17"/>
                    </a:cubicBezTo>
                    <a:cubicBezTo>
                      <a:pt x="19" y="17"/>
                      <a:pt x="19" y="17"/>
                      <a:pt x="19" y="18"/>
                    </a:cubicBezTo>
                    <a:cubicBezTo>
                      <a:pt x="21" y="15"/>
                      <a:pt x="22" y="12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moveTo>
                      <a:pt x="29" y="0"/>
                    </a:moveTo>
                    <a:cubicBezTo>
                      <a:pt x="29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9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3" name="Freeform 9653"/>
              <p:cNvSpPr>
                <a:spLocks noEditPoints="1"/>
              </p:cNvSpPr>
              <p:nvPr/>
            </p:nvSpPr>
            <p:spPr bwMode="auto">
              <a:xfrm>
                <a:off x="-394" y="3212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0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4" name="Freeform 9654"/>
              <p:cNvSpPr>
                <a:spLocks noEditPoints="1"/>
              </p:cNvSpPr>
              <p:nvPr/>
            </p:nvSpPr>
            <p:spPr bwMode="auto">
              <a:xfrm>
                <a:off x="-404" y="3219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0 w 3"/>
                  <a:gd name="T3" fmla="*/ 6 h 6"/>
                  <a:gd name="T4" fmla="*/ 0 w 3"/>
                  <a:gd name="T5" fmla="*/ 6 h 6"/>
                  <a:gd name="T6" fmla="*/ 1 w 3"/>
                  <a:gd name="T7" fmla="*/ 4 h 6"/>
                  <a:gd name="T8" fmla="*/ 1 w 3"/>
                  <a:gd name="T9" fmla="*/ 4 h 6"/>
                  <a:gd name="T10" fmla="*/ 3 w 3"/>
                  <a:gd name="T11" fmla="*/ 1 h 6"/>
                  <a:gd name="T12" fmla="*/ 2 w 3"/>
                  <a:gd name="T13" fmla="*/ 2 h 6"/>
                  <a:gd name="T14" fmla="*/ 2 w 3"/>
                  <a:gd name="T15" fmla="*/ 2 h 6"/>
                  <a:gd name="T16" fmla="*/ 3 w 3"/>
                  <a:gd name="T17" fmla="*/ 1 h 6"/>
                  <a:gd name="T18" fmla="*/ 3 w 3"/>
                  <a:gd name="T19" fmla="*/ 1 h 6"/>
                  <a:gd name="T20" fmla="*/ 3 w 3"/>
                  <a:gd name="T21" fmla="*/ 0 h 6"/>
                  <a:gd name="T22" fmla="*/ 3 w 3"/>
                  <a:gd name="T23" fmla="*/ 1 h 6"/>
                  <a:gd name="T24" fmla="*/ 3 w 3"/>
                  <a:gd name="T25" fmla="*/ 1 h 6"/>
                  <a:gd name="T26" fmla="*/ 3 w 3"/>
                  <a:gd name="T27" fmla="*/ 0 h 6"/>
                  <a:gd name="T28" fmla="*/ 3 w 3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5" name="Freeform 9655"/>
              <p:cNvSpPr>
                <a:spLocks noEditPoints="1"/>
              </p:cNvSpPr>
              <p:nvPr/>
            </p:nvSpPr>
            <p:spPr bwMode="auto">
              <a:xfrm>
                <a:off x="-408" y="3224"/>
                <a:ext cx="9" cy="14"/>
              </a:xfrm>
              <a:custGeom>
                <a:avLst/>
                <a:gdLst>
                  <a:gd name="T0" fmla="*/ 2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2 w 4"/>
                  <a:gd name="T7" fmla="*/ 4 h 6"/>
                  <a:gd name="T8" fmla="*/ 2 w 4"/>
                  <a:gd name="T9" fmla="*/ 4 h 6"/>
                  <a:gd name="T10" fmla="*/ 4 w 4"/>
                  <a:gd name="T11" fmla="*/ 0 h 6"/>
                  <a:gd name="T12" fmla="*/ 3 w 4"/>
                  <a:gd name="T13" fmla="*/ 2 h 6"/>
                  <a:gd name="T14" fmla="*/ 3 w 4"/>
                  <a:gd name="T15" fmla="*/ 2 h 6"/>
                  <a:gd name="T16" fmla="*/ 4 w 4"/>
                  <a:gd name="T17" fmla="*/ 0 h 6"/>
                  <a:gd name="T18" fmla="*/ 4 w 4"/>
                  <a:gd name="T19" fmla="*/ 0 h 6"/>
                  <a:gd name="T20" fmla="*/ 4 w 4"/>
                  <a:gd name="T21" fmla="*/ 0 h 6"/>
                  <a:gd name="T22" fmla="*/ 4 w 4"/>
                  <a:gd name="T23" fmla="*/ 0 h 6"/>
                  <a:gd name="T24" fmla="*/ 4 w 4"/>
                  <a:gd name="T25" fmla="*/ 0 h 6"/>
                  <a:gd name="T26" fmla="*/ 4 w 4"/>
                  <a:gd name="T27" fmla="*/ 0 h 6"/>
                  <a:gd name="T28" fmla="*/ 4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4" y="0"/>
                    </a:move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6" name="Oval 9656"/>
              <p:cNvSpPr>
                <a:spLocks noChangeArrowheads="1"/>
              </p:cNvSpPr>
              <p:nvPr/>
            </p:nvSpPr>
            <p:spPr bwMode="auto">
              <a:xfrm>
                <a:off x="-399" y="322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7" name="Freeform 9657"/>
              <p:cNvSpPr>
                <a:spLocks noEditPoints="1"/>
              </p:cNvSpPr>
              <p:nvPr/>
            </p:nvSpPr>
            <p:spPr bwMode="auto">
              <a:xfrm>
                <a:off x="-415" y="3240"/>
                <a:ext cx="7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5 h 6"/>
                  <a:gd name="T8" fmla="*/ 0 w 3"/>
                  <a:gd name="T9" fmla="*/ 5 h 6"/>
                  <a:gd name="T10" fmla="*/ 3 w 3"/>
                  <a:gd name="T11" fmla="*/ 0 h 6"/>
                  <a:gd name="T12" fmla="*/ 0 w 3"/>
                  <a:gd name="T13" fmla="*/ 5 h 6"/>
                  <a:gd name="T14" fmla="*/ 0 w 3"/>
                  <a:gd name="T15" fmla="*/ 5 h 6"/>
                  <a:gd name="T16" fmla="*/ 3 w 3"/>
                  <a:gd name="T17" fmla="*/ 0 h 6"/>
                  <a:gd name="T18" fmla="*/ 3 w 3"/>
                  <a:gd name="T19" fmla="*/ 0 h 6"/>
                  <a:gd name="T20" fmla="*/ 3 w 3"/>
                  <a:gd name="T21" fmla="*/ 0 h 6"/>
                  <a:gd name="T22" fmla="*/ 3 w 3"/>
                  <a:gd name="T23" fmla="*/ 0 h 6"/>
                  <a:gd name="T24" fmla="*/ 3 w 3"/>
                  <a:gd name="T25" fmla="*/ 0 h 6"/>
                  <a:gd name="T26" fmla="*/ 3 w 3"/>
                  <a:gd name="T27" fmla="*/ 0 h 6"/>
                  <a:gd name="T28" fmla="*/ 3 w 3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8" name="Oval 9658"/>
              <p:cNvSpPr>
                <a:spLocks noChangeArrowheads="1"/>
              </p:cNvSpPr>
              <p:nvPr/>
            </p:nvSpPr>
            <p:spPr bwMode="auto">
              <a:xfrm>
                <a:off x="-415" y="32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9" name="Freeform 9659"/>
              <p:cNvSpPr>
                <a:spLocks noEditPoints="1"/>
              </p:cNvSpPr>
              <p:nvPr/>
            </p:nvSpPr>
            <p:spPr bwMode="auto">
              <a:xfrm>
                <a:off x="-420" y="3254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0" name="Freeform 9660"/>
              <p:cNvSpPr>
                <a:spLocks noEditPoints="1"/>
              </p:cNvSpPr>
              <p:nvPr/>
            </p:nvSpPr>
            <p:spPr bwMode="auto">
              <a:xfrm>
                <a:off x="-420" y="32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1" name="Freeform 9661"/>
              <p:cNvSpPr>
                <a:spLocks noEditPoints="1"/>
              </p:cNvSpPr>
              <p:nvPr/>
            </p:nvSpPr>
            <p:spPr bwMode="auto">
              <a:xfrm>
                <a:off x="-418" y="3106"/>
                <a:ext cx="88" cy="148"/>
              </a:xfrm>
              <a:custGeom>
                <a:avLst/>
                <a:gdLst>
                  <a:gd name="T0" fmla="*/ 1 w 37"/>
                  <a:gd name="T1" fmla="*/ 63 h 63"/>
                  <a:gd name="T2" fmla="*/ 0 w 37"/>
                  <a:gd name="T3" fmla="*/ 63 h 63"/>
                  <a:gd name="T4" fmla="*/ 0 w 37"/>
                  <a:gd name="T5" fmla="*/ 63 h 63"/>
                  <a:gd name="T6" fmla="*/ 1 w 37"/>
                  <a:gd name="T7" fmla="*/ 63 h 63"/>
                  <a:gd name="T8" fmla="*/ 1 w 37"/>
                  <a:gd name="T9" fmla="*/ 63 h 63"/>
                  <a:gd name="T10" fmla="*/ 4 w 37"/>
                  <a:gd name="T11" fmla="*/ 57 h 63"/>
                  <a:gd name="T12" fmla="*/ 4 w 37"/>
                  <a:gd name="T13" fmla="*/ 57 h 63"/>
                  <a:gd name="T14" fmla="*/ 4 w 37"/>
                  <a:gd name="T15" fmla="*/ 57 h 63"/>
                  <a:gd name="T16" fmla="*/ 4 w 37"/>
                  <a:gd name="T17" fmla="*/ 57 h 63"/>
                  <a:gd name="T18" fmla="*/ 4 w 37"/>
                  <a:gd name="T19" fmla="*/ 57 h 63"/>
                  <a:gd name="T20" fmla="*/ 4 w 37"/>
                  <a:gd name="T21" fmla="*/ 56 h 63"/>
                  <a:gd name="T22" fmla="*/ 4 w 37"/>
                  <a:gd name="T23" fmla="*/ 57 h 63"/>
                  <a:gd name="T24" fmla="*/ 4 w 37"/>
                  <a:gd name="T25" fmla="*/ 57 h 63"/>
                  <a:gd name="T26" fmla="*/ 4 w 37"/>
                  <a:gd name="T27" fmla="*/ 56 h 63"/>
                  <a:gd name="T28" fmla="*/ 4 w 37"/>
                  <a:gd name="T29" fmla="*/ 56 h 63"/>
                  <a:gd name="T30" fmla="*/ 9 w 37"/>
                  <a:gd name="T31" fmla="*/ 49 h 63"/>
                  <a:gd name="T32" fmla="*/ 9 w 37"/>
                  <a:gd name="T33" fmla="*/ 49 h 63"/>
                  <a:gd name="T34" fmla="*/ 9 w 37"/>
                  <a:gd name="T35" fmla="*/ 49 h 63"/>
                  <a:gd name="T36" fmla="*/ 9 w 37"/>
                  <a:gd name="T37" fmla="*/ 49 h 63"/>
                  <a:gd name="T38" fmla="*/ 9 w 37"/>
                  <a:gd name="T39" fmla="*/ 49 h 63"/>
                  <a:gd name="T40" fmla="*/ 9 w 37"/>
                  <a:gd name="T41" fmla="*/ 48 h 63"/>
                  <a:gd name="T42" fmla="*/ 9 w 37"/>
                  <a:gd name="T43" fmla="*/ 48 h 63"/>
                  <a:gd name="T44" fmla="*/ 9 w 37"/>
                  <a:gd name="T45" fmla="*/ 48 h 63"/>
                  <a:gd name="T46" fmla="*/ 10 w 37"/>
                  <a:gd name="T47" fmla="*/ 48 h 63"/>
                  <a:gd name="T48" fmla="*/ 9 w 37"/>
                  <a:gd name="T49" fmla="*/ 48 h 63"/>
                  <a:gd name="T50" fmla="*/ 14 w 37"/>
                  <a:gd name="T51" fmla="*/ 40 h 63"/>
                  <a:gd name="T52" fmla="*/ 13 w 37"/>
                  <a:gd name="T53" fmla="*/ 41 h 63"/>
                  <a:gd name="T54" fmla="*/ 13 w 37"/>
                  <a:gd name="T55" fmla="*/ 41 h 63"/>
                  <a:gd name="T56" fmla="*/ 14 w 37"/>
                  <a:gd name="T57" fmla="*/ 41 h 63"/>
                  <a:gd name="T58" fmla="*/ 14 w 37"/>
                  <a:gd name="T59" fmla="*/ 40 h 63"/>
                  <a:gd name="T60" fmla="*/ 14 w 37"/>
                  <a:gd name="T61" fmla="*/ 39 h 63"/>
                  <a:gd name="T62" fmla="*/ 14 w 37"/>
                  <a:gd name="T63" fmla="*/ 40 h 63"/>
                  <a:gd name="T64" fmla="*/ 14 w 37"/>
                  <a:gd name="T65" fmla="*/ 40 h 63"/>
                  <a:gd name="T66" fmla="*/ 15 w 37"/>
                  <a:gd name="T67" fmla="*/ 39 h 63"/>
                  <a:gd name="T68" fmla="*/ 14 w 37"/>
                  <a:gd name="T69" fmla="*/ 39 h 63"/>
                  <a:gd name="T70" fmla="*/ 15 w 37"/>
                  <a:gd name="T71" fmla="*/ 39 h 63"/>
                  <a:gd name="T72" fmla="*/ 15 w 37"/>
                  <a:gd name="T73" fmla="*/ 39 h 63"/>
                  <a:gd name="T74" fmla="*/ 15 w 37"/>
                  <a:gd name="T75" fmla="*/ 39 h 63"/>
                  <a:gd name="T76" fmla="*/ 15 w 37"/>
                  <a:gd name="T77" fmla="*/ 39 h 63"/>
                  <a:gd name="T78" fmla="*/ 15 w 37"/>
                  <a:gd name="T79" fmla="*/ 39 h 63"/>
                  <a:gd name="T80" fmla="*/ 16 w 37"/>
                  <a:gd name="T81" fmla="*/ 37 h 63"/>
                  <a:gd name="T82" fmla="*/ 15 w 37"/>
                  <a:gd name="T83" fmla="*/ 38 h 63"/>
                  <a:gd name="T84" fmla="*/ 15 w 37"/>
                  <a:gd name="T85" fmla="*/ 38 h 63"/>
                  <a:gd name="T86" fmla="*/ 16 w 37"/>
                  <a:gd name="T87" fmla="*/ 37 h 63"/>
                  <a:gd name="T88" fmla="*/ 16 w 37"/>
                  <a:gd name="T89" fmla="*/ 37 h 63"/>
                  <a:gd name="T90" fmla="*/ 23 w 37"/>
                  <a:gd name="T91" fmla="*/ 24 h 63"/>
                  <a:gd name="T92" fmla="*/ 21 w 37"/>
                  <a:gd name="T93" fmla="*/ 28 h 63"/>
                  <a:gd name="T94" fmla="*/ 21 w 37"/>
                  <a:gd name="T95" fmla="*/ 28 h 63"/>
                  <a:gd name="T96" fmla="*/ 24 w 37"/>
                  <a:gd name="T97" fmla="*/ 24 h 63"/>
                  <a:gd name="T98" fmla="*/ 23 w 37"/>
                  <a:gd name="T99" fmla="*/ 24 h 63"/>
                  <a:gd name="T100" fmla="*/ 28 w 37"/>
                  <a:gd name="T101" fmla="*/ 15 h 63"/>
                  <a:gd name="T102" fmla="*/ 25 w 37"/>
                  <a:gd name="T103" fmla="*/ 20 h 63"/>
                  <a:gd name="T104" fmla="*/ 26 w 37"/>
                  <a:gd name="T105" fmla="*/ 21 h 63"/>
                  <a:gd name="T106" fmla="*/ 28 w 37"/>
                  <a:gd name="T107" fmla="*/ 16 h 63"/>
                  <a:gd name="T108" fmla="*/ 28 w 37"/>
                  <a:gd name="T109" fmla="*/ 15 h 63"/>
                  <a:gd name="T110" fmla="*/ 37 w 37"/>
                  <a:gd name="T111" fmla="*/ 0 h 63"/>
                  <a:gd name="T112" fmla="*/ 33 w 37"/>
                  <a:gd name="T113" fmla="*/ 7 h 63"/>
                  <a:gd name="T114" fmla="*/ 33 w 37"/>
                  <a:gd name="T115" fmla="*/ 7 h 63"/>
                  <a:gd name="T116" fmla="*/ 37 w 37"/>
                  <a:gd name="T117" fmla="*/ 0 h 63"/>
                  <a:gd name="T118" fmla="*/ 37 w 37"/>
                  <a:gd name="T1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" h="63">
                    <a:moveTo>
                      <a:pt x="1" y="63"/>
                    </a:moveTo>
                    <a:cubicBezTo>
                      <a:pt x="1" y="63"/>
                      <a:pt x="1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moveTo>
                      <a:pt x="4" y="57"/>
                    </a:move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moveTo>
                      <a:pt x="4" y="56"/>
                    </a:moveTo>
                    <a:cubicBezTo>
                      <a:pt x="4" y="56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moveTo>
                      <a:pt x="9" y="49"/>
                    </a:move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moveTo>
                      <a:pt x="9" y="48"/>
                    </a:move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10" y="48"/>
                      <a:pt x="10" y="48"/>
                    </a:cubicBezTo>
                    <a:cubicBezTo>
                      <a:pt x="10" y="48"/>
                      <a:pt x="9" y="48"/>
                      <a:pt x="9" y="48"/>
                    </a:cubicBezTo>
                    <a:moveTo>
                      <a:pt x="14" y="40"/>
                    </a:move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0"/>
                      <a:pt x="14" y="40"/>
                      <a:pt x="14" y="40"/>
                    </a:cubicBezTo>
                    <a:moveTo>
                      <a:pt x="14" y="39"/>
                    </a:moveTo>
                    <a:cubicBezTo>
                      <a:pt x="14" y="39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4" y="39"/>
                    </a:cubicBezTo>
                    <a:moveTo>
                      <a:pt x="15" y="39"/>
                    </a:move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moveTo>
                      <a:pt x="16" y="37"/>
                    </a:moveTo>
                    <a:cubicBezTo>
                      <a:pt x="16" y="37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moveTo>
                      <a:pt x="23" y="24"/>
                    </a:moveTo>
                    <a:cubicBezTo>
                      <a:pt x="22" y="25"/>
                      <a:pt x="22" y="27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7"/>
                      <a:pt x="23" y="26"/>
                      <a:pt x="24" y="24"/>
                    </a:cubicBezTo>
                    <a:cubicBezTo>
                      <a:pt x="23" y="24"/>
                      <a:pt x="23" y="24"/>
                      <a:pt x="23" y="24"/>
                    </a:cubicBezTo>
                    <a:moveTo>
                      <a:pt x="28" y="15"/>
                    </a:moveTo>
                    <a:cubicBezTo>
                      <a:pt x="27" y="17"/>
                      <a:pt x="26" y="19"/>
                      <a:pt x="25" y="20"/>
                    </a:cubicBezTo>
                    <a:cubicBezTo>
                      <a:pt x="25" y="20"/>
                      <a:pt x="25" y="21"/>
                      <a:pt x="26" y="21"/>
                    </a:cubicBezTo>
                    <a:cubicBezTo>
                      <a:pt x="27" y="19"/>
                      <a:pt x="27" y="17"/>
                      <a:pt x="28" y="16"/>
                    </a:cubicBezTo>
                    <a:cubicBezTo>
                      <a:pt x="28" y="15"/>
                      <a:pt x="28" y="15"/>
                      <a:pt x="28" y="15"/>
                    </a:cubicBezTo>
                    <a:moveTo>
                      <a:pt x="37" y="0"/>
                    </a:moveTo>
                    <a:cubicBezTo>
                      <a:pt x="36" y="2"/>
                      <a:pt x="34" y="5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4" y="5"/>
                      <a:pt x="36" y="2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2" name="Freeform 9662"/>
              <p:cNvSpPr>
                <a:spLocks noEditPoints="1"/>
              </p:cNvSpPr>
              <p:nvPr/>
            </p:nvSpPr>
            <p:spPr bwMode="auto">
              <a:xfrm>
                <a:off x="-508" y="3259"/>
                <a:ext cx="88" cy="149"/>
              </a:xfrm>
              <a:custGeom>
                <a:avLst/>
                <a:gdLst>
                  <a:gd name="T0" fmla="*/ 0 w 37"/>
                  <a:gd name="T1" fmla="*/ 63 h 63"/>
                  <a:gd name="T2" fmla="*/ 1 w 37"/>
                  <a:gd name="T3" fmla="*/ 61 h 63"/>
                  <a:gd name="T4" fmla="*/ 2 w 37"/>
                  <a:gd name="T5" fmla="*/ 59 h 63"/>
                  <a:gd name="T6" fmla="*/ 2 w 37"/>
                  <a:gd name="T7" fmla="*/ 59 h 63"/>
                  <a:gd name="T8" fmla="*/ 4 w 37"/>
                  <a:gd name="T9" fmla="*/ 56 h 63"/>
                  <a:gd name="T10" fmla="*/ 3 w 37"/>
                  <a:gd name="T11" fmla="*/ 57 h 63"/>
                  <a:gd name="T12" fmla="*/ 4 w 37"/>
                  <a:gd name="T13" fmla="*/ 56 h 63"/>
                  <a:gd name="T14" fmla="*/ 5 w 37"/>
                  <a:gd name="T15" fmla="*/ 55 h 63"/>
                  <a:gd name="T16" fmla="*/ 8 w 37"/>
                  <a:gd name="T17" fmla="*/ 49 h 63"/>
                  <a:gd name="T18" fmla="*/ 10 w 37"/>
                  <a:gd name="T19" fmla="*/ 46 h 63"/>
                  <a:gd name="T20" fmla="*/ 9 w 37"/>
                  <a:gd name="T21" fmla="*/ 48 h 63"/>
                  <a:gd name="T22" fmla="*/ 10 w 37"/>
                  <a:gd name="T23" fmla="*/ 46 h 63"/>
                  <a:gd name="T24" fmla="*/ 11 w 37"/>
                  <a:gd name="T25" fmla="*/ 43 h 63"/>
                  <a:gd name="T26" fmla="*/ 12 w 37"/>
                  <a:gd name="T27" fmla="*/ 42 h 63"/>
                  <a:gd name="T28" fmla="*/ 12 w 37"/>
                  <a:gd name="T29" fmla="*/ 41 h 63"/>
                  <a:gd name="T30" fmla="*/ 12 w 37"/>
                  <a:gd name="T31" fmla="*/ 42 h 63"/>
                  <a:gd name="T32" fmla="*/ 12 w 37"/>
                  <a:gd name="T33" fmla="*/ 41 h 63"/>
                  <a:gd name="T34" fmla="*/ 13 w 37"/>
                  <a:gd name="T35" fmla="*/ 41 h 63"/>
                  <a:gd name="T36" fmla="*/ 15 w 37"/>
                  <a:gd name="T37" fmla="*/ 38 h 63"/>
                  <a:gd name="T38" fmla="*/ 15 w 37"/>
                  <a:gd name="T39" fmla="*/ 37 h 63"/>
                  <a:gd name="T40" fmla="*/ 15 w 37"/>
                  <a:gd name="T41" fmla="*/ 37 h 63"/>
                  <a:gd name="T42" fmla="*/ 15 w 37"/>
                  <a:gd name="T43" fmla="*/ 37 h 63"/>
                  <a:gd name="T44" fmla="*/ 15 w 37"/>
                  <a:gd name="T45" fmla="*/ 36 h 63"/>
                  <a:gd name="T46" fmla="*/ 17 w 37"/>
                  <a:gd name="T47" fmla="*/ 34 h 63"/>
                  <a:gd name="T48" fmla="*/ 18 w 37"/>
                  <a:gd name="T49" fmla="*/ 31 h 63"/>
                  <a:gd name="T50" fmla="*/ 18 w 37"/>
                  <a:gd name="T51" fmla="*/ 32 h 63"/>
                  <a:gd name="T52" fmla="*/ 18 w 37"/>
                  <a:gd name="T53" fmla="*/ 31 h 63"/>
                  <a:gd name="T54" fmla="*/ 19 w 37"/>
                  <a:gd name="T55" fmla="*/ 31 h 63"/>
                  <a:gd name="T56" fmla="*/ 20 w 37"/>
                  <a:gd name="T57" fmla="*/ 29 h 63"/>
                  <a:gd name="T58" fmla="*/ 21 w 37"/>
                  <a:gd name="T59" fmla="*/ 27 h 63"/>
                  <a:gd name="T60" fmla="*/ 20 w 37"/>
                  <a:gd name="T61" fmla="*/ 29 h 63"/>
                  <a:gd name="T62" fmla="*/ 21 w 37"/>
                  <a:gd name="T63" fmla="*/ 27 h 63"/>
                  <a:gd name="T64" fmla="*/ 21 w 37"/>
                  <a:gd name="T65" fmla="*/ 26 h 63"/>
                  <a:gd name="T66" fmla="*/ 21 w 37"/>
                  <a:gd name="T67" fmla="*/ 27 h 63"/>
                  <a:gd name="T68" fmla="*/ 22 w 37"/>
                  <a:gd name="T69" fmla="*/ 26 h 63"/>
                  <a:gd name="T70" fmla="*/ 22 w 37"/>
                  <a:gd name="T71" fmla="*/ 25 h 63"/>
                  <a:gd name="T72" fmla="*/ 23 w 37"/>
                  <a:gd name="T73" fmla="*/ 24 h 63"/>
                  <a:gd name="T74" fmla="*/ 29 w 37"/>
                  <a:gd name="T75" fmla="*/ 14 h 63"/>
                  <a:gd name="T76" fmla="*/ 23 w 37"/>
                  <a:gd name="T77" fmla="*/ 24 h 63"/>
                  <a:gd name="T78" fmla="*/ 29 w 37"/>
                  <a:gd name="T79" fmla="*/ 14 h 63"/>
                  <a:gd name="T80" fmla="*/ 29 w 37"/>
                  <a:gd name="T81" fmla="*/ 14 h 63"/>
                  <a:gd name="T82" fmla="*/ 30 w 37"/>
                  <a:gd name="T83" fmla="*/ 12 h 63"/>
                  <a:gd name="T84" fmla="*/ 31 w 37"/>
                  <a:gd name="T85" fmla="*/ 10 h 63"/>
                  <a:gd name="T86" fmla="*/ 31 w 37"/>
                  <a:gd name="T87" fmla="*/ 11 h 63"/>
                  <a:gd name="T88" fmla="*/ 31 w 37"/>
                  <a:gd name="T89" fmla="*/ 10 h 63"/>
                  <a:gd name="T90" fmla="*/ 31 w 37"/>
                  <a:gd name="T91" fmla="*/ 10 h 63"/>
                  <a:gd name="T92" fmla="*/ 32 w 37"/>
                  <a:gd name="T93" fmla="*/ 8 h 63"/>
                  <a:gd name="T94" fmla="*/ 35 w 37"/>
                  <a:gd name="T95" fmla="*/ 4 h 63"/>
                  <a:gd name="T96" fmla="*/ 33 w 37"/>
                  <a:gd name="T97" fmla="*/ 8 h 63"/>
                  <a:gd name="T98" fmla="*/ 35 w 37"/>
                  <a:gd name="T99" fmla="*/ 4 h 63"/>
                  <a:gd name="T100" fmla="*/ 35 w 37"/>
                  <a:gd name="T101" fmla="*/ 4 h 63"/>
                  <a:gd name="T102" fmla="*/ 36 w 37"/>
                  <a:gd name="T103" fmla="*/ 2 h 63"/>
                  <a:gd name="T104" fmla="*/ 37 w 37"/>
                  <a:gd name="T105" fmla="*/ 0 h 63"/>
                  <a:gd name="T106" fmla="*/ 36 w 37"/>
                  <a:gd name="T107" fmla="*/ 2 h 63"/>
                  <a:gd name="T108" fmla="*/ 37 w 37"/>
                  <a:gd name="T10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7" h="63">
                    <a:moveTo>
                      <a:pt x="1" y="61"/>
                    </a:moveTo>
                    <a:cubicBezTo>
                      <a:pt x="0" y="62"/>
                      <a:pt x="0" y="63"/>
                      <a:pt x="0" y="63"/>
                    </a:cubicBezTo>
                    <a:cubicBezTo>
                      <a:pt x="0" y="63"/>
                      <a:pt x="0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moveTo>
                      <a:pt x="2" y="59"/>
                    </a:move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60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moveTo>
                      <a:pt x="4" y="56"/>
                    </a:moveTo>
                    <a:cubicBezTo>
                      <a:pt x="4" y="56"/>
                      <a:pt x="3" y="57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4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moveTo>
                      <a:pt x="8" y="49"/>
                    </a:moveTo>
                    <a:cubicBezTo>
                      <a:pt x="7" y="51"/>
                      <a:pt x="5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6" y="53"/>
                      <a:pt x="7" y="51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moveTo>
                      <a:pt x="10" y="46"/>
                    </a:moveTo>
                    <a:cubicBezTo>
                      <a:pt x="9" y="47"/>
                      <a:pt x="9" y="47"/>
                      <a:pt x="8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7"/>
                      <a:pt x="9" y="47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moveTo>
                      <a:pt x="12" y="42"/>
                    </a:moveTo>
                    <a:cubicBezTo>
                      <a:pt x="12" y="42"/>
                      <a:pt x="12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3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moveTo>
                      <a:pt x="12" y="41"/>
                    </a:moveTo>
                    <a:cubicBezTo>
                      <a:pt x="12" y="41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3" y="41"/>
                    </a:cubicBezTo>
                    <a:cubicBezTo>
                      <a:pt x="13" y="41"/>
                      <a:pt x="12" y="41"/>
                      <a:pt x="12" y="41"/>
                    </a:cubicBezTo>
                    <a:moveTo>
                      <a:pt x="15" y="37"/>
                    </a:moveTo>
                    <a:cubicBezTo>
                      <a:pt x="14" y="39"/>
                      <a:pt x="13" y="40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40"/>
                      <a:pt x="14" y="39"/>
                      <a:pt x="15" y="38"/>
                    </a:cubicBezTo>
                    <a:cubicBezTo>
                      <a:pt x="15" y="38"/>
                      <a:pt x="15" y="38"/>
                      <a:pt x="15" y="37"/>
                    </a:cubicBezTo>
                    <a:moveTo>
                      <a:pt x="15" y="37"/>
                    </a:move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moveTo>
                      <a:pt x="17" y="34"/>
                    </a:moveTo>
                    <a:cubicBezTo>
                      <a:pt x="16" y="35"/>
                      <a:pt x="16" y="35"/>
                      <a:pt x="15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7" y="35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moveTo>
                      <a:pt x="18" y="31"/>
                    </a:moveTo>
                    <a:cubicBezTo>
                      <a:pt x="18" y="31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9" y="32"/>
                      <a:pt x="19" y="31"/>
                    </a:cubicBezTo>
                    <a:cubicBezTo>
                      <a:pt x="18" y="31"/>
                      <a:pt x="18" y="31"/>
                      <a:pt x="18" y="31"/>
                    </a:cubicBezTo>
                    <a:moveTo>
                      <a:pt x="20" y="29"/>
                    </a:moveTo>
                    <a:cubicBezTo>
                      <a:pt x="19" y="30"/>
                      <a:pt x="19" y="30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0"/>
                      <a:pt x="20" y="30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moveTo>
                      <a:pt x="21" y="27"/>
                    </a:move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8"/>
                      <a:pt x="21" y="28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moveTo>
                      <a:pt x="22" y="26"/>
                    </a:moveTo>
                    <a:cubicBezTo>
                      <a:pt x="22" y="26"/>
                      <a:pt x="22" y="26"/>
                      <a:pt x="21" y="26"/>
                    </a:cubicBezTo>
                    <a:cubicBezTo>
                      <a:pt x="21" y="26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moveTo>
                      <a:pt x="23" y="24"/>
                    </a:move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3" y="25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moveTo>
                      <a:pt x="29" y="14"/>
                    </a:moveTo>
                    <a:cubicBezTo>
                      <a:pt x="27" y="17"/>
                      <a:pt x="25" y="21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1"/>
                      <a:pt x="27" y="17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moveTo>
                      <a:pt x="30" y="12"/>
                    </a:moveTo>
                    <a:cubicBezTo>
                      <a:pt x="30" y="12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moveTo>
                      <a:pt x="31" y="10"/>
                    </a:moveTo>
                    <a:cubicBezTo>
                      <a:pt x="31" y="10"/>
                      <a:pt x="31" y="10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moveTo>
                      <a:pt x="32" y="8"/>
                    </a:moveTo>
                    <a:cubicBezTo>
                      <a:pt x="32" y="9"/>
                      <a:pt x="32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9"/>
                      <a:pt x="32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moveTo>
                      <a:pt x="35" y="4"/>
                    </a:moveTo>
                    <a:cubicBezTo>
                      <a:pt x="34" y="5"/>
                      <a:pt x="33" y="7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7"/>
                      <a:pt x="34" y="6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moveTo>
                      <a:pt x="36" y="2"/>
                    </a:moveTo>
                    <a:cubicBezTo>
                      <a:pt x="36" y="3"/>
                      <a:pt x="35" y="3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3"/>
                      <a:pt x="36" y="3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moveTo>
                      <a:pt x="37" y="0"/>
                    </a:moveTo>
                    <a:cubicBezTo>
                      <a:pt x="37" y="1"/>
                      <a:pt x="37" y="1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7" y="1"/>
                      <a:pt x="37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3" name="Freeform 9663"/>
              <p:cNvSpPr>
                <a:spLocks noEditPoints="1"/>
              </p:cNvSpPr>
              <p:nvPr/>
            </p:nvSpPr>
            <p:spPr bwMode="auto">
              <a:xfrm>
                <a:off x="-498" y="3372"/>
                <a:ext cx="12" cy="19"/>
              </a:xfrm>
              <a:custGeom>
                <a:avLst/>
                <a:gdLst>
                  <a:gd name="T0" fmla="*/ 1 w 5"/>
                  <a:gd name="T1" fmla="*/ 7 h 8"/>
                  <a:gd name="T2" fmla="*/ 0 w 5"/>
                  <a:gd name="T3" fmla="*/ 8 h 8"/>
                  <a:gd name="T4" fmla="*/ 0 w 5"/>
                  <a:gd name="T5" fmla="*/ 8 h 8"/>
                  <a:gd name="T6" fmla="*/ 1 w 5"/>
                  <a:gd name="T7" fmla="*/ 7 h 8"/>
                  <a:gd name="T8" fmla="*/ 1 w 5"/>
                  <a:gd name="T9" fmla="*/ 7 h 8"/>
                  <a:gd name="T10" fmla="*/ 4 w 5"/>
                  <a:gd name="T11" fmla="*/ 0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4" name="Freeform 9664"/>
              <p:cNvSpPr>
                <a:spLocks noEditPoints="1"/>
              </p:cNvSpPr>
              <p:nvPr/>
            </p:nvSpPr>
            <p:spPr bwMode="auto">
              <a:xfrm>
                <a:off x="-479" y="3344"/>
                <a:ext cx="9" cy="14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0 w 4"/>
                  <a:gd name="T5" fmla="*/ 6 h 6"/>
                  <a:gd name="T6" fmla="*/ 0 w 4"/>
                  <a:gd name="T7" fmla="*/ 6 h 6"/>
                  <a:gd name="T8" fmla="*/ 0 w 4"/>
                  <a:gd name="T9" fmla="*/ 6 h 6"/>
                  <a:gd name="T10" fmla="*/ 1 w 4"/>
                  <a:gd name="T11" fmla="*/ 5 h 6"/>
                  <a:gd name="T12" fmla="*/ 0 w 4"/>
                  <a:gd name="T13" fmla="*/ 5 h 6"/>
                  <a:gd name="T14" fmla="*/ 1 w 4"/>
                  <a:gd name="T15" fmla="*/ 5 h 6"/>
                  <a:gd name="T16" fmla="*/ 1 w 4"/>
                  <a:gd name="T17" fmla="*/ 5 h 6"/>
                  <a:gd name="T18" fmla="*/ 1 w 4"/>
                  <a:gd name="T19" fmla="*/ 5 h 6"/>
                  <a:gd name="T20" fmla="*/ 3 w 4"/>
                  <a:gd name="T21" fmla="*/ 1 h 6"/>
                  <a:gd name="T22" fmla="*/ 3 w 4"/>
                  <a:gd name="T23" fmla="*/ 1 h 6"/>
                  <a:gd name="T24" fmla="*/ 3 w 4"/>
                  <a:gd name="T25" fmla="*/ 2 h 6"/>
                  <a:gd name="T26" fmla="*/ 3 w 4"/>
                  <a:gd name="T27" fmla="*/ 1 h 6"/>
                  <a:gd name="T28" fmla="*/ 3 w 4"/>
                  <a:gd name="T29" fmla="*/ 1 h 6"/>
                  <a:gd name="T30" fmla="*/ 3 w 4"/>
                  <a:gd name="T31" fmla="*/ 0 h 6"/>
                  <a:gd name="T32" fmla="*/ 3 w 4"/>
                  <a:gd name="T33" fmla="*/ 1 h 6"/>
                  <a:gd name="T34" fmla="*/ 3 w 4"/>
                  <a:gd name="T35" fmla="*/ 1 h 6"/>
                  <a:gd name="T36" fmla="*/ 4 w 4"/>
                  <a:gd name="T37" fmla="*/ 0 h 6"/>
                  <a:gd name="T38" fmla="*/ 3 w 4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5" name="Oval 9665"/>
              <p:cNvSpPr>
                <a:spLocks noChangeArrowheads="1"/>
              </p:cNvSpPr>
              <p:nvPr/>
            </p:nvSpPr>
            <p:spPr bwMode="auto">
              <a:xfrm>
                <a:off x="-458" y="332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6" name="Oval 9666"/>
              <p:cNvSpPr>
                <a:spLocks noChangeArrowheads="1"/>
              </p:cNvSpPr>
              <p:nvPr/>
            </p:nvSpPr>
            <p:spPr bwMode="auto">
              <a:xfrm>
                <a:off x="-460" y="332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7" name="Freeform 9667"/>
              <p:cNvSpPr>
                <a:spLocks/>
              </p:cNvSpPr>
              <p:nvPr/>
            </p:nvSpPr>
            <p:spPr bwMode="auto">
              <a:xfrm>
                <a:off x="-456" y="3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8" name="Rectangle 9668"/>
              <p:cNvSpPr>
                <a:spLocks noChangeArrowheads="1"/>
              </p:cNvSpPr>
              <p:nvPr/>
            </p:nvSpPr>
            <p:spPr bwMode="auto">
              <a:xfrm>
                <a:off x="-453" y="33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9" name="Rectangle 9669"/>
              <p:cNvSpPr>
                <a:spLocks noChangeArrowheads="1"/>
              </p:cNvSpPr>
              <p:nvPr/>
            </p:nvSpPr>
            <p:spPr bwMode="auto">
              <a:xfrm>
                <a:off x="-453" y="33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0" name="Freeform 9670"/>
              <p:cNvSpPr>
                <a:spLocks noEditPoints="1"/>
              </p:cNvSpPr>
              <p:nvPr/>
            </p:nvSpPr>
            <p:spPr bwMode="auto">
              <a:xfrm>
                <a:off x="-439" y="3268"/>
                <a:ext cx="14" cy="24"/>
              </a:xfrm>
              <a:custGeom>
                <a:avLst/>
                <a:gdLst>
                  <a:gd name="T0" fmla="*/ 0 w 6"/>
                  <a:gd name="T1" fmla="*/ 10 h 10"/>
                  <a:gd name="T2" fmla="*/ 0 w 6"/>
                  <a:gd name="T3" fmla="*/ 10 h 10"/>
                  <a:gd name="T4" fmla="*/ 0 w 6"/>
                  <a:gd name="T5" fmla="*/ 10 h 10"/>
                  <a:gd name="T6" fmla="*/ 0 w 6"/>
                  <a:gd name="T7" fmla="*/ 10 h 10"/>
                  <a:gd name="T8" fmla="*/ 0 w 6"/>
                  <a:gd name="T9" fmla="*/ 10 h 10"/>
                  <a:gd name="T10" fmla="*/ 4 w 6"/>
                  <a:gd name="T11" fmla="*/ 4 h 10"/>
                  <a:gd name="T12" fmla="*/ 3 w 6"/>
                  <a:gd name="T13" fmla="*/ 4 h 10"/>
                  <a:gd name="T14" fmla="*/ 3 w 6"/>
                  <a:gd name="T15" fmla="*/ 4 h 10"/>
                  <a:gd name="T16" fmla="*/ 4 w 6"/>
                  <a:gd name="T17" fmla="*/ 4 h 10"/>
                  <a:gd name="T18" fmla="*/ 4 w 6"/>
                  <a:gd name="T19" fmla="*/ 4 h 10"/>
                  <a:gd name="T20" fmla="*/ 6 w 6"/>
                  <a:gd name="T21" fmla="*/ 0 h 10"/>
                  <a:gd name="T22" fmla="*/ 6 w 6"/>
                  <a:gd name="T23" fmla="*/ 0 h 10"/>
                  <a:gd name="T24" fmla="*/ 6 w 6"/>
                  <a:gd name="T25" fmla="*/ 0 h 10"/>
                  <a:gd name="T26" fmla="*/ 6 w 6"/>
                  <a:gd name="T27" fmla="*/ 0 h 10"/>
                  <a:gd name="T28" fmla="*/ 6 w 6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4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1" name="Freeform 9671"/>
              <p:cNvSpPr>
                <a:spLocks noEditPoints="1"/>
              </p:cNvSpPr>
              <p:nvPr/>
            </p:nvSpPr>
            <p:spPr bwMode="auto">
              <a:xfrm>
                <a:off x="-434" y="3259"/>
                <a:ext cx="14" cy="24"/>
              </a:xfrm>
              <a:custGeom>
                <a:avLst/>
                <a:gdLst>
                  <a:gd name="T0" fmla="*/ 0 w 6"/>
                  <a:gd name="T1" fmla="*/ 10 h 10"/>
                  <a:gd name="T2" fmla="*/ 0 w 6"/>
                  <a:gd name="T3" fmla="*/ 10 h 10"/>
                  <a:gd name="T4" fmla="*/ 0 w 6"/>
                  <a:gd name="T5" fmla="*/ 10 h 10"/>
                  <a:gd name="T6" fmla="*/ 0 w 6"/>
                  <a:gd name="T7" fmla="*/ 10 h 10"/>
                  <a:gd name="T8" fmla="*/ 0 w 6"/>
                  <a:gd name="T9" fmla="*/ 10 h 10"/>
                  <a:gd name="T10" fmla="*/ 5 w 6"/>
                  <a:gd name="T11" fmla="*/ 2 h 10"/>
                  <a:gd name="T12" fmla="*/ 5 w 6"/>
                  <a:gd name="T13" fmla="*/ 2 h 10"/>
                  <a:gd name="T14" fmla="*/ 5 w 6"/>
                  <a:gd name="T15" fmla="*/ 2 h 10"/>
                  <a:gd name="T16" fmla="*/ 5 w 6"/>
                  <a:gd name="T17" fmla="*/ 2 h 10"/>
                  <a:gd name="T18" fmla="*/ 5 w 6"/>
                  <a:gd name="T19" fmla="*/ 2 h 10"/>
                  <a:gd name="T20" fmla="*/ 6 w 6"/>
                  <a:gd name="T21" fmla="*/ 0 h 10"/>
                  <a:gd name="T22" fmla="*/ 6 w 6"/>
                  <a:gd name="T23" fmla="*/ 0 h 10"/>
                  <a:gd name="T24" fmla="*/ 6 w 6"/>
                  <a:gd name="T25" fmla="*/ 0 h 10"/>
                  <a:gd name="T26" fmla="*/ 6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2" name="Freeform 9672"/>
              <p:cNvSpPr>
                <a:spLocks/>
              </p:cNvSpPr>
              <p:nvPr/>
            </p:nvSpPr>
            <p:spPr bwMode="auto">
              <a:xfrm>
                <a:off x="-437" y="328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3" name="Freeform 9673"/>
              <p:cNvSpPr>
                <a:spLocks noEditPoints="1"/>
              </p:cNvSpPr>
              <p:nvPr/>
            </p:nvSpPr>
            <p:spPr bwMode="auto">
              <a:xfrm>
                <a:off x="-505" y="3332"/>
                <a:ext cx="42" cy="71"/>
              </a:xfrm>
              <a:custGeom>
                <a:avLst/>
                <a:gdLst>
                  <a:gd name="T0" fmla="*/ 1 w 18"/>
                  <a:gd name="T1" fmla="*/ 28 h 30"/>
                  <a:gd name="T2" fmla="*/ 0 w 18"/>
                  <a:gd name="T3" fmla="*/ 30 h 30"/>
                  <a:gd name="T4" fmla="*/ 0 w 18"/>
                  <a:gd name="T5" fmla="*/ 30 h 30"/>
                  <a:gd name="T6" fmla="*/ 1 w 18"/>
                  <a:gd name="T7" fmla="*/ 29 h 30"/>
                  <a:gd name="T8" fmla="*/ 1 w 18"/>
                  <a:gd name="T9" fmla="*/ 28 h 30"/>
                  <a:gd name="T10" fmla="*/ 2 w 18"/>
                  <a:gd name="T11" fmla="*/ 26 h 30"/>
                  <a:gd name="T12" fmla="*/ 1 w 18"/>
                  <a:gd name="T13" fmla="*/ 28 h 30"/>
                  <a:gd name="T14" fmla="*/ 1 w 18"/>
                  <a:gd name="T15" fmla="*/ 28 h 30"/>
                  <a:gd name="T16" fmla="*/ 2 w 18"/>
                  <a:gd name="T17" fmla="*/ 26 h 30"/>
                  <a:gd name="T18" fmla="*/ 2 w 18"/>
                  <a:gd name="T19" fmla="*/ 26 h 30"/>
                  <a:gd name="T20" fmla="*/ 10 w 18"/>
                  <a:gd name="T21" fmla="*/ 12 h 30"/>
                  <a:gd name="T22" fmla="*/ 9 w 18"/>
                  <a:gd name="T23" fmla="*/ 15 h 30"/>
                  <a:gd name="T24" fmla="*/ 9 w 18"/>
                  <a:gd name="T25" fmla="*/ 15 h 30"/>
                  <a:gd name="T26" fmla="*/ 10 w 18"/>
                  <a:gd name="T27" fmla="*/ 12 h 30"/>
                  <a:gd name="T28" fmla="*/ 10 w 18"/>
                  <a:gd name="T29" fmla="*/ 12 h 30"/>
                  <a:gd name="T30" fmla="*/ 17 w 18"/>
                  <a:gd name="T31" fmla="*/ 1 h 30"/>
                  <a:gd name="T32" fmla="*/ 16 w 18"/>
                  <a:gd name="T33" fmla="*/ 3 h 30"/>
                  <a:gd name="T34" fmla="*/ 16 w 18"/>
                  <a:gd name="T35" fmla="*/ 3 h 30"/>
                  <a:gd name="T36" fmla="*/ 17 w 18"/>
                  <a:gd name="T37" fmla="*/ 1 h 30"/>
                  <a:gd name="T38" fmla="*/ 17 w 18"/>
                  <a:gd name="T39" fmla="*/ 1 h 30"/>
                  <a:gd name="T40" fmla="*/ 18 w 18"/>
                  <a:gd name="T41" fmla="*/ 0 h 30"/>
                  <a:gd name="T42" fmla="*/ 17 w 18"/>
                  <a:gd name="T43" fmla="*/ 0 h 30"/>
                  <a:gd name="T44" fmla="*/ 18 w 18"/>
                  <a:gd name="T45" fmla="*/ 0 h 30"/>
                  <a:gd name="T46" fmla="*/ 18 w 18"/>
                  <a:gd name="T47" fmla="*/ 0 h 30"/>
                  <a:gd name="T48" fmla="*/ 18 w 18"/>
                  <a:gd name="T4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30">
                    <a:moveTo>
                      <a:pt x="1" y="28"/>
                    </a:moveTo>
                    <a:cubicBezTo>
                      <a:pt x="0" y="29"/>
                      <a:pt x="0" y="2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29"/>
                      <a:pt x="1" y="29"/>
                    </a:cubicBezTo>
                    <a:cubicBezTo>
                      <a:pt x="1" y="28"/>
                      <a:pt x="1" y="28"/>
                      <a:pt x="1" y="28"/>
                    </a:cubicBezTo>
                    <a:moveTo>
                      <a:pt x="2" y="26"/>
                    </a:moveTo>
                    <a:cubicBezTo>
                      <a:pt x="2" y="27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7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moveTo>
                      <a:pt x="10" y="12"/>
                    </a:moveTo>
                    <a:cubicBezTo>
                      <a:pt x="10" y="13"/>
                      <a:pt x="9" y="14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moveTo>
                      <a:pt x="17" y="1"/>
                    </a:move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7" y="2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4" name="Freeform 9674"/>
              <p:cNvSpPr>
                <a:spLocks noEditPoints="1"/>
              </p:cNvSpPr>
              <p:nvPr/>
            </p:nvSpPr>
            <p:spPr bwMode="auto">
              <a:xfrm>
                <a:off x="-741" y="3575"/>
                <a:ext cx="118" cy="192"/>
              </a:xfrm>
              <a:custGeom>
                <a:avLst/>
                <a:gdLst>
                  <a:gd name="T0" fmla="*/ 1 w 50"/>
                  <a:gd name="T1" fmla="*/ 79 h 81"/>
                  <a:gd name="T2" fmla="*/ 1 w 50"/>
                  <a:gd name="T3" fmla="*/ 80 h 81"/>
                  <a:gd name="T4" fmla="*/ 2 w 50"/>
                  <a:gd name="T5" fmla="*/ 77 h 81"/>
                  <a:gd name="T6" fmla="*/ 3 w 50"/>
                  <a:gd name="T7" fmla="*/ 76 h 81"/>
                  <a:gd name="T8" fmla="*/ 4 w 50"/>
                  <a:gd name="T9" fmla="*/ 75 h 81"/>
                  <a:gd name="T10" fmla="*/ 4 w 50"/>
                  <a:gd name="T11" fmla="*/ 75 h 81"/>
                  <a:gd name="T12" fmla="*/ 6 w 50"/>
                  <a:gd name="T13" fmla="*/ 71 h 81"/>
                  <a:gd name="T14" fmla="*/ 6 w 50"/>
                  <a:gd name="T15" fmla="*/ 71 h 81"/>
                  <a:gd name="T16" fmla="*/ 7 w 50"/>
                  <a:gd name="T17" fmla="*/ 69 h 81"/>
                  <a:gd name="T18" fmla="*/ 6 w 50"/>
                  <a:gd name="T19" fmla="*/ 71 h 81"/>
                  <a:gd name="T20" fmla="*/ 7 w 50"/>
                  <a:gd name="T21" fmla="*/ 69 h 81"/>
                  <a:gd name="T22" fmla="*/ 9 w 50"/>
                  <a:gd name="T23" fmla="*/ 65 h 81"/>
                  <a:gd name="T24" fmla="*/ 9 w 50"/>
                  <a:gd name="T25" fmla="*/ 66 h 81"/>
                  <a:gd name="T26" fmla="*/ 10 w 50"/>
                  <a:gd name="T27" fmla="*/ 65 h 81"/>
                  <a:gd name="T28" fmla="*/ 11 w 50"/>
                  <a:gd name="T29" fmla="*/ 62 h 81"/>
                  <a:gd name="T30" fmla="*/ 11 w 50"/>
                  <a:gd name="T31" fmla="*/ 63 h 81"/>
                  <a:gd name="T32" fmla="*/ 11 w 50"/>
                  <a:gd name="T33" fmla="*/ 63 h 81"/>
                  <a:gd name="T34" fmla="*/ 13 w 50"/>
                  <a:gd name="T35" fmla="*/ 60 h 81"/>
                  <a:gd name="T36" fmla="*/ 13 w 50"/>
                  <a:gd name="T37" fmla="*/ 61 h 81"/>
                  <a:gd name="T38" fmla="*/ 13 w 50"/>
                  <a:gd name="T39" fmla="*/ 60 h 81"/>
                  <a:gd name="T40" fmla="*/ 13 w 50"/>
                  <a:gd name="T41" fmla="*/ 59 h 81"/>
                  <a:gd name="T42" fmla="*/ 17 w 50"/>
                  <a:gd name="T43" fmla="*/ 53 h 81"/>
                  <a:gd name="T44" fmla="*/ 22 w 50"/>
                  <a:gd name="T45" fmla="*/ 45 h 81"/>
                  <a:gd name="T46" fmla="*/ 19 w 50"/>
                  <a:gd name="T47" fmla="*/ 51 h 81"/>
                  <a:gd name="T48" fmla="*/ 23 w 50"/>
                  <a:gd name="T49" fmla="*/ 45 h 81"/>
                  <a:gd name="T50" fmla="*/ 30 w 50"/>
                  <a:gd name="T51" fmla="*/ 32 h 81"/>
                  <a:gd name="T52" fmla="*/ 24 w 50"/>
                  <a:gd name="T53" fmla="*/ 42 h 81"/>
                  <a:gd name="T54" fmla="*/ 30 w 50"/>
                  <a:gd name="T55" fmla="*/ 33 h 81"/>
                  <a:gd name="T56" fmla="*/ 36 w 50"/>
                  <a:gd name="T57" fmla="*/ 21 h 81"/>
                  <a:gd name="T58" fmla="*/ 32 w 50"/>
                  <a:gd name="T59" fmla="*/ 30 h 81"/>
                  <a:gd name="T60" fmla="*/ 36 w 50"/>
                  <a:gd name="T61" fmla="*/ 21 h 81"/>
                  <a:gd name="T62" fmla="*/ 38 w 50"/>
                  <a:gd name="T63" fmla="*/ 19 h 81"/>
                  <a:gd name="T64" fmla="*/ 38 w 50"/>
                  <a:gd name="T65" fmla="*/ 19 h 81"/>
                  <a:gd name="T66" fmla="*/ 38 w 50"/>
                  <a:gd name="T67" fmla="*/ 18 h 81"/>
                  <a:gd name="T68" fmla="*/ 38 w 50"/>
                  <a:gd name="T69" fmla="*/ 19 h 81"/>
                  <a:gd name="T70" fmla="*/ 38 w 50"/>
                  <a:gd name="T71" fmla="*/ 18 h 81"/>
                  <a:gd name="T72" fmla="*/ 39 w 50"/>
                  <a:gd name="T73" fmla="*/ 18 h 81"/>
                  <a:gd name="T74" fmla="*/ 40 w 50"/>
                  <a:gd name="T75" fmla="*/ 16 h 81"/>
                  <a:gd name="T76" fmla="*/ 42 w 50"/>
                  <a:gd name="T77" fmla="*/ 13 h 81"/>
                  <a:gd name="T78" fmla="*/ 40 w 50"/>
                  <a:gd name="T79" fmla="*/ 16 h 81"/>
                  <a:gd name="T80" fmla="*/ 42 w 50"/>
                  <a:gd name="T81" fmla="*/ 13 h 81"/>
                  <a:gd name="T82" fmla="*/ 42 w 50"/>
                  <a:gd name="T83" fmla="*/ 13 h 81"/>
                  <a:gd name="T84" fmla="*/ 42 w 50"/>
                  <a:gd name="T85" fmla="*/ 13 h 81"/>
                  <a:gd name="T86" fmla="*/ 44 w 50"/>
                  <a:gd name="T87" fmla="*/ 9 h 81"/>
                  <a:gd name="T88" fmla="*/ 44 w 50"/>
                  <a:gd name="T89" fmla="*/ 10 h 81"/>
                  <a:gd name="T90" fmla="*/ 44 w 50"/>
                  <a:gd name="T91" fmla="*/ 9 h 81"/>
                  <a:gd name="T92" fmla="*/ 44 w 50"/>
                  <a:gd name="T93" fmla="*/ 9 h 81"/>
                  <a:gd name="T94" fmla="*/ 45 w 50"/>
                  <a:gd name="T95" fmla="*/ 8 h 81"/>
                  <a:gd name="T96" fmla="*/ 46 w 50"/>
                  <a:gd name="T97" fmla="*/ 6 h 81"/>
                  <a:gd name="T98" fmla="*/ 46 w 50"/>
                  <a:gd name="T99" fmla="*/ 7 h 81"/>
                  <a:gd name="T100" fmla="*/ 46 w 50"/>
                  <a:gd name="T101" fmla="*/ 6 h 81"/>
                  <a:gd name="T102" fmla="*/ 46 w 50"/>
                  <a:gd name="T103" fmla="*/ 6 h 81"/>
                  <a:gd name="T104" fmla="*/ 46 w 50"/>
                  <a:gd name="T105" fmla="*/ 6 h 81"/>
                  <a:gd name="T106" fmla="*/ 47 w 50"/>
                  <a:gd name="T107" fmla="*/ 4 h 81"/>
                  <a:gd name="T108" fmla="*/ 47 w 50"/>
                  <a:gd name="T109" fmla="*/ 5 h 81"/>
                  <a:gd name="T110" fmla="*/ 47 w 50"/>
                  <a:gd name="T111" fmla="*/ 4 h 81"/>
                  <a:gd name="T112" fmla="*/ 48 w 50"/>
                  <a:gd name="T113" fmla="*/ 3 h 81"/>
                  <a:gd name="T114" fmla="*/ 50 w 50"/>
                  <a:gd name="T11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81">
                    <a:moveTo>
                      <a:pt x="2" y="77"/>
                    </a:move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0" y="80"/>
                      <a:pt x="0" y="81"/>
                    </a:cubicBezTo>
                    <a:cubicBezTo>
                      <a:pt x="0" y="81"/>
                      <a:pt x="0" y="80"/>
                      <a:pt x="1" y="80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2" y="77"/>
                      <a:pt x="2" y="77"/>
                    </a:cubicBezTo>
                    <a:moveTo>
                      <a:pt x="4" y="75"/>
                    </a:moveTo>
                    <a:cubicBezTo>
                      <a:pt x="3" y="76"/>
                      <a:pt x="3" y="76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5"/>
                      <a:pt x="4" y="75"/>
                      <a:pt x="4" y="75"/>
                    </a:cubicBezTo>
                    <a:moveTo>
                      <a:pt x="6" y="71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moveTo>
                      <a:pt x="7" y="69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moveTo>
                      <a:pt x="9" y="65"/>
                    </a:move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9" y="65"/>
                    </a:cubicBezTo>
                    <a:moveTo>
                      <a:pt x="11" y="62"/>
                    </a:move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2"/>
                    </a:cubicBezTo>
                    <a:moveTo>
                      <a:pt x="13" y="6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3" y="60"/>
                      <a:pt x="13" y="60"/>
                      <a:pt x="13" y="61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moveTo>
                      <a:pt x="17" y="53"/>
                    </a:move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4" y="59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moveTo>
                      <a:pt x="22" y="45"/>
                    </a:move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1"/>
                      <a:pt x="19" y="51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2" y="45"/>
                      <a:pt x="22" y="45"/>
                    </a:cubicBezTo>
                    <a:moveTo>
                      <a:pt x="30" y="32"/>
                    </a:move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2"/>
                      <a:pt x="30" y="32"/>
                      <a:pt x="30" y="32"/>
                    </a:cubicBezTo>
                    <a:moveTo>
                      <a:pt x="36" y="21"/>
                    </a:move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6" y="21"/>
                    </a:cubicBezTo>
                    <a:moveTo>
                      <a:pt x="38" y="19"/>
                    </a:move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moveTo>
                      <a:pt x="38" y="18"/>
                    </a:move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8" y="18"/>
                    </a:cubicBezTo>
                    <a:moveTo>
                      <a:pt x="40" y="16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moveTo>
                      <a:pt x="42" y="13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moveTo>
                      <a:pt x="42" y="12"/>
                    </a:move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2"/>
                      <a:pt x="42" y="12"/>
                    </a:cubicBezTo>
                    <a:moveTo>
                      <a:pt x="44" y="9"/>
                    </a:moveTo>
                    <a:cubicBezTo>
                      <a:pt x="44" y="9"/>
                      <a:pt x="44" y="9"/>
                      <a:pt x="44" y="9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moveTo>
                      <a:pt x="45" y="7"/>
                    </a:move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7"/>
                      <a:pt x="45" y="7"/>
                      <a:pt x="45" y="7"/>
                    </a:cubicBezTo>
                    <a:moveTo>
                      <a:pt x="46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moveTo>
                      <a:pt x="46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moveTo>
                      <a:pt x="47" y="4"/>
                    </a:move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moveTo>
                      <a:pt x="50" y="0"/>
                    </a:move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5" name="Oval 9675"/>
              <p:cNvSpPr>
                <a:spLocks noChangeArrowheads="1"/>
              </p:cNvSpPr>
              <p:nvPr/>
            </p:nvSpPr>
            <p:spPr bwMode="auto">
              <a:xfrm>
                <a:off x="-652" y="362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6" name="Oval 9676"/>
              <p:cNvSpPr>
                <a:spLocks noChangeArrowheads="1"/>
              </p:cNvSpPr>
              <p:nvPr/>
            </p:nvSpPr>
            <p:spPr bwMode="auto">
              <a:xfrm>
                <a:off x="-647" y="361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7" name="Rectangle 9677"/>
              <p:cNvSpPr>
                <a:spLocks noChangeArrowheads="1"/>
              </p:cNvSpPr>
              <p:nvPr/>
            </p:nvSpPr>
            <p:spPr bwMode="auto">
              <a:xfrm>
                <a:off x="-633" y="359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8" name="Freeform 9678"/>
              <p:cNvSpPr>
                <a:spLocks/>
              </p:cNvSpPr>
              <p:nvPr/>
            </p:nvSpPr>
            <p:spPr bwMode="auto">
              <a:xfrm>
                <a:off x="-633" y="35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9" name="Freeform 9679"/>
              <p:cNvSpPr>
                <a:spLocks noEditPoints="1"/>
              </p:cNvSpPr>
              <p:nvPr/>
            </p:nvSpPr>
            <p:spPr bwMode="auto">
              <a:xfrm>
                <a:off x="-737" y="3568"/>
                <a:ext cx="116" cy="189"/>
              </a:xfrm>
              <a:custGeom>
                <a:avLst/>
                <a:gdLst>
                  <a:gd name="T0" fmla="*/ 0 w 49"/>
                  <a:gd name="T1" fmla="*/ 80 h 80"/>
                  <a:gd name="T2" fmla="*/ 1 w 49"/>
                  <a:gd name="T3" fmla="*/ 79 h 80"/>
                  <a:gd name="T4" fmla="*/ 4 w 49"/>
                  <a:gd name="T5" fmla="*/ 74 h 80"/>
                  <a:gd name="T6" fmla="*/ 2 w 49"/>
                  <a:gd name="T7" fmla="*/ 78 h 80"/>
                  <a:gd name="T8" fmla="*/ 4 w 49"/>
                  <a:gd name="T9" fmla="*/ 75 h 80"/>
                  <a:gd name="T10" fmla="*/ 4 w 49"/>
                  <a:gd name="T11" fmla="*/ 74 h 80"/>
                  <a:gd name="T12" fmla="*/ 4 w 49"/>
                  <a:gd name="T13" fmla="*/ 74 h 80"/>
                  <a:gd name="T14" fmla="*/ 4 w 49"/>
                  <a:gd name="T15" fmla="*/ 74 h 80"/>
                  <a:gd name="T16" fmla="*/ 5 w 49"/>
                  <a:gd name="T17" fmla="*/ 72 h 80"/>
                  <a:gd name="T18" fmla="*/ 5 w 49"/>
                  <a:gd name="T19" fmla="*/ 72 h 80"/>
                  <a:gd name="T20" fmla="*/ 7 w 49"/>
                  <a:gd name="T21" fmla="*/ 69 h 80"/>
                  <a:gd name="T22" fmla="*/ 7 w 49"/>
                  <a:gd name="T23" fmla="*/ 68 h 80"/>
                  <a:gd name="T24" fmla="*/ 9 w 49"/>
                  <a:gd name="T25" fmla="*/ 66 h 80"/>
                  <a:gd name="T26" fmla="*/ 10 w 49"/>
                  <a:gd name="T27" fmla="*/ 63 h 80"/>
                  <a:gd name="T28" fmla="*/ 9 w 49"/>
                  <a:gd name="T29" fmla="*/ 66 h 80"/>
                  <a:gd name="T30" fmla="*/ 10 w 49"/>
                  <a:gd name="T31" fmla="*/ 63 h 80"/>
                  <a:gd name="T32" fmla="*/ 11 w 49"/>
                  <a:gd name="T33" fmla="*/ 63 h 80"/>
                  <a:gd name="T34" fmla="*/ 12 w 49"/>
                  <a:gd name="T35" fmla="*/ 62 h 80"/>
                  <a:gd name="T36" fmla="*/ 17 w 49"/>
                  <a:gd name="T37" fmla="*/ 53 h 80"/>
                  <a:gd name="T38" fmla="*/ 15 w 49"/>
                  <a:gd name="T39" fmla="*/ 56 h 80"/>
                  <a:gd name="T40" fmla="*/ 17 w 49"/>
                  <a:gd name="T41" fmla="*/ 53 h 80"/>
                  <a:gd name="T42" fmla="*/ 20 w 49"/>
                  <a:gd name="T43" fmla="*/ 48 h 80"/>
                  <a:gd name="T44" fmla="*/ 23 w 49"/>
                  <a:gd name="T45" fmla="*/ 45 h 80"/>
                  <a:gd name="T46" fmla="*/ 30 w 49"/>
                  <a:gd name="T47" fmla="*/ 32 h 80"/>
                  <a:gd name="T48" fmla="*/ 28 w 49"/>
                  <a:gd name="T49" fmla="*/ 36 h 80"/>
                  <a:gd name="T50" fmla="*/ 30 w 49"/>
                  <a:gd name="T51" fmla="*/ 32 h 80"/>
                  <a:gd name="T52" fmla="*/ 34 w 49"/>
                  <a:gd name="T53" fmla="*/ 24 h 80"/>
                  <a:gd name="T54" fmla="*/ 36 w 49"/>
                  <a:gd name="T55" fmla="*/ 22 h 80"/>
                  <a:gd name="T56" fmla="*/ 37 w 49"/>
                  <a:gd name="T57" fmla="*/ 21 h 80"/>
                  <a:gd name="T58" fmla="*/ 37 w 49"/>
                  <a:gd name="T59" fmla="*/ 21 h 80"/>
                  <a:gd name="T60" fmla="*/ 37 w 49"/>
                  <a:gd name="T61" fmla="*/ 21 h 80"/>
                  <a:gd name="T62" fmla="*/ 40 w 49"/>
                  <a:gd name="T63" fmla="*/ 16 h 80"/>
                  <a:gd name="T64" fmla="*/ 40 w 49"/>
                  <a:gd name="T65" fmla="*/ 16 h 80"/>
                  <a:gd name="T66" fmla="*/ 42 w 49"/>
                  <a:gd name="T67" fmla="*/ 12 h 80"/>
                  <a:gd name="T68" fmla="*/ 40 w 49"/>
                  <a:gd name="T69" fmla="*/ 16 h 80"/>
                  <a:gd name="T70" fmla="*/ 42 w 49"/>
                  <a:gd name="T71" fmla="*/ 12 h 80"/>
                  <a:gd name="T72" fmla="*/ 42 w 49"/>
                  <a:gd name="T73" fmla="*/ 12 h 80"/>
                  <a:gd name="T74" fmla="*/ 42 w 49"/>
                  <a:gd name="T75" fmla="*/ 12 h 80"/>
                  <a:gd name="T76" fmla="*/ 44 w 49"/>
                  <a:gd name="T77" fmla="*/ 9 h 80"/>
                  <a:gd name="T78" fmla="*/ 43 w 49"/>
                  <a:gd name="T79" fmla="*/ 11 h 80"/>
                  <a:gd name="T80" fmla="*/ 44 w 49"/>
                  <a:gd name="T81" fmla="*/ 9 h 80"/>
                  <a:gd name="T82" fmla="*/ 44 w 49"/>
                  <a:gd name="T83" fmla="*/ 9 h 80"/>
                  <a:gd name="T84" fmla="*/ 45 w 49"/>
                  <a:gd name="T85" fmla="*/ 8 h 80"/>
                  <a:gd name="T86" fmla="*/ 46 w 49"/>
                  <a:gd name="T87" fmla="*/ 6 h 80"/>
                  <a:gd name="T88" fmla="*/ 45 w 49"/>
                  <a:gd name="T89" fmla="*/ 7 h 80"/>
                  <a:gd name="T90" fmla="*/ 46 w 49"/>
                  <a:gd name="T91" fmla="*/ 6 h 80"/>
                  <a:gd name="T92" fmla="*/ 48 w 49"/>
                  <a:gd name="T93" fmla="*/ 3 h 80"/>
                  <a:gd name="T94" fmla="*/ 49 w 49"/>
                  <a:gd name="T9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" h="80">
                    <a:moveTo>
                      <a:pt x="1" y="79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moveTo>
                      <a:pt x="4" y="74"/>
                    </a:moveTo>
                    <a:cubicBezTo>
                      <a:pt x="2" y="76"/>
                      <a:pt x="2" y="76"/>
                      <a:pt x="2" y="76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4"/>
                      <a:pt x="4" y="74"/>
                      <a:pt x="4" y="74"/>
                    </a:cubicBezTo>
                    <a:moveTo>
                      <a:pt x="4" y="74"/>
                    </a:moveTo>
                    <a:cubicBezTo>
                      <a:pt x="4" y="74"/>
                      <a:pt x="4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moveTo>
                      <a:pt x="7" y="69"/>
                    </a:moveTo>
                    <a:cubicBezTo>
                      <a:pt x="5" y="72"/>
                      <a:pt x="5" y="72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moveTo>
                      <a:pt x="9" y="66"/>
                    </a:moveTo>
                    <a:cubicBezTo>
                      <a:pt x="7" y="68"/>
                      <a:pt x="7" y="68"/>
                      <a:pt x="7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moveTo>
                      <a:pt x="10" y="63"/>
                    </a:moveTo>
                    <a:cubicBezTo>
                      <a:pt x="9" y="65"/>
                      <a:pt x="9" y="65"/>
                      <a:pt x="9" y="65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3"/>
                      <a:pt x="11" y="63"/>
                      <a:pt x="10" y="63"/>
                    </a:cubicBezTo>
                    <a:moveTo>
                      <a:pt x="11" y="62"/>
                    </a:move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1" y="62"/>
                      <a:pt x="11" y="62"/>
                      <a:pt x="11" y="62"/>
                    </a:cubicBezTo>
                    <a:moveTo>
                      <a:pt x="17" y="53"/>
                    </a:move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3"/>
                      <a:pt x="17" y="53"/>
                    </a:cubicBezTo>
                    <a:moveTo>
                      <a:pt x="22" y="45"/>
                    </a:move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1" y="48"/>
                      <a:pt x="21" y="48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2" y="45"/>
                      <a:pt x="22" y="45"/>
                      <a:pt x="22" y="45"/>
                    </a:cubicBezTo>
                    <a:moveTo>
                      <a:pt x="30" y="32"/>
                    </a:move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2"/>
                      <a:pt x="30" y="32"/>
                      <a:pt x="30" y="32"/>
                    </a:cubicBezTo>
                    <a:moveTo>
                      <a:pt x="36" y="22"/>
                    </a:moveTo>
                    <a:cubicBezTo>
                      <a:pt x="34" y="24"/>
                      <a:pt x="34" y="24"/>
                      <a:pt x="34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moveTo>
                      <a:pt x="37" y="21"/>
                    </a:moveTo>
                    <a:cubicBezTo>
                      <a:pt x="36" y="21"/>
                      <a:pt x="36" y="21"/>
                      <a:pt x="36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moveTo>
                      <a:pt x="40" y="16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moveTo>
                      <a:pt x="42" y="12"/>
                    </a:move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6"/>
                      <a:pt x="40" y="16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2"/>
                      <a:pt x="42" y="12"/>
                      <a:pt x="42" y="12"/>
                    </a:cubicBezTo>
                    <a:moveTo>
                      <a:pt x="42" y="12"/>
                    </a:move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moveTo>
                      <a:pt x="44" y="9"/>
                    </a:move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3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9"/>
                      <a:pt x="44" y="9"/>
                    </a:cubicBezTo>
                    <a:moveTo>
                      <a:pt x="45" y="8"/>
                    </a:move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moveTo>
                      <a:pt x="46" y="6"/>
                    </a:move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moveTo>
                      <a:pt x="49" y="0"/>
                    </a:move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0" name="Freeform 9680"/>
              <p:cNvSpPr>
                <a:spLocks noEditPoints="1"/>
              </p:cNvSpPr>
              <p:nvPr/>
            </p:nvSpPr>
            <p:spPr bwMode="auto">
              <a:xfrm>
                <a:off x="-746" y="3757"/>
                <a:ext cx="5" cy="10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4 h 4"/>
                  <a:gd name="T12" fmla="*/ 1 w 2"/>
                  <a:gd name="T13" fmla="*/ 4 h 4"/>
                  <a:gd name="T14" fmla="*/ 0 w 2"/>
                  <a:gd name="T15" fmla="*/ 2 h 4"/>
                  <a:gd name="T16" fmla="*/ 0 w 2"/>
                  <a:gd name="T17" fmla="*/ 3 h 4"/>
                  <a:gd name="T18" fmla="*/ 0 w 2"/>
                  <a:gd name="T19" fmla="*/ 4 h 4"/>
                  <a:gd name="T20" fmla="*/ 1 w 2"/>
                  <a:gd name="T21" fmla="*/ 4 h 4"/>
                  <a:gd name="T22" fmla="*/ 0 w 2"/>
                  <a:gd name="T23" fmla="*/ 2 h 4"/>
                  <a:gd name="T24" fmla="*/ 1 w 2"/>
                  <a:gd name="T25" fmla="*/ 0 h 4"/>
                  <a:gd name="T26" fmla="*/ 0 w 2"/>
                  <a:gd name="T27" fmla="*/ 2 h 4"/>
                  <a:gd name="T28" fmla="*/ 1 w 2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1" name="Freeform 9681"/>
              <p:cNvSpPr>
                <a:spLocks/>
              </p:cNvSpPr>
              <p:nvPr/>
            </p:nvSpPr>
            <p:spPr bwMode="auto">
              <a:xfrm>
                <a:off x="-746" y="3767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2" name="Freeform 9682"/>
              <p:cNvSpPr>
                <a:spLocks noEditPoints="1"/>
              </p:cNvSpPr>
              <p:nvPr/>
            </p:nvSpPr>
            <p:spPr bwMode="auto">
              <a:xfrm>
                <a:off x="-418" y="3094"/>
                <a:ext cx="62" cy="111"/>
              </a:xfrm>
              <a:custGeom>
                <a:avLst/>
                <a:gdLst>
                  <a:gd name="T0" fmla="*/ 1 w 26"/>
                  <a:gd name="T1" fmla="*/ 46 h 47"/>
                  <a:gd name="T2" fmla="*/ 0 w 26"/>
                  <a:gd name="T3" fmla="*/ 47 h 47"/>
                  <a:gd name="T4" fmla="*/ 1 w 26"/>
                  <a:gd name="T5" fmla="*/ 47 h 47"/>
                  <a:gd name="T6" fmla="*/ 1 w 26"/>
                  <a:gd name="T7" fmla="*/ 47 h 47"/>
                  <a:gd name="T8" fmla="*/ 1 w 26"/>
                  <a:gd name="T9" fmla="*/ 46 h 47"/>
                  <a:gd name="T10" fmla="*/ 1 w 26"/>
                  <a:gd name="T11" fmla="*/ 45 h 47"/>
                  <a:gd name="T12" fmla="*/ 1 w 26"/>
                  <a:gd name="T13" fmla="*/ 46 h 47"/>
                  <a:gd name="T14" fmla="*/ 1 w 26"/>
                  <a:gd name="T15" fmla="*/ 46 h 47"/>
                  <a:gd name="T16" fmla="*/ 2 w 26"/>
                  <a:gd name="T17" fmla="*/ 46 h 47"/>
                  <a:gd name="T18" fmla="*/ 1 w 26"/>
                  <a:gd name="T19" fmla="*/ 45 h 47"/>
                  <a:gd name="T20" fmla="*/ 4 w 26"/>
                  <a:gd name="T21" fmla="*/ 41 h 47"/>
                  <a:gd name="T22" fmla="*/ 4 w 26"/>
                  <a:gd name="T23" fmla="*/ 42 h 47"/>
                  <a:gd name="T24" fmla="*/ 2 w 26"/>
                  <a:gd name="T25" fmla="*/ 45 h 47"/>
                  <a:gd name="T26" fmla="*/ 2 w 26"/>
                  <a:gd name="T27" fmla="*/ 45 h 47"/>
                  <a:gd name="T28" fmla="*/ 4 w 26"/>
                  <a:gd name="T29" fmla="*/ 41 h 47"/>
                  <a:gd name="T30" fmla="*/ 4 w 26"/>
                  <a:gd name="T31" fmla="*/ 41 h 47"/>
                  <a:gd name="T32" fmla="*/ 5 w 26"/>
                  <a:gd name="T33" fmla="*/ 39 h 47"/>
                  <a:gd name="T34" fmla="*/ 5 w 26"/>
                  <a:gd name="T35" fmla="*/ 40 h 47"/>
                  <a:gd name="T36" fmla="*/ 5 w 26"/>
                  <a:gd name="T37" fmla="*/ 40 h 47"/>
                  <a:gd name="T38" fmla="*/ 5 w 26"/>
                  <a:gd name="T39" fmla="*/ 39 h 47"/>
                  <a:gd name="T40" fmla="*/ 5 w 26"/>
                  <a:gd name="T41" fmla="*/ 39 h 47"/>
                  <a:gd name="T42" fmla="*/ 6 w 26"/>
                  <a:gd name="T43" fmla="*/ 38 h 47"/>
                  <a:gd name="T44" fmla="*/ 6 w 26"/>
                  <a:gd name="T45" fmla="*/ 38 h 47"/>
                  <a:gd name="T46" fmla="*/ 6 w 26"/>
                  <a:gd name="T47" fmla="*/ 38 h 47"/>
                  <a:gd name="T48" fmla="*/ 6 w 26"/>
                  <a:gd name="T49" fmla="*/ 38 h 47"/>
                  <a:gd name="T50" fmla="*/ 6 w 26"/>
                  <a:gd name="T51" fmla="*/ 38 h 47"/>
                  <a:gd name="T52" fmla="*/ 6 w 26"/>
                  <a:gd name="T53" fmla="*/ 38 h 47"/>
                  <a:gd name="T54" fmla="*/ 6 w 26"/>
                  <a:gd name="T55" fmla="*/ 38 h 47"/>
                  <a:gd name="T56" fmla="*/ 6 w 26"/>
                  <a:gd name="T57" fmla="*/ 38 h 47"/>
                  <a:gd name="T58" fmla="*/ 6 w 26"/>
                  <a:gd name="T59" fmla="*/ 38 h 47"/>
                  <a:gd name="T60" fmla="*/ 6 w 26"/>
                  <a:gd name="T61" fmla="*/ 38 h 47"/>
                  <a:gd name="T62" fmla="*/ 12 w 26"/>
                  <a:gd name="T63" fmla="*/ 28 h 47"/>
                  <a:gd name="T64" fmla="*/ 7 w 26"/>
                  <a:gd name="T65" fmla="*/ 37 h 47"/>
                  <a:gd name="T66" fmla="*/ 7 w 26"/>
                  <a:gd name="T67" fmla="*/ 37 h 47"/>
                  <a:gd name="T68" fmla="*/ 12 w 26"/>
                  <a:gd name="T69" fmla="*/ 28 h 47"/>
                  <a:gd name="T70" fmla="*/ 12 w 26"/>
                  <a:gd name="T71" fmla="*/ 28 h 47"/>
                  <a:gd name="T72" fmla="*/ 16 w 26"/>
                  <a:gd name="T73" fmla="*/ 20 h 47"/>
                  <a:gd name="T74" fmla="*/ 14 w 26"/>
                  <a:gd name="T75" fmla="*/ 23 h 47"/>
                  <a:gd name="T76" fmla="*/ 14 w 26"/>
                  <a:gd name="T77" fmla="*/ 23 h 47"/>
                  <a:gd name="T78" fmla="*/ 16 w 26"/>
                  <a:gd name="T79" fmla="*/ 20 h 47"/>
                  <a:gd name="T80" fmla="*/ 16 w 26"/>
                  <a:gd name="T81" fmla="*/ 20 h 47"/>
                  <a:gd name="T82" fmla="*/ 26 w 26"/>
                  <a:gd name="T83" fmla="*/ 0 h 47"/>
                  <a:gd name="T84" fmla="*/ 25 w 26"/>
                  <a:gd name="T85" fmla="*/ 0 h 47"/>
                  <a:gd name="T86" fmla="*/ 23 w 26"/>
                  <a:gd name="T87" fmla="*/ 4 h 47"/>
                  <a:gd name="T88" fmla="*/ 19 w 26"/>
                  <a:gd name="T89" fmla="*/ 12 h 47"/>
                  <a:gd name="T90" fmla="*/ 17 w 26"/>
                  <a:gd name="T91" fmla="*/ 13 h 47"/>
                  <a:gd name="T92" fmla="*/ 18 w 26"/>
                  <a:gd name="T93" fmla="*/ 14 h 47"/>
                  <a:gd name="T94" fmla="*/ 25 w 26"/>
                  <a:gd name="T95" fmla="*/ 2 h 47"/>
                  <a:gd name="T96" fmla="*/ 24 w 26"/>
                  <a:gd name="T97" fmla="*/ 5 h 47"/>
                  <a:gd name="T98" fmla="*/ 19 w 26"/>
                  <a:gd name="T99" fmla="*/ 14 h 47"/>
                  <a:gd name="T100" fmla="*/ 19 w 26"/>
                  <a:gd name="T101" fmla="*/ 14 h 47"/>
                  <a:gd name="T102" fmla="*/ 25 w 26"/>
                  <a:gd name="T103" fmla="*/ 3 h 47"/>
                  <a:gd name="T104" fmla="*/ 25 w 26"/>
                  <a:gd name="T105" fmla="*/ 3 h 47"/>
                  <a:gd name="T106" fmla="*/ 26 w 26"/>
                  <a:gd name="T107" fmla="*/ 2 h 47"/>
                  <a:gd name="T108" fmla="*/ 26 w 26"/>
                  <a:gd name="T10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" h="47">
                    <a:moveTo>
                      <a:pt x="1" y="46"/>
                    </a:moveTo>
                    <a:cubicBezTo>
                      <a:pt x="1" y="47"/>
                      <a:pt x="1" y="47"/>
                      <a:pt x="0" y="47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6"/>
                    </a:cubicBezTo>
                    <a:moveTo>
                      <a:pt x="1" y="45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2" y="46"/>
                      <a:pt x="2" y="46"/>
                    </a:cubicBezTo>
                    <a:cubicBezTo>
                      <a:pt x="2" y="46"/>
                      <a:pt x="2" y="45"/>
                      <a:pt x="1" y="45"/>
                    </a:cubicBezTo>
                    <a:moveTo>
                      <a:pt x="4" y="41"/>
                    </a:moveTo>
                    <a:cubicBezTo>
                      <a:pt x="4" y="41"/>
                      <a:pt x="4" y="41"/>
                      <a:pt x="4" y="42"/>
                    </a:cubicBezTo>
                    <a:cubicBezTo>
                      <a:pt x="3" y="43"/>
                      <a:pt x="2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3"/>
                      <a:pt x="4" y="42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moveTo>
                      <a:pt x="5" y="39"/>
                    </a:move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moveTo>
                      <a:pt x="6" y="38"/>
                    </a:move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moveTo>
                      <a:pt x="6" y="38"/>
                    </a:move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moveTo>
                      <a:pt x="12" y="28"/>
                    </a:moveTo>
                    <a:cubicBezTo>
                      <a:pt x="10" y="31"/>
                      <a:pt x="8" y="34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4"/>
                      <a:pt x="10" y="31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moveTo>
                      <a:pt x="16" y="20"/>
                    </a:moveTo>
                    <a:cubicBezTo>
                      <a:pt x="15" y="21"/>
                      <a:pt x="15" y="22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2"/>
                      <a:pt x="15" y="21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5" y="1"/>
                      <a:pt x="24" y="3"/>
                      <a:pt x="23" y="4"/>
                    </a:cubicBezTo>
                    <a:cubicBezTo>
                      <a:pt x="21" y="7"/>
                      <a:pt x="20" y="9"/>
                      <a:pt x="19" y="12"/>
                    </a:cubicBezTo>
                    <a:cubicBezTo>
                      <a:pt x="18" y="12"/>
                      <a:pt x="18" y="13"/>
                      <a:pt x="17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1"/>
                      <a:pt x="22" y="7"/>
                      <a:pt x="25" y="2"/>
                    </a:cubicBezTo>
                    <a:cubicBezTo>
                      <a:pt x="24" y="3"/>
                      <a:pt x="24" y="4"/>
                      <a:pt x="24" y="5"/>
                    </a:cubicBezTo>
                    <a:cubicBezTo>
                      <a:pt x="22" y="8"/>
                      <a:pt x="21" y="11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2" y="9"/>
                      <a:pt x="24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2"/>
                      <a:pt x="26" y="2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3" name="Freeform 9683"/>
              <p:cNvSpPr>
                <a:spLocks noEditPoints="1"/>
              </p:cNvSpPr>
              <p:nvPr/>
            </p:nvSpPr>
            <p:spPr bwMode="auto">
              <a:xfrm>
                <a:off x="-415" y="320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0 w 1"/>
                  <a:gd name="T13" fmla="*/ 0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4" name="Freeform 9684"/>
              <p:cNvSpPr>
                <a:spLocks noEditPoints="1"/>
              </p:cNvSpPr>
              <p:nvPr/>
            </p:nvSpPr>
            <p:spPr bwMode="auto">
              <a:xfrm>
                <a:off x="-425" y="3207"/>
                <a:ext cx="7" cy="1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0 w 3"/>
                  <a:gd name="T5" fmla="*/ 6 h 6"/>
                  <a:gd name="T6" fmla="*/ 1 w 3"/>
                  <a:gd name="T7" fmla="*/ 3 h 6"/>
                  <a:gd name="T8" fmla="*/ 1 w 3"/>
                  <a:gd name="T9" fmla="*/ 3 h 6"/>
                  <a:gd name="T10" fmla="*/ 3 w 3"/>
                  <a:gd name="T11" fmla="*/ 0 h 6"/>
                  <a:gd name="T12" fmla="*/ 2 w 3"/>
                  <a:gd name="T13" fmla="*/ 1 h 6"/>
                  <a:gd name="T14" fmla="*/ 3 w 3"/>
                  <a:gd name="T15" fmla="*/ 1 h 6"/>
                  <a:gd name="T16" fmla="*/ 3 w 3"/>
                  <a:gd name="T17" fmla="*/ 0 h 6"/>
                  <a:gd name="T18" fmla="*/ 3 w 3"/>
                  <a:gd name="T19" fmla="*/ 0 h 6"/>
                  <a:gd name="T20" fmla="*/ 3 w 3"/>
                  <a:gd name="T21" fmla="*/ 0 h 6"/>
                  <a:gd name="T22" fmla="*/ 3 w 3"/>
                  <a:gd name="T23" fmla="*/ 0 h 6"/>
                  <a:gd name="T24" fmla="*/ 3 w 3"/>
                  <a:gd name="T25" fmla="*/ 0 h 6"/>
                  <a:gd name="T26" fmla="*/ 3 w 3"/>
                  <a:gd name="T27" fmla="*/ 0 h 6"/>
                  <a:gd name="T28" fmla="*/ 3 w 3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5" name="Freeform 9685"/>
              <p:cNvSpPr>
                <a:spLocks noEditPoints="1"/>
              </p:cNvSpPr>
              <p:nvPr/>
            </p:nvSpPr>
            <p:spPr bwMode="auto">
              <a:xfrm>
                <a:off x="-430" y="3209"/>
                <a:ext cx="12" cy="17"/>
              </a:xfrm>
              <a:custGeom>
                <a:avLst/>
                <a:gdLst>
                  <a:gd name="T0" fmla="*/ 2 w 5"/>
                  <a:gd name="T1" fmla="*/ 5 h 7"/>
                  <a:gd name="T2" fmla="*/ 0 w 5"/>
                  <a:gd name="T3" fmla="*/ 7 h 7"/>
                  <a:gd name="T4" fmla="*/ 1 w 5"/>
                  <a:gd name="T5" fmla="*/ 7 h 7"/>
                  <a:gd name="T6" fmla="*/ 2 w 5"/>
                  <a:gd name="T7" fmla="*/ 5 h 7"/>
                  <a:gd name="T8" fmla="*/ 2 w 5"/>
                  <a:gd name="T9" fmla="*/ 5 h 7"/>
                  <a:gd name="T10" fmla="*/ 4 w 5"/>
                  <a:gd name="T11" fmla="*/ 1 h 7"/>
                  <a:gd name="T12" fmla="*/ 3 w 5"/>
                  <a:gd name="T13" fmla="*/ 2 h 7"/>
                  <a:gd name="T14" fmla="*/ 3 w 5"/>
                  <a:gd name="T15" fmla="*/ 2 h 7"/>
                  <a:gd name="T16" fmla="*/ 4 w 5"/>
                  <a:gd name="T17" fmla="*/ 1 h 7"/>
                  <a:gd name="T18" fmla="*/ 4 w 5"/>
                  <a:gd name="T19" fmla="*/ 1 h 7"/>
                  <a:gd name="T20" fmla="*/ 4 w 5"/>
                  <a:gd name="T21" fmla="*/ 0 h 7"/>
                  <a:gd name="T22" fmla="*/ 4 w 5"/>
                  <a:gd name="T23" fmla="*/ 1 h 7"/>
                  <a:gd name="T24" fmla="*/ 4 w 5"/>
                  <a:gd name="T25" fmla="*/ 1 h 7"/>
                  <a:gd name="T26" fmla="*/ 5 w 5"/>
                  <a:gd name="T27" fmla="*/ 0 h 7"/>
                  <a:gd name="T28" fmla="*/ 4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2" y="5"/>
                    </a:moveTo>
                    <a:cubicBezTo>
                      <a:pt x="1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4" y="1"/>
                    </a:move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6" name="Oval 9686"/>
              <p:cNvSpPr>
                <a:spLocks noChangeArrowheads="1"/>
              </p:cNvSpPr>
              <p:nvPr/>
            </p:nvSpPr>
            <p:spPr bwMode="auto">
              <a:xfrm>
                <a:off x="-420" y="321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7" name="Freeform 9687"/>
              <p:cNvSpPr>
                <a:spLocks noEditPoints="1"/>
              </p:cNvSpPr>
              <p:nvPr/>
            </p:nvSpPr>
            <p:spPr bwMode="auto">
              <a:xfrm>
                <a:off x="-437" y="3228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5 h 5"/>
                  <a:gd name="T8" fmla="*/ 0 w 3"/>
                  <a:gd name="T9" fmla="*/ 5 h 5"/>
                  <a:gd name="T10" fmla="*/ 3 w 3"/>
                  <a:gd name="T11" fmla="*/ 0 h 5"/>
                  <a:gd name="T12" fmla="*/ 0 w 3"/>
                  <a:gd name="T13" fmla="*/ 5 h 5"/>
                  <a:gd name="T14" fmla="*/ 0 w 3"/>
                  <a:gd name="T15" fmla="*/ 5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8" name="Oval 9688"/>
              <p:cNvSpPr>
                <a:spLocks noChangeArrowheads="1"/>
              </p:cNvSpPr>
              <p:nvPr/>
            </p:nvSpPr>
            <p:spPr bwMode="auto">
              <a:xfrm>
                <a:off x="-437" y="324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9" name="Freeform 9689"/>
              <p:cNvSpPr>
                <a:spLocks noEditPoints="1"/>
              </p:cNvSpPr>
              <p:nvPr/>
            </p:nvSpPr>
            <p:spPr bwMode="auto">
              <a:xfrm>
                <a:off x="-491" y="3240"/>
                <a:ext cx="54" cy="92"/>
              </a:xfrm>
              <a:custGeom>
                <a:avLst/>
                <a:gdLst>
                  <a:gd name="T0" fmla="*/ 0 w 23"/>
                  <a:gd name="T1" fmla="*/ 39 h 39"/>
                  <a:gd name="T2" fmla="*/ 1 w 23"/>
                  <a:gd name="T3" fmla="*/ 37 h 39"/>
                  <a:gd name="T4" fmla="*/ 2 w 23"/>
                  <a:gd name="T5" fmla="*/ 35 h 39"/>
                  <a:gd name="T6" fmla="*/ 2 w 23"/>
                  <a:gd name="T7" fmla="*/ 35 h 39"/>
                  <a:gd name="T8" fmla="*/ 3 w 23"/>
                  <a:gd name="T9" fmla="*/ 34 h 39"/>
                  <a:gd name="T10" fmla="*/ 3 w 23"/>
                  <a:gd name="T11" fmla="*/ 33 h 39"/>
                  <a:gd name="T12" fmla="*/ 4 w 23"/>
                  <a:gd name="T13" fmla="*/ 32 h 39"/>
                  <a:gd name="T14" fmla="*/ 5 w 23"/>
                  <a:gd name="T15" fmla="*/ 30 h 39"/>
                  <a:gd name="T16" fmla="*/ 4 w 23"/>
                  <a:gd name="T17" fmla="*/ 31 h 39"/>
                  <a:gd name="T18" fmla="*/ 5 w 23"/>
                  <a:gd name="T19" fmla="*/ 30 h 39"/>
                  <a:gd name="T20" fmla="*/ 5 w 23"/>
                  <a:gd name="T21" fmla="*/ 29 h 39"/>
                  <a:gd name="T22" fmla="*/ 6 w 23"/>
                  <a:gd name="T23" fmla="*/ 28 h 39"/>
                  <a:gd name="T24" fmla="*/ 7 w 23"/>
                  <a:gd name="T25" fmla="*/ 27 h 39"/>
                  <a:gd name="T26" fmla="*/ 6 w 23"/>
                  <a:gd name="T27" fmla="*/ 28 h 39"/>
                  <a:gd name="T28" fmla="*/ 7 w 23"/>
                  <a:gd name="T29" fmla="*/ 27 h 39"/>
                  <a:gd name="T30" fmla="*/ 7 w 23"/>
                  <a:gd name="T31" fmla="*/ 27 h 39"/>
                  <a:gd name="T32" fmla="*/ 13 w 23"/>
                  <a:gd name="T33" fmla="*/ 17 h 39"/>
                  <a:gd name="T34" fmla="*/ 14 w 23"/>
                  <a:gd name="T35" fmla="*/ 14 h 39"/>
                  <a:gd name="T36" fmla="*/ 13 w 23"/>
                  <a:gd name="T37" fmla="*/ 17 h 39"/>
                  <a:gd name="T38" fmla="*/ 14 w 23"/>
                  <a:gd name="T39" fmla="*/ 14 h 39"/>
                  <a:gd name="T40" fmla="*/ 15 w 23"/>
                  <a:gd name="T41" fmla="*/ 13 h 39"/>
                  <a:gd name="T42" fmla="*/ 16 w 23"/>
                  <a:gd name="T43" fmla="*/ 13 h 39"/>
                  <a:gd name="T44" fmla="*/ 16 w 23"/>
                  <a:gd name="T45" fmla="*/ 11 h 39"/>
                  <a:gd name="T46" fmla="*/ 16 w 23"/>
                  <a:gd name="T47" fmla="*/ 12 h 39"/>
                  <a:gd name="T48" fmla="*/ 16 w 23"/>
                  <a:gd name="T49" fmla="*/ 11 h 39"/>
                  <a:gd name="T50" fmla="*/ 17 w 23"/>
                  <a:gd name="T51" fmla="*/ 10 h 39"/>
                  <a:gd name="T52" fmla="*/ 18 w 23"/>
                  <a:gd name="T53" fmla="*/ 8 h 39"/>
                  <a:gd name="T54" fmla="*/ 20 w 23"/>
                  <a:gd name="T55" fmla="*/ 5 h 39"/>
                  <a:gd name="T56" fmla="*/ 19 w 23"/>
                  <a:gd name="T57" fmla="*/ 7 h 39"/>
                  <a:gd name="T58" fmla="*/ 20 w 23"/>
                  <a:gd name="T59" fmla="*/ 5 h 39"/>
                  <a:gd name="T60" fmla="*/ 20 w 23"/>
                  <a:gd name="T61" fmla="*/ 4 h 39"/>
                  <a:gd name="T62" fmla="*/ 21 w 23"/>
                  <a:gd name="T63" fmla="*/ 3 h 39"/>
                  <a:gd name="T64" fmla="*/ 21 w 23"/>
                  <a:gd name="T65" fmla="*/ 3 h 39"/>
                  <a:gd name="T66" fmla="*/ 21 w 23"/>
                  <a:gd name="T67" fmla="*/ 3 h 39"/>
                  <a:gd name="T68" fmla="*/ 21 w 23"/>
                  <a:gd name="T69" fmla="*/ 3 h 39"/>
                  <a:gd name="T70" fmla="*/ 22 w 23"/>
                  <a:gd name="T71" fmla="*/ 1 h 39"/>
                  <a:gd name="T72" fmla="*/ 23 w 23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39">
                    <a:moveTo>
                      <a:pt x="1" y="37"/>
                    </a:moveTo>
                    <a:cubicBezTo>
                      <a:pt x="0" y="37"/>
                      <a:pt x="0" y="38"/>
                      <a:pt x="0" y="39"/>
                    </a:cubicBezTo>
                    <a:cubicBezTo>
                      <a:pt x="0" y="38"/>
                      <a:pt x="0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moveTo>
                      <a:pt x="3" y="34"/>
                    </a:moveTo>
                    <a:cubicBezTo>
                      <a:pt x="2" y="34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moveTo>
                      <a:pt x="4" y="32"/>
                    </a:moveTo>
                    <a:cubicBezTo>
                      <a:pt x="4" y="32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moveTo>
                      <a:pt x="5" y="30"/>
                    </a:moveTo>
                    <a:cubicBezTo>
                      <a:pt x="5" y="30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5" y="31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6" y="28"/>
                    </a:moveTo>
                    <a:cubicBezTo>
                      <a:pt x="6" y="29"/>
                      <a:pt x="5" y="29"/>
                      <a:pt x="5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29"/>
                      <a:pt x="6" y="2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moveTo>
                      <a:pt x="7" y="27"/>
                    </a:moveTo>
                    <a:cubicBezTo>
                      <a:pt x="7" y="27"/>
                      <a:pt x="6" y="27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moveTo>
                      <a:pt x="13" y="17"/>
                    </a:moveTo>
                    <a:cubicBezTo>
                      <a:pt x="11" y="20"/>
                      <a:pt x="9" y="23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9" y="23"/>
                      <a:pt x="11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moveTo>
                      <a:pt x="14" y="14"/>
                    </a:moveTo>
                    <a:cubicBezTo>
                      <a:pt x="14" y="15"/>
                      <a:pt x="13" y="16"/>
                      <a:pt x="13" y="16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4" y="16"/>
                      <a:pt x="14" y="15"/>
                      <a:pt x="15" y="14"/>
                    </a:cubicBezTo>
                    <a:cubicBezTo>
                      <a:pt x="15" y="14"/>
                      <a:pt x="14" y="14"/>
                      <a:pt x="14" y="14"/>
                    </a:cubicBezTo>
                    <a:moveTo>
                      <a:pt x="15" y="12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moveTo>
                      <a:pt x="16" y="11"/>
                    </a:moveTo>
                    <a:cubicBezTo>
                      <a:pt x="16" y="11"/>
                      <a:pt x="16" y="12"/>
                      <a:pt x="1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7" y="11"/>
                    </a:cubicBezTo>
                    <a:cubicBezTo>
                      <a:pt x="17" y="11"/>
                      <a:pt x="16" y="11"/>
                      <a:pt x="16" y="11"/>
                    </a:cubicBezTo>
                    <a:moveTo>
                      <a:pt x="18" y="8"/>
                    </a:moveTo>
                    <a:cubicBezTo>
                      <a:pt x="18" y="8"/>
                      <a:pt x="17" y="9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moveTo>
                      <a:pt x="20" y="5"/>
                    </a:moveTo>
                    <a:cubicBezTo>
                      <a:pt x="20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moveTo>
                      <a:pt x="21" y="3"/>
                    </a:moveTo>
                    <a:cubicBezTo>
                      <a:pt x="21" y="3"/>
                      <a:pt x="21" y="4"/>
                      <a:pt x="20" y="4"/>
                    </a:cubicBezTo>
                    <a:cubicBezTo>
                      <a:pt x="20" y="4"/>
                      <a:pt x="20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moveTo>
                      <a:pt x="21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moveTo>
                      <a:pt x="23" y="0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0" name="Freeform 9690"/>
              <p:cNvSpPr>
                <a:spLocks/>
              </p:cNvSpPr>
              <p:nvPr/>
            </p:nvSpPr>
            <p:spPr bwMode="auto">
              <a:xfrm>
                <a:off x="-479" y="330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1" name="Freeform 9691"/>
              <p:cNvSpPr>
                <a:spLocks/>
              </p:cNvSpPr>
              <p:nvPr/>
            </p:nvSpPr>
            <p:spPr bwMode="auto">
              <a:xfrm>
                <a:off x="-482" y="331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2" name="Freeform 9692"/>
              <p:cNvSpPr>
                <a:spLocks/>
              </p:cNvSpPr>
              <p:nvPr/>
            </p:nvSpPr>
            <p:spPr bwMode="auto">
              <a:xfrm>
                <a:off x="-477" y="33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3" name="Rectangle 9693"/>
              <p:cNvSpPr>
                <a:spLocks noChangeArrowheads="1"/>
              </p:cNvSpPr>
              <p:nvPr/>
            </p:nvSpPr>
            <p:spPr bwMode="auto">
              <a:xfrm>
                <a:off x="-474" y="33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4" name="Rectangle 9694"/>
              <p:cNvSpPr>
                <a:spLocks noChangeArrowheads="1"/>
              </p:cNvSpPr>
              <p:nvPr/>
            </p:nvSpPr>
            <p:spPr bwMode="auto">
              <a:xfrm>
                <a:off x="-474" y="33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5" name="Freeform 9695"/>
              <p:cNvSpPr>
                <a:spLocks noEditPoints="1"/>
              </p:cNvSpPr>
              <p:nvPr/>
            </p:nvSpPr>
            <p:spPr bwMode="auto">
              <a:xfrm>
                <a:off x="-460" y="3257"/>
                <a:ext cx="14" cy="23"/>
              </a:xfrm>
              <a:custGeom>
                <a:avLst/>
                <a:gdLst>
                  <a:gd name="T0" fmla="*/ 0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0 w 6"/>
                  <a:gd name="T7" fmla="*/ 10 h 10"/>
                  <a:gd name="T8" fmla="*/ 0 w 6"/>
                  <a:gd name="T9" fmla="*/ 9 h 10"/>
                  <a:gd name="T10" fmla="*/ 4 w 6"/>
                  <a:gd name="T11" fmla="*/ 3 h 10"/>
                  <a:gd name="T12" fmla="*/ 3 w 6"/>
                  <a:gd name="T13" fmla="*/ 4 h 10"/>
                  <a:gd name="T14" fmla="*/ 4 w 6"/>
                  <a:gd name="T15" fmla="*/ 4 h 10"/>
                  <a:gd name="T16" fmla="*/ 4 w 6"/>
                  <a:gd name="T17" fmla="*/ 3 h 10"/>
                  <a:gd name="T18" fmla="*/ 4 w 6"/>
                  <a:gd name="T19" fmla="*/ 3 h 10"/>
                  <a:gd name="T20" fmla="*/ 6 w 6"/>
                  <a:gd name="T21" fmla="*/ 0 h 10"/>
                  <a:gd name="T22" fmla="*/ 5 w 6"/>
                  <a:gd name="T23" fmla="*/ 1 h 10"/>
                  <a:gd name="T24" fmla="*/ 5 w 6"/>
                  <a:gd name="T25" fmla="*/ 1 h 10"/>
                  <a:gd name="T26" fmla="*/ 6 w 6"/>
                  <a:gd name="T27" fmla="*/ 0 h 10"/>
                  <a:gd name="T28" fmla="*/ 6 w 6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0">
                    <a:moveTo>
                      <a:pt x="0" y="9"/>
                    </a:move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6" name="Freeform 9696"/>
              <p:cNvSpPr>
                <a:spLocks noEditPoints="1"/>
              </p:cNvSpPr>
              <p:nvPr/>
            </p:nvSpPr>
            <p:spPr bwMode="auto">
              <a:xfrm>
                <a:off x="-456" y="3242"/>
                <a:ext cx="17" cy="29"/>
              </a:xfrm>
              <a:custGeom>
                <a:avLst/>
                <a:gdLst>
                  <a:gd name="T0" fmla="*/ 0 w 7"/>
                  <a:gd name="T1" fmla="*/ 11 h 12"/>
                  <a:gd name="T2" fmla="*/ 0 w 7"/>
                  <a:gd name="T3" fmla="*/ 11 h 12"/>
                  <a:gd name="T4" fmla="*/ 1 w 7"/>
                  <a:gd name="T5" fmla="*/ 12 h 12"/>
                  <a:gd name="T6" fmla="*/ 1 w 7"/>
                  <a:gd name="T7" fmla="*/ 11 h 12"/>
                  <a:gd name="T8" fmla="*/ 0 w 7"/>
                  <a:gd name="T9" fmla="*/ 11 h 12"/>
                  <a:gd name="T10" fmla="*/ 5 w 7"/>
                  <a:gd name="T11" fmla="*/ 3 h 12"/>
                  <a:gd name="T12" fmla="*/ 5 w 7"/>
                  <a:gd name="T13" fmla="*/ 4 h 12"/>
                  <a:gd name="T14" fmla="*/ 5 w 7"/>
                  <a:gd name="T15" fmla="*/ 4 h 12"/>
                  <a:gd name="T16" fmla="*/ 6 w 7"/>
                  <a:gd name="T17" fmla="*/ 3 h 12"/>
                  <a:gd name="T18" fmla="*/ 5 w 7"/>
                  <a:gd name="T19" fmla="*/ 3 h 12"/>
                  <a:gd name="T20" fmla="*/ 6 w 7"/>
                  <a:gd name="T21" fmla="*/ 2 h 12"/>
                  <a:gd name="T22" fmla="*/ 6 w 7"/>
                  <a:gd name="T23" fmla="*/ 2 h 12"/>
                  <a:gd name="T24" fmla="*/ 6 w 7"/>
                  <a:gd name="T25" fmla="*/ 2 h 12"/>
                  <a:gd name="T26" fmla="*/ 6 w 7"/>
                  <a:gd name="T27" fmla="*/ 2 h 12"/>
                  <a:gd name="T28" fmla="*/ 6 w 7"/>
                  <a:gd name="T29" fmla="*/ 2 h 12"/>
                  <a:gd name="T30" fmla="*/ 7 w 7"/>
                  <a:gd name="T31" fmla="*/ 0 h 12"/>
                  <a:gd name="T32" fmla="*/ 6 w 7"/>
                  <a:gd name="T33" fmla="*/ 2 h 12"/>
                  <a:gd name="T34" fmla="*/ 6 w 7"/>
                  <a:gd name="T35" fmla="*/ 2 h 12"/>
                  <a:gd name="T36" fmla="*/ 7 w 7"/>
                  <a:gd name="T37" fmla="*/ 0 h 12"/>
                  <a:gd name="T38" fmla="*/ 7 w 7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7" y="0"/>
                    </a:moveTo>
                    <a:cubicBezTo>
                      <a:pt x="7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7" name="Freeform 9697"/>
              <p:cNvSpPr>
                <a:spLocks/>
              </p:cNvSpPr>
              <p:nvPr/>
            </p:nvSpPr>
            <p:spPr bwMode="auto">
              <a:xfrm>
                <a:off x="-458" y="327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8" name="Freeform 9698"/>
              <p:cNvSpPr>
                <a:spLocks noEditPoints="1"/>
              </p:cNvSpPr>
              <p:nvPr/>
            </p:nvSpPr>
            <p:spPr bwMode="auto">
              <a:xfrm>
                <a:off x="-489" y="3318"/>
                <a:ext cx="5" cy="9"/>
              </a:xfrm>
              <a:custGeom>
                <a:avLst/>
                <a:gdLst>
                  <a:gd name="T0" fmla="*/ 1 w 2"/>
                  <a:gd name="T1" fmla="*/ 2 h 4"/>
                  <a:gd name="T2" fmla="*/ 0 w 2"/>
                  <a:gd name="T3" fmla="*/ 4 h 4"/>
                  <a:gd name="T4" fmla="*/ 0 w 2"/>
                  <a:gd name="T5" fmla="*/ 4 h 4"/>
                  <a:gd name="T6" fmla="*/ 1 w 2"/>
                  <a:gd name="T7" fmla="*/ 2 h 4"/>
                  <a:gd name="T8" fmla="*/ 1 w 2"/>
                  <a:gd name="T9" fmla="*/ 2 h 4"/>
                  <a:gd name="T10" fmla="*/ 2 w 2"/>
                  <a:gd name="T11" fmla="*/ 0 h 4"/>
                  <a:gd name="T12" fmla="*/ 2 w 2"/>
                  <a:gd name="T13" fmla="*/ 1 h 4"/>
                  <a:gd name="T14" fmla="*/ 2 w 2"/>
                  <a:gd name="T15" fmla="*/ 1 h 4"/>
                  <a:gd name="T16" fmla="*/ 2 w 2"/>
                  <a:gd name="T17" fmla="*/ 0 h 4"/>
                  <a:gd name="T18" fmla="*/ 2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9" name="Freeform 9699"/>
              <p:cNvSpPr>
                <a:spLocks noEditPoints="1"/>
              </p:cNvSpPr>
              <p:nvPr/>
            </p:nvSpPr>
            <p:spPr bwMode="auto">
              <a:xfrm>
                <a:off x="-437" y="3101"/>
                <a:ext cx="78" cy="139"/>
              </a:xfrm>
              <a:custGeom>
                <a:avLst/>
                <a:gdLst>
                  <a:gd name="T0" fmla="*/ 0 w 33"/>
                  <a:gd name="T1" fmla="*/ 59 h 59"/>
                  <a:gd name="T2" fmla="*/ 0 w 33"/>
                  <a:gd name="T3" fmla="*/ 59 h 59"/>
                  <a:gd name="T4" fmla="*/ 0 w 33"/>
                  <a:gd name="T5" fmla="*/ 59 h 59"/>
                  <a:gd name="T6" fmla="*/ 0 w 33"/>
                  <a:gd name="T7" fmla="*/ 59 h 59"/>
                  <a:gd name="T8" fmla="*/ 0 w 33"/>
                  <a:gd name="T9" fmla="*/ 59 h 59"/>
                  <a:gd name="T10" fmla="*/ 3 w 33"/>
                  <a:gd name="T11" fmla="*/ 53 h 59"/>
                  <a:gd name="T12" fmla="*/ 3 w 33"/>
                  <a:gd name="T13" fmla="*/ 54 h 59"/>
                  <a:gd name="T14" fmla="*/ 3 w 33"/>
                  <a:gd name="T15" fmla="*/ 54 h 59"/>
                  <a:gd name="T16" fmla="*/ 4 w 33"/>
                  <a:gd name="T17" fmla="*/ 53 h 59"/>
                  <a:gd name="T18" fmla="*/ 3 w 33"/>
                  <a:gd name="T19" fmla="*/ 53 h 59"/>
                  <a:gd name="T20" fmla="*/ 8 w 33"/>
                  <a:gd name="T21" fmla="*/ 45 h 59"/>
                  <a:gd name="T22" fmla="*/ 8 w 33"/>
                  <a:gd name="T23" fmla="*/ 45 h 59"/>
                  <a:gd name="T24" fmla="*/ 8 w 33"/>
                  <a:gd name="T25" fmla="*/ 45 h 59"/>
                  <a:gd name="T26" fmla="*/ 8 w 33"/>
                  <a:gd name="T27" fmla="*/ 45 h 59"/>
                  <a:gd name="T28" fmla="*/ 8 w 33"/>
                  <a:gd name="T29" fmla="*/ 45 h 59"/>
                  <a:gd name="T30" fmla="*/ 8 w 33"/>
                  <a:gd name="T31" fmla="*/ 44 h 59"/>
                  <a:gd name="T32" fmla="*/ 8 w 33"/>
                  <a:gd name="T33" fmla="*/ 45 h 59"/>
                  <a:gd name="T34" fmla="*/ 8 w 33"/>
                  <a:gd name="T35" fmla="*/ 45 h 59"/>
                  <a:gd name="T36" fmla="*/ 9 w 33"/>
                  <a:gd name="T37" fmla="*/ 44 h 59"/>
                  <a:gd name="T38" fmla="*/ 8 w 33"/>
                  <a:gd name="T39" fmla="*/ 44 h 59"/>
                  <a:gd name="T40" fmla="*/ 13 w 33"/>
                  <a:gd name="T41" fmla="*/ 37 h 59"/>
                  <a:gd name="T42" fmla="*/ 12 w 33"/>
                  <a:gd name="T43" fmla="*/ 38 h 59"/>
                  <a:gd name="T44" fmla="*/ 12 w 33"/>
                  <a:gd name="T45" fmla="*/ 38 h 59"/>
                  <a:gd name="T46" fmla="*/ 13 w 33"/>
                  <a:gd name="T47" fmla="*/ 37 h 59"/>
                  <a:gd name="T48" fmla="*/ 13 w 33"/>
                  <a:gd name="T49" fmla="*/ 37 h 59"/>
                  <a:gd name="T50" fmla="*/ 14 w 33"/>
                  <a:gd name="T51" fmla="*/ 35 h 59"/>
                  <a:gd name="T52" fmla="*/ 13 w 33"/>
                  <a:gd name="T53" fmla="*/ 36 h 59"/>
                  <a:gd name="T54" fmla="*/ 13 w 33"/>
                  <a:gd name="T55" fmla="*/ 36 h 59"/>
                  <a:gd name="T56" fmla="*/ 14 w 33"/>
                  <a:gd name="T57" fmla="*/ 35 h 59"/>
                  <a:gd name="T58" fmla="*/ 14 w 33"/>
                  <a:gd name="T59" fmla="*/ 35 h 59"/>
                  <a:gd name="T60" fmla="*/ 14 w 33"/>
                  <a:gd name="T61" fmla="*/ 35 h 59"/>
                  <a:gd name="T62" fmla="*/ 14 w 33"/>
                  <a:gd name="T63" fmla="*/ 35 h 59"/>
                  <a:gd name="T64" fmla="*/ 14 w 33"/>
                  <a:gd name="T65" fmla="*/ 35 h 59"/>
                  <a:gd name="T66" fmla="*/ 14 w 33"/>
                  <a:gd name="T67" fmla="*/ 35 h 59"/>
                  <a:gd name="T68" fmla="*/ 14 w 33"/>
                  <a:gd name="T69" fmla="*/ 35 h 59"/>
                  <a:gd name="T70" fmla="*/ 15 w 33"/>
                  <a:gd name="T71" fmla="*/ 34 h 59"/>
                  <a:gd name="T72" fmla="*/ 14 w 33"/>
                  <a:gd name="T73" fmla="*/ 35 h 59"/>
                  <a:gd name="T74" fmla="*/ 14 w 33"/>
                  <a:gd name="T75" fmla="*/ 35 h 59"/>
                  <a:gd name="T76" fmla="*/ 15 w 33"/>
                  <a:gd name="T77" fmla="*/ 34 h 59"/>
                  <a:gd name="T78" fmla="*/ 15 w 33"/>
                  <a:gd name="T79" fmla="*/ 34 h 59"/>
                  <a:gd name="T80" fmla="*/ 22 w 33"/>
                  <a:gd name="T81" fmla="*/ 20 h 59"/>
                  <a:gd name="T82" fmla="*/ 20 w 33"/>
                  <a:gd name="T83" fmla="*/ 25 h 59"/>
                  <a:gd name="T84" fmla="*/ 20 w 33"/>
                  <a:gd name="T85" fmla="*/ 25 h 59"/>
                  <a:gd name="T86" fmla="*/ 22 w 33"/>
                  <a:gd name="T87" fmla="*/ 20 h 59"/>
                  <a:gd name="T88" fmla="*/ 22 w 33"/>
                  <a:gd name="T89" fmla="*/ 20 h 59"/>
                  <a:gd name="T90" fmla="*/ 27 w 33"/>
                  <a:gd name="T91" fmla="*/ 11 h 59"/>
                  <a:gd name="T92" fmla="*/ 26 w 33"/>
                  <a:gd name="T93" fmla="*/ 13 h 59"/>
                  <a:gd name="T94" fmla="*/ 24 w 33"/>
                  <a:gd name="T95" fmla="*/ 17 h 59"/>
                  <a:gd name="T96" fmla="*/ 24 w 33"/>
                  <a:gd name="T97" fmla="*/ 17 h 59"/>
                  <a:gd name="T98" fmla="*/ 27 w 33"/>
                  <a:gd name="T99" fmla="*/ 11 h 59"/>
                  <a:gd name="T100" fmla="*/ 27 w 33"/>
                  <a:gd name="T101" fmla="*/ 11 h 59"/>
                  <a:gd name="T102" fmla="*/ 25 w 33"/>
                  <a:gd name="T103" fmla="*/ 10 h 59"/>
                  <a:gd name="T104" fmla="*/ 23 w 33"/>
                  <a:gd name="T105" fmla="*/ 15 h 59"/>
                  <a:gd name="T106" fmla="*/ 23 w 33"/>
                  <a:gd name="T107" fmla="*/ 15 h 59"/>
                  <a:gd name="T108" fmla="*/ 26 w 33"/>
                  <a:gd name="T109" fmla="*/ 11 h 59"/>
                  <a:gd name="T110" fmla="*/ 25 w 33"/>
                  <a:gd name="T111" fmla="*/ 10 h 59"/>
                  <a:gd name="T112" fmla="*/ 33 w 33"/>
                  <a:gd name="T113" fmla="*/ 0 h 59"/>
                  <a:gd name="T114" fmla="*/ 33 w 33"/>
                  <a:gd name="T115" fmla="*/ 0 h 59"/>
                  <a:gd name="T116" fmla="*/ 33 w 33"/>
                  <a:gd name="T1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" h="59">
                    <a:moveTo>
                      <a:pt x="0" y="59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moveTo>
                      <a:pt x="3" y="53"/>
                    </a:moveTo>
                    <a:cubicBezTo>
                      <a:pt x="3" y="53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3"/>
                      <a:pt x="4" y="53"/>
                    </a:cubicBezTo>
                    <a:cubicBezTo>
                      <a:pt x="3" y="53"/>
                      <a:pt x="3" y="53"/>
                      <a:pt x="3" y="53"/>
                    </a:cubicBezTo>
                    <a:moveTo>
                      <a:pt x="8" y="45"/>
                    </a:move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moveTo>
                      <a:pt x="8" y="44"/>
                    </a:moveTo>
                    <a:cubicBezTo>
                      <a:pt x="8" y="44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9" y="45"/>
                      <a:pt x="9" y="44"/>
                    </a:cubicBezTo>
                    <a:cubicBezTo>
                      <a:pt x="9" y="44"/>
                      <a:pt x="8" y="44"/>
                      <a:pt x="8" y="44"/>
                    </a:cubicBezTo>
                    <a:moveTo>
                      <a:pt x="13" y="37"/>
                    </a:moveTo>
                    <a:cubicBezTo>
                      <a:pt x="13" y="37"/>
                      <a:pt x="12" y="37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moveTo>
                      <a:pt x="14" y="35"/>
                    </a:move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4" y="36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moveTo>
                      <a:pt x="14" y="35"/>
                    </a:move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moveTo>
                      <a:pt x="15" y="34"/>
                    </a:moveTo>
                    <a:cubicBezTo>
                      <a:pt x="14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4"/>
                      <a:pt x="14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moveTo>
                      <a:pt x="22" y="20"/>
                    </a:moveTo>
                    <a:cubicBezTo>
                      <a:pt x="21" y="22"/>
                      <a:pt x="20" y="23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3"/>
                      <a:pt x="21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moveTo>
                      <a:pt x="27" y="11"/>
                    </a:moveTo>
                    <a:cubicBezTo>
                      <a:pt x="27" y="12"/>
                      <a:pt x="26" y="13"/>
                      <a:pt x="26" y="13"/>
                    </a:cubicBezTo>
                    <a:cubicBezTo>
                      <a:pt x="25" y="14"/>
                      <a:pt x="25" y="16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5"/>
                      <a:pt x="26" y="13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moveTo>
                      <a:pt x="25" y="10"/>
                    </a:moveTo>
                    <a:cubicBezTo>
                      <a:pt x="24" y="13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4" y="14"/>
                      <a:pt x="26" y="11"/>
                    </a:cubicBezTo>
                    <a:cubicBezTo>
                      <a:pt x="26" y="11"/>
                      <a:pt x="26" y="11"/>
                      <a:pt x="25" y="10"/>
                    </a:cubicBezTo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0" name="Freeform 9700"/>
              <p:cNvSpPr>
                <a:spLocks noEditPoints="1"/>
              </p:cNvSpPr>
              <p:nvPr/>
            </p:nvSpPr>
            <p:spPr bwMode="auto">
              <a:xfrm>
                <a:off x="-361" y="3096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0 w 2"/>
                  <a:gd name="T3" fmla="*/ 4 h 4"/>
                  <a:gd name="T4" fmla="*/ 1 w 2"/>
                  <a:gd name="T5" fmla="*/ 2 h 4"/>
                  <a:gd name="T6" fmla="*/ 1 w 2"/>
                  <a:gd name="T7" fmla="*/ 2 h 4"/>
                  <a:gd name="T8" fmla="*/ 2 w 2"/>
                  <a:gd name="T9" fmla="*/ 0 h 4"/>
                  <a:gd name="T10" fmla="*/ 2 w 2"/>
                  <a:gd name="T11" fmla="*/ 1 h 4"/>
                  <a:gd name="T12" fmla="*/ 1 w 2"/>
                  <a:gd name="T13" fmla="*/ 2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3"/>
                      <a:pt x="1" y="4"/>
                      <a:pt x="0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1" name="Freeform 9701"/>
              <p:cNvSpPr>
                <a:spLocks/>
              </p:cNvSpPr>
              <p:nvPr/>
            </p:nvSpPr>
            <p:spPr bwMode="auto">
              <a:xfrm>
                <a:off x="-359" y="31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2" name="Freeform 9702"/>
              <p:cNvSpPr>
                <a:spLocks noEditPoints="1"/>
              </p:cNvSpPr>
              <p:nvPr/>
            </p:nvSpPr>
            <p:spPr bwMode="auto">
              <a:xfrm>
                <a:off x="-444" y="3179"/>
                <a:ext cx="5" cy="9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4 h 4"/>
                  <a:gd name="T8" fmla="*/ 0 w 2"/>
                  <a:gd name="T9" fmla="*/ 3 h 4"/>
                  <a:gd name="T10" fmla="*/ 1 w 2"/>
                  <a:gd name="T11" fmla="*/ 3 h 4"/>
                  <a:gd name="T12" fmla="*/ 0 w 2"/>
                  <a:gd name="T13" fmla="*/ 3 h 4"/>
                  <a:gd name="T14" fmla="*/ 1 w 2"/>
                  <a:gd name="T15" fmla="*/ 3 h 4"/>
                  <a:gd name="T16" fmla="*/ 1 w 2"/>
                  <a:gd name="T17" fmla="*/ 3 h 4"/>
                  <a:gd name="T18" fmla="*/ 1 w 2"/>
                  <a:gd name="T19" fmla="*/ 3 h 4"/>
                  <a:gd name="T20" fmla="*/ 2 w 2"/>
                  <a:gd name="T21" fmla="*/ 0 h 4"/>
                  <a:gd name="T22" fmla="*/ 1 w 2"/>
                  <a:gd name="T23" fmla="*/ 2 h 4"/>
                  <a:gd name="T24" fmla="*/ 1 w 2"/>
                  <a:gd name="T25" fmla="*/ 2 h 4"/>
                  <a:gd name="T26" fmla="*/ 2 w 2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3" name="Freeform 9703"/>
              <p:cNvSpPr>
                <a:spLocks noEditPoints="1"/>
              </p:cNvSpPr>
              <p:nvPr/>
            </p:nvSpPr>
            <p:spPr bwMode="auto">
              <a:xfrm>
                <a:off x="-444" y="318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4" name="Freeform 9704"/>
              <p:cNvSpPr>
                <a:spLocks noEditPoints="1"/>
              </p:cNvSpPr>
              <p:nvPr/>
            </p:nvSpPr>
            <p:spPr bwMode="auto">
              <a:xfrm>
                <a:off x="-453" y="319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4 h 6"/>
                  <a:gd name="T8" fmla="*/ 2 w 4"/>
                  <a:gd name="T9" fmla="*/ 3 h 6"/>
                  <a:gd name="T10" fmla="*/ 2 w 4"/>
                  <a:gd name="T11" fmla="*/ 3 h 6"/>
                  <a:gd name="T12" fmla="*/ 3 w 4"/>
                  <a:gd name="T13" fmla="*/ 0 h 6"/>
                  <a:gd name="T14" fmla="*/ 3 w 4"/>
                  <a:gd name="T15" fmla="*/ 1 h 6"/>
                  <a:gd name="T16" fmla="*/ 3 w 4"/>
                  <a:gd name="T17" fmla="*/ 1 h 6"/>
                  <a:gd name="T18" fmla="*/ 3 w 4"/>
                  <a:gd name="T19" fmla="*/ 0 h 6"/>
                  <a:gd name="T20" fmla="*/ 3 w 4"/>
                  <a:gd name="T21" fmla="*/ 0 h 6"/>
                  <a:gd name="T22" fmla="*/ 4 w 4"/>
                  <a:gd name="T23" fmla="*/ 0 h 6"/>
                  <a:gd name="T24" fmla="*/ 3 w 4"/>
                  <a:gd name="T25" fmla="*/ 0 h 6"/>
                  <a:gd name="T26" fmla="*/ 4 w 4"/>
                  <a:gd name="T27" fmla="*/ 0 h 6"/>
                  <a:gd name="T28" fmla="*/ 4 w 4"/>
                  <a:gd name="T29" fmla="*/ 0 h 6"/>
                  <a:gd name="T30" fmla="*/ 4 w 4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5" name="Freeform 9705"/>
              <p:cNvSpPr>
                <a:spLocks noEditPoints="1"/>
              </p:cNvSpPr>
              <p:nvPr/>
            </p:nvSpPr>
            <p:spPr bwMode="auto">
              <a:xfrm>
                <a:off x="-456" y="3193"/>
                <a:ext cx="10" cy="16"/>
              </a:xfrm>
              <a:custGeom>
                <a:avLst/>
                <a:gdLst>
                  <a:gd name="T0" fmla="*/ 1 w 4"/>
                  <a:gd name="T1" fmla="*/ 5 h 7"/>
                  <a:gd name="T2" fmla="*/ 0 w 4"/>
                  <a:gd name="T3" fmla="*/ 7 h 7"/>
                  <a:gd name="T4" fmla="*/ 0 w 4"/>
                  <a:gd name="T5" fmla="*/ 7 h 7"/>
                  <a:gd name="T6" fmla="*/ 1 w 4"/>
                  <a:gd name="T7" fmla="*/ 5 h 7"/>
                  <a:gd name="T8" fmla="*/ 1 w 4"/>
                  <a:gd name="T9" fmla="*/ 5 h 7"/>
                  <a:gd name="T10" fmla="*/ 3 w 4"/>
                  <a:gd name="T11" fmla="*/ 1 h 7"/>
                  <a:gd name="T12" fmla="*/ 3 w 4"/>
                  <a:gd name="T13" fmla="*/ 2 h 7"/>
                  <a:gd name="T14" fmla="*/ 3 w 4"/>
                  <a:gd name="T15" fmla="*/ 2 h 7"/>
                  <a:gd name="T16" fmla="*/ 3 w 4"/>
                  <a:gd name="T17" fmla="*/ 1 h 7"/>
                  <a:gd name="T18" fmla="*/ 3 w 4"/>
                  <a:gd name="T19" fmla="*/ 1 h 7"/>
                  <a:gd name="T20" fmla="*/ 4 w 4"/>
                  <a:gd name="T21" fmla="*/ 0 h 7"/>
                  <a:gd name="T22" fmla="*/ 3 w 4"/>
                  <a:gd name="T23" fmla="*/ 1 h 7"/>
                  <a:gd name="T24" fmla="*/ 4 w 4"/>
                  <a:gd name="T25" fmla="*/ 1 h 7"/>
                  <a:gd name="T26" fmla="*/ 4 w 4"/>
                  <a:gd name="T27" fmla="*/ 0 h 7"/>
                  <a:gd name="T28" fmla="*/ 4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1" y="5"/>
                    </a:moveTo>
                    <a:cubicBezTo>
                      <a:pt x="1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6" name="Freeform 9706"/>
              <p:cNvSpPr>
                <a:spLocks/>
              </p:cNvSpPr>
              <p:nvPr/>
            </p:nvSpPr>
            <p:spPr bwMode="auto">
              <a:xfrm>
                <a:off x="-448" y="319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7" name="Freeform 9707"/>
              <p:cNvSpPr>
                <a:spLocks noEditPoints="1"/>
              </p:cNvSpPr>
              <p:nvPr/>
            </p:nvSpPr>
            <p:spPr bwMode="auto">
              <a:xfrm>
                <a:off x="-463" y="3212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2 w 2"/>
                  <a:gd name="T11" fmla="*/ 0 h 5"/>
                  <a:gd name="T12" fmla="*/ 0 w 2"/>
                  <a:gd name="T13" fmla="*/ 5 h 5"/>
                  <a:gd name="T14" fmla="*/ 0 w 2"/>
                  <a:gd name="T15" fmla="*/ 5 h 5"/>
                  <a:gd name="T16" fmla="*/ 2 w 2"/>
                  <a:gd name="T17" fmla="*/ 0 h 5"/>
                  <a:gd name="T18" fmla="*/ 2 w 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2" y="0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8" name="Oval 9708"/>
              <p:cNvSpPr>
                <a:spLocks noChangeArrowheads="1"/>
              </p:cNvSpPr>
              <p:nvPr/>
            </p:nvSpPr>
            <p:spPr bwMode="auto">
              <a:xfrm>
                <a:off x="-463" y="322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9" name="Freeform 9709"/>
              <p:cNvSpPr>
                <a:spLocks/>
              </p:cNvSpPr>
              <p:nvPr/>
            </p:nvSpPr>
            <p:spPr bwMode="auto">
              <a:xfrm>
                <a:off x="-465" y="322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0" name="Freeform 9710"/>
              <p:cNvSpPr>
                <a:spLocks/>
              </p:cNvSpPr>
              <p:nvPr/>
            </p:nvSpPr>
            <p:spPr bwMode="auto">
              <a:xfrm>
                <a:off x="-467" y="322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1" name="Freeform 9711"/>
              <p:cNvSpPr>
                <a:spLocks noEditPoints="1"/>
              </p:cNvSpPr>
              <p:nvPr/>
            </p:nvSpPr>
            <p:spPr bwMode="auto">
              <a:xfrm>
                <a:off x="-465" y="3188"/>
                <a:ext cx="21" cy="36"/>
              </a:xfrm>
              <a:custGeom>
                <a:avLst/>
                <a:gdLst>
                  <a:gd name="T0" fmla="*/ 1 w 9"/>
                  <a:gd name="T1" fmla="*/ 15 h 15"/>
                  <a:gd name="T2" fmla="*/ 0 w 9"/>
                  <a:gd name="T3" fmla="*/ 15 h 15"/>
                  <a:gd name="T4" fmla="*/ 0 w 9"/>
                  <a:gd name="T5" fmla="*/ 15 h 15"/>
                  <a:gd name="T6" fmla="*/ 1 w 9"/>
                  <a:gd name="T7" fmla="*/ 15 h 15"/>
                  <a:gd name="T8" fmla="*/ 1 w 9"/>
                  <a:gd name="T9" fmla="*/ 15 h 15"/>
                  <a:gd name="T10" fmla="*/ 4 w 9"/>
                  <a:gd name="T11" fmla="*/ 9 h 15"/>
                  <a:gd name="T12" fmla="*/ 3 w 9"/>
                  <a:gd name="T13" fmla="*/ 10 h 15"/>
                  <a:gd name="T14" fmla="*/ 3 w 9"/>
                  <a:gd name="T15" fmla="*/ 10 h 15"/>
                  <a:gd name="T16" fmla="*/ 4 w 9"/>
                  <a:gd name="T17" fmla="*/ 9 h 15"/>
                  <a:gd name="T18" fmla="*/ 4 w 9"/>
                  <a:gd name="T19" fmla="*/ 9 h 15"/>
                  <a:gd name="T20" fmla="*/ 8 w 9"/>
                  <a:gd name="T21" fmla="*/ 1 h 15"/>
                  <a:gd name="T22" fmla="*/ 8 w 9"/>
                  <a:gd name="T23" fmla="*/ 1 h 15"/>
                  <a:gd name="T24" fmla="*/ 8 w 9"/>
                  <a:gd name="T25" fmla="*/ 1 h 15"/>
                  <a:gd name="T26" fmla="*/ 9 w 9"/>
                  <a:gd name="T27" fmla="*/ 1 h 15"/>
                  <a:gd name="T28" fmla="*/ 8 w 9"/>
                  <a:gd name="T29" fmla="*/ 1 h 15"/>
                  <a:gd name="T30" fmla="*/ 9 w 9"/>
                  <a:gd name="T31" fmla="*/ 0 h 15"/>
                  <a:gd name="T32" fmla="*/ 9 w 9"/>
                  <a:gd name="T33" fmla="*/ 1 h 15"/>
                  <a:gd name="T34" fmla="*/ 9 w 9"/>
                  <a:gd name="T35" fmla="*/ 1 h 15"/>
                  <a:gd name="T36" fmla="*/ 9 w 9"/>
                  <a:gd name="T37" fmla="*/ 0 h 15"/>
                  <a:gd name="T38" fmla="*/ 9 w 9"/>
                  <a:gd name="T3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5">
                    <a:moveTo>
                      <a:pt x="1" y="15"/>
                    </a:moveTo>
                    <a:cubicBezTo>
                      <a:pt x="1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4" y="9"/>
                    </a:moveTo>
                    <a:cubicBezTo>
                      <a:pt x="4" y="9"/>
                      <a:pt x="4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2" name="Freeform 9712"/>
              <p:cNvSpPr>
                <a:spLocks noEditPoints="1"/>
              </p:cNvSpPr>
              <p:nvPr/>
            </p:nvSpPr>
            <p:spPr bwMode="auto">
              <a:xfrm>
                <a:off x="-484" y="3087"/>
                <a:ext cx="64" cy="78"/>
              </a:xfrm>
              <a:custGeom>
                <a:avLst/>
                <a:gdLst>
                  <a:gd name="T0" fmla="*/ 0 w 27"/>
                  <a:gd name="T1" fmla="*/ 32 h 33"/>
                  <a:gd name="T2" fmla="*/ 0 w 27"/>
                  <a:gd name="T3" fmla="*/ 33 h 33"/>
                  <a:gd name="T4" fmla="*/ 0 w 27"/>
                  <a:gd name="T5" fmla="*/ 33 h 33"/>
                  <a:gd name="T6" fmla="*/ 0 w 27"/>
                  <a:gd name="T7" fmla="*/ 33 h 33"/>
                  <a:gd name="T8" fmla="*/ 0 w 27"/>
                  <a:gd name="T9" fmla="*/ 32 h 33"/>
                  <a:gd name="T10" fmla="*/ 4 w 27"/>
                  <a:gd name="T11" fmla="*/ 26 h 33"/>
                  <a:gd name="T12" fmla="*/ 1 w 27"/>
                  <a:gd name="T13" fmla="*/ 31 h 33"/>
                  <a:gd name="T14" fmla="*/ 2 w 27"/>
                  <a:gd name="T15" fmla="*/ 31 h 33"/>
                  <a:gd name="T16" fmla="*/ 4 w 27"/>
                  <a:gd name="T17" fmla="*/ 26 h 33"/>
                  <a:gd name="T18" fmla="*/ 4 w 27"/>
                  <a:gd name="T19" fmla="*/ 26 h 33"/>
                  <a:gd name="T20" fmla="*/ 5 w 27"/>
                  <a:gd name="T21" fmla="*/ 24 h 33"/>
                  <a:gd name="T22" fmla="*/ 5 w 27"/>
                  <a:gd name="T23" fmla="*/ 25 h 33"/>
                  <a:gd name="T24" fmla="*/ 5 w 27"/>
                  <a:gd name="T25" fmla="*/ 25 h 33"/>
                  <a:gd name="T26" fmla="*/ 5 w 27"/>
                  <a:gd name="T27" fmla="*/ 25 h 33"/>
                  <a:gd name="T28" fmla="*/ 5 w 27"/>
                  <a:gd name="T29" fmla="*/ 24 h 33"/>
                  <a:gd name="T30" fmla="*/ 11 w 27"/>
                  <a:gd name="T31" fmla="*/ 14 h 33"/>
                  <a:gd name="T32" fmla="*/ 9 w 27"/>
                  <a:gd name="T33" fmla="*/ 18 h 33"/>
                  <a:gd name="T34" fmla="*/ 6 w 27"/>
                  <a:gd name="T35" fmla="*/ 23 h 33"/>
                  <a:gd name="T36" fmla="*/ 6 w 27"/>
                  <a:gd name="T37" fmla="*/ 23 h 33"/>
                  <a:gd name="T38" fmla="*/ 12 w 27"/>
                  <a:gd name="T39" fmla="*/ 15 h 33"/>
                  <a:gd name="T40" fmla="*/ 11 w 27"/>
                  <a:gd name="T41" fmla="*/ 14 h 33"/>
                  <a:gd name="T42" fmla="*/ 13 w 27"/>
                  <a:gd name="T43" fmla="*/ 12 h 33"/>
                  <a:gd name="T44" fmla="*/ 13 w 27"/>
                  <a:gd name="T45" fmla="*/ 12 h 33"/>
                  <a:gd name="T46" fmla="*/ 13 w 27"/>
                  <a:gd name="T47" fmla="*/ 12 h 33"/>
                  <a:gd name="T48" fmla="*/ 13 w 27"/>
                  <a:gd name="T49" fmla="*/ 12 h 33"/>
                  <a:gd name="T50" fmla="*/ 13 w 27"/>
                  <a:gd name="T51" fmla="*/ 12 h 33"/>
                  <a:gd name="T52" fmla="*/ 20 w 27"/>
                  <a:gd name="T53" fmla="*/ 1 h 33"/>
                  <a:gd name="T54" fmla="*/ 20 w 27"/>
                  <a:gd name="T55" fmla="*/ 2 h 33"/>
                  <a:gd name="T56" fmla="*/ 19 w 27"/>
                  <a:gd name="T57" fmla="*/ 2 h 33"/>
                  <a:gd name="T58" fmla="*/ 19 w 27"/>
                  <a:gd name="T59" fmla="*/ 2 h 33"/>
                  <a:gd name="T60" fmla="*/ 18 w 27"/>
                  <a:gd name="T61" fmla="*/ 3 h 33"/>
                  <a:gd name="T62" fmla="*/ 17 w 27"/>
                  <a:gd name="T63" fmla="*/ 5 h 33"/>
                  <a:gd name="T64" fmla="*/ 15 w 27"/>
                  <a:gd name="T65" fmla="*/ 9 h 33"/>
                  <a:gd name="T66" fmla="*/ 15 w 27"/>
                  <a:gd name="T67" fmla="*/ 9 h 33"/>
                  <a:gd name="T68" fmla="*/ 18 w 27"/>
                  <a:gd name="T69" fmla="*/ 5 h 33"/>
                  <a:gd name="T70" fmla="*/ 19 w 27"/>
                  <a:gd name="T71" fmla="*/ 2 h 33"/>
                  <a:gd name="T72" fmla="*/ 20 w 27"/>
                  <a:gd name="T73" fmla="*/ 2 h 33"/>
                  <a:gd name="T74" fmla="*/ 20 w 27"/>
                  <a:gd name="T75" fmla="*/ 1 h 33"/>
                  <a:gd name="T76" fmla="*/ 26 w 27"/>
                  <a:gd name="T77" fmla="*/ 0 h 33"/>
                  <a:gd name="T78" fmla="*/ 19 w 27"/>
                  <a:gd name="T79" fmla="*/ 2 h 33"/>
                  <a:gd name="T80" fmla="*/ 19 w 27"/>
                  <a:gd name="T81" fmla="*/ 1 h 33"/>
                  <a:gd name="T82" fmla="*/ 20 w 27"/>
                  <a:gd name="T83" fmla="*/ 1 h 33"/>
                  <a:gd name="T84" fmla="*/ 19 w 27"/>
                  <a:gd name="T85" fmla="*/ 1 h 33"/>
                  <a:gd name="T86" fmla="*/ 19 w 27"/>
                  <a:gd name="T87" fmla="*/ 2 h 33"/>
                  <a:gd name="T88" fmla="*/ 19 w 27"/>
                  <a:gd name="T89" fmla="*/ 2 h 33"/>
                  <a:gd name="T90" fmla="*/ 19 w 27"/>
                  <a:gd name="T91" fmla="*/ 2 h 33"/>
                  <a:gd name="T92" fmla="*/ 26 w 27"/>
                  <a:gd name="T93" fmla="*/ 0 h 33"/>
                  <a:gd name="T94" fmla="*/ 26 w 27"/>
                  <a:gd name="T95" fmla="*/ 0 h 33"/>
                  <a:gd name="T96" fmla="*/ 26 w 27"/>
                  <a:gd name="T97" fmla="*/ 1 h 33"/>
                  <a:gd name="T98" fmla="*/ 27 w 27"/>
                  <a:gd name="T99" fmla="*/ 2 h 33"/>
                  <a:gd name="T100" fmla="*/ 27 w 27"/>
                  <a:gd name="T101" fmla="*/ 1 h 33"/>
                  <a:gd name="T102" fmla="*/ 26 w 27"/>
                  <a:gd name="T10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" h="33">
                    <a:moveTo>
                      <a:pt x="0" y="32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moveTo>
                      <a:pt x="4" y="26"/>
                    </a:moveTo>
                    <a:cubicBezTo>
                      <a:pt x="3" y="28"/>
                      <a:pt x="2" y="29"/>
                      <a:pt x="1" y="31"/>
                    </a:cubicBezTo>
                    <a:cubicBezTo>
                      <a:pt x="1" y="31"/>
                      <a:pt x="2" y="31"/>
                      <a:pt x="2" y="31"/>
                    </a:cubicBezTo>
                    <a:cubicBezTo>
                      <a:pt x="2" y="29"/>
                      <a:pt x="3" y="28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moveTo>
                      <a:pt x="5" y="24"/>
                    </a:move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4"/>
                    </a:cubicBezTo>
                    <a:moveTo>
                      <a:pt x="11" y="14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8" y="20"/>
                      <a:pt x="7" y="22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21"/>
                      <a:pt x="10" y="18"/>
                      <a:pt x="12" y="15"/>
                    </a:cubicBezTo>
                    <a:cubicBezTo>
                      <a:pt x="11" y="15"/>
                      <a:pt x="11" y="14"/>
                      <a:pt x="11" y="14"/>
                    </a:cubicBezTo>
                    <a:moveTo>
                      <a:pt x="13" y="12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moveTo>
                      <a:pt x="20" y="1"/>
                    </a:moveTo>
                    <a:cubicBezTo>
                      <a:pt x="20" y="1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8"/>
                      <a:pt x="17" y="6"/>
                      <a:pt x="18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moveTo>
                      <a:pt x="26" y="0"/>
                    </a:move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1" y="1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3" name="Freeform 9713"/>
              <p:cNvSpPr>
                <a:spLocks/>
              </p:cNvSpPr>
              <p:nvPr/>
            </p:nvSpPr>
            <p:spPr bwMode="auto">
              <a:xfrm>
                <a:off x="-484" y="3160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4" name="Freeform 9714"/>
              <p:cNvSpPr>
                <a:spLocks noEditPoints="1"/>
              </p:cNvSpPr>
              <p:nvPr/>
            </p:nvSpPr>
            <p:spPr bwMode="auto">
              <a:xfrm>
                <a:off x="-491" y="3165"/>
                <a:ext cx="7" cy="11"/>
              </a:xfrm>
              <a:custGeom>
                <a:avLst/>
                <a:gdLst>
                  <a:gd name="T0" fmla="*/ 1 w 3"/>
                  <a:gd name="T1" fmla="*/ 3 h 5"/>
                  <a:gd name="T2" fmla="*/ 0 w 3"/>
                  <a:gd name="T3" fmla="*/ 5 h 5"/>
                  <a:gd name="T4" fmla="*/ 1 w 3"/>
                  <a:gd name="T5" fmla="*/ 3 h 5"/>
                  <a:gd name="T6" fmla="*/ 1 w 3"/>
                  <a:gd name="T7" fmla="*/ 3 h 5"/>
                  <a:gd name="T8" fmla="*/ 3 w 3"/>
                  <a:gd name="T9" fmla="*/ 1 h 5"/>
                  <a:gd name="T10" fmla="*/ 2 w 3"/>
                  <a:gd name="T11" fmla="*/ 1 h 5"/>
                  <a:gd name="T12" fmla="*/ 2 w 3"/>
                  <a:gd name="T13" fmla="*/ 1 h 5"/>
                  <a:gd name="T14" fmla="*/ 3 w 3"/>
                  <a:gd name="T15" fmla="*/ 1 h 5"/>
                  <a:gd name="T16" fmla="*/ 3 w 3"/>
                  <a:gd name="T17" fmla="*/ 1 h 5"/>
                  <a:gd name="T18" fmla="*/ 3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1" y="4"/>
                      <a:pt x="0" y="4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5" name="Freeform 9715"/>
              <p:cNvSpPr>
                <a:spLocks noEditPoints="1"/>
              </p:cNvSpPr>
              <p:nvPr/>
            </p:nvSpPr>
            <p:spPr bwMode="auto">
              <a:xfrm>
                <a:off x="-489" y="3167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6" name="Freeform 9716"/>
              <p:cNvSpPr>
                <a:spLocks/>
              </p:cNvSpPr>
              <p:nvPr/>
            </p:nvSpPr>
            <p:spPr bwMode="auto">
              <a:xfrm>
                <a:off x="-489" y="316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7" name="Freeform 9717"/>
              <p:cNvSpPr>
                <a:spLocks noEditPoints="1"/>
              </p:cNvSpPr>
              <p:nvPr/>
            </p:nvSpPr>
            <p:spPr bwMode="auto">
              <a:xfrm>
                <a:off x="-484" y="3108"/>
                <a:ext cx="36" cy="59"/>
              </a:xfrm>
              <a:custGeom>
                <a:avLst/>
                <a:gdLst>
                  <a:gd name="T0" fmla="*/ 0 w 15"/>
                  <a:gd name="T1" fmla="*/ 24 h 25"/>
                  <a:gd name="T2" fmla="*/ 0 w 15"/>
                  <a:gd name="T3" fmla="*/ 25 h 25"/>
                  <a:gd name="T4" fmla="*/ 0 w 15"/>
                  <a:gd name="T5" fmla="*/ 25 h 25"/>
                  <a:gd name="T6" fmla="*/ 0 w 15"/>
                  <a:gd name="T7" fmla="*/ 24 h 25"/>
                  <a:gd name="T8" fmla="*/ 0 w 15"/>
                  <a:gd name="T9" fmla="*/ 24 h 25"/>
                  <a:gd name="T10" fmla="*/ 0 w 15"/>
                  <a:gd name="T11" fmla="*/ 24 h 25"/>
                  <a:gd name="T12" fmla="*/ 0 w 15"/>
                  <a:gd name="T13" fmla="*/ 24 h 25"/>
                  <a:gd name="T14" fmla="*/ 0 w 15"/>
                  <a:gd name="T15" fmla="*/ 24 h 25"/>
                  <a:gd name="T16" fmla="*/ 0 w 15"/>
                  <a:gd name="T17" fmla="*/ 24 h 25"/>
                  <a:gd name="T18" fmla="*/ 0 w 15"/>
                  <a:gd name="T19" fmla="*/ 24 h 25"/>
                  <a:gd name="T20" fmla="*/ 5 w 15"/>
                  <a:gd name="T21" fmla="*/ 16 h 25"/>
                  <a:gd name="T22" fmla="*/ 4 w 15"/>
                  <a:gd name="T23" fmla="*/ 17 h 25"/>
                  <a:gd name="T24" fmla="*/ 4 w 15"/>
                  <a:gd name="T25" fmla="*/ 17 h 25"/>
                  <a:gd name="T26" fmla="*/ 5 w 15"/>
                  <a:gd name="T27" fmla="*/ 16 h 25"/>
                  <a:gd name="T28" fmla="*/ 5 w 15"/>
                  <a:gd name="T29" fmla="*/ 16 h 25"/>
                  <a:gd name="T30" fmla="*/ 6 w 15"/>
                  <a:gd name="T31" fmla="*/ 14 h 25"/>
                  <a:gd name="T32" fmla="*/ 5 w 15"/>
                  <a:gd name="T33" fmla="*/ 15 h 25"/>
                  <a:gd name="T34" fmla="*/ 5 w 15"/>
                  <a:gd name="T35" fmla="*/ 16 h 25"/>
                  <a:gd name="T36" fmla="*/ 6 w 15"/>
                  <a:gd name="T37" fmla="*/ 14 h 25"/>
                  <a:gd name="T38" fmla="*/ 6 w 15"/>
                  <a:gd name="T39" fmla="*/ 14 h 25"/>
                  <a:gd name="T40" fmla="*/ 13 w 15"/>
                  <a:gd name="T41" fmla="*/ 3 h 25"/>
                  <a:gd name="T42" fmla="*/ 11 w 15"/>
                  <a:gd name="T43" fmla="*/ 5 h 25"/>
                  <a:gd name="T44" fmla="*/ 12 w 15"/>
                  <a:gd name="T45" fmla="*/ 6 h 25"/>
                  <a:gd name="T46" fmla="*/ 13 w 15"/>
                  <a:gd name="T47" fmla="*/ 3 h 25"/>
                  <a:gd name="T48" fmla="*/ 13 w 15"/>
                  <a:gd name="T49" fmla="*/ 3 h 25"/>
                  <a:gd name="T50" fmla="*/ 15 w 15"/>
                  <a:gd name="T51" fmla="*/ 0 h 25"/>
                  <a:gd name="T52" fmla="*/ 15 w 15"/>
                  <a:gd name="T53" fmla="*/ 0 h 25"/>
                  <a:gd name="T54" fmla="*/ 13 w 15"/>
                  <a:gd name="T55" fmla="*/ 3 h 25"/>
                  <a:gd name="T56" fmla="*/ 13 w 15"/>
                  <a:gd name="T57" fmla="*/ 3 h 25"/>
                  <a:gd name="T58" fmla="*/ 15 w 15"/>
                  <a:gd name="T59" fmla="*/ 0 h 25"/>
                  <a:gd name="T60" fmla="*/ 15 w 15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" h="25">
                    <a:moveTo>
                      <a:pt x="0" y="24"/>
                    </a:moveTo>
                    <a:cubicBezTo>
                      <a:pt x="0" y="24"/>
                      <a:pt x="0" y="24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moveTo>
                      <a:pt x="5" y="16"/>
                    </a:moveTo>
                    <a:cubicBezTo>
                      <a:pt x="5" y="16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moveTo>
                      <a:pt x="6" y="14"/>
                    </a:moveTo>
                    <a:cubicBezTo>
                      <a:pt x="6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moveTo>
                      <a:pt x="13" y="3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5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8" name="Freeform 9718"/>
              <p:cNvSpPr>
                <a:spLocks noEditPoints="1"/>
              </p:cNvSpPr>
              <p:nvPr/>
            </p:nvSpPr>
            <p:spPr bwMode="auto">
              <a:xfrm>
                <a:off x="-439" y="3091"/>
                <a:ext cx="21" cy="29"/>
              </a:xfrm>
              <a:custGeom>
                <a:avLst/>
                <a:gdLst>
                  <a:gd name="T0" fmla="*/ 6 w 9"/>
                  <a:gd name="T1" fmla="*/ 10 h 12"/>
                  <a:gd name="T2" fmla="*/ 6 w 9"/>
                  <a:gd name="T3" fmla="*/ 12 h 12"/>
                  <a:gd name="T4" fmla="*/ 6 w 9"/>
                  <a:gd name="T5" fmla="*/ 11 h 12"/>
                  <a:gd name="T6" fmla="*/ 7 w 9"/>
                  <a:gd name="T7" fmla="*/ 10 h 12"/>
                  <a:gd name="T8" fmla="*/ 6 w 9"/>
                  <a:gd name="T9" fmla="*/ 10 h 12"/>
                  <a:gd name="T10" fmla="*/ 8 w 9"/>
                  <a:gd name="T11" fmla="*/ 8 h 12"/>
                  <a:gd name="T12" fmla="*/ 7 w 9"/>
                  <a:gd name="T13" fmla="*/ 9 h 12"/>
                  <a:gd name="T14" fmla="*/ 8 w 9"/>
                  <a:gd name="T15" fmla="*/ 9 h 12"/>
                  <a:gd name="T16" fmla="*/ 8 w 9"/>
                  <a:gd name="T17" fmla="*/ 8 h 12"/>
                  <a:gd name="T18" fmla="*/ 8 w 9"/>
                  <a:gd name="T19" fmla="*/ 0 h 12"/>
                  <a:gd name="T20" fmla="*/ 8 w 9"/>
                  <a:gd name="T21" fmla="*/ 8 h 12"/>
                  <a:gd name="T22" fmla="*/ 8 w 9"/>
                  <a:gd name="T23" fmla="*/ 7 h 12"/>
                  <a:gd name="T24" fmla="*/ 9 w 9"/>
                  <a:gd name="T25" fmla="*/ 5 h 12"/>
                  <a:gd name="T26" fmla="*/ 9 w 9"/>
                  <a:gd name="T27" fmla="*/ 3 h 12"/>
                  <a:gd name="T28" fmla="*/ 8 w 9"/>
                  <a:gd name="T29" fmla="*/ 0 h 12"/>
                  <a:gd name="T30" fmla="*/ 8 w 9"/>
                  <a:gd name="T31" fmla="*/ 0 h 12"/>
                  <a:gd name="T32" fmla="*/ 0 w 9"/>
                  <a:gd name="T33" fmla="*/ 0 h 12"/>
                  <a:gd name="T34" fmla="*/ 0 w 9"/>
                  <a:gd name="T35" fmla="*/ 0 h 12"/>
                  <a:gd name="T36" fmla="*/ 0 w 9"/>
                  <a:gd name="T37" fmla="*/ 0 h 12"/>
                  <a:gd name="T38" fmla="*/ 0 w 9"/>
                  <a:gd name="T39" fmla="*/ 0 h 12"/>
                  <a:gd name="T40" fmla="*/ 0 w 9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2">
                    <a:moveTo>
                      <a:pt x="6" y="1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8" y="8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moveTo>
                      <a:pt x="8" y="0"/>
                    </a:moveTo>
                    <a:cubicBezTo>
                      <a:pt x="8" y="3"/>
                      <a:pt x="8" y="6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9" name="Freeform 9719"/>
              <p:cNvSpPr>
                <a:spLocks/>
              </p:cNvSpPr>
              <p:nvPr/>
            </p:nvSpPr>
            <p:spPr bwMode="auto">
              <a:xfrm>
                <a:off x="-425" y="311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0" name="Freeform 9720"/>
              <p:cNvSpPr>
                <a:spLocks noEditPoints="1"/>
              </p:cNvSpPr>
              <p:nvPr/>
            </p:nvSpPr>
            <p:spPr bwMode="auto">
              <a:xfrm>
                <a:off x="-635" y="3540"/>
                <a:ext cx="71" cy="113"/>
              </a:xfrm>
              <a:custGeom>
                <a:avLst/>
                <a:gdLst>
                  <a:gd name="T0" fmla="*/ 0 w 30"/>
                  <a:gd name="T1" fmla="*/ 48 h 48"/>
                  <a:gd name="T2" fmla="*/ 3 w 30"/>
                  <a:gd name="T3" fmla="*/ 43 h 48"/>
                  <a:gd name="T4" fmla="*/ 5 w 30"/>
                  <a:gd name="T5" fmla="*/ 41 h 48"/>
                  <a:gd name="T6" fmla="*/ 5 w 30"/>
                  <a:gd name="T7" fmla="*/ 40 h 48"/>
                  <a:gd name="T8" fmla="*/ 6 w 30"/>
                  <a:gd name="T9" fmla="*/ 39 h 48"/>
                  <a:gd name="T10" fmla="*/ 5 w 30"/>
                  <a:gd name="T11" fmla="*/ 40 h 48"/>
                  <a:gd name="T12" fmla="*/ 6 w 30"/>
                  <a:gd name="T13" fmla="*/ 39 h 48"/>
                  <a:gd name="T14" fmla="*/ 6 w 30"/>
                  <a:gd name="T15" fmla="*/ 39 h 48"/>
                  <a:gd name="T16" fmla="*/ 6 w 30"/>
                  <a:gd name="T17" fmla="*/ 38 h 48"/>
                  <a:gd name="T18" fmla="*/ 8 w 30"/>
                  <a:gd name="T19" fmla="*/ 35 h 48"/>
                  <a:gd name="T20" fmla="*/ 7 w 30"/>
                  <a:gd name="T21" fmla="*/ 37 h 48"/>
                  <a:gd name="T22" fmla="*/ 8 w 30"/>
                  <a:gd name="T23" fmla="*/ 35 h 48"/>
                  <a:gd name="T24" fmla="*/ 8 w 30"/>
                  <a:gd name="T25" fmla="*/ 35 h 48"/>
                  <a:gd name="T26" fmla="*/ 9 w 30"/>
                  <a:gd name="T27" fmla="*/ 34 h 48"/>
                  <a:gd name="T28" fmla="*/ 9 w 30"/>
                  <a:gd name="T29" fmla="*/ 34 h 48"/>
                  <a:gd name="T30" fmla="*/ 9 w 30"/>
                  <a:gd name="T31" fmla="*/ 34 h 48"/>
                  <a:gd name="T32" fmla="*/ 9 w 30"/>
                  <a:gd name="T33" fmla="*/ 34 h 48"/>
                  <a:gd name="T34" fmla="*/ 11 w 30"/>
                  <a:gd name="T35" fmla="*/ 31 h 48"/>
                  <a:gd name="T36" fmla="*/ 11 w 30"/>
                  <a:gd name="T37" fmla="*/ 31 h 48"/>
                  <a:gd name="T38" fmla="*/ 12 w 30"/>
                  <a:gd name="T39" fmla="*/ 30 h 48"/>
                  <a:gd name="T40" fmla="*/ 11 w 30"/>
                  <a:gd name="T41" fmla="*/ 31 h 48"/>
                  <a:gd name="T42" fmla="*/ 12 w 30"/>
                  <a:gd name="T43" fmla="*/ 30 h 48"/>
                  <a:gd name="T44" fmla="*/ 12 w 30"/>
                  <a:gd name="T45" fmla="*/ 29 h 48"/>
                  <a:gd name="T46" fmla="*/ 13 w 30"/>
                  <a:gd name="T47" fmla="*/ 28 h 48"/>
                  <a:gd name="T48" fmla="*/ 14 w 30"/>
                  <a:gd name="T49" fmla="*/ 26 h 48"/>
                  <a:gd name="T50" fmla="*/ 13 w 30"/>
                  <a:gd name="T51" fmla="*/ 27 h 48"/>
                  <a:gd name="T52" fmla="*/ 14 w 30"/>
                  <a:gd name="T53" fmla="*/ 26 h 48"/>
                  <a:gd name="T54" fmla="*/ 15 w 30"/>
                  <a:gd name="T55" fmla="*/ 25 h 48"/>
                  <a:gd name="T56" fmla="*/ 17 w 30"/>
                  <a:gd name="T57" fmla="*/ 21 h 48"/>
                  <a:gd name="T58" fmla="*/ 20 w 30"/>
                  <a:gd name="T59" fmla="*/ 16 h 48"/>
                  <a:gd name="T60" fmla="*/ 20 w 30"/>
                  <a:gd name="T61" fmla="*/ 17 h 48"/>
                  <a:gd name="T62" fmla="*/ 20 w 30"/>
                  <a:gd name="T63" fmla="*/ 16 h 48"/>
                  <a:gd name="T64" fmla="*/ 20 w 30"/>
                  <a:gd name="T65" fmla="*/ 16 h 48"/>
                  <a:gd name="T66" fmla="*/ 21 w 30"/>
                  <a:gd name="T67" fmla="*/ 15 h 48"/>
                  <a:gd name="T68" fmla="*/ 24 w 30"/>
                  <a:gd name="T69" fmla="*/ 9 h 48"/>
                  <a:gd name="T70" fmla="*/ 24 w 30"/>
                  <a:gd name="T71" fmla="*/ 10 h 48"/>
                  <a:gd name="T72" fmla="*/ 24 w 30"/>
                  <a:gd name="T73" fmla="*/ 9 h 48"/>
                  <a:gd name="T74" fmla="*/ 27 w 30"/>
                  <a:gd name="T75" fmla="*/ 5 h 48"/>
                  <a:gd name="T76" fmla="*/ 28 w 30"/>
                  <a:gd name="T77" fmla="*/ 3 h 48"/>
                  <a:gd name="T78" fmla="*/ 30 w 30"/>
                  <a:gd name="T79" fmla="*/ 0 h 48"/>
                  <a:gd name="T80" fmla="*/ 28 w 30"/>
                  <a:gd name="T81" fmla="*/ 3 h 48"/>
                  <a:gd name="T82" fmla="*/ 30 w 30"/>
                  <a:gd name="T8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" h="48">
                    <a:moveTo>
                      <a:pt x="3" y="43"/>
                    </a:moveTo>
                    <a:cubicBezTo>
                      <a:pt x="2" y="45"/>
                      <a:pt x="1" y="46"/>
                      <a:pt x="0" y="48"/>
                    </a:cubicBezTo>
                    <a:cubicBezTo>
                      <a:pt x="1" y="46"/>
                      <a:pt x="2" y="45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moveTo>
                      <a:pt x="5" y="40"/>
                    </a:moveTo>
                    <a:cubicBezTo>
                      <a:pt x="5" y="40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moveTo>
                      <a:pt x="6" y="39"/>
                    </a:moveTo>
                    <a:cubicBezTo>
                      <a:pt x="6" y="39"/>
                      <a:pt x="6" y="39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moveTo>
                      <a:pt x="6" y="38"/>
                    </a:moveTo>
                    <a:cubicBezTo>
                      <a:pt x="6" y="38"/>
                      <a:pt x="6" y="38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moveTo>
                      <a:pt x="8" y="35"/>
                    </a:moveTo>
                    <a:cubicBezTo>
                      <a:pt x="8" y="36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8" y="36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moveTo>
                      <a:pt x="9" y="34"/>
                    </a:moveTo>
                    <a:cubicBezTo>
                      <a:pt x="9" y="34"/>
                      <a:pt x="9" y="35"/>
                      <a:pt x="8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moveTo>
                      <a:pt x="9" y="34"/>
                    </a:move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moveTo>
                      <a:pt x="11" y="31"/>
                    </a:move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moveTo>
                      <a:pt x="12" y="30"/>
                    </a:moveTo>
                    <a:cubicBezTo>
                      <a:pt x="11" y="30"/>
                      <a:pt x="11" y="30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0"/>
                      <a:pt x="11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moveTo>
                      <a:pt x="13" y="28"/>
                    </a:moveTo>
                    <a:cubicBezTo>
                      <a:pt x="13" y="28"/>
                      <a:pt x="12" y="28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moveTo>
                      <a:pt x="14" y="26"/>
                    </a:moveTo>
                    <a:cubicBezTo>
                      <a:pt x="14" y="26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moveTo>
                      <a:pt x="17" y="21"/>
                    </a:moveTo>
                    <a:cubicBezTo>
                      <a:pt x="16" y="23"/>
                      <a:pt x="15" y="24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6" y="23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0" y="16"/>
                    </a:moveTo>
                    <a:cubicBezTo>
                      <a:pt x="20" y="16"/>
                      <a:pt x="20" y="16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moveTo>
                      <a:pt x="21" y="15"/>
                    </a:moveTo>
                    <a:cubicBezTo>
                      <a:pt x="21" y="15"/>
                      <a:pt x="21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moveTo>
                      <a:pt x="24" y="9"/>
                    </a:move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moveTo>
                      <a:pt x="28" y="3"/>
                    </a:moveTo>
                    <a:cubicBezTo>
                      <a:pt x="28" y="3"/>
                      <a:pt x="28" y="4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4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moveTo>
                      <a:pt x="30" y="0"/>
                    </a:moveTo>
                    <a:cubicBezTo>
                      <a:pt x="29" y="1"/>
                      <a:pt x="29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1" name="Freeform 9721"/>
              <p:cNvSpPr>
                <a:spLocks noEditPoints="1"/>
              </p:cNvSpPr>
              <p:nvPr/>
            </p:nvSpPr>
            <p:spPr bwMode="auto">
              <a:xfrm>
                <a:off x="-621" y="362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2" name="Freeform 9722"/>
              <p:cNvSpPr>
                <a:spLocks noEditPoints="1"/>
              </p:cNvSpPr>
              <p:nvPr/>
            </p:nvSpPr>
            <p:spPr bwMode="auto">
              <a:xfrm>
                <a:off x="-628" y="3523"/>
                <a:ext cx="73" cy="119"/>
              </a:xfrm>
              <a:custGeom>
                <a:avLst/>
                <a:gdLst>
                  <a:gd name="T0" fmla="*/ 0 w 31"/>
                  <a:gd name="T1" fmla="*/ 50 h 50"/>
                  <a:gd name="T2" fmla="*/ 2 w 31"/>
                  <a:gd name="T3" fmla="*/ 48 h 50"/>
                  <a:gd name="T4" fmla="*/ 2 w 31"/>
                  <a:gd name="T5" fmla="*/ 47 h 50"/>
                  <a:gd name="T6" fmla="*/ 2 w 31"/>
                  <a:gd name="T7" fmla="*/ 47 h 50"/>
                  <a:gd name="T8" fmla="*/ 2 w 31"/>
                  <a:gd name="T9" fmla="*/ 47 h 50"/>
                  <a:gd name="T10" fmla="*/ 5 w 31"/>
                  <a:gd name="T11" fmla="*/ 42 h 50"/>
                  <a:gd name="T12" fmla="*/ 6 w 31"/>
                  <a:gd name="T13" fmla="*/ 42 h 50"/>
                  <a:gd name="T14" fmla="*/ 6 w 31"/>
                  <a:gd name="T15" fmla="*/ 41 h 50"/>
                  <a:gd name="T16" fmla="*/ 6 w 31"/>
                  <a:gd name="T17" fmla="*/ 41 h 50"/>
                  <a:gd name="T18" fmla="*/ 6 w 31"/>
                  <a:gd name="T19" fmla="*/ 41 h 50"/>
                  <a:gd name="T20" fmla="*/ 6 w 31"/>
                  <a:gd name="T21" fmla="*/ 41 h 50"/>
                  <a:gd name="T22" fmla="*/ 8 w 31"/>
                  <a:gd name="T23" fmla="*/ 38 h 50"/>
                  <a:gd name="T24" fmla="*/ 8 w 31"/>
                  <a:gd name="T25" fmla="*/ 38 h 50"/>
                  <a:gd name="T26" fmla="*/ 8 w 31"/>
                  <a:gd name="T27" fmla="*/ 38 h 50"/>
                  <a:gd name="T28" fmla="*/ 8 w 31"/>
                  <a:gd name="T29" fmla="*/ 38 h 50"/>
                  <a:gd name="T30" fmla="*/ 9 w 31"/>
                  <a:gd name="T31" fmla="*/ 37 h 50"/>
                  <a:gd name="T32" fmla="*/ 9 w 31"/>
                  <a:gd name="T33" fmla="*/ 36 h 50"/>
                  <a:gd name="T34" fmla="*/ 10 w 31"/>
                  <a:gd name="T35" fmla="*/ 34 h 50"/>
                  <a:gd name="T36" fmla="*/ 10 w 31"/>
                  <a:gd name="T37" fmla="*/ 35 h 50"/>
                  <a:gd name="T38" fmla="*/ 10 w 31"/>
                  <a:gd name="T39" fmla="*/ 34 h 50"/>
                  <a:gd name="T40" fmla="*/ 11 w 31"/>
                  <a:gd name="T41" fmla="*/ 33 h 50"/>
                  <a:gd name="T42" fmla="*/ 12 w 31"/>
                  <a:gd name="T43" fmla="*/ 32 h 50"/>
                  <a:gd name="T44" fmla="*/ 17 w 31"/>
                  <a:gd name="T45" fmla="*/ 24 h 50"/>
                  <a:gd name="T46" fmla="*/ 14 w 31"/>
                  <a:gd name="T47" fmla="*/ 28 h 50"/>
                  <a:gd name="T48" fmla="*/ 17 w 31"/>
                  <a:gd name="T49" fmla="*/ 24 h 50"/>
                  <a:gd name="T50" fmla="*/ 17 w 31"/>
                  <a:gd name="T51" fmla="*/ 23 h 50"/>
                  <a:gd name="T52" fmla="*/ 17 w 31"/>
                  <a:gd name="T53" fmla="*/ 23 h 50"/>
                  <a:gd name="T54" fmla="*/ 21 w 31"/>
                  <a:gd name="T55" fmla="*/ 17 h 50"/>
                  <a:gd name="T56" fmla="*/ 18 w 31"/>
                  <a:gd name="T57" fmla="*/ 22 h 50"/>
                  <a:gd name="T58" fmla="*/ 21 w 31"/>
                  <a:gd name="T59" fmla="*/ 17 h 50"/>
                  <a:gd name="T60" fmla="*/ 21 w 31"/>
                  <a:gd name="T61" fmla="*/ 16 h 50"/>
                  <a:gd name="T62" fmla="*/ 24 w 31"/>
                  <a:gd name="T63" fmla="*/ 12 h 50"/>
                  <a:gd name="T64" fmla="*/ 25 w 31"/>
                  <a:gd name="T65" fmla="*/ 10 h 50"/>
                  <a:gd name="T66" fmla="*/ 25 w 31"/>
                  <a:gd name="T67" fmla="*/ 10 h 50"/>
                  <a:gd name="T68" fmla="*/ 25 w 31"/>
                  <a:gd name="T69" fmla="*/ 10 h 50"/>
                  <a:gd name="T70" fmla="*/ 27 w 31"/>
                  <a:gd name="T71" fmla="*/ 7 h 50"/>
                  <a:gd name="T72" fmla="*/ 31 w 31"/>
                  <a:gd name="T7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50">
                    <a:moveTo>
                      <a:pt x="2" y="48"/>
                    </a:moveTo>
                    <a:cubicBezTo>
                      <a:pt x="1" y="49"/>
                      <a:pt x="1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1" y="49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moveTo>
                      <a:pt x="2" y="47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moveTo>
                      <a:pt x="5" y="42"/>
                    </a:move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moveTo>
                      <a:pt x="6" y="41"/>
                    </a:move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moveTo>
                      <a:pt x="8" y="38"/>
                    </a:moveTo>
                    <a:cubicBezTo>
                      <a:pt x="7" y="39"/>
                      <a:pt x="6" y="40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0"/>
                      <a:pt x="7" y="39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moveTo>
                      <a:pt x="8" y="38"/>
                    </a:move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moveTo>
                      <a:pt x="9" y="36"/>
                    </a:moveTo>
                    <a:cubicBezTo>
                      <a:pt x="9" y="36"/>
                      <a:pt x="9" y="36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moveTo>
                      <a:pt x="10" y="34"/>
                    </a:moveTo>
                    <a:cubicBezTo>
                      <a:pt x="10" y="34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moveTo>
                      <a:pt x="12" y="32"/>
                    </a:moveTo>
                    <a:cubicBezTo>
                      <a:pt x="11" y="32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moveTo>
                      <a:pt x="17" y="24"/>
                    </a:moveTo>
                    <a:cubicBezTo>
                      <a:pt x="16" y="25"/>
                      <a:pt x="15" y="27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6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moveTo>
                      <a:pt x="21" y="17"/>
                    </a:moveTo>
                    <a:cubicBezTo>
                      <a:pt x="20" y="19"/>
                      <a:pt x="19" y="20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0"/>
                      <a:pt x="20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moveTo>
                      <a:pt x="24" y="12"/>
                    </a:moveTo>
                    <a:cubicBezTo>
                      <a:pt x="23" y="13"/>
                      <a:pt x="22" y="15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3" y="13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moveTo>
                      <a:pt x="25" y="10"/>
                    </a:move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moveTo>
                      <a:pt x="31" y="0"/>
                    </a:moveTo>
                    <a:cubicBezTo>
                      <a:pt x="30" y="3"/>
                      <a:pt x="28" y="5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8" y="5"/>
                      <a:pt x="30" y="3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3" name="Freeform 9723"/>
              <p:cNvSpPr>
                <a:spLocks noEditPoints="1"/>
              </p:cNvSpPr>
              <p:nvPr/>
            </p:nvSpPr>
            <p:spPr bwMode="auto">
              <a:xfrm>
                <a:off x="-685" y="3653"/>
                <a:ext cx="50" cy="81"/>
              </a:xfrm>
              <a:custGeom>
                <a:avLst/>
                <a:gdLst>
                  <a:gd name="T0" fmla="*/ 0 w 21"/>
                  <a:gd name="T1" fmla="*/ 34 h 34"/>
                  <a:gd name="T2" fmla="*/ 0 w 21"/>
                  <a:gd name="T3" fmla="*/ 34 h 34"/>
                  <a:gd name="T4" fmla="*/ 0 w 21"/>
                  <a:gd name="T5" fmla="*/ 34 h 34"/>
                  <a:gd name="T6" fmla="*/ 0 w 21"/>
                  <a:gd name="T7" fmla="*/ 34 h 34"/>
                  <a:gd name="T8" fmla="*/ 0 w 21"/>
                  <a:gd name="T9" fmla="*/ 34 h 34"/>
                  <a:gd name="T10" fmla="*/ 4 w 21"/>
                  <a:gd name="T11" fmla="*/ 27 h 34"/>
                  <a:gd name="T12" fmla="*/ 0 w 21"/>
                  <a:gd name="T13" fmla="*/ 33 h 34"/>
                  <a:gd name="T14" fmla="*/ 0 w 21"/>
                  <a:gd name="T15" fmla="*/ 33 h 34"/>
                  <a:gd name="T16" fmla="*/ 4 w 21"/>
                  <a:gd name="T17" fmla="*/ 27 h 34"/>
                  <a:gd name="T18" fmla="*/ 4 w 21"/>
                  <a:gd name="T19" fmla="*/ 27 h 34"/>
                  <a:gd name="T20" fmla="*/ 9 w 21"/>
                  <a:gd name="T21" fmla="*/ 19 h 34"/>
                  <a:gd name="T22" fmla="*/ 6 w 21"/>
                  <a:gd name="T23" fmla="*/ 24 h 34"/>
                  <a:gd name="T24" fmla="*/ 6 w 21"/>
                  <a:gd name="T25" fmla="*/ 24 h 34"/>
                  <a:gd name="T26" fmla="*/ 9 w 21"/>
                  <a:gd name="T27" fmla="*/ 19 h 34"/>
                  <a:gd name="T28" fmla="*/ 9 w 21"/>
                  <a:gd name="T29" fmla="*/ 19 h 34"/>
                  <a:gd name="T30" fmla="*/ 18 w 21"/>
                  <a:gd name="T31" fmla="*/ 6 h 34"/>
                  <a:gd name="T32" fmla="*/ 12 w 21"/>
                  <a:gd name="T33" fmla="*/ 15 h 34"/>
                  <a:gd name="T34" fmla="*/ 12 w 21"/>
                  <a:gd name="T35" fmla="*/ 15 h 34"/>
                  <a:gd name="T36" fmla="*/ 18 w 21"/>
                  <a:gd name="T37" fmla="*/ 6 h 34"/>
                  <a:gd name="T38" fmla="*/ 18 w 21"/>
                  <a:gd name="T39" fmla="*/ 6 h 34"/>
                  <a:gd name="T40" fmla="*/ 21 w 21"/>
                  <a:gd name="T41" fmla="*/ 0 h 34"/>
                  <a:gd name="T42" fmla="*/ 19 w 21"/>
                  <a:gd name="T43" fmla="*/ 3 h 34"/>
                  <a:gd name="T44" fmla="*/ 19 w 21"/>
                  <a:gd name="T45" fmla="*/ 3 h 34"/>
                  <a:gd name="T46" fmla="*/ 21 w 21"/>
                  <a:gd name="T4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moveTo>
                      <a:pt x="4" y="27"/>
                    </a:moveTo>
                    <a:cubicBezTo>
                      <a:pt x="3" y="29"/>
                      <a:pt x="2" y="31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1"/>
                      <a:pt x="3" y="29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moveTo>
                      <a:pt x="9" y="19"/>
                    </a:moveTo>
                    <a:cubicBezTo>
                      <a:pt x="8" y="21"/>
                      <a:pt x="7" y="22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3"/>
                      <a:pt x="8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moveTo>
                      <a:pt x="18" y="6"/>
                    </a:moveTo>
                    <a:cubicBezTo>
                      <a:pt x="16" y="9"/>
                      <a:pt x="14" y="12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1" y="0"/>
                    </a:moveTo>
                    <a:cubicBezTo>
                      <a:pt x="21" y="1"/>
                      <a:pt x="20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2"/>
                      <a:pt x="21" y="1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4" name="Freeform 9724"/>
              <p:cNvSpPr>
                <a:spLocks noEditPoints="1"/>
              </p:cNvSpPr>
              <p:nvPr/>
            </p:nvSpPr>
            <p:spPr bwMode="auto">
              <a:xfrm>
                <a:off x="-687" y="3660"/>
                <a:ext cx="47" cy="76"/>
              </a:xfrm>
              <a:custGeom>
                <a:avLst/>
                <a:gdLst>
                  <a:gd name="T0" fmla="*/ 1 w 20"/>
                  <a:gd name="T1" fmla="*/ 31 h 32"/>
                  <a:gd name="T2" fmla="*/ 0 w 20"/>
                  <a:gd name="T3" fmla="*/ 32 h 32"/>
                  <a:gd name="T4" fmla="*/ 1 w 20"/>
                  <a:gd name="T5" fmla="*/ 31 h 32"/>
                  <a:gd name="T6" fmla="*/ 1 w 20"/>
                  <a:gd name="T7" fmla="*/ 31 h 32"/>
                  <a:gd name="T8" fmla="*/ 1 w 20"/>
                  <a:gd name="T9" fmla="*/ 30 h 32"/>
                  <a:gd name="T10" fmla="*/ 1 w 20"/>
                  <a:gd name="T11" fmla="*/ 31 h 32"/>
                  <a:gd name="T12" fmla="*/ 1 w 20"/>
                  <a:gd name="T13" fmla="*/ 31 h 32"/>
                  <a:gd name="T14" fmla="*/ 1 w 20"/>
                  <a:gd name="T15" fmla="*/ 30 h 32"/>
                  <a:gd name="T16" fmla="*/ 1 w 20"/>
                  <a:gd name="T17" fmla="*/ 30 h 32"/>
                  <a:gd name="T18" fmla="*/ 7 w 20"/>
                  <a:gd name="T19" fmla="*/ 21 h 32"/>
                  <a:gd name="T20" fmla="*/ 5 w 20"/>
                  <a:gd name="T21" fmla="*/ 24 h 32"/>
                  <a:gd name="T22" fmla="*/ 5 w 20"/>
                  <a:gd name="T23" fmla="*/ 24 h 32"/>
                  <a:gd name="T24" fmla="*/ 7 w 20"/>
                  <a:gd name="T25" fmla="*/ 21 h 32"/>
                  <a:gd name="T26" fmla="*/ 7 w 20"/>
                  <a:gd name="T27" fmla="*/ 21 h 32"/>
                  <a:gd name="T28" fmla="*/ 13 w 20"/>
                  <a:gd name="T29" fmla="*/ 12 h 32"/>
                  <a:gd name="T30" fmla="*/ 10 w 20"/>
                  <a:gd name="T31" fmla="*/ 16 h 32"/>
                  <a:gd name="T32" fmla="*/ 10 w 20"/>
                  <a:gd name="T33" fmla="*/ 16 h 32"/>
                  <a:gd name="T34" fmla="*/ 13 w 20"/>
                  <a:gd name="T35" fmla="*/ 12 h 32"/>
                  <a:gd name="T36" fmla="*/ 13 w 20"/>
                  <a:gd name="T37" fmla="*/ 12 h 32"/>
                  <a:gd name="T38" fmla="*/ 20 w 20"/>
                  <a:gd name="T39" fmla="*/ 0 h 32"/>
                  <a:gd name="T40" fmla="*/ 19 w 20"/>
                  <a:gd name="T41" fmla="*/ 3 h 32"/>
                  <a:gd name="T42" fmla="*/ 19 w 20"/>
                  <a:gd name="T43" fmla="*/ 3 h 32"/>
                  <a:gd name="T44" fmla="*/ 20 w 20"/>
                  <a:gd name="T45" fmla="*/ 0 h 32"/>
                  <a:gd name="T46" fmla="*/ 20 w 20"/>
                  <a:gd name="T4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">
                    <a:moveTo>
                      <a:pt x="1" y="31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moveTo>
                      <a:pt x="1" y="30"/>
                    </a:move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moveTo>
                      <a:pt x="7" y="21"/>
                    </a:moveTo>
                    <a:cubicBezTo>
                      <a:pt x="6" y="22"/>
                      <a:pt x="6" y="23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moveTo>
                      <a:pt x="13" y="12"/>
                    </a:moveTo>
                    <a:cubicBezTo>
                      <a:pt x="12" y="13"/>
                      <a:pt x="11" y="15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5"/>
                      <a:pt x="12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moveTo>
                      <a:pt x="20" y="0"/>
                    </a:moveTo>
                    <a:cubicBezTo>
                      <a:pt x="20" y="1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20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5" name="Freeform 9725"/>
              <p:cNvSpPr>
                <a:spLocks noEditPoints="1"/>
              </p:cNvSpPr>
              <p:nvPr/>
            </p:nvSpPr>
            <p:spPr bwMode="auto">
              <a:xfrm>
                <a:off x="-739" y="3663"/>
                <a:ext cx="21" cy="28"/>
              </a:xfrm>
              <a:custGeom>
                <a:avLst/>
                <a:gdLst>
                  <a:gd name="T0" fmla="*/ 3 w 9"/>
                  <a:gd name="T1" fmla="*/ 9 h 12"/>
                  <a:gd name="T2" fmla="*/ 1 w 9"/>
                  <a:gd name="T3" fmla="*/ 12 h 12"/>
                  <a:gd name="T4" fmla="*/ 0 w 9"/>
                  <a:gd name="T5" fmla="*/ 12 h 12"/>
                  <a:gd name="T6" fmla="*/ 3 w 9"/>
                  <a:gd name="T7" fmla="*/ 9 h 12"/>
                  <a:gd name="T8" fmla="*/ 3 w 9"/>
                  <a:gd name="T9" fmla="*/ 9 h 12"/>
                  <a:gd name="T10" fmla="*/ 9 w 9"/>
                  <a:gd name="T11" fmla="*/ 0 h 12"/>
                  <a:gd name="T12" fmla="*/ 5 w 9"/>
                  <a:gd name="T13" fmla="*/ 5 h 12"/>
                  <a:gd name="T14" fmla="*/ 5 w 9"/>
                  <a:gd name="T15" fmla="*/ 5 h 12"/>
                  <a:gd name="T16" fmla="*/ 9 w 9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2">
                    <a:moveTo>
                      <a:pt x="3" y="9"/>
                    </a:moveTo>
                    <a:cubicBezTo>
                      <a:pt x="2" y="10"/>
                      <a:pt x="1" y="11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9" y="0"/>
                    </a:moveTo>
                    <a:cubicBezTo>
                      <a:pt x="8" y="2"/>
                      <a:pt x="7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8" y="2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6" name="Freeform 9726"/>
              <p:cNvSpPr>
                <a:spLocks/>
              </p:cNvSpPr>
              <p:nvPr/>
            </p:nvSpPr>
            <p:spPr bwMode="auto">
              <a:xfrm>
                <a:off x="-732" y="3675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0 w 2"/>
                  <a:gd name="T5" fmla="*/ 4 h 4"/>
                  <a:gd name="T6" fmla="*/ 2 w 2"/>
                  <a:gd name="T7" fmla="*/ 0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7" name="Freeform 9727"/>
              <p:cNvSpPr>
                <a:spLocks noEditPoints="1"/>
              </p:cNvSpPr>
              <p:nvPr/>
            </p:nvSpPr>
            <p:spPr bwMode="auto">
              <a:xfrm>
                <a:off x="-326" y="3349"/>
                <a:ext cx="83" cy="141"/>
              </a:xfrm>
              <a:custGeom>
                <a:avLst/>
                <a:gdLst>
                  <a:gd name="T0" fmla="*/ 0 w 35"/>
                  <a:gd name="T1" fmla="*/ 60 h 60"/>
                  <a:gd name="T2" fmla="*/ 3 w 35"/>
                  <a:gd name="T3" fmla="*/ 54 h 60"/>
                  <a:gd name="T4" fmla="*/ 4 w 35"/>
                  <a:gd name="T5" fmla="*/ 53 h 60"/>
                  <a:gd name="T6" fmla="*/ 4 w 35"/>
                  <a:gd name="T7" fmla="*/ 53 h 60"/>
                  <a:gd name="T8" fmla="*/ 7 w 35"/>
                  <a:gd name="T9" fmla="*/ 49 h 60"/>
                  <a:gd name="T10" fmla="*/ 6 w 35"/>
                  <a:gd name="T11" fmla="*/ 50 h 60"/>
                  <a:gd name="T12" fmla="*/ 7 w 35"/>
                  <a:gd name="T13" fmla="*/ 49 h 60"/>
                  <a:gd name="T14" fmla="*/ 7 w 35"/>
                  <a:gd name="T15" fmla="*/ 49 h 60"/>
                  <a:gd name="T16" fmla="*/ 7 w 35"/>
                  <a:gd name="T17" fmla="*/ 48 h 60"/>
                  <a:gd name="T18" fmla="*/ 7 w 35"/>
                  <a:gd name="T19" fmla="*/ 47 h 60"/>
                  <a:gd name="T20" fmla="*/ 7 w 35"/>
                  <a:gd name="T21" fmla="*/ 48 h 60"/>
                  <a:gd name="T22" fmla="*/ 7 w 35"/>
                  <a:gd name="T23" fmla="*/ 47 h 60"/>
                  <a:gd name="T24" fmla="*/ 7 w 35"/>
                  <a:gd name="T25" fmla="*/ 47 h 60"/>
                  <a:gd name="T26" fmla="*/ 11 w 35"/>
                  <a:gd name="T27" fmla="*/ 41 h 60"/>
                  <a:gd name="T28" fmla="*/ 13 w 35"/>
                  <a:gd name="T29" fmla="*/ 38 h 60"/>
                  <a:gd name="T30" fmla="*/ 12 w 35"/>
                  <a:gd name="T31" fmla="*/ 40 h 60"/>
                  <a:gd name="T32" fmla="*/ 13 w 35"/>
                  <a:gd name="T33" fmla="*/ 38 h 60"/>
                  <a:gd name="T34" fmla="*/ 14 w 35"/>
                  <a:gd name="T35" fmla="*/ 37 h 60"/>
                  <a:gd name="T36" fmla="*/ 14 w 35"/>
                  <a:gd name="T37" fmla="*/ 36 h 60"/>
                  <a:gd name="T38" fmla="*/ 14 w 35"/>
                  <a:gd name="T39" fmla="*/ 35 h 60"/>
                  <a:gd name="T40" fmla="*/ 14 w 35"/>
                  <a:gd name="T41" fmla="*/ 36 h 60"/>
                  <a:gd name="T42" fmla="*/ 14 w 35"/>
                  <a:gd name="T43" fmla="*/ 35 h 60"/>
                  <a:gd name="T44" fmla="*/ 15 w 35"/>
                  <a:gd name="T45" fmla="*/ 34 h 60"/>
                  <a:gd name="T46" fmla="*/ 15 w 35"/>
                  <a:gd name="T47" fmla="*/ 34 h 60"/>
                  <a:gd name="T48" fmla="*/ 16 w 35"/>
                  <a:gd name="T49" fmla="*/ 32 h 60"/>
                  <a:gd name="T50" fmla="*/ 15 w 35"/>
                  <a:gd name="T51" fmla="*/ 34 h 60"/>
                  <a:gd name="T52" fmla="*/ 16 w 35"/>
                  <a:gd name="T53" fmla="*/ 32 h 60"/>
                  <a:gd name="T54" fmla="*/ 17 w 35"/>
                  <a:gd name="T55" fmla="*/ 31 h 60"/>
                  <a:gd name="T56" fmla="*/ 21 w 35"/>
                  <a:gd name="T57" fmla="*/ 24 h 60"/>
                  <a:gd name="T58" fmla="*/ 24 w 35"/>
                  <a:gd name="T59" fmla="*/ 19 h 60"/>
                  <a:gd name="T60" fmla="*/ 21 w 35"/>
                  <a:gd name="T61" fmla="*/ 24 h 60"/>
                  <a:gd name="T62" fmla="*/ 24 w 35"/>
                  <a:gd name="T63" fmla="*/ 19 h 60"/>
                  <a:gd name="T64" fmla="*/ 24 w 35"/>
                  <a:gd name="T65" fmla="*/ 18 h 60"/>
                  <a:gd name="T66" fmla="*/ 25 w 35"/>
                  <a:gd name="T67" fmla="*/ 17 h 60"/>
                  <a:gd name="T68" fmla="*/ 26 w 35"/>
                  <a:gd name="T69" fmla="*/ 16 h 60"/>
                  <a:gd name="T70" fmla="*/ 25 w 35"/>
                  <a:gd name="T71" fmla="*/ 17 h 60"/>
                  <a:gd name="T72" fmla="*/ 26 w 35"/>
                  <a:gd name="T73" fmla="*/ 16 h 60"/>
                  <a:gd name="T74" fmla="*/ 26 w 35"/>
                  <a:gd name="T75" fmla="*/ 16 h 60"/>
                  <a:gd name="T76" fmla="*/ 26 w 35"/>
                  <a:gd name="T77" fmla="*/ 16 h 60"/>
                  <a:gd name="T78" fmla="*/ 26 w 35"/>
                  <a:gd name="T79" fmla="*/ 15 h 60"/>
                  <a:gd name="T80" fmla="*/ 26 w 35"/>
                  <a:gd name="T81" fmla="*/ 15 h 60"/>
                  <a:gd name="T82" fmla="*/ 26 w 35"/>
                  <a:gd name="T83" fmla="*/ 15 h 60"/>
                  <a:gd name="T84" fmla="*/ 27 w 35"/>
                  <a:gd name="T85" fmla="*/ 14 h 60"/>
                  <a:gd name="T86" fmla="*/ 31 w 35"/>
                  <a:gd name="T87" fmla="*/ 7 h 60"/>
                  <a:gd name="T88" fmla="*/ 31 w 35"/>
                  <a:gd name="T89" fmla="*/ 7 h 60"/>
                  <a:gd name="T90" fmla="*/ 31 w 35"/>
                  <a:gd name="T91" fmla="*/ 7 h 60"/>
                  <a:gd name="T92" fmla="*/ 31 w 35"/>
                  <a:gd name="T93" fmla="*/ 7 h 60"/>
                  <a:gd name="T94" fmla="*/ 31 w 35"/>
                  <a:gd name="T95" fmla="*/ 6 h 60"/>
                  <a:gd name="T96" fmla="*/ 31 w 35"/>
                  <a:gd name="T97" fmla="*/ 6 h 60"/>
                  <a:gd name="T98" fmla="*/ 32 w 35"/>
                  <a:gd name="T99" fmla="*/ 4 h 60"/>
                  <a:gd name="T100" fmla="*/ 32 w 35"/>
                  <a:gd name="T101" fmla="*/ 5 h 60"/>
                  <a:gd name="T102" fmla="*/ 32 w 35"/>
                  <a:gd name="T103" fmla="*/ 4 h 60"/>
                  <a:gd name="T104" fmla="*/ 34 w 35"/>
                  <a:gd name="T105" fmla="*/ 1 h 60"/>
                  <a:gd name="T106" fmla="*/ 33 w 35"/>
                  <a:gd name="T107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60">
                    <a:moveTo>
                      <a:pt x="3" y="54"/>
                    </a:moveTo>
                    <a:cubicBezTo>
                      <a:pt x="2" y="56"/>
                      <a:pt x="1" y="58"/>
                      <a:pt x="0" y="60"/>
                    </a:cubicBezTo>
                    <a:cubicBezTo>
                      <a:pt x="1" y="58"/>
                      <a:pt x="2" y="56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moveTo>
                      <a:pt x="4" y="53"/>
                    </a:move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moveTo>
                      <a:pt x="7" y="49"/>
                    </a:moveTo>
                    <a:cubicBezTo>
                      <a:pt x="6" y="49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moveTo>
                      <a:pt x="7" y="48"/>
                    </a:moveTo>
                    <a:cubicBezTo>
                      <a:pt x="7" y="48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moveTo>
                      <a:pt x="7" y="47"/>
                    </a:moveTo>
                    <a:cubicBezTo>
                      <a:pt x="7" y="47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moveTo>
                      <a:pt x="11" y="41"/>
                    </a:moveTo>
                    <a:cubicBezTo>
                      <a:pt x="10" y="43"/>
                      <a:pt x="9" y="45"/>
                      <a:pt x="7" y="47"/>
                    </a:cubicBezTo>
                    <a:cubicBezTo>
                      <a:pt x="7" y="47"/>
                      <a:pt x="8" y="47"/>
                      <a:pt x="8" y="47"/>
                    </a:cubicBezTo>
                    <a:cubicBezTo>
                      <a:pt x="9" y="45"/>
                      <a:pt x="10" y="43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moveTo>
                      <a:pt x="13" y="38"/>
                    </a:move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39"/>
                      <a:pt x="12" y="39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moveTo>
                      <a:pt x="14" y="36"/>
                    </a:move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moveTo>
                      <a:pt x="14" y="35"/>
                    </a:move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5"/>
                      <a:pt x="15" y="35"/>
                    </a:cubicBezTo>
                    <a:cubicBezTo>
                      <a:pt x="15" y="35"/>
                      <a:pt x="15" y="35"/>
                      <a:pt x="14" y="35"/>
                    </a:cubicBezTo>
                    <a:moveTo>
                      <a:pt x="15" y="34"/>
                    </a:move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moveTo>
                      <a:pt x="16" y="32"/>
                    </a:moveTo>
                    <a:cubicBezTo>
                      <a:pt x="16" y="32"/>
                      <a:pt x="16" y="33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3"/>
                      <a:pt x="16" y="32"/>
                      <a:pt x="17" y="32"/>
                    </a:cubicBezTo>
                    <a:cubicBezTo>
                      <a:pt x="17" y="32"/>
                      <a:pt x="16" y="32"/>
                      <a:pt x="16" y="32"/>
                    </a:cubicBezTo>
                    <a:moveTo>
                      <a:pt x="21" y="24"/>
                    </a:moveTo>
                    <a:cubicBezTo>
                      <a:pt x="20" y="26"/>
                      <a:pt x="18" y="29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29"/>
                      <a:pt x="20" y="26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moveTo>
                      <a:pt x="24" y="19"/>
                    </a:moveTo>
                    <a:cubicBezTo>
                      <a:pt x="23" y="20"/>
                      <a:pt x="22" y="22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2"/>
                      <a:pt x="23" y="20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moveTo>
                      <a:pt x="25" y="17"/>
                    </a:moveTo>
                    <a:cubicBezTo>
                      <a:pt x="25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5" y="18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moveTo>
                      <a:pt x="26" y="16"/>
                    </a:moveTo>
                    <a:cubicBezTo>
                      <a:pt x="25" y="16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moveTo>
                      <a:pt x="26" y="16"/>
                    </a:move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moveTo>
                      <a:pt x="26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31" y="7"/>
                    </a:moveTo>
                    <a:cubicBezTo>
                      <a:pt x="30" y="9"/>
                      <a:pt x="28" y="12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8" y="12"/>
                      <a:pt x="30" y="9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moveTo>
                      <a:pt x="31" y="7"/>
                    </a:move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moveTo>
                      <a:pt x="31" y="6"/>
                    </a:move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moveTo>
                      <a:pt x="32" y="4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moveTo>
                      <a:pt x="35" y="0"/>
                    </a:moveTo>
                    <a:cubicBezTo>
                      <a:pt x="35" y="0"/>
                      <a:pt x="35" y="1"/>
                      <a:pt x="34" y="1"/>
                    </a:cubicBezTo>
                    <a:cubicBezTo>
                      <a:pt x="34" y="2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4" y="2"/>
                      <a:pt x="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8" name="Freeform 9728"/>
              <p:cNvSpPr>
                <a:spLocks/>
              </p:cNvSpPr>
              <p:nvPr/>
            </p:nvSpPr>
            <p:spPr bwMode="auto">
              <a:xfrm>
                <a:off x="-319" y="3474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9" name="Oval 9729"/>
              <p:cNvSpPr>
                <a:spLocks noChangeArrowheads="1"/>
              </p:cNvSpPr>
              <p:nvPr/>
            </p:nvSpPr>
            <p:spPr bwMode="auto">
              <a:xfrm>
                <a:off x="-309" y="346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0" name="Freeform 9730"/>
              <p:cNvSpPr>
                <a:spLocks noEditPoints="1"/>
              </p:cNvSpPr>
              <p:nvPr/>
            </p:nvSpPr>
            <p:spPr bwMode="auto">
              <a:xfrm>
                <a:off x="-309" y="3443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0 w 5"/>
                  <a:gd name="T5" fmla="*/ 8 h 8"/>
                  <a:gd name="T6" fmla="*/ 0 w 5"/>
                  <a:gd name="T7" fmla="*/ 8 h 8"/>
                  <a:gd name="T8" fmla="*/ 0 w 5"/>
                  <a:gd name="T9" fmla="*/ 8 h 8"/>
                  <a:gd name="T10" fmla="*/ 0 w 5"/>
                  <a:gd name="T11" fmla="*/ 7 h 8"/>
                  <a:gd name="T12" fmla="*/ 0 w 5"/>
                  <a:gd name="T13" fmla="*/ 7 h 8"/>
                  <a:gd name="T14" fmla="*/ 0 w 5"/>
                  <a:gd name="T15" fmla="*/ 7 h 8"/>
                  <a:gd name="T16" fmla="*/ 1 w 5"/>
                  <a:gd name="T17" fmla="*/ 7 h 8"/>
                  <a:gd name="T18" fmla="*/ 0 w 5"/>
                  <a:gd name="T19" fmla="*/ 7 h 8"/>
                  <a:gd name="T20" fmla="*/ 5 w 5"/>
                  <a:gd name="T21" fmla="*/ 0 h 8"/>
                  <a:gd name="T22" fmla="*/ 4 w 5"/>
                  <a:gd name="T23" fmla="*/ 1 h 8"/>
                  <a:gd name="T24" fmla="*/ 4 w 5"/>
                  <a:gd name="T25" fmla="*/ 1 h 8"/>
                  <a:gd name="T26" fmla="*/ 5 w 5"/>
                  <a:gd name="T27" fmla="*/ 0 h 8"/>
                  <a:gd name="T28" fmla="*/ 5 w 5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moveTo>
                      <a:pt x="5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1" name="Oval 9731"/>
              <p:cNvSpPr>
                <a:spLocks noChangeArrowheads="1"/>
              </p:cNvSpPr>
              <p:nvPr/>
            </p:nvSpPr>
            <p:spPr bwMode="auto">
              <a:xfrm>
                <a:off x="-290" y="3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2" name="Freeform 9732"/>
              <p:cNvSpPr>
                <a:spLocks/>
              </p:cNvSpPr>
              <p:nvPr/>
            </p:nvSpPr>
            <p:spPr bwMode="auto">
              <a:xfrm>
                <a:off x="-293" y="3429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3" name="Freeform 9733"/>
              <p:cNvSpPr>
                <a:spLocks/>
              </p:cNvSpPr>
              <p:nvPr/>
            </p:nvSpPr>
            <p:spPr bwMode="auto">
              <a:xfrm>
                <a:off x="-288" y="342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4" name="Oval 9734"/>
              <p:cNvSpPr>
                <a:spLocks noChangeArrowheads="1"/>
              </p:cNvSpPr>
              <p:nvPr/>
            </p:nvSpPr>
            <p:spPr bwMode="auto">
              <a:xfrm>
                <a:off x="-276" y="34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5" name="Freeform 9735"/>
              <p:cNvSpPr>
                <a:spLocks noEditPoints="1"/>
              </p:cNvSpPr>
              <p:nvPr/>
            </p:nvSpPr>
            <p:spPr bwMode="auto">
              <a:xfrm>
                <a:off x="-269" y="3382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4 h 5"/>
                  <a:gd name="T8" fmla="*/ 0 w 3"/>
                  <a:gd name="T9" fmla="*/ 4 h 5"/>
                  <a:gd name="T10" fmla="*/ 3 w 3"/>
                  <a:gd name="T11" fmla="*/ 0 h 5"/>
                  <a:gd name="T12" fmla="*/ 2 w 3"/>
                  <a:gd name="T13" fmla="*/ 1 h 5"/>
                  <a:gd name="T14" fmla="*/ 2 w 3"/>
                  <a:gd name="T15" fmla="*/ 1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6" name="Freeform 9736"/>
              <p:cNvSpPr>
                <a:spLocks noEditPoints="1"/>
              </p:cNvSpPr>
              <p:nvPr/>
            </p:nvSpPr>
            <p:spPr bwMode="auto">
              <a:xfrm>
                <a:off x="-264" y="338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7" name="Freeform 9737"/>
              <p:cNvSpPr>
                <a:spLocks noEditPoints="1"/>
              </p:cNvSpPr>
              <p:nvPr/>
            </p:nvSpPr>
            <p:spPr bwMode="auto">
              <a:xfrm>
                <a:off x="-252" y="3361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1 h 2"/>
                  <a:gd name="T18" fmla="*/ 0 w 1"/>
                  <a:gd name="T19" fmla="*/ 1 h 2"/>
                  <a:gd name="T20" fmla="*/ 1 w 1"/>
                  <a:gd name="T21" fmla="*/ 0 h 2"/>
                  <a:gd name="T22" fmla="*/ 0 w 1"/>
                  <a:gd name="T23" fmla="*/ 1 h 2"/>
                  <a:gd name="T24" fmla="*/ 0 w 1"/>
                  <a:gd name="T25" fmla="*/ 1 h 2"/>
                  <a:gd name="T26" fmla="*/ 1 w 1"/>
                  <a:gd name="T27" fmla="*/ 0 h 2"/>
                  <a:gd name="T28" fmla="*/ 1 w 1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8" name="Oval 9738"/>
              <p:cNvSpPr>
                <a:spLocks noChangeArrowheads="1"/>
              </p:cNvSpPr>
              <p:nvPr/>
            </p:nvSpPr>
            <p:spPr bwMode="auto">
              <a:xfrm>
                <a:off x="-267" y="338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9" name="Freeform 9739"/>
              <p:cNvSpPr>
                <a:spLocks noEditPoints="1"/>
              </p:cNvSpPr>
              <p:nvPr/>
            </p:nvSpPr>
            <p:spPr bwMode="auto">
              <a:xfrm>
                <a:off x="-316" y="3434"/>
                <a:ext cx="23" cy="40"/>
              </a:xfrm>
              <a:custGeom>
                <a:avLst/>
                <a:gdLst>
                  <a:gd name="T0" fmla="*/ 2 w 10"/>
                  <a:gd name="T1" fmla="*/ 14 h 17"/>
                  <a:gd name="T2" fmla="*/ 0 w 10"/>
                  <a:gd name="T3" fmla="*/ 17 h 17"/>
                  <a:gd name="T4" fmla="*/ 0 w 10"/>
                  <a:gd name="T5" fmla="*/ 17 h 17"/>
                  <a:gd name="T6" fmla="*/ 2 w 10"/>
                  <a:gd name="T7" fmla="*/ 14 h 17"/>
                  <a:gd name="T8" fmla="*/ 2 w 10"/>
                  <a:gd name="T9" fmla="*/ 14 h 17"/>
                  <a:gd name="T10" fmla="*/ 10 w 10"/>
                  <a:gd name="T11" fmla="*/ 1 h 17"/>
                  <a:gd name="T12" fmla="*/ 9 w 10"/>
                  <a:gd name="T13" fmla="*/ 2 h 17"/>
                  <a:gd name="T14" fmla="*/ 9 w 10"/>
                  <a:gd name="T15" fmla="*/ 2 h 17"/>
                  <a:gd name="T16" fmla="*/ 10 w 10"/>
                  <a:gd name="T17" fmla="*/ 1 h 17"/>
                  <a:gd name="T18" fmla="*/ 10 w 10"/>
                  <a:gd name="T19" fmla="*/ 1 h 17"/>
                  <a:gd name="T20" fmla="*/ 10 w 10"/>
                  <a:gd name="T21" fmla="*/ 0 h 17"/>
                  <a:gd name="T22" fmla="*/ 10 w 10"/>
                  <a:gd name="T23" fmla="*/ 0 h 17"/>
                  <a:gd name="T24" fmla="*/ 10 w 10"/>
                  <a:gd name="T25" fmla="*/ 0 h 17"/>
                  <a:gd name="T26" fmla="*/ 10 w 10"/>
                  <a:gd name="T27" fmla="*/ 0 h 17"/>
                  <a:gd name="T28" fmla="*/ 10 w 10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7">
                    <a:moveTo>
                      <a:pt x="2" y="14"/>
                    </a:moveTo>
                    <a:cubicBezTo>
                      <a:pt x="1" y="15"/>
                      <a:pt x="1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6"/>
                      <a:pt x="1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moveTo>
                      <a:pt x="10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0" name="Freeform 9740"/>
              <p:cNvSpPr>
                <a:spLocks/>
              </p:cNvSpPr>
              <p:nvPr/>
            </p:nvSpPr>
            <p:spPr bwMode="auto">
              <a:xfrm>
                <a:off x="-250" y="335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1" name="Freeform 9741"/>
              <p:cNvSpPr>
                <a:spLocks/>
              </p:cNvSpPr>
              <p:nvPr/>
            </p:nvSpPr>
            <p:spPr bwMode="auto">
              <a:xfrm>
                <a:off x="-106" y="310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2" name="Freeform 9742"/>
              <p:cNvSpPr>
                <a:spLocks noEditPoints="1"/>
              </p:cNvSpPr>
              <p:nvPr/>
            </p:nvSpPr>
            <p:spPr bwMode="auto">
              <a:xfrm>
                <a:off x="-108" y="3103"/>
                <a:ext cx="4" cy="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2 h 3"/>
                  <a:gd name="T4" fmla="*/ 0 w 2"/>
                  <a:gd name="T5" fmla="*/ 3 h 3"/>
                  <a:gd name="T6" fmla="*/ 1 w 2"/>
                  <a:gd name="T7" fmla="*/ 2 h 3"/>
                  <a:gd name="T8" fmla="*/ 1 w 2"/>
                  <a:gd name="T9" fmla="*/ 1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1 w 2"/>
                  <a:gd name="T17" fmla="*/ 2 h 3"/>
                  <a:gd name="T18" fmla="*/ 1 w 2"/>
                  <a:gd name="T19" fmla="*/ 2 h 3"/>
                  <a:gd name="T20" fmla="*/ 1 w 2"/>
                  <a:gd name="T21" fmla="*/ 1 h 3"/>
                  <a:gd name="T22" fmla="*/ 2 w 2"/>
                  <a:gd name="T23" fmla="*/ 0 h 3"/>
                  <a:gd name="T24" fmla="*/ 2 w 2"/>
                  <a:gd name="T25" fmla="*/ 1 h 3"/>
                  <a:gd name="T26" fmla="*/ 1 w 2"/>
                  <a:gd name="T27" fmla="*/ 1 h 3"/>
                  <a:gd name="T28" fmla="*/ 2 w 2"/>
                  <a:gd name="T29" fmla="*/ 1 h 3"/>
                  <a:gd name="T30" fmla="*/ 2 w 2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3" name="Freeform 9743"/>
              <p:cNvSpPr>
                <a:spLocks/>
              </p:cNvSpPr>
              <p:nvPr/>
            </p:nvSpPr>
            <p:spPr bwMode="auto">
              <a:xfrm>
                <a:off x="-120" y="3117"/>
                <a:ext cx="9" cy="12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4 h 5"/>
                  <a:gd name="T4" fmla="*/ 0 w 4"/>
                  <a:gd name="T5" fmla="*/ 5 h 5"/>
                  <a:gd name="T6" fmla="*/ 1 w 4"/>
                  <a:gd name="T7" fmla="*/ 5 h 5"/>
                  <a:gd name="T8" fmla="*/ 4 w 4"/>
                  <a:gd name="T9" fmla="*/ 0 h 5"/>
                  <a:gd name="T10" fmla="*/ 3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2" y="1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4" name="Freeform 9744"/>
              <p:cNvSpPr>
                <a:spLocks noEditPoints="1"/>
              </p:cNvSpPr>
              <p:nvPr/>
            </p:nvSpPr>
            <p:spPr bwMode="auto">
              <a:xfrm>
                <a:off x="-125" y="3113"/>
                <a:ext cx="17" cy="28"/>
              </a:xfrm>
              <a:custGeom>
                <a:avLst/>
                <a:gdLst>
                  <a:gd name="T0" fmla="*/ 2 w 7"/>
                  <a:gd name="T1" fmla="*/ 7 h 12"/>
                  <a:gd name="T2" fmla="*/ 0 w 7"/>
                  <a:gd name="T3" fmla="*/ 12 h 12"/>
                  <a:gd name="T4" fmla="*/ 2 w 7"/>
                  <a:gd name="T5" fmla="*/ 9 h 12"/>
                  <a:gd name="T6" fmla="*/ 3 w 7"/>
                  <a:gd name="T7" fmla="*/ 7 h 12"/>
                  <a:gd name="T8" fmla="*/ 2 w 7"/>
                  <a:gd name="T9" fmla="*/ 7 h 12"/>
                  <a:gd name="T10" fmla="*/ 6 w 7"/>
                  <a:gd name="T11" fmla="*/ 0 h 12"/>
                  <a:gd name="T12" fmla="*/ 6 w 7"/>
                  <a:gd name="T13" fmla="*/ 2 h 12"/>
                  <a:gd name="T14" fmla="*/ 5 w 7"/>
                  <a:gd name="T15" fmla="*/ 2 h 12"/>
                  <a:gd name="T16" fmla="*/ 6 w 7"/>
                  <a:gd name="T17" fmla="*/ 2 h 12"/>
                  <a:gd name="T18" fmla="*/ 7 w 7"/>
                  <a:gd name="T19" fmla="*/ 0 h 12"/>
                  <a:gd name="T20" fmla="*/ 7 w 7"/>
                  <a:gd name="T21" fmla="*/ 0 h 12"/>
                  <a:gd name="T22" fmla="*/ 7 w 7"/>
                  <a:gd name="T23" fmla="*/ 0 h 12"/>
                  <a:gd name="T24" fmla="*/ 6 w 7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2">
                    <a:moveTo>
                      <a:pt x="2" y="7"/>
                    </a:moveTo>
                    <a:cubicBezTo>
                      <a:pt x="2" y="8"/>
                      <a:pt x="1" y="10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moveTo>
                      <a:pt x="6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5" name="Freeform 9745"/>
              <p:cNvSpPr>
                <a:spLocks noEditPoints="1"/>
              </p:cNvSpPr>
              <p:nvPr/>
            </p:nvSpPr>
            <p:spPr bwMode="auto">
              <a:xfrm>
                <a:off x="-179" y="3127"/>
                <a:ext cx="61" cy="94"/>
              </a:xfrm>
              <a:custGeom>
                <a:avLst/>
                <a:gdLst>
                  <a:gd name="T0" fmla="*/ 2 w 26"/>
                  <a:gd name="T1" fmla="*/ 37 h 40"/>
                  <a:gd name="T2" fmla="*/ 0 w 26"/>
                  <a:gd name="T3" fmla="*/ 40 h 40"/>
                  <a:gd name="T4" fmla="*/ 1 w 26"/>
                  <a:gd name="T5" fmla="*/ 38 h 40"/>
                  <a:gd name="T6" fmla="*/ 2 w 26"/>
                  <a:gd name="T7" fmla="*/ 37 h 40"/>
                  <a:gd name="T8" fmla="*/ 2 w 26"/>
                  <a:gd name="T9" fmla="*/ 37 h 40"/>
                  <a:gd name="T10" fmla="*/ 9 w 26"/>
                  <a:gd name="T11" fmla="*/ 26 h 40"/>
                  <a:gd name="T12" fmla="*/ 5 w 26"/>
                  <a:gd name="T13" fmla="*/ 33 h 40"/>
                  <a:gd name="T14" fmla="*/ 5 w 26"/>
                  <a:gd name="T15" fmla="*/ 33 h 40"/>
                  <a:gd name="T16" fmla="*/ 9 w 26"/>
                  <a:gd name="T17" fmla="*/ 26 h 40"/>
                  <a:gd name="T18" fmla="*/ 9 w 26"/>
                  <a:gd name="T19" fmla="*/ 26 h 40"/>
                  <a:gd name="T20" fmla="*/ 15 w 26"/>
                  <a:gd name="T21" fmla="*/ 15 h 40"/>
                  <a:gd name="T22" fmla="*/ 11 w 26"/>
                  <a:gd name="T23" fmla="*/ 22 h 40"/>
                  <a:gd name="T24" fmla="*/ 12 w 26"/>
                  <a:gd name="T25" fmla="*/ 22 h 40"/>
                  <a:gd name="T26" fmla="*/ 16 w 26"/>
                  <a:gd name="T27" fmla="*/ 16 h 40"/>
                  <a:gd name="T28" fmla="*/ 15 w 26"/>
                  <a:gd name="T29" fmla="*/ 15 h 40"/>
                  <a:gd name="T30" fmla="*/ 20 w 26"/>
                  <a:gd name="T31" fmla="*/ 8 h 40"/>
                  <a:gd name="T32" fmla="*/ 19 w 26"/>
                  <a:gd name="T33" fmla="*/ 9 h 40"/>
                  <a:gd name="T34" fmla="*/ 20 w 26"/>
                  <a:gd name="T35" fmla="*/ 9 h 40"/>
                  <a:gd name="T36" fmla="*/ 20 w 26"/>
                  <a:gd name="T37" fmla="*/ 8 h 40"/>
                  <a:gd name="T38" fmla="*/ 20 w 26"/>
                  <a:gd name="T39" fmla="*/ 8 h 40"/>
                  <a:gd name="T40" fmla="*/ 21 w 26"/>
                  <a:gd name="T41" fmla="*/ 7 h 40"/>
                  <a:gd name="T42" fmla="*/ 20 w 26"/>
                  <a:gd name="T43" fmla="*/ 8 h 40"/>
                  <a:gd name="T44" fmla="*/ 21 w 26"/>
                  <a:gd name="T45" fmla="*/ 8 h 40"/>
                  <a:gd name="T46" fmla="*/ 21 w 26"/>
                  <a:gd name="T47" fmla="*/ 7 h 40"/>
                  <a:gd name="T48" fmla="*/ 21 w 26"/>
                  <a:gd name="T49" fmla="*/ 7 h 40"/>
                  <a:gd name="T50" fmla="*/ 26 w 26"/>
                  <a:gd name="T51" fmla="*/ 0 h 40"/>
                  <a:gd name="T52" fmla="*/ 25 w 26"/>
                  <a:gd name="T53" fmla="*/ 1 h 40"/>
                  <a:gd name="T54" fmla="*/ 25 w 26"/>
                  <a:gd name="T55" fmla="*/ 1 h 40"/>
                  <a:gd name="T56" fmla="*/ 26 w 26"/>
                  <a:gd name="T57" fmla="*/ 0 h 40"/>
                  <a:gd name="T58" fmla="*/ 26 w 26"/>
                  <a:gd name="T5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" h="40">
                    <a:moveTo>
                      <a:pt x="2" y="37"/>
                    </a:moveTo>
                    <a:cubicBezTo>
                      <a:pt x="1" y="38"/>
                      <a:pt x="1" y="39"/>
                      <a:pt x="0" y="40"/>
                    </a:cubicBezTo>
                    <a:cubicBezTo>
                      <a:pt x="1" y="40"/>
                      <a:pt x="1" y="39"/>
                      <a:pt x="1" y="38"/>
                    </a:cubicBezTo>
                    <a:cubicBezTo>
                      <a:pt x="2" y="38"/>
                      <a:pt x="2" y="38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moveTo>
                      <a:pt x="9" y="26"/>
                    </a:moveTo>
                    <a:cubicBezTo>
                      <a:pt x="7" y="28"/>
                      <a:pt x="6" y="30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1"/>
                      <a:pt x="8" y="28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moveTo>
                      <a:pt x="15" y="15"/>
                    </a:moveTo>
                    <a:cubicBezTo>
                      <a:pt x="14" y="17"/>
                      <a:pt x="13" y="19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0"/>
                      <a:pt x="14" y="18"/>
                      <a:pt x="16" y="16"/>
                    </a:cubicBezTo>
                    <a:cubicBezTo>
                      <a:pt x="16" y="16"/>
                      <a:pt x="15" y="15"/>
                      <a:pt x="15" y="15"/>
                    </a:cubicBezTo>
                    <a:moveTo>
                      <a:pt x="20" y="8"/>
                    </a:moveTo>
                    <a:cubicBezTo>
                      <a:pt x="20" y="8"/>
                      <a:pt x="20" y="9"/>
                      <a:pt x="19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moveTo>
                      <a:pt x="21" y="7"/>
                    </a:moveTo>
                    <a:cubicBezTo>
                      <a:pt x="20" y="7"/>
                      <a:pt x="20" y="8"/>
                      <a:pt x="20" y="8"/>
                    </a:cubicBezTo>
                    <a:cubicBezTo>
                      <a:pt x="20" y="8"/>
                      <a:pt x="20" y="8"/>
                      <a:pt x="21" y="8"/>
                    </a:cubicBezTo>
                    <a:cubicBezTo>
                      <a:pt x="21" y="8"/>
                      <a:pt x="21" y="8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moveTo>
                      <a:pt x="26" y="0"/>
                    </a:moveTo>
                    <a:cubicBezTo>
                      <a:pt x="25" y="0"/>
                      <a:pt x="25" y="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6" name="Freeform 9746"/>
              <p:cNvSpPr>
                <a:spLocks noEditPoints="1"/>
              </p:cNvSpPr>
              <p:nvPr/>
            </p:nvSpPr>
            <p:spPr bwMode="auto">
              <a:xfrm>
                <a:off x="-174" y="3129"/>
                <a:ext cx="54" cy="85"/>
              </a:xfrm>
              <a:custGeom>
                <a:avLst/>
                <a:gdLst>
                  <a:gd name="T0" fmla="*/ 3 w 23"/>
                  <a:gd name="T1" fmla="*/ 32 h 36"/>
                  <a:gd name="T2" fmla="*/ 2 w 23"/>
                  <a:gd name="T3" fmla="*/ 32 h 36"/>
                  <a:gd name="T4" fmla="*/ 2 w 23"/>
                  <a:gd name="T5" fmla="*/ 32 h 36"/>
                  <a:gd name="T6" fmla="*/ 1 w 23"/>
                  <a:gd name="T7" fmla="*/ 35 h 36"/>
                  <a:gd name="T8" fmla="*/ 0 w 23"/>
                  <a:gd name="T9" fmla="*/ 36 h 36"/>
                  <a:gd name="T10" fmla="*/ 0 w 23"/>
                  <a:gd name="T11" fmla="*/ 36 h 36"/>
                  <a:gd name="T12" fmla="*/ 3 w 23"/>
                  <a:gd name="T13" fmla="*/ 32 h 36"/>
                  <a:gd name="T14" fmla="*/ 3 w 23"/>
                  <a:gd name="T15" fmla="*/ 32 h 36"/>
                  <a:gd name="T16" fmla="*/ 9 w 23"/>
                  <a:gd name="T17" fmla="*/ 21 h 36"/>
                  <a:gd name="T18" fmla="*/ 7 w 23"/>
                  <a:gd name="T19" fmla="*/ 25 h 36"/>
                  <a:gd name="T20" fmla="*/ 7 w 23"/>
                  <a:gd name="T21" fmla="*/ 25 h 36"/>
                  <a:gd name="T22" fmla="*/ 10 w 23"/>
                  <a:gd name="T23" fmla="*/ 21 h 36"/>
                  <a:gd name="T24" fmla="*/ 9 w 23"/>
                  <a:gd name="T25" fmla="*/ 21 h 36"/>
                  <a:gd name="T26" fmla="*/ 17 w 23"/>
                  <a:gd name="T27" fmla="*/ 8 h 36"/>
                  <a:gd name="T28" fmla="*/ 13 w 23"/>
                  <a:gd name="T29" fmla="*/ 14 h 36"/>
                  <a:gd name="T30" fmla="*/ 14 w 23"/>
                  <a:gd name="T31" fmla="*/ 15 h 36"/>
                  <a:gd name="T32" fmla="*/ 18 w 23"/>
                  <a:gd name="T33" fmla="*/ 8 h 36"/>
                  <a:gd name="T34" fmla="*/ 17 w 23"/>
                  <a:gd name="T35" fmla="*/ 8 h 36"/>
                  <a:gd name="T36" fmla="*/ 18 w 23"/>
                  <a:gd name="T37" fmla="*/ 7 h 36"/>
                  <a:gd name="T38" fmla="*/ 18 w 23"/>
                  <a:gd name="T39" fmla="*/ 7 h 36"/>
                  <a:gd name="T40" fmla="*/ 18 w 23"/>
                  <a:gd name="T41" fmla="*/ 7 h 36"/>
                  <a:gd name="T42" fmla="*/ 19 w 23"/>
                  <a:gd name="T43" fmla="*/ 7 h 36"/>
                  <a:gd name="T44" fmla="*/ 18 w 23"/>
                  <a:gd name="T45" fmla="*/ 7 h 36"/>
                  <a:gd name="T46" fmla="*/ 23 w 23"/>
                  <a:gd name="T47" fmla="*/ 0 h 36"/>
                  <a:gd name="T48" fmla="*/ 19 w 23"/>
                  <a:gd name="T49" fmla="*/ 6 h 36"/>
                  <a:gd name="T50" fmla="*/ 19 w 23"/>
                  <a:gd name="T51" fmla="*/ 6 h 36"/>
                  <a:gd name="T52" fmla="*/ 23 w 23"/>
                  <a:gd name="T53" fmla="*/ 0 h 36"/>
                  <a:gd name="T54" fmla="*/ 23 w 23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6">
                    <a:moveTo>
                      <a:pt x="3" y="32"/>
                    </a:moveTo>
                    <a:cubicBezTo>
                      <a:pt x="3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moveTo>
                      <a:pt x="9" y="21"/>
                    </a:moveTo>
                    <a:cubicBezTo>
                      <a:pt x="9" y="22"/>
                      <a:pt x="8" y="23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4"/>
                      <a:pt x="9" y="22"/>
                      <a:pt x="10" y="21"/>
                    </a:cubicBezTo>
                    <a:cubicBezTo>
                      <a:pt x="10" y="21"/>
                      <a:pt x="10" y="21"/>
                      <a:pt x="9" y="21"/>
                    </a:cubicBezTo>
                    <a:moveTo>
                      <a:pt x="17" y="8"/>
                    </a:moveTo>
                    <a:cubicBezTo>
                      <a:pt x="16" y="10"/>
                      <a:pt x="15" y="12"/>
                      <a:pt x="13" y="14"/>
                    </a:cubicBezTo>
                    <a:cubicBezTo>
                      <a:pt x="13" y="14"/>
                      <a:pt x="14" y="15"/>
                      <a:pt x="14" y="15"/>
                    </a:cubicBezTo>
                    <a:cubicBezTo>
                      <a:pt x="15" y="12"/>
                      <a:pt x="17" y="10"/>
                      <a:pt x="18" y="8"/>
                    </a:cubicBezTo>
                    <a:cubicBezTo>
                      <a:pt x="17" y="8"/>
                      <a:pt x="17" y="8"/>
                      <a:pt x="17" y="8"/>
                    </a:cubicBezTo>
                    <a:moveTo>
                      <a:pt x="18" y="7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moveTo>
                      <a:pt x="23" y="0"/>
                    </a:moveTo>
                    <a:cubicBezTo>
                      <a:pt x="22" y="1"/>
                      <a:pt x="21" y="3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4"/>
                      <a:pt x="22" y="2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7" name="Freeform 9747"/>
              <p:cNvSpPr>
                <a:spLocks noEditPoints="1"/>
              </p:cNvSpPr>
              <p:nvPr/>
            </p:nvSpPr>
            <p:spPr bwMode="auto">
              <a:xfrm>
                <a:off x="-229" y="3146"/>
                <a:ext cx="102" cy="174"/>
              </a:xfrm>
              <a:custGeom>
                <a:avLst/>
                <a:gdLst>
                  <a:gd name="T0" fmla="*/ 0 w 43"/>
                  <a:gd name="T1" fmla="*/ 73 h 74"/>
                  <a:gd name="T2" fmla="*/ 1 w 43"/>
                  <a:gd name="T3" fmla="*/ 73 h 74"/>
                  <a:gd name="T4" fmla="*/ 0 w 43"/>
                  <a:gd name="T5" fmla="*/ 72 h 74"/>
                  <a:gd name="T6" fmla="*/ 1 w 43"/>
                  <a:gd name="T7" fmla="*/ 72 h 74"/>
                  <a:gd name="T8" fmla="*/ 0 w 43"/>
                  <a:gd name="T9" fmla="*/ 72 h 74"/>
                  <a:gd name="T10" fmla="*/ 1 w 43"/>
                  <a:gd name="T11" fmla="*/ 71 h 74"/>
                  <a:gd name="T12" fmla="*/ 2 w 43"/>
                  <a:gd name="T13" fmla="*/ 70 h 74"/>
                  <a:gd name="T14" fmla="*/ 2 w 43"/>
                  <a:gd name="T15" fmla="*/ 69 h 74"/>
                  <a:gd name="T16" fmla="*/ 2 w 43"/>
                  <a:gd name="T17" fmla="*/ 70 h 74"/>
                  <a:gd name="T18" fmla="*/ 2 w 43"/>
                  <a:gd name="T19" fmla="*/ 69 h 74"/>
                  <a:gd name="T20" fmla="*/ 3 w 43"/>
                  <a:gd name="T21" fmla="*/ 67 h 74"/>
                  <a:gd name="T22" fmla="*/ 5 w 43"/>
                  <a:gd name="T23" fmla="*/ 66 h 74"/>
                  <a:gd name="T24" fmla="*/ 6 w 43"/>
                  <a:gd name="T25" fmla="*/ 63 h 74"/>
                  <a:gd name="T26" fmla="*/ 5 w 43"/>
                  <a:gd name="T27" fmla="*/ 66 h 74"/>
                  <a:gd name="T28" fmla="*/ 6 w 43"/>
                  <a:gd name="T29" fmla="*/ 63 h 74"/>
                  <a:gd name="T30" fmla="*/ 6 w 43"/>
                  <a:gd name="T31" fmla="*/ 62 h 74"/>
                  <a:gd name="T32" fmla="*/ 8 w 43"/>
                  <a:gd name="T33" fmla="*/ 62 h 74"/>
                  <a:gd name="T34" fmla="*/ 11 w 43"/>
                  <a:gd name="T35" fmla="*/ 53 h 74"/>
                  <a:gd name="T36" fmla="*/ 8 w 43"/>
                  <a:gd name="T37" fmla="*/ 61 h 74"/>
                  <a:gd name="T38" fmla="*/ 11 w 43"/>
                  <a:gd name="T39" fmla="*/ 53 h 74"/>
                  <a:gd name="T40" fmla="*/ 13 w 43"/>
                  <a:gd name="T41" fmla="*/ 51 h 74"/>
                  <a:gd name="T42" fmla="*/ 18 w 43"/>
                  <a:gd name="T43" fmla="*/ 46 h 74"/>
                  <a:gd name="T44" fmla="*/ 25 w 43"/>
                  <a:gd name="T45" fmla="*/ 30 h 74"/>
                  <a:gd name="T46" fmla="*/ 20 w 43"/>
                  <a:gd name="T47" fmla="*/ 41 h 74"/>
                  <a:gd name="T48" fmla="*/ 26 w 43"/>
                  <a:gd name="T49" fmla="*/ 31 h 74"/>
                  <a:gd name="T50" fmla="*/ 32 w 43"/>
                  <a:gd name="T51" fmla="*/ 19 h 74"/>
                  <a:gd name="T52" fmla="*/ 29 w 43"/>
                  <a:gd name="T53" fmla="*/ 26 h 74"/>
                  <a:gd name="T54" fmla="*/ 32 w 43"/>
                  <a:gd name="T55" fmla="*/ 19 h 74"/>
                  <a:gd name="T56" fmla="*/ 35 w 43"/>
                  <a:gd name="T57" fmla="*/ 13 h 74"/>
                  <a:gd name="T58" fmla="*/ 35 w 43"/>
                  <a:gd name="T59" fmla="*/ 15 h 74"/>
                  <a:gd name="T60" fmla="*/ 38 w 43"/>
                  <a:gd name="T61" fmla="*/ 8 h 74"/>
                  <a:gd name="T62" fmla="*/ 42 w 43"/>
                  <a:gd name="T63" fmla="*/ 2 h 74"/>
                  <a:gd name="T64" fmla="*/ 43 w 43"/>
                  <a:gd name="T65" fmla="*/ 1 h 74"/>
                  <a:gd name="T66" fmla="*/ 43 w 43"/>
                  <a:gd name="T67" fmla="*/ 0 h 74"/>
                  <a:gd name="T68" fmla="*/ 43 w 43"/>
                  <a:gd name="T69" fmla="*/ 1 h 74"/>
                  <a:gd name="T70" fmla="*/ 43 w 43"/>
                  <a:gd name="T7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74">
                    <a:moveTo>
                      <a:pt x="0" y="73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3"/>
                      <a:pt x="0" y="73"/>
                      <a:pt x="1" y="73"/>
                    </a:cubicBezTo>
                    <a:cubicBezTo>
                      <a:pt x="0" y="73"/>
                      <a:pt x="0" y="73"/>
                      <a:pt x="0" y="73"/>
                    </a:cubicBezTo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1" y="72"/>
                      <a:pt x="1" y="72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2"/>
                      <a:pt x="1" y="72"/>
                      <a:pt x="0" y="72"/>
                    </a:cubicBezTo>
                    <a:moveTo>
                      <a:pt x="2" y="70"/>
                    </a:move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2" y="71"/>
                    </a:cubicBezTo>
                    <a:cubicBezTo>
                      <a:pt x="2" y="71"/>
                      <a:pt x="2" y="71"/>
                      <a:pt x="2" y="70"/>
                    </a:cubicBezTo>
                    <a:cubicBezTo>
                      <a:pt x="2" y="70"/>
                      <a:pt x="2" y="70"/>
                      <a:pt x="2" y="70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70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3" y="70"/>
                      <a:pt x="3" y="70"/>
                      <a:pt x="3" y="69"/>
                    </a:cubicBezTo>
                    <a:cubicBezTo>
                      <a:pt x="3" y="69"/>
                      <a:pt x="2" y="69"/>
                      <a:pt x="2" y="69"/>
                    </a:cubicBezTo>
                    <a:moveTo>
                      <a:pt x="4" y="66"/>
                    </a:moveTo>
                    <a:cubicBezTo>
                      <a:pt x="4" y="66"/>
                      <a:pt x="3" y="67"/>
                      <a:pt x="3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5" y="66"/>
                    </a:cubicBezTo>
                    <a:cubicBezTo>
                      <a:pt x="4" y="66"/>
                      <a:pt x="4" y="66"/>
                      <a:pt x="4" y="66"/>
                    </a:cubicBezTo>
                    <a:moveTo>
                      <a:pt x="6" y="63"/>
                    </a:moveTo>
                    <a:cubicBezTo>
                      <a:pt x="5" y="64"/>
                      <a:pt x="5" y="64"/>
                      <a:pt x="4" y="65"/>
                    </a:cubicBezTo>
                    <a:cubicBezTo>
                      <a:pt x="5" y="65"/>
                      <a:pt x="5" y="65"/>
                      <a:pt x="5" y="66"/>
                    </a:cubicBezTo>
                    <a:cubicBezTo>
                      <a:pt x="6" y="65"/>
                      <a:pt x="6" y="64"/>
                      <a:pt x="7" y="63"/>
                    </a:cubicBezTo>
                    <a:cubicBezTo>
                      <a:pt x="6" y="63"/>
                      <a:pt x="6" y="63"/>
                      <a:pt x="6" y="63"/>
                    </a:cubicBezTo>
                    <a:moveTo>
                      <a:pt x="7" y="61"/>
                    </a:move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7" y="63"/>
                      <a:pt x="7" y="63"/>
                    </a:cubicBezTo>
                    <a:cubicBezTo>
                      <a:pt x="7" y="62"/>
                      <a:pt x="7" y="62"/>
                      <a:pt x="8" y="62"/>
                    </a:cubicBezTo>
                    <a:cubicBezTo>
                      <a:pt x="7" y="62"/>
                      <a:pt x="7" y="61"/>
                      <a:pt x="7" y="61"/>
                    </a:cubicBezTo>
                    <a:moveTo>
                      <a:pt x="11" y="53"/>
                    </a:moveTo>
                    <a:cubicBezTo>
                      <a:pt x="10" y="56"/>
                      <a:pt x="9" y="58"/>
                      <a:pt x="7" y="60"/>
                    </a:cubicBezTo>
                    <a:cubicBezTo>
                      <a:pt x="8" y="60"/>
                      <a:pt x="8" y="61"/>
                      <a:pt x="8" y="61"/>
                    </a:cubicBezTo>
                    <a:cubicBezTo>
                      <a:pt x="10" y="58"/>
                      <a:pt x="11" y="56"/>
                      <a:pt x="12" y="54"/>
                    </a:cubicBezTo>
                    <a:cubicBezTo>
                      <a:pt x="12" y="54"/>
                      <a:pt x="12" y="54"/>
                      <a:pt x="11" y="53"/>
                    </a:cubicBezTo>
                    <a:moveTo>
                      <a:pt x="16" y="45"/>
                    </a:moveTo>
                    <a:cubicBezTo>
                      <a:pt x="15" y="47"/>
                      <a:pt x="14" y="49"/>
                      <a:pt x="13" y="51"/>
                    </a:cubicBezTo>
                    <a:cubicBezTo>
                      <a:pt x="13" y="51"/>
                      <a:pt x="14" y="51"/>
                      <a:pt x="14" y="51"/>
                    </a:cubicBezTo>
                    <a:cubicBezTo>
                      <a:pt x="15" y="49"/>
                      <a:pt x="16" y="48"/>
                      <a:pt x="18" y="46"/>
                    </a:cubicBezTo>
                    <a:cubicBezTo>
                      <a:pt x="17" y="45"/>
                      <a:pt x="17" y="45"/>
                      <a:pt x="16" y="45"/>
                    </a:cubicBezTo>
                    <a:moveTo>
                      <a:pt x="25" y="30"/>
                    </a:moveTo>
                    <a:cubicBezTo>
                      <a:pt x="23" y="34"/>
                      <a:pt x="21" y="37"/>
                      <a:pt x="19" y="41"/>
                    </a:cubicBezTo>
                    <a:cubicBezTo>
                      <a:pt x="19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2" y="38"/>
                      <a:pt x="24" y="34"/>
                      <a:pt x="26" y="31"/>
                    </a:cubicBezTo>
                    <a:cubicBezTo>
                      <a:pt x="25" y="30"/>
                      <a:pt x="25" y="30"/>
                      <a:pt x="25" y="30"/>
                    </a:cubicBezTo>
                    <a:moveTo>
                      <a:pt x="32" y="19"/>
                    </a:moveTo>
                    <a:cubicBezTo>
                      <a:pt x="30" y="21"/>
                      <a:pt x="29" y="24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30" y="24"/>
                      <a:pt x="31" y="22"/>
                      <a:pt x="33" y="20"/>
                    </a:cubicBezTo>
                    <a:cubicBezTo>
                      <a:pt x="32" y="19"/>
                      <a:pt x="32" y="19"/>
                      <a:pt x="32" y="19"/>
                    </a:cubicBezTo>
                    <a:moveTo>
                      <a:pt x="38" y="8"/>
                    </a:moveTo>
                    <a:cubicBezTo>
                      <a:pt x="37" y="10"/>
                      <a:pt x="36" y="11"/>
                      <a:pt x="35" y="13"/>
                    </a:cubicBezTo>
                    <a:cubicBezTo>
                      <a:pt x="35" y="13"/>
                      <a:pt x="35" y="14"/>
                      <a:pt x="34" y="15"/>
                    </a:cubicBezTo>
                    <a:cubicBezTo>
                      <a:pt x="34" y="15"/>
                      <a:pt x="35" y="15"/>
                      <a:pt x="35" y="15"/>
                    </a:cubicBezTo>
                    <a:cubicBezTo>
                      <a:pt x="36" y="13"/>
                      <a:pt x="37" y="11"/>
                      <a:pt x="39" y="9"/>
                    </a:cubicBezTo>
                    <a:cubicBezTo>
                      <a:pt x="38" y="8"/>
                      <a:pt x="38" y="8"/>
                      <a:pt x="38" y="8"/>
                    </a:cubicBezTo>
                    <a:moveTo>
                      <a:pt x="42" y="1"/>
                    </a:moveTo>
                    <a:cubicBezTo>
                      <a:pt x="42" y="1"/>
                      <a:pt x="42" y="1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1"/>
                      <a:pt x="43" y="1"/>
                    </a:cubicBezTo>
                    <a:cubicBezTo>
                      <a:pt x="43" y="1"/>
                      <a:pt x="43" y="1"/>
                      <a:pt x="42" y="1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8" name="Freeform 9748"/>
              <p:cNvSpPr>
                <a:spLocks noEditPoints="1"/>
              </p:cNvSpPr>
              <p:nvPr/>
            </p:nvSpPr>
            <p:spPr bwMode="auto">
              <a:xfrm>
                <a:off x="-229" y="3313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9" name="Freeform 9749"/>
              <p:cNvSpPr>
                <a:spLocks noEditPoints="1"/>
              </p:cNvSpPr>
              <p:nvPr/>
            </p:nvSpPr>
            <p:spPr bwMode="auto">
              <a:xfrm>
                <a:off x="-241" y="3320"/>
                <a:ext cx="12" cy="19"/>
              </a:xfrm>
              <a:custGeom>
                <a:avLst/>
                <a:gdLst>
                  <a:gd name="T0" fmla="*/ 0 w 5"/>
                  <a:gd name="T1" fmla="*/ 7 h 8"/>
                  <a:gd name="T2" fmla="*/ 0 w 5"/>
                  <a:gd name="T3" fmla="*/ 8 h 8"/>
                  <a:gd name="T4" fmla="*/ 0 w 5"/>
                  <a:gd name="T5" fmla="*/ 8 h 8"/>
                  <a:gd name="T6" fmla="*/ 0 w 5"/>
                  <a:gd name="T7" fmla="*/ 8 h 8"/>
                  <a:gd name="T8" fmla="*/ 0 w 5"/>
                  <a:gd name="T9" fmla="*/ 7 h 8"/>
                  <a:gd name="T10" fmla="*/ 2 w 5"/>
                  <a:gd name="T11" fmla="*/ 4 h 8"/>
                  <a:gd name="T12" fmla="*/ 1 w 5"/>
                  <a:gd name="T13" fmla="*/ 5 h 8"/>
                  <a:gd name="T14" fmla="*/ 1 w 5"/>
                  <a:gd name="T15" fmla="*/ 6 h 8"/>
                  <a:gd name="T16" fmla="*/ 2 w 5"/>
                  <a:gd name="T17" fmla="*/ 4 h 8"/>
                  <a:gd name="T18" fmla="*/ 2 w 5"/>
                  <a:gd name="T19" fmla="*/ 4 h 8"/>
                  <a:gd name="T20" fmla="*/ 3 w 5"/>
                  <a:gd name="T21" fmla="*/ 2 h 8"/>
                  <a:gd name="T22" fmla="*/ 3 w 5"/>
                  <a:gd name="T23" fmla="*/ 2 h 8"/>
                  <a:gd name="T24" fmla="*/ 3 w 5"/>
                  <a:gd name="T25" fmla="*/ 3 h 8"/>
                  <a:gd name="T26" fmla="*/ 4 w 5"/>
                  <a:gd name="T27" fmla="*/ 2 h 8"/>
                  <a:gd name="T28" fmla="*/ 3 w 5"/>
                  <a:gd name="T29" fmla="*/ 2 h 8"/>
                  <a:gd name="T30" fmla="*/ 4 w 5"/>
                  <a:gd name="T31" fmla="*/ 0 h 8"/>
                  <a:gd name="T32" fmla="*/ 3 w 5"/>
                  <a:gd name="T33" fmla="*/ 1 h 8"/>
                  <a:gd name="T34" fmla="*/ 4 w 5"/>
                  <a:gd name="T35" fmla="*/ 1 h 8"/>
                  <a:gd name="T36" fmla="*/ 5 w 5"/>
                  <a:gd name="T37" fmla="*/ 0 h 8"/>
                  <a:gd name="T38" fmla="*/ 4 w 5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8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0" name="Freeform 9750"/>
              <p:cNvSpPr>
                <a:spLocks noEditPoints="1"/>
              </p:cNvSpPr>
              <p:nvPr/>
            </p:nvSpPr>
            <p:spPr bwMode="auto">
              <a:xfrm>
                <a:off x="-241" y="3325"/>
                <a:ext cx="7" cy="1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5 h 6"/>
                  <a:gd name="T4" fmla="*/ 0 w 3"/>
                  <a:gd name="T5" fmla="*/ 6 h 6"/>
                  <a:gd name="T6" fmla="*/ 1 w 3"/>
                  <a:gd name="T7" fmla="*/ 4 h 6"/>
                  <a:gd name="T8" fmla="*/ 1 w 3"/>
                  <a:gd name="T9" fmla="*/ 3 h 6"/>
                  <a:gd name="T10" fmla="*/ 3 w 3"/>
                  <a:gd name="T11" fmla="*/ 0 h 6"/>
                  <a:gd name="T12" fmla="*/ 2 w 3"/>
                  <a:gd name="T13" fmla="*/ 2 h 6"/>
                  <a:gd name="T14" fmla="*/ 2 w 3"/>
                  <a:gd name="T15" fmla="*/ 2 h 6"/>
                  <a:gd name="T16" fmla="*/ 3 w 3"/>
                  <a:gd name="T17" fmla="*/ 1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1" name="Freeform 9751"/>
              <p:cNvSpPr>
                <a:spLocks noEditPoints="1"/>
              </p:cNvSpPr>
              <p:nvPr/>
            </p:nvSpPr>
            <p:spPr bwMode="auto">
              <a:xfrm>
                <a:off x="-262" y="3339"/>
                <a:ext cx="21" cy="36"/>
              </a:xfrm>
              <a:custGeom>
                <a:avLst/>
                <a:gdLst>
                  <a:gd name="T0" fmla="*/ 3 w 9"/>
                  <a:gd name="T1" fmla="*/ 10 h 15"/>
                  <a:gd name="T2" fmla="*/ 0 w 9"/>
                  <a:gd name="T3" fmla="*/ 15 h 15"/>
                  <a:gd name="T4" fmla="*/ 3 w 9"/>
                  <a:gd name="T5" fmla="*/ 10 h 15"/>
                  <a:gd name="T6" fmla="*/ 3 w 9"/>
                  <a:gd name="T7" fmla="*/ 10 h 15"/>
                  <a:gd name="T8" fmla="*/ 3 w 9"/>
                  <a:gd name="T9" fmla="*/ 10 h 15"/>
                  <a:gd name="T10" fmla="*/ 3 w 9"/>
                  <a:gd name="T11" fmla="*/ 10 h 15"/>
                  <a:gd name="T12" fmla="*/ 3 w 9"/>
                  <a:gd name="T13" fmla="*/ 10 h 15"/>
                  <a:gd name="T14" fmla="*/ 3 w 9"/>
                  <a:gd name="T15" fmla="*/ 10 h 15"/>
                  <a:gd name="T16" fmla="*/ 3 w 9"/>
                  <a:gd name="T17" fmla="*/ 10 h 15"/>
                  <a:gd name="T18" fmla="*/ 3 w 9"/>
                  <a:gd name="T19" fmla="*/ 9 h 15"/>
                  <a:gd name="T20" fmla="*/ 3 w 9"/>
                  <a:gd name="T21" fmla="*/ 10 h 15"/>
                  <a:gd name="T22" fmla="*/ 3 w 9"/>
                  <a:gd name="T23" fmla="*/ 10 h 15"/>
                  <a:gd name="T24" fmla="*/ 3 w 9"/>
                  <a:gd name="T25" fmla="*/ 10 h 15"/>
                  <a:gd name="T26" fmla="*/ 3 w 9"/>
                  <a:gd name="T27" fmla="*/ 9 h 15"/>
                  <a:gd name="T28" fmla="*/ 4 w 9"/>
                  <a:gd name="T29" fmla="*/ 8 h 15"/>
                  <a:gd name="T30" fmla="*/ 3 w 9"/>
                  <a:gd name="T31" fmla="*/ 8 h 15"/>
                  <a:gd name="T32" fmla="*/ 4 w 9"/>
                  <a:gd name="T33" fmla="*/ 9 h 15"/>
                  <a:gd name="T34" fmla="*/ 4 w 9"/>
                  <a:gd name="T35" fmla="*/ 8 h 15"/>
                  <a:gd name="T36" fmla="*/ 4 w 9"/>
                  <a:gd name="T37" fmla="*/ 8 h 15"/>
                  <a:gd name="T38" fmla="*/ 9 w 9"/>
                  <a:gd name="T39" fmla="*/ 0 h 15"/>
                  <a:gd name="T40" fmla="*/ 4 w 9"/>
                  <a:gd name="T41" fmla="*/ 7 h 15"/>
                  <a:gd name="T42" fmla="*/ 4 w 9"/>
                  <a:gd name="T43" fmla="*/ 7 h 15"/>
                  <a:gd name="T44" fmla="*/ 9 w 9"/>
                  <a:gd name="T45" fmla="*/ 0 h 15"/>
                  <a:gd name="T46" fmla="*/ 9 w 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5">
                    <a:moveTo>
                      <a:pt x="3" y="10"/>
                    </a:moveTo>
                    <a:cubicBezTo>
                      <a:pt x="2" y="12"/>
                      <a:pt x="1" y="13"/>
                      <a:pt x="0" y="15"/>
                    </a:cubicBezTo>
                    <a:cubicBezTo>
                      <a:pt x="1" y="13"/>
                      <a:pt x="2" y="12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9"/>
                    </a:move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9"/>
                      <a:pt x="3" y="9"/>
                    </a:cubicBezTo>
                    <a:moveTo>
                      <a:pt x="4" y="8"/>
                    </a:moveTo>
                    <a:cubicBezTo>
                      <a:pt x="4" y="8"/>
                      <a:pt x="4" y="8"/>
                      <a:pt x="3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moveTo>
                      <a:pt x="9" y="0"/>
                    </a:moveTo>
                    <a:cubicBezTo>
                      <a:pt x="7" y="2"/>
                      <a:pt x="6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5"/>
                      <a:pt x="7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2" name="Freeform 9752"/>
              <p:cNvSpPr>
                <a:spLocks noEditPoints="1"/>
              </p:cNvSpPr>
              <p:nvPr/>
            </p:nvSpPr>
            <p:spPr bwMode="auto">
              <a:xfrm>
                <a:off x="-255" y="3358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  <a:gd name="T20" fmla="*/ 0 w 1"/>
                  <a:gd name="T21" fmla="*/ 0 h 2"/>
                  <a:gd name="T22" fmla="*/ 0 w 1"/>
                  <a:gd name="T23" fmla="*/ 1 h 2"/>
                  <a:gd name="T24" fmla="*/ 0 w 1"/>
                  <a:gd name="T25" fmla="*/ 2 h 2"/>
                  <a:gd name="T26" fmla="*/ 0 w 1"/>
                  <a:gd name="T27" fmla="*/ 1 h 2"/>
                  <a:gd name="T28" fmla="*/ 1 w 1"/>
                  <a:gd name="T29" fmla="*/ 1 h 2"/>
                  <a:gd name="T30" fmla="*/ 0 w 1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grpSp>
          <p:nvGrpSpPr>
            <p:cNvPr id="76" name="Group 9954"/>
            <p:cNvGrpSpPr>
              <a:grpSpLocks/>
            </p:cNvGrpSpPr>
            <p:nvPr/>
          </p:nvGrpSpPr>
          <p:grpSpPr bwMode="auto">
            <a:xfrm>
              <a:off x="-1057275" y="4895850"/>
              <a:ext cx="1196975" cy="1360488"/>
              <a:chOff x="-666" y="3084"/>
              <a:chExt cx="754" cy="857"/>
            </a:xfrm>
            <a:grpFill/>
          </p:grpSpPr>
          <p:sp>
            <p:nvSpPr>
              <p:cNvPr id="763" name="Freeform 9754"/>
              <p:cNvSpPr>
                <a:spLocks noEditPoints="1"/>
              </p:cNvSpPr>
              <p:nvPr/>
            </p:nvSpPr>
            <p:spPr bwMode="auto">
              <a:xfrm>
                <a:off x="-252" y="3141"/>
                <a:ext cx="127" cy="217"/>
              </a:xfrm>
              <a:custGeom>
                <a:avLst/>
                <a:gdLst>
                  <a:gd name="T0" fmla="*/ 0 w 54"/>
                  <a:gd name="T1" fmla="*/ 92 h 92"/>
                  <a:gd name="T2" fmla="*/ 0 w 54"/>
                  <a:gd name="T3" fmla="*/ 91 h 92"/>
                  <a:gd name="T4" fmla="*/ 5 w 54"/>
                  <a:gd name="T5" fmla="*/ 84 h 92"/>
                  <a:gd name="T6" fmla="*/ 5 w 54"/>
                  <a:gd name="T7" fmla="*/ 84 h 92"/>
                  <a:gd name="T8" fmla="*/ 5 w 54"/>
                  <a:gd name="T9" fmla="*/ 84 h 92"/>
                  <a:gd name="T10" fmla="*/ 8 w 54"/>
                  <a:gd name="T11" fmla="*/ 78 h 92"/>
                  <a:gd name="T12" fmla="*/ 9 w 54"/>
                  <a:gd name="T13" fmla="*/ 77 h 92"/>
                  <a:gd name="T14" fmla="*/ 10 w 54"/>
                  <a:gd name="T15" fmla="*/ 75 h 92"/>
                  <a:gd name="T16" fmla="*/ 10 w 54"/>
                  <a:gd name="T17" fmla="*/ 76 h 92"/>
                  <a:gd name="T18" fmla="*/ 10 w 54"/>
                  <a:gd name="T19" fmla="*/ 75 h 92"/>
                  <a:gd name="T20" fmla="*/ 12 w 54"/>
                  <a:gd name="T21" fmla="*/ 72 h 92"/>
                  <a:gd name="T22" fmla="*/ 12 w 54"/>
                  <a:gd name="T23" fmla="*/ 72 h 92"/>
                  <a:gd name="T24" fmla="*/ 13 w 54"/>
                  <a:gd name="T25" fmla="*/ 69 h 92"/>
                  <a:gd name="T26" fmla="*/ 13 w 54"/>
                  <a:gd name="T27" fmla="*/ 71 h 92"/>
                  <a:gd name="T28" fmla="*/ 13 w 54"/>
                  <a:gd name="T29" fmla="*/ 69 h 92"/>
                  <a:gd name="T30" fmla="*/ 14 w 54"/>
                  <a:gd name="T31" fmla="*/ 68 h 92"/>
                  <a:gd name="T32" fmla="*/ 15 w 54"/>
                  <a:gd name="T33" fmla="*/ 68 h 92"/>
                  <a:gd name="T34" fmla="*/ 16 w 54"/>
                  <a:gd name="T35" fmla="*/ 64 h 92"/>
                  <a:gd name="T36" fmla="*/ 17 w 54"/>
                  <a:gd name="T37" fmla="*/ 65 h 92"/>
                  <a:gd name="T38" fmla="*/ 16 w 54"/>
                  <a:gd name="T39" fmla="*/ 64 h 92"/>
                  <a:gd name="T40" fmla="*/ 17 w 54"/>
                  <a:gd name="T41" fmla="*/ 63 h 92"/>
                  <a:gd name="T42" fmla="*/ 18 w 54"/>
                  <a:gd name="T43" fmla="*/ 63 h 92"/>
                  <a:gd name="T44" fmla="*/ 23 w 54"/>
                  <a:gd name="T45" fmla="*/ 53 h 92"/>
                  <a:gd name="T46" fmla="*/ 22 w 54"/>
                  <a:gd name="T47" fmla="*/ 56 h 92"/>
                  <a:gd name="T48" fmla="*/ 23 w 54"/>
                  <a:gd name="T49" fmla="*/ 53 h 92"/>
                  <a:gd name="T50" fmla="*/ 26 w 54"/>
                  <a:gd name="T51" fmla="*/ 47 h 92"/>
                  <a:gd name="T52" fmla="*/ 30 w 54"/>
                  <a:gd name="T53" fmla="*/ 43 h 92"/>
                  <a:gd name="T54" fmla="*/ 38 w 54"/>
                  <a:gd name="T55" fmla="*/ 28 h 92"/>
                  <a:gd name="T56" fmla="*/ 36 w 54"/>
                  <a:gd name="T57" fmla="*/ 33 h 92"/>
                  <a:gd name="T58" fmla="*/ 38 w 54"/>
                  <a:gd name="T59" fmla="*/ 28 h 92"/>
                  <a:gd name="T60" fmla="*/ 42 w 54"/>
                  <a:gd name="T61" fmla="*/ 21 h 92"/>
                  <a:gd name="T62" fmla="*/ 45 w 54"/>
                  <a:gd name="T63" fmla="*/ 17 h 92"/>
                  <a:gd name="T64" fmla="*/ 52 w 54"/>
                  <a:gd name="T65" fmla="*/ 4 h 92"/>
                  <a:gd name="T66" fmla="*/ 49 w 54"/>
                  <a:gd name="T67" fmla="*/ 11 h 92"/>
                  <a:gd name="T68" fmla="*/ 52 w 54"/>
                  <a:gd name="T69" fmla="*/ 4 h 92"/>
                  <a:gd name="T70" fmla="*/ 52 w 54"/>
                  <a:gd name="T71" fmla="*/ 3 h 92"/>
                  <a:gd name="T72" fmla="*/ 53 w 54"/>
                  <a:gd name="T73" fmla="*/ 3 h 92"/>
                  <a:gd name="T74" fmla="*/ 54 w 54"/>
                  <a:gd name="T75" fmla="*/ 0 h 92"/>
                  <a:gd name="T76" fmla="*/ 53 w 54"/>
                  <a:gd name="T77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4" h="92">
                    <a:moveTo>
                      <a:pt x="0" y="91"/>
                    </a:moveTo>
                    <a:cubicBezTo>
                      <a:pt x="0" y="91"/>
                      <a:pt x="0" y="91"/>
                      <a:pt x="0" y="9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1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moveTo>
                      <a:pt x="5" y="84"/>
                    </a:move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moveTo>
                      <a:pt x="8" y="77"/>
                    </a:moveTo>
                    <a:cubicBezTo>
                      <a:pt x="8" y="77"/>
                      <a:pt x="8" y="77"/>
                      <a:pt x="8" y="78"/>
                    </a:cubicBezTo>
                    <a:cubicBezTo>
                      <a:pt x="8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7"/>
                    </a:cubicBezTo>
                    <a:cubicBezTo>
                      <a:pt x="9" y="77"/>
                      <a:pt x="9" y="77"/>
                      <a:pt x="8" y="77"/>
                    </a:cubicBezTo>
                    <a:moveTo>
                      <a:pt x="10" y="75"/>
                    </a:moveTo>
                    <a:cubicBezTo>
                      <a:pt x="9" y="75"/>
                      <a:pt x="9" y="76"/>
                      <a:pt x="9" y="76"/>
                    </a:cubicBezTo>
                    <a:cubicBezTo>
                      <a:pt x="9" y="76"/>
                      <a:pt x="10" y="76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0" y="75"/>
                      <a:pt x="10" y="75"/>
                    </a:cubicBezTo>
                    <a:moveTo>
                      <a:pt x="12" y="72"/>
                    </a:move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moveTo>
                      <a:pt x="13" y="69"/>
                    </a:moveTo>
                    <a:cubicBezTo>
                      <a:pt x="13" y="69"/>
                      <a:pt x="13" y="70"/>
                      <a:pt x="12" y="71"/>
                    </a:cubicBezTo>
                    <a:cubicBezTo>
                      <a:pt x="12" y="71"/>
                      <a:pt x="13" y="71"/>
                      <a:pt x="13" y="71"/>
                    </a:cubicBezTo>
                    <a:cubicBezTo>
                      <a:pt x="13" y="71"/>
                      <a:pt x="14" y="70"/>
                      <a:pt x="14" y="69"/>
                    </a:cubicBezTo>
                    <a:cubicBezTo>
                      <a:pt x="14" y="69"/>
                      <a:pt x="14" y="69"/>
                      <a:pt x="13" y="69"/>
                    </a:cubicBezTo>
                    <a:moveTo>
                      <a:pt x="14" y="67"/>
                    </a:moveTo>
                    <a:cubicBezTo>
                      <a:pt x="14" y="67"/>
                      <a:pt x="14" y="68"/>
                      <a:pt x="14" y="68"/>
                    </a:cubicBezTo>
                    <a:cubicBezTo>
                      <a:pt x="14" y="68"/>
                      <a:pt x="14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7"/>
                      <a:pt x="15" y="67"/>
                      <a:pt x="14" y="67"/>
                    </a:cubicBezTo>
                    <a:moveTo>
                      <a:pt x="16" y="64"/>
                    </a:move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65"/>
                      <a:pt x="1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6" y="64"/>
                      <a:pt x="16" y="64"/>
                    </a:cubicBezTo>
                    <a:moveTo>
                      <a:pt x="17" y="62"/>
                    </a:move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4"/>
                      <a:pt x="18" y="64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8" y="63"/>
                      <a:pt x="18" y="62"/>
                      <a:pt x="17" y="62"/>
                    </a:cubicBezTo>
                    <a:moveTo>
                      <a:pt x="23" y="53"/>
                    </a:moveTo>
                    <a:cubicBezTo>
                      <a:pt x="22" y="54"/>
                      <a:pt x="22" y="54"/>
                      <a:pt x="21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5"/>
                      <a:pt x="23" y="54"/>
                      <a:pt x="24" y="53"/>
                    </a:cubicBezTo>
                    <a:cubicBezTo>
                      <a:pt x="24" y="53"/>
                      <a:pt x="23" y="53"/>
                      <a:pt x="23" y="53"/>
                    </a:cubicBezTo>
                    <a:moveTo>
                      <a:pt x="29" y="43"/>
                    </a:moveTo>
                    <a:cubicBezTo>
                      <a:pt x="28" y="44"/>
                      <a:pt x="27" y="45"/>
                      <a:pt x="26" y="47"/>
                    </a:cubicBezTo>
                    <a:cubicBezTo>
                      <a:pt x="27" y="47"/>
                      <a:pt x="27" y="47"/>
                      <a:pt x="28" y="48"/>
                    </a:cubicBezTo>
                    <a:cubicBezTo>
                      <a:pt x="28" y="46"/>
                      <a:pt x="29" y="45"/>
                      <a:pt x="30" y="43"/>
                    </a:cubicBezTo>
                    <a:cubicBezTo>
                      <a:pt x="30" y="43"/>
                      <a:pt x="29" y="43"/>
                      <a:pt x="29" y="43"/>
                    </a:cubicBezTo>
                    <a:moveTo>
                      <a:pt x="38" y="28"/>
                    </a:moveTo>
                    <a:cubicBezTo>
                      <a:pt x="37" y="29"/>
                      <a:pt x="36" y="31"/>
                      <a:pt x="35" y="32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7" y="31"/>
                      <a:pt x="38" y="30"/>
                      <a:pt x="39" y="28"/>
                    </a:cubicBezTo>
                    <a:cubicBezTo>
                      <a:pt x="38" y="28"/>
                      <a:pt x="38" y="28"/>
                      <a:pt x="38" y="28"/>
                    </a:cubicBezTo>
                    <a:moveTo>
                      <a:pt x="44" y="17"/>
                    </a:moveTo>
                    <a:cubicBezTo>
                      <a:pt x="43" y="18"/>
                      <a:pt x="42" y="20"/>
                      <a:pt x="42" y="21"/>
                    </a:cubicBezTo>
                    <a:cubicBezTo>
                      <a:pt x="42" y="21"/>
                      <a:pt x="42" y="21"/>
                      <a:pt x="43" y="22"/>
                    </a:cubicBezTo>
                    <a:cubicBezTo>
                      <a:pt x="43" y="20"/>
                      <a:pt x="44" y="19"/>
                      <a:pt x="45" y="17"/>
                    </a:cubicBezTo>
                    <a:cubicBezTo>
                      <a:pt x="45" y="17"/>
                      <a:pt x="44" y="17"/>
                      <a:pt x="44" y="17"/>
                    </a:cubicBezTo>
                    <a:moveTo>
                      <a:pt x="52" y="4"/>
                    </a:moveTo>
                    <a:cubicBezTo>
                      <a:pt x="51" y="6"/>
                      <a:pt x="49" y="8"/>
                      <a:pt x="48" y="10"/>
                    </a:cubicBezTo>
                    <a:cubicBezTo>
                      <a:pt x="48" y="10"/>
                      <a:pt x="48" y="10"/>
                      <a:pt x="49" y="11"/>
                    </a:cubicBezTo>
                    <a:cubicBezTo>
                      <a:pt x="50" y="8"/>
                      <a:pt x="51" y="6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moveTo>
                      <a:pt x="53" y="3"/>
                    </a:moveTo>
                    <a:cubicBezTo>
                      <a:pt x="53" y="3"/>
                      <a:pt x="52" y="3"/>
                      <a:pt x="52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moveTo>
                      <a:pt x="54" y="0"/>
                    </a:moveTo>
                    <a:cubicBezTo>
                      <a:pt x="54" y="0"/>
                      <a:pt x="53" y="1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4" y="1"/>
                      <a:pt x="54" y="0"/>
                      <a:pt x="5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4" name="Freeform 9755"/>
              <p:cNvSpPr>
                <a:spLocks noEditPoints="1"/>
              </p:cNvSpPr>
              <p:nvPr/>
            </p:nvSpPr>
            <p:spPr bwMode="auto">
              <a:xfrm>
                <a:off x="-250" y="3316"/>
                <a:ext cx="12" cy="19"/>
              </a:xfrm>
              <a:custGeom>
                <a:avLst/>
                <a:gdLst>
                  <a:gd name="T0" fmla="*/ 1 w 5"/>
                  <a:gd name="T1" fmla="*/ 7 h 8"/>
                  <a:gd name="T2" fmla="*/ 0 w 5"/>
                  <a:gd name="T3" fmla="*/ 8 h 8"/>
                  <a:gd name="T4" fmla="*/ 0 w 5"/>
                  <a:gd name="T5" fmla="*/ 8 h 8"/>
                  <a:gd name="T6" fmla="*/ 1 w 5"/>
                  <a:gd name="T7" fmla="*/ 7 h 8"/>
                  <a:gd name="T8" fmla="*/ 1 w 5"/>
                  <a:gd name="T9" fmla="*/ 7 h 8"/>
                  <a:gd name="T10" fmla="*/ 3 w 5"/>
                  <a:gd name="T11" fmla="*/ 4 h 8"/>
                  <a:gd name="T12" fmla="*/ 2 w 5"/>
                  <a:gd name="T13" fmla="*/ 5 h 8"/>
                  <a:gd name="T14" fmla="*/ 2 w 5"/>
                  <a:gd name="T15" fmla="*/ 6 h 8"/>
                  <a:gd name="T16" fmla="*/ 3 w 5"/>
                  <a:gd name="T17" fmla="*/ 4 h 8"/>
                  <a:gd name="T18" fmla="*/ 3 w 5"/>
                  <a:gd name="T19" fmla="*/ 4 h 8"/>
                  <a:gd name="T20" fmla="*/ 4 w 5"/>
                  <a:gd name="T21" fmla="*/ 2 h 8"/>
                  <a:gd name="T22" fmla="*/ 4 w 5"/>
                  <a:gd name="T23" fmla="*/ 2 h 8"/>
                  <a:gd name="T24" fmla="*/ 4 w 5"/>
                  <a:gd name="T25" fmla="*/ 2 h 8"/>
                  <a:gd name="T26" fmla="*/ 4 w 5"/>
                  <a:gd name="T27" fmla="*/ 2 h 8"/>
                  <a:gd name="T28" fmla="*/ 4 w 5"/>
                  <a:gd name="T29" fmla="*/ 2 h 8"/>
                  <a:gd name="T30" fmla="*/ 5 w 5"/>
                  <a:gd name="T31" fmla="*/ 0 h 8"/>
                  <a:gd name="T32" fmla="*/ 4 w 5"/>
                  <a:gd name="T33" fmla="*/ 1 h 8"/>
                  <a:gd name="T34" fmla="*/ 5 w 5"/>
                  <a:gd name="T35" fmla="*/ 1 h 8"/>
                  <a:gd name="T36" fmla="*/ 5 w 5"/>
                  <a:gd name="T37" fmla="*/ 0 h 8"/>
                  <a:gd name="T38" fmla="*/ 5 w 5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3" y="4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5" name="Freeform 9756"/>
              <p:cNvSpPr>
                <a:spLocks noEditPoints="1"/>
              </p:cNvSpPr>
              <p:nvPr/>
            </p:nvSpPr>
            <p:spPr bwMode="auto">
              <a:xfrm>
                <a:off x="-248" y="3320"/>
                <a:ext cx="7" cy="12"/>
              </a:xfrm>
              <a:custGeom>
                <a:avLst/>
                <a:gdLst>
                  <a:gd name="T0" fmla="*/ 1 w 3"/>
                  <a:gd name="T1" fmla="*/ 3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3 h 5"/>
                  <a:gd name="T12" fmla="*/ 3 w 3"/>
                  <a:gd name="T13" fmla="*/ 0 h 5"/>
                  <a:gd name="T14" fmla="*/ 2 w 3"/>
                  <a:gd name="T15" fmla="*/ 2 h 5"/>
                  <a:gd name="T16" fmla="*/ 2 w 3"/>
                  <a:gd name="T17" fmla="*/ 2 h 5"/>
                  <a:gd name="T18" fmla="*/ 3 w 3"/>
                  <a:gd name="T19" fmla="*/ 0 h 5"/>
                  <a:gd name="T20" fmla="*/ 3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6" name="Freeform 9757"/>
              <p:cNvSpPr>
                <a:spLocks/>
              </p:cNvSpPr>
              <p:nvPr/>
            </p:nvSpPr>
            <p:spPr bwMode="auto">
              <a:xfrm>
                <a:off x="-252" y="33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7" name="Freeform 9758"/>
              <p:cNvSpPr>
                <a:spLocks noEditPoints="1"/>
              </p:cNvSpPr>
              <p:nvPr/>
            </p:nvSpPr>
            <p:spPr bwMode="auto">
              <a:xfrm>
                <a:off x="-250" y="3316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0 w 5"/>
                  <a:gd name="T5" fmla="*/ 8 h 8"/>
                  <a:gd name="T6" fmla="*/ 0 w 5"/>
                  <a:gd name="T7" fmla="*/ 8 h 8"/>
                  <a:gd name="T8" fmla="*/ 0 w 5"/>
                  <a:gd name="T9" fmla="*/ 8 h 8"/>
                  <a:gd name="T10" fmla="*/ 4 w 5"/>
                  <a:gd name="T11" fmla="*/ 1 h 8"/>
                  <a:gd name="T12" fmla="*/ 4 w 5"/>
                  <a:gd name="T13" fmla="*/ 2 h 8"/>
                  <a:gd name="T14" fmla="*/ 4 w 5"/>
                  <a:gd name="T15" fmla="*/ 2 h 8"/>
                  <a:gd name="T16" fmla="*/ 4 w 5"/>
                  <a:gd name="T17" fmla="*/ 2 h 8"/>
                  <a:gd name="T18" fmla="*/ 5 w 5"/>
                  <a:gd name="T19" fmla="*/ 1 h 8"/>
                  <a:gd name="T20" fmla="*/ 4 w 5"/>
                  <a:gd name="T21" fmla="*/ 1 h 8"/>
                  <a:gd name="T22" fmla="*/ 5 w 5"/>
                  <a:gd name="T23" fmla="*/ 0 h 8"/>
                  <a:gd name="T24" fmla="*/ 5 w 5"/>
                  <a:gd name="T25" fmla="*/ 0 h 8"/>
                  <a:gd name="T26" fmla="*/ 5 w 5"/>
                  <a:gd name="T27" fmla="*/ 0 h 8"/>
                  <a:gd name="T28" fmla="*/ 5 w 5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8" name="Freeform 9759"/>
              <p:cNvSpPr>
                <a:spLocks noEditPoints="1"/>
              </p:cNvSpPr>
              <p:nvPr/>
            </p:nvSpPr>
            <p:spPr bwMode="auto">
              <a:xfrm>
                <a:off x="-288" y="3363"/>
                <a:ext cx="21" cy="35"/>
              </a:xfrm>
              <a:custGeom>
                <a:avLst/>
                <a:gdLst>
                  <a:gd name="T0" fmla="*/ 3 w 9"/>
                  <a:gd name="T1" fmla="*/ 10 h 15"/>
                  <a:gd name="T2" fmla="*/ 0 w 9"/>
                  <a:gd name="T3" fmla="*/ 14 h 15"/>
                  <a:gd name="T4" fmla="*/ 0 w 9"/>
                  <a:gd name="T5" fmla="*/ 15 h 15"/>
                  <a:gd name="T6" fmla="*/ 3 w 9"/>
                  <a:gd name="T7" fmla="*/ 10 h 15"/>
                  <a:gd name="T8" fmla="*/ 3 w 9"/>
                  <a:gd name="T9" fmla="*/ 10 h 15"/>
                  <a:gd name="T10" fmla="*/ 4 w 9"/>
                  <a:gd name="T11" fmla="*/ 8 h 15"/>
                  <a:gd name="T12" fmla="*/ 3 w 9"/>
                  <a:gd name="T13" fmla="*/ 9 h 15"/>
                  <a:gd name="T14" fmla="*/ 3 w 9"/>
                  <a:gd name="T15" fmla="*/ 9 h 15"/>
                  <a:gd name="T16" fmla="*/ 4 w 9"/>
                  <a:gd name="T17" fmla="*/ 8 h 15"/>
                  <a:gd name="T18" fmla="*/ 4 w 9"/>
                  <a:gd name="T19" fmla="*/ 8 h 15"/>
                  <a:gd name="T20" fmla="*/ 4 w 9"/>
                  <a:gd name="T21" fmla="*/ 7 h 15"/>
                  <a:gd name="T22" fmla="*/ 4 w 9"/>
                  <a:gd name="T23" fmla="*/ 8 h 15"/>
                  <a:gd name="T24" fmla="*/ 4 w 9"/>
                  <a:gd name="T25" fmla="*/ 8 h 15"/>
                  <a:gd name="T26" fmla="*/ 5 w 9"/>
                  <a:gd name="T27" fmla="*/ 7 h 15"/>
                  <a:gd name="T28" fmla="*/ 4 w 9"/>
                  <a:gd name="T29" fmla="*/ 7 h 15"/>
                  <a:gd name="T30" fmla="*/ 5 w 9"/>
                  <a:gd name="T31" fmla="*/ 5 h 15"/>
                  <a:gd name="T32" fmla="*/ 5 w 9"/>
                  <a:gd name="T33" fmla="*/ 6 h 15"/>
                  <a:gd name="T34" fmla="*/ 5 w 9"/>
                  <a:gd name="T35" fmla="*/ 6 h 15"/>
                  <a:gd name="T36" fmla="*/ 5 w 9"/>
                  <a:gd name="T37" fmla="*/ 5 h 15"/>
                  <a:gd name="T38" fmla="*/ 5 w 9"/>
                  <a:gd name="T39" fmla="*/ 5 h 15"/>
                  <a:gd name="T40" fmla="*/ 9 w 9"/>
                  <a:gd name="T41" fmla="*/ 0 h 15"/>
                  <a:gd name="T42" fmla="*/ 6 w 9"/>
                  <a:gd name="T43" fmla="*/ 5 h 15"/>
                  <a:gd name="T44" fmla="*/ 6 w 9"/>
                  <a:gd name="T45" fmla="*/ 5 h 15"/>
                  <a:gd name="T46" fmla="*/ 8 w 9"/>
                  <a:gd name="T47" fmla="*/ 1 h 15"/>
                  <a:gd name="T48" fmla="*/ 9 w 9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5">
                    <a:moveTo>
                      <a:pt x="3" y="10"/>
                    </a:moveTo>
                    <a:cubicBezTo>
                      <a:pt x="2" y="11"/>
                      <a:pt x="1" y="13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1" y="13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4" y="8"/>
                    </a:move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moveTo>
                      <a:pt x="4" y="7"/>
                    </a:move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moveTo>
                      <a:pt x="5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9" y="0"/>
                    </a:moveTo>
                    <a:cubicBezTo>
                      <a:pt x="8" y="1"/>
                      <a:pt x="7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9" name="Freeform 9760"/>
              <p:cNvSpPr>
                <a:spLocks noEditPoints="1"/>
              </p:cNvSpPr>
              <p:nvPr/>
            </p:nvSpPr>
            <p:spPr bwMode="auto">
              <a:xfrm>
                <a:off x="-281" y="3375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4 h 5"/>
                  <a:gd name="T8" fmla="*/ 0 w 3"/>
                  <a:gd name="T9" fmla="*/ 4 h 5"/>
                  <a:gd name="T10" fmla="*/ 3 w 3"/>
                  <a:gd name="T11" fmla="*/ 0 h 5"/>
                  <a:gd name="T12" fmla="*/ 2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0" name="Freeform 9761"/>
              <p:cNvSpPr>
                <a:spLocks/>
              </p:cNvSpPr>
              <p:nvPr/>
            </p:nvSpPr>
            <p:spPr bwMode="auto">
              <a:xfrm>
                <a:off x="-278" y="337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1" name="Oval 9762"/>
              <p:cNvSpPr>
                <a:spLocks noChangeArrowheads="1"/>
              </p:cNvSpPr>
              <p:nvPr/>
            </p:nvSpPr>
            <p:spPr bwMode="auto">
              <a:xfrm>
                <a:off x="-278" y="338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2" name="Freeform 9763"/>
              <p:cNvSpPr>
                <a:spLocks noEditPoints="1"/>
              </p:cNvSpPr>
              <p:nvPr/>
            </p:nvSpPr>
            <p:spPr bwMode="auto">
              <a:xfrm>
                <a:off x="-281" y="3363"/>
                <a:ext cx="29" cy="47"/>
              </a:xfrm>
              <a:custGeom>
                <a:avLst/>
                <a:gdLst>
                  <a:gd name="T0" fmla="*/ 1 w 12"/>
                  <a:gd name="T1" fmla="*/ 18 h 20"/>
                  <a:gd name="T2" fmla="*/ 0 w 12"/>
                  <a:gd name="T3" fmla="*/ 20 h 20"/>
                  <a:gd name="T4" fmla="*/ 2 w 12"/>
                  <a:gd name="T5" fmla="*/ 18 h 20"/>
                  <a:gd name="T6" fmla="*/ 1 w 12"/>
                  <a:gd name="T7" fmla="*/ 18 h 20"/>
                  <a:gd name="T8" fmla="*/ 4 w 12"/>
                  <a:gd name="T9" fmla="*/ 12 h 20"/>
                  <a:gd name="T10" fmla="*/ 3 w 12"/>
                  <a:gd name="T11" fmla="*/ 14 h 20"/>
                  <a:gd name="T12" fmla="*/ 1 w 12"/>
                  <a:gd name="T13" fmla="*/ 18 h 20"/>
                  <a:gd name="T14" fmla="*/ 2 w 12"/>
                  <a:gd name="T15" fmla="*/ 18 h 20"/>
                  <a:gd name="T16" fmla="*/ 5 w 12"/>
                  <a:gd name="T17" fmla="*/ 13 h 20"/>
                  <a:gd name="T18" fmla="*/ 4 w 12"/>
                  <a:gd name="T19" fmla="*/ 12 h 20"/>
                  <a:gd name="T20" fmla="*/ 5 w 12"/>
                  <a:gd name="T21" fmla="*/ 11 h 20"/>
                  <a:gd name="T22" fmla="*/ 5 w 12"/>
                  <a:gd name="T23" fmla="*/ 12 h 20"/>
                  <a:gd name="T24" fmla="*/ 5 w 12"/>
                  <a:gd name="T25" fmla="*/ 12 h 20"/>
                  <a:gd name="T26" fmla="*/ 6 w 12"/>
                  <a:gd name="T27" fmla="*/ 11 h 20"/>
                  <a:gd name="T28" fmla="*/ 5 w 12"/>
                  <a:gd name="T29" fmla="*/ 11 h 20"/>
                  <a:gd name="T30" fmla="*/ 6 w 12"/>
                  <a:gd name="T31" fmla="*/ 10 h 20"/>
                  <a:gd name="T32" fmla="*/ 5 w 12"/>
                  <a:gd name="T33" fmla="*/ 11 h 20"/>
                  <a:gd name="T34" fmla="*/ 6 w 12"/>
                  <a:gd name="T35" fmla="*/ 11 h 20"/>
                  <a:gd name="T36" fmla="*/ 6 w 12"/>
                  <a:gd name="T37" fmla="*/ 10 h 20"/>
                  <a:gd name="T38" fmla="*/ 6 w 12"/>
                  <a:gd name="T39" fmla="*/ 10 h 20"/>
                  <a:gd name="T40" fmla="*/ 6 w 12"/>
                  <a:gd name="T41" fmla="*/ 9 h 20"/>
                  <a:gd name="T42" fmla="*/ 7 w 12"/>
                  <a:gd name="T43" fmla="*/ 9 h 20"/>
                  <a:gd name="T44" fmla="*/ 7 w 12"/>
                  <a:gd name="T45" fmla="*/ 9 h 20"/>
                  <a:gd name="T46" fmla="*/ 6 w 12"/>
                  <a:gd name="T47" fmla="*/ 9 h 20"/>
                  <a:gd name="T48" fmla="*/ 7 w 12"/>
                  <a:gd name="T49" fmla="*/ 8 h 20"/>
                  <a:gd name="T50" fmla="*/ 7 w 12"/>
                  <a:gd name="T51" fmla="*/ 9 h 20"/>
                  <a:gd name="T52" fmla="*/ 7 w 12"/>
                  <a:gd name="T53" fmla="*/ 9 h 20"/>
                  <a:gd name="T54" fmla="*/ 7 w 12"/>
                  <a:gd name="T55" fmla="*/ 8 h 20"/>
                  <a:gd name="T56" fmla="*/ 7 w 12"/>
                  <a:gd name="T57" fmla="*/ 8 h 20"/>
                  <a:gd name="T58" fmla="*/ 12 w 12"/>
                  <a:gd name="T59" fmla="*/ 1 h 20"/>
                  <a:gd name="T60" fmla="*/ 7 w 12"/>
                  <a:gd name="T61" fmla="*/ 8 h 20"/>
                  <a:gd name="T62" fmla="*/ 8 w 12"/>
                  <a:gd name="T63" fmla="*/ 8 h 20"/>
                  <a:gd name="T64" fmla="*/ 12 w 12"/>
                  <a:gd name="T65" fmla="*/ 1 h 20"/>
                  <a:gd name="T66" fmla="*/ 12 w 12"/>
                  <a:gd name="T67" fmla="*/ 1 h 20"/>
                  <a:gd name="T68" fmla="*/ 12 w 12"/>
                  <a:gd name="T69" fmla="*/ 0 h 20"/>
                  <a:gd name="T70" fmla="*/ 12 w 12"/>
                  <a:gd name="T71" fmla="*/ 1 h 20"/>
                  <a:gd name="T72" fmla="*/ 12 w 12"/>
                  <a:gd name="T73" fmla="*/ 1 h 20"/>
                  <a:gd name="T74" fmla="*/ 12 w 12"/>
                  <a:gd name="T75" fmla="*/ 0 h 20"/>
                  <a:gd name="T76" fmla="*/ 12 w 12"/>
                  <a:gd name="T77" fmla="*/ 0 h 20"/>
                  <a:gd name="T78" fmla="*/ 12 w 12"/>
                  <a:gd name="T79" fmla="*/ 0 h 20"/>
                  <a:gd name="T80" fmla="*/ 12 w 12"/>
                  <a:gd name="T81" fmla="*/ 0 h 20"/>
                  <a:gd name="T82" fmla="*/ 12 w 12"/>
                  <a:gd name="T83" fmla="*/ 0 h 20"/>
                  <a:gd name="T84" fmla="*/ 12 w 12"/>
                  <a:gd name="T85" fmla="*/ 0 h 20"/>
                  <a:gd name="T86" fmla="*/ 12 w 12"/>
                  <a:gd name="T8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1" y="18"/>
                    </a:move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1" y="20"/>
                      <a:pt x="2" y="18"/>
                    </a:cubicBezTo>
                    <a:cubicBezTo>
                      <a:pt x="2" y="18"/>
                      <a:pt x="1" y="18"/>
                      <a:pt x="1" y="18"/>
                    </a:cubicBezTo>
                    <a:moveTo>
                      <a:pt x="4" y="12"/>
                    </a:moveTo>
                    <a:cubicBezTo>
                      <a:pt x="4" y="13"/>
                      <a:pt x="4" y="14"/>
                      <a:pt x="3" y="14"/>
                    </a:cubicBezTo>
                    <a:cubicBezTo>
                      <a:pt x="3" y="15"/>
                      <a:pt x="2" y="17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3" y="15"/>
                      <a:pt x="5" y="13"/>
                    </a:cubicBezTo>
                    <a:cubicBezTo>
                      <a:pt x="5" y="12"/>
                      <a:pt x="5" y="12"/>
                      <a:pt x="4" y="12"/>
                    </a:cubicBezTo>
                    <a:moveTo>
                      <a:pt x="5" y="11"/>
                    </a:moveTo>
                    <a:cubicBezTo>
                      <a:pt x="5" y="11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moveTo>
                      <a:pt x="6" y="10"/>
                    </a:moveTo>
                    <a:cubicBezTo>
                      <a:pt x="6" y="10"/>
                      <a:pt x="6" y="10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6" y="9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moveTo>
                      <a:pt x="7" y="8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12" y="1"/>
                    </a:moveTo>
                    <a:cubicBezTo>
                      <a:pt x="10" y="3"/>
                      <a:pt x="9" y="5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9" y="6"/>
                      <a:pt x="10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2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3" name="Freeform 9764"/>
              <p:cNvSpPr>
                <a:spLocks/>
              </p:cNvSpPr>
              <p:nvPr/>
            </p:nvSpPr>
            <p:spPr bwMode="auto">
              <a:xfrm>
                <a:off x="-278" y="340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4" name="Freeform 9765"/>
              <p:cNvSpPr>
                <a:spLocks noEditPoints="1"/>
              </p:cNvSpPr>
              <p:nvPr/>
            </p:nvSpPr>
            <p:spPr bwMode="auto">
              <a:xfrm>
                <a:off x="-271" y="3382"/>
                <a:ext cx="9" cy="12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4 h 5"/>
                  <a:gd name="T4" fmla="*/ 1 w 4"/>
                  <a:gd name="T5" fmla="*/ 5 h 5"/>
                  <a:gd name="T6" fmla="*/ 1 w 4"/>
                  <a:gd name="T7" fmla="*/ 4 h 5"/>
                  <a:gd name="T8" fmla="*/ 1 w 4"/>
                  <a:gd name="T9" fmla="*/ 4 h 5"/>
                  <a:gd name="T10" fmla="*/ 3 w 4"/>
                  <a:gd name="T11" fmla="*/ 0 h 5"/>
                  <a:gd name="T12" fmla="*/ 3 w 4"/>
                  <a:gd name="T13" fmla="*/ 0 h 5"/>
                  <a:gd name="T14" fmla="*/ 3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5" name="Freeform 9766"/>
              <p:cNvSpPr>
                <a:spLocks/>
              </p:cNvSpPr>
              <p:nvPr/>
            </p:nvSpPr>
            <p:spPr bwMode="auto">
              <a:xfrm>
                <a:off x="-267" y="338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6" name="Freeform 9767"/>
              <p:cNvSpPr>
                <a:spLocks noEditPoints="1"/>
              </p:cNvSpPr>
              <p:nvPr/>
            </p:nvSpPr>
            <p:spPr bwMode="auto">
              <a:xfrm>
                <a:off x="-252" y="336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  <a:gd name="T1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7" name="Freeform 9768"/>
              <p:cNvSpPr>
                <a:spLocks/>
              </p:cNvSpPr>
              <p:nvPr/>
            </p:nvSpPr>
            <p:spPr bwMode="auto">
              <a:xfrm>
                <a:off x="-269" y="338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8" name="Freeform 9769"/>
              <p:cNvSpPr>
                <a:spLocks noEditPoints="1"/>
              </p:cNvSpPr>
              <p:nvPr/>
            </p:nvSpPr>
            <p:spPr bwMode="auto">
              <a:xfrm>
                <a:off x="-359" y="3431"/>
                <a:ext cx="50" cy="78"/>
              </a:xfrm>
              <a:custGeom>
                <a:avLst/>
                <a:gdLst>
                  <a:gd name="T0" fmla="*/ 2 w 21"/>
                  <a:gd name="T1" fmla="*/ 29 h 33"/>
                  <a:gd name="T2" fmla="*/ 0 w 21"/>
                  <a:gd name="T3" fmla="*/ 33 h 33"/>
                  <a:gd name="T4" fmla="*/ 2 w 21"/>
                  <a:gd name="T5" fmla="*/ 29 h 33"/>
                  <a:gd name="T6" fmla="*/ 2 w 21"/>
                  <a:gd name="T7" fmla="*/ 29 h 33"/>
                  <a:gd name="T8" fmla="*/ 4 w 21"/>
                  <a:gd name="T9" fmla="*/ 27 h 33"/>
                  <a:gd name="T10" fmla="*/ 2 w 21"/>
                  <a:gd name="T11" fmla="*/ 29 h 33"/>
                  <a:gd name="T12" fmla="*/ 2 w 21"/>
                  <a:gd name="T13" fmla="*/ 29 h 33"/>
                  <a:gd name="T14" fmla="*/ 4 w 21"/>
                  <a:gd name="T15" fmla="*/ 27 h 33"/>
                  <a:gd name="T16" fmla="*/ 4 w 21"/>
                  <a:gd name="T17" fmla="*/ 27 h 33"/>
                  <a:gd name="T18" fmla="*/ 5 w 21"/>
                  <a:gd name="T19" fmla="*/ 24 h 33"/>
                  <a:gd name="T20" fmla="*/ 5 w 21"/>
                  <a:gd name="T21" fmla="*/ 25 h 33"/>
                  <a:gd name="T22" fmla="*/ 5 w 21"/>
                  <a:gd name="T23" fmla="*/ 25 h 33"/>
                  <a:gd name="T24" fmla="*/ 5 w 21"/>
                  <a:gd name="T25" fmla="*/ 24 h 33"/>
                  <a:gd name="T26" fmla="*/ 5 w 21"/>
                  <a:gd name="T27" fmla="*/ 24 h 33"/>
                  <a:gd name="T28" fmla="*/ 6 w 21"/>
                  <a:gd name="T29" fmla="*/ 24 h 33"/>
                  <a:gd name="T30" fmla="*/ 5 w 21"/>
                  <a:gd name="T31" fmla="*/ 24 h 33"/>
                  <a:gd name="T32" fmla="*/ 5 w 21"/>
                  <a:gd name="T33" fmla="*/ 24 h 33"/>
                  <a:gd name="T34" fmla="*/ 6 w 21"/>
                  <a:gd name="T35" fmla="*/ 24 h 33"/>
                  <a:gd name="T36" fmla="*/ 6 w 21"/>
                  <a:gd name="T37" fmla="*/ 24 h 33"/>
                  <a:gd name="T38" fmla="*/ 6 w 21"/>
                  <a:gd name="T39" fmla="*/ 23 h 33"/>
                  <a:gd name="T40" fmla="*/ 6 w 21"/>
                  <a:gd name="T41" fmla="*/ 24 h 33"/>
                  <a:gd name="T42" fmla="*/ 6 w 21"/>
                  <a:gd name="T43" fmla="*/ 24 h 33"/>
                  <a:gd name="T44" fmla="*/ 6 w 21"/>
                  <a:gd name="T45" fmla="*/ 23 h 33"/>
                  <a:gd name="T46" fmla="*/ 6 w 21"/>
                  <a:gd name="T47" fmla="*/ 23 h 33"/>
                  <a:gd name="T48" fmla="*/ 11 w 21"/>
                  <a:gd name="T49" fmla="*/ 15 h 33"/>
                  <a:gd name="T50" fmla="*/ 6 w 21"/>
                  <a:gd name="T51" fmla="*/ 23 h 33"/>
                  <a:gd name="T52" fmla="*/ 6 w 21"/>
                  <a:gd name="T53" fmla="*/ 23 h 33"/>
                  <a:gd name="T54" fmla="*/ 11 w 21"/>
                  <a:gd name="T55" fmla="*/ 15 h 33"/>
                  <a:gd name="T56" fmla="*/ 11 w 21"/>
                  <a:gd name="T57" fmla="*/ 15 h 33"/>
                  <a:gd name="T58" fmla="*/ 12 w 21"/>
                  <a:gd name="T59" fmla="*/ 14 h 33"/>
                  <a:gd name="T60" fmla="*/ 12 w 21"/>
                  <a:gd name="T61" fmla="*/ 14 h 33"/>
                  <a:gd name="T62" fmla="*/ 12 w 21"/>
                  <a:gd name="T63" fmla="*/ 14 h 33"/>
                  <a:gd name="T64" fmla="*/ 12 w 21"/>
                  <a:gd name="T65" fmla="*/ 14 h 33"/>
                  <a:gd name="T66" fmla="*/ 12 w 21"/>
                  <a:gd name="T67" fmla="*/ 14 h 33"/>
                  <a:gd name="T68" fmla="*/ 14 w 21"/>
                  <a:gd name="T69" fmla="*/ 10 h 33"/>
                  <a:gd name="T70" fmla="*/ 14 w 21"/>
                  <a:gd name="T71" fmla="*/ 11 h 33"/>
                  <a:gd name="T72" fmla="*/ 14 w 21"/>
                  <a:gd name="T73" fmla="*/ 11 h 33"/>
                  <a:gd name="T74" fmla="*/ 14 w 21"/>
                  <a:gd name="T75" fmla="*/ 10 h 33"/>
                  <a:gd name="T76" fmla="*/ 14 w 21"/>
                  <a:gd name="T77" fmla="*/ 10 h 33"/>
                  <a:gd name="T78" fmla="*/ 15 w 21"/>
                  <a:gd name="T79" fmla="*/ 9 h 33"/>
                  <a:gd name="T80" fmla="*/ 14 w 21"/>
                  <a:gd name="T81" fmla="*/ 10 h 33"/>
                  <a:gd name="T82" fmla="*/ 14 w 21"/>
                  <a:gd name="T83" fmla="*/ 10 h 33"/>
                  <a:gd name="T84" fmla="*/ 15 w 21"/>
                  <a:gd name="T85" fmla="*/ 9 h 33"/>
                  <a:gd name="T86" fmla="*/ 15 w 21"/>
                  <a:gd name="T87" fmla="*/ 9 h 33"/>
                  <a:gd name="T88" fmla="*/ 15 w 21"/>
                  <a:gd name="T89" fmla="*/ 8 h 33"/>
                  <a:gd name="T90" fmla="*/ 15 w 21"/>
                  <a:gd name="T91" fmla="*/ 9 h 33"/>
                  <a:gd name="T92" fmla="*/ 15 w 21"/>
                  <a:gd name="T93" fmla="*/ 9 h 33"/>
                  <a:gd name="T94" fmla="*/ 15 w 21"/>
                  <a:gd name="T95" fmla="*/ 8 h 33"/>
                  <a:gd name="T96" fmla="*/ 15 w 21"/>
                  <a:gd name="T97" fmla="*/ 8 h 33"/>
                  <a:gd name="T98" fmla="*/ 19 w 21"/>
                  <a:gd name="T99" fmla="*/ 3 h 33"/>
                  <a:gd name="T100" fmla="*/ 15 w 21"/>
                  <a:gd name="T101" fmla="*/ 8 h 33"/>
                  <a:gd name="T102" fmla="*/ 15 w 21"/>
                  <a:gd name="T103" fmla="*/ 8 h 33"/>
                  <a:gd name="T104" fmla="*/ 19 w 21"/>
                  <a:gd name="T105" fmla="*/ 3 h 33"/>
                  <a:gd name="T106" fmla="*/ 19 w 21"/>
                  <a:gd name="T107" fmla="*/ 3 h 33"/>
                  <a:gd name="T108" fmla="*/ 21 w 21"/>
                  <a:gd name="T109" fmla="*/ 0 h 33"/>
                  <a:gd name="T110" fmla="*/ 20 w 21"/>
                  <a:gd name="T111" fmla="*/ 2 h 33"/>
                  <a:gd name="T112" fmla="*/ 20 w 21"/>
                  <a:gd name="T113" fmla="*/ 2 h 33"/>
                  <a:gd name="T114" fmla="*/ 21 w 21"/>
                  <a:gd name="T115" fmla="*/ 0 h 33"/>
                  <a:gd name="T116" fmla="*/ 21 w 21"/>
                  <a:gd name="T1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33">
                    <a:moveTo>
                      <a:pt x="2" y="29"/>
                    </a:moveTo>
                    <a:cubicBezTo>
                      <a:pt x="2" y="30"/>
                      <a:pt x="1" y="31"/>
                      <a:pt x="0" y="33"/>
                    </a:cubicBezTo>
                    <a:cubicBezTo>
                      <a:pt x="1" y="31"/>
                      <a:pt x="2" y="30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moveTo>
                      <a:pt x="4" y="27"/>
                    </a:moveTo>
                    <a:cubicBezTo>
                      <a:pt x="3" y="28"/>
                      <a:pt x="3" y="28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8"/>
                      <a:pt x="3" y="28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moveTo>
                      <a:pt x="5" y="24"/>
                    </a:move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moveTo>
                      <a:pt x="6" y="24"/>
                    </a:moveTo>
                    <a:cubicBezTo>
                      <a:pt x="6" y="24"/>
                      <a:pt x="6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moveTo>
                      <a:pt x="6" y="23"/>
                    </a:moveTo>
                    <a:cubicBezTo>
                      <a:pt x="6" y="23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moveTo>
                      <a:pt x="11" y="15"/>
                    </a:moveTo>
                    <a:cubicBezTo>
                      <a:pt x="9" y="18"/>
                      <a:pt x="8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21"/>
                      <a:pt x="9" y="18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moveTo>
                      <a:pt x="14" y="10"/>
                    </a:moveTo>
                    <a:cubicBezTo>
                      <a:pt x="14" y="10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moveTo>
                      <a:pt x="15" y="9"/>
                    </a:moveTo>
                    <a:cubicBezTo>
                      <a:pt x="15" y="9"/>
                      <a:pt x="15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moveTo>
                      <a:pt x="15" y="8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19" y="3"/>
                    </a:moveTo>
                    <a:cubicBezTo>
                      <a:pt x="18" y="5"/>
                      <a:pt x="17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7"/>
                      <a:pt x="18" y="5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moveTo>
                      <a:pt x="21" y="0"/>
                    </a:moveTo>
                    <a:cubicBezTo>
                      <a:pt x="20" y="0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9" name="Freeform 9770"/>
              <p:cNvSpPr>
                <a:spLocks noEditPoints="1"/>
              </p:cNvSpPr>
              <p:nvPr/>
            </p:nvSpPr>
            <p:spPr bwMode="auto">
              <a:xfrm>
                <a:off x="-345" y="3464"/>
                <a:ext cx="15" cy="22"/>
              </a:xfrm>
              <a:custGeom>
                <a:avLst/>
                <a:gdLst>
                  <a:gd name="T0" fmla="*/ 0 w 6"/>
                  <a:gd name="T1" fmla="*/ 9 h 9"/>
                  <a:gd name="T2" fmla="*/ 0 w 6"/>
                  <a:gd name="T3" fmla="*/ 9 h 9"/>
                  <a:gd name="T4" fmla="*/ 0 w 6"/>
                  <a:gd name="T5" fmla="*/ 9 h 9"/>
                  <a:gd name="T6" fmla="*/ 0 w 6"/>
                  <a:gd name="T7" fmla="*/ 9 h 9"/>
                  <a:gd name="T8" fmla="*/ 0 w 6"/>
                  <a:gd name="T9" fmla="*/ 9 h 9"/>
                  <a:gd name="T10" fmla="*/ 6 w 6"/>
                  <a:gd name="T11" fmla="*/ 0 h 9"/>
                  <a:gd name="T12" fmla="*/ 5 w 6"/>
                  <a:gd name="T13" fmla="*/ 1 h 9"/>
                  <a:gd name="T14" fmla="*/ 5 w 6"/>
                  <a:gd name="T15" fmla="*/ 1 h 9"/>
                  <a:gd name="T16" fmla="*/ 6 w 6"/>
                  <a:gd name="T17" fmla="*/ 0 h 9"/>
                  <a:gd name="T18" fmla="*/ 6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6" y="0"/>
                    </a:move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0" name="Oval 9771"/>
              <p:cNvSpPr>
                <a:spLocks noChangeArrowheads="1"/>
              </p:cNvSpPr>
              <p:nvPr/>
            </p:nvSpPr>
            <p:spPr bwMode="auto">
              <a:xfrm>
                <a:off x="-326" y="345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1" name="Freeform 9772"/>
              <p:cNvSpPr>
                <a:spLocks noEditPoints="1"/>
              </p:cNvSpPr>
              <p:nvPr/>
            </p:nvSpPr>
            <p:spPr bwMode="auto">
              <a:xfrm>
                <a:off x="-323" y="3436"/>
                <a:ext cx="12" cy="1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0 w 5"/>
                  <a:gd name="T5" fmla="*/ 7 h 7"/>
                  <a:gd name="T6" fmla="*/ 0 w 5"/>
                  <a:gd name="T7" fmla="*/ 7 h 7"/>
                  <a:gd name="T8" fmla="*/ 0 w 5"/>
                  <a:gd name="T9" fmla="*/ 7 h 7"/>
                  <a:gd name="T10" fmla="*/ 0 w 5"/>
                  <a:gd name="T11" fmla="*/ 6 h 7"/>
                  <a:gd name="T12" fmla="*/ 0 w 5"/>
                  <a:gd name="T13" fmla="*/ 6 h 7"/>
                  <a:gd name="T14" fmla="*/ 0 w 5"/>
                  <a:gd name="T15" fmla="*/ 6 h 7"/>
                  <a:gd name="T16" fmla="*/ 0 w 5"/>
                  <a:gd name="T17" fmla="*/ 6 h 7"/>
                  <a:gd name="T18" fmla="*/ 0 w 5"/>
                  <a:gd name="T19" fmla="*/ 6 h 7"/>
                  <a:gd name="T20" fmla="*/ 5 w 5"/>
                  <a:gd name="T21" fmla="*/ 0 h 7"/>
                  <a:gd name="T22" fmla="*/ 4 w 5"/>
                  <a:gd name="T23" fmla="*/ 1 h 7"/>
                  <a:gd name="T24" fmla="*/ 4 w 5"/>
                  <a:gd name="T25" fmla="*/ 1 h 7"/>
                  <a:gd name="T26" fmla="*/ 5 w 5"/>
                  <a:gd name="T27" fmla="*/ 0 h 7"/>
                  <a:gd name="T28" fmla="*/ 5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2" name="Freeform 9773"/>
              <p:cNvSpPr>
                <a:spLocks noEditPoints="1"/>
              </p:cNvSpPr>
              <p:nvPr/>
            </p:nvSpPr>
            <p:spPr bwMode="auto">
              <a:xfrm>
                <a:off x="-354" y="3429"/>
                <a:ext cx="47" cy="71"/>
              </a:xfrm>
              <a:custGeom>
                <a:avLst/>
                <a:gdLst>
                  <a:gd name="T0" fmla="*/ 0 w 20"/>
                  <a:gd name="T1" fmla="*/ 30 h 30"/>
                  <a:gd name="T2" fmla="*/ 0 w 20"/>
                  <a:gd name="T3" fmla="*/ 30 h 30"/>
                  <a:gd name="T4" fmla="*/ 0 w 20"/>
                  <a:gd name="T5" fmla="*/ 30 h 30"/>
                  <a:gd name="T6" fmla="*/ 0 w 20"/>
                  <a:gd name="T7" fmla="*/ 30 h 30"/>
                  <a:gd name="T8" fmla="*/ 0 w 20"/>
                  <a:gd name="T9" fmla="*/ 30 h 30"/>
                  <a:gd name="T10" fmla="*/ 3 w 20"/>
                  <a:gd name="T11" fmla="*/ 26 h 30"/>
                  <a:gd name="T12" fmla="*/ 2 w 20"/>
                  <a:gd name="T13" fmla="*/ 28 h 30"/>
                  <a:gd name="T14" fmla="*/ 2 w 20"/>
                  <a:gd name="T15" fmla="*/ 28 h 30"/>
                  <a:gd name="T16" fmla="*/ 3 w 20"/>
                  <a:gd name="T17" fmla="*/ 26 h 30"/>
                  <a:gd name="T18" fmla="*/ 3 w 20"/>
                  <a:gd name="T19" fmla="*/ 26 h 30"/>
                  <a:gd name="T20" fmla="*/ 3 w 20"/>
                  <a:gd name="T21" fmla="*/ 25 h 30"/>
                  <a:gd name="T22" fmla="*/ 3 w 20"/>
                  <a:gd name="T23" fmla="*/ 25 h 30"/>
                  <a:gd name="T24" fmla="*/ 3 w 20"/>
                  <a:gd name="T25" fmla="*/ 25 h 30"/>
                  <a:gd name="T26" fmla="*/ 3 w 20"/>
                  <a:gd name="T27" fmla="*/ 25 h 30"/>
                  <a:gd name="T28" fmla="*/ 3 w 20"/>
                  <a:gd name="T29" fmla="*/ 25 h 30"/>
                  <a:gd name="T30" fmla="*/ 4 w 20"/>
                  <a:gd name="T31" fmla="*/ 25 h 30"/>
                  <a:gd name="T32" fmla="*/ 4 w 20"/>
                  <a:gd name="T33" fmla="*/ 25 h 30"/>
                  <a:gd name="T34" fmla="*/ 4 w 20"/>
                  <a:gd name="T35" fmla="*/ 25 h 30"/>
                  <a:gd name="T36" fmla="*/ 4 w 20"/>
                  <a:gd name="T37" fmla="*/ 25 h 30"/>
                  <a:gd name="T38" fmla="*/ 4 w 20"/>
                  <a:gd name="T39" fmla="*/ 25 h 30"/>
                  <a:gd name="T40" fmla="*/ 12 w 20"/>
                  <a:gd name="T41" fmla="*/ 12 h 30"/>
                  <a:gd name="T42" fmla="*/ 10 w 20"/>
                  <a:gd name="T43" fmla="*/ 15 h 30"/>
                  <a:gd name="T44" fmla="*/ 10 w 20"/>
                  <a:gd name="T45" fmla="*/ 15 h 30"/>
                  <a:gd name="T46" fmla="*/ 12 w 20"/>
                  <a:gd name="T47" fmla="*/ 12 h 30"/>
                  <a:gd name="T48" fmla="*/ 12 w 20"/>
                  <a:gd name="T49" fmla="*/ 12 h 30"/>
                  <a:gd name="T50" fmla="*/ 20 w 20"/>
                  <a:gd name="T51" fmla="*/ 0 h 30"/>
                  <a:gd name="T52" fmla="*/ 19 w 20"/>
                  <a:gd name="T53" fmla="*/ 1 h 30"/>
                  <a:gd name="T54" fmla="*/ 19 w 20"/>
                  <a:gd name="T55" fmla="*/ 1 h 30"/>
                  <a:gd name="T56" fmla="*/ 20 w 20"/>
                  <a:gd name="T57" fmla="*/ 0 h 30"/>
                  <a:gd name="T58" fmla="*/ 20 w 20"/>
                  <a:gd name="T5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moveTo>
                      <a:pt x="3" y="26"/>
                    </a:moveTo>
                    <a:cubicBezTo>
                      <a:pt x="3" y="26"/>
                      <a:pt x="2" y="27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7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moveTo>
                      <a:pt x="4" y="25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moveTo>
                      <a:pt x="12" y="12"/>
                    </a:moveTo>
                    <a:cubicBezTo>
                      <a:pt x="11" y="13"/>
                      <a:pt x="11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4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moveTo>
                      <a:pt x="20" y="0"/>
                    </a:moveTo>
                    <a:cubicBezTo>
                      <a:pt x="19" y="0"/>
                      <a:pt x="19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3" name="Freeform 9774"/>
              <p:cNvSpPr>
                <a:spLocks noEditPoints="1"/>
              </p:cNvSpPr>
              <p:nvPr/>
            </p:nvSpPr>
            <p:spPr bwMode="auto">
              <a:xfrm>
                <a:off x="-345" y="3434"/>
                <a:ext cx="50" cy="82"/>
              </a:xfrm>
              <a:custGeom>
                <a:avLst/>
                <a:gdLst>
                  <a:gd name="T0" fmla="*/ 0 w 21"/>
                  <a:gd name="T1" fmla="*/ 35 h 35"/>
                  <a:gd name="T2" fmla="*/ 2 w 21"/>
                  <a:gd name="T3" fmla="*/ 31 h 35"/>
                  <a:gd name="T4" fmla="*/ 2 w 21"/>
                  <a:gd name="T5" fmla="*/ 31 h 35"/>
                  <a:gd name="T6" fmla="*/ 3 w 21"/>
                  <a:gd name="T7" fmla="*/ 30 h 35"/>
                  <a:gd name="T8" fmla="*/ 3 w 21"/>
                  <a:gd name="T9" fmla="*/ 29 h 35"/>
                  <a:gd name="T10" fmla="*/ 3 w 21"/>
                  <a:gd name="T11" fmla="*/ 30 h 35"/>
                  <a:gd name="T12" fmla="*/ 3 w 21"/>
                  <a:gd name="T13" fmla="*/ 29 h 35"/>
                  <a:gd name="T14" fmla="*/ 4 w 21"/>
                  <a:gd name="T15" fmla="*/ 27 h 35"/>
                  <a:gd name="T16" fmla="*/ 5 w 21"/>
                  <a:gd name="T17" fmla="*/ 27 h 35"/>
                  <a:gd name="T18" fmla="*/ 5 w 21"/>
                  <a:gd name="T19" fmla="*/ 26 h 35"/>
                  <a:gd name="T20" fmla="*/ 5 w 21"/>
                  <a:gd name="T21" fmla="*/ 27 h 35"/>
                  <a:gd name="T22" fmla="*/ 5 w 21"/>
                  <a:gd name="T23" fmla="*/ 26 h 35"/>
                  <a:gd name="T24" fmla="*/ 5 w 21"/>
                  <a:gd name="T25" fmla="*/ 25 h 35"/>
                  <a:gd name="T26" fmla="*/ 6 w 21"/>
                  <a:gd name="T27" fmla="*/ 25 h 35"/>
                  <a:gd name="T28" fmla="*/ 10 w 21"/>
                  <a:gd name="T29" fmla="*/ 17 h 35"/>
                  <a:gd name="T30" fmla="*/ 6 w 21"/>
                  <a:gd name="T31" fmla="*/ 25 h 35"/>
                  <a:gd name="T32" fmla="*/ 10 w 21"/>
                  <a:gd name="T33" fmla="*/ 17 h 35"/>
                  <a:gd name="T34" fmla="*/ 11 w 21"/>
                  <a:gd name="T35" fmla="*/ 16 h 35"/>
                  <a:gd name="T36" fmla="*/ 11 w 21"/>
                  <a:gd name="T37" fmla="*/ 16 h 35"/>
                  <a:gd name="T38" fmla="*/ 13 w 21"/>
                  <a:gd name="T39" fmla="*/ 12 h 35"/>
                  <a:gd name="T40" fmla="*/ 13 w 21"/>
                  <a:gd name="T41" fmla="*/ 13 h 35"/>
                  <a:gd name="T42" fmla="*/ 13 w 21"/>
                  <a:gd name="T43" fmla="*/ 12 h 35"/>
                  <a:gd name="T44" fmla="*/ 13 w 21"/>
                  <a:gd name="T45" fmla="*/ 12 h 35"/>
                  <a:gd name="T46" fmla="*/ 14 w 21"/>
                  <a:gd name="T47" fmla="*/ 11 h 35"/>
                  <a:gd name="T48" fmla="*/ 14 w 21"/>
                  <a:gd name="T49" fmla="*/ 10 h 35"/>
                  <a:gd name="T50" fmla="*/ 14 w 21"/>
                  <a:gd name="T51" fmla="*/ 11 h 35"/>
                  <a:gd name="T52" fmla="*/ 14 w 21"/>
                  <a:gd name="T53" fmla="*/ 10 h 35"/>
                  <a:gd name="T54" fmla="*/ 15 w 21"/>
                  <a:gd name="T55" fmla="*/ 8 h 35"/>
                  <a:gd name="T56" fmla="*/ 14 w 21"/>
                  <a:gd name="T57" fmla="*/ 11 h 35"/>
                  <a:gd name="T58" fmla="*/ 18 w 21"/>
                  <a:gd name="T59" fmla="*/ 4 h 35"/>
                  <a:gd name="T60" fmla="*/ 18 w 21"/>
                  <a:gd name="T61" fmla="*/ 3 h 35"/>
                  <a:gd name="T62" fmla="*/ 20 w 21"/>
                  <a:gd name="T63" fmla="*/ 2 h 35"/>
                  <a:gd name="T64" fmla="*/ 21 w 21"/>
                  <a:gd name="T65" fmla="*/ 0 h 35"/>
                  <a:gd name="T66" fmla="*/ 20 w 21"/>
                  <a:gd name="T6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35">
                    <a:moveTo>
                      <a:pt x="2" y="31"/>
                    </a:moveTo>
                    <a:cubicBezTo>
                      <a:pt x="1" y="33"/>
                      <a:pt x="0" y="34"/>
                      <a:pt x="0" y="35"/>
                    </a:cubicBezTo>
                    <a:cubicBezTo>
                      <a:pt x="0" y="34"/>
                      <a:pt x="1" y="33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moveTo>
                      <a:pt x="3" y="30"/>
                    </a:moveTo>
                    <a:cubicBezTo>
                      <a:pt x="2" y="30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moveTo>
                      <a:pt x="3" y="29"/>
                    </a:moveTo>
                    <a:cubicBezTo>
                      <a:pt x="3" y="29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moveTo>
                      <a:pt x="5" y="27"/>
                    </a:moveTo>
                    <a:cubicBezTo>
                      <a:pt x="5" y="27"/>
                      <a:pt x="5" y="27"/>
                      <a:pt x="4" y="27"/>
                    </a:cubicBezTo>
                    <a:cubicBezTo>
                      <a:pt x="4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moveTo>
                      <a:pt x="5" y="26"/>
                    </a:move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moveTo>
                      <a:pt x="6" y="24"/>
                    </a:move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4"/>
                      <a:pt x="6" y="24"/>
                      <a:pt x="6" y="24"/>
                    </a:cubicBezTo>
                    <a:moveTo>
                      <a:pt x="10" y="17"/>
                    </a:moveTo>
                    <a:cubicBezTo>
                      <a:pt x="9" y="20"/>
                      <a:pt x="7" y="22"/>
                      <a:pt x="6" y="24"/>
                    </a:cubicBezTo>
                    <a:cubicBezTo>
                      <a:pt x="6" y="24"/>
                      <a:pt x="6" y="24"/>
                      <a:pt x="6" y="25"/>
                    </a:cubicBezTo>
                    <a:cubicBezTo>
                      <a:pt x="7" y="22"/>
                      <a:pt x="9" y="20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moveTo>
                      <a:pt x="1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moveTo>
                      <a:pt x="13" y="12"/>
                    </a:moveTo>
                    <a:cubicBezTo>
                      <a:pt x="13" y="12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moveTo>
                      <a:pt x="14" y="11"/>
                    </a:moveTo>
                    <a:cubicBezTo>
                      <a:pt x="14" y="11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moveTo>
                      <a:pt x="14" y="10"/>
                    </a:move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moveTo>
                      <a:pt x="18" y="4"/>
                    </a:moveTo>
                    <a:cubicBezTo>
                      <a:pt x="17" y="6"/>
                      <a:pt x="16" y="7"/>
                      <a:pt x="15" y="8"/>
                    </a:cubicBezTo>
                    <a:cubicBezTo>
                      <a:pt x="15" y="9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5" y="8"/>
                      <a:pt x="17" y="6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moveTo>
                      <a:pt x="19" y="2"/>
                    </a:moveTo>
                    <a:cubicBezTo>
                      <a:pt x="19" y="2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2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moveTo>
                      <a:pt x="21" y="0"/>
                    </a:move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4" name="Freeform 9775"/>
              <p:cNvSpPr>
                <a:spLocks noEditPoints="1"/>
              </p:cNvSpPr>
              <p:nvPr/>
            </p:nvSpPr>
            <p:spPr bwMode="auto">
              <a:xfrm>
                <a:off x="-333" y="3472"/>
                <a:ext cx="14" cy="23"/>
              </a:xfrm>
              <a:custGeom>
                <a:avLst/>
                <a:gdLst>
                  <a:gd name="T0" fmla="*/ 0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0 w 6"/>
                  <a:gd name="T7" fmla="*/ 9 h 10"/>
                  <a:gd name="T8" fmla="*/ 0 w 6"/>
                  <a:gd name="T9" fmla="*/ 9 h 10"/>
                  <a:gd name="T10" fmla="*/ 6 w 6"/>
                  <a:gd name="T11" fmla="*/ 0 h 10"/>
                  <a:gd name="T12" fmla="*/ 5 w 6"/>
                  <a:gd name="T13" fmla="*/ 1 h 10"/>
                  <a:gd name="T14" fmla="*/ 5 w 6"/>
                  <a:gd name="T15" fmla="*/ 1 h 10"/>
                  <a:gd name="T16" fmla="*/ 6 w 6"/>
                  <a:gd name="T17" fmla="*/ 0 h 10"/>
                  <a:gd name="T18" fmla="*/ 6 w 6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0" y="9"/>
                    </a:move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6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5" name="Oval 9776"/>
              <p:cNvSpPr>
                <a:spLocks noChangeArrowheads="1"/>
              </p:cNvSpPr>
              <p:nvPr/>
            </p:nvSpPr>
            <p:spPr bwMode="auto">
              <a:xfrm>
                <a:off x="-314" y="346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6" name="Freeform 9777"/>
              <p:cNvSpPr>
                <a:spLocks noEditPoints="1"/>
              </p:cNvSpPr>
              <p:nvPr/>
            </p:nvSpPr>
            <p:spPr bwMode="auto">
              <a:xfrm>
                <a:off x="-311" y="3441"/>
                <a:ext cx="9" cy="19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8 h 8"/>
                  <a:gd name="T4" fmla="*/ 0 w 4"/>
                  <a:gd name="T5" fmla="*/ 8 h 8"/>
                  <a:gd name="T6" fmla="*/ 0 w 4"/>
                  <a:gd name="T7" fmla="*/ 8 h 8"/>
                  <a:gd name="T8" fmla="*/ 0 w 4"/>
                  <a:gd name="T9" fmla="*/ 8 h 8"/>
                  <a:gd name="T10" fmla="*/ 0 w 4"/>
                  <a:gd name="T11" fmla="*/ 7 h 8"/>
                  <a:gd name="T12" fmla="*/ 0 w 4"/>
                  <a:gd name="T13" fmla="*/ 7 h 8"/>
                  <a:gd name="T14" fmla="*/ 0 w 4"/>
                  <a:gd name="T15" fmla="*/ 8 h 8"/>
                  <a:gd name="T16" fmla="*/ 0 w 4"/>
                  <a:gd name="T17" fmla="*/ 8 h 8"/>
                  <a:gd name="T18" fmla="*/ 0 w 4"/>
                  <a:gd name="T19" fmla="*/ 7 h 8"/>
                  <a:gd name="T20" fmla="*/ 4 w 4"/>
                  <a:gd name="T21" fmla="*/ 0 h 8"/>
                  <a:gd name="T22" fmla="*/ 4 w 4"/>
                  <a:gd name="T23" fmla="*/ 1 h 8"/>
                  <a:gd name="T24" fmla="*/ 4 w 4"/>
                  <a:gd name="T25" fmla="*/ 2 h 8"/>
                  <a:gd name="T26" fmla="*/ 4 w 4"/>
                  <a:gd name="T27" fmla="*/ 0 h 8"/>
                  <a:gd name="T28" fmla="*/ 4 w 4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7" name="Freeform 9778"/>
              <p:cNvSpPr>
                <a:spLocks noEditPoints="1"/>
              </p:cNvSpPr>
              <p:nvPr/>
            </p:nvSpPr>
            <p:spPr bwMode="auto">
              <a:xfrm>
                <a:off x="-337" y="3490"/>
                <a:ext cx="7" cy="15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6 h 6"/>
                  <a:gd name="T10" fmla="*/ 3 w 3"/>
                  <a:gd name="T11" fmla="*/ 0 h 6"/>
                  <a:gd name="T12" fmla="*/ 3 w 3"/>
                  <a:gd name="T13" fmla="*/ 0 h 6"/>
                  <a:gd name="T14" fmla="*/ 3 w 3"/>
                  <a:gd name="T15" fmla="*/ 1 h 6"/>
                  <a:gd name="T16" fmla="*/ 3 w 3"/>
                  <a:gd name="T17" fmla="*/ 1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8" name="Freeform 9779"/>
              <p:cNvSpPr>
                <a:spLocks noEditPoints="1"/>
              </p:cNvSpPr>
              <p:nvPr/>
            </p:nvSpPr>
            <p:spPr bwMode="auto">
              <a:xfrm>
                <a:off x="-340" y="3434"/>
                <a:ext cx="43" cy="73"/>
              </a:xfrm>
              <a:custGeom>
                <a:avLst/>
                <a:gdLst>
                  <a:gd name="T0" fmla="*/ 0 w 18"/>
                  <a:gd name="T1" fmla="*/ 31 h 31"/>
                  <a:gd name="T2" fmla="*/ 0 w 18"/>
                  <a:gd name="T3" fmla="*/ 31 h 31"/>
                  <a:gd name="T4" fmla="*/ 0 w 18"/>
                  <a:gd name="T5" fmla="*/ 31 h 31"/>
                  <a:gd name="T6" fmla="*/ 0 w 18"/>
                  <a:gd name="T7" fmla="*/ 31 h 31"/>
                  <a:gd name="T8" fmla="*/ 0 w 18"/>
                  <a:gd name="T9" fmla="*/ 31 h 31"/>
                  <a:gd name="T10" fmla="*/ 2 w 18"/>
                  <a:gd name="T11" fmla="*/ 27 h 31"/>
                  <a:gd name="T12" fmla="*/ 1 w 18"/>
                  <a:gd name="T13" fmla="*/ 29 h 31"/>
                  <a:gd name="T14" fmla="*/ 1 w 18"/>
                  <a:gd name="T15" fmla="*/ 29 h 31"/>
                  <a:gd name="T16" fmla="*/ 3 w 18"/>
                  <a:gd name="T17" fmla="*/ 27 h 31"/>
                  <a:gd name="T18" fmla="*/ 2 w 18"/>
                  <a:gd name="T19" fmla="*/ 27 h 31"/>
                  <a:gd name="T20" fmla="*/ 3 w 18"/>
                  <a:gd name="T21" fmla="*/ 26 h 31"/>
                  <a:gd name="T22" fmla="*/ 3 w 18"/>
                  <a:gd name="T23" fmla="*/ 27 h 31"/>
                  <a:gd name="T24" fmla="*/ 3 w 18"/>
                  <a:gd name="T25" fmla="*/ 27 h 31"/>
                  <a:gd name="T26" fmla="*/ 3 w 18"/>
                  <a:gd name="T27" fmla="*/ 27 h 31"/>
                  <a:gd name="T28" fmla="*/ 3 w 18"/>
                  <a:gd name="T29" fmla="*/ 26 h 31"/>
                  <a:gd name="T30" fmla="*/ 3 w 18"/>
                  <a:gd name="T31" fmla="*/ 26 h 31"/>
                  <a:gd name="T32" fmla="*/ 3 w 18"/>
                  <a:gd name="T33" fmla="*/ 26 h 31"/>
                  <a:gd name="T34" fmla="*/ 3 w 18"/>
                  <a:gd name="T35" fmla="*/ 26 h 31"/>
                  <a:gd name="T36" fmla="*/ 3 w 18"/>
                  <a:gd name="T37" fmla="*/ 26 h 31"/>
                  <a:gd name="T38" fmla="*/ 3 w 18"/>
                  <a:gd name="T39" fmla="*/ 26 h 31"/>
                  <a:gd name="T40" fmla="*/ 11 w 18"/>
                  <a:gd name="T41" fmla="*/ 13 h 31"/>
                  <a:gd name="T42" fmla="*/ 9 w 18"/>
                  <a:gd name="T43" fmla="*/ 16 h 31"/>
                  <a:gd name="T44" fmla="*/ 9 w 18"/>
                  <a:gd name="T45" fmla="*/ 16 h 31"/>
                  <a:gd name="T46" fmla="*/ 11 w 18"/>
                  <a:gd name="T47" fmla="*/ 13 h 31"/>
                  <a:gd name="T48" fmla="*/ 11 w 18"/>
                  <a:gd name="T49" fmla="*/ 13 h 31"/>
                  <a:gd name="T50" fmla="*/ 18 w 18"/>
                  <a:gd name="T51" fmla="*/ 0 h 31"/>
                  <a:gd name="T52" fmla="*/ 17 w 18"/>
                  <a:gd name="T53" fmla="*/ 2 h 31"/>
                  <a:gd name="T54" fmla="*/ 18 w 18"/>
                  <a:gd name="T55" fmla="*/ 2 h 31"/>
                  <a:gd name="T56" fmla="*/ 18 w 18"/>
                  <a:gd name="T57" fmla="*/ 0 h 31"/>
                  <a:gd name="T58" fmla="*/ 18 w 18"/>
                  <a:gd name="T5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31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moveTo>
                      <a:pt x="2" y="27"/>
                    </a:moveTo>
                    <a:cubicBezTo>
                      <a:pt x="2" y="28"/>
                      <a:pt x="2" y="28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3" y="27"/>
                    </a:cubicBezTo>
                    <a:cubicBezTo>
                      <a:pt x="3" y="27"/>
                      <a:pt x="2" y="27"/>
                      <a:pt x="2" y="27"/>
                    </a:cubicBezTo>
                    <a:moveTo>
                      <a:pt x="3" y="26"/>
                    </a:move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moveTo>
                      <a:pt x="3" y="26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moveTo>
                      <a:pt x="11" y="13"/>
                    </a:moveTo>
                    <a:cubicBezTo>
                      <a:pt x="10" y="14"/>
                      <a:pt x="10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moveTo>
                      <a:pt x="18" y="0"/>
                    </a:moveTo>
                    <a:cubicBezTo>
                      <a:pt x="18" y="1"/>
                      <a:pt x="18" y="1"/>
                      <a:pt x="17" y="2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9" name="Freeform 9780"/>
              <p:cNvSpPr>
                <a:spLocks/>
              </p:cNvSpPr>
              <p:nvPr/>
            </p:nvSpPr>
            <p:spPr bwMode="auto">
              <a:xfrm>
                <a:off x="-474" y="3559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1 w 2"/>
                  <a:gd name="T7" fmla="*/ 1 h 3"/>
                  <a:gd name="T8" fmla="*/ 2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0" name="Freeform 9781"/>
              <p:cNvSpPr>
                <a:spLocks noEditPoints="1"/>
              </p:cNvSpPr>
              <p:nvPr/>
            </p:nvSpPr>
            <p:spPr bwMode="auto">
              <a:xfrm>
                <a:off x="-482" y="3542"/>
                <a:ext cx="22" cy="33"/>
              </a:xfrm>
              <a:custGeom>
                <a:avLst/>
                <a:gdLst>
                  <a:gd name="T0" fmla="*/ 3 w 9"/>
                  <a:gd name="T1" fmla="*/ 10 h 14"/>
                  <a:gd name="T2" fmla="*/ 0 w 9"/>
                  <a:gd name="T3" fmla="*/ 14 h 14"/>
                  <a:gd name="T4" fmla="*/ 3 w 9"/>
                  <a:gd name="T5" fmla="*/ 10 h 14"/>
                  <a:gd name="T6" fmla="*/ 3 w 9"/>
                  <a:gd name="T7" fmla="*/ 10 h 14"/>
                  <a:gd name="T8" fmla="*/ 9 w 9"/>
                  <a:gd name="T9" fmla="*/ 0 h 14"/>
                  <a:gd name="T10" fmla="*/ 5 w 9"/>
                  <a:gd name="T11" fmla="*/ 7 h 14"/>
                  <a:gd name="T12" fmla="*/ 5 w 9"/>
                  <a:gd name="T13" fmla="*/ 7 h 14"/>
                  <a:gd name="T14" fmla="*/ 9 w 9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3" y="10"/>
                    </a:moveTo>
                    <a:cubicBezTo>
                      <a:pt x="1" y="13"/>
                      <a:pt x="0" y="14"/>
                      <a:pt x="0" y="14"/>
                    </a:cubicBezTo>
                    <a:cubicBezTo>
                      <a:pt x="0" y="14"/>
                      <a:pt x="1" y="13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9" y="0"/>
                    </a:moveTo>
                    <a:cubicBezTo>
                      <a:pt x="7" y="3"/>
                      <a:pt x="6" y="5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1" name="Freeform 9782"/>
              <p:cNvSpPr>
                <a:spLocks noEditPoints="1"/>
              </p:cNvSpPr>
              <p:nvPr/>
            </p:nvSpPr>
            <p:spPr bwMode="auto">
              <a:xfrm>
                <a:off x="64" y="3476"/>
                <a:ext cx="7" cy="3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1 w 3"/>
                  <a:gd name="T11" fmla="*/ 0 h 1"/>
                  <a:gd name="T12" fmla="*/ 1 w 3"/>
                  <a:gd name="T13" fmla="*/ 0 h 1"/>
                  <a:gd name="T14" fmla="*/ 1 w 3"/>
                  <a:gd name="T15" fmla="*/ 0 h 1"/>
                  <a:gd name="T16" fmla="*/ 1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  <a:gd name="T22" fmla="*/ 1 w 3"/>
                  <a:gd name="T23" fmla="*/ 0 h 1"/>
                  <a:gd name="T24" fmla="*/ 3 w 3"/>
                  <a:gd name="T25" fmla="*/ 1 h 1"/>
                  <a:gd name="T26" fmla="*/ 3 w 3"/>
                  <a:gd name="T27" fmla="*/ 1 h 1"/>
                  <a:gd name="T28" fmla="*/ 3 w 3"/>
                  <a:gd name="T29" fmla="*/ 1 h 1"/>
                  <a:gd name="T30" fmla="*/ 1 w 3"/>
                  <a:gd name="T3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2" name="Freeform 9783"/>
              <p:cNvSpPr>
                <a:spLocks/>
              </p:cNvSpPr>
              <p:nvPr/>
            </p:nvSpPr>
            <p:spPr bwMode="auto">
              <a:xfrm>
                <a:off x="64" y="347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3" name="Freeform 9784"/>
              <p:cNvSpPr>
                <a:spLocks noEditPoints="1"/>
              </p:cNvSpPr>
              <p:nvPr/>
            </p:nvSpPr>
            <p:spPr bwMode="auto">
              <a:xfrm>
                <a:off x="66" y="3479"/>
                <a:ext cx="5" cy="11"/>
              </a:xfrm>
              <a:custGeom>
                <a:avLst/>
                <a:gdLst>
                  <a:gd name="T0" fmla="*/ 0 w 2"/>
                  <a:gd name="T1" fmla="*/ 3 h 5"/>
                  <a:gd name="T2" fmla="*/ 0 w 2"/>
                  <a:gd name="T3" fmla="*/ 5 h 5"/>
                  <a:gd name="T4" fmla="*/ 0 w 2"/>
                  <a:gd name="T5" fmla="*/ 5 h 5"/>
                  <a:gd name="T6" fmla="*/ 0 w 2"/>
                  <a:gd name="T7" fmla="*/ 3 h 5"/>
                  <a:gd name="T8" fmla="*/ 0 w 2"/>
                  <a:gd name="T9" fmla="*/ 3 h 5"/>
                  <a:gd name="T10" fmla="*/ 1 w 2"/>
                  <a:gd name="T11" fmla="*/ 3 h 5"/>
                  <a:gd name="T12" fmla="*/ 0 w 2"/>
                  <a:gd name="T13" fmla="*/ 3 h 5"/>
                  <a:gd name="T14" fmla="*/ 0 w 2"/>
                  <a:gd name="T15" fmla="*/ 3 h 5"/>
                  <a:gd name="T16" fmla="*/ 1 w 2"/>
                  <a:gd name="T17" fmla="*/ 3 h 5"/>
                  <a:gd name="T18" fmla="*/ 1 w 2"/>
                  <a:gd name="T19" fmla="*/ 3 h 5"/>
                  <a:gd name="T20" fmla="*/ 1 w 2"/>
                  <a:gd name="T21" fmla="*/ 2 h 5"/>
                  <a:gd name="T22" fmla="*/ 1 w 2"/>
                  <a:gd name="T23" fmla="*/ 2 h 5"/>
                  <a:gd name="T24" fmla="*/ 1 w 2"/>
                  <a:gd name="T25" fmla="*/ 2 h 5"/>
                  <a:gd name="T26" fmla="*/ 1 w 2"/>
                  <a:gd name="T27" fmla="*/ 2 h 5"/>
                  <a:gd name="T28" fmla="*/ 1 w 2"/>
                  <a:gd name="T29" fmla="*/ 2 h 5"/>
                  <a:gd name="T30" fmla="*/ 2 w 2"/>
                  <a:gd name="T31" fmla="*/ 0 h 5"/>
                  <a:gd name="T32" fmla="*/ 1 w 2"/>
                  <a:gd name="T33" fmla="*/ 2 h 5"/>
                  <a:gd name="T34" fmla="*/ 1 w 2"/>
                  <a:gd name="T35" fmla="*/ 2 h 5"/>
                  <a:gd name="T36" fmla="*/ 1 w 2"/>
                  <a:gd name="T37" fmla="*/ 1 h 5"/>
                  <a:gd name="T38" fmla="*/ 2 w 2"/>
                  <a:gd name="T39" fmla="*/ 0 h 5"/>
                  <a:gd name="T40" fmla="*/ 2 w 2"/>
                  <a:gd name="T41" fmla="*/ 0 h 5"/>
                  <a:gd name="T42" fmla="*/ 2 w 2"/>
                  <a:gd name="T43" fmla="*/ 0 h 5"/>
                  <a:gd name="T44" fmla="*/ 2 w 2"/>
                  <a:gd name="T45" fmla="*/ 0 h 5"/>
                  <a:gd name="T46" fmla="*/ 2 w 2"/>
                  <a:gd name="T47" fmla="*/ 0 h 5"/>
                  <a:gd name="T48" fmla="*/ 2 w 2"/>
                  <a:gd name="T49" fmla="*/ 0 h 5"/>
                  <a:gd name="T50" fmla="*/ 2 w 2"/>
                  <a:gd name="T5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4" name="Freeform 9785"/>
              <p:cNvSpPr>
                <a:spLocks noEditPoints="1"/>
              </p:cNvSpPr>
              <p:nvPr/>
            </p:nvSpPr>
            <p:spPr bwMode="auto">
              <a:xfrm>
                <a:off x="66" y="3483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0 h 1"/>
                  <a:gd name="T28" fmla="*/ 1 w 1"/>
                  <a:gd name="T2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5" name="Freeform 9786"/>
              <p:cNvSpPr>
                <a:spLocks/>
              </p:cNvSpPr>
              <p:nvPr/>
            </p:nvSpPr>
            <p:spPr bwMode="auto">
              <a:xfrm>
                <a:off x="59" y="3490"/>
                <a:ext cx="5" cy="12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3 h 5"/>
                  <a:gd name="T4" fmla="*/ 0 w 2"/>
                  <a:gd name="T5" fmla="*/ 5 h 5"/>
                  <a:gd name="T6" fmla="*/ 1 w 2"/>
                  <a:gd name="T7" fmla="*/ 2 h 5"/>
                  <a:gd name="T8" fmla="*/ 2 w 2"/>
                  <a:gd name="T9" fmla="*/ 0 h 5"/>
                  <a:gd name="T10" fmla="*/ 2 w 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6" name="Freeform 9787"/>
              <p:cNvSpPr>
                <a:spLocks/>
              </p:cNvSpPr>
              <p:nvPr/>
            </p:nvSpPr>
            <p:spPr bwMode="auto">
              <a:xfrm>
                <a:off x="64" y="349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7" name="Freeform 9788"/>
              <p:cNvSpPr>
                <a:spLocks noEditPoints="1"/>
              </p:cNvSpPr>
              <p:nvPr/>
            </p:nvSpPr>
            <p:spPr bwMode="auto">
              <a:xfrm>
                <a:off x="48" y="3486"/>
                <a:ext cx="14" cy="23"/>
              </a:xfrm>
              <a:custGeom>
                <a:avLst/>
                <a:gdLst>
                  <a:gd name="T0" fmla="*/ 0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0 w 6"/>
                  <a:gd name="T7" fmla="*/ 9 h 10"/>
                  <a:gd name="T8" fmla="*/ 0 w 6"/>
                  <a:gd name="T9" fmla="*/ 9 h 10"/>
                  <a:gd name="T10" fmla="*/ 1 w 6"/>
                  <a:gd name="T11" fmla="*/ 7 h 10"/>
                  <a:gd name="T12" fmla="*/ 1 w 6"/>
                  <a:gd name="T13" fmla="*/ 8 h 10"/>
                  <a:gd name="T14" fmla="*/ 1 w 6"/>
                  <a:gd name="T15" fmla="*/ 8 h 10"/>
                  <a:gd name="T16" fmla="*/ 1 w 6"/>
                  <a:gd name="T17" fmla="*/ 7 h 10"/>
                  <a:gd name="T18" fmla="*/ 1 w 6"/>
                  <a:gd name="T19" fmla="*/ 7 h 10"/>
                  <a:gd name="T20" fmla="*/ 5 w 6"/>
                  <a:gd name="T21" fmla="*/ 1 h 10"/>
                  <a:gd name="T22" fmla="*/ 2 w 6"/>
                  <a:gd name="T23" fmla="*/ 7 h 10"/>
                  <a:gd name="T24" fmla="*/ 2 w 6"/>
                  <a:gd name="T25" fmla="*/ 7 h 10"/>
                  <a:gd name="T26" fmla="*/ 4 w 6"/>
                  <a:gd name="T27" fmla="*/ 3 h 10"/>
                  <a:gd name="T28" fmla="*/ 4 w 6"/>
                  <a:gd name="T29" fmla="*/ 3 h 10"/>
                  <a:gd name="T30" fmla="*/ 5 w 6"/>
                  <a:gd name="T31" fmla="*/ 1 h 10"/>
                  <a:gd name="T32" fmla="*/ 5 w 6"/>
                  <a:gd name="T33" fmla="*/ 1 h 10"/>
                  <a:gd name="T34" fmla="*/ 6 w 6"/>
                  <a:gd name="T35" fmla="*/ 0 h 10"/>
                  <a:gd name="T36" fmla="*/ 5 w 6"/>
                  <a:gd name="T37" fmla="*/ 1 h 10"/>
                  <a:gd name="T38" fmla="*/ 5 w 6"/>
                  <a:gd name="T39" fmla="*/ 1 h 10"/>
                  <a:gd name="T40" fmla="*/ 5 w 6"/>
                  <a:gd name="T41" fmla="*/ 0 h 10"/>
                  <a:gd name="T42" fmla="*/ 6 w 6"/>
                  <a:gd name="T4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0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1" y="7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5" y="1"/>
                    </a:moveTo>
                    <a:cubicBezTo>
                      <a:pt x="4" y="3"/>
                      <a:pt x="3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8" name="Freeform 9789"/>
              <p:cNvSpPr>
                <a:spLocks noEditPoints="1"/>
              </p:cNvSpPr>
              <p:nvPr/>
            </p:nvSpPr>
            <p:spPr bwMode="auto">
              <a:xfrm>
                <a:off x="48" y="350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9" name="Oval 9790"/>
              <p:cNvSpPr>
                <a:spLocks noChangeArrowheads="1"/>
              </p:cNvSpPr>
              <p:nvPr/>
            </p:nvSpPr>
            <p:spPr bwMode="auto">
              <a:xfrm>
                <a:off x="50" y="35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0" name="Freeform 9791"/>
              <p:cNvSpPr>
                <a:spLocks noEditPoints="1"/>
              </p:cNvSpPr>
              <p:nvPr/>
            </p:nvSpPr>
            <p:spPr bwMode="auto">
              <a:xfrm>
                <a:off x="-63" y="3512"/>
                <a:ext cx="108" cy="179"/>
              </a:xfrm>
              <a:custGeom>
                <a:avLst/>
                <a:gdLst>
                  <a:gd name="T0" fmla="*/ 0 w 46"/>
                  <a:gd name="T1" fmla="*/ 76 h 76"/>
                  <a:gd name="T2" fmla="*/ 3 w 46"/>
                  <a:gd name="T3" fmla="*/ 72 h 76"/>
                  <a:gd name="T4" fmla="*/ 3 w 46"/>
                  <a:gd name="T5" fmla="*/ 72 h 76"/>
                  <a:gd name="T6" fmla="*/ 3 w 46"/>
                  <a:gd name="T7" fmla="*/ 72 h 76"/>
                  <a:gd name="T8" fmla="*/ 4 w 46"/>
                  <a:gd name="T9" fmla="*/ 71 h 76"/>
                  <a:gd name="T10" fmla="*/ 4 w 46"/>
                  <a:gd name="T11" fmla="*/ 70 h 76"/>
                  <a:gd name="T12" fmla="*/ 6 w 46"/>
                  <a:gd name="T13" fmla="*/ 66 h 76"/>
                  <a:gd name="T14" fmla="*/ 6 w 46"/>
                  <a:gd name="T15" fmla="*/ 66 h 76"/>
                  <a:gd name="T16" fmla="*/ 8 w 46"/>
                  <a:gd name="T17" fmla="*/ 64 h 76"/>
                  <a:gd name="T18" fmla="*/ 8 w 46"/>
                  <a:gd name="T19" fmla="*/ 64 h 76"/>
                  <a:gd name="T20" fmla="*/ 8 w 46"/>
                  <a:gd name="T21" fmla="*/ 63 h 76"/>
                  <a:gd name="T22" fmla="*/ 12 w 46"/>
                  <a:gd name="T23" fmla="*/ 57 h 76"/>
                  <a:gd name="T24" fmla="*/ 12 w 46"/>
                  <a:gd name="T25" fmla="*/ 57 h 76"/>
                  <a:gd name="T26" fmla="*/ 13 w 46"/>
                  <a:gd name="T27" fmla="*/ 55 h 76"/>
                  <a:gd name="T28" fmla="*/ 14 w 46"/>
                  <a:gd name="T29" fmla="*/ 54 h 76"/>
                  <a:gd name="T30" fmla="*/ 15 w 46"/>
                  <a:gd name="T31" fmla="*/ 52 h 76"/>
                  <a:gd name="T32" fmla="*/ 21 w 46"/>
                  <a:gd name="T33" fmla="*/ 41 h 76"/>
                  <a:gd name="T34" fmla="*/ 21 w 46"/>
                  <a:gd name="T35" fmla="*/ 41 h 76"/>
                  <a:gd name="T36" fmla="*/ 22 w 46"/>
                  <a:gd name="T37" fmla="*/ 41 h 76"/>
                  <a:gd name="T38" fmla="*/ 23 w 46"/>
                  <a:gd name="T39" fmla="*/ 39 h 76"/>
                  <a:gd name="T40" fmla="*/ 24 w 46"/>
                  <a:gd name="T41" fmla="*/ 37 h 76"/>
                  <a:gd name="T42" fmla="*/ 26 w 46"/>
                  <a:gd name="T43" fmla="*/ 33 h 76"/>
                  <a:gd name="T44" fmla="*/ 26 w 46"/>
                  <a:gd name="T45" fmla="*/ 33 h 76"/>
                  <a:gd name="T46" fmla="*/ 26 w 46"/>
                  <a:gd name="T47" fmla="*/ 33 h 76"/>
                  <a:gd name="T48" fmla="*/ 27 w 46"/>
                  <a:gd name="T49" fmla="*/ 32 h 76"/>
                  <a:gd name="T50" fmla="*/ 27 w 46"/>
                  <a:gd name="T51" fmla="*/ 32 h 76"/>
                  <a:gd name="T52" fmla="*/ 27 w 46"/>
                  <a:gd name="T53" fmla="*/ 31 h 76"/>
                  <a:gd name="T54" fmla="*/ 28 w 46"/>
                  <a:gd name="T55" fmla="*/ 31 h 76"/>
                  <a:gd name="T56" fmla="*/ 28 w 46"/>
                  <a:gd name="T57" fmla="*/ 31 h 76"/>
                  <a:gd name="T58" fmla="*/ 32 w 46"/>
                  <a:gd name="T59" fmla="*/ 23 h 76"/>
                  <a:gd name="T60" fmla="*/ 32 w 46"/>
                  <a:gd name="T61" fmla="*/ 23 h 76"/>
                  <a:gd name="T62" fmla="*/ 33 w 46"/>
                  <a:gd name="T63" fmla="*/ 21 h 76"/>
                  <a:gd name="T64" fmla="*/ 33 w 46"/>
                  <a:gd name="T65" fmla="*/ 22 h 76"/>
                  <a:gd name="T66" fmla="*/ 33 w 46"/>
                  <a:gd name="T67" fmla="*/ 21 h 76"/>
                  <a:gd name="T68" fmla="*/ 34 w 46"/>
                  <a:gd name="T69" fmla="*/ 20 h 76"/>
                  <a:gd name="T70" fmla="*/ 34 w 46"/>
                  <a:gd name="T71" fmla="*/ 19 h 76"/>
                  <a:gd name="T72" fmla="*/ 35 w 46"/>
                  <a:gd name="T73" fmla="*/ 19 h 76"/>
                  <a:gd name="T74" fmla="*/ 35 w 46"/>
                  <a:gd name="T75" fmla="*/ 19 h 76"/>
                  <a:gd name="T76" fmla="*/ 40 w 46"/>
                  <a:gd name="T77" fmla="*/ 11 h 76"/>
                  <a:gd name="T78" fmla="*/ 40 w 46"/>
                  <a:gd name="T79" fmla="*/ 11 h 76"/>
                  <a:gd name="T80" fmla="*/ 40 w 46"/>
                  <a:gd name="T81" fmla="*/ 11 h 76"/>
                  <a:gd name="T82" fmla="*/ 41 w 46"/>
                  <a:gd name="T83" fmla="*/ 9 h 76"/>
                  <a:gd name="T84" fmla="*/ 41 w 46"/>
                  <a:gd name="T85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6" h="76">
                    <a:moveTo>
                      <a:pt x="1" y="76"/>
                    </a:move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moveTo>
                      <a:pt x="3" y="72"/>
                    </a:moveTo>
                    <a:cubicBezTo>
                      <a:pt x="2" y="73"/>
                      <a:pt x="2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2" y="74"/>
                      <a:pt x="2" y="73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moveTo>
                      <a:pt x="4" y="71"/>
                    </a:moveTo>
                    <a:cubicBezTo>
                      <a:pt x="3" y="71"/>
                      <a:pt x="3" y="71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1"/>
                      <a:pt x="3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moveTo>
                      <a:pt x="4" y="69"/>
                    </a:moveTo>
                    <a:cubicBezTo>
                      <a:pt x="4" y="69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69"/>
                      <a:pt x="4" y="69"/>
                      <a:pt x="5" y="69"/>
                    </a:cubicBezTo>
                    <a:cubicBezTo>
                      <a:pt x="5" y="69"/>
                      <a:pt x="4" y="69"/>
                      <a:pt x="4" y="69"/>
                    </a:cubicBezTo>
                    <a:moveTo>
                      <a:pt x="6" y="66"/>
                    </a:moveTo>
                    <a:cubicBezTo>
                      <a:pt x="6" y="67"/>
                      <a:pt x="6" y="67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moveTo>
                      <a:pt x="8" y="64"/>
                    </a:move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moveTo>
                      <a:pt x="11" y="58"/>
                    </a:moveTo>
                    <a:cubicBezTo>
                      <a:pt x="10" y="59"/>
                      <a:pt x="9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1"/>
                      <a:pt x="10" y="60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moveTo>
                      <a:pt x="12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moveTo>
                      <a:pt x="14" y="54"/>
                    </a:moveTo>
                    <a:cubicBezTo>
                      <a:pt x="14" y="54"/>
                      <a:pt x="13" y="54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4"/>
                      <a:pt x="14" y="54"/>
                      <a:pt x="14" y="54"/>
                    </a:cubicBezTo>
                    <a:moveTo>
                      <a:pt x="20" y="43"/>
                    </a:moveTo>
                    <a:cubicBezTo>
                      <a:pt x="18" y="46"/>
                      <a:pt x="17" y="49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7" y="49"/>
                      <a:pt x="18" y="46"/>
                      <a:pt x="20" y="44"/>
                    </a:cubicBezTo>
                    <a:cubicBezTo>
                      <a:pt x="20" y="43"/>
                      <a:pt x="20" y="43"/>
                      <a:pt x="20" y="43"/>
                    </a:cubicBezTo>
                    <a:moveTo>
                      <a:pt x="21" y="41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moveTo>
                      <a:pt x="23" y="39"/>
                    </a:moveTo>
                    <a:cubicBezTo>
                      <a:pt x="22" y="39"/>
                      <a:pt x="22" y="40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0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moveTo>
                      <a:pt x="26" y="34"/>
                    </a:moveTo>
                    <a:cubicBezTo>
                      <a:pt x="25" y="35"/>
                      <a:pt x="24" y="36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6"/>
                      <a:pt x="25" y="35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moveTo>
                      <a:pt x="26" y="33"/>
                    </a:moveTo>
                    <a:cubicBezTo>
                      <a:pt x="26" y="33"/>
                      <a:pt x="26" y="33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moveTo>
                      <a:pt x="27" y="32"/>
                    </a:moveTo>
                    <a:cubicBezTo>
                      <a:pt x="27" y="32"/>
                      <a:pt x="27" y="32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moveTo>
                      <a:pt x="27" y="31"/>
                    </a:moveTo>
                    <a:cubicBezTo>
                      <a:pt x="27" y="31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moveTo>
                      <a:pt x="27" y="31"/>
                    </a:move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7" y="31"/>
                    </a:cubicBezTo>
                    <a:moveTo>
                      <a:pt x="32" y="23"/>
                    </a:moveTo>
                    <a:cubicBezTo>
                      <a:pt x="31" y="26"/>
                      <a:pt x="29" y="28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28"/>
                      <a:pt x="31" y="26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moveTo>
                      <a:pt x="33" y="22"/>
                    </a:moveTo>
                    <a:cubicBezTo>
                      <a:pt x="33" y="22"/>
                      <a:pt x="33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moveTo>
                      <a:pt x="33" y="21"/>
                    </a:move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1"/>
                      <a:pt x="33" y="21"/>
                      <a:pt x="33" y="21"/>
                    </a:cubicBezTo>
                    <a:moveTo>
                      <a:pt x="34" y="20"/>
                    </a:moveTo>
                    <a:cubicBezTo>
                      <a:pt x="34" y="20"/>
                      <a:pt x="34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moveTo>
                      <a:pt x="35" y="19"/>
                    </a:moveTo>
                    <a:cubicBezTo>
                      <a:pt x="35" y="19"/>
                      <a:pt x="35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moveTo>
                      <a:pt x="35" y="18"/>
                    </a:move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moveTo>
                      <a:pt x="40" y="11"/>
                    </a:moveTo>
                    <a:cubicBezTo>
                      <a:pt x="38" y="13"/>
                      <a:pt x="37" y="15"/>
                      <a:pt x="35" y="18"/>
                    </a:cubicBezTo>
                    <a:cubicBezTo>
                      <a:pt x="35" y="18"/>
                      <a:pt x="35" y="18"/>
                      <a:pt x="36" y="18"/>
                    </a:cubicBezTo>
                    <a:cubicBezTo>
                      <a:pt x="37" y="15"/>
                      <a:pt x="38" y="13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moveTo>
                      <a:pt x="41" y="9"/>
                    </a:moveTo>
                    <a:cubicBezTo>
                      <a:pt x="40" y="10"/>
                      <a:pt x="40" y="10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0"/>
                      <a:pt x="40" y="10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moveTo>
                      <a:pt x="46" y="0"/>
                    </a:moveTo>
                    <a:cubicBezTo>
                      <a:pt x="44" y="3"/>
                      <a:pt x="42" y="6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6"/>
                      <a:pt x="44" y="3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1" name="Freeform 9792"/>
              <p:cNvSpPr>
                <a:spLocks noEditPoints="1"/>
              </p:cNvSpPr>
              <p:nvPr/>
            </p:nvSpPr>
            <p:spPr bwMode="auto">
              <a:xfrm>
                <a:off x="-33" y="363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2" name="Freeform 9793"/>
              <p:cNvSpPr>
                <a:spLocks/>
              </p:cNvSpPr>
              <p:nvPr/>
            </p:nvSpPr>
            <p:spPr bwMode="auto">
              <a:xfrm>
                <a:off x="-14" y="360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3" name="Freeform 9794"/>
              <p:cNvSpPr>
                <a:spLocks noEditPoints="1"/>
              </p:cNvSpPr>
              <p:nvPr/>
            </p:nvSpPr>
            <p:spPr bwMode="auto">
              <a:xfrm>
                <a:off x="-2" y="3587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4" name="Freeform 9795"/>
              <p:cNvSpPr>
                <a:spLocks noEditPoints="1"/>
              </p:cNvSpPr>
              <p:nvPr/>
            </p:nvSpPr>
            <p:spPr bwMode="auto">
              <a:xfrm>
                <a:off x="-2" y="3585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3 h 3"/>
                  <a:gd name="T10" fmla="*/ 1 w 2"/>
                  <a:gd name="T11" fmla="*/ 0 h 3"/>
                  <a:gd name="T12" fmla="*/ 1 w 2"/>
                  <a:gd name="T13" fmla="*/ 0 h 3"/>
                  <a:gd name="T14" fmla="*/ 1 w 2"/>
                  <a:gd name="T15" fmla="*/ 0 h 3"/>
                  <a:gd name="T16" fmla="*/ 2 w 2"/>
                  <a:gd name="T17" fmla="*/ 0 h 3"/>
                  <a:gd name="T18" fmla="*/ 1 w 2"/>
                  <a:gd name="T19" fmla="*/ 0 h 3"/>
                  <a:gd name="T20" fmla="*/ 2 w 2"/>
                  <a:gd name="T21" fmla="*/ 0 h 3"/>
                  <a:gd name="T22" fmla="*/ 2 w 2"/>
                  <a:gd name="T23" fmla="*/ 0 h 3"/>
                  <a:gd name="T24" fmla="*/ 1 w 2"/>
                  <a:gd name="T25" fmla="*/ 0 h 3"/>
                  <a:gd name="T26" fmla="*/ 2 w 2"/>
                  <a:gd name="T27" fmla="*/ 0 h 3"/>
                  <a:gd name="T28" fmla="*/ 2 w 2"/>
                  <a:gd name="T29" fmla="*/ 0 h 3"/>
                  <a:gd name="T30" fmla="*/ 2 w 2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5" name="Freeform 9796"/>
              <p:cNvSpPr>
                <a:spLocks noEditPoints="1"/>
              </p:cNvSpPr>
              <p:nvPr/>
            </p:nvSpPr>
            <p:spPr bwMode="auto">
              <a:xfrm>
                <a:off x="14" y="3557"/>
                <a:ext cx="3" cy="7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3 h 3"/>
                  <a:gd name="T10" fmla="*/ 0 w 1"/>
                  <a:gd name="T11" fmla="*/ 2 h 3"/>
                  <a:gd name="T12" fmla="*/ 0 w 1"/>
                  <a:gd name="T13" fmla="*/ 2 h 3"/>
                  <a:gd name="T14" fmla="*/ 0 w 1"/>
                  <a:gd name="T15" fmla="*/ 3 h 3"/>
                  <a:gd name="T16" fmla="*/ 0 w 1"/>
                  <a:gd name="T17" fmla="*/ 2 h 3"/>
                  <a:gd name="T18" fmla="*/ 0 w 1"/>
                  <a:gd name="T19" fmla="*/ 2 h 3"/>
                  <a:gd name="T20" fmla="*/ 1 w 1"/>
                  <a:gd name="T21" fmla="*/ 0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6" name="Freeform 9797"/>
              <p:cNvSpPr>
                <a:spLocks noEditPoints="1"/>
              </p:cNvSpPr>
              <p:nvPr/>
            </p:nvSpPr>
            <p:spPr bwMode="auto">
              <a:xfrm>
                <a:off x="12" y="3554"/>
                <a:ext cx="10" cy="12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0 w 4"/>
                  <a:gd name="T5" fmla="*/ 5 h 5"/>
                  <a:gd name="T6" fmla="*/ 0 w 4"/>
                  <a:gd name="T7" fmla="*/ 5 h 5"/>
                  <a:gd name="T8" fmla="*/ 0 w 4"/>
                  <a:gd name="T9" fmla="*/ 5 h 5"/>
                  <a:gd name="T10" fmla="*/ 3 w 4"/>
                  <a:gd name="T11" fmla="*/ 1 h 5"/>
                  <a:gd name="T12" fmla="*/ 3 w 4"/>
                  <a:gd name="T13" fmla="*/ 1 h 5"/>
                  <a:gd name="T14" fmla="*/ 3 w 4"/>
                  <a:gd name="T15" fmla="*/ 1 h 5"/>
                  <a:gd name="T16" fmla="*/ 3 w 4"/>
                  <a:gd name="T17" fmla="*/ 1 h 5"/>
                  <a:gd name="T18" fmla="*/ 3 w 4"/>
                  <a:gd name="T19" fmla="*/ 1 h 5"/>
                  <a:gd name="T20" fmla="*/ 3 w 4"/>
                  <a:gd name="T21" fmla="*/ 0 h 5"/>
                  <a:gd name="T22" fmla="*/ 3 w 4"/>
                  <a:gd name="T23" fmla="*/ 0 h 5"/>
                  <a:gd name="T24" fmla="*/ 3 w 4"/>
                  <a:gd name="T25" fmla="*/ 0 h 5"/>
                  <a:gd name="T26" fmla="*/ 4 w 4"/>
                  <a:gd name="T27" fmla="*/ 0 h 5"/>
                  <a:gd name="T28" fmla="*/ 3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7" name="Freeform 9798"/>
              <p:cNvSpPr>
                <a:spLocks noEditPoints="1"/>
              </p:cNvSpPr>
              <p:nvPr/>
            </p:nvSpPr>
            <p:spPr bwMode="auto">
              <a:xfrm>
                <a:off x="31" y="3533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8" name="Freeform 9799"/>
              <p:cNvSpPr>
                <a:spLocks noEditPoints="1"/>
              </p:cNvSpPr>
              <p:nvPr/>
            </p:nvSpPr>
            <p:spPr bwMode="auto">
              <a:xfrm>
                <a:off x="-54" y="3667"/>
                <a:ext cx="5" cy="8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9" name="Freeform 9800"/>
              <p:cNvSpPr>
                <a:spLocks noEditPoints="1"/>
              </p:cNvSpPr>
              <p:nvPr/>
            </p:nvSpPr>
            <p:spPr bwMode="auto">
              <a:xfrm>
                <a:off x="-66" y="3599"/>
                <a:ext cx="59" cy="97"/>
              </a:xfrm>
              <a:custGeom>
                <a:avLst/>
                <a:gdLst>
                  <a:gd name="T0" fmla="*/ 1 w 25"/>
                  <a:gd name="T1" fmla="*/ 39 h 41"/>
                  <a:gd name="T2" fmla="*/ 0 w 25"/>
                  <a:gd name="T3" fmla="*/ 41 h 41"/>
                  <a:gd name="T4" fmla="*/ 1 w 25"/>
                  <a:gd name="T5" fmla="*/ 39 h 41"/>
                  <a:gd name="T6" fmla="*/ 1 w 25"/>
                  <a:gd name="T7" fmla="*/ 39 h 41"/>
                  <a:gd name="T8" fmla="*/ 2 w 25"/>
                  <a:gd name="T9" fmla="*/ 37 h 41"/>
                  <a:gd name="T10" fmla="*/ 2 w 25"/>
                  <a:gd name="T11" fmla="*/ 39 h 41"/>
                  <a:gd name="T12" fmla="*/ 2 w 25"/>
                  <a:gd name="T13" fmla="*/ 39 h 41"/>
                  <a:gd name="T14" fmla="*/ 2 w 25"/>
                  <a:gd name="T15" fmla="*/ 37 h 41"/>
                  <a:gd name="T16" fmla="*/ 2 w 25"/>
                  <a:gd name="T17" fmla="*/ 37 h 41"/>
                  <a:gd name="T18" fmla="*/ 4 w 25"/>
                  <a:gd name="T19" fmla="*/ 35 h 41"/>
                  <a:gd name="T20" fmla="*/ 4 w 25"/>
                  <a:gd name="T21" fmla="*/ 35 h 41"/>
                  <a:gd name="T22" fmla="*/ 4 w 25"/>
                  <a:gd name="T23" fmla="*/ 35 h 41"/>
                  <a:gd name="T24" fmla="*/ 4 w 25"/>
                  <a:gd name="T25" fmla="*/ 35 h 41"/>
                  <a:gd name="T26" fmla="*/ 4 w 25"/>
                  <a:gd name="T27" fmla="*/ 35 h 41"/>
                  <a:gd name="T28" fmla="*/ 5 w 25"/>
                  <a:gd name="T29" fmla="*/ 33 h 41"/>
                  <a:gd name="T30" fmla="*/ 5 w 25"/>
                  <a:gd name="T31" fmla="*/ 34 h 41"/>
                  <a:gd name="T32" fmla="*/ 5 w 25"/>
                  <a:gd name="T33" fmla="*/ 34 h 41"/>
                  <a:gd name="T34" fmla="*/ 5 w 25"/>
                  <a:gd name="T35" fmla="*/ 33 h 41"/>
                  <a:gd name="T36" fmla="*/ 5 w 25"/>
                  <a:gd name="T37" fmla="*/ 33 h 41"/>
                  <a:gd name="T38" fmla="*/ 9 w 25"/>
                  <a:gd name="T39" fmla="*/ 27 h 41"/>
                  <a:gd name="T40" fmla="*/ 7 w 25"/>
                  <a:gd name="T41" fmla="*/ 29 h 41"/>
                  <a:gd name="T42" fmla="*/ 7 w 25"/>
                  <a:gd name="T43" fmla="*/ 29 h 41"/>
                  <a:gd name="T44" fmla="*/ 9 w 25"/>
                  <a:gd name="T45" fmla="*/ 27 h 41"/>
                  <a:gd name="T46" fmla="*/ 9 w 25"/>
                  <a:gd name="T47" fmla="*/ 27 h 41"/>
                  <a:gd name="T48" fmla="*/ 9 w 25"/>
                  <a:gd name="T49" fmla="*/ 26 h 41"/>
                  <a:gd name="T50" fmla="*/ 9 w 25"/>
                  <a:gd name="T51" fmla="*/ 27 h 41"/>
                  <a:gd name="T52" fmla="*/ 9 w 25"/>
                  <a:gd name="T53" fmla="*/ 27 h 41"/>
                  <a:gd name="T54" fmla="*/ 9 w 25"/>
                  <a:gd name="T55" fmla="*/ 26 h 41"/>
                  <a:gd name="T56" fmla="*/ 9 w 25"/>
                  <a:gd name="T57" fmla="*/ 26 h 41"/>
                  <a:gd name="T58" fmla="*/ 13 w 25"/>
                  <a:gd name="T59" fmla="*/ 20 h 41"/>
                  <a:gd name="T60" fmla="*/ 12 w 25"/>
                  <a:gd name="T61" fmla="*/ 21 h 41"/>
                  <a:gd name="T62" fmla="*/ 12 w 25"/>
                  <a:gd name="T63" fmla="*/ 21 h 41"/>
                  <a:gd name="T64" fmla="*/ 13 w 25"/>
                  <a:gd name="T65" fmla="*/ 20 h 41"/>
                  <a:gd name="T66" fmla="*/ 13 w 25"/>
                  <a:gd name="T67" fmla="*/ 20 h 41"/>
                  <a:gd name="T68" fmla="*/ 14 w 25"/>
                  <a:gd name="T69" fmla="*/ 18 h 41"/>
                  <a:gd name="T70" fmla="*/ 13 w 25"/>
                  <a:gd name="T71" fmla="*/ 20 h 41"/>
                  <a:gd name="T72" fmla="*/ 13 w 25"/>
                  <a:gd name="T73" fmla="*/ 20 h 41"/>
                  <a:gd name="T74" fmla="*/ 14 w 25"/>
                  <a:gd name="T75" fmla="*/ 18 h 41"/>
                  <a:gd name="T76" fmla="*/ 14 w 25"/>
                  <a:gd name="T77" fmla="*/ 18 h 41"/>
                  <a:gd name="T78" fmla="*/ 16 w 25"/>
                  <a:gd name="T79" fmla="*/ 15 h 41"/>
                  <a:gd name="T80" fmla="*/ 15 w 25"/>
                  <a:gd name="T81" fmla="*/ 17 h 41"/>
                  <a:gd name="T82" fmla="*/ 15 w 25"/>
                  <a:gd name="T83" fmla="*/ 17 h 41"/>
                  <a:gd name="T84" fmla="*/ 16 w 25"/>
                  <a:gd name="T85" fmla="*/ 15 h 41"/>
                  <a:gd name="T86" fmla="*/ 16 w 25"/>
                  <a:gd name="T87" fmla="*/ 15 h 41"/>
                  <a:gd name="T88" fmla="*/ 22 w 25"/>
                  <a:gd name="T89" fmla="*/ 4 h 41"/>
                  <a:gd name="T90" fmla="*/ 21 w 25"/>
                  <a:gd name="T91" fmla="*/ 6 h 41"/>
                  <a:gd name="T92" fmla="*/ 21 w 25"/>
                  <a:gd name="T93" fmla="*/ 7 h 41"/>
                  <a:gd name="T94" fmla="*/ 22 w 25"/>
                  <a:gd name="T95" fmla="*/ 4 h 41"/>
                  <a:gd name="T96" fmla="*/ 22 w 25"/>
                  <a:gd name="T97" fmla="*/ 4 h 41"/>
                  <a:gd name="T98" fmla="*/ 25 w 25"/>
                  <a:gd name="T99" fmla="*/ 0 h 41"/>
                  <a:gd name="T100" fmla="*/ 24 w 25"/>
                  <a:gd name="T101" fmla="*/ 2 h 41"/>
                  <a:gd name="T102" fmla="*/ 24 w 25"/>
                  <a:gd name="T103" fmla="*/ 2 h 41"/>
                  <a:gd name="T104" fmla="*/ 25 w 25"/>
                  <a:gd name="T105" fmla="*/ 0 h 41"/>
                  <a:gd name="T106" fmla="*/ 25 w 25"/>
                  <a:gd name="T10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41">
                    <a:moveTo>
                      <a:pt x="1" y="39"/>
                    </a:moveTo>
                    <a:cubicBezTo>
                      <a:pt x="1" y="40"/>
                      <a:pt x="0" y="41"/>
                      <a:pt x="0" y="41"/>
                    </a:cubicBezTo>
                    <a:cubicBezTo>
                      <a:pt x="0" y="41"/>
                      <a:pt x="1" y="40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moveTo>
                      <a:pt x="2" y="37"/>
                    </a:move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8"/>
                      <a:pt x="2" y="38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moveTo>
                      <a:pt x="4" y="35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5" y="33"/>
                    </a:moveTo>
                    <a:cubicBezTo>
                      <a:pt x="5" y="33"/>
                      <a:pt x="5" y="33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moveTo>
                      <a:pt x="9" y="27"/>
                    </a:moveTo>
                    <a:cubicBezTo>
                      <a:pt x="8" y="28"/>
                      <a:pt x="8" y="28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moveTo>
                      <a:pt x="9" y="26"/>
                    </a:moveTo>
                    <a:cubicBezTo>
                      <a:pt x="9" y="26"/>
                      <a:pt x="9" y="26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moveTo>
                      <a:pt x="13" y="20"/>
                    </a:moveTo>
                    <a:cubicBezTo>
                      <a:pt x="13" y="20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14" y="18"/>
                    </a:moveTo>
                    <a:cubicBezTo>
                      <a:pt x="14" y="18"/>
                      <a:pt x="13" y="19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moveTo>
                      <a:pt x="16" y="15"/>
                    </a:moveTo>
                    <a:cubicBezTo>
                      <a:pt x="16" y="15"/>
                      <a:pt x="15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6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moveTo>
                      <a:pt x="22" y="4"/>
                    </a:moveTo>
                    <a:cubicBezTo>
                      <a:pt x="22" y="5"/>
                      <a:pt x="21" y="6"/>
                      <a:pt x="21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2" y="5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moveTo>
                      <a:pt x="25" y="0"/>
                    </a:moveTo>
                    <a:cubicBezTo>
                      <a:pt x="25" y="1"/>
                      <a:pt x="24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0" name="Freeform 9801"/>
              <p:cNvSpPr>
                <a:spLocks noEditPoints="1"/>
              </p:cNvSpPr>
              <p:nvPr/>
            </p:nvSpPr>
            <p:spPr bwMode="auto">
              <a:xfrm>
                <a:off x="45" y="3488"/>
                <a:ext cx="14" cy="24"/>
              </a:xfrm>
              <a:custGeom>
                <a:avLst/>
                <a:gdLst>
                  <a:gd name="T0" fmla="*/ 1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1 w 6"/>
                  <a:gd name="T7" fmla="*/ 9 h 10"/>
                  <a:gd name="T8" fmla="*/ 1 w 6"/>
                  <a:gd name="T9" fmla="*/ 9 h 10"/>
                  <a:gd name="T10" fmla="*/ 3 w 6"/>
                  <a:gd name="T11" fmla="*/ 6 h 10"/>
                  <a:gd name="T12" fmla="*/ 2 w 6"/>
                  <a:gd name="T13" fmla="*/ 6 h 10"/>
                  <a:gd name="T14" fmla="*/ 2 w 6"/>
                  <a:gd name="T15" fmla="*/ 6 h 10"/>
                  <a:gd name="T16" fmla="*/ 3 w 6"/>
                  <a:gd name="T17" fmla="*/ 6 h 10"/>
                  <a:gd name="T18" fmla="*/ 3 w 6"/>
                  <a:gd name="T19" fmla="*/ 6 h 10"/>
                  <a:gd name="T20" fmla="*/ 6 w 6"/>
                  <a:gd name="T21" fmla="*/ 0 h 10"/>
                  <a:gd name="T22" fmla="*/ 6 w 6"/>
                  <a:gd name="T23" fmla="*/ 0 h 10"/>
                  <a:gd name="T24" fmla="*/ 6 w 6"/>
                  <a:gd name="T25" fmla="*/ 0 h 10"/>
                  <a:gd name="T26" fmla="*/ 6 w 6"/>
                  <a:gd name="T27" fmla="*/ 0 h 10"/>
                  <a:gd name="T28" fmla="*/ 6 w 6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0">
                    <a:moveTo>
                      <a:pt x="1" y="9"/>
                    </a:moveTo>
                    <a:cubicBezTo>
                      <a:pt x="1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3" y="6"/>
                    </a:move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1" name="Freeform 9802"/>
              <p:cNvSpPr>
                <a:spLocks noEditPoints="1"/>
              </p:cNvSpPr>
              <p:nvPr/>
            </p:nvSpPr>
            <p:spPr bwMode="auto">
              <a:xfrm>
                <a:off x="-205" y="3908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1 h 2"/>
                  <a:gd name="T4" fmla="*/ 1 w 3"/>
                  <a:gd name="T5" fmla="*/ 2 h 2"/>
                  <a:gd name="T6" fmla="*/ 1 w 3"/>
                  <a:gd name="T7" fmla="*/ 2 h 2"/>
                  <a:gd name="T8" fmla="*/ 0 w 3"/>
                  <a:gd name="T9" fmla="*/ 1 h 2"/>
                  <a:gd name="T10" fmla="*/ 3 w 3"/>
                  <a:gd name="T11" fmla="*/ 1 h 2"/>
                  <a:gd name="T12" fmla="*/ 2 w 3"/>
                  <a:gd name="T13" fmla="*/ 2 h 2"/>
                  <a:gd name="T14" fmla="*/ 1 w 3"/>
                  <a:gd name="T15" fmla="*/ 2 h 2"/>
                  <a:gd name="T16" fmla="*/ 2 w 3"/>
                  <a:gd name="T17" fmla="*/ 2 h 2"/>
                  <a:gd name="T18" fmla="*/ 3 w 3"/>
                  <a:gd name="T19" fmla="*/ 1 h 2"/>
                  <a:gd name="T20" fmla="*/ 3 w 3"/>
                  <a:gd name="T21" fmla="*/ 1 h 2"/>
                  <a:gd name="T22" fmla="*/ 1 w 3"/>
                  <a:gd name="T23" fmla="*/ 0 h 2"/>
                  <a:gd name="T24" fmla="*/ 0 w 3"/>
                  <a:gd name="T25" fmla="*/ 1 h 2"/>
                  <a:gd name="T26" fmla="*/ 0 w 3"/>
                  <a:gd name="T27" fmla="*/ 1 h 2"/>
                  <a:gd name="T28" fmla="*/ 2 w 3"/>
                  <a:gd name="T29" fmla="*/ 0 h 2"/>
                  <a:gd name="T30" fmla="*/ 1 w 3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2" name="Freeform 9803"/>
              <p:cNvSpPr>
                <a:spLocks noEditPoints="1"/>
              </p:cNvSpPr>
              <p:nvPr/>
            </p:nvSpPr>
            <p:spPr bwMode="auto">
              <a:xfrm>
                <a:off x="-241" y="3918"/>
                <a:ext cx="64" cy="9"/>
              </a:xfrm>
              <a:custGeom>
                <a:avLst/>
                <a:gdLst>
                  <a:gd name="T0" fmla="*/ 27 w 27"/>
                  <a:gd name="T1" fmla="*/ 2 h 4"/>
                  <a:gd name="T2" fmla="*/ 26 w 27"/>
                  <a:gd name="T3" fmla="*/ 4 h 4"/>
                  <a:gd name="T4" fmla="*/ 26 w 27"/>
                  <a:gd name="T5" fmla="*/ 4 h 4"/>
                  <a:gd name="T6" fmla="*/ 27 w 27"/>
                  <a:gd name="T7" fmla="*/ 3 h 4"/>
                  <a:gd name="T8" fmla="*/ 27 w 27"/>
                  <a:gd name="T9" fmla="*/ 2 h 4"/>
                  <a:gd name="T10" fmla="*/ 26 w 27"/>
                  <a:gd name="T11" fmla="*/ 2 h 4"/>
                  <a:gd name="T12" fmla="*/ 26 w 27"/>
                  <a:gd name="T13" fmla="*/ 2 h 4"/>
                  <a:gd name="T14" fmla="*/ 26 w 27"/>
                  <a:gd name="T15" fmla="*/ 2 h 4"/>
                  <a:gd name="T16" fmla="*/ 26 w 27"/>
                  <a:gd name="T17" fmla="*/ 2 h 4"/>
                  <a:gd name="T18" fmla="*/ 26 w 27"/>
                  <a:gd name="T19" fmla="*/ 2 h 4"/>
                  <a:gd name="T20" fmla="*/ 26 w 27"/>
                  <a:gd name="T21" fmla="*/ 1 h 4"/>
                  <a:gd name="T22" fmla="*/ 26 w 27"/>
                  <a:gd name="T23" fmla="*/ 2 h 4"/>
                  <a:gd name="T24" fmla="*/ 26 w 27"/>
                  <a:gd name="T25" fmla="*/ 2 h 4"/>
                  <a:gd name="T26" fmla="*/ 26 w 27"/>
                  <a:gd name="T27" fmla="*/ 2 h 4"/>
                  <a:gd name="T28" fmla="*/ 27 w 27"/>
                  <a:gd name="T29" fmla="*/ 2 h 4"/>
                  <a:gd name="T30" fmla="*/ 26 w 27"/>
                  <a:gd name="T31" fmla="*/ 1 h 4"/>
                  <a:gd name="T32" fmla="*/ 26 w 27"/>
                  <a:gd name="T33" fmla="*/ 1 h 4"/>
                  <a:gd name="T34" fmla="*/ 26 w 27"/>
                  <a:gd name="T35" fmla="*/ 1 h 4"/>
                  <a:gd name="T36" fmla="*/ 26 w 27"/>
                  <a:gd name="T37" fmla="*/ 1 h 4"/>
                  <a:gd name="T38" fmla="*/ 26 w 27"/>
                  <a:gd name="T39" fmla="*/ 1 h 4"/>
                  <a:gd name="T40" fmla="*/ 26 w 27"/>
                  <a:gd name="T41" fmla="*/ 1 h 4"/>
                  <a:gd name="T42" fmla="*/ 26 w 27"/>
                  <a:gd name="T43" fmla="*/ 2 h 4"/>
                  <a:gd name="T44" fmla="*/ 26 w 27"/>
                  <a:gd name="T45" fmla="*/ 1 h 4"/>
                  <a:gd name="T46" fmla="*/ 26 w 27"/>
                  <a:gd name="T47" fmla="*/ 1 h 4"/>
                  <a:gd name="T48" fmla="*/ 26 w 27"/>
                  <a:gd name="T49" fmla="*/ 0 h 4"/>
                  <a:gd name="T50" fmla="*/ 25 w 27"/>
                  <a:gd name="T51" fmla="*/ 1 h 4"/>
                  <a:gd name="T52" fmla="*/ 26 w 27"/>
                  <a:gd name="T53" fmla="*/ 3 h 4"/>
                  <a:gd name="T54" fmla="*/ 26 w 27"/>
                  <a:gd name="T55" fmla="*/ 2 h 4"/>
                  <a:gd name="T56" fmla="*/ 26 w 27"/>
                  <a:gd name="T57" fmla="*/ 2 h 4"/>
                  <a:gd name="T58" fmla="*/ 26 w 27"/>
                  <a:gd name="T59" fmla="*/ 2 h 4"/>
                  <a:gd name="T60" fmla="*/ 26 w 27"/>
                  <a:gd name="T61" fmla="*/ 2 h 4"/>
                  <a:gd name="T62" fmla="*/ 26 w 27"/>
                  <a:gd name="T63" fmla="*/ 3 h 4"/>
                  <a:gd name="T64" fmla="*/ 26 w 27"/>
                  <a:gd name="T65" fmla="*/ 3 h 4"/>
                  <a:gd name="T66" fmla="*/ 26 w 27"/>
                  <a:gd name="T67" fmla="*/ 2 h 4"/>
                  <a:gd name="T68" fmla="*/ 26 w 27"/>
                  <a:gd name="T69" fmla="*/ 1 h 4"/>
                  <a:gd name="T70" fmla="*/ 26 w 27"/>
                  <a:gd name="T71" fmla="*/ 0 h 4"/>
                  <a:gd name="T72" fmla="*/ 0 w 27"/>
                  <a:gd name="T73" fmla="*/ 0 h 4"/>
                  <a:gd name="T74" fmla="*/ 1 w 27"/>
                  <a:gd name="T75" fmla="*/ 1 h 4"/>
                  <a:gd name="T76" fmla="*/ 1 w 27"/>
                  <a:gd name="T77" fmla="*/ 1 h 4"/>
                  <a:gd name="T78" fmla="*/ 0 w 27"/>
                  <a:gd name="T7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4">
                    <a:moveTo>
                      <a:pt x="27" y="2"/>
                    </a:move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6" y="1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7" y="2"/>
                    </a:cubicBezTo>
                    <a:cubicBezTo>
                      <a:pt x="26" y="2"/>
                      <a:pt x="26" y="1"/>
                      <a:pt x="26" y="1"/>
                    </a:cubicBezTo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6" y="1"/>
                    </a:moveTo>
                    <a:cubicBezTo>
                      <a:pt x="26" y="1"/>
                      <a:pt x="26" y="2"/>
                      <a:pt x="26" y="2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6" y="0"/>
                    </a:move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3" y="0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6" y="2"/>
                      <a:pt x="26" y="2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3" name="Freeform 9804"/>
              <p:cNvSpPr>
                <a:spLocks/>
              </p:cNvSpPr>
              <p:nvPr/>
            </p:nvSpPr>
            <p:spPr bwMode="auto">
              <a:xfrm>
                <a:off x="69" y="335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4" name="Freeform 9805"/>
              <p:cNvSpPr>
                <a:spLocks noEditPoints="1"/>
              </p:cNvSpPr>
              <p:nvPr/>
            </p:nvSpPr>
            <p:spPr bwMode="auto">
              <a:xfrm>
                <a:off x="-234" y="3814"/>
                <a:ext cx="15" cy="26"/>
              </a:xfrm>
              <a:custGeom>
                <a:avLst/>
                <a:gdLst>
                  <a:gd name="T0" fmla="*/ 0 w 6"/>
                  <a:gd name="T1" fmla="*/ 10 h 11"/>
                  <a:gd name="T2" fmla="*/ 0 w 6"/>
                  <a:gd name="T3" fmla="*/ 11 h 11"/>
                  <a:gd name="T4" fmla="*/ 0 w 6"/>
                  <a:gd name="T5" fmla="*/ 10 h 11"/>
                  <a:gd name="T6" fmla="*/ 0 w 6"/>
                  <a:gd name="T7" fmla="*/ 10 h 11"/>
                  <a:gd name="T8" fmla="*/ 0 w 6"/>
                  <a:gd name="T9" fmla="*/ 10 h 11"/>
                  <a:gd name="T10" fmla="*/ 1 w 6"/>
                  <a:gd name="T11" fmla="*/ 9 h 11"/>
                  <a:gd name="T12" fmla="*/ 1 w 6"/>
                  <a:gd name="T13" fmla="*/ 9 h 11"/>
                  <a:gd name="T14" fmla="*/ 1 w 6"/>
                  <a:gd name="T15" fmla="*/ 9 h 11"/>
                  <a:gd name="T16" fmla="*/ 1 w 6"/>
                  <a:gd name="T17" fmla="*/ 9 h 11"/>
                  <a:gd name="T18" fmla="*/ 1 w 6"/>
                  <a:gd name="T19" fmla="*/ 9 h 11"/>
                  <a:gd name="T20" fmla="*/ 2 w 6"/>
                  <a:gd name="T21" fmla="*/ 7 h 11"/>
                  <a:gd name="T22" fmla="*/ 1 w 6"/>
                  <a:gd name="T23" fmla="*/ 8 h 11"/>
                  <a:gd name="T24" fmla="*/ 1 w 6"/>
                  <a:gd name="T25" fmla="*/ 8 h 11"/>
                  <a:gd name="T26" fmla="*/ 2 w 6"/>
                  <a:gd name="T27" fmla="*/ 7 h 11"/>
                  <a:gd name="T28" fmla="*/ 2 w 6"/>
                  <a:gd name="T29" fmla="*/ 7 h 11"/>
                  <a:gd name="T30" fmla="*/ 3 w 6"/>
                  <a:gd name="T31" fmla="*/ 6 h 11"/>
                  <a:gd name="T32" fmla="*/ 2 w 6"/>
                  <a:gd name="T33" fmla="*/ 7 h 11"/>
                  <a:gd name="T34" fmla="*/ 2 w 6"/>
                  <a:gd name="T35" fmla="*/ 7 h 11"/>
                  <a:gd name="T36" fmla="*/ 3 w 6"/>
                  <a:gd name="T37" fmla="*/ 6 h 11"/>
                  <a:gd name="T38" fmla="*/ 3 w 6"/>
                  <a:gd name="T39" fmla="*/ 6 h 11"/>
                  <a:gd name="T40" fmla="*/ 3 w 6"/>
                  <a:gd name="T41" fmla="*/ 5 h 11"/>
                  <a:gd name="T42" fmla="*/ 3 w 6"/>
                  <a:gd name="T43" fmla="*/ 5 h 11"/>
                  <a:gd name="T44" fmla="*/ 3 w 6"/>
                  <a:gd name="T45" fmla="*/ 5 h 11"/>
                  <a:gd name="T46" fmla="*/ 3 w 6"/>
                  <a:gd name="T47" fmla="*/ 5 h 11"/>
                  <a:gd name="T48" fmla="*/ 3 w 6"/>
                  <a:gd name="T49" fmla="*/ 5 h 11"/>
                  <a:gd name="T50" fmla="*/ 6 w 6"/>
                  <a:gd name="T51" fmla="*/ 0 h 11"/>
                  <a:gd name="T52" fmla="*/ 3 w 6"/>
                  <a:gd name="T53" fmla="*/ 4 h 11"/>
                  <a:gd name="T54" fmla="*/ 3 w 6"/>
                  <a:gd name="T55" fmla="*/ 4 h 11"/>
                  <a:gd name="T56" fmla="*/ 6 w 6"/>
                  <a:gd name="T57" fmla="*/ 0 h 11"/>
                  <a:gd name="T58" fmla="*/ 6 w 6"/>
                  <a:gd name="T5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" h="11">
                    <a:moveTo>
                      <a:pt x="0" y="10"/>
                    </a:moveTo>
                    <a:cubicBezTo>
                      <a:pt x="0" y="10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2" y="7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moveTo>
                      <a:pt x="3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6" y="0"/>
                    </a:moveTo>
                    <a:cubicBezTo>
                      <a:pt x="5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5" name="Freeform 9806"/>
              <p:cNvSpPr>
                <a:spLocks/>
              </p:cNvSpPr>
              <p:nvPr/>
            </p:nvSpPr>
            <p:spPr bwMode="auto">
              <a:xfrm>
                <a:off x="-226" y="382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6" name="Freeform 9807"/>
              <p:cNvSpPr>
                <a:spLocks noEditPoints="1"/>
              </p:cNvSpPr>
              <p:nvPr/>
            </p:nvSpPr>
            <p:spPr bwMode="auto">
              <a:xfrm>
                <a:off x="-234" y="3814"/>
                <a:ext cx="15" cy="23"/>
              </a:xfrm>
              <a:custGeom>
                <a:avLst/>
                <a:gdLst>
                  <a:gd name="T0" fmla="*/ 1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1 w 6"/>
                  <a:gd name="T7" fmla="*/ 9 h 10"/>
                  <a:gd name="T8" fmla="*/ 1 w 6"/>
                  <a:gd name="T9" fmla="*/ 9 h 10"/>
                  <a:gd name="T10" fmla="*/ 1 w 6"/>
                  <a:gd name="T11" fmla="*/ 8 h 10"/>
                  <a:gd name="T12" fmla="*/ 1 w 6"/>
                  <a:gd name="T13" fmla="*/ 9 h 10"/>
                  <a:gd name="T14" fmla="*/ 1 w 6"/>
                  <a:gd name="T15" fmla="*/ 9 h 10"/>
                  <a:gd name="T16" fmla="*/ 1 w 6"/>
                  <a:gd name="T17" fmla="*/ 8 h 10"/>
                  <a:gd name="T18" fmla="*/ 1 w 6"/>
                  <a:gd name="T19" fmla="*/ 8 h 10"/>
                  <a:gd name="T20" fmla="*/ 2 w 6"/>
                  <a:gd name="T21" fmla="*/ 7 h 10"/>
                  <a:gd name="T22" fmla="*/ 2 w 6"/>
                  <a:gd name="T23" fmla="*/ 7 h 10"/>
                  <a:gd name="T24" fmla="*/ 2 w 6"/>
                  <a:gd name="T25" fmla="*/ 7 h 10"/>
                  <a:gd name="T26" fmla="*/ 2 w 6"/>
                  <a:gd name="T27" fmla="*/ 7 h 10"/>
                  <a:gd name="T28" fmla="*/ 2 w 6"/>
                  <a:gd name="T29" fmla="*/ 7 h 10"/>
                  <a:gd name="T30" fmla="*/ 3 w 6"/>
                  <a:gd name="T31" fmla="*/ 5 h 10"/>
                  <a:gd name="T32" fmla="*/ 3 w 6"/>
                  <a:gd name="T33" fmla="*/ 6 h 10"/>
                  <a:gd name="T34" fmla="*/ 3 w 6"/>
                  <a:gd name="T35" fmla="*/ 6 h 10"/>
                  <a:gd name="T36" fmla="*/ 3 w 6"/>
                  <a:gd name="T37" fmla="*/ 5 h 10"/>
                  <a:gd name="T38" fmla="*/ 3 w 6"/>
                  <a:gd name="T39" fmla="*/ 5 h 10"/>
                  <a:gd name="T40" fmla="*/ 6 w 6"/>
                  <a:gd name="T41" fmla="*/ 0 h 10"/>
                  <a:gd name="T42" fmla="*/ 6 w 6"/>
                  <a:gd name="T43" fmla="*/ 0 h 10"/>
                  <a:gd name="T44" fmla="*/ 6 w 6"/>
                  <a:gd name="T45" fmla="*/ 0 h 10"/>
                  <a:gd name="T46" fmla="*/ 6 w 6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10"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8"/>
                    </a:move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moveTo>
                      <a:pt x="3" y="5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7" name="Freeform 9808"/>
              <p:cNvSpPr>
                <a:spLocks/>
              </p:cNvSpPr>
              <p:nvPr/>
            </p:nvSpPr>
            <p:spPr bwMode="auto">
              <a:xfrm>
                <a:off x="-278" y="39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8" name="Freeform 9809"/>
              <p:cNvSpPr>
                <a:spLocks noEditPoints="1"/>
              </p:cNvSpPr>
              <p:nvPr/>
            </p:nvSpPr>
            <p:spPr bwMode="auto">
              <a:xfrm>
                <a:off x="26" y="3313"/>
                <a:ext cx="40" cy="66"/>
              </a:xfrm>
              <a:custGeom>
                <a:avLst/>
                <a:gdLst>
                  <a:gd name="T0" fmla="*/ 1 w 17"/>
                  <a:gd name="T1" fmla="*/ 26 h 28"/>
                  <a:gd name="T2" fmla="*/ 0 w 17"/>
                  <a:gd name="T3" fmla="*/ 28 h 28"/>
                  <a:gd name="T4" fmla="*/ 0 w 17"/>
                  <a:gd name="T5" fmla="*/ 28 h 28"/>
                  <a:gd name="T6" fmla="*/ 1 w 17"/>
                  <a:gd name="T7" fmla="*/ 26 h 28"/>
                  <a:gd name="T8" fmla="*/ 1 w 17"/>
                  <a:gd name="T9" fmla="*/ 26 h 28"/>
                  <a:gd name="T10" fmla="*/ 3 w 17"/>
                  <a:gd name="T11" fmla="*/ 23 h 28"/>
                  <a:gd name="T12" fmla="*/ 1 w 17"/>
                  <a:gd name="T13" fmla="*/ 26 h 28"/>
                  <a:gd name="T14" fmla="*/ 1 w 17"/>
                  <a:gd name="T15" fmla="*/ 26 h 28"/>
                  <a:gd name="T16" fmla="*/ 3 w 17"/>
                  <a:gd name="T17" fmla="*/ 23 h 28"/>
                  <a:gd name="T18" fmla="*/ 3 w 17"/>
                  <a:gd name="T19" fmla="*/ 23 h 28"/>
                  <a:gd name="T20" fmla="*/ 8 w 17"/>
                  <a:gd name="T21" fmla="*/ 16 h 28"/>
                  <a:gd name="T22" fmla="*/ 6 w 17"/>
                  <a:gd name="T23" fmla="*/ 20 h 28"/>
                  <a:gd name="T24" fmla="*/ 6 w 17"/>
                  <a:gd name="T25" fmla="*/ 20 h 28"/>
                  <a:gd name="T26" fmla="*/ 8 w 17"/>
                  <a:gd name="T27" fmla="*/ 16 h 28"/>
                  <a:gd name="T28" fmla="*/ 8 w 17"/>
                  <a:gd name="T29" fmla="*/ 16 h 28"/>
                  <a:gd name="T30" fmla="*/ 7 w 17"/>
                  <a:gd name="T31" fmla="*/ 16 h 28"/>
                  <a:gd name="T32" fmla="*/ 7 w 17"/>
                  <a:gd name="T33" fmla="*/ 16 h 28"/>
                  <a:gd name="T34" fmla="*/ 6 w 17"/>
                  <a:gd name="T35" fmla="*/ 18 h 28"/>
                  <a:gd name="T36" fmla="*/ 6 w 17"/>
                  <a:gd name="T37" fmla="*/ 18 h 28"/>
                  <a:gd name="T38" fmla="*/ 7 w 17"/>
                  <a:gd name="T39" fmla="*/ 16 h 28"/>
                  <a:gd name="T40" fmla="*/ 5 w 17"/>
                  <a:gd name="T41" fmla="*/ 20 h 28"/>
                  <a:gd name="T42" fmla="*/ 5 w 17"/>
                  <a:gd name="T43" fmla="*/ 20 h 28"/>
                  <a:gd name="T44" fmla="*/ 7 w 17"/>
                  <a:gd name="T45" fmla="*/ 16 h 28"/>
                  <a:gd name="T46" fmla="*/ 7 w 17"/>
                  <a:gd name="T47" fmla="*/ 16 h 28"/>
                  <a:gd name="T48" fmla="*/ 7 w 17"/>
                  <a:gd name="T49" fmla="*/ 16 h 28"/>
                  <a:gd name="T50" fmla="*/ 7 w 17"/>
                  <a:gd name="T51" fmla="*/ 16 h 28"/>
                  <a:gd name="T52" fmla="*/ 7 w 17"/>
                  <a:gd name="T53" fmla="*/ 16 h 28"/>
                  <a:gd name="T54" fmla="*/ 7 w 17"/>
                  <a:gd name="T55" fmla="*/ 16 h 28"/>
                  <a:gd name="T56" fmla="*/ 7 w 17"/>
                  <a:gd name="T57" fmla="*/ 16 h 28"/>
                  <a:gd name="T58" fmla="*/ 6 w 17"/>
                  <a:gd name="T59" fmla="*/ 18 h 28"/>
                  <a:gd name="T60" fmla="*/ 7 w 17"/>
                  <a:gd name="T61" fmla="*/ 16 h 28"/>
                  <a:gd name="T62" fmla="*/ 7 w 17"/>
                  <a:gd name="T63" fmla="*/ 16 h 28"/>
                  <a:gd name="T64" fmla="*/ 11 w 17"/>
                  <a:gd name="T65" fmla="*/ 10 h 28"/>
                  <a:gd name="T66" fmla="*/ 11 w 17"/>
                  <a:gd name="T67" fmla="*/ 11 h 28"/>
                  <a:gd name="T68" fmla="*/ 10 w 17"/>
                  <a:gd name="T69" fmla="*/ 12 h 28"/>
                  <a:gd name="T70" fmla="*/ 10 w 17"/>
                  <a:gd name="T71" fmla="*/ 12 h 28"/>
                  <a:gd name="T72" fmla="*/ 11 w 17"/>
                  <a:gd name="T73" fmla="*/ 11 h 28"/>
                  <a:gd name="T74" fmla="*/ 10 w 17"/>
                  <a:gd name="T75" fmla="*/ 12 h 28"/>
                  <a:gd name="T76" fmla="*/ 10 w 17"/>
                  <a:gd name="T77" fmla="*/ 12 h 28"/>
                  <a:gd name="T78" fmla="*/ 11 w 17"/>
                  <a:gd name="T79" fmla="*/ 11 h 28"/>
                  <a:gd name="T80" fmla="*/ 12 w 17"/>
                  <a:gd name="T81" fmla="*/ 10 h 28"/>
                  <a:gd name="T82" fmla="*/ 12 w 17"/>
                  <a:gd name="T83" fmla="*/ 10 h 28"/>
                  <a:gd name="T84" fmla="*/ 11 w 17"/>
                  <a:gd name="T85" fmla="*/ 11 h 28"/>
                  <a:gd name="T86" fmla="*/ 11 w 17"/>
                  <a:gd name="T87" fmla="*/ 10 h 28"/>
                  <a:gd name="T88" fmla="*/ 11 w 17"/>
                  <a:gd name="T89" fmla="*/ 10 h 28"/>
                  <a:gd name="T90" fmla="*/ 11 w 17"/>
                  <a:gd name="T91" fmla="*/ 10 h 28"/>
                  <a:gd name="T92" fmla="*/ 10 w 17"/>
                  <a:gd name="T93" fmla="*/ 12 h 28"/>
                  <a:gd name="T94" fmla="*/ 10 w 17"/>
                  <a:gd name="T95" fmla="*/ 12 h 28"/>
                  <a:gd name="T96" fmla="*/ 11 w 17"/>
                  <a:gd name="T97" fmla="*/ 10 h 28"/>
                  <a:gd name="T98" fmla="*/ 11 w 17"/>
                  <a:gd name="T99" fmla="*/ 10 h 28"/>
                  <a:gd name="T100" fmla="*/ 11 w 17"/>
                  <a:gd name="T101" fmla="*/ 10 h 28"/>
                  <a:gd name="T102" fmla="*/ 9 w 17"/>
                  <a:gd name="T103" fmla="*/ 12 h 28"/>
                  <a:gd name="T104" fmla="*/ 9 w 17"/>
                  <a:gd name="T105" fmla="*/ 12 h 28"/>
                  <a:gd name="T106" fmla="*/ 11 w 17"/>
                  <a:gd name="T107" fmla="*/ 10 h 28"/>
                  <a:gd name="T108" fmla="*/ 11 w 17"/>
                  <a:gd name="T109" fmla="*/ 10 h 28"/>
                  <a:gd name="T110" fmla="*/ 17 w 17"/>
                  <a:gd name="T111" fmla="*/ 0 h 28"/>
                  <a:gd name="T112" fmla="*/ 17 w 17"/>
                  <a:gd name="T113" fmla="*/ 0 h 28"/>
                  <a:gd name="T114" fmla="*/ 17 w 17"/>
                  <a:gd name="T115" fmla="*/ 1 h 28"/>
                  <a:gd name="T116" fmla="*/ 17 w 17"/>
                  <a:gd name="T1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" h="28">
                    <a:moveTo>
                      <a:pt x="1" y="26"/>
                    </a:moveTo>
                    <a:cubicBezTo>
                      <a:pt x="1" y="27"/>
                      <a:pt x="1" y="27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7"/>
                      <a:pt x="1" y="27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moveTo>
                      <a:pt x="3" y="23"/>
                    </a:moveTo>
                    <a:cubicBezTo>
                      <a:pt x="2" y="24"/>
                      <a:pt x="2" y="25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5"/>
                      <a:pt x="2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moveTo>
                      <a:pt x="8" y="16"/>
                    </a:moveTo>
                    <a:cubicBezTo>
                      <a:pt x="7" y="17"/>
                      <a:pt x="6" y="19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7" y="16"/>
                    </a:move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7" y="17"/>
                      <a:pt x="7" y="16"/>
                    </a:cubicBezTo>
                    <a:cubicBezTo>
                      <a:pt x="7" y="17"/>
                      <a:pt x="6" y="18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8"/>
                      <a:pt x="7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moveTo>
                      <a:pt x="7" y="16"/>
                    </a:moveTo>
                    <a:cubicBezTo>
                      <a:pt x="7" y="17"/>
                      <a:pt x="6" y="17"/>
                      <a:pt x="6" y="18"/>
                    </a:cubicBezTo>
                    <a:cubicBezTo>
                      <a:pt x="6" y="17"/>
                      <a:pt x="7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moveTo>
                      <a:pt x="11" y="10"/>
                    </a:moveTo>
                    <a:cubicBezTo>
                      <a:pt x="11" y="10"/>
                      <a:pt x="11" y="11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1" y="11"/>
                    </a:cubicBezTo>
                    <a:cubicBezTo>
                      <a:pt x="11" y="11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moveTo>
                      <a:pt x="11" y="10"/>
                    </a:moveTo>
                    <a:cubicBezTo>
                      <a:pt x="11" y="11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moveTo>
                      <a:pt x="11" y="10"/>
                    </a:moveTo>
                    <a:cubicBezTo>
                      <a:pt x="10" y="11"/>
                      <a:pt x="10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10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9" name="Oval 9810"/>
              <p:cNvSpPr>
                <a:spLocks noChangeArrowheads="1"/>
              </p:cNvSpPr>
              <p:nvPr/>
            </p:nvSpPr>
            <p:spPr bwMode="auto">
              <a:xfrm>
                <a:off x="29" y="33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0" name="Freeform 9811"/>
              <p:cNvSpPr>
                <a:spLocks noEditPoints="1"/>
              </p:cNvSpPr>
              <p:nvPr/>
            </p:nvSpPr>
            <p:spPr bwMode="auto">
              <a:xfrm>
                <a:off x="29" y="3368"/>
                <a:ext cx="4" cy="11"/>
              </a:xfrm>
              <a:custGeom>
                <a:avLst/>
                <a:gdLst>
                  <a:gd name="T0" fmla="*/ 1 w 2"/>
                  <a:gd name="T1" fmla="*/ 4 h 5"/>
                  <a:gd name="T2" fmla="*/ 0 w 2"/>
                  <a:gd name="T3" fmla="*/ 5 h 5"/>
                  <a:gd name="T4" fmla="*/ 0 w 2"/>
                  <a:gd name="T5" fmla="*/ 5 h 5"/>
                  <a:gd name="T6" fmla="*/ 1 w 2"/>
                  <a:gd name="T7" fmla="*/ 4 h 5"/>
                  <a:gd name="T8" fmla="*/ 1 w 2"/>
                  <a:gd name="T9" fmla="*/ 4 h 5"/>
                  <a:gd name="T10" fmla="*/ 2 w 2"/>
                  <a:gd name="T11" fmla="*/ 0 h 5"/>
                  <a:gd name="T12" fmla="*/ 1 w 2"/>
                  <a:gd name="T13" fmla="*/ 3 h 5"/>
                  <a:gd name="T14" fmla="*/ 1 w 2"/>
                  <a:gd name="T15" fmla="*/ 3 h 5"/>
                  <a:gd name="T16" fmla="*/ 2 w 2"/>
                  <a:gd name="T17" fmla="*/ 0 h 5"/>
                  <a:gd name="T18" fmla="*/ 2 w 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1" name="Freeform 9812"/>
              <p:cNvSpPr>
                <a:spLocks/>
              </p:cNvSpPr>
              <p:nvPr/>
            </p:nvSpPr>
            <p:spPr bwMode="auto">
              <a:xfrm>
                <a:off x="31" y="337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2" name="Freeform 9813"/>
              <p:cNvSpPr>
                <a:spLocks noEditPoints="1"/>
              </p:cNvSpPr>
              <p:nvPr/>
            </p:nvSpPr>
            <p:spPr bwMode="auto">
              <a:xfrm>
                <a:off x="-14" y="3384"/>
                <a:ext cx="40" cy="64"/>
              </a:xfrm>
              <a:custGeom>
                <a:avLst/>
                <a:gdLst>
                  <a:gd name="T0" fmla="*/ 2 w 17"/>
                  <a:gd name="T1" fmla="*/ 25 h 27"/>
                  <a:gd name="T2" fmla="*/ 0 w 17"/>
                  <a:gd name="T3" fmla="*/ 27 h 27"/>
                  <a:gd name="T4" fmla="*/ 0 w 17"/>
                  <a:gd name="T5" fmla="*/ 27 h 27"/>
                  <a:gd name="T6" fmla="*/ 2 w 17"/>
                  <a:gd name="T7" fmla="*/ 25 h 27"/>
                  <a:gd name="T8" fmla="*/ 2 w 17"/>
                  <a:gd name="T9" fmla="*/ 25 h 27"/>
                  <a:gd name="T10" fmla="*/ 4 w 17"/>
                  <a:gd name="T11" fmla="*/ 20 h 27"/>
                  <a:gd name="T12" fmla="*/ 3 w 17"/>
                  <a:gd name="T13" fmla="*/ 22 h 27"/>
                  <a:gd name="T14" fmla="*/ 2 w 17"/>
                  <a:gd name="T15" fmla="*/ 25 h 27"/>
                  <a:gd name="T16" fmla="*/ 2 w 17"/>
                  <a:gd name="T17" fmla="*/ 25 h 27"/>
                  <a:gd name="T18" fmla="*/ 3 w 17"/>
                  <a:gd name="T19" fmla="*/ 22 h 27"/>
                  <a:gd name="T20" fmla="*/ 4 w 17"/>
                  <a:gd name="T21" fmla="*/ 20 h 27"/>
                  <a:gd name="T22" fmla="*/ 4 w 17"/>
                  <a:gd name="T23" fmla="*/ 20 h 27"/>
                  <a:gd name="T24" fmla="*/ 8 w 17"/>
                  <a:gd name="T25" fmla="*/ 15 h 27"/>
                  <a:gd name="T26" fmla="*/ 5 w 17"/>
                  <a:gd name="T27" fmla="*/ 20 h 27"/>
                  <a:gd name="T28" fmla="*/ 5 w 17"/>
                  <a:gd name="T29" fmla="*/ 20 h 27"/>
                  <a:gd name="T30" fmla="*/ 8 w 17"/>
                  <a:gd name="T31" fmla="*/ 15 h 27"/>
                  <a:gd name="T32" fmla="*/ 8 w 17"/>
                  <a:gd name="T33" fmla="*/ 15 h 27"/>
                  <a:gd name="T34" fmla="*/ 8 w 17"/>
                  <a:gd name="T35" fmla="*/ 14 h 27"/>
                  <a:gd name="T36" fmla="*/ 4 w 17"/>
                  <a:gd name="T37" fmla="*/ 20 h 27"/>
                  <a:gd name="T38" fmla="*/ 4 w 17"/>
                  <a:gd name="T39" fmla="*/ 20 h 27"/>
                  <a:gd name="T40" fmla="*/ 8 w 17"/>
                  <a:gd name="T41" fmla="*/ 14 h 27"/>
                  <a:gd name="T42" fmla="*/ 8 w 17"/>
                  <a:gd name="T43" fmla="*/ 14 h 27"/>
                  <a:gd name="T44" fmla="*/ 11 w 17"/>
                  <a:gd name="T45" fmla="*/ 9 h 27"/>
                  <a:gd name="T46" fmla="*/ 10 w 17"/>
                  <a:gd name="T47" fmla="*/ 11 h 27"/>
                  <a:gd name="T48" fmla="*/ 10 w 17"/>
                  <a:gd name="T49" fmla="*/ 11 h 27"/>
                  <a:gd name="T50" fmla="*/ 11 w 17"/>
                  <a:gd name="T51" fmla="*/ 9 h 27"/>
                  <a:gd name="T52" fmla="*/ 11 w 17"/>
                  <a:gd name="T53" fmla="*/ 9 h 27"/>
                  <a:gd name="T54" fmla="*/ 11 w 17"/>
                  <a:gd name="T55" fmla="*/ 9 h 27"/>
                  <a:gd name="T56" fmla="*/ 10 w 17"/>
                  <a:gd name="T57" fmla="*/ 11 h 27"/>
                  <a:gd name="T58" fmla="*/ 10 w 17"/>
                  <a:gd name="T59" fmla="*/ 11 h 27"/>
                  <a:gd name="T60" fmla="*/ 11 w 17"/>
                  <a:gd name="T61" fmla="*/ 9 h 27"/>
                  <a:gd name="T62" fmla="*/ 11 w 17"/>
                  <a:gd name="T63" fmla="*/ 9 h 27"/>
                  <a:gd name="T64" fmla="*/ 17 w 17"/>
                  <a:gd name="T65" fmla="*/ 0 h 27"/>
                  <a:gd name="T66" fmla="*/ 15 w 17"/>
                  <a:gd name="T67" fmla="*/ 4 h 27"/>
                  <a:gd name="T68" fmla="*/ 15 w 17"/>
                  <a:gd name="T69" fmla="*/ 4 h 27"/>
                  <a:gd name="T70" fmla="*/ 17 w 17"/>
                  <a:gd name="T71" fmla="*/ 0 h 27"/>
                  <a:gd name="T72" fmla="*/ 17 w 17"/>
                  <a:gd name="T73" fmla="*/ 0 h 27"/>
                  <a:gd name="T74" fmla="*/ 16 w 17"/>
                  <a:gd name="T75" fmla="*/ 0 h 27"/>
                  <a:gd name="T76" fmla="*/ 14 w 17"/>
                  <a:gd name="T77" fmla="*/ 3 h 27"/>
                  <a:gd name="T78" fmla="*/ 14 w 17"/>
                  <a:gd name="T79" fmla="*/ 3 h 27"/>
                  <a:gd name="T80" fmla="*/ 16 w 17"/>
                  <a:gd name="T81" fmla="*/ 0 h 27"/>
                  <a:gd name="T82" fmla="*/ 16 w 17"/>
                  <a:gd name="T8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27">
                    <a:moveTo>
                      <a:pt x="2" y="25"/>
                    </a:moveTo>
                    <a:cubicBezTo>
                      <a:pt x="1" y="26"/>
                      <a:pt x="1" y="26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1" y="26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moveTo>
                      <a:pt x="4" y="20"/>
                    </a:moveTo>
                    <a:cubicBezTo>
                      <a:pt x="4" y="21"/>
                      <a:pt x="4" y="21"/>
                      <a:pt x="3" y="22"/>
                    </a:cubicBezTo>
                    <a:cubicBezTo>
                      <a:pt x="3" y="23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4"/>
                      <a:pt x="3" y="23"/>
                      <a:pt x="3" y="22"/>
                    </a:cubicBezTo>
                    <a:cubicBezTo>
                      <a:pt x="4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moveTo>
                      <a:pt x="8" y="15"/>
                    </a:moveTo>
                    <a:cubicBezTo>
                      <a:pt x="7" y="17"/>
                      <a:pt x="6" y="18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8"/>
                      <a:pt x="7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moveTo>
                      <a:pt x="8" y="14"/>
                    </a:moveTo>
                    <a:cubicBezTo>
                      <a:pt x="7" y="16"/>
                      <a:pt x="6" y="18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18"/>
                      <a:pt x="7" y="16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moveTo>
                      <a:pt x="11" y="9"/>
                    </a:moveTo>
                    <a:cubicBezTo>
                      <a:pt x="11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moveTo>
                      <a:pt x="11" y="9"/>
                    </a:move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moveTo>
                      <a:pt x="17" y="0"/>
                    </a:moveTo>
                    <a:cubicBezTo>
                      <a:pt x="16" y="1"/>
                      <a:pt x="15" y="2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6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16" y="0"/>
                    </a:moveTo>
                    <a:cubicBezTo>
                      <a:pt x="15" y="1"/>
                      <a:pt x="15" y="2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2"/>
                      <a:pt x="15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3" name="Freeform 9814"/>
              <p:cNvSpPr>
                <a:spLocks noEditPoints="1"/>
              </p:cNvSpPr>
              <p:nvPr/>
            </p:nvSpPr>
            <p:spPr bwMode="auto">
              <a:xfrm>
                <a:off x="-26" y="3316"/>
                <a:ext cx="95" cy="153"/>
              </a:xfrm>
              <a:custGeom>
                <a:avLst/>
                <a:gdLst>
                  <a:gd name="T0" fmla="*/ 0 w 40"/>
                  <a:gd name="T1" fmla="*/ 65 h 65"/>
                  <a:gd name="T2" fmla="*/ 0 w 40"/>
                  <a:gd name="T3" fmla="*/ 65 h 65"/>
                  <a:gd name="T4" fmla="*/ 0 w 40"/>
                  <a:gd name="T5" fmla="*/ 65 h 65"/>
                  <a:gd name="T6" fmla="*/ 3 w 40"/>
                  <a:gd name="T7" fmla="*/ 61 h 65"/>
                  <a:gd name="T8" fmla="*/ 3 w 40"/>
                  <a:gd name="T9" fmla="*/ 61 h 65"/>
                  <a:gd name="T10" fmla="*/ 3 w 40"/>
                  <a:gd name="T11" fmla="*/ 60 h 65"/>
                  <a:gd name="T12" fmla="*/ 6 w 40"/>
                  <a:gd name="T13" fmla="*/ 56 h 65"/>
                  <a:gd name="T14" fmla="*/ 6 w 40"/>
                  <a:gd name="T15" fmla="*/ 56 h 65"/>
                  <a:gd name="T16" fmla="*/ 5 w 40"/>
                  <a:gd name="T17" fmla="*/ 57 h 65"/>
                  <a:gd name="T18" fmla="*/ 5 w 40"/>
                  <a:gd name="T19" fmla="*/ 56 h 65"/>
                  <a:gd name="T20" fmla="*/ 10 w 40"/>
                  <a:gd name="T21" fmla="*/ 49 h 65"/>
                  <a:gd name="T22" fmla="*/ 9 w 40"/>
                  <a:gd name="T23" fmla="*/ 49 h 65"/>
                  <a:gd name="T24" fmla="*/ 9 w 40"/>
                  <a:gd name="T25" fmla="*/ 49 h 65"/>
                  <a:gd name="T26" fmla="*/ 13 w 40"/>
                  <a:gd name="T27" fmla="*/ 44 h 65"/>
                  <a:gd name="T28" fmla="*/ 15 w 40"/>
                  <a:gd name="T29" fmla="*/ 40 h 65"/>
                  <a:gd name="T30" fmla="*/ 13 w 40"/>
                  <a:gd name="T31" fmla="*/ 43 h 65"/>
                  <a:gd name="T32" fmla="*/ 20 w 40"/>
                  <a:gd name="T33" fmla="*/ 33 h 65"/>
                  <a:gd name="T34" fmla="*/ 20 w 40"/>
                  <a:gd name="T35" fmla="*/ 33 h 65"/>
                  <a:gd name="T36" fmla="*/ 16 w 40"/>
                  <a:gd name="T37" fmla="*/ 38 h 65"/>
                  <a:gd name="T38" fmla="*/ 19 w 40"/>
                  <a:gd name="T39" fmla="*/ 32 h 65"/>
                  <a:gd name="T40" fmla="*/ 22 w 40"/>
                  <a:gd name="T41" fmla="*/ 29 h 65"/>
                  <a:gd name="T42" fmla="*/ 22 w 40"/>
                  <a:gd name="T43" fmla="*/ 27 h 65"/>
                  <a:gd name="T44" fmla="*/ 22 w 40"/>
                  <a:gd name="T45" fmla="*/ 27 h 65"/>
                  <a:gd name="T46" fmla="*/ 25 w 40"/>
                  <a:gd name="T47" fmla="*/ 22 h 65"/>
                  <a:gd name="T48" fmla="*/ 28 w 40"/>
                  <a:gd name="T49" fmla="*/ 19 h 65"/>
                  <a:gd name="T50" fmla="*/ 25 w 40"/>
                  <a:gd name="T51" fmla="*/ 22 h 65"/>
                  <a:gd name="T52" fmla="*/ 32 w 40"/>
                  <a:gd name="T53" fmla="*/ 11 h 65"/>
                  <a:gd name="T54" fmla="*/ 32 w 40"/>
                  <a:gd name="T55" fmla="*/ 11 h 65"/>
                  <a:gd name="T56" fmla="*/ 29 w 40"/>
                  <a:gd name="T57" fmla="*/ 15 h 65"/>
                  <a:gd name="T58" fmla="*/ 32 w 40"/>
                  <a:gd name="T59" fmla="*/ 11 h 65"/>
                  <a:gd name="T60" fmla="*/ 29 w 40"/>
                  <a:gd name="T61" fmla="*/ 15 h 65"/>
                  <a:gd name="T62" fmla="*/ 29 w 40"/>
                  <a:gd name="T63" fmla="*/ 15 h 65"/>
                  <a:gd name="T64" fmla="*/ 32 w 40"/>
                  <a:gd name="T65" fmla="*/ 11 h 65"/>
                  <a:gd name="T66" fmla="*/ 31 w 40"/>
                  <a:gd name="T67" fmla="*/ 11 h 65"/>
                  <a:gd name="T68" fmla="*/ 38 w 40"/>
                  <a:gd name="T69" fmla="*/ 4 h 65"/>
                  <a:gd name="T70" fmla="*/ 38 w 40"/>
                  <a:gd name="T71" fmla="*/ 4 h 65"/>
                  <a:gd name="T72" fmla="*/ 38 w 40"/>
                  <a:gd name="T73" fmla="*/ 0 h 65"/>
                  <a:gd name="T74" fmla="*/ 33 w 40"/>
                  <a:gd name="T75" fmla="*/ 9 h 65"/>
                  <a:gd name="T76" fmla="*/ 38 w 40"/>
                  <a:gd name="T77" fmla="*/ 0 h 65"/>
                  <a:gd name="T78" fmla="*/ 34 w 40"/>
                  <a:gd name="T79" fmla="*/ 8 h 65"/>
                  <a:gd name="T80" fmla="*/ 34 w 40"/>
                  <a:gd name="T81" fmla="*/ 8 h 65"/>
                  <a:gd name="T82" fmla="*/ 34 w 40"/>
                  <a:gd name="T83" fmla="*/ 8 h 65"/>
                  <a:gd name="T84" fmla="*/ 36 w 40"/>
                  <a:gd name="T85" fmla="*/ 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" h="65">
                    <a:moveTo>
                      <a:pt x="1" y="65"/>
                    </a:moveTo>
                    <a:cubicBezTo>
                      <a:pt x="1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moveTo>
                      <a:pt x="0" y="65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moveTo>
                      <a:pt x="3" y="61"/>
                    </a:move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moveTo>
                      <a:pt x="3" y="60"/>
                    </a:move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moveTo>
                      <a:pt x="6" y="56"/>
                    </a:moveTo>
                    <a:cubicBezTo>
                      <a:pt x="6" y="56"/>
                      <a:pt x="6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6" y="57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moveTo>
                      <a:pt x="5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moveTo>
                      <a:pt x="10" y="49"/>
                    </a:move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moveTo>
                      <a:pt x="9" y="49"/>
                    </a:move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moveTo>
                      <a:pt x="15" y="40"/>
                    </a:moveTo>
                    <a:cubicBezTo>
                      <a:pt x="14" y="42"/>
                      <a:pt x="14" y="43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2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moveTo>
                      <a:pt x="15" y="40"/>
                    </a:moveTo>
                    <a:cubicBezTo>
                      <a:pt x="14" y="41"/>
                      <a:pt x="13" y="42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2"/>
                      <a:pt x="14" y="41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moveTo>
                      <a:pt x="20" y="33"/>
                    </a:moveTo>
                    <a:cubicBezTo>
                      <a:pt x="18" y="34"/>
                      <a:pt x="17" y="36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6"/>
                      <a:pt x="18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moveTo>
                      <a:pt x="19" y="32"/>
                    </a:moveTo>
                    <a:cubicBezTo>
                      <a:pt x="18" y="34"/>
                      <a:pt x="17" y="36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6"/>
                      <a:pt x="18" y="34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moveTo>
                      <a:pt x="23" y="27"/>
                    </a:moveTo>
                    <a:cubicBezTo>
                      <a:pt x="22" y="28"/>
                      <a:pt x="22" y="28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2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moveTo>
                      <a:pt x="22" y="27"/>
                    </a:moveTo>
                    <a:cubicBezTo>
                      <a:pt x="22" y="27"/>
                      <a:pt x="22" y="28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moveTo>
                      <a:pt x="28" y="19"/>
                    </a:moveTo>
                    <a:cubicBezTo>
                      <a:pt x="27" y="20"/>
                      <a:pt x="26" y="21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6" y="21"/>
                      <a:pt x="27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moveTo>
                      <a:pt x="27" y="19"/>
                    </a:moveTo>
                    <a:cubicBezTo>
                      <a:pt x="26" y="20"/>
                      <a:pt x="26" y="21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6" y="21"/>
                      <a:pt x="26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moveTo>
                      <a:pt x="32" y="11"/>
                    </a:moveTo>
                    <a:cubicBezTo>
                      <a:pt x="31" y="13"/>
                      <a:pt x="31" y="14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4"/>
                      <a:pt x="31" y="13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moveTo>
                      <a:pt x="32" y="11"/>
                    </a:moveTo>
                    <a:cubicBezTo>
                      <a:pt x="31" y="13"/>
                      <a:pt x="30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4"/>
                      <a:pt x="31" y="13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moveTo>
                      <a:pt x="31" y="11"/>
                    </a:moveTo>
                    <a:cubicBezTo>
                      <a:pt x="31" y="12"/>
                      <a:pt x="31" y="12"/>
                      <a:pt x="30" y="13"/>
                    </a:cubicBezTo>
                    <a:cubicBezTo>
                      <a:pt x="30" y="14"/>
                      <a:pt x="30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30" y="14"/>
                      <a:pt x="30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31" y="12"/>
                      <a:pt x="31" y="12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1" y="12"/>
                      <a:pt x="31" y="12"/>
                      <a:pt x="30" y="13"/>
                    </a:cubicBezTo>
                    <a:cubicBezTo>
                      <a:pt x="31" y="12"/>
                      <a:pt x="31" y="12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moveTo>
                      <a:pt x="40" y="1"/>
                    </a:moveTo>
                    <a:cubicBezTo>
                      <a:pt x="39" y="2"/>
                      <a:pt x="38" y="3"/>
                      <a:pt x="38" y="4"/>
                    </a:cubicBezTo>
                    <a:cubicBezTo>
                      <a:pt x="36" y="5"/>
                      <a:pt x="35" y="7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7"/>
                      <a:pt x="36" y="5"/>
                      <a:pt x="38" y="4"/>
                    </a:cubicBezTo>
                    <a:cubicBezTo>
                      <a:pt x="38" y="3"/>
                      <a:pt x="39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8" y="0"/>
                      <a:pt x="38" y="0"/>
                      <a:pt x="38" y="0"/>
                    </a:cubicBezTo>
                    <a:moveTo>
                      <a:pt x="39" y="0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5"/>
                      <a:pt x="35" y="6"/>
                      <a:pt x="34" y="8"/>
                    </a:cubicBezTo>
                    <a:cubicBezTo>
                      <a:pt x="34" y="8"/>
                      <a:pt x="34" y="8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4" y="9"/>
                      <a:pt x="34" y="8"/>
                      <a:pt x="34" y="8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5" y="7"/>
                      <a:pt x="34" y="7"/>
                      <a:pt x="34" y="8"/>
                    </a:cubicBezTo>
                    <a:cubicBezTo>
                      <a:pt x="35" y="6"/>
                      <a:pt x="36" y="5"/>
                      <a:pt x="36" y="4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4" name="Freeform 9815"/>
              <p:cNvSpPr>
                <a:spLocks/>
              </p:cNvSpPr>
              <p:nvPr/>
            </p:nvSpPr>
            <p:spPr bwMode="auto">
              <a:xfrm>
                <a:off x="12" y="34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5" name="Freeform 9816"/>
              <p:cNvSpPr>
                <a:spLocks/>
              </p:cNvSpPr>
              <p:nvPr/>
            </p:nvSpPr>
            <p:spPr bwMode="auto">
              <a:xfrm>
                <a:off x="10" y="341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6" name="Freeform 9817"/>
              <p:cNvSpPr>
                <a:spLocks/>
              </p:cNvSpPr>
              <p:nvPr/>
            </p:nvSpPr>
            <p:spPr bwMode="auto">
              <a:xfrm>
                <a:off x="76" y="332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7" name="Freeform 9818"/>
              <p:cNvSpPr>
                <a:spLocks/>
              </p:cNvSpPr>
              <p:nvPr/>
            </p:nvSpPr>
            <p:spPr bwMode="auto">
              <a:xfrm>
                <a:off x="66" y="3320"/>
                <a:ext cx="10" cy="12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3 h 5"/>
                  <a:gd name="T4" fmla="*/ 0 w 4"/>
                  <a:gd name="T5" fmla="*/ 5 h 5"/>
                  <a:gd name="T6" fmla="*/ 4 w 4"/>
                  <a:gd name="T7" fmla="*/ 1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3"/>
                      <a:pt x="3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8" name="Freeform 9819"/>
              <p:cNvSpPr>
                <a:spLocks noEditPoints="1"/>
              </p:cNvSpPr>
              <p:nvPr/>
            </p:nvSpPr>
            <p:spPr bwMode="auto">
              <a:xfrm>
                <a:off x="-9" y="3420"/>
                <a:ext cx="16" cy="30"/>
              </a:xfrm>
              <a:custGeom>
                <a:avLst/>
                <a:gdLst>
                  <a:gd name="T0" fmla="*/ 1 w 7"/>
                  <a:gd name="T1" fmla="*/ 11 h 13"/>
                  <a:gd name="T2" fmla="*/ 0 w 7"/>
                  <a:gd name="T3" fmla="*/ 13 h 13"/>
                  <a:gd name="T4" fmla="*/ 0 w 7"/>
                  <a:gd name="T5" fmla="*/ 13 h 13"/>
                  <a:gd name="T6" fmla="*/ 1 w 7"/>
                  <a:gd name="T7" fmla="*/ 11 h 13"/>
                  <a:gd name="T8" fmla="*/ 1 w 7"/>
                  <a:gd name="T9" fmla="*/ 11 h 13"/>
                  <a:gd name="T10" fmla="*/ 4 w 7"/>
                  <a:gd name="T11" fmla="*/ 6 h 13"/>
                  <a:gd name="T12" fmla="*/ 1 w 7"/>
                  <a:gd name="T13" fmla="*/ 10 h 13"/>
                  <a:gd name="T14" fmla="*/ 1 w 7"/>
                  <a:gd name="T15" fmla="*/ 10 h 13"/>
                  <a:gd name="T16" fmla="*/ 4 w 7"/>
                  <a:gd name="T17" fmla="*/ 6 h 13"/>
                  <a:gd name="T18" fmla="*/ 4 w 7"/>
                  <a:gd name="T19" fmla="*/ 6 h 13"/>
                  <a:gd name="T20" fmla="*/ 7 w 7"/>
                  <a:gd name="T21" fmla="*/ 0 h 13"/>
                  <a:gd name="T22" fmla="*/ 4 w 7"/>
                  <a:gd name="T23" fmla="*/ 6 h 13"/>
                  <a:gd name="T24" fmla="*/ 4 w 7"/>
                  <a:gd name="T25" fmla="*/ 6 h 13"/>
                  <a:gd name="T26" fmla="*/ 7 w 7"/>
                  <a:gd name="T27" fmla="*/ 0 h 13"/>
                  <a:gd name="T28" fmla="*/ 7 w 7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3">
                    <a:moveTo>
                      <a:pt x="1" y="11"/>
                    </a:moveTo>
                    <a:cubicBezTo>
                      <a:pt x="1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moveTo>
                      <a:pt x="4" y="6"/>
                    </a:moveTo>
                    <a:cubicBezTo>
                      <a:pt x="3" y="7"/>
                      <a:pt x="2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7" y="0"/>
                    </a:moveTo>
                    <a:cubicBezTo>
                      <a:pt x="6" y="2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6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9" name="Freeform 9820"/>
              <p:cNvSpPr>
                <a:spLocks/>
              </p:cNvSpPr>
              <p:nvPr/>
            </p:nvSpPr>
            <p:spPr bwMode="auto">
              <a:xfrm>
                <a:off x="-7" y="344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0" name="Freeform 9821"/>
              <p:cNvSpPr>
                <a:spLocks/>
              </p:cNvSpPr>
              <p:nvPr/>
            </p:nvSpPr>
            <p:spPr bwMode="auto">
              <a:xfrm>
                <a:off x="-11" y="345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1" name="Freeform 9822"/>
              <p:cNvSpPr>
                <a:spLocks noEditPoints="1"/>
              </p:cNvSpPr>
              <p:nvPr/>
            </p:nvSpPr>
            <p:spPr bwMode="auto">
              <a:xfrm>
                <a:off x="-11" y="3417"/>
                <a:ext cx="21" cy="33"/>
              </a:xfrm>
              <a:custGeom>
                <a:avLst/>
                <a:gdLst>
                  <a:gd name="T0" fmla="*/ 1 w 9"/>
                  <a:gd name="T1" fmla="*/ 14 h 14"/>
                  <a:gd name="T2" fmla="*/ 0 w 9"/>
                  <a:gd name="T3" fmla="*/ 14 h 14"/>
                  <a:gd name="T4" fmla="*/ 0 w 9"/>
                  <a:gd name="T5" fmla="*/ 14 h 14"/>
                  <a:gd name="T6" fmla="*/ 1 w 9"/>
                  <a:gd name="T7" fmla="*/ 14 h 14"/>
                  <a:gd name="T8" fmla="*/ 1 w 9"/>
                  <a:gd name="T9" fmla="*/ 14 h 14"/>
                  <a:gd name="T10" fmla="*/ 5 w 9"/>
                  <a:gd name="T11" fmla="*/ 7 h 14"/>
                  <a:gd name="T12" fmla="*/ 5 w 9"/>
                  <a:gd name="T13" fmla="*/ 7 h 14"/>
                  <a:gd name="T14" fmla="*/ 5 w 9"/>
                  <a:gd name="T15" fmla="*/ 7 h 14"/>
                  <a:gd name="T16" fmla="*/ 5 w 9"/>
                  <a:gd name="T17" fmla="*/ 7 h 14"/>
                  <a:gd name="T18" fmla="*/ 5 w 9"/>
                  <a:gd name="T19" fmla="*/ 7 h 14"/>
                  <a:gd name="T20" fmla="*/ 9 w 9"/>
                  <a:gd name="T21" fmla="*/ 0 h 14"/>
                  <a:gd name="T22" fmla="*/ 8 w 9"/>
                  <a:gd name="T23" fmla="*/ 1 h 14"/>
                  <a:gd name="T24" fmla="*/ 8 w 9"/>
                  <a:gd name="T25" fmla="*/ 1 h 14"/>
                  <a:gd name="T26" fmla="*/ 9 w 9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4">
                    <a:moveTo>
                      <a:pt x="1" y="14"/>
                    </a:move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9" y="0"/>
                    </a:move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2" name="Freeform 9823"/>
              <p:cNvSpPr>
                <a:spLocks noEditPoints="1"/>
              </p:cNvSpPr>
              <p:nvPr/>
            </p:nvSpPr>
            <p:spPr bwMode="auto">
              <a:xfrm>
                <a:off x="-23" y="3453"/>
                <a:ext cx="12" cy="16"/>
              </a:xfrm>
              <a:custGeom>
                <a:avLst/>
                <a:gdLst>
                  <a:gd name="T0" fmla="*/ 1 w 5"/>
                  <a:gd name="T1" fmla="*/ 7 h 7"/>
                  <a:gd name="T2" fmla="*/ 0 w 5"/>
                  <a:gd name="T3" fmla="*/ 7 h 7"/>
                  <a:gd name="T4" fmla="*/ 0 w 5"/>
                  <a:gd name="T5" fmla="*/ 7 h 7"/>
                  <a:gd name="T6" fmla="*/ 1 w 5"/>
                  <a:gd name="T7" fmla="*/ 7 h 7"/>
                  <a:gd name="T8" fmla="*/ 1 w 5"/>
                  <a:gd name="T9" fmla="*/ 7 h 7"/>
                  <a:gd name="T10" fmla="*/ 3 w 5"/>
                  <a:gd name="T11" fmla="*/ 3 h 7"/>
                  <a:gd name="T12" fmla="*/ 3 w 5"/>
                  <a:gd name="T13" fmla="*/ 4 h 7"/>
                  <a:gd name="T14" fmla="*/ 3 w 5"/>
                  <a:gd name="T15" fmla="*/ 4 h 7"/>
                  <a:gd name="T16" fmla="*/ 3 w 5"/>
                  <a:gd name="T17" fmla="*/ 3 h 7"/>
                  <a:gd name="T18" fmla="*/ 3 w 5"/>
                  <a:gd name="T19" fmla="*/ 3 h 7"/>
                  <a:gd name="T20" fmla="*/ 5 w 5"/>
                  <a:gd name="T21" fmla="*/ 0 h 7"/>
                  <a:gd name="T22" fmla="*/ 3 w 5"/>
                  <a:gd name="T23" fmla="*/ 3 h 7"/>
                  <a:gd name="T24" fmla="*/ 3 w 5"/>
                  <a:gd name="T25" fmla="*/ 3 h 7"/>
                  <a:gd name="T26" fmla="*/ 5 w 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5" y="0"/>
                    </a:move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1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3" name="Freeform 9824"/>
              <p:cNvSpPr>
                <a:spLocks noEditPoints="1"/>
              </p:cNvSpPr>
              <p:nvPr/>
            </p:nvSpPr>
            <p:spPr bwMode="auto">
              <a:xfrm>
                <a:off x="-21" y="3462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0 h 3"/>
                  <a:gd name="T12" fmla="*/ 0 w 2"/>
                  <a:gd name="T13" fmla="*/ 1 h 3"/>
                  <a:gd name="T14" fmla="*/ 1 w 2"/>
                  <a:gd name="T15" fmla="*/ 1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4" name="Freeform 9825"/>
              <p:cNvSpPr>
                <a:spLocks/>
              </p:cNvSpPr>
              <p:nvPr/>
            </p:nvSpPr>
            <p:spPr bwMode="auto">
              <a:xfrm>
                <a:off x="-21" y="346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5" name="Freeform 9826"/>
              <p:cNvSpPr>
                <a:spLocks noEditPoints="1"/>
              </p:cNvSpPr>
              <p:nvPr/>
            </p:nvSpPr>
            <p:spPr bwMode="auto">
              <a:xfrm>
                <a:off x="-281" y="3472"/>
                <a:ext cx="258" cy="427"/>
              </a:xfrm>
              <a:custGeom>
                <a:avLst/>
                <a:gdLst>
                  <a:gd name="T0" fmla="*/ 5 w 109"/>
                  <a:gd name="T1" fmla="*/ 172 h 181"/>
                  <a:gd name="T2" fmla="*/ 10 w 109"/>
                  <a:gd name="T3" fmla="*/ 164 h 181"/>
                  <a:gd name="T4" fmla="*/ 12 w 109"/>
                  <a:gd name="T5" fmla="*/ 161 h 181"/>
                  <a:gd name="T6" fmla="*/ 13 w 109"/>
                  <a:gd name="T7" fmla="*/ 160 h 181"/>
                  <a:gd name="T8" fmla="*/ 13 w 109"/>
                  <a:gd name="T9" fmla="*/ 159 h 181"/>
                  <a:gd name="T10" fmla="*/ 17 w 109"/>
                  <a:gd name="T11" fmla="*/ 153 h 181"/>
                  <a:gd name="T12" fmla="*/ 17 w 109"/>
                  <a:gd name="T13" fmla="*/ 152 h 181"/>
                  <a:gd name="T14" fmla="*/ 18 w 109"/>
                  <a:gd name="T15" fmla="*/ 151 h 181"/>
                  <a:gd name="T16" fmla="*/ 19 w 109"/>
                  <a:gd name="T17" fmla="*/ 150 h 181"/>
                  <a:gd name="T18" fmla="*/ 20 w 109"/>
                  <a:gd name="T19" fmla="*/ 148 h 181"/>
                  <a:gd name="T20" fmla="*/ 22 w 109"/>
                  <a:gd name="T21" fmla="*/ 143 h 181"/>
                  <a:gd name="T22" fmla="*/ 27 w 109"/>
                  <a:gd name="T23" fmla="*/ 138 h 181"/>
                  <a:gd name="T24" fmla="*/ 25 w 109"/>
                  <a:gd name="T25" fmla="*/ 138 h 181"/>
                  <a:gd name="T26" fmla="*/ 26 w 109"/>
                  <a:gd name="T27" fmla="*/ 138 h 181"/>
                  <a:gd name="T28" fmla="*/ 30 w 109"/>
                  <a:gd name="T29" fmla="*/ 133 h 181"/>
                  <a:gd name="T30" fmla="*/ 29 w 109"/>
                  <a:gd name="T31" fmla="*/ 132 h 181"/>
                  <a:gd name="T32" fmla="*/ 34 w 109"/>
                  <a:gd name="T33" fmla="*/ 124 h 181"/>
                  <a:gd name="T34" fmla="*/ 36 w 109"/>
                  <a:gd name="T35" fmla="*/ 123 h 181"/>
                  <a:gd name="T36" fmla="*/ 35 w 109"/>
                  <a:gd name="T37" fmla="*/ 123 h 181"/>
                  <a:gd name="T38" fmla="*/ 44 w 109"/>
                  <a:gd name="T39" fmla="*/ 109 h 181"/>
                  <a:gd name="T40" fmla="*/ 43 w 109"/>
                  <a:gd name="T41" fmla="*/ 109 h 181"/>
                  <a:gd name="T42" fmla="*/ 53 w 109"/>
                  <a:gd name="T43" fmla="*/ 91 h 181"/>
                  <a:gd name="T44" fmla="*/ 58 w 109"/>
                  <a:gd name="T45" fmla="*/ 85 h 181"/>
                  <a:gd name="T46" fmla="*/ 58 w 109"/>
                  <a:gd name="T47" fmla="*/ 84 h 181"/>
                  <a:gd name="T48" fmla="*/ 61 w 109"/>
                  <a:gd name="T49" fmla="*/ 81 h 181"/>
                  <a:gd name="T50" fmla="*/ 60 w 109"/>
                  <a:gd name="T51" fmla="*/ 80 h 181"/>
                  <a:gd name="T52" fmla="*/ 63 w 109"/>
                  <a:gd name="T53" fmla="*/ 75 h 181"/>
                  <a:gd name="T54" fmla="*/ 65 w 109"/>
                  <a:gd name="T55" fmla="*/ 74 h 181"/>
                  <a:gd name="T56" fmla="*/ 64 w 109"/>
                  <a:gd name="T57" fmla="*/ 74 h 181"/>
                  <a:gd name="T58" fmla="*/ 69 w 109"/>
                  <a:gd name="T59" fmla="*/ 67 h 181"/>
                  <a:gd name="T60" fmla="*/ 69 w 109"/>
                  <a:gd name="T61" fmla="*/ 66 h 181"/>
                  <a:gd name="T62" fmla="*/ 69 w 109"/>
                  <a:gd name="T63" fmla="*/ 66 h 181"/>
                  <a:gd name="T64" fmla="*/ 70 w 109"/>
                  <a:gd name="T65" fmla="*/ 64 h 181"/>
                  <a:gd name="T66" fmla="*/ 71 w 109"/>
                  <a:gd name="T67" fmla="*/ 63 h 181"/>
                  <a:gd name="T68" fmla="*/ 76 w 109"/>
                  <a:gd name="T69" fmla="*/ 56 h 181"/>
                  <a:gd name="T70" fmla="*/ 76 w 109"/>
                  <a:gd name="T71" fmla="*/ 53 h 181"/>
                  <a:gd name="T72" fmla="*/ 83 w 109"/>
                  <a:gd name="T73" fmla="*/ 42 h 181"/>
                  <a:gd name="T74" fmla="*/ 83 w 109"/>
                  <a:gd name="T75" fmla="*/ 43 h 181"/>
                  <a:gd name="T76" fmla="*/ 86 w 109"/>
                  <a:gd name="T77" fmla="*/ 39 h 181"/>
                  <a:gd name="T78" fmla="*/ 87 w 109"/>
                  <a:gd name="T79" fmla="*/ 37 h 181"/>
                  <a:gd name="T80" fmla="*/ 86 w 109"/>
                  <a:gd name="T81" fmla="*/ 37 h 181"/>
                  <a:gd name="T82" fmla="*/ 87 w 109"/>
                  <a:gd name="T83" fmla="*/ 37 h 181"/>
                  <a:gd name="T84" fmla="*/ 87 w 109"/>
                  <a:gd name="T85" fmla="*/ 36 h 181"/>
                  <a:gd name="T86" fmla="*/ 89 w 109"/>
                  <a:gd name="T87" fmla="*/ 34 h 181"/>
                  <a:gd name="T88" fmla="*/ 89 w 109"/>
                  <a:gd name="T89" fmla="*/ 33 h 181"/>
                  <a:gd name="T90" fmla="*/ 90 w 109"/>
                  <a:gd name="T91" fmla="*/ 31 h 181"/>
                  <a:gd name="T92" fmla="*/ 90 w 109"/>
                  <a:gd name="T93" fmla="*/ 31 h 181"/>
                  <a:gd name="T94" fmla="*/ 93 w 109"/>
                  <a:gd name="T95" fmla="*/ 27 h 181"/>
                  <a:gd name="T96" fmla="*/ 96 w 109"/>
                  <a:gd name="T97" fmla="*/ 22 h 181"/>
                  <a:gd name="T98" fmla="*/ 93 w 109"/>
                  <a:gd name="T99" fmla="*/ 27 h 181"/>
                  <a:gd name="T100" fmla="*/ 98 w 109"/>
                  <a:gd name="T101" fmla="*/ 19 h 181"/>
                  <a:gd name="T102" fmla="*/ 98 w 109"/>
                  <a:gd name="T103" fmla="*/ 18 h 181"/>
                  <a:gd name="T104" fmla="*/ 103 w 109"/>
                  <a:gd name="T105" fmla="*/ 9 h 181"/>
                  <a:gd name="T106" fmla="*/ 103 w 109"/>
                  <a:gd name="T107" fmla="*/ 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9" h="181">
                    <a:moveTo>
                      <a:pt x="1" y="179"/>
                    </a:moveTo>
                    <a:cubicBezTo>
                      <a:pt x="1" y="180"/>
                      <a:pt x="1" y="181"/>
                      <a:pt x="0" y="181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1" y="181"/>
                      <a:pt x="1" y="180"/>
                      <a:pt x="1" y="179"/>
                    </a:cubicBezTo>
                    <a:cubicBezTo>
                      <a:pt x="1" y="179"/>
                      <a:pt x="1" y="179"/>
                      <a:pt x="1" y="179"/>
                    </a:cubicBezTo>
                    <a:moveTo>
                      <a:pt x="5" y="172"/>
                    </a:moveTo>
                    <a:cubicBezTo>
                      <a:pt x="4" y="174"/>
                      <a:pt x="3" y="175"/>
                      <a:pt x="3" y="177"/>
                    </a:cubicBezTo>
                    <a:cubicBezTo>
                      <a:pt x="3" y="177"/>
                      <a:pt x="3" y="177"/>
                      <a:pt x="3" y="177"/>
                    </a:cubicBezTo>
                    <a:cubicBezTo>
                      <a:pt x="4" y="175"/>
                      <a:pt x="5" y="174"/>
                      <a:pt x="6" y="172"/>
                    </a:cubicBezTo>
                    <a:cubicBezTo>
                      <a:pt x="5" y="172"/>
                      <a:pt x="5" y="172"/>
                      <a:pt x="5" y="172"/>
                    </a:cubicBezTo>
                    <a:moveTo>
                      <a:pt x="10" y="163"/>
                    </a:moveTo>
                    <a:cubicBezTo>
                      <a:pt x="10" y="163"/>
                      <a:pt x="10" y="163"/>
                      <a:pt x="10" y="164"/>
                    </a:cubicBezTo>
                    <a:cubicBezTo>
                      <a:pt x="10" y="164"/>
                      <a:pt x="11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0" y="163"/>
                      <a:pt x="10" y="163"/>
                      <a:pt x="10" y="163"/>
                    </a:cubicBezTo>
                    <a:moveTo>
                      <a:pt x="12" y="161"/>
                    </a:move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moveTo>
                      <a:pt x="13" y="160"/>
                    </a:moveTo>
                    <a:cubicBezTo>
                      <a:pt x="12" y="160"/>
                      <a:pt x="12" y="160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3" y="161"/>
                      <a:pt x="13" y="160"/>
                      <a:pt x="13" y="160"/>
                    </a:cubicBezTo>
                    <a:cubicBezTo>
                      <a:pt x="13" y="160"/>
                      <a:pt x="13" y="160"/>
                      <a:pt x="13" y="160"/>
                    </a:cubicBezTo>
                    <a:moveTo>
                      <a:pt x="13" y="159"/>
                    </a:moveTo>
                    <a:cubicBezTo>
                      <a:pt x="13" y="159"/>
                      <a:pt x="13" y="159"/>
                      <a:pt x="13" y="160"/>
                    </a:cubicBezTo>
                    <a:cubicBezTo>
                      <a:pt x="13" y="160"/>
                      <a:pt x="13" y="160"/>
                      <a:pt x="13" y="160"/>
                    </a:cubicBezTo>
                    <a:cubicBezTo>
                      <a:pt x="13" y="160"/>
                      <a:pt x="13" y="160"/>
                      <a:pt x="13" y="159"/>
                    </a:cubicBezTo>
                    <a:cubicBezTo>
                      <a:pt x="13" y="159"/>
                      <a:pt x="13" y="159"/>
                      <a:pt x="13" y="159"/>
                    </a:cubicBezTo>
                    <a:moveTo>
                      <a:pt x="15" y="156"/>
                    </a:moveTo>
                    <a:cubicBezTo>
                      <a:pt x="14" y="157"/>
                      <a:pt x="13" y="158"/>
                      <a:pt x="13" y="159"/>
                    </a:cubicBezTo>
                    <a:cubicBezTo>
                      <a:pt x="13" y="159"/>
                      <a:pt x="13" y="159"/>
                      <a:pt x="13" y="159"/>
                    </a:cubicBezTo>
                    <a:cubicBezTo>
                      <a:pt x="14" y="158"/>
                      <a:pt x="15" y="157"/>
                      <a:pt x="15" y="156"/>
                    </a:cubicBezTo>
                    <a:cubicBezTo>
                      <a:pt x="15" y="156"/>
                      <a:pt x="15" y="156"/>
                      <a:pt x="15" y="156"/>
                    </a:cubicBezTo>
                    <a:moveTo>
                      <a:pt x="17" y="153"/>
                    </a:moveTo>
                    <a:cubicBezTo>
                      <a:pt x="16" y="153"/>
                      <a:pt x="16" y="154"/>
                      <a:pt x="16" y="154"/>
                    </a:cubicBezTo>
                    <a:cubicBezTo>
                      <a:pt x="16" y="154"/>
                      <a:pt x="16" y="154"/>
                      <a:pt x="16" y="154"/>
                    </a:cubicBezTo>
                    <a:cubicBezTo>
                      <a:pt x="17" y="154"/>
                      <a:pt x="17" y="154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moveTo>
                      <a:pt x="17" y="152"/>
                    </a:moveTo>
                    <a:cubicBezTo>
                      <a:pt x="17" y="152"/>
                      <a:pt x="17" y="152"/>
                      <a:pt x="17" y="152"/>
                    </a:cubicBezTo>
                    <a:cubicBezTo>
                      <a:pt x="17" y="152"/>
                      <a:pt x="17" y="152"/>
                      <a:pt x="17" y="152"/>
                    </a:cubicBezTo>
                    <a:cubicBezTo>
                      <a:pt x="17" y="152"/>
                      <a:pt x="17" y="152"/>
                      <a:pt x="17" y="153"/>
                    </a:cubicBezTo>
                    <a:cubicBezTo>
                      <a:pt x="18" y="152"/>
                      <a:pt x="18" y="152"/>
                      <a:pt x="18" y="152"/>
                    </a:cubicBezTo>
                    <a:cubicBezTo>
                      <a:pt x="18" y="152"/>
                      <a:pt x="17" y="152"/>
                      <a:pt x="17" y="152"/>
                    </a:cubicBezTo>
                    <a:moveTo>
                      <a:pt x="18" y="150"/>
                    </a:moveTo>
                    <a:cubicBezTo>
                      <a:pt x="18" y="150"/>
                      <a:pt x="18" y="151"/>
                      <a:pt x="18" y="151"/>
                    </a:cubicBezTo>
                    <a:cubicBezTo>
                      <a:pt x="18" y="151"/>
                      <a:pt x="18" y="151"/>
                      <a:pt x="18" y="151"/>
                    </a:cubicBezTo>
                    <a:cubicBezTo>
                      <a:pt x="18" y="151"/>
                      <a:pt x="18" y="151"/>
                      <a:pt x="19" y="151"/>
                    </a:cubicBezTo>
                    <a:cubicBezTo>
                      <a:pt x="18" y="151"/>
                      <a:pt x="18" y="150"/>
                      <a:pt x="18" y="150"/>
                    </a:cubicBezTo>
                    <a:moveTo>
                      <a:pt x="19" y="149"/>
                    </a:moveTo>
                    <a:cubicBezTo>
                      <a:pt x="19" y="149"/>
                      <a:pt x="18" y="150"/>
                      <a:pt x="18" y="150"/>
                    </a:cubicBezTo>
                    <a:cubicBezTo>
                      <a:pt x="18" y="150"/>
                      <a:pt x="19" y="150"/>
                      <a:pt x="19" y="150"/>
                    </a:cubicBezTo>
                    <a:cubicBezTo>
                      <a:pt x="19" y="150"/>
                      <a:pt x="19" y="149"/>
                      <a:pt x="20" y="149"/>
                    </a:cubicBezTo>
                    <a:cubicBezTo>
                      <a:pt x="19" y="149"/>
                      <a:pt x="19" y="149"/>
                      <a:pt x="19" y="149"/>
                    </a:cubicBezTo>
                    <a:moveTo>
                      <a:pt x="20" y="147"/>
                    </a:moveTo>
                    <a:cubicBezTo>
                      <a:pt x="20" y="148"/>
                      <a:pt x="20" y="148"/>
                      <a:pt x="19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0" y="148"/>
                      <a:pt x="20" y="148"/>
                      <a:pt x="20" y="147"/>
                    </a:cubicBezTo>
                    <a:moveTo>
                      <a:pt x="22" y="143"/>
                    </a:moveTo>
                    <a:cubicBezTo>
                      <a:pt x="21" y="145"/>
                      <a:pt x="21" y="146"/>
                      <a:pt x="20" y="147"/>
                    </a:cubicBezTo>
                    <a:cubicBezTo>
                      <a:pt x="20" y="147"/>
                      <a:pt x="20" y="148"/>
                      <a:pt x="20" y="148"/>
                    </a:cubicBezTo>
                    <a:cubicBezTo>
                      <a:pt x="21" y="146"/>
                      <a:pt x="22" y="145"/>
                      <a:pt x="23" y="144"/>
                    </a:cubicBezTo>
                    <a:cubicBezTo>
                      <a:pt x="23" y="143"/>
                      <a:pt x="22" y="143"/>
                      <a:pt x="22" y="143"/>
                    </a:cubicBezTo>
                    <a:moveTo>
                      <a:pt x="27" y="138"/>
                    </a:moveTo>
                    <a:cubicBezTo>
                      <a:pt x="27" y="139"/>
                      <a:pt x="27" y="139"/>
                      <a:pt x="26" y="139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27" y="139"/>
                      <a:pt x="27" y="139"/>
                      <a:pt x="27" y="138"/>
                    </a:cubicBezTo>
                    <a:cubicBezTo>
                      <a:pt x="27" y="138"/>
                      <a:pt x="27" y="138"/>
                      <a:pt x="27" y="138"/>
                    </a:cubicBezTo>
                    <a:moveTo>
                      <a:pt x="27" y="138"/>
                    </a:moveTo>
                    <a:cubicBezTo>
                      <a:pt x="27" y="138"/>
                      <a:pt x="27" y="138"/>
                      <a:pt x="27" y="138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27" y="138"/>
                      <a:pt x="27" y="138"/>
                      <a:pt x="27" y="138"/>
                    </a:cubicBezTo>
                    <a:moveTo>
                      <a:pt x="26" y="138"/>
                    </a:moveTo>
                    <a:cubicBezTo>
                      <a:pt x="25" y="138"/>
                      <a:pt x="25" y="138"/>
                      <a:pt x="25" y="138"/>
                    </a:cubicBezTo>
                    <a:cubicBezTo>
                      <a:pt x="25" y="138"/>
                      <a:pt x="25" y="139"/>
                      <a:pt x="26" y="139"/>
                    </a:cubicBezTo>
                    <a:cubicBezTo>
                      <a:pt x="26" y="138"/>
                      <a:pt x="26" y="138"/>
                      <a:pt x="26" y="138"/>
                    </a:cubicBezTo>
                    <a:cubicBezTo>
                      <a:pt x="26" y="138"/>
                      <a:pt x="26" y="138"/>
                      <a:pt x="26" y="138"/>
                    </a:cubicBezTo>
                    <a:moveTo>
                      <a:pt x="26" y="137"/>
                    </a:moveTo>
                    <a:cubicBezTo>
                      <a:pt x="26" y="137"/>
                      <a:pt x="26" y="137"/>
                      <a:pt x="26" y="137"/>
                    </a:cubicBezTo>
                    <a:cubicBezTo>
                      <a:pt x="26" y="137"/>
                      <a:pt x="26" y="137"/>
                      <a:pt x="26" y="138"/>
                    </a:cubicBezTo>
                    <a:cubicBezTo>
                      <a:pt x="26" y="138"/>
                      <a:pt x="26" y="137"/>
                      <a:pt x="26" y="137"/>
                    </a:cubicBezTo>
                    <a:cubicBezTo>
                      <a:pt x="26" y="137"/>
                      <a:pt x="26" y="137"/>
                      <a:pt x="26" y="137"/>
                    </a:cubicBezTo>
                    <a:moveTo>
                      <a:pt x="30" y="133"/>
                    </a:move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3"/>
                    </a:cubicBezTo>
                    <a:moveTo>
                      <a:pt x="29" y="132"/>
                    </a:moveTo>
                    <a:cubicBezTo>
                      <a:pt x="29" y="132"/>
                      <a:pt x="29" y="132"/>
                      <a:pt x="29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2"/>
                      <a:pt x="29" y="132"/>
                      <a:pt x="29" y="132"/>
                    </a:cubicBezTo>
                    <a:moveTo>
                      <a:pt x="35" y="124"/>
                    </a:moveTo>
                    <a:cubicBezTo>
                      <a:pt x="35" y="125"/>
                      <a:pt x="34" y="126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126"/>
                      <a:pt x="35" y="125"/>
                      <a:pt x="35" y="124"/>
                    </a:cubicBezTo>
                    <a:cubicBezTo>
                      <a:pt x="35" y="124"/>
                      <a:pt x="35" y="124"/>
                      <a:pt x="35" y="124"/>
                    </a:cubicBezTo>
                    <a:moveTo>
                      <a:pt x="34" y="124"/>
                    </a:moveTo>
                    <a:cubicBezTo>
                      <a:pt x="33" y="124"/>
                      <a:pt x="33" y="125"/>
                      <a:pt x="33" y="126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4" y="125"/>
                      <a:pt x="34" y="125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moveTo>
                      <a:pt x="36" y="123"/>
                    </a:move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moveTo>
                      <a:pt x="35" y="122"/>
                    </a:moveTo>
                    <a:cubicBezTo>
                      <a:pt x="35" y="122"/>
                      <a:pt x="35" y="122"/>
                      <a:pt x="34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5" y="123"/>
                      <a:pt x="35" y="122"/>
                      <a:pt x="35" y="122"/>
                    </a:cubicBezTo>
                    <a:cubicBezTo>
                      <a:pt x="35" y="122"/>
                      <a:pt x="35" y="122"/>
                      <a:pt x="35" y="122"/>
                    </a:cubicBezTo>
                    <a:moveTo>
                      <a:pt x="44" y="109"/>
                    </a:moveTo>
                    <a:cubicBezTo>
                      <a:pt x="43" y="111"/>
                      <a:pt x="42" y="113"/>
                      <a:pt x="41" y="115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42" y="113"/>
                      <a:pt x="43" y="111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moveTo>
                      <a:pt x="43" y="109"/>
                    </a:moveTo>
                    <a:cubicBezTo>
                      <a:pt x="42" y="111"/>
                      <a:pt x="40" y="113"/>
                      <a:pt x="39" y="114"/>
                    </a:cubicBezTo>
                    <a:cubicBezTo>
                      <a:pt x="39" y="115"/>
                      <a:pt x="40" y="115"/>
                      <a:pt x="40" y="115"/>
                    </a:cubicBezTo>
                    <a:cubicBezTo>
                      <a:pt x="41" y="113"/>
                      <a:pt x="42" y="111"/>
                      <a:pt x="43" y="109"/>
                    </a:cubicBezTo>
                    <a:cubicBezTo>
                      <a:pt x="43" y="109"/>
                      <a:pt x="43" y="109"/>
                      <a:pt x="43" y="109"/>
                    </a:cubicBezTo>
                    <a:moveTo>
                      <a:pt x="54" y="92"/>
                    </a:moveTo>
                    <a:cubicBezTo>
                      <a:pt x="53" y="95"/>
                      <a:pt x="51" y="98"/>
                      <a:pt x="49" y="102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51" y="98"/>
                      <a:pt x="52" y="95"/>
                      <a:pt x="54" y="92"/>
                    </a:cubicBezTo>
                    <a:cubicBezTo>
                      <a:pt x="54" y="92"/>
                      <a:pt x="54" y="92"/>
                      <a:pt x="54" y="92"/>
                    </a:cubicBezTo>
                    <a:moveTo>
                      <a:pt x="53" y="91"/>
                    </a:moveTo>
                    <a:cubicBezTo>
                      <a:pt x="51" y="94"/>
                      <a:pt x="49" y="98"/>
                      <a:pt x="47" y="101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50" y="98"/>
                      <a:pt x="52" y="95"/>
                      <a:pt x="54" y="91"/>
                    </a:cubicBezTo>
                    <a:cubicBezTo>
                      <a:pt x="54" y="91"/>
                      <a:pt x="53" y="91"/>
                      <a:pt x="53" y="91"/>
                    </a:cubicBezTo>
                    <a:moveTo>
                      <a:pt x="60" y="82"/>
                    </a:moveTo>
                    <a:cubicBezTo>
                      <a:pt x="59" y="83"/>
                      <a:pt x="59" y="84"/>
                      <a:pt x="58" y="85"/>
                    </a:cubicBezTo>
                    <a:cubicBezTo>
                      <a:pt x="58" y="85"/>
                      <a:pt x="58" y="85"/>
                      <a:pt x="59" y="85"/>
                    </a:cubicBezTo>
                    <a:cubicBezTo>
                      <a:pt x="59" y="84"/>
                      <a:pt x="59" y="83"/>
                      <a:pt x="60" y="83"/>
                    </a:cubicBezTo>
                    <a:cubicBezTo>
                      <a:pt x="60" y="83"/>
                      <a:pt x="60" y="83"/>
                      <a:pt x="60" y="82"/>
                    </a:cubicBezTo>
                    <a:moveTo>
                      <a:pt x="59" y="82"/>
                    </a:moveTo>
                    <a:cubicBezTo>
                      <a:pt x="58" y="83"/>
                      <a:pt x="58" y="83"/>
                      <a:pt x="57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9" y="83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moveTo>
                      <a:pt x="61" y="80"/>
                    </a:moveTo>
                    <a:cubicBezTo>
                      <a:pt x="61" y="81"/>
                      <a:pt x="61" y="81"/>
                      <a:pt x="61" y="81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1" y="81"/>
                      <a:pt x="61" y="81"/>
                      <a:pt x="61" y="80"/>
                    </a:cubicBezTo>
                    <a:moveTo>
                      <a:pt x="60" y="80"/>
                    </a:moveTo>
                    <a:cubicBezTo>
                      <a:pt x="60" y="80"/>
                      <a:pt x="60" y="80"/>
                      <a:pt x="60" y="81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60" y="81"/>
                      <a:pt x="60" y="80"/>
                      <a:pt x="60" y="80"/>
                    </a:cubicBezTo>
                    <a:cubicBezTo>
                      <a:pt x="60" y="80"/>
                      <a:pt x="60" y="80"/>
                      <a:pt x="60" y="80"/>
                    </a:cubicBezTo>
                    <a:moveTo>
                      <a:pt x="64" y="75"/>
                    </a:moveTo>
                    <a:cubicBezTo>
                      <a:pt x="64" y="76"/>
                      <a:pt x="64" y="76"/>
                      <a:pt x="63" y="76"/>
                    </a:cubicBezTo>
                    <a:cubicBezTo>
                      <a:pt x="63" y="76"/>
                      <a:pt x="64" y="76"/>
                      <a:pt x="64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4" y="76"/>
                      <a:pt x="64" y="75"/>
                      <a:pt x="64" y="75"/>
                    </a:cubicBezTo>
                    <a:moveTo>
                      <a:pt x="63" y="75"/>
                    </a:moveTo>
                    <a:cubicBezTo>
                      <a:pt x="63" y="75"/>
                      <a:pt x="63" y="75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moveTo>
                      <a:pt x="67" y="70"/>
                    </a:moveTo>
                    <a:cubicBezTo>
                      <a:pt x="66" y="71"/>
                      <a:pt x="66" y="72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6" y="73"/>
                      <a:pt x="67" y="71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moveTo>
                      <a:pt x="66" y="69"/>
                    </a:moveTo>
                    <a:cubicBezTo>
                      <a:pt x="66" y="71"/>
                      <a:pt x="65" y="72"/>
                      <a:pt x="64" y="73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5" y="72"/>
                      <a:pt x="66" y="71"/>
                      <a:pt x="67" y="70"/>
                    </a:cubicBezTo>
                    <a:cubicBezTo>
                      <a:pt x="67" y="70"/>
                      <a:pt x="66" y="69"/>
                      <a:pt x="66" y="69"/>
                    </a:cubicBezTo>
                    <a:moveTo>
                      <a:pt x="69" y="66"/>
                    </a:moveTo>
                    <a:cubicBezTo>
                      <a:pt x="69" y="67"/>
                      <a:pt x="69" y="67"/>
                      <a:pt x="68" y="68"/>
                    </a:cubicBezTo>
                    <a:cubicBezTo>
                      <a:pt x="68" y="68"/>
                      <a:pt x="68" y="68"/>
                      <a:pt x="69" y="68"/>
                    </a:cubicBezTo>
                    <a:cubicBezTo>
                      <a:pt x="69" y="68"/>
                      <a:pt x="69" y="67"/>
                      <a:pt x="69" y="67"/>
                    </a:cubicBezTo>
                    <a:cubicBezTo>
                      <a:pt x="69" y="67"/>
                      <a:pt x="69" y="66"/>
                      <a:pt x="69" y="66"/>
                    </a:cubicBezTo>
                    <a:moveTo>
                      <a:pt x="69" y="66"/>
                    </a:move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moveTo>
                      <a:pt x="68" y="66"/>
                    </a:moveTo>
                    <a:cubicBezTo>
                      <a:pt x="68" y="66"/>
                      <a:pt x="68" y="67"/>
                      <a:pt x="68" y="67"/>
                    </a:cubicBezTo>
                    <a:cubicBezTo>
                      <a:pt x="68" y="67"/>
                      <a:pt x="68" y="68"/>
                      <a:pt x="68" y="68"/>
                    </a:cubicBezTo>
                    <a:cubicBezTo>
                      <a:pt x="68" y="67"/>
                      <a:pt x="68" y="67"/>
                      <a:pt x="69" y="66"/>
                    </a:cubicBezTo>
                    <a:cubicBezTo>
                      <a:pt x="69" y="66"/>
                      <a:pt x="68" y="66"/>
                      <a:pt x="68" y="66"/>
                    </a:cubicBezTo>
                    <a:moveTo>
                      <a:pt x="69" y="66"/>
                    </a:moveTo>
                    <a:cubicBezTo>
                      <a:pt x="69" y="66"/>
                      <a:pt x="68" y="66"/>
                      <a:pt x="68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moveTo>
                      <a:pt x="70" y="63"/>
                    </a:moveTo>
                    <a:cubicBezTo>
                      <a:pt x="70" y="63"/>
                      <a:pt x="70" y="64"/>
                      <a:pt x="70" y="64"/>
                    </a:cubicBezTo>
                    <a:cubicBezTo>
                      <a:pt x="70" y="64"/>
                      <a:pt x="70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0" y="63"/>
                      <a:pt x="70" y="63"/>
                    </a:cubicBezTo>
                    <a:moveTo>
                      <a:pt x="74" y="56"/>
                    </a:moveTo>
                    <a:cubicBezTo>
                      <a:pt x="73" y="59"/>
                      <a:pt x="72" y="61"/>
                      <a:pt x="70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3" y="61"/>
                      <a:pt x="74" y="59"/>
                      <a:pt x="75" y="57"/>
                    </a:cubicBezTo>
                    <a:cubicBezTo>
                      <a:pt x="75" y="57"/>
                      <a:pt x="75" y="57"/>
                      <a:pt x="74" y="56"/>
                    </a:cubicBezTo>
                    <a:moveTo>
                      <a:pt x="75" y="56"/>
                    </a:moveTo>
                    <a:cubicBezTo>
                      <a:pt x="75" y="56"/>
                      <a:pt x="75" y="56"/>
                      <a:pt x="74" y="56"/>
                    </a:cubicBezTo>
                    <a:cubicBezTo>
                      <a:pt x="75" y="56"/>
                      <a:pt x="75" y="56"/>
                      <a:pt x="75" y="57"/>
                    </a:cubicBezTo>
                    <a:cubicBezTo>
                      <a:pt x="75" y="56"/>
                      <a:pt x="75" y="56"/>
                      <a:pt x="76" y="56"/>
                    </a:cubicBezTo>
                    <a:cubicBezTo>
                      <a:pt x="75" y="56"/>
                      <a:pt x="75" y="56"/>
                      <a:pt x="75" y="56"/>
                    </a:cubicBezTo>
                    <a:moveTo>
                      <a:pt x="76" y="53"/>
                    </a:move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6" y="53"/>
                      <a:pt x="76" y="53"/>
                    </a:cubicBezTo>
                    <a:moveTo>
                      <a:pt x="76" y="53"/>
                    </a:moveTo>
                    <a:cubicBezTo>
                      <a:pt x="76" y="53"/>
                      <a:pt x="76" y="53"/>
                      <a:pt x="76" y="53"/>
                    </a:cubicBezTo>
                    <a:cubicBezTo>
                      <a:pt x="77" y="53"/>
                      <a:pt x="77" y="53"/>
                      <a:pt x="77" y="54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6" y="53"/>
                    </a:cubicBezTo>
                    <a:moveTo>
                      <a:pt x="83" y="42"/>
                    </a:moveTo>
                    <a:cubicBezTo>
                      <a:pt x="81" y="45"/>
                      <a:pt x="79" y="48"/>
                      <a:pt x="78" y="51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80" y="48"/>
                      <a:pt x="82" y="46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1" y="47"/>
                      <a:pt x="82" y="45"/>
                      <a:pt x="83" y="43"/>
                    </a:cubicBezTo>
                    <a:cubicBezTo>
                      <a:pt x="83" y="42"/>
                      <a:pt x="83" y="42"/>
                      <a:pt x="83" y="42"/>
                    </a:cubicBezTo>
                    <a:moveTo>
                      <a:pt x="86" y="39"/>
                    </a:move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6" y="39"/>
                      <a:pt x="86" y="39"/>
                    </a:cubicBezTo>
                    <a:cubicBezTo>
                      <a:pt x="86" y="39"/>
                      <a:pt x="86" y="39"/>
                      <a:pt x="86" y="39"/>
                    </a:cubicBezTo>
                    <a:moveTo>
                      <a:pt x="85" y="38"/>
                    </a:moveTo>
                    <a:cubicBezTo>
                      <a:pt x="85" y="39"/>
                      <a:pt x="85" y="39"/>
                      <a:pt x="84" y="40"/>
                    </a:cubicBezTo>
                    <a:cubicBezTo>
                      <a:pt x="84" y="40"/>
                      <a:pt x="85" y="40"/>
                      <a:pt x="85" y="40"/>
                    </a:cubicBezTo>
                    <a:cubicBezTo>
                      <a:pt x="85" y="40"/>
                      <a:pt x="85" y="39"/>
                      <a:pt x="86" y="39"/>
                    </a:cubicBezTo>
                    <a:cubicBezTo>
                      <a:pt x="86" y="39"/>
                      <a:pt x="85" y="39"/>
                      <a:pt x="85" y="38"/>
                    </a:cubicBezTo>
                    <a:moveTo>
                      <a:pt x="87" y="37"/>
                    </a:move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moveTo>
                      <a:pt x="86" y="36"/>
                    </a:moveTo>
                    <a:cubicBezTo>
                      <a:pt x="86" y="37"/>
                      <a:pt x="86" y="37"/>
                      <a:pt x="86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6"/>
                      <a:pt x="86" y="36"/>
                    </a:cubicBezTo>
                    <a:moveTo>
                      <a:pt x="89" y="34"/>
                    </a:move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8" y="36"/>
                      <a:pt x="88" y="35"/>
                      <a:pt x="89" y="34"/>
                    </a:cubicBezTo>
                    <a:cubicBezTo>
                      <a:pt x="89" y="34"/>
                      <a:pt x="89" y="34"/>
                      <a:pt x="89" y="34"/>
                    </a:cubicBezTo>
                    <a:moveTo>
                      <a:pt x="88" y="34"/>
                    </a:moveTo>
                    <a:cubicBezTo>
                      <a:pt x="88" y="35"/>
                      <a:pt x="87" y="35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7"/>
                      <a:pt x="87" y="37"/>
                    </a:cubicBezTo>
                    <a:cubicBezTo>
                      <a:pt x="87" y="36"/>
                      <a:pt x="88" y="35"/>
                      <a:pt x="88" y="34"/>
                    </a:cubicBezTo>
                    <a:cubicBezTo>
                      <a:pt x="88" y="34"/>
                      <a:pt x="88" y="34"/>
                      <a:pt x="88" y="34"/>
                    </a:cubicBezTo>
                    <a:moveTo>
                      <a:pt x="89" y="33"/>
                    </a:moveTo>
                    <a:cubicBezTo>
                      <a:pt x="89" y="34"/>
                      <a:pt x="89" y="34"/>
                      <a:pt x="89" y="34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89" y="34"/>
                      <a:pt x="89" y="34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moveTo>
                      <a:pt x="88" y="33"/>
                    </a:moveTo>
                    <a:cubicBezTo>
                      <a:pt x="88" y="33"/>
                      <a:pt x="88" y="34"/>
                      <a:pt x="88" y="34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9" y="34"/>
                      <a:pt x="89" y="34"/>
                      <a:pt x="89" y="33"/>
                    </a:cubicBezTo>
                    <a:cubicBezTo>
                      <a:pt x="89" y="33"/>
                      <a:pt x="89" y="33"/>
                      <a:pt x="88" y="33"/>
                    </a:cubicBezTo>
                    <a:moveTo>
                      <a:pt x="90" y="31"/>
                    </a:move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90" y="33"/>
                      <a:pt x="90" y="32"/>
                      <a:pt x="91" y="31"/>
                    </a:cubicBezTo>
                    <a:cubicBezTo>
                      <a:pt x="90" y="31"/>
                      <a:pt x="90" y="31"/>
                      <a:pt x="90" y="31"/>
                    </a:cubicBezTo>
                    <a:moveTo>
                      <a:pt x="90" y="31"/>
                    </a:moveTo>
                    <a:cubicBezTo>
                      <a:pt x="90" y="31"/>
                      <a:pt x="90" y="31"/>
                      <a:pt x="90" y="31"/>
                    </a:cubicBezTo>
                    <a:cubicBezTo>
                      <a:pt x="90" y="31"/>
                      <a:pt x="90" y="31"/>
                      <a:pt x="90" y="31"/>
                    </a:cubicBezTo>
                    <a:cubicBezTo>
                      <a:pt x="89" y="32"/>
                      <a:pt x="89" y="32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2"/>
                      <a:pt x="90" y="32"/>
                      <a:pt x="90" y="31"/>
                    </a:cubicBezTo>
                    <a:cubicBezTo>
                      <a:pt x="90" y="31"/>
                      <a:pt x="90" y="31"/>
                      <a:pt x="90" y="31"/>
                    </a:cubicBezTo>
                    <a:moveTo>
                      <a:pt x="93" y="27"/>
                    </a:moveTo>
                    <a:cubicBezTo>
                      <a:pt x="91" y="31"/>
                      <a:pt x="91" y="31"/>
                      <a:pt x="91" y="31"/>
                    </a:cubicBezTo>
                    <a:cubicBezTo>
                      <a:pt x="91" y="31"/>
                      <a:pt x="91" y="31"/>
                      <a:pt x="91" y="31"/>
                    </a:cubicBezTo>
                    <a:cubicBezTo>
                      <a:pt x="91" y="30"/>
                      <a:pt x="92" y="28"/>
                      <a:pt x="93" y="27"/>
                    </a:cubicBezTo>
                    <a:cubicBezTo>
                      <a:pt x="93" y="27"/>
                      <a:pt x="93" y="27"/>
                      <a:pt x="93" y="27"/>
                    </a:cubicBezTo>
                    <a:moveTo>
                      <a:pt x="92" y="27"/>
                    </a:moveTo>
                    <a:cubicBezTo>
                      <a:pt x="92" y="28"/>
                      <a:pt x="91" y="29"/>
                      <a:pt x="90" y="31"/>
                    </a:cubicBezTo>
                    <a:cubicBezTo>
                      <a:pt x="90" y="31"/>
                      <a:pt x="90" y="31"/>
                      <a:pt x="90" y="31"/>
                    </a:cubicBezTo>
                    <a:cubicBezTo>
                      <a:pt x="91" y="30"/>
                      <a:pt x="92" y="28"/>
                      <a:pt x="93" y="27"/>
                    </a:cubicBezTo>
                    <a:cubicBezTo>
                      <a:pt x="93" y="27"/>
                      <a:pt x="92" y="27"/>
                      <a:pt x="92" y="27"/>
                    </a:cubicBezTo>
                    <a:moveTo>
                      <a:pt x="96" y="22"/>
                    </a:moveTo>
                    <a:cubicBezTo>
                      <a:pt x="93" y="27"/>
                      <a:pt x="93" y="27"/>
                      <a:pt x="93" y="27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5"/>
                      <a:pt x="95" y="24"/>
                      <a:pt x="96" y="22"/>
                    </a:cubicBezTo>
                    <a:moveTo>
                      <a:pt x="96" y="21"/>
                    </a:moveTo>
                    <a:cubicBezTo>
                      <a:pt x="95" y="23"/>
                      <a:pt x="94" y="25"/>
                      <a:pt x="92" y="27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5"/>
                      <a:pt x="95" y="23"/>
                      <a:pt x="96" y="22"/>
                    </a:cubicBezTo>
                    <a:cubicBezTo>
                      <a:pt x="96" y="22"/>
                      <a:pt x="96" y="21"/>
                      <a:pt x="96" y="21"/>
                    </a:cubicBezTo>
                    <a:moveTo>
                      <a:pt x="97" y="19"/>
                    </a:moveTo>
                    <a:cubicBezTo>
                      <a:pt x="97" y="20"/>
                      <a:pt x="96" y="20"/>
                      <a:pt x="96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7" y="20"/>
                      <a:pt x="97" y="20"/>
                      <a:pt x="98" y="19"/>
                    </a:cubicBezTo>
                    <a:cubicBezTo>
                      <a:pt x="97" y="19"/>
                      <a:pt x="97" y="19"/>
                      <a:pt x="97" y="19"/>
                    </a:cubicBezTo>
                    <a:moveTo>
                      <a:pt x="98" y="18"/>
                    </a:moveTo>
                    <a:cubicBezTo>
                      <a:pt x="98" y="18"/>
                      <a:pt x="98" y="18"/>
                      <a:pt x="98" y="18"/>
                    </a:cubicBezTo>
                    <a:cubicBezTo>
                      <a:pt x="98" y="18"/>
                      <a:pt x="98" y="18"/>
                      <a:pt x="98" y="18"/>
                    </a:cubicBezTo>
                    <a:cubicBezTo>
                      <a:pt x="98" y="18"/>
                      <a:pt x="98" y="18"/>
                      <a:pt x="98" y="18"/>
                    </a:cubicBezTo>
                    <a:cubicBezTo>
                      <a:pt x="98" y="18"/>
                      <a:pt x="98" y="18"/>
                      <a:pt x="98" y="18"/>
                    </a:cubicBezTo>
                    <a:moveTo>
                      <a:pt x="103" y="10"/>
                    </a:moveTo>
                    <a:cubicBezTo>
                      <a:pt x="101" y="12"/>
                      <a:pt x="100" y="15"/>
                      <a:pt x="98" y="17"/>
                    </a:cubicBezTo>
                    <a:cubicBezTo>
                      <a:pt x="98" y="17"/>
                      <a:pt x="99" y="17"/>
                      <a:pt x="99" y="17"/>
                    </a:cubicBezTo>
                    <a:cubicBezTo>
                      <a:pt x="100" y="15"/>
                      <a:pt x="101" y="12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moveTo>
                      <a:pt x="103" y="9"/>
                    </a:moveTo>
                    <a:cubicBezTo>
                      <a:pt x="103" y="9"/>
                      <a:pt x="103" y="9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10"/>
                      <a:pt x="103" y="9"/>
                      <a:pt x="103" y="9"/>
                    </a:cubicBezTo>
                    <a:cubicBezTo>
                      <a:pt x="103" y="9"/>
                      <a:pt x="103" y="9"/>
                      <a:pt x="103" y="9"/>
                    </a:cubicBezTo>
                    <a:moveTo>
                      <a:pt x="109" y="0"/>
                    </a:moveTo>
                    <a:cubicBezTo>
                      <a:pt x="107" y="3"/>
                      <a:pt x="105" y="6"/>
                      <a:pt x="103" y="9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5" y="6"/>
                      <a:pt x="107" y="3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6" name="Freeform 9827"/>
              <p:cNvSpPr>
                <a:spLocks noEditPoints="1"/>
              </p:cNvSpPr>
              <p:nvPr/>
            </p:nvSpPr>
            <p:spPr bwMode="auto">
              <a:xfrm>
                <a:off x="-120" y="362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7" name="Freeform 9828"/>
              <p:cNvSpPr>
                <a:spLocks/>
              </p:cNvSpPr>
              <p:nvPr/>
            </p:nvSpPr>
            <p:spPr bwMode="auto">
              <a:xfrm>
                <a:off x="-99" y="359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8" name="Freeform 9829"/>
              <p:cNvSpPr>
                <a:spLocks noEditPoints="1"/>
              </p:cNvSpPr>
              <p:nvPr/>
            </p:nvSpPr>
            <p:spPr bwMode="auto">
              <a:xfrm>
                <a:off x="-78" y="355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9" name="Freeform 9830"/>
              <p:cNvSpPr>
                <a:spLocks noEditPoints="1"/>
              </p:cNvSpPr>
              <p:nvPr/>
            </p:nvSpPr>
            <p:spPr bwMode="auto">
              <a:xfrm>
                <a:off x="-73" y="3545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2 h 2"/>
                  <a:gd name="T8" fmla="*/ 1 w 3"/>
                  <a:gd name="T9" fmla="*/ 2 h 2"/>
                  <a:gd name="T10" fmla="*/ 1 w 3"/>
                  <a:gd name="T11" fmla="*/ 2 h 2"/>
                  <a:gd name="T12" fmla="*/ 0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2 h 2"/>
                  <a:gd name="T20" fmla="*/ 3 w 3"/>
                  <a:gd name="T21" fmla="*/ 0 h 2"/>
                  <a:gd name="T22" fmla="*/ 2 w 3"/>
                  <a:gd name="T23" fmla="*/ 0 h 2"/>
                  <a:gd name="T24" fmla="*/ 3 w 3"/>
                  <a:gd name="T25" fmla="*/ 0 h 2"/>
                  <a:gd name="T26" fmla="*/ 3 w 3"/>
                  <a:gd name="T27" fmla="*/ 0 h 2"/>
                  <a:gd name="T28" fmla="*/ 3 w 3"/>
                  <a:gd name="T29" fmla="*/ 0 h 2"/>
                  <a:gd name="T30" fmla="*/ 2 w 3"/>
                  <a:gd name="T31" fmla="*/ 0 h 2"/>
                  <a:gd name="T32" fmla="*/ 2 w 3"/>
                  <a:gd name="T33" fmla="*/ 0 h 2"/>
                  <a:gd name="T34" fmla="*/ 2 w 3"/>
                  <a:gd name="T35" fmla="*/ 0 h 2"/>
                  <a:gd name="T36" fmla="*/ 2 w 3"/>
                  <a:gd name="T37" fmla="*/ 0 h 2"/>
                  <a:gd name="T38" fmla="*/ 2 w 3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0" name="Freeform 9831"/>
              <p:cNvSpPr>
                <a:spLocks noEditPoints="1"/>
              </p:cNvSpPr>
              <p:nvPr/>
            </p:nvSpPr>
            <p:spPr bwMode="auto">
              <a:xfrm>
                <a:off x="-63" y="353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1" name="Freeform 9832"/>
              <p:cNvSpPr>
                <a:spLocks noEditPoints="1"/>
              </p:cNvSpPr>
              <p:nvPr/>
            </p:nvSpPr>
            <p:spPr bwMode="auto">
              <a:xfrm>
                <a:off x="-73" y="355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2" name="Freeform 9833"/>
              <p:cNvSpPr>
                <a:spLocks noEditPoints="1"/>
              </p:cNvSpPr>
              <p:nvPr/>
            </p:nvSpPr>
            <p:spPr bwMode="auto">
              <a:xfrm>
                <a:off x="-54" y="3514"/>
                <a:ext cx="5" cy="9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3 h 4"/>
                  <a:gd name="T4" fmla="*/ 0 w 2"/>
                  <a:gd name="T5" fmla="*/ 4 h 4"/>
                  <a:gd name="T6" fmla="*/ 0 w 2"/>
                  <a:gd name="T7" fmla="*/ 3 h 4"/>
                  <a:gd name="T8" fmla="*/ 0 w 2"/>
                  <a:gd name="T9" fmla="*/ 3 h 4"/>
                  <a:gd name="T10" fmla="*/ 2 w 2"/>
                  <a:gd name="T11" fmla="*/ 0 h 4"/>
                  <a:gd name="T12" fmla="*/ 1 w 2"/>
                  <a:gd name="T13" fmla="*/ 1 h 4"/>
                  <a:gd name="T14" fmla="*/ 2 w 2"/>
                  <a:gd name="T15" fmla="*/ 1 h 4"/>
                  <a:gd name="T16" fmla="*/ 2 w 2"/>
                  <a:gd name="T17" fmla="*/ 0 h 4"/>
                  <a:gd name="T18" fmla="*/ 2 w 2"/>
                  <a:gd name="T19" fmla="*/ 0 h 4"/>
                  <a:gd name="T20" fmla="*/ 2 w 2"/>
                  <a:gd name="T21" fmla="*/ 0 h 4"/>
                  <a:gd name="T22" fmla="*/ 2 w 2"/>
                  <a:gd name="T23" fmla="*/ 0 h 4"/>
                  <a:gd name="T24" fmla="*/ 2 w 2"/>
                  <a:gd name="T25" fmla="*/ 0 h 4"/>
                  <a:gd name="T26" fmla="*/ 2 w 2"/>
                  <a:gd name="T27" fmla="*/ 0 h 4"/>
                  <a:gd name="T28" fmla="*/ 2 w 2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3" name="Freeform 9834"/>
              <p:cNvSpPr>
                <a:spLocks noEditPoints="1"/>
              </p:cNvSpPr>
              <p:nvPr/>
            </p:nvSpPr>
            <p:spPr bwMode="auto">
              <a:xfrm>
                <a:off x="-49" y="351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4" name="Freeform 9835"/>
              <p:cNvSpPr>
                <a:spLocks noEditPoints="1"/>
              </p:cNvSpPr>
              <p:nvPr/>
            </p:nvSpPr>
            <p:spPr bwMode="auto">
              <a:xfrm>
                <a:off x="-37" y="349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5" name="Freeform 9836"/>
              <p:cNvSpPr>
                <a:spLocks noEditPoints="1"/>
              </p:cNvSpPr>
              <p:nvPr/>
            </p:nvSpPr>
            <p:spPr bwMode="auto">
              <a:xfrm>
                <a:off x="-123" y="3630"/>
                <a:ext cx="5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1 h 2"/>
                  <a:gd name="T16" fmla="*/ 1 w 2"/>
                  <a:gd name="T17" fmla="*/ 1 h 2"/>
                  <a:gd name="T18" fmla="*/ 1 w 2"/>
                  <a:gd name="T19" fmla="*/ 0 h 2"/>
                  <a:gd name="T20" fmla="*/ 0 w 2"/>
                  <a:gd name="T21" fmla="*/ 1 h 2"/>
                  <a:gd name="T22" fmla="*/ 0 w 2"/>
                  <a:gd name="T23" fmla="*/ 1 h 2"/>
                  <a:gd name="T24" fmla="*/ 1 w 2"/>
                  <a:gd name="T25" fmla="*/ 1 h 2"/>
                  <a:gd name="T26" fmla="*/ 1 w 2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6" name="Oval 9837"/>
              <p:cNvSpPr>
                <a:spLocks noChangeArrowheads="1"/>
              </p:cNvSpPr>
              <p:nvPr/>
            </p:nvSpPr>
            <p:spPr bwMode="auto">
              <a:xfrm>
                <a:off x="-252" y="38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7" name="Freeform 9838"/>
              <p:cNvSpPr>
                <a:spLocks/>
              </p:cNvSpPr>
              <p:nvPr/>
            </p:nvSpPr>
            <p:spPr bwMode="auto">
              <a:xfrm>
                <a:off x="-234" y="381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8" name="Freeform 9839"/>
              <p:cNvSpPr>
                <a:spLocks noEditPoints="1"/>
              </p:cNvSpPr>
              <p:nvPr/>
            </p:nvSpPr>
            <p:spPr bwMode="auto">
              <a:xfrm>
                <a:off x="-281" y="3559"/>
                <a:ext cx="206" cy="342"/>
              </a:xfrm>
              <a:custGeom>
                <a:avLst/>
                <a:gdLst>
                  <a:gd name="T0" fmla="*/ 0 w 87"/>
                  <a:gd name="T1" fmla="*/ 144 h 145"/>
                  <a:gd name="T2" fmla="*/ 3 w 87"/>
                  <a:gd name="T3" fmla="*/ 140 h 145"/>
                  <a:gd name="T4" fmla="*/ 6 w 87"/>
                  <a:gd name="T5" fmla="*/ 135 h 145"/>
                  <a:gd name="T6" fmla="*/ 10 w 87"/>
                  <a:gd name="T7" fmla="*/ 126 h 145"/>
                  <a:gd name="T8" fmla="*/ 16 w 87"/>
                  <a:gd name="T9" fmla="*/ 117 h 145"/>
                  <a:gd name="T10" fmla="*/ 16 w 87"/>
                  <a:gd name="T11" fmla="*/ 117 h 145"/>
                  <a:gd name="T12" fmla="*/ 17 w 87"/>
                  <a:gd name="T13" fmla="*/ 116 h 145"/>
                  <a:gd name="T14" fmla="*/ 17 w 87"/>
                  <a:gd name="T15" fmla="*/ 115 h 145"/>
                  <a:gd name="T16" fmla="*/ 18 w 87"/>
                  <a:gd name="T17" fmla="*/ 113 h 145"/>
                  <a:gd name="T18" fmla="*/ 18 w 87"/>
                  <a:gd name="T19" fmla="*/ 113 h 145"/>
                  <a:gd name="T20" fmla="*/ 20 w 87"/>
                  <a:gd name="T21" fmla="*/ 111 h 145"/>
                  <a:gd name="T22" fmla="*/ 26 w 87"/>
                  <a:gd name="T23" fmla="*/ 102 h 145"/>
                  <a:gd name="T24" fmla="*/ 23 w 87"/>
                  <a:gd name="T25" fmla="*/ 107 h 145"/>
                  <a:gd name="T26" fmla="*/ 27 w 87"/>
                  <a:gd name="T27" fmla="*/ 101 h 145"/>
                  <a:gd name="T28" fmla="*/ 26 w 87"/>
                  <a:gd name="T29" fmla="*/ 100 h 145"/>
                  <a:gd name="T30" fmla="*/ 26 w 87"/>
                  <a:gd name="T31" fmla="*/ 100 h 145"/>
                  <a:gd name="T32" fmla="*/ 30 w 87"/>
                  <a:gd name="T33" fmla="*/ 96 h 145"/>
                  <a:gd name="T34" fmla="*/ 26 w 87"/>
                  <a:gd name="T35" fmla="*/ 100 h 145"/>
                  <a:gd name="T36" fmla="*/ 30 w 87"/>
                  <a:gd name="T37" fmla="*/ 96 h 145"/>
                  <a:gd name="T38" fmla="*/ 33 w 87"/>
                  <a:gd name="T39" fmla="*/ 89 h 145"/>
                  <a:gd name="T40" fmla="*/ 33 w 87"/>
                  <a:gd name="T41" fmla="*/ 89 h 145"/>
                  <a:gd name="T42" fmla="*/ 36 w 87"/>
                  <a:gd name="T43" fmla="*/ 86 h 145"/>
                  <a:gd name="T44" fmla="*/ 34 w 87"/>
                  <a:gd name="T45" fmla="*/ 87 h 145"/>
                  <a:gd name="T46" fmla="*/ 36 w 87"/>
                  <a:gd name="T47" fmla="*/ 86 h 145"/>
                  <a:gd name="T48" fmla="*/ 39 w 87"/>
                  <a:gd name="T49" fmla="*/ 77 h 145"/>
                  <a:gd name="T50" fmla="*/ 39 w 87"/>
                  <a:gd name="T51" fmla="*/ 77 h 145"/>
                  <a:gd name="T52" fmla="*/ 49 w 87"/>
                  <a:gd name="T53" fmla="*/ 65 h 145"/>
                  <a:gd name="T54" fmla="*/ 43 w 87"/>
                  <a:gd name="T55" fmla="*/ 72 h 145"/>
                  <a:gd name="T56" fmla="*/ 54 w 87"/>
                  <a:gd name="T57" fmla="*/ 55 h 145"/>
                  <a:gd name="T58" fmla="*/ 57 w 87"/>
                  <a:gd name="T59" fmla="*/ 47 h 145"/>
                  <a:gd name="T60" fmla="*/ 57 w 87"/>
                  <a:gd name="T61" fmla="*/ 47 h 145"/>
                  <a:gd name="T62" fmla="*/ 61 w 87"/>
                  <a:gd name="T63" fmla="*/ 44 h 145"/>
                  <a:gd name="T64" fmla="*/ 59 w 87"/>
                  <a:gd name="T65" fmla="*/ 45 h 145"/>
                  <a:gd name="T66" fmla="*/ 61 w 87"/>
                  <a:gd name="T67" fmla="*/ 43 h 145"/>
                  <a:gd name="T68" fmla="*/ 63 w 87"/>
                  <a:gd name="T69" fmla="*/ 39 h 145"/>
                  <a:gd name="T70" fmla="*/ 63 w 87"/>
                  <a:gd name="T71" fmla="*/ 39 h 145"/>
                  <a:gd name="T72" fmla="*/ 65 w 87"/>
                  <a:gd name="T73" fmla="*/ 37 h 145"/>
                  <a:gd name="T74" fmla="*/ 63 w 87"/>
                  <a:gd name="T75" fmla="*/ 38 h 145"/>
                  <a:gd name="T76" fmla="*/ 67 w 87"/>
                  <a:gd name="T77" fmla="*/ 33 h 145"/>
                  <a:gd name="T78" fmla="*/ 67 w 87"/>
                  <a:gd name="T79" fmla="*/ 31 h 145"/>
                  <a:gd name="T80" fmla="*/ 67 w 87"/>
                  <a:gd name="T81" fmla="*/ 31 h 145"/>
                  <a:gd name="T82" fmla="*/ 69 w 87"/>
                  <a:gd name="T83" fmla="*/ 28 h 145"/>
                  <a:gd name="T84" fmla="*/ 70 w 87"/>
                  <a:gd name="T85" fmla="*/ 27 h 145"/>
                  <a:gd name="T86" fmla="*/ 71 w 87"/>
                  <a:gd name="T87" fmla="*/ 26 h 145"/>
                  <a:gd name="T88" fmla="*/ 75 w 87"/>
                  <a:gd name="T89" fmla="*/ 20 h 145"/>
                  <a:gd name="T90" fmla="*/ 75 w 87"/>
                  <a:gd name="T91" fmla="*/ 19 h 145"/>
                  <a:gd name="T92" fmla="*/ 76 w 87"/>
                  <a:gd name="T93" fmla="*/ 16 h 145"/>
                  <a:gd name="T94" fmla="*/ 76 w 87"/>
                  <a:gd name="T95" fmla="*/ 16 h 145"/>
                  <a:gd name="T96" fmla="*/ 78 w 87"/>
                  <a:gd name="T97" fmla="*/ 15 h 145"/>
                  <a:gd name="T98" fmla="*/ 83 w 87"/>
                  <a:gd name="T99" fmla="*/ 6 h 145"/>
                  <a:gd name="T100" fmla="*/ 83 w 87"/>
                  <a:gd name="T101" fmla="*/ 5 h 145"/>
                  <a:gd name="T102" fmla="*/ 87 w 87"/>
                  <a:gd name="T103" fmla="*/ 0 h 145"/>
                  <a:gd name="T104" fmla="*/ 87 w 87"/>
                  <a:gd name="T105" fmla="*/ 0 h 145"/>
                  <a:gd name="T106" fmla="*/ 87 w 87"/>
                  <a:gd name="T10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45">
                    <a:moveTo>
                      <a:pt x="0" y="144"/>
                    </a:moveTo>
                    <a:cubicBezTo>
                      <a:pt x="0" y="145"/>
                      <a:pt x="0" y="145"/>
                      <a:pt x="0" y="145"/>
                    </a:cubicBezTo>
                    <a:cubicBezTo>
                      <a:pt x="0" y="145"/>
                      <a:pt x="0" y="145"/>
                      <a:pt x="0" y="144"/>
                    </a:cubicBezTo>
                    <a:cubicBezTo>
                      <a:pt x="0" y="144"/>
                      <a:pt x="0" y="144"/>
                      <a:pt x="0" y="144"/>
                    </a:cubicBezTo>
                    <a:moveTo>
                      <a:pt x="3" y="140"/>
                    </a:moveTo>
                    <a:cubicBezTo>
                      <a:pt x="2" y="141"/>
                      <a:pt x="2" y="142"/>
                      <a:pt x="1" y="142"/>
                    </a:cubicBezTo>
                    <a:cubicBezTo>
                      <a:pt x="1" y="142"/>
                      <a:pt x="1" y="142"/>
                      <a:pt x="1" y="142"/>
                    </a:cubicBezTo>
                    <a:cubicBezTo>
                      <a:pt x="2" y="142"/>
                      <a:pt x="2" y="141"/>
                      <a:pt x="3" y="140"/>
                    </a:cubicBezTo>
                    <a:cubicBezTo>
                      <a:pt x="3" y="140"/>
                      <a:pt x="3" y="140"/>
                      <a:pt x="3" y="140"/>
                    </a:cubicBezTo>
                    <a:moveTo>
                      <a:pt x="10" y="127"/>
                    </a:moveTo>
                    <a:cubicBezTo>
                      <a:pt x="9" y="130"/>
                      <a:pt x="7" y="132"/>
                      <a:pt x="5" y="135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7" y="132"/>
                      <a:pt x="9" y="130"/>
                      <a:pt x="11" y="127"/>
                    </a:cubicBezTo>
                    <a:cubicBezTo>
                      <a:pt x="11" y="127"/>
                      <a:pt x="10" y="127"/>
                      <a:pt x="10" y="127"/>
                    </a:cubicBezTo>
                    <a:moveTo>
                      <a:pt x="12" y="124"/>
                    </a:moveTo>
                    <a:cubicBezTo>
                      <a:pt x="11" y="125"/>
                      <a:pt x="11" y="126"/>
                      <a:pt x="10" y="126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6"/>
                      <a:pt x="12" y="125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moveTo>
                      <a:pt x="16" y="117"/>
                    </a:moveTo>
                    <a:cubicBezTo>
                      <a:pt x="15" y="118"/>
                      <a:pt x="15" y="118"/>
                      <a:pt x="15" y="119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16" y="119"/>
                      <a:pt x="16" y="118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moveTo>
                      <a:pt x="17" y="115"/>
                    </a:moveTo>
                    <a:cubicBezTo>
                      <a:pt x="17" y="115"/>
                      <a:pt x="17" y="116"/>
                      <a:pt x="17" y="116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5"/>
                      <a:pt x="17" y="115"/>
                      <a:pt x="17" y="115"/>
                    </a:cubicBezTo>
                    <a:cubicBezTo>
                      <a:pt x="17" y="115"/>
                      <a:pt x="17" y="115"/>
                      <a:pt x="17" y="115"/>
                    </a:cubicBezTo>
                    <a:moveTo>
                      <a:pt x="18" y="114"/>
                    </a:moveTo>
                    <a:cubicBezTo>
                      <a:pt x="18" y="114"/>
                      <a:pt x="17" y="114"/>
                      <a:pt x="17" y="115"/>
                    </a:cubicBezTo>
                    <a:cubicBezTo>
                      <a:pt x="17" y="115"/>
                      <a:pt x="18" y="115"/>
                      <a:pt x="18" y="115"/>
                    </a:cubicBezTo>
                    <a:cubicBezTo>
                      <a:pt x="18" y="115"/>
                      <a:pt x="18" y="114"/>
                      <a:pt x="18" y="114"/>
                    </a:cubicBezTo>
                    <a:cubicBezTo>
                      <a:pt x="18" y="114"/>
                      <a:pt x="18" y="114"/>
                      <a:pt x="18" y="114"/>
                    </a:cubicBezTo>
                    <a:moveTo>
                      <a:pt x="18" y="113"/>
                    </a:move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3"/>
                      <a:pt x="18" y="114"/>
                      <a:pt x="19" y="114"/>
                    </a:cubicBezTo>
                    <a:cubicBezTo>
                      <a:pt x="19" y="114"/>
                      <a:pt x="19" y="113"/>
                      <a:pt x="19" y="113"/>
                    </a:cubicBezTo>
                    <a:cubicBezTo>
                      <a:pt x="19" y="113"/>
                      <a:pt x="18" y="113"/>
                      <a:pt x="18" y="113"/>
                    </a:cubicBezTo>
                    <a:moveTo>
                      <a:pt x="19" y="111"/>
                    </a:moveTo>
                    <a:cubicBezTo>
                      <a:pt x="19" y="111"/>
                      <a:pt x="19" y="111"/>
                      <a:pt x="19" y="112"/>
                    </a:cubicBezTo>
                    <a:cubicBezTo>
                      <a:pt x="19" y="112"/>
                      <a:pt x="19" y="112"/>
                      <a:pt x="20" y="112"/>
                    </a:cubicBezTo>
                    <a:cubicBezTo>
                      <a:pt x="20" y="112"/>
                      <a:pt x="20" y="111"/>
                      <a:pt x="20" y="111"/>
                    </a:cubicBezTo>
                    <a:cubicBezTo>
                      <a:pt x="20" y="111"/>
                      <a:pt x="20" y="111"/>
                      <a:pt x="19" y="111"/>
                    </a:cubicBezTo>
                    <a:moveTo>
                      <a:pt x="26" y="102"/>
                    </a:moveTo>
                    <a:cubicBezTo>
                      <a:pt x="26" y="103"/>
                      <a:pt x="26" y="103"/>
                      <a:pt x="25" y="104"/>
                    </a:cubicBezTo>
                    <a:cubicBezTo>
                      <a:pt x="26" y="103"/>
                      <a:pt x="26" y="103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moveTo>
                      <a:pt x="25" y="101"/>
                    </a:moveTo>
                    <a:cubicBezTo>
                      <a:pt x="24" y="103"/>
                      <a:pt x="23" y="105"/>
                      <a:pt x="22" y="106"/>
                    </a:cubicBezTo>
                    <a:cubicBezTo>
                      <a:pt x="22" y="106"/>
                      <a:pt x="23" y="106"/>
                      <a:pt x="23" y="107"/>
                    </a:cubicBezTo>
                    <a:cubicBezTo>
                      <a:pt x="24" y="105"/>
                      <a:pt x="25" y="103"/>
                      <a:pt x="26" y="102"/>
                    </a:cubicBezTo>
                    <a:cubicBezTo>
                      <a:pt x="25" y="102"/>
                      <a:pt x="25" y="101"/>
                      <a:pt x="25" y="101"/>
                    </a:cubicBezTo>
                    <a:moveTo>
                      <a:pt x="27" y="101"/>
                    </a:move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moveTo>
                      <a:pt x="26" y="100"/>
                    </a:moveTo>
                    <a:cubicBezTo>
                      <a:pt x="26" y="100"/>
                      <a:pt x="26" y="100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6" y="100"/>
                      <a:pt x="26" y="100"/>
                      <a:pt x="26" y="100"/>
                    </a:cubicBezTo>
                    <a:moveTo>
                      <a:pt x="30" y="96"/>
                    </a:moveTo>
                    <a:cubicBezTo>
                      <a:pt x="29" y="98"/>
                      <a:pt x="28" y="99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8" y="99"/>
                      <a:pt x="29" y="98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moveTo>
                      <a:pt x="29" y="95"/>
                    </a:moveTo>
                    <a:cubicBezTo>
                      <a:pt x="28" y="97"/>
                      <a:pt x="27" y="99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7" y="99"/>
                      <a:pt x="28" y="97"/>
                      <a:pt x="29" y="96"/>
                    </a:cubicBezTo>
                    <a:cubicBezTo>
                      <a:pt x="29" y="96"/>
                      <a:pt x="29" y="96"/>
                      <a:pt x="29" y="95"/>
                    </a:cubicBezTo>
                    <a:moveTo>
                      <a:pt x="34" y="89"/>
                    </a:moveTo>
                    <a:cubicBezTo>
                      <a:pt x="33" y="92"/>
                      <a:pt x="31" y="94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1" y="94"/>
                      <a:pt x="33" y="92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moveTo>
                      <a:pt x="33" y="89"/>
                    </a:moveTo>
                    <a:cubicBezTo>
                      <a:pt x="31" y="91"/>
                      <a:pt x="30" y="93"/>
                      <a:pt x="29" y="95"/>
                    </a:cubicBezTo>
                    <a:cubicBezTo>
                      <a:pt x="29" y="95"/>
                      <a:pt x="29" y="95"/>
                      <a:pt x="29" y="96"/>
                    </a:cubicBezTo>
                    <a:cubicBezTo>
                      <a:pt x="31" y="93"/>
                      <a:pt x="32" y="91"/>
                      <a:pt x="33" y="89"/>
                    </a:cubicBezTo>
                    <a:cubicBezTo>
                      <a:pt x="33" y="89"/>
                      <a:pt x="33" y="89"/>
                      <a:pt x="33" y="89"/>
                    </a:cubicBezTo>
                    <a:moveTo>
                      <a:pt x="36" y="86"/>
                    </a:moveTo>
                    <a:cubicBezTo>
                      <a:pt x="36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6" y="87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moveTo>
                      <a:pt x="34" y="86"/>
                    </a:moveTo>
                    <a:cubicBezTo>
                      <a:pt x="34" y="86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5" y="87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4" y="86"/>
                    </a:cubicBezTo>
                    <a:moveTo>
                      <a:pt x="41" y="78"/>
                    </a:moveTo>
                    <a:cubicBezTo>
                      <a:pt x="39" y="81"/>
                      <a:pt x="38" y="83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8" y="83"/>
                      <a:pt x="39" y="81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moveTo>
                      <a:pt x="39" y="77"/>
                    </a:moveTo>
                    <a:cubicBezTo>
                      <a:pt x="38" y="80"/>
                      <a:pt x="36" y="82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7" y="83"/>
                      <a:pt x="38" y="80"/>
                      <a:pt x="40" y="78"/>
                    </a:cubicBezTo>
                    <a:cubicBezTo>
                      <a:pt x="40" y="78"/>
                      <a:pt x="39" y="78"/>
                      <a:pt x="39" y="77"/>
                    </a:cubicBezTo>
                    <a:moveTo>
                      <a:pt x="49" y="65"/>
                    </a:moveTo>
                    <a:cubicBezTo>
                      <a:pt x="47" y="67"/>
                      <a:pt x="46" y="70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6" y="70"/>
                      <a:pt x="47" y="67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moveTo>
                      <a:pt x="47" y="64"/>
                    </a:moveTo>
                    <a:cubicBezTo>
                      <a:pt x="46" y="67"/>
                      <a:pt x="44" y="69"/>
                      <a:pt x="43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5" y="69"/>
                      <a:pt x="46" y="67"/>
                      <a:pt x="48" y="64"/>
                    </a:cubicBezTo>
                    <a:cubicBezTo>
                      <a:pt x="47" y="64"/>
                      <a:pt x="47" y="64"/>
                      <a:pt x="47" y="64"/>
                    </a:cubicBezTo>
                    <a:moveTo>
                      <a:pt x="58" y="48"/>
                    </a:moveTo>
                    <a:cubicBezTo>
                      <a:pt x="57" y="50"/>
                      <a:pt x="56" y="52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3"/>
                      <a:pt x="57" y="50"/>
                      <a:pt x="59" y="48"/>
                    </a:cubicBezTo>
                    <a:cubicBezTo>
                      <a:pt x="58" y="48"/>
                      <a:pt x="58" y="48"/>
                      <a:pt x="58" y="48"/>
                    </a:cubicBezTo>
                    <a:moveTo>
                      <a:pt x="57" y="47"/>
                    </a:moveTo>
                    <a:cubicBezTo>
                      <a:pt x="56" y="50"/>
                      <a:pt x="55" y="52"/>
                      <a:pt x="53" y="54"/>
                    </a:cubicBezTo>
                    <a:cubicBezTo>
                      <a:pt x="53" y="54"/>
                      <a:pt x="54" y="54"/>
                      <a:pt x="54" y="54"/>
                    </a:cubicBezTo>
                    <a:cubicBezTo>
                      <a:pt x="55" y="52"/>
                      <a:pt x="56" y="50"/>
                      <a:pt x="58" y="47"/>
                    </a:cubicBezTo>
                    <a:cubicBezTo>
                      <a:pt x="58" y="47"/>
                      <a:pt x="58" y="47"/>
                      <a:pt x="57" y="47"/>
                    </a:cubicBezTo>
                    <a:moveTo>
                      <a:pt x="61" y="44"/>
                    </a:move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0" y="45"/>
                      <a:pt x="60" y="45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moveTo>
                      <a:pt x="60" y="44"/>
                    </a:moveTo>
                    <a:cubicBezTo>
                      <a:pt x="59" y="44"/>
                      <a:pt x="59" y="44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60" y="44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moveTo>
                      <a:pt x="63" y="39"/>
                    </a:moveTo>
                    <a:cubicBezTo>
                      <a:pt x="63" y="41"/>
                      <a:pt x="62" y="42"/>
                      <a:pt x="61" y="43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2" y="42"/>
                      <a:pt x="63" y="41"/>
                      <a:pt x="64" y="39"/>
                    </a:cubicBezTo>
                    <a:cubicBezTo>
                      <a:pt x="64" y="39"/>
                      <a:pt x="63" y="39"/>
                      <a:pt x="63" y="39"/>
                    </a:cubicBezTo>
                    <a:moveTo>
                      <a:pt x="63" y="39"/>
                    </a:moveTo>
                    <a:cubicBezTo>
                      <a:pt x="62" y="40"/>
                      <a:pt x="61" y="42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1" y="42"/>
                      <a:pt x="62" y="40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moveTo>
                      <a:pt x="65" y="37"/>
                    </a:moveTo>
                    <a:cubicBezTo>
                      <a:pt x="64" y="37"/>
                      <a:pt x="64" y="38"/>
                      <a:pt x="64" y="38"/>
                    </a:cubicBezTo>
                    <a:cubicBezTo>
                      <a:pt x="64" y="38"/>
                      <a:pt x="64" y="39"/>
                      <a:pt x="64" y="39"/>
                    </a:cubicBezTo>
                    <a:cubicBezTo>
                      <a:pt x="64" y="38"/>
                      <a:pt x="65" y="38"/>
                      <a:pt x="65" y="37"/>
                    </a:cubicBezTo>
                    <a:cubicBezTo>
                      <a:pt x="65" y="37"/>
                      <a:pt x="65" y="37"/>
                      <a:pt x="65" y="37"/>
                    </a:cubicBezTo>
                    <a:moveTo>
                      <a:pt x="64" y="36"/>
                    </a:moveTo>
                    <a:cubicBezTo>
                      <a:pt x="64" y="37"/>
                      <a:pt x="63" y="37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8"/>
                      <a:pt x="64" y="37"/>
                      <a:pt x="64" y="37"/>
                    </a:cubicBezTo>
                    <a:cubicBezTo>
                      <a:pt x="64" y="37"/>
                      <a:pt x="64" y="37"/>
                      <a:pt x="64" y="36"/>
                    </a:cubicBezTo>
                    <a:moveTo>
                      <a:pt x="68" y="32"/>
                    </a:moveTo>
                    <a:cubicBezTo>
                      <a:pt x="67" y="32"/>
                      <a:pt x="67" y="32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8" y="33"/>
                      <a:pt x="68" y="32"/>
                      <a:pt x="68" y="32"/>
                    </a:cubicBezTo>
                    <a:cubicBezTo>
                      <a:pt x="68" y="32"/>
                      <a:pt x="68" y="32"/>
                      <a:pt x="68" y="32"/>
                    </a:cubicBezTo>
                    <a:moveTo>
                      <a:pt x="67" y="31"/>
                    </a:moveTo>
                    <a:cubicBezTo>
                      <a:pt x="67" y="32"/>
                      <a:pt x="67" y="32"/>
                      <a:pt x="66" y="32"/>
                    </a:cubicBezTo>
                    <a:cubicBezTo>
                      <a:pt x="66" y="32"/>
                      <a:pt x="67" y="33"/>
                      <a:pt x="67" y="33"/>
                    </a:cubicBezTo>
                    <a:cubicBezTo>
                      <a:pt x="67" y="32"/>
                      <a:pt x="67" y="32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moveTo>
                      <a:pt x="70" y="27"/>
                    </a:moveTo>
                    <a:cubicBezTo>
                      <a:pt x="69" y="27"/>
                      <a:pt x="69" y="28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8"/>
                      <a:pt x="69" y="28"/>
                    </a:cubicBezTo>
                    <a:cubicBezTo>
                      <a:pt x="69" y="28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0" y="29"/>
                      <a:pt x="70" y="28"/>
                      <a:pt x="71" y="27"/>
                    </a:cubicBezTo>
                    <a:cubicBezTo>
                      <a:pt x="70" y="27"/>
                      <a:pt x="70" y="27"/>
                      <a:pt x="70" y="27"/>
                    </a:cubicBezTo>
                    <a:moveTo>
                      <a:pt x="70" y="26"/>
                    </a:move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71" y="27"/>
                      <a:pt x="71" y="27"/>
                    </a:cubicBezTo>
                    <a:cubicBezTo>
                      <a:pt x="71" y="27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0" y="26"/>
                    </a:cubicBezTo>
                    <a:moveTo>
                      <a:pt x="74" y="19"/>
                    </a:moveTo>
                    <a:cubicBezTo>
                      <a:pt x="74" y="19"/>
                      <a:pt x="74" y="19"/>
                      <a:pt x="74" y="19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19"/>
                      <a:pt x="75" y="19"/>
                      <a:pt x="74" y="19"/>
                    </a:cubicBezTo>
                    <a:moveTo>
                      <a:pt x="76" y="16"/>
                    </a:moveTo>
                    <a:cubicBezTo>
                      <a:pt x="76" y="17"/>
                      <a:pt x="75" y="18"/>
                      <a:pt x="75" y="19"/>
                    </a:cubicBezTo>
                    <a:cubicBezTo>
                      <a:pt x="75" y="19"/>
                      <a:pt x="75" y="19"/>
                      <a:pt x="76" y="19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7" y="17"/>
                      <a:pt x="76" y="17"/>
                      <a:pt x="76" y="16"/>
                    </a:cubicBezTo>
                    <a:moveTo>
                      <a:pt x="76" y="16"/>
                    </a:move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6"/>
                      <a:pt x="77" y="16"/>
                      <a:pt x="76" y="16"/>
                    </a:cubicBezTo>
                    <a:moveTo>
                      <a:pt x="77" y="14"/>
                    </a:moveTo>
                    <a:cubicBezTo>
                      <a:pt x="77" y="15"/>
                      <a:pt x="77" y="15"/>
                      <a:pt x="76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8" y="16"/>
                      <a:pt x="78" y="15"/>
                      <a:pt x="78" y="15"/>
                    </a:cubicBezTo>
                    <a:cubicBezTo>
                      <a:pt x="78" y="14"/>
                      <a:pt x="78" y="14"/>
                      <a:pt x="77" y="14"/>
                    </a:cubicBezTo>
                    <a:moveTo>
                      <a:pt x="85" y="3"/>
                    </a:move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4" y="5"/>
                      <a:pt x="84" y="4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moveTo>
                      <a:pt x="84" y="3"/>
                    </a:moveTo>
                    <a:cubicBezTo>
                      <a:pt x="84" y="4"/>
                      <a:pt x="83" y="5"/>
                      <a:pt x="83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4" y="5"/>
                      <a:pt x="84" y="4"/>
                      <a:pt x="85" y="3"/>
                    </a:cubicBezTo>
                    <a:cubicBezTo>
                      <a:pt x="85" y="3"/>
                      <a:pt x="84" y="3"/>
                      <a:pt x="84" y="3"/>
                    </a:cubicBezTo>
                    <a:moveTo>
                      <a:pt x="87" y="0"/>
                    </a:move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1"/>
                      <a:pt x="86" y="1"/>
                      <a:pt x="87" y="0"/>
                    </a:cubicBezTo>
                    <a:cubicBezTo>
                      <a:pt x="87" y="0"/>
                      <a:pt x="87" y="0"/>
                      <a:pt x="87" y="0"/>
                    </a:cubicBezTo>
                    <a:moveTo>
                      <a:pt x="86" y="0"/>
                    </a:moveTo>
                    <a:cubicBezTo>
                      <a:pt x="86" y="1"/>
                      <a:pt x="86" y="1"/>
                      <a:pt x="85" y="1"/>
                    </a:cubicBezTo>
                    <a:cubicBezTo>
                      <a:pt x="85" y="2"/>
                      <a:pt x="86" y="2"/>
                      <a:pt x="86" y="2"/>
                    </a:cubicBezTo>
                    <a:cubicBezTo>
                      <a:pt x="86" y="1"/>
                      <a:pt x="86" y="1"/>
                      <a:pt x="87" y="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9" name="Freeform 9840"/>
              <p:cNvSpPr>
                <a:spLocks noEditPoints="1"/>
              </p:cNvSpPr>
              <p:nvPr/>
            </p:nvSpPr>
            <p:spPr bwMode="auto">
              <a:xfrm>
                <a:off x="-23" y="3460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4 h 5"/>
                  <a:gd name="T8" fmla="*/ 0 w 3"/>
                  <a:gd name="T9" fmla="*/ 4 h 5"/>
                  <a:gd name="T10" fmla="*/ 3 w 3"/>
                  <a:gd name="T11" fmla="*/ 0 h 5"/>
                  <a:gd name="T12" fmla="*/ 3 w 3"/>
                  <a:gd name="T13" fmla="*/ 0 h 5"/>
                  <a:gd name="T14" fmla="*/ 3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0" name="Freeform 9841"/>
              <p:cNvSpPr>
                <a:spLocks noEditPoints="1"/>
              </p:cNvSpPr>
              <p:nvPr/>
            </p:nvSpPr>
            <p:spPr bwMode="auto">
              <a:xfrm>
                <a:off x="-139" y="3545"/>
                <a:ext cx="28" cy="52"/>
              </a:xfrm>
              <a:custGeom>
                <a:avLst/>
                <a:gdLst>
                  <a:gd name="T0" fmla="*/ 5 w 28"/>
                  <a:gd name="T1" fmla="*/ 42 h 52"/>
                  <a:gd name="T2" fmla="*/ 0 w 28"/>
                  <a:gd name="T3" fmla="*/ 52 h 52"/>
                  <a:gd name="T4" fmla="*/ 0 w 28"/>
                  <a:gd name="T5" fmla="*/ 52 h 52"/>
                  <a:gd name="T6" fmla="*/ 5 w 28"/>
                  <a:gd name="T7" fmla="*/ 42 h 52"/>
                  <a:gd name="T8" fmla="*/ 5 w 28"/>
                  <a:gd name="T9" fmla="*/ 42 h 52"/>
                  <a:gd name="T10" fmla="*/ 7 w 28"/>
                  <a:gd name="T11" fmla="*/ 40 h 52"/>
                  <a:gd name="T12" fmla="*/ 7 w 28"/>
                  <a:gd name="T13" fmla="*/ 42 h 52"/>
                  <a:gd name="T14" fmla="*/ 7 w 28"/>
                  <a:gd name="T15" fmla="*/ 42 h 52"/>
                  <a:gd name="T16" fmla="*/ 7 w 28"/>
                  <a:gd name="T17" fmla="*/ 40 h 52"/>
                  <a:gd name="T18" fmla="*/ 7 w 28"/>
                  <a:gd name="T19" fmla="*/ 40 h 52"/>
                  <a:gd name="T20" fmla="*/ 9 w 28"/>
                  <a:gd name="T21" fmla="*/ 35 h 52"/>
                  <a:gd name="T22" fmla="*/ 9 w 28"/>
                  <a:gd name="T23" fmla="*/ 35 h 52"/>
                  <a:gd name="T24" fmla="*/ 9 w 28"/>
                  <a:gd name="T25" fmla="*/ 35 h 52"/>
                  <a:gd name="T26" fmla="*/ 9 w 28"/>
                  <a:gd name="T27" fmla="*/ 35 h 52"/>
                  <a:gd name="T28" fmla="*/ 9 w 28"/>
                  <a:gd name="T29" fmla="*/ 35 h 52"/>
                  <a:gd name="T30" fmla="*/ 12 w 28"/>
                  <a:gd name="T31" fmla="*/ 30 h 52"/>
                  <a:gd name="T32" fmla="*/ 12 w 28"/>
                  <a:gd name="T33" fmla="*/ 30 h 52"/>
                  <a:gd name="T34" fmla="*/ 12 w 28"/>
                  <a:gd name="T35" fmla="*/ 30 h 52"/>
                  <a:gd name="T36" fmla="*/ 12 w 28"/>
                  <a:gd name="T37" fmla="*/ 30 h 52"/>
                  <a:gd name="T38" fmla="*/ 12 w 28"/>
                  <a:gd name="T39" fmla="*/ 30 h 52"/>
                  <a:gd name="T40" fmla="*/ 24 w 28"/>
                  <a:gd name="T41" fmla="*/ 9 h 52"/>
                  <a:gd name="T42" fmla="*/ 14 w 28"/>
                  <a:gd name="T43" fmla="*/ 28 h 52"/>
                  <a:gd name="T44" fmla="*/ 14 w 28"/>
                  <a:gd name="T45" fmla="*/ 28 h 52"/>
                  <a:gd name="T46" fmla="*/ 24 w 28"/>
                  <a:gd name="T47" fmla="*/ 9 h 52"/>
                  <a:gd name="T48" fmla="*/ 24 w 28"/>
                  <a:gd name="T49" fmla="*/ 9 h 52"/>
                  <a:gd name="T50" fmla="*/ 28 w 28"/>
                  <a:gd name="T51" fmla="*/ 0 h 52"/>
                  <a:gd name="T52" fmla="*/ 28 w 28"/>
                  <a:gd name="T53" fmla="*/ 0 h 52"/>
                  <a:gd name="T54" fmla="*/ 28 w 28"/>
                  <a:gd name="T55" fmla="*/ 2 h 52"/>
                  <a:gd name="T56" fmla="*/ 28 w 28"/>
                  <a:gd name="T57" fmla="*/ 2 h 52"/>
                  <a:gd name="T58" fmla="*/ 28 w 28"/>
                  <a:gd name="T5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52">
                    <a:moveTo>
                      <a:pt x="5" y="42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5" y="42"/>
                    </a:lnTo>
                    <a:lnTo>
                      <a:pt x="5" y="42"/>
                    </a:lnTo>
                    <a:close/>
                    <a:moveTo>
                      <a:pt x="7" y="40"/>
                    </a:moveTo>
                    <a:lnTo>
                      <a:pt x="7" y="42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40"/>
                    </a:lnTo>
                    <a:close/>
                    <a:moveTo>
                      <a:pt x="9" y="35"/>
                    </a:moveTo>
                    <a:lnTo>
                      <a:pt x="9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9" y="35"/>
                    </a:lnTo>
                    <a:close/>
                    <a:moveTo>
                      <a:pt x="12" y="30"/>
                    </a:move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close/>
                    <a:moveTo>
                      <a:pt x="24" y="9"/>
                    </a:moveTo>
                    <a:lnTo>
                      <a:pt x="14" y="28"/>
                    </a:lnTo>
                    <a:lnTo>
                      <a:pt x="14" y="28"/>
                    </a:lnTo>
                    <a:lnTo>
                      <a:pt x="24" y="9"/>
                    </a:lnTo>
                    <a:lnTo>
                      <a:pt x="24" y="9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1" name="Freeform 9842"/>
              <p:cNvSpPr>
                <a:spLocks noEditPoints="1"/>
              </p:cNvSpPr>
              <p:nvPr/>
            </p:nvSpPr>
            <p:spPr bwMode="auto">
              <a:xfrm>
                <a:off x="-139" y="3545"/>
                <a:ext cx="28" cy="52"/>
              </a:xfrm>
              <a:custGeom>
                <a:avLst/>
                <a:gdLst>
                  <a:gd name="T0" fmla="*/ 5 w 28"/>
                  <a:gd name="T1" fmla="*/ 42 h 52"/>
                  <a:gd name="T2" fmla="*/ 0 w 28"/>
                  <a:gd name="T3" fmla="*/ 52 h 52"/>
                  <a:gd name="T4" fmla="*/ 0 w 28"/>
                  <a:gd name="T5" fmla="*/ 52 h 52"/>
                  <a:gd name="T6" fmla="*/ 5 w 28"/>
                  <a:gd name="T7" fmla="*/ 42 h 52"/>
                  <a:gd name="T8" fmla="*/ 5 w 28"/>
                  <a:gd name="T9" fmla="*/ 42 h 52"/>
                  <a:gd name="T10" fmla="*/ 7 w 28"/>
                  <a:gd name="T11" fmla="*/ 40 h 52"/>
                  <a:gd name="T12" fmla="*/ 7 w 28"/>
                  <a:gd name="T13" fmla="*/ 42 h 52"/>
                  <a:gd name="T14" fmla="*/ 7 w 28"/>
                  <a:gd name="T15" fmla="*/ 42 h 52"/>
                  <a:gd name="T16" fmla="*/ 7 w 28"/>
                  <a:gd name="T17" fmla="*/ 40 h 52"/>
                  <a:gd name="T18" fmla="*/ 7 w 28"/>
                  <a:gd name="T19" fmla="*/ 40 h 52"/>
                  <a:gd name="T20" fmla="*/ 9 w 28"/>
                  <a:gd name="T21" fmla="*/ 35 h 52"/>
                  <a:gd name="T22" fmla="*/ 9 w 28"/>
                  <a:gd name="T23" fmla="*/ 35 h 52"/>
                  <a:gd name="T24" fmla="*/ 9 w 28"/>
                  <a:gd name="T25" fmla="*/ 35 h 52"/>
                  <a:gd name="T26" fmla="*/ 9 w 28"/>
                  <a:gd name="T27" fmla="*/ 35 h 52"/>
                  <a:gd name="T28" fmla="*/ 9 w 28"/>
                  <a:gd name="T29" fmla="*/ 35 h 52"/>
                  <a:gd name="T30" fmla="*/ 12 w 28"/>
                  <a:gd name="T31" fmla="*/ 30 h 52"/>
                  <a:gd name="T32" fmla="*/ 12 w 28"/>
                  <a:gd name="T33" fmla="*/ 30 h 52"/>
                  <a:gd name="T34" fmla="*/ 12 w 28"/>
                  <a:gd name="T35" fmla="*/ 30 h 52"/>
                  <a:gd name="T36" fmla="*/ 12 w 28"/>
                  <a:gd name="T37" fmla="*/ 30 h 52"/>
                  <a:gd name="T38" fmla="*/ 12 w 28"/>
                  <a:gd name="T39" fmla="*/ 30 h 52"/>
                  <a:gd name="T40" fmla="*/ 24 w 28"/>
                  <a:gd name="T41" fmla="*/ 9 h 52"/>
                  <a:gd name="T42" fmla="*/ 14 w 28"/>
                  <a:gd name="T43" fmla="*/ 28 h 52"/>
                  <a:gd name="T44" fmla="*/ 14 w 28"/>
                  <a:gd name="T45" fmla="*/ 28 h 52"/>
                  <a:gd name="T46" fmla="*/ 24 w 28"/>
                  <a:gd name="T47" fmla="*/ 9 h 52"/>
                  <a:gd name="T48" fmla="*/ 24 w 28"/>
                  <a:gd name="T49" fmla="*/ 9 h 52"/>
                  <a:gd name="T50" fmla="*/ 28 w 28"/>
                  <a:gd name="T51" fmla="*/ 0 h 52"/>
                  <a:gd name="T52" fmla="*/ 28 w 28"/>
                  <a:gd name="T53" fmla="*/ 0 h 52"/>
                  <a:gd name="T54" fmla="*/ 28 w 28"/>
                  <a:gd name="T55" fmla="*/ 2 h 52"/>
                  <a:gd name="T56" fmla="*/ 28 w 28"/>
                  <a:gd name="T57" fmla="*/ 2 h 52"/>
                  <a:gd name="T58" fmla="*/ 28 w 28"/>
                  <a:gd name="T5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52">
                    <a:moveTo>
                      <a:pt x="5" y="42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5" y="42"/>
                    </a:lnTo>
                    <a:lnTo>
                      <a:pt x="5" y="42"/>
                    </a:lnTo>
                    <a:moveTo>
                      <a:pt x="7" y="40"/>
                    </a:moveTo>
                    <a:lnTo>
                      <a:pt x="7" y="42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40"/>
                    </a:lnTo>
                    <a:moveTo>
                      <a:pt x="9" y="35"/>
                    </a:moveTo>
                    <a:lnTo>
                      <a:pt x="9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9" y="35"/>
                    </a:lnTo>
                    <a:moveTo>
                      <a:pt x="12" y="30"/>
                    </a:move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moveTo>
                      <a:pt x="24" y="9"/>
                    </a:moveTo>
                    <a:lnTo>
                      <a:pt x="14" y="28"/>
                    </a:lnTo>
                    <a:lnTo>
                      <a:pt x="14" y="28"/>
                    </a:lnTo>
                    <a:lnTo>
                      <a:pt x="24" y="9"/>
                    </a:lnTo>
                    <a:lnTo>
                      <a:pt x="24" y="9"/>
                    </a:lnTo>
                    <a:moveTo>
                      <a:pt x="28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2" name="Freeform 9843"/>
              <p:cNvSpPr>
                <a:spLocks noEditPoints="1"/>
              </p:cNvSpPr>
              <p:nvPr/>
            </p:nvSpPr>
            <p:spPr bwMode="auto">
              <a:xfrm>
                <a:off x="-127" y="3554"/>
                <a:ext cx="12" cy="21"/>
              </a:xfrm>
              <a:custGeom>
                <a:avLst/>
                <a:gdLst>
                  <a:gd name="T0" fmla="*/ 2 w 12"/>
                  <a:gd name="T1" fmla="*/ 19 h 21"/>
                  <a:gd name="T2" fmla="*/ 0 w 12"/>
                  <a:gd name="T3" fmla="*/ 21 h 21"/>
                  <a:gd name="T4" fmla="*/ 0 w 12"/>
                  <a:gd name="T5" fmla="*/ 21 h 21"/>
                  <a:gd name="T6" fmla="*/ 2 w 12"/>
                  <a:gd name="T7" fmla="*/ 19 h 21"/>
                  <a:gd name="T8" fmla="*/ 2 w 12"/>
                  <a:gd name="T9" fmla="*/ 19 h 21"/>
                  <a:gd name="T10" fmla="*/ 12 w 12"/>
                  <a:gd name="T11" fmla="*/ 0 h 21"/>
                  <a:gd name="T12" fmla="*/ 12 w 12"/>
                  <a:gd name="T13" fmla="*/ 0 h 21"/>
                  <a:gd name="T14" fmla="*/ 12 w 12"/>
                  <a:gd name="T15" fmla="*/ 0 h 21"/>
                  <a:gd name="T16" fmla="*/ 12 w 12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2" y="19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2" y="19"/>
                    </a:ln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3" name="Freeform 9844"/>
              <p:cNvSpPr>
                <a:spLocks noEditPoints="1"/>
              </p:cNvSpPr>
              <p:nvPr/>
            </p:nvSpPr>
            <p:spPr bwMode="auto">
              <a:xfrm>
                <a:off x="-127" y="3554"/>
                <a:ext cx="12" cy="21"/>
              </a:xfrm>
              <a:custGeom>
                <a:avLst/>
                <a:gdLst>
                  <a:gd name="T0" fmla="*/ 2 w 12"/>
                  <a:gd name="T1" fmla="*/ 19 h 21"/>
                  <a:gd name="T2" fmla="*/ 0 w 12"/>
                  <a:gd name="T3" fmla="*/ 21 h 21"/>
                  <a:gd name="T4" fmla="*/ 0 w 12"/>
                  <a:gd name="T5" fmla="*/ 21 h 21"/>
                  <a:gd name="T6" fmla="*/ 2 w 12"/>
                  <a:gd name="T7" fmla="*/ 19 h 21"/>
                  <a:gd name="T8" fmla="*/ 2 w 12"/>
                  <a:gd name="T9" fmla="*/ 19 h 21"/>
                  <a:gd name="T10" fmla="*/ 12 w 12"/>
                  <a:gd name="T11" fmla="*/ 0 h 21"/>
                  <a:gd name="T12" fmla="*/ 12 w 12"/>
                  <a:gd name="T13" fmla="*/ 0 h 21"/>
                  <a:gd name="T14" fmla="*/ 12 w 12"/>
                  <a:gd name="T15" fmla="*/ 0 h 21"/>
                  <a:gd name="T16" fmla="*/ 12 w 12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2" y="19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2" y="19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4" name="Freeform 9845"/>
              <p:cNvSpPr>
                <a:spLocks noEditPoints="1"/>
              </p:cNvSpPr>
              <p:nvPr/>
            </p:nvSpPr>
            <p:spPr bwMode="auto">
              <a:xfrm>
                <a:off x="-134" y="3547"/>
                <a:ext cx="23" cy="40"/>
              </a:xfrm>
              <a:custGeom>
                <a:avLst/>
                <a:gdLst>
                  <a:gd name="T0" fmla="*/ 2 w 23"/>
                  <a:gd name="T1" fmla="*/ 40 h 40"/>
                  <a:gd name="T2" fmla="*/ 0 w 23"/>
                  <a:gd name="T3" fmla="*/ 40 h 40"/>
                  <a:gd name="T4" fmla="*/ 0 w 23"/>
                  <a:gd name="T5" fmla="*/ 40 h 40"/>
                  <a:gd name="T6" fmla="*/ 2 w 23"/>
                  <a:gd name="T7" fmla="*/ 40 h 40"/>
                  <a:gd name="T8" fmla="*/ 2 w 23"/>
                  <a:gd name="T9" fmla="*/ 40 h 40"/>
                  <a:gd name="T10" fmla="*/ 4 w 23"/>
                  <a:gd name="T11" fmla="*/ 33 h 40"/>
                  <a:gd name="T12" fmla="*/ 2 w 23"/>
                  <a:gd name="T13" fmla="*/ 38 h 40"/>
                  <a:gd name="T14" fmla="*/ 2 w 23"/>
                  <a:gd name="T15" fmla="*/ 38 h 40"/>
                  <a:gd name="T16" fmla="*/ 4 w 23"/>
                  <a:gd name="T17" fmla="*/ 33 h 40"/>
                  <a:gd name="T18" fmla="*/ 4 w 23"/>
                  <a:gd name="T19" fmla="*/ 33 h 40"/>
                  <a:gd name="T20" fmla="*/ 7 w 23"/>
                  <a:gd name="T21" fmla="*/ 28 h 40"/>
                  <a:gd name="T22" fmla="*/ 4 w 23"/>
                  <a:gd name="T23" fmla="*/ 33 h 40"/>
                  <a:gd name="T24" fmla="*/ 4 w 23"/>
                  <a:gd name="T25" fmla="*/ 33 h 40"/>
                  <a:gd name="T26" fmla="*/ 7 w 23"/>
                  <a:gd name="T27" fmla="*/ 28 h 40"/>
                  <a:gd name="T28" fmla="*/ 7 w 23"/>
                  <a:gd name="T29" fmla="*/ 28 h 40"/>
                  <a:gd name="T30" fmla="*/ 23 w 23"/>
                  <a:gd name="T31" fmla="*/ 0 h 40"/>
                  <a:gd name="T32" fmla="*/ 19 w 23"/>
                  <a:gd name="T33" fmla="*/ 7 h 40"/>
                  <a:gd name="T34" fmla="*/ 23 w 23"/>
                  <a:gd name="T35" fmla="*/ 0 h 40"/>
                  <a:gd name="T36" fmla="*/ 23 w 23"/>
                  <a:gd name="T3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40">
                    <a:moveTo>
                      <a:pt x="2" y="40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0"/>
                    </a:lnTo>
                    <a:close/>
                    <a:moveTo>
                      <a:pt x="4" y="33"/>
                    </a:moveTo>
                    <a:lnTo>
                      <a:pt x="2" y="38"/>
                    </a:lnTo>
                    <a:lnTo>
                      <a:pt x="2" y="38"/>
                    </a:lnTo>
                    <a:lnTo>
                      <a:pt x="4" y="33"/>
                    </a:lnTo>
                    <a:lnTo>
                      <a:pt x="4" y="33"/>
                    </a:lnTo>
                    <a:close/>
                    <a:moveTo>
                      <a:pt x="7" y="28"/>
                    </a:moveTo>
                    <a:lnTo>
                      <a:pt x="4" y="33"/>
                    </a:lnTo>
                    <a:lnTo>
                      <a:pt x="4" y="33"/>
                    </a:lnTo>
                    <a:lnTo>
                      <a:pt x="7" y="28"/>
                    </a:lnTo>
                    <a:lnTo>
                      <a:pt x="7" y="28"/>
                    </a:lnTo>
                    <a:close/>
                    <a:moveTo>
                      <a:pt x="23" y="0"/>
                    </a:moveTo>
                    <a:lnTo>
                      <a:pt x="19" y="7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5" name="Freeform 9846"/>
              <p:cNvSpPr>
                <a:spLocks noEditPoints="1"/>
              </p:cNvSpPr>
              <p:nvPr/>
            </p:nvSpPr>
            <p:spPr bwMode="auto">
              <a:xfrm>
                <a:off x="-134" y="3547"/>
                <a:ext cx="23" cy="40"/>
              </a:xfrm>
              <a:custGeom>
                <a:avLst/>
                <a:gdLst>
                  <a:gd name="T0" fmla="*/ 2 w 23"/>
                  <a:gd name="T1" fmla="*/ 40 h 40"/>
                  <a:gd name="T2" fmla="*/ 0 w 23"/>
                  <a:gd name="T3" fmla="*/ 40 h 40"/>
                  <a:gd name="T4" fmla="*/ 0 w 23"/>
                  <a:gd name="T5" fmla="*/ 40 h 40"/>
                  <a:gd name="T6" fmla="*/ 2 w 23"/>
                  <a:gd name="T7" fmla="*/ 40 h 40"/>
                  <a:gd name="T8" fmla="*/ 2 w 23"/>
                  <a:gd name="T9" fmla="*/ 40 h 40"/>
                  <a:gd name="T10" fmla="*/ 4 w 23"/>
                  <a:gd name="T11" fmla="*/ 33 h 40"/>
                  <a:gd name="T12" fmla="*/ 2 w 23"/>
                  <a:gd name="T13" fmla="*/ 38 h 40"/>
                  <a:gd name="T14" fmla="*/ 2 w 23"/>
                  <a:gd name="T15" fmla="*/ 38 h 40"/>
                  <a:gd name="T16" fmla="*/ 4 w 23"/>
                  <a:gd name="T17" fmla="*/ 33 h 40"/>
                  <a:gd name="T18" fmla="*/ 4 w 23"/>
                  <a:gd name="T19" fmla="*/ 33 h 40"/>
                  <a:gd name="T20" fmla="*/ 7 w 23"/>
                  <a:gd name="T21" fmla="*/ 28 h 40"/>
                  <a:gd name="T22" fmla="*/ 4 w 23"/>
                  <a:gd name="T23" fmla="*/ 33 h 40"/>
                  <a:gd name="T24" fmla="*/ 4 w 23"/>
                  <a:gd name="T25" fmla="*/ 33 h 40"/>
                  <a:gd name="T26" fmla="*/ 7 w 23"/>
                  <a:gd name="T27" fmla="*/ 28 h 40"/>
                  <a:gd name="T28" fmla="*/ 7 w 23"/>
                  <a:gd name="T29" fmla="*/ 28 h 40"/>
                  <a:gd name="T30" fmla="*/ 23 w 23"/>
                  <a:gd name="T31" fmla="*/ 0 h 40"/>
                  <a:gd name="T32" fmla="*/ 19 w 23"/>
                  <a:gd name="T33" fmla="*/ 7 h 40"/>
                  <a:gd name="T34" fmla="*/ 23 w 23"/>
                  <a:gd name="T35" fmla="*/ 0 h 40"/>
                  <a:gd name="T36" fmla="*/ 23 w 23"/>
                  <a:gd name="T3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40">
                    <a:moveTo>
                      <a:pt x="2" y="40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0"/>
                    </a:lnTo>
                    <a:moveTo>
                      <a:pt x="4" y="33"/>
                    </a:moveTo>
                    <a:lnTo>
                      <a:pt x="2" y="38"/>
                    </a:lnTo>
                    <a:lnTo>
                      <a:pt x="2" y="38"/>
                    </a:lnTo>
                    <a:lnTo>
                      <a:pt x="4" y="33"/>
                    </a:lnTo>
                    <a:lnTo>
                      <a:pt x="4" y="33"/>
                    </a:lnTo>
                    <a:moveTo>
                      <a:pt x="7" y="28"/>
                    </a:moveTo>
                    <a:lnTo>
                      <a:pt x="4" y="33"/>
                    </a:lnTo>
                    <a:lnTo>
                      <a:pt x="4" y="33"/>
                    </a:lnTo>
                    <a:lnTo>
                      <a:pt x="7" y="28"/>
                    </a:lnTo>
                    <a:lnTo>
                      <a:pt x="7" y="28"/>
                    </a:lnTo>
                    <a:moveTo>
                      <a:pt x="23" y="0"/>
                    </a:moveTo>
                    <a:lnTo>
                      <a:pt x="19" y="7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6" name="Freeform 9847"/>
              <p:cNvSpPr>
                <a:spLocks noEditPoints="1"/>
              </p:cNvSpPr>
              <p:nvPr/>
            </p:nvSpPr>
            <p:spPr bwMode="auto">
              <a:xfrm>
                <a:off x="-146" y="3545"/>
                <a:ext cx="35" cy="61"/>
              </a:xfrm>
              <a:custGeom>
                <a:avLst/>
                <a:gdLst>
                  <a:gd name="T0" fmla="*/ 0 w 15"/>
                  <a:gd name="T1" fmla="*/ 26 h 26"/>
                  <a:gd name="T2" fmla="*/ 0 w 15"/>
                  <a:gd name="T3" fmla="*/ 26 h 26"/>
                  <a:gd name="T4" fmla="*/ 0 w 15"/>
                  <a:gd name="T5" fmla="*/ 26 h 26"/>
                  <a:gd name="T6" fmla="*/ 0 w 15"/>
                  <a:gd name="T7" fmla="*/ 26 h 26"/>
                  <a:gd name="T8" fmla="*/ 0 w 15"/>
                  <a:gd name="T9" fmla="*/ 26 h 26"/>
                  <a:gd name="T10" fmla="*/ 1 w 15"/>
                  <a:gd name="T11" fmla="*/ 25 h 26"/>
                  <a:gd name="T12" fmla="*/ 1 w 15"/>
                  <a:gd name="T13" fmla="*/ 26 h 26"/>
                  <a:gd name="T14" fmla="*/ 1 w 15"/>
                  <a:gd name="T15" fmla="*/ 26 h 26"/>
                  <a:gd name="T16" fmla="*/ 1 w 15"/>
                  <a:gd name="T17" fmla="*/ 25 h 26"/>
                  <a:gd name="T18" fmla="*/ 1 w 15"/>
                  <a:gd name="T19" fmla="*/ 25 h 26"/>
                  <a:gd name="T20" fmla="*/ 5 w 15"/>
                  <a:gd name="T21" fmla="*/ 18 h 26"/>
                  <a:gd name="T22" fmla="*/ 1 w 15"/>
                  <a:gd name="T23" fmla="*/ 25 h 26"/>
                  <a:gd name="T24" fmla="*/ 1 w 15"/>
                  <a:gd name="T25" fmla="*/ 25 h 26"/>
                  <a:gd name="T26" fmla="*/ 5 w 15"/>
                  <a:gd name="T27" fmla="*/ 18 h 26"/>
                  <a:gd name="T28" fmla="*/ 5 w 15"/>
                  <a:gd name="T29" fmla="*/ 18 h 26"/>
                  <a:gd name="T30" fmla="*/ 6 w 15"/>
                  <a:gd name="T31" fmla="*/ 17 h 26"/>
                  <a:gd name="T32" fmla="*/ 5 w 15"/>
                  <a:gd name="T33" fmla="*/ 18 h 26"/>
                  <a:gd name="T34" fmla="*/ 5 w 15"/>
                  <a:gd name="T35" fmla="*/ 18 h 26"/>
                  <a:gd name="T36" fmla="*/ 6 w 15"/>
                  <a:gd name="T37" fmla="*/ 17 h 26"/>
                  <a:gd name="T38" fmla="*/ 6 w 15"/>
                  <a:gd name="T39" fmla="*/ 17 h 26"/>
                  <a:gd name="T40" fmla="*/ 7 w 15"/>
                  <a:gd name="T41" fmla="*/ 14 h 26"/>
                  <a:gd name="T42" fmla="*/ 7 w 15"/>
                  <a:gd name="T43" fmla="*/ 15 h 26"/>
                  <a:gd name="T44" fmla="*/ 7 w 15"/>
                  <a:gd name="T45" fmla="*/ 15 h 26"/>
                  <a:gd name="T46" fmla="*/ 7 w 15"/>
                  <a:gd name="T47" fmla="*/ 14 h 26"/>
                  <a:gd name="T48" fmla="*/ 7 w 15"/>
                  <a:gd name="T49" fmla="*/ 14 h 26"/>
                  <a:gd name="T50" fmla="*/ 8 w 15"/>
                  <a:gd name="T51" fmla="*/ 13 h 26"/>
                  <a:gd name="T52" fmla="*/ 8 w 15"/>
                  <a:gd name="T53" fmla="*/ 13 h 26"/>
                  <a:gd name="T54" fmla="*/ 8 w 15"/>
                  <a:gd name="T55" fmla="*/ 13 h 26"/>
                  <a:gd name="T56" fmla="*/ 8 w 15"/>
                  <a:gd name="T57" fmla="*/ 13 h 26"/>
                  <a:gd name="T58" fmla="*/ 8 w 15"/>
                  <a:gd name="T59" fmla="*/ 13 h 26"/>
                  <a:gd name="T60" fmla="*/ 13 w 15"/>
                  <a:gd name="T61" fmla="*/ 4 h 26"/>
                  <a:gd name="T62" fmla="*/ 8 w 15"/>
                  <a:gd name="T63" fmla="*/ 12 h 26"/>
                  <a:gd name="T64" fmla="*/ 8 w 15"/>
                  <a:gd name="T65" fmla="*/ 12 h 26"/>
                  <a:gd name="T66" fmla="*/ 13 w 15"/>
                  <a:gd name="T67" fmla="*/ 4 h 26"/>
                  <a:gd name="T68" fmla="*/ 13 w 15"/>
                  <a:gd name="T69" fmla="*/ 4 h 26"/>
                  <a:gd name="T70" fmla="*/ 15 w 15"/>
                  <a:gd name="T71" fmla="*/ 0 h 26"/>
                  <a:gd name="T72" fmla="*/ 15 w 15"/>
                  <a:gd name="T73" fmla="*/ 1 h 26"/>
                  <a:gd name="T74" fmla="*/ 15 w 15"/>
                  <a:gd name="T75" fmla="*/ 1 h 26"/>
                  <a:gd name="T76" fmla="*/ 15 w 15"/>
                  <a:gd name="T77" fmla="*/ 0 h 26"/>
                  <a:gd name="T78" fmla="*/ 15 w 15"/>
                  <a:gd name="T7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moveTo>
                      <a:pt x="1" y="25"/>
                    </a:move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moveTo>
                      <a:pt x="5" y="18"/>
                    </a:moveTo>
                    <a:cubicBezTo>
                      <a:pt x="4" y="20"/>
                      <a:pt x="3" y="22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3" y="22"/>
                      <a:pt x="4" y="20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moveTo>
                      <a:pt x="6" y="17"/>
                    </a:moveTo>
                    <a:cubicBezTo>
                      <a:pt x="6" y="17"/>
                      <a:pt x="6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7" y="14"/>
                    </a:move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moveTo>
                      <a:pt x="8" y="13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moveTo>
                      <a:pt x="13" y="4"/>
                    </a:moveTo>
                    <a:cubicBezTo>
                      <a:pt x="12" y="6"/>
                      <a:pt x="10" y="9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5" y="0"/>
                    </a:move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7" name="Freeform 9848"/>
              <p:cNvSpPr>
                <a:spLocks noEditPoints="1"/>
              </p:cNvSpPr>
              <p:nvPr/>
            </p:nvSpPr>
            <p:spPr bwMode="auto">
              <a:xfrm>
                <a:off x="-127" y="3554"/>
                <a:ext cx="12" cy="21"/>
              </a:xfrm>
              <a:custGeom>
                <a:avLst/>
                <a:gdLst>
                  <a:gd name="T0" fmla="*/ 0 w 5"/>
                  <a:gd name="T1" fmla="*/ 8 h 9"/>
                  <a:gd name="T2" fmla="*/ 0 w 5"/>
                  <a:gd name="T3" fmla="*/ 9 h 9"/>
                  <a:gd name="T4" fmla="*/ 0 w 5"/>
                  <a:gd name="T5" fmla="*/ 9 h 9"/>
                  <a:gd name="T6" fmla="*/ 0 w 5"/>
                  <a:gd name="T7" fmla="*/ 8 h 9"/>
                  <a:gd name="T8" fmla="*/ 0 w 5"/>
                  <a:gd name="T9" fmla="*/ 8 h 9"/>
                  <a:gd name="T10" fmla="*/ 5 w 5"/>
                  <a:gd name="T11" fmla="*/ 0 h 9"/>
                  <a:gd name="T12" fmla="*/ 5 w 5"/>
                  <a:gd name="T13" fmla="*/ 0 h 9"/>
                  <a:gd name="T14" fmla="*/ 5 w 5"/>
                  <a:gd name="T15" fmla="*/ 0 h 9"/>
                  <a:gd name="T16" fmla="*/ 5 w 5"/>
                  <a:gd name="T17" fmla="*/ 0 h 9"/>
                  <a:gd name="T18" fmla="*/ 5 w 5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8" name="Oval 9849"/>
              <p:cNvSpPr>
                <a:spLocks noChangeArrowheads="1"/>
              </p:cNvSpPr>
              <p:nvPr/>
            </p:nvSpPr>
            <p:spPr bwMode="auto">
              <a:xfrm>
                <a:off x="-146" y="360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9" name="Freeform 9850"/>
              <p:cNvSpPr>
                <a:spLocks noEditPoints="1"/>
              </p:cNvSpPr>
              <p:nvPr/>
            </p:nvSpPr>
            <p:spPr bwMode="auto">
              <a:xfrm>
                <a:off x="-146" y="3547"/>
                <a:ext cx="35" cy="61"/>
              </a:xfrm>
              <a:custGeom>
                <a:avLst/>
                <a:gdLst>
                  <a:gd name="T0" fmla="*/ 0 w 15"/>
                  <a:gd name="T1" fmla="*/ 25 h 26"/>
                  <a:gd name="T2" fmla="*/ 0 w 15"/>
                  <a:gd name="T3" fmla="*/ 26 h 26"/>
                  <a:gd name="T4" fmla="*/ 0 w 15"/>
                  <a:gd name="T5" fmla="*/ 26 h 26"/>
                  <a:gd name="T6" fmla="*/ 0 w 15"/>
                  <a:gd name="T7" fmla="*/ 25 h 26"/>
                  <a:gd name="T8" fmla="*/ 0 w 15"/>
                  <a:gd name="T9" fmla="*/ 25 h 26"/>
                  <a:gd name="T10" fmla="*/ 1 w 15"/>
                  <a:gd name="T11" fmla="*/ 25 h 26"/>
                  <a:gd name="T12" fmla="*/ 0 w 15"/>
                  <a:gd name="T13" fmla="*/ 25 h 26"/>
                  <a:gd name="T14" fmla="*/ 0 w 15"/>
                  <a:gd name="T15" fmla="*/ 25 h 26"/>
                  <a:gd name="T16" fmla="*/ 1 w 15"/>
                  <a:gd name="T17" fmla="*/ 25 h 26"/>
                  <a:gd name="T18" fmla="*/ 1 w 15"/>
                  <a:gd name="T19" fmla="*/ 25 h 26"/>
                  <a:gd name="T20" fmla="*/ 1 w 15"/>
                  <a:gd name="T21" fmla="*/ 24 h 26"/>
                  <a:gd name="T22" fmla="*/ 1 w 15"/>
                  <a:gd name="T23" fmla="*/ 24 h 26"/>
                  <a:gd name="T24" fmla="*/ 1 w 15"/>
                  <a:gd name="T25" fmla="*/ 24 h 26"/>
                  <a:gd name="T26" fmla="*/ 1 w 15"/>
                  <a:gd name="T27" fmla="*/ 24 h 26"/>
                  <a:gd name="T28" fmla="*/ 1 w 15"/>
                  <a:gd name="T29" fmla="*/ 24 h 26"/>
                  <a:gd name="T30" fmla="*/ 5 w 15"/>
                  <a:gd name="T31" fmla="*/ 17 h 26"/>
                  <a:gd name="T32" fmla="*/ 5 w 15"/>
                  <a:gd name="T33" fmla="*/ 17 h 26"/>
                  <a:gd name="T34" fmla="*/ 5 w 15"/>
                  <a:gd name="T35" fmla="*/ 17 h 26"/>
                  <a:gd name="T36" fmla="*/ 5 w 15"/>
                  <a:gd name="T37" fmla="*/ 17 h 26"/>
                  <a:gd name="T38" fmla="*/ 5 w 15"/>
                  <a:gd name="T39" fmla="*/ 17 h 26"/>
                  <a:gd name="T40" fmla="*/ 7 w 15"/>
                  <a:gd name="T41" fmla="*/ 14 h 26"/>
                  <a:gd name="T42" fmla="*/ 6 w 15"/>
                  <a:gd name="T43" fmla="*/ 16 h 26"/>
                  <a:gd name="T44" fmla="*/ 6 w 15"/>
                  <a:gd name="T45" fmla="*/ 16 h 26"/>
                  <a:gd name="T46" fmla="*/ 7 w 15"/>
                  <a:gd name="T47" fmla="*/ 14 h 26"/>
                  <a:gd name="T48" fmla="*/ 7 w 15"/>
                  <a:gd name="T49" fmla="*/ 14 h 26"/>
                  <a:gd name="T50" fmla="*/ 8 w 15"/>
                  <a:gd name="T51" fmla="*/ 12 h 26"/>
                  <a:gd name="T52" fmla="*/ 7 w 15"/>
                  <a:gd name="T53" fmla="*/ 13 h 26"/>
                  <a:gd name="T54" fmla="*/ 7 w 15"/>
                  <a:gd name="T55" fmla="*/ 13 h 26"/>
                  <a:gd name="T56" fmla="*/ 8 w 15"/>
                  <a:gd name="T57" fmla="*/ 12 h 26"/>
                  <a:gd name="T58" fmla="*/ 8 w 15"/>
                  <a:gd name="T59" fmla="*/ 12 h 26"/>
                  <a:gd name="T60" fmla="*/ 15 w 15"/>
                  <a:gd name="T61" fmla="*/ 0 h 26"/>
                  <a:gd name="T62" fmla="*/ 13 w 15"/>
                  <a:gd name="T63" fmla="*/ 3 h 26"/>
                  <a:gd name="T64" fmla="*/ 13 w 15"/>
                  <a:gd name="T65" fmla="*/ 3 h 26"/>
                  <a:gd name="T66" fmla="*/ 15 w 15"/>
                  <a:gd name="T67" fmla="*/ 0 h 26"/>
                  <a:gd name="T68" fmla="*/ 15 w 15"/>
                  <a:gd name="T6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6">
                    <a:moveTo>
                      <a:pt x="0" y="25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moveTo>
                      <a:pt x="1" y="25"/>
                    </a:moveTo>
                    <a:cubicBezTo>
                      <a:pt x="1" y="25"/>
                      <a:pt x="1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moveTo>
                      <a:pt x="7" y="14"/>
                    </a:moveTo>
                    <a:cubicBezTo>
                      <a:pt x="7" y="15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7" y="15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moveTo>
                      <a:pt x="8" y="12"/>
                    </a:moveTo>
                    <a:cubicBezTo>
                      <a:pt x="8" y="12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moveTo>
                      <a:pt x="15" y="0"/>
                    </a:move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0" name="Freeform 9851"/>
              <p:cNvSpPr>
                <a:spLocks/>
              </p:cNvSpPr>
              <p:nvPr/>
            </p:nvSpPr>
            <p:spPr bwMode="auto">
              <a:xfrm>
                <a:off x="-212" y="3712"/>
                <a:ext cx="7" cy="15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15 h 15"/>
                  <a:gd name="T4" fmla="*/ 0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1" name="Freeform 9852"/>
              <p:cNvSpPr>
                <a:spLocks/>
              </p:cNvSpPr>
              <p:nvPr/>
            </p:nvSpPr>
            <p:spPr bwMode="auto">
              <a:xfrm>
                <a:off x="-212" y="3712"/>
                <a:ext cx="7" cy="15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15 h 15"/>
                  <a:gd name="T4" fmla="*/ 0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2" name="Freeform 9853"/>
              <p:cNvSpPr>
                <a:spLocks noEditPoints="1"/>
              </p:cNvSpPr>
              <p:nvPr/>
            </p:nvSpPr>
            <p:spPr bwMode="auto">
              <a:xfrm>
                <a:off x="-217" y="3696"/>
                <a:ext cx="21" cy="40"/>
              </a:xfrm>
              <a:custGeom>
                <a:avLst/>
                <a:gdLst>
                  <a:gd name="T0" fmla="*/ 5 w 21"/>
                  <a:gd name="T1" fmla="*/ 31 h 40"/>
                  <a:gd name="T2" fmla="*/ 0 w 21"/>
                  <a:gd name="T3" fmla="*/ 40 h 40"/>
                  <a:gd name="T4" fmla="*/ 0 w 21"/>
                  <a:gd name="T5" fmla="*/ 40 h 40"/>
                  <a:gd name="T6" fmla="*/ 5 w 21"/>
                  <a:gd name="T7" fmla="*/ 31 h 40"/>
                  <a:gd name="T8" fmla="*/ 5 w 21"/>
                  <a:gd name="T9" fmla="*/ 31 h 40"/>
                  <a:gd name="T10" fmla="*/ 21 w 21"/>
                  <a:gd name="T11" fmla="*/ 0 h 40"/>
                  <a:gd name="T12" fmla="*/ 21 w 21"/>
                  <a:gd name="T13" fmla="*/ 0 h 40"/>
                  <a:gd name="T14" fmla="*/ 12 w 21"/>
                  <a:gd name="T15" fmla="*/ 16 h 40"/>
                  <a:gd name="T16" fmla="*/ 12 w 21"/>
                  <a:gd name="T17" fmla="*/ 16 h 40"/>
                  <a:gd name="T18" fmla="*/ 21 w 21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0">
                    <a:moveTo>
                      <a:pt x="5" y="31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5" y="31"/>
                    </a:lnTo>
                    <a:lnTo>
                      <a:pt x="5" y="31"/>
                    </a:lnTo>
                    <a:close/>
                    <a:moveTo>
                      <a:pt x="21" y="0"/>
                    </a:moveTo>
                    <a:lnTo>
                      <a:pt x="21" y="0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3" name="Freeform 9854"/>
              <p:cNvSpPr>
                <a:spLocks noEditPoints="1"/>
              </p:cNvSpPr>
              <p:nvPr/>
            </p:nvSpPr>
            <p:spPr bwMode="auto">
              <a:xfrm>
                <a:off x="-217" y="3696"/>
                <a:ext cx="21" cy="40"/>
              </a:xfrm>
              <a:custGeom>
                <a:avLst/>
                <a:gdLst>
                  <a:gd name="T0" fmla="*/ 5 w 21"/>
                  <a:gd name="T1" fmla="*/ 31 h 40"/>
                  <a:gd name="T2" fmla="*/ 0 w 21"/>
                  <a:gd name="T3" fmla="*/ 40 h 40"/>
                  <a:gd name="T4" fmla="*/ 0 w 21"/>
                  <a:gd name="T5" fmla="*/ 40 h 40"/>
                  <a:gd name="T6" fmla="*/ 5 w 21"/>
                  <a:gd name="T7" fmla="*/ 31 h 40"/>
                  <a:gd name="T8" fmla="*/ 5 w 21"/>
                  <a:gd name="T9" fmla="*/ 31 h 40"/>
                  <a:gd name="T10" fmla="*/ 21 w 21"/>
                  <a:gd name="T11" fmla="*/ 0 h 40"/>
                  <a:gd name="T12" fmla="*/ 21 w 21"/>
                  <a:gd name="T13" fmla="*/ 0 h 40"/>
                  <a:gd name="T14" fmla="*/ 12 w 21"/>
                  <a:gd name="T15" fmla="*/ 16 h 40"/>
                  <a:gd name="T16" fmla="*/ 12 w 21"/>
                  <a:gd name="T17" fmla="*/ 16 h 40"/>
                  <a:gd name="T18" fmla="*/ 21 w 21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0">
                    <a:moveTo>
                      <a:pt x="5" y="31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5" y="31"/>
                    </a:lnTo>
                    <a:lnTo>
                      <a:pt x="5" y="31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2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4" name="Freeform 9855"/>
              <p:cNvSpPr>
                <a:spLocks noEditPoints="1"/>
              </p:cNvSpPr>
              <p:nvPr/>
            </p:nvSpPr>
            <p:spPr bwMode="auto">
              <a:xfrm>
                <a:off x="-229" y="3719"/>
                <a:ext cx="19" cy="33"/>
              </a:xfrm>
              <a:custGeom>
                <a:avLst/>
                <a:gdLst>
                  <a:gd name="T0" fmla="*/ 1 w 8"/>
                  <a:gd name="T1" fmla="*/ 12 h 14"/>
                  <a:gd name="T2" fmla="*/ 0 w 8"/>
                  <a:gd name="T3" fmla="*/ 14 h 14"/>
                  <a:gd name="T4" fmla="*/ 0 w 8"/>
                  <a:gd name="T5" fmla="*/ 14 h 14"/>
                  <a:gd name="T6" fmla="*/ 1 w 8"/>
                  <a:gd name="T7" fmla="*/ 12 h 14"/>
                  <a:gd name="T8" fmla="*/ 1 w 8"/>
                  <a:gd name="T9" fmla="*/ 12 h 14"/>
                  <a:gd name="T10" fmla="*/ 2 w 8"/>
                  <a:gd name="T11" fmla="*/ 10 h 14"/>
                  <a:gd name="T12" fmla="*/ 2 w 8"/>
                  <a:gd name="T13" fmla="*/ 11 h 14"/>
                  <a:gd name="T14" fmla="*/ 2 w 8"/>
                  <a:gd name="T15" fmla="*/ 11 h 14"/>
                  <a:gd name="T16" fmla="*/ 2 w 8"/>
                  <a:gd name="T17" fmla="*/ 10 h 14"/>
                  <a:gd name="T18" fmla="*/ 2 w 8"/>
                  <a:gd name="T19" fmla="*/ 10 h 14"/>
                  <a:gd name="T20" fmla="*/ 8 w 8"/>
                  <a:gd name="T21" fmla="*/ 0 h 14"/>
                  <a:gd name="T22" fmla="*/ 8 w 8"/>
                  <a:gd name="T23" fmla="*/ 0 h 14"/>
                  <a:gd name="T24" fmla="*/ 6 w 8"/>
                  <a:gd name="T25" fmla="*/ 3 h 14"/>
                  <a:gd name="T26" fmla="*/ 6 w 8"/>
                  <a:gd name="T27" fmla="*/ 3 h 14"/>
                  <a:gd name="T28" fmla="*/ 8 w 8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4">
                    <a:moveTo>
                      <a:pt x="1" y="12"/>
                    </a:moveTo>
                    <a:cubicBezTo>
                      <a:pt x="1" y="13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2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5" name="Freeform 9856"/>
              <p:cNvSpPr>
                <a:spLocks noEditPoints="1"/>
              </p:cNvSpPr>
              <p:nvPr/>
            </p:nvSpPr>
            <p:spPr bwMode="auto">
              <a:xfrm>
                <a:off x="-234" y="3727"/>
                <a:ext cx="19" cy="35"/>
              </a:xfrm>
              <a:custGeom>
                <a:avLst/>
                <a:gdLst>
                  <a:gd name="T0" fmla="*/ 2 w 8"/>
                  <a:gd name="T1" fmla="*/ 11 h 15"/>
                  <a:gd name="T2" fmla="*/ 0 w 8"/>
                  <a:gd name="T3" fmla="*/ 15 h 15"/>
                  <a:gd name="T4" fmla="*/ 0 w 8"/>
                  <a:gd name="T5" fmla="*/ 15 h 15"/>
                  <a:gd name="T6" fmla="*/ 2 w 8"/>
                  <a:gd name="T7" fmla="*/ 11 h 15"/>
                  <a:gd name="T8" fmla="*/ 2 w 8"/>
                  <a:gd name="T9" fmla="*/ 11 h 15"/>
                  <a:gd name="T10" fmla="*/ 4 w 8"/>
                  <a:gd name="T11" fmla="*/ 8 h 15"/>
                  <a:gd name="T12" fmla="*/ 3 w 8"/>
                  <a:gd name="T13" fmla="*/ 9 h 15"/>
                  <a:gd name="T14" fmla="*/ 3 w 8"/>
                  <a:gd name="T15" fmla="*/ 9 h 15"/>
                  <a:gd name="T16" fmla="*/ 4 w 8"/>
                  <a:gd name="T17" fmla="*/ 8 h 15"/>
                  <a:gd name="T18" fmla="*/ 4 w 8"/>
                  <a:gd name="T19" fmla="*/ 8 h 15"/>
                  <a:gd name="T20" fmla="*/ 8 w 8"/>
                  <a:gd name="T21" fmla="*/ 0 h 15"/>
                  <a:gd name="T22" fmla="*/ 4 w 8"/>
                  <a:gd name="T23" fmla="*/ 7 h 15"/>
                  <a:gd name="T24" fmla="*/ 4 w 8"/>
                  <a:gd name="T25" fmla="*/ 7 h 15"/>
                  <a:gd name="T26" fmla="*/ 8 w 8"/>
                  <a:gd name="T27" fmla="*/ 0 h 15"/>
                  <a:gd name="T28" fmla="*/ 8 w 8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5">
                    <a:moveTo>
                      <a:pt x="2" y="11"/>
                    </a:moveTo>
                    <a:cubicBezTo>
                      <a:pt x="1" y="13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4"/>
                      <a:pt x="1" y="1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4" y="8"/>
                    </a:moveTo>
                    <a:cubicBezTo>
                      <a:pt x="4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moveTo>
                      <a:pt x="8" y="0"/>
                    </a:moveTo>
                    <a:cubicBezTo>
                      <a:pt x="7" y="3"/>
                      <a:pt x="6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5"/>
                      <a:pt x="7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6" name="Freeform 9857"/>
              <p:cNvSpPr>
                <a:spLocks noEditPoints="1"/>
              </p:cNvSpPr>
              <p:nvPr/>
            </p:nvSpPr>
            <p:spPr bwMode="auto">
              <a:xfrm>
                <a:off x="-269" y="3795"/>
                <a:ext cx="17" cy="33"/>
              </a:xfrm>
              <a:custGeom>
                <a:avLst/>
                <a:gdLst>
                  <a:gd name="T0" fmla="*/ 0 w 17"/>
                  <a:gd name="T1" fmla="*/ 31 h 33"/>
                  <a:gd name="T2" fmla="*/ 0 w 17"/>
                  <a:gd name="T3" fmla="*/ 33 h 33"/>
                  <a:gd name="T4" fmla="*/ 0 w 17"/>
                  <a:gd name="T5" fmla="*/ 33 h 33"/>
                  <a:gd name="T6" fmla="*/ 0 w 17"/>
                  <a:gd name="T7" fmla="*/ 31 h 33"/>
                  <a:gd name="T8" fmla="*/ 0 w 17"/>
                  <a:gd name="T9" fmla="*/ 31 h 33"/>
                  <a:gd name="T10" fmla="*/ 5 w 17"/>
                  <a:gd name="T11" fmla="*/ 24 h 33"/>
                  <a:gd name="T12" fmla="*/ 2 w 17"/>
                  <a:gd name="T13" fmla="*/ 26 h 33"/>
                  <a:gd name="T14" fmla="*/ 2 w 17"/>
                  <a:gd name="T15" fmla="*/ 26 h 33"/>
                  <a:gd name="T16" fmla="*/ 5 w 17"/>
                  <a:gd name="T17" fmla="*/ 24 h 33"/>
                  <a:gd name="T18" fmla="*/ 5 w 17"/>
                  <a:gd name="T19" fmla="*/ 24 h 33"/>
                  <a:gd name="T20" fmla="*/ 5 w 17"/>
                  <a:gd name="T21" fmla="*/ 24 h 33"/>
                  <a:gd name="T22" fmla="*/ 5 w 17"/>
                  <a:gd name="T23" fmla="*/ 24 h 33"/>
                  <a:gd name="T24" fmla="*/ 5 w 17"/>
                  <a:gd name="T25" fmla="*/ 24 h 33"/>
                  <a:gd name="T26" fmla="*/ 5 w 17"/>
                  <a:gd name="T27" fmla="*/ 24 h 33"/>
                  <a:gd name="T28" fmla="*/ 5 w 17"/>
                  <a:gd name="T29" fmla="*/ 24 h 33"/>
                  <a:gd name="T30" fmla="*/ 7 w 17"/>
                  <a:gd name="T31" fmla="*/ 21 h 33"/>
                  <a:gd name="T32" fmla="*/ 5 w 17"/>
                  <a:gd name="T33" fmla="*/ 21 h 33"/>
                  <a:gd name="T34" fmla="*/ 5 w 17"/>
                  <a:gd name="T35" fmla="*/ 21 h 33"/>
                  <a:gd name="T36" fmla="*/ 7 w 17"/>
                  <a:gd name="T37" fmla="*/ 21 h 33"/>
                  <a:gd name="T38" fmla="*/ 7 w 17"/>
                  <a:gd name="T39" fmla="*/ 19 h 33"/>
                  <a:gd name="T40" fmla="*/ 7 w 17"/>
                  <a:gd name="T41" fmla="*/ 19 h 33"/>
                  <a:gd name="T42" fmla="*/ 7 w 17"/>
                  <a:gd name="T43" fmla="*/ 19 h 33"/>
                  <a:gd name="T44" fmla="*/ 7 w 17"/>
                  <a:gd name="T45" fmla="*/ 19 h 33"/>
                  <a:gd name="T46" fmla="*/ 7 w 17"/>
                  <a:gd name="T47" fmla="*/ 19 h 33"/>
                  <a:gd name="T48" fmla="*/ 9 w 17"/>
                  <a:gd name="T49" fmla="*/ 17 h 33"/>
                  <a:gd name="T50" fmla="*/ 9 w 17"/>
                  <a:gd name="T51" fmla="*/ 17 h 33"/>
                  <a:gd name="T52" fmla="*/ 9 w 17"/>
                  <a:gd name="T53" fmla="*/ 17 h 33"/>
                  <a:gd name="T54" fmla="*/ 9 w 17"/>
                  <a:gd name="T55" fmla="*/ 17 h 33"/>
                  <a:gd name="T56" fmla="*/ 9 w 17"/>
                  <a:gd name="T57" fmla="*/ 17 h 33"/>
                  <a:gd name="T58" fmla="*/ 9 w 17"/>
                  <a:gd name="T59" fmla="*/ 14 h 33"/>
                  <a:gd name="T60" fmla="*/ 9 w 17"/>
                  <a:gd name="T61" fmla="*/ 17 h 33"/>
                  <a:gd name="T62" fmla="*/ 9 w 17"/>
                  <a:gd name="T63" fmla="*/ 17 h 33"/>
                  <a:gd name="T64" fmla="*/ 9 w 17"/>
                  <a:gd name="T65" fmla="*/ 14 h 33"/>
                  <a:gd name="T66" fmla="*/ 9 w 17"/>
                  <a:gd name="T67" fmla="*/ 14 h 33"/>
                  <a:gd name="T68" fmla="*/ 12 w 17"/>
                  <a:gd name="T69" fmla="*/ 12 h 33"/>
                  <a:gd name="T70" fmla="*/ 12 w 17"/>
                  <a:gd name="T71" fmla="*/ 12 h 33"/>
                  <a:gd name="T72" fmla="*/ 12 w 17"/>
                  <a:gd name="T73" fmla="*/ 12 h 33"/>
                  <a:gd name="T74" fmla="*/ 12 w 17"/>
                  <a:gd name="T75" fmla="*/ 12 h 33"/>
                  <a:gd name="T76" fmla="*/ 12 w 17"/>
                  <a:gd name="T77" fmla="*/ 12 h 33"/>
                  <a:gd name="T78" fmla="*/ 17 w 17"/>
                  <a:gd name="T79" fmla="*/ 0 h 33"/>
                  <a:gd name="T80" fmla="*/ 12 w 17"/>
                  <a:gd name="T81" fmla="*/ 12 h 33"/>
                  <a:gd name="T82" fmla="*/ 12 w 17"/>
                  <a:gd name="T83" fmla="*/ 12 h 33"/>
                  <a:gd name="T84" fmla="*/ 17 w 17"/>
                  <a:gd name="T85" fmla="*/ 0 h 33"/>
                  <a:gd name="T86" fmla="*/ 17 w 17"/>
                  <a:gd name="T8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" h="33">
                    <a:moveTo>
                      <a:pt x="0" y="31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close/>
                    <a:moveTo>
                      <a:pt x="5" y="24"/>
                    </a:moveTo>
                    <a:lnTo>
                      <a:pt x="2" y="26"/>
                    </a:lnTo>
                    <a:lnTo>
                      <a:pt x="2" y="26"/>
                    </a:lnTo>
                    <a:lnTo>
                      <a:pt x="5" y="24"/>
                    </a:lnTo>
                    <a:lnTo>
                      <a:pt x="5" y="24"/>
                    </a:lnTo>
                    <a:close/>
                    <a:moveTo>
                      <a:pt x="5" y="24"/>
                    </a:move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close/>
                    <a:moveTo>
                      <a:pt x="7" y="21"/>
                    </a:moveTo>
                    <a:lnTo>
                      <a:pt x="5" y="21"/>
                    </a:lnTo>
                    <a:lnTo>
                      <a:pt x="5" y="21"/>
                    </a:lnTo>
                    <a:lnTo>
                      <a:pt x="7" y="21"/>
                    </a:lnTo>
                    <a:close/>
                    <a:moveTo>
                      <a:pt x="7" y="19"/>
                    </a:move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close/>
                    <a:moveTo>
                      <a:pt x="9" y="17"/>
                    </a:move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close/>
                    <a:moveTo>
                      <a:pt x="9" y="14"/>
                    </a:moveTo>
                    <a:lnTo>
                      <a:pt x="9" y="17"/>
                    </a:lnTo>
                    <a:lnTo>
                      <a:pt x="9" y="17"/>
                    </a:lnTo>
                    <a:lnTo>
                      <a:pt x="9" y="14"/>
                    </a:lnTo>
                    <a:lnTo>
                      <a:pt x="9" y="14"/>
                    </a:lnTo>
                    <a:close/>
                    <a:moveTo>
                      <a:pt x="12" y="12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close/>
                    <a:moveTo>
                      <a:pt x="17" y="0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7" name="Freeform 9858"/>
              <p:cNvSpPr>
                <a:spLocks noEditPoints="1"/>
              </p:cNvSpPr>
              <p:nvPr/>
            </p:nvSpPr>
            <p:spPr bwMode="auto">
              <a:xfrm>
                <a:off x="-269" y="3795"/>
                <a:ext cx="17" cy="33"/>
              </a:xfrm>
              <a:custGeom>
                <a:avLst/>
                <a:gdLst>
                  <a:gd name="T0" fmla="*/ 0 w 17"/>
                  <a:gd name="T1" fmla="*/ 31 h 33"/>
                  <a:gd name="T2" fmla="*/ 0 w 17"/>
                  <a:gd name="T3" fmla="*/ 33 h 33"/>
                  <a:gd name="T4" fmla="*/ 0 w 17"/>
                  <a:gd name="T5" fmla="*/ 33 h 33"/>
                  <a:gd name="T6" fmla="*/ 0 w 17"/>
                  <a:gd name="T7" fmla="*/ 31 h 33"/>
                  <a:gd name="T8" fmla="*/ 0 w 17"/>
                  <a:gd name="T9" fmla="*/ 31 h 33"/>
                  <a:gd name="T10" fmla="*/ 5 w 17"/>
                  <a:gd name="T11" fmla="*/ 24 h 33"/>
                  <a:gd name="T12" fmla="*/ 2 w 17"/>
                  <a:gd name="T13" fmla="*/ 26 h 33"/>
                  <a:gd name="T14" fmla="*/ 2 w 17"/>
                  <a:gd name="T15" fmla="*/ 26 h 33"/>
                  <a:gd name="T16" fmla="*/ 5 w 17"/>
                  <a:gd name="T17" fmla="*/ 24 h 33"/>
                  <a:gd name="T18" fmla="*/ 5 w 17"/>
                  <a:gd name="T19" fmla="*/ 24 h 33"/>
                  <a:gd name="T20" fmla="*/ 5 w 17"/>
                  <a:gd name="T21" fmla="*/ 24 h 33"/>
                  <a:gd name="T22" fmla="*/ 5 w 17"/>
                  <a:gd name="T23" fmla="*/ 24 h 33"/>
                  <a:gd name="T24" fmla="*/ 5 w 17"/>
                  <a:gd name="T25" fmla="*/ 24 h 33"/>
                  <a:gd name="T26" fmla="*/ 5 w 17"/>
                  <a:gd name="T27" fmla="*/ 24 h 33"/>
                  <a:gd name="T28" fmla="*/ 5 w 17"/>
                  <a:gd name="T29" fmla="*/ 24 h 33"/>
                  <a:gd name="T30" fmla="*/ 7 w 17"/>
                  <a:gd name="T31" fmla="*/ 21 h 33"/>
                  <a:gd name="T32" fmla="*/ 5 w 17"/>
                  <a:gd name="T33" fmla="*/ 21 h 33"/>
                  <a:gd name="T34" fmla="*/ 5 w 17"/>
                  <a:gd name="T35" fmla="*/ 21 h 33"/>
                  <a:gd name="T36" fmla="*/ 7 w 17"/>
                  <a:gd name="T37" fmla="*/ 21 h 33"/>
                  <a:gd name="T38" fmla="*/ 7 w 17"/>
                  <a:gd name="T39" fmla="*/ 19 h 33"/>
                  <a:gd name="T40" fmla="*/ 7 w 17"/>
                  <a:gd name="T41" fmla="*/ 19 h 33"/>
                  <a:gd name="T42" fmla="*/ 7 w 17"/>
                  <a:gd name="T43" fmla="*/ 19 h 33"/>
                  <a:gd name="T44" fmla="*/ 7 w 17"/>
                  <a:gd name="T45" fmla="*/ 19 h 33"/>
                  <a:gd name="T46" fmla="*/ 7 w 17"/>
                  <a:gd name="T47" fmla="*/ 19 h 33"/>
                  <a:gd name="T48" fmla="*/ 9 w 17"/>
                  <a:gd name="T49" fmla="*/ 17 h 33"/>
                  <a:gd name="T50" fmla="*/ 9 w 17"/>
                  <a:gd name="T51" fmla="*/ 17 h 33"/>
                  <a:gd name="T52" fmla="*/ 9 w 17"/>
                  <a:gd name="T53" fmla="*/ 17 h 33"/>
                  <a:gd name="T54" fmla="*/ 9 w 17"/>
                  <a:gd name="T55" fmla="*/ 17 h 33"/>
                  <a:gd name="T56" fmla="*/ 9 w 17"/>
                  <a:gd name="T57" fmla="*/ 17 h 33"/>
                  <a:gd name="T58" fmla="*/ 9 w 17"/>
                  <a:gd name="T59" fmla="*/ 14 h 33"/>
                  <a:gd name="T60" fmla="*/ 9 w 17"/>
                  <a:gd name="T61" fmla="*/ 17 h 33"/>
                  <a:gd name="T62" fmla="*/ 9 w 17"/>
                  <a:gd name="T63" fmla="*/ 17 h 33"/>
                  <a:gd name="T64" fmla="*/ 9 w 17"/>
                  <a:gd name="T65" fmla="*/ 14 h 33"/>
                  <a:gd name="T66" fmla="*/ 9 w 17"/>
                  <a:gd name="T67" fmla="*/ 14 h 33"/>
                  <a:gd name="T68" fmla="*/ 12 w 17"/>
                  <a:gd name="T69" fmla="*/ 12 h 33"/>
                  <a:gd name="T70" fmla="*/ 12 w 17"/>
                  <a:gd name="T71" fmla="*/ 12 h 33"/>
                  <a:gd name="T72" fmla="*/ 12 w 17"/>
                  <a:gd name="T73" fmla="*/ 12 h 33"/>
                  <a:gd name="T74" fmla="*/ 12 w 17"/>
                  <a:gd name="T75" fmla="*/ 12 h 33"/>
                  <a:gd name="T76" fmla="*/ 12 w 17"/>
                  <a:gd name="T77" fmla="*/ 12 h 33"/>
                  <a:gd name="T78" fmla="*/ 17 w 17"/>
                  <a:gd name="T79" fmla="*/ 0 h 33"/>
                  <a:gd name="T80" fmla="*/ 12 w 17"/>
                  <a:gd name="T81" fmla="*/ 12 h 33"/>
                  <a:gd name="T82" fmla="*/ 12 w 17"/>
                  <a:gd name="T83" fmla="*/ 12 h 33"/>
                  <a:gd name="T84" fmla="*/ 17 w 17"/>
                  <a:gd name="T85" fmla="*/ 0 h 33"/>
                  <a:gd name="T86" fmla="*/ 17 w 17"/>
                  <a:gd name="T8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" h="33">
                    <a:moveTo>
                      <a:pt x="0" y="31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moveTo>
                      <a:pt x="5" y="24"/>
                    </a:moveTo>
                    <a:lnTo>
                      <a:pt x="2" y="26"/>
                    </a:lnTo>
                    <a:lnTo>
                      <a:pt x="2" y="26"/>
                    </a:lnTo>
                    <a:lnTo>
                      <a:pt x="5" y="24"/>
                    </a:lnTo>
                    <a:lnTo>
                      <a:pt x="5" y="24"/>
                    </a:lnTo>
                    <a:moveTo>
                      <a:pt x="5" y="24"/>
                    </a:move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moveTo>
                      <a:pt x="7" y="21"/>
                    </a:moveTo>
                    <a:lnTo>
                      <a:pt x="5" y="21"/>
                    </a:lnTo>
                    <a:lnTo>
                      <a:pt x="5" y="21"/>
                    </a:lnTo>
                    <a:lnTo>
                      <a:pt x="7" y="21"/>
                    </a:lnTo>
                    <a:moveTo>
                      <a:pt x="7" y="19"/>
                    </a:move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moveTo>
                      <a:pt x="9" y="17"/>
                    </a:move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moveTo>
                      <a:pt x="9" y="14"/>
                    </a:moveTo>
                    <a:lnTo>
                      <a:pt x="9" y="17"/>
                    </a:lnTo>
                    <a:lnTo>
                      <a:pt x="9" y="17"/>
                    </a:lnTo>
                    <a:lnTo>
                      <a:pt x="9" y="14"/>
                    </a:lnTo>
                    <a:lnTo>
                      <a:pt x="9" y="14"/>
                    </a:lnTo>
                    <a:moveTo>
                      <a:pt x="12" y="12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moveTo>
                      <a:pt x="17" y="0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8" name="Rectangle 9859"/>
              <p:cNvSpPr>
                <a:spLocks noChangeArrowheads="1"/>
              </p:cNvSpPr>
              <p:nvPr/>
            </p:nvSpPr>
            <p:spPr bwMode="auto">
              <a:xfrm>
                <a:off x="-257" y="38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9" name="Rectangle 9860"/>
              <p:cNvSpPr>
                <a:spLocks noChangeArrowheads="1"/>
              </p:cNvSpPr>
              <p:nvPr/>
            </p:nvSpPr>
            <p:spPr bwMode="auto">
              <a:xfrm>
                <a:off x="-257" y="38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0" name="Freeform 9861"/>
              <p:cNvSpPr>
                <a:spLocks noEditPoints="1"/>
              </p:cNvSpPr>
              <p:nvPr/>
            </p:nvSpPr>
            <p:spPr bwMode="auto">
              <a:xfrm>
                <a:off x="-269" y="3790"/>
                <a:ext cx="19" cy="36"/>
              </a:xfrm>
              <a:custGeom>
                <a:avLst/>
                <a:gdLst>
                  <a:gd name="T0" fmla="*/ 2 w 19"/>
                  <a:gd name="T1" fmla="*/ 31 h 36"/>
                  <a:gd name="T2" fmla="*/ 0 w 19"/>
                  <a:gd name="T3" fmla="*/ 36 h 36"/>
                  <a:gd name="T4" fmla="*/ 0 w 19"/>
                  <a:gd name="T5" fmla="*/ 36 h 36"/>
                  <a:gd name="T6" fmla="*/ 2 w 19"/>
                  <a:gd name="T7" fmla="*/ 31 h 36"/>
                  <a:gd name="T8" fmla="*/ 2 w 19"/>
                  <a:gd name="T9" fmla="*/ 31 h 36"/>
                  <a:gd name="T10" fmla="*/ 5 w 19"/>
                  <a:gd name="T11" fmla="*/ 29 h 36"/>
                  <a:gd name="T12" fmla="*/ 5 w 19"/>
                  <a:gd name="T13" fmla="*/ 29 h 36"/>
                  <a:gd name="T14" fmla="*/ 5 w 19"/>
                  <a:gd name="T15" fmla="*/ 29 h 36"/>
                  <a:gd name="T16" fmla="*/ 5 w 19"/>
                  <a:gd name="T17" fmla="*/ 29 h 36"/>
                  <a:gd name="T18" fmla="*/ 5 w 19"/>
                  <a:gd name="T19" fmla="*/ 29 h 36"/>
                  <a:gd name="T20" fmla="*/ 5 w 19"/>
                  <a:gd name="T21" fmla="*/ 26 h 36"/>
                  <a:gd name="T22" fmla="*/ 5 w 19"/>
                  <a:gd name="T23" fmla="*/ 29 h 36"/>
                  <a:gd name="T24" fmla="*/ 5 w 19"/>
                  <a:gd name="T25" fmla="*/ 29 h 36"/>
                  <a:gd name="T26" fmla="*/ 5 w 19"/>
                  <a:gd name="T27" fmla="*/ 26 h 36"/>
                  <a:gd name="T28" fmla="*/ 5 w 19"/>
                  <a:gd name="T29" fmla="*/ 26 h 36"/>
                  <a:gd name="T30" fmla="*/ 7 w 19"/>
                  <a:gd name="T31" fmla="*/ 24 h 36"/>
                  <a:gd name="T32" fmla="*/ 7 w 19"/>
                  <a:gd name="T33" fmla="*/ 26 h 36"/>
                  <a:gd name="T34" fmla="*/ 7 w 19"/>
                  <a:gd name="T35" fmla="*/ 24 h 36"/>
                  <a:gd name="T36" fmla="*/ 7 w 19"/>
                  <a:gd name="T37" fmla="*/ 24 h 36"/>
                  <a:gd name="T38" fmla="*/ 9 w 19"/>
                  <a:gd name="T39" fmla="*/ 22 h 36"/>
                  <a:gd name="T40" fmla="*/ 7 w 19"/>
                  <a:gd name="T41" fmla="*/ 24 h 36"/>
                  <a:gd name="T42" fmla="*/ 7 w 19"/>
                  <a:gd name="T43" fmla="*/ 24 h 36"/>
                  <a:gd name="T44" fmla="*/ 9 w 19"/>
                  <a:gd name="T45" fmla="*/ 22 h 36"/>
                  <a:gd name="T46" fmla="*/ 9 w 19"/>
                  <a:gd name="T47" fmla="*/ 22 h 36"/>
                  <a:gd name="T48" fmla="*/ 9 w 19"/>
                  <a:gd name="T49" fmla="*/ 22 h 36"/>
                  <a:gd name="T50" fmla="*/ 9 w 19"/>
                  <a:gd name="T51" fmla="*/ 22 h 36"/>
                  <a:gd name="T52" fmla="*/ 9 w 19"/>
                  <a:gd name="T53" fmla="*/ 22 h 36"/>
                  <a:gd name="T54" fmla="*/ 9 w 19"/>
                  <a:gd name="T55" fmla="*/ 22 h 36"/>
                  <a:gd name="T56" fmla="*/ 9 w 19"/>
                  <a:gd name="T57" fmla="*/ 22 h 36"/>
                  <a:gd name="T58" fmla="*/ 12 w 19"/>
                  <a:gd name="T59" fmla="*/ 17 h 36"/>
                  <a:gd name="T60" fmla="*/ 9 w 19"/>
                  <a:gd name="T61" fmla="*/ 19 h 36"/>
                  <a:gd name="T62" fmla="*/ 9 w 19"/>
                  <a:gd name="T63" fmla="*/ 19 h 36"/>
                  <a:gd name="T64" fmla="*/ 12 w 19"/>
                  <a:gd name="T65" fmla="*/ 17 h 36"/>
                  <a:gd name="T66" fmla="*/ 12 w 19"/>
                  <a:gd name="T67" fmla="*/ 17 h 36"/>
                  <a:gd name="T68" fmla="*/ 19 w 19"/>
                  <a:gd name="T69" fmla="*/ 0 h 36"/>
                  <a:gd name="T70" fmla="*/ 19 w 19"/>
                  <a:gd name="T71" fmla="*/ 0 h 36"/>
                  <a:gd name="T72" fmla="*/ 17 w 19"/>
                  <a:gd name="T73" fmla="*/ 5 h 36"/>
                  <a:gd name="T74" fmla="*/ 17 w 19"/>
                  <a:gd name="T75" fmla="*/ 5 h 36"/>
                  <a:gd name="T76" fmla="*/ 19 w 19"/>
                  <a:gd name="T7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" h="36">
                    <a:moveTo>
                      <a:pt x="2" y="31"/>
                    </a:moveTo>
                    <a:lnTo>
                      <a:pt x="0" y="36"/>
                    </a:lnTo>
                    <a:lnTo>
                      <a:pt x="0" y="36"/>
                    </a:lnTo>
                    <a:lnTo>
                      <a:pt x="2" y="31"/>
                    </a:lnTo>
                    <a:lnTo>
                      <a:pt x="2" y="31"/>
                    </a:lnTo>
                    <a:close/>
                    <a:moveTo>
                      <a:pt x="5" y="29"/>
                    </a:move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close/>
                    <a:moveTo>
                      <a:pt x="5" y="26"/>
                    </a:moveTo>
                    <a:lnTo>
                      <a:pt x="5" y="29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5" y="26"/>
                    </a:lnTo>
                    <a:close/>
                    <a:moveTo>
                      <a:pt x="7" y="24"/>
                    </a:moveTo>
                    <a:lnTo>
                      <a:pt x="7" y="26"/>
                    </a:lnTo>
                    <a:lnTo>
                      <a:pt x="7" y="24"/>
                    </a:lnTo>
                    <a:lnTo>
                      <a:pt x="7" y="24"/>
                    </a:lnTo>
                    <a:close/>
                    <a:moveTo>
                      <a:pt x="9" y="22"/>
                    </a:moveTo>
                    <a:lnTo>
                      <a:pt x="7" y="24"/>
                    </a:lnTo>
                    <a:lnTo>
                      <a:pt x="7" y="24"/>
                    </a:lnTo>
                    <a:lnTo>
                      <a:pt x="9" y="22"/>
                    </a:lnTo>
                    <a:lnTo>
                      <a:pt x="9" y="22"/>
                    </a:lnTo>
                    <a:close/>
                    <a:moveTo>
                      <a:pt x="9" y="22"/>
                    </a:move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close/>
                    <a:moveTo>
                      <a:pt x="12" y="17"/>
                    </a:move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2" y="17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1" name="Freeform 9862"/>
              <p:cNvSpPr>
                <a:spLocks noEditPoints="1"/>
              </p:cNvSpPr>
              <p:nvPr/>
            </p:nvSpPr>
            <p:spPr bwMode="auto">
              <a:xfrm>
                <a:off x="-269" y="3790"/>
                <a:ext cx="19" cy="36"/>
              </a:xfrm>
              <a:custGeom>
                <a:avLst/>
                <a:gdLst>
                  <a:gd name="T0" fmla="*/ 2 w 19"/>
                  <a:gd name="T1" fmla="*/ 31 h 36"/>
                  <a:gd name="T2" fmla="*/ 0 w 19"/>
                  <a:gd name="T3" fmla="*/ 36 h 36"/>
                  <a:gd name="T4" fmla="*/ 0 w 19"/>
                  <a:gd name="T5" fmla="*/ 36 h 36"/>
                  <a:gd name="T6" fmla="*/ 2 w 19"/>
                  <a:gd name="T7" fmla="*/ 31 h 36"/>
                  <a:gd name="T8" fmla="*/ 2 w 19"/>
                  <a:gd name="T9" fmla="*/ 31 h 36"/>
                  <a:gd name="T10" fmla="*/ 5 w 19"/>
                  <a:gd name="T11" fmla="*/ 29 h 36"/>
                  <a:gd name="T12" fmla="*/ 5 w 19"/>
                  <a:gd name="T13" fmla="*/ 29 h 36"/>
                  <a:gd name="T14" fmla="*/ 5 w 19"/>
                  <a:gd name="T15" fmla="*/ 29 h 36"/>
                  <a:gd name="T16" fmla="*/ 5 w 19"/>
                  <a:gd name="T17" fmla="*/ 29 h 36"/>
                  <a:gd name="T18" fmla="*/ 5 w 19"/>
                  <a:gd name="T19" fmla="*/ 29 h 36"/>
                  <a:gd name="T20" fmla="*/ 5 w 19"/>
                  <a:gd name="T21" fmla="*/ 26 h 36"/>
                  <a:gd name="T22" fmla="*/ 5 w 19"/>
                  <a:gd name="T23" fmla="*/ 29 h 36"/>
                  <a:gd name="T24" fmla="*/ 5 w 19"/>
                  <a:gd name="T25" fmla="*/ 29 h 36"/>
                  <a:gd name="T26" fmla="*/ 5 w 19"/>
                  <a:gd name="T27" fmla="*/ 26 h 36"/>
                  <a:gd name="T28" fmla="*/ 5 w 19"/>
                  <a:gd name="T29" fmla="*/ 26 h 36"/>
                  <a:gd name="T30" fmla="*/ 7 w 19"/>
                  <a:gd name="T31" fmla="*/ 24 h 36"/>
                  <a:gd name="T32" fmla="*/ 7 w 19"/>
                  <a:gd name="T33" fmla="*/ 26 h 36"/>
                  <a:gd name="T34" fmla="*/ 7 w 19"/>
                  <a:gd name="T35" fmla="*/ 24 h 36"/>
                  <a:gd name="T36" fmla="*/ 7 w 19"/>
                  <a:gd name="T37" fmla="*/ 24 h 36"/>
                  <a:gd name="T38" fmla="*/ 9 w 19"/>
                  <a:gd name="T39" fmla="*/ 22 h 36"/>
                  <a:gd name="T40" fmla="*/ 7 w 19"/>
                  <a:gd name="T41" fmla="*/ 24 h 36"/>
                  <a:gd name="T42" fmla="*/ 7 w 19"/>
                  <a:gd name="T43" fmla="*/ 24 h 36"/>
                  <a:gd name="T44" fmla="*/ 9 w 19"/>
                  <a:gd name="T45" fmla="*/ 22 h 36"/>
                  <a:gd name="T46" fmla="*/ 9 w 19"/>
                  <a:gd name="T47" fmla="*/ 22 h 36"/>
                  <a:gd name="T48" fmla="*/ 9 w 19"/>
                  <a:gd name="T49" fmla="*/ 22 h 36"/>
                  <a:gd name="T50" fmla="*/ 9 w 19"/>
                  <a:gd name="T51" fmla="*/ 22 h 36"/>
                  <a:gd name="T52" fmla="*/ 9 w 19"/>
                  <a:gd name="T53" fmla="*/ 22 h 36"/>
                  <a:gd name="T54" fmla="*/ 9 w 19"/>
                  <a:gd name="T55" fmla="*/ 22 h 36"/>
                  <a:gd name="T56" fmla="*/ 9 w 19"/>
                  <a:gd name="T57" fmla="*/ 22 h 36"/>
                  <a:gd name="T58" fmla="*/ 12 w 19"/>
                  <a:gd name="T59" fmla="*/ 17 h 36"/>
                  <a:gd name="T60" fmla="*/ 9 w 19"/>
                  <a:gd name="T61" fmla="*/ 19 h 36"/>
                  <a:gd name="T62" fmla="*/ 9 w 19"/>
                  <a:gd name="T63" fmla="*/ 19 h 36"/>
                  <a:gd name="T64" fmla="*/ 12 w 19"/>
                  <a:gd name="T65" fmla="*/ 17 h 36"/>
                  <a:gd name="T66" fmla="*/ 12 w 19"/>
                  <a:gd name="T67" fmla="*/ 17 h 36"/>
                  <a:gd name="T68" fmla="*/ 19 w 19"/>
                  <a:gd name="T69" fmla="*/ 0 h 36"/>
                  <a:gd name="T70" fmla="*/ 19 w 19"/>
                  <a:gd name="T71" fmla="*/ 0 h 36"/>
                  <a:gd name="T72" fmla="*/ 17 w 19"/>
                  <a:gd name="T73" fmla="*/ 5 h 36"/>
                  <a:gd name="T74" fmla="*/ 17 w 19"/>
                  <a:gd name="T75" fmla="*/ 5 h 36"/>
                  <a:gd name="T76" fmla="*/ 19 w 19"/>
                  <a:gd name="T7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" h="36">
                    <a:moveTo>
                      <a:pt x="2" y="31"/>
                    </a:moveTo>
                    <a:lnTo>
                      <a:pt x="0" y="36"/>
                    </a:lnTo>
                    <a:lnTo>
                      <a:pt x="0" y="36"/>
                    </a:lnTo>
                    <a:lnTo>
                      <a:pt x="2" y="31"/>
                    </a:lnTo>
                    <a:lnTo>
                      <a:pt x="2" y="31"/>
                    </a:lnTo>
                    <a:moveTo>
                      <a:pt x="5" y="29"/>
                    </a:move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moveTo>
                      <a:pt x="5" y="26"/>
                    </a:moveTo>
                    <a:lnTo>
                      <a:pt x="5" y="29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5" y="26"/>
                    </a:lnTo>
                    <a:moveTo>
                      <a:pt x="7" y="24"/>
                    </a:moveTo>
                    <a:lnTo>
                      <a:pt x="7" y="26"/>
                    </a:lnTo>
                    <a:lnTo>
                      <a:pt x="7" y="24"/>
                    </a:lnTo>
                    <a:lnTo>
                      <a:pt x="7" y="24"/>
                    </a:lnTo>
                    <a:moveTo>
                      <a:pt x="9" y="22"/>
                    </a:moveTo>
                    <a:lnTo>
                      <a:pt x="7" y="24"/>
                    </a:lnTo>
                    <a:lnTo>
                      <a:pt x="7" y="24"/>
                    </a:lnTo>
                    <a:lnTo>
                      <a:pt x="9" y="22"/>
                    </a:lnTo>
                    <a:lnTo>
                      <a:pt x="9" y="22"/>
                    </a:lnTo>
                    <a:moveTo>
                      <a:pt x="9" y="22"/>
                    </a:move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moveTo>
                      <a:pt x="12" y="17"/>
                    </a:move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2" y="17"/>
                    </a:lnTo>
                    <a:moveTo>
                      <a:pt x="19" y="0"/>
                    </a:moveTo>
                    <a:lnTo>
                      <a:pt x="19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2" name="Freeform 9863"/>
              <p:cNvSpPr>
                <a:spLocks noEditPoints="1"/>
              </p:cNvSpPr>
              <p:nvPr/>
            </p:nvSpPr>
            <p:spPr bwMode="auto">
              <a:xfrm>
                <a:off x="-276" y="3812"/>
                <a:ext cx="14" cy="25"/>
              </a:xfrm>
              <a:custGeom>
                <a:avLst/>
                <a:gdLst>
                  <a:gd name="T0" fmla="*/ 0 w 6"/>
                  <a:gd name="T1" fmla="*/ 11 h 11"/>
                  <a:gd name="T2" fmla="*/ 0 w 6"/>
                  <a:gd name="T3" fmla="*/ 11 h 11"/>
                  <a:gd name="T4" fmla="*/ 0 w 6"/>
                  <a:gd name="T5" fmla="*/ 11 h 11"/>
                  <a:gd name="T6" fmla="*/ 0 w 6"/>
                  <a:gd name="T7" fmla="*/ 11 h 11"/>
                  <a:gd name="T8" fmla="*/ 0 w 6"/>
                  <a:gd name="T9" fmla="*/ 11 h 11"/>
                  <a:gd name="T10" fmla="*/ 1 w 6"/>
                  <a:gd name="T11" fmla="*/ 10 h 11"/>
                  <a:gd name="T12" fmla="*/ 0 w 6"/>
                  <a:gd name="T13" fmla="*/ 11 h 11"/>
                  <a:gd name="T14" fmla="*/ 0 w 6"/>
                  <a:gd name="T15" fmla="*/ 11 h 11"/>
                  <a:gd name="T16" fmla="*/ 1 w 6"/>
                  <a:gd name="T17" fmla="*/ 10 h 11"/>
                  <a:gd name="T18" fmla="*/ 1 w 6"/>
                  <a:gd name="T19" fmla="*/ 10 h 11"/>
                  <a:gd name="T20" fmla="*/ 1 w 6"/>
                  <a:gd name="T21" fmla="*/ 9 h 11"/>
                  <a:gd name="T22" fmla="*/ 1 w 6"/>
                  <a:gd name="T23" fmla="*/ 10 h 11"/>
                  <a:gd name="T24" fmla="*/ 1 w 6"/>
                  <a:gd name="T25" fmla="*/ 10 h 11"/>
                  <a:gd name="T26" fmla="*/ 1 w 6"/>
                  <a:gd name="T27" fmla="*/ 9 h 11"/>
                  <a:gd name="T28" fmla="*/ 1 w 6"/>
                  <a:gd name="T29" fmla="*/ 9 h 11"/>
                  <a:gd name="T30" fmla="*/ 3 w 6"/>
                  <a:gd name="T31" fmla="*/ 6 h 11"/>
                  <a:gd name="T32" fmla="*/ 1 w 6"/>
                  <a:gd name="T33" fmla="*/ 9 h 11"/>
                  <a:gd name="T34" fmla="*/ 1 w 6"/>
                  <a:gd name="T35" fmla="*/ 9 h 11"/>
                  <a:gd name="T36" fmla="*/ 3 w 6"/>
                  <a:gd name="T37" fmla="*/ 6 h 11"/>
                  <a:gd name="T38" fmla="*/ 3 w 6"/>
                  <a:gd name="T39" fmla="*/ 6 h 11"/>
                  <a:gd name="T40" fmla="*/ 4 w 6"/>
                  <a:gd name="T41" fmla="*/ 3 h 11"/>
                  <a:gd name="T42" fmla="*/ 4 w 6"/>
                  <a:gd name="T43" fmla="*/ 4 h 11"/>
                  <a:gd name="T44" fmla="*/ 4 w 6"/>
                  <a:gd name="T45" fmla="*/ 4 h 11"/>
                  <a:gd name="T46" fmla="*/ 4 w 6"/>
                  <a:gd name="T47" fmla="*/ 3 h 11"/>
                  <a:gd name="T48" fmla="*/ 4 w 6"/>
                  <a:gd name="T49" fmla="*/ 3 h 11"/>
                  <a:gd name="T50" fmla="*/ 5 w 6"/>
                  <a:gd name="T51" fmla="*/ 2 h 11"/>
                  <a:gd name="T52" fmla="*/ 5 w 6"/>
                  <a:gd name="T53" fmla="*/ 2 h 11"/>
                  <a:gd name="T54" fmla="*/ 5 w 6"/>
                  <a:gd name="T55" fmla="*/ 2 h 11"/>
                  <a:gd name="T56" fmla="*/ 5 w 6"/>
                  <a:gd name="T57" fmla="*/ 2 h 11"/>
                  <a:gd name="T58" fmla="*/ 5 w 6"/>
                  <a:gd name="T59" fmla="*/ 2 h 11"/>
                  <a:gd name="T60" fmla="*/ 5 w 6"/>
                  <a:gd name="T61" fmla="*/ 2 h 11"/>
                  <a:gd name="T62" fmla="*/ 5 w 6"/>
                  <a:gd name="T63" fmla="*/ 2 h 11"/>
                  <a:gd name="T64" fmla="*/ 5 w 6"/>
                  <a:gd name="T65" fmla="*/ 2 h 11"/>
                  <a:gd name="T66" fmla="*/ 5 w 6"/>
                  <a:gd name="T67" fmla="*/ 2 h 11"/>
                  <a:gd name="T68" fmla="*/ 5 w 6"/>
                  <a:gd name="T69" fmla="*/ 2 h 11"/>
                  <a:gd name="T70" fmla="*/ 5 w 6"/>
                  <a:gd name="T71" fmla="*/ 2 h 11"/>
                  <a:gd name="T72" fmla="*/ 5 w 6"/>
                  <a:gd name="T73" fmla="*/ 2 h 11"/>
                  <a:gd name="T74" fmla="*/ 5 w 6"/>
                  <a:gd name="T75" fmla="*/ 2 h 11"/>
                  <a:gd name="T76" fmla="*/ 5 w 6"/>
                  <a:gd name="T77" fmla="*/ 2 h 11"/>
                  <a:gd name="T78" fmla="*/ 5 w 6"/>
                  <a:gd name="T79" fmla="*/ 2 h 11"/>
                  <a:gd name="T80" fmla="*/ 6 w 6"/>
                  <a:gd name="T81" fmla="*/ 0 h 11"/>
                  <a:gd name="T82" fmla="*/ 6 w 6"/>
                  <a:gd name="T83" fmla="*/ 0 h 11"/>
                  <a:gd name="T84" fmla="*/ 6 w 6"/>
                  <a:gd name="T85" fmla="*/ 1 h 11"/>
                  <a:gd name="T86" fmla="*/ 6 w 6"/>
                  <a:gd name="T87" fmla="*/ 1 h 11"/>
                  <a:gd name="T88" fmla="*/ 6 w 6"/>
                  <a:gd name="T8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1" y="10"/>
                    </a:move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3" y="6"/>
                    </a:moveTo>
                    <a:cubicBezTo>
                      <a:pt x="2" y="7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2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3" name="Freeform 9864"/>
              <p:cNvSpPr>
                <a:spLocks noEditPoints="1"/>
              </p:cNvSpPr>
              <p:nvPr/>
            </p:nvSpPr>
            <p:spPr bwMode="auto">
              <a:xfrm>
                <a:off x="-274" y="383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4" name="Freeform 9865"/>
              <p:cNvSpPr>
                <a:spLocks noEditPoints="1"/>
              </p:cNvSpPr>
              <p:nvPr/>
            </p:nvSpPr>
            <p:spPr bwMode="auto">
              <a:xfrm>
                <a:off x="-274" y="383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5" name="Oval 9866"/>
              <p:cNvSpPr>
                <a:spLocks noChangeArrowheads="1"/>
              </p:cNvSpPr>
              <p:nvPr/>
            </p:nvSpPr>
            <p:spPr bwMode="auto">
              <a:xfrm>
                <a:off x="-276" y="383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6" name="Freeform 9867"/>
              <p:cNvSpPr>
                <a:spLocks noEditPoints="1"/>
              </p:cNvSpPr>
              <p:nvPr/>
            </p:nvSpPr>
            <p:spPr bwMode="auto">
              <a:xfrm>
                <a:off x="-278" y="3814"/>
                <a:ext cx="16" cy="28"/>
              </a:xfrm>
              <a:custGeom>
                <a:avLst/>
                <a:gdLst>
                  <a:gd name="T0" fmla="*/ 1 w 7"/>
                  <a:gd name="T1" fmla="*/ 10 h 12"/>
                  <a:gd name="T2" fmla="*/ 0 w 7"/>
                  <a:gd name="T3" fmla="*/ 12 h 12"/>
                  <a:gd name="T4" fmla="*/ 0 w 7"/>
                  <a:gd name="T5" fmla="*/ 12 h 12"/>
                  <a:gd name="T6" fmla="*/ 1 w 7"/>
                  <a:gd name="T7" fmla="*/ 10 h 12"/>
                  <a:gd name="T8" fmla="*/ 1 w 7"/>
                  <a:gd name="T9" fmla="*/ 10 h 12"/>
                  <a:gd name="T10" fmla="*/ 5 w 7"/>
                  <a:gd name="T11" fmla="*/ 3 h 12"/>
                  <a:gd name="T12" fmla="*/ 4 w 7"/>
                  <a:gd name="T13" fmla="*/ 5 h 12"/>
                  <a:gd name="T14" fmla="*/ 4 w 7"/>
                  <a:gd name="T15" fmla="*/ 5 h 12"/>
                  <a:gd name="T16" fmla="*/ 5 w 7"/>
                  <a:gd name="T17" fmla="*/ 3 h 12"/>
                  <a:gd name="T18" fmla="*/ 5 w 7"/>
                  <a:gd name="T19" fmla="*/ 3 h 12"/>
                  <a:gd name="T20" fmla="*/ 6 w 7"/>
                  <a:gd name="T21" fmla="*/ 1 h 12"/>
                  <a:gd name="T22" fmla="*/ 5 w 7"/>
                  <a:gd name="T23" fmla="*/ 2 h 12"/>
                  <a:gd name="T24" fmla="*/ 5 w 7"/>
                  <a:gd name="T25" fmla="*/ 2 h 12"/>
                  <a:gd name="T26" fmla="*/ 6 w 7"/>
                  <a:gd name="T27" fmla="*/ 1 h 12"/>
                  <a:gd name="T28" fmla="*/ 6 w 7"/>
                  <a:gd name="T29" fmla="*/ 1 h 12"/>
                  <a:gd name="T30" fmla="*/ 6 w 7"/>
                  <a:gd name="T31" fmla="*/ 1 h 12"/>
                  <a:gd name="T32" fmla="*/ 6 w 7"/>
                  <a:gd name="T33" fmla="*/ 1 h 12"/>
                  <a:gd name="T34" fmla="*/ 6 w 7"/>
                  <a:gd name="T35" fmla="*/ 1 h 12"/>
                  <a:gd name="T36" fmla="*/ 6 w 7"/>
                  <a:gd name="T37" fmla="*/ 1 h 12"/>
                  <a:gd name="T38" fmla="*/ 6 w 7"/>
                  <a:gd name="T39" fmla="*/ 1 h 12"/>
                  <a:gd name="T40" fmla="*/ 6 w 7"/>
                  <a:gd name="T41" fmla="*/ 1 h 12"/>
                  <a:gd name="T42" fmla="*/ 6 w 7"/>
                  <a:gd name="T43" fmla="*/ 1 h 12"/>
                  <a:gd name="T44" fmla="*/ 6 w 7"/>
                  <a:gd name="T45" fmla="*/ 1 h 12"/>
                  <a:gd name="T46" fmla="*/ 6 w 7"/>
                  <a:gd name="T47" fmla="*/ 1 h 12"/>
                  <a:gd name="T48" fmla="*/ 6 w 7"/>
                  <a:gd name="T49" fmla="*/ 1 h 12"/>
                  <a:gd name="T50" fmla="*/ 7 w 7"/>
                  <a:gd name="T51" fmla="*/ 0 h 12"/>
                  <a:gd name="T52" fmla="*/ 6 w 7"/>
                  <a:gd name="T53" fmla="*/ 1 h 12"/>
                  <a:gd name="T54" fmla="*/ 6 w 7"/>
                  <a:gd name="T55" fmla="*/ 1 h 12"/>
                  <a:gd name="T56" fmla="*/ 7 w 7"/>
                  <a:gd name="T57" fmla="*/ 0 h 12"/>
                  <a:gd name="T58" fmla="*/ 7 w 7"/>
                  <a:gd name="T5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" h="12">
                    <a:moveTo>
                      <a:pt x="1" y="10"/>
                    </a:move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5" y="3"/>
                    </a:move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6" y="1"/>
                    </a:move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7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7" name="Freeform 9868"/>
              <p:cNvSpPr>
                <a:spLocks noEditPoints="1"/>
              </p:cNvSpPr>
              <p:nvPr/>
            </p:nvSpPr>
            <p:spPr bwMode="auto">
              <a:xfrm>
                <a:off x="-2" y="3252"/>
                <a:ext cx="61" cy="109"/>
              </a:xfrm>
              <a:custGeom>
                <a:avLst/>
                <a:gdLst>
                  <a:gd name="T0" fmla="*/ 1 w 26"/>
                  <a:gd name="T1" fmla="*/ 45 h 46"/>
                  <a:gd name="T2" fmla="*/ 0 w 26"/>
                  <a:gd name="T3" fmla="*/ 46 h 46"/>
                  <a:gd name="T4" fmla="*/ 1 w 26"/>
                  <a:gd name="T5" fmla="*/ 46 h 46"/>
                  <a:gd name="T6" fmla="*/ 2 w 26"/>
                  <a:gd name="T7" fmla="*/ 45 h 46"/>
                  <a:gd name="T8" fmla="*/ 1 w 26"/>
                  <a:gd name="T9" fmla="*/ 45 h 46"/>
                  <a:gd name="T10" fmla="*/ 2 w 26"/>
                  <a:gd name="T11" fmla="*/ 43 h 46"/>
                  <a:gd name="T12" fmla="*/ 1 w 26"/>
                  <a:gd name="T13" fmla="*/ 45 h 46"/>
                  <a:gd name="T14" fmla="*/ 2 w 26"/>
                  <a:gd name="T15" fmla="*/ 45 h 46"/>
                  <a:gd name="T16" fmla="*/ 3 w 26"/>
                  <a:gd name="T17" fmla="*/ 43 h 46"/>
                  <a:gd name="T18" fmla="*/ 2 w 26"/>
                  <a:gd name="T19" fmla="*/ 43 h 46"/>
                  <a:gd name="T20" fmla="*/ 2 w 26"/>
                  <a:gd name="T21" fmla="*/ 43 h 46"/>
                  <a:gd name="T22" fmla="*/ 2 w 26"/>
                  <a:gd name="T23" fmla="*/ 43 h 46"/>
                  <a:gd name="T24" fmla="*/ 2 w 26"/>
                  <a:gd name="T25" fmla="*/ 43 h 46"/>
                  <a:gd name="T26" fmla="*/ 8 w 26"/>
                  <a:gd name="T27" fmla="*/ 34 h 46"/>
                  <a:gd name="T28" fmla="*/ 4 w 26"/>
                  <a:gd name="T29" fmla="*/ 40 h 46"/>
                  <a:gd name="T30" fmla="*/ 5 w 26"/>
                  <a:gd name="T31" fmla="*/ 40 h 46"/>
                  <a:gd name="T32" fmla="*/ 8 w 26"/>
                  <a:gd name="T33" fmla="*/ 34 h 46"/>
                  <a:gd name="T34" fmla="*/ 8 w 26"/>
                  <a:gd name="T35" fmla="*/ 34 h 46"/>
                  <a:gd name="T36" fmla="*/ 7 w 26"/>
                  <a:gd name="T37" fmla="*/ 34 h 46"/>
                  <a:gd name="T38" fmla="*/ 5 w 26"/>
                  <a:gd name="T39" fmla="*/ 38 h 46"/>
                  <a:gd name="T40" fmla="*/ 4 w 26"/>
                  <a:gd name="T41" fmla="*/ 39 h 46"/>
                  <a:gd name="T42" fmla="*/ 4 w 26"/>
                  <a:gd name="T43" fmla="*/ 39 h 46"/>
                  <a:gd name="T44" fmla="*/ 7 w 26"/>
                  <a:gd name="T45" fmla="*/ 34 h 46"/>
                  <a:gd name="T46" fmla="*/ 7 w 26"/>
                  <a:gd name="T47" fmla="*/ 34 h 46"/>
                  <a:gd name="T48" fmla="*/ 11 w 26"/>
                  <a:gd name="T49" fmla="*/ 29 h 46"/>
                  <a:gd name="T50" fmla="*/ 10 w 26"/>
                  <a:gd name="T51" fmla="*/ 31 h 46"/>
                  <a:gd name="T52" fmla="*/ 10 w 26"/>
                  <a:gd name="T53" fmla="*/ 31 h 46"/>
                  <a:gd name="T54" fmla="*/ 11 w 26"/>
                  <a:gd name="T55" fmla="*/ 29 h 46"/>
                  <a:gd name="T56" fmla="*/ 11 w 26"/>
                  <a:gd name="T57" fmla="*/ 29 h 46"/>
                  <a:gd name="T58" fmla="*/ 10 w 26"/>
                  <a:gd name="T59" fmla="*/ 29 h 46"/>
                  <a:gd name="T60" fmla="*/ 9 w 26"/>
                  <a:gd name="T61" fmla="*/ 30 h 46"/>
                  <a:gd name="T62" fmla="*/ 9 w 26"/>
                  <a:gd name="T63" fmla="*/ 31 h 46"/>
                  <a:gd name="T64" fmla="*/ 10 w 26"/>
                  <a:gd name="T65" fmla="*/ 29 h 46"/>
                  <a:gd name="T66" fmla="*/ 10 w 26"/>
                  <a:gd name="T67" fmla="*/ 29 h 46"/>
                  <a:gd name="T68" fmla="*/ 14 w 26"/>
                  <a:gd name="T69" fmla="*/ 23 h 46"/>
                  <a:gd name="T70" fmla="*/ 13 w 26"/>
                  <a:gd name="T71" fmla="*/ 24 h 46"/>
                  <a:gd name="T72" fmla="*/ 13 w 26"/>
                  <a:gd name="T73" fmla="*/ 24 h 46"/>
                  <a:gd name="T74" fmla="*/ 14 w 26"/>
                  <a:gd name="T75" fmla="*/ 23 h 46"/>
                  <a:gd name="T76" fmla="*/ 14 w 26"/>
                  <a:gd name="T77" fmla="*/ 23 h 46"/>
                  <a:gd name="T78" fmla="*/ 14 w 26"/>
                  <a:gd name="T79" fmla="*/ 22 h 46"/>
                  <a:gd name="T80" fmla="*/ 13 w 26"/>
                  <a:gd name="T81" fmla="*/ 24 h 46"/>
                  <a:gd name="T82" fmla="*/ 13 w 26"/>
                  <a:gd name="T83" fmla="*/ 24 h 46"/>
                  <a:gd name="T84" fmla="*/ 14 w 26"/>
                  <a:gd name="T85" fmla="*/ 23 h 46"/>
                  <a:gd name="T86" fmla="*/ 14 w 26"/>
                  <a:gd name="T87" fmla="*/ 22 h 46"/>
                  <a:gd name="T88" fmla="*/ 18 w 26"/>
                  <a:gd name="T89" fmla="*/ 15 h 46"/>
                  <a:gd name="T90" fmla="*/ 16 w 26"/>
                  <a:gd name="T91" fmla="*/ 18 h 46"/>
                  <a:gd name="T92" fmla="*/ 16 w 26"/>
                  <a:gd name="T93" fmla="*/ 19 h 46"/>
                  <a:gd name="T94" fmla="*/ 18 w 26"/>
                  <a:gd name="T95" fmla="*/ 16 h 46"/>
                  <a:gd name="T96" fmla="*/ 18 w 26"/>
                  <a:gd name="T97" fmla="*/ 15 h 46"/>
                  <a:gd name="T98" fmla="*/ 21 w 26"/>
                  <a:gd name="T99" fmla="*/ 9 h 46"/>
                  <a:gd name="T100" fmla="*/ 20 w 26"/>
                  <a:gd name="T101" fmla="*/ 11 h 46"/>
                  <a:gd name="T102" fmla="*/ 20 w 26"/>
                  <a:gd name="T103" fmla="*/ 11 h 46"/>
                  <a:gd name="T104" fmla="*/ 22 w 26"/>
                  <a:gd name="T105" fmla="*/ 9 h 46"/>
                  <a:gd name="T106" fmla="*/ 21 w 26"/>
                  <a:gd name="T107" fmla="*/ 9 h 46"/>
                  <a:gd name="T108" fmla="*/ 26 w 26"/>
                  <a:gd name="T109" fmla="*/ 0 h 46"/>
                  <a:gd name="T110" fmla="*/ 25 w 26"/>
                  <a:gd name="T111" fmla="*/ 2 h 46"/>
                  <a:gd name="T112" fmla="*/ 25 w 26"/>
                  <a:gd name="T113" fmla="*/ 3 h 46"/>
                  <a:gd name="T114" fmla="*/ 25 w 26"/>
                  <a:gd name="T115" fmla="*/ 3 h 46"/>
                  <a:gd name="T116" fmla="*/ 26 w 26"/>
                  <a:gd name="T117" fmla="*/ 1 h 46"/>
                  <a:gd name="T118" fmla="*/ 26 w 26"/>
                  <a:gd name="T1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" h="46">
                    <a:moveTo>
                      <a:pt x="1" y="45"/>
                    </a:moveTo>
                    <a:cubicBezTo>
                      <a:pt x="1" y="45"/>
                      <a:pt x="1" y="46"/>
                      <a:pt x="0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5"/>
                      <a:pt x="2" y="45"/>
                    </a:cubicBezTo>
                    <a:cubicBezTo>
                      <a:pt x="1" y="45"/>
                      <a:pt x="1" y="45"/>
                      <a:pt x="1" y="45"/>
                    </a:cubicBezTo>
                    <a:moveTo>
                      <a:pt x="2" y="43"/>
                    </a:moveTo>
                    <a:cubicBezTo>
                      <a:pt x="2" y="44"/>
                      <a:pt x="2" y="44"/>
                      <a:pt x="1" y="45"/>
                    </a:cubicBezTo>
                    <a:cubicBezTo>
                      <a:pt x="1" y="45"/>
                      <a:pt x="1" y="45"/>
                      <a:pt x="2" y="45"/>
                    </a:cubicBezTo>
                    <a:cubicBezTo>
                      <a:pt x="2" y="44"/>
                      <a:pt x="2" y="44"/>
                      <a:pt x="3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moveTo>
                      <a:pt x="8" y="34"/>
                    </a:moveTo>
                    <a:cubicBezTo>
                      <a:pt x="6" y="36"/>
                      <a:pt x="5" y="38"/>
                      <a:pt x="4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38"/>
                      <a:pt x="7" y="36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moveTo>
                      <a:pt x="7" y="34"/>
                    </a:moveTo>
                    <a:cubicBezTo>
                      <a:pt x="6" y="35"/>
                      <a:pt x="6" y="37"/>
                      <a:pt x="5" y="38"/>
                    </a:cubicBezTo>
                    <a:cubicBezTo>
                      <a:pt x="5" y="38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8"/>
                      <a:pt x="6" y="36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moveTo>
                      <a:pt x="11" y="29"/>
                    </a:moveTo>
                    <a:cubicBezTo>
                      <a:pt x="10" y="30"/>
                      <a:pt x="10" y="30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10" y="30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moveTo>
                      <a:pt x="10" y="29"/>
                    </a:moveTo>
                    <a:cubicBezTo>
                      <a:pt x="10" y="29"/>
                      <a:pt x="9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moveTo>
                      <a:pt x="14" y="23"/>
                    </a:moveTo>
                    <a:cubicBezTo>
                      <a:pt x="14" y="23"/>
                      <a:pt x="14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moveTo>
                      <a:pt x="14" y="22"/>
                    </a:moveTo>
                    <a:cubicBezTo>
                      <a:pt x="13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moveTo>
                      <a:pt x="18" y="15"/>
                    </a:moveTo>
                    <a:cubicBezTo>
                      <a:pt x="17" y="16"/>
                      <a:pt x="16" y="17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7" y="18"/>
                      <a:pt x="17" y="17"/>
                      <a:pt x="18" y="16"/>
                    </a:cubicBezTo>
                    <a:cubicBezTo>
                      <a:pt x="18" y="15"/>
                      <a:pt x="18" y="15"/>
                      <a:pt x="18" y="15"/>
                    </a:cubicBezTo>
                    <a:moveTo>
                      <a:pt x="21" y="9"/>
                    </a:moveTo>
                    <a:cubicBezTo>
                      <a:pt x="21" y="10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0"/>
                      <a:pt x="22" y="9"/>
                    </a:cubicBezTo>
                    <a:cubicBezTo>
                      <a:pt x="21" y="9"/>
                      <a:pt x="21" y="9"/>
                      <a:pt x="21" y="9"/>
                    </a:cubicBezTo>
                    <a:moveTo>
                      <a:pt x="26" y="0"/>
                    </a:move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8" name="Freeform 9869"/>
              <p:cNvSpPr>
                <a:spLocks/>
              </p:cNvSpPr>
              <p:nvPr/>
            </p:nvSpPr>
            <p:spPr bwMode="auto">
              <a:xfrm>
                <a:off x="0" y="335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9" name="Freeform 9870"/>
              <p:cNvSpPr>
                <a:spLocks noEditPoints="1"/>
              </p:cNvSpPr>
              <p:nvPr/>
            </p:nvSpPr>
            <p:spPr bwMode="auto">
              <a:xfrm>
                <a:off x="-21" y="3368"/>
                <a:ext cx="17" cy="30"/>
              </a:xfrm>
              <a:custGeom>
                <a:avLst/>
                <a:gdLst>
                  <a:gd name="T0" fmla="*/ 0 w 7"/>
                  <a:gd name="T1" fmla="*/ 13 h 13"/>
                  <a:gd name="T2" fmla="*/ 0 w 7"/>
                  <a:gd name="T3" fmla="*/ 13 h 13"/>
                  <a:gd name="T4" fmla="*/ 0 w 7"/>
                  <a:gd name="T5" fmla="*/ 13 h 13"/>
                  <a:gd name="T6" fmla="*/ 0 w 7"/>
                  <a:gd name="T7" fmla="*/ 13 h 13"/>
                  <a:gd name="T8" fmla="*/ 0 w 7"/>
                  <a:gd name="T9" fmla="*/ 13 h 13"/>
                  <a:gd name="T10" fmla="*/ 2 w 7"/>
                  <a:gd name="T11" fmla="*/ 9 h 13"/>
                  <a:gd name="T12" fmla="*/ 1 w 7"/>
                  <a:gd name="T13" fmla="*/ 12 h 13"/>
                  <a:gd name="T14" fmla="*/ 1 w 7"/>
                  <a:gd name="T15" fmla="*/ 12 h 13"/>
                  <a:gd name="T16" fmla="*/ 2 w 7"/>
                  <a:gd name="T17" fmla="*/ 9 h 13"/>
                  <a:gd name="T18" fmla="*/ 2 w 7"/>
                  <a:gd name="T19" fmla="*/ 9 h 13"/>
                  <a:gd name="T20" fmla="*/ 7 w 7"/>
                  <a:gd name="T21" fmla="*/ 0 h 13"/>
                  <a:gd name="T22" fmla="*/ 5 w 7"/>
                  <a:gd name="T23" fmla="*/ 4 h 13"/>
                  <a:gd name="T24" fmla="*/ 5 w 7"/>
                  <a:gd name="T25" fmla="*/ 4 h 13"/>
                  <a:gd name="T26" fmla="*/ 7 w 7"/>
                  <a:gd name="T27" fmla="*/ 0 h 13"/>
                  <a:gd name="T28" fmla="*/ 7 w 7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moveTo>
                      <a:pt x="2" y="9"/>
                    </a:moveTo>
                    <a:cubicBezTo>
                      <a:pt x="2" y="9"/>
                      <a:pt x="1" y="10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7" y="0"/>
                    </a:moveTo>
                    <a:cubicBezTo>
                      <a:pt x="7" y="1"/>
                      <a:pt x="6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0" name="Oval 9871"/>
              <p:cNvSpPr>
                <a:spLocks noChangeArrowheads="1"/>
              </p:cNvSpPr>
              <p:nvPr/>
            </p:nvSpPr>
            <p:spPr bwMode="auto">
              <a:xfrm>
                <a:off x="-21" y="339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1" name="Freeform 9872"/>
              <p:cNvSpPr>
                <a:spLocks noEditPoints="1"/>
              </p:cNvSpPr>
              <p:nvPr/>
            </p:nvSpPr>
            <p:spPr bwMode="auto">
              <a:xfrm>
                <a:off x="-40" y="3403"/>
                <a:ext cx="17" cy="28"/>
              </a:xfrm>
              <a:custGeom>
                <a:avLst/>
                <a:gdLst>
                  <a:gd name="T0" fmla="*/ 1 w 7"/>
                  <a:gd name="T1" fmla="*/ 10 h 12"/>
                  <a:gd name="T2" fmla="*/ 0 w 7"/>
                  <a:gd name="T3" fmla="*/ 12 h 12"/>
                  <a:gd name="T4" fmla="*/ 0 w 7"/>
                  <a:gd name="T5" fmla="*/ 12 h 12"/>
                  <a:gd name="T6" fmla="*/ 1 w 7"/>
                  <a:gd name="T7" fmla="*/ 10 h 12"/>
                  <a:gd name="T8" fmla="*/ 1 w 7"/>
                  <a:gd name="T9" fmla="*/ 10 h 12"/>
                  <a:gd name="T10" fmla="*/ 2 w 7"/>
                  <a:gd name="T11" fmla="*/ 7 h 12"/>
                  <a:gd name="T12" fmla="*/ 1 w 7"/>
                  <a:gd name="T13" fmla="*/ 10 h 12"/>
                  <a:gd name="T14" fmla="*/ 1 w 7"/>
                  <a:gd name="T15" fmla="*/ 10 h 12"/>
                  <a:gd name="T16" fmla="*/ 2 w 7"/>
                  <a:gd name="T17" fmla="*/ 8 h 12"/>
                  <a:gd name="T18" fmla="*/ 2 w 7"/>
                  <a:gd name="T19" fmla="*/ 7 h 12"/>
                  <a:gd name="T20" fmla="*/ 4 w 7"/>
                  <a:gd name="T21" fmla="*/ 5 h 12"/>
                  <a:gd name="T22" fmla="*/ 2 w 7"/>
                  <a:gd name="T23" fmla="*/ 7 h 12"/>
                  <a:gd name="T24" fmla="*/ 2 w 7"/>
                  <a:gd name="T25" fmla="*/ 7 h 12"/>
                  <a:gd name="T26" fmla="*/ 4 w 7"/>
                  <a:gd name="T27" fmla="*/ 5 h 12"/>
                  <a:gd name="T28" fmla="*/ 4 w 7"/>
                  <a:gd name="T29" fmla="*/ 5 h 12"/>
                  <a:gd name="T30" fmla="*/ 7 w 7"/>
                  <a:gd name="T31" fmla="*/ 0 h 12"/>
                  <a:gd name="T32" fmla="*/ 4 w 7"/>
                  <a:gd name="T33" fmla="*/ 5 h 12"/>
                  <a:gd name="T34" fmla="*/ 4 w 7"/>
                  <a:gd name="T35" fmla="*/ 5 h 12"/>
                  <a:gd name="T36" fmla="*/ 7 w 7"/>
                  <a:gd name="T37" fmla="*/ 0 h 12"/>
                  <a:gd name="T38" fmla="*/ 7 w 7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2">
                    <a:moveTo>
                      <a:pt x="1" y="10"/>
                    </a:move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2" y="7"/>
                    </a:moveTo>
                    <a:cubicBezTo>
                      <a:pt x="2" y="8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moveTo>
                      <a:pt x="4" y="5"/>
                    </a:moveTo>
                    <a:cubicBezTo>
                      <a:pt x="3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7" y="0"/>
                    </a:moveTo>
                    <a:cubicBezTo>
                      <a:pt x="6" y="1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6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2" name="Oval 9873"/>
              <p:cNvSpPr>
                <a:spLocks noChangeArrowheads="1"/>
              </p:cNvSpPr>
              <p:nvPr/>
            </p:nvSpPr>
            <p:spPr bwMode="auto">
              <a:xfrm>
                <a:off x="-37" y="342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3" name="Freeform 9874"/>
              <p:cNvSpPr>
                <a:spLocks noEditPoints="1"/>
              </p:cNvSpPr>
              <p:nvPr/>
            </p:nvSpPr>
            <p:spPr bwMode="auto">
              <a:xfrm>
                <a:off x="-52" y="3434"/>
                <a:ext cx="10" cy="19"/>
              </a:xfrm>
              <a:custGeom>
                <a:avLst/>
                <a:gdLst>
                  <a:gd name="T0" fmla="*/ 0 w 4"/>
                  <a:gd name="T1" fmla="*/ 7 h 8"/>
                  <a:gd name="T2" fmla="*/ 0 w 4"/>
                  <a:gd name="T3" fmla="*/ 8 h 8"/>
                  <a:gd name="T4" fmla="*/ 0 w 4"/>
                  <a:gd name="T5" fmla="*/ 8 h 8"/>
                  <a:gd name="T6" fmla="*/ 0 w 4"/>
                  <a:gd name="T7" fmla="*/ 7 h 8"/>
                  <a:gd name="T8" fmla="*/ 0 w 4"/>
                  <a:gd name="T9" fmla="*/ 7 h 8"/>
                  <a:gd name="T10" fmla="*/ 2 w 4"/>
                  <a:gd name="T11" fmla="*/ 3 h 8"/>
                  <a:gd name="T12" fmla="*/ 2 w 4"/>
                  <a:gd name="T13" fmla="*/ 4 h 8"/>
                  <a:gd name="T14" fmla="*/ 2 w 4"/>
                  <a:gd name="T15" fmla="*/ 4 h 8"/>
                  <a:gd name="T16" fmla="*/ 2 w 4"/>
                  <a:gd name="T17" fmla="*/ 3 h 8"/>
                  <a:gd name="T18" fmla="*/ 2 w 4"/>
                  <a:gd name="T19" fmla="*/ 3 h 8"/>
                  <a:gd name="T20" fmla="*/ 4 w 4"/>
                  <a:gd name="T21" fmla="*/ 0 h 8"/>
                  <a:gd name="T22" fmla="*/ 3 w 4"/>
                  <a:gd name="T23" fmla="*/ 3 h 8"/>
                  <a:gd name="T24" fmla="*/ 3 w 4"/>
                  <a:gd name="T25" fmla="*/ 3 h 8"/>
                  <a:gd name="T26" fmla="*/ 4 w 4"/>
                  <a:gd name="T27" fmla="*/ 0 h 8"/>
                  <a:gd name="T28" fmla="*/ 4 w 4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8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2" y="3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0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4" name="Freeform 9875"/>
              <p:cNvSpPr>
                <a:spLocks noEditPoints="1"/>
              </p:cNvSpPr>
              <p:nvPr/>
            </p:nvSpPr>
            <p:spPr bwMode="auto">
              <a:xfrm>
                <a:off x="-52" y="3443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3 h 3"/>
                  <a:gd name="T4" fmla="*/ 0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0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5" name="Oval 9876"/>
              <p:cNvSpPr>
                <a:spLocks noChangeArrowheads="1"/>
              </p:cNvSpPr>
              <p:nvPr/>
            </p:nvSpPr>
            <p:spPr bwMode="auto">
              <a:xfrm>
                <a:off x="-49" y="344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6" name="Freeform 9877"/>
              <p:cNvSpPr>
                <a:spLocks/>
              </p:cNvSpPr>
              <p:nvPr/>
            </p:nvSpPr>
            <p:spPr bwMode="auto">
              <a:xfrm>
                <a:off x="-56" y="3453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7" name="Freeform 9878"/>
              <p:cNvSpPr>
                <a:spLocks noEditPoints="1"/>
              </p:cNvSpPr>
              <p:nvPr/>
            </p:nvSpPr>
            <p:spPr bwMode="auto">
              <a:xfrm>
                <a:off x="-52" y="3250"/>
                <a:ext cx="123" cy="203"/>
              </a:xfrm>
              <a:custGeom>
                <a:avLst/>
                <a:gdLst>
                  <a:gd name="T0" fmla="*/ 0 w 52"/>
                  <a:gd name="T1" fmla="*/ 86 h 86"/>
                  <a:gd name="T2" fmla="*/ 0 w 52"/>
                  <a:gd name="T3" fmla="*/ 86 h 86"/>
                  <a:gd name="T4" fmla="*/ 3 w 52"/>
                  <a:gd name="T5" fmla="*/ 81 h 86"/>
                  <a:gd name="T6" fmla="*/ 2 w 52"/>
                  <a:gd name="T7" fmla="*/ 81 h 86"/>
                  <a:gd name="T8" fmla="*/ 3 w 52"/>
                  <a:gd name="T9" fmla="*/ 81 h 86"/>
                  <a:gd name="T10" fmla="*/ 4 w 52"/>
                  <a:gd name="T11" fmla="*/ 78 h 86"/>
                  <a:gd name="T12" fmla="*/ 5 w 52"/>
                  <a:gd name="T13" fmla="*/ 77 h 86"/>
                  <a:gd name="T14" fmla="*/ 7 w 52"/>
                  <a:gd name="T15" fmla="*/ 72 h 86"/>
                  <a:gd name="T16" fmla="*/ 7 w 52"/>
                  <a:gd name="T17" fmla="*/ 73 h 86"/>
                  <a:gd name="T18" fmla="*/ 7 w 52"/>
                  <a:gd name="T19" fmla="*/ 72 h 86"/>
                  <a:gd name="T20" fmla="*/ 9 w 52"/>
                  <a:gd name="T21" fmla="*/ 70 h 86"/>
                  <a:gd name="T22" fmla="*/ 9 w 52"/>
                  <a:gd name="T23" fmla="*/ 70 h 86"/>
                  <a:gd name="T24" fmla="*/ 13 w 52"/>
                  <a:gd name="T25" fmla="*/ 63 h 86"/>
                  <a:gd name="T26" fmla="*/ 12 w 52"/>
                  <a:gd name="T27" fmla="*/ 65 h 86"/>
                  <a:gd name="T28" fmla="*/ 13 w 52"/>
                  <a:gd name="T29" fmla="*/ 63 h 86"/>
                  <a:gd name="T30" fmla="*/ 13 w 52"/>
                  <a:gd name="T31" fmla="*/ 63 h 86"/>
                  <a:gd name="T32" fmla="*/ 14 w 52"/>
                  <a:gd name="T33" fmla="*/ 62 h 86"/>
                  <a:gd name="T34" fmla="*/ 18 w 52"/>
                  <a:gd name="T35" fmla="*/ 54 h 86"/>
                  <a:gd name="T36" fmla="*/ 15 w 52"/>
                  <a:gd name="T37" fmla="*/ 59 h 86"/>
                  <a:gd name="T38" fmla="*/ 18 w 52"/>
                  <a:gd name="T39" fmla="*/ 54 h 86"/>
                  <a:gd name="T40" fmla="*/ 20 w 52"/>
                  <a:gd name="T41" fmla="*/ 50 h 86"/>
                  <a:gd name="T42" fmla="*/ 22 w 52"/>
                  <a:gd name="T43" fmla="*/ 47 h 86"/>
                  <a:gd name="T44" fmla="*/ 25 w 52"/>
                  <a:gd name="T45" fmla="*/ 41 h 86"/>
                  <a:gd name="T46" fmla="*/ 24 w 52"/>
                  <a:gd name="T47" fmla="*/ 44 h 86"/>
                  <a:gd name="T48" fmla="*/ 25 w 52"/>
                  <a:gd name="T49" fmla="*/ 41 h 86"/>
                  <a:gd name="T50" fmla="*/ 23 w 52"/>
                  <a:gd name="T51" fmla="*/ 44 h 86"/>
                  <a:gd name="T52" fmla="*/ 25 w 52"/>
                  <a:gd name="T53" fmla="*/ 40 h 86"/>
                  <a:gd name="T54" fmla="*/ 31 w 52"/>
                  <a:gd name="T55" fmla="*/ 32 h 86"/>
                  <a:gd name="T56" fmla="*/ 29 w 52"/>
                  <a:gd name="T57" fmla="*/ 35 h 86"/>
                  <a:gd name="T58" fmla="*/ 31 w 52"/>
                  <a:gd name="T59" fmla="*/ 32 h 86"/>
                  <a:gd name="T60" fmla="*/ 28 w 52"/>
                  <a:gd name="T61" fmla="*/ 35 h 86"/>
                  <a:gd name="T62" fmla="*/ 30 w 52"/>
                  <a:gd name="T63" fmla="*/ 32 h 86"/>
                  <a:gd name="T64" fmla="*/ 34 w 52"/>
                  <a:gd name="T65" fmla="*/ 25 h 86"/>
                  <a:gd name="T66" fmla="*/ 32 w 52"/>
                  <a:gd name="T67" fmla="*/ 30 h 86"/>
                  <a:gd name="T68" fmla="*/ 34 w 52"/>
                  <a:gd name="T69" fmla="*/ 25 h 86"/>
                  <a:gd name="T70" fmla="*/ 31 w 52"/>
                  <a:gd name="T71" fmla="*/ 30 h 86"/>
                  <a:gd name="T72" fmla="*/ 34 w 52"/>
                  <a:gd name="T73" fmla="*/ 25 h 86"/>
                  <a:gd name="T74" fmla="*/ 36 w 52"/>
                  <a:gd name="T75" fmla="*/ 22 h 86"/>
                  <a:gd name="T76" fmla="*/ 35 w 52"/>
                  <a:gd name="T77" fmla="*/ 24 h 86"/>
                  <a:gd name="T78" fmla="*/ 37 w 52"/>
                  <a:gd name="T79" fmla="*/ 19 h 86"/>
                  <a:gd name="T80" fmla="*/ 35 w 52"/>
                  <a:gd name="T81" fmla="*/ 24 h 86"/>
                  <a:gd name="T82" fmla="*/ 37 w 52"/>
                  <a:gd name="T83" fmla="*/ 20 h 86"/>
                  <a:gd name="T84" fmla="*/ 41 w 52"/>
                  <a:gd name="T85" fmla="*/ 12 h 86"/>
                  <a:gd name="T86" fmla="*/ 39 w 52"/>
                  <a:gd name="T87" fmla="*/ 16 h 86"/>
                  <a:gd name="T88" fmla="*/ 41 w 52"/>
                  <a:gd name="T89" fmla="*/ 12 h 86"/>
                  <a:gd name="T90" fmla="*/ 46 w 52"/>
                  <a:gd name="T91" fmla="*/ 4 h 86"/>
                  <a:gd name="T92" fmla="*/ 43 w 52"/>
                  <a:gd name="T93" fmla="*/ 10 h 86"/>
                  <a:gd name="T94" fmla="*/ 46 w 52"/>
                  <a:gd name="T95" fmla="*/ 4 h 86"/>
                  <a:gd name="T96" fmla="*/ 51 w 52"/>
                  <a:gd name="T97" fmla="*/ 3 h 86"/>
                  <a:gd name="T98" fmla="*/ 51 w 52"/>
                  <a:gd name="T99" fmla="*/ 4 h 86"/>
                  <a:gd name="T100" fmla="*/ 49 w 52"/>
                  <a:gd name="T101" fmla="*/ 0 h 86"/>
                  <a:gd name="T102" fmla="*/ 48 w 52"/>
                  <a:gd name="T103" fmla="*/ 0 h 86"/>
                  <a:gd name="T104" fmla="*/ 50 w 52"/>
                  <a:gd name="T105" fmla="*/ 2 h 86"/>
                  <a:gd name="T106" fmla="*/ 50 w 52"/>
                  <a:gd name="T107" fmla="*/ 2 h 86"/>
                  <a:gd name="T108" fmla="*/ 49 w 52"/>
                  <a:gd name="T109" fmla="*/ 0 h 86"/>
                  <a:gd name="T110" fmla="*/ 48 w 52"/>
                  <a:gd name="T111" fmla="*/ 0 h 86"/>
                  <a:gd name="T112" fmla="*/ 47 w 52"/>
                  <a:gd name="T113" fmla="*/ 2 h 86"/>
                  <a:gd name="T114" fmla="*/ 48 w 52"/>
                  <a:gd name="T115" fmla="*/ 0 h 86"/>
                  <a:gd name="T116" fmla="*/ 48 w 52"/>
                  <a:gd name="T11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86">
                    <a:moveTo>
                      <a:pt x="0" y="86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0" y="86"/>
                      <a:pt x="0" y="86"/>
                    </a:cubicBezTo>
                    <a:moveTo>
                      <a:pt x="3" y="81"/>
                    </a:moveTo>
                    <a:cubicBezTo>
                      <a:pt x="3" y="81"/>
                      <a:pt x="2" y="81"/>
                      <a:pt x="2" y="81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1"/>
                      <a:pt x="3" y="81"/>
                      <a:pt x="3" y="81"/>
                    </a:cubicBezTo>
                    <a:cubicBezTo>
                      <a:pt x="3" y="81"/>
                      <a:pt x="3" y="81"/>
                      <a:pt x="3" y="81"/>
                    </a:cubicBezTo>
                    <a:moveTo>
                      <a:pt x="5" y="77"/>
                    </a:moveTo>
                    <a:cubicBezTo>
                      <a:pt x="5" y="77"/>
                      <a:pt x="4" y="78"/>
                      <a:pt x="4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78"/>
                      <a:pt x="5" y="77"/>
                      <a:pt x="5" y="77"/>
                    </a:cubicBezTo>
                    <a:cubicBezTo>
                      <a:pt x="5" y="77"/>
                      <a:pt x="5" y="77"/>
                      <a:pt x="5" y="77"/>
                    </a:cubicBezTo>
                    <a:moveTo>
                      <a:pt x="7" y="72"/>
                    </a:moveTo>
                    <a:cubicBezTo>
                      <a:pt x="7" y="72"/>
                      <a:pt x="7" y="72"/>
                      <a:pt x="7" y="72"/>
                    </a:cubicBezTo>
                    <a:cubicBezTo>
                      <a:pt x="7" y="72"/>
                      <a:pt x="7" y="73"/>
                      <a:pt x="7" y="73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7" y="72"/>
                      <a:pt x="7" y="72"/>
                      <a:pt x="7" y="72"/>
                    </a:cubicBezTo>
                    <a:moveTo>
                      <a:pt x="9" y="70"/>
                    </a:move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moveTo>
                      <a:pt x="13" y="63"/>
                    </a:moveTo>
                    <a:cubicBezTo>
                      <a:pt x="12" y="64"/>
                      <a:pt x="12" y="64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4"/>
                      <a:pt x="12" y="64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moveTo>
                      <a:pt x="14" y="62"/>
                    </a:moveTo>
                    <a:cubicBezTo>
                      <a:pt x="13" y="62"/>
                      <a:pt x="13" y="62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3" y="63"/>
                      <a:pt x="13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moveTo>
                      <a:pt x="18" y="54"/>
                    </a:moveTo>
                    <a:cubicBezTo>
                      <a:pt x="17" y="55"/>
                      <a:pt x="16" y="57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57"/>
                      <a:pt x="17" y="55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moveTo>
                      <a:pt x="21" y="47"/>
                    </a:moveTo>
                    <a:cubicBezTo>
                      <a:pt x="21" y="48"/>
                      <a:pt x="21" y="49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49"/>
                      <a:pt x="21" y="48"/>
                      <a:pt x="22" y="47"/>
                    </a:cubicBezTo>
                    <a:cubicBezTo>
                      <a:pt x="22" y="47"/>
                      <a:pt x="22" y="47"/>
                      <a:pt x="21" y="47"/>
                    </a:cubicBezTo>
                    <a:moveTo>
                      <a:pt x="25" y="41"/>
                    </a:moveTo>
                    <a:cubicBezTo>
                      <a:pt x="24" y="42"/>
                      <a:pt x="24" y="44"/>
                      <a:pt x="23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3"/>
                      <a:pt x="25" y="42"/>
                      <a:pt x="26" y="41"/>
                    </a:cubicBezTo>
                    <a:cubicBezTo>
                      <a:pt x="26" y="41"/>
                      <a:pt x="26" y="41"/>
                      <a:pt x="25" y="41"/>
                    </a:cubicBezTo>
                    <a:moveTo>
                      <a:pt x="25" y="40"/>
                    </a:moveTo>
                    <a:cubicBezTo>
                      <a:pt x="25" y="42"/>
                      <a:pt x="24" y="43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4"/>
                      <a:pt x="24" y="42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moveTo>
                      <a:pt x="31" y="32"/>
                    </a:moveTo>
                    <a:cubicBezTo>
                      <a:pt x="30" y="33"/>
                      <a:pt x="29" y="34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4"/>
                      <a:pt x="30" y="33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moveTo>
                      <a:pt x="30" y="31"/>
                    </a:moveTo>
                    <a:cubicBezTo>
                      <a:pt x="29" y="33"/>
                      <a:pt x="29" y="34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4"/>
                      <a:pt x="30" y="33"/>
                      <a:pt x="30" y="32"/>
                    </a:cubicBezTo>
                    <a:cubicBezTo>
                      <a:pt x="30" y="31"/>
                      <a:pt x="30" y="31"/>
                      <a:pt x="30" y="31"/>
                    </a:cubicBezTo>
                    <a:moveTo>
                      <a:pt x="34" y="25"/>
                    </a:moveTo>
                    <a:cubicBezTo>
                      <a:pt x="33" y="27"/>
                      <a:pt x="32" y="29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28"/>
                      <a:pt x="33" y="27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moveTo>
                      <a:pt x="34" y="25"/>
                    </a:moveTo>
                    <a:cubicBezTo>
                      <a:pt x="33" y="27"/>
                      <a:pt x="32" y="28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28"/>
                      <a:pt x="33" y="27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moveTo>
                      <a:pt x="36" y="22"/>
                    </a:moveTo>
                    <a:cubicBezTo>
                      <a:pt x="36" y="22"/>
                      <a:pt x="36" y="23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3"/>
                      <a:pt x="36" y="22"/>
                      <a:pt x="36" y="22"/>
                    </a:cubicBezTo>
                    <a:moveTo>
                      <a:pt x="37" y="19"/>
                    </a:moveTo>
                    <a:cubicBezTo>
                      <a:pt x="36" y="21"/>
                      <a:pt x="35" y="22"/>
                      <a:pt x="35" y="23"/>
                    </a:cubicBezTo>
                    <a:cubicBezTo>
                      <a:pt x="35" y="23"/>
                      <a:pt x="35" y="23"/>
                      <a:pt x="35" y="24"/>
                    </a:cubicBezTo>
                    <a:cubicBezTo>
                      <a:pt x="35" y="23"/>
                      <a:pt x="36" y="22"/>
                      <a:pt x="36" y="22"/>
                    </a:cubicBezTo>
                    <a:cubicBezTo>
                      <a:pt x="36" y="21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7" y="19"/>
                    </a:cubicBezTo>
                    <a:moveTo>
                      <a:pt x="41" y="12"/>
                    </a:moveTo>
                    <a:cubicBezTo>
                      <a:pt x="40" y="13"/>
                      <a:pt x="40" y="14"/>
                      <a:pt x="39" y="15"/>
                    </a:cubicBezTo>
                    <a:cubicBezTo>
                      <a:pt x="39" y="15"/>
                      <a:pt x="39" y="16"/>
                      <a:pt x="39" y="16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0" y="15"/>
                      <a:pt x="41" y="14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moveTo>
                      <a:pt x="46" y="4"/>
                    </a:moveTo>
                    <a:cubicBezTo>
                      <a:pt x="45" y="6"/>
                      <a:pt x="43" y="8"/>
                      <a:pt x="42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8"/>
                      <a:pt x="45" y="6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moveTo>
                      <a:pt x="51" y="2"/>
                    </a:moveTo>
                    <a:cubicBezTo>
                      <a:pt x="51" y="2"/>
                      <a:pt x="51" y="2"/>
                      <a:pt x="51" y="3"/>
                    </a:cubicBezTo>
                    <a:cubicBezTo>
                      <a:pt x="51" y="3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2" y="3"/>
                      <a:pt x="52" y="2"/>
                      <a:pt x="51" y="2"/>
                    </a:cubicBezTo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1"/>
                      <a:pt x="49" y="2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1" y="2"/>
                      <a:pt x="51" y="1"/>
                      <a:pt x="51" y="1"/>
                    </a:cubicBezTo>
                    <a:cubicBezTo>
                      <a:pt x="51" y="1"/>
                      <a:pt x="50" y="0"/>
                      <a:pt x="49" y="0"/>
                    </a:cubicBezTo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8" name="Freeform 9879"/>
              <p:cNvSpPr>
                <a:spLocks noEditPoints="1"/>
              </p:cNvSpPr>
              <p:nvPr/>
            </p:nvSpPr>
            <p:spPr bwMode="auto">
              <a:xfrm>
                <a:off x="71" y="3264"/>
                <a:ext cx="10" cy="2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1 h 1"/>
                  <a:gd name="T6" fmla="*/ 1 w 4"/>
                  <a:gd name="T7" fmla="*/ 1 h 1"/>
                  <a:gd name="T8" fmla="*/ 1 w 4"/>
                  <a:gd name="T9" fmla="*/ 1 h 1"/>
                  <a:gd name="T10" fmla="*/ 1 w 4"/>
                  <a:gd name="T11" fmla="*/ 1 h 1"/>
                  <a:gd name="T12" fmla="*/ 1 w 4"/>
                  <a:gd name="T13" fmla="*/ 1 h 1"/>
                  <a:gd name="T14" fmla="*/ 0 w 4"/>
                  <a:gd name="T15" fmla="*/ 1 h 1"/>
                  <a:gd name="T16" fmla="*/ 4 w 4"/>
                  <a:gd name="T17" fmla="*/ 0 h 1"/>
                  <a:gd name="T18" fmla="*/ 4 w 4"/>
                  <a:gd name="T19" fmla="*/ 0 h 1"/>
                  <a:gd name="T20" fmla="*/ 2 w 4"/>
                  <a:gd name="T21" fmla="*/ 1 h 1"/>
                  <a:gd name="T22" fmla="*/ 1 w 4"/>
                  <a:gd name="T23" fmla="*/ 1 h 1"/>
                  <a:gd name="T24" fmla="*/ 2 w 4"/>
                  <a:gd name="T25" fmla="*/ 1 h 1"/>
                  <a:gd name="T26" fmla="*/ 3 w 4"/>
                  <a:gd name="T27" fmla="*/ 0 h 1"/>
                  <a:gd name="T28" fmla="*/ 4 w 4"/>
                  <a:gd name="T29" fmla="*/ 0 h 1"/>
                  <a:gd name="T30" fmla="*/ 4 w 4"/>
                  <a:gd name="T31" fmla="*/ 0 h 1"/>
                  <a:gd name="T32" fmla="*/ 4 w 4"/>
                  <a:gd name="T33" fmla="*/ 0 h 1"/>
                  <a:gd name="T34" fmla="*/ 4 w 4"/>
                  <a:gd name="T3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9" name="Freeform 9880"/>
              <p:cNvSpPr>
                <a:spLocks noEditPoints="1"/>
              </p:cNvSpPr>
              <p:nvPr/>
            </p:nvSpPr>
            <p:spPr bwMode="auto">
              <a:xfrm>
                <a:off x="71" y="3266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0 w 2"/>
                  <a:gd name="T5" fmla="*/ 2 w 2"/>
                  <a:gd name="T6" fmla="*/ 1 w 2"/>
                  <a:gd name="T7" fmla="*/ 1 w 2"/>
                  <a:gd name="T8" fmla="*/ 1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0" name="Freeform 9881"/>
              <p:cNvSpPr>
                <a:spLocks noEditPoints="1"/>
              </p:cNvSpPr>
              <p:nvPr/>
            </p:nvSpPr>
            <p:spPr bwMode="auto">
              <a:xfrm>
                <a:off x="14" y="3264"/>
                <a:ext cx="67" cy="108"/>
              </a:xfrm>
              <a:custGeom>
                <a:avLst/>
                <a:gdLst>
                  <a:gd name="T0" fmla="*/ 1 w 28"/>
                  <a:gd name="T1" fmla="*/ 44 h 46"/>
                  <a:gd name="T2" fmla="*/ 0 w 28"/>
                  <a:gd name="T3" fmla="*/ 46 h 46"/>
                  <a:gd name="T4" fmla="*/ 0 w 28"/>
                  <a:gd name="T5" fmla="*/ 46 h 46"/>
                  <a:gd name="T6" fmla="*/ 1 w 28"/>
                  <a:gd name="T7" fmla="*/ 44 h 46"/>
                  <a:gd name="T8" fmla="*/ 1 w 28"/>
                  <a:gd name="T9" fmla="*/ 44 h 46"/>
                  <a:gd name="T10" fmla="*/ 3 w 28"/>
                  <a:gd name="T11" fmla="*/ 42 h 46"/>
                  <a:gd name="T12" fmla="*/ 1 w 28"/>
                  <a:gd name="T13" fmla="*/ 44 h 46"/>
                  <a:gd name="T14" fmla="*/ 1 w 28"/>
                  <a:gd name="T15" fmla="*/ 44 h 46"/>
                  <a:gd name="T16" fmla="*/ 3 w 28"/>
                  <a:gd name="T17" fmla="*/ 42 h 46"/>
                  <a:gd name="T18" fmla="*/ 3 w 28"/>
                  <a:gd name="T19" fmla="*/ 42 h 46"/>
                  <a:gd name="T20" fmla="*/ 7 w 28"/>
                  <a:gd name="T21" fmla="*/ 34 h 46"/>
                  <a:gd name="T22" fmla="*/ 5 w 28"/>
                  <a:gd name="T23" fmla="*/ 38 h 46"/>
                  <a:gd name="T24" fmla="*/ 5 w 28"/>
                  <a:gd name="T25" fmla="*/ 38 h 46"/>
                  <a:gd name="T26" fmla="*/ 8 w 28"/>
                  <a:gd name="T27" fmla="*/ 34 h 46"/>
                  <a:gd name="T28" fmla="*/ 7 w 28"/>
                  <a:gd name="T29" fmla="*/ 34 h 46"/>
                  <a:gd name="T30" fmla="*/ 11 w 28"/>
                  <a:gd name="T31" fmla="*/ 28 h 46"/>
                  <a:gd name="T32" fmla="*/ 10 w 28"/>
                  <a:gd name="T33" fmla="*/ 30 h 46"/>
                  <a:gd name="T34" fmla="*/ 10 w 28"/>
                  <a:gd name="T35" fmla="*/ 30 h 46"/>
                  <a:gd name="T36" fmla="*/ 11 w 28"/>
                  <a:gd name="T37" fmla="*/ 28 h 46"/>
                  <a:gd name="T38" fmla="*/ 11 w 28"/>
                  <a:gd name="T39" fmla="*/ 28 h 46"/>
                  <a:gd name="T40" fmla="*/ 19 w 28"/>
                  <a:gd name="T41" fmla="*/ 15 h 46"/>
                  <a:gd name="T42" fmla="*/ 17 w 28"/>
                  <a:gd name="T43" fmla="*/ 18 h 46"/>
                  <a:gd name="T44" fmla="*/ 17 w 28"/>
                  <a:gd name="T45" fmla="*/ 18 h 46"/>
                  <a:gd name="T46" fmla="*/ 17 w 28"/>
                  <a:gd name="T47" fmla="*/ 18 h 46"/>
                  <a:gd name="T48" fmla="*/ 19 w 28"/>
                  <a:gd name="T49" fmla="*/ 15 h 46"/>
                  <a:gd name="T50" fmla="*/ 19 w 28"/>
                  <a:gd name="T51" fmla="*/ 15 h 46"/>
                  <a:gd name="T52" fmla="*/ 22 w 28"/>
                  <a:gd name="T53" fmla="*/ 10 h 46"/>
                  <a:gd name="T54" fmla="*/ 21 w 28"/>
                  <a:gd name="T55" fmla="*/ 11 h 46"/>
                  <a:gd name="T56" fmla="*/ 22 w 28"/>
                  <a:gd name="T57" fmla="*/ 11 h 46"/>
                  <a:gd name="T58" fmla="*/ 22 w 28"/>
                  <a:gd name="T59" fmla="*/ 10 h 46"/>
                  <a:gd name="T60" fmla="*/ 22 w 28"/>
                  <a:gd name="T61" fmla="*/ 10 h 46"/>
                  <a:gd name="T62" fmla="*/ 28 w 28"/>
                  <a:gd name="T63" fmla="*/ 0 h 46"/>
                  <a:gd name="T64" fmla="*/ 27 w 28"/>
                  <a:gd name="T65" fmla="*/ 0 h 46"/>
                  <a:gd name="T66" fmla="*/ 27 w 28"/>
                  <a:gd name="T67" fmla="*/ 2 h 46"/>
                  <a:gd name="T68" fmla="*/ 24 w 28"/>
                  <a:gd name="T69" fmla="*/ 5 h 46"/>
                  <a:gd name="T70" fmla="*/ 25 w 28"/>
                  <a:gd name="T71" fmla="*/ 6 h 46"/>
                  <a:gd name="T72" fmla="*/ 27 w 28"/>
                  <a:gd name="T73" fmla="*/ 2 h 46"/>
                  <a:gd name="T74" fmla="*/ 28 w 28"/>
                  <a:gd name="T75" fmla="*/ 0 h 46"/>
                  <a:gd name="T76" fmla="*/ 28 w 28"/>
                  <a:gd name="T77" fmla="*/ 0 h 46"/>
                  <a:gd name="T78" fmla="*/ 23 w 28"/>
                  <a:gd name="T79" fmla="*/ 0 h 46"/>
                  <a:gd name="T80" fmla="*/ 23 w 28"/>
                  <a:gd name="T81" fmla="*/ 0 h 46"/>
                  <a:gd name="T82" fmla="*/ 23 w 28"/>
                  <a:gd name="T83" fmla="*/ 0 h 46"/>
                  <a:gd name="T84" fmla="*/ 23 w 28"/>
                  <a:gd name="T8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46">
                    <a:moveTo>
                      <a:pt x="1" y="44"/>
                    </a:moveTo>
                    <a:cubicBezTo>
                      <a:pt x="1" y="45"/>
                      <a:pt x="1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moveTo>
                      <a:pt x="3" y="42"/>
                    </a:moveTo>
                    <a:cubicBezTo>
                      <a:pt x="2" y="43"/>
                      <a:pt x="2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2" y="43"/>
                      <a:pt x="2" y="43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moveTo>
                      <a:pt x="7" y="34"/>
                    </a:moveTo>
                    <a:cubicBezTo>
                      <a:pt x="7" y="35"/>
                      <a:pt x="6" y="37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5"/>
                      <a:pt x="8" y="34"/>
                    </a:cubicBezTo>
                    <a:cubicBezTo>
                      <a:pt x="7" y="34"/>
                      <a:pt x="7" y="34"/>
                      <a:pt x="7" y="34"/>
                    </a:cubicBezTo>
                    <a:moveTo>
                      <a:pt x="11" y="28"/>
                    </a:moveTo>
                    <a:cubicBezTo>
                      <a:pt x="10" y="29"/>
                      <a:pt x="10" y="29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1" y="29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moveTo>
                      <a:pt x="19" y="15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7"/>
                      <a:pt x="18" y="16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moveTo>
                      <a:pt x="22" y="10"/>
                    </a:move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6"/>
                      <a:pt x="25" y="6"/>
                    </a:cubicBezTo>
                    <a:cubicBezTo>
                      <a:pt x="25" y="4"/>
                      <a:pt x="26" y="3"/>
                      <a:pt x="27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1" name="Oval 9882"/>
              <p:cNvSpPr>
                <a:spLocks noChangeArrowheads="1"/>
              </p:cNvSpPr>
              <p:nvPr/>
            </p:nvSpPr>
            <p:spPr bwMode="auto">
              <a:xfrm>
                <a:off x="17" y="33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2" name="Freeform 9883"/>
              <p:cNvSpPr>
                <a:spLocks/>
              </p:cNvSpPr>
              <p:nvPr/>
            </p:nvSpPr>
            <p:spPr bwMode="auto">
              <a:xfrm>
                <a:off x="7" y="3377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3" name="Freeform 9884"/>
              <p:cNvSpPr>
                <a:spLocks noEditPoints="1"/>
              </p:cNvSpPr>
              <p:nvPr/>
            </p:nvSpPr>
            <p:spPr bwMode="auto">
              <a:xfrm>
                <a:off x="12" y="3276"/>
                <a:ext cx="62" cy="101"/>
              </a:xfrm>
              <a:custGeom>
                <a:avLst/>
                <a:gdLst>
                  <a:gd name="T0" fmla="*/ 1 w 26"/>
                  <a:gd name="T1" fmla="*/ 41 h 43"/>
                  <a:gd name="T2" fmla="*/ 0 w 26"/>
                  <a:gd name="T3" fmla="*/ 43 h 43"/>
                  <a:gd name="T4" fmla="*/ 0 w 26"/>
                  <a:gd name="T5" fmla="*/ 43 h 43"/>
                  <a:gd name="T6" fmla="*/ 1 w 26"/>
                  <a:gd name="T7" fmla="*/ 41 h 43"/>
                  <a:gd name="T8" fmla="*/ 1 w 26"/>
                  <a:gd name="T9" fmla="*/ 41 h 43"/>
                  <a:gd name="T10" fmla="*/ 6 w 26"/>
                  <a:gd name="T11" fmla="*/ 33 h 43"/>
                  <a:gd name="T12" fmla="*/ 4 w 26"/>
                  <a:gd name="T13" fmla="*/ 37 h 43"/>
                  <a:gd name="T14" fmla="*/ 4 w 26"/>
                  <a:gd name="T15" fmla="*/ 37 h 43"/>
                  <a:gd name="T16" fmla="*/ 6 w 26"/>
                  <a:gd name="T17" fmla="*/ 33 h 43"/>
                  <a:gd name="T18" fmla="*/ 6 w 26"/>
                  <a:gd name="T19" fmla="*/ 33 h 43"/>
                  <a:gd name="T20" fmla="*/ 11 w 26"/>
                  <a:gd name="T21" fmla="*/ 25 h 43"/>
                  <a:gd name="T22" fmla="*/ 8 w 26"/>
                  <a:gd name="T23" fmla="*/ 29 h 43"/>
                  <a:gd name="T24" fmla="*/ 9 w 26"/>
                  <a:gd name="T25" fmla="*/ 29 h 43"/>
                  <a:gd name="T26" fmla="*/ 11 w 26"/>
                  <a:gd name="T27" fmla="*/ 25 h 43"/>
                  <a:gd name="T28" fmla="*/ 11 w 26"/>
                  <a:gd name="T29" fmla="*/ 25 h 43"/>
                  <a:gd name="T30" fmla="*/ 18 w 26"/>
                  <a:gd name="T31" fmla="*/ 13 h 43"/>
                  <a:gd name="T32" fmla="*/ 12 w 26"/>
                  <a:gd name="T33" fmla="*/ 23 h 43"/>
                  <a:gd name="T34" fmla="*/ 12 w 26"/>
                  <a:gd name="T35" fmla="*/ 23 h 43"/>
                  <a:gd name="T36" fmla="*/ 18 w 26"/>
                  <a:gd name="T37" fmla="*/ 13 h 43"/>
                  <a:gd name="T38" fmla="*/ 18 w 26"/>
                  <a:gd name="T39" fmla="*/ 13 h 43"/>
                  <a:gd name="T40" fmla="*/ 22 w 26"/>
                  <a:gd name="T41" fmla="*/ 6 h 43"/>
                  <a:gd name="T42" fmla="*/ 20 w 26"/>
                  <a:gd name="T43" fmla="*/ 10 h 43"/>
                  <a:gd name="T44" fmla="*/ 20 w 26"/>
                  <a:gd name="T45" fmla="*/ 10 h 43"/>
                  <a:gd name="T46" fmla="*/ 23 w 26"/>
                  <a:gd name="T47" fmla="*/ 6 h 43"/>
                  <a:gd name="T48" fmla="*/ 22 w 26"/>
                  <a:gd name="T49" fmla="*/ 6 h 43"/>
                  <a:gd name="T50" fmla="*/ 25 w 26"/>
                  <a:gd name="T51" fmla="*/ 0 h 43"/>
                  <a:gd name="T52" fmla="*/ 24 w 26"/>
                  <a:gd name="T53" fmla="*/ 2 h 43"/>
                  <a:gd name="T54" fmla="*/ 23 w 26"/>
                  <a:gd name="T55" fmla="*/ 5 h 43"/>
                  <a:gd name="T56" fmla="*/ 23 w 26"/>
                  <a:gd name="T57" fmla="*/ 5 h 43"/>
                  <a:gd name="T58" fmla="*/ 23 w 26"/>
                  <a:gd name="T59" fmla="*/ 4 h 43"/>
                  <a:gd name="T60" fmla="*/ 26 w 26"/>
                  <a:gd name="T61" fmla="*/ 1 h 43"/>
                  <a:gd name="T62" fmla="*/ 25 w 26"/>
                  <a:gd name="T6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43">
                    <a:moveTo>
                      <a:pt x="1" y="41"/>
                    </a:moveTo>
                    <a:cubicBezTo>
                      <a:pt x="1" y="41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moveTo>
                      <a:pt x="6" y="33"/>
                    </a:moveTo>
                    <a:cubicBezTo>
                      <a:pt x="5" y="34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5" y="34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moveTo>
                      <a:pt x="11" y="25"/>
                    </a:moveTo>
                    <a:cubicBezTo>
                      <a:pt x="10" y="26"/>
                      <a:pt x="9" y="27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8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moveTo>
                      <a:pt x="18" y="13"/>
                    </a:moveTo>
                    <a:cubicBezTo>
                      <a:pt x="16" y="17"/>
                      <a:pt x="14" y="20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4" y="20"/>
                      <a:pt x="16" y="16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moveTo>
                      <a:pt x="22" y="6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8"/>
                      <a:pt x="22" y="7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25" y="0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4" y="3"/>
                      <a:pt x="25" y="2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4" name="Freeform 9885"/>
              <p:cNvSpPr>
                <a:spLocks/>
              </p:cNvSpPr>
              <p:nvPr/>
            </p:nvSpPr>
            <p:spPr bwMode="auto">
              <a:xfrm>
                <a:off x="-59" y="3457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5" name="Freeform 9886"/>
              <p:cNvSpPr>
                <a:spLocks noEditPoints="1"/>
              </p:cNvSpPr>
              <p:nvPr/>
            </p:nvSpPr>
            <p:spPr bwMode="auto">
              <a:xfrm>
                <a:off x="-153" y="3750"/>
                <a:ext cx="16" cy="28"/>
              </a:xfrm>
              <a:custGeom>
                <a:avLst/>
                <a:gdLst>
                  <a:gd name="T0" fmla="*/ 3 w 7"/>
                  <a:gd name="T1" fmla="*/ 7 h 12"/>
                  <a:gd name="T2" fmla="*/ 2 w 7"/>
                  <a:gd name="T3" fmla="*/ 7 h 12"/>
                  <a:gd name="T4" fmla="*/ 0 w 7"/>
                  <a:gd name="T5" fmla="*/ 12 h 12"/>
                  <a:gd name="T6" fmla="*/ 0 w 7"/>
                  <a:gd name="T7" fmla="*/ 12 h 12"/>
                  <a:gd name="T8" fmla="*/ 2 w 7"/>
                  <a:gd name="T9" fmla="*/ 7 h 12"/>
                  <a:gd name="T10" fmla="*/ 3 w 7"/>
                  <a:gd name="T11" fmla="*/ 7 h 12"/>
                  <a:gd name="T12" fmla="*/ 3 w 7"/>
                  <a:gd name="T13" fmla="*/ 7 h 12"/>
                  <a:gd name="T14" fmla="*/ 7 w 7"/>
                  <a:gd name="T15" fmla="*/ 0 h 12"/>
                  <a:gd name="T16" fmla="*/ 6 w 7"/>
                  <a:gd name="T17" fmla="*/ 1 h 12"/>
                  <a:gd name="T18" fmla="*/ 7 w 7"/>
                  <a:gd name="T19" fmla="*/ 0 h 12"/>
                  <a:gd name="T20" fmla="*/ 7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10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6" name="Freeform 9887"/>
              <p:cNvSpPr>
                <a:spLocks noEditPoints="1"/>
              </p:cNvSpPr>
              <p:nvPr/>
            </p:nvSpPr>
            <p:spPr bwMode="auto">
              <a:xfrm>
                <a:off x="-295" y="3781"/>
                <a:ext cx="17" cy="28"/>
              </a:xfrm>
              <a:custGeom>
                <a:avLst/>
                <a:gdLst>
                  <a:gd name="T0" fmla="*/ 0 w 7"/>
                  <a:gd name="T1" fmla="*/ 12 h 12"/>
                  <a:gd name="T2" fmla="*/ 0 w 7"/>
                  <a:gd name="T3" fmla="*/ 12 h 12"/>
                  <a:gd name="T4" fmla="*/ 0 w 7"/>
                  <a:gd name="T5" fmla="*/ 12 h 12"/>
                  <a:gd name="T6" fmla="*/ 0 w 7"/>
                  <a:gd name="T7" fmla="*/ 12 h 12"/>
                  <a:gd name="T8" fmla="*/ 0 w 7"/>
                  <a:gd name="T9" fmla="*/ 12 h 12"/>
                  <a:gd name="T10" fmla="*/ 1 w 7"/>
                  <a:gd name="T11" fmla="*/ 10 h 12"/>
                  <a:gd name="T12" fmla="*/ 1 w 7"/>
                  <a:gd name="T13" fmla="*/ 10 h 12"/>
                  <a:gd name="T14" fmla="*/ 1 w 7"/>
                  <a:gd name="T15" fmla="*/ 10 h 12"/>
                  <a:gd name="T16" fmla="*/ 1 w 7"/>
                  <a:gd name="T17" fmla="*/ 10 h 12"/>
                  <a:gd name="T18" fmla="*/ 1 w 7"/>
                  <a:gd name="T19" fmla="*/ 10 h 12"/>
                  <a:gd name="T20" fmla="*/ 1 w 7"/>
                  <a:gd name="T21" fmla="*/ 10 h 12"/>
                  <a:gd name="T22" fmla="*/ 1 w 7"/>
                  <a:gd name="T23" fmla="*/ 10 h 12"/>
                  <a:gd name="T24" fmla="*/ 1 w 7"/>
                  <a:gd name="T25" fmla="*/ 10 h 12"/>
                  <a:gd name="T26" fmla="*/ 1 w 7"/>
                  <a:gd name="T27" fmla="*/ 10 h 12"/>
                  <a:gd name="T28" fmla="*/ 1 w 7"/>
                  <a:gd name="T29" fmla="*/ 10 h 12"/>
                  <a:gd name="T30" fmla="*/ 2 w 7"/>
                  <a:gd name="T31" fmla="*/ 9 h 12"/>
                  <a:gd name="T32" fmla="*/ 2 w 7"/>
                  <a:gd name="T33" fmla="*/ 9 h 12"/>
                  <a:gd name="T34" fmla="*/ 2 w 7"/>
                  <a:gd name="T35" fmla="*/ 9 h 12"/>
                  <a:gd name="T36" fmla="*/ 2 w 7"/>
                  <a:gd name="T37" fmla="*/ 9 h 12"/>
                  <a:gd name="T38" fmla="*/ 2 w 7"/>
                  <a:gd name="T39" fmla="*/ 9 h 12"/>
                  <a:gd name="T40" fmla="*/ 2 w 7"/>
                  <a:gd name="T41" fmla="*/ 8 h 12"/>
                  <a:gd name="T42" fmla="*/ 2 w 7"/>
                  <a:gd name="T43" fmla="*/ 8 h 12"/>
                  <a:gd name="T44" fmla="*/ 2 w 7"/>
                  <a:gd name="T45" fmla="*/ 8 h 12"/>
                  <a:gd name="T46" fmla="*/ 2 w 7"/>
                  <a:gd name="T47" fmla="*/ 8 h 12"/>
                  <a:gd name="T48" fmla="*/ 2 w 7"/>
                  <a:gd name="T49" fmla="*/ 8 h 12"/>
                  <a:gd name="T50" fmla="*/ 2 w 7"/>
                  <a:gd name="T51" fmla="*/ 8 h 12"/>
                  <a:gd name="T52" fmla="*/ 2 w 7"/>
                  <a:gd name="T53" fmla="*/ 8 h 12"/>
                  <a:gd name="T54" fmla="*/ 2 w 7"/>
                  <a:gd name="T55" fmla="*/ 8 h 12"/>
                  <a:gd name="T56" fmla="*/ 2 w 7"/>
                  <a:gd name="T57" fmla="*/ 8 h 12"/>
                  <a:gd name="T58" fmla="*/ 2 w 7"/>
                  <a:gd name="T59" fmla="*/ 8 h 12"/>
                  <a:gd name="T60" fmla="*/ 3 w 7"/>
                  <a:gd name="T61" fmla="*/ 7 h 12"/>
                  <a:gd name="T62" fmla="*/ 3 w 7"/>
                  <a:gd name="T63" fmla="*/ 7 h 12"/>
                  <a:gd name="T64" fmla="*/ 3 w 7"/>
                  <a:gd name="T65" fmla="*/ 7 h 12"/>
                  <a:gd name="T66" fmla="*/ 3 w 7"/>
                  <a:gd name="T67" fmla="*/ 7 h 12"/>
                  <a:gd name="T68" fmla="*/ 3 w 7"/>
                  <a:gd name="T69" fmla="*/ 7 h 12"/>
                  <a:gd name="T70" fmla="*/ 3 w 7"/>
                  <a:gd name="T71" fmla="*/ 6 h 12"/>
                  <a:gd name="T72" fmla="*/ 3 w 7"/>
                  <a:gd name="T73" fmla="*/ 6 h 12"/>
                  <a:gd name="T74" fmla="*/ 3 w 7"/>
                  <a:gd name="T75" fmla="*/ 6 h 12"/>
                  <a:gd name="T76" fmla="*/ 3 w 7"/>
                  <a:gd name="T77" fmla="*/ 6 h 12"/>
                  <a:gd name="T78" fmla="*/ 3 w 7"/>
                  <a:gd name="T79" fmla="*/ 6 h 12"/>
                  <a:gd name="T80" fmla="*/ 4 w 7"/>
                  <a:gd name="T81" fmla="*/ 5 h 12"/>
                  <a:gd name="T82" fmla="*/ 3 w 7"/>
                  <a:gd name="T83" fmla="*/ 6 h 12"/>
                  <a:gd name="T84" fmla="*/ 4 w 7"/>
                  <a:gd name="T85" fmla="*/ 6 h 12"/>
                  <a:gd name="T86" fmla="*/ 4 w 7"/>
                  <a:gd name="T87" fmla="*/ 5 h 12"/>
                  <a:gd name="T88" fmla="*/ 4 w 7"/>
                  <a:gd name="T89" fmla="*/ 5 h 12"/>
                  <a:gd name="T90" fmla="*/ 4 w 7"/>
                  <a:gd name="T91" fmla="*/ 4 h 12"/>
                  <a:gd name="T92" fmla="*/ 4 w 7"/>
                  <a:gd name="T93" fmla="*/ 4 h 12"/>
                  <a:gd name="T94" fmla="*/ 4 w 7"/>
                  <a:gd name="T95" fmla="*/ 4 h 12"/>
                  <a:gd name="T96" fmla="*/ 4 w 7"/>
                  <a:gd name="T97" fmla="*/ 4 h 12"/>
                  <a:gd name="T98" fmla="*/ 4 w 7"/>
                  <a:gd name="T99" fmla="*/ 4 h 12"/>
                  <a:gd name="T100" fmla="*/ 7 w 7"/>
                  <a:gd name="T101" fmla="*/ 0 h 12"/>
                  <a:gd name="T102" fmla="*/ 4 w 7"/>
                  <a:gd name="T103" fmla="*/ 4 h 12"/>
                  <a:gd name="T104" fmla="*/ 4 w 7"/>
                  <a:gd name="T105" fmla="*/ 4 h 12"/>
                  <a:gd name="T106" fmla="*/ 7 w 7"/>
                  <a:gd name="T107" fmla="*/ 0 h 12"/>
                  <a:gd name="T108" fmla="*/ 7 w 7"/>
                  <a:gd name="T10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7" y="0"/>
                    </a:moveTo>
                    <a:cubicBezTo>
                      <a:pt x="6" y="1"/>
                      <a:pt x="5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6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7" name="Oval 9888"/>
              <p:cNvSpPr>
                <a:spLocks noChangeArrowheads="1"/>
              </p:cNvSpPr>
              <p:nvPr/>
            </p:nvSpPr>
            <p:spPr bwMode="auto">
              <a:xfrm>
                <a:off x="-286" y="379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8" name="Freeform 9889"/>
              <p:cNvSpPr>
                <a:spLocks noEditPoints="1"/>
              </p:cNvSpPr>
              <p:nvPr/>
            </p:nvSpPr>
            <p:spPr bwMode="auto">
              <a:xfrm>
                <a:off x="-295" y="3778"/>
                <a:ext cx="17" cy="31"/>
              </a:xfrm>
              <a:custGeom>
                <a:avLst/>
                <a:gdLst>
                  <a:gd name="T0" fmla="*/ 1 w 7"/>
                  <a:gd name="T1" fmla="*/ 11 h 13"/>
                  <a:gd name="T2" fmla="*/ 0 w 7"/>
                  <a:gd name="T3" fmla="*/ 13 h 13"/>
                  <a:gd name="T4" fmla="*/ 0 w 7"/>
                  <a:gd name="T5" fmla="*/ 13 h 13"/>
                  <a:gd name="T6" fmla="*/ 1 w 7"/>
                  <a:gd name="T7" fmla="*/ 11 h 13"/>
                  <a:gd name="T8" fmla="*/ 1 w 7"/>
                  <a:gd name="T9" fmla="*/ 11 h 13"/>
                  <a:gd name="T10" fmla="*/ 1 w 7"/>
                  <a:gd name="T11" fmla="*/ 11 h 13"/>
                  <a:gd name="T12" fmla="*/ 1 w 7"/>
                  <a:gd name="T13" fmla="*/ 11 h 13"/>
                  <a:gd name="T14" fmla="*/ 1 w 7"/>
                  <a:gd name="T15" fmla="*/ 11 h 13"/>
                  <a:gd name="T16" fmla="*/ 1 w 7"/>
                  <a:gd name="T17" fmla="*/ 11 h 13"/>
                  <a:gd name="T18" fmla="*/ 1 w 7"/>
                  <a:gd name="T19" fmla="*/ 11 h 13"/>
                  <a:gd name="T20" fmla="*/ 2 w 7"/>
                  <a:gd name="T21" fmla="*/ 10 h 13"/>
                  <a:gd name="T22" fmla="*/ 1 w 7"/>
                  <a:gd name="T23" fmla="*/ 11 h 13"/>
                  <a:gd name="T24" fmla="*/ 1 w 7"/>
                  <a:gd name="T25" fmla="*/ 11 h 13"/>
                  <a:gd name="T26" fmla="*/ 2 w 7"/>
                  <a:gd name="T27" fmla="*/ 10 h 13"/>
                  <a:gd name="T28" fmla="*/ 2 w 7"/>
                  <a:gd name="T29" fmla="*/ 10 h 13"/>
                  <a:gd name="T30" fmla="*/ 2 w 7"/>
                  <a:gd name="T31" fmla="*/ 9 h 13"/>
                  <a:gd name="T32" fmla="*/ 2 w 7"/>
                  <a:gd name="T33" fmla="*/ 10 h 13"/>
                  <a:gd name="T34" fmla="*/ 2 w 7"/>
                  <a:gd name="T35" fmla="*/ 10 h 13"/>
                  <a:gd name="T36" fmla="*/ 2 w 7"/>
                  <a:gd name="T37" fmla="*/ 9 h 13"/>
                  <a:gd name="T38" fmla="*/ 2 w 7"/>
                  <a:gd name="T39" fmla="*/ 9 h 13"/>
                  <a:gd name="T40" fmla="*/ 2 w 7"/>
                  <a:gd name="T41" fmla="*/ 9 h 13"/>
                  <a:gd name="T42" fmla="*/ 2 w 7"/>
                  <a:gd name="T43" fmla="*/ 9 h 13"/>
                  <a:gd name="T44" fmla="*/ 2 w 7"/>
                  <a:gd name="T45" fmla="*/ 9 h 13"/>
                  <a:gd name="T46" fmla="*/ 2 w 7"/>
                  <a:gd name="T47" fmla="*/ 9 h 13"/>
                  <a:gd name="T48" fmla="*/ 2 w 7"/>
                  <a:gd name="T49" fmla="*/ 9 h 13"/>
                  <a:gd name="T50" fmla="*/ 3 w 7"/>
                  <a:gd name="T51" fmla="*/ 8 h 13"/>
                  <a:gd name="T52" fmla="*/ 2 w 7"/>
                  <a:gd name="T53" fmla="*/ 9 h 13"/>
                  <a:gd name="T54" fmla="*/ 2 w 7"/>
                  <a:gd name="T55" fmla="*/ 9 h 13"/>
                  <a:gd name="T56" fmla="*/ 3 w 7"/>
                  <a:gd name="T57" fmla="*/ 8 h 13"/>
                  <a:gd name="T58" fmla="*/ 3 w 7"/>
                  <a:gd name="T59" fmla="*/ 8 h 13"/>
                  <a:gd name="T60" fmla="*/ 3 w 7"/>
                  <a:gd name="T61" fmla="*/ 7 h 13"/>
                  <a:gd name="T62" fmla="*/ 3 w 7"/>
                  <a:gd name="T63" fmla="*/ 8 h 13"/>
                  <a:gd name="T64" fmla="*/ 3 w 7"/>
                  <a:gd name="T65" fmla="*/ 8 h 13"/>
                  <a:gd name="T66" fmla="*/ 3 w 7"/>
                  <a:gd name="T67" fmla="*/ 7 h 13"/>
                  <a:gd name="T68" fmla="*/ 3 w 7"/>
                  <a:gd name="T69" fmla="*/ 7 h 13"/>
                  <a:gd name="T70" fmla="*/ 3 w 7"/>
                  <a:gd name="T71" fmla="*/ 7 h 13"/>
                  <a:gd name="T72" fmla="*/ 3 w 7"/>
                  <a:gd name="T73" fmla="*/ 7 h 13"/>
                  <a:gd name="T74" fmla="*/ 3 w 7"/>
                  <a:gd name="T75" fmla="*/ 7 h 13"/>
                  <a:gd name="T76" fmla="*/ 4 w 7"/>
                  <a:gd name="T77" fmla="*/ 7 h 13"/>
                  <a:gd name="T78" fmla="*/ 3 w 7"/>
                  <a:gd name="T79" fmla="*/ 7 h 13"/>
                  <a:gd name="T80" fmla="*/ 4 w 7"/>
                  <a:gd name="T81" fmla="*/ 5 h 13"/>
                  <a:gd name="T82" fmla="*/ 4 w 7"/>
                  <a:gd name="T83" fmla="*/ 6 h 13"/>
                  <a:gd name="T84" fmla="*/ 4 w 7"/>
                  <a:gd name="T85" fmla="*/ 6 h 13"/>
                  <a:gd name="T86" fmla="*/ 4 w 7"/>
                  <a:gd name="T87" fmla="*/ 5 h 13"/>
                  <a:gd name="T88" fmla="*/ 4 w 7"/>
                  <a:gd name="T89" fmla="*/ 5 h 13"/>
                  <a:gd name="T90" fmla="*/ 7 w 7"/>
                  <a:gd name="T91" fmla="*/ 0 h 13"/>
                  <a:gd name="T92" fmla="*/ 7 w 7"/>
                  <a:gd name="T93" fmla="*/ 1 h 13"/>
                  <a:gd name="T94" fmla="*/ 7 w 7"/>
                  <a:gd name="T95" fmla="*/ 1 h 13"/>
                  <a:gd name="T96" fmla="*/ 7 w 7"/>
                  <a:gd name="T9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13">
                    <a:moveTo>
                      <a:pt x="1" y="11"/>
                    </a:move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moveTo>
                      <a:pt x="2" y="10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2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3" y="8"/>
                    </a:move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3" y="7"/>
                    </a:move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4" y="5"/>
                    </a:move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9" name="Freeform 9890"/>
              <p:cNvSpPr>
                <a:spLocks noEditPoints="1"/>
              </p:cNvSpPr>
              <p:nvPr/>
            </p:nvSpPr>
            <p:spPr bwMode="auto">
              <a:xfrm>
                <a:off x="-340" y="3833"/>
                <a:ext cx="31" cy="54"/>
              </a:xfrm>
              <a:custGeom>
                <a:avLst/>
                <a:gdLst>
                  <a:gd name="T0" fmla="*/ 2 w 13"/>
                  <a:gd name="T1" fmla="*/ 19 h 23"/>
                  <a:gd name="T2" fmla="*/ 0 w 13"/>
                  <a:gd name="T3" fmla="*/ 23 h 23"/>
                  <a:gd name="T4" fmla="*/ 2 w 13"/>
                  <a:gd name="T5" fmla="*/ 19 h 23"/>
                  <a:gd name="T6" fmla="*/ 2 w 13"/>
                  <a:gd name="T7" fmla="*/ 19 h 23"/>
                  <a:gd name="T8" fmla="*/ 5 w 13"/>
                  <a:gd name="T9" fmla="*/ 13 h 23"/>
                  <a:gd name="T10" fmla="*/ 4 w 13"/>
                  <a:gd name="T11" fmla="*/ 17 h 23"/>
                  <a:gd name="T12" fmla="*/ 4 w 13"/>
                  <a:gd name="T13" fmla="*/ 17 h 23"/>
                  <a:gd name="T14" fmla="*/ 5 w 13"/>
                  <a:gd name="T15" fmla="*/ 14 h 23"/>
                  <a:gd name="T16" fmla="*/ 5 w 13"/>
                  <a:gd name="T17" fmla="*/ 14 h 23"/>
                  <a:gd name="T18" fmla="*/ 5 w 13"/>
                  <a:gd name="T19" fmla="*/ 13 h 23"/>
                  <a:gd name="T20" fmla="*/ 5 w 13"/>
                  <a:gd name="T21" fmla="*/ 13 h 23"/>
                  <a:gd name="T22" fmla="*/ 9 w 13"/>
                  <a:gd name="T23" fmla="*/ 7 h 23"/>
                  <a:gd name="T24" fmla="*/ 7 w 13"/>
                  <a:gd name="T25" fmla="*/ 11 h 23"/>
                  <a:gd name="T26" fmla="*/ 7 w 13"/>
                  <a:gd name="T27" fmla="*/ 11 h 23"/>
                  <a:gd name="T28" fmla="*/ 9 w 13"/>
                  <a:gd name="T29" fmla="*/ 7 h 23"/>
                  <a:gd name="T30" fmla="*/ 9 w 13"/>
                  <a:gd name="T31" fmla="*/ 7 h 23"/>
                  <a:gd name="T32" fmla="*/ 12 w 13"/>
                  <a:gd name="T33" fmla="*/ 1 h 23"/>
                  <a:gd name="T34" fmla="*/ 12 w 13"/>
                  <a:gd name="T35" fmla="*/ 1 h 23"/>
                  <a:gd name="T36" fmla="*/ 11 w 13"/>
                  <a:gd name="T37" fmla="*/ 4 h 23"/>
                  <a:gd name="T38" fmla="*/ 11 w 13"/>
                  <a:gd name="T39" fmla="*/ 4 h 23"/>
                  <a:gd name="T40" fmla="*/ 12 w 13"/>
                  <a:gd name="T41" fmla="*/ 1 h 23"/>
                  <a:gd name="T42" fmla="*/ 12 w 13"/>
                  <a:gd name="T43" fmla="*/ 1 h 23"/>
                  <a:gd name="T44" fmla="*/ 13 w 13"/>
                  <a:gd name="T45" fmla="*/ 0 h 23"/>
                  <a:gd name="T46" fmla="*/ 13 w 13"/>
                  <a:gd name="T47" fmla="*/ 0 h 23"/>
                  <a:gd name="T48" fmla="*/ 13 w 13"/>
                  <a:gd name="T49" fmla="*/ 0 h 23"/>
                  <a:gd name="T50" fmla="*/ 13 w 13"/>
                  <a:gd name="T5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3">
                    <a:moveTo>
                      <a:pt x="2" y="19"/>
                    </a:moveTo>
                    <a:cubicBezTo>
                      <a:pt x="2" y="20"/>
                      <a:pt x="1" y="22"/>
                      <a:pt x="0" y="23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5" y="13"/>
                    </a:moveTo>
                    <a:cubicBezTo>
                      <a:pt x="5" y="15"/>
                      <a:pt x="4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moveTo>
                      <a:pt x="9" y="7"/>
                    </a:moveTo>
                    <a:cubicBezTo>
                      <a:pt x="8" y="8"/>
                      <a:pt x="7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0" name="Freeform 9891"/>
              <p:cNvSpPr>
                <a:spLocks noEditPoints="1"/>
              </p:cNvSpPr>
              <p:nvPr/>
            </p:nvSpPr>
            <p:spPr bwMode="auto">
              <a:xfrm>
                <a:off x="-335" y="3833"/>
                <a:ext cx="26" cy="45"/>
              </a:xfrm>
              <a:custGeom>
                <a:avLst/>
                <a:gdLst>
                  <a:gd name="T0" fmla="*/ 2 w 11"/>
                  <a:gd name="T1" fmla="*/ 17 h 19"/>
                  <a:gd name="T2" fmla="*/ 0 w 11"/>
                  <a:gd name="T3" fmla="*/ 19 h 19"/>
                  <a:gd name="T4" fmla="*/ 0 w 11"/>
                  <a:gd name="T5" fmla="*/ 19 h 19"/>
                  <a:gd name="T6" fmla="*/ 2 w 11"/>
                  <a:gd name="T7" fmla="*/ 17 h 19"/>
                  <a:gd name="T8" fmla="*/ 2 w 11"/>
                  <a:gd name="T9" fmla="*/ 17 h 19"/>
                  <a:gd name="T10" fmla="*/ 5 w 11"/>
                  <a:gd name="T11" fmla="*/ 11 h 19"/>
                  <a:gd name="T12" fmla="*/ 3 w 11"/>
                  <a:gd name="T13" fmla="*/ 13 h 19"/>
                  <a:gd name="T14" fmla="*/ 3 w 11"/>
                  <a:gd name="T15" fmla="*/ 13 h 19"/>
                  <a:gd name="T16" fmla="*/ 5 w 11"/>
                  <a:gd name="T17" fmla="*/ 11 h 19"/>
                  <a:gd name="T18" fmla="*/ 5 w 11"/>
                  <a:gd name="T19" fmla="*/ 11 h 19"/>
                  <a:gd name="T20" fmla="*/ 9 w 11"/>
                  <a:gd name="T21" fmla="*/ 4 h 19"/>
                  <a:gd name="T22" fmla="*/ 7 w 11"/>
                  <a:gd name="T23" fmla="*/ 7 h 19"/>
                  <a:gd name="T24" fmla="*/ 7 w 11"/>
                  <a:gd name="T25" fmla="*/ 7 h 19"/>
                  <a:gd name="T26" fmla="*/ 9 w 11"/>
                  <a:gd name="T27" fmla="*/ 4 h 19"/>
                  <a:gd name="T28" fmla="*/ 9 w 11"/>
                  <a:gd name="T29" fmla="*/ 4 h 19"/>
                  <a:gd name="T30" fmla="*/ 11 w 11"/>
                  <a:gd name="T31" fmla="*/ 0 h 19"/>
                  <a:gd name="T32" fmla="*/ 10 w 11"/>
                  <a:gd name="T33" fmla="*/ 1 h 19"/>
                  <a:gd name="T34" fmla="*/ 10 w 11"/>
                  <a:gd name="T35" fmla="*/ 1 h 19"/>
                  <a:gd name="T36" fmla="*/ 11 w 11"/>
                  <a:gd name="T37" fmla="*/ 0 h 19"/>
                  <a:gd name="T38" fmla="*/ 11 w 11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9">
                    <a:moveTo>
                      <a:pt x="2" y="17"/>
                    </a:moveTo>
                    <a:cubicBezTo>
                      <a:pt x="1" y="18"/>
                      <a:pt x="1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moveTo>
                      <a:pt x="5" y="11"/>
                    </a:moveTo>
                    <a:cubicBezTo>
                      <a:pt x="4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2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moveTo>
                      <a:pt x="9" y="4"/>
                    </a:moveTo>
                    <a:cubicBezTo>
                      <a:pt x="8" y="5"/>
                      <a:pt x="8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11" y="0"/>
                    </a:moveTo>
                    <a:cubicBezTo>
                      <a:pt x="11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1" name="Freeform 9892"/>
              <p:cNvSpPr>
                <a:spLocks noEditPoints="1"/>
              </p:cNvSpPr>
              <p:nvPr/>
            </p:nvSpPr>
            <p:spPr bwMode="auto">
              <a:xfrm>
                <a:off x="-302" y="3084"/>
                <a:ext cx="390" cy="213"/>
              </a:xfrm>
              <a:custGeom>
                <a:avLst/>
                <a:gdLst>
                  <a:gd name="T0" fmla="*/ 37 w 165"/>
                  <a:gd name="T1" fmla="*/ 85 h 90"/>
                  <a:gd name="T2" fmla="*/ 55 w 165"/>
                  <a:gd name="T3" fmla="*/ 76 h 90"/>
                  <a:gd name="T4" fmla="*/ 55 w 165"/>
                  <a:gd name="T5" fmla="*/ 76 h 90"/>
                  <a:gd name="T6" fmla="*/ 8 w 165"/>
                  <a:gd name="T7" fmla="*/ 74 h 90"/>
                  <a:gd name="T8" fmla="*/ 159 w 165"/>
                  <a:gd name="T9" fmla="*/ 75 h 90"/>
                  <a:gd name="T10" fmla="*/ 144 w 165"/>
                  <a:gd name="T11" fmla="*/ 81 h 90"/>
                  <a:gd name="T12" fmla="*/ 6 w 165"/>
                  <a:gd name="T13" fmla="*/ 71 h 90"/>
                  <a:gd name="T14" fmla="*/ 159 w 165"/>
                  <a:gd name="T15" fmla="*/ 71 h 90"/>
                  <a:gd name="T16" fmla="*/ 44 w 165"/>
                  <a:gd name="T17" fmla="*/ 68 h 90"/>
                  <a:gd name="T18" fmla="*/ 74 w 165"/>
                  <a:gd name="T19" fmla="*/ 80 h 90"/>
                  <a:gd name="T20" fmla="*/ 36 w 165"/>
                  <a:gd name="T21" fmla="*/ 64 h 90"/>
                  <a:gd name="T22" fmla="*/ 64 w 165"/>
                  <a:gd name="T23" fmla="*/ 61 h 90"/>
                  <a:gd name="T24" fmla="*/ 31 w 165"/>
                  <a:gd name="T25" fmla="*/ 61 h 90"/>
                  <a:gd name="T26" fmla="*/ 139 w 165"/>
                  <a:gd name="T27" fmla="*/ 63 h 90"/>
                  <a:gd name="T28" fmla="*/ 58 w 165"/>
                  <a:gd name="T29" fmla="*/ 57 h 90"/>
                  <a:gd name="T30" fmla="*/ 20 w 165"/>
                  <a:gd name="T31" fmla="*/ 55 h 90"/>
                  <a:gd name="T32" fmla="*/ 51 w 165"/>
                  <a:gd name="T33" fmla="*/ 53 h 90"/>
                  <a:gd name="T34" fmla="*/ 16 w 165"/>
                  <a:gd name="T35" fmla="*/ 52 h 90"/>
                  <a:gd name="T36" fmla="*/ 45 w 165"/>
                  <a:gd name="T37" fmla="*/ 50 h 90"/>
                  <a:gd name="T38" fmla="*/ 74 w 165"/>
                  <a:gd name="T39" fmla="*/ 56 h 90"/>
                  <a:gd name="T40" fmla="*/ 43 w 165"/>
                  <a:gd name="T41" fmla="*/ 48 h 90"/>
                  <a:gd name="T42" fmla="*/ 155 w 165"/>
                  <a:gd name="T43" fmla="*/ 46 h 90"/>
                  <a:gd name="T44" fmla="*/ 148 w 165"/>
                  <a:gd name="T45" fmla="*/ 48 h 90"/>
                  <a:gd name="T46" fmla="*/ 140 w 165"/>
                  <a:gd name="T47" fmla="*/ 44 h 90"/>
                  <a:gd name="T48" fmla="*/ 80 w 165"/>
                  <a:gd name="T49" fmla="*/ 40 h 90"/>
                  <a:gd name="T50" fmla="*/ 20 w 165"/>
                  <a:gd name="T51" fmla="*/ 50 h 90"/>
                  <a:gd name="T52" fmla="*/ 138 w 165"/>
                  <a:gd name="T53" fmla="*/ 43 h 90"/>
                  <a:gd name="T54" fmla="*/ 71 w 165"/>
                  <a:gd name="T55" fmla="*/ 35 h 90"/>
                  <a:gd name="T56" fmla="*/ 154 w 165"/>
                  <a:gd name="T57" fmla="*/ 37 h 90"/>
                  <a:gd name="T58" fmla="*/ 145 w 165"/>
                  <a:gd name="T59" fmla="*/ 32 h 90"/>
                  <a:gd name="T60" fmla="*/ 34 w 165"/>
                  <a:gd name="T61" fmla="*/ 38 h 90"/>
                  <a:gd name="T62" fmla="*/ 85 w 165"/>
                  <a:gd name="T63" fmla="*/ 31 h 90"/>
                  <a:gd name="T64" fmla="*/ 59 w 165"/>
                  <a:gd name="T65" fmla="*/ 29 h 90"/>
                  <a:gd name="T66" fmla="*/ 76 w 165"/>
                  <a:gd name="T67" fmla="*/ 30 h 90"/>
                  <a:gd name="T68" fmla="*/ 163 w 165"/>
                  <a:gd name="T69" fmla="*/ 27 h 90"/>
                  <a:gd name="T70" fmla="*/ 76 w 165"/>
                  <a:gd name="T71" fmla="*/ 28 h 90"/>
                  <a:gd name="T72" fmla="*/ 52 w 165"/>
                  <a:gd name="T73" fmla="*/ 25 h 90"/>
                  <a:gd name="T74" fmla="*/ 69 w 165"/>
                  <a:gd name="T75" fmla="*/ 25 h 90"/>
                  <a:gd name="T76" fmla="*/ 150 w 165"/>
                  <a:gd name="T77" fmla="*/ 25 h 90"/>
                  <a:gd name="T78" fmla="*/ 97 w 165"/>
                  <a:gd name="T79" fmla="*/ 21 h 90"/>
                  <a:gd name="T80" fmla="*/ 124 w 165"/>
                  <a:gd name="T81" fmla="*/ 19 h 90"/>
                  <a:gd name="T82" fmla="*/ 34 w 165"/>
                  <a:gd name="T83" fmla="*/ 22 h 90"/>
                  <a:gd name="T84" fmla="*/ 45 w 165"/>
                  <a:gd name="T85" fmla="*/ 16 h 90"/>
                  <a:gd name="T86" fmla="*/ 48 w 165"/>
                  <a:gd name="T87" fmla="*/ 15 h 90"/>
                  <a:gd name="T88" fmla="*/ 154 w 165"/>
                  <a:gd name="T89" fmla="*/ 19 h 90"/>
                  <a:gd name="T90" fmla="*/ 69 w 165"/>
                  <a:gd name="T91" fmla="*/ 12 h 90"/>
                  <a:gd name="T92" fmla="*/ 75 w 165"/>
                  <a:gd name="T93" fmla="*/ 12 h 90"/>
                  <a:gd name="T94" fmla="*/ 66 w 165"/>
                  <a:gd name="T95" fmla="*/ 10 h 90"/>
                  <a:gd name="T96" fmla="*/ 102 w 165"/>
                  <a:gd name="T97" fmla="*/ 11 h 90"/>
                  <a:gd name="T98" fmla="*/ 158 w 165"/>
                  <a:gd name="T99" fmla="*/ 11 h 90"/>
                  <a:gd name="T100" fmla="*/ 65 w 165"/>
                  <a:gd name="T101" fmla="*/ 8 h 90"/>
                  <a:gd name="T102" fmla="*/ 69 w 165"/>
                  <a:gd name="T103" fmla="*/ 11 h 90"/>
                  <a:gd name="T104" fmla="*/ 78 w 165"/>
                  <a:gd name="T105" fmla="*/ 7 h 90"/>
                  <a:gd name="T106" fmla="*/ 130 w 165"/>
                  <a:gd name="T107" fmla="*/ 10 h 90"/>
                  <a:gd name="T108" fmla="*/ 49 w 165"/>
                  <a:gd name="T109" fmla="*/ 13 h 90"/>
                  <a:gd name="T110" fmla="*/ 161 w 165"/>
                  <a:gd name="T111" fmla="*/ 6 h 90"/>
                  <a:gd name="T112" fmla="*/ 133 w 165"/>
                  <a:gd name="T113" fmla="*/ 7 h 90"/>
                  <a:gd name="T114" fmla="*/ 129 w 165"/>
                  <a:gd name="T115" fmla="*/ 5 h 90"/>
                  <a:gd name="T116" fmla="*/ 118 w 165"/>
                  <a:gd name="T117" fmla="*/ 7 h 90"/>
                  <a:gd name="T118" fmla="*/ 151 w 165"/>
                  <a:gd name="T119" fmla="*/ 2 h 90"/>
                  <a:gd name="T120" fmla="*/ 157 w 165"/>
                  <a:gd name="T121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" h="90">
                    <a:moveTo>
                      <a:pt x="1" y="80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1" y="81"/>
                      <a:pt x="1" y="81"/>
                      <a:pt x="2" y="82"/>
                    </a:cubicBezTo>
                    <a:cubicBezTo>
                      <a:pt x="2" y="82"/>
                      <a:pt x="2" y="81"/>
                      <a:pt x="2" y="81"/>
                    </a:cubicBezTo>
                    <a:cubicBezTo>
                      <a:pt x="2" y="81"/>
                      <a:pt x="1" y="80"/>
                      <a:pt x="1" y="80"/>
                    </a:cubicBezTo>
                    <a:moveTo>
                      <a:pt x="1" y="79"/>
                    </a:moveTo>
                    <a:cubicBezTo>
                      <a:pt x="1" y="80"/>
                      <a:pt x="1" y="80"/>
                      <a:pt x="1" y="80"/>
                    </a:cubicBezTo>
                    <a:cubicBezTo>
                      <a:pt x="1" y="80"/>
                      <a:pt x="2" y="80"/>
                      <a:pt x="2" y="80"/>
                    </a:cubicBezTo>
                    <a:cubicBezTo>
                      <a:pt x="2" y="80"/>
                      <a:pt x="3" y="80"/>
                      <a:pt x="3" y="80"/>
                    </a:cubicBezTo>
                    <a:cubicBezTo>
                      <a:pt x="2" y="80"/>
                      <a:pt x="2" y="79"/>
                      <a:pt x="1" y="79"/>
                    </a:cubicBezTo>
                    <a:moveTo>
                      <a:pt x="2" y="77"/>
                    </a:moveTo>
                    <a:cubicBezTo>
                      <a:pt x="2" y="78"/>
                      <a:pt x="2" y="78"/>
                      <a:pt x="2" y="78"/>
                    </a:cubicBezTo>
                    <a:cubicBezTo>
                      <a:pt x="2" y="79"/>
                      <a:pt x="3" y="79"/>
                      <a:pt x="3" y="79"/>
                    </a:cubicBezTo>
                    <a:cubicBezTo>
                      <a:pt x="3" y="79"/>
                      <a:pt x="4" y="78"/>
                      <a:pt x="4" y="78"/>
                    </a:cubicBezTo>
                    <a:cubicBezTo>
                      <a:pt x="3" y="78"/>
                      <a:pt x="3" y="78"/>
                      <a:pt x="2" y="77"/>
                    </a:cubicBezTo>
                    <a:moveTo>
                      <a:pt x="38" y="77"/>
                    </a:moveTo>
                    <a:cubicBezTo>
                      <a:pt x="37" y="79"/>
                      <a:pt x="36" y="82"/>
                      <a:pt x="34" y="84"/>
                    </a:cubicBezTo>
                    <a:cubicBezTo>
                      <a:pt x="35" y="85"/>
                      <a:pt x="36" y="85"/>
                      <a:pt x="37" y="85"/>
                    </a:cubicBezTo>
                    <a:cubicBezTo>
                      <a:pt x="38" y="83"/>
                      <a:pt x="39" y="81"/>
                      <a:pt x="41" y="78"/>
                    </a:cubicBezTo>
                    <a:cubicBezTo>
                      <a:pt x="40" y="78"/>
                      <a:pt x="39" y="78"/>
                      <a:pt x="38" y="77"/>
                    </a:cubicBezTo>
                    <a:moveTo>
                      <a:pt x="3" y="77"/>
                    </a:moveTo>
                    <a:cubicBezTo>
                      <a:pt x="2" y="77"/>
                      <a:pt x="2" y="77"/>
                      <a:pt x="2" y="77"/>
                    </a:cubicBezTo>
                    <a:cubicBezTo>
                      <a:pt x="3" y="77"/>
                      <a:pt x="3" y="77"/>
                      <a:pt x="4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3" y="77"/>
                      <a:pt x="3" y="77"/>
                      <a:pt x="3" y="77"/>
                    </a:cubicBezTo>
                    <a:moveTo>
                      <a:pt x="89" y="77"/>
                    </a:moveTo>
                    <a:cubicBezTo>
                      <a:pt x="84" y="85"/>
                      <a:pt x="84" y="85"/>
                      <a:pt x="84" y="85"/>
                    </a:cubicBezTo>
                    <a:cubicBezTo>
                      <a:pt x="86" y="87"/>
                      <a:pt x="89" y="89"/>
                      <a:pt x="92" y="90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89" y="77"/>
                      <a:pt x="89" y="77"/>
                      <a:pt x="89" y="77"/>
                    </a:cubicBezTo>
                    <a:moveTo>
                      <a:pt x="37" y="76"/>
                    </a:moveTo>
                    <a:cubicBezTo>
                      <a:pt x="36" y="79"/>
                      <a:pt x="35" y="81"/>
                      <a:pt x="33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81"/>
                      <a:pt x="37" y="79"/>
                      <a:pt x="38" y="77"/>
                    </a:cubicBezTo>
                    <a:cubicBezTo>
                      <a:pt x="38" y="77"/>
                      <a:pt x="38" y="77"/>
                      <a:pt x="37" y="76"/>
                    </a:cubicBezTo>
                    <a:moveTo>
                      <a:pt x="55" y="76"/>
                    </a:moveTo>
                    <a:cubicBezTo>
                      <a:pt x="54" y="78"/>
                      <a:pt x="53" y="80"/>
                      <a:pt x="52" y="82"/>
                    </a:cubicBezTo>
                    <a:cubicBezTo>
                      <a:pt x="54" y="83"/>
                      <a:pt x="55" y="83"/>
                      <a:pt x="56" y="84"/>
                    </a:cubicBezTo>
                    <a:cubicBezTo>
                      <a:pt x="58" y="82"/>
                      <a:pt x="59" y="81"/>
                      <a:pt x="60" y="79"/>
                    </a:cubicBezTo>
                    <a:cubicBezTo>
                      <a:pt x="58" y="78"/>
                      <a:pt x="57" y="77"/>
                      <a:pt x="55" y="76"/>
                    </a:cubicBezTo>
                    <a:moveTo>
                      <a:pt x="124" y="76"/>
                    </a:moveTo>
                    <a:cubicBezTo>
                      <a:pt x="123" y="76"/>
                      <a:pt x="123" y="76"/>
                      <a:pt x="123" y="77"/>
                    </a:cubicBezTo>
                    <a:cubicBezTo>
                      <a:pt x="125" y="78"/>
                      <a:pt x="127" y="80"/>
                      <a:pt x="129" y="81"/>
                    </a:cubicBezTo>
                    <a:cubicBezTo>
                      <a:pt x="130" y="80"/>
                      <a:pt x="130" y="80"/>
                      <a:pt x="130" y="79"/>
                    </a:cubicBezTo>
                    <a:cubicBezTo>
                      <a:pt x="124" y="76"/>
                      <a:pt x="124" y="76"/>
                      <a:pt x="124" y="76"/>
                    </a:cubicBezTo>
                    <a:moveTo>
                      <a:pt x="7" y="75"/>
                    </a:moveTo>
                    <a:cubicBezTo>
                      <a:pt x="7" y="75"/>
                      <a:pt x="7" y="76"/>
                      <a:pt x="7" y="76"/>
                    </a:cubicBezTo>
                    <a:cubicBezTo>
                      <a:pt x="8" y="76"/>
                      <a:pt x="8" y="77"/>
                      <a:pt x="9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9" y="76"/>
                      <a:pt x="8" y="76"/>
                      <a:pt x="7" y="75"/>
                    </a:cubicBezTo>
                    <a:moveTo>
                      <a:pt x="53" y="75"/>
                    </a:moveTo>
                    <a:cubicBezTo>
                      <a:pt x="52" y="77"/>
                      <a:pt x="51" y="79"/>
                      <a:pt x="50" y="80"/>
                    </a:cubicBezTo>
                    <a:cubicBezTo>
                      <a:pt x="50" y="81"/>
                      <a:pt x="51" y="81"/>
                      <a:pt x="51" y="81"/>
                    </a:cubicBezTo>
                    <a:cubicBezTo>
                      <a:pt x="53" y="79"/>
                      <a:pt x="54" y="77"/>
                      <a:pt x="55" y="76"/>
                    </a:cubicBezTo>
                    <a:cubicBezTo>
                      <a:pt x="54" y="75"/>
                      <a:pt x="54" y="75"/>
                      <a:pt x="53" y="75"/>
                    </a:cubicBezTo>
                    <a:moveTo>
                      <a:pt x="120" y="74"/>
                    </a:moveTo>
                    <a:cubicBezTo>
                      <a:pt x="120" y="74"/>
                      <a:pt x="120" y="75"/>
                      <a:pt x="120" y="75"/>
                    </a:cubicBezTo>
                    <a:cubicBezTo>
                      <a:pt x="120" y="75"/>
                      <a:pt x="121" y="75"/>
                      <a:pt x="121" y="76"/>
                    </a:cubicBezTo>
                    <a:cubicBezTo>
                      <a:pt x="121" y="75"/>
                      <a:pt x="121" y="75"/>
                      <a:pt x="121" y="75"/>
                    </a:cubicBezTo>
                    <a:cubicBezTo>
                      <a:pt x="120" y="74"/>
                      <a:pt x="120" y="74"/>
                      <a:pt x="120" y="74"/>
                    </a:cubicBezTo>
                    <a:moveTo>
                      <a:pt x="109" y="74"/>
                    </a:moveTo>
                    <a:cubicBezTo>
                      <a:pt x="108" y="75"/>
                      <a:pt x="108" y="76"/>
                      <a:pt x="107" y="78"/>
                    </a:cubicBezTo>
                    <a:cubicBezTo>
                      <a:pt x="109" y="79"/>
                      <a:pt x="112" y="81"/>
                      <a:pt x="115" y="83"/>
                    </a:cubicBezTo>
                    <a:cubicBezTo>
                      <a:pt x="116" y="81"/>
                      <a:pt x="117" y="80"/>
                      <a:pt x="117" y="79"/>
                    </a:cubicBezTo>
                    <a:cubicBezTo>
                      <a:pt x="115" y="77"/>
                      <a:pt x="112" y="75"/>
                      <a:pt x="109" y="74"/>
                    </a:cubicBezTo>
                    <a:moveTo>
                      <a:pt x="5" y="73"/>
                    </a:moveTo>
                    <a:cubicBezTo>
                      <a:pt x="4" y="74"/>
                      <a:pt x="4" y="74"/>
                      <a:pt x="4" y="74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6" y="75"/>
                      <a:pt x="6" y="75"/>
                      <a:pt x="6" y="74"/>
                    </a:cubicBezTo>
                    <a:cubicBezTo>
                      <a:pt x="5" y="74"/>
                      <a:pt x="5" y="74"/>
                      <a:pt x="5" y="73"/>
                    </a:cubicBezTo>
                    <a:moveTo>
                      <a:pt x="9" y="73"/>
                    </a:moveTo>
                    <a:cubicBezTo>
                      <a:pt x="8" y="73"/>
                      <a:pt x="8" y="74"/>
                      <a:pt x="8" y="74"/>
                    </a:cubicBezTo>
                    <a:cubicBezTo>
                      <a:pt x="9" y="75"/>
                      <a:pt x="10" y="75"/>
                      <a:pt x="10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0" y="74"/>
                      <a:pt x="9" y="74"/>
                      <a:pt x="9" y="73"/>
                    </a:cubicBezTo>
                    <a:moveTo>
                      <a:pt x="156" y="73"/>
                    </a:moveTo>
                    <a:cubicBezTo>
                      <a:pt x="155" y="73"/>
                      <a:pt x="155" y="74"/>
                      <a:pt x="155" y="74"/>
                    </a:cubicBezTo>
                    <a:cubicBezTo>
                      <a:pt x="155" y="75"/>
                      <a:pt x="154" y="75"/>
                      <a:pt x="154" y="75"/>
                    </a:cubicBezTo>
                    <a:cubicBezTo>
                      <a:pt x="157" y="76"/>
                      <a:pt x="157" y="76"/>
                      <a:pt x="157" y="76"/>
                    </a:cubicBezTo>
                    <a:cubicBezTo>
                      <a:pt x="157" y="76"/>
                      <a:pt x="157" y="76"/>
                      <a:pt x="157" y="76"/>
                    </a:cubicBezTo>
                    <a:cubicBezTo>
                      <a:pt x="157" y="76"/>
                      <a:pt x="157" y="76"/>
                      <a:pt x="157" y="76"/>
                    </a:cubicBezTo>
                    <a:cubicBezTo>
                      <a:pt x="157" y="76"/>
                      <a:pt x="157" y="76"/>
                      <a:pt x="157" y="76"/>
                    </a:cubicBezTo>
                    <a:cubicBezTo>
                      <a:pt x="157" y="76"/>
                      <a:pt x="157" y="76"/>
                      <a:pt x="157" y="76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6"/>
                      <a:pt x="157" y="76"/>
                    </a:cubicBezTo>
                    <a:cubicBezTo>
                      <a:pt x="158" y="76"/>
                      <a:pt x="158" y="77"/>
                      <a:pt x="158" y="77"/>
                    </a:cubicBezTo>
                    <a:cubicBezTo>
                      <a:pt x="158" y="77"/>
                      <a:pt x="158" y="77"/>
                      <a:pt x="158" y="77"/>
                    </a:cubicBezTo>
                    <a:cubicBezTo>
                      <a:pt x="158" y="77"/>
                      <a:pt x="158" y="77"/>
                      <a:pt x="158" y="77"/>
                    </a:cubicBezTo>
                    <a:cubicBezTo>
                      <a:pt x="159" y="76"/>
                      <a:pt x="159" y="76"/>
                      <a:pt x="159" y="76"/>
                    </a:cubicBezTo>
                    <a:cubicBezTo>
                      <a:pt x="159" y="76"/>
                      <a:pt x="159" y="75"/>
                      <a:pt x="159" y="75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8" y="75"/>
                      <a:pt x="158" y="76"/>
                      <a:pt x="157" y="76"/>
                    </a:cubicBezTo>
                    <a:cubicBezTo>
                      <a:pt x="158" y="76"/>
                      <a:pt x="158" y="76"/>
                      <a:pt x="157" y="75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6" y="73"/>
                      <a:pt x="156" y="73"/>
                      <a:pt x="156" y="73"/>
                    </a:cubicBezTo>
                    <a:moveTo>
                      <a:pt x="31" y="73"/>
                    </a:moveTo>
                    <a:cubicBezTo>
                      <a:pt x="30" y="75"/>
                      <a:pt x="28" y="77"/>
                      <a:pt x="27" y="80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8" y="78"/>
                      <a:pt x="30" y="75"/>
                      <a:pt x="31" y="73"/>
                    </a:cubicBezTo>
                    <a:cubicBezTo>
                      <a:pt x="31" y="73"/>
                      <a:pt x="31" y="73"/>
                      <a:pt x="31" y="73"/>
                    </a:cubicBezTo>
                    <a:moveTo>
                      <a:pt x="136" y="72"/>
                    </a:moveTo>
                    <a:cubicBezTo>
                      <a:pt x="136" y="73"/>
                      <a:pt x="135" y="73"/>
                      <a:pt x="135" y="74"/>
                    </a:cubicBezTo>
                    <a:cubicBezTo>
                      <a:pt x="135" y="74"/>
                      <a:pt x="134" y="75"/>
                      <a:pt x="134" y="76"/>
                    </a:cubicBezTo>
                    <a:cubicBezTo>
                      <a:pt x="137" y="77"/>
                      <a:pt x="140" y="79"/>
                      <a:pt x="144" y="81"/>
                    </a:cubicBezTo>
                    <a:cubicBezTo>
                      <a:pt x="144" y="80"/>
                      <a:pt x="145" y="79"/>
                      <a:pt x="145" y="78"/>
                    </a:cubicBezTo>
                    <a:cubicBezTo>
                      <a:pt x="138" y="73"/>
                      <a:pt x="138" y="73"/>
                      <a:pt x="138" y="73"/>
                    </a:cubicBezTo>
                    <a:cubicBezTo>
                      <a:pt x="136" y="72"/>
                      <a:pt x="136" y="72"/>
                      <a:pt x="136" y="72"/>
                    </a:cubicBezTo>
                    <a:moveTo>
                      <a:pt x="49" y="72"/>
                    </a:moveTo>
                    <a:cubicBezTo>
                      <a:pt x="47" y="74"/>
                      <a:pt x="46" y="75"/>
                      <a:pt x="45" y="77"/>
                    </a:cubicBezTo>
                    <a:cubicBezTo>
                      <a:pt x="45" y="78"/>
                      <a:pt x="46" y="78"/>
                      <a:pt x="46" y="78"/>
                    </a:cubicBezTo>
                    <a:cubicBezTo>
                      <a:pt x="47" y="76"/>
                      <a:pt x="49" y="74"/>
                      <a:pt x="50" y="72"/>
                    </a:cubicBezTo>
                    <a:cubicBezTo>
                      <a:pt x="49" y="72"/>
                      <a:pt x="49" y="72"/>
                      <a:pt x="49" y="72"/>
                    </a:cubicBezTo>
                    <a:moveTo>
                      <a:pt x="10" y="71"/>
                    </a:moveTo>
                    <a:cubicBezTo>
                      <a:pt x="9" y="72"/>
                      <a:pt x="9" y="72"/>
                      <a:pt x="9" y="73"/>
                    </a:cubicBezTo>
                    <a:cubicBezTo>
                      <a:pt x="10" y="73"/>
                      <a:pt x="11" y="73"/>
                      <a:pt x="11" y="74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0" y="72"/>
                      <a:pt x="10" y="71"/>
                    </a:cubicBezTo>
                    <a:moveTo>
                      <a:pt x="6" y="71"/>
                    </a:moveTo>
                    <a:cubicBezTo>
                      <a:pt x="5" y="72"/>
                      <a:pt x="5" y="72"/>
                      <a:pt x="5" y="72"/>
                    </a:cubicBezTo>
                    <a:cubicBezTo>
                      <a:pt x="6" y="73"/>
                      <a:pt x="6" y="73"/>
                      <a:pt x="7" y="73"/>
                    </a:cubicBezTo>
                    <a:cubicBezTo>
                      <a:pt x="7" y="73"/>
                      <a:pt x="7" y="73"/>
                      <a:pt x="7" y="72"/>
                    </a:cubicBezTo>
                    <a:cubicBezTo>
                      <a:pt x="7" y="72"/>
                      <a:pt x="6" y="72"/>
                      <a:pt x="6" y="71"/>
                    </a:cubicBezTo>
                    <a:moveTo>
                      <a:pt x="135" y="71"/>
                    </a:moveTo>
                    <a:cubicBezTo>
                      <a:pt x="134" y="72"/>
                      <a:pt x="133" y="74"/>
                      <a:pt x="132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4" y="74"/>
                      <a:pt x="134" y="72"/>
                      <a:pt x="135" y="71"/>
                    </a:cubicBezTo>
                    <a:cubicBezTo>
                      <a:pt x="135" y="71"/>
                      <a:pt x="135" y="71"/>
                      <a:pt x="135" y="71"/>
                    </a:cubicBezTo>
                    <a:moveTo>
                      <a:pt x="28" y="71"/>
                    </a:moveTo>
                    <a:cubicBezTo>
                      <a:pt x="27" y="73"/>
                      <a:pt x="25" y="76"/>
                      <a:pt x="24" y="78"/>
                    </a:cubicBezTo>
                    <a:cubicBezTo>
                      <a:pt x="25" y="79"/>
                      <a:pt x="25" y="79"/>
                      <a:pt x="26" y="79"/>
                    </a:cubicBezTo>
                    <a:cubicBezTo>
                      <a:pt x="28" y="77"/>
                      <a:pt x="29" y="75"/>
                      <a:pt x="31" y="72"/>
                    </a:cubicBezTo>
                    <a:cubicBezTo>
                      <a:pt x="30" y="72"/>
                      <a:pt x="29" y="72"/>
                      <a:pt x="28" y="71"/>
                    </a:cubicBezTo>
                    <a:moveTo>
                      <a:pt x="28" y="71"/>
                    </a:moveTo>
                    <a:cubicBezTo>
                      <a:pt x="27" y="73"/>
                      <a:pt x="25" y="75"/>
                      <a:pt x="24" y="78"/>
                    </a:cubicBezTo>
                    <a:cubicBezTo>
                      <a:pt x="24" y="78"/>
                      <a:pt x="24" y="78"/>
                      <a:pt x="24" y="78"/>
                    </a:cubicBezTo>
                    <a:cubicBezTo>
                      <a:pt x="25" y="76"/>
                      <a:pt x="27" y="73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moveTo>
                      <a:pt x="159" y="70"/>
                    </a:moveTo>
                    <a:cubicBezTo>
                      <a:pt x="159" y="70"/>
                      <a:pt x="159" y="70"/>
                      <a:pt x="159" y="70"/>
                    </a:cubicBezTo>
                    <a:cubicBezTo>
                      <a:pt x="159" y="71"/>
                      <a:pt x="159" y="71"/>
                      <a:pt x="159" y="71"/>
                    </a:cubicBezTo>
                    <a:cubicBezTo>
                      <a:pt x="159" y="70"/>
                      <a:pt x="159" y="70"/>
                      <a:pt x="159" y="70"/>
                    </a:cubicBezTo>
                    <a:moveTo>
                      <a:pt x="7" y="70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7" y="71"/>
                      <a:pt x="7" y="72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0"/>
                      <a:pt x="7" y="70"/>
                      <a:pt x="7" y="70"/>
                    </a:cubicBezTo>
                    <a:moveTo>
                      <a:pt x="26" y="70"/>
                    </a:moveTo>
                    <a:cubicBezTo>
                      <a:pt x="25" y="72"/>
                      <a:pt x="23" y="74"/>
                      <a:pt x="22" y="77"/>
                    </a:cubicBezTo>
                    <a:cubicBezTo>
                      <a:pt x="22" y="77"/>
                      <a:pt x="23" y="78"/>
                      <a:pt x="23" y="78"/>
                    </a:cubicBezTo>
                    <a:cubicBezTo>
                      <a:pt x="25" y="75"/>
                      <a:pt x="26" y="73"/>
                      <a:pt x="28" y="71"/>
                    </a:cubicBezTo>
                    <a:cubicBezTo>
                      <a:pt x="27" y="70"/>
                      <a:pt x="27" y="70"/>
                      <a:pt x="26" y="70"/>
                    </a:cubicBezTo>
                    <a:moveTo>
                      <a:pt x="112" y="70"/>
                    </a:moveTo>
                    <a:cubicBezTo>
                      <a:pt x="112" y="70"/>
                      <a:pt x="112" y="70"/>
                      <a:pt x="112" y="70"/>
                    </a:cubicBezTo>
                    <a:cubicBezTo>
                      <a:pt x="114" y="71"/>
                      <a:pt x="117" y="73"/>
                      <a:pt x="120" y="75"/>
                    </a:cubicBezTo>
                    <a:cubicBezTo>
                      <a:pt x="120" y="75"/>
                      <a:pt x="120" y="74"/>
                      <a:pt x="120" y="74"/>
                    </a:cubicBezTo>
                    <a:cubicBezTo>
                      <a:pt x="120" y="74"/>
                      <a:pt x="120" y="74"/>
                      <a:pt x="120" y="74"/>
                    </a:cubicBezTo>
                    <a:cubicBezTo>
                      <a:pt x="117" y="72"/>
                      <a:pt x="114" y="71"/>
                      <a:pt x="112" y="70"/>
                    </a:cubicBezTo>
                    <a:moveTo>
                      <a:pt x="44" y="68"/>
                    </a:moveTo>
                    <a:cubicBezTo>
                      <a:pt x="42" y="70"/>
                      <a:pt x="41" y="72"/>
                      <a:pt x="40" y="74"/>
                    </a:cubicBezTo>
                    <a:cubicBezTo>
                      <a:pt x="41" y="75"/>
                      <a:pt x="41" y="75"/>
                      <a:pt x="42" y="76"/>
                    </a:cubicBezTo>
                    <a:cubicBezTo>
                      <a:pt x="43" y="74"/>
                      <a:pt x="44" y="72"/>
                      <a:pt x="46" y="70"/>
                    </a:cubicBezTo>
                    <a:cubicBezTo>
                      <a:pt x="45" y="69"/>
                      <a:pt x="44" y="69"/>
                      <a:pt x="44" y="68"/>
                    </a:cubicBezTo>
                    <a:moveTo>
                      <a:pt x="42" y="68"/>
                    </a:moveTo>
                    <a:cubicBezTo>
                      <a:pt x="41" y="70"/>
                      <a:pt x="40" y="72"/>
                      <a:pt x="39" y="74"/>
                    </a:cubicBezTo>
                    <a:cubicBezTo>
                      <a:pt x="39" y="74"/>
                      <a:pt x="39" y="74"/>
                      <a:pt x="40" y="74"/>
                    </a:cubicBezTo>
                    <a:cubicBezTo>
                      <a:pt x="41" y="72"/>
                      <a:pt x="42" y="70"/>
                      <a:pt x="43" y="68"/>
                    </a:cubicBezTo>
                    <a:cubicBezTo>
                      <a:pt x="43" y="68"/>
                      <a:pt x="43" y="68"/>
                      <a:pt x="42" y="68"/>
                    </a:cubicBezTo>
                    <a:moveTo>
                      <a:pt x="129" y="67"/>
                    </a:moveTo>
                    <a:cubicBezTo>
                      <a:pt x="128" y="69"/>
                      <a:pt x="127" y="70"/>
                      <a:pt x="126" y="72"/>
                    </a:cubicBezTo>
                    <a:cubicBezTo>
                      <a:pt x="128" y="73"/>
                      <a:pt x="130" y="74"/>
                      <a:pt x="132" y="75"/>
                    </a:cubicBezTo>
                    <a:cubicBezTo>
                      <a:pt x="133" y="74"/>
                      <a:pt x="133" y="72"/>
                      <a:pt x="134" y="71"/>
                    </a:cubicBezTo>
                    <a:cubicBezTo>
                      <a:pt x="129" y="67"/>
                      <a:pt x="129" y="67"/>
                      <a:pt x="129" y="67"/>
                    </a:cubicBezTo>
                    <a:moveTo>
                      <a:pt x="73" y="67"/>
                    </a:moveTo>
                    <a:cubicBezTo>
                      <a:pt x="73" y="67"/>
                      <a:pt x="73" y="67"/>
                      <a:pt x="72" y="67"/>
                    </a:cubicBezTo>
                    <a:cubicBezTo>
                      <a:pt x="71" y="70"/>
                      <a:pt x="69" y="73"/>
                      <a:pt x="67" y="76"/>
                    </a:cubicBezTo>
                    <a:cubicBezTo>
                      <a:pt x="69" y="78"/>
                      <a:pt x="72" y="79"/>
                      <a:pt x="74" y="80"/>
                    </a:cubicBezTo>
                    <a:cubicBezTo>
                      <a:pt x="76" y="77"/>
                      <a:pt x="78" y="74"/>
                      <a:pt x="80" y="71"/>
                    </a:cubicBezTo>
                    <a:cubicBezTo>
                      <a:pt x="73" y="67"/>
                      <a:pt x="73" y="67"/>
                      <a:pt x="73" y="67"/>
                    </a:cubicBezTo>
                    <a:moveTo>
                      <a:pt x="95" y="65"/>
                    </a:moveTo>
                    <a:cubicBezTo>
                      <a:pt x="92" y="70"/>
                      <a:pt x="92" y="70"/>
                      <a:pt x="92" y="70"/>
                    </a:cubicBezTo>
                    <a:cubicBezTo>
                      <a:pt x="95" y="72"/>
                      <a:pt x="98" y="73"/>
                      <a:pt x="101" y="75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1" y="69"/>
                      <a:pt x="98" y="67"/>
                      <a:pt x="95" y="65"/>
                    </a:cubicBezTo>
                    <a:moveTo>
                      <a:pt x="69" y="64"/>
                    </a:moveTo>
                    <a:cubicBezTo>
                      <a:pt x="63" y="74"/>
                      <a:pt x="63" y="74"/>
                      <a:pt x="63" y="74"/>
                    </a:cubicBezTo>
                    <a:cubicBezTo>
                      <a:pt x="64" y="74"/>
                      <a:pt x="64" y="75"/>
                      <a:pt x="64" y="75"/>
                    </a:cubicBezTo>
                    <a:cubicBezTo>
                      <a:pt x="66" y="72"/>
                      <a:pt x="68" y="68"/>
                      <a:pt x="70" y="65"/>
                    </a:cubicBezTo>
                    <a:cubicBezTo>
                      <a:pt x="69" y="64"/>
                      <a:pt x="69" y="64"/>
                      <a:pt x="69" y="64"/>
                    </a:cubicBezTo>
                    <a:moveTo>
                      <a:pt x="36" y="64"/>
                    </a:moveTo>
                    <a:cubicBezTo>
                      <a:pt x="36" y="66"/>
                      <a:pt x="35" y="67"/>
                      <a:pt x="34" y="69"/>
                    </a:cubicBezTo>
                    <a:cubicBezTo>
                      <a:pt x="33" y="69"/>
                      <a:pt x="33" y="69"/>
                      <a:pt x="33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4" y="68"/>
                      <a:pt x="36" y="66"/>
                      <a:pt x="37" y="64"/>
                    </a:cubicBezTo>
                    <a:cubicBezTo>
                      <a:pt x="37" y="64"/>
                      <a:pt x="37" y="64"/>
                      <a:pt x="36" y="64"/>
                    </a:cubicBezTo>
                    <a:moveTo>
                      <a:pt x="141" y="64"/>
                    </a:moveTo>
                    <a:cubicBezTo>
                      <a:pt x="140" y="65"/>
                      <a:pt x="140" y="66"/>
                      <a:pt x="139" y="67"/>
                    </a:cubicBezTo>
                    <a:cubicBezTo>
                      <a:pt x="148" y="72"/>
                      <a:pt x="148" y="72"/>
                      <a:pt x="148" y="72"/>
                    </a:cubicBezTo>
                    <a:cubicBezTo>
                      <a:pt x="149" y="71"/>
                      <a:pt x="149" y="70"/>
                      <a:pt x="150" y="69"/>
                    </a:cubicBezTo>
                    <a:cubicBezTo>
                      <a:pt x="148" y="69"/>
                      <a:pt x="148" y="69"/>
                      <a:pt x="148" y="69"/>
                    </a:cubicBezTo>
                    <a:cubicBezTo>
                      <a:pt x="146" y="67"/>
                      <a:pt x="143" y="65"/>
                      <a:pt x="141" y="64"/>
                    </a:cubicBezTo>
                    <a:moveTo>
                      <a:pt x="15" y="63"/>
                    </a:moveTo>
                    <a:cubicBezTo>
                      <a:pt x="13" y="66"/>
                      <a:pt x="12" y="68"/>
                      <a:pt x="10" y="71"/>
                    </a:cubicBezTo>
                    <a:cubicBezTo>
                      <a:pt x="11" y="71"/>
                      <a:pt x="12" y="71"/>
                      <a:pt x="13" y="72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6" y="63"/>
                      <a:pt x="15" y="63"/>
                    </a:cubicBezTo>
                    <a:moveTo>
                      <a:pt x="34" y="62"/>
                    </a:moveTo>
                    <a:cubicBezTo>
                      <a:pt x="33" y="64"/>
                      <a:pt x="31" y="66"/>
                      <a:pt x="30" y="68"/>
                    </a:cubicBezTo>
                    <a:cubicBezTo>
                      <a:pt x="31" y="69"/>
                      <a:pt x="32" y="69"/>
                      <a:pt x="32" y="69"/>
                    </a:cubicBezTo>
                    <a:cubicBezTo>
                      <a:pt x="34" y="68"/>
                      <a:pt x="35" y="66"/>
                      <a:pt x="36" y="64"/>
                    </a:cubicBezTo>
                    <a:cubicBezTo>
                      <a:pt x="35" y="63"/>
                      <a:pt x="35" y="63"/>
                      <a:pt x="34" y="62"/>
                    </a:cubicBezTo>
                    <a:moveTo>
                      <a:pt x="64" y="61"/>
                    </a:moveTo>
                    <a:cubicBezTo>
                      <a:pt x="62" y="65"/>
                      <a:pt x="60" y="68"/>
                      <a:pt x="58" y="71"/>
                    </a:cubicBezTo>
                    <a:cubicBezTo>
                      <a:pt x="60" y="72"/>
                      <a:pt x="61" y="73"/>
                      <a:pt x="63" y="74"/>
                    </a:cubicBezTo>
                    <a:cubicBezTo>
                      <a:pt x="65" y="71"/>
                      <a:pt x="67" y="67"/>
                      <a:pt x="69" y="64"/>
                    </a:cubicBezTo>
                    <a:cubicBezTo>
                      <a:pt x="64" y="61"/>
                      <a:pt x="64" y="61"/>
                      <a:pt x="64" y="61"/>
                    </a:cubicBezTo>
                    <a:moveTo>
                      <a:pt x="12" y="61"/>
                    </a:moveTo>
                    <a:cubicBezTo>
                      <a:pt x="7" y="69"/>
                      <a:pt x="7" y="69"/>
                      <a:pt x="7" y="69"/>
                    </a:cubicBezTo>
                    <a:cubicBezTo>
                      <a:pt x="8" y="69"/>
                      <a:pt x="8" y="69"/>
                      <a:pt x="9" y="70"/>
                    </a:cubicBezTo>
                    <a:cubicBezTo>
                      <a:pt x="10" y="67"/>
                      <a:pt x="11" y="65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2"/>
                      <a:pt x="12" y="61"/>
                      <a:pt x="12" y="61"/>
                    </a:cubicBezTo>
                    <a:moveTo>
                      <a:pt x="31" y="61"/>
                    </a:moveTo>
                    <a:cubicBezTo>
                      <a:pt x="30" y="63"/>
                      <a:pt x="29" y="65"/>
                      <a:pt x="28" y="67"/>
                    </a:cubicBezTo>
                    <a:cubicBezTo>
                      <a:pt x="28" y="67"/>
                      <a:pt x="29" y="67"/>
                      <a:pt x="29" y="68"/>
                    </a:cubicBezTo>
                    <a:cubicBezTo>
                      <a:pt x="31" y="64"/>
                      <a:pt x="32" y="63"/>
                      <a:pt x="32" y="63"/>
                    </a:cubicBezTo>
                    <a:cubicBezTo>
                      <a:pt x="33" y="63"/>
                      <a:pt x="32" y="64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1" y="66"/>
                      <a:pt x="32" y="64"/>
                      <a:pt x="33" y="62"/>
                    </a:cubicBezTo>
                    <a:cubicBezTo>
                      <a:pt x="33" y="62"/>
                      <a:pt x="32" y="61"/>
                      <a:pt x="31" y="61"/>
                    </a:cubicBezTo>
                    <a:moveTo>
                      <a:pt x="117" y="60"/>
                    </a:moveTo>
                    <a:cubicBezTo>
                      <a:pt x="116" y="62"/>
                      <a:pt x="115" y="64"/>
                      <a:pt x="114" y="65"/>
                    </a:cubicBezTo>
                    <a:cubicBezTo>
                      <a:pt x="117" y="67"/>
                      <a:pt x="121" y="69"/>
                      <a:pt x="124" y="70"/>
                    </a:cubicBezTo>
                    <a:cubicBezTo>
                      <a:pt x="125" y="69"/>
                      <a:pt x="126" y="68"/>
                      <a:pt x="127" y="66"/>
                    </a:cubicBezTo>
                    <a:cubicBezTo>
                      <a:pt x="125" y="65"/>
                      <a:pt x="125" y="65"/>
                      <a:pt x="125" y="65"/>
                    </a:cubicBezTo>
                    <a:cubicBezTo>
                      <a:pt x="124" y="66"/>
                      <a:pt x="124" y="67"/>
                      <a:pt x="123" y="68"/>
                    </a:cubicBezTo>
                    <a:cubicBezTo>
                      <a:pt x="124" y="67"/>
                      <a:pt x="124" y="66"/>
                      <a:pt x="125" y="65"/>
                    </a:cubicBezTo>
                    <a:cubicBezTo>
                      <a:pt x="117" y="60"/>
                      <a:pt x="117" y="60"/>
                      <a:pt x="117" y="60"/>
                    </a:cubicBezTo>
                    <a:moveTo>
                      <a:pt x="62" y="60"/>
                    </a:moveTo>
                    <a:cubicBezTo>
                      <a:pt x="60" y="64"/>
                      <a:pt x="58" y="67"/>
                      <a:pt x="56" y="70"/>
                    </a:cubicBezTo>
                    <a:cubicBezTo>
                      <a:pt x="57" y="71"/>
                      <a:pt x="57" y="71"/>
                      <a:pt x="58" y="71"/>
                    </a:cubicBezTo>
                    <a:cubicBezTo>
                      <a:pt x="60" y="68"/>
                      <a:pt x="62" y="64"/>
                      <a:pt x="64" y="61"/>
                    </a:cubicBezTo>
                    <a:cubicBezTo>
                      <a:pt x="62" y="60"/>
                      <a:pt x="62" y="60"/>
                      <a:pt x="62" y="60"/>
                    </a:cubicBezTo>
                    <a:moveTo>
                      <a:pt x="133" y="59"/>
                    </a:moveTo>
                    <a:cubicBezTo>
                      <a:pt x="133" y="60"/>
                      <a:pt x="132" y="62"/>
                      <a:pt x="131" y="63"/>
                    </a:cubicBezTo>
                    <a:cubicBezTo>
                      <a:pt x="132" y="63"/>
                      <a:pt x="133" y="64"/>
                      <a:pt x="134" y="64"/>
                    </a:cubicBezTo>
                    <a:cubicBezTo>
                      <a:pt x="137" y="66"/>
                      <a:pt x="137" y="66"/>
                      <a:pt x="137" y="66"/>
                    </a:cubicBezTo>
                    <a:cubicBezTo>
                      <a:pt x="138" y="65"/>
                      <a:pt x="138" y="64"/>
                      <a:pt x="139" y="63"/>
                    </a:cubicBezTo>
                    <a:cubicBezTo>
                      <a:pt x="137" y="62"/>
                      <a:pt x="135" y="60"/>
                      <a:pt x="133" y="59"/>
                    </a:cubicBezTo>
                    <a:moveTo>
                      <a:pt x="60" y="58"/>
                    </a:moveTo>
                    <a:cubicBezTo>
                      <a:pt x="56" y="65"/>
                      <a:pt x="53" y="69"/>
                      <a:pt x="53" y="69"/>
                    </a:cubicBezTo>
                    <a:cubicBezTo>
                      <a:pt x="54" y="69"/>
                      <a:pt x="54" y="68"/>
                      <a:pt x="56" y="66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60" y="58"/>
                      <a:pt x="60" y="58"/>
                      <a:pt x="60" y="58"/>
                    </a:cubicBezTo>
                    <a:moveTo>
                      <a:pt x="144" y="58"/>
                    </a:moveTo>
                    <a:cubicBezTo>
                      <a:pt x="144" y="59"/>
                      <a:pt x="143" y="60"/>
                      <a:pt x="143" y="60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4"/>
                      <a:pt x="153" y="63"/>
                      <a:pt x="154" y="62"/>
                    </a:cubicBezTo>
                    <a:cubicBezTo>
                      <a:pt x="151" y="61"/>
                      <a:pt x="151" y="61"/>
                      <a:pt x="149" y="60"/>
                    </a:cubicBezTo>
                    <a:cubicBezTo>
                      <a:pt x="144" y="58"/>
                      <a:pt x="144" y="58"/>
                      <a:pt x="144" y="58"/>
                    </a:cubicBezTo>
                    <a:moveTo>
                      <a:pt x="58" y="57"/>
                    </a:moveTo>
                    <a:cubicBezTo>
                      <a:pt x="56" y="60"/>
                      <a:pt x="53" y="64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5" y="65"/>
                      <a:pt x="57" y="61"/>
                      <a:pt x="59" y="58"/>
                    </a:cubicBezTo>
                    <a:cubicBezTo>
                      <a:pt x="58" y="57"/>
                      <a:pt x="58" y="57"/>
                      <a:pt x="58" y="57"/>
                    </a:cubicBezTo>
                    <a:moveTo>
                      <a:pt x="130" y="57"/>
                    </a:moveTo>
                    <a:cubicBezTo>
                      <a:pt x="129" y="58"/>
                      <a:pt x="128" y="59"/>
                      <a:pt x="127" y="61"/>
                    </a:cubicBezTo>
                    <a:cubicBezTo>
                      <a:pt x="128" y="61"/>
                      <a:pt x="129" y="61"/>
                      <a:pt x="129" y="62"/>
                    </a:cubicBezTo>
                    <a:cubicBezTo>
                      <a:pt x="130" y="60"/>
                      <a:pt x="131" y="59"/>
                      <a:pt x="131" y="58"/>
                    </a:cubicBezTo>
                    <a:cubicBezTo>
                      <a:pt x="131" y="58"/>
                      <a:pt x="130" y="57"/>
                      <a:pt x="130" y="57"/>
                    </a:cubicBezTo>
                    <a:moveTo>
                      <a:pt x="80" y="55"/>
                    </a:moveTo>
                    <a:cubicBezTo>
                      <a:pt x="79" y="57"/>
                      <a:pt x="77" y="59"/>
                      <a:pt x="76" y="61"/>
                    </a:cubicBezTo>
                    <a:cubicBezTo>
                      <a:pt x="79" y="63"/>
                      <a:pt x="81" y="64"/>
                      <a:pt x="83" y="65"/>
                    </a:cubicBezTo>
                    <a:cubicBezTo>
                      <a:pt x="84" y="63"/>
                      <a:pt x="85" y="61"/>
                      <a:pt x="87" y="60"/>
                    </a:cubicBezTo>
                    <a:cubicBezTo>
                      <a:pt x="85" y="59"/>
                      <a:pt x="84" y="58"/>
                      <a:pt x="83" y="57"/>
                    </a:cubicBezTo>
                    <a:cubicBezTo>
                      <a:pt x="82" y="57"/>
                      <a:pt x="81" y="56"/>
                      <a:pt x="80" y="55"/>
                    </a:cubicBezTo>
                    <a:moveTo>
                      <a:pt x="136" y="55"/>
                    </a:moveTo>
                    <a:cubicBezTo>
                      <a:pt x="136" y="55"/>
                      <a:pt x="136" y="55"/>
                      <a:pt x="136" y="56"/>
                    </a:cubicBezTo>
                    <a:cubicBezTo>
                      <a:pt x="141" y="59"/>
                      <a:pt x="141" y="59"/>
                      <a:pt x="141" y="59"/>
                    </a:cubicBezTo>
                    <a:cubicBezTo>
                      <a:pt x="142" y="59"/>
                      <a:pt x="142" y="58"/>
                      <a:pt x="142" y="58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9" y="56"/>
                      <a:pt x="137" y="56"/>
                      <a:pt x="136" y="55"/>
                    </a:cubicBezTo>
                    <a:moveTo>
                      <a:pt x="20" y="55"/>
                    </a:moveTo>
                    <a:cubicBezTo>
                      <a:pt x="19" y="56"/>
                      <a:pt x="18" y="58"/>
                      <a:pt x="17" y="59"/>
                    </a:cubicBezTo>
                    <a:cubicBezTo>
                      <a:pt x="17" y="59"/>
                      <a:pt x="17" y="60"/>
                      <a:pt x="17" y="60"/>
                    </a:cubicBezTo>
                    <a:cubicBezTo>
                      <a:pt x="18" y="60"/>
                      <a:pt x="19" y="61"/>
                      <a:pt x="19" y="61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2" y="55"/>
                      <a:pt x="21" y="55"/>
                      <a:pt x="20" y="55"/>
                    </a:cubicBezTo>
                    <a:moveTo>
                      <a:pt x="52" y="54"/>
                    </a:moveTo>
                    <a:cubicBezTo>
                      <a:pt x="51" y="56"/>
                      <a:pt x="51" y="56"/>
                      <a:pt x="51" y="56"/>
                    </a:cubicBezTo>
                    <a:cubicBezTo>
                      <a:pt x="49" y="59"/>
                      <a:pt x="47" y="62"/>
                      <a:pt x="46" y="65"/>
                    </a:cubicBezTo>
                    <a:cubicBezTo>
                      <a:pt x="47" y="65"/>
                      <a:pt x="47" y="65"/>
                      <a:pt x="48" y="66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3" y="57"/>
                      <a:pt x="53" y="56"/>
                      <a:pt x="54" y="55"/>
                    </a:cubicBezTo>
                    <a:cubicBezTo>
                      <a:pt x="52" y="54"/>
                      <a:pt x="52" y="54"/>
                      <a:pt x="52" y="54"/>
                    </a:cubicBezTo>
                    <a:moveTo>
                      <a:pt x="132" y="53"/>
                    </a:move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4"/>
                      <a:pt x="133" y="54"/>
                      <a:pt x="134" y="54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3" y="54"/>
                      <a:pt x="133" y="53"/>
                      <a:pt x="132" y="53"/>
                    </a:cubicBezTo>
                    <a:moveTo>
                      <a:pt x="51" y="53"/>
                    </a:moveTo>
                    <a:cubicBezTo>
                      <a:pt x="49" y="57"/>
                      <a:pt x="47" y="60"/>
                      <a:pt x="45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7" y="61"/>
                      <a:pt x="50" y="57"/>
                      <a:pt x="52" y="53"/>
                    </a:cubicBezTo>
                    <a:cubicBezTo>
                      <a:pt x="51" y="53"/>
                      <a:pt x="51" y="53"/>
                      <a:pt x="51" y="53"/>
                    </a:cubicBezTo>
                    <a:moveTo>
                      <a:pt x="131" y="53"/>
                    </a:move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1" y="53"/>
                    </a:cubicBezTo>
                    <a:moveTo>
                      <a:pt x="132" y="53"/>
                    </a:moveTo>
                    <a:cubicBezTo>
                      <a:pt x="132" y="53"/>
                      <a:pt x="132" y="53"/>
                      <a:pt x="132" y="53"/>
                    </a:cubicBezTo>
                    <a:cubicBezTo>
                      <a:pt x="133" y="53"/>
                      <a:pt x="133" y="54"/>
                      <a:pt x="134" y="54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3" y="53"/>
                      <a:pt x="133" y="53"/>
                      <a:pt x="132" y="53"/>
                    </a:cubicBezTo>
                    <a:moveTo>
                      <a:pt x="16" y="52"/>
                    </a:move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8"/>
                      <a:pt x="15" y="58"/>
                      <a:pt x="15" y="59"/>
                    </a:cubicBezTo>
                    <a:cubicBezTo>
                      <a:pt x="16" y="57"/>
                      <a:pt x="17" y="55"/>
                      <a:pt x="18" y="53"/>
                    </a:cubicBezTo>
                    <a:cubicBezTo>
                      <a:pt x="18" y="53"/>
                      <a:pt x="17" y="53"/>
                      <a:pt x="16" y="52"/>
                    </a:cubicBezTo>
                    <a:moveTo>
                      <a:pt x="102" y="52"/>
                    </a:moveTo>
                    <a:cubicBezTo>
                      <a:pt x="99" y="58"/>
                      <a:pt x="99" y="58"/>
                      <a:pt x="99" y="58"/>
                    </a:cubicBezTo>
                    <a:cubicBezTo>
                      <a:pt x="102" y="60"/>
                      <a:pt x="106" y="61"/>
                      <a:pt x="109" y="63"/>
                    </a:cubicBezTo>
                    <a:cubicBezTo>
                      <a:pt x="112" y="57"/>
                      <a:pt x="112" y="57"/>
                      <a:pt x="112" y="57"/>
                    </a:cubicBezTo>
                    <a:cubicBezTo>
                      <a:pt x="112" y="57"/>
                      <a:pt x="111" y="57"/>
                      <a:pt x="110" y="56"/>
                    </a:cubicBezTo>
                    <a:cubicBezTo>
                      <a:pt x="108" y="55"/>
                      <a:pt x="105" y="53"/>
                      <a:pt x="102" y="52"/>
                    </a:cubicBezTo>
                    <a:moveTo>
                      <a:pt x="122" y="52"/>
                    </a:moveTo>
                    <a:cubicBezTo>
                      <a:pt x="121" y="53"/>
                      <a:pt x="120" y="55"/>
                      <a:pt x="120" y="56"/>
                    </a:cubicBezTo>
                    <a:cubicBezTo>
                      <a:pt x="121" y="57"/>
                      <a:pt x="123" y="58"/>
                      <a:pt x="125" y="59"/>
                    </a:cubicBezTo>
                    <a:cubicBezTo>
                      <a:pt x="126" y="60"/>
                      <a:pt x="127" y="60"/>
                      <a:pt x="127" y="61"/>
                    </a:cubicBezTo>
                    <a:cubicBezTo>
                      <a:pt x="128" y="59"/>
                      <a:pt x="129" y="58"/>
                      <a:pt x="130" y="57"/>
                    </a:cubicBezTo>
                    <a:cubicBezTo>
                      <a:pt x="127" y="55"/>
                      <a:pt x="124" y="54"/>
                      <a:pt x="122" y="52"/>
                    </a:cubicBezTo>
                    <a:moveTo>
                      <a:pt x="128" y="51"/>
                    </a:moveTo>
                    <a:cubicBezTo>
                      <a:pt x="129" y="51"/>
                      <a:pt x="130" y="52"/>
                      <a:pt x="130" y="52"/>
                    </a:cubicBezTo>
                    <a:cubicBezTo>
                      <a:pt x="131" y="53"/>
                      <a:pt x="131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1" y="52"/>
                      <a:pt x="130" y="52"/>
                      <a:pt x="128" y="51"/>
                    </a:cubicBezTo>
                    <a:moveTo>
                      <a:pt x="45" y="50"/>
                    </a:moveTo>
                    <a:cubicBezTo>
                      <a:pt x="43" y="53"/>
                      <a:pt x="41" y="57"/>
                      <a:pt x="39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41" y="57"/>
                      <a:pt x="44" y="54"/>
                      <a:pt x="46" y="50"/>
                    </a:cubicBezTo>
                    <a:cubicBezTo>
                      <a:pt x="45" y="50"/>
                      <a:pt x="45" y="50"/>
                      <a:pt x="45" y="50"/>
                    </a:cubicBezTo>
                    <a:moveTo>
                      <a:pt x="149" y="50"/>
                    </a:move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9" y="53"/>
                      <a:pt x="152" y="56"/>
                      <a:pt x="154" y="56"/>
                    </a:cubicBezTo>
                    <a:cubicBezTo>
                      <a:pt x="155" y="56"/>
                      <a:pt x="156" y="56"/>
                      <a:pt x="156" y="54"/>
                    </a:cubicBezTo>
                    <a:cubicBezTo>
                      <a:pt x="154" y="53"/>
                      <a:pt x="152" y="51"/>
                      <a:pt x="149" y="50"/>
                    </a:cubicBezTo>
                    <a:moveTo>
                      <a:pt x="160" y="49"/>
                    </a:move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1"/>
                    </a:cubicBezTo>
                    <a:cubicBezTo>
                      <a:pt x="161" y="50"/>
                      <a:pt x="161" y="50"/>
                      <a:pt x="161" y="50"/>
                    </a:cubicBezTo>
                    <a:cubicBezTo>
                      <a:pt x="162" y="50"/>
                      <a:pt x="161" y="50"/>
                      <a:pt x="160" y="49"/>
                    </a:cubicBezTo>
                    <a:moveTo>
                      <a:pt x="73" y="57"/>
                    </a:moveTo>
                    <a:cubicBezTo>
                      <a:pt x="73" y="57"/>
                      <a:pt x="73" y="56"/>
                      <a:pt x="74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7"/>
                      <a:pt x="73" y="57"/>
                      <a:pt x="73" y="57"/>
                    </a:cubicBezTo>
                    <a:moveTo>
                      <a:pt x="69" y="49"/>
                    </a:moveTo>
                    <a:cubicBezTo>
                      <a:pt x="68" y="51"/>
                      <a:pt x="67" y="53"/>
                      <a:pt x="65" y="55"/>
                    </a:cubicBezTo>
                    <a:cubicBezTo>
                      <a:pt x="66" y="56"/>
                      <a:pt x="66" y="56"/>
                      <a:pt x="67" y="56"/>
                    </a:cubicBezTo>
                    <a:cubicBezTo>
                      <a:pt x="68" y="55"/>
                      <a:pt x="69" y="53"/>
                      <a:pt x="70" y="51"/>
                    </a:cubicBezTo>
                    <a:cubicBezTo>
                      <a:pt x="69" y="53"/>
                      <a:pt x="68" y="55"/>
                      <a:pt x="67" y="56"/>
                    </a:cubicBezTo>
                    <a:cubicBezTo>
                      <a:pt x="69" y="57"/>
                      <a:pt x="71" y="59"/>
                      <a:pt x="73" y="60"/>
                    </a:cubicBezTo>
                    <a:cubicBezTo>
                      <a:pt x="74" y="58"/>
                      <a:pt x="76" y="56"/>
                      <a:pt x="77" y="54"/>
                    </a:cubicBezTo>
                    <a:cubicBezTo>
                      <a:pt x="74" y="52"/>
                      <a:pt x="72" y="51"/>
                      <a:pt x="69" y="49"/>
                    </a:cubicBezTo>
                    <a:moveTo>
                      <a:pt x="43" y="48"/>
                    </a:moveTo>
                    <a:cubicBezTo>
                      <a:pt x="42" y="49"/>
                      <a:pt x="41" y="50"/>
                      <a:pt x="41" y="51"/>
                    </a:cubicBezTo>
                    <a:cubicBezTo>
                      <a:pt x="39" y="54"/>
                      <a:pt x="37" y="57"/>
                      <a:pt x="36" y="59"/>
                    </a:cubicBezTo>
                    <a:cubicBezTo>
                      <a:pt x="37" y="59"/>
                      <a:pt x="37" y="60"/>
                      <a:pt x="38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3" y="48"/>
                      <a:pt x="43" y="48"/>
                      <a:pt x="43" y="48"/>
                    </a:cubicBezTo>
                    <a:moveTo>
                      <a:pt x="66" y="47"/>
                    </a:moveTo>
                    <a:cubicBezTo>
                      <a:pt x="65" y="50"/>
                      <a:pt x="64" y="52"/>
                      <a:pt x="62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7"/>
                      <a:pt x="66" y="47"/>
                    </a:cubicBezTo>
                    <a:moveTo>
                      <a:pt x="39" y="46"/>
                    </a:moveTo>
                    <a:cubicBezTo>
                      <a:pt x="37" y="50"/>
                      <a:pt x="35" y="54"/>
                      <a:pt x="33" y="57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5" y="58"/>
                      <a:pt x="35" y="59"/>
                    </a:cubicBezTo>
                    <a:cubicBezTo>
                      <a:pt x="37" y="56"/>
                      <a:pt x="38" y="53"/>
                      <a:pt x="40" y="51"/>
                    </a:cubicBezTo>
                    <a:cubicBezTo>
                      <a:pt x="40" y="50"/>
                      <a:pt x="41" y="49"/>
                      <a:pt x="42" y="48"/>
                    </a:cubicBezTo>
                    <a:cubicBezTo>
                      <a:pt x="39" y="46"/>
                      <a:pt x="39" y="46"/>
                      <a:pt x="39" y="46"/>
                    </a:cubicBezTo>
                    <a:moveTo>
                      <a:pt x="64" y="46"/>
                    </a:moveTo>
                    <a:cubicBezTo>
                      <a:pt x="63" y="48"/>
                      <a:pt x="62" y="50"/>
                      <a:pt x="60" y="53"/>
                    </a:cubicBezTo>
                    <a:cubicBezTo>
                      <a:pt x="61" y="53"/>
                      <a:pt x="61" y="53"/>
                      <a:pt x="62" y="53"/>
                    </a:cubicBezTo>
                    <a:cubicBezTo>
                      <a:pt x="63" y="51"/>
                      <a:pt x="64" y="49"/>
                      <a:pt x="66" y="47"/>
                    </a:cubicBezTo>
                    <a:cubicBezTo>
                      <a:pt x="65" y="47"/>
                      <a:pt x="65" y="46"/>
                      <a:pt x="64" y="46"/>
                    </a:cubicBezTo>
                    <a:moveTo>
                      <a:pt x="155" y="46"/>
                    </a:moveTo>
                    <a:cubicBezTo>
                      <a:pt x="156" y="47"/>
                      <a:pt x="157" y="48"/>
                      <a:pt x="158" y="49"/>
                    </a:cubicBezTo>
                    <a:cubicBezTo>
                      <a:pt x="158" y="49"/>
                      <a:pt x="159" y="49"/>
                      <a:pt x="159" y="50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60" y="49"/>
                      <a:pt x="160" y="49"/>
                      <a:pt x="160" y="48"/>
                    </a:cubicBezTo>
                    <a:cubicBezTo>
                      <a:pt x="160" y="48"/>
                      <a:pt x="160" y="48"/>
                      <a:pt x="160" y="48"/>
                    </a:cubicBezTo>
                    <a:cubicBezTo>
                      <a:pt x="160" y="48"/>
                      <a:pt x="160" y="48"/>
                      <a:pt x="160" y="47"/>
                    </a:cubicBezTo>
                    <a:cubicBezTo>
                      <a:pt x="160" y="47"/>
                      <a:pt x="159" y="47"/>
                      <a:pt x="159" y="47"/>
                    </a:cubicBezTo>
                    <a:cubicBezTo>
                      <a:pt x="158" y="47"/>
                      <a:pt x="157" y="47"/>
                      <a:pt x="157" y="47"/>
                    </a:cubicBezTo>
                    <a:cubicBezTo>
                      <a:pt x="157" y="47"/>
                      <a:pt x="156" y="46"/>
                      <a:pt x="156" y="46"/>
                    </a:cubicBezTo>
                    <a:cubicBezTo>
                      <a:pt x="156" y="46"/>
                      <a:pt x="156" y="46"/>
                      <a:pt x="156" y="47"/>
                    </a:cubicBezTo>
                    <a:cubicBezTo>
                      <a:pt x="155" y="46"/>
                      <a:pt x="155" y="46"/>
                      <a:pt x="155" y="46"/>
                    </a:cubicBezTo>
                    <a:moveTo>
                      <a:pt x="142" y="45"/>
                    </a:moveTo>
                    <a:cubicBezTo>
                      <a:pt x="141" y="46"/>
                      <a:pt x="140" y="48"/>
                      <a:pt x="139" y="50"/>
                    </a:cubicBezTo>
                    <a:cubicBezTo>
                      <a:pt x="141" y="51"/>
                      <a:pt x="143" y="52"/>
                      <a:pt x="145" y="52"/>
                    </a:cubicBezTo>
                    <a:cubicBezTo>
                      <a:pt x="146" y="51"/>
                      <a:pt x="147" y="50"/>
                      <a:pt x="148" y="48"/>
                    </a:cubicBezTo>
                    <a:cubicBezTo>
                      <a:pt x="147" y="48"/>
                      <a:pt x="147" y="48"/>
                      <a:pt x="147" y="48"/>
                    </a:cubicBezTo>
                    <a:cubicBezTo>
                      <a:pt x="142" y="45"/>
                      <a:pt x="142" y="45"/>
                      <a:pt x="142" y="45"/>
                    </a:cubicBezTo>
                    <a:moveTo>
                      <a:pt x="87" y="44"/>
                    </a:moveTo>
                    <a:cubicBezTo>
                      <a:pt x="86" y="46"/>
                      <a:pt x="85" y="48"/>
                      <a:pt x="83" y="50"/>
                    </a:cubicBezTo>
                    <a:cubicBezTo>
                      <a:pt x="86" y="51"/>
                      <a:pt x="88" y="52"/>
                      <a:pt x="90" y="53"/>
                    </a:cubicBezTo>
                    <a:cubicBezTo>
                      <a:pt x="92" y="51"/>
                      <a:pt x="93" y="49"/>
                      <a:pt x="94" y="48"/>
                    </a:cubicBezTo>
                    <a:cubicBezTo>
                      <a:pt x="92" y="46"/>
                      <a:pt x="89" y="45"/>
                      <a:pt x="87" y="44"/>
                    </a:cubicBezTo>
                    <a:moveTo>
                      <a:pt x="108" y="43"/>
                    </a:moveTo>
                    <a:cubicBezTo>
                      <a:pt x="105" y="47"/>
                      <a:pt x="105" y="47"/>
                      <a:pt x="105" y="47"/>
                    </a:cubicBezTo>
                    <a:cubicBezTo>
                      <a:pt x="108" y="49"/>
                      <a:pt x="111" y="51"/>
                      <a:pt x="115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7" y="49"/>
                      <a:pt x="117" y="49"/>
                      <a:pt x="117" y="49"/>
                    </a:cubicBezTo>
                    <a:cubicBezTo>
                      <a:pt x="115" y="48"/>
                      <a:pt x="113" y="47"/>
                      <a:pt x="112" y="46"/>
                    </a:cubicBezTo>
                    <a:cubicBezTo>
                      <a:pt x="108" y="43"/>
                      <a:pt x="108" y="43"/>
                      <a:pt x="108" y="43"/>
                    </a:cubicBezTo>
                    <a:moveTo>
                      <a:pt x="138" y="43"/>
                    </a:moveTo>
                    <a:cubicBezTo>
                      <a:pt x="137" y="44"/>
                      <a:pt x="136" y="46"/>
                      <a:pt x="135" y="48"/>
                    </a:cubicBezTo>
                    <a:cubicBezTo>
                      <a:pt x="136" y="48"/>
                      <a:pt x="136" y="49"/>
                      <a:pt x="137" y="49"/>
                    </a:cubicBezTo>
                    <a:cubicBezTo>
                      <a:pt x="138" y="47"/>
                      <a:pt x="139" y="45"/>
                      <a:pt x="140" y="44"/>
                    </a:cubicBezTo>
                    <a:cubicBezTo>
                      <a:pt x="138" y="43"/>
                      <a:pt x="138" y="43"/>
                      <a:pt x="138" y="43"/>
                    </a:cubicBezTo>
                    <a:moveTo>
                      <a:pt x="59" y="43"/>
                    </a:move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6" y="50"/>
                      <a:pt x="57" y="51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0" y="43"/>
                      <a:pt x="59" y="43"/>
                      <a:pt x="59" y="43"/>
                    </a:cubicBezTo>
                    <a:moveTo>
                      <a:pt x="57" y="42"/>
                    </a:moveTo>
                    <a:cubicBezTo>
                      <a:pt x="56" y="44"/>
                      <a:pt x="55" y="47"/>
                      <a:pt x="53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5" y="47"/>
                      <a:pt x="57" y="45"/>
                      <a:pt x="58" y="42"/>
                    </a:cubicBezTo>
                    <a:cubicBezTo>
                      <a:pt x="58" y="42"/>
                      <a:pt x="58" y="42"/>
                      <a:pt x="57" y="42"/>
                    </a:cubicBezTo>
                    <a:moveTo>
                      <a:pt x="29" y="41"/>
                    </a:moveTo>
                    <a:cubicBezTo>
                      <a:pt x="27" y="43"/>
                      <a:pt x="26" y="46"/>
                      <a:pt x="24" y="48"/>
                    </a:cubicBezTo>
                    <a:cubicBezTo>
                      <a:pt x="24" y="49"/>
                      <a:pt x="23" y="50"/>
                      <a:pt x="22" y="51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29" y="41"/>
                      <a:pt x="29" y="41"/>
                      <a:pt x="29" y="41"/>
                    </a:cubicBezTo>
                    <a:moveTo>
                      <a:pt x="80" y="40"/>
                    </a:moveTo>
                    <a:cubicBezTo>
                      <a:pt x="79" y="42"/>
                      <a:pt x="78" y="44"/>
                      <a:pt x="76" y="46"/>
                    </a:cubicBezTo>
                    <a:cubicBezTo>
                      <a:pt x="78" y="47"/>
                      <a:pt x="79" y="48"/>
                      <a:pt x="80" y="48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2" y="41"/>
                      <a:pt x="81" y="41"/>
                      <a:pt x="80" y="40"/>
                    </a:cubicBezTo>
                    <a:moveTo>
                      <a:pt x="52" y="39"/>
                    </a:moveTo>
                    <a:cubicBezTo>
                      <a:pt x="51" y="41"/>
                      <a:pt x="49" y="44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9" y="45"/>
                      <a:pt x="50" y="44"/>
                      <a:pt x="50" y="43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moveTo>
                      <a:pt x="156" y="38"/>
                    </a:moveTo>
                    <a:cubicBezTo>
                      <a:pt x="155" y="41"/>
                      <a:pt x="155" y="41"/>
                      <a:pt x="155" y="41"/>
                    </a:cubicBezTo>
                    <a:cubicBezTo>
                      <a:pt x="155" y="41"/>
                      <a:pt x="156" y="41"/>
                      <a:pt x="156" y="41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9"/>
                      <a:pt x="156" y="39"/>
                      <a:pt x="156" y="38"/>
                    </a:cubicBezTo>
                    <a:moveTo>
                      <a:pt x="25" y="38"/>
                    </a:moveTo>
                    <a:cubicBezTo>
                      <a:pt x="18" y="49"/>
                      <a:pt x="18" y="49"/>
                      <a:pt x="18" y="49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2" y="46"/>
                      <a:pt x="24" y="43"/>
                      <a:pt x="26" y="39"/>
                    </a:cubicBezTo>
                    <a:cubicBezTo>
                      <a:pt x="25" y="38"/>
                      <a:pt x="25" y="38"/>
                      <a:pt x="25" y="38"/>
                    </a:cubicBezTo>
                    <a:moveTo>
                      <a:pt x="76" y="38"/>
                    </a:moveTo>
                    <a:cubicBezTo>
                      <a:pt x="75" y="40"/>
                      <a:pt x="74" y="42"/>
                      <a:pt x="72" y="44"/>
                    </a:cubicBezTo>
                    <a:cubicBezTo>
                      <a:pt x="74" y="45"/>
                      <a:pt x="75" y="46"/>
                      <a:pt x="76" y="46"/>
                    </a:cubicBezTo>
                    <a:cubicBezTo>
                      <a:pt x="77" y="44"/>
                      <a:pt x="79" y="42"/>
                      <a:pt x="80" y="40"/>
                    </a:cubicBezTo>
                    <a:cubicBezTo>
                      <a:pt x="79" y="39"/>
                      <a:pt x="77" y="39"/>
                      <a:pt x="76" y="38"/>
                    </a:cubicBezTo>
                    <a:moveTo>
                      <a:pt x="49" y="38"/>
                    </a:move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40"/>
                      <a:pt x="47" y="41"/>
                      <a:pt x="47" y="41"/>
                    </a:cubicBezTo>
                    <a:cubicBezTo>
                      <a:pt x="46" y="42"/>
                      <a:pt x="46" y="43"/>
                      <a:pt x="45" y="44"/>
                    </a:cubicBezTo>
                    <a:cubicBezTo>
                      <a:pt x="46" y="45"/>
                      <a:pt x="47" y="45"/>
                      <a:pt x="47" y="46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8"/>
                      <a:pt x="50" y="38"/>
                      <a:pt x="49" y="38"/>
                    </a:cubicBezTo>
                    <a:moveTo>
                      <a:pt x="130" y="38"/>
                    </a:moveTo>
                    <a:cubicBezTo>
                      <a:pt x="129" y="40"/>
                      <a:pt x="128" y="42"/>
                      <a:pt x="126" y="44"/>
                    </a:cubicBezTo>
                    <a:cubicBezTo>
                      <a:pt x="129" y="46"/>
                      <a:pt x="132" y="47"/>
                      <a:pt x="135" y="48"/>
                    </a:cubicBezTo>
                    <a:cubicBezTo>
                      <a:pt x="136" y="46"/>
                      <a:pt x="137" y="44"/>
                      <a:pt x="138" y="43"/>
                    </a:cubicBezTo>
                    <a:cubicBezTo>
                      <a:pt x="130" y="38"/>
                      <a:pt x="130" y="38"/>
                      <a:pt x="130" y="38"/>
                    </a:cubicBezTo>
                    <a:moveTo>
                      <a:pt x="73" y="37"/>
                    </a:moveTo>
                    <a:cubicBezTo>
                      <a:pt x="72" y="39"/>
                      <a:pt x="71" y="41"/>
                      <a:pt x="69" y="43"/>
                    </a:cubicBezTo>
                    <a:cubicBezTo>
                      <a:pt x="69" y="43"/>
                      <a:pt x="70" y="43"/>
                      <a:pt x="70" y="43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3" y="37"/>
                      <a:pt x="73" y="37"/>
                      <a:pt x="73" y="37"/>
                    </a:cubicBezTo>
                    <a:moveTo>
                      <a:pt x="45" y="36"/>
                    </a:moveTo>
                    <a:cubicBezTo>
                      <a:pt x="44" y="38"/>
                      <a:pt x="43" y="40"/>
                      <a:pt x="42" y="42"/>
                    </a:cubicBezTo>
                    <a:cubicBezTo>
                      <a:pt x="42" y="43"/>
                      <a:pt x="43" y="43"/>
                      <a:pt x="44" y="44"/>
                    </a:cubicBezTo>
                    <a:cubicBezTo>
                      <a:pt x="45" y="41"/>
                      <a:pt x="46" y="39"/>
                      <a:pt x="48" y="37"/>
                    </a:cubicBezTo>
                    <a:cubicBezTo>
                      <a:pt x="47" y="37"/>
                      <a:pt x="46" y="36"/>
                      <a:pt x="45" y="36"/>
                    </a:cubicBezTo>
                    <a:moveTo>
                      <a:pt x="92" y="35"/>
                    </a:move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7"/>
                      <a:pt x="91" y="38"/>
                      <a:pt x="91" y="38"/>
                    </a:cubicBezTo>
                    <a:cubicBezTo>
                      <a:pt x="93" y="40"/>
                      <a:pt x="95" y="41"/>
                      <a:pt x="97" y="42"/>
                    </a:cubicBezTo>
                    <a:cubicBezTo>
                      <a:pt x="98" y="41"/>
                      <a:pt x="99" y="40"/>
                      <a:pt x="99" y="39"/>
                    </a:cubicBezTo>
                    <a:cubicBezTo>
                      <a:pt x="97" y="38"/>
                      <a:pt x="95" y="37"/>
                      <a:pt x="92" y="35"/>
                    </a:cubicBezTo>
                    <a:moveTo>
                      <a:pt x="71" y="35"/>
                    </a:moveTo>
                    <a:cubicBezTo>
                      <a:pt x="70" y="37"/>
                      <a:pt x="69" y="39"/>
                      <a:pt x="67" y="42"/>
                    </a:cubicBezTo>
                    <a:cubicBezTo>
                      <a:pt x="68" y="42"/>
                      <a:pt x="68" y="42"/>
                      <a:pt x="69" y="42"/>
                    </a:cubicBezTo>
                    <a:cubicBezTo>
                      <a:pt x="70" y="40"/>
                      <a:pt x="71" y="38"/>
                      <a:pt x="72" y="36"/>
                    </a:cubicBezTo>
                    <a:cubicBezTo>
                      <a:pt x="72" y="36"/>
                      <a:pt x="71" y="36"/>
                      <a:pt x="71" y="35"/>
                    </a:cubicBezTo>
                    <a:moveTo>
                      <a:pt x="93" y="35"/>
                    </a:moveTo>
                    <a:cubicBezTo>
                      <a:pt x="93" y="35"/>
                      <a:pt x="93" y="35"/>
                      <a:pt x="92" y="35"/>
                    </a:cubicBezTo>
                    <a:cubicBezTo>
                      <a:pt x="93" y="35"/>
                      <a:pt x="93" y="36"/>
                      <a:pt x="93" y="36"/>
                    </a:cubicBezTo>
                    <a:cubicBezTo>
                      <a:pt x="95" y="37"/>
                      <a:pt x="97" y="38"/>
                      <a:pt x="99" y="38"/>
                    </a:cubicBezTo>
                    <a:cubicBezTo>
                      <a:pt x="99" y="38"/>
                      <a:pt x="99" y="38"/>
                      <a:pt x="100" y="38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6" y="36"/>
                      <a:pt x="94" y="35"/>
                      <a:pt x="93" y="35"/>
                    </a:cubicBezTo>
                    <a:moveTo>
                      <a:pt x="149" y="34"/>
                    </a:moveTo>
                    <a:cubicBezTo>
                      <a:pt x="149" y="34"/>
                      <a:pt x="148" y="34"/>
                      <a:pt x="148" y="34"/>
                    </a:cubicBezTo>
                    <a:cubicBezTo>
                      <a:pt x="150" y="35"/>
                      <a:pt x="151" y="36"/>
                      <a:pt x="151" y="36"/>
                    </a:cubicBezTo>
                    <a:cubicBezTo>
                      <a:pt x="151" y="36"/>
                      <a:pt x="150" y="36"/>
                      <a:pt x="148" y="34"/>
                    </a:cubicBezTo>
                    <a:cubicBezTo>
                      <a:pt x="147" y="36"/>
                      <a:pt x="147" y="37"/>
                      <a:pt x="146" y="38"/>
                    </a:cubicBezTo>
                    <a:cubicBezTo>
                      <a:pt x="148" y="39"/>
                      <a:pt x="150" y="40"/>
                      <a:pt x="152" y="40"/>
                    </a:cubicBezTo>
                    <a:cubicBezTo>
                      <a:pt x="153" y="39"/>
                      <a:pt x="153" y="38"/>
                      <a:pt x="154" y="37"/>
                    </a:cubicBezTo>
                    <a:cubicBezTo>
                      <a:pt x="152" y="36"/>
                      <a:pt x="150" y="35"/>
                      <a:pt x="149" y="34"/>
                    </a:cubicBezTo>
                    <a:moveTo>
                      <a:pt x="145" y="32"/>
                    </a:moveTo>
                    <a:cubicBezTo>
                      <a:pt x="144" y="34"/>
                      <a:pt x="143" y="35"/>
                      <a:pt x="142" y="36"/>
                    </a:cubicBezTo>
                    <a:cubicBezTo>
                      <a:pt x="143" y="37"/>
                      <a:pt x="143" y="37"/>
                      <a:pt x="144" y="37"/>
                    </a:cubicBezTo>
                    <a:cubicBezTo>
                      <a:pt x="145" y="36"/>
                      <a:pt x="145" y="34"/>
                      <a:pt x="146" y="33"/>
                    </a:cubicBezTo>
                    <a:cubicBezTo>
                      <a:pt x="146" y="33"/>
                      <a:pt x="145" y="33"/>
                      <a:pt x="145" y="32"/>
                    </a:cubicBezTo>
                    <a:moveTo>
                      <a:pt x="86" y="32"/>
                    </a:moveTo>
                    <a:cubicBezTo>
                      <a:pt x="85" y="33"/>
                      <a:pt x="85" y="34"/>
                      <a:pt x="84" y="34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8" y="33"/>
                      <a:pt x="87" y="33"/>
                      <a:pt x="86" y="32"/>
                    </a:cubicBezTo>
                    <a:moveTo>
                      <a:pt x="65" y="32"/>
                    </a:moveTo>
                    <a:cubicBezTo>
                      <a:pt x="61" y="38"/>
                      <a:pt x="61" y="38"/>
                      <a:pt x="61" y="38"/>
                    </a:cubicBezTo>
                    <a:cubicBezTo>
                      <a:pt x="62" y="39"/>
                      <a:pt x="62" y="39"/>
                      <a:pt x="63" y="40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6" y="33"/>
                      <a:pt x="65" y="32"/>
                      <a:pt x="65" y="32"/>
                    </a:cubicBezTo>
                    <a:moveTo>
                      <a:pt x="145" y="32"/>
                    </a:moveTo>
                    <a:cubicBezTo>
                      <a:pt x="145" y="32"/>
                      <a:pt x="145" y="32"/>
                      <a:pt x="145" y="32"/>
                    </a:cubicBezTo>
                    <a:cubicBezTo>
                      <a:pt x="145" y="32"/>
                      <a:pt x="146" y="33"/>
                      <a:pt x="146" y="33"/>
                    </a:cubicBezTo>
                    <a:cubicBezTo>
                      <a:pt x="146" y="33"/>
                      <a:pt x="147" y="33"/>
                      <a:pt x="147" y="32"/>
                    </a:cubicBezTo>
                    <a:cubicBezTo>
                      <a:pt x="146" y="32"/>
                      <a:pt x="146" y="32"/>
                      <a:pt x="145" y="32"/>
                    </a:cubicBezTo>
                    <a:moveTo>
                      <a:pt x="86" y="31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87" y="33"/>
                      <a:pt x="88" y="33"/>
                      <a:pt x="89" y="34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2"/>
                      <a:pt x="87" y="32"/>
                      <a:pt x="86" y="31"/>
                    </a:cubicBezTo>
                    <a:moveTo>
                      <a:pt x="64" y="31"/>
                    </a:moveTo>
                    <a:cubicBezTo>
                      <a:pt x="62" y="34"/>
                      <a:pt x="61" y="36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1" y="38"/>
                      <a:pt x="61" y="38"/>
                      <a:pt x="61" y="37"/>
                    </a:cubicBezTo>
                    <a:cubicBezTo>
                      <a:pt x="62" y="35"/>
                      <a:pt x="63" y="34"/>
                      <a:pt x="64" y="32"/>
                    </a:cubicBezTo>
                    <a:cubicBezTo>
                      <a:pt x="64" y="32"/>
                      <a:pt x="64" y="32"/>
                      <a:pt x="64" y="31"/>
                    </a:cubicBezTo>
                    <a:moveTo>
                      <a:pt x="35" y="31"/>
                    </a:moveTo>
                    <a:cubicBezTo>
                      <a:pt x="34" y="33"/>
                      <a:pt x="33" y="34"/>
                      <a:pt x="32" y="36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1"/>
                      <a:pt x="36" y="31"/>
                      <a:pt x="35" y="31"/>
                    </a:cubicBezTo>
                    <a:moveTo>
                      <a:pt x="81" y="30"/>
                    </a:moveTo>
                    <a:cubicBezTo>
                      <a:pt x="81" y="31"/>
                      <a:pt x="81" y="32"/>
                      <a:pt x="80" y="32"/>
                    </a:cubicBezTo>
                    <a:cubicBezTo>
                      <a:pt x="81" y="33"/>
                      <a:pt x="82" y="33"/>
                      <a:pt x="83" y="34"/>
                    </a:cubicBezTo>
                    <a:cubicBezTo>
                      <a:pt x="84" y="33"/>
                      <a:pt x="84" y="33"/>
                      <a:pt x="85" y="32"/>
                    </a:cubicBezTo>
                    <a:cubicBezTo>
                      <a:pt x="83" y="31"/>
                      <a:pt x="82" y="31"/>
                      <a:pt x="81" y="30"/>
                    </a:cubicBezTo>
                    <a:moveTo>
                      <a:pt x="115" y="30"/>
                    </a:moveTo>
                    <a:cubicBezTo>
                      <a:pt x="111" y="37"/>
                      <a:pt x="111" y="37"/>
                      <a:pt x="111" y="37"/>
                    </a:cubicBezTo>
                    <a:cubicBezTo>
                      <a:pt x="114" y="39"/>
                      <a:pt x="118" y="41"/>
                      <a:pt x="121" y="42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5" y="34"/>
                      <a:pt x="124" y="34"/>
                      <a:pt x="123" y="33"/>
                    </a:cubicBezTo>
                    <a:cubicBezTo>
                      <a:pt x="123" y="33"/>
                      <a:pt x="122" y="33"/>
                      <a:pt x="122" y="32"/>
                    </a:cubicBezTo>
                    <a:cubicBezTo>
                      <a:pt x="120" y="32"/>
                      <a:pt x="117" y="31"/>
                      <a:pt x="115" y="30"/>
                    </a:cubicBezTo>
                    <a:moveTo>
                      <a:pt x="82" y="29"/>
                    </a:moveTo>
                    <a:cubicBezTo>
                      <a:pt x="82" y="30"/>
                      <a:pt x="82" y="30"/>
                      <a:pt x="81" y="30"/>
                    </a:cubicBezTo>
                    <a:cubicBezTo>
                      <a:pt x="83" y="31"/>
                      <a:pt x="84" y="31"/>
                      <a:pt x="85" y="32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4" y="30"/>
                      <a:pt x="83" y="30"/>
                      <a:pt x="82" y="29"/>
                    </a:cubicBezTo>
                    <a:moveTo>
                      <a:pt x="151" y="29"/>
                    </a:moveTo>
                    <a:cubicBezTo>
                      <a:pt x="151" y="30"/>
                      <a:pt x="151" y="30"/>
                      <a:pt x="151" y="30"/>
                    </a:cubicBezTo>
                    <a:cubicBezTo>
                      <a:pt x="151" y="31"/>
                      <a:pt x="152" y="31"/>
                      <a:pt x="153" y="31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5" y="31"/>
                      <a:pt x="156" y="31"/>
                      <a:pt x="154" y="30"/>
                    </a:cubicBezTo>
                    <a:cubicBezTo>
                      <a:pt x="151" y="29"/>
                      <a:pt x="151" y="29"/>
                      <a:pt x="151" y="29"/>
                    </a:cubicBezTo>
                    <a:moveTo>
                      <a:pt x="78" y="29"/>
                    </a:moveTo>
                    <a:cubicBezTo>
                      <a:pt x="78" y="29"/>
                      <a:pt x="77" y="30"/>
                      <a:pt x="77" y="30"/>
                    </a:cubicBezTo>
                    <a:cubicBezTo>
                      <a:pt x="77" y="30"/>
                      <a:pt x="77" y="30"/>
                      <a:pt x="78" y="31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moveTo>
                      <a:pt x="59" y="29"/>
                    </a:moveTo>
                    <a:cubicBezTo>
                      <a:pt x="58" y="30"/>
                      <a:pt x="57" y="32"/>
                      <a:pt x="56" y="33"/>
                    </a:cubicBezTo>
                    <a:cubicBezTo>
                      <a:pt x="55" y="34"/>
                      <a:pt x="55" y="34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moveTo>
                      <a:pt x="147" y="28"/>
                    </a:moveTo>
                    <a:cubicBezTo>
                      <a:pt x="148" y="28"/>
                      <a:pt x="148" y="29"/>
                      <a:pt x="149" y="29"/>
                    </a:cubicBezTo>
                    <a:cubicBezTo>
                      <a:pt x="149" y="29"/>
                      <a:pt x="149" y="29"/>
                      <a:pt x="149" y="29"/>
                    </a:cubicBezTo>
                    <a:cubicBezTo>
                      <a:pt x="147" y="28"/>
                      <a:pt x="147" y="28"/>
                      <a:pt x="147" y="28"/>
                    </a:cubicBezTo>
                    <a:moveTo>
                      <a:pt x="30" y="28"/>
                    </a:moveTo>
                    <a:cubicBezTo>
                      <a:pt x="27" y="33"/>
                      <a:pt x="27" y="33"/>
                      <a:pt x="27" y="33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3"/>
                      <a:pt x="31" y="31"/>
                      <a:pt x="32" y="29"/>
                    </a:cubicBezTo>
                    <a:cubicBezTo>
                      <a:pt x="30" y="28"/>
                      <a:pt x="30" y="28"/>
                      <a:pt x="30" y="28"/>
                    </a:cubicBezTo>
                    <a:moveTo>
                      <a:pt x="79" y="28"/>
                    </a:moveTo>
                    <a:cubicBezTo>
                      <a:pt x="78" y="28"/>
                      <a:pt x="78" y="28"/>
                      <a:pt x="78" y="29"/>
                    </a:cubicBezTo>
                    <a:cubicBezTo>
                      <a:pt x="78" y="29"/>
                      <a:pt x="78" y="29"/>
                      <a:pt x="79" y="29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9" y="28"/>
                      <a:pt x="79" y="28"/>
                      <a:pt x="79" y="28"/>
                    </a:cubicBezTo>
                    <a:moveTo>
                      <a:pt x="76" y="28"/>
                    </a:moveTo>
                    <a:cubicBezTo>
                      <a:pt x="75" y="28"/>
                      <a:pt x="75" y="29"/>
                      <a:pt x="75" y="29"/>
                    </a:cubicBezTo>
                    <a:cubicBezTo>
                      <a:pt x="75" y="29"/>
                      <a:pt x="76" y="30"/>
                      <a:pt x="76" y="30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moveTo>
                      <a:pt x="163" y="28"/>
                    </a:moveTo>
                    <a:cubicBezTo>
                      <a:pt x="163" y="29"/>
                      <a:pt x="163" y="30"/>
                      <a:pt x="160" y="31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8" y="35"/>
                      <a:pt x="158" y="35"/>
                      <a:pt x="158" y="35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61" y="33"/>
                      <a:pt x="161" y="33"/>
                      <a:pt x="161" y="33"/>
                    </a:cubicBezTo>
                    <a:cubicBezTo>
                      <a:pt x="163" y="30"/>
                      <a:pt x="163" y="30"/>
                      <a:pt x="163" y="30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3" y="28"/>
                      <a:pt x="163" y="28"/>
                      <a:pt x="163" y="28"/>
                    </a:cubicBezTo>
                    <a:moveTo>
                      <a:pt x="75" y="27"/>
                    </a:move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7"/>
                    </a:cubicBezTo>
                    <a:moveTo>
                      <a:pt x="163" y="27"/>
                    </a:moveTo>
                    <a:cubicBezTo>
                      <a:pt x="163" y="27"/>
                      <a:pt x="163" y="27"/>
                      <a:pt x="163" y="28"/>
                    </a:cubicBezTo>
                    <a:cubicBezTo>
                      <a:pt x="163" y="28"/>
                      <a:pt x="163" y="28"/>
                      <a:pt x="164" y="28"/>
                    </a:cubicBezTo>
                    <a:cubicBezTo>
                      <a:pt x="164" y="28"/>
                      <a:pt x="165" y="29"/>
                      <a:pt x="165" y="29"/>
                    </a:cubicBezTo>
                    <a:cubicBezTo>
                      <a:pt x="165" y="29"/>
                      <a:pt x="165" y="29"/>
                      <a:pt x="164" y="28"/>
                    </a:cubicBezTo>
                    <a:cubicBezTo>
                      <a:pt x="164" y="28"/>
                      <a:pt x="163" y="28"/>
                      <a:pt x="163" y="27"/>
                    </a:cubicBezTo>
                    <a:moveTo>
                      <a:pt x="56" y="27"/>
                    </a:moveTo>
                    <a:cubicBezTo>
                      <a:pt x="52" y="33"/>
                      <a:pt x="52" y="33"/>
                      <a:pt x="52" y="33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28"/>
                      <a:pt x="56" y="28"/>
                      <a:pt x="56" y="27"/>
                    </a:cubicBezTo>
                    <a:moveTo>
                      <a:pt x="136" y="27"/>
                    </a:moveTo>
                    <a:cubicBezTo>
                      <a:pt x="135" y="29"/>
                      <a:pt x="134" y="30"/>
                      <a:pt x="134" y="32"/>
                    </a:cubicBezTo>
                    <a:cubicBezTo>
                      <a:pt x="136" y="33"/>
                      <a:pt x="139" y="35"/>
                      <a:pt x="142" y="36"/>
                    </a:cubicBezTo>
                    <a:cubicBezTo>
                      <a:pt x="142" y="36"/>
                      <a:pt x="143" y="35"/>
                      <a:pt x="143" y="35"/>
                    </a:cubicBezTo>
                    <a:cubicBezTo>
                      <a:pt x="145" y="32"/>
                      <a:pt x="145" y="32"/>
                      <a:pt x="145" y="32"/>
                    </a:cubicBezTo>
                    <a:cubicBezTo>
                      <a:pt x="142" y="31"/>
                      <a:pt x="140" y="29"/>
                      <a:pt x="136" y="27"/>
                    </a:cubicBezTo>
                    <a:moveTo>
                      <a:pt x="76" y="27"/>
                    </a:moveTo>
                    <a:cubicBezTo>
                      <a:pt x="76" y="27"/>
                      <a:pt x="76" y="27"/>
                      <a:pt x="76" y="28"/>
                    </a:cubicBezTo>
                    <a:cubicBezTo>
                      <a:pt x="76" y="28"/>
                      <a:pt x="77" y="28"/>
                      <a:pt x="77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7" y="27"/>
                      <a:pt x="77" y="27"/>
                      <a:pt x="76" y="27"/>
                    </a:cubicBezTo>
                    <a:moveTo>
                      <a:pt x="76" y="27"/>
                    </a:move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moveTo>
                      <a:pt x="137" y="26"/>
                    </a:moveTo>
                    <a:cubicBezTo>
                      <a:pt x="137" y="26"/>
                      <a:pt x="137" y="27"/>
                      <a:pt x="137" y="27"/>
                    </a:cubicBezTo>
                    <a:cubicBezTo>
                      <a:pt x="140" y="29"/>
                      <a:pt x="142" y="30"/>
                      <a:pt x="145" y="32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142" y="30"/>
                      <a:pt x="140" y="28"/>
                      <a:pt x="137" y="26"/>
                    </a:cubicBezTo>
                    <a:moveTo>
                      <a:pt x="52" y="25"/>
                    </a:moveTo>
                    <a:cubicBezTo>
                      <a:pt x="50" y="27"/>
                      <a:pt x="49" y="29"/>
                      <a:pt x="48" y="31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2" y="30"/>
                      <a:pt x="53" y="28"/>
                      <a:pt x="54" y="26"/>
                    </a:cubicBezTo>
                    <a:cubicBezTo>
                      <a:pt x="53" y="26"/>
                      <a:pt x="52" y="25"/>
                      <a:pt x="52" y="25"/>
                    </a:cubicBezTo>
                    <a:moveTo>
                      <a:pt x="69" y="25"/>
                    </a:move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5"/>
                      <a:pt x="70" y="25"/>
                    </a:cubicBezTo>
                    <a:cubicBezTo>
                      <a:pt x="69" y="25"/>
                      <a:pt x="69" y="25"/>
                      <a:pt x="69" y="25"/>
                    </a:cubicBezTo>
                    <a:moveTo>
                      <a:pt x="68" y="24"/>
                    </a:moveTo>
                    <a:cubicBezTo>
                      <a:pt x="68" y="24"/>
                      <a:pt x="68" y="24"/>
                      <a:pt x="68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5"/>
                      <a:pt x="68" y="25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moveTo>
                      <a:pt x="154" y="24"/>
                    </a:moveTo>
                    <a:cubicBezTo>
                      <a:pt x="153" y="26"/>
                      <a:pt x="153" y="26"/>
                      <a:pt x="153" y="26"/>
                    </a:cubicBezTo>
                    <a:cubicBezTo>
                      <a:pt x="154" y="26"/>
                      <a:pt x="155" y="26"/>
                      <a:pt x="156" y="26"/>
                    </a:cubicBezTo>
                    <a:cubicBezTo>
                      <a:pt x="157" y="26"/>
                      <a:pt x="157" y="26"/>
                      <a:pt x="157" y="25"/>
                    </a:cubicBezTo>
                    <a:cubicBezTo>
                      <a:pt x="156" y="25"/>
                      <a:pt x="155" y="24"/>
                      <a:pt x="154" y="24"/>
                    </a:cubicBezTo>
                    <a:moveTo>
                      <a:pt x="70" y="24"/>
                    </a:moveTo>
                    <a:cubicBezTo>
                      <a:pt x="69" y="25"/>
                      <a:pt x="69" y="25"/>
                      <a:pt x="69" y="25"/>
                    </a:cubicBezTo>
                    <a:cubicBezTo>
                      <a:pt x="70" y="25"/>
                      <a:pt x="71" y="25"/>
                      <a:pt x="71" y="26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0" y="24"/>
                      <a:pt x="70" y="24"/>
                      <a:pt x="70" y="24"/>
                    </a:cubicBezTo>
                    <a:moveTo>
                      <a:pt x="68" y="23"/>
                    </a:moveTo>
                    <a:cubicBezTo>
                      <a:pt x="68" y="23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4"/>
                      <a:pt x="69" y="24"/>
                      <a:pt x="69" y="23"/>
                    </a:cubicBezTo>
                    <a:cubicBezTo>
                      <a:pt x="68" y="23"/>
                      <a:pt x="68" y="23"/>
                      <a:pt x="68" y="23"/>
                    </a:cubicBezTo>
                    <a:moveTo>
                      <a:pt x="100" y="23"/>
                    </a:moveTo>
                    <a:cubicBezTo>
                      <a:pt x="98" y="25"/>
                      <a:pt x="97" y="28"/>
                      <a:pt x="95" y="30"/>
                    </a:cubicBezTo>
                    <a:cubicBezTo>
                      <a:pt x="98" y="31"/>
                      <a:pt x="100" y="32"/>
                      <a:pt x="102" y="34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4" y="31"/>
                      <a:pt x="106" y="28"/>
                      <a:pt x="107" y="26"/>
                    </a:cubicBezTo>
                    <a:cubicBezTo>
                      <a:pt x="105" y="25"/>
                      <a:pt x="102" y="24"/>
                      <a:pt x="100" y="23"/>
                    </a:cubicBezTo>
                    <a:moveTo>
                      <a:pt x="151" y="22"/>
                    </a:move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4"/>
                      <a:pt x="150" y="24"/>
                      <a:pt x="150" y="25"/>
                    </a:cubicBezTo>
                    <a:cubicBezTo>
                      <a:pt x="150" y="25"/>
                      <a:pt x="151" y="25"/>
                      <a:pt x="151" y="25"/>
                    </a:cubicBezTo>
                    <a:cubicBezTo>
                      <a:pt x="151" y="25"/>
                      <a:pt x="152" y="24"/>
                      <a:pt x="152" y="23"/>
                    </a:cubicBezTo>
                    <a:cubicBezTo>
                      <a:pt x="152" y="23"/>
                      <a:pt x="152" y="23"/>
                      <a:pt x="152" y="23"/>
                    </a:cubicBezTo>
                    <a:cubicBezTo>
                      <a:pt x="152" y="22"/>
                      <a:pt x="152" y="22"/>
                      <a:pt x="151" y="22"/>
                    </a:cubicBezTo>
                    <a:moveTo>
                      <a:pt x="63" y="21"/>
                    </a:moveTo>
                    <a:cubicBezTo>
                      <a:pt x="63" y="21"/>
                      <a:pt x="63" y="21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moveTo>
                      <a:pt x="127" y="21"/>
                    </a:moveTo>
                    <a:cubicBezTo>
                      <a:pt x="129" y="22"/>
                      <a:pt x="131" y="23"/>
                      <a:pt x="133" y="24"/>
                    </a:cubicBezTo>
                    <a:cubicBezTo>
                      <a:pt x="133" y="24"/>
                      <a:pt x="133" y="24"/>
                      <a:pt x="133" y="24"/>
                    </a:cubicBezTo>
                    <a:cubicBezTo>
                      <a:pt x="131" y="23"/>
                      <a:pt x="130" y="22"/>
                      <a:pt x="129" y="21"/>
                    </a:cubicBezTo>
                    <a:cubicBezTo>
                      <a:pt x="129" y="21"/>
                      <a:pt x="128" y="21"/>
                      <a:pt x="127" y="21"/>
                    </a:cubicBezTo>
                    <a:moveTo>
                      <a:pt x="94" y="20"/>
                    </a:moveTo>
                    <a:cubicBezTo>
                      <a:pt x="92" y="22"/>
                      <a:pt x="91" y="24"/>
                      <a:pt x="89" y="27"/>
                    </a:cubicBezTo>
                    <a:cubicBezTo>
                      <a:pt x="90" y="27"/>
                      <a:pt x="91" y="28"/>
                      <a:pt x="92" y="28"/>
                    </a:cubicBezTo>
                    <a:cubicBezTo>
                      <a:pt x="93" y="26"/>
                      <a:pt x="95" y="24"/>
                      <a:pt x="97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4" y="20"/>
                      <a:pt x="94" y="20"/>
                      <a:pt x="94" y="20"/>
                    </a:cubicBezTo>
                    <a:moveTo>
                      <a:pt x="42" y="20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3" y="20"/>
                      <a:pt x="42" y="20"/>
                    </a:cubicBezTo>
                    <a:moveTo>
                      <a:pt x="61" y="19"/>
                    </a:moveTo>
                    <a:cubicBezTo>
                      <a:pt x="60" y="20"/>
                      <a:pt x="60" y="20"/>
                      <a:pt x="60" y="20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1" y="19"/>
                      <a:pt x="61" y="19"/>
                      <a:pt x="61" y="19"/>
                    </a:cubicBezTo>
                    <a:moveTo>
                      <a:pt x="122" y="18"/>
                    </a:moveTo>
                    <a:cubicBezTo>
                      <a:pt x="119" y="24"/>
                      <a:pt x="119" y="24"/>
                      <a:pt x="119" y="24"/>
                    </a:cubicBezTo>
                    <a:cubicBezTo>
                      <a:pt x="122" y="26"/>
                      <a:pt x="125" y="28"/>
                      <a:pt x="129" y="30"/>
                    </a:cubicBezTo>
                    <a:cubicBezTo>
                      <a:pt x="132" y="25"/>
                      <a:pt x="132" y="25"/>
                      <a:pt x="132" y="25"/>
                    </a:cubicBezTo>
                    <a:cubicBezTo>
                      <a:pt x="130" y="23"/>
                      <a:pt x="127" y="21"/>
                      <a:pt x="124" y="19"/>
                    </a:cubicBezTo>
                    <a:cubicBezTo>
                      <a:pt x="123" y="19"/>
                      <a:pt x="122" y="19"/>
                      <a:pt x="122" y="18"/>
                    </a:cubicBezTo>
                    <a:moveTo>
                      <a:pt x="89" y="18"/>
                    </a:move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5"/>
                      <a:pt x="87" y="25"/>
                      <a:pt x="88" y="26"/>
                    </a:cubicBezTo>
                    <a:cubicBezTo>
                      <a:pt x="89" y="24"/>
                      <a:pt x="91" y="21"/>
                      <a:pt x="92" y="19"/>
                    </a:cubicBezTo>
                    <a:cubicBezTo>
                      <a:pt x="89" y="18"/>
                      <a:pt x="89" y="18"/>
                      <a:pt x="89" y="18"/>
                    </a:cubicBezTo>
                    <a:moveTo>
                      <a:pt x="46" y="17"/>
                    </a:moveTo>
                    <a:cubicBezTo>
                      <a:pt x="46" y="17"/>
                      <a:pt x="46" y="17"/>
                      <a:pt x="46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6" y="17"/>
                    </a:cubicBezTo>
                    <a:moveTo>
                      <a:pt x="56" y="17"/>
                    </a:moveTo>
                    <a:cubicBezTo>
                      <a:pt x="56" y="17"/>
                      <a:pt x="56" y="17"/>
                      <a:pt x="56" y="17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8"/>
                      <a:pt x="58" y="18"/>
                    </a:cubicBezTo>
                    <a:cubicBezTo>
                      <a:pt x="56" y="17"/>
                      <a:pt x="56" y="17"/>
                      <a:pt x="56" y="17"/>
                    </a:cubicBezTo>
                    <a:moveTo>
                      <a:pt x="37" y="17"/>
                    </a:moveTo>
                    <a:cubicBezTo>
                      <a:pt x="34" y="22"/>
                      <a:pt x="34" y="22"/>
                      <a:pt x="34" y="22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8"/>
                      <a:pt x="37" y="17"/>
                      <a:pt x="37" y="17"/>
                    </a:cubicBezTo>
                    <a:moveTo>
                      <a:pt x="86" y="16"/>
                    </a:moveTo>
                    <a:cubicBezTo>
                      <a:pt x="83" y="20"/>
                      <a:pt x="83" y="20"/>
                      <a:pt x="83" y="20"/>
                    </a:cubicBezTo>
                    <a:cubicBezTo>
                      <a:pt x="83" y="21"/>
                      <a:pt x="82" y="21"/>
                      <a:pt x="82" y="22"/>
                    </a:cubicBezTo>
                    <a:cubicBezTo>
                      <a:pt x="82" y="22"/>
                      <a:pt x="82" y="22"/>
                      <a:pt x="83" y="22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6" y="16"/>
                      <a:pt x="86" y="16"/>
                      <a:pt x="86" y="16"/>
                    </a:cubicBezTo>
                    <a:moveTo>
                      <a:pt x="143" y="16"/>
                    </a:moveTo>
                    <a:cubicBezTo>
                      <a:pt x="142" y="18"/>
                      <a:pt x="141" y="19"/>
                      <a:pt x="140" y="21"/>
                    </a:cubicBezTo>
                    <a:cubicBezTo>
                      <a:pt x="144" y="22"/>
                      <a:pt x="147" y="24"/>
                      <a:pt x="149" y="24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49" y="20"/>
                      <a:pt x="149" y="20"/>
                      <a:pt x="149" y="20"/>
                    </a:cubicBezTo>
                    <a:cubicBezTo>
                      <a:pt x="149" y="20"/>
                      <a:pt x="149" y="20"/>
                      <a:pt x="149" y="20"/>
                    </a:cubicBezTo>
                    <a:cubicBezTo>
                      <a:pt x="143" y="16"/>
                      <a:pt x="143" y="16"/>
                      <a:pt x="143" y="16"/>
                    </a:cubicBezTo>
                    <a:moveTo>
                      <a:pt x="45" y="16"/>
                    </a:move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5" y="17"/>
                      <a:pt x="45" y="16"/>
                    </a:cubicBezTo>
                    <a:moveTo>
                      <a:pt x="83" y="15"/>
                    </a:moveTo>
                    <a:cubicBezTo>
                      <a:pt x="82" y="17"/>
                      <a:pt x="81" y="19"/>
                      <a:pt x="80" y="21"/>
                    </a:cubicBezTo>
                    <a:cubicBezTo>
                      <a:pt x="81" y="21"/>
                      <a:pt x="81" y="21"/>
                      <a:pt x="82" y="22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3" y="15"/>
                      <a:pt x="83" y="15"/>
                      <a:pt x="83" y="15"/>
                    </a:cubicBezTo>
                    <a:moveTo>
                      <a:pt x="83" y="15"/>
                    </a:moveTo>
                    <a:cubicBezTo>
                      <a:pt x="83" y="15"/>
                      <a:pt x="83" y="15"/>
                      <a:pt x="83" y="15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1" y="18"/>
                      <a:pt x="82" y="17"/>
                      <a:pt x="83" y="15"/>
                    </a:cubicBezTo>
                    <a:cubicBezTo>
                      <a:pt x="83" y="15"/>
                      <a:pt x="83" y="15"/>
                      <a:pt x="83" y="15"/>
                    </a:cubicBezTo>
                    <a:moveTo>
                      <a:pt x="48" y="14"/>
                    </a:move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moveTo>
                      <a:pt x="39" y="13"/>
                    </a:move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4"/>
                      <a:pt x="40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3"/>
                      <a:pt x="39" y="13"/>
                    </a:cubicBezTo>
                    <a:moveTo>
                      <a:pt x="106" y="13"/>
                    </a:moveTo>
                    <a:cubicBezTo>
                      <a:pt x="105" y="15"/>
                      <a:pt x="105" y="15"/>
                      <a:pt x="105" y="15"/>
                    </a:cubicBezTo>
                    <a:cubicBezTo>
                      <a:pt x="107" y="17"/>
                      <a:pt x="109" y="18"/>
                      <a:pt x="112" y="20"/>
                    </a:cubicBezTo>
                    <a:cubicBezTo>
                      <a:pt x="113" y="19"/>
                      <a:pt x="114" y="17"/>
                      <a:pt x="115" y="16"/>
                    </a:cubicBezTo>
                    <a:cubicBezTo>
                      <a:pt x="114" y="16"/>
                      <a:pt x="113" y="15"/>
                      <a:pt x="112" y="15"/>
                    </a:cubicBezTo>
                    <a:cubicBezTo>
                      <a:pt x="106" y="13"/>
                      <a:pt x="106" y="13"/>
                      <a:pt x="106" y="13"/>
                    </a:cubicBezTo>
                    <a:moveTo>
                      <a:pt x="157" y="13"/>
                    </a:moveTo>
                    <a:cubicBezTo>
                      <a:pt x="157" y="13"/>
                      <a:pt x="156" y="14"/>
                      <a:pt x="156" y="14"/>
                    </a:cubicBezTo>
                    <a:cubicBezTo>
                      <a:pt x="155" y="16"/>
                      <a:pt x="154" y="17"/>
                      <a:pt x="153" y="19"/>
                    </a:cubicBezTo>
                    <a:cubicBezTo>
                      <a:pt x="153" y="19"/>
                      <a:pt x="153" y="19"/>
                      <a:pt x="154" y="19"/>
                    </a:cubicBezTo>
                    <a:cubicBezTo>
                      <a:pt x="154" y="18"/>
                      <a:pt x="154" y="18"/>
                      <a:pt x="155" y="17"/>
                    </a:cubicBezTo>
                    <a:cubicBezTo>
                      <a:pt x="156" y="15"/>
                      <a:pt x="157" y="14"/>
                      <a:pt x="157" y="13"/>
                    </a:cubicBezTo>
                    <a:cubicBezTo>
                      <a:pt x="157" y="13"/>
                      <a:pt x="157" y="13"/>
                      <a:pt x="157" y="13"/>
                    </a:cubicBezTo>
                    <a:moveTo>
                      <a:pt x="58" y="12"/>
                    </a:moveTo>
                    <a:cubicBezTo>
                      <a:pt x="58" y="13"/>
                      <a:pt x="58" y="13"/>
                      <a:pt x="58" y="13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8" y="12"/>
                      <a:pt x="58" y="12"/>
                      <a:pt x="58" y="12"/>
                    </a:cubicBezTo>
                    <a:moveTo>
                      <a:pt x="76" y="12"/>
                    </a:move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7"/>
                      <a:pt x="75" y="17"/>
                      <a:pt x="76" y="18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2"/>
                      <a:pt x="76" y="12"/>
                      <a:pt x="76" y="12"/>
                    </a:cubicBezTo>
                    <a:moveTo>
                      <a:pt x="69" y="12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moveTo>
                      <a:pt x="145" y="12"/>
                    </a:moveTo>
                    <a:cubicBezTo>
                      <a:pt x="145" y="12"/>
                      <a:pt x="145" y="13"/>
                      <a:pt x="144" y="14"/>
                    </a:cubicBezTo>
                    <a:cubicBezTo>
                      <a:pt x="147" y="15"/>
                      <a:pt x="150" y="17"/>
                      <a:pt x="153" y="19"/>
                    </a:cubicBezTo>
                    <a:cubicBezTo>
                      <a:pt x="153" y="18"/>
                      <a:pt x="153" y="18"/>
                      <a:pt x="153" y="18"/>
                    </a:cubicBezTo>
                    <a:cubicBezTo>
                      <a:pt x="157" y="12"/>
                      <a:pt x="157" y="12"/>
                      <a:pt x="157" y="12"/>
                    </a:cubicBezTo>
                    <a:cubicBezTo>
                      <a:pt x="156" y="12"/>
                      <a:pt x="156" y="12"/>
                      <a:pt x="156" y="12"/>
                    </a:cubicBezTo>
                    <a:cubicBezTo>
                      <a:pt x="153" y="12"/>
                      <a:pt x="150" y="12"/>
                      <a:pt x="145" y="12"/>
                    </a:cubicBezTo>
                    <a:moveTo>
                      <a:pt x="75" y="12"/>
                    </a:move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3" y="15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4" y="15"/>
                      <a:pt x="75" y="13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moveTo>
                      <a:pt x="70" y="1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moveTo>
                      <a:pt x="66" y="10"/>
                    </a:move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7" y="12"/>
                      <a:pt x="68" y="13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1"/>
                      <a:pt x="67" y="11"/>
                      <a:pt x="66" y="10"/>
                    </a:cubicBezTo>
                    <a:moveTo>
                      <a:pt x="50" y="10"/>
                    </a:moveTo>
                    <a:cubicBezTo>
                      <a:pt x="50" y="11"/>
                      <a:pt x="49" y="12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2"/>
                      <a:pt x="50" y="11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moveTo>
                      <a:pt x="101" y="9"/>
                    </a:move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100" y="13"/>
                      <a:pt x="101" y="14"/>
                      <a:pt x="102" y="14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4" y="12"/>
                      <a:pt x="104" y="13"/>
                      <a:pt x="103" y="12"/>
                    </a:cubicBezTo>
                    <a:cubicBezTo>
                      <a:pt x="103" y="12"/>
                      <a:pt x="102" y="11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102" y="11"/>
                      <a:pt x="102" y="10"/>
                    </a:cubicBezTo>
                    <a:cubicBezTo>
                      <a:pt x="102" y="10"/>
                      <a:pt x="102" y="11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moveTo>
                      <a:pt x="64" y="9"/>
                    </a:move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moveTo>
                      <a:pt x="159" y="9"/>
                    </a:moveTo>
                    <a:cubicBezTo>
                      <a:pt x="159" y="9"/>
                      <a:pt x="159" y="10"/>
                      <a:pt x="158" y="11"/>
                    </a:cubicBezTo>
                    <a:cubicBezTo>
                      <a:pt x="158" y="11"/>
                      <a:pt x="158" y="11"/>
                      <a:pt x="158" y="11"/>
                    </a:cubicBezTo>
                    <a:cubicBezTo>
                      <a:pt x="159" y="11"/>
                      <a:pt x="159" y="11"/>
                      <a:pt x="159" y="11"/>
                    </a:cubicBezTo>
                    <a:cubicBezTo>
                      <a:pt x="159" y="10"/>
                      <a:pt x="159" y="9"/>
                      <a:pt x="160" y="9"/>
                    </a:cubicBezTo>
                    <a:cubicBezTo>
                      <a:pt x="160" y="9"/>
                      <a:pt x="160" y="9"/>
                      <a:pt x="159" y="9"/>
                    </a:cubicBezTo>
                    <a:moveTo>
                      <a:pt x="65" y="8"/>
                    </a:move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6" y="8"/>
                      <a:pt x="66" y="8"/>
                    </a:cubicBezTo>
                    <a:cubicBezTo>
                      <a:pt x="66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6" y="8"/>
                    </a:cubicBezTo>
                    <a:cubicBezTo>
                      <a:pt x="66" y="9"/>
                      <a:pt x="66" y="9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6" y="9"/>
                      <a:pt x="66" y="9"/>
                    </a:cubicBezTo>
                    <a:cubicBezTo>
                      <a:pt x="66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6" y="9"/>
                      <a:pt x="67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2"/>
                      <a:pt x="68" y="1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9" y="10"/>
                      <a:pt x="69" y="10"/>
                      <a:pt x="69" y="11"/>
                    </a:cubicBezTo>
                    <a:cubicBezTo>
                      <a:pt x="69" y="10"/>
                      <a:pt x="68" y="10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6" y="9"/>
                      <a:pt x="66" y="9"/>
                      <a:pt x="66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moveTo>
                      <a:pt x="142" y="8"/>
                    </a:moveTo>
                    <a:cubicBezTo>
                      <a:pt x="141" y="8"/>
                      <a:pt x="140" y="8"/>
                      <a:pt x="140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2" y="8"/>
                      <a:pt x="142" y="8"/>
                      <a:pt x="142" y="8"/>
                    </a:cubicBezTo>
                    <a:moveTo>
                      <a:pt x="78" y="7"/>
                    </a:moveTo>
                    <a:cubicBezTo>
                      <a:pt x="78" y="7"/>
                      <a:pt x="78" y="7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moveTo>
                      <a:pt x="129" y="6"/>
                    </a:moveTo>
                    <a:cubicBezTo>
                      <a:pt x="128" y="7"/>
                      <a:pt x="128" y="7"/>
                      <a:pt x="128" y="7"/>
                    </a:cubicBezTo>
                    <a:cubicBezTo>
                      <a:pt x="124" y="14"/>
                      <a:pt x="124" y="14"/>
                      <a:pt x="124" y="14"/>
                    </a:cubicBezTo>
                    <a:cubicBezTo>
                      <a:pt x="124" y="14"/>
                      <a:pt x="124" y="14"/>
                      <a:pt x="124" y="14"/>
                    </a:cubicBezTo>
                    <a:cubicBezTo>
                      <a:pt x="125" y="15"/>
                      <a:pt x="126" y="15"/>
                      <a:pt x="127" y="16"/>
                    </a:cubicBezTo>
                    <a:cubicBezTo>
                      <a:pt x="130" y="17"/>
                      <a:pt x="133" y="18"/>
                      <a:pt x="136" y="19"/>
                    </a:cubicBezTo>
                    <a:cubicBezTo>
                      <a:pt x="139" y="14"/>
                      <a:pt x="139" y="14"/>
                      <a:pt x="139" y="14"/>
                    </a:cubicBezTo>
                    <a:cubicBezTo>
                      <a:pt x="136" y="12"/>
                      <a:pt x="136" y="12"/>
                      <a:pt x="136" y="12"/>
                    </a:cubicBezTo>
                    <a:cubicBezTo>
                      <a:pt x="135" y="12"/>
                      <a:pt x="135" y="11"/>
                      <a:pt x="134" y="11"/>
                    </a:cubicBezTo>
                    <a:cubicBezTo>
                      <a:pt x="133" y="11"/>
                      <a:pt x="132" y="11"/>
                      <a:pt x="130" y="11"/>
                    </a:cubicBezTo>
                    <a:cubicBezTo>
                      <a:pt x="130" y="11"/>
                      <a:pt x="130" y="11"/>
                      <a:pt x="130" y="11"/>
                    </a:cubicBezTo>
                    <a:cubicBezTo>
                      <a:pt x="130" y="11"/>
                      <a:pt x="130" y="11"/>
                      <a:pt x="129" y="11"/>
                    </a:cubicBezTo>
                    <a:cubicBezTo>
                      <a:pt x="129" y="11"/>
                      <a:pt x="129" y="11"/>
                      <a:pt x="129" y="11"/>
                    </a:cubicBezTo>
                    <a:cubicBezTo>
                      <a:pt x="129" y="11"/>
                      <a:pt x="128" y="11"/>
                      <a:pt x="129" y="11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0" y="9"/>
                      <a:pt x="130" y="9"/>
                      <a:pt x="130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30" y="10"/>
                      <a:pt x="129" y="9"/>
                    </a:cubicBezTo>
                    <a:cubicBezTo>
                      <a:pt x="128" y="8"/>
                      <a:pt x="128" y="8"/>
                      <a:pt x="129" y="8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29" y="7"/>
                      <a:pt x="129" y="6"/>
                      <a:pt x="129" y="6"/>
                    </a:cubicBezTo>
                    <a:moveTo>
                      <a:pt x="43" y="6"/>
                    </a:move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5" y="9"/>
                      <a:pt x="45" y="8"/>
                      <a:pt x="44" y="8"/>
                    </a:cubicBezTo>
                    <a:cubicBezTo>
                      <a:pt x="44" y="7"/>
                      <a:pt x="44" y="7"/>
                      <a:pt x="45" y="7"/>
                    </a:cubicBezTo>
                    <a:cubicBezTo>
                      <a:pt x="45" y="7"/>
                      <a:pt x="46" y="8"/>
                      <a:pt x="49" y="10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50" y="11"/>
                      <a:pt x="50" y="10"/>
                    </a:cubicBezTo>
                    <a:cubicBezTo>
                      <a:pt x="50" y="10"/>
                      <a:pt x="49" y="9"/>
                      <a:pt x="48" y="9"/>
                    </a:cubicBezTo>
                    <a:cubicBezTo>
                      <a:pt x="45" y="7"/>
                      <a:pt x="43" y="6"/>
                      <a:pt x="43" y="6"/>
                    </a:cubicBezTo>
                    <a:moveTo>
                      <a:pt x="161" y="6"/>
                    </a:move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63" y="7"/>
                      <a:pt x="164" y="7"/>
                      <a:pt x="164" y="7"/>
                    </a:cubicBezTo>
                    <a:cubicBezTo>
                      <a:pt x="164" y="7"/>
                      <a:pt x="163" y="6"/>
                      <a:pt x="162" y="6"/>
                    </a:cubicBezTo>
                    <a:cubicBezTo>
                      <a:pt x="162" y="6"/>
                      <a:pt x="162" y="6"/>
                      <a:pt x="161" y="6"/>
                    </a:cubicBezTo>
                    <a:moveTo>
                      <a:pt x="97" y="4"/>
                    </a:moveTo>
                    <a:cubicBezTo>
                      <a:pt x="94" y="9"/>
                      <a:pt x="94" y="9"/>
                      <a:pt x="94" y="9"/>
                    </a:cubicBezTo>
                    <a:cubicBezTo>
                      <a:pt x="95" y="10"/>
                      <a:pt x="96" y="11"/>
                      <a:pt x="97" y="11"/>
                    </a:cubicBezTo>
                    <a:cubicBezTo>
                      <a:pt x="98" y="10"/>
                      <a:pt x="99" y="10"/>
                      <a:pt x="100" y="9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8"/>
                      <a:pt x="99" y="7"/>
                      <a:pt x="99" y="7"/>
                    </a:cubicBezTo>
                    <a:cubicBezTo>
                      <a:pt x="99" y="7"/>
                      <a:pt x="99" y="7"/>
                      <a:pt x="99" y="8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5"/>
                      <a:pt x="97" y="5"/>
                      <a:pt x="97" y="4"/>
                    </a:cubicBezTo>
                    <a:moveTo>
                      <a:pt x="135" y="3"/>
                    </a:moveTo>
                    <a:cubicBezTo>
                      <a:pt x="134" y="3"/>
                      <a:pt x="134" y="4"/>
                      <a:pt x="134" y="5"/>
                    </a:cubicBezTo>
                    <a:cubicBezTo>
                      <a:pt x="134" y="5"/>
                      <a:pt x="134" y="6"/>
                      <a:pt x="134" y="6"/>
                    </a:cubicBezTo>
                    <a:cubicBezTo>
                      <a:pt x="134" y="6"/>
                      <a:pt x="133" y="6"/>
                      <a:pt x="133" y="6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8" y="7"/>
                      <a:pt x="139" y="6"/>
                    </a:cubicBezTo>
                    <a:cubicBezTo>
                      <a:pt x="137" y="4"/>
                      <a:pt x="136" y="3"/>
                      <a:pt x="135" y="3"/>
                    </a:cubicBezTo>
                    <a:moveTo>
                      <a:pt x="151" y="3"/>
                    </a:moveTo>
                    <a:cubicBezTo>
                      <a:pt x="149" y="5"/>
                      <a:pt x="149" y="5"/>
                      <a:pt x="149" y="5"/>
                    </a:cubicBezTo>
                    <a:cubicBezTo>
                      <a:pt x="148" y="7"/>
                      <a:pt x="148" y="8"/>
                      <a:pt x="147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56" y="10"/>
                      <a:pt x="156" y="10"/>
                      <a:pt x="156" y="10"/>
                    </a:cubicBezTo>
                    <a:cubicBezTo>
                      <a:pt x="157" y="10"/>
                      <a:pt x="157" y="11"/>
                      <a:pt x="158" y="11"/>
                    </a:cubicBezTo>
                    <a:cubicBezTo>
                      <a:pt x="159" y="9"/>
                      <a:pt x="159" y="9"/>
                      <a:pt x="159" y="9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5" y="5"/>
                      <a:pt x="152" y="3"/>
                      <a:pt x="151" y="3"/>
                    </a:cubicBezTo>
                    <a:moveTo>
                      <a:pt x="131" y="2"/>
                    </a:move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5"/>
                      <a:pt x="129" y="5"/>
                      <a:pt x="129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1" y="2"/>
                      <a:pt x="131" y="2"/>
                    </a:cubicBezTo>
                    <a:moveTo>
                      <a:pt x="113" y="0"/>
                    </a:moveTo>
                    <a:cubicBezTo>
                      <a:pt x="113" y="0"/>
                      <a:pt x="114" y="0"/>
                      <a:pt x="114" y="0"/>
                    </a:cubicBezTo>
                    <a:cubicBezTo>
                      <a:pt x="114" y="0"/>
                      <a:pt x="114" y="1"/>
                      <a:pt x="114" y="1"/>
                    </a:cubicBezTo>
                    <a:cubicBezTo>
                      <a:pt x="114" y="1"/>
                      <a:pt x="114" y="0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4" y="8"/>
                      <a:pt x="114" y="8"/>
                      <a:pt x="114" y="8"/>
                    </a:cubicBezTo>
                    <a:cubicBezTo>
                      <a:pt x="116" y="9"/>
                      <a:pt x="117" y="10"/>
                      <a:pt x="119" y="11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20" y="10"/>
                      <a:pt x="121" y="9"/>
                      <a:pt x="120" y="8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20" y="8"/>
                      <a:pt x="119" y="8"/>
                      <a:pt x="119" y="8"/>
                    </a:cubicBezTo>
                    <a:cubicBezTo>
                      <a:pt x="119" y="8"/>
                      <a:pt x="119" y="7"/>
                      <a:pt x="118" y="7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20" y="6"/>
                      <a:pt x="120" y="4"/>
                      <a:pt x="118" y="2"/>
                    </a:cubicBezTo>
                    <a:cubicBezTo>
                      <a:pt x="118" y="2"/>
                      <a:pt x="117" y="2"/>
                      <a:pt x="117" y="2"/>
                    </a:cubicBezTo>
                    <a:cubicBezTo>
                      <a:pt x="117" y="2"/>
                      <a:pt x="117" y="2"/>
                      <a:pt x="117" y="2"/>
                    </a:cubicBezTo>
                    <a:cubicBezTo>
                      <a:pt x="116" y="2"/>
                      <a:pt x="116" y="1"/>
                      <a:pt x="115" y="1"/>
                    </a:cubicBezTo>
                    <a:cubicBezTo>
                      <a:pt x="114" y="0"/>
                      <a:pt x="113" y="0"/>
                      <a:pt x="113" y="0"/>
                    </a:cubicBezTo>
                    <a:moveTo>
                      <a:pt x="152" y="0"/>
                    </a:move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4" y="1"/>
                      <a:pt x="156" y="2"/>
                    </a:cubicBezTo>
                    <a:cubicBezTo>
                      <a:pt x="156" y="2"/>
                      <a:pt x="156" y="2"/>
                      <a:pt x="156" y="2"/>
                    </a:cubicBezTo>
                    <a:cubicBezTo>
                      <a:pt x="154" y="1"/>
                      <a:pt x="152" y="0"/>
                      <a:pt x="152" y="0"/>
                    </a:cubicBezTo>
                    <a:moveTo>
                      <a:pt x="151" y="0"/>
                    </a:moveTo>
                    <a:cubicBezTo>
                      <a:pt x="151" y="0"/>
                      <a:pt x="151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1"/>
                      <a:pt x="151" y="1"/>
                      <a:pt x="151" y="2"/>
                    </a:cubicBezTo>
                    <a:cubicBezTo>
                      <a:pt x="151" y="2"/>
                      <a:pt x="151" y="2"/>
                      <a:pt x="151" y="2"/>
                    </a:cubicBezTo>
                    <a:cubicBezTo>
                      <a:pt x="151" y="2"/>
                      <a:pt x="151" y="2"/>
                      <a:pt x="151" y="2"/>
                    </a:cubicBezTo>
                    <a:cubicBezTo>
                      <a:pt x="151" y="2"/>
                      <a:pt x="151" y="1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3" y="0"/>
                      <a:pt x="153" y="1"/>
                      <a:pt x="153" y="1"/>
                    </a:cubicBezTo>
                    <a:cubicBezTo>
                      <a:pt x="153" y="1"/>
                      <a:pt x="153" y="0"/>
                      <a:pt x="152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2"/>
                      <a:pt x="151" y="2"/>
                      <a:pt x="151" y="2"/>
                    </a:cubicBezTo>
                    <a:cubicBezTo>
                      <a:pt x="152" y="2"/>
                      <a:pt x="154" y="3"/>
                      <a:pt x="157" y="5"/>
                    </a:cubicBezTo>
                    <a:cubicBezTo>
                      <a:pt x="158" y="6"/>
                      <a:pt x="159" y="6"/>
                      <a:pt x="160" y="7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60" y="5"/>
                      <a:pt x="159" y="4"/>
                      <a:pt x="158" y="3"/>
                    </a:cubicBezTo>
                    <a:cubicBezTo>
                      <a:pt x="158" y="3"/>
                      <a:pt x="157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157" y="3"/>
                      <a:pt x="156" y="3"/>
                      <a:pt x="156" y="2"/>
                    </a:cubicBezTo>
                    <a:cubicBezTo>
                      <a:pt x="156" y="3"/>
                      <a:pt x="157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157" y="3"/>
                      <a:pt x="156" y="2"/>
                      <a:pt x="156" y="2"/>
                    </a:cubicBezTo>
                    <a:cubicBezTo>
                      <a:pt x="153" y="1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0"/>
                      <a:pt x="151" y="0"/>
                      <a:pt x="1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2" name="Freeform 9893"/>
              <p:cNvSpPr>
                <a:spLocks noEditPoints="1"/>
              </p:cNvSpPr>
              <p:nvPr/>
            </p:nvSpPr>
            <p:spPr bwMode="auto">
              <a:xfrm>
                <a:off x="-300" y="3268"/>
                <a:ext cx="5" cy="8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2 h 3"/>
                  <a:gd name="T8" fmla="*/ 0 w 2"/>
                  <a:gd name="T9" fmla="*/ 2 h 3"/>
                  <a:gd name="T10" fmla="*/ 1 w 2"/>
                  <a:gd name="T11" fmla="*/ 0 h 3"/>
                  <a:gd name="T12" fmla="*/ 0 w 2"/>
                  <a:gd name="T13" fmla="*/ 1 h 3"/>
                  <a:gd name="T14" fmla="*/ 2 w 2"/>
                  <a:gd name="T15" fmla="*/ 2 h 3"/>
                  <a:gd name="T16" fmla="*/ 2 w 2"/>
                  <a:gd name="T17" fmla="*/ 1 h 3"/>
                  <a:gd name="T18" fmla="*/ 1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3" name="Freeform 9894"/>
              <p:cNvSpPr>
                <a:spLocks noEditPoints="1"/>
              </p:cNvSpPr>
              <p:nvPr/>
            </p:nvSpPr>
            <p:spPr bwMode="auto">
              <a:xfrm>
                <a:off x="-295" y="3268"/>
                <a:ext cx="274" cy="15"/>
              </a:xfrm>
              <a:custGeom>
                <a:avLst/>
                <a:gdLst>
                  <a:gd name="T0" fmla="*/ 0 w 116"/>
                  <a:gd name="T1" fmla="*/ 4 h 6"/>
                  <a:gd name="T2" fmla="*/ 0 w 116"/>
                  <a:gd name="T3" fmla="*/ 4 h 6"/>
                  <a:gd name="T4" fmla="*/ 2 w 116"/>
                  <a:gd name="T5" fmla="*/ 6 h 6"/>
                  <a:gd name="T6" fmla="*/ 3 w 116"/>
                  <a:gd name="T7" fmla="*/ 5 h 6"/>
                  <a:gd name="T8" fmla="*/ 0 w 116"/>
                  <a:gd name="T9" fmla="*/ 4 h 6"/>
                  <a:gd name="T10" fmla="*/ 1 w 116"/>
                  <a:gd name="T11" fmla="*/ 3 h 6"/>
                  <a:gd name="T12" fmla="*/ 1 w 116"/>
                  <a:gd name="T13" fmla="*/ 3 h 6"/>
                  <a:gd name="T14" fmla="*/ 3 w 116"/>
                  <a:gd name="T15" fmla="*/ 5 h 6"/>
                  <a:gd name="T16" fmla="*/ 3 w 116"/>
                  <a:gd name="T17" fmla="*/ 4 h 6"/>
                  <a:gd name="T18" fmla="*/ 1 w 116"/>
                  <a:gd name="T19" fmla="*/ 3 h 6"/>
                  <a:gd name="T20" fmla="*/ 2 w 116"/>
                  <a:gd name="T21" fmla="*/ 1 h 6"/>
                  <a:gd name="T22" fmla="*/ 1 w 116"/>
                  <a:gd name="T23" fmla="*/ 2 h 6"/>
                  <a:gd name="T24" fmla="*/ 4 w 116"/>
                  <a:gd name="T25" fmla="*/ 3 h 6"/>
                  <a:gd name="T26" fmla="*/ 4 w 116"/>
                  <a:gd name="T27" fmla="*/ 2 h 6"/>
                  <a:gd name="T28" fmla="*/ 2 w 116"/>
                  <a:gd name="T29" fmla="*/ 1 h 6"/>
                  <a:gd name="T30" fmla="*/ 115 w 116"/>
                  <a:gd name="T31" fmla="*/ 1 h 6"/>
                  <a:gd name="T32" fmla="*/ 112 w 116"/>
                  <a:gd name="T33" fmla="*/ 5 h 6"/>
                  <a:gd name="T34" fmla="*/ 113 w 116"/>
                  <a:gd name="T35" fmla="*/ 5 h 6"/>
                  <a:gd name="T36" fmla="*/ 116 w 116"/>
                  <a:gd name="T37" fmla="*/ 1 h 6"/>
                  <a:gd name="T38" fmla="*/ 115 w 116"/>
                  <a:gd name="T39" fmla="*/ 1 h 6"/>
                  <a:gd name="T40" fmla="*/ 2 w 116"/>
                  <a:gd name="T41" fmla="*/ 0 h 6"/>
                  <a:gd name="T42" fmla="*/ 2 w 116"/>
                  <a:gd name="T43" fmla="*/ 1 h 6"/>
                  <a:gd name="T44" fmla="*/ 4 w 116"/>
                  <a:gd name="T45" fmla="*/ 2 h 6"/>
                  <a:gd name="T46" fmla="*/ 5 w 116"/>
                  <a:gd name="T47" fmla="*/ 2 h 6"/>
                  <a:gd name="T48" fmla="*/ 2 w 116"/>
                  <a:gd name="T49" fmla="*/ 0 h 6"/>
                  <a:gd name="T50" fmla="*/ 18 w 116"/>
                  <a:gd name="T51" fmla="*/ 0 h 6"/>
                  <a:gd name="T52" fmla="*/ 17 w 116"/>
                  <a:gd name="T53" fmla="*/ 1 h 6"/>
                  <a:gd name="T54" fmla="*/ 19 w 116"/>
                  <a:gd name="T55" fmla="*/ 2 h 6"/>
                  <a:gd name="T56" fmla="*/ 20 w 116"/>
                  <a:gd name="T57" fmla="*/ 1 h 6"/>
                  <a:gd name="T58" fmla="*/ 18 w 116"/>
                  <a:gd name="T5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6" h="6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3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2" y="2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1"/>
                    </a:cubicBezTo>
                    <a:moveTo>
                      <a:pt x="115" y="1"/>
                    </a:moveTo>
                    <a:cubicBezTo>
                      <a:pt x="114" y="2"/>
                      <a:pt x="113" y="3"/>
                      <a:pt x="112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4" y="4"/>
                      <a:pt x="115" y="3"/>
                      <a:pt x="116" y="1"/>
                    </a:cubicBezTo>
                    <a:cubicBezTo>
                      <a:pt x="115" y="1"/>
                      <a:pt x="115" y="1"/>
                      <a:pt x="115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moveTo>
                      <a:pt x="18" y="0"/>
                    </a:moveTo>
                    <a:cubicBezTo>
                      <a:pt x="18" y="0"/>
                      <a:pt x="18" y="1"/>
                      <a:pt x="17" y="1"/>
                    </a:cubicBezTo>
                    <a:cubicBezTo>
                      <a:pt x="18" y="1"/>
                      <a:pt x="18" y="2"/>
                      <a:pt x="19" y="2"/>
                    </a:cubicBezTo>
                    <a:cubicBezTo>
                      <a:pt x="19" y="2"/>
                      <a:pt x="19" y="1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4" name="Freeform 9895"/>
              <p:cNvSpPr>
                <a:spLocks noEditPoints="1"/>
              </p:cNvSpPr>
              <p:nvPr/>
            </p:nvSpPr>
            <p:spPr bwMode="auto">
              <a:xfrm>
                <a:off x="-295" y="3273"/>
                <a:ext cx="9" cy="7"/>
              </a:xfrm>
              <a:custGeom>
                <a:avLst/>
                <a:gdLst>
                  <a:gd name="T0" fmla="*/ 1 w 4"/>
                  <a:gd name="T1" fmla="*/ 1 h 3"/>
                  <a:gd name="T2" fmla="*/ 0 w 4"/>
                  <a:gd name="T3" fmla="*/ 2 h 3"/>
                  <a:gd name="T4" fmla="*/ 3 w 4"/>
                  <a:gd name="T5" fmla="*/ 3 h 3"/>
                  <a:gd name="T6" fmla="*/ 3 w 4"/>
                  <a:gd name="T7" fmla="*/ 3 h 3"/>
                  <a:gd name="T8" fmla="*/ 1 w 4"/>
                  <a:gd name="T9" fmla="*/ 1 h 3"/>
                  <a:gd name="T10" fmla="*/ 1 w 4"/>
                  <a:gd name="T11" fmla="*/ 0 h 3"/>
                  <a:gd name="T12" fmla="*/ 1 w 4"/>
                  <a:gd name="T13" fmla="*/ 1 h 3"/>
                  <a:gd name="T14" fmla="*/ 3 w 4"/>
                  <a:gd name="T15" fmla="*/ 2 h 3"/>
                  <a:gd name="T16" fmla="*/ 4 w 4"/>
                  <a:gd name="T17" fmla="*/ 2 h 3"/>
                  <a:gd name="T18" fmla="*/ 4 w 4"/>
                  <a:gd name="T19" fmla="*/ 1 h 3"/>
                  <a:gd name="T20" fmla="*/ 1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5" name="Freeform 9896"/>
              <p:cNvSpPr>
                <a:spLocks noEditPoints="1"/>
              </p:cNvSpPr>
              <p:nvPr/>
            </p:nvSpPr>
            <p:spPr bwMode="auto">
              <a:xfrm>
                <a:off x="-314" y="3271"/>
                <a:ext cx="371" cy="28"/>
              </a:xfrm>
              <a:custGeom>
                <a:avLst/>
                <a:gdLst>
                  <a:gd name="T0" fmla="*/ 0 w 157"/>
                  <a:gd name="T1" fmla="*/ 10 h 12"/>
                  <a:gd name="T2" fmla="*/ 2 w 157"/>
                  <a:gd name="T3" fmla="*/ 11 h 12"/>
                  <a:gd name="T4" fmla="*/ 3 w 157"/>
                  <a:gd name="T5" fmla="*/ 7 h 12"/>
                  <a:gd name="T6" fmla="*/ 2 w 157"/>
                  <a:gd name="T7" fmla="*/ 8 h 12"/>
                  <a:gd name="T8" fmla="*/ 4 w 157"/>
                  <a:gd name="T9" fmla="*/ 7 h 12"/>
                  <a:gd name="T10" fmla="*/ 4 w 157"/>
                  <a:gd name="T11" fmla="*/ 4 h 12"/>
                  <a:gd name="T12" fmla="*/ 5 w 157"/>
                  <a:gd name="T13" fmla="*/ 5 h 12"/>
                  <a:gd name="T14" fmla="*/ 4 w 157"/>
                  <a:gd name="T15" fmla="*/ 4 h 12"/>
                  <a:gd name="T16" fmla="*/ 29 w 157"/>
                  <a:gd name="T17" fmla="*/ 5 h 12"/>
                  <a:gd name="T18" fmla="*/ 30 w 157"/>
                  <a:gd name="T19" fmla="*/ 4 h 12"/>
                  <a:gd name="T20" fmla="*/ 141 w 157"/>
                  <a:gd name="T21" fmla="*/ 3 h 12"/>
                  <a:gd name="T22" fmla="*/ 145 w 157"/>
                  <a:gd name="T23" fmla="*/ 8 h 12"/>
                  <a:gd name="T24" fmla="*/ 146 w 157"/>
                  <a:gd name="T25" fmla="*/ 6 h 12"/>
                  <a:gd name="T26" fmla="*/ 24 w 157"/>
                  <a:gd name="T27" fmla="*/ 3 h 12"/>
                  <a:gd name="T28" fmla="*/ 25 w 157"/>
                  <a:gd name="T29" fmla="*/ 5 h 12"/>
                  <a:gd name="T30" fmla="*/ 24 w 157"/>
                  <a:gd name="T31" fmla="*/ 3 h 12"/>
                  <a:gd name="T32" fmla="*/ 154 w 157"/>
                  <a:gd name="T33" fmla="*/ 4 h 12"/>
                  <a:gd name="T34" fmla="*/ 157 w 157"/>
                  <a:gd name="T35" fmla="*/ 3 h 12"/>
                  <a:gd name="T36" fmla="*/ 155 w 157"/>
                  <a:gd name="T37" fmla="*/ 2 h 12"/>
                  <a:gd name="T38" fmla="*/ 4 w 157"/>
                  <a:gd name="T39" fmla="*/ 3 h 12"/>
                  <a:gd name="T40" fmla="*/ 6 w 157"/>
                  <a:gd name="T41" fmla="*/ 3 h 12"/>
                  <a:gd name="T42" fmla="*/ 69 w 157"/>
                  <a:gd name="T43" fmla="*/ 2 h 12"/>
                  <a:gd name="T44" fmla="*/ 73 w 157"/>
                  <a:gd name="T45" fmla="*/ 12 h 12"/>
                  <a:gd name="T46" fmla="*/ 69 w 157"/>
                  <a:gd name="T47" fmla="*/ 2 h 12"/>
                  <a:gd name="T48" fmla="*/ 26 w 157"/>
                  <a:gd name="T49" fmla="*/ 3 h 12"/>
                  <a:gd name="T50" fmla="*/ 30 w 157"/>
                  <a:gd name="T51" fmla="*/ 3 h 12"/>
                  <a:gd name="T52" fmla="*/ 31 w 157"/>
                  <a:gd name="T53" fmla="*/ 2 h 12"/>
                  <a:gd name="T54" fmla="*/ 31 w 157"/>
                  <a:gd name="T55" fmla="*/ 3 h 12"/>
                  <a:gd name="T56" fmla="*/ 31 w 157"/>
                  <a:gd name="T57" fmla="*/ 2 h 12"/>
                  <a:gd name="T58" fmla="*/ 26 w 157"/>
                  <a:gd name="T59" fmla="*/ 3 h 12"/>
                  <a:gd name="T60" fmla="*/ 27 w 157"/>
                  <a:gd name="T61" fmla="*/ 2 h 12"/>
                  <a:gd name="T62" fmla="*/ 126 w 157"/>
                  <a:gd name="T63" fmla="*/ 2 h 12"/>
                  <a:gd name="T64" fmla="*/ 130 w 157"/>
                  <a:gd name="T65" fmla="*/ 9 h 12"/>
                  <a:gd name="T66" fmla="*/ 126 w 157"/>
                  <a:gd name="T67" fmla="*/ 2 h 12"/>
                  <a:gd name="T68" fmla="*/ 44 w 157"/>
                  <a:gd name="T69" fmla="*/ 8 h 12"/>
                  <a:gd name="T70" fmla="*/ 50 w 157"/>
                  <a:gd name="T71" fmla="*/ 2 h 12"/>
                  <a:gd name="T72" fmla="*/ 136 w 157"/>
                  <a:gd name="T73" fmla="*/ 1 h 12"/>
                  <a:gd name="T74" fmla="*/ 140 w 157"/>
                  <a:gd name="T75" fmla="*/ 5 h 12"/>
                  <a:gd name="T76" fmla="*/ 136 w 157"/>
                  <a:gd name="T77" fmla="*/ 1 h 12"/>
                  <a:gd name="T78" fmla="*/ 24 w 157"/>
                  <a:gd name="T79" fmla="*/ 2 h 12"/>
                  <a:gd name="T80" fmla="*/ 27 w 157"/>
                  <a:gd name="T81" fmla="*/ 1 h 12"/>
                  <a:gd name="T82" fmla="*/ 28 w 157"/>
                  <a:gd name="T83" fmla="*/ 0 h 12"/>
                  <a:gd name="T84" fmla="*/ 30 w 157"/>
                  <a:gd name="T85" fmla="*/ 3 h 12"/>
                  <a:gd name="T86" fmla="*/ 28 w 157"/>
                  <a:gd name="T87" fmla="*/ 0 h 12"/>
                  <a:gd name="T88" fmla="*/ 27 w 157"/>
                  <a:gd name="T89" fmla="*/ 1 h 12"/>
                  <a:gd name="T90" fmla="*/ 28 w 157"/>
                  <a:gd name="T91" fmla="*/ 0 h 12"/>
                  <a:gd name="T92" fmla="*/ 65 w 157"/>
                  <a:gd name="T93" fmla="*/ 0 h 12"/>
                  <a:gd name="T94" fmla="*/ 62 w 157"/>
                  <a:gd name="T95" fmla="*/ 6 h 12"/>
                  <a:gd name="T96" fmla="*/ 67 w 157"/>
                  <a:gd name="T9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7" h="12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0" y="10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8"/>
                      <a:pt x="4" y="8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4"/>
                      <a:pt x="5" y="4"/>
                      <a:pt x="4" y="4"/>
                    </a:cubicBezTo>
                    <a:moveTo>
                      <a:pt x="30" y="3"/>
                    </a:moveTo>
                    <a:cubicBezTo>
                      <a:pt x="30" y="4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30" y="4"/>
                      <a:pt x="30" y="3"/>
                      <a:pt x="30" y="3"/>
                    </a:cubicBezTo>
                    <a:moveTo>
                      <a:pt x="141" y="3"/>
                    </a:moveTo>
                    <a:cubicBezTo>
                      <a:pt x="141" y="4"/>
                      <a:pt x="140" y="5"/>
                      <a:pt x="140" y="5"/>
                    </a:cubicBezTo>
                    <a:cubicBezTo>
                      <a:pt x="142" y="6"/>
                      <a:pt x="143" y="7"/>
                      <a:pt x="145" y="8"/>
                    </a:cubicBezTo>
                    <a:cubicBezTo>
                      <a:pt x="145" y="7"/>
                      <a:pt x="146" y="7"/>
                      <a:pt x="146" y="6"/>
                    </a:cubicBezTo>
                    <a:cubicBezTo>
                      <a:pt x="146" y="6"/>
                      <a:pt x="146" y="6"/>
                      <a:pt x="146" y="6"/>
                    </a:cubicBezTo>
                    <a:cubicBezTo>
                      <a:pt x="141" y="3"/>
                      <a:pt x="141" y="3"/>
                      <a:pt x="141" y="3"/>
                    </a:cubicBezTo>
                    <a:moveTo>
                      <a:pt x="24" y="3"/>
                    </a:moveTo>
                    <a:cubicBezTo>
                      <a:pt x="23" y="3"/>
                      <a:pt x="23" y="4"/>
                      <a:pt x="23" y="4"/>
                    </a:cubicBezTo>
                    <a:cubicBezTo>
                      <a:pt x="24" y="4"/>
                      <a:pt x="24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4" y="3"/>
                      <a:pt x="24" y="3"/>
                    </a:cubicBezTo>
                    <a:moveTo>
                      <a:pt x="155" y="2"/>
                    </a:moveTo>
                    <a:cubicBezTo>
                      <a:pt x="155" y="3"/>
                      <a:pt x="155" y="4"/>
                      <a:pt x="154" y="4"/>
                    </a:cubicBezTo>
                    <a:cubicBezTo>
                      <a:pt x="155" y="5"/>
                      <a:pt x="155" y="5"/>
                      <a:pt x="156" y="5"/>
                    </a:cubicBezTo>
                    <a:cubicBezTo>
                      <a:pt x="156" y="5"/>
                      <a:pt x="156" y="4"/>
                      <a:pt x="157" y="3"/>
                    </a:cubicBezTo>
                    <a:cubicBezTo>
                      <a:pt x="157" y="3"/>
                      <a:pt x="156" y="3"/>
                      <a:pt x="156" y="3"/>
                    </a:cubicBezTo>
                    <a:cubicBezTo>
                      <a:pt x="155" y="2"/>
                      <a:pt x="155" y="2"/>
                      <a:pt x="155" y="2"/>
                    </a:cubicBezTo>
                    <a:moveTo>
                      <a:pt x="5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moveTo>
                      <a:pt x="69" y="2"/>
                    </a:moveTo>
                    <a:cubicBezTo>
                      <a:pt x="68" y="4"/>
                      <a:pt x="67" y="6"/>
                      <a:pt x="66" y="8"/>
                    </a:cubicBezTo>
                    <a:cubicBezTo>
                      <a:pt x="68" y="9"/>
                      <a:pt x="70" y="11"/>
                      <a:pt x="73" y="12"/>
                    </a:cubicBezTo>
                    <a:cubicBezTo>
                      <a:pt x="74" y="10"/>
                      <a:pt x="75" y="8"/>
                      <a:pt x="76" y="6"/>
                    </a:cubicBezTo>
                    <a:cubicBezTo>
                      <a:pt x="74" y="5"/>
                      <a:pt x="71" y="4"/>
                      <a:pt x="69" y="2"/>
                    </a:cubicBezTo>
                    <a:moveTo>
                      <a:pt x="27" y="2"/>
                    </a:moveTo>
                    <a:cubicBezTo>
                      <a:pt x="27" y="2"/>
                      <a:pt x="27" y="3"/>
                      <a:pt x="26" y="3"/>
                    </a:cubicBezTo>
                    <a:cubicBezTo>
                      <a:pt x="27" y="4"/>
                      <a:pt x="28" y="4"/>
                      <a:pt x="29" y="5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29" y="3"/>
                      <a:pt x="28" y="2"/>
                      <a:pt x="27" y="2"/>
                    </a:cubicBezTo>
                    <a:moveTo>
                      <a:pt x="31" y="2"/>
                    </a:moveTo>
                    <a:cubicBezTo>
                      <a:pt x="31" y="2"/>
                      <a:pt x="31" y="2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moveTo>
                      <a:pt x="27" y="2"/>
                    </a:moveTo>
                    <a:cubicBezTo>
                      <a:pt x="27" y="2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moveTo>
                      <a:pt x="126" y="2"/>
                    </a:moveTo>
                    <a:cubicBezTo>
                      <a:pt x="125" y="3"/>
                      <a:pt x="124" y="4"/>
                      <a:pt x="123" y="5"/>
                    </a:cubicBezTo>
                    <a:cubicBezTo>
                      <a:pt x="126" y="7"/>
                      <a:pt x="128" y="8"/>
                      <a:pt x="130" y="9"/>
                    </a:cubicBezTo>
                    <a:cubicBezTo>
                      <a:pt x="131" y="8"/>
                      <a:pt x="132" y="7"/>
                      <a:pt x="132" y="6"/>
                    </a:cubicBezTo>
                    <a:cubicBezTo>
                      <a:pt x="130" y="4"/>
                      <a:pt x="128" y="3"/>
                      <a:pt x="126" y="2"/>
                    </a:cubicBezTo>
                    <a:moveTo>
                      <a:pt x="48" y="1"/>
                    </a:moveTo>
                    <a:cubicBezTo>
                      <a:pt x="47" y="3"/>
                      <a:pt x="46" y="5"/>
                      <a:pt x="44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7" y="6"/>
                      <a:pt x="48" y="4"/>
                      <a:pt x="50" y="2"/>
                    </a:cubicBezTo>
                    <a:cubicBezTo>
                      <a:pt x="49" y="1"/>
                      <a:pt x="49" y="1"/>
                      <a:pt x="48" y="1"/>
                    </a:cubicBezTo>
                    <a:moveTo>
                      <a:pt x="136" y="1"/>
                    </a:moveTo>
                    <a:cubicBezTo>
                      <a:pt x="136" y="1"/>
                      <a:pt x="136" y="2"/>
                      <a:pt x="135" y="2"/>
                    </a:cubicBezTo>
                    <a:cubicBezTo>
                      <a:pt x="137" y="3"/>
                      <a:pt x="138" y="4"/>
                      <a:pt x="140" y="5"/>
                    </a:cubicBezTo>
                    <a:cubicBezTo>
                      <a:pt x="140" y="4"/>
                      <a:pt x="141" y="4"/>
                      <a:pt x="141" y="3"/>
                    </a:cubicBezTo>
                    <a:cubicBezTo>
                      <a:pt x="136" y="1"/>
                      <a:pt x="136" y="1"/>
                      <a:pt x="136" y="1"/>
                    </a:cubicBezTo>
                    <a:moveTo>
                      <a:pt x="25" y="1"/>
                    </a:moveTo>
                    <a:cubicBezTo>
                      <a:pt x="25" y="1"/>
                      <a:pt x="25" y="2"/>
                      <a:pt x="24" y="2"/>
                    </a:cubicBezTo>
                    <a:cubicBezTo>
                      <a:pt x="25" y="2"/>
                      <a:pt x="25" y="3"/>
                      <a:pt x="26" y="3"/>
                    </a:cubicBezTo>
                    <a:cubicBezTo>
                      <a:pt x="26" y="2"/>
                      <a:pt x="26" y="2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moveTo>
                      <a:pt x="28" y="0"/>
                    </a:moveTo>
                    <a:cubicBezTo>
                      <a:pt x="28" y="1"/>
                      <a:pt x="28" y="1"/>
                      <a:pt x="28" y="1"/>
                    </a:cubicBezTo>
                    <a:cubicBezTo>
                      <a:pt x="28" y="2"/>
                      <a:pt x="29" y="2"/>
                      <a:pt x="30" y="3"/>
                    </a:cubicBezTo>
                    <a:cubicBezTo>
                      <a:pt x="30" y="2"/>
                      <a:pt x="30" y="2"/>
                      <a:pt x="31" y="1"/>
                    </a:cubicBezTo>
                    <a:cubicBezTo>
                      <a:pt x="30" y="1"/>
                      <a:pt x="29" y="1"/>
                      <a:pt x="28" y="0"/>
                    </a:cubicBezTo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7" y="1"/>
                      <a:pt x="28" y="1"/>
                      <a:pt x="28" y="1"/>
                    </a:cubicBezTo>
                    <a:cubicBezTo>
                      <a:pt x="28" y="1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moveTo>
                      <a:pt x="65" y="0"/>
                    </a:move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2" y="6"/>
                    </a:cubicBezTo>
                    <a:cubicBezTo>
                      <a:pt x="62" y="6"/>
                      <a:pt x="63" y="6"/>
                      <a:pt x="63" y="6"/>
                    </a:cubicBezTo>
                    <a:cubicBezTo>
                      <a:pt x="64" y="4"/>
                      <a:pt x="66" y="3"/>
                      <a:pt x="67" y="1"/>
                    </a:cubicBezTo>
                    <a:cubicBezTo>
                      <a:pt x="66" y="0"/>
                      <a:pt x="66" y="0"/>
                      <a:pt x="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6" name="Freeform 9897"/>
              <p:cNvSpPr>
                <a:spLocks noEditPoints="1"/>
              </p:cNvSpPr>
              <p:nvPr/>
            </p:nvSpPr>
            <p:spPr bwMode="auto">
              <a:xfrm>
                <a:off x="-314" y="3280"/>
                <a:ext cx="12" cy="17"/>
              </a:xfrm>
              <a:custGeom>
                <a:avLst/>
                <a:gdLst>
                  <a:gd name="T0" fmla="*/ 2 w 5"/>
                  <a:gd name="T1" fmla="*/ 4 h 7"/>
                  <a:gd name="T2" fmla="*/ 0 w 5"/>
                  <a:gd name="T3" fmla="*/ 6 h 7"/>
                  <a:gd name="T4" fmla="*/ 2 w 5"/>
                  <a:gd name="T5" fmla="*/ 7 h 7"/>
                  <a:gd name="T6" fmla="*/ 3 w 5"/>
                  <a:gd name="T7" fmla="*/ 5 h 7"/>
                  <a:gd name="T8" fmla="*/ 2 w 5"/>
                  <a:gd name="T9" fmla="*/ 4 h 7"/>
                  <a:gd name="T10" fmla="*/ 4 w 5"/>
                  <a:gd name="T11" fmla="*/ 0 h 7"/>
                  <a:gd name="T12" fmla="*/ 3 w 5"/>
                  <a:gd name="T13" fmla="*/ 3 h 7"/>
                  <a:gd name="T14" fmla="*/ 4 w 5"/>
                  <a:gd name="T15" fmla="*/ 3 h 7"/>
                  <a:gd name="T16" fmla="*/ 5 w 5"/>
                  <a:gd name="T17" fmla="*/ 1 h 7"/>
                  <a:gd name="T18" fmla="*/ 4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2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6"/>
                      <a:pt x="3" y="6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moveTo>
                      <a:pt x="4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7" name="Freeform 9898"/>
              <p:cNvSpPr>
                <a:spLocks noEditPoints="1"/>
              </p:cNvSpPr>
              <p:nvPr/>
            </p:nvSpPr>
            <p:spPr bwMode="auto">
              <a:xfrm>
                <a:off x="-307" y="3280"/>
                <a:ext cx="369" cy="22"/>
              </a:xfrm>
              <a:custGeom>
                <a:avLst/>
                <a:gdLst>
                  <a:gd name="T0" fmla="*/ 0 w 156"/>
                  <a:gd name="T1" fmla="*/ 8 h 9"/>
                  <a:gd name="T2" fmla="*/ 0 w 156"/>
                  <a:gd name="T3" fmla="*/ 8 h 9"/>
                  <a:gd name="T4" fmla="*/ 2 w 156"/>
                  <a:gd name="T5" fmla="*/ 9 h 9"/>
                  <a:gd name="T6" fmla="*/ 2 w 156"/>
                  <a:gd name="T7" fmla="*/ 9 h 9"/>
                  <a:gd name="T8" fmla="*/ 0 w 156"/>
                  <a:gd name="T9" fmla="*/ 8 h 9"/>
                  <a:gd name="T10" fmla="*/ 2 w 156"/>
                  <a:gd name="T11" fmla="*/ 4 h 9"/>
                  <a:gd name="T12" fmla="*/ 1 w 156"/>
                  <a:gd name="T13" fmla="*/ 6 h 9"/>
                  <a:gd name="T14" fmla="*/ 3 w 156"/>
                  <a:gd name="T15" fmla="*/ 7 h 9"/>
                  <a:gd name="T16" fmla="*/ 4 w 156"/>
                  <a:gd name="T17" fmla="*/ 5 h 9"/>
                  <a:gd name="T18" fmla="*/ 2 w 156"/>
                  <a:gd name="T19" fmla="*/ 4 h 9"/>
                  <a:gd name="T20" fmla="*/ 4 w 156"/>
                  <a:gd name="T21" fmla="*/ 1 h 9"/>
                  <a:gd name="T22" fmla="*/ 3 w 156"/>
                  <a:gd name="T23" fmla="*/ 2 h 9"/>
                  <a:gd name="T24" fmla="*/ 6 w 156"/>
                  <a:gd name="T25" fmla="*/ 3 h 9"/>
                  <a:gd name="T26" fmla="*/ 6 w 156"/>
                  <a:gd name="T27" fmla="*/ 3 h 9"/>
                  <a:gd name="T28" fmla="*/ 4 w 156"/>
                  <a:gd name="T29" fmla="*/ 1 h 9"/>
                  <a:gd name="T30" fmla="*/ 110 w 156"/>
                  <a:gd name="T31" fmla="*/ 1 h 9"/>
                  <a:gd name="T32" fmla="*/ 115 w 156"/>
                  <a:gd name="T33" fmla="*/ 4 h 9"/>
                  <a:gd name="T34" fmla="*/ 115 w 156"/>
                  <a:gd name="T35" fmla="*/ 3 h 9"/>
                  <a:gd name="T36" fmla="*/ 110 w 156"/>
                  <a:gd name="T37" fmla="*/ 1 h 9"/>
                  <a:gd name="T38" fmla="*/ 155 w 156"/>
                  <a:gd name="T39" fmla="*/ 0 h 9"/>
                  <a:gd name="T40" fmla="*/ 154 w 156"/>
                  <a:gd name="T41" fmla="*/ 2 h 9"/>
                  <a:gd name="T42" fmla="*/ 155 w 156"/>
                  <a:gd name="T43" fmla="*/ 2 h 9"/>
                  <a:gd name="T44" fmla="*/ 156 w 156"/>
                  <a:gd name="T45" fmla="*/ 1 h 9"/>
                  <a:gd name="T46" fmla="*/ 155 w 156"/>
                  <a:gd name="T47" fmla="*/ 0 h 9"/>
                  <a:gd name="T48" fmla="*/ 23 w 156"/>
                  <a:gd name="T49" fmla="*/ 0 h 9"/>
                  <a:gd name="T50" fmla="*/ 22 w 156"/>
                  <a:gd name="T51" fmla="*/ 1 h 9"/>
                  <a:gd name="T52" fmla="*/ 24 w 156"/>
                  <a:gd name="T53" fmla="*/ 3 h 9"/>
                  <a:gd name="T54" fmla="*/ 25 w 156"/>
                  <a:gd name="T55" fmla="*/ 2 h 9"/>
                  <a:gd name="T56" fmla="*/ 23 w 156"/>
                  <a:gd name="T57" fmla="*/ 0 h 9"/>
                  <a:gd name="T58" fmla="*/ 23 w 156"/>
                  <a:gd name="T59" fmla="*/ 0 h 9"/>
                  <a:gd name="T60" fmla="*/ 22 w 156"/>
                  <a:gd name="T61" fmla="*/ 1 h 9"/>
                  <a:gd name="T62" fmla="*/ 22 w 156"/>
                  <a:gd name="T63" fmla="*/ 1 h 9"/>
                  <a:gd name="T64" fmla="*/ 23 w 156"/>
                  <a:gd name="T65" fmla="*/ 0 h 9"/>
                  <a:gd name="T66" fmla="*/ 23 w 156"/>
                  <a:gd name="T67" fmla="*/ 0 h 9"/>
                  <a:gd name="T68" fmla="*/ 50 w 156"/>
                  <a:gd name="T69" fmla="*/ 0 h 9"/>
                  <a:gd name="T70" fmla="*/ 46 w 156"/>
                  <a:gd name="T71" fmla="*/ 7 h 9"/>
                  <a:gd name="T72" fmla="*/ 48 w 156"/>
                  <a:gd name="T73" fmla="*/ 8 h 9"/>
                  <a:gd name="T74" fmla="*/ 52 w 156"/>
                  <a:gd name="T75" fmla="*/ 1 h 9"/>
                  <a:gd name="T76" fmla="*/ 52 w 156"/>
                  <a:gd name="T77" fmla="*/ 1 h 9"/>
                  <a:gd name="T78" fmla="*/ 50 w 156"/>
                  <a:gd name="T79" fmla="*/ 0 h 9"/>
                  <a:gd name="T80" fmla="*/ 5 w 156"/>
                  <a:gd name="T81" fmla="*/ 0 h 9"/>
                  <a:gd name="T82" fmla="*/ 4 w 156"/>
                  <a:gd name="T83" fmla="*/ 1 h 9"/>
                  <a:gd name="T84" fmla="*/ 6 w 156"/>
                  <a:gd name="T85" fmla="*/ 2 h 9"/>
                  <a:gd name="T86" fmla="*/ 7 w 156"/>
                  <a:gd name="T87" fmla="*/ 1 h 9"/>
                  <a:gd name="T88" fmla="*/ 5 w 156"/>
                  <a:gd name="T8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6" h="9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moveTo>
                      <a:pt x="2" y="4"/>
                    </a:moveTo>
                    <a:cubicBezTo>
                      <a:pt x="2" y="4"/>
                      <a:pt x="1" y="5"/>
                      <a:pt x="1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4"/>
                      <a:pt x="2" y="4"/>
                    </a:cubicBezTo>
                    <a:moveTo>
                      <a:pt x="4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2"/>
                      <a:pt x="4" y="1"/>
                    </a:cubicBezTo>
                    <a:moveTo>
                      <a:pt x="110" y="1"/>
                    </a:moveTo>
                    <a:cubicBezTo>
                      <a:pt x="111" y="2"/>
                      <a:pt x="113" y="3"/>
                      <a:pt x="115" y="4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0" y="1"/>
                      <a:pt x="110" y="1"/>
                      <a:pt x="110" y="1"/>
                    </a:cubicBezTo>
                    <a:moveTo>
                      <a:pt x="155" y="0"/>
                    </a:moveTo>
                    <a:cubicBezTo>
                      <a:pt x="155" y="1"/>
                      <a:pt x="155" y="1"/>
                      <a:pt x="154" y="2"/>
                    </a:cubicBezTo>
                    <a:cubicBezTo>
                      <a:pt x="155" y="2"/>
                      <a:pt x="155" y="2"/>
                      <a:pt x="155" y="2"/>
                    </a:cubicBezTo>
                    <a:cubicBezTo>
                      <a:pt x="156" y="1"/>
                      <a:pt x="156" y="1"/>
                      <a:pt x="156" y="1"/>
                    </a:cubicBezTo>
                    <a:cubicBezTo>
                      <a:pt x="156" y="1"/>
                      <a:pt x="155" y="1"/>
                      <a:pt x="155" y="0"/>
                    </a:cubicBezTo>
                    <a:moveTo>
                      <a:pt x="23" y="0"/>
                    </a:moveTo>
                    <a:cubicBezTo>
                      <a:pt x="23" y="1"/>
                      <a:pt x="22" y="1"/>
                      <a:pt x="22" y="1"/>
                    </a:cubicBezTo>
                    <a:cubicBezTo>
                      <a:pt x="23" y="2"/>
                      <a:pt x="24" y="2"/>
                      <a:pt x="24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  <a:moveTo>
                      <a:pt x="23" y="0"/>
                    </a:moveTo>
                    <a:cubicBezTo>
                      <a:pt x="22" y="0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moveTo>
                      <a:pt x="50" y="0"/>
                    </a:moveTo>
                    <a:cubicBezTo>
                      <a:pt x="49" y="2"/>
                      <a:pt x="48" y="4"/>
                      <a:pt x="46" y="7"/>
                    </a:cubicBezTo>
                    <a:cubicBezTo>
                      <a:pt x="47" y="7"/>
                      <a:pt x="47" y="7"/>
                      <a:pt x="48" y="8"/>
                    </a:cubicBezTo>
                    <a:cubicBezTo>
                      <a:pt x="49" y="5"/>
                      <a:pt x="51" y="3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0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8" name="Freeform 9899"/>
              <p:cNvSpPr>
                <a:spLocks noEditPoints="1"/>
              </p:cNvSpPr>
              <p:nvPr/>
            </p:nvSpPr>
            <p:spPr bwMode="auto">
              <a:xfrm>
                <a:off x="-307" y="3285"/>
                <a:ext cx="14" cy="17"/>
              </a:xfrm>
              <a:custGeom>
                <a:avLst/>
                <a:gdLst>
                  <a:gd name="T0" fmla="*/ 1 w 6"/>
                  <a:gd name="T1" fmla="*/ 4 h 7"/>
                  <a:gd name="T2" fmla="*/ 0 w 6"/>
                  <a:gd name="T3" fmla="*/ 6 h 7"/>
                  <a:gd name="T4" fmla="*/ 2 w 6"/>
                  <a:gd name="T5" fmla="*/ 7 h 7"/>
                  <a:gd name="T6" fmla="*/ 3 w 6"/>
                  <a:gd name="T7" fmla="*/ 5 h 7"/>
                  <a:gd name="T8" fmla="*/ 1 w 6"/>
                  <a:gd name="T9" fmla="*/ 4 h 7"/>
                  <a:gd name="T10" fmla="*/ 3 w 6"/>
                  <a:gd name="T11" fmla="*/ 0 h 7"/>
                  <a:gd name="T12" fmla="*/ 2 w 6"/>
                  <a:gd name="T13" fmla="*/ 2 h 7"/>
                  <a:gd name="T14" fmla="*/ 4 w 6"/>
                  <a:gd name="T15" fmla="*/ 3 h 7"/>
                  <a:gd name="T16" fmla="*/ 6 w 6"/>
                  <a:gd name="T17" fmla="*/ 1 h 7"/>
                  <a:gd name="T18" fmla="*/ 3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4"/>
                      <a:pt x="1" y="4"/>
                    </a:cubicBezTo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9" name="Freeform 9900"/>
              <p:cNvSpPr>
                <a:spLocks noEditPoints="1"/>
              </p:cNvSpPr>
              <p:nvPr/>
            </p:nvSpPr>
            <p:spPr bwMode="auto">
              <a:xfrm>
                <a:off x="-269" y="3283"/>
                <a:ext cx="279" cy="30"/>
              </a:xfrm>
              <a:custGeom>
                <a:avLst/>
                <a:gdLst>
                  <a:gd name="T0" fmla="*/ 1 w 118"/>
                  <a:gd name="T1" fmla="*/ 5 h 13"/>
                  <a:gd name="T2" fmla="*/ 0 w 118"/>
                  <a:gd name="T3" fmla="*/ 5 h 13"/>
                  <a:gd name="T4" fmla="*/ 2 w 118"/>
                  <a:gd name="T5" fmla="*/ 6 h 13"/>
                  <a:gd name="T6" fmla="*/ 2 w 118"/>
                  <a:gd name="T7" fmla="*/ 6 h 13"/>
                  <a:gd name="T8" fmla="*/ 1 w 118"/>
                  <a:gd name="T9" fmla="*/ 5 h 13"/>
                  <a:gd name="T10" fmla="*/ 1 w 118"/>
                  <a:gd name="T11" fmla="*/ 4 h 13"/>
                  <a:gd name="T12" fmla="*/ 1 w 118"/>
                  <a:gd name="T13" fmla="*/ 4 h 13"/>
                  <a:gd name="T14" fmla="*/ 3 w 118"/>
                  <a:gd name="T15" fmla="*/ 5 h 13"/>
                  <a:gd name="T16" fmla="*/ 3 w 118"/>
                  <a:gd name="T17" fmla="*/ 5 h 13"/>
                  <a:gd name="T18" fmla="*/ 1 w 118"/>
                  <a:gd name="T19" fmla="*/ 4 h 13"/>
                  <a:gd name="T20" fmla="*/ 2 w 118"/>
                  <a:gd name="T21" fmla="*/ 2 h 13"/>
                  <a:gd name="T22" fmla="*/ 2 w 118"/>
                  <a:gd name="T23" fmla="*/ 3 h 13"/>
                  <a:gd name="T24" fmla="*/ 3 w 118"/>
                  <a:gd name="T25" fmla="*/ 4 h 13"/>
                  <a:gd name="T26" fmla="*/ 4 w 118"/>
                  <a:gd name="T27" fmla="*/ 3 h 13"/>
                  <a:gd name="T28" fmla="*/ 2 w 118"/>
                  <a:gd name="T29" fmla="*/ 2 h 13"/>
                  <a:gd name="T30" fmla="*/ 88 w 118"/>
                  <a:gd name="T31" fmla="*/ 1 h 13"/>
                  <a:gd name="T32" fmla="*/ 84 w 118"/>
                  <a:gd name="T33" fmla="*/ 9 h 13"/>
                  <a:gd name="T34" fmla="*/ 92 w 118"/>
                  <a:gd name="T35" fmla="*/ 13 h 13"/>
                  <a:gd name="T36" fmla="*/ 96 w 118"/>
                  <a:gd name="T37" fmla="*/ 6 h 13"/>
                  <a:gd name="T38" fmla="*/ 88 w 118"/>
                  <a:gd name="T39" fmla="*/ 1 h 13"/>
                  <a:gd name="T40" fmla="*/ 20 w 118"/>
                  <a:gd name="T41" fmla="*/ 1 h 13"/>
                  <a:gd name="T42" fmla="*/ 19 w 118"/>
                  <a:gd name="T43" fmla="*/ 2 h 13"/>
                  <a:gd name="T44" fmla="*/ 21 w 118"/>
                  <a:gd name="T45" fmla="*/ 3 h 13"/>
                  <a:gd name="T46" fmla="*/ 22 w 118"/>
                  <a:gd name="T47" fmla="*/ 2 h 13"/>
                  <a:gd name="T48" fmla="*/ 20 w 118"/>
                  <a:gd name="T49" fmla="*/ 1 h 13"/>
                  <a:gd name="T50" fmla="*/ 114 w 118"/>
                  <a:gd name="T51" fmla="*/ 1 h 13"/>
                  <a:gd name="T52" fmla="*/ 112 w 118"/>
                  <a:gd name="T53" fmla="*/ 4 h 13"/>
                  <a:gd name="T54" fmla="*/ 113 w 118"/>
                  <a:gd name="T55" fmla="*/ 5 h 13"/>
                  <a:gd name="T56" fmla="*/ 117 w 118"/>
                  <a:gd name="T57" fmla="*/ 7 h 13"/>
                  <a:gd name="T58" fmla="*/ 118 w 118"/>
                  <a:gd name="T59" fmla="*/ 4 h 13"/>
                  <a:gd name="T60" fmla="*/ 114 w 118"/>
                  <a:gd name="T61" fmla="*/ 1 h 13"/>
                  <a:gd name="T62" fmla="*/ 3 w 118"/>
                  <a:gd name="T63" fmla="*/ 1 h 13"/>
                  <a:gd name="T64" fmla="*/ 2 w 118"/>
                  <a:gd name="T65" fmla="*/ 2 h 13"/>
                  <a:gd name="T66" fmla="*/ 4 w 118"/>
                  <a:gd name="T67" fmla="*/ 3 h 13"/>
                  <a:gd name="T68" fmla="*/ 4 w 118"/>
                  <a:gd name="T69" fmla="*/ 2 h 13"/>
                  <a:gd name="T70" fmla="*/ 3 w 118"/>
                  <a:gd name="T71" fmla="*/ 1 h 13"/>
                  <a:gd name="T72" fmla="*/ 10 w 118"/>
                  <a:gd name="T73" fmla="*/ 1 h 13"/>
                  <a:gd name="T74" fmla="*/ 9 w 118"/>
                  <a:gd name="T75" fmla="*/ 2 h 13"/>
                  <a:gd name="T76" fmla="*/ 9 w 118"/>
                  <a:gd name="T77" fmla="*/ 2 h 13"/>
                  <a:gd name="T78" fmla="*/ 10 w 118"/>
                  <a:gd name="T79" fmla="*/ 1 h 13"/>
                  <a:gd name="T80" fmla="*/ 10 w 118"/>
                  <a:gd name="T81" fmla="*/ 1 h 13"/>
                  <a:gd name="T82" fmla="*/ 19 w 118"/>
                  <a:gd name="T83" fmla="*/ 0 h 13"/>
                  <a:gd name="T84" fmla="*/ 18 w 118"/>
                  <a:gd name="T85" fmla="*/ 2 h 13"/>
                  <a:gd name="T86" fmla="*/ 19 w 118"/>
                  <a:gd name="T87" fmla="*/ 2 h 13"/>
                  <a:gd name="T88" fmla="*/ 19 w 118"/>
                  <a:gd name="T89" fmla="*/ 1 h 13"/>
                  <a:gd name="T90" fmla="*/ 19 w 118"/>
                  <a:gd name="T91" fmla="*/ 0 h 13"/>
                  <a:gd name="T92" fmla="*/ 37 w 118"/>
                  <a:gd name="T93" fmla="*/ 0 h 13"/>
                  <a:gd name="T94" fmla="*/ 33 w 118"/>
                  <a:gd name="T95" fmla="*/ 7 h 13"/>
                  <a:gd name="T96" fmla="*/ 37 w 118"/>
                  <a:gd name="T97" fmla="*/ 9 h 13"/>
                  <a:gd name="T98" fmla="*/ 41 w 118"/>
                  <a:gd name="T99" fmla="*/ 3 h 13"/>
                  <a:gd name="T100" fmla="*/ 37 w 118"/>
                  <a:gd name="T10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8" h="13">
                    <a:moveTo>
                      <a:pt x="1" y="5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1" y="5"/>
                      <a:pt x="1" y="5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4"/>
                      <a:pt x="1" y="4"/>
                    </a:cubicBezTo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3" y="3"/>
                      <a:pt x="3" y="2"/>
                      <a:pt x="2" y="2"/>
                    </a:cubicBezTo>
                    <a:moveTo>
                      <a:pt x="88" y="1"/>
                    </a:moveTo>
                    <a:cubicBezTo>
                      <a:pt x="87" y="4"/>
                      <a:pt x="85" y="7"/>
                      <a:pt x="84" y="9"/>
                    </a:cubicBezTo>
                    <a:cubicBezTo>
                      <a:pt x="86" y="11"/>
                      <a:pt x="89" y="12"/>
                      <a:pt x="92" y="13"/>
                    </a:cubicBezTo>
                    <a:cubicBezTo>
                      <a:pt x="93" y="11"/>
                      <a:pt x="95" y="9"/>
                      <a:pt x="96" y="6"/>
                    </a:cubicBezTo>
                    <a:cubicBezTo>
                      <a:pt x="88" y="1"/>
                      <a:pt x="88" y="1"/>
                      <a:pt x="88" y="1"/>
                    </a:cubicBezTo>
                    <a:moveTo>
                      <a:pt x="20" y="1"/>
                    </a:moveTo>
                    <a:cubicBezTo>
                      <a:pt x="20" y="1"/>
                      <a:pt x="19" y="2"/>
                      <a:pt x="19" y="2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1" y="2"/>
                      <a:pt x="21" y="1"/>
                      <a:pt x="20" y="1"/>
                    </a:cubicBezTo>
                    <a:moveTo>
                      <a:pt x="114" y="1"/>
                    </a:moveTo>
                    <a:cubicBezTo>
                      <a:pt x="113" y="2"/>
                      <a:pt x="113" y="3"/>
                      <a:pt x="112" y="4"/>
                    </a:cubicBezTo>
                    <a:cubicBezTo>
                      <a:pt x="112" y="5"/>
                      <a:pt x="113" y="5"/>
                      <a:pt x="113" y="5"/>
                    </a:cubicBezTo>
                    <a:cubicBezTo>
                      <a:pt x="114" y="6"/>
                      <a:pt x="115" y="6"/>
                      <a:pt x="117" y="7"/>
                    </a:cubicBezTo>
                    <a:cubicBezTo>
                      <a:pt x="117" y="6"/>
                      <a:pt x="118" y="5"/>
                      <a:pt x="118" y="4"/>
                    </a:cubicBezTo>
                    <a:cubicBezTo>
                      <a:pt x="117" y="3"/>
                      <a:pt x="116" y="2"/>
                      <a:pt x="114" y="1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moveTo>
                      <a:pt x="10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9" y="0"/>
                    </a:moveTo>
                    <a:cubicBezTo>
                      <a:pt x="19" y="1"/>
                      <a:pt x="18" y="1"/>
                      <a:pt x="18" y="2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moveTo>
                      <a:pt x="37" y="0"/>
                    </a:moveTo>
                    <a:cubicBezTo>
                      <a:pt x="35" y="3"/>
                      <a:pt x="34" y="5"/>
                      <a:pt x="33" y="7"/>
                    </a:cubicBezTo>
                    <a:cubicBezTo>
                      <a:pt x="34" y="8"/>
                      <a:pt x="36" y="9"/>
                      <a:pt x="37" y="9"/>
                    </a:cubicBezTo>
                    <a:cubicBezTo>
                      <a:pt x="38" y="7"/>
                      <a:pt x="40" y="5"/>
                      <a:pt x="41" y="3"/>
                    </a:cubicBezTo>
                    <a:cubicBezTo>
                      <a:pt x="39" y="2"/>
                      <a:pt x="38" y="1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0" name="Freeform 9901"/>
              <p:cNvSpPr>
                <a:spLocks noEditPoints="1"/>
              </p:cNvSpPr>
              <p:nvPr/>
            </p:nvSpPr>
            <p:spPr bwMode="auto">
              <a:xfrm>
                <a:off x="-267" y="3290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2 h 3"/>
                  <a:gd name="T10" fmla="*/ 0 w 2"/>
                  <a:gd name="T11" fmla="*/ 1 h 3"/>
                  <a:gd name="T12" fmla="*/ 1 w 2"/>
                  <a:gd name="T13" fmla="*/ 0 h 3"/>
                  <a:gd name="T14" fmla="*/ 0 w 2"/>
                  <a:gd name="T15" fmla="*/ 1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1" name="Freeform 9902"/>
              <p:cNvSpPr>
                <a:spLocks noEditPoints="1"/>
              </p:cNvSpPr>
              <p:nvPr/>
            </p:nvSpPr>
            <p:spPr bwMode="auto">
              <a:xfrm>
                <a:off x="-264" y="3287"/>
                <a:ext cx="231" cy="15"/>
              </a:xfrm>
              <a:custGeom>
                <a:avLst/>
                <a:gdLst>
                  <a:gd name="T0" fmla="*/ 1 w 98"/>
                  <a:gd name="T1" fmla="*/ 4 h 6"/>
                  <a:gd name="T2" fmla="*/ 0 w 98"/>
                  <a:gd name="T3" fmla="*/ 5 h 6"/>
                  <a:gd name="T4" fmla="*/ 2 w 98"/>
                  <a:gd name="T5" fmla="*/ 6 h 6"/>
                  <a:gd name="T6" fmla="*/ 3 w 98"/>
                  <a:gd name="T7" fmla="*/ 5 h 6"/>
                  <a:gd name="T8" fmla="*/ 1 w 98"/>
                  <a:gd name="T9" fmla="*/ 4 h 6"/>
                  <a:gd name="T10" fmla="*/ 1 w 98"/>
                  <a:gd name="T11" fmla="*/ 3 h 6"/>
                  <a:gd name="T12" fmla="*/ 1 w 98"/>
                  <a:gd name="T13" fmla="*/ 3 h 6"/>
                  <a:gd name="T14" fmla="*/ 3 w 98"/>
                  <a:gd name="T15" fmla="*/ 5 h 6"/>
                  <a:gd name="T16" fmla="*/ 3 w 98"/>
                  <a:gd name="T17" fmla="*/ 4 h 6"/>
                  <a:gd name="T18" fmla="*/ 1 w 98"/>
                  <a:gd name="T19" fmla="*/ 3 h 6"/>
                  <a:gd name="T20" fmla="*/ 2 w 98"/>
                  <a:gd name="T21" fmla="*/ 1 h 6"/>
                  <a:gd name="T22" fmla="*/ 2 w 98"/>
                  <a:gd name="T23" fmla="*/ 2 h 6"/>
                  <a:gd name="T24" fmla="*/ 4 w 98"/>
                  <a:gd name="T25" fmla="*/ 4 h 6"/>
                  <a:gd name="T26" fmla="*/ 5 w 98"/>
                  <a:gd name="T27" fmla="*/ 2 h 6"/>
                  <a:gd name="T28" fmla="*/ 2 w 98"/>
                  <a:gd name="T29" fmla="*/ 1 h 6"/>
                  <a:gd name="T30" fmla="*/ 17 w 98"/>
                  <a:gd name="T31" fmla="*/ 1 h 6"/>
                  <a:gd name="T32" fmla="*/ 16 w 98"/>
                  <a:gd name="T33" fmla="*/ 3 h 6"/>
                  <a:gd name="T34" fmla="*/ 18 w 98"/>
                  <a:gd name="T35" fmla="*/ 4 h 6"/>
                  <a:gd name="T36" fmla="*/ 19 w 98"/>
                  <a:gd name="T37" fmla="*/ 2 h 6"/>
                  <a:gd name="T38" fmla="*/ 17 w 98"/>
                  <a:gd name="T39" fmla="*/ 1 h 6"/>
                  <a:gd name="T40" fmla="*/ 97 w 98"/>
                  <a:gd name="T41" fmla="*/ 0 h 6"/>
                  <a:gd name="T42" fmla="*/ 97 w 98"/>
                  <a:gd name="T43" fmla="*/ 1 h 6"/>
                  <a:gd name="T44" fmla="*/ 98 w 98"/>
                  <a:gd name="T45" fmla="*/ 1 h 6"/>
                  <a:gd name="T46" fmla="*/ 98 w 98"/>
                  <a:gd name="T47" fmla="*/ 1 h 6"/>
                  <a:gd name="T48" fmla="*/ 97 w 98"/>
                  <a:gd name="T49" fmla="*/ 0 h 6"/>
                  <a:gd name="T50" fmla="*/ 16 w 98"/>
                  <a:gd name="T51" fmla="*/ 0 h 6"/>
                  <a:gd name="T52" fmla="*/ 15 w 98"/>
                  <a:gd name="T53" fmla="*/ 1 h 6"/>
                  <a:gd name="T54" fmla="*/ 15 w 98"/>
                  <a:gd name="T55" fmla="*/ 2 h 6"/>
                  <a:gd name="T56" fmla="*/ 15 w 98"/>
                  <a:gd name="T57" fmla="*/ 2 h 6"/>
                  <a:gd name="T58" fmla="*/ 16 w 98"/>
                  <a:gd name="T59" fmla="*/ 1 h 6"/>
                  <a:gd name="T60" fmla="*/ 16 w 98"/>
                  <a:gd name="T61" fmla="*/ 0 h 6"/>
                  <a:gd name="T62" fmla="*/ 3 w 98"/>
                  <a:gd name="T63" fmla="*/ 0 h 6"/>
                  <a:gd name="T64" fmla="*/ 2 w 98"/>
                  <a:gd name="T65" fmla="*/ 1 h 6"/>
                  <a:gd name="T66" fmla="*/ 5 w 98"/>
                  <a:gd name="T67" fmla="*/ 2 h 6"/>
                  <a:gd name="T68" fmla="*/ 5 w 98"/>
                  <a:gd name="T69" fmla="*/ 2 h 6"/>
                  <a:gd name="T70" fmla="*/ 3 w 98"/>
                  <a:gd name="T7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6">
                    <a:moveTo>
                      <a:pt x="1" y="4"/>
                    </a:move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2" y="5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2" y="3"/>
                      <a:pt x="1" y="3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2"/>
                      <a:pt x="3" y="2"/>
                      <a:pt x="2" y="1"/>
                    </a:cubicBezTo>
                    <a:moveTo>
                      <a:pt x="17" y="1"/>
                    </a:move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7" y="4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1"/>
                      <a:pt x="17" y="1"/>
                    </a:cubicBezTo>
                    <a:moveTo>
                      <a:pt x="97" y="0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8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16" y="0"/>
                    </a:moveTo>
                    <a:cubicBezTo>
                      <a:pt x="16" y="0"/>
                      <a:pt x="16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2" name="Freeform 9903"/>
              <p:cNvSpPr>
                <a:spLocks noEditPoints="1"/>
              </p:cNvSpPr>
              <p:nvPr/>
            </p:nvSpPr>
            <p:spPr bwMode="auto">
              <a:xfrm>
                <a:off x="-262" y="3292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2 h 3"/>
                  <a:gd name="T4" fmla="*/ 2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1 w 3"/>
                  <a:gd name="T11" fmla="*/ 0 h 3"/>
                  <a:gd name="T12" fmla="*/ 0 w 3"/>
                  <a:gd name="T13" fmla="*/ 1 h 3"/>
                  <a:gd name="T14" fmla="*/ 2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3" name="Freeform 9904"/>
              <p:cNvSpPr>
                <a:spLocks noEditPoints="1"/>
              </p:cNvSpPr>
              <p:nvPr/>
            </p:nvSpPr>
            <p:spPr bwMode="auto">
              <a:xfrm>
                <a:off x="-257" y="3290"/>
                <a:ext cx="305" cy="19"/>
              </a:xfrm>
              <a:custGeom>
                <a:avLst/>
                <a:gdLst>
                  <a:gd name="T0" fmla="*/ 0 w 129"/>
                  <a:gd name="T1" fmla="*/ 5 h 8"/>
                  <a:gd name="T2" fmla="*/ 0 w 129"/>
                  <a:gd name="T3" fmla="*/ 5 h 8"/>
                  <a:gd name="T4" fmla="*/ 0 w 129"/>
                  <a:gd name="T5" fmla="*/ 5 h 8"/>
                  <a:gd name="T6" fmla="*/ 1 w 129"/>
                  <a:gd name="T7" fmla="*/ 5 h 8"/>
                  <a:gd name="T8" fmla="*/ 0 w 129"/>
                  <a:gd name="T9" fmla="*/ 5 h 8"/>
                  <a:gd name="T10" fmla="*/ 1 w 129"/>
                  <a:gd name="T11" fmla="*/ 4 h 8"/>
                  <a:gd name="T12" fmla="*/ 1 w 129"/>
                  <a:gd name="T13" fmla="*/ 4 h 8"/>
                  <a:gd name="T14" fmla="*/ 1 w 129"/>
                  <a:gd name="T15" fmla="*/ 4 h 8"/>
                  <a:gd name="T16" fmla="*/ 1 w 129"/>
                  <a:gd name="T17" fmla="*/ 4 h 8"/>
                  <a:gd name="T18" fmla="*/ 1 w 129"/>
                  <a:gd name="T19" fmla="*/ 4 h 8"/>
                  <a:gd name="T20" fmla="*/ 2 w 129"/>
                  <a:gd name="T21" fmla="*/ 2 h 8"/>
                  <a:gd name="T22" fmla="*/ 1 w 129"/>
                  <a:gd name="T23" fmla="*/ 3 h 8"/>
                  <a:gd name="T24" fmla="*/ 2 w 129"/>
                  <a:gd name="T25" fmla="*/ 3 h 8"/>
                  <a:gd name="T26" fmla="*/ 2 w 129"/>
                  <a:gd name="T27" fmla="*/ 2 h 8"/>
                  <a:gd name="T28" fmla="*/ 2 w 129"/>
                  <a:gd name="T29" fmla="*/ 2 h 8"/>
                  <a:gd name="T30" fmla="*/ 114 w 129"/>
                  <a:gd name="T31" fmla="*/ 1 h 8"/>
                  <a:gd name="T32" fmla="*/ 112 w 129"/>
                  <a:gd name="T33" fmla="*/ 4 h 8"/>
                  <a:gd name="T34" fmla="*/ 117 w 129"/>
                  <a:gd name="T35" fmla="*/ 7 h 8"/>
                  <a:gd name="T36" fmla="*/ 119 w 129"/>
                  <a:gd name="T37" fmla="*/ 4 h 8"/>
                  <a:gd name="T38" fmla="*/ 114 w 129"/>
                  <a:gd name="T39" fmla="*/ 1 h 8"/>
                  <a:gd name="T40" fmla="*/ 97 w 129"/>
                  <a:gd name="T41" fmla="*/ 1 h 8"/>
                  <a:gd name="T42" fmla="*/ 97 w 129"/>
                  <a:gd name="T43" fmla="*/ 2 h 8"/>
                  <a:gd name="T44" fmla="*/ 102 w 129"/>
                  <a:gd name="T45" fmla="*/ 5 h 8"/>
                  <a:gd name="T46" fmla="*/ 103 w 129"/>
                  <a:gd name="T47" fmla="*/ 6 h 8"/>
                  <a:gd name="T48" fmla="*/ 104 w 129"/>
                  <a:gd name="T49" fmla="*/ 5 h 8"/>
                  <a:gd name="T50" fmla="*/ 97 w 129"/>
                  <a:gd name="T51" fmla="*/ 1 h 8"/>
                  <a:gd name="T52" fmla="*/ 3 w 129"/>
                  <a:gd name="T53" fmla="*/ 1 h 8"/>
                  <a:gd name="T54" fmla="*/ 2 w 129"/>
                  <a:gd name="T55" fmla="*/ 2 h 8"/>
                  <a:gd name="T56" fmla="*/ 2 w 129"/>
                  <a:gd name="T57" fmla="*/ 2 h 8"/>
                  <a:gd name="T58" fmla="*/ 3 w 129"/>
                  <a:gd name="T59" fmla="*/ 1 h 8"/>
                  <a:gd name="T60" fmla="*/ 3 w 129"/>
                  <a:gd name="T61" fmla="*/ 1 h 8"/>
                  <a:gd name="T62" fmla="*/ 20 w 129"/>
                  <a:gd name="T63" fmla="*/ 1 h 8"/>
                  <a:gd name="T64" fmla="*/ 19 w 129"/>
                  <a:gd name="T65" fmla="*/ 2 h 8"/>
                  <a:gd name="T66" fmla="*/ 20 w 129"/>
                  <a:gd name="T67" fmla="*/ 2 h 8"/>
                  <a:gd name="T68" fmla="*/ 21 w 129"/>
                  <a:gd name="T69" fmla="*/ 1 h 8"/>
                  <a:gd name="T70" fmla="*/ 20 w 129"/>
                  <a:gd name="T71" fmla="*/ 1 h 8"/>
                  <a:gd name="T72" fmla="*/ 128 w 129"/>
                  <a:gd name="T73" fmla="*/ 0 h 8"/>
                  <a:gd name="T74" fmla="*/ 126 w 129"/>
                  <a:gd name="T75" fmla="*/ 4 h 8"/>
                  <a:gd name="T76" fmla="*/ 127 w 129"/>
                  <a:gd name="T77" fmla="*/ 4 h 8"/>
                  <a:gd name="T78" fmla="*/ 129 w 129"/>
                  <a:gd name="T79" fmla="*/ 1 h 8"/>
                  <a:gd name="T80" fmla="*/ 128 w 129"/>
                  <a:gd name="T81" fmla="*/ 0 h 8"/>
                  <a:gd name="T82" fmla="*/ 36 w 129"/>
                  <a:gd name="T83" fmla="*/ 0 h 8"/>
                  <a:gd name="T84" fmla="*/ 33 w 129"/>
                  <a:gd name="T85" fmla="*/ 7 h 8"/>
                  <a:gd name="T86" fmla="*/ 34 w 129"/>
                  <a:gd name="T87" fmla="*/ 8 h 8"/>
                  <a:gd name="T88" fmla="*/ 38 w 129"/>
                  <a:gd name="T89" fmla="*/ 1 h 8"/>
                  <a:gd name="T90" fmla="*/ 36 w 129"/>
                  <a:gd name="T9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9" h="8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114" y="1"/>
                    </a:moveTo>
                    <a:cubicBezTo>
                      <a:pt x="113" y="2"/>
                      <a:pt x="113" y="3"/>
                      <a:pt x="112" y="4"/>
                    </a:cubicBezTo>
                    <a:cubicBezTo>
                      <a:pt x="114" y="5"/>
                      <a:pt x="116" y="6"/>
                      <a:pt x="117" y="7"/>
                    </a:cubicBezTo>
                    <a:cubicBezTo>
                      <a:pt x="118" y="6"/>
                      <a:pt x="118" y="5"/>
                      <a:pt x="119" y="4"/>
                    </a:cubicBezTo>
                    <a:cubicBezTo>
                      <a:pt x="117" y="3"/>
                      <a:pt x="116" y="2"/>
                      <a:pt x="114" y="1"/>
                    </a:cubicBezTo>
                    <a:moveTo>
                      <a:pt x="97" y="1"/>
                    </a:moveTo>
                    <a:cubicBezTo>
                      <a:pt x="97" y="1"/>
                      <a:pt x="97" y="2"/>
                      <a:pt x="97" y="2"/>
                    </a:cubicBezTo>
                    <a:cubicBezTo>
                      <a:pt x="98" y="3"/>
                      <a:pt x="100" y="4"/>
                      <a:pt x="102" y="5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104" y="6"/>
                      <a:pt x="104" y="5"/>
                      <a:pt x="104" y="5"/>
                    </a:cubicBezTo>
                    <a:cubicBezTo>
                      <a:pt x="97" y="1"/>
                      <a:pt x="97" y="1"/>
                      <a:pt x="97" y="1"/>
                    </a:cubicBezTo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20" y="1"/>
                    </a:moveTo>
                    <a:cubicBezTo>
                      <a:pt x="19" y="1"/>
                      <a:pt x="19" y="1"/>
                      <a:pt x="19" y="2"/>
                    </a:cubicBezTo>
                    <a:cubicBezTo>
                      <a:pt x="19" y="2"/>
                      <a:pt x="20" y="2"/>
                      <a:pt x="20" y="2"/>
                    </a:cubicBezTo>
                    <a:cubicBezTo>
                      <a:pt x="20" y="2"/>
                      <a:pt x="21" y="2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moveTo>
                      <a:pt x="128" y="0"/>
                    </a:moveTo>
                    <a:cubicBezTo>
                      <a:pt x="127" y="2"/>
                      <a:pt x="127" y="3"/>
                      <a:pt x="126" y="4"/>
                    </a:cubicBezTo>
                    <a:cubicBezTo>
                      <a:pt x="126" y="4"/>
                      <a:pt x="126" y="4"/>
                      <a:pt x="127" y="4"/>
                    </a:cubicBezTo>
                    <a:cubicBezTo>
                      <a:pt x="127" y="3"/>
                      <a:pt x="128" y="2"/>
                      <a:pt x="129" y="1"/>
                    </a:cubicBezTo>
                    <a:cubicBezTo>
                      <a:pt x="128" y="0"/>
                      <a:pt x="128" y="0"/>
                      <a:pt x="128" y="0"/>
                    </a:cubicBezTo>
                    <a:moveTo>
                      <a:pt x="36" y="0"/>
                    </a:moveTo>
                    <a:cubicBezTo>
                      <a:pt x="35" y="2"/>
                      <a:pt x="34" y="5"/>
                      <a:pt x="33" y="7"/>
                    </a:cubicBezTo>
                    <a:cubicBezTo>
                      <a:pt x="33" y="7"/>
                      <a:pt x="34" y="7"/>
                      <a:pt x="34" y="8"/>
                    </a:cubicBezTo>
                    <a:cubicBezTo>
                      <a:pt x="35" y="5"/>
                      <a:pt x="36" y="3"/>
                      <a:pt x="38" y="1"/>
                    </a:cubicBezTo>
                    <a:cubicBezTo>
                      <a:pt x="37" y="1"/>
                      <a:pt x="37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4" name="Freeform 9905"/>
              <p:cNvSpPr>
                <a:spLocks noEditPoints="1"/>
              </p:cNvSpPr>
              <p:nvPr/>
            </p:nvSpPr>
            <p:spPr bwMode="auto">
              <a:xfrm>
                <a:off x="-257" y="329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5" name="Freeform 9906"/>
              <p:cNvSpPr>
                <a:spLocks noEditPoints="1"/>
              </p:cNvSpPr>
              <p:nvPr/>
            </p:nvSpPr>
            <p:spPr bwMode="auto">
              <a:xfrm>
                <a:off x="-323" y="3294"/>
                <a:ext cx="378" cy="29"/>
              </a:xfrm>
              <a:custGeom>
                <a:avLst/>
                <a:gdLst>
                  <a:gd name="T0" fmla="*/ 18 w 160"/>
                  <a:gd name="T1" fmla="*/ 9 h 12"/>
                  <a:gd name="T2" fmla="*/ 20 w 160"/>
                  <a:gd name="T3" fmla="*/ 10 h 12"/>
                  <a:gd name="T4" fmla="*/ 21 w 160"/>
                  <a:gd name="T5" fmla="*/ 5 h 12"/>
                  <a:gd name="T6" fmla="*/ 21 w 160"/>
                  <a:gd name="T7" fmla="*/ 7 h 12"/>
                  <a:gd name="T8" fmla="*/ 21 w 160"/>
                  <a:gd name="T9" fmla="*/ 5 h 12"/>
                  <a:gd name="T10" fmla="*/ 22 w 160"/>
                  <a:gd name="T11" fmla="*/ 3 h 12"/>
                  <a:gd name="T12" fmla="*/ 24 w 160"/>
                  <a:gd name="T13" fmla="*/ 3 h 12"/>
                  <a:gd name="T14" fmla="*/ 89 w 160"/>
                  <a:gd name="T15" fmla="*/ 2 h 12"/>
                  <a:gd name="T16" fmla="*/ 94 w 160"/>
                  <a:gd name="T17" fmla="*/ 12 h 12"/>
                  <a:gd name="T18" fmla="*/ 98 w 160"/>
                  <a:gd name="T19" fmla="*/ 7 h 12"/>
                  <a:gd name="T20" fmla="*/ 25 w 160"/>
                  <a:gd name="T21" fmla="*/ 2 h 12"/>
                  <a:gd name="T22" fmla="*/ 24 w 160"/>
                  <a:gd name="T23" fmla="*/ 3 h 12"/>
                  <a:gd name="T24" fmla="*/ 27 w 160"/>
                  <a:gd name="T25" fmla="*/ 3 h 12"/>
                  <a:gd name="T26" fmla="*/ 6 w 160"/>
                  <a:gd name="T27" fmla="*/ 2 h 12"/>
                  <a:gd name="T28" fmla="*/ 5 w 160"/>
                  <a:gd name="T29" fmla="*/ 10 h 12"/>
                  <a:gd name="T30" fmla="*/ 6 w 160"/>
                  <a:gd name="T31" fmla="*/ 2 h 12"/>
                  <a:gd name="T32" fmla="*/ 52 w 160"/>
                  <a:gd name="T33" fmla="*/ 3 h 12"/>
                  <a:gd name="T34" fmla="*/ 54 w 160"/>
                  <a:gd name="T35" fmla="*/ 3 h 12"/>
                  <a:gd name="T36" fmla="*/ 120 w 160"/>
                  <a:gd name="T37" fmla="*/ 1 h 12"/>
                  <a:gd name="T38" fmla="*/ 116 w 160"/>
                  <a:gd name="T39" fmla="*/ 9 h 12"/>
                  <a:gd name="T40" fmla="*/ 120 w 160"/>
                  <a:gd name="T41" fmla="*/ 1 h 12"/>
                  <a:gd name="T42" fmla="*/ 23 w 160"/>
                  <a:gd name="T43" fmla="*/ 1 h 12"/>
                  <a:gd name="T44" fmla="*/ 24 w 160"/>
                  <a:gd name="T45" fmla="*/ 3 h 12"/>
                  <a:gd name="T46" fmla="*/ 23 w 160"/>
                  <a:gd name="T47" fmla="*/ 1 h 12"/>
                  <a:gd name="T48" fmla="*/ 40 w 160"/>
                  <a:gd name="T49" fmla="*/ 2 h 12"/>
                  <a:gd name="T50" fmla="*/ 42 w 160"/>
                  <a:gd name="T51" fmla="*/ 2 h 12"/>
                  <a:gd name="T52" fmla="*/ 68 w 160"/>
                  <a:gd name="T53" fmla="*/ 1 h 12"/>
                  <a:gd name="T54" fmla="*/ 71 w 160"/>
                  <a:gd name="T55" fmla="*/ 11 h 12"/>
                  <a:gd name="T56" fmla="*/ 68 w 160"/>
                  <a:gd name="T57" fmla="*/ 1 h 12"/>
                  <a:gd name="T58" fmla="*/ 1 w 160"/>
                  <a:gd name="T59" fmla="*/ 7 h 12"/>
                  <a:gd name="T60" fmla="*/ 2 w 160"/>
                  <a:gd name="T61" fmla="*/ 8 h 12"/>
                  <a:gd name="T62" fmla="*/ 4 w 160"/>
                  <a:gd name="T63" fmla="*/ 0 h 12"/>
                  <a:gd name="T64" fmla="*/ 45 w 160"/>
                  <a:gd name="T65" fmla="*/ 3 h 12"/>
                  <a:gd name="T66" fmla="*/ 48 w 160"/>
                  <a:gd name="T67" fmla="*/ 1 h 12"/>
                  <a:gd name="T68" fmla="*/ 4 w 160"/>
                  <a:gd name="T69" fmla="*/ 0 h 12"/>
                  <a:gd name="T70" fmla="*/ 0 w 160"/>
                  <a:gd name="T71" fmla="*/ 7 h 12"/>
                  <a:gd name="T72" fmla="*/ 4 w 160"/>
                  <a:gd name="T73" fmla="*/ 0 h 12"/>
                  <a:gd name="T74" fmla="*/ 39 w 160"/>
                  <a:gd name="T75" fmla="*/ 0 h 12"/>
                  <a:gd name="T76" fmla="*/ 39 w 160"/>
                  <a:gd name="T77" fmla="*/ 1 h 12"/>
                  <a:gd name="T78" fmla="*/ 39 w 160"/>
                  <a:gd name="T79" fmla="*/ 0 h 12"/>
                  <a:gd name="T80" fmla="*/ 4 w 160"/>
                  <a:gd name="T81" fmla="*/ 0 h 12"/>
                  <a:gd name="T82" fmla="*/ 4 w 160"/>
                  <a:gd name="T83" fmla="*/ 0 h 12"/>
                  <a:gd name="T84" fmla="*/ 159 w 160"/>
                  <a:gd name="T85" fmla="*/ 0 h 12"/>
                  <a:gd name="T86" fmla="*/ 157 w 160"/>
                  <a:gd name="T87" fmla="*/ 4 h 12"/>
                  <a:gd name="T88" fmla="*/ 160 w 160"/>
                  <a:gd name="T89" fmla="*/ 1 h 12"/>
                  <a:gd name="T90" fmla="*/ 91 w 160"/>
                  <a:gd name="T91" fmla="*/ 0 h 12"/>
                  <a:gd name="T92" fmla="*/ 99 w 160"/>
                  <a:gd name="T9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0" h="12">
                    <a:moveTo>
                      <a:pt x="18" y="9"/>
                    </a:move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9"/>
                      <a:pt x="19" y="9"/>
                      <a:pt x="18" y="9"/>
                    </a:cubicBezTo>
                    <a:moveTo>
                      <a:pt x="21" y="5"/>
                    </a:moveTo>
                    <a:cubicBezTo>
                      <a:pt x="20" y="6"/>
                      <a:pt x="20" y="6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1" y="7"/>
                      <a:pt x="22" y="7"/>
                      <a:pt x="22" y="6"/>
                    </a:cubicBezTo>
                    <a:cubicBezTo>
                      <a:pt x="21" y="6"/>
                      <a:pt x="21" y="5"/>
                      <a:pt x="21" y="5"/>
                    </a:cubicBezTo>
                    <a:moveTo>
                      <a:pt x="22" y="2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4" y="3"/>
                    </a:cubicBezTo>
                    <a:cubicBezTo>
                      <a:pt x="23" y="3"/>
                      <a:pt x="23" y="3"/>
                      <a:pt x="22" y="2"/>
                    </a:cubicBezTo>
                    <a:moveTo>
                      <a:pt x="89" y="2"/>
                    </a:moveTo>
                    <a:cubicBezTo>
                      <a:pt x="86" y="8"/>
                      <a:pt x="86" y="8"/>
                      <a:pt x="86" y="8"/>
                    </a:cubicBezTo>
                    <a:cubicBezTo>
                      <a:pt x="89" y="9"/>
                      <a:pt x="92" y="11"/>
                      <a:pt x="94" y="12"/>
                    </a:cubicBezTo>
                    <a:cubicBezTo>
                      <a:pt x="95" y="12"/>
                      <a:pt x="95" y="11"/>
                      <a:pt x="96" y="10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5" y="6"/>
                      <a:pt x="92" y="4"/>
                      <a:pt x="89" y="2"/>
                    </a:cubicBezTo>
                    <a:moveTo>
                      <a:pt x="25" y="2"/>
                    </a:moveTo>
                    <a:cubicBezTo>
                      <a:pt x="25" y="2"/>
                      <a:pt x="25" y="2"/>
                      <a:pt x="25" y="2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5" y="4"/>
                      <a:pt x="26" y="4"/>
                      <a:pt x="26" y="5"/>
                    </a:cubicBezTo>
                    <a:cubicBezTo>
                      <a:pt x="27" y="4"/>
                      <a:pt x="27" y="4"/>
                      <a:pt x="27" y="3"/>
                    </a:cubicBezTo>
                    <a:cubicBezTo>
                      <a:pt x="26" y="3"/>
                      <a:pt x="26" y="2"/>
                      <a:pt x="25" y="2"/>
                    </a:cubicBezTo>
                    <a:moveTo>
                      <a:pt x="6" y="2"/>
                    </a:moveTo>
                    <a:cubicBezTo>
                      <a:pt x="5" y="4"/>
                      <a:pt x="4" y="6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7" y="2"/>
                      <a:pt x="6" y="2"/>
                    </a:cubicBezTo>
                    <a:moveTo>
                      <a:pt x="53" y="2"/>
                    </a:moveTo>
                    <a:cubicBezTo>
                      <a:pt x="53" y="2"/>
                      <a:pt x="52" y="2"/>
                      <a:pt x="52" y="3"/>
                    </a:cubicBezTo>
                    <a:cubicBezTo>
                      <a:pt x="53" y="3"/>
                      <a:pt x="53" y="3"/>
                      <a:pt x="54" y="4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2"/>
                      <a:pt x="53" y="2"/>
                      <a:pt x="53" y="2"/>
                    </a:cubicBezTo>
                    <a:moveTo>
                      <a:pt x="120" y="1"/>
                    </a:moveTo>
                    <a:cubicBezTo>
                      <a:pt x="118" y="4"/>
                      <a:pt x="117" y="6"/>
                      <a:pt x="115" y="9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8" y="7"/>
                      <a:pt x="119" y="4"/>
                      <a:pt x="121" y="2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0" y="1"/>
                      <a:pt x="120" y="1"/>
                      <a:pt x="120" y="1"/>
                    </a:cubicBezTo>
                    <a:moveTo>
                      <a:pt x="23" y="1"/>
                    </a:moveTo>
                    <a:cubicBezTo>
                      <a:pt x="23" y="1"/>
                      <a:pt x="23" y="2"/>
                      <a:pt x="22" y="2"/>
                    </a:cubicBezTo>
                    <a:cubicBezTo>
                      <a:pt x="23" y="2"/>
                      <a:pt x="23" y="3"/>
                      <a:pt x="24" y="3"/>
                    </a:cubicBezTo>
                    <a:cubicBezTo>
                      <a:pt x="24" y="3"/>
                      <a:pt x="24" y="2"/>
                      <a:pt x="25" y="2"/>
                    </a:cubicBezTo>
                    <a:cubicBezTo>
                      <a:pt x="24" y="1"/>
                      <a:pt x="24" y="1"/>
                      <a:pt x="23" y="1"/>
                    </a:cubicBezTo>
                    <a:moveTo>
                      <a:pt x="40" y="1"/>
                    </a:moveTo>
                    <a:cubicBezTo>
                      <a:pt x="40" y="1"/>
                      <a:pt x="40" y="1"/>
                      <a:pt x="40" y="2"/>
                    </a:cubicBezTo>
                    <a:cubicBezTo>
                      <a:pt x="40" y="2"/>
                      <a:pt x="41" y="2"/>
                      <a:pt x="42" y="3"/>
                    </a:cubicBezTo>
                    <a:cubicBezTo>
                      <a:pt x="42" y="3"/>
                      <a:pt x="42" y="2"/>
                      <a:pt x="42" y="2"/>
                    </a:cubicBezTo>
                    <a:cubicBezTo>
                      <a:pt x="42" y="2"/>
                      <a:pt x="41" y="1"/>
                      <a:pt x="40" y="1"/>
                    </a:cubicBezTo>
                    <a:moveTo>
                      <a:pt x="68" y="1"/>
                    </a:moveTo>
                    <a:cubicBezTo>
                      <a:pt x="67" y="3"/>
                      <a:pt x="66" y="5"/>
                      <a:pt x="64" y="7"/>
                    </a:cubicBezTo>
                    <a:cubicBezTo>
                      <a:pt x="67" y="8"/>
                      <a:pt x="69" y="10"/>
                      <a:pt x="71" y="11"/>
                    </a:cubicBezTo>
                    <a:cubicBezTo>
                      <a:pt x="73" y="9"/>
                      <a:pt x="74" y="7"/>
                      <a:pt x="75" y="5"/>
                    </a:cubicBezTo>
                    <a:cubicBezTo>
                      <a:pt x="73" y="4"/>
                      <a:pt x="70" y="2"/>
                      <a:pt x="68" y="1"/>
                    </a:cubicBezTo>
                    <a:moveTo>
                      <a:pt x="4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3" y="6"/>
                      <a:pt x="4" y="4"/>
                      <a:pt x="6" y="1"/>
                    </a:cubicBezTo>
                    <a:cubicBezTo>
                      <a:pt x="5" y="1"/>
                      <a:pt x="5" y="1"/>
                      <a:pt x="4" y="0"/>
                    </a:cubicBezTo>
                    <a:moveTo>
                      <a:pt x="47" y="0"/>
                    </a:moveTo>
                    <a:cubicBezTo>
                      <a:pt x="46" y="1"/>
                      <a:pt x="46" y="2"/>
                      <a:pt x="45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7" y="3"/>
                      <a:pt x="47" y="2"/>
                      <a:pt x="48" y="1"/>
                    </a:cubicBezTo>
                    <a:cubicBezTo>
                      <a:pt x="47" y="1"/>
                      <a:pt x="47" y="1"/>
                      <a:pt x="47" y="0"/>
                    </a:cubicBezTo>
                    <a:moveTo>
                      <a:pt x="4" y="0"/>
                    </a:moveTo>
                    <a:cubicBezTo>
                      <a:pt x="3" y="1"/>
                      <a:pt x="2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39" y="0"/>
                    </a:moveTo>
                    <a:cubicBezTo>
                      <a:pt x="39" y="0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39" y="0"/>
                      <a:pt x="39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159" y="0"/>
                    </a:moveTo>
                    <a:cubicBezTo>
                      <a:pt x="158" y="1"/>
                      <a:pt x="157" y="2"/>
                      <a:pt x="157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59" y="0"/>
                      <a:pt x="159" y="0"/>
                      <a:pt x="159" y="0"/>
                    </a:cubicBezTo>
                    <a:moveTo>
                      <a:pt x="91" y="0"/>
                    </a:moveTo>
                    <a:cubicBezTo>
                      <a:pt x="94" y="2"/>
                      <a:pt x="96" y="3"/>
                      <a:pt x="99" y="5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6" y="3"/>
                      <a:pt x="94" y="1"/>
                      <a:pt x="9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6" name="Freeform 9907"/>
              <p:cNvSpPr>
                <a:spLocks noEditPoints="1"/>
              </p:cNvSpPr>
              <p:nvPr/>
            </p:nvSpPr>
            <p:spPr bwMode="auto">
              <a:xfrm>
                <a:off x="-281" y="3302"/>
                <a:ext cx="12" cy="16"/>
              </a:xfrm>
              <a:custGeom>
                <a:avLst/>
                <a:gdLst>
                  <a:gd name="T0" fmla="*/ 2 w 5"/>
                  <a:gd name="T1" fmla="*/ 4 h 7"/>
                  <a:gd name="T2" fmla="*/ 0 w 5"/>
                  <a:gd name="T3" fmla="*/ 6 h 7"/>
                  <a:gd name="T4" fmla="*/ 2 w 5"/>
                  <a:gd name="T5" fmla="*/ 7 h 7"/>
                  <a:gd name="T6" fmla="*/ 3 w 5"/>
                  <a:gd name="T7" fmla="*/ 4 h 7"/>
                  <a:gd name="T8" fmla="*/ 2 w 5"/>
                  <a:gd name="T9" fmla="*/ 4 h 7"/>
                  <a:gd name="T10" fmla="*/ 4 w 5"/>
                  <a:gd name="T11" fmla="*/ 0 h 7"/>
                  <a:gd name="T12" fmla="*/ 3 w 5"/>
                  <a:gd name="T13" fmla="*/ 2 h 7"/>
                  <a:gd name="T14" fmla="*/ 4 w 5"/>
                  <a:gd name="T15" fmla="*/ 3 h 7"/>
                  <a:gd name="T16" fmla="*/ 5 w 5"/>
                  <a:gd name="T17" fmla="*/ 1 h 7"/>
                  <a:gd name="T18" fmla="*/ 4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2" y="4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moveTo>
                      <a:pt x="4" y="0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7" name="Freeform 9908"/>
              <p:cNvSpPr>
                <a:spLocks noEditPoints="1"/>
              </p:cNvSpPr>
              <p:nvPr/>
            </p:nvSpPr>
            <p:spPr bwMode="auto">
              <a:xfrm>
                <a:off x="-276" y="3302"/>
                <a:ext cx="324" cy="25"/>
              </a:xfrm>
              <a:custGeom>
                <a:avLst/>
                <a:gdLst>
                  <a:gd name="T0" fmla="*/ 0 w 137"/>
                  <a:gd name="T1" fmla="*/ 7 h 11"/>
                  <a:gd name="T2" fmla="*/ 0 w 137"/>
                  <a:gd name="T3" fmla="*/ 7 h 11"/>
                  <a:gd name="T4" fmla="*/ 2 w 137"/>
                  <a:gd name="T5" fmla="*/ 8 h 11"/>
                  <a:gd name="T6" fmla="*/ 2 w 137"/>
                  <a:gd name="T7" fmla="*/ 8 h 11"/>
                  <a:gd name="T8" fmla="*/ 0 w 137"/>
                  <a:gd name="T9" fmla="*/ 7 h 11"/>
                  <a:gd name="T10" fmla="*/ 2 w 137"/>
                  <a:gd name="T11" fmla="*/ 3 h 11"/>
                  <a:gd name="T12" fmla="*/ 1 w 137"/>
                  <a:gd name="T13" fmla="*/ 5 h 11"/>
                  <a:gd name="T14" fmla="*/ 4 w 137"/>
                  <a:gd name="T15" fmla="*/ 6 h 11"/>
                  <a:gd name="T16" fmla="*/ 5 w 137"/>
                  <a:gd name="T17" fmla="*/ 5 h 11"/>
                  <a:gd name="T18" fmla="*/ 2 w 137"/>
                  <a:gd name="T19" fmla="*/ 3 h 11"/>
                  <a:gd name="T20" fmla="*/ 4 w 137"/>
                  <a:gd name="T21" fmla="*/ 1 h 11"/>
                  <a:gd name="T22" fmla="*/ 4 w 137"/>
                  <a:gd name="T23" fmla="*/ 1 h 11"/>
                  <a:gd name="T24" fmla="*/ 6 w 137"/>
                  <a:gd name="T25" fmla="*/ 3 h 11"/>
                  <a:gd name="T26" fmla="*/ 6 w 137"/>
                  <a:gd name="T27" fmla="*/ 2 h 11"/>
                  <a:gd name="T28" fmla="*/ 4 w 137"/>
                  <a:gd name="T29" fmla="*/ 1 h 11"/>
                  <a:gd name="T30" fmla="*/ 19 w 137"/>
                  <a:gd name="T31" fmla="*/ 1 h 11"/>
                  <a:gd name="T32" fmla="*/ 18 w 137"/>
                  <a:gd name="T33" fmla="*/ 2 h 11"/>
                  <a:gd name="T34" fmla="*/ 20 w 137"/>
                  <a:gd name="T35" fmla="*/ 3 h 11"/>
                  <a:gd name="T36" fmla="*/ 21 w 137"/>
                  <a:gd name="T37" fmla="*/ 2 h 11"/>
                  <a:gd name="T38" fmla="*/ 19 w 137"/>
                  <a:gd name="T39" fmla="*/ 1 h 11"/>
                  <a:gd name="T40" fmla="*/ 32 w 137"/>
                  <a:gd name="T41" fmla="*/ 0 h 11"/>
                  <a:gd name="T42" fmla="*/ 30 w 137"/>
                  <a:gd name="T43" fmla="*/ 3 h 11"/>
                  <a:gd name="T44" fmla="*/ 32 w 137"/>
                  <a:gd name="T45" fmla="*/ 4 h 11"/>
                  <a:gd name="T46" fmla="*/ 33 w 137"/>
                  <a:gd name="T47" fmla="*/ 1 h 11"/>
                  <a:gd name="T48" fmla="*/ 32 w 137"/>
                  <a:gd name="T49" fmla="*/ 0 h 11"/>
                  <a:gd name="T50" fmla="*/ 25 w 137"/>
                  <a:gd name="T51" fmla="*/ 0 h 11"/>
                  <a:gd name="T52" fmla="*/ 24 w 137"/>
                  <a:gd name="T53" fmla="*/ 1 h 11"/>
                  <a:gd name="T54" fmla="*/ 25 w 137"/>
                  <a:gd name="T55" fmla="*/ 2 h 11"/>
                  <a:gd name="T56" fmla="*/ 26 w 137"/>
                  <a:gd name="T57" fmla="*/ 1 h 11"/>
                  <a:gd name="T58" fmla="*/ 25 w 137"/>
                  <a:gd name="T59" fmla="*/ 0 h 11"/>
                  <a:gd name="T60" fmla="*/ 103 w 137"/>
                  <a:gd name="T61" fmla="*/ 0 h 11"/>
                  <a:gd name="T62" fmla="*/ 99 w 137"/>
                  <a:gd name="T63" fmla="*/ 7 h 11"/>
                  <a:gd name="T64" fmla="*/ 105 w 137"/>
                  <a:gd name="T65" fmla="*/ 11 h 11"/>
                  <a:gd name="T66" fmla="*/ 109 w 137"/>
                  <a:gd name="T67" fmla="*/ 4 h 11"/>
                  <a:gd name="T68" fmla="*/ 103 w 137"/>
                  <a:gd name="T69" fmla="*/ 0 h 11"/>
                  <a:gd name="T70" fmla="*/ 112 w 137"/>
                  <a:gd name="T71" fmla="*/ 0 h 11"/>
                  <a:gd name="T72" fmla="*/ 112 w 137"/>
                  <a:gd name="T73" fmla="*/ 1 h 11"/>
                  <a:gd name="T74" fmla="*/ 116 w 137"/>
                  <a:gd name="T75" fmla="*/ 4 h 11"/>
                  <a:gd name="T76" fmla="*/ 117 w 137"/>
                  <a:gd name="T77" fmla="*/ 3 h 11"/>
                  <a:gd name="T78" fmla="*/ 112 w 137"/>
                  <a:gd name="T79" fmla="*/ 0 h 11"/>
                  <a:gd name="T80" fmla="*/ 35 w 137"/>
                  <a:gd name="T81" fmla="*/ 0 h 11"/>
                  <a:gd name="T82" fmla="*/ 34 w 137"/>
                  <a:gd name="T83" fmla="*/ 1 h 11"/>
                  <a:gd name="T84" fmla="*/ 39 w 137"/>
                  <a:gd name="T85" fmla="*/ 3 h 11"/>
                  <a:gd name="T86" fmla="*/ 39 w 137"/>
                  <a:gd name="T87" fmla="*/ 2 h 11"/>
                  <a:gd name="T88" fmla="*/ 35 w 137"/>
                  <a:gd name="T89" fmla="*/ 0 h 11"/>
                  <a:gd name="T90" fmla="*/ 18 w 137"/>
                  <a:gd name="T91" fmla="*/ 0 h 11"/>
                  <a:gd name="T92" fmla="*/ 17 w 137"/>
                  <a:gd name="T93" fmla="*/ 1 h 11"/>
                  <a:gd name="T94" fmla="*/ 17 w 137"/>
                  <a:gd name="T95" fmla="*/ 1 h 11"/>
                  <a:gd name="T96" fmla="*/ 18 w 137"/>
                  <a:gd name="T97" fmla="*/ 0 h 11"/>
                  <a:gd name="T98" fmla="*/ 18 w 137"/>
                  <a:gd name="T99" fmla="*/ 0 h 11"/>
                  <a:gd name="T100" fmla="*/ 137 w 137"/>
                  <a:gd name="T101" fmla="*/ 0 h 11"/>
                  <a:gd name="T102" fmla="*/ 136 w 137"/>
                  <a:gd name="T103" fmla="*/ 0 h 11"/>
                  <a:gd name="T104" fmla="*/ 136 w 137"/>
                  <a:gd name="T105" fmla="*/ 0 h 11"/>
                  <a:gd name="T106" fmla="*/ 137 w 137"/>
                  <a:gd name="T10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7" h="11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7"/>
                      <a:pt x="0" y="7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1" y="5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4"/>
                      <a:pt x="3" y="4"/>
                      <a:pt x="2" y="3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moveTo>
                      <a:pt x="19" y="1"/>
                    </a:moveTo>
                    <a:cubicBezTo>
                      <a:pt x="18" y="1"/>
                      <a:pt x="18" y="1"/>
                      <a:pt x="18" y="2"/>
                    </a:cubicBezTo>
                    <a:cubicBezTo>
                      <a:pt x="19" y="2"/>
                      <a:pt x="19" y="2"/>
                      <a:pt x="20" y="3"/>
                    </a:cubicBezTo>
                    <a:cubicBezTo>
                      <a:pt x="20" y="2"/>
                      <a:pt x="20" y="2"/>
                      <a:pt x="21" y="2"/>
                    </a:cubicBezTo>
                    <a:cubicBezTo>
                      <a:pt x="20" y="1"/>
                      <a:pt x="19" y="1"/>
                      <a:pt x="19" y="1"/>
                    </a:cubicBezTo>
                    <a:moveTo>
                      <a:pt x="32" y="0"/>
                    </a:moveTo>
                    <a:cubicBezTo>
                      <a:pt x="31" y="1"/>
                      <a:pt x="31" y="2"/>
                      <a:pt x="30" y="3"/>
                    </a:cubicBezTo>
                    <a:cubicBezTo>
                      <a:pt x="31" y="3"/>
                      <a:pt x="31" y="3"/>
                      <a:pt x="32" y="4"/>
                    </a:cubicBezTo>
                    <a:cubicBezTo>
                      <a:pt x="32" y="3"/>
                      <a:pt x="33" y="2"/>
                      <a:pt x="33" y="1"/>
                    </a:cubicBezTo>
                    <a:cubicBezTo>
                      <a:pt x="33" y="1"/>
                      <a:pt x="32" y="1"/>
                      <a:pt x="32" y="0"/>
                    </a:cubicBezTo>
                    <a:moveTo>
                      <a:pt x="25" y="0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0"/>
                    </a:cubicBezTo>
                    <a:moveTo>
                      <a:pt x="103" y="0"/>
                    </a:moveTo>
                    <a:cubicBezTo>
                      <a:pt x="101" y="3"/>
                      <a:pt x="100" y="5"/>
                      <a:pt x="99" y="7"/>
                    </a:cubicBezTo>
                    <a:cubicBezTo>
                      <a:pt x="101" y="9"/>
                      <a:pt x="103" y="10"/>
                      <a:pt x="105" y="11"/>
                    </a:cubicBezTo>
                    <a:cubicBezTo>
                      <a:pt x="107" y="9"/>
                      <a:pt x="108" y="7"/>
                      <a:pt x="109" y="4"/>
                    </a:cubicBezTo>
                    <a:cubicBezTo>
                      <a:pt x="103" y="0"/>
                      <a:pt x="103" y="0"/>
                      <a:pt x="103" y="0"/>
                    </a:cubicBezTo>
                    <a:moveTo>
                      <a:pt x="112" y="0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4"/>
                      <a:pt x="117" y="3"/>
                      <a:pt x="117" y="3"/>
                    </a:cubicBezTo>
                    <a:cubicBezTo>
                      <a:pt x="112" y="0"/>
                      <a:pt x="112" y="0"/>
                      <a:pt x="112" y="0"/>
                    </a:cubicBezTo>
                    <a:moveTo>
                      <a:pt x="35" y="0"/>
                    </a:moveTo>
                    <a:cubicBezTo>
                      <a:pt x="35" y="0"/>
                      <a:pt x="35" y="1"/>
                      <a:pt x="34" y="1"/>
                    </a:cubicBezTo>
                    <a:cubicBezTo>
                      <a:pt x="36" y="2"/>
                      <a:pt x="37" y="3"/>
                      <a:pt x="39" y="3"/>
                    </a:cubicBezTo>
                    <a:cubicBezTo>
                      <a:pt x="39" y="3"/>
                      <a:pt x="39" y="3"/>
                      <a:pt x="39" y="2"/>
                    </a:cubicBezTo>
                    <a:cubicBezTo>
                      <a:pt x="38" y="2"/>
                      <a:pt x="37" y="1"/>
                      <a:pt x="35" y="0"/>
                    </a:cubicBezTo>
                    <a:moveTo>
                      <a:pt x="18" y="0"/>
                    </a:moveTo>
                    <a:cubicBezTo>
                      <a:pt x="17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moveTo>
                      <a:pt x="137" y="0"/>
                    </a:move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8" name="Freeform 9909"/>
              <p:cNvSpPr>
                <a:spLocks noEditPoints="1"/>
              </p:cNvSpPr>
              <p:nvPr/>
            </p:nvSpPr>
            <p:spPr bwMode="auto">
              <a:xfrm>
                <a:off x="-276" y="3304"/>
                <a:ext cx="14" cy="16"/>
              </a:xfrm>
              <a:custGeom>
                <a:avLst/>
                <a:gdLst>
                  <a:gd name="T0" fmla="*/ 1 w 6"/>
                  <a:gd name="T1" fmla="*/ 4 h 7"/>
                  <a:gd name="T2" fmla="*/ 0 w 6"/>
                  <a:gd name="T3" fmla="*/ 6 h 7"/>
                  <a:gd name="T4" fmla="*/ 2 w 6"/>
                  <a:gd name="T5" fmla="*/ 7 h 7"/>
                  <a:gd name="T6" fmla="*/ 4 w 6"/>
                  <a:gd name="T7" fmla="*/ 5 h 7"/>
                  <a:gd name="T8" fmla="*/ 1 w 6"/>
                  <a:gd name="T9" fmla="*/ 4 h 7"/>
                  <a:gd name="T10" fmla="*/ 4 w 6"/>
                  <a:gd name="T11" fmla="*/ 0 h 7"/>
                  <a:gd name="T12" fmla="*/ 2 w 6"/>
                  <a:gd name="T13" fmla="*/ 2 h 7"/>
                  <a:gd name="T14" fmla="*/ 5 w 6"/>
                  <a:gd name="T15" fmla="*/ 4 h 7"/>
                  <a:gd name="T16" fmla="*/ 6 w 6"/>
                  <a:gd name="T17" fmla="*/ 2 h 7"/>
                  <a:gd name="T18" fmla="*/ 4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3" y="5"/>
                      <a:pt x="2" y="4"/>
                      <a:pt x="1" y="4"/>
                    </a:cubicBezTo>
                    <a:moveTo>
                      <a:pt x="4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5" y="3"/>
                      <a:pt x="5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9" name="Freeform 9910"/>
              <p:cNvSpPr>
                <a:spLocks noEditPoints="1"/>
              </p:cNvSpPr>
              <p:nvPr/>
            </p:nvSpPr>
            <p:spPr bwMode="auto">
              <a:xfrm>
                <a:off x="-260" y="3304"/>
                <a:ext cx="24" cy="9"/>
              </a:xfrm>
              <a:custGeom>
                <a:avLst/>
                <a:gdLst>
                  <a:gd name="T0" fmla="*/ 8 w 10"/>
                  <a:gd name="T1" fmla="*/ 3 h 4"/>
                  <a:gd name="T2" fmla="*/ 8 w 10"/>
                  <a:gd name="T3" fmla="*/ 3 h 4"/>
                  <a:gd name="T4" fmla="*/ 8 w 10"/>
                  <a:gd name="T5" fmla="*/ 4 h 4"/>
                  <a:gd name="T6" fmla="*/ 9 w 10"/>
                  <a:gd name="T7" fmla="*/ 3 h 4"/>
                  <a:gd name="T8" fmla="*/ 8 w 10"/>
                  <a:gd name="T9" fmla="*/ 3 h 4"/>
                  <a:gd name="T10" fmla="*/ 9 w 10"/>
                  <a:gd name="T11" fmla="*/ 2 h 4"/>
                  <a:gd name="T12" fmla="*/ 9 w 10"/>
                  <a:gd name="T13" fmla="*/ 2 h 4"/>
                  <a:gd name="T14" fmla="*/ 9 w 10"/>
                  <a:gd name="T15" fmla="*/ 3 h 4"/>
                  <a:gd name="T16" fmla="*/ 9 w 10"/>
                  <a:gd name="T17" fmla="*/ 2 h 4"/>
                  <a:gd name="T18" fmla="*/ 9 w 10"/>
                  <a:gd name="T19" fmla="*/ 2 h 4"/>
                  <a:gd name="T20" fmla="*/ 10 w 10"/>
                  <a:gd name="T21" fmla="*/ 0 h 4"/>
                  <a:gd name="T22" fmla="*/ 9 w 10"/>
                  <a:gd name="T23" fmla="*/ 1 h 4"/>
                  <a:gd name="T24" fmla="*/ 10 w 10"/>
                  <a:gd name="T25" fmla="*/ 1 h 4"/>
                  <a:gd name="T26" fmla="*/ 10 w 10"/>
                  <a:gd name="T27" fmla="*/ 0 h 4"/>
                  <a:gd name="T28" fmla="*/ 10 w 10"/>
                  <a:gd name="T29" fmla="*/ 0 h 4"/>
                  <a:gd name="T30" fmla="*/ 1 w 10"/>
                  <a:gd name="T31" fmla="*/ 0 h 4"/>
                  <a:gd name="T32" fmla="*/ 0 w 10"/>
                  <a:gd name="T33" fmla="*/ 1 h 4"/>
                  <a:gd name="T34" fmla="*/ 0 w 10"/>
                  <a:gd name="T35" fmla="*/ 1 h 4"/>
                  <a:gd name="T36" fmla="*/ 1 w 10"/>
                  <a:gd name="T37" fmla="*/ 0 h 4"/>
                  <a:gd name="T38" fmla="*/ 1 w 10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4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0" y="0"/>
                    </a:moveTo>
                    <a:cubicBezTo>
                      <a:pt x="10" y="0"/>
                      <a:pt x="10" y="1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0" name="Freeform 9911"/>
              <p:cNvSpPr>
                <a:spLocks noEditPoints="1"/>
              </p:cNvSpPr>
              <p:nvPr/>
            </p:nvSpPr>
            <p:spPr bwMode="auto">
              <a:xfrm>
                <a:off x="-241" y="330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1" name="Freeform 9912"/>
              <p:cNvSpPr>
                <a:spLocks noEditPoints="1"/>
              </p:cNvSpPr>
              <p:nvPr/>
            </p:nvSpPr>
            <p:spPr bwMode="auto">
              <a:xfrm>
                <a:off x="-238" y="3304"/>
                <a:ext cx="316" cy="16"/>
              </a:xfrm>
              <a:custGeom>
                <a:avLst/>
                <a:gdLst>
                  <a:gd name="T0" fmla="*/ 1 w 134"/>
                  <a:gd name="T1" fmla="*/ 4 h 7"/>
                  <a:gd name="T2" fmla="*/ 1 w 134"/>
                  <a:gd name="T3" fmla="*/ 4 h 7"/>
                  <a:gd name="T4" fmla="*/ 2 w 134"/>
                  <a:gd name="T5" fmla="*/ 5 h 7"/>
                  <a:gd name="T6" fmla="*/ 2 w 134"/>
                  <a:gd name="T7" fmla="*/ 5 h 7"/>
                  <a:gd name="T8" fmla="*/ 1 w 134"/>
                  <a:gd name="T9" fmla="*/ 4 h 7"/>
                  <a:gd name="T10" fmla="*/ 0 w 134"/>
                  <a:gd name="T11" fmla="*/ 3 h 7"/>
                  <a:gd name="T12" fmla="*/ 0 w 134"/>
                  <a:gd name="T13" fmla="*/ 4 h 7"/>
                  <a:gd name="T14" fmla="*/ 0 w 134"/>
                  <a:gd name="T15" fmla="*/ 4 h 7"/>
                  <a:gd name="T16" fmla="*/ 1 w 134"/>
                  <a:gd name="T17" fmla="*/ 4 h 7"/>
                  <a:gd name="T18" fmla="*/ 0 w 134"/>
                  <a:gd name="T19" fmla="*/ 3 h 7"/>
                  <a:gd name="T20" fmla="*/ 1 w 134"/>
                  <a:gd name="T21" fmla="*/ 3 h 7"/>
                  <a:gd name="T22" fmla="*/ 1 w 134"/>
                  <a:gd name="T23" fmla="*/ 3 h 7"/>
                  <a:gd name="T24" fmla="*/ 3 w 134"/>
                  <a:gd name="T25" fmla="*/ 4 h 7"/>
                  <a:gd name="T26" fmla="*/ 3 w 134"/>
                  <a:gd name="T27" fmla="*/ 4 h 7"/>
                  <a:gd name="T28" fmla="*/ 1 w 134"/>
                  <a:gd name="T29" fmla="*/ 3 h 7"/>
                  <a:gd name="T30" fmla="*/ 1 w 134"/>
                  <a:gd name="T31" fmla="*/ 3 h 7"/>
                  <a:gd name="T32" fmla="*/ 1 w 134"/>
                  <a:gd name="T33" fmla="*/ 3 h 7"/>
                  <a:gd name="T34" fmla="*/ 1 w 134"/>
                  <a:gd name="T35" fmla="*/ 3 h 7"/>
                  <a:gd name="T36" fmla="*/ 1 w 134"/>
                  <a:gd name="T37" fmla="*/ 3 h 7"/>
                  <a:gd name="T38" fmla="*/ 1 w 134"/>
                  <a:gd name="T39" fmla="*/ 3 h 7"/>
                  <a:gd name="T40" fmla="*/ 2 w 134"/>
                  <a:gd name="T41" fmla="*/ 1 h 7"/>
                  <a:gd name="T42" fmla="*/ 1 w 134"/>
                  <a:gd name="T43" fmla="*/ 2 h 7"/>
                  <a:gd name="T44" fmla="*/ 2 w 134"/>
                  <a:gd name="T45" fmla="*/ 2 h 7"/>
                  <a:gd name="T46" fmla="*/ 2 w 134"/>
                  <a:gd name="T47" fmla="*/ 2 h 7"/>
                  <a:gd name="T48" fmla="*/ 2 w 134"/>
                  <a:gd name="T49" fmla="*/ 2 h 7"/>
                  <a:gd name="T50" fmla="*/ 3 w 134"/>
                  <a:gd name="T51" fmla="*/ 3 h 7"/>
                  <a:gd name="T52" fmla="*/ 4 w 134"/>
                  <a:gd name="T53" fmla="*/ 2 h 7"/>
                  <a:gd name="T54" fmla="*/ 4 w 134"/>
                  <a:gd name="T55" fmla="*/ 2 h 7"/>
                  <a:gd name="T56" fmla="*/ 2 w 134"/>
                  <a:gd name="T57" fmla="*/ 1 h 7"/>
                  <a:gd name="T58" fmla="*/ 132 w 134"/>
                  <a:gd name="T59" fmla="*/ 0 h 7"/>
                  <a:gd name="T60" fmla="*/ 129 w 134"/>
                  <a:gd name="T61" fmla="*/ 1 h 7"/>
                  <a:gd name="T62" fmla="*/ 126 w 134"/>
                  <a:gd name="T63" fmla="*/ 3 h 7"/>
                  <a:gd name="T64" fmla="*/ 128 w 134"/>
                  <a:gd name="T65" fmla="*/ 5 h 7"/>
                  <a:gd name="T66" fmla="*/ 129 w 134"/>
                  <a:gd name="T67" fmla="*/ 4 h 7"/>
                  <a:gd name="T68" fmla="*/ 129 w 134"/>
                  <a:gd name="T69" fmla="*/ 4 h 7"/>
                  <a:gd name="T70" fmla="*/ 130 w 134"/>
                  <a:gd name="T71" fmla="*/ 3 h 7"/>
                  <a:gd name="T72" fmla="*/ 131 w 134"/>
                  <a:gd name="T73" fmla="*/ 5 h 7"/>
                  <a:gd name="T74" fmla="*/ 131 w 134"/>
                  <a:gd name="T75" fmla="*/ 5 h 7"/>
                  <a:gd name="T76" fmla="*/ 130 w 134"/>
                  <a:gd name="T77" fmla="*/ 6 h 7"/>
                  <a:gd name="T78" fmla="*/ 132 w 134"/>
                  <a:gd name="T79" fmla="*/ 7 h 7"/>
                  <a:gd name="T80" fmla="*/ 132 w 134"/>
                  <a:gd name="T81" fmla="*/ 7 h 7"/>
                  <a:gd name="T82" fmla="*/ 133 w 134"/>
                  <a:gd name="T83" fmla="*/ 5 h 7"/>
                  <a:gd name="T84" fmla="*/ 133 w 134"/>
                  <a:gd name="T85" fmla="*/ 4 h 7"/>
                  <a:gd name="T86" fmla="*/ 134 w 134"/>
                  <a:gd name="T87" fmla="*/ 4 h 7"/>
                  <a:gd name="T88" fmla="*/ 134 w 134"/>
                  <a:gd name="T89" fmla="*/ 4 h 7"/>
                  <a:gd name="T90" fmla="*/ 133 w 134"/>
                  <a:gd name="T91" fmla="*/ 0 h 7"/>
                  <a:gd name="T92" fmla="*/ 132 w 134"/>
                  <a:gd name="T9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4" h="7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1" y="4"/>
                      <a:pt x="1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moveTo>
                      <a:pt x="132" y="0"/>
                    </a:moveTo>
                    <a:cubicBezTo>
                      <a:pt x="131" y="0"/>
                      <a:pt x="129" y="0"/>
                      <a:pt x="129" y="1"/>
                    </a:cubicBezTo>
                    <a:cubicBezTo>
                      <a:pt x="128" y="2"/>
                      <a:pt x="127" y="2"/>
                      <a:pt x="126" y="3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30" y="4"/>
                      <a:pt x="130" y="3"/>
                      <a:pt x="130" y="3"/>
                    </a:cubicBezTo>
                    <a:cubicBezTo>
                      <a:pt x="131" y="3"/>
                      <a:pt x="131" y="4"/>
                      <a:pt x="131" y="5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5"/>
                      <a:pt x="130" y="6"/>
                    </a:cubicBezTo>
                    <a:cubicBezTo>
                      <a:pt x="132" y="7"/>
                      <a:pt x="132" y="7"/>
                      <a:pt x="132" y="7"/>
                    </a:cubicBezTo>
                    <a:cubicBezTo>
                      <a:pt x="132" y="7"/>
                      <a:pt x="132" y="7"/>
                      <a:pt x="132" y="7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3" y="4"/>
                      <a:pt x="133" y="4"/>
                      <a:pt x="134" y="4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4" y="4"/>
                      <a:pt x="134" y="4"/>
                      <a:pt x="133" y="0"/>
                    </a:cubicBezTo>
                    <a:cubicBezTo>
                      <a:pt x="133" y="0"/>
                      <a:pt x="132" y="0"/>
                      <a:pt x="1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2" name="Freeform 9913"/>
              <p:cNvSpPr>
                <a:spLocks noEditPoints="1"/>
              </p:cNvSpPr>
              <p:nvPr/>
            </p:nvSpPr>
            <p:spPr bwMode="auto">
              <a:xfrm>
                <a:off x="-238" y="3309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2 h 3"/>
                  <a:gd name="T8" fmla="*/ 1 w 3"/>
                  <a:gd name="T9" fmla="*/ 1 h 3"/>
                  <a:gd name="T10" fmla="*/ 1 w 3"/>
                  <a:gd name="T11" fmla="*/ 1 h 3"/>
                  <a:gd name="T12" fmla="*/ 0 w 3"/>
                  <a:gd name="T13" fmla="*/ 1 h 3"/>
                  <a:gd name="T14" fmla="*/ 1 w 3"/>
                  <a:gd name="T15" fmla="*/ 2 h 3"/>
                  <a:gd name="T16" fmla="*/ 1 w 3"/>
                  <a:gd name="T17" fmla="*/ 1 h 3"/>
                  <a:gd name="T18" fmla="*/ 1 w 3"/>
                  <a:gd name="T19" fmla="*/ 1 h 3"/>
                  <a:gd name="T20" fmla="*/ 2 w 3"/>
                  <a:gd name="T21" fmla="*/ 0 h 3"/>
                  <a:gd name="T22" fmla="*/ 1 w 3"/>
                  <a:gd name="T23" fmla="*/ 1 h 3"/>
                  <a:gd name="T24" fmla="*/ 3 w 3"/>
                  <a:gd name="T25" fmla="*/ 2 h 3"/>
                  <a:gd name="T26" fmla="*/ 3 w 3"/>
                  <a:gd name="T27" fmla="*/ 1 h 3"/>
                  <a:gd name="T28" fmla="*/ 2 w 3"/>
                  <a:gd name="T29" fmla="*/ 0 h 3"/>
                  <a:gd name="T30" fmla="*/ 1 w 3"/>
                  <a:gd name="T31" fmla="*/ 0 h 3"/>
                  <a:gd name="T32" fmla="*/ 1 w 3"/>
                  <a:gd name="T33" fmla="*/ 1 h 3"/>
                  <a:gd name="T34" fmla="*/ 1 w 3"/>
                  <a:gd name="T35" fmla="*/ 1 h 3"/>
                  <a:gd name="T36" fmla="*/ 2 w 3"/>
                  <a:gd name="T37" fmla="*/ 0 h 3"/>
                  <a:gd name="T38" fmla="*/ 1 w 3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3" name="Freeform 9914"/>
              <p:cNvSpPr>
                <a:spLocks noEditPoints="1"/>
              </p:cNvSpPr>
              <p:nvPr/>
            </p:nvSpPr>
            <p:spPr bwMode="auto">
              <a:xfrm>
                <a:off x="-269" y="3306"/>
                <a:ext cx="83" cy="17"/>
              </a:xfrm>
              <a:custGeom>
                <a:avLst/>
                <a:gdLst>
                  <a:gd name="T0" fmla="*/ 0 w 35"/>
                  <a:gd name="T1" fmla="*/ 6 h 7"/>
                  <a:gd name="T2" fmla="*/ 0 w 35"/>
                  <a:gd name="T3" fmla="*/ 7 h 7"/>
                  <a:gd name="T4" fmla="*/ 0 w 35"/>
                  <a:gd name="T5" fmla="*/ 7 h 7"/>
                  <a:gd name="T6" fmla="*/ 0 w 35"/>
                  <a:gd name="T7" fmla="*/ 6 h 7"/>
                  <a:gd name="T8" fmla="*/ 0 w 35"/>
                  <a:gd name="T9" fmla="*/ 6 h 7"/>
                  <a:gd name="T10" fmla="*/ 2 w 35"/>
                  <a:gd name="T11" fmla="*/ 3 h 7"/>
                  <a:gd name="T12" fmla="*/ 1 w 35"/>
                  <a:gd name="T13" fmla="*/ 4 h 7"/>
                  <a:gd name="T14" fmla="*/ 1 w 35"/>
                  <a:gd name="T15" fmla="*/ 4 h 7"/>
                  <a:gd name="T16" fmla="*/ 2 w 35"/>
                  <a:gd name="T17" fmla="*/ 3 h 7"/>
                  <a:gd name="T18" fmla="*/ 2 w 35"/>
                  <a:gd name="T19" fmla="*/ 3 h 7"/>
                  <a:gd name="T20" fmla="*/ 4 w 35"/>
                  <a:gd name="T21" fmla="*/ 0 h 7"/>
                  <a:gd name="T22" fmla="*/ 3 w 35"/>
                  <a:gd name="T23" fmla="*/ 1 h 7"/>
                  <a:gd name="T24" fmla="*/ 3 w 35"/>
                  <a:gd name="T25" fmla="*/ 1 h 7"/>
                  <a:gd name="T26" fmla="*/ 4 w 35"/>
                  <a:gd name="T27" fmla="*/ 0 h 7"/>
                  <a:gd name="T28" fmla="*/ 4 w 35"/>
                  <a:gd name="T29" fmla="*/ 0 h 7"/>
                  <a:gd name="T30" fmla="*/ 31 w 35"/>
                  <a:gd name="T31" fmla="*/ 0 h 7"/>
                  <a:gd name="T32" fmla="*/ 30 w 35"/>
                  <a:gd name="T33" fmla="*/ 2 h 7"/>
                  <a:gd name="T34" fmla="*/ 34 w 35"/>
                  <a:gd name="T35" fmla="*/ 5 h 7"/>
                  <a:gd name="T36" fmla="*/ 35 w 35"/>
                  <a:gd name="T37" fmla="*/ 2 h 7"/>
                  <a:gd name="T38" fmla="*/ 31 w 35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7">
                    <a:moveTo>
                      <a:pt x="0" y="6"/>
                    </a:move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2" y="3"/>
                    </a:move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0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31" y="0"/>
                    </a:moveTo>
                    <a:cubicBezTo>
                      <a:pt x="31" y="1"/>
                      <a:pt x="30" y="1"/>
                      <a:pt x="30" y="2"/>
                    </a:cubicBezTo>
                    <a:cubicBezTo>
                      <a:pt x="31" y="3"/>
                      <a:pt x="32" y="4"/>
                      <a:pt x="34" y="5"/>
                    </a:cubicBezTo>
                    <a:cubicBezTo>
                      <a:pt x="34" y="4"/>
                      <a:pt x="35" y="3"/>
                      <a:pt x="35" y="2"/>
                    </a:cubicBezTo>
                    <a:cubicBezTo>
                      <a:pt x="34" y="1"/>
                      <a:pt x="32" y="1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4" name="Freeform 9915"/>
              <p:cNvSpPr>
                <a:spLocks noEditPoints="1"/>
              </p:cNvSpPr>
              <p:nvPr/>
            </p:nvSpPr>
            <p:spPr bwMode="auto">
              <a:xfrm>
                <a:off x="-269" y="3309"/>
                <a:ext cx="7" cy="11"/>
              </a:xfrm>
              <a:custGeom>
                <a:avLst/>
                <a:gdLst>
                  <a:gd name="T0" fmla="*/ 1 w 3"/>
                  <a:gd name="T1" fmla="*/ 3 h 5"/>
                  <a:gd name="T2" fmla="*/ 0 w 3"/>
                  <a:gd name="T3" fmla="*/ 5 h 5"/>
                  <a:gd name="T4" fmla="*/ 0 w 3"/>
                  <a:gd name="T5" fmla="*/ 5 h 5"/>
                  <a:gd name="T6" fmla="*/ 1 w 3"/>
                  <a:gd name="T7" fmla="*/ 3 h 5"/>
                  <a:gd name="T8" fmla="*/ 1 w 3"/>
                  <a:gd name="T9" fmla="*/ 3 h 5"/>
                  <a:gd name="T10" fmla="*/ 3 w 3"/>
                  <a:gd name="T11" fmla="*/ 0 h 5"/>
                  <a:gd name="T12" fmla="*/ 2 w 3"/>
                  <a:gd name="T13" fmla="*/ 2 h 5"/>
                  <a:gd name="T14" fmla="*/ 2 w 3"/>
                  <a:gd name="T15" fmla="*/ 2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5" name="Freeform 9916"/>
              <p:cNvSpPr>
                <a:spLocks noEditPoints="1"/>
              </p:cNvSpPr>
              <p:nvPr/>
            </p:nvSpPr>
            <p:spPr bwMode="auto">
              <a:xfrm>
                <a:off x="-229" y="3309"/>
                <a:ext cx="265" cy="11"/>
              </a:xfrm>
              <a:custGeom>
                <a:avLst/>
                <a:gdLst>
                  <a:gd name="T0" fmla="*/ 1 w 112"/>
                  <a:gd name="T1" fmla="*/ 4 h 5"/>
                  <a:gd name="T2" fmla="*/ 0 w 112"/>
                  <a:gd name="T3" fmla="*/ 5 h 5"/>
                  <a:gd name="T4" fmla="*/ 1 w 112"/>
                  <a:gd name="T5" fmla="*/ 5 h 5"/>
                  <a:gd name="T6" fmla="*/ 2 w 112"/>
                  <a:gd name="T7" fmla="*/ 5 h 5"/>
                  <a:gd name="T8" fmla="*/ 1 w 112"/>
                  <a:gd name="T9" fmla="*/ 4 h 5"/>
                  <a:gd name="T10" fmla="*/ 1 w 112"/>
                  <a:gd name="T11" fmla="*/ 3 h 5"/>
                  <a:gd name="T12" fmla="*/ 1 w 112"/>
                  <a:gd name="T13" fmla="*/ 3 h 5"/>
                  <a:gd name="T14" fmla="*/ 2 w 112"/>
                  <a:gd name="T15" fmla="*/ 4 h 5"/>
                  <a:gd name="T16" fmla="*/ 2 w 112"/>
                  <a:gd name="T17" fmla="*/ 4 h 5"/>
                  <a:gd name="T18" fmla="*/ 1 w 112"/>
                  <a:gd name="T19" fmla="*/ 3 h 5"/>
                  <a:gd name="T20" fmla="*/ 2 w 112"/>
                  <a:gd name="T21" fmla="*/ 1 h 5"/>
                  <a:gd name="T22" fmla="*/ 2 w 112"/>
                  <a:gd name="T23" fmla="*/ 2 h 5"/>
                  <a:gd name="T24" fmla="*/ 3 w 112"/>
                  <a:gd name="T25" fmla="*/ 3 h 5"/>
                  <a:gd name="T26" fmla="*/ 3 w 112"/>
                  <a:gd name="T27" fmla="*/ 2 h 5"/>
                  <a:gd name="T28" fmla="*/ 2 w 112"/>
                  <a:gd name="T29" fmla="*/ 1 h 5"/>
                  <a:gd name="T30" fmla="*/ 10 w 112"/>
                  <a:gd name="T31" fmla="*/ 1 h 5"/>
                  <a:gd name="T32" fmla="*/ 9 w 112"/>
                  <a:gd name="T33" fmla="*/ 2 h 5"/>
                  <a:gd name="T34" fmla="*/ 11 w 112"/>
                  <a:gd name="T35" fmla="*/ 2 h 5"/>
                  <a:gd name="T36" fmla="*/ 11 w 112"/>
                  <a:gd name="T37" fmla="*/ 1 h 5"/>
                  <a:gd name="T38" fmla="*/ 10 w 112"/>
                  <a:gd name="T39" fmla="*/ 1 h 5"/>
                  <a:gd name="T40" fmla="*/ 98 w 112"/>
                  <a:gd name="T41" fmla="*/ 0 h 5"/>
                  <a:gd name="T42" fmla="*/ 97 w 112"/>
                  <a:gd name="T43" fmla="*/ 1 h 5"/>
                  <a:gd name="T44" fmla="*/ 102 w 112"/>
                  <a:gd name="T45" fmla="*/ 4 h 5"/>
                  <a:gd name="T46" fmla="*/ 103 w 112"/>
                  <a:gd name="T47" fmla="*/ 3 h 5"/>
                  <a:gd name="T48" fmla="*/ 99 w 112"/>
                  <a:gd name="T49" fmla="*/ 1 h 5"/>
                  <a:gd name="T50" fmla="*/ 98 w 112"/>
                  <a:gd name="T51" fmla="*/ 0 h 5"/>
                  <a:gd name="T52" fmla="*/ 3 w 112"/>
                  <a:gd name="T53" fmla="*/ 0 h 5"/>
                  <a:gd name="T54" fmla="*/ 2 w 112"/>
                  <a:gd name="T55" fmla="*/ 1 h 5"/>
                  <a:gd name="T56" fmla="*/ 3 w 112"/>
                  <a:gd name="T57" fmla="*/ 2 h 5"/>
                  <a:gd name="T58" fmla="*/ 4 w 112"/>
                  <a:gd name="T59" fmla="*/ 1 h 5"/>
                  <a:gd name="T60" fmla="*/ 3 w 112"/>
                  <a:gd name="T61" fmla="*/ 0 h 5"/>
                  <a:gd name="T62" fmla="*/ 20 w 112"/>
                  <a:gd name="T63" fmla="*/ 0 h 5"/>
                  <a:gd name="T64" fmla="*/ 19 w 112"/>
                  <a:gd name="T65" fmla="*/ 1 h 5"/>
                  <a:gd name="T66" fmla="*/ 21 w 112"/>
                  <a:gd name="T67" fmla="*/ 2 h 5"/>
                  <a:gd name="T68" fmla="*/ 21 w 112"/>
                  <a:gd name="T69" fmla="*/ 1 h 5"/>
                  <a:gd name="T70" fmla="*/ 20 w 112"/>
                  <a:gd name="T71" fmla="*/ 0 h 5"/>
                  <a:gd name="T72" fmla="*/ 111 w 112"/>
                  <a:gd name="T73" fmla="*/ 0 h 5"/>
                  <a:gd name="T74" fmla="*/ 111 w 112"/>
                  <a:gd name="T75" fmla="*/ 1 h 5"/>
                  <a:gd name="T76" fmla="*/ 112 w 112"/>
                  <a:gd name="T77" fmla="*/ 1 h 5"/>
                  <a:gd name="T78" fmla="*/ 112 w 112"/>
                  <a:gd name="T79" fmla="*/ 0 h 5"/>
                  <a:gd name="T80" fmla="*/ 111 w 112"/>
                  <a:gd name="T8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2" h="5">
                    <a:moveTo>
                      <a:pt x="1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moveTo>
                      <a:pt x="10" y="1"/>
                    </a:moveTo>
                    <a:cubicBezTo>
                      <a:pt x="10" y="1"/>
                      <a:pt x="9" y="1"/>
                      <a:pt x="9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moveTo>
                      <a:pt x="98" y="0"/>
                    </a:moveTo>
                    <a:cubicBezTo>
                      <a:pt x="98" y="1"/>
                      <a:pt x="97" y="1"/>
                      <a:pt x="97" y="1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2" y="4"/>
                      <a:pt x="103" y="3"/>
                      <a:pt x="103" y="3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19" y="1"/>
                    </a:cubicBezTo>
                    <a:cubicBezTo>
                      <a:pt x="20" y="1"/>
                      <a:pt x="20" y="1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20" y="0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1"/>
                      <a:pt x="111" y="1"/>
                      <a:pt x="112" y="1"/>
                    </a:cubicBezTo>
                    <a:cubicBezTo>
                      <a:pt x="112" y="1"/>
                      <a:pt x="112" y="1"/>
                      <a:pt x="112" y="0"/>
                    </a:cubicBezTo>
                    <a:cubicBezTo>
                      <a:pt x="112" y="0"/>
                      <a:pt x="112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6" name="Freeform 9917"/>
              <p:cNvSpPr>
                <a:spLocks noEditPoints="1"/>
              </p:cNvSpPr>
              <p:nvPr/>
            </p:nvSpPr>
            <p:spPr bwMode="auto">
              <a:xfrm>
                <a:off x="-226" y="3313"/>
                <a:ext cx="4" cy="7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2 h 3"/>
                  <a:gd name="T8" fmla="*/ 0 w 2"/>
                  <a:gd name="T9" fmla="*/ 1 h 3"/>
                  <a:gd name="T10" fmla="*/ 1 w 2"/>
                  <a:gd name="T11" fmla="*/ 0 h 3"/>
                  <a:gd name="T12" fmla="*/ 0 w 2"/>
                  <a:gd name="T13" fmla="*/ 1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7" name="Freeform 9918"/>
              <p:cNvSpPr>
                <a:spLocks noEditPoints="1"/>
              </p:cNvSpPr>
              <p:nvPr/>
            </p:nvSpPr>
            <p:spPr bwMode="auto">
              <a:xfrm>
                <a:off x="-456" y="3311"/>
                <a:ext cx="378" cy="241"/>
              </a:xfrm>
              <a:custGeom>
                <a:avLst/>
                <a:gdLst>
                  <a:gd name="T0" fmla="*/ 68 w 160"/>
                  <a:gd name="T1" fmla="*/ 88 h 102"/>
                  <a:gd name="T2" fmla="*/ 1 w 160"/>
                  <a:gd name="T3" fmla="*/ 95 h 102"/>
                  <a:gd name="T4" fmla="*/ 131 w 160"/>
                  <a:gd name="T5" fmla="*/ 90 h 102"/>
                  <a:gd name="T6" fmla="*/ 66 w 160"/>
                  <a:gd name="T7" fmla="*/ 87 h 102"/>
                  <a:gd name="T8" fmla="*/ 135 w 160"/>
                  <a:gd name="T9" fmla="*/ 85 h 102"/>
                  <a:gd name="T10" fmla="*/ 111 w 160"/>
                  <a:gd name="T11" fmla="*/ 83 h 102"/>
                  <a:gd name="T12" fmla="*/ 43 w 160"/>
                  <a:gd name="T13" fmla="*/ 85 h 102"/>
                  <a:gd name="T14" fmla="*/ 28 w 160"/>
                  <a:gd name="T15" fmla="*/ 80 h 102"/>
                  <a:gd name="T16" fmla="*/ 29 w 160"/>
                  <a:gd name="T17" fmla="*/ 79 h 102"/>
                  <a:gd name="T18" fmla="*/ 74 w 160"/>
                  <a:gd name="T19" fmla="*/ 78 h 102"/>
                  <a:gd name="T20" fmla="*/ 49 w 160"/>
                  <a:gd name="T21" fmla="*/ 76 h 102"/>
                  <a:gd name="T22" fmla="*/ 47 w 160"/>
                  <a:gd name="T23" fmla="*/ 76 h 102"/>
                  <a:gd name="T24" fmla="*/ 48 w 160"/>
                  <a:gd name="T25" fmla="*/ 75 h 102"/>
                  <a:gd name="T26" fmla="*/ 117 w 160"/>
                  <a:gd name="T27" fmla="*/ 74 h 102"/>
                  <a:gd name="T28" fmla="*/ 130 w 160"/>
                  <a:gd name="T29" fmla="*/ 72 h 102"/>
                  <a:gd name="T30" fmla="*/ 14 w 160"/>
                  <a:gd name="T31" fmla="*/ 72 h 102"/>
                  <a:gd name="T32" fmla="*/ 38 w 160"/>
                  <a:gd name="T33" fmla="*/ 70 h 102"/>
                  <a:gd name="T34" fmla="*/ 136 w 160"/>
                  <a:gd name="T35" fmla="*/ 69 h 102"/>
                  <a:gd name="T36" fmla="*/ 54 w 160"/>
                  <a:gd name="T37" fmla="*/ 67 h 102"/>
                  <a:gd name="T38" fmla="*/ 57 w 160"/>
                  <a:gd name="T39" fmla="*/ 67 h 102"/>
                  <a:gd name="T40" fmla="*/ 144 w 160"/>
                  <a:gd name="T41" fmla="*/ 69 h 102"/>
                  <a:gd name="T42" fmla="*/ 134 w 160"/>
                  <a:gd name="T43" fmla="*/ 64 h 102"/>
                  <a:gd name="T44" fmla="*/ 128 w 160"/>
                  <a:gd name="T45" fmla="*/ 71 h 102"/>
                  <a:gd name="T46" fmla="*/ 56 w 160"/>
                  <a:gd name="T47" fmla="*/ 61 h 102"/>
                  <a:gd name="T48" fmla="*/ 93 w 160"/>
                  <a:gd name="T49" fmla="*/ 61 h 102"/>
                  <a:gd name="T50" fmla="*/ 57 w 160"/>
                  <a:gd name="T51" fmla="*/ 60 h 102"/>
                  <a:gd name="T52" fmla="*/ 21 w 160"/>
                  <a:gd name="T53" fmla="*/ 60 h 102"/>
                  <a:gd name="T54" fmla="*/ 79 w 160"/>
                  <a:gd name="T55" fmla="*/ 58 h 102"/>
                  <a:gd name="T56" fmla="*/ 143 w 160"/>
                  <a:gd name="T57" fmla="*/ 57 h 102"/>
                  <a:gd name="T58" fmla="*/ 77 w 160"/>
                  <a:gd name="T59" fmla="*/ 56 h 102"/>
                  <a:gd name="T60" fmla="*/ 61 w 160"/>
                  <a:gd name="T61" fmla="*/ 54 h 102"/>
                  <a:gd name="T62" fmla="*/ 110 w 160"/>
                  <a:gd name="T63" fmla="*/ 54 h 102"/>
                  <a:gd name="T64" fmla="*/ 27 w 160"/>
                  <a:gd name="T65" fmla="*/ 52 h 102"/>
                  <a:gd name="T66" fmla="*/ 62 w 160"/>
                  <a:gd name="T67" fmla="*/ 51 h 102"/>
                  <a:gd name="T68" fmla="*/ 64 w 160"/>
                  <a:gd name="T69" fmla="*/ 49 h 102"/>
                  <a:gd name="T70" fmla="*/ 51 w 160"/>
                  <a:gd name="T71" fmla="*/ 49 h 102"/>
                  <a:gd name="T72" fmla="*/ 89 w 160"/>
                  <a:gd name="T73" fmla="*/ 48 h 102"/>
                  <a:gd name="T74" fmla="*/ 53 w 160"/>
                  <a:gd name="T75" fmla="*/ 46 h 102"/>
                  <a:gd name="T76" fmla="*/ 66 w 160"/>
                  <a:gd name="T77" fmla="*/ 47 h 102"/>
                  <a:gd name="T78" fmla="*/ 54 w 160"/>
                  <a:gd name="T79" fmla="*/ 44 h 102"/>
                  <a:gd name="T80" fmla="*/ 51 w 160"/>
                  <a:gd name="T81" fmla="*/ 42 h 102"/>
                  <a:gd name="T82" fmla="*/ 87 w 160"/>
                  <a:gd name="T83" fmla="*/ 46 h 102"/>
                  <a:gd name="T84" fmla="*/ 34 w 160"/>
                  <a:gd name="T85" fmla="*/ 45 h 102"/>
                  <a:gd name="T86" fmla="*/ 34 w 160"/>
                  <a:gd name="T87" fmla="*/ 39 h 102"/>
                  <a:gd name="T88" fmla="*/ 69 w 160"/>
                  <a:gd name="T89" fmla="*/ 45 h 102"/>
                  <a:gd name="T90" fmla="*/ 91 w 160"/>
                  <a:gd name="T91" fmla="*/ 38 h 102"/>
                  <a:gd name="T92" fmla="*/ 39 w 160"/>
                  <a:gd name="T93" fmla="*/ 34 h 102"/>
                  <a:gd name="T94" fmla="*/ 126 w 160"/>
                  <a:gd name="T95" fmla="*/ 46 h 102"/>
                  <a:gd name="T96" fmla="*/ 71 w 160"/>
                  <a:gd name="T97" fmla="*/ 37 h 102"/>
                  <a:gd name="T98" fmla="*/ 39 w 160"/>
                  <a:gd name="T99" fmla="*/ 30 h 102"/>
                  <a:gd name="T100" fmla="*/ 42 w 160"/>
                  <a:gd name="T101" fmla="*/ 30 h 102"/>
                  <a:gd name="T102" fmla="*/ 40 w 160"/>
                  <a:gd name="T103" fmla="*/ 29 h 102"/>
                  <a:gd name="T104" fmla="*/ 94 w 160"/>
                  <a:gd name="T105" fmla="*/ 27 h 102"/>
                  <a:gd name="T106" fmla="*/ 67 w 160"/>
                  <a:gd name="T107" fmla="*/ 24 h 102"/>
                  <a:gd name="T108" fmla="*/ 63 w 160"/>
                  <a:gd name="T109" fmla="*/ 21 h 102"/>
                  <a:gd name="T110" fmla="*/ 82 w 160"/>
                  <a:gd name="T111" fmla="*/ 20 h 102"/>
                  <a:gd name="T112" fmla="*/ 83 w 160"/>
                  <a:gd name="T113" fmla="*/ 18 h 102"/>
                  <a:gd name="T114" fmla="*/ 73 w 160"/>
                  <a:gd name="T115" fmla="*/ 15 h 102"/>
                  <a:gd name="T116" fmla="*/ 49 w 160"/>
                  <a:gd name="T117" fmla="*/ 14 h 102"/>
                  <a:gd name="T118" fmla="*/ 72 w 160"/>
                  <a:gd name="T119" fmla="*/ 14 h 102"/>
                  <a:gd name="T120" fmla="*/ 51 w 160"/>
                  <a:gd name="T121" fmla="*/ 13 h 102"/>
                  <a:gd name="T122" fmla="*/ 59 w 160"/>
                  <a:gd name="T123" fmla="*/ 6 h 102"/>
                  <a:gd name="T124" fmla="*/ 54 w 160"/>
                  <a:gd name="T125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0" h="102">
                    <a:moveTo>
                      <a:pt x="123" y="90"/>
                    </a:moveTo>
                    <a:cubicBezTo>
                      <a:pt x="121" y="93"/>
                      <a:pt x="120" y="95"/>
                      <a:pt x="118" y="98"/>
                    </a:cubicBezTo>
                    <a:cubicBezTo>
                      <a:pt x="120" y="99"/>
                      <a:pt x="122" y="101"/>
                      <a:pt x="124" y="102"/>
                    </a:cubicBezTo>
                    <a:cubicBezTo>
                      <a:pt x="126" y="99"/>
                      <a:pt x="127" y="96"/>
                      <a:pt x="129" y="94"/>
                    </a:cubicBezTo>
                    <a:cubicBezTo>
                      <a:pt x="127" y="92"/>
                      <a:pt x="125" y="91"/>
                      <a:pt x="123" y="90"/>
                    </a:cubicBezTo>
                    <a:moveTo>
                      <a:pt x="67" y="90"/>
                    </a:move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moveTo>
                      <a:pt x="63" y="90"/>
                    </a:moveTo>
                    <a:cubicBezTo>
                      <a:pt x="63" y="90"/>
                      <a:pt x="62" y="91"/>
                      <a:pt x="62" y="91"/>
                    </a:cubicBezTo>
                    <a:cubicBezTo>
                      <a:pt x="63" y="91"/>
                      <a:pt x="63" y="92"/>
                      <a:pt x="63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4" y="90"/>
                      <a:pt x="63" y="90"/>
                      <a:pt x="63" y="90"/>
                    </a:cubicBezTo>
                    <a:moveTo>
                      <a:pt x="63" y="89"/>
                    </a:moveTo>
                    <a:cubicBezTo>
                      <a:pt x="63" y="89"/>
                      <a:pt x="63" y="89"/>
                      <a:pt x="63" y="90"/>
                    </a:cubicBezTo>
                    <a:cubicBezTo>
                      <a:pt x="63" y="90"/>
                      <a:pt x="64" y="90"/>
                      <a:pt x="64" y="90"/>
                    </a:cubicBezTo>
                    <a:cubicBezTo>
                      <a:pt x="64" y="90"/>
                      <a:pt x="64" y="90"/>
                      <a:pt x="65" y="90"/>
                    </a:cubicBezTo>
                    <a:cubicBezTo>
                      <a:pt x="64" y="90"/>
                      <a:pt x="64" y="89"/>
                      <a:pt x="63" y="89"/>
                    </a:cubicBezTo>
                    <a:moveTo>
                      <a:pt x="132" y="89"/>
                    </a:moveTo>
                    <a:cubicBezTo>
                      <a:pt x="132" y="89"/>
                      <a:pt x="132" y="89"/>
                      <a:pt x="132" y="89"/>
                    </a:cubicBezTo>
                    <a:cubicBezTo>
                      <a:pt x="134" y="90"/>
                      <a:pt x="134" y="90"/>
                      <a:pt x="134" y="90"/>
                    </a:cubicBezTo>
                    <a:cubicBezTo>
                      <a:pt x="134" y="90"/>
                      <a:pt x="133" y="89"/>
                      <a:pt x="132" y="89"/>
                    </a:cubicBezTo>
                    <a:moveTo>
                      <a:pt x="120" y="88"/>
                    </a:moveTo>
                    <a:cubicBezTo>
                      <a:pt x="119" y="91"/>
                      <a:pt x="117" y="94"/>
                      <a:pt x="115" y="96"/>
                    </a:cubicBezTo>
                    <a:cubicBezTo>
                      <a:pt x="116" y="97"/>
                      <a:pt x="116" y="97"/>
                      <a:pt x="116" y="97"/>
                    </a:cubicBezTo>
                    <a:cubicBezTo>
                      <a:pt x="118" y="94"/>
                      <a:pt x="119" y="92"/>
                      <a:pt x="121" y="89"/>
                    </a:cubicBezTo>
                    <a:cubicBezTo>
                      <a:pt x="121" y="89"/>
                      <a:pt x="120" y="88"/>
                      <a:pt x="120" y="88"/>
                    </a:cubicBezTo>
                    <a:moveTo>
                      <a:pt x="89" y="88"/>
                    </a:moveTo>
                    <a:cubicBezTo>
                      <a:pt x="87" y="91"/>
                      <a:pt x="86" y="93"/>
                      <a:pt x="84" y="96"/>
                    </a:cubicBezTo>
                    <a:cubicBezTo>
                      <a:pt x="84" y="96"/>
                      <a:pt x="84" y="96"/>
                      <a:pt x="85" y="96"/>
                    </a:cubicBezTo>
                    <a:cubicBezTo>
                      <a:pt x="88" y="98"/>
                      <a:pt x="91" y="100"/>
                      <a:pt x="94" y="101"/>
                    </a:cubicBezTo>
                    <a:cubicBezTo>
                      <a:pt x="95" y="99"/>
                      <a:pt x="97" y="96"/>
                      <a:pt x="98" y="93"/>
                    </a:cubicBezTo>
                    <a:cubicBezTo>
                      <a:pt x="89" y="88"/>
                      <a:pt x="89" y="88"/>
                      <a:pt x="89" y="88"/>
                    </a:cubicBezTo>
                    <a:moveTo>
                      <a:pt x="68" y="88"/>
                    </a:moveTo>
                    <a:cubicBezTo>
                      <a:pt x="68" y="88"/>
                      <a:pt x="68" y="89"/>
                      <a:pt x="68" y="89"/>
                    </a:cubicBezTo>
                    <a:cubicBezTo>
                      <a:pt x="70" y="90"/>
                      <a:pt x="72" y="91"/>
                      <a:pt x="75" y="93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3" y="91"/>
                      <a:pt x="71" y="89"/>
                      <a:pt x="68" y="88"/>
                    </a:cubicBezTo>
                    <a:moveTo>
                      <a:pt x="68" y="88"/>
                    </a:moveTo>
                    <a:cubicBezTo>
                      <a:pt x="68" y="88"/>
                      <a:pt x="68" y="88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moveTo>
                      <a:pt x="69" y="88"/>
                    </a:moveTo>
                    <a:cubicBezTo>
                      <a:pt x="68" y="88"/>
                      <a:pt x="68" y="88"/>
                      <a:pt x="68" y="88"/>
                    </a:cubicBezTo>
                    <a:cubicBezTo>
                      <a:pt x="70" y="89"/>
                      <a:pt x="72" y="90"/>
                      <a:pt x="74" y="91"/>
                    </a:cubicBezTo>
                    <a:cubicBezTo>
                      <a:pt x="72" y="90"/>
                      <a:pt x="70" y="89"/>
                      <a:pt x="69" y="88"/>
                    </a:cubicBezTo>
                    <a:moveTo>
                      <a:pt x="68" y="88"/>
                    </a:move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moveTo>
                      <a:pt x="69" y="88"/>
                    </a:moveTo>
                    <a:cubicBezTo>
                      <a:pt x="69" y="88"/>
                      <a:pt x="69" y="88"/>
                      <a:pt x="69" y="88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5" y="92"/>
                      <a:pt x="75" y="92"/>
                      <a:pt x="75" y="91"/>
                    </a:cubicBezTo>
                    <a:cubicBezTo>
                      <a:pt x="73" y="90"/>
                      <a:pt x="71" y="89"/>
                      <a:pt x="69" y="88"/>
                    </a:cubicBezTo>
                    <a:moveTo>
                      <a:pt x="69" y="87"/>
                    </a:moveTo>
                    <a:cubicBezTo>
                      <a:pt x="69" y="87"/>
                      <a:pt x="68" y="88"/>
                      <a:pt x="68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7"/>
                      <a:pt x="69" y="87"/>
                      <a:pt x="69" y="87"/>
                    </a:cubicBezTo>
                    <a:moveTo>
                      <a:pt x="42" y="87"/>
                    </a:moveTo>
                    <a:cubicBezTo>
                      <a:pt x="42" y="88"/>
                      <a:pt x="42" y="88"/>
                      <a:pt x="42" y="88"/>
                    </a:cubicBezTo>
                    <a:cubicBezTo>
                      <a:pt x="43" y="89"/>
                      <a:pt x="43" y="89"/>
                      <a:pt x="44" y="90"/>
                    </a:cubicBezTo>
                    <a:cubicBezTo>
                      <a:pt x="44" y="89"/>
                      <a:pt x="44" y="89"/>
                      <a:pt x="45" y="89"/>
                    </a:cubicBezTo>
                    <a:cubicBezTo>
                      <a:pt x="44" y="88"/>
                      <a:pt x="43" y="88"/>
                      <a:pt x="42" y="87"/>
                    </a:cubicBezTo>
                    <a:moveTo>
                      <a:pt x="6" y="87"/>
                    </a:moveTo>
                    <a:cubicBezTo>
                      <a:pt x="5" y="89"/>
                      <a:pt x="4" y="91"/>
                      <a:pt x="3" y="92"/>
                    </a:cubicBezTo>
                    <a:cubicBezTo>
                      <a:pt x="2" y="93"/>
                      <a:pt x="2" y="94"/>
                      <a:pt x="1" y="95"/>
                    </a:cubicBezTo>
                    <a:cubicBezTo>
                      <a:pt x="2" y="95"/>
                      <a:pt x="3" y="96"/>
                      <a:pt x="4" y="96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7" y="88"/>
                      <a:pt x="6" y="88"/>
                      <a:pt x="6" y="87"/>
                    </a:cubicBezTo>
                    <a:moveTo>
                      <a:pt x="42" y="87"/>
                    </a:moveTo>
                    <a:cubicBezTo>
                      <a:pt x="42" y="87"/>
                      <a:pt x="42" y="88"/>
                      <a:pt x="41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moveTo>
                      <a:pt x="90" y="87"/>
                    </a:moveTo>
                    <a:cubicBezTo>
                      <a:pt x="90" y="87"/>
                      <a:pt x="90" y="87"/>
                      <a:pt x="90" y="87"/>
                    </a:cubicBezTo>
                    <a:cubicBezTo>
                      <a:pt x="93" y="89"/>
                      <a:pt x="96" y="91"/>
                      <a:pt x="99" y="93"/>
                    </a:cubicBezTo>
                    <a:cubicBezTo>
                      <a:pt x="99" y="93"/>
                      <a:pt x="99" y="93"/>
                      <a:pt x="99" y="93"/>
                    </a:cubicBezTo>
                    <a:cubicBezTo>
                      <a:pt x="97" y="91"/>
                      <a:pt x="95" y="90"/>
                      <a:pt x="93" y="89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1" y="88"/>
                      <a:pt x="92" y="88"/>
                      <a:pt x="93" y="89"/>
                    </a:cubicBezTo>
                    <a:cubicBezTo>
                      <a:pt x="92" y="88"/>
                      <a:pt x="91" y="88"/>
                      <a:pt x="90" y="87"/>
                    </a:cubicBezTo>
                    <a:moveTo>
                      <a:pt x="58" y="87"/>
                    </a:moveTo>
                    <a:cubicBezTo>
                      <a:pt x="58" y="87"/>
                      <a:pt x="57" y="88"/>
                      <a:pt x="57" y="88"/>
                    </a:cubicBezTo>
                    <a:cubicBezTo>
                      <a:pt x="57" y="88"/>
                      <a:pt x="58" y="88"/>
                      <a:pt x="58" y="88"/>
                    </a:cubicBezTo>
                    <a:cubicBezTo>
                      <a:pt x="58" y="88"/>
                      <a:pt x="57" y="88"/>
                      <a:pt x="57" y="88"/>
                    </a:cubicBezTo>
                    <a:cubicBezTo>
                      <a:pt x="56" y="90"/>
                      <a:pt x="56" y="91"/>
                      <a:pt x="55" y="92"/>
                    </a:cubicBezTo>
                    <a:cubicBezTo>
                      <a:pt x="56" y="93"/>
                      <a:pt x="57" y="93"/>
                      <a:pt x="58" y="94"/>
                    </a:cubicBezTo>
                    <a:cubicBezTo>
                      <a:pt x="59" y="93"/>
                      <a:pt x="59" y="91"/>
                      <a:pt x="60" y="90"/>
                    </a:cubicBezTo>
                    <a:cubicBezTo>
                      <a:pt x="59" y="89"/>
                      <a:pt x="58" y="89"/>
                      <a:pt x="58" y="88"/>
                    </a:cubicBezTo>
                    <a:cubicBezTo>
                      <a:pt x="59" y="89"/>
                      <a:pt x="59" y="89"/>
                      <a:pt x="60" y="90"/>
                    </a:cubicBezTo>
                    <a:cubicBezTo>
                      <a:pt x="60" y="89"/>
                      <a:pt x="61" y="89"/>
                      <a:pt x="61" y="89"/>
                    </a:cubicBezTo>
                    <a:cubicBezTo>
                      <a:pt x="60" y="88"/>
                      <a:pt x="59" y="87"/>
                      <a:pt x="58" y="87"/>
                    </a:cubicBezTo>
                    <a:moveTo>
                      <a:pt x="5" y="87"/>
                    </a:moveTo>
                    <a:cubicBezTo>
                      <a:pt x="3" y="89"/>
                      <a:pt x="2" y="92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2" y="92"/>
                      <a:pt x="3" y="90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moveTo>
                      <a:pt x="125" y="87"/>
                    </a:moveTo>
                    <a:cubicBezTo>
                      <a:pt x="125" y="87"/>
                      <a:pt x="125" y="87"/>
                      <a:pt x="125" y="87"/>
                    </a:cubicBezTo>
                    <a:cubicBezTo>
                      <a:pt x="127" y="88"/>
                      <a:pt x="129" y="89"/>
                      <a:pt x="131" y="91"/>
                    </a:cubicBezTo>
                    <a:cubicBezTo>
                      <a:pt x="131" y="91"/>
                      <a:pt x="131" y="90"/>
                      <a:pt x="131" y="90"/>
                    </a:cubicBezTo>
                    <a:cubicBezTo>
                      <a:pt x="129" y="89"/>
                      <a:pt x="127" y="88"/>
                      <a:pt x="125" y="87"/>
                    </a:cubicBezTo>
                    <a:moveTo>
                      <a:pt x="43" y="87"/>
                    </a:moveTo>
                    <a:cubicBezTo>
                      <a:pt x="43" y="87"/>
                      <a:pt x="43" y="87"/>
                      <a:pt x="43" y="87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4" y="88"/>
                      <a:pt x="44" y="87"/>
                      <a:pt x="43" y="87"/>
                    </a:cubicBezTo>
                    <a:moveTo>
                      <a:pt x="41" y="87"/>
                    </a:moveTo>
                    <a:cubicBezTo>
                      <a:pt x="41" y="87"/>
                      <a:pt x="41" y="87"/>
                      <a:pt x="41" y="88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8"/>
                      <a:pt x="41" y="87"/>
                      <a:pt x="42" y="87"/>
                    </a:cubicBezTo>
                    <a:cubicBezTo>
                      <a:pt x="42" y="87"/>
                      <a:pt x="41" y="87"/>
                      <a:pt x="41" y="87"/>
                    </a:cubicBezTo>
                    <a:moveTo>
                      <a:pt x="69" y="87"/>
                    </a:moveTo>
                    <a:cubicBezTo>
                      <a:pt x="69" y="87"/>
                      <a:pt x="69" y="87"/>
                      <a:pt x="69" y="87"/>
                    </a:cubicBezTo>
                    <a:cubicBezTo>
                      <a:pt x="71" y="88"/>
                      <a:pt x="73" y="90"/>
                      <a:pt x="76" y="91"/>
                    </a:cubicBezTo>
                    <a:cubicBezTo>
                      <a:pt x="76" y="91"/>
                      <a:pt x="76" y="91"/>
                      <a:pt x="76" y="91"/>
                    </a:cubicBezTo>
                    <a:cubicBezTo>
                      <a:pt x="74" y="89"/>
                      <a:pt x="71" y="88"/>
                      <a:pt x="69" y="87"/>
                    </a:cubicBezTo>
                    <a:moveTo>
                      <a:pt x="69" y="87"/>
                    </a:moveTo>
                    <a:cubicBezTo>
                      <a:pt x="69" y="87"/>
                      <a:pt x="69" y="87"/>
                      <a:pt x="69" y="87"/>
                    </a:cubicBezTo>
                    <a:cubicBezTo>
                      <a:pt x="69" y="87"/>
                      <a:pt x="69" y="87"/>
                      <a:pt x="69" y="87"/>
                    </a:cubicBezTo>
                    <a:cubicBezTo>
                      <a:pt x="69" y="87"/>
                      <a:pt x="69" y="87"/>
                      <a:pt x="69" y="87"/>
                    </a:cubicBezTo>
                    <a:cubicBezTo>
                      <a:pt x="69" y="87"/>
                      <a:pt x="69" y="87"/>
                      <a:pt x="69" y="87"/>
                    </a:cubicBezTo>
                    <a:moveTo>
                      <a:pt x="43" y="86"/>
                    </a:move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3" y="86"/>
                    </a:cubicBezTo>
                    <a:cubicBezTo>
                      <a:pt x="43" y="86"/>
                      <a:pt x="43" y="86"/>
                      <a:pt x="43" y="86"/>
                    </a:cubicBezTo>
                    <a:moveTo>
                      <a:pt x="24" y="86"/>
                    </a:moveTo>
                    <a:cubicBezTo>
                      <a:pt x="24" y="87"/>
                      <a:pt x="23" y="88"/>
                      <a:pt x="23" y="88"/>
                    </a:cubicBezTo>
                    <a:cubicBezTo>
                      <a:pt x="24" y="89"/>
                      <a:pt x="25" y="89"/>
                      <a:pt x="25" y="90"/>
                    </a:cubicBezTo>
                    <a:cubicBezTo>
                      <a:pt x="26" y="89"/>
                      <a:pt x="26" y="89"/>
                      <a:pt x="26" y="88"/>
                    </a:cubicBezTo>
                    <a:cubicBezTo>
                      <a:pt x="26" y="88"/>
                      <a:pt x="26" y="88"/>
                      <a:pt x="27" y="88"/>
                    </a:cubicBezTo>
                    <a:cubicBezTo>
                      <a:pt x="26" y="87"/>
                      <a:pt x="25" y="87"/>
                      <a:pt x="24" y="86"/>
                    </a:cubicBezTo>
                    <a:moveTo>
                      <a:pt x="65" y="86"/>
                    </a:moveTo>
                    <a:cubicBezTo>
                      <a:pt x="65" y="86"/>
                      <a:pt x="65" y="87"/>
                      <a:pt x="65" y="87"/>
                    </a:cubicBezTo>
                    <a:cubicBezTo>
                      <a:pt x="65" y="87"/>
                      <a:pt x="66" y="87"/>
                      <a:pt x="66" y="88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6" y="87"/>
                      <a:pt x="65" y="86"/>
                      <a:pt x="65" y="86"/>
                    </a:cubicBezTo>
                    <a:moveTo>
                      <a:pt x="58" y="86"/>
                    </a:moveTo>
                    <a:cubicBezTo>
                      <a:pt x="58" y="86"/>
                      <a:pt x="58" y="87"/>
                      <a:pt x="58" y="87"/>
                    </a:cubicBezTo>
                    <a:cubicBezTo>
                      <a:pt x="59" y="87"/>
                      <a:pt x="60" y="88"/>
                      <a:pt x="61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0" y="87"/>
                      <a:pt x="59" y="87"/>
                      <a:pt x="58" y="86"/>
                    </a:cubicBezTo>
                    <a:moveTo>
                      <a:pt x="66" y="86"/>
                    </a:moveTo>
                    <a:cubicBezTo>
                      <a:pt x="67" y="86"/>
                      <a:pt x="67" y="86"/>
                      <a:pt x="67" y="86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6" y="86"/>
                      <a:pt x="66" y="86"/>
                      <a:pt x="66" y="86"/>
                    </a:cubicBezTo>
                    <a:moveTo>
                      <a:pt x="42" y="86"/>
                    </a:moveTo>
                    <a:cubicBezTo>
                      <a:pt x="42" y="86"/>
                      <a:pt x="41" y="86"/>
                      <a:pt x="41" y="86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moveTo>
                      <a:pt x="134" y="86"/>
                    </a:moveTo>
                    <a:cubicBezTo>
                      <a:pt x="134" y="87"/>
                      <a:pt x="133" y="87"/>
                      <a:pt x="133" y="88"/>
                    </a:cubicBezTo>
                    <a:cubicBezTo>
                      <a:pt x="134" y="89"/>
                      <a:pt x="136" y="90"/>
                      <a:pt x="137" y="91"/>
                    </a:cubicBezTo>
                    <a:cubicBezTo>
                      <a:pt x="138" y="90"/>
                      <a:pt x="138" y="89"/>
                      <a:pt x="139" y="89"/>
                    </a:cubicBezTo>
                    <a:cubicBezTo>
                      <a:pt x="137" y="88"/>
                      <a:pt x="136" y="87"/>
                      <a:pt x="134" y="86"/>
                    </a:cubicBezTo>
                    <a:moveTo>
                      <a:pt x="65" y="86"/>
                    </a:moveTo>
                    <a:cubicBezTo>
                      <a:pt x="65" y="86"/>
                      <a:pt x="65" y="86"/>
                      <a:pt x="65" y="86"/>
                    </a:cubicBezTo>
                    <a:cubicBezTo>
                      <a:pt x="66" y="86"/>
                      <a:pt x="66" y="87"/>
                      <a:pt x="66" y="87"/>
                    </a:cubicBezTo>
                    <a:cubicBezTo>
                      <a:pt x="66" y="87"/>
                      <a:pt x="66" y="87"/>
                      <a:pt x="67" y="87"/>
                    </a:cubicBezTo>
                    <a:cubicBezTo>
                      <a:pt x="66" y="86"/>
                      <a:pt x="66" y="86"/>
                      <a:pt x="65" y="86"/>
                    </a:cubicBezTo>
                    <a:moveTo>
                      <a:pt x="126" y="85"/>
                    </a:moveTo>
                    <a:cubicBezTo>
                      <a:pt x="126" y="85"/>
                      <a:pt x="126" y="85"/>
                      <a:pt x="126" y="85"/>
                    </a:cubicBezTo>
                    <a:cubicBezTo>
                      <a:pt x="132" y="89"/>
                      <a:pt x="132" y="89"/>
                      <a:pt x="132" y="89"/>
                    </a:cubicBezTo>
                    <a:cubicBezTo>
                      <a:pt x="132" y="89"/>
                      <a:pt x="132" y="89"/>
                      <a:pt x="132" y="89"/>
                    </a:cubicBezTo>
                    <a:cubicBezTo>
                      <a:pt x="130" y="88"/>
                      <a:pt x="128" y="86"/>
                      <a:pt x="126" y="85"/>
                    </a:cubicBezTo>
                    <a:moveTo>
                      <a:pt x="122" y="85"/>
                    </a:moveTo>
                    <a:cubicBezTo>
                      <a:pt x="122" y="85"/>
                      <a:pt x="122" y="85"/>
                      <a:pt x="122" y="85"/>
                    </a:cubicBezTo>
                    <a:cubicBezTo>
                      <a:pt x="122" y="85"/>
                      <a:pt x="123" y="86"/>
                      <a:pt x="123" y="86"/>
                    </a:cubicBezTo>
                    <a:cubicBezTo>
                      <a:pt x="123" y="86"/>
                      <a:pt x="123" y="86"/>
                      <a:pt x="123" y="86"/>
                    </a:cubicBezTo>
                    <a:cubicBezTo>
                      <a:pt x="123" y="85"/>
                      <a:pt x="122" y="85"/>
                      <a:pt x="122" y="85"/>
                    </a:cubicBezTo>
                    <a:moveTo>
                      <a:pt x="135" y="85"/>
                    </a:moveTo>
                    <a:cubicBezTo>
                      <a:pt x="135" y="85"/>
                      <a:pt x="134" y="85"/>
                      <a:pt x="134" y="86"/>
                    </a:cubicBezTo>
                    <a:cubicBezTo>
                      <a:pt x="136" y="87"/>
                      <a:pt x="137" y="87"/>
                      <a:pt x="139" y="88"/>
                    </a:cubicBezTo>
                    <a:cubicBezTo>
                      <a:pt x="139" y="88"/>
                      <a:pt x="139" y="88"/>
                      <a:pt x="139" y="88"/>
                    </a:cubicBezTo>
                    <a:cubicBezTo>
                      <a:pt x="138" y="87"/>
                      <a:pt x="136" y="86"/>
                      <a:pt x="135" y="85"/>
                    </a:cubicBezTo>
                    <a:moveTo>
                      <a:pt x="66" y="85"/>
                    </a:moveTo>
                    <a:cubicBezTo>
                      <a:pt x="66" y="85"/>
                      <a:pt x="66" y="85"/>
                      <a:pt x="66" y="85"/>
                    </a:cubicBezTo>
                    <a:cubicBezTo>
                      <a:pt x="66" y="85"/>
                      <a:pt x="66" y="86"/>
                      <a:pt x="67" y="86"/>
                    </a:cubicBezTo>
                    <a:cubicBezTo>
                      <a:pt x="67" y="86"/>
                      <a:pt x="67" y="86"/>
                      <a:pt x="67" y="85"/>
                    </a:cubicBezTo>
                    <a:cubicBezTo>
                      <a:pt x="67" y="85"/>
                      <a:pt x="66" y="85"/>
                      <a:pt x="66" y="85"/>
                    </a:cubicBezTo>
                    <a:moveTo>
                      <a:pt x="92" y="84"/>
                    </a:moveTo>
                    <a:cubicBezTo>
                      <a:pt x="92" y="84"/>
                      <a:pt x="92" y="84"/>
                      <a:pt x="92" y="84"/>
                    </a:cubicBezTo>
                    <a:cubicBezTo>
                      <a:pt x="95" y="86"/>
                      <a:pt x="98" y="88"/>
                      <a:pt x="101" y="89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92" y="84"/>
                      <a:pt x="92" y="84"/>
                      <a:pt x="92" y="84"/>
                    </a:cubicBezTo>
                    <a:moveTo>
                      <a:pt x="123" y="84"/>
                    </a:moveTo>
                    <a:cubicBezTo>
                      <a:pt x="123" y="84"/>
                      <a:pt x="123" y="84"/>
                      <a:pt x="123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84"/>
                      <a:pt x="123" y="84"/>
                      <a:pt x="123" y="84"/>
                    </a:cubicBezTo>
                    <a:moveTo>
                      <a:pt x="60" y="83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61" y="84"/>
                      <a:pt x="62" y="85"/>
                      <a:pt x="63" y="86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62" y="85"/>
                      <a:pt x="61" y="84"/>
                      <a:pt x="60" y="83"/>
                    </a:cubicBezTo>
                    <a:moveTo>
                      <a:pt x="26" y="83"/>
                    </a:moveTo>
                    <a:cubicBezTo>
                      <a:pt x="26" y="84"/>
                      <a:pt x="25" y="85"/>
                      <a:pt x="25" y="85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8" y="86"/>
                      <a:pt x="28" y="85"/>
                      <a:pt x="29" y="85"/>
                    </a:cubicBezTo>
                    <a:cubicBezTo>
                      <a:pt x="28" y="84"/>
                      <a:pt x="27" y="84"/>
                      <a:pt x="26" y="83"/>
                    </a:cubicBezTo>
                    <a:moveTo>
                      <a:pt x="111" y="83"/>
                    </a:moveTo>
                    <a:cubicBezTo>
                      <a:pt x="111" y="83"/>
                      <a:pt x="111" y="83"/>
                      <a:pt x="111" y="84"/>
                    </a:cubicBezTo>
                    <a:cubicBezTo>
                      <a:pt x="109" y="86"/>
                      <a:pt x="108" y="88"/>
                      <a:pt x="106" y="91"/>
                    </a:cubicBezTo>
                    <a:cubicBezTo>
                      <a:pt x="109" y="92"/>
                      <a:pt x="111" y="94"/>
                      <a:pt x="113" y="95"/>
                    </a:cubicBezTo>
                    <a:cubicBezTo>
                      <a:pt x="114" y="94"/>
                      <a:pt x="115" y="93"/>
                      <a:pt x="115" y="92"/>
                    </a:cubicBezTo>
                    <a:cubicBezTo>
                      <a:pt x="116" y="90"/>
                      <a:pt x="117" y="89"/>
                      <a:pt x="118" y="87"/>
                    </a:cubicBezTo>
                    <a:cubicBezTo>
                      <a:pt x="116" y="86"/>
                      <a:pt x="114" y="85"/>
                      <a:pt x="111" y="83"/>
                    </a:cubicBezTo>
                    <a:moveTo>
                      <a:pt x="118" y="83"/>
                    </a:moveTo>
                    <a:cubicBezTo>
                      <a:pt x="119" y="83"/>
                      <a:pt x="119" y="84"/>
                      <a:pt x="120" y="84"/>
                    </a:cubicBezTo>
                    <a:cubicBezTo>
                      <a:pt x="120" y="84"/>
                      <a:pt x="120" y="84"/>
                      <a:pt x="120" y="84"/>
                    </a:cubicBezTo>
                    <a:cubicBezTo>
                      <a:pt x="119" y="84"/>
                      <a:pt x="119" y="83"/>
                      <a:pt x="118" y="83"/>
                    </a:cubicBezTo>
                    <a:moveTo>
                      <a:pt x="92" y="83"/>
                    </a:moveTo>
                    <a:cubicBezTo>
                      <a:pt x="92" y="83"/>
                      <a:pt x="92" y="83"/>
                      <a:pt x="92" y="84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101" y="89"/>
                      <a:pt x="101" y="89"/>
                      <a:pt x="101" y="88"/>
                    </a:cubicBezTo>
                    <a:cubicBezTo>
                      <a:pt x="98" y="87"/>
                      <a:pt x="95" y="85"/>
                      <a:pt x="92" y="83"/>
                    </a:cubicBezTo>
                    <a:moveTo>
                      <a:pt x="60" y="83"/>
                    </a:move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4"/>
                      <a:pt x="62" y="84"/>
                      <a:pt x="63" y="85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62" y="84"/>
                      <a:pt x="61" y="83"/>
                      <a:pt x="60" y="83"/>
                    </a:cubicBezTo>
                    <a:moveTo>
                      <a:pt x="128" y="82"/>
                    </a:moveTo>
                    <a:cubicBezTo>
                      <a:pt x="127" y="83"/>
                      <a:pt x="127" y="84"/>
                      <a:pt x="126" y="84"/>
                    </a:cubicBezTo>
                    <a:cubicBezTo>
                      <a:pt x="128" y="86"/>
                      <a:pt x="130" y="87"/>
                      <a:pt x="132" y="88"/>
                    </a:cubicBezTo>
                    <a:cubicBezTo>
                      <a:pt x="133" y="87"/>
                      <a:pt x="133" y="86"/>
                      <a:pt x="134" y="86"/>
                    </a:cubicBezTo>
                    <a:cubicBezTo>
                      <a:pt x="132" y="84"/>
                      <a:pt x="130" y="83"/>
                      <a:pt x="128" y="82"/>
                    </a:cubicBezTo>
                    <a:moveTo>
                      <a:pt x="136" y="82"/>
                    </a:moveTo>
                    <a:cubicBezTo>
                      <a:pt x="136" y="83"/>
                      <a:pt x="135" y="84"/>
                      <a:pt x="135" y="85"/>
                    </a:cubicBezTo>
                    <a:cubicBezTo>
                      <a:pt x="136" y="86"/>
                      <a:pt x="138" y="86"/>
                      <a:pt x="140" y="87"/>
                    </a:cubicBezTo>
                    <a:cubicBezTo>
                      <a:pt x="140" y="86"/>
                      <a:pt x="141" y="86"/>
                      <a:pt x="141" y="85"/>
                    </a:cubicBezTo>
                    <a:cubicBezTo>
                      <a:pt x="140" y="84"/>
                      <a:pt x="138" y="83"/>
                      <a:pt x="136" y="82"/>
                    </a:cubicBezTo>
                    <a:moveTo>
                      <a:pt x="46" y="82"/>
                    </a:moveTo>
                    <a:cubicBezTo>
                      <a:pt x="45" y="83"/>
                      <a:pt x="44" y="84"/>
                      <a:pt x="44" y="86"/>
                    </a:cubicBezTo>
                    <a:cubicBezTo>
                      <a:pt x="44" y="86"/>
                      <a:pt x="45" y="86"/>
                      <a:pt x="46" y="87"/>
                    </a:cubicBezTo>
                    <a:cubicBezTo>
                      <a:pt x="46" y="86"/>
                      <a:pt x="47" y="84"/>
                      <a:pt x="48" y="83"/>
                    </a:cubicBezTo>
                    <a:cubicBezTo>
                      <a:pt x="47" y="83"/>
                      <a:pt x="47" y="82"/>
                      <a:pt x="46" y="82"/>
                    </a:cubicBezTo>
                    <a:moveTo>
                      <a:pt x="61" y="82"/>
                    </a:moveTo>
                    <a:cubicBezTo>
                      <a:pt x="61" y="82"/>
                      <a:pt x="61" y="82"/>
                      <a:pt x="61" y="82"/>
                    </a:cubicBezTo>
                    <a:cubicBezTo>
                      <a:pt x="62" y="83"/>
                      <a:pt x="63" y="84"/>
                      <a:pt x="64" y="84"/>
                    </a:cubicBezTo>
                    <a:cubicBezTo>
                      <a:pt x="64" y="84"/>
                      <a:pt x="64" y="84"/>
                      <a:pt x="64" y="83"/>
                    </a:cubicBezTo>
                    <a:cubicBezTo>
                      <a:pt x="63" y="83"/>
                      <a:pt x="62" y="82"/>
                      <a:pt x="61" y="82"/>
                    </a:cubicBezTo>
                    <a:moveTo>
                      <a:pt x="45" y="81"/>
                    </a:moveTo>
                    <a:cubicBezTo>
                      <a:pt x="45" y="83"/>
                      <a:pt x="44" y="84"/>
                      <a:pt x="43" y="85"/>
                    </a:cubicBezTo>
                    <a:cubicBezTo>
                      <a:pt x="43" y="85"/>
                      <a:pt x="43" y="85"/>
                      <a:pt x="43" y="85"/>
                    </a:cubicBezTo>
                    <a:cubicBezTo>
                      <a:pt x="44" y="84"/>
                      <a:pt x="45" y="83"/>
                      <a:pt x="46" y="81"/>
                    </a:cubicBezTo>
                    <a:cubicBezTo>
                      <a:pt x="45" y="81"/>
                      <a:pt x="45" y="81"/>
                      <a:pt x="45" y="81"/>
                    </a:cubicBezTo>
                    <a:moveTo>
                      <a:pt x="128" y="81"/>
                    </a:moveTo>
                    <a:cubicBezTo>
                      <a:pt x="128" y="81"/>
                      <a:pt x="128" y="82"/>
                      <a:pt x="128" y="82"/>
                    </a:cubicBezTo>
                    <a:cubicBezTo>
                      <a:pt x="130" y="83"/>
                      <a:pt x="132" y="84"/>
                      <a:pt x="134" y="85"/>
                    </a:cubicBezTo>
                    <a:cubicBezTo>
                      <a:pt x="134" y="85"/>
                      <a:pt x="134" y="85"/>
                      <a:pt x="134" y="85"/>
                    </a:cubicBezTo>
                    <a:cubicBezTo>
                      <a:pt x="132" y="83"/>
                      <a:pt x="130" y="82"/>
                      <a:pt x="128" y="81"/>
                    </a:cubicBezTo>
                    <a:moveTo>
                      <a:pt x="45" y="81"/>
                    </a:moveTo>
                    <a:cubicBezTo>
                      <a:pt x="44" y="82"/>
                      <a:pt x="43" y="83"/>
                      <a:pt x="43" y="84"/>
                    </a:cubicBezTo>
                    <a:cubicBezTo>
                      <a:pt x="43" y="84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3" y="85"/>
                    </a:cubicBezTo>
                    <a:cubicBezTo>
                      <a:pt x="43" y="84"/>
                      <a:pt x="44" y="82"/>
                      <a:pt x="45" y="81"/>
                    </a:cubicBezTo>
                    <a:cubicBezTo>
                      <a:pt x="45" y="81"/>
                      <a:pt x="45" y="81"/>
                      <a:pt x="45" y="81"/>
                    </a:cubicBezTo>
                    <a:moveTo>
                      <a:pt x="125" y="80"/>
                    </a:moveTo>
                    <a:cubicBezTo>
                      <a:pt x="124" y="81"/>
                      <a:pt x="124" y="82"/>
                      <a:pt x="123" y="83"/>
                    </a:cubicBezTo>
                    <a:cubicBezTo>
                      <a:pt x="124" y="83"/>
                      <a:pt x="124" y="83"/>
                      <a:pt x="124" y="83"/>
                    </a:cubicBezTo>
                    <a:cubicBezTo>
                      <a:pt x="125" y="82"/>
                      <a:pt x="125" y="82"/>
                      <a:pt x="126" y="81"/>
                    </a:cubicBezTo>
                    <a:cubicBezTo>
                      <a:pt x="125" y="81"/>
                      <a:pt x="125" y="81"/>
                      <a:pt x="125" y="80"/>
                    </a:cubicBezTo>
                    <a:moveTo>
                      <a:pt x="47" y="80"/>
                    </a:moveTo>
                    <a:cubicBezTo>
                      <a:pt x="47" y="80"/>
                      <a:pt x="47" y="80"/>
                      <a:pt x="47" y="80"/>
                    </a:cubicBezTo>
                    <a:cubicBezTo>
                      <a:pt x="47" y="81"/>
                      <a:pt x="46" y="81"/>
                      <a:pt x="46" y="82"/>
                    </a:cubicBezTo>
                    <a:cubicBezTo>
                      <a:pt x="47" y="82"/>
                      <a:pt x="47" y="82"/>
                      <a:pt x="48" y="83"/>
                    </a:cubicBezTo>
                    <a:cubicBezTo>
                      <a:pt x="48" y="82"/>
                      <a:pt x="49" y="82"/>
                      <a:pt x="49" y="82"/>
                    </a:cubicBezTo>
                    <a:cubicBezTo>
                      <a:pt x="48" y="81"/>
                      <a:pt x="48" y="81"/>
                      <a:pt x="47" y="80"/>
                    </a:cubicBezTo>
                    <a:moveTo>
                      <a:pt x="113" y="80"/>
                    </a:moveTo>
                    <a:cubicBezTo>
                      <a:pt x="113" y="80"/>
                      <a:pt x="113" y="80"/>
                      <a:pt x="113" y="80"/>
                    </a:cubicBezTo>
                    <a:cubicBezTo>
                      <a:pt x="114" y="81"/>
                      <a:pt x="116" y="82"/>
                      <a:pt x="116" y="82"/>
                    </a:cubicBezTo>
                    <a:cubicBezTo>
                      <a:pt x="116" y="82"/>
                      <a:pt x="115" y="81"/>
                      <a:pt x="113" y="80"/>
                    </a:cubicBezTo>
                    <a:moveTo>
                      <a:pt x="47" y="79"/>
                    </a:moveTo>
                    <a:cubicBezTo>
                      <a:pt x="47" y="80"/>
                      <a:pt x="47" y="80"/>
                      <a:pt x="47" y="80"/>
                    </a:cubicBezTo>
                    <a:cubicBezTo>
                      <a:pt x="48" y="81"/>
                      <a:pt x="48" y="81"/>
                      <a:pt x="49" y="82"/>
                    </a:cubicBezTo>
                    <a:cubicBezTo>
                      <a:pt x="49" y="81"/>
                      <a:pt x="49" y="81"/>
                      <a:pt x="50" y="81"/>
                    </a:cubicBezTo>
                    <a:cubicBezTo>
                      <a:pt x="49" y="80"/>
                      <a:pt x="48" y="80"/>
                      <a:pt x="47" y="79"/>
                    </a:cubicBezTo>
                    <a:moveTo>
                      <a:pt x="29" y="79"/>
                    </a:moveTo>
                    <a:cubicBezTo>
                      <a:pt x="28" y="80"/>
                      <a:pt x="28" y="80"/>
                      <a:pt x="28" y="80"/>
                    </a:cubicBezTo>
                    <a:cubicBezTo>
                      <a:pt x="29" y="81"/>
                      <a:pt x="30" y="81"/>
                      <a:pt x="30" y="82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0" y="80"/>
                      <a:pt x="29" y="80"/>
                      <a:pt x="29" y="79"/>
                    </a:cubicBezTo>
                    <a:moveTo>
                      <a:pt x="74" y="79"/>
                    </a:moveTo>
                    <a:cubicBezTo>
                      <a:pt x="72" y="82"/>
                      <a:pt x="71" y="84"/>
                      <a:pt x="69" y="87"/>
                    </a:cubicBezTo>
                    <a:cubicBezTo>
                      <a:pt x="71" y="88"/>
                      <a:pt x="74" y="89"/>
                      <a:pt x="76" y="91"/>
                    </a:cubicBezTo>
                    <a:cubicBezTo>
                      <a:pt x="77" y="89"/>
                      <a:pt x="78" y="88"/>
                      <a:pt x="78" y="86"/>
                    </a:cubicBezTo>
                    <a:cubicBezTo>
                      <a:pt x="79" y="85"/>
                      <a:pt x="80" y="84"/>
                      <a:pt x="80" y="83"/>
                    </a:cubicBezTo>
                    <a:cubicBezTo>
                      <a:pt x="78" y="82"/>
                      <a:pt x="76" y="81"/>
                      <a:pt x="74" y="79"/>
                    </a:cubicBezTo>
                    <a:moveTo>
                      <a:pt x="125" y="79"/>
                    </a:move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6" y="81"/>
                      <a:pt x="126" y="81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26" y="80"/>
                      <a:pt x="126" y="79"/>
                      <a:pt x="125" y="79"/>
                    </a:cubicBezTo>
                    <a:moveTo>
                      <a:pt x="73" y="79"/>
                    </a:moveTo>
                    <a:cubicBezTo>
                      <a:pt x="72" y="82"/>
                      <a:pt x="70" y="84"/>
                      <a:pt x="69" y="87"/>
                    </a:cubicBezTo>
                    <a:cubicBezTo>
                      <a:pt x="69" y="87"/>
                      <a:pt x="69" y="87"/>
                      <a:pt x="69" y="87"/>
                    </a:cubicBezTo>
                    <a:cubicBezTo>
                      <a:pt x="70" y="84"/>
                      <a:pt x="72" y="82"/>
                      <a:pt x="73" y="79"/>
                    </a:cubicBezTo>
                    <a:cubicBezTo>
                      <a:pt x="73" y="79"/>
                      <a:pt x="73" y="79"/>
                      <a:pt x="73" y="79"/>
                    </a:cubicBezTo>
                    <a:moveTo>
                      <a:pt x="47" y="79"/>
                    </a:moveTo>
                    <a:cubicBezTo>
                      <a:pt x="46" y="80"/>
                      <a:pt x="46" y="81"/>
                      <a:pt x="45" y="81"/>
                    </a:cubicBezTo>
                    <a:cubicBezTo>
                      <a:pt x="45" y="81"/>
                      <a:pt x="45" y="81"/>
                      <a:pt x="46" y="81"/>
                    </a:cubicBezTo>
                    <a:cubicBezTo>
                      <a:pt x="46" y="81"/>
                      <a:pt x="46" y="80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moveTo>
                      <a:pt x="11" y="79"/>
                    </a:move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1"/>
                      <a:pt x="11" y="81"/>
                      <a:pt x="12" y="82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2" y="80"/>
                      <a:pt x="12" y="79"/>
                      <a:pt x="11" y="79"/>
                    </a:cubicBezTo>
                    <a:moveTo>
                      <a:pt x="11" y="79"/>
                    </a:moveTo>
                    <a:cubicBezTo>
                      <a:pt x="10" y="79"/>
                      <a:pt x="10" y="80"/>
                      <a:pt x="10" y="80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moveTo>
                      <a:pt x="29" y="79"/>
                    </a:moveTo>
                    <a:cubicBezTo>
                      <a:pt x="29" y="79"/>
                      <a:pt x="29" y="79"/>
                      <a:pt x="29" y="79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0"/>
                      <a:pt x="31" y="80"/>
                      <a:pt x="32" y="80"/>
                    </a:cubicBezTo>
                    <a:cubicBezTo>
                      <a:pt x="31" y="79"/>
                      <a:pt x="30" y="79"/>
                      <a:pt x="29" y="79"/>
                    </a:cubicBezTo>
                    <a:moveTo>
                      <a:pt x="46" y="78"/>
                    </a:moveTo>
                    <a:cubicBezTo>
                      <a:pt x="45" y="79"/>
                      <a:pt x="45" y="80"/>
                      <a:pt x="45" y="81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0"/>
                      <a:pt x="46" y="79"/>
                      <a:pt x="46" y="79"/>
                    </a:cubicBezTo>
                    <a:cubicBezTo>
                      <a:pt x="46" y="79"/>
                      <a:pt x="46" y="79"/>
                      <a:pt x="46" y="78"/>
                    </a:cubicBezTo>
                    <a:moveTo>
                      <a:pt x="114" y="78"/>
                    </a:moveTo>
                    <a:cubicBezTo>
                      <a:pt x="114" y="78"/>
                      <a:pt x="114" y="79"/>
                      <a:pt x="114" y="79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2"/>
                      <a:pt x="121" y="82"/>
                    </a:cubicBezTo>
                    <a:cubicBezTo>
                      <a:pt x="114" y="78"/>
                      <a:pt x="114" y="78"/>
                      <a:pt x="114" y="78"/>
                    </a:cubicBezTo>
                    <a:moveTo>
                      <a:pt x="10" y="78"/>
                    </a:moveTo>
                    <a:cubicBezTo>
                      <a:pt x="10" y="79"/>
                      <a:pt x="10" y="80"/>
                      <a:pt x="9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0" y="80"/>
                      <a:pt x="10" y="79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moveTo>
                      <a:pt x="130" y="78"/>
                    </a:moveTo>
                    <a:cubicBezTo>
                      <a:pt x="130" y="79"/>
                      <a:pt x="129" y="80"/>
                      <a:pt x="128" y="81"/>
                    </a:cubicBezTo>
                    <a:cubicBezTo>
                      <a:pt x="130" y="82"/>
                      <a:pt x="133" y="83"/>
                      <a:pt x="135" y="84"/>
                    </a:cubicBezTo>
                    <a:cubicBezTo>
                      <a:pt x="135" y="84"/>
                      <a:pt x="136" y="83"/>
                      <a:pt x="136" y="82"/>
                    </a:cubicBezTo>
                    <a:cubicBezTo>
                      <a:pt x="134" y="81"/>
                      <a:pt x="132" y="79"/>
                      <a:pt x="130" y="78"/>
                    </a:cubicBezTo>
                    <a:moveTo>
                      <a:pt x="139" y="78"/>
                    </a:moveTo>
                    <a:cubicBezTo>
                      <a:pt x="138" y="79"/>
                      <a:pt x="137" y="81"/>
                      <a:pt x="137" y="82"/>
                    </a:cubicBezTo>
                    <a:cubicBezTo>
                      <a:pt x="138" y="83"/>
                      <a:pt x="140" y="84"/>
                      <a:pt x="141" y="85"/>
                    </a:cubicBezTo>
                    <a:cubicBezTo>
                      <a:pt x="142" y="83"/>
                      <a:pt x="143" y="82"/>
                      <a:pt x="143" y="81"/>
                    </a:cubicBezTo>
                    <a:cubicBezTo>
                      <a:pt x="142" y="80"/>
                      <a:pt x="140" y="79"/>
                      <a:pt x="139" y="78"/>
                    </a:cubicBezTo>
                    <a:moveTo>
                      <a:pt x="74" y="78"/>
                    </a:moveTo>
                    <a:cubicBezTo>
                      <a:pt x="74" y="78"/>
                      <a:pt x="74" y="78"/>
                      <a:pt x="74" y="78"/>
                    </a:cubicBezTo>
                    <a:cubicBezTo>
                      <a:pt x="76" y="79"/>
                      <a:pt x="79" y="81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79" y="81"/>
                      <a:pt x="76" y="79"/>
                      <a:pt x="74" y="78"/>
                    </a:cubicBezTo>
                    <a:moveTo>
                      <a:pt x="74" y="78"/>
                    </a:move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moveTo>
                      <a:pt x="75" y="77"/>
                    </a:moveTo>
                    <a:cubicBezTo>
                      <a:pt x="75" y="78"/>
                      <a:pt x="74" y="78"/>
                      <a:pt x="74" y="78"/>
                    </a:cubicBezTo>
                    <a:cubicBezTo>
                      <a:pt x="76" y="79"/>
                      <a:pt x="79" y="80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79" y="80"/>
                      <a:pt x="77" y="79"/>
                      <a:pt x="75" y="77"/>
                    </a:cubicBezTo>
                    <a:moveTo>
                      <a:pt x="74" y="77"/>
                    </a:moveTo>
                    <a:cubicBezTo>
                      <a:pt x="74" y="77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7"/>
                    </a:cubicBezTo>
                    <a:cubicBezTo>
                      <a:pt x="74" y="77"/>
                      <a:pt x="74" y="77"/>
                      <a:pt x="74" y="77"/>
                    </a:cubicBezTo>
                    <a:moveTo>
                      <a:pt x="70" y="77"/>
                    </a:moveTo>
                    <a:cubicBezTo>
                      <a:pt x="69" y="80"/>
                      <a:pt x="67" y="82"/>
                      <a:pt x="66" y="85"/>
                    </a:cubicBezTo>
                    <a:cubicBezTo>
                      <a:pt x="66" y="85"/>
                      <a:pt x="67" y="85"/>
                      <a:pt x="67" y="85"/>
                    </a:cubicBezTo>
                    <a:cubicBezTo>
                      <a:pt x="69" y="83"/>
                      <a:pt x="70" y="80"/>
                      <a:pt x="72" y="78"/>
                    </a:cubicBezTo>
                    <a:cubicBezTo>
                      <a:pt x="71" y="78"/>
                      <a:pt x="71" y="77"/>
                      <a:pt x="70" y="77"/>
                    </a:cubicBezTo>
                    <a:moveTo>
                      <a:pt x="49" y="77"/>
                    </a:moveTo>
                    <a:cubicBezTo>
                      <a:pt x="49" y="77"/>
                      <a:pt x="49" y="77"/>
                      <a:pt x="49" y="77"/>
                    </a:cubicBezTo>
                    <a:cubicBezTo>
                      <a:pt x="49" y="78"/>
                      <a:pt x="50" y="78"/>
                      <a:pt x="51" y="79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0" y="78"/>
                      <a:pt x="50" y="77"/>
                      <a:pt x="49" y="77"/>
                    </a:cubicBezTo>
                    <a:moveTo>
                      <a:pt x="69" y="77"/>
                    </a:moveTo>
                    <a:cubicBezTo>
                      <a:pt x="67" y="80"/>
                      <a:pt x="67" y="80"/>
                      <a:pt x="67" y="80"/>
                    </a:cubicBezTo>
                    <a:cubicBezTo>
                      <a:pt x="68" y="79"/>
                      <a:pt x="69" y="78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moveTo>
                      <a:pt x="48" y="76"/>
                    </a:move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8" y="76"/>
                      <a:pt x="48" y="76"/>
                    </a:cubicBezTo>
                    <a:moveTo>
                      <a:pt x="49" y="76"/>
                    </a:moveTo>
                    <a:cubicBezTo>
                      <a:pt x="49" y="76"/>
                      <a:pt x="49" y="77"/>
                      <a:pt x="49" y="77"/>
                    </a:cubicBezTo>
                    <a:cubicBezTo>
                      <a:pt x="50" y="77"/>
                      <a:pt x="50" y="78"/>
                      <a:pt x="51" y="78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1" y="77"/>
                      <a:pt x="50" y="77"/>
                      <a:pt x="49" y="76"/>
                    </a:cubicBezTo>
                    <a:moveTo>
                      <a:pt x="47" y="76"/>
                    </a:move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8" y="77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7" y="76"/>
                      <a:pt x="47" y="76"/>
                    </a:cubicBezTo>
                    <a:moveTo>
                      <a:pt x="49" y="76"/>
                    </a:move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9" y="76"/>
                      <a:pt x="49" y="76"/>
                    </a:cubicBezTo>
                    <a:cubicBezTo>
                      <a:pt x="49" y="76"/>
                      <a:pt x="49" y="76"/>
                      <a:pt x="49" y="76"/>
                    </a:cubicBezTo>
                    <a:moveTo>
                      <a:pt x="49" y="76"/>
                    </a:moveTo>
                    <a:cubicBezTo>
                      <a:pt x="49" y="76"/>
                      <a:pt x="49" y="76"/>
                      <a:pt x="49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6"/>
                      <a:pt x="50" y="76"/>
                      <a:pt x="49" y="76"/>
                    </a:cubicBezTo>
                    <a:moveTo>
                      <a:pt x="71" y="76"/>
                    </a:moveTo>
                    <a:cubicBezTo>
                      <a:pt x="71" y="76"/>
                      <a:pt x="71" y="76"/>
                      <a:pt x="71" y="76"/>
                    </a:cubicBezTo>
                    <a:cubicBezTo>
                      <a:pt x="71" y="76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6"/>
                      <a:pt x="71" y="76"/>
                      <a:pt x="71" y="76"/>
                    </a:cubicBezTo>
                    <a:moveTo>
                      <a:pt x="13" y="76"/>
                    </a:moveTo>
                    <a:cubicBezTo>
                      <a:pt x="13" y="76"/>
                      <a:pt x="12" y="77"/>
                      <a:pt x="12" y="78"/>
                    </a:cubicBezTo>
                    <a:cubicBezTo>
                      <a:pt x="12" y="78"/>
                      <a:pt x="13" y="78"/>
                      <a:pt x="14" y="79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4" y="76"/>
                      <a:pt x="14" y="76"/>
                      <a:pt x="13" y="76"/>
                    </a:cubicBezTo>
                    <a:moveTo>
                      <a:pt x="49" y="76"/>
                    </a:moveTo>
                    <a:cubicBezTo>
                      <a:pt x="49" y="76"/>
                      <a:pt x="49" y="76"/>
                      <a:pt x="49" y="76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49" y="76"/>
                      <a:pt x="49" y="76"/>
                      <a:pt x="49" y="76"/>
                    </a:cubicBezTo>
                    <a:moveTo>
                      <a:pt x="71" y="75"/>
                    </a:moveTo>
                    <a:cubicBezTo>
                      <a:pt x="71" y="76"/>
                      <a:pt x="71" y="76"/>
                      <a:pt x="71" y="76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2" y="76"/>
                      <a:pt x="73" y="76"/>
                      <a:pt x="73" y="76"/>
                    </a:cubicBezTo>
                    <a:cubicBezTo>
                      <a:pt x="72" y="76"/>
                      <a:pt x="72" y="76"/>
                      <a:pt x="71" y="75"/>
                    </a:cubicBezTo>
                    <a:moveTo>
                      <a:pt x="48" y="75"/>
                    </a:moveTo>
                    <a:cubicBezTo>
                      <a:pt x="48" y="76"/>
                      <a:pt x="47" y="76"/>
                      <a:pt x="47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8" y="75"/>
                      <a:pt x="48" y="75"/>
                    </a:cubicBezTo>
                    <a:moveTo>
                      <a:pt x="13" y="75"/>
                    </a:moveTo>
                    <a:cubicBezTo>
                      <a:pt x="12" y="76"/>
                      <a:pt x="12" y="77"/>
                      <a:pt x="11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3" y="75"/>
                      <a:pt x="13" y="75"/>
                      <a:pt x="13" y="75"/>
                    </a:cubicBezTo>
                    <a:moveTo>
                      <a:pt x="116" y="75"/>
                    </a:moveTo>
                    <a:cubicBezTo>
                      <a:pt x="115" y="76"/>
                      <a:pt x="115" y="77"/>
                      <a:pt x="115" y="77"/>
                    </a:cubicBezTo>
                    <a:cubicBezTo>
                      <a:pt x="117" y="79"/>
                      <a:pt x="119" y="80"/>
                      <a:pt x="122" y="82"/>
                    </a:cubicBezTo>
                    <a:cubicBezTo>
                      <a:pt x="122" y="81"/>
                      <a:pt x="122" y="80"/>
                      <a:pt x="123" y="79"/>
                    </a:cubicBezTo>
                    <a:cubicBezTo>
                      <a:pt x="121" y="78"/>
                      <a:pt x="118" y="77"/>
                      <a:pt x="116" y="75"/>
                    </a:cubicBezTo>
                    <a:cubicBezTo>
                      <a:pt x="116" y="76"/>
                      <a:pt x="116" y="76"/>
                      <a:pt x="115" y="76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75"/>
                      <a:pt x="116" y="75"/>
                      <a:pt x="116" y="75"/>
                    </a:cubicBezTo>
                    <a:moveTo>
                      <a:pt x="70" y="75"/>
                    </a:move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moveTo>
                      <a:pt x="12" y="75"/>
                    </a:moveTo>
                    <a:cubicBezTo>
                      <a:pt x="12" y="76"/>
                      <a:pt x="11" y="76"/>
                      <a:pt x="11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6"/>
                      <a:pt x="12" y="76"/>
                      <a:pt x="12" y="75"/>
                    </a:cubicBezTo>
                    <a:cubicBezTo>
                      <a:pt x="12" y="75"/>
                      <a:pt x="12" y="75"/>
                      <a:pt x="12" y="75"/>
                    </a:cubicBezTo>
                    <a:moveTo>
                      <a:pt x="97" y="75"/>
                    </a:moveTo>
                    <a:cubicBezTo>
                      <a:pt x="96" y="77"/>
                      <a:pt x="94" y="80"/>
                      <a:pt x="93" y="82"/>
                    </a:cubicBezTo>
                    <a:cubicBezTo>
                      <a:pt x="96" y="84"/>
                      <a:pt x="99" y="86"/>
                      <a:pt x="102" y="88"/>
                    </a:cubicBezTo>
                    <a:cubicBezTo>
                      <a:pt x="103" y="85"/>
                      <a:pt x="105" y="83"/>
                      <a:pt x="106" y="80"/>
                    </a:cubicBezTo>
                    <a:cubicBezTo>
                      <a:pt x="103" y="79"/>
                      <a:pt x="100" y="77"/>
                      <a:pt x="97" y="75"/>
                    </a:cubicBezTo>
                    <a:moveTo>
                      <a:pt x="48" y="75"/>
                    </a:move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5"/>
                      <a:pt x="48" y="75"/>
                      <a:pt x="48" y="75"/>
                    </a:cubicBezTo>
                    <a:moveTo>
                      <a:pt x="70" y="75"/>
                    </a:move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moveTo>
                      <a:pt x="65" y="74"/>
                    </a:moveTo>
                    <a:cubicBezTo>
                      <a:pt x="64" y="77"/>
                      <a:pt x="63" y="79"/>
                      <a:pt x="61" y="82"/>
                    </a:cubicBezTo>
                    <a:cubicBezTo>
                      <a:pt x="62" y="82"/>
                      <a:pt x="63" y="83"/>
                      <a:pt x="64" y="83"/>
                    </a:cubicBezTo>
                    <a:cubicBezTo>
                      <a:pt x="66" y="81"/>
                      <a:pt x="67" y="79"/>
                      <a:pt x="68" y="76"/>
                    </a:cubicBezTo>
                    <a:cubicBezTo>
                      <a:pt x="67" y="76"/>
                      <a:pt x="66" y="75"/>
                      <a:pt x="65" y="74"/>
                    </a:cubicBezTo>
                    <a:moveTo>
                      <a:pt x="76" y="74"/>
                    </a:moveTo>
                    <a:cubicBezTo>
                      <a:pt x="76" y="74"/>
                      <a:pt x="76" y="75"/>
                      <a:pt x="76" y="75"/>
                    </a:cubicBezTo>
                    <a:cubicBezTo>
                      <a:pt x="78" y="76"/>
                      <a:pt x="81" y="77"/>
                      <a:pt x="83" y="79"/>
                    </a:cubicBezTo>
                    <a:cubicBezTo>
                      <a:pt x="83" y="79"/>
                      <a:pt x="83" y="78"/>
                      <a:pt x="83" y="78"/>
                    </a:cubicBezTo>
                    <a:cubicBezTo>
                      <a:pt x="76" y="74"/>
                      <a:pt x="76" y="74"/>
                      <a:pt x="76" y="74"/>
                    </a:cubicBezTo>
                    <a:moveTo>
                      <a:pt x="76" y="74"/>
                    </a:moveTo>
                    <a:cubicBezTo>
                      <a:pt x="76" y="74"/>
                      <a:pt x="76" y="75"/>
                      <a:pt x="76" y="75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6" y="75"/>
                      <a:pt x="76" y="74"/>
                      <a:pt x="76" y="74"/>
                    </a:cubicBezTo>
                    <a:cubicBezTo>
                      <a:pt x="76" y="74"/>
                      <a:pt x="76" y="74"/>
                      <a:pt x="76" y="74"/>
                    </a:cubicBezTo>
                    <a:moveTo>
                      <a:pt x="132" y="74"/>
                    </a:moveTo>
                    <a:cubicBezTo>
                      <a:pt x="132" y="75"/>
                      <a:pt x="131" y="77"/>
                      <a:pt x="130" y="78"/>
                    </a:cubicBezTo>
                    <a:cubicBezTo>
                      <a:pt x="132" y="79"/>
                      <a:pt x="134" y="81"/>
                      <a:pt x="136" y="82"/>
                    </a:cubicBezTo>
                    <a:cubicBezTo>
                      <a:pt x="137" y="80"/>
                      <a:pt x="138" y="79"/>
                      <a:pt x="139" y="78"/>
                    </a:cubicBezTo>
                    <a:cubicBezTo>
                      <a:pt x="137" y="77"/>
                      <a:pt x="135" y="75"/>
                      <a:pt x="132" y="74"/>
                    </a:cubicBezTo>
                    <a:moveTo>
                      <a:pt x="117" y="74"/>
                    </a:moveTo>
                    <a:cubicBezTo>
                      <a:pt x="117" y="74"/>
                      <a:pt x="116" y="75"/>
                      <a:pt x="116" y="75"/>
                    </a:cubicBezTo>
                    <a:cubicBezTo>
                      <a:pt x="118" y="76"/>
                      <a:pt x="121" y="78"/>
                      <a:pt x="123" y="79"/>
                    </a:cubicBezTo>
                    <a:cubicBezTo>
                      <a:pt x="123" y="79"/>
                      <a:pt x="123" y="78"/>
                      <a:pt x="124" y="78"/>
                    </a:cubicBezTo>
                    <a:cubicBezTo>
                      <a:pt x="122" y="77"/>
                      <a:pt x="121" y="76"/>
                      <a:pt x="119" y="76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8" y="75"/>
                      <a:pt x="118" y="74"/>
                      <a:pt x="117" y="74"/>
                    </a:cubicBezTo>
                    <a:moveTo>
                      <a:pt x="117" y="74"/>
                    </a:moveTo>
                    <a:cubicBezTo>
                      <a:pt x="116" y="74"/>
                      <a:pt x="116" y="75"/>
                      <a:pt x="116" y="75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7" y="74"/>
                      <a:pt x="117" y="74"/>
                      <a:pt x="117" y="74"/>
                    </a:cubicBezTo>
                    <a:cubicBezTo>
                      <a:pt x="117" y="74"/>
                      <a:pt x="117" y="74"/>
                      <a:pt x="117" y="74"/>
                    </a:cubicBezTo>
                    <a:moveTo>
                      <a:pt x="98" y="74"/>
                    </a:moveTo>
                    <a:cubicBezTo>
                      <a:pt x="98" y="74"/>
                      <a:pt x="98" y="74"/>
                      <a:pt x="98" y="74"/>
                    </a:cubicBezTo>
                    <a:cubicBezTo>
                      <a:pt x="99" y="75"/>
                      <a:pt x="101" y="75"/>
                      <a:pt x="102" y="76"/>
                    </a:cubicBezTo>
                    <a:cubicBezTo>
                      <a:pt x="98" y="74"/>
                      <a:pt x="98" y="74"/>
                      <a:pt x="98" y="74"/>
                    </a:cubicBezTo>
                    <a:moveTo>
                      <a:pt x="32" y="74"/>
                    </a:moveTo>
                    <a:cubicBezTo>
                      <a:pt x="31" y="75"/>
                      <a:pt x="30" y="76"/>
                      <a:pt x="30" y="78"/>
                    </a:cubicBezTo>
                    <a:cubicBezTo>
                      <a:pt x="30" y="78"/>
                      <a:pt x="31" y="79"/>
                      <a:pt x="32" y="79"/>
                    </a:cubicBezTo>
                    <a:cubicBezTo>
                      <a:pt x="33" y="78"/>
                      <a:pt x="34" y="76"/>
                      <a:pt x="35" y="75"/>
                    </a:cubicBezTo>
                    <a:cubicBezTo>
                      <a:pt x="34" y="75"/>
                      <a:pt x="33" y="74"/>
                      <a:pt x="32" y="74"/>
                    </a:cubicBezTo>
                    <a:moveTo>
                      <a:pt x="77" y="73"/>
                    </a:moveTo>
                    <a:cubicBezTo>
                      <a:pt x="77" y="74"/>
                      <a:pt x="77" y="74"/>
                      <a:pt x="77" y="74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8"/>
                      <a:pt x="84" y="78"/>
                      <a:pt x="84" y="77"/>
                    </a:cubicBezTo>
                    <a:cubicBezTo>
                      <a:pt x="81" y="76"/>
                      <a:pt x="79" y="75"/>
                      <a:pt x="77" y="73"/>
                    </a:cubicBezTo>
                    <a:moveTo>
                      <a:pt x="77" y="73"/>
                    </a:moveTo>
                    <a:cubicBezTo>
                      <a:pt x="77" y="73"/>
                      <a:pt x="77" y="74"/>
                      <a:pt x="76" y="74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7" y="74"/>
                      <a:pt x="77" y="73"/>
                      <a:pt x="77" y="73"/>
                    </a:cubicBezTo>
                    <a:cubicBezTo>
                      <a:pt x="77" y="73"/>
                      <a:pt x="77" y="73"/>
                      <a:pt x="77" y="73"/>
                    </a:cubicBezTo>
                    <a:moveTo>
                      <a:pt x="66" y="73"/>
                    </a:moveTo>
                    <a:cubicBezTo>
                      <a:pt x="66" y="73"/>
                      <a:pt x="66" y="73"/>
                      <a:pt x="66" y="73"/>
                    </a:cubicBezTo>
                    <a:cubicBezTo>
                      <a:pt x="67" y="74"/>
                      <a:pt x="68" y="74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4"/>
                      <a:pt x="67" y="73"/>
                      <a:pt x="66" y="73"/>
                    </a:cubicBezTo>
                    <a:moveTo>
                      <a:pt x="142" y="73"/>
                    </a:moveTo>
                    <a:cubicBezTo>
                      <a:pt x="141" y="74"/>
                      <a:pt x="140" y="76"/>
                      <a:pt x="139" y="78"/>
                    </a:cubicBezTo>
                    <a:cubicBezTo>
                      <a:pt x="141" y="79"/>
                      <a:pt x="142" y="80"/>
                      <a:pt x="144" y="81"/>
                    </a:cubicBezTo>
                    <a:cubicBezTo>
                      <a:pt x="145" y="79"/>
                      <a:pt x="146" y="77"/>
                      <a:pt x="147" y="76"/>
                    </a:cubicBezTo>
                    <a:cubicBezTo>
                      <a:pt x="145" y="75"/>
                      <a:pt x="144" y="74"/>
                      <a:pt x="142" y="73"/>
                    </a:cubicBezTo>
                    <a:moveTo>
                      <a:pt x="66" y="72"/>
                    </a:moveTo>
                    <a:cubicBezTo>
                      <a:pt x="66" y="72"/>
                      <a:pt x="66" y="73"/>
                      <a:pt x="66" y="73"/>
                    </a:cubicBezTo>
                    <a:cubicBezTo>
                      <a:pt x="67" y="73"/>
                      <a:pt x="68" y="74"/>
                      <a:pt x="69" y="74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68" y="74"/>
                      <a:pt x="67" y="73"/>
                      <a:pt x="66" y="72"/>
                    </a:cubicBezTo>
                    <a:moveTo>
                      <a:pt x="130" y="72"/>
                    </a:moveTo>
                    <a:cubicBezTo>
                      <a:pt x="128" y="75"/>
                      <a:pt x="127" y="77"/>
                      <a:pt x="126" y="79"/>
                    </a:cubicBezTo>
                    <a:cubicBezTo>
                      <a:pt x="126" y="79"/>
                      <a:pt x="126" y="79"/>
                      <a:pt x="126" y="80"/>
                    </a:cubicBezTo>
                    <a:cubicBezTo>
                      <a:pt x="128" y="77"/>
                      <a:pt x="129" y="75"/>
                      <a:pt x="131" y="73"/>
                    </a:cubicBezTo>
                    <a:cubicBezTo>
                      <a:pt x="130" y="73"/>
                      <a:pt x="130" y="72"/>
                      <a:pt x="130" y="72"/>
                    </a:cubicBezTo>
                    <a:moveTo>
                      <a:pt x="73" y="72"/>
                    </a:moveTo>
                    <a:cubicBezTo>
                      <a:pt x="73" y="72"/>
                      <a:pt x="73" y="73"/>
                      <a:pt x="73" y="73"/>
                    </a:cubicBezTo>
                    <a:cubicBezTo>
                      <a:pt x="73" y="73"/>
                      <a:pt x="74" y="73"/>
                      <a:pt x="74" y="74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3" y="72"/>
                      <a:pt x="73" y="72"/>
                      <a:pt x="73" y="72"/>
                    </a:cubicBezTo>
                    <a:moveTo>
                      <a:pt x="99" y="72"/>
                    </a:moveTo>
                    <a:cubicBezTo>
                      <a:pt x="99" y="72"/>
                      <a:pt x="99" y="72"/>
                      <a:pt x="99" y="72"/>
                    </a:cubicBezTo>
                    <a:cubicBezTo>
                      <a:pt x="102" y="74"/>
                      <a:pt x="105" y="76"/>
                      <a:pt x="108" y="77"/>
                    </a:cubicBezTo>
                    <a:cubicBezTo>
                      <a:pt x="108" y="77"/>
                      <a:pt x="108" y="77"/>
                      <a:pt x="108" y="77"/>
                    </a:cubicBezTo>
                    <a:cubicBezTo>
                      <a:pt x="105" y="75"/>
                      <a:pt x="102" y="74"/>
                      <a:pt x="99" y="72"/>
                    </a:cubicBezTo>
                    <a:moveTo>
                      <a:pt x="16" y="72"/>
                    </a:moveTo>
                    <a:cubicBezTo>
                      <a:pt x="15" y="72"/>
                      <a:pt x="15" y="72"/>
                      <a:pt x="15" y="73"/>
                    </a:cubicBezTo>
                    <a:cubicBezTo>
                      <a:pt x="15" y="73"/>
                      <a:pt x="16" y="73"/>
                      <a:pt x="16" y="74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6" y="72"/>
                      <a:pt x="16" y="72"/>
                    </a:cubicBezTo>
                    <a:moveTo>
                      <a:pt x="72" y="71"/>
                    </a:move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1"/>
                      <a:pt x="72" y="71"/>
                      <a:pt x="72" y="71"/>
                    </a:cubicBezTo>
                    <a:moveTo>
                      <a:pt x="15" y="71"/>
                    </a:moveTo>
                    <a:cubicBezTo>
                      <a:pt x="15" y="72"/>
                      <a:pt x="14" y="72"/>
                      <a:pt x="14" y="72"/>
                    </a:cubicBezTo>
                    <a:cubicBezTo>
                      <a:pt x="14" y="72"/>
                      <a:pt x="14" y="72"/>
                      <a:pt x="15" y="72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1"/>
                      <a:pt x="15" y="71"/>
                      <a:pt x="15" y="71"/>
                    </a:cubicBezTo>
                    <a:moveTo>
                      <a:pt x="74" y="71"/>
                    </a:moveTo>
                    <a:cubicBezTo>
                      <a:pt x="74" y="71"/>
                      <a:pt x="73" y="72"/>
                      <a:pt x="73" y="72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5" y="72"/>
                      <a:pt x="75" y="72"/>
                    </a:cubicBezTo>
                    <a:cubicBezTo>
                      <a:pt x="75" y="72"/>
                      <a:pt x="74" y="71"/>
                      <a:pt x="74" y="71"/>
                    </a:cubicBezTo>
                    <a:moveTo>
                      <a:pt x="15" y="71"/>
                    </a:moveTo>
                    <a:cubicBezTo>
                      <a:pt x="15" y="72"/>
                      <a:pt x="14" y="72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2"/>
                      <a:pt x="15" y="72"/>
                      <a:pt x="15" y="71"/>
                    </a:cubicBezTo>
                    <a:cubicBezTo>
                      <a:pt x="15" y="71"/>
                      <a:pt x="15" y="71"/>
                      <a:pt x="15" y="71"/>
                    </a:cubicBezTo>
                    <a:moveTo>
                      <a:pt x="16" y="71"/>
                    </a:moveTo>
                    <a:cubicBezTo>
                      <a:pt x="16" y="71"/>
                      <a:pt x="16" y="71"/>
                      <a:pt x="16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1"/>
                      <a:pt x="17" y="71"/>
                      <a:pt x="16" y="71"/>
                    </a:cubicBezTo>
                    <a:moveTo>
                      <a:pt x="34" y="71"/>
                    </a:moveTo>
                    <a:cubicBezTo>
                      <a:pt x="33" y="72"/>
                      <a:pt x="33" y="73"/>
                      <a:pt x="32" y="74"/>
                    </a:cubicBezTo>
                    <a:cubicBezTo>
                      <a:pt x="33" y="74"/>
                      <a:pt x="34" y="75"/>
                      <a:pt x="35" y="75"/>
                    </a:cubicBezTo>
                    <a:cubicBezTo>
                      <a:pt x="35" y="74"/>
                      <a:pt x="36" y="73"/>
                      <a:pt x="36" y="72"/>
                    </a:cubicBezTo>
                    <a:cubicBezTo>
                      <a:pt x="35" y="72"/>
                      <a:pt x="35" y="71"/>
                      <a:pt x="34" y="71"/>
                    </a:cubicBezTo>
                    <a:moveTo>
                      <a:pt x="73" y="70"/>
                    </a:move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1"/>
                      <a:pt x="72" y="71"/>
                      <a:pt x="73" y="71"/>
                    </a:cubicBezTo>
                    <a:cubicBezTo>
                      <a:pt x="73" y="70"/>
                      <a:pt x="73" y="70"/>
                      <a:pt x="73" y="70"/>
                    </a:cubicBezTo>
                    <a:moveTo>
                      <a:pt x="15" y="70"/>
                    </a:move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6" y="71"/>
                      <a:pt x="15" y="70"/>
                      <a:pt x="15" y="70"/>
                    </a:cubicBezTo>
                    <a:moveTo>
                      <a:pt x="15" y="70"/>
                    </a:move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1"/>
                      <a:pt x="15" y="71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moveTo>
                      <a:pt x="100" y="70"/>
                    </a:moveTo>
                    <a:cubicBezTo>
                      <a:pt x="100" y="70"/>
                      <a:pt x="100" y="71"/>
                      <a:pt x="100" y="71"/>
                    </a:cubicBezTo>
                    <a:cubicBezTo>
                      <a:pt x="109" y="76"/>
                      <a:pt x="109" y="76"/>
                      <a:pt x="109" y="76"/>
                    </a:cubicBezTo>
                    <a:cubicBezTo>
                      <a:pt x="109" y="76"/>
                      <a:pt x="109" y="76"/>
                      <a:pt x="109" y="76"/>
                    </a:cubicBezTo>
                    <a:cubicBezTo>
                      <a:pt x="109" y="76"/>
                      <a:pt x="109" y="75"/>
                      <a:pt x="109" y="75"/>
                    </a:cubicBezTo>
                    <a:cubicBezTo>
                      <a:pt x="100" y="70"/>
                      <a:pt x="100" y="70"/>
                      <a:pt x="100" y="70"/>
                    </a:cubicBezTo>
                    <a:moveTo>
                      <a:pt x="38" y="70"/>
                    </a:move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moveTo>
                      <a:pt x="145" y="70"/>
                    </a:moveTo>
                    <a:cubicBezTo>
                      <a:pt x="146" y="71"/>
                      <a:pt x="148" y="71"/>
                      <a:pt x="149" y="72"/>
                    </a:cubicBezTo>
                    <a:cubicBezTo>
                      <a:pt x="149" y="72"/>
                      <a:pt x="149" y="72"/>
                      <a:pt x="149" y="72"/>
                    </a:cubicBezTo>
                    <a:cubicBezTo>
                      <a:pt x="148" y="71"/>
                      <a:pt x="146" y="71"/>
                      <a:pt x="145" y="70"/>
                    </a:cubicBezTo>
                    <a:moveTo>
                      <a:pt x="144" y="70"/>
                    </a:moveTo>
                    <a:cubicBezTo>
                      <a:pt x="143" y="71"/>
                      <a:pt x="143" y="72"/>
                      <a:pt x="142" y="72"/>
                    </a:cubicBezTo>
                    <a:cubicBezTo>
                      <a:pt x="144" y="73"/>
                      <a:pt x="145" y="74"/>
                      <a:pt x="147" y="75"/>
                    </a:cubicBezTo>
                    <a:cubicBezTo>
                      <a:pt x="147" y="74"/>
                      <a:pt x="148" y="73"/>
                      <a:pt x="148" y="72"/>
                    </a:cubicBezTo>
                    <a:cubicBezTo>
                      <a:pt x="147" y="72"/>
                      <a:pt x="145" y="71"/>
                      <a:pt x="144" y="70"/>
                    </a:cubicBezTo>
                    <a:moveTo>
                      <a:pt x="100" y="70"/>
                    </a:moveTo>
                    <a:cubicBezTo>
                      <a:pt x="100" y="70"/>
                      <a:pt x="100" y="70"/>
                      <a:pt x="100" y="70"/>
                    </a:cubicBezTo>
                    <a:cubicBezTo>
                      <a:pt x="103" y="72"/>
                      <a:pt x="106" y="73"/>
                      <a:pt x="109" y="75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06" y="73"/>
                      <a:pt x="103" y="71"/>
                      <a:pt x="100" y="70"/>
                    </a:cubicBezTo>
                    <a:moveTo>
                      <a:pt x="144" y="70"/>
                    </a:moveTo>
                    <a:cubicBezTo>
                      <a:pt x="144" y="70"/>
                      <a:pt x="144" y="70"/>
                      <a:pt x="144" y="70"/>
                    </a:cubicBezTo>
                    <a:cubicBezTo>
                      <a:pt x="148" y="72"/>
                      <a:pt x="148" y="72"/>
                      <a:pt x="148" y="72"/>
                    </a:cubicBezTo>
                    <a:cubicBezTo>
                      <a:pt x="147" y="71"/>
                      <a:pt x="145" y="70"/>
                      <a:pt x="144" y="70"/>
                    </a:cubicBezTo>
                    <a:moveTo>
                      <a:pt x="68" y="69"/>
                    </a:moveTo>
                    <a:cubicBezTo>
                      <a:pt x="68" y="69"/>
                      <a:pt x="68" y="70"/>
                      <a:pt x="68" y="70"/>
                    </a:cubicBezTo>
                    <a:cubicBezTo>
                      <a:pt x="69" y="71"/>
                      <a:pt x="70" y="71"/>
                      <a:pt x="71" y="72"/>
                    </a:cubicBezTo>
                    <a:cubicBezTo>
                      <a:pt x="71" y="72"/>
                      <a:pt x="71" y="71"/>
                      <a:pt x="71" y="71"/>
                    </a:cubicBezTo>
                    <a:cubicBezTo>
                      <a:pt x="68" y="69"/>
                      <a:pt x="68" y="69"/>
                      <a:pt x="68" y="69"/>
                    </a:cubicBezTo>
                    <a:moveTo>
                      <a:pt x="109" y="69"/>
                    </a:moveTo>
                    <a:cubicBezTo>
                      <a:pt x="110" y="70"/>
                      <a:pt x="111" y="71"/>
                      <a:pt x="111" y="71"/>
                    </a:cubicBezTo>
                    <a:cubicBezTo>
                      <a:pt x="111" y="71"/>
                      <a:pt x="111" y="71"/>
                      <a:pt x="111" y="71"/>
                    </a:cubicBezTo>
                    <a:cubicBezTo>
                      <a:pt x="111" y="70"/>
                      <a:pt x="110" y="70"/>
                      <a:pt x="109" y="69"/>
                    </a:cubicBezTo>
                    <a:moveTo>
                      <a:pt x="136" y="69"/>
                    </a:moveTo>
                    <a:cubicBezTo>
                      <a:pt x="135" y="71"/>
                      <a:pt x="134" y="72"/>
                      <a:pt x="133" y="74"/>
                    </a:cubicBezTo>
                    <a:cubicBezTo>
                      <a:pt x="135" y="75"/>
                      <a:pt x="137" y="76"/>
                      <a:pt x="139" y="78"/>
                    </a:cubicBezTo>
                    <a:cubicBezTo>
                      <a:pt x="140" y="76"/>
                      <a:pt x="141" y="74"/>
                      <a:pt x="142" y="73"/>
                    </a:cubicBezTo>
                    <a:cubicBezTo>
                      <a:pt x="140" y="71"/>
                      <a:pt x="138" y="70"/>
                      <a:pt x="136" y="69"/>
                    </a:cubicBezTo>
                    <a:moveTo>
                      <a:pt x="80" y="69"/>
                    </a:moveTo>
                    <a:cubicBezTo>
                      <a:pt x="79" y="70"/>
                      <a:pt x="78" y="71"/>
                      <a:pt x="77" y="73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8" y="71"/>
                      <a:pt x="79" y="70"/>
                      <a:pt x="80" y="69"/>
                    </a:cubicBezTo>
                    <a:moveTo>
                      <a:pt x="35" y="68"/>
                    </a:moveTo>
                    <a:cubicBezTo>
                      <a:pt x="35" y="68"/>
                      <a:pt x="35" y="68"/>
                      <a:pt x="35" y="69"/>
                    </a:cubicBezTo>
                    <a:cubicBezTo>
                      <a:pt x="36" y="69"/>
                      <a:pt x="37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7" y="69"/>
                      <a:pt x="36" y="69"/>
                      <a:pt x="35" y="68"/>
                    </a:cubicBezTo>
                    <a:moveTo>
                      <a:pt x="69" y="68"/>
                    </a:moveTo>
                    <a:cubicBezTo>
                      <a:pt x="69" y="68"/>
                      <a:pt x="69" y="69"/>
                      <a:pt x="68" y="69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72" y="71"/>
                      <a:pt x="72" y="70"/>
                      <a:pt x="72" y="70"/>
                    </a:cubicBezTo>
                    <a:cubicBezTo>
                      <a:pt x="71" y="69"/>
                      <a:pt x="70" y="69"/>
                      <a:pt x="69" y="68"/>
                    </a:cubicBezTo>
                    <a:moveTo>
                      <a:pt x="54" y="68"/>
                    </a:moveTo>
                    <a:cubicBezTo>
                      <a:pt x="53" y="70"/>
                      <a:pt x="51" y="73"/>
                      <a:pt x="50" y="76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6"/>
                      <a:pt x="52" y="76"/>
                    </a:cubicBezTo>
                    <a:cubicBezTo>
                      <a:pt x="52" y="76"/>
                      <a:pt x="51" y="75"/>
                      <a:pt x="50" y="75"/>
                    </a:cubicBezTo>
                    <a:cubicBezTo>
                      <a:pt x="51" y="75"/>
                      <a:pt x="52" y="76"/>
                      <a:pt x="52" y="76"/>
                    </a:cubicBezTo>
                    <a:cubicBezTo>
                      <a:pt x="54" y="74"/>
                      <a:pt x="55" y="72"/>
                      <a:pt x="57" y="69"/>
                    </a:cubicBezTo>
                    <a:cubicBezTo>
                      <a:pt x="56" y="69"/>
                      <a:pt x="55" y="68"/>
                      <a:pt x="54" y="68"/>
                    </a:cubicBezTo>
                    <a:moveTo>
                      <a:pt x="37" y="68"/>
                    </a:move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8" y="69"/>
                      <a:pt x="38" y="68"/>
                      <a:pt x="37" y="68"/>
                    </a:cubicBezTo>
                    <a:moveTo>
                      <a:pt x="36" y="67"/>
                    </a:moveTo>
                    <a:cubicBezTo>
                      <a:pt x="36" y="68"/>
                      <a:pt x="35" y="68"/>
                      <a:pt x="35" y="68"/>
                    </a:cubicBezTo>
                    <a:cubicBezTo>
                      <a:pt x="36" y="68"/>
                      <a:pt x="37" y="69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68"/>
                      <a:pt x="37" y="68"/>
                      <a:pt x="36" y="67"/>
                    </a:cubicBezTo>
                    <a:moveTo>
                      <a:pt x="54" y="67"/>
                    </a:moveTo>
                    <a:cubicBezTo>
                      <a:pt x="52" y="70"/>
                      <a:pt x="50" y="73"/>
                      <a:pt x="49" y="75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51" y="73"/>
                      <a:pt x="52" y="70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moveTo>
                      <a:pt x="121" y="67"/>
                    </a:moveTo>
                    <a:cubicBezTo>
                      <a:pt x="120" y="69"/>
                      <a:pt x="118" y="72"/>
                      <a:pt x="117" y="74"/>
                    </a:cubicBezTo>
                    <a:cubicBezTo>
                      <a:pt x="118" y="75"/>
                      <a:pt x="119" y="75"/>
                      <a:pt x="119" y="76"/>
                    </a:cubicBezTo>
                    <a:cubicBezTo>
                      <a:pt x="121" y="76"/>
                      <a:pt x="122" y="77"/>
                      <a:pt x="124" y="78"/>
                    </a:cubicBezTo>
                    <a:cubicBezTo>
                      <a:pt x="125" y="76"/>
                      <a:pt x="126" y="73"/>
                      <a:pt x="128" y="71"/>
                    </a:cubicBezTo>
                    <a:cubicBezTo>
                      <a:pt x="126" y="70"/>
                      <a:pt x="123" y="69"/>
                      <a:pt x="121" y="67"/>
                    </a:cubicBezTo>
                    <a:moveTo>
                      <a:pt x="102" y="67"/>
                    </a:moveTo>
                    <a:cubicBezTo>
                      <a:pt x="102" y="68"/>
                      <a:pt x="101" y="68"/>
                      <a:pt x="101" y="69"/>
                    </a:cubicBezTo>
                    <a:cubicBezTo>
                      <a:pt x="101" y="69"/>
                      <a:pt x="102" y="69"/>
                      <a:pt x="102" y="69"/>
                    </a:cubicBezTo>
                    <a:cubicBezTo>
                      <a:pt x="104" y="71"/>
                      <a:pt x="104" y="71"/>
                      <a:pt x="104" y="71"/>
                    </a:cubicBezTo>
                    <a:cubicBezTo>
                      <a:pt x="106" y="72"/>
                      <a:pt x="108" y="73"/>
                      <a:pt x="110" y="74"/>
                    </a:cubicBezTo>
                    <a:cubicBezTo>
                      <a:pt x="110" y="73"/>
                      <a:pt x="110" y="73"/>
                      <a:pt x="111" y="72"/>
                    </a:cubicBezTo>
                    <a:cubicBezTo>
                      <a:pt x="108" y="70"/>
                      <a:pt x="105" y="69"/>
                      <a:pt x="102" y="67"/>
                    </a:cubicBezTo>
                    <a:moveTo>
                      <a:pt x="133" y="67"/>
                    </a:moveTo>
                    <a:cubicBezTo>
                      <a:pt x="132" y="69"/>
                      <a:pt x="131" y="70"/>
                      <a:pt x="130" y="72"/>
                    </a:cubicBezTo>
                    <a:cubicBezTo>
                      <a:pt x="130" y="72"/>
                      <a:pt x="130" y="72"/>
                      <a:pt x="131" y="73"/>
                    </a:cubicBezTo>
                    <a:cubicBezTo>
                      <a:pt x="132" y="71"/>
                      <a:pt x="133" y="69"/>
                      <a:pt x="134" y="68"/>
                    </a:cubicBezTo>
                    <a:cubicBezTo>
                      <a:pt x="133" y="67"/>
                      <a:pt x="133" y="67"/>
                      <a:pt x="133" y="67"/>
                    </a:cubicBezTo>
                    <a:moveTo>
                      <a:pt x="121" y="67"/>
                    </a:moveTo>
                    <a:cubicBezTo>
                      <a:pt x="119" y="69"/>
                      <a:pt x="118" y="72"/>
                      <a:pt x="117" y="74"/>
                    </a:cubicBezTo>
                    <a:cubicBezTo>
                      <a:pt x="117" y="74"/>
                      <a:pt x="117" y="74"/>
                      <a:pt x="117" y="74"/>
                    </a:cubicBezTo>
                    <a:cubicBezTo>
                      <a:pt x="121" y="67"/>
                      <a:pt x="121" y="67"/>
                      <a:pt x="121" y="67"/>
                    </a:cubicBezTo>
                    <a:cubicBezTo>
                      <a:pt x="121" y="67"/>
                      <a:pt x="121" y="67"/>
                      <a:pt x="121" y="67"/>
                    </a:cubicBezTo>
                    <a:moveTo>
                      <a:pt x="53" y="67"/>
                    </a:moveTo>
                    <a:cubicBezTo>
                      <a:pt x="51" y="69"/>
                      <a:pt x="50" y="72"/>
                      <a:pt x="48" y="75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9" y="75"/>
                      <a:pt x="49" y="74"/>
                      <a:pt x="49" y="74"/>
                    </a:cubicBezTo>
                    <a:cubicBezTo>
                      <a:pt x="50" y="72"/>
                      <a:pt x="51" y="70"/>
                      <a:pt x="52" y="68"/>
                    </a:cubicBezTo>
                    <a:cubicBezTo>
                      <a:pt x="53" y="68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moveTo>
                      <a:pt x="57" y="67"/>
                    </a:moveTo>
                    <a:cubicBezTo>
                      <a:pt x="56" y="67"/>
                      <a:pt x="56" y="67"/>
                      <a:pt x="56" y="67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8" y="68"/>
                      <a:pt x="58" y="68"/>
                      <a:pt x="58" y="67"/>
                    </a:cubicBezTo>
                    <a:cubicBezTo>
                      <a:pt x="57" y="67"/>
                      <a:pt x="57" y="67"/>
                      <a:pt x="57" y="67"/>
                    </a:cubicBezTo>
                    <a:moveTo>
                      <a:pt x="103" y="66"/>
                    </a:moveTo>
                    <a:cubicBezTo>
                      <a:pt x="103" y="66"/>
                      <a:pt x="102" y="67"/>
                      <a:pt x="102" y="67"/>
                    </a:cubicBezTo>
                    <a:cubicBezTo>
                      <a:pt x="105" y="68"/>
                      <a:pt x="108" y="70"/>
                      <a:pt x="111" y="72"/>
                    </a:cubicBezTo>
                    <a:cubicBezTo>
                      <a:pt x="111" y="72"/>
                      <a:pt x="111" y="71"/>
                      <a:pt x="111" y="71"/>
                    </a:cubicBezTo>
                    <a:cubicBezTo>
                      <a:pt x="110" y="71"/>
                      <a:pt x="107" y="69"/>
                      <a:pt x="103" y="66"/>
                    </a:cubicBezTo>
                    <a:moveTo>
                      <a:pt x="19" y="66"/>
                    </a:move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0"/>
                      <a:pt x="18" y="71"/>
                      <a:pt x="18" y="71"/>
                    </a:cubicBezTo>
                    <a:cubicBezTo>
                      <a:pt x="19" y="69"/>
                      <a:pt x="20" y="68"/>
                      <a:pt x="20" y="67"/>
                    </a:cubicBezTo>
                    <a:cubicBezTo>
                      <a:pt x="20" y="67"/>
                      <a:pt x="19" y="66"/>
                      <a:pt x="19" y="66"/>
                    </a:cubicBezTo>
                    <a:moveTo>
                      <a:pt x="81" y="66"/>
                    </a:moveTo>
                    <a:cubicBezTo>
                      <a:pt x="80" y="68"/>
                      <a:pt x="79" y="70"/>
                      <a:pt x="77" y="73"/>
                    </a:cubicBezTo>
                    <a:cubicBezTo>
                      <a:pt x="80" y="74"/>
                      <a:pt x="82" y="75"/>
                      <a:pt x="84" y="77"/>
                    </a:cubicBezTo>
                    <a:cubicBezTo>
                      <a:pt x="85" y="74"/>
                      <a:pt x="87" y="72"/>
                      <a:pt x="88" y="70"/>
                    </a:cubicBezTo>
                    <a:cubicBezTo>
                      <a:pt x="86" y="69"/>
                      <a:pt x="84" y="67"/>
                      <a:pt x="81" y="66"/>
                    </a:cubicBezTo>
                    <a:moveTo>
                      <a:pt x="55" y="66"/>
                    </a:moveTo>
                    <a:cubicBezTo>
                      <a:pt x="55" y="66"/>
                      <a:pt x="55" y="66"/>
                      <a:pt x="55" y="67"/>
                    </a:cubicBezTo>
                    <a:cubicBezTo>
                      <a:pt x="55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7" y="67"/>
                    </a:cubicBezTo>
                    <a:cubicBezTo>
                      <a:pt x="56" y="66"/>
                      <a:pt x="56" y="66"/>
                      <a:pt x="55" y="66"/>
                    </a:cubicBezTo>
                    <a:moveTo>
                      <a:pt x="137" y="66"/>
                    </a:moveTo>
                    <a:cubicBezTo>
                      <a:pt x="137" y="67"/>
                      <a:pt x="136" y="68"/>
                      <a:pt x="136" y="69"/>
                    </a:cubicBezTo>
                    <a:cubicBezTo>
                      <a:pt x="138" y="70"/>
                      <a:pt x="140" y="71"/>
                      <a:pt x="142" y="72"/>
                    </a:cubicBezTo>
                    <a:cubicBezTo>
                      <a:pt x="142" y="71"/>
                      <a:pt x="143" y="70"/>
                      <a:pt x="144" y="70"/>
                    </a:cubicBezTo>
                    <a:cubicBezTo>
                      <a:pt x="141" y="68"/>
                      <a:pt x="139" y="67"/>
                      <a:pt x="137" y="66"/>
                    </a:cubicBezTo>
                    <a:moveTo>
                      <a:pt x="18" y="66"/>
                    </a:moveTo>
                    <a:cubicBezTo>
                      <a:pt x="18" y="66"/>
                      <a:pt x="17" y="67"/>
                      <a:pt x="17" y="68"/>
                    </a:cubicBezTo>
                    <a:cubicBezTo>
                      <a:pt x="16" y="68"/>
                      <a:pt x="16" y="69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moveTo>
                      <a:pt x="138" y="66"/>
                    </a:moveTo>
                    <a:cubicBezTo>
                      <a:pt x="137" y="66"/>
                      <a:pt x="137" y="66"/>
                      <a:pt x="137" y="66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2" y="68"/>
                      <a:pt x="140" y="67"/>
                      <a:pt x="138" y="66"/>
                    </a:cubicBezTo>
                    <a:moveTo>
                      <a:pt x="55" y="65"/>
                    </a:move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6"/>
                      <a:pt x="55" y="66"/>
                      <a:pt x="55" y="66"/>
                    </a:cubicBezTo>
                    <a:cubicBezTo>
                      <a:pt x="55" y="66"/>
                      <a:pt x="55" y="65"/>
                      <a:pt x="55" y="65"/>
                    </a:cubicBezTo>
                    <a:moveTo>
                      <a:pt x="54" y="65"/>
                    </a:moveTo>
                    <a:cubicBezTo>
                      <a:pt x="54" y="65"/>
                      <a:pt x="53" y="65"/>
                      <a:pt x="53" y="66"/>
                    </a:cubicBezTo>
                    <a:cubicBezTo>
                      <a:pt x="53" y="66"/>
                      <a:pt x="54" y="66"/>
                      <a:pt x="54" y="66"/>
                    </a:cubicBezTo>
                    <a:cubicBezTo>
                      <a:pt x="54" y="66"/>
                      <a:pt x="54" y="65"/>
                      <a:pt x="54" y="65"/>
                    </a:cubicBezTo>
                    <a:cubicBezTo>
                      <a:pt x="54" y="65"/>
                      <a:pt x="54" y="65"/>
                      <a:pt x="54" y="65"/>
                    </a:cubicBezTo>
                    <a:moveTo>
                      <a:pt x="91" y="64"/>
                    </a:moveTo>
                    <a:cubicBezTo>
                      <a:pt x="91" y="64"/>
                      <a:pt x="91" y="64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moveTo>
                      <a:pt x="78" y="64"/>
                    </a:moveTo>
                    <a:cubicBezTo>
                      <a:pt x="77" y="66"/>
                      <a:pt x="75" y="68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7" y="69"/>
                      <a:pt x="78" y="67"/>
                      <a:pt x="79" y="65"/>
                    </a:cubicBezTo>
                    <a:cubicBezTo>
                      <a:pt x="79" y="65"/>
                      <a:pt x="78" y="64"/>
                      <a:pt x="78" y="64"/>
                    </a:cubicBezTo>
                    <a:moveTo>
                      <a:pt x="134" y="64"/>
                    </a:moveTo>
                    <a:cubicBezTo>
                      <a:pt x="134" y="65"/>
                      <a:pt x="133" y="66"/>
                      <a:pt x="133" y="67"/>
                    </a:cubicBezTo>
                    <a:cubicBezTo>
                      <a:pt x="133" y="67"/>
                      <a:pt x="133" y="67"/>
                      <a:pt x="134" y="67"/>
                    </a:cubicBezTo>
                    <a:cubicBezTo>
                      <a:pt x="134" y="66"/>
                      <a:pt x="135" y="66"/>
                      <a:pt x="135" y="65"/>
                    </a:cubicBezTo>
                    <a:cubicBezTo>
                      <a:pt x="135" y="64"/>
                      <a:pt x="135" y="64"/>
                      <a:pt x="134" y="64"/>
                    </a:cubicBezTo>
                    <a:moveTo>
                      <a:pt x="83" y="64"/>
                    </a:moveTo>
                    <a:cubicBezTo>
                      <a:pt x="82" y="64"/>
                      <a:pt x="82" y="64"/>
                      <a:pt x="82" y="65"/>
                    </a:cubicBezTo>
                    <a:cubicBezTo>
                      <a:pt x="84" y="66"/>
                      <a:pt x="87" y="67"/>
                      <a:pt x="89" y="69"/>
                    </a:cubicBezTo>
                    <a:cubicBezTo>
                      <a:pt x="89" y="69"/>
                      <a:pt x="89" y="68"/>
                      <a:pt x="89" y="68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68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8" y="67"/>
                      <a:pt x="85" y="66"/>
                      <a:pt x="83" y="64"/>
                    </a:cubicBezTo>
                    <a:moveTo>
                      <a:pt x="135" y="64"/>
                    </a:moveTo>
                    <a:cubicBezTo>
                      <a:pt x="135" y="64"/>
                      <a:pt x="135" y="64"/>
                      <a:pt x="134" y="64"/>
                    </a:cubicBezTo>
                    <a:cubicBezTo>
                      <a:pt x="135" y="64"/>
                      <a:pt x="135" y="64"/>
                      <a:pt x="135" y="64"/>
                    </a:cubicBezTo>
                    <a:cubicBezTo>
                      <a:pt x="135" y="64"/>
                      <a:pt x="136" y="64"/>
                      <a:pt x="136" y="64"/>
                    </a:cubicBezTo>
                    <a:cubicBezTo>
                      <a:pt x="135" y="64"/>
                      <a:pt x="135" y="64"/>
                      <a:pt x="135" y="64"/>
                    </a:cubicBezTo>
                    <a:moveTo>
                      <a:pt x="77" y="63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68"/>
                      <a:pt x="76" y="66"/>
                      <a:pt x="77" y="63"/>
                    </a:cubicBezTo>
                    <a:cubicBezTo>
                      <a:pt x="77" y="63"/>
                      <a:pt x="77" y="63"/>
                      <a:pt x="77" y="63"/>
                    </a:cubicBezTo>
                    <a:moveTo>
                      <a:pt x="59" y="63"/>
                    </a:moveTo>
                    <a:cubicBezTo>
                      <a:pt x="59" y="64"/>
                      <a:pt x="58" y="64"/>
                      <a:pt x="58" y="64"/>
                    </a:cubicBezTo>
                    <a:cubicBezTo>
                      <a:pt x="59" y="64"/>
                      <a:pt x="59" y="65"/>
                      <a:pt x="59" y="65"/>
                    </a:cubicBezTo>
                    <a:cubicBezTo>
                      <a:pt x="60" y="65"/>
                      <a:pt x="60" y="64"/>
                      <a:pt x="60" y="64"/>
                    </a:cubicBezTo>
                    <a:cubicBezTo>
                      <a:pt x="59" y="63"/>
                      <a:pt x="59" y="63"/>
                      <a:pt x="59" y="63"/>
                    </a:cubicBezTo>
                    <a:moveTo>
                      <a:pt x="21" y="63"/>
                    </a:move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20" y="67"/>
                      <a:pt x="20" y="67"/>
                    </a:cubicBezTo>
                    <a:cubicBezTo>
                      <a:pt x="21" y="66"/>
                      <a:pt x="22" y="65"/>
                      <a:pt x="22" y="64"/>
                    </a:cubicBezTo>
                    <a:cubicBezTo>
                      <a:pt x="22" y="64"/>
                      <a:pt x="21" y="63"/>
                      <a:pt x="21" y="63"/>
                    </a:cubicBezTo>
                    <a:moveTo>
                      <a:pt x="20" y="63"/>
                    </a:moveTo>
                    <a:cubicBezTo>
                      <a:pt x="19" y="64"/>
                      <a:pt x="19" y="64"/>
                      <a:pt x="18" y="65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moveTo>
                      <a:pt x="57" y="62"/>
                    </a:move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4"/>
                      <a:pt x="58" y="64"/>
                      <a:pt x="58" y="64"/>
                    </a:cubicBezTo>
                    <a:cubicBezTo>
                      <a:pt x="58" y="64"/>
                      <a:pt x="58" y="63"/>
                      <a:pt x="59" y="63"/>
                    </a:cubicBezTo>
                    <a:cubicBezTo>
                      <a:pt x="57" y="62"/>
                      <a:pt x="57" y="62"/>
                      <a:pt x="57" y="62"/>
                    </a:cubicBezTo>
                    <a:moveTo>
                      <a:pt x="59" y="62"/>
                    </a:moveTo>
                    <a:cubicBezTo>
                      <a:pt x="59" y="63"/>
                      <a:pt x="59" y="63"/>
                      <a:pt x="59" y="63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3"/>
                      <a:pt x="61" y="63"/>
                    </a:cubicBezTo>
                    <a:cubicBezTo>
                      <a:pt x="60" y="63"/>
                      <a:pt x="60" y="63"/>
                      <a:pt x="59" y="62"/>
                    </a:cubicBezTo>
                    <a:moveTo>
                      <a:pt x="124" y="62"/>
                    </a:moveTo>
                    <a:cubicBezTo>
                      <a:pt x="123" y="64"/>
                      <a:pt x="122" y="65"/>
                      <a:pt x="121" y="67"/>
                    </a:cubicBezTo>
                    <a:cubicBezTo>
                      <a:pt x="123" y="68"/>
                      <a:pt x="126" y="70"/>
                      <a:pt x="128" y="71"/>
                    </a:cubicBezTo>
                    <a:cubicBezTo>
                      <a:pt x="129" y="69"/>
                      <a:pt x="130" y="68"/>
                      <a:pt x="131" y="66"/>
                    </a:cubicBezTo>
                    <a:cubicBezTo>
                      <a:pt x="129" y="65"/>
                      <a:pt x="127" y="63"/>
                      <a:pt x="124" y="62"/>
                    </a:cubicBezTo>
                    <a:moveTo>
                      <a:pt x="57" y="62"/>
                    </a:moveTo>
                    <a:cubicBezTo>
                      <a:pt x="56" y="62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7" y="62"/>
                      <a:pt x="57" y="62"/>
                    </a:cubicBezTo>
                    <a:cubicBezTo>
                      <a:pt x="57" y="62"/>
                      <a:pt x="57" y="62"/>
                      <a:pt x="57" y="62"/>
                    </a:cubicBezTo>
                    <a:moveTo>
                      <a:pt x="79" y="62"/>
                    </a:moveTo>
                    <a:cubicBezTo>
                      <a:pt x="79" y="62"/>
                      <a:pt x="79" y="62"/>
                      <a:pt x="79" y="63"/>
                    </a:cubicBezTo>
                    <a:cubicBezTo>
                      <a:pt x="79" y="63"/>
                      <a:pt x="80" y="63"/>
                      <a:pt x="80" y="64"/>
                    </a:cubicBezTo>
                    <a:cubicBezTo>
                      <a:pt x="80" y="63"/>
                      <a:pt x="80" y="63"/>
                      <a:pt x="81" y="62"/>
                    </a:cubicBezTo>
                    <a:cubicBezTo>
                      <a:pt x="80" y="62"/>
                      <a:pt x="80" y="62"/>
                      <a:pt x="79" y="62"/>
                    </a:cubicBezTo>
                    <a:moveTo>
                      <a:pt x="60" y="62"/>
                    </a:move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60" y="62"/>
                      <a:pt x="61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0" y="62"/>
                      <a:pt x="60" y="62"/>
                    </a:cubicBezTo>
                    <a:moveTo>
                      <a:pt x="124" y="62"/>
                    </a:moveTo>
                    <a:cubicBezTo>
                      <a:pt x="123" y="63"/>
                      <a:pt x="122" y="65"/>
                      <a:pt x="121" y="67"/>
                    </a:cubicBezTo>
                    <a:cubicBezTo>
                      <a:pt x="121" y="67"/>
                      <a:pt x="121" y="67"/>
                      <a:pt x="121" y="67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24" y="62"/>
                    </a:cubicBezTo>
                    <a:moveTo>
                      <a:pt x="93" y="62"/>
                    </a:moveTo>
                    <a:cubicBezTo>
                      <a:pt x="93" y="62"/>
                      <a:pt x="92" y="63"/>
                      <a:pt x="92" y="63"/>
                    </a:cubicBezTo>
                    <a:cubicBezTo>
                      <a:pt x="92" y="63"/>
                      <a:pt x="92" y="63"/>
                      <a:pt x="92" y="63"/>
                    </a:cubicBezTo>
                    <a:cubicBezTo>
                      <a:pt x="92" y="63"/>
                      <a:pt x="93" y="62"/>
                      <a:pt x="93" y="62"/>
                    </a:cubicBezTo>
                    <a:cubicBezTo>
                      <a:pt x="93" y="62"/>
                      <a:pt x="93" y="62"/>
                      <a:pt x="93" y="62"/>
                    </a:cubicBezTo>
                    <a:moveTo>
                      <a:pt x="84" y="62"/>
                    </a:moveTo>
                    <a:cubicBezTo>
                      <a:pt x="84" y="62"/>
                      <a:pt x="84" y="62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4" y="62"/>
                      <a:pt x="84" y="62"/>
                      <a:pt x="84" y="62"/>
                    </a:cubicBezTo>
                    <a:moveTo>
                      <a:pt x="56" y="61"/>
                    </a:moveTo>
                    <a:cubicBezTo>
                      <a:pt x="56" y="62"/>
                      <a:pt x="55" y="62"/>
                      <a:pt x="55" y="62"/>
                    </a:cubicBezTo>
                    <a:cubicBezTo>
                      <a:pt x="55" y="62"/>
                      <a:pt x="55" y="63"/>
                      <a:pt x="56" y="63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1"/>
                      <a:pt x="56" y="61"/>
                      <a:pt x="56" y="61"/>
                    </a:cubicBezTo>
                    <a:moveTo>
                      <a:pt x="58" y="61"/>
                    </a:moveTo>
                    <a:cubicBezTo>
                      <a:pt x="58" y="62"/>
                      <a:pt x="58" y="62"/>
                      <a:pt x="57" y="62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59" y="62"/>
                      <a:pt x="59" y="62"/>
                    </a:cubicBezTo>
                    <a:cubicBezTo>
                      <a:pt x="59" y="62"/>
                      <a:pt x="58" y="62"/>
                      <a:pt x="58" y="61"/>
                    </a:cubicBezTo>
                    <a:moveTo>
                      <a:pt x="73" y="61"/>
                    </a:moveTo>
                    <a:cubicBezTo>
                      <a:pt x="72" y="63"/>
                      <a:pt x="71" y="65"/>
                      <a:pt x="69" y="68"/>
                    </a:cubicBezTo>
                    <a:cubicBezTo>
                      <a:pt x="70" y="68"/>
                      <a:pt x="71" y="69"/>
                      <a:pt x="72" y="69"/>
                    </a:cubicBezTo>
                    <a:cubicBezTo>
                      <a:pt x="73" y="68"/>
                      <a:pt x="75" y="66"/>
                      <a:pt x="76" y="63"/>
                    </a:cubicBezTo>
                    <a:cubicBezTo>
                      <a:pt x="75" y="62"/>
                      <a:pt x="74" y="62"/>
                      <a:pt x="73" y="61"/>
                    </a:cubicBezTo>
                    <a:moveTo>
                      <a:pt x="43" y="61"/>
                    </a:moveTo>
                    <a:cubicBezTo>
                      <a:pt x="40" y="66"/>
                      <a:pt x="39" y="68"/>
                      <a:pt x="38" y="68"/>
                    </a:cubicBezTo>
                    <a:cubicBezTo>
                      <a:pt x="39" y="68"/>
                      <a:pt x="39" y="69"/>
                      <a:pt x="39" y="69"/>
                    </a:cubicBezTo>
                    <a:cubicBezTo>
                      <a:pt x="40" y="66"/>
                      <a:pt x="42" y="64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moveTo>
                      <a:pt x="84" y="61"/>
                    </a:moveTo>
                    <a:cubicBezTo>
                      <a:pt x="84" y="61"/>
                      <a:pt x="84" y="61"/>
                      <a:pt x="84" y="61"/>
                    </a:cubicBezTo>
                    <a:cubicBezTo>
                      <a:pt x="85" y="62"/>
                      <a:pt x="87" y="63"/>
                      <a:pt x="88" y="64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84" y="61"/>
                      <a:pt x="84" y="61"/>
                      <a:pt x="84" y="61"/>
                    </a:cubicBezTo>
                    <a:moveTo>
                      <a:pt x="149" y="61"/>
                    </a:moveTo>
                    <a:cubicBezTo>
                      <a:pt x="148" y="63"/>
                      <a:pt x="146" y="66"/>
                      <a:pt x="144" y="69"/>
                    </a:cubicBezTo>
                    <a:cubicBezTo>
                      <a:pt x="146" y="70"/>
                      <a:pt x="148" y="70"/>
                      <a:pt x="149" y="71"/>
                    </a:cubicBezTo>
                    <a:cubicBezTo>
                      <a:pt x="151" y="69"/>
                      <a:pt x="152" y="66"/>
                      <a:pt x="154" y="64"/>
                    </a:cubicBezTo>
                    <a:cubicBezTo>
                      <a:pt x="152" y="63"/>
                      <a:pt x="151" y="62"/>
                      <a:pt x="149" y="61"/>
                    </a:cubicBezTo>
                    <a:moveTo>
                      <a:pt x="57" y="61"/>
                    </a:moveTo>
                    <a:cubicBezTo>
                      <a:pt x="57" y="61"/>
                      <a:pt x="57" y="61"/>
                      <a:pt x="57" y="62"/>
                    </a:cubicBezTo>
                    <a:cubicBezTo>
                      <a:pt x="57" y="62"/>
                      <a:pt x="57" y="62"/>
                      <a:pt x="57" y="62"/>
                    </a:cubicBezTo>
                    <a:cubicBezTo>
                      <a:pt x="57" y="62"/>
                      <a:pt x="57" y="61"/>
                      <a:pt x="57" y="61"/>
                    </a:cubicBezTo>
                    <a:cubicBezTo>
                      <a:pt x="57" y="61"/>
                      <a:pt x="57" y="61"/>
                      <a:pt x="57" y="61"/>
                    </a:cubicBezTo>
                    <a:moveTo>
                      <a:pt x="93" y="61"/>
                    </a:move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moveTo>
                      <a:pt x="78" y="61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7" y="62"/>
                      <a:pt x="77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moveTo>
                      <a:pt x="58" y="61"/>
                    </a:moveTo>
                    <a:cubicBezTo>
                      <a:pt x="58" y="61"/>
                      <a:pt x="58" y="61"/>
                      <a:pt x="58" y="61"/>
                    </a:cubicBezTo>
                    <a:cubicBezTo>
                      <a:pt x="59" y="61"/>
                      <a:pt x="59" y="62"/>
                      <a:pt x="59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59" y="61"/>
                      <a:pt x="59" y="61"/>
                      <a:pt x="58" y="61"/>
                    </a:cubicBezTo>
                    <a:moveTo>
                      <a:pt x="149" y="61"/>
                    </a:moveTo>
                    <a:cubicBezTo>
                      <a:pt x="149" y="61"/>
                      <a:pt x="149" y="61"/>
                      <a:pt x="149" y="61"/>
                    </a:cubicBezTo>
                    <a:cubicBezTo>
                      <a:pt x="151" y="62"/>
                      <a:pt x="152" y="62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3" y="63"/>
                      <a:pt x="153" y="63"/>
                      <a:pt x="152" y="62"/>
                    </a:cubicBezTo>
                    <a:cubicBezTo>
                      <a:pt x="151" y="62"/>
                      <a:pt x="150" y="61"/>
                      <a:pt x="149" y="61"/>
                    </a:cubicBezTo>
                    <a:moveTo>
                      <a:pt x="56" y="60"/>
                    </a:move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1"/>
                      <a:pt x="57" y="61"/>
                      <a:pt x="57" y="61"/>
                    </a:cubicBezTo>
                    <a:cubicBezTo>
                      <a:pt x="57" y="61"/>
                      <a:pt x="56" y="60"/>
                      <a:pt x="56" y="60"/>
                    </a:cubicBezTo>
                    <a:moveTo>
                      <a:pt x="85" y="60"/>
                    </a:moveTo>
                    <a:cubicBezTo>
                      <a:pt x="85" y="60"/>
                      <a:pt x="84" y="61"/>
                      <a:pt x="84" y="61"/>
                    </a:cubicBezTo>
                    <a:cubicBezTo>
                      <a:pt x="87" y="62"/>
                      <a:pt x="89" y="63"/>
                      <a:pt x="91" y="65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89" y="63"/>
                      <a:pt x="87" y="62"/>
                      <a:pt x="85" y="60"/>
                    </a:cubicBezTo>
                    <a:moveTo>
                      <a:pt x="58" y="60"/>
                    </a:moveTo>
                    <a:cubicBezTo>
                      <a:pt x="58" y="60"/>
                      <a:pt x="57" y="60"/>
                      <a:pt x="57" y="61"/>
                    </a:cubicBezTo>
                    <a:cubicBezTo>
                      <a:pt x="57" y="61"/>
                      <a:pt x="57" y="61"/>
                      <a:pt x="58" y="61"/>
                    </a:cubicBezTo>
                    <a:cubicBezTo>
                      <a:pt x="58" y="61"/>
                      <a:pt x="58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moveTo>
                      <a:pt x="57" y="60"/>
                    </a:moveTo>
                    <a:cubicBezTo>
                      <a:pt x="57" y="60"/>
                      <a:pt x="57" y="60"/>
                      <a:pt x="57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7" y="60"/>
                      <a:pt x="57" y="60"/>
                      <a:pt x="57" y="60"/>
                    </a:cubicBezTo>
                    <a:moveTo>
                      <a:pt x="40" y="60"/>
                    </a:moveTo>
                    <a:cubicBezTo>
                      <a:pt x="39" y="62"/>
                      <a:pt x="37" y="64"/>
                      <a:pt x="36" y="67"/>
                    </a:cubicBezTo>
                    <a:cubicBezTo>
                      <a:pt x="37" y="67"/>
                      <a:pt x="38" y="68"/>
                      <a:pt x="38" y="68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40" y="66"/>
                      <a:pt x="41" y="64"/>
                      <a:pt x="43" y="61"/>
                    </a:cubicBezTo>
                    <a:cubicBezTo>
                      <a:pt x="42" y="61"/>
                      <a:pt x="41" y="60"/>
                      <a:pt x="40" y="60"/>
                    </a:cubicBezTo>
                    <a:moveTo>
                      <a:pt x="81" y="59"/>
                    </a:moveTo>
                    <a:cubicBezTo>
                      <a:pt x="81" y="60"/>
                      <a:pt x="81" y="60"/>
                      <a:pt x="81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1" y="60"/>
                      <a:pt x="81" y="60"/>
                      <a:pt x="81" y="59"/>
                    </a:cubicBezTo>
                    <a:moveTo>
                      <a:pt x="23" y="59"/>
                    </a:moveTo>
                    <a:cubicBezTo>
                      <a:pt x="22" y="60"/>
                      <a:pt x="22" y="60"/>
                      <a:pt x="22" y="60"/>
                    </a:cubicBezTo>
                    <a:cubicBezTo>
                      <a:pt x="23" y="61"/>
                      <a:pt x="23" y="61"/>
                      <a:pt x="24" y="61"/>
                    </a:cubicBezTo>
                    <a:cubicBezTo>
                      <a:pt x="24" y="61"/>
                      <a:pt x="24" y="61"/>
                      <a:pt x="25" y="60"/>
                    </a:cubicBezTo>
                    <a:cubicBezTo>
                      <a:pt x="24" y="60"/>
                      <a:pt x="23" y="60"/>
                      <a:pt x="23" y="59"/>
                    </a:cubicBezTo>
                    <a:moveTo>
                      <a:pt x="81" y="59"/>
                    </a:move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60"/>
                      <a:pt x="82" y="60"/>
                      <a:pt x="82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1" y="59"/>
                      <a:pt x="81" y="59"/>
                      <a:pt x="81" y="59"/>
                    </a:cubicBezTo>
                    <a:moveTo>
                      <a:pt x="45" y="59"/>
                    </a:moveTo>
                    <a:cubicBezTo>
                      <a:pt x="44" y="59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moveTo>
                      <a:pt x="126" y="59"/>
                    </a:moveTo>
                    <a:cubicBezTo>
                      <a:pt x="126" y="60"/>
                      <a:pt x="125" y="61"/>
                      <a:pt x="124" y="62"/>
                    </a:cubicBezTo>
                    <a:cubicBezTo>
                      <a:pt x="127" y="63"/>
                      <a:pt x="129" y="64"/>
                      <a:pt x="131" y="66"/>
                    </a:cubicBezTo>
                    <a:cubicBezTo>
                      <a:pt x="132" y="65"/>
                      <a:pt x="132" y="64"/>
                      <a:pt x="133" y="63"/>
                    </a:cubicBezTo>
                    <a:cubicBezTo>
                      <a:pt x="131" y="62"/>
                      <a:pt x="128" y="60"/>
                      <a:pt x="126" y="59"/>
                    </a:cubicBezTo>
                    <a:moveTo>
                      <a:pt x="22" y="59"/>
                    </a:moveTo>
                    <a:cubicBezTo>
                      <a:pt x="22" y="59"/>
                      <a:pt x="22" y="59"/>
                      <a:pt x="21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0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moveTo>
                      <a:pt x="107" y="59"/>
                    </a:moveTo>
                    <a:cubicBezTo>
                      <a:pt x="106" y="61"/>
                      <a:pt x="104" y="63"/>
                      <a:pt x="103" y="66"/>
                    </a:cubicBezTo>
                    <a:cubicBezTo>
                      <a:pt x="105" y="67"/>
                      <a:pt x="107" y="68"/>
                      <a:pt x="109" y="69"/>
                    </a:cubicBezTo>
                    <a:cubicBezTo>
                      <a:pt x="108" y="69"/>
                      <a:pt x="108" y="69"/>
                      <a:pt x="108" y="69"/>
                    </a:cubicBezTo>
                    <a:cubicBezTo>
                      <a:pt x="109" y="69"/>
                      <a:pt x="110" y="70"/>
                      <a:pt x="111" y="71"/>
                    </a:cubicBezTo>
                    <a:cubicBezTo>
                      <a:pt x="113" y="68"/>
                      <a:pt x="114" y="66"/>
                      <a:pt x="115" y="64"/>
                    </a:cubicBezTo>
                    <a:cubicBezTo>
                      <a:pt x="113" y="62"/>
                      <a:pt x="110" y="60"/>
                      <a:pt x="107" y="59"/>
                    </a:cubicBezTo>
                    <a:moveTo>
                      <a:pt x="125" y="59"/>
                    </a:moveTo>
                    <a:cubicBezTo>
                      <a:pt x="125" y="60"/>
                      <a:pt x="124" y="60"/>
                      <a:pt x="124" y="61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5" y="59"/>
                      <a:pt x="125" y="59"/>
                      <a:pt x="125" y="59"/>
                    </a:cubicBezTo>
                    <a:moveTo>
                      <a:pt x="75" y="59"/>
                    </a:moveTo>
                    <a:cubicBezTo>
                      <a:pt x="74" y="59"/>
                      <a:pt x="74" y="60"/>
                      <a:pt x="74" y="60"/>
                    </a:cubicBezTo>
                    <a:cubicBezTo>
                      <a:pt x="75" y="61"/>
                      <a:pt x="76" y="61"/>
                      <a:pt x="77" y="62"/>
                    </a:cubicBezTo>
                    <a:cubicBezTo>
                      <a:pt x="77" y="61"/>
                      <a:pt x="77" y="61"/>
                      <a:pt x="78" y="61"/>
                    </a:cubicBezTo>
                    <a:cubicBezTo>
                      <a:pt x="77" y="60"/>
                      <a:pt x="76" y="59"/>
                      <a:pt x="75" y="59"/>
                    </a:cubicBezTo>
                    <a:moveTo>
                      <a:pt x="126" y="59"/>
                    </a:moveTo>
                    <a:cubicBezTo>
                      <a:pt x="126" y="59"/>
                      <a:pt x="126" y="59"/>
                      <a:pt x="126" y="59"/>
                    </a:cubicBezTo>
                    <a:cubicBezTo>
                      <a:pt x="133" y="63"/>
                      <a:pt x="133" y="63"/>
                      <a:pt x="133" y="63"/>
                    </a:cubicBezTo>
                    <a:cubicBezTo>
                      <a:pt x="133" y="63"/>
                      <a:pt x="133" y="63"/>
                      <a:pt x="133" y="63"/>
                    </a:cubicBezTo>
                    <a:cubicBezTo>
                      <a:pt x="131" y="62"/>
                      <a:pt x="129" y="61"/>
                      <a:pt x="128" y="59"/>
                    </a:cubicBezTo>
                    <a:cubicBezTo>
                      <a:pt x="127" y="59"/>
                      <a:pt x="127" y="59"/>
                      <a:pt x="126" y="59"/>
                    </a:cubicBezTo>
                    <a:moveTo>
                      <a:pt x="79" y="59"/>
                    </a:move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80" y="59"/>
                      <a:pt x="80" y="59"/>
                    </a:cubicBezTo>
                    <a:cubicBezTo>
                      <a:pt x="79" y="59"/>
                      <a:pt x="79" y="59"/>
                      <a:pt x="79" y="59"/>
                    </a:cubicBezTo>
                    <a:moveTo>
                      <a:pt x="79" y="58"/>
                    </a:move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80" y="59"/>
                      <a:pt x="80" y="59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79" y="58"/>
                      <a:pt x="79" y="58"/>
                      <a:pt x="79" y="58"/>
                    </a:cubicBezTo>
                    <a:moveTo>
                      <a:pt x="81" y="58"/>
                    </a:moveTo>
                    <a:cubicBezTo>
                      <a:pt x="81" y="58"/>
                      <a:pt x="81" y="59"/>
                      <a:pt x="81" y="59"/>
                    </a:cubicBezTo>
                    <a:cubicBezTo>
                      <a:pt x="81" y="59"/>
                      <a:pt x="82" y="59"/>
                      <a:pt x="82" y="60"/>
                    </a:cubicBezTo>
                    <a:cubicBezTo>
                      <a:pt x="82" y="59"/>
                      <a:pt x="82" y="59"/>
                      <a:pt x="83" y="59"/>
                    </a:cubicBezTo>
                    <a:cubicBezTo>
                      <a:pt x="82" y="59"/>
                      <a:pt x="82" y="59"/>
                      <a:pt x="81" y="58"/>
                    </a:cubicBezTo>
                    <a:moveTo>
                      <a:pt x="126" y="58"/>
                    </a:moveTo>
                    <a:cubicBezTo>
                      <a:pt x="126" y="58"/>
                      <a:pt x="126" y="58"/>
                      <a:pt x="126" y="59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moveTo>
                      <a:pt x="80" y="57"/>
                    </a:move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7"/>
                    </a:cubicBezTo>
                    <a:moveTo>
                      <a:pt x="86" y="57"/>
                    </a:moveTo>
                    <a:cubicBezTo>
                      <a:pt x="86" y="58"/>
                      <a:pt x="86" y="58"/>
                      <a:pt x="85" y="59"/>
                    </a:cubicBezTo>
                    <a:cubicBezTo>
                      <a:pt x="88" y="60"/>
                      <a:pt x="90" y="62"/>
                      <a:pt x="92" y="63"/>
                    </a:cubicBezTo>
                    <a:cubicBezTo>
                      <a:pt x="92" y="63"/>
                      <a:pt x="93" y="62"/>
                      <a:pt x="93" y="62"/>
                    </a:cubicBezTo>
                    <a:cubicBezTo>
                      <a:pt x="91" y="60"/>
                      <a:pt x="88" y="59"/>
                      <a:pt x="86" y="57"/>
                    </a:cubicBezTo>
                    <a:moveTo>
                      <a:pt x="42" y="57"/>
                    </a:moveTo>
                    <a:cubicBezTo>
                      <a:pt x="41" y="58"/>
                      <a:pt x="41" y="58"/>
                      <a:pt x="41" y="58"/>
                    </a:cubicBezTo>
                    <a:cubicBezTo>
                      <a:pt x="42" y="59"/>
                      <a:pt x="43" y="59"/>
                      <a:pt x="44" y="60"/>
                    </a:cubicBezTo>
                    <a:cubicBezTo>
                      <a:pt x="44" y="60"/>
                      <a:pt x="44" y="59"/>
                      <a:pt x="44" y="59"/>
                    </a:cubicBezTo>
                    <a:cubicBezTo>
                      <a:pt x="43" y="58"/>
                      <a:pt x="43" y="58"/>
                      <a:pt x="42" y="57"/>
                    </a:cubicBezTo>
                    <a:moveTo>
                      <a:pt x="143" y="57"/>
                    </a:moveTo>
                    <a:cubicBezTo>
                      <a:pt x="141" y="60"/>
                      <a:pt x="140" y="62"/>
                      <a:pt x="138" y="65"/>
                    </a:cubicBezTo>
                    <a:cubicBezTo>
                      <a:pt x="140" y="66"/>
                      <a:pt x="142" y="67"/>
                      <a:pt x="144" y="68"/>
                    </a:cubicBezTo>
                    <a:cubicBezTo>
                      <a:pt x="146" y="66"/>
                      <a:pt x="147" y="63"/>
                      <a:pt x="149" y="61"/>
                    </a:cubicBezTo>
                    <a:cubicBezTo>
                      <a:pt x="147" y="60"/>
                      <a:pt x="145" y="58"/>
                      <a:pt x="143" y="57"/>
                    </a:cubicBezTo>
                    <a:moveTo>
                      <a:pt x="87" y="57"/>
                    </a:moveTo>
                    <a:cubicBezTo>
                      <a:pt x="87" y="57"/>
                      <a:pt x="87" y="57"/>
                      <a:pt x="86" y="57"/>
                    </a:cubicBezTo>
                    <a:cubicBezTo>
                      <a:pt x="88" y="58"/>
                      <a:pt x="91" y="60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1" y="60"/>
                      <a:pt x="89" y="58"/>
                      <a:pt x="87" y="57"/>
                    </a:cubicBezTo>
                    <a:moveTo>
                      <a:pt x="143" y="57"/>
                    </a:moveTo>
                    <a:cubicBezTo>
                      <a:pt x="143" y="57"/>
                      <a:pt x="143" y="57"/>
                      <a:pt x="143" y="57"/>
                    </a:cubicBezTo>
                    <a:cubicBezTo>
                      <a:pt x="145" y="58"/>
                      <a:pt x="147" y="59"/>
                      <a:pt x="149" y="60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60"/>
                      <a:pt x="147" y="59"/>
                      <a:pt x="146" y="58"/>
                    </a:cubicBezTo>
                    <a:cubicBezTo>
                      <a:pt x="145" y="58"/>
                      <a:pt x="144" y="57"/>
                      <a:pt x="143" y="57"/>
                    </a:cubicBezTo>
                    <a:moveTo>
                      <a:pt x="76" y="56"/>
                    </a:moveTo>
                    <a:cubicBezTo>
                      <a:pt x="76" y="57"/>
                      <a:pt x="76" y="57"/>
                      <a:pt x="76" y="57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8"/>
                      <a:pt x="79" y="58"/>
                    </a:cubicBezTo>
                    <a:cubicBezTo>
                      <a:pt x="78" y="58"/>
                      <a:pt x="77" y="57"/>
                      <a:pt x="76" y="56"/>
                    </a:cubicBezTo>
                    <a:moveTo>
                      <a:pt x="76" y="56"/>
                    </a:moveTo>
                    <a:cubicBezTo>
                      <a:pt x="76" y="56"/>
                      <a:pt x="76" y="56"/>
                      <a:pt x="76" y="56"/>
                    </a:cubicBezTo>
                    <a:cubicBezTo>
                      <a:pt x="77" y="57"/>
                      <a:pt x="78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6" y="56"/>
                      <a:pt x="76" y="56"/>
                      <a:pt x="76" y="56"/>
                    </a:cubicBezTo>
                    <a:moveTo>
                      <a:pt x="64" y="56"/>
                    </a:moveTo>
                    <a:cubicBezTo>
                      <a:pt x="62" y="58"/>
                      <a:pt x="61" y="60"/>
                      <a:pt x="60" y="62"/>
                    </a:cubicBezTo>
                    <a:cubicBezTo>
                      <a:pt x="60" y="62"/>
                      <a:pt x="61" y="62"/>
                      <a:pt x="61" y="62"/>
                    </a:cubicBezTo>
                    <a:cubicBezTo>
                      <a:pt x="61" y="62"/>
                      <a:pt x="62" y="61"/>
                      <a:pt x="62" y="60"/>
                    </a:cubicBezTo>
                    <a:cubicBezTo>
                      <a:pt x="63" y="59"/>
                      <a:pt x="64" y="58"/>
                      <a:pt x="65" y="56"/>
                    </a:cubicBezTo>
                    <a:cubicBezTo>
                      <a:pt x="64" y="56"/>
                      <a:pt x="64" y="56"/>
                      <a:pt x="64" y="56"/>
                    </a:cubicBezTo>
                    <a:moveTo>
                      <a:pt x="47" y="56"/>
                    </a:moveTo>
                    <a:cubicBezTo>
                      <a:pt x="47" y="56"/>
                      <a:pt x="46" y="56"/>
                      <a:pt x="46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6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moveTo>
                      <a:pt x="83" y="55"/>
                    </a:moveTo>
                    <a:cubicBezTo>
                      <a:pt x="83" y="56"/>
                      <a:pt x="82" y="56"/>
                      <a:pt x="82" y="57"/>
                    </a:cubicBezTo>
                    <a:cubicBezTo>
                      <a:pt x="83" y="57"/>
                      <a:pt x="83" y="57"/>
                      <a:pt x="83" y="58"/>
                    </a:cubicBezTo>
                    <a:cubicBezTo>
                      <a:pt x="84" y="57"/>
                      <a:pt x="84" y="57"/>
                      <a:pt x="84" y="56"/>
                    </a:cubicBezTo>
                    <a:cubicBezTo>
                      <a:pt x="84" y="56"/>
                      <a:pt x="83" y="56"/>
                      <a:pt x="83" y="55"/>
                    </a:cubicBezTo>
                    <a:moveTo>
                      <a:pt x="76" y="55"/>
                    </a:moveTo>
                    <a:cubicBezTo>
                      <a:pt x="76" y="56"/>
                      <a:pt x="76" y="56"/>
                      <a:pt x="76" y="56"/>
                    </a:cubicBezTo>
                    <a:cubicBezTo>
                      <a:pt x="77" y="57"/>
                      <a:pt x="78" y="57"/>
                      <a:pt x="79" y="58"/>
                    </a:cubicBezTo>
                    <a:cubicBezTo>
                      <a:pt x="79" y="58"/>
                      <a:pt x="79" y="57"/>
                      <a:pt x="80" y="57"/>
                    </a:cubicBezTo>
                    <a:cubicBezTo>
                      <a:pt x="79" y="57"/>
                      <a:pt x="78" y="56"/>
                      <a:pt x="77" y="56"/>
                    </a:cubicBezTo>
                    <a:cubicBezTo>
                      <a:pt x="77" y="56"/>
                      <a:pt x="77" y="56"/>
                      <a:pt x="76" y="55"/>
                    </a:cubicBezTo>
                    <a:moveTo>
                      <a:pt x="140" y="55"/>
                    </a:moveTo>
                    <a:cubicBezTo>
                      <a:pt x="138" y="58"/>
                      <a:pt x="137" y="60"/>
                      <a:pt x="135" y="63"/>
                    </a:cubicBezTo>
                    <a:cubicBezTo>
                      <a:pt x="135" y="63"/>
                      <a:pt x="136" y="63"/>
                      <a:pt x="136" y="64"/>
                    </a:cubicBezTo>
                    <a:cubicBezTo>
                      <a:pt x="137" y="61"/>
                      <a:pt x="139" y="58"/>
                      <a:pt x="141" y="56"/>
                    </a:cubicBezTo>
                    <a:cubicBezTo>
                      <a:pt x="140" y="56"/>
                      <a:pt x="140" y="55"/>
                      <a:pt x="140" y="55"/>
                    </a:cubicBezTo>
                    <a:moveTo>
                      <a:pt x="83" y="55"/>
                    </a:moveTo>
                    <a:cubicBezTo>
                      <a:pt x="83" y="55"/>
                      <a:pt x="83" y="55"/>
                      <a:pt x="83" y="55"/>
                    </a:cubicBezTo>
                    <a:cubicBezTo>
                      <a:pt x="84" y="55"/>
                      <a:pt x="84" y="56"/>
                      <a:pt x="84" y="56"/>
                    </a:cubicBezTo>
                    <a:cubicBezTo>
                      <a:pt x="84" y="56"/>
                      <a:pt x="85" y="56"/>
                      <a:pt x="85" y="56"/>
                    </a:cubicBezTo>
                    <a:cubicBezTo>
                      <a:pt x="84" y="55"/>
                      <a:pt x="84" y="55"/>
                      <a:pt x="83" y="55"/>
                    </a:cubicBezTo>
                    <a:moveTo>
                      <a:pt x="140" y="55"/>
                    </a:moveTo>
                    <a:cubicBezTo>
                      <a:pt x="140" y="55"/>
                      <a:pt x="140" y="55"/>
                      <a:pt x="140" y="55"/>
                    </a:cubicBezTo>
                    <a:cubicBezTo>
                      <a:pt x="140" y="55"/>
                      <a:pt x="140" y="55"/>
                      <a:pt x="141" y="56"/>
                    </a:cubicBezTo>
                    <a:cubicBezTo>
                      <a:pt x="141" y="55"/>
                      <a:pt x="141" y="55"/>
                      <a:pt x="141" y="55"/>
                    </a:cubicBezTo>
                    <a:cubicBezTo>
                      <a:pt x="140" y="55"/>
                      <a:pt x="140" y="55"/>
                      <a:pt x="140" y="55"/>
                    </a:cubicBezTo>
                    <a:moveTo>
                      <a:pt x="62" y="55"/>
                    </a:moveTo>
                    <a:cubicBezTo>
                      <a:pt x="61" y="57"/>
                      <a:pt x="59" y="59"/>
                      <a:pt x="58" y="61"/>
                    </a:cubicBezTo>
                    <a:cubicBezTo>
                      <a:pt x="59" y="61"/>
                      <a:pt x="59" y="61"/>
                      <a:pt x="60" y="62"/>
                    </a:cubicBezTo>
                    <a:cubicBezTo>
                      <a:pt x="61" y="60"/>
                      <a:pt x="62" y="58"/>
                      <a:pt x="63" y="56"/>
                    </a:cubicBezTo>
                    <a:cubicBezTo>
                      <a:pt x="63" y="55"/>
                      <a:pt x="62" y="55"/>
                      <a:pt x="62" y="55"/>
                    </a:cubicBezTo>
                    <a:moveTo>
                      <a:pt x="47" y="55"/>
                    </a:moveTo>
                    <a:cubicBezTo>
                      <a:pt x="47" y="55"/>
                      <a:pt x="47" y="55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5"/>
                      <a:pt x="47" y="55"/>
                      <a:pt x="47" y="55"/>
                    </a:cubicBezTo>
                    <a:moveTo>
                      <a:pt x="82" y="55"/>
                    </a:move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6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moveTo>
                      <a:pt x="77" y="54"/>
                    </a:moveTo>
                    <a:cubicBezTo>
                      <a:pt x="77" y="54"/>
                      <a:pt x="77" y="55"/>
                      <a:pt x="77" y="55"/>
                    </a:cubicBezTo>
                    <a:cubicBezTo>
                      <a:pt x="78" y="55"/>
                      <a:pt x="78" y="55"/>
                      <a:pt x="79" y="56"/>
                    </a:cubicBezTo>
                    <a:cubicBezTo>
                      <a:pt x="78" y="55"/>
                      <a:pt x="78" y="55"/>
                      <a:pt x="77" y="54"/>
                    </a:cubicBezTo>
                    <a:moveTo>
                      <a:pt x="61" y="54"/>
                    </a:moveTo>
                    <a:cubicBezTo>
                      <a:pt x="61" y="55"/>
                      <a:pt x="61" y="55"/>
                      <a:pt x="61" y="55"/>
                    </a:cubicBezTo>
                    <a:cubicBezTo>
                      <a:pt x="60" y="57"/>
                      <a:pt x="59" y="58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9" y="59"/>
                      <a:pt x="60" y="57"/>
                      <a:pt x="60" y="56"/>
                    </a:cubicBezTo>
                    <a:cubicBezTo>
                      <a:pt x="61" y="55"/>
                      <a:pt x="61" y="55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moveTo>
                      <a:pt x="128" y="54"/>
                    </a:moveTo>
                    <a:cubicBezTo>
                      <a:pt x="127" y="55"/>
                      <a:pt x="127" y="56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28" y="54"/>
                      <a:pt x="128" y="54"/>
                      <a:pt x="128" y="54"/>
                    </a:cubicBezTo>
                    <a:moveTo>
                      <a:pt x="48" y="54"/>
                    </a:moveTo>
                    <a:cubicBezTo>
                      <a:pt x="48" y="54"/>
                      <a:pt x="48" y="54"/>
                      <a:pt x="47" y="55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moveTo>
                      <a:pt x="82" y="54"/>
                    </a:move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5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moveTo>
                      <a:pt x="60" y="54"/>
                    </a:moveTo>
                    <a:cubicBezTo>
                      <a:pt x="59" y="56"/>
                      <a:pt x="58" y="58"/>
                      <a:pt x="57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8" y="58"/>
                      <a:pt x="59" y="56"/>
                      <a:pt x="61" y="54"/>
                    </a:cubicBezTo>
                    <a:cubicBezTo>
                      <a:pt x="60" y="54"/>
                      <a:pt x="60" y="54"/>
                      <a:pt x="60" y="54"/>
                    </a:cubicBezTo>
                    <a:moveTo>
                      <a:pt x="44" y="54"/>
                    </a:moveTo>
                    <a:cubicBezTo>
                      <a:pt x="43" y="54"/>
                      <a:pt x="43" y="55"/>
                      <a:pt x="43" y="55"/>
                    </a:cubicBezTo>
                    <a:cubicBezTo>
                      <a:pt x="44" y="55"/>
                      <a:pt x="45" y="56"/>
                      <a:pt x="46" y="57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4" y="54"/>
                      <a:pt x="44" y="54"/>
                      <a:pt x="44" y="54"/>
                    </a:cubicBezTo>
                    <a:moveTo>
                      <a:pt x="110" y="54"/>
                    </a:moveTo>
                    <a:cubicBezTo>
                      <a:pt x="109" y="55"/>
                      <a:pt x="108" y="57"/>
                      <a:pt x="107" y="59"/>
                    </a:cubicBezTo>
                    <a:cubicBezTo>
                      <a:pt x="110" y="60"/>
                      <a:pt x="113" y="62"/>
                      <a:pt x="116" y="64"/>
                    </a:cubicBezTo>
                    <a:cubicBezTo>
                      <a:pt x="117" y="62"/>
                      <a:pt x="118" y="60"/>
                      <a:pt x="118" y="58"/>
                    </a:cubicBezTo>
                    <a:cubicBezTo>
                      <a:pt x="116" y="57"/>
                      <a:pt x="113" y="55"/>
                      <a:pt x="110" y="54"/>
                    </a:cubicBezTo>
                    <a:moveTo>
                      <a:pt x="65" y="53"/>
                    </a:moveTo>
                    <a:cubicBezTo>
                      <a:pt x="65" y="53"/>
                      <a:pt x="65" y="54"/>
                      <a:pt x="64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6" y="55"/>
                      <a:pt x="66" y="54"/>
                      <a:pt x="66" y="54"/>
                    </a:cubicBezTo>
                    <a:cubicBezTo>
                      <a:pt x="66" y="53"/>
                      <a:pt x="66" y="53"/>
                      <a:pt x="65" y="53"/>
                    </a:cubicBezTo>
                    <a:moveTo>
                      <a:pt x="44" y="53"/>
                    </a:moveTo>
                    <a:cubicBezTo>
                      <a:pt x="44" y="53"/>
                      <a:pt x="44" y="53"/>
                      <a:pt x="44" y="54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6" y="54"/>
                      <a:pt x="45" y="53"/>
                      <a:pt x="44" y="53"/>
                    </a:cubicBezTo>
                    <a:moveTo>
                      <a:pt x="78" y="52"/>
                    </a:moveTo>
                    <a:cubicBezTo>
                      <a:pt x="78" y="53"/>
                      <a:pt x="78" y="53"/>
                      <a:pt x="77" y="54"/>
                    </a:cubicBezTo>
                    <a:cubicBezTo>
                      <a:pt x="78" y="55"/>
                      <a:pt x="79" y="55"/>
                      <a:pt x="80" y="56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81" y="55"/>
                      <a:pt x="81" y="55"/>
                      <a:pt x="81" y="54"/>
                    </a:cubicBezTo>
                    <a:cubicBezTo>
                      <a:pt x="80" y="54"/>
                      <a:pt x="79" y="53"/>
                      <a:pt x="78" y="52"/>
                    </a:cubicBezTo>
                    <a:moveTo>
                      <a:pt x="45" y="52"/>
                    </a:moveTo>
                    <a:cubicBezTo>
                      <a:pt x="45" y="52"/>
                      <a:pt x="45" y="52"/>
                      <a:pt x="44" y="53"/>
                    </a:cubicBezTo>
                    <a:cubicBezTo>
                      <a:pt x="45" y="53"/>
                      <a:pt x="46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3"/>
                      <a:pt x="46" y="53"/>
                      <a:pt x="45" y="52"/>
                    </a:cubicBezTo>
                    <a:moveTo>
                      <a:pt x="78" y="52"/>
                    </a:moveTo>
                    <a:cubicBezTo>
                      <a:pt x="78" y="52"/>
                      <a:pt x="78" y="52"/>
                      <a:pt x="78" y="52"/>
                    </a:cubicBezTo>
                    <a:cubicBezTo>
                      <a:pt x="79" y="53"/>
                      <a:pt x="80" y="53"/>
                      <a:pt x="81" y="54"/>
                    </a:cubicBezTo>
                    <a:cubicBezTo>
                      <a:pt x="81" y="54"/>
                      <a:pt x="82" y="54"/>
                      <a:pt x="82" y="54"/>
                    </a:cubicBezTo>
                    <a:cubicBezTo>
                      <a:pt x="81" y="53"/>
                      <a:pt x="79" y="53"/>
                      <a:pt x="78" y="52"/>
                    </a:cubicBezTo>
                    <a:moveTo>
                      <a:pt x="64" y="52"/>
                    </a:moveTo>
                    <a:cubicBezTo>
                      <a:pt x="63" y="52"/>
                      <a:pt x="63" y="53"/>
                      <a:pt x="62" y="54"/>
                    </a:cubicBezTo>
                    <a:cubicBezTo>
                      <a:pt x="63" y="54"/>
                      <a:pt x="63" y="54"/>
                      <a:pt x="64" y="55"/>
                    </a:cubicBezTo>
                    <a:cubicBezTo>
                      <a:pt x="64" y="54"/>
                      <a:pt x="65" y="53"/>
                      <a:pt x="65" y="53"/>
                    </a:cubicBezTo>
                    <a:cubicBezTo>
                      <a:pt x="65" y="52"/>
                      <a:pt x="64" y="52"/>
                      <a:pt x="64" y="52"/>
                    </a:cubicBezTo>
                    <a:moveTo>
                      <a:pt x="27" y="52"/>
                    </a:move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5" y="60"/>
                    </a:cubicBezTo>
                    <a:cubicBezTo>
                      <a:pt x="27" y="57"/>
                      <a:pt x="28" y="55"/>
                      <a:pt x="29" y="53"/>
                    </a:cubicBezTo>
                    <a:cubicBezTo>
                      <a:pt x="29" y="53"/>
                      <a:pt x="28" y="52"/>
                      <a:pt x="27" y="52"/>
                    </a:cubicBezTo>
                    <a:moveTo>
                      <a:pt x="27" y="52"/>
                    </a:moveTo>
                    <a:cubicBezTo>
                      <a:pt x="26" y="54"/>
                      <a:pt x="24" y="56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4" y="56"/>
                      <a:pt x="26" y="54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moveTo>
                      <a:pt x="63" y="51"/>
                    </a:moveTo>
                    <a:cubicBezTo>
                      <a:pt x="62" y="52"/>
                      <a:pt x="62" y="53"/>
                      <a:pt x="62" y="53"/>
                    </a:cubicBezTo>
                    <a:cubicBezTo>
                      <a:pt x="62" y="53"/>
                      <a:pt x="62" y="53"/>
                      <a:pt x="62" y="53"/>
                    </a:cubicBezTo>
                    <a:cubicBezTo>
                      <a:pt x="62" y="53"/>
                      <a:pt x="63" y="52"/>
                      <a:pt x="63" y="51"/>
                    </a:cubicBezTo>
                    <a:cubicBezTo>
                      <a:pt x="63" y="51"/>
                      <a:pt x="63" y="51"/>
                      <a:pt x="63" y="51"/>
                    </a:cubicBezTo>
                    <a:moveTo>
                      <a:pt x="26" y="51"/>
                    </a:moveTo>
                    <a:cubicBezTo>
                      <a:pt x="25" y="53"/>
                      <a:pt x="24" y="56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6" y="51"/>
                      <a:pt x="26" y="51"/>
                    </a:cubicBezTo>
                    <a:moveTo>
                      <a:pt x="155" y="51"/>
                    </a:moveTo>
                    <a:cubicBezTo>
                      <a:pt x="153" y="54"/>
                      <a:pt x="151" y="57"/>
                      <a:pt x="149" y="60"/>
                    </a:cubicBezTo>
                    <a:cubicBezTo>
                      <a:pt x="150" y="61"/>
                      <a:pt x="151" y="62"/>
                      <a:pt x="152" y="62"/>
                    </a:cubicBezTo>
                    <a:cubicBezTo>
                      <a:pt x="153" y="63"/>
                      <a:pt x="153" y="63"/>
                      <a:pt x="154" y="63"/>
                    </a:cubicBezTo>
                    <a:cubicBezTo>
                      <a:pt x="156" y="60"/>
                      <a:pt x="158" y="57"/>
                      <a:pt x="160" y="54"/>
                    </a:cubicBezTo>
                    <a:cubicBezTo>
                      <a:pt x="158" y="53"/>
                      <a:pt x="157" y="52"/>
                      <a:pt x="155" y="51"/>
                    </a:cubicBezTo>
                    <a:moveTo>
                      <a:pt x="67" y="51"/>
                    </a:moveTo>
                    <a:cubicBezTo>
                      <a:pt x="66" y="51"/>
                      <a:pt x="66" y="51"/>
                      <a:pt x="66" y="51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7" y="51"/>
                      <a:pt x="67" y="51"/>
                      <a:pt x="67" y="51"/>
                    </a:cubicBezTo>
                    <a:moveTo>
                      <a:pt x="112" y="51"/>
                    </a:moveTo>
                    <a:cubicBezTo>
                      <a:pt x="112" y="51"/>
                      <a:pt x="111" y="52"/>
                      <a:pt x="111" y="53"/>
                    </a:cubicBezTo>
                    <a:cubicBezTo>
                      <a:pt x="113" y="54"/>
                      <a:pt x="115" y="55"/>
                      <a:pt x="116" y="56"/>
                    </a:cubicBezTo>
                    <a:cubicBezTo>
                      <a:pt x="111" y="53"/>
                      <a:pt x="111" y="53"/>
                      <a:pt x="111" y="53"/>
                    </a:cubicBezTo>
                    <a:cubicBezTo>
                      <a:pt x="111" y="53"/>
                      <a:pt x="111" y="53"/>
                      <a:pt x="111" y="53"/>
                    </a:cubicBezTo>
                    <a:cubicBezTo>
                      <a:pt x="113" y="55"/>
                      <a:pt x="116" y="57"/>
                      <a:pt x="119" y="58"/>
                    </a:cubicBezTo>
                    <a:cubicBezTo>
                      <a:pt x="119" y="57"/>
                      <a:pt x="120" y="56"/>
                      <a:pt x="120" y="56"/>
                    </a:cubicBezTo>
                    <a:cubicBezTo>
                      <a:pt x="117" y="54"/>
                      <a:pt x="115" y="52"/>
                      <a:pt x="112" y="51"/>
                    </a:cubicBezTo>
                    <a:moveTo>
                      <a:pt x="62" y="51"/>
                    </a:moveTo>
                    <a:cubicBezTo>
                      <a:pt x="62" y="51"/>
                      <a:pt x="61" y="52"/>
                      <a:pt x="61" y="53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2" y="52"/>
                      <a:pt x="62" y="52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moveTo>
                      <a:pt x="132" y="50"/>
                    </a:moveTo>
                    <a:cubicBezTo>
                      <a:pt x="130" y="53"/>
                      <a:pt x="128" y="55"/>
                      <a:pt x="127" y="58"/>
                    </a:cubicBezTo>
                    <a:cubicBezTo>
                      <a:pt x="129" y="59"/>
                      <a:pt x="131" y="61"/>
                      <a:pt x="133" y="62"/>
                    </a:cubicBezTo>
                    <a:cubicBezTo>
                      <a:pt x="135" y="60"/>
                      <a:pt x="137" y="57"/>
                      <a:pt x="138" y="54"/>
                    </a:cubicBezTo>
                    <a:cubicBezTo>
                      <a:pt x="136" y="53"/>
                      <a:pt x="134" y="52"/>
                      <a:pt x="132" y="50"/>
                    </a:cubicBezTo>
                    <a:moveTo>
                      <a:pt x="113" y="50"/>
                    </a:moveTo>
                    <a:cubicBezTo>
                      <a:pt x="112" y="50"/>
                      <a:pt x="112" y="50"/>
                      <a:pt x="112" y="51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0" y="55"/>
                      <a:pt x="120" y="55"/>
                      <a:pt x="121" y="55"/>
                    </a:cubicBezTo>
                    <a:cubicBezTo>
                      <a:pt x="118" y="53"/>
                      <a:pt x="115" y="52"/>
                      <a:pt x="113" y="50"/>
                    </a:cubicBezTo>
                    <a:moveTo>
                      <a:pt x="132" y="50"/>
                    </a:moveTo>
                    <a:cubicBezTo>
                      <a:pt x="132" y="50"/>
                      <a:pt x="132" y="50"/>
                      <a:pt x="132" y="50"/>
                    </a:cubicBezTo>
                    <a:cubicBezTo>
                      <a:pt x="134" y="51"/>
                      <a:pt x="136" y="53"/>
                      <a:pt x="138" y="54"/>
                    </a:cubicBezTo>
                    <a:cubicBezTo>
                      <a:pt x="138" y="54"/>
                      <a:pt x="138" y="54"/>
                      <a:pt x="138" y="54"/>
                    </a:cubicBezTo>
                    <a:cubicBezTo>
                      <a:pt x="136" y="53"/>
                      <a:pt x="134" y="51"/>
                      <a:pt x="132" y="50"/>
                    </a:cubicBezTo>
                    <a:moveTo>
                      <a:pt x="67" y="50"/>
                    </a:moveTo>
                    <a:cubicBezTo>
                      <a:pt x="67" y="50"/>
                      <a:pt x="67" y="50"/>
                      <a:pt x="67" y="51"/>
                    </a:cubicBezTo>
                    <a:cubicBezTo>
                      <a:pt x="67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0"/>
                      <a:pt x="68" y="50"/>
                      <a:pt x="67" y="50"/>
                    </a:cubicBezTo>
                    <a:moveTo>
                      <a:pt x="65" y="50"/>
                    </a:move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5" y="51"/>
                      <a:pt x="65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5" y="50"/>
                      <a:pt x="65" y="50"/>
                      <a:pt x="65" y="50"/>
                    </a:cubicBezTo>
                    <a:moveTo>
                      <a:pt x="64" y="49"/>
                    </a:move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49"/>
                      <a:pt x="64" y="49"/>
                      <a:pt x="64" y="49"/>
                    </a:cubicBezTo>
                    <a:moveTo>
                      <a:pt x="64" y="49"/>
                    </a:move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moveTo>
                      <a:pt x="91" y="49"/>
                    </a:moveTo>
                    <a:cubicBezTo>
                      <a:pt x="90" y="51"/>
                      <a:pt x="88" y="54"/>
                      <a:pt x="87" y="56"/>
                    </a:cubicBezTo>
                    <a:cubicBezTo>
                      <a:pt x="89" y="57"/>
                      <a:pt x="92" y="59"/>
                      <a:pt x="94" y="60"/>
                    </a:cubicBezTo>
                    <a:cubicBezTo>
                      <a:pt x="94" y="59"/>
                      <a:pt x="95" y="59"/>
                      <a:pt x="95" y="58"/>
                    </a:cubicBezTo>
                    <a:cubicBezTo>
                      <a:pt x="95" y="59"/>
                      <a:pt x="94" y="59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5" y="58"/>
                      <a:pt x="97" y="56"/>
                      <a:pt x="98" y="53"/>
                    </a:cubicBezTo>
                    <a:cubicBezTo>
                      <a:pt x="96" y="52"/>
                      <a:pt x="93" y="50"/>
                      <a:pt x="91" y="49"/>
                    </a:cubicBezTo>
                    <a:moveTo>
                      <a:pt x="29" y="49"/>
                    </a:moveTo>
                    <a:cubicBezTo>
                      <a:pt x="28" y="49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9" y="51"/>
                      <a:pt x="29" y="51"/>
                      <a:pt x="30" y="52"/>
                    </a:cubicBezTo>
                    <a:cubicBezTo>
                      <a:pt x="30" y="51"/>
                      <a:pt x="31" y="51"/>
                      <a:pt x="31" y="50"/>
                    </a:cubicBezTo>
                    <a:cubicBezTo>
                      <a:pt x="30" y="50"/>
                      <a:pt x="29" y="49"/>
                      <a:pt x="29" y="49"/>
                    </a:cubicBezTo>
                    <a:moveTo>
                      <a:pt x="63" y="49"/>
                    </a:move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50"/>
                      <a:pt x="63" y="50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moveTo>
                      <a:pt x="68" y="49"/>
                    </a:move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50"/>
                      <a:pt x="69" y="50"/>
                    </a:cubicBezTo>
                    <a:cubicBezTo>
                      <a:pt x="69" y="50"/>
                      <a:pt x="69" y="50"/>
                      <a:pt x="69" y="49"/>
                    </a:cubicBezTo>
                    <a:cubicBezTo>
                      <a:pt x="69" y="49"/>
                      <a:pt x="68" y="49"/>
                      <a:pt x="68" y="49"/>
                    </a:cubicBezTo>
                    <a:moveTo>
                      <a:pt x="51" y="49"/>
                    </a:moveTo>
                    <a:cubicBezTo>
                      <a:pt x="50" y="51"/>
                      <a:pt x="49" y="52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9" y="53"/>
                      <a:pt x="49" y="52"/>
                      <a:pt x="50" y="51"/>
                    </a:cubicBezTo>
                    <a:cubicBezTo>
                      <a:pt x="50" y="50"/>
                      <a:pt x="51" y="50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moveTo>
                      <a:pt x="65" y="49"/>
                    </a:move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50"/>
                      <a:pt x="66" y="50"/>
                      <a:pt x="66" y="50"/>
                    </a:cubicBezTo>
                    <a:cubicBezTo>
                      <a:pt x="66" y="50"/>
                      <a:pt x="66" y="51"/>
                      <a:pt x="66" y="51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6" y="49"/>
                      <a:pt x="66" y="49"/>
                      <a:pt x="65" y="49"/>
                    </a:cubicBezTo>
                    <a:moveTo>
                      <a:pt x="63" y="49"/>
                    </a:move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3" y="49"/>
                      <a:pt x="63" y="49"/>
                      <a:pt x="63" y="49"/>
                    </a:cubicBezTo>
                    <a:moveTo>
                      <a:pt x="28" y="49"/>
                    </a:moveTo>
                    <a:cubicBezTo>
                      <a:pt x="28" y="49"/>
                      <a:pt x="27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moveTo>
                      <a:pt x="65" y="48"/>
                    </a:moveTo>
                    <a:cubicBezTo>
                      <a:pt x="64" y="48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9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moveTo>
                      <a:pt x="64" y="48"/>
                    </a:moveTo>
                    <a:cubicBezTo>
                      <a:pt x="64" y="48"/>
                      <a:pt x="63" y="48"/>
                      <a:pt x="63" y="48"/>
                    </a:cubicBezTo>
                    <a:cubicBezTo>
                      <a:pt x="63" y="49"/>
                      <a:pt x="63" y="49"/>
                      <a:pt x="64" y="49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4" y="48"/>
                      <a:pt x="64" y="48"/>
                      <a:pt x="64" y="48"/>
                    </a:cubicBezTo>
                    <a:moveTo>
                      <a:pt x="66" y="48"/>
                    </a:move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7" y="49"/>
                      <a:pt x="67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7" y="48"/>
                      <a:pt x="67" y="48"/>
                      <a:pt x="66" y="48"/>
                    </a:cubicBezTo>
                    <a:moveTo>
                      <a:pt x="88" y="47"/>
                    </a:moveTo>
                    <a:cubicBezTo>
                      <a:pt x="86" y="49"/>
                      <a:pt x="85" y="52"/>
                      <a:pt x="84" y="54"/>
                    </a:cubicBezTo>
                    <a:cubicBezTo>
                      <a:pt x="84" y="54"/>
                      <a:pt x="85" y="55"/>
                      <a:pt x="85" y="55"/>
                    </a:cubicBezTo>
                    <a:cubicBezTo>
                      <a:pt x="86" y="53"/>
                      <a:pt x="88" y="50"/>
                      <a:pt x="89" y="48"/>
                    </a:cubicBezTo>
                    <a:cubicBezTo>
                      <a:pt x="89" y="48"/>
                      <a:pt x="88" y="47"/>
                      <a:pt x="88" y="47"/>
                    </a:cubicBezTo>
                    <a:moveTo>
                      <a:pt x="65" y="47"/>
                    </a:move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moveTo>
                      <a:pt x="149" y="47"/>
                    </a:moveTo>
                    <a:cubicBezTo>
                      <a:pt x="147" y="50"/>
                      <a:pt x="145" y="53"/>
                      <a:pt x="143" y="56"/>
                    </a:cubicBezTo>
                    <a:cubicBezTo>
                      <a:pt x="145" y="58"/>
                      <a:pt x="147" y="59"/>
                      <a:pt x="149" y="60"/>
                    </a:cubicBezTo>
                    <a:cubicBezTo>
                      <a:pt x="151" y="57"/>
                      <a:pt x="153" y="54"/>
                      <a:pt x="155" y="51"/>
                    </a:cubicBezTo>
                    <a:cubicBezTo>
                      <a:pt x="153" y="50"/>
                      <a:pt x="151" y="48"/>
                      <a:pt x="149" y="47"/>
                    </a:cubicBezTo>
                    <a:moveTo>
                      <a:pt x="48" y="47"/>
                    </a:moveTo>
                    <a:cubicBezTo>
                      <a:pt x="47" y="49"/>
                      <a:pt x="46" y="50"/>
                      <a:pt x="45" y="52"/>
                    </a:cubicBezTo>
                    <a:cubicBezTo>
                      <a:pt x="46" y="53"/>
                      <a:pt x="47" y="53"/>
                      <a:pt x="47" y="54"/>
                    </a:cubicBezTo>
                    <a:cubicBezTo>
                      <a:pt x="49" y="52"/>
                      <a:pt x="50" y="50"/>
                      <a:pt x="51" y="49"/>
                    </a:cubicBezTo>
                    <a:cubicBezTo>
                      <a:pt x="50" y="48"/>
                      <a:pt x="49" y="47"/>
                      <a:pt x="48" y="47"/>
                    </a:cubicBezTo>
                    <a:moveTo>
                      <a:pt x="64" y="47"/>
                    </a:move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4" y="47"/>
                      <a:pt x="64" y="47"/>
                    </a:cubicBezTo>
                    <a:moveTo>
                      <a:pt x="69" y="46"/>
                    </a:moveTo>
                    <a:cubicBezTo>
                      <a:pt x="69" y="47"/>
                      <a:pt x="69" y="48"/>
                      <a:pt x="68" y="48"/>
                    </a:cubicBezTo>
                    <a:cubicBezTo>
                      <a:pt x="69" y="48"/>
                      <a:pt x="69" y="49"/>
                      <a:pt x="69" y="49"/>
                    </a:cubicBezTo>
                    <a:cubicBezTo>
                      <a:pt x="70" y="48"/>
                      <a:pt x="70" y="48"/>
                      <a:pt x="70" y="47"/>
                    </a:cubicBezTo>
                    <a:cubicBezTo>
                      <a:pt x="70" y="47"/>
                      <a:pt x="70" y="47"/>
                      <a:pt x="69" y="46"/>
                    </a:cubicBezTo>
                    <a:moveTo>
                      <a:pt x="34" y="46"/>
                    </a:move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moveTo>
                      <a:pt x="86" y="46"/>
                    </a:move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3" y="53"/>
                      <a:pt x="83" y="53"/>
                    </a:cubicBezTo>
                    <a:cubicBezTo>
                      <a:pt x="84" y="51"/>
                      <a:pt x="85" y="49"/>
                      <a:pt x="87" y="46"/>
                    </a:cubicBezTo>
                    <a:cubicBezTo>
                      <a:pt x="87" y="46"/>
                      <a:pt x="86" y="46"/>
                      <a:pt x="86" y="46"/>
                    </a:cubicBezTo>
                    <a:moveTo>
                      <a:pt x="53" y="46"/>
                    </a:moveTo>
                    <a:cubicBezTo>
                      <a:pt x="53" y="46"/>
                      <a:pt x="52" y="47"/>
                      <a:pt x="52" y="48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7"/>
                      <a:pt x="53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moveTo>
                      <a:pt x="31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7"/>
                      <a:pt x="30" y="47"/>
                    </a:cubicBezTo>
                    <a:cubicBezTo>
                      <a:pt x="31" y="47"/>
                      <a:pt x="32" y="48"/>
                      <a:pt x="32" y="48"/>
                    </a:cubicBezTo>
                    <a:cubicBezTo>
                      <a:pt x="33" y="48"/>
                      <a:pt x="33" y="47"/>
                      <a:pt x="33" y="47"/>
                    </a:cubicBezTo>
                    <a:cubicBezTo>
                      <a:pt x="31" y="46"/>
                      <a:pt x="31" y="46"/>
                      <a:pt x="31" y="46"/>
                    </a:cubicBezTo>
                    <a:moveTo>
                      <a:pt x="34" y="46"/>
                    </a:move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moveTo>
                      <a:pt x="67" y="45"/>
                    </a:moveTo>
                    <a:cubicBezTo>
                      <a:pt x="67" y="46"/>
                      <a:pt x="67" y="46"/>
                      <a:pt x="66" y="47"/>
                    </a:cubicBezTo>
                    <a:cubicBezTo>
                      <a:pt x="67" y="47"/>
                      <a:pt x="67" y="48"/>
                      <a:pt x="68" y="48"/>
                    </a:cubicBezTo>
                    <a:cubicBezTo>
                      <a:pt x="68" y="48"/>
                      <a:pt x="69" y="47"/>
                      <a:pt x="69" y="47"/>
                    </a:cubicBezTo>
                    <a:cubicBezTo>
                      <a:pt x="69" y="47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68" y="46"/>
                    </a:cubicBezTo>
                    <a:cubicBezTo>
                      <a:pt x="68" y="46"/>
                      <a:pt x="69" y="46"/>
                      <a:pt x="69" y="46"/>
                    </a:cubicBezTo>
                    <a:cubicBezTo>
                      <a:pt x="68" y="46"/>
                      <a:pt x="68" y="45"/>
                      <a:pt x="67" y="45"/>
                    </a:cubicBezTo>
                    <a:moveTo>
                      <a:pt x="146" y="45"/>
                    </a:moveTo>
                    <a:cubicBezTo>
                      <a:pt x="144" y="48"/>
                      <a:pt x="142" y="51"/>
                      <a:pt x="140" y="55"/>
                    </a:cubicBezTo>
                    <a:cubicBezTo>
                      <a:pt x="140" y="55"/>
                      <a:pt x="141" y="55"/>
                      <a:pt x="141" y="55"/>
                    </a:cubicBezTo>
                    <a:cubicBezTo>
                      <a:pt x="143" y="52"/>
                      <a:pt x="145" y="49"/>
                      <a:pt x="147" y="46"/>
                    </a:cubicBezTo>
                    <a:cubicBezTo>
                      <a:pt x="146" y="46"/>
                      <a:pt x="146" y="45"/>
                      <a:pt x="146" y="45"/>
                    </a:cubicBezTo>
                    <a:moveTo>
                      <a:pt x="30" y="45"/>
                    </a:moveTo>
                    <a:cubicBezTo>
                      <a:pt x="30" y="45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30" y="46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moveTo>
                      <a:pt x="67" y="45"/>
                    </a:moveTo>
                    <a:cubicBezTo>
                      <a:pt x="66" y="45"/>
                      <a:pt x="66" y="46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6"/>
                      <a:pt x="66" y="45"/>
                      <a:pt x="67" y="45"/>
                    </a:cubicBezTo>
                    <a:cubicBezTo>
                      <a:pt x="67" y="45"/>
                      <a:pt x="67" y="45"/>
                      <a:pt x="67" y="45"/>
                    </a:cubicBezTo>
                    <a:moveTo>
                      <a:pt x="31" y="45"/>
                    </a:moveTo>
                    <a:cubicBezTo>
                      <a:pt x="31" y="46"/>
                      <a:pt x="31" y="46"/>
                      <a:pt x="31" y="46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6"/>
                      <a:pt x="34" y="46"/>
                    </a:cubicBezTo>
                    <a:cubicBezTo>
                      <a:pt x="33" y="46"/>
                      <a:pt x="32" y="45"/>
                      <a:pt x="31" y="45"/>
                    </a:cubicBezTo>
                    <a:moveTo>
                      <a:pt x="66" y="44"/>
                    </a:moveTo>
                    <a:cubicBezTo>
                      <a:pt x="65" y="45"/>
                      <a:pt x="65" y="45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moveTo>
                      <a:pt x="30" y="44"/>
                    </a:moveTo>
                    <a:cubicBezTo>
                      <a:pt x="30" y="44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0" y="44"/>
                      <a:pt x="30" y="44"/>
                    </a:cubicBezTo>
                    <a:moveTo>
                      <a:pt x="83" y="44"/>
                    </a:moveTo>
                    <a:cubicBezTo>
                      <a:pt x="82" y="46"/>
                      <a:pt x="80" y="49"/>
                      <a:pt x="79" y="51"/>
                    </a:cubicBezTo>
                    <a:cubicBezTo>
                      <a:pt x="80" y="52"/>
                      <a:pt x="81" y="52"/>
                      <a:pt x="82" y="53"/>
                    </a:cubicBezTo>
                    <a:cubicBezTo>
                      <a:pt x="83" y="51"/>
                      <a:pt x="85" y="48"/>
                      <a:pt x="86" y="46"/>
                    </a:cubicBezTo>
                    <a:cubicBezTo>
                      <a:pt x="85" y="45"/>
                      <a:pt x="84" y="45"/>
                      <a:pt x="83" y="44"/>
                    </a:cubicBezTo>
                    <a:moveTo>
                      <a:pt x="32" y="44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3" y="45"/>
                      <a:pt x="34" y="46"/>
                    </a:cubicBezTo>
                    <a:cubicBezTo>
                      <a:pt x="34" y="46"/>
                      <a:pt x="34" y="46"/>
                      <a:pt x="34" y="45"/>
                    </a:cubicBezTo>
                    <a:cubicBezTo>
                      <a:pt x="33" y="45"/>
                      <a:pt x="32" y="44"/>
                      <a:pt x="32" y="44"/>
                    </a:cubicBezTo>
                    <a:moveTo>
                      <a:pt x="94" y="44"/>
                    </a:moveTo>
                    <a:cubicBezTo>
                      <a:pt x="93" y="46"/>
                      <a:pt x="92" y="47"/>
                      <a:pt x="91" y="49"/>
                    </a:cubicBezTo>
                    <a:cubicBezTo>
                      <a:pt x="94" y="50"/>
                      <a:pt x="96" y="52"/>
                      <a:pt x="98" y="53"/>
                    </a:cubicBezTo>
                    <a:cubicBezTo>
                      <a:pt x="99" y="51"/>
                      <a:pt x="100" y="50"/>
                      <a:pt x="101" y="48"/>
                    </a:cubicBezTo>
                    <a:cubicBezTo>
                      <a:pt x="99" y="47"/>
                      <a:pt x="97" y="45"/>
                      <a:pt x="94" y="44"/>
                    </a:cubicBezTo>
                    <a:moveTo>
                      <a:pt x="54" y="44"/>
                    </a:move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moveTo>
                      <a:pt x="50" y="44"/>
                    </a:moveTo>
                    <a:cubicBezTo>
                      <a:pt x="49" y="44"/>
                      <a:pt x="49" y="45"/>
                      <a:pt x="48" y="46"/>
                    </a:cubicBezTo>
                    <a:cubicBezTo>
                      <a:pt x="49" y="46"/>
                      <a:pt x="50" y="47"/>
                      <a:pt x="51" y="47"/>
                    </a:cubicBezTo>
                    <a:cubicBezTo>
                      <a:pt x="52" y="47"/>
                      <a:pt x="52" y="46"/>
                      <a:pt x="53" y="45"/>
                    </a:cubicBezTo>
                    <a:cubicBezTo>
                      <a:pt x="50" y="44"/>
                      <a:pt x="50" y="44"/>
                      <a:pt x="50" y="44"/>
                    </a:cubicBezTo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1" y="43"/>
                    </a:cubicBezTo>
                    <a:moveTo>
                      <a:pt x="55" y="43"/>
                    </a:moveTo>
                    <a:cubicBezTo>
                      <a:pt x="55" y="43"/>
                      <a:pt x="54" y="43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5" y="44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moveTo>
                      <a:pt x="101" y="47"/>
                    </a:moveTo>
                    <a:cubicBezTo>
                      <a:pt x="101" y="47"/>
                      <a:pt x="101" y="47"/>
                      <a:pt x="101" y="47"/>
                    </a:cubicBezTo>
                    <a:cubicBezTo>
                      <a:pt x="101" y="47"/>
                      <a:pt x="101" y="47"/>
                      <a:pt x="101" y="47"/>
                    </a:cubicBezTo>
                    <a:moveTo>
                      <a:pt x="95" y="43"/>
                    </a:moveTo>
                    <a:cubicBezTo>
                      <a:pt x="95" y="43"/>
                      <a:pt x="95" y="43"/>
                      <a:pt x="94" y="44"/>
                    </a:cubicBezTo>
                    <a:cubicBezTo>
                      <a:pt x="97" y="45"/>
                      <a:pt x="99" y="46"/>
                      <a:pt x="101" y="48"/>
                    </a:cubicBezTo>
                    <a:cubicBezTo>
                      <a:pt x="101" y="47"/>
                      <a:pt x="102" y="47"/>
                      <a:pt x="102" y="47"/>
                    </a:cubicBezTo>
                    <a:cubicBezTo>
                      <a:pt x="95" y="43"/>
                      <a:pt x="95" y="43"/>
                      <a:pt x="95" y="43"/>
                    </a:cubicBezTo>
                    <a:moveTo>
                      <a:pt x="55" y="42"/>
                    </a:move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moveTo>
                      <a:pt x="51" y="42"/>
                    </a:move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2" y="43"/>
                      <a:pt x="53" y="43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1" y="42"/>
                      <a:pt x="51" y="42"/>
                      <a:pt x="51" y="42"/>
                    </a:cubicBezTo>
                    <a:moveTo>
                      <a:pt x="91" y="42"/>
                    </a:moveTo>
                    <a:cubicBezTo>
                      <a:pt x="90" y="44"/>
                      <a:pt x="89" y="45"/>
                      <a:pt x="88" y="47"/>
                    </a:cubicBezTo>
                    <a:cubicBezTo>
                      <a:pt x="88" y="47"/>
                      <a:pt x="89" y="47"/>
                      <a:pt x="89" y="48"/>
                    </a:cubicBezTo>
                    <a:cubicBezTo>
                      <a:pt x="90" y="46"/>
                      <a:pt x="91" y="44"/>
                      <a:pt x="92" y="43"/>
                    </a:cubicBezTo>
                    <a:cubicBezTo>
                      <a:pt x="92" y="42"/>
                      <a:pt x="91" y="42"/>
                      <a:pt x="91" y="42"/>
                    </a:cubicBezTo>
                    <a:moveTo>
                      <a:pt x="118" y="42"/>
                    </a:moveTo>
                    <a:cubicBezTo>
                      <a:pt x="116" y="44"/>
                      <a:pt x="115" y="47"/>
                      <a:pt x="113" y="50"/>
                    </a:cubicBezTo>
                    <a:cubicBezTo>
                      <a:pt x="116" y="51"/>
                      <a:pt x="118" y="53"/>
                      <a:pt x="121" y="54"/>
                    </a:cubicBezTo>
                    <a:cubicBezTo>
                      <a:pt x="122" y="52"/>
                      <a:pt x="124" y="49"/>
                      <a:pt x="125" y="46"/>
                    </a:cubicBezTo>
                    <a:cubicBezTo>
                      <a:pt x="125" y="46"/>
                      <a:pt x="124" y="46"/>
                      <a:pt x="124" y="45"/>
                    </a:cubicBezTo>
                    <a:cubicBezTo>
                      <a:pt x="122" y="44"/>
                      <a:pt x="121" y="43"/>
                      <a:pt x="119" y="43"/>
                    </a:cubicBezTo>
                    <a:cubicBezTo>
                      <a:pt x="119" y="42"/>
                      <a:pt x="118" y="42"/>
                      <a:pt x="118" y="42"/>
                    </a:cubicBezTo>
                    <a:moveTo>
                      <a:pt x="118" y="42"/>
                    </a:moveTo>
                    <a:cubicBezTo>
                      <a:pt x="118" y="42"/>
                      <a:pt x="118" y="42"/>
                      <a:pt x="118" y="42"/>
                    </a:cubicBezTo>
                    <a:cubicBezTo>
                      <a:pt x="120" y="43"/>
                      <a:pt x="122" y="44"/>
                      <a:pt x="124" y="45"/>
                    </a:cubicBezTo>
                    <a:cubicBezTo>
                      <a:pt x="124" y="46"/>
                      <a:pt x="125" y="46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3" y="45"/>
                      <a:pt x="120" y="43"/>
                      <a:pt x="118" y="42"/>
                    </a:cubicBezTo>
                    <a:moveTo>
                      <a:pt x="56" y="41"/>
                    </a:moveTo>
                    <a:cubicBezTo>
                      <a:pt x="56" y="41"/>
                      <a:pt x="56" y="42"/>
                      <a:pt x="55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moveTo>
                      <a:pt x="51" y="41"/>
                    </a:moveTo>
                    <a:cubicBezTo>
                      <a:pt x="51" y="41"/>
                      <a:pt x="51" y="41"/>
                      <a:pt x="51" y="42"/>
                    </a:cubicBezTo>
                    <a:cubicBezTo>
                      <a:pt x="52" y="42"/>
                      <a:pt x="53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3" y="42"/>
                      <a:pt x="52" y="42"/>
                      <a:pt x="51" y="41"/>
                    </a:cubicBezTo>
                    <a:moveTo>
                      <a:pt x="96" y="41"/>
                    </a:moveTo>
                    <a:cubicBezTo>
                      <a:pt x="96" y="42"/>
                      <a:pt x="95" y="42"/>
                      <a:pt x="95" y="43"/>
                    </a:cubicBezTo>
                    <a:cubicBezTo>
                      <a:pt x="97" y="44"/>
                      <a:pt x="99" y="45"/>
                      <a:pt x="102" y="47"/>
                    </a:cubicBezTo>
                    <a:cubicBezTo>
                      <a:pt x="102" y="46"/>
                      <a:pt x="102" y="46"/>
                      <a:pt x="103" y="45"/>
                    </a:cubicBezTo>
                    <a:cubicBezTo>
                      <a:pt x="100" y="44"/>
                      <a:pt x="98" y="42"/>
                      <a:pt x="96" y="41"/>
                    </a:cubicBezTo>
                    <a:moveTo>
                      <a:pt x="89" y="41"/>
                    </a:moveTo>
                    <a:cubicBezTo>
                      <a:pt x="86" y="46"/>
                      <a:pt x="86" y="46"/>
                      <a:pt x="86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8" y="45"/>
                      <a:pt x="89" y="43"/>
                      <a:pt x="90" y="41"/>
                    </a:cubicBezTo>
                    <a:cubicBezTo>
                      <a:pt x="90" y="41"/>
                      <a:pt x="89" y="41"/>
                      <a:pt x="89" y="41"/>
                    </a:cubicBezTo>
                    <a:moveTo>
                      <a:pt x="92" y="41"/>
                    </a:moveTo>
                    <a:cubicBezTo>
                      <a:pt x="91" y="41"/>
                      <a:pt x="91" y="41"/>
                      <a:pt x="91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3" y="42"/>
                      <a:pt x="93" y="42"/>
                      <a:pt x="93" y="41"/>
                    </a:cubicBezTo>
                    <a:cubicBezTo>
                      <a:pt x="92" y="41"/>
                      <a:pt x="92" y="41"/>
                      <a:pt x="92" y="41"/>
                    </a:cubicBezTo>
                    <a:moveTo>
                      <a:pt x="96" y="41"/>
                    </a:moveTo>
                    <a:cubicBezTo>
                      <a:pt x="96" y="41"/>
                      <a:pt x="96" y="41"/>
                      <a:pt x="96" y="41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1" y="43"/>
                      <a:pt x="98" y="42"/>
                      <a:pt x="96" y="41"/>
                    </a:cubicBezTo>
                    <a:moveTo>
                      <a:pt x="52" y="40"/>
                    </a:moveTo>
                    <a:cubicBezTo>
                      <a:pt x="52" y="41"/>
                      <a:pt x="51" y="41"/>
                      <a:pt x="51" y="41"/>
                    </a:cubicBezTo>
                    <a:cubicBezTo>
                      <a:pt x="52" y="42"/>
                      <a:pt x="53" y="42"/>
                      <a:pt x="54" y="43"/>
                    </a:cubicBezTo>
                    <a:cubicBezTo>
                      <a:pt x="54" y="43"/>
                      <a:pt x="55" y="42"/>
                      <a:pt x="55" y="42"/>
                    </a:cubicBezTo>
                    <a:cubicBezTo>
                      <a:pt x="54" y="42"/>
                      <a:pt x="53" y="41"/>
                      <a:pt x="52" y="40"/>
                    </a:cubicBezTo>
                    <a:moveTo>
                      <a:pt x="138" y="40"/>
                    </a:moveTo>
                    <a:cubicBezTo>
                      <a:pt x="136" y="43"/>
                      <a:pt x="135" y="45"/>
                      <a:pt x="134" y="47"/>
                    </a:cubicBezTo>
                    <a:cubicBezTo>
                      <a:pt x="133" y="48"/>
                      <a:pt x="133" y="49"/>
                      <a:pt x="132" y="50"/>
                    </a:cubicBezTo>
                    <a:cubicBezTo>
                      <a:pt x="134" y="51"/>
                      <a:pt x="136" y="52"/>
                      <a:pt x="139" y="54"/>
                    </a:cubicBezTo>
                    <a:cubicBezTo>
                      <a:pt x="141" y="51"/>
                      <a:pt x="142" y="48"/>
                      <a:pt x="144" y="44"/>
                    </a:cubicBezTo>
                    <a:cubicBezTo>
                      <a:pt x="142" y="43"/>
                      <a:pt x="140" y="42"/>
                      <a:pt x="138" y="40"/>
                    </a:cubicBezTo>
                    <a:moveTo>
                      <a:pt x="97" y="40"/>
                    </a:moveTo>
                    <a:cubicBezTo>
                      <a:pt x="97" y="40"/>
                      <a:pt x="97" y="40"/>
                      <a:pt x="96" y="40"/>
                    </a:cubicBezTo>
                    <a:cubicBezTo>
                      <a:pt x="99" y="41"/>
                      <a:pt x="101" y="43"/>
                      <a:pt x="103" y="44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1" y="43"/>
                      <a:pt x="99" y="41"/>
                      <a:pt x="97" y="40"/>
                    </a:cubicBezTo>
                    <a:moveTo>
                      <a:pt x="90" y="40"/>
                    </a:moveTo>
                    <a:cubicBezTo>
                      <a:pt x="89" y="41"/>
                      <a:pt x="89" y="41"/>
                      <a:pt x="89" y="41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90" y="41"/>
                      <a:pt x="90" y="40"/>
                      <a:pt x="91" y="40"/>
                    </a:cubicBezTo>
                    <a:cubicBezTo>
                      <a:pt x="90" y="40"/>
                      <a:pt x="90" y="40"/>
                      <a:pt x="90" y="40"/>
                    </a:cubicBezTo>
                    <a:moveTo>
                      <a:pt x="34" y="39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3" y="45"/>
                      <a:pt x="34" y="45"/>
                    </a:cubicBezTo>
                    <a:cubicBezTo>
                      <a:pt x="35" y="44"/>
                      <a:pt x="36" y="42"/>
                      <a:pt x="36" y="42"/>
                    </a:cubicBezTo>
                    <a:cubicBezTo>
                      <a:pt x="36" y="42"/>
                      <a:pt x="35" y="43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0"/>
                      <a:pt x="35" y="40"/>
                      <a:pt x="34" y="39"/>
                    </a:cubicBezTo>
                    <a:moveTo>
                      <a:pt x="57" y="39"/>
                    </a:moveTo>
                    <a:cubicBezTo>
                      <a:pt x="57" y="40"/>
                      <a:pt x="57" y="40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7" y="40"/>
                      <a:pt x="57" y="40"/>
                      <a:pt x="57" y="39"/>
                    </a:cubicBezTo>
                    <a:cubicBezTo>
                      <a:pt x="57" y="39"/>
                      <a:pt x="57" y="39"/>
                      <a:pt x="57" y="39"/>
                    </a:cubicBezTo>
                    <a:moveTo>
                      <a:pt x="52" y="39"/>
                    </a:moveTo>
                    <a:cubicBezTo>
                      <a:pt x="52" y="39"/>
                      <a:pt x="52" y="40"/>
                      <a:pt x="52" y="40"/>
                    </a:cubicBezTo>
                    <a:cubicBezTo>
                      <a:pt x="53" y="40"/>
                      <a:pt x="54" y="41"/>
                      <a:pt x="55" y="42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4" y="40"/>
                      <a:pt x="53" y="40"/>
                      <a:pt x="52" y="39"/>
                    </a:cubicBezTo>
                    <a:moveTo>
                      <a:pt x="93" y="39"/>
                    </a:moveTo>
                    <a:cubicBezTo>
                      <a:pt x="92" y="40"/>
                      <a:pt x="92" y="40"/>
                      <a:pt x="92" y="41"/>
                    </a:cubicBezTo>
                    <a:cubicBezTo>
                      <a:pt x="92" y="41"/>
                      <a:pt x="92" y="41"/>
                      <a:pt x="93" y="41"/>
                    </a:cubicBezTo>
                    <a:cubicBezTo>
                      <a:pt x="93" y="41"/>
                      <a:pt x="94" y="40"/>
                      <a:pt x="94" y="40"/>
                    </a:cubicBezTo>
                    <a:cubicBezTo>
                      <a:pt x="93" y="40"/>
                      <a:pt x="93" y="39"/>
                      <a:pt x="93" y="39"/>
                    </a:cubicBezTo>
                    <a:moveTo>
                      <a:pt x="86" y="39"/>
                    </a:moveTo>
                    <a:cubicBezTo>
                      <a:pt x="85" y="41"/>
                      <a:pt x="84" y="42"/>
                      <a:pt x="83" y="44"/>
                    </a:cubicBezTo>
                    <a:cubicBezTo>
                      <a:pt x="84" y="45"/>
                      <a:pt x="85" y="45"/>
                      <a:pt x="86" y="46"/>
                    </a:cubicBezTo>
                    <a:cubicBezTo>
                      <a:pt x="86" y="45"/>
                      <a:pt x="87" y="45"/>
                      <a:pt x="87" y="44"/>
                    </a:cubicBezTo>
                    <a:cubicBezTo>
                      <a:pt x="88" y="43"/>
                      <a:pt x="88" y="42"/>
                      <a:pt x="89" y="41"/>
                    </a:cubicBezTo>
                    <a:cubicBezTo>
                      <a:pt x="88" y="40"/>
                      <a:pt x="87" y="40"/>
                      <a:pt x="86" y="39"/>
                    </a:cubicBezTo>
                    <a:moveTo>
                      <a:pt x="74" y="39"/>
                    </a:moveTo>
                    <a:cubicBezTo>
                      <a:pt x="73" y="41"/>
                      <a:pt x="71" y="44"/>
                      <a:pt x="70" y="46"/>
                    </a:cubicBezTo>
                    <a:cubicBezTo>
                      <a:pt x="70" y="46"/>
                      <a:pt x="71" y="46"/>
                      <a:pt x="71" y="46"/>
                    </a:cubicBezTo>
                    <a:cubicBezTo>
                      <a:pt x="72" y="44"/>
                      <a:pt x="74" y="42"/>
                      <a:pt x="75" y="40"/>
                    </a:cubicBezTo>
                    <a:cubicBezTo>
                      <a:pt x="75" y="39"/>
                      <a:pt x="75" y="39"/>
                      <a:pt x="74" y="39"/>
                    </a:cubicBezTo>
                    <a:moveTo>
                      <a:pt x="33" y="39"/>
                    </a:moveTo>
                    <a:cubicBezTo>
                      <a:pt x="33" y="40"/>
                      <a:pt x="32" y="42"/>
                      <a:pt x="31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3" y="39"/>
                    </a:cubicBezTo>
                    <a:moveTo>
                      <a:pt x="93" y="39"/>
                    </a:moveTo>
                    <a:cubicBezTo>
                      <a:pt x="93" y="39"/>
                      <a:pt x="93" y="39"/>
                      <a:pt x="93" y="39"/>
                    </a:cubicBezTo>
                    <a:cubicBezTo>
                      <a:pt x="94" y="40"/>
                      <a:pt x="94" y="40"/>
                      <a:pt x="94" y="40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3" y="39"/>
                      <a:pt x="93" y="39"/>
                    </a:cubicBezTo>
                    <a:moveTo>
                      <a:pt x="73" y="38"/>
                    </a:moveTo>
                    <a:cubicBezTo>
                      <a:pt x="72" y="41"/>
                      <a:pt x="71" y="43"/>
                      <a:pt x="69" y="45"/>
                    </a:cubicBezTo>
                    <a:cubicBezTo>
                      <a:pt x="69" y="45"/>
                      <a:pt x="69" y="45"/>
                      <a:pt x="70" y="46"/>
                    </a:cubicBezTo>
                    <a:cubicBezTo>
                      <a:pt x="71" y="43"/>
                      <a:pt x="72" y="41"/>
                      <a:pt x="74" y="39"/>
                    </a:cubicBezTo>
                    <a:cubicBezTo>
                      <a:pt x="74" y="39"/>
                      <a:pt x="74" y="39"/>
                      <a:pt x="73" y="38"/>
                    </a:cubicBezTo>
                    <a:moveTo>
                      <a:pt x="91" y="38"/>
                    </a:moveTo>
                    <a:cubicBezTo>
                      <a:pt x="90" y="40"/>
                      <a:pt x="90" y="40"/>
                      <a:pt x="90" y="40"/>
                    </a:cubicBezTo>
                    <a:cubicBezTo>
                      <a:pt x="90" y="40"/>
                      <a:pt x="90" y="40"/>
                      <a:pt x="91" y="40"/>
                    </a:cubicBezTo>
                    <a:cubicBezTo>
                      <a:pt x="91" y="39"/>
                      <a:pt x="91" y="39"/>
                      <a:pt x="92" y="38"/>
                    </a:cubicBezTo>
                    <a:cubicBezTo>
                      <a:pt x="91" y="38"/>
                      <a:pt x="91" y="38"/>
                      <a:pt x="91" y="38"/>
                    </a:cubicBezTo>
                    <a:moveTo>
                      <a:pt x="93" y="38"/>
                    </a:move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8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8"/>
                      <a:pt x="94" y="38"/>
                      <a:pt x="93" y="38"/>
                    </a:cubicBezTo>
                    <a:moveTo>
                      <a:pt x="87" y="38"/>
                    </a:moveTo>
                    <a:cubicBezTo>
                      <a:pt x="87" y="38"/>
                      <a:pt x="86" y="38"/>
                      <a:pt x="86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8" y="40"/>
                      <a:pt x="89" y="40"/>
                      <a:pt x="89" y="40"/>
                    </a:cubicBezTo>
                    <a:cubicBezTo>
                      <a:pt x="89" y="40"/>
                      <a:pt x="90" y="40"/>
                      <a:pt x="90" y="40"/>
                    </a:cubicBezTo>
                    <a:cubicBezTo>
                      <a:pt x="87" y="38"/>
                      <a:pt x="87" y="38"/>
                      <a:pt x="87" y="38"/>
                    </a:cubicBezTo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2" y="38"/>
                      <a:pt x="91" y="38"/>
                      <a:pt x="91" y="38"/>
                    </a:cubicBezTo>
                    <a:moveTo>
                      <a:pt x="72" y="37"/>
                    </a:moveTo>
                    <a:cubicBezTo>
                      <a:pt x="71" y="38"/>
                      <a:pt x="71" y="39"/>
                      <a:pt x="71" y="39"/>
                    </a:cubicBezTo>
                    <a:cubicBezTo>
                      <a:pt x="70" y="41"/>
                      <a:pt x="69" y="43"/>
                      <a:pt x="68" y="44"/>
                    </a:cubicBezTo>
                    <a:cubicBezTo>
                      <a:pt x="68" y="45"/>
                      <a:pt x="69" y="45"/>
                      <a:pt x="69" y="45"/>
                    </a:cubicBezTo>
                    <a:cubicBezTo>
                      <a:pt x="70" y="43"/>
                      <a:pt x="72" y="41"/>
                      <a:pt x="73" y="38"/>
                    </a:cubicBezTo>
                    <a:cubicBezTo>
                      <a:pt x="73" y="38"/>
                      <a:pt x="72" y="38"/>
                      <a:pt x="72" y="37"/>
                    </a:cubicBezTo>
                    <a:moveTo>
                      <a:pt x="71" y="37"/>
                    </a:moveTo>
                    <a:cubicBezTo>
                      <a:pt x="70" y="39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9" y="42"/>
                      <a:pt x="70" y="39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moveTo>
                      <a:pt x="54" y="37"/>
                    </a:moveTo>
                    <a:cubicBezTo>
                      <a:pt x="53" y="37"/>
                      <a:pt x="53" y="38"/>
                      <a:pt x="53" y="39"/>
                    </a:cubicBezTo>
                    <a:cubicBezTo>
                      <a:pt x="54" y="39"/>
                      <a:pt x="55" y="40"/>
                      <a:pt x="56" y="40"/>
                    </a:cubicBezTo>
                    <a:cubicBezTo>
                      <a:pt x="56" y="40"/>
                      <a:pt x="56" y="39"/>
                      <a:pt x="57" y="39"/>
                    </a:cubicBezTo>
                    <a:cubicBezTo>
                      <a:pt x="56" y="38"/>
                      <a:pt x="55" y="38"/>
                      <a:pt x="54" y="37"/>
                    </a:cubicBezTo>
                    <a:moveTo>
                      <a:pt x="92" y="37"/>
                    </a:move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8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moveTo>
                      <a:pt x="70" y="36"/>
                    </a:moveTo>
                    <a:cubicBezTo>
                      <a:pt x="69" y="39"/>
                      <a:pt x="67" y="41"/>
                      <a:pt x="66" y="43"/>
                    </a:cubicBezTo>
                    <a:cubicBezTo>
                      <a:pt x="66" y="43"/>
                      <a:pt x="66" y="44"/>
                      <a:pt x="67" y="44"/>
                    </a:cubicBezTo>
                    <a:cubicBezTo>
                      <a:pt x="68" y="41"/>
                      <a:pt x="69" y="39"/>
                      <a:pt x="71" y="37"/>
                    </a:cubicBezTo>
                    <a:cubicBezTo>
                      <a:pt x="70" y="37"/>
                      <a:pt x="70" y="37"/>
                      <a:pt x="70" y="36"/>
                    </a:cubicBezTo>
                    <a:moveTo>
                      <a:pt x="36" y="36"/>
                    </a:moveTo>
                    <a:cubicBezTo>
                      <a:pt x="35" y="38"/>
                      <a:pt x="35" y="38"/>
                      <a:pt x="35" y="38"/>
                    </a:cubicBezTo>
                    <a:cubicBezTo>
                      <a:pt x="36" y="39"/>
                      <a:pt x="37" y="39"/>
                      <a:pt x="38" y="40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6" y="36"/>
                      <a:pt x="36" y="36"/>
                      <a:pt x="36" y="36"/>
                    </a:cubicBezTo>
                    <a:moveTo>
                      <a:pt x="88" y="36"/>
                    </a:moveTo>
                    <a:cubicBezTo>
                      <a:pt x="87" y="37"/>
                      <a:pt x="87" y="37"/>
                      <a:pt x="87" y="38"/>
                    </a:cubicBezTo>
                    <a:cubicBezTo>
                      <a:pt x="88" y="38"/>
                      <a:pt x="89" y="39"/>
                      <a:pt x="90" y="39"/>
                    </a:cubicBezTo>
                    <a:cubicBezTo>
                      <a:pt x="90" y="39"/>
                      <a:pt x="90" y="38"/>
                      <a:pt x="91" y="38"/>
                    </a:cubicBezTo>
                    <a:cubicBezTo>
                      <a:pt x="90" y="37"/>
                      <a:pt x="89" y="37"/>
                      <a:pt x="88" y="36"/>
                    </a:cubicBezTo>
                    <a:moveTo>
                      <a:pt x="88" y="36"/>
                    </a:moveTo>
                    <a:cubicBezTo>
                      <a:pt x="88" y="36"/>
                      <a:pt x="88" y="36"/>
                      <a:pt x="88" y="36"/>
                    </a:cubicBezTo>
                    <a:cubicBezTo>
                      <a:pt x="91" y="38"/>
                      <a:pt x="91" y="38"/>
                      <a:pt x="91" y="38"/>
                    </a:cubicBezTo>
                    <a:cubicBezTo>
                      <a:pt x="91" y="38"/>
                      <a:pt x="91" y="38"/>
                      <a:pt x="91" y="38"/>
                    </a:cubicBezTo>
                    <a:cubicBezTo>
                      <a:pt x="90" y="37"/>
                      <a:pt x="89" y="36"/>
                      <a:pt x="88" y="36"/>
                    </a:cubicBezTo>
                    <a:moveTo>
                      <a:pt x="35" y="36"/>
                    </a:moveTo>
                    <a:cubicBezTo>
                      <a:pt x="35" y="36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5" y="38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6"/>
                      <a:pt x="35" y="36"/>
                      <a:pt x="35" y="36"/>
                    </a:cubicBezTo>
                    <a:moveTo>
                      <a:pt x="88" y="35"/>
                    </a:moveTo>
                    <a:cubicBezTo>
                      <a:pt x="88" y="35"/>
                      <a:pt x="88" y="35"/>
                      <a:pt x="88" y="35"/>
                    </a:cubicBezTo>
                    <a:cubicBezTo>
                      <a:pt x="89" y="36"/>
                      <a:pt x="90" y="36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0" y="36"/>
                      <a:pt x="89" y="36"/>
                      <a:pt x="88" y="35"/>
                    </a:cubicBezTo>
                    <a:moveTo>
                      <a:pt x="77" y="34"/>
                    </a:moveTo>
                    <a:cubicBezTo>
                      <a:pt x="76" y="35"/>
                      <a:pt x="75" y="37"/>
                      <a:pt x="74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6" y="38"/>
                      <a:pt x="77" y="37"/>
                      <a:pt x="77" y="36"/>
                    </a:cubicBezTo>
                    <a:cubicBezTo>
                      <a:pt x="78" y="36"/>
                      <a:pt x="78" y="35"/>
                      <a:pt x="78" y="34"/>
                    </a:cubicBezTo>
                    <a:cubicBezTo>
                      <a:pt x="78" y="34"/>
                      <a:pt x="78" y="34"/>
                      <a:pt x="77" y="34"/>
                    </a:cubicBezTo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40" y="35"/>
                      <a:pt x="40" y="36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0" y="34"/>
                      <a:pt x="40" y="34"/>
                      <a:pt x="39" y="34"/>
                    </a:cubicBezTo>
                    <a:moveTo>
                      <a:pt x="77" y="33"/>
                    </a:moveTo>
                    <a:cubicBezTo>
                      <a:pt x="76" y="34"/>
                      <a:pt x="76" y="35"/>
                      <a:pt x="75" y="35"/>
                    </a:cubicBezTo>
                    <a:cubicBezTo>
                      <a:pt x="75" y="36"/>
                      <a:pt x="74" y="37"/>
                      <a:pt x="73" y="38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5" y="37"/>
                      <a:pt x="76" y="35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moveTo>
                      <a:pt x="40" y="33"/>
                    </a:moveTo>
                    <a:cubicBezTo>
                      <a:pt x="39" y="33"/>
                      <a:pt x="39" y="33"/>
                      <a:pt x="39" y="34"/>
                    </a:cubicBezTo>
                    <a:cubicBezTo>
                      <a:pt x="40" y="34"/>
                      <a:pt x="40" y="34"/>
                      <a:pt x="41" y="35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0" y="33"/>
                      <a:pt x="40" y="33"/>
                    </a:cubicBezTo>
                    <a:moveTo>
                      <a:pt x="38" y="33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4"/>
                      <a:pt x="38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3"/>
                      <a:pt x="38" y="33"/>
                      <a:pt x="38" y="33"/>
                    </a:cubicBezTo>
                    <a:moveTo>
                      <a:pt x="37" y="32"/>
                    </a:move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4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2"/>
                      <a:pt x="37" y="32"/>
                    </a:cubicBezTo>
                    <a:moveTo>
                      <a:pt x="78" y="32"/>
                    </a:move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4"/>
                      <a:pt x="78" y="34"/>
                      <a:pt x="79" y="34"/>
                    </a:cubicBezTo>
                    <a:cubicBezTo>
                      <a:pt x="79" y="34"/>
                      <a:pt x="79" y="33"/>
                      <a:pt x="79" y="33"/>
                    </a:cubicBezTo>
                    <a:cubicBezTo>
                      <a:pt x="78" y="32"/>
                      <a:pt x="78" y="32"/>
                      <a:pt x="78" y="32"/>
                    </a:cubicBezTo>
                    <a:moveTo>
                      <a:pt x="75" y="32"/>
                    </a:moveTo>
                    <a:cubicBezTo>
                      <a:pt x="74" y="33"/>
                      <a:pt x="74" y="34"/>
                      <a:pt x="73" y="35"/>
                    </a:cubicBezTo>
                    <a:cubicBezTo>
                      <a:pt x="73" y="36"/>
                      <a:pt x="72" y="37"/>
                      <a:pt x="72" y="37"/>
                    </a:cubicBezTo>
                    <a:cubicBezTo>
                      <a:pt x="72" y="38"/>
                      <a:pt x="73" y="38"/>
                      <a:pt x="73" y="38"/>
                    </a:cubicBezTo>
                    <a:cubicBezTo>
                      <a:pt x="74" y="36"/>
                      <a:pt x="75" y="35"/>
                      <a:pt x="76" y="33"/>
                    </a:cubicBezTo>
                    <a:cubicBezTo>
                      <a:pt x="76" y="33"/>
                      <a:pt x="75" y="32"/>
                      <a:pt x="75" y="32"/>
                    </a:cubicBezTo>
                    <a:moveTo>
                      <a:pt x="38" y="32"/>
                    </a:move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9" y="33"/>
                      <a:pt x="39" y="34"/>
                    </a:cubicBezTo>
                    <a:cubicBezTo>
                      <a:pt x="39" y="33"/>
                      <a:pt x="39" y="33"/>
                      <a:pt x="40" y="33"/>
                    </a:cubicBezTo>
                    <a:cubicBezTo>
                      <a:pt x="39" y="33"/>
                      <a:pt x="39" y="32"/>
                      <a:pt x="38" y="32"/>
                    </a:cubicBezTo>
                    <a:moveTo>
                      <a:pt x="101" y="32"/>
                    </a:moveTo>
                    <a:cubicBezTo>
                      <a:pt x="100" y="34"/>
                      <a:pt x="98" y="37"/>
                      <a:pt x="97" y="39"/>
                    </a:cubicBezTo>
                    <a:cubicBezTo>
                      <a:pt x="99" y="41"/>
                      <a:pt x="101" y="42"/>
                      <a:pt x="104" y="44"/>
                    </a:cubicBezTo>
                    <a:cubicBezTo>
                      <a:pt x="105" y="41"/>
                      <a:pt x="107" y="39"/>
                      <a:pt x="108" y="36"/>
                    </a:cubicBezTo>
                    <a:cubicBezTo>
                      <a:pt x="106" y="35"/>
                      <a:pt x="104" y="33"/>
                      <a:pt x="101" y="32"/>
                    </a:cubicBezTo>
                    <a:moveTo>
                      <a:pt x="78" y="32"/>
                    </a:moveTo>
                    <a:cubicBezTo>
                      <a:pt x="77" y="32"/>
                      <a:pt x="77" y="33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7" y="33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moveTo>
                      <a:pt x="124" y="32"/>
                    </a:moveTo>
                    <a:cubicBezTo>
                      <a:pt x="122" y="35"/>
                      <a:pt x="120" y="38"/>
                      <a:pt x="118" y="41"/>
                    </a:cubicBezTo>
                    <a:cubicBezTo>
                      <a:pt x="121" y="43"/>
                      <a:pt x="123" y="44"/>
                      <a:pt x="126" y="46"/>
                    </a:cubicBezTo>
                    <a:cubicBezTo>
                      <a:pt x="127" y="44"/>
                      <a:pt x="128" y="41"/>
                      <a:pt x="130" y="39"/>
                    </a:cubicBezTo>
                    <a:cubicBezTo>
                      <a:pt x="130" y="38"/>
                      <a:pt x="131" y="37"/>
                      <a:pt x="131" y="36"/>
                    </a:cubicBezTo>
                    <a:cubicBezTo>
                      <a:pt x="129" y="35"/>
                      <a:pt x="126" y="33"/>
                      <a:pt x="124" y="32"/>
                    </a:cubicBezTo>
                    <a:moveTo>
                      <a:pt x="101" y="32"/>
                    </a:moveTo>
                    <a:cubicBezTo>
                      <a:pt x="101" y="32"/>
                      <a:pt x="101" y="32"/>
                      <a:pt x="101" y="32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1" y="32"/>
                      <a:pt x="101" y="32"/>
                      <a:pt x="101" y="32"/>
                    </a:cubicBezTo>
                    <a:moveTo>
                      <a:pt x="74" y="32"/>
                    </a:moveTo>
                    <a:cubicBezTo>
                      <a:pt x="73" y="33"/>
                      <a:pt x="72" y="35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2" y="35"/>
                      <a:pt x="73" y="34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moveTo>
                      <a:pt x="101" y="32"/>
                    </a:moveTo>
                    <a:cubicBezTo>
                      <a:pt x="101" y="32"/>
                      <a:pt x="101" y="32"/>
                      <a:pt x="101" y="32"/>
                    </a:cubicBezTo>
                    <a:cubicBezTo>
                      <a:pt x="104" y="33"/>
                      <a:pt x="106" y="35"/>
                      <a:pt x="108" y="36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6" y="34"/>
                      <a:pt x="104" y="33"/>
                      <a:pt x="101" y="32"/>
                    </a:cubicBezTo>
                    <a:moveTo>
                      <a:pt x="37" y="32"/>
                    </a:move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7" y="32"/>
                    </a:cubicBezTo>
                    <a:moveTo>
                      <a:pt x="62" y="32"/>
                    </a:moveTo>
                    <a:cubicBezTo>
                      <a:pt x="60" y="34"/>
                      <a:pt x="59" y="36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9" y="36"/>
                      <a:pt x="61" y="34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moveTo>
                      <a:pt x="40" y="31"/>
                    </a:move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1" y="33"/>
                      <a:pt x="42" y="34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2"/>
                      <a:pt x="41" y="32"/>
                      <a:pt x="40" y="31"/>
                    </a:cubicBezTo>
                    <a:moveTo>
                      <a:pt x="73" y="31"/>
                    </a:moveTo>
                    <a:cubicBezTo>
                      <a:pt x="72" y="33"/>
                      <a:pt x="71" y="35"/>
                      <a:pt x="70" y="36"/>
                    </a:cubicBezTo>
                    <a:cubicBezTo>
                      <a:pt x="70" y="36"/>
                      <a:pt x="70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2" y="35"/>
                      <a:pt x="73" y="33"/>
                      <a:pt x="74" y="31"/>
                    </a:cubicBezTo>
                    <a:cubicBezTo>
                      <a:pt x="73" y="31"/>
                      <a:pt x="73" y="31"/>
                      <a:pt x="73" y="31"/>
                    </a:cubicBezTo>
                    <a:moveTo>
                      <a:pt x="79" y="31"/>
                    </a:moveTo>
                    <a:cubicBezTo>
                      <a:pt x="79" y="31"/>
                      <a:pt x="79" y="32"/>
                      <a:pt x="78" y="32"/>
                    </a:cubicBezTo>
                    <a:cubicBezTo>
                      <a:pt x="79" y="32"/>
                      <a:pt x="79" y="33"/>
                      <a:pt x="79" y="33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1"/>
                      <a:pt x="79" y="31"/>
                      <a:pt x="79" y="31"/>
                    </a:cubicBezTo>
                    <a:moveTo>
                      <a:pt x="39" y="31"/>
                    </a:move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1"/>
                    </a:cubicBezTo>
                    <a:cubicBezTo>
                      <a:pt x="40" y="31"/>
                      <a:pt x="40" y="31"/>
                      <a:pt x="39" y="31"/>
                    </a:cubicBezTo>
                    <a:moveTo>
                      <a:pt x="76" y="31"/>
                    </a:moveTo>
                    <a:cubicBezTo>
                      <a:pt x="75" y="31"/>
                      <a:pt x="75" y="31"/>
                      <a:pt x="75" y="32"/>
                    </a:cubicBezTo>
                    <a:cubicBezTo>
                      <a:pt x="75" y="32"/>
                      <a:pt x="76" y="32"/>
                      <a:pt x="76" y="33"/>
                    </a:cubicBezTo>
                    <a:cubicBezTo>
                      <a:pt x="77" y="32"/>
                      <a:pt x="77" y="32"/>
                      <a:pt x="77" y="31"/>
                    </a:cubicBezTo>
                    <a:cubicBezTo>
                      <a:pt x="76" y="31"/>
                      <a:pt x="76" y="31"/>
                      <a:pt x="76" y="31"/>
                    </a:cubicBezTo>
                    <a:moveTo>
                      <a:pt x="78" y="31"/>
                    </a:moveTo>
                    <a:cubicBezTo>
                      <a:pt x="78" y="31"/>
                      <a:pt x="78" y="31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1"/>
                      <a:pt x="79" y="31"/>
                    </a:cubicBezTo>
                    <a:cubicBezTo>
                      <a:pt x="79" y="31"/>
                      <a:pt x="79" y="31"/>
                      <a:pt x="78" y="31"/>
                    </a:cubicBezTo>
                    <a:moveTo>
                      <a:pt x="99" y="30"/>
                    </a:move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0"/>
                      <a:pt x="99" y="30"/>
                    </a:cubicBezTo>
                    <a:moveTo>
                      <a:pt x="75" y="30"/>
                    </a:moveTo>
                    <a:cubicBezTo>
                      <a:pt x="75" y="31"/>
                      <a:pt x="75" y="31"/>
                      <a:pt x="74" y="31"/>
                    </a:cubicBezTo>
                    <a:cubicBezTo>
                      <a:pt x="74" y="31"/>
                      <a:pt x="74" y="31"/>
                      <a:pt x="75" y="32"/>
                    </a:cubicBezTo>
                    <a:cubicBezTo>
                      <a:pt x="75" y="31"/>
                      <a:pt x="75" y="31"/>
                      <a:pt x="75" y="30"/>
                    </a:cubicBezTo>
                    <a:cubicBezTo>
                      <a:pt x="75" y="30"/>
                      <a:pt x="75" y="30"/>
                      <a:pt x="75" y="30"/>
                    </a:cubicBezTo>
                    <a:moveTo>
                      <a:pt x="38" y="30"/>
                    </a:moveTo>
                    <a:cubicBezTo>
                      <a:pt x="38" y="30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8" y="30"/>
                      <a:pt x="38" y="30"/>
                    </a:cubicBezTo>
                    <a:moveTo>
                      <a:pt x="102" y="30"/>
                    </a:moveTo>
                    <a:cubicBezTo>
                      <a:pt x="102" y="30"/>
                      <a:pt x="102" y="31"/>
                      <a:pt x="102" y="31"/>
                    </a:cubicBezTo>
                    <a:cubicBezTo>
                      <a:pt x="104" y="32"/>
                      <a:pt x="106" y="34"/>
                      <a:pt x="109" y="35"/>
                    </a:cubicBezTo>
                    <a:cubicBezTo>
                      <a:pt x="109" y="35"/>
                      <a:pt x="109" y="34"/>
                      <a:pt x="109" y="34"/>
                    </a:cubicBezTo>
                    <a:cubicBezTo>
                      <a:pt x="107" y="33"/>
                      <a:pt x="105" y="32"/>
                      <a:pt x="102" y="30"/>
                    </a:cubicBezTo>
                    <a:moveTo>
                      <a:pt x="98" y="30"/>
                    </a:moveTo>
                    <a:cubicBezTo>
                      <a:pt x="96" y="32"/>
                      <a:pt x="95" y="35"/>
                      <a:pt x="94" y="37"/>
                    </a:cubicBezTo>
                    <a:cubicBezTo>
                      <a:pt x="94" y="38"/>
                      <a:pt x="94" y="38"/>
                      <a:pt x="95" y="38"/>
                    </a:cubicBezTo>
                    <a:cubicBezTo>
                      <a:pt x="96" y="36"/>
                      <a:pt x="98" y="33"/>
                      <a:pt x="99" y="31"/>
                    </a:cubicBezTo>
                    <a:cubicBezTo>
                      <a:pt x="99" y="30"/>
                      <a:pt x="98" y="30"/>
                      <a:pt x="98" y="30"/>
                    </a:cubicBezTo>
                    <a:moveTo>
                      <a:pt x="98" y="30"/>
                    </a:move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9" y="30"/>
                      <a:pt x="99" y="30"/>
                    </a:cubicBezTo>
                    <a:cubicBezTo>
                      <a:pt x="98" y="30"/>
                      <a:pt x="98" y="30"/>
                      <a:pt x="98" y="30"/>
                    </a:cubicBezTo>
                    <a:moveTo>
                      <a:pt x="74" y="30"/>
                    </a:moveTo>
                    <a:cubicBezTo>
                      <a:pt x="74" y="30"/>
                      <a:pt x="74" y="30"/>
                      <a:pt x="73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0"/>
                      <a:pt x="75" y="30"/>
                    </a:cubicBezTo>
                    <a:cubicBezTo>
                      <a:pt x="74" y="30"/>
                      <a:pt x="74" y="30"/>
                      <a:pt x="74" y="30"/>
                    </a:cubicBezTo>
                    <a:moveTo>
                      <a:pt x="98" y="30"/>
                    </a:moveTo>
                    <a:cubicBezTo>
                      <a:pt x="98" y="30"/>
                      <a:pt x="98" y="30"/>
                      <a:pt x="98" y="30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0"/>
                      <a:pt x="98" y="30"/>
                      <a:pt x="98" y="30"/>
                    </a:cubicBezTo>
                    <a:moveTo>
                      <a:pt x="80" y="30"/>
                    </a:move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30"/>
                      <a:pt x="80" y="31"/>
                      <a:pt x="81" y="31"/>
                    </a:cubicBezTo>
                    <a:cubicBezTo>
                      <a:pt x="81" y="31"/>
                      <a:pt x="81" y="30"/>
                      <a:pt x="81" y="30"/>
                    </a:cubicBezTo>
                    <a:cubicBezTo>
                      <a:pt x="81" y="30"/>
                      <a:pt x="80" y="30"/>
                      <a:pt x="80" y="30"/>
                    </a:cubicBezTo>
                    <a:moveTo>
                      <a:pt x="42" y="30"/>
                    </a:moveTo>
                    <a:cubicBezTo>
                      <a:pt x="41" y="30"/>
                      <a:pt x="41" y="31"/>
                      <a:pt x="41" y="31"/>
                    </a:cubicBezTo>
                    <a:cubicBezTo>
                      <a:pt x="41" y="31"/>
                      <a:pt x="42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0"/>
                      <a:pt x="42" y="30"/>
                      <a:pt x="42" y="30"/>
                    </a:cubicBezTo>
                    <a:moveTo>
                      <a:pt x="76" y="29"/>
                    </a:moveTo>
                    <a:cubicBezTo>
                      <a:pt x="76" y="30"/>
                      <a:pt x="76" y="30"/>
                      <a:pt x="76" y="31"/>
                    </a:cubicBezTo>
                    <a:cubicBezTo>
                      <a:pt x="76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8" y="31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7" y="30"/>
                      <a:pt x="77" y="30"/>
                      <a:pt x="76" y="29"/>
                    </a:cubicBezTo>
                    <a:moveTo>
                      <a:pt x="58" y="29"/>
                    </a:moveTo>
                    <a:cubicBezTo>
                      <a:pt x="57" y="31"/>
                      <a:pt x="57" y="32"/>
                      <a:pt x="56" y="33"/>
                    </a:cubicBezTo>
                    <a:cubicBezTo>
                      <a:pt x="55" y="34"/>
                      <a:pt x="55" y="35"/>
                      <a:pt x="54" y="36"/>
                    </a:cubicBezTo>
                    <a:cubicBezTo>
                      <a:pt x="55" y="37"/>
                      <a:pt x="56" y="37"/>
                      <a:pt x="57" y="38"/>
                    </a:cubicBezTo>
                    <a:cubicBezTo>
                      <a:pt x="59" y="36"/>
                      <a:pt x="60" y="34"/>
                      <a:pt x="61" y="31"/>
                    </a:cubicBezTo>
                    <a:cubicBezTo>
                      <a:pt x="60" y="31"/>
                      <a:pt x="59" y="30"/>
                      <a:pt x="58" y="29"/>
                    </a:cubicBezTo>
                    <a:moveTo>
                      <a:pt x="79" y="29"/>
                    </a:moveTo>
                    <a:cubicBezTo>
                      <a:pt x="79" y="29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29"/>
                      <a:pt x="80" y="29"/>
                    </a:cubicBezTo>
                    <a:cubicBezTo>
                      <a:pt x="79" y="29"/>
                      <a:pt x="79" y="29"/>
                      <a:pt x="79" y="29"/>
                    </a:cubicBezTo>
                    <a:moveTo>
                      <a:pt x="76" y="29"/>
                    </a:moveTo>
                    <a:cubicBezTo>
                      <a:pt x="75" y="29"/>
                      <a:pt x="75" y="30"/>
                      <a:pt x="75" y="30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6" y="30"/>
                      <a:pt x="76" y="30"/>
                      <a:pt x="76" y="29"/>
                    </a:cubicBezTo>
                    <a:cubicBezTo>
                      <a:pt x="76" y="29"/>
                      <a:pt x="76" y="29"/>
                      <a:pt x="76" y="29"/>
                    </a:cubicBezTo>
                    <a:moveTo>
                      <a:pt x="40" y="29"/>
                    </a:move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30"/>
                      <a:pt x="40" y="31"/>
                      <a:pt x="41" y="31"/>
                    </a:cubicBezTo>
                    <a:cubicBezTo>
                      <a:pt x="41" y="30"/>
                      <a:pt x="41" y="30"/>
                      <a:pt x="41" y="29"/>
                    </a:cubicBezTo>
                    <a:cubicBezTo>
                      <a:pt x="41" y="29"/>
                      <a:pt x="41" y="29"/>
                      <a:pt x="40" y="29"/>
                    </a:cubicBezTo>
                    <a:moveTo>
                      <a:pt x="75" y="28"/>
                    </a:moveTo>
                    <a:cubicBezTo>
                      <a:pt x="75" y="29"/>
                      <a:pt x="74" y="29"/>
                      <a:pt x="74" y="30"/>
                    </a:cubicBezTo>
                    <a:cubicBezTo>
                      <a:pt x="74" y="30"/>
                      <a:pt x="74" y="30"/>
                      <a:pt x="75" y="30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5" y="29"/>
                      <a:pt x="75" y="28"/>
                      <a:pt x="75" y="28"/>
                    </a:cubicBezTo>
                    <a:moveTo>
                      <a:pt x="39" y="28"/>
                    </a:moveTo>
                    <a:cubicBezTo>
                      <a:pt x="39" y="29"/>
                      <a:pt x="39" y="29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39" y="28"/>
                    </a:cubicBezTo>
                    <a:moveTo>
                      <a:pt x="77" y="28"/>
                    </a:move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9" y="29"/>
                    </a:cubicBezTo>
                    <a:cubicBezTo>
                      <a:pt x="78" y="28"/>
                      <a:pt x="78" y="28"/>
                      <a:pt x="77" y="28"/>
                    </a:cubicBezTo>
                    <a:moveTo>
                      <a:pt x="99" y="28"/>
                    </a:moveTo>
                    <a:cubicBezTo>
                      <a:pt x="99" y="28"/>
                      <a:pt x="99" y="28"/>
                      <a:pt x="99" y="29"/>
                    </a:cubicBezTo>
                    <a:cubicBezTo>
                      <a:pt x="99" y="29"/>
                      <a:pt x="99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8"/>
                      <a:pt x="100" y="28"/>
                      <a:pt x="99" y="28"/>
                    </a:cubicBezTo>
                    <a:moveTo>
                      <a:pt x="77" y="27"/>
                    </a:moveTo>
                    <a:cubicBezTo>
                      <a:pt x="76" y="28"/>
                      <a:pt x="76" y="28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7"/>
                    </a:cubicBezTo>
                    <a:moveTo>
                      <a:pt x="93" y="27"/>
                    </a:moveTo>
                    <a:cubicBezTo>
                      <a:pt x="92" y="29"/>
                      <a:pt x="90" y="32"/>
                      <a:pt x="89" y="34"/>
                    </a:cubicBezTo>
                    <a:cubicBezTo>
                      <a:pt x="90" y="35"/>
                      <a:pt x="91" y="36"/>
                      <a:pt x="92" y="36"/>
                    </a:cubicBezTo>
                    <a:cubicBezTo>
                      <a:pt x="93" y="34"/>
                      <a:pt x="94" y="32"/>
                      <a:pt x="95" y="30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7"/>
                      <a:pt x="93" y="37"/>
                    </a:cubicBezTo>
                    <a:cubicBezTo>
                      <a:pt x="94" y="34"/>
                      <a:pt x="95" y="32"/>
                      <a:pt x="97" y="29"/>
                    </a:cubicBezTo>
                    <a:cubicBezTo>
                      <a:pt x="96" y="29"/>
                      <a:pt x="94" y="28"/>
                      <a:pt x="93" y="27"/>
                    </a:cubicBezTo>
                    <a:moveTo>
                      <a:pt x="76" y="27"/>
                    </a:moveTo>
                    <a:cubicBezTo>
                      <a:pt x="76" y="27"/>
                      <a:pt x="75" y="27"/>
                      <a:pt x="75" y="27"/>
                    </a:cubicBezTo>
                    <a:cubicBezTo>
                      <a:pt x="75" y="28"/>
                      <a:pt x="76" y="28"/>
                      <a:pt x="76" y="28"/>
                    </a:cubicBezTo>
                    <a:cubicBezTo>
                      <a:pt x="76" y="28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moveTo>
                      <a:pt x="94" y="27"/>
                    </a:moveTo>
                    <a:cubicBezTo>
                      <a:pt x="97" y="29"/>
                      <a:pt x="97" y="29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6" y="28"/>
                      <a:pt x="95" y="28"/>
                      <a:pt x="94" y="27"/>
                    </a:cubicBezTo>
                    <a:moveTo>
                      <a:pt x="94" y="27"/>
                    </a:moveTo>
                    <a:cubicBezTo>
                      <a:pt x="94" y="27"/>
                      <a:pt x="94" y="27"/>
                      <a:pt x="94" y="27"/>
                    </a:cubicBezTo>
                    <a:cubicBezTo>
                      <a:pt x="94" y="27"/>
                      <a:pt x="94" y="27"/>
                      <a:pt x="94" y="27"/>
                    </a:cubicBezTo>
                    <a:moveTo>
                      <a:pt x="93" y="27"/>
                    </a:move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8"/>
                      <a:pt x="96" y="28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3" y="27"/>
                      <a:pt x="93" y="27"/>
                      <a:pt x="93" y="27"/>
                    </a:cubicBezTo>
                    <a:moveTo>
                      <a:pt x="65" y="26"/>
                    </a:moveTo>
                    <a:cubicBezTo>
                      <a:pt x="65" y="26"/>
                      <a:pt x="65" y="27"/>
                      <a:pt x="65" y="27"/>
                    </a:cubicBezTo>
                    <a:cubicBezTo>
                      <a:pt x="64" y="28"/>
                      <a:pt x="63" y="30"/>
                      <a:pt x="62" y="31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1"/>
                      <a:pt x="63" y="31"/>
                      <a:pt x="63" y="30"/>
                    </a:cubicBezTo>
                    <a:cubicBezTo>
                      <a:pt x="64" y="29"/>
                      <a:pt x="65" y="28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moveTo>
                      <a:pt x="94" y="25"/>
                    </a:moveTo>
                    <a:cubicBezTo>
                      <a:pt x="94" y="25"/>
                      <a:pt x="94" y="25"/>
                      <a:pt x="94" y="26"/>
                    </a:cubicBezTo>
                    <a:cubicBezTo>
                      <a:pt x="95" y="26"/>
                      <a:pt x="96" y="27"/>
                      <a:pt x="98" y="28"/>
                    </a:cubicBezTo>
                    <a:cubicBezTo>
                      <a:pt x="98" y="28"/>
                      <a:pt x="98" y="28"/>
                      <a:pt x="98" y="27"/>
                    </a:cubicBezTo>
                    <a:cubicBezTo>
                      <a:pt x="97" y="26"/>
                      <a:pt x="96" y="26"/>
                      <a:pt x="94" y="25"/>
                    </a:cubicBezTo>
                    <a:moveTo>
                      <a:pt x="66" y="25"/>
                    </a:moveTo>
                    <a:cubicBezTo>
                      <a:pt x="66" y="25"/>
                      <a:pt x="66" y="26"/>
                      <a:pt x="65" y="26"/>
                    </a:cubicBezTo>
                    <a:cubicBezTo>
                      <a:pt x="65" y="26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moveTo>
                      <a:pt x="82" y="25"/>
                    </a:moveTo>
                    <a:cubicBezTo>
                      <a:pt x="82" y="25"/>
                      <a:pt x="81" y="26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1" y="26"/>
                      <a:pt x="82" y="25"/>
                      <a:pt x="82" y="25"/>
                    </a:cubicBezTo>
                    <a:moveTo>
                      <a:pt x="61" y="24"/>
                    </a:moveTo>
                    <a:cubicBezTo>
                      <a:pt x="60" y="26"/>
                      <a:pt x="59" y="28"/>
                      <a:pt x="58" y="29"/>
                    </a:cubicBezTo>
                    <a:cubicBezTo>
                      <a:pt x="59" y="30"/>
                      <a:pt x="60" y="31"/>
                      <a:pt x="62" y="31"/>
                    </a:cubicBezTo>
                    <a:cubicBezTo>
                      <a:pt x="63" y="29"/>
                      <a:pt x="64" y="28"/>
                      <a:pt x="65" y="26"/>
                    </a:cubicBezTo>
                    <a:cubicBezTo>
                      <a:pt x="64" y="25"/>
                      <a:pt x="62" y="25"/>
                      <a:pt x="61" y="24"/>
                    </a:cubicBezTo>
                    <a:moveTo>
                      <a:pt x="67" y="24"/>
                    </a:moveTo>
                    <a:cubicBezTo>
                      <a:pt x="67" y="24"/>
                      <a:pt x="66" y="24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moveTo>
                      <a:pt x="62" y="22"/>
                    </a:moveTo>
                    <a:cubicBezTo>
                      <a:pt x="62" y="23"/>
                      <a:pt x="62" y="23"/>
                      <a:pt x="62" y="24"/>
                    </a:cubicBezTo>
                    <a:cubicBezTo>
                      <a:pt x="63" y="24"/>
                      <a:pt x="64" y="25"/>
                      <a:pt x="65" y="26"/>
                    </a:cubicBezTo>
                    <a:cubicBezTo>
                      <a:pt x="65" y="25"/>
                      <a:pt x="65" y="25"/>
                      <a:pt x="66" y="24"/>
                    </a:cubicBezTo>
                    <a:cubicBezTo>
                      <a:pt x="62" y="22"/>
                      <a:pt x="62" y="22"/>
                      <a:pt x="62" y="22"/>
                    </a:cubicBezTo>
                    <a:moveTo>
                      <a:pt x="46" y="22"/>
                    </a:moveTo>
                    <a:cubicBezTo>
                      <a:pt x="45" y="24"/>
                      <a:pt x="44" y="26"/>
                      <a:pt x="42" y="29"/>
                    </a:cubicBezTo>
                    <a:cubicBezTo>
                      <a:pt x="43" y="29"/>
                      <a:pt x="43" y="30"/>
                      <a:pt x="44" y="30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7" y="23"/>
                      <a:pt x="47" y="22"/>
                      <a:pt x="46" y="22"/>
                    </a:cubicBezTo>
                    <a:moveTo>
                      <a:pt x="68" y="22"/>
                    </a:moveTo>
                    <a:cubicBezTo>
                      <a:pt x="68" y="22"/>
                      <a:pt x="68" y="23"/>
                      <a:pt x="67" y="23"/>
                    </a:cubicBezTo>
                    <a:cubicBezTo>
                      <a:pt x="67" y="23"/>
                      <a:pt x="68" y="23"/>
                      <a:pt x="68" y="23"/>
                    </a:cubicBezTo>
                    <a:cubicBezTo>
                      <a:pt x="68" y="23"/>
                      <a:pt x="68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moveTo>
                      <a:pt x="85" y="22"/>
                    </a:moveTo>
                    <a:cubicBezTo>
                      <a:pt x="84" y="24"/>
                      <a:pt x="83" y="25"/>
                      <a:pt x="82" y="27"/>
                    </a:cubicBezTo>
                    <a:cubicBezTo>
                      <a:pt x="81" y="28"/>
                      <a:pt x="81" y="28"/>
                      <a:pt x="80" y="29"/>
                    </a:cubicBezTo>
                    <a:cubicBezTo>
                      <a:pt x="81" y="29"/>
                      <a:pt x="81" y="30"/>
                      <a:pt x="81" y="30"/>
                    </a:cubicBezTo>
                    <a:cubicBezTo>
                      <a:pt x="83" y="27"/>
                      <a:pt x="84" y="25"/>
                      <a:pt x="86" y="23"/>
                    </a:cubicBezTo>
                    <a:cubicBezTo>
                      <a:pt x="85" y="22"/>
                      <a:pt x="85" y="22"/>
                      <a:pt x="85" y="22"/>
                    </a:cubicBezTo>
                    <a:moveTo>
                      <a:pt x="85" y="22"/>
                    </a:move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2"/>
                      <a:pt x="86" y="22"/>
                      <a:pt x="86" y="23"/>
                    </a:cubicBezTo>
                    <a:cubicBezTo>
                      <a:pt x="86" y="23"/>
                      <a:pt x="86" y="22"/>
                      <a:pt x="86" y="22"/>
                    </a:cubicBezTo>
                    <a:cubicBezTo>
                      <a:pt x="86" y="22"/>
                      <a:pt x="85" y="22"/>
                      <a:pt x="85" y="22"/>
                    </a:cubicBezTo>
                    <a:moveTo>
                      <a:pt x="85" y="22"/>
                    </a:moveTo>
                    <a:cubicBezTo>
                      <a:pt x="85" y="22"/>
                      <a:pt x="85" y="22"/>
                      <a:pt x="85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6" y="22"/>
                      <a:pt x="85" y="22"/>
                      <a:pt x="85" y="22"/>
                    </a:cubicBezTo>
                    <a:moveTo>
                      <a:pt x="63" y="21"/>
                    </a:moveTo>
                    <a:cubicBezTo>
                      <a:pt x="63" y="22"/>
                      <a:pt x="63" y="22"/>
                      <a:pt x="62" y="22"/>
                    </a:cubicBezTo>
                    <a:cubicBezTo>
                      <a:pt x="63" y="23"/>
                      <a:pt x="65" y="24"/>
                      <a:pt x="66" y="24"/>
                    </a:cubicBezTo>
                    <a:cubicBezTo>
                      <a:pt x="66" y="24"/>
                      <a:pt x="66" y="24"/>
                      <a:pt x="66" y="23"/>
                    </a:cubicBezTo>
                    <a:cubicBezTo>
                      <a:pt x="65" y="23"/>
                      <a:pt x="64" y="22"/>
                      <a:pt x="63" y="21"/>
                    </a:cubicBezTo>
                    <a:moveTo>
                      <a:pt x="45" y="21"/>
                    </a:move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2" y="28"/>
                      <a:pt x="42" y="29"/>
                    </a:cubicBezTo>
                    <a:cubicBezTo>
                      <a:pt x="43" y="27"/>
                      <a:pt x="44" y="25"/>
                      <a:pt x="45" y="24"/>
                    </a:cubicBezTo>
                    <a:cubicBezTo>
                      <a:pt x="45" y="23"/>
                      <a:pt x="46" y="22"/>
                      <a:pt x="46" y="22"/>
                    </a:cubicBezTo>
                    <a:cubicBezTo>
                      <a:pt x="45" y="22"/>
                      <a:pt x="45" y="21"/>
                      <a:pt x="45" y="21"/>
                    </a:cubicBezTo>
                    <a:moveTo>
                      <a:pt x="44" y="21"/>
                    </a:moveTo>
                    <a:cubicBezTo>
                      <a:pt x="44" y="21"/>
                      <a:pt x="44" y="21"/>
                      <a:pt x="43" y="21"/>
                    </a:cubicBezTo>
                    <a:cubicBezTo>
                      <a:pt x="43" y="22"/>
                      <a:pt x="42" y="23"/>
                      <a:pt x="42" y="24"/>
                    </a:cubicBezTo>
                    <a:cubicBezTo>
                      <a:pt x="41" y="25"/>
                      <a:pt x="41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moveTo>
                      <a:pt x="82" y="20"/>
                    </a:moveTo>
                    <a:cubicBezTo>
                      <a:pt x="80" y="23"/>
                      <a:pt x="79" y="25"/>
                      <a:pt x="78" y="27"/>
                    </a:cubicBezTo>
                    <a:cubicBezTo>
                      <a:pt x="78" y="28"/>
                      <a:pt x="78" y="28"/>
                      <a:pt x="79" y="28"/>
                    </a:cubicBezTo>
                    <a:cubicBezTo>
                      <a:pt x="80" y="26"/>
                      <a:pt x="82" y="23"/>
                      <a:pt x="83" y="21"/>
                    </a:cubicBezTo>
                    <a:cubicBezTo>
                      <a:pt x="83" y="21"/>
                      <a:pt x="82" y="20"/>
                      <a:pt x="82" y="20"/>
                    </a:cubicBezTo>
                    <a:moveTo>
                      <a:pt x="82" y="20"/>
                    </a:move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0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2" y="20"/>
                      <a:pt x="82" y="20"/>
                    </a:cubicBezTo>
                    <a:moveTo>
                      <a:pt x="81" y="20"/>
                    </a:moveTo>
                    <a:cubicBezTo>
                      <a:pt x="81" y="20"/>
                      <a:pt x="80" y="21"/>
                      <a:pt x="80" y="22"/>
                    </a:cubicBezTo>
                    <a:cubicBezTo>
                      <a:pt x="80" y="22"/>
                      <a:pt x="80" y="22"/>
                      <a:pt x="79" y="23"/>
                    </a:cubicBezTo>
                    <a:cubicBezTo>
                      <a:pt x="79" y="24"/>
                      <a:pt x="78" y="26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9" y="25"/>
                      <a:pt x="80" y="22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moveTo>
                      <a:pt x="86" y="20"/>
                    </a:moveTo>
                    <a:cubicBezTo>
                      <a:pt x="86" y="20"/>
                      <a:pt x="86" y="20"/>
                      <a:pt x="86" y="21"/>
                    </a:cubicBezTo>
                    <a:cubicBezTo>
                      <a:pt x="86" y="21"/>
                      <a:pt x="86" y="21"/>
                      <a:pt x="87" y="21"/>
                    </a:cubicBezTo>
                    <a:cubicBezTo>
                      <a:pt x="87" y="21"/>
                      <a:pt x="87" y="21"/>
                      <a:pt x="87" y="20"/>
                    </a:cubicBezTo>
                    <a:cubicBezTo>
                      <a:pt x="87" y="20"/>
                      <a:pt x="86" y="20"/>
                      <a:pt x="86" y="20"/>
                    </a:cubicBezTo>
                    <a:moveTo>
                      <a:pt x="82" y="20"/>
                    </a:moveTo>
                    <a:cubicBezTo>
                      <a:pt x="82" y="20"/>
                      <a:pt x="82" y="20"/>
                      <a:pt x="82" y="20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0"/>
                    </a:cubicBezTo>
                    <a:cubicBezTo>
                      <a:pt x="83" y="20"/>
                      <a:pt x="83" y="20"/>
                      <a:pt x="82" y="20"/>
                    </a:cubicBezTo>
                    <a:cubicBezTo>
                      <a:pt x="82" y="20"/>
                      <a:pt x="82" y="20"/>
                      <a:pt x="82" y="20"/>
                    </a:cubicBezTo>
                    <a:moveTo>
                      <a:pt x="64" y="20"/>
                    </a:moveTo>
                    <a:cubicBezTo>
                      <a:pt x="64" y="20"/>
                      <a:pt x="64" y="20"/>
                      <a:pt x="63" y="20"/>
                    </a:cubicBezTo>
                    <a:cubicBezTo>
                      <a:pt x="65" y="21"/>
                      <a:pt x="66" y="22"/>
                      <a:pt x="67" y="23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6" y="21"/>
                      <a:pt x="65" y="20"/>
                      <a:pt x="64" y="20"/>
                    </a:cubicBezTo>
                    <a:moveTo>
                      <a:pt x="81" y="20"/>
                    </a:move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moveTo>
                      <a:pt x="81" y="19"/>
                    </a:move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0"/>
                      <a:pt x="82" y="19"/>
                      <a:pt x="82" y="19"/>
                    </a:cubicBezTo>
                    <a:cubicBezTo>
                      <a:pt x="82" y="19"/>
                      <a:pt x="81" y="19"/>
                      <a:pt x="81" y="19"/>
                    </a:cubicBezTo>
                    <a:moveTo>
                      <a:pt x="80" y="19"/>
                    </a:moveTo>
                    <a:cubicBezTo>
                      <a:pt x="79" y="22"/>
                      <a:pt x="77" y="24"/>
                      <a:pt x="76" y="26"/>
                    </a:cubicBezTo>
                    <a:cubicBezTo>
                      <a:pt x="76" y="26"/>
                      <a:pt x="76" y="27"/>
                      <a:pt x="76" y="27"/>
                    </a:cubicBezTo>
                    <a:cubicBezTo>
                      <a:pt x="78" y="24"/>
                      <a:pt x="79" y="22"/>
                      <a:pt x="81" y="19"/>
                    </a:cubicBezTo>
                    <a:cubicBezTo>
                      <a:pt x="80" y="19"/>
                      <a:pt x="80" y="19"/>
                      <a:pt x="80" y="19"/>
                    </a:cubicBezTo>
                    <a:moveTo>
                      <a:pt x="80" y="19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80" y="19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0" y="19"/>
                      <a:pt x="80" y="19"/>
                    </a:cubicBezTo>
                    <a:moveTo>
                      <a:pt x="80" y="19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1" y="19"/>
                      <a:pt x="80" y="19"/>
                    </a:cubicBezTo>
                    <a:moveTo>
                      <a:pt x="83" y="18"/>
                    </a:moveTo>
                    <a:cubicBezTo>
                      <a:pt x="83" y="18"/>
                      <a:pt x="83" y="18"/>
                      <a:pt x="83" y="19"/>
                    </a:cubicBezTo>
                    <a:cubicBezTo>
                      <a:pt x="83" y="19"/>
                      <a:pt x="84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8"/>
                      <a:pt x="84" y="18"/>
                      <a:pt x="83" y="18"/>
                    </a:cubicBezTo>
                    <a:moveTo>
                      <a:pt x="82" y="17"/>
                    </a:move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3" y="18"/>
                      <a:pt x="83" y="18"/>
                    </a:cubicBezTo>
                    <a:cubicBezTo>
                      <a:pt x="83" y="18"/>
                      <a:pt x="83" y="17"/>
                      <a:pt x="82" y="17"/>
                    </a:cubicBezTo>
                    <a:moveTo>
                      <a:pt x="81" y="17"/>
                    </a:moveTo>
                    <a:cubicBezTo>
                      <a:pt x="81" y="17"/>
                      <a:pt x="81" y="17"/>
                      <a:pt x="81" y="18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2" y="18"/>
                      <a:pt x="82" y="17"/>
                      <a:pt x="82" y="17"/>
                    </a:cubicBezTo>
                    <a:cubicBezTo>
                      <a:pt x="82" y="17"/>
                      <a:pt x="82" y="17"/>
                      <a:pt x="81" y="17"/>
                    </a:cubicBezTo>
                    <a:moveTo>
                      <a:pt x="48" y="16"/>
                    </a:move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2"/>
                      <a:pt x="46" y="22"/>
                    </a:cubicBezTo>
                    <a:cubicBezTo>
                      <a:pt x="47" y="20"/>
                      <a:pt x="48" y="18"/>
                      <a:pt x="49" y="18"/>
                    </a:cubicBezTo>
                    <a:cubicBezTo>
                      <a:pt x="48" y="19"/>
                      <a:pt x="47" y="20"/>
                      <a:pt x="46" y="22"/>
                    </a:cubicBezTo>
                    <a:cubicBezTo>
                      <a:pt x="47" y="22"/>
                      <a:pt x="47" y="23"/>
                      <a:pt x="48" y="23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0" y="17"/>
                      <a:pt x="49" y="17"/>
                      <a:pt x="48" y="16"/>
                    </a:cubicBezTo>
                    <a:moveTo>
                      <a:pt x="47" y="15"/>
                    </a:moveTo>
                    <a:cubicBezTo>
                      <a:pt x="46" y="17"/>
                      <a:pt x="45" y="19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5"/>
                      <a:pt x="47" y="15"/>
                    </a:cubicBezTo>
                    <a:moveTo>
                      <a:pt x="72" y="15"/>
                    </a:moveTo>
                    <a:cubicBezTo>
                      <a:pt x="71" y="17"/>
                      <a:pt x="69" y="19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0" y="20"/>
                      <a:pt x="71" y="17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moveTo>
                      <a:pt x="73" y="15"/>
                    </a:move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moveTo>
                      <a:pt x="73" y="14"/>
                    </a:moveTo>
                    <a:cubicBezTo>
                      <a:pt x="73" y="14"/>
                      <a:pt x="73" y="14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moveTo>
                      <a:pt x="73" y="14"/>
                    </a:move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moveTo>
                      <a:pt x="50" y="14"/>
                    </a:moveTo>
                    <a:cubicBezTo>
                      <a:pt x="50" y="14"/>
                      <a:pt x="50" y="14"/>
                      <a:pt x="50" y="15"/>
                    </a:cubicBezTo>
                    <a:cubicBezTo>
                      <a:pt x="51" y="15"/>
                      <a:pt x="52" y="16"/>
                      <a:pt x="53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2" y="15"/>
                      <a:pt x="51" y="14"/>
                      <a:pt x="50" y="14"/>
                    </a:cubicBezTo>
                    <a:moveTo>
                      <a:pt x="49" y="14"/>
                    </a:moveTo>
                    <a:cubicBezTo>
                      <a:pt x="48" y="15"/>
                      <a:pt x="48" y="15"/>
                      <a:pt x="48" y="15"/>
                    </a:cubicBezTo>
                    <a:cubicBezTo>
                      <a:pt x="49" y="16"/>
                      <a:pt x="50" y="17"/>
                      <a:pt x="52" y="18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49" y="16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4"/>
                      <a:pt x="49" y="14"/>
                      <a:pt x="49" y="14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0" y="14"/>
                    </a:cubicBezTo>
                    <a:cubicBezTo>
                      <a:pt x="51" y="14"/>
                      <a:pt x="52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2" y="15"/>
                      <a:pt x="51" y="14"/>
                      <a:pt x="51" y="14"/>
                    </a:cubicBezTo>
                    <a:moveTo>
                      <a:pt x="48" y="13"/>
                    </a:moveTo>
                    <a:cubicBezTo>
                      <a:pt x="48" y="14"/>
                      <a:pt x="47" y="14"/>
                      <a:pt x="47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8" y="13"/>
                      <a:pt x="48" y="13"/>
                      <a:pt x="48" y="13"/>
                    </a:cubicBezTo>
                    <a:moveTo>
                      <a:pt x="49" y="13"/>
                    </a:move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50" y="14"/>
                      <a:pt x="50" y="15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3"/>
                      <a:pt x="49" y="13"/>
                    </a:cubicBezTo>
                    <a:moveTo>
                      <a:pt x="70" y="13"/>
                    </a:moveTo>
                    <a:cubicBezTo>
                      <a:pt x="70" y="13"/>
                      <a:pt x="70" y="13"/>
                      <a:pt x="70" y="13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4"/>
                      <a:pt x="72" y="14"/>
                    </a:cubicBezTo>
                    <a:cubicBezTo>
                      <a:pt x="71" y="14"/>
                      <a:pt x="71" y="13"/>
                      <a:pt x="70" y="13"/>
                    </a:cubicBezTo>
                    <a:moveTo>
                      <a:pt x="49" y="13"/>
                    </a:move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3"/>
                      <a:pt x="50" y="14"/>
                      <a:pt x="50" y="14"/>
                    </a:cubicBezTo>
                    <a:cubicBezTo>
                      <a:pt x="50" y="14"/>
                      <a:pt x="51" y="14"/>
                      <a:pt x="51" y="14"/>
                    </a:cubicBezTo>
                    <a:cubicBezTo>
                      <a:pt x="50" y="13"/>
                      <a:pt x="50" y="13"/>
                      <a:pt x="49" y="13"/>
                    </a:cubicBezTo>
                    <a:moveTo>
                      <a:pt x="68" y="13"/>
                    </a:moveTo>
                    <a:cubicBezTo>
                      <a:pt x="67" y="15"/>
                      <a:pt x="65" y="17"/>
                      <a:pt x="64" y="19"/>
                    </a:cubicBezTo>
                    <a:cubicBezTo>
                      <a:pt x="65" y="20"/>
                      <a:pt x="67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9" y="19"/>
                      <a:pt x="70" y="17"/>
                      <a:pt x="71" y="16"/>
                    </a:cubicBezTo>
                    <a:cubicBezTo>
                      <a:pt x="71" y="15"/>
                      <a:pt x="72" y="15"/>
                      <a:pt x="72" y="15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16"/>
                      <a:pt x="67" y="17"/>
                      <a:pt x="66" y="19"/>
                    </a:cubicBezTo>
                    <a:cubicBezTo>
                      <a:pt x="67" y="17"/>
                      <a:pt x="68" y="15"/>
                      <a:pt x="69" y="13"/>
                    </a:cubicBezTo>
                    <a:cubicBezTo>
                      <a:pt x="68" y="13"/>
                      <a:pt x="68" y="13"/>
                      <a:pt x="68" y="13"/>
                    </a:cubicBezTo>
                    <a:moveTo>
                      <a:pt x="48" y="13"/>
                    </a:move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8" y="14"/>
                      <a:pt x="49" y="1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8" y="13"/>
                    </a:cubicBezTo>
                    <a:moveTo>
                      <a:pt x="70" y="13"/>
                    </a:moveTo>
                    <a:cubicBezTo>
                      <a:pt x="70" y="13"/>
                      <a:pt x="70" y="13"/>
                      <a:pt x="70" y="13"/>
                    </a:cubicBezTo>
                    <a:cubicBezTo>
                      <a:pt x="71" y="13"/>
                      <a:pt x="71" y="14"/>
                      <a:pt x="72" y="1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4"/>
                      <a:pt x="71" y="13"/>
                      <a:pt x="70" y="13"/>
                    </a:cubicBezTo>
                    <a:moveTo>
                      <a:pt x="70" y="12"/>
                    </a:moveTo>
                    <a:cubicBezTo>
                      <a:pt x="70" y="12"/>
                      <a:pt x="70" y="12"/>
                      <a:pt x="70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3"/>
                      <a:pt x="71" y="13"/>
                      <a:pt x="70" y="12"/>
                    </a:cubicBezTo>
                    <a:moveTo>
                      <a:pt x="49" y="12"/>
                    </a:moveTo>
                    <a:cubicBezTo>
                      <a:pt x="48" y="12"/>
                      <a:pt x="48" y="12"/>
                      <a:pt x="48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2"/>
                      <a:pt x="49" y="12"/>
                      <a:pt x="49" y="12"/>
                    </a:cubicBezTo>
                    <a:moveTo>
                      <a:pt x="74" y="12"/>
                    </a:moveTo>
                    <a:cubicBezTo>
                      <a:pt x="74" y="12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2"/>
                    </a:cubicBezTo>
                    <a:cubicBezTo>
                      <a:pt x="74" y="12"/>
                      <a:pt x="74" y="12"/>
                      <a:pt x="74" y="12"/>
                    </a:cubicBezTo>
                    <a:moveTo>
                      <a:pt x="68" y="12"/>
                    </a:moveTo>
                    <a:cubicBezTo>
                      <a:pt x="68" y="12"/>
                      <a:pt x="68" y="12"/>
                      <a:pt x="68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69" y="13"/>
                      <a:pt x="69" y="12"/>
                      <a:pt x="68" y="12"/>
                    </a:cubicBezTo>
                    <a:moveTo>
                      <a:pt x="52" y="12"/>
                    </a:moveTo>
                    <a:cubicBezTo>
                      <a:pt x="51" y="12"/>
                      <a:pt x="51" y="13"/>
                      <a:pt x="51" y="13"/>
                    </a:cubicBezTo>
                    <a:cubicBezTo>
                      <a:pt x="52" y="14"/>
                      <a:pt x="53" y="14"/>
                      <a:pt x="54" y="15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3"/>
                      <a:pt x="53" y="13"/>
                      <a:pt x="52" y="12"/>
                    </a:cubicBezTo>
                    <a:moveTo>
                      <a:pt x="69" y="12"/>
                    </a:moveTo>
                    <a:cubicBezTo>
                      <a:pt x="69" y="12"/>
                      <a:pt x="68" y="12"/>
                      <a:pt x="68" y="12"/>
                    </a:cubicBezTo>
                    <a:cubicBezTo>
                      <a:pt x="69" y="12"/>
                      <a:pt x="69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69" y="12"/>
                      <a:pt x="69" y="12"/>
                      <a:pt x="69" y="12"/>
                    </a:cubicBezTo>
                    <a:moveTo>
                      <a:pt x="69" y="11"/>
                    </a:moveTo>
                    <a:cubicBezTo>
                      <a:pt x="69" y="11"/>
                      <a:pt x="69" y="12"/>
                      <a:pt x="69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0" y="12"/>
                      <a:pt x="69" y="12"/>
                      <a:pt x="69" y="11"/>
                    </a:cubicBezTo>
                    <a:moveTo>
                      <a:pt x="50" y="11"/>
                    </a:move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3"/>
                      <a:pt x="50" y="13"/>
                      <a:pt x="51" y="13"/>
                    </a:cubicBezTo>
                    <a:cubicBezTo>
                      <a:pt x="51" y="13"/>
                      <a:pt x="51" y="12"/>
                      <a:pt x="52" y="12"/>
                    </a:cubicBezTo>
                    <a:cubicBezTo>
                      <a:pt x="51" y="12"/>
                      <a:pt x="51" y="11"/>
                      <a:pt x="50" y="11"/>
                    </a:cubicBezTo>
                    <a:moveTo>
                      <a:pt x="49" y="11"/>
                    </a:moveTo>
                    <a:cubicBezTo>
                      <a:pt x="49" y="11"/>
                      <a:pt x="49" y="11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49" y="11"/>
                    </a:cubicBezTo>
                    <a:moveTo>
                      <a:pt x="71" y="11"/>
                    </a:moveTo>
                    <a:cubicBezTo>
                      <a:pt x="71" y="11"/>
                      <a:pt x="71" y="11"/>
                      <a:pt x="71" y="11"/>
                    </a:cubicBezTo>
                    <a:cubicBezTo>
                      <a:pt x="72" y="12"/>
                      <a:pt x="72" y="12"/>
                      <a:pt x="73" y="13"/>
                    </a:cubicBezTo>
                    <a:cubicBezTo>
                      <a:pt x="73" y="12"/>
                      <a:pt x="73" y="12"/>
                      <a:pt x="74" y="12"/>
                    </a:cubicBezTo>
                    <a:cubicBezTo>
                      <a:pt x="73" y="11"/>
                      <a:pt x="72" y="11"/>
                      <a:pt x="71" y="11"/>
                    </a:cubicBezTo>
                    <a:moveTo>
                      <a:pt x="70" y="10"/>
                    </a:moveTo>
                    <a:cubicBezTo>
                      <a:pt x="70" y="10"/>
                      <a:pt x="70" y="10"/>
                      <a:pt x="69" y="10"/>
                    </a:cubicBezTo>
                    <a:cubicBezTo>
                      <a:pt x="70" y="11"/>
                      <a:pt x="70" y="11"/>
                      <a:pt x="71" y="11"/>
                    </a:cubicBezTo>
                    <a:cubicBezTo>
                      <a:pt x="71" y="11"/>
                      <a:pt x="71" y="11"/>
                      <a:pt x="71" y="10"/>
                    </a:cubicBezTo>
                    <a:cubicBezTo>
                      <a:pt x="71" y="10"/>
                      <a:pt x="70" y="10"/>
                      <a:pt x="70" y="10"/>
                    </a:cubicBezTo>
                    <a:moveTo>
                      <a:pt x="56" y="5"/>
                    </a:moveTo>
                    <a:cubicBezTo>
                      <a:pt x="55" y="7"/>
                      <a:pt x="53" y="9"/>
                      <a:pt x="52" y="11"/>
                    </a:cubicBezTo>
                    <a:cubicBezTo>
                      <a:pt x="53" y="12"/>
                      <a:pt x="54" y="13"/>
                      <a:pt x="55" y="13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6" y="5"/>
                      <a:pt x="56" y="5"/>
                      <a:pt x="56" y="5"/>
                    </a:cubicBezTo>
                    <a:moveTo>
                      <a:pt x="56" y="5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6"/>
                      <a:pt x="57" y="5"/>
                      <a:pt x="56" y="5"/>
                    </a:cubicBezTo>
                    <a:moveTo>
                      <a:pt x="54" y="4"/>
                    </a:move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2" y="11"/>
                    </a:cubicBezTo>
                    <a:cubicBezTo>
                      <a:pt x="53" y="9"/>
                      <a:pt x="54" y="7"/>
                      <a:pt x="55" y="5"/>
                    </a:cubicBezTo>
                    <a:cubicBezTo>
                      <a:pt x="54" y="4"/>
                      <a:pt x="54" y="4"/>
                      <a:pt x="54" y="4"/>
                    </a:cubicBezTo>
                    <a:moveTo>
                      <a:pt x="57" y="4"/>
                    </a:moveTo>
                    <a:cubicBezTo>
                      <a:pt x="56" y="4"/>
                      <a:pt x="56" y="5"/>
                      <a:pt x="56" y="5"/>
                    </a:cubicBezTo>
                    <a:cubicBezTo>
                      <a:pt x="57" y="5"/>
                      <a:pt x="58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7" y="5"/>
                      <a:pt x="57" y="4"/>
                    </a:cubicBezTo>
                    <a:moveTo>
                      <a:pt x="57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4"/>
                    </a:cubicBezTo>
                    <a:moveTo>
                      <a:pt x="54" y="4"/>
                    </a:moveTo>
                    <a:cubicBezTo>
                      <a:pt x="54" y="4"/>
                      <a:pt x="54" y="4"/>
                      <a:pt x="54" y="4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5" y="4"/>
                      <a:pt x="55" y="4"/>
                      <a:pt x="54" y="4"/>
                    </a:cubicBezTo>
                    <a:moveTo>
                      <a:pt x="53" y="4"/>
                    </a:moveTo>
                    <a:cubicBezTo>
                      <a:pt x="52" y="6"/>
                      <a:pt x="51" y="8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8"/>
                      <a:pt x="53" y="6"/>
                      <a:pt x="54" y="4"/>
                    </a:cubicBezTo>
                    <a:cubicBezTo>
                      <a:pt x="53" y="4"/>
                      <a:pt x="53" y="4"/>
                      <a:pt x="53" y="4"/>
                    </a:cubicBezTo>
                    <a:moveTo>
                      <a:pt x="54" y="3"/>
                    </a:moveTo>
                    <a:cubicBezTo>
                      <a:pt x="54" y="3"/>
                      <a:pt x="54" y="3"/>
                      <a:pt x="54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3"/>
                      <a:pt x="54" y="3"/>
                      <a:pt x="54" y="3"/>
                    </a:cubicBezTo>
                    <a:moveTo>
                      <a:pt x="55" y="3"/>
                    </a:move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6" y="5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5" y="3"/>
                      <a:pt x="55" y="3"/>
                    </a:cubicBezTo>
                    <a:moveTo>
                      <a:pt x="55" y="3"/>
                    </a:moveTo>
                    <a:cubicBezTo>
                      <a:pt x="55" y="3"/>
                      <a:pt x="55" y="3"/>
                      <a:pt x="55" y="3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3"/>
                      <a:pt x="55" y="3"/>
                      <a:pt x="55" y="3"/>
                    </a:cubicBezTo>
                    <a:moveTo>
                      <a:pt x="54" y="3"/>
                    </a:move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4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moveTo>
                      <a:pt x="54" y="2"/>
                    </a:moveTo>
                    <a:cubicBezTo>
                      <a:pt x="54" y="2"/>
                      <a:pt x="54" y="3"/>
                      <a:pt x="54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2"/>
                    </a:cubicBezTo>
                    <a:moveTo>
                      <a:pt x="58" y="2"/>
                    </a:moveTo>
                    <a:cubicBezTo>
                      <a:pt x="58" y="2"/>
                      <a:pt x="58" y="3"/>
                      <a:pt x="57" y="3"/>
                    </a:cubicBezTo>
                    <a:cubicBezTo>
                      <a:pt x="58" y="3"/>
                      <a:pt x="59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3"/>
                      <a:pt x="59" y="3"/>
                      <a:pt x="58" y="2"/>
                    </a:cubicBezTo>
                    <a:moveTo>
                      <a:pt x="56" y="1"/>
                    </a:move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7" y="1"/>
                      <a:pt x="56" y="1"/>
                    </a:cubicBezTo>
                    <a:moveTo>
                      <a:pt x="55" y="0"/>
                    </a:move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6" y="1"/>
                      <a:pt x="56" y="1"/>
                    </a:cubicBezTo>
                    <a:cubicBezTo>
                      <a:pt x="56" y="1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8" name="Freeform 9919"/>
              <p:cNvSpPr>
                <a:spLocks noEditPoints="1"/>
              </p:cNvSpPr>
              <p:nvPr/>
            </p:nvSpPr>
            <p:spPr bwMode="auto">
              <a:xfrm>
                <a:off x="-604" y="3523"/>
                <a:ext cx="472" cy="289"/>
              </a:xfrm>
              <a:custGeom>
                <a:avLst/>
                <a:gdLst>
                  <a:gd name="T0" fmla="*/ 65 w 200"/>
                  <a:gd name="T1" fmla="*/ 111 h 122"/>
                  <a:gd name="T2" fmla="*/ 127 w 200"/>
                  <a:gd name="T3" fmla="*/ 111 h 122"/>
                  <a:gd name="T4" fmla="*/ 59 w 200"/>
                  <a:gd name="T5" fmla="*/ 117 h 122"/>
                  <a:gd name="T6" fmla="*/ 121 w 200"/>
                  <a:gd name="T7" fmla="*/ 109 h 122"/>
                  <a:gd name="T8" fmla="*/ 67 w 200"/>
                  <a:gd name="T9" fmla="*/ 108 h 122"/>
                  <a:gd name="T10" fmla="*/ 120 w 200"/>
                  <a:gd name="T11" fmla="*/ 107 h 122"/>
                  <a:gd name="T12" fmla="*/ 112 w 200"/>
                  <a:gd name="T13" fmla="*/ 115 h 122"/>
                  <a:gd name="T14" fmla="*/ 21 w 200"/>
                  <a:gd name="T15" fmla="*/ 107 h 122"/>
                  <a:gd name="T16" fmla="*/ 19 w 200"/>
                  <a:gd name="T17" fmla="*/ 106 h 122"/>
                  <a:gd name="T18" fmla="*/ 27 w 200"/>
                  <a:gd name="T19" fmla="*/ 102 h 122"/>
                  <a:gd name="T20" fmla="*/ 41 w 200"/>
                  <a:gd name="T21" fmla="*/ 106 h 122"/>
                  <a:gd name="T22" fmla="*/ 72 w 200"/>
                  <a:gd name="T23" fmla="*/ 99 h 122"/>
                  <a:gd name="T24" fmla="*/ 91 w 200"/>
                  <a:gd name="T25" fmla="*/ 97 h 122"/>
                  <a:gd name="T26" fmla="*/ 47 w 200"/>
                  <a:gd name="T27" fmla="*/ 96 h 122"/>
                  <a:gd name="T28" fmla="*/ 14 w 200"/>
                  <a:gd name="T29" fmla="*/ 94 h 122"/>
                  <a:gd name="T30" fmla="*/ 72 w 200"/>
                  <a:gd name="T31" fmla="*/ 92 h 122"/>
                  <a:gd name="T32" fmla="*/ 27 w 200"/>
                  <a:gd name="T33" fmla="*/ 98 h 122"/>
                  <a:gd name="T34" fmla="*/ 54 w 200"/>
                  <a:gd name="T35" fmla="*/ 89 h 122"/>
                  <a:gd name="T36" fmla="*/ 79 w 200"/>
                  <a:gd name="T37" fmla="*/ 86 h 122"/>
                  <a:gd name="T38" fmla="*/ 70 w 200"/>
                  <a:gd name="T39" fmla="*/ 84 h 122"/>
                  <a:gd name="T40" fmla="*/ 77 w 200"/>
                  <a:gd name="T41" fmla="*/ 83 h 122"/>
                  <a:gd name="T42" fmla="*/ 119 w 200"/>
                  <a:gd name="T43" fmla="*/ 82 h 122"/>
                  <a:gd name="T44" fmla="*/ 72 w 200"/>
                  <a:gd name="T45" fmla="*/ 81 h 122"/>
                  <a:gd name="T46" fmla="*/ 135 w 200"/>
                  <a:gd name="T47" fmla="*/ 80 h 122"/>
                  <a:gd name="T48" fmla="*/ 39 w 200"/>
                  <a:gd name="T49" fmla="*/ 79 h 122"/>
                  <a:gd name="T50" fmla="*/ 136 w 200"/>
                  <a:gd name="T51" fmla="*/ 78 h 122"/>
                  <a:gd name="T52" fmla="*/ 82 w 200"/>
                  <a:gd name="T53" fmla="*/ 75 h 122"/>
                  <a:gd name="T54" fmla="*/ 62 w 200"/>
                  <a:gd name="T55" fmla="*/ 73 h 122"/>
                  <a:gd name="T56" fmla="*/ 77 w 200"/>
                  <a:gd name="T57" fmla="*/ 72 h 122"/>
                  <a:gd name="T58" fmla="*/ 126 w 200"/>
                  <a:gd name="T59" fmla="*/ 71 h 122"/>
                  <a:gd name="T60" fmla="*/ 157 w 200"/>
                  <a:gd name="T61" fmla="*/ 73 h 122"/>
                  <a:gd name="T62" fmla="*/ 80 w 200"/>
                  <a:gd name="T63" fmla="*/ 67 h 122"/>
                  <a:gd name="T64" fmla="*/ 27 w 200"/>
                  <a:gd name="T65" fmla="*/ 66 h 122"/>
                  <a:gd name="T66" fmla="*/ 45 w 200"/>
                  <a:gd name="T67" fmla="*/ 65 h 122"/>
                  <a:gd name="T68" fmla="*/ 32 w 200"/>
                  <a:gd name="T69" fmla="*/ 62 h 122"/>
                  <a:gd name="T70" fmla="*/ 67 w 200"/>
                  <a:gd name="T71" fmla="*/ 59 h 122"/>
                  <a:gd name="T72" fmla="*/ 67 w 200"/>
                  <a:gd name="T73" fmla="*/ 58 h 122"/>
                  <a:gd name="T74" fmla="*/ 32 w 200"/>
                  <a:gd name="T75" fmla="*/ 56 h 122"/>
                  <a:gd name="T76" fmla="*/ 71 w 200"/>
                  <a:gd name="T77" fmla="*/ 53 h 122"/>
                  <a:gd name="T78" fmla="*/ 161 w 200"/>
                  <a:gd name="T79" fmla="*/ 52 h 122"/>
                  <a:gd name="T80" fmla="*/ 173 w 200"/>
                  <a:gd name="T81" fmla="*/ 47 h 122"/>
                  <a:gd name="T82" fmla="*/ 174 w 200"/>
                  <a:gd name="T83" fmla="*/ 45 h 122"/>
                  <a:gd name="T84" fmla="*/ 47 w 200"/>
                  <a:gd name="T85" fmla="*/ 39 h 122"/>
                  <a:gd name="T86" fmla="*/ 160 w 200"/>
                  <a:gd name="T87" fmla="*/ 37 h 122"/>
                  <a:gd name="T88" fmla="*/ 85 w 200"/>
                  <a:gd name="T89" fmla="*/ 37 h 122"/>
                  <a:gd name="T90" fmla="*/ 50 w 200"/>
                  <a:gd name="T91" fmla="*/ 33 h 122"/>
                  <a:gd name="T92" fmla="*/ 167 w 200"/>
                  <a:gd name="T93" fmla="*/ 31 h 122"/>
                  <a:gd name="T94" fmla="*/ 167 w 200"/>
                  <a:gd name="T95" fmla="*/ 25 h 122"/>
                  <a:gd name="T96" fmla="*/ 71 w 200"/>
                  <a:gd name="T97" fmla="*/ 23 h 122"/>
                  <a:gd name="T98" fmla="*/ 173 w 200"/>
                  <a:gd name="T99" fmla="*/ 22 h 122"/>
                  <a:gd name="T100" fmla="*/ 165 w 200"/>
                  <a:gd name="T101" fmla="*/ 24 h 122"/>
                  <a:gd name="T102" fmla="*/ 167 w 200"/>
                  <a:gd name="T103" fmla="*/ 21 h 122"/>
                  <a:gd name="T104" fmla="*/ 168 w 200"/>
                  <a:gd name="T105" fmla="*/ 19 h 122"/>
                  <a:gd name="T106" fmla="*/ 114 w 200"/>
                  <a:gd name="T107" fmla="*/ 15 h 122"/>
                  <a:gd name="T108" fmla="*/ 131 w 200"/>
                  <a:gd name="T109" fmla="*/ 14 h 122"/>
                  <a:gd name="T110" fmla="*/ 176 w 200"/>
                  <a:gd name="T111" fmla="*/ 12 h 122"/>
                  <a:gd name="T112" fmla="*/ 150 w 200"/>
                  <a:gd name="T113" fmla="*/ 12 h 122"/>
                  <a:gd name="T114" fmla="*/ 101 w 200"/>
                  <a:gd name="T115" fmla="*/ 7 h 122"/>
                  <a:gd name="T116" fmla="*/ 147 w 200"/>
                  <a:gd name="T117" fmla="*/ 6 h 122"/>
                  <a:gd name="T118" fmla="*/ 137 w 200"/>
                  <a:gd name="T119" fmla="*/ 4 h 122"/>
                  <a:gd name="T120" fmla="*/ 138 w 200"/>
                  <a:gd name="T121" fmla="*/ 2 h 122"/>
                  <a:gd name="T122" fmla="*/ 129 w 200"/>
                  <a:gd name="T123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0" h="122">
                    <a:moveTo>
                      <a:pt x="20" y="112"/>
                    </a:moveTo>
                    <a:cubicBezTo>
                      <a:pt x="19" y="114"/>
                      <a:pt x="18" y="116"/>
                      <a:pt x="17" y="118"/>
                    </a:cubicBezTo>
                    <a:cubicBezTo>
                      <a:pt x="17" y="118"/>
                      <a:pt x="17" y="118"/>
                      <a:pt x="18" y="118"/>
                    </a:cubicBezTo>
                    <a:cubicBezTo>
                      <a:pt x="19" y="117"/>
                      <a:pt x="20" y="115"/>
                      <a:pt x="21" y="113"/>
                    </a:cubicBezTo>
                    <a:cubicBezTo>
                      <a:pt x="21" y="113"/>
                      <a:pt x="20" y="113"/>
                      <a:pt x="20" y="112"/>
                    </a:cubicBezTo>
                    <a:moveTo>
                      <a:pt x="75" y="112"/>
                    </a:moveTo>
                    <a:cubicBezTo>
                      <a:pt x="75" y="113"/>
                      <a:pt x="74" y="113"/>
                      <a:pt x="74" y="114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3"/>
                      <a:pt x="75" y="113"/>
                      <a:pt x="75" y="112"/>
                    </a:cubicBezTo>
                    <a:cubicBezTo>
                      <a:pt x="75" y="112"/>
                      <a:pt x="75" y="112"/>
                      <a:pt x="75" y="112"/>
                    </a:cubicBezTo>
                    <a:moveTo>
                      <a:pt x="38" y="112"/>
                    </a:move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7" y="114"/>
                      <a:pt x="37" y="113"/>
                      <a:pt x="38" y="112"/>
                    </a:cubicBezTo>
                    <a:cubicBezTo>
                      <a:pt x="38" y="112"/>
                      <a:pt x="38" y="112"/>
                      <a:pt x="38" y="112"/>
                    </a:cubicBezTo>
                    <a:moveTo>
                      <a:pt x="39" y="112"/>
                    </a:moveTo>
                    <a:cubicBezTo>
                      <a:pt x="39" y="112"/>
                      <a:pt x="39" y="112"/>
                      <a:pt x="39" y="112"/>
                    </a:cubicBezTo>
                    <a:cubicBezTo>
                      <a:pt x="40" y="112"/>
                      <a:pt x="40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0" y="113"/>
                      <a:pt x="40" y="112"/>
                      <a:pt x="39" y="112"/>
                    </a:cubicBezTo>
                    <a:moveTo>
                      <a:pt x="133" y="112"/>
                    </a:moveTo>
                    <a:cubicBezTo>
                      <a:pt x="133" y="112"/>
                      <a:pt x="134" y="112"/>
                      <a:pt x="134" y="112"/>
                    </a:cubicBezTo>
                    <a:cubicBezTo>
                      <a:pt x="134" y="112"/>
                      <a:pt x="134" y="112"/>
                      <a:pt x="134" y="112"/>
                    </a:cubicBezTo>
                    <a:cubicBezTo>
                      <a:pt x="134" y="112"/>
                      <a:pt x="133" y="112"/>
                      <a:pt x="133" y="112"/>
                    </a:cubicBezTo>
                    <a:moveTo>
                      <a:pt x="19" y="112"/>
                    </a:moveTo>
                    <a:cubicBezTo>
                      <a:pt x="18" y="114"/>
                      <a:pt x="17" y="115"/>
                      <a:pt x="16" y="117"/>
                    </a:cubicBezTo>
                    <a:cubicBezTo>
                      <a:pt x="16" y="117"/>
                      <a:pt x="16" y="118"/>
                      <a:pt x="17" y="118"/>
                    </a:cubicBezTo>
                    <a:cubicBezTo>
                      <a:pt x="18" y="116"/>
                      <a:pt x="19" y="114"/>
                      <a:pt x="20" y="112"/>
                    </a:cubicBezTo>
                    <a:cubicBezTo>
                      <a:pt x="19" y="112"/>
                      <a:pt x="19" y="112"/>
                      <a:pt x="19" y="112"/>
                    </a:cubicBezTo>
                    <a:moveTo>
                      <a:pt x="39" y="112"/>
                    </a:move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moveTo>
                      <a:pt x="65" y="111"/>
                    </a:moveTo>
                    <a:cubicBezTo>
                      <a:pt x="63" y="113"/>
                      <a:pt x="62" y="115"/>
                      <a:pt x="61" y="117"/>
                    </a:cubicBezTo>
                    <a:cubicBezTo>
                      <a:pt x="61" y="118"/>
                      <a:pt x="62" y="118"/>
                      <a:pt x="62" y="118"/>
                    </a:cubicBezTo>
                    <a:cubicBezTo>
                      <a:pt x="62" y="118"/>
                      <a:pt x="62" y="118"/>
                      <a:pt x="63" y="118"/>
                    </a:cubicBezTo>
                    <a:cubicBezTo>
                      <a:pt x="62" y="118"/>
                      <a:pt x="62" y="118"/>
                      <a:pt x="62" y="118"/>
                    </a:cubicBezTo>
                    <a:cubicBezTo>
                      <a:pt x="65" y="119"/>
                      <a:pt x="67" y="121"/>
                      <a:pt x="69" y="122"/>
                    </a:cubicBezTo>
                    <a:cubicBezTo>
                      <a:pt x="70" y="120"/>
                      <a:pt x="71" y="118"/>
                      <a:pt x="72" y="116"/>
                    </a:cubicBezTo>
                    <a:cubicBezTo>
                      <a:pt x="70" y="115"/>
                      <a:pt x="67" y="113"/>
                      <a:pt x="65" y="111"/>
                    </a:cubicBezTo>
                    <a:moveTo>
                      <a:pt x="21" y="111"/>
                    </a:moveTo>
                    <a:cubicBezTo>
                      <a:pt x="20" y="111"/>
                      <a:pt x="20" y="112"/>
                      <a:pt x="20" y="112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1"/>
                      <a:pt x="21" y="111"/>
                      <a:pt x="21" y="111"/>
                    </a:cubicBezTo>
                    <a:moveTo>
                      <a:pt x="127" y="111"/>
                    </a:moveTo>
                    <a:cubicBezTo>
                      <a:pt x="127" y="112"/>
                      <a:pt x="127" y="112"/>
                      <a:pt x="127" y="112"/>
                    </a:cubicBezTo>
                    <a:cubicBezTo>
                      <a:pt x="127" y="112"/>
                      <a:pt x="128" y="113"/>
                      <a:pt x="128" y="113"/>
                    </a:cubicBezTo>
                    <a:cubicBezTo>
                      <a:pt x="130" y="114"/>
                      <a:pt x="131" y="114"/>
                      <a:pt x="132" y="115"/>
                    </a:cubicBezTo>
                    <a:cubicBezTo>
                      <a:pt x="132" y="115"/>
                      <a:pt x="132" y="115"/>
                      <a:pt x="132" y="115"/>
                    </a:cubicBezTo>
                    <a:cubicBezTo>
                      <a:pt x="130" y="114"/>
                      <a:pt x="129" y="112"/>
                      <a:pt x="127" y="111"/>
                    </a:cubicBezTo>
                    <a:moveTo>
                      <a:pt x="38" y="111"/>
                    </a:move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moveTo>
                      <a:pt x="119" y="111"/>
                    </a:move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5" y="115"/>
                      <a:pt x="125" y="114"/>
                      <a:pt x="125" y="114"/>
                    </a:cubicBezTo>
                    <a:cubicBezTo>
                      <a:pt x="123" y="113"/>
                      <a:pt x="121" y="112"/>
                      <a:pt x="119" y="111"/>
                    </a:cubicBezTo>
                    <a:moveTo>
                      <a:pt x="19" y="111"/>
                    </a:moveTo>
                    <a:cubicBezTo>
                      <a:pt x="19" y="111"/>
                      <a:pt x="19" y="111"/>
                      <a:pt x="19" y="111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19" y="111"/>
                      <a:pt x="19" y="111"/>
                      <a:pt x="19" y="111"/>
                    </a:cubicBezTo>
                    <a:moveTo>
                      <a:pt x="127" y="111"/>
                    </a:move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29" y="112"/>
                      <a:pt x="131" y="113"/>
                      <a:pt x="133" y="114"/>
                    </a:cubicBezTo>
                    <a:cubicBezTo>
                      <a:pt x="133" y="114"/>
                      <a:pt x="133" y="114"/>
                      <a:pt x="133" y="114"/>
                    </a:cubicBezTo>
                    <a:cubicBezTo>
                      <a:pt x="131" y="113"/>
                      <a:pt x="129" y="112"/>
                      <a:pt x="127" y="111"/>
                    </a:cubicBezTo>
                    <a:moveTo>
                      <a:pt x="118" y="111"/>
                    </a:move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moveTo>
                      <a:pt x="35" y="111"/>
                    </a:moveTo>
                    <a:cubicBezTo>
                      <a:pt x="34" y="112"/>
                      <a:pt x="34" y="113"/>
                      <a:pt x="33" y="114"/>
                    </a:cubicBezTo>
                    <a:cubicBezTo>
                      <a:pt x="34" y="114"/>
                      <a:pt x="35" y="114"/>
                      <a:pt x="35" y="115"/>
                    </a:cubicBezTo>
                    <a:cubicBezTo>
                      <a:pt x="36" y="114"/>
                      <a:pt x="37" y="113"/>
                      <a:pt x="37" y="112"/>
                    </a:cubicBezTo>
                    <a:cubicBezTo>
                      <a:pt x="36" y="111"/>
                      <a:pt x="36" y="111"/>
                      <a:pt x="35" y="111"/>
                    </a:cubicBezTo>
                    <a:moveTo>
                      <a:pt x="120" y="110"/>
                    </a:moveTo>
                    <a:cubicBezTo>
                      <a:pt x="120" y="110"/>
                      <a:pt x="120" y="110"/>
                      <a:pt x="120" y="111"/>
                    </a:cubicBezTo>
                    <a:cubicBezTo>
                      <a:pt x="122" y="112"/>
                      <a:pt x="123" y="113"/>
                      <a:pt x="125" y="114"/>
                    </a:cubicBezTo>
                    <a:cubicBezTo>
                      <a:pt x="125" y="114"/>
                      <a:pt x="125" y="113"/>
                      <a:pt x="125" y="113"/>
                    </a:cubicBezTo>
                    <a:cubicBezTo>
                      <a:pt x="125" y="113"/>
                      <a:pt x="125" y="113"/>
                      <a:pt x="124" y="112"/>
                    </a:cubicBezTo>
                    <a:cubicBezTo>
                      <a:pt x="120" y="110"/>
                      <a:pt x="120" y="110"/>
                      <a:pt x="120" y="110"/>
                    </a:cubicBezTo>
                    <a:moveTo>
                      <a:pt x="16" y="110"/>
                    </a:moveTo>
                    <a:cubicBezTo>
                      <a:pt x="15" y="112"/>
                      <a:pt x="14" y="114"/>
                      <a:pt x="13" y="116"/>
                    </a:cubicBezTo>
                    <a:cubicBezTo>
                      <a:pt x="13" y="116"/>
                      <a:pt x="14" y="116"/>
                      <a:pt x="15" y="117"/>
                    </a:cubicBezTo>
                    <a:cubicBezTo>
                      <a:pt x="16" y="115"/>
                      <a:pt x="17" y="113"/>
                      <a:pt x="18" y="111"/>
                    </a:cubicBezTo>
                    <a:cubicBezTo>
                      <a:pt x="18" y="111"/>
                      <a:pt x="17" y="110"/>
                      <a:pt x="16" y="110"/>
                    </a:cubicBezTo>
                    <a:moveTo>
                      <a:pt x="101" y="110"/>
                    </a:moveTo>
                    <a:cubicBezTo>
                      <a:pt x="101" y="110"/>
                      <a:pt x="101" y="110"/>
                      <a:pt x="101" y="110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5" y="112"/>
                      <a:pt x="103" y="111"/>
                      <a:pt x="101" y="110"/>
                    </a:cubicBezTo>
                    <a:cubicBezTo>
                      <a:pt x="101" y="110"/>
                      <a:pt x="101" y="111"/>
                      <a:pt x="101" y="111"/>
                    </a:cubicBezTo>
                    <a:cubicBezTo>
                      <a:pt x="104" y="113"/>
                      <a:pt x="107" y="115"/>
                      <a:pt x="111" y="117"/>
                    </a:cubicBezTo>
                    <a:cubicBezTo>
                      <a:pt x="111" y="117"/>
                      <a:pt x="111" y="116"/>
                      <a:pt x="112" y="116"/>
                    </a:cubicBezTo>
                    <a:cubicBezTo>
                      <a:pt x="108" y="114"/>
                      <a:pt x="105" y="112"/>
                      <a:pt x="101" y="110"/>
                    </a:cubicBezTo>
                    <a:moveTo>
                      <a:pt x="62" y="110"/>
                    </a:moveTo>
                    <a:cubicBezTo>
                      <a:pt x="61" y="112"/>
                      <a:pt x="59" y="114"/>
                      <a:pt x="58" y="116"/>
                    </a:cubicBezTo>
                    <a:cubicBezTo>
                      <a:pt x="59" y="116"/>
                      <a:pt x="59" y="116"/>
                      <a:pt x="59" y="117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3" y="110"/>
                      <a:pt x="62" y="110"/>
                      <a:pt x="62" y="110"/>
                    </a:cubicBezTo>
                    <a:moveTo>
                      <a:pt x="128" y="110"/>
                    </a:moveTo>
                    <a:cubicBezTo>
                      <a:pt x="128" y="110"/>
                      <a:pt x="128" y="110"/>
                      <a:pt x="128" y="110"/>
                    </a:cubicBezTo>
                    <a:cubicBezTo>
                      <a:pt x="129" y="111"/>
                      <a:pt x="130" y="112"/>
                      <a:pt x="131" y="112"/>
                    </a:cubicBezTo>
                    <a:cubicBezTo>
                      <a:pt x="132" y="113"/>
                      <a:pt x="132" y="113"/>
                      <a:pt x="133" y="114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1" y="112"/>
                      <a:pt x="130" y="111"/>
                      <a:pt x="128" y="110"/>
                    </a:cubicBezTo>
                    <a:moveTo>
                      <a:pt x="119" y="110"/>
                    </a:move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19" y="110"/>
                      <a:pt x="119" y="110"/>
                      <a:pt x="119" y="110"/>
                    </a:cubicBezTo>
                    <a:moveTo>
                      <a:pt x="35" y="110"/>
                    </a:moveTo>
                    <a:cubicBezTo>
                      <a:pt x="35" y="110"/>
                      <a:pt x="35" y="110"/>
                      <a:pt x="35" y="110"/>
                    </a:cubicBezTo>
                    <a:cubicBezTo>
                      <a:pt x="36" y="110"/>
                      <a:pt x="37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7" y="111"/>
                      <a:pt x="36" y="110"/>
                      <a:pt x="35" y="110"/>
                    </a:cubicBezTo>
                    <a:moveTo>
                      <a:pt x="41" y="109"/>
                    </a:moveTo>
                    <a:cubicBezTo>
                      <a:pt x="41" y="110"/>
                      <a:pt x="41" y="110"/>
                      <a:pt x="40" y="110"/>
                    </a:cubicBezTo>
                    <a:cubicBezTo>
                      <a:pt x="41" y="111"/>
                      <a:pt x="41" y="111"/>
                      <a:pt x="42" y="111"/>
                    </a:cubicBezTo>
                    <a:cubicBezTo>
                      <a:pt x="42" y="111"/>
                      <a:pt x="42" y="111"/>
                      <a:pt x="42" y="111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2" y="110"/>
                      <a:pt x="41" y="110"/>
                      <a:pt x="41" y="109"/>
                    </a:cubicBezTo>
                    <a:moveTo>
                      <a:pt x="102" y="109"/>
                    </a:move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5" y="112"/>
                      <a:pt x="108" y="114"/>
                      <a:pt x="112" y="116"/>
                    </a:cubicBezTo>
                    <a:cubicBezTo>
                      <a:pt x="112" y="116"/>
                      <a:pt x="112" y="116"/>
                      <a:pt x="112" y="115"/>
                    </a:cubicBezTo>
                    <a:cubicBezTo>
                      <a:pt x="108" y="113"/>
                      <a:pt x="105" y="111"/>
                      <a:pt x="102" y="109"/>
                    </a:cubicBezTo>
                    <a:moveTo>
                      <a:pt x="102" y="109"/>
                    </a:move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5" y="111"/>
                      <a:pt x="108" y="113"/>
                      <a:pt x="112" y="115"/>
                    </a:cubicBezTo>
                    <a:cubicBezTo>
                      <a:pt x="112" y="115"/>
                      <a:pt x="112" y="115"/>
                      <a:pt x="112" y="115"/>
                    </a:cubicBezTo>
                    <a:cubicBezTo>
                      <a:pt x="109" y="113"/>
                      <a:pt x="105" y="111"/>
                      <a:pt x="102" y="109"/>
                    </a:cubicBezTo>
                    <a:moveTo>
                      <a:pt x="121" y="109"/>
                    </a:moveTo>
                    <a:cubicBezTo>
                      <a:pt x="120" y="109"/>
                      <a:pt x="120" y="110"/>
                      <a:pt x="120" y="110"/>
                    </a:cubicBezTo>
                    <a:cubicBezTo>
                      <a:pt x="122" y="111"/>
                      <a:pt x="124" y="112"/>
                      <a:pt x="126" y="113"/>
                    </a:cubicBezTo>
                    <a:cubicBezTo>
                      <a:pt x="126" y="113"/>
                      <a:pt x="126" y="113"/>
                      <a:pt x="126" y="113"/>
                    </a:cubicBezTo>
                    <a:cubicBezTo>
                      <a:pt x="124" y="111"/>
                      <a:pt x="122" y="110"/>
                      <a:pt x="121" y="109"/>
                    </a:cubicBezTo>
                    <a:moveTo>
                      <a:pt x="17" y="109"/>
                    </a:moveTo>
                    <a:cubicBezTo>
                      <a:pt x="17" y="109"/>
                      <a:pt x="17" y="109"/>
                      <a:pt x="17" y="109"/>
                    </a:cubicBezTo>
                    <a:cubicBezTo>
                      <a:pt x="17" y="110"/>
                      <a:pt x="18" y="110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7" y="109"/>
                      <a:pt x="17" y="109"/>
                      <a:pt x="17" y="109"/>
                    </a:cubicBezTo>
                    <a:moveTo>
                      <a:pt x="40" y="109"/>
                    </a:moveTo>
                    <a:cubicBezTo>
                      <a:pt x="40" y="109"/>
                      <a:pt x="40" y="110"/>
                      <a:pt x="40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0" y="110"/>
                      <a:pt x="40" y="110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moveTo>
                      <a:pt x="40" y="109"/>
                    </a:moveTo>
                    <a:cubicBezTo>
                      <a:pt x="39" y="110"/>
                      <a:pt x="39" y="110"/>
                      <a:pt x="39" y="110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40" y="109"/>
                      <a:pt x="40" y="109"/>
                      <a:pt x="40" y="109"/>
                    </a:cubicBezTo>
                    <a:cubicBezTo>
                      <a:pt x="40" y="109"/>
                      <a:pt x="40" y="109"/>
                      <a:pt x="40" y="109"/>
                    </a:cubicBezTo>
                    <a:moveTo>
                      <a:pt x="119" y="109"/>
                    </a:moveTo>
                    <a:cubicBezTo>
                      <a:pt x="119" y="109"/>
                      <a:pt x="119" y="109"/>
                      <a:pt x="119" y="109"/>
                    </a:cubicBezTo>
                    <a:cubicBezTo>
                      <a:pt x="119" y="109"/>
                      <a:pt x="119" y="109"/>
                      <a:pt x="119" y="109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20" y="109"/>
                      <a:pt x="120" y="109"/>
                      <a:pt x="119" y="109"/>
                    </a:cubicBezTo>
                    <a:moveTo>
                      <a:pt x="60" y="108"/>
                    </a:move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7" y="113"/>
                      <a:pt x="58" y="111"/>
                      <a:pt x="60" y="108"/>
                    </a:cubicBezTo>
                    <a:cubicBezTo>
                      <a:pt x="60" y="108"/>
                      <a:pt x="60" y="108"/>
                      <a:pt x="60" y="108"/>
                    </a:cubicBezTo>
                    <a:moveTo>
                      <a:pt x="121" y="108"/>
                    </a:moveTo>
                    <a:cubicBezTo>
                      <a:pt x="121" y="108"/>
                      <a:pt x="121" y="108"/>
                      <a:pt x="121" y="109"/>
                    </a:cubicBezTo>
                    <a:cubicBezTo>
                      <a:pt x="123" y="110"/>
                      <a:pt x="125" y="111"/>
                      <a:pt x="126" y="112"/>
                    </a:cubicBezTo>
                    <a:cubicBezTo>
                      <a:pt x="126" y="112"/>
                      <a:pt x="127" y="111"/>
                      <a:pt x="127" y="111"/>
                    </a:cubicBezTo>
                    <a:cubicBezTo>
                      <a:pt x="125" y="110"/>
                      <a:pt x="123" y="109"/>
                      <a:pt x="121" y="108"/>
                    </a:cubicBezTo>
                    <a:moveTo>
                      <a:pt x="67" y="108"/>
                    </a:moveTo>
                    <a:cubicBezTo>
                      <a:pt x="67" y="108"/>
                      <a:pt x="66" y="109"/>
                      <a:pt x="66" y="109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3"/>
                      <a:pt x="75" y="113"/>
                      <a:pt x="75" y="112"/>
                    </a:cubicBezTo>
                    <a:cubicBezTo>
                      <a:pt x="72" y="111"/>
                      <a:pt x="70" y="109"/>
                      <a:pt x="67" y="108"/>
                    </a:cubicBezTo>
                    <a:moveTo>
                      <a:pt x="84" y="107"/>
                    </a:moveTo>
                    <a:cubicBezTo>
                      <a:pt x="83" y="109"/>
                      <a:pt x="82" y="111"/>
                      <a:pt x="81" y="112"/>
                    </a:cubicBezTo>
                    <a:cubicBezTo>
                      <a:pt x="86" y="115"/>
                      <a:pt x="90" y="117"/>
                      <a:pt x="95" y="120"/>
                    </a:cubicBezTo>
                    <a:cubicBezTo>
                      <a:pt x="95" y="118"/>
                      <a:pt x="96" y="117"/>
                      <a:pt x="97" y="115"/>
                    </a:cubicBezTo>
                    <a:cubicBezTo>
                      <a:pt x="93" y="113"/>
                      <a:pt x="88" y="110"/>
                      <a:pt x="84" y="107"/>
                    </a:cubicBezTo>
                    <a:moveTo>
                      <a:pt x="120" y="107"/>
                    </a:move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0" y="107"/>
                      <a:pt x="120" y="107"/>
                      <a:pt x="120" y="107"/>
                    </a:cubicBezTo>
                    <a:cubicBezTo>
                      <a:pt x="120" y="107"/>
                      <a:pt x="120" y="107"/>
                      <a:pt x="120" y="107"/>
                    </a:cubicBezTo>
                    <a:moveTo>
                      <a:pt x="122" y="107"/>
                    </a:moveTo>
                    <a:cubicBezTo>
                      <a:pt x="122" y="107"/>
                      <a:pt x="122" y="108"/>
                      <a:pt x="122" y="108"/>
                    </a:cubicBezTo>
                    <a:cubicBezTo>
                      <a:pt x="123" y="109"/>
                      <a:pt x="125" y="110"/>
                      <a:pt x="127" y="111"/>
                    </a:cubicBez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25" y="110"/>
                      <a:pt x="124" y="108"/>
                      <a:pt x="122" y="107"/>
                    </a:cubicBezTo>
                    <a:moveTo>
                      <a:pt x="37" y="107"/>
                    </a:moveTo>
                    <a:cubicBezTo>
                      <a:pt x="37" y="107"/>
                      <a:pt x="37" y="108"/>
                      <a:pt x="36" y="108"/>
                    </a:cubicBezTo>
                    <a:cubicBezTo>
                      <a:pt x="37" y="108"/>
                      <a:pt x="38" y="109"/>
                      <a:pt x="39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8" y="108"/>
                      <a:pt x="38" y="108"/>
                      <a:pt x="37" y="107"/>
                    </a:cubicBezTo>
                    <a:moveTo>
                      <a:pt x="98" y="107"/>
                    </a:moveTo>
                    <a:cubicBezTo>
                      <a:pt x="99" y="108"/>
                      <a:pt x="100" y="108"/>
                      <a:pt x="101" y="109"/>
                    </a:cubicBezTo>
                    <a:cubicBezTo>
                      <a:pt x="101" y="109"/>
                      <a:pt x="101" y="109"/>
                      <a:pt x="101" y="109"/>
                    </a:cubicBezTo>
                    <a:cubicBezTo>
                      <a:pt x="100" y="108"/>
                      <a:pt x="99" y="108"/>
                      <a:pt x="98" y="107"/>
                    </a:cubicBezTo>
                    <a:moveTo>
                      <a:pt x="57" y="107"/>
                    </a:moveTo>
                    <a:cubicBezTo>
                      <a:pt x="56" y="109"/>
                      <a:pt x="54" y="111"/>
                      <a:pt x="53" y="113"/>
                    </a:cubicBezTo>
                    <a:cubicBezTo>
                      <a:pt x="54" y="114"/>
                      <a:pt x="55" y="114"/>
                      <a:pt x="56" y="115"/>
                    </a:cubicBezTo>
                    <a:cubicBezTo>
                      <a:pt x="57" y="112"/>
                      <a:pt x="58" y="110"/>
                      <a:pt x="60" y="108"/>
                    </a:cubicBezTo>
                    <a:cubicBezTo>
                      <a:pt x="59" y="108"/>
                      <a:pt x="58" y="107"/>
                      <a:pt x="57" y="107"/>
                    </a:cubicBezTo>
                    <a:moveTo>
                      <a:pt x="121" y="107"/>
                    </a:moveTo>
                    <a:cubicBezTo>
                      <a:pt x="121" y="107"/>
                      <a:pt x="120" y="107"/>
                      <a:pt x="120" y="107"/>
                    </a:cubicBezTo>
                    <a:cubicBezTo>
                      <a:pt x="120" y="107"/>
                      <a:pt x="120" y="107"/>
                      <a:pt x="121" y="107"/>
                    </a:cubicBezTo>
                    <a:cubicBezTo>
                      <a:pt x="121" y="107"/>
                      <a:pt x="121" y="107"/>
                      <a:pt x="121" y="107"/>
                    </a:cubicBezTo>
                    <a:cubicBezTo>
                      <a:pt x="121" y="107"/>
                      <a:pt x="121" y="107"/>
                      <a:pt x="121" y="107"/>
                    </a:cubicBezTo>
                    <a:moveTo>
                      <a:pt x="122" y="106"/>
                    </a:move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4" y="108"/>
                      <a:pt x="126" y="109"/>
                      <a:pt x="127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6" y="108"/>
                      <a:pt x="124" y="107"/>
                      <a:pt x="122" y="106"/>
                    </a:cubicBezTo>
                    <a:moveTo>
                      <a:pt x="85" y="106"/>
                    </a:moveTo>
                    <a:cubicBezTo>
                      <a:pt x="85" y="107"/>
                      <a:pt x="84" y="107"/>
                      <a:pt x="84" y="107"/>
                    </a:cubicBezTo>
                    <a:cubicBezTo>
                      <a:pt x="89" y="110"/>
                      <a:pt x="93" y="112"/>
                      <a:pt x="97" y="115"/>
                    </a:cubicBezTo>
                    <a:cubicBezTo>
                      <a:pt x="98" y="115"/>
                      <a:pt x="98" y="114"/>
                      <a:pt x="98" y="114"/>
                    </a:cubicBezTo>
                    <a:cubicBezTo>
                      <a:pt x="94" y="112"/>
                      <a:pt x="89" y="109"/>
                      <a:pt x="85" y="106"/>
                    </a:cubicBezTo>
                    <a:moveTo>
                      <a:pt x="64" y="106"/>
                    </a:moveTo>
                    <a:cubicBezTo>
                      <a:pt x="64" y="106"/>
                      <a:pt x="63" y="107"/>
                      <a:pt x="63" y="107"/>
                    </a:cubicBezTo>
                    <a:cubicBezTo>
                      <a:pt x="64" y="108"/>
                      <a:pt x="64" y="108"/>
                      <a:pt x="64" y="108"/>
                    </a:cubicBezTo>
                    <a:cubicBezTo>
                      <a:pt x="65" y="107"/>
                      <a:pt x="65" y="107"/>
                      <a:pt x="65" y="107"/>
                    </a:cubicBezTo>
                    <a:cubicBezTo>
                      <a:pt x="65" y="106"/>
                      <a:pt x="64" y="106"/>
                      <a:pt x="64" y="106"/>
                    </a:cubicBezTo>
                    <a:moveTo>
                      <a:pt x="121" y="106"/>
                    </a:moveTo>
                    <a:cubicBezTo>
                      <a:pt x="121" y="106"/>
                      <a:pt x="121" y="106"/>
                      <a:pt x="121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moveTo>
                      <a:pt x="110" y="106"/>
                    </a:moveTo>
                    <a:cubicBezTo>
                      <a:pt x="110" y="106"/>
                      <a:pt x="110" y="106"/>
                      <a:pt x="111" y="106"/>
                    </a:cubicBezTo>
                    <a:cubicBezTo>
                      <a:pt x="116" y="109"/>
                      <a:pt x="116" y="109"/>
                      <a:pt x="116" y="109"/>
                    </a:cubicBezTo>
                    <a:cubicBezTo>
                      <a:pt x="116" y="109"/>
                      <a:pt x="116" y="109"/>
                      <a:pt x="116" y="109"/>
                    </a:cubicBezTo>
                    <a:cubicBezTo>
                      <a:pt x="114" y="108"/>
                      <a:pt x="112" y="107"/>
                      <a:pt x="110" y="106"/>
                    </a:cubicBezTo>
                    <a:moveTo>
                      <a:pt x="10" y="105"/>
                    </a:move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moveTo>
                      <a:pt x="104" y="105"/>
                    </a:moveTo>
                    <a:cubicBezTo>
                      <a:pt x="104" y="106"/>
                      <a:pt x="103" y="108"/>
                      <a:pt x="102" y="109"/>
                    </a:cubicBezTo>
                    <a:cubicBezTo>
                      <a:pt x="105" y="111"/>
                      <a:pt x="109" y="113"/>
                      <a:pt x="112" y="115"/>
                    </a:cubicBezTo>
                    <a:cubicBezTo>
                      <a:pt x="113" y="114"/>
                      <a:pt x="114" y="112"/>
                      <a:pt x="115" y="111"/>
                    </a:cubicBezTo>
                    <a:cubicBezTo>
                      <a:pt x="111" y="109"/>
                      <a:pt x="108" y="107"/>
                      <a:pt x="104" y="105"/>
                    </a:cubicBezTo>
                    <a:moveTo>
                      <a:pt x="62" y="105"/>
                    </a:moveTo>
                    <a:cubicBezTo>
                      <a:pt x="61" y="106"/>
                      <a:pt x="61" y="106"/>
                      <a:pt x="61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1" y="106"/>
                      <a:pt x="62" y="105"/>
                      <a:pt x="62" y="105"/>
                    </a:cubicBezTo>
                    <a:cubicBezTo>
                      <a:pt x="62" y="105"/>
                      <a:pt x="62" y="105"/>
                      <a:pt x="62" y="105"/>
                    </a:cubicBezTo>
                    <a:moveTo>
                      <a:pt x="7" y="105"/>
                    </a:moveTo>
                    <a:cubicBezTo>
                      <a:pt x="6" y="107"/>
                      <a:pt x="5" y="109"/>
                      <a:pt x="4" y="111"/>
                    </a:cubicBezTo>
                    <a:cubicBezTo>
                      <a:pt x="4" y="111"/>
                      <a:pt x="5" y="112"/>
                      <a:pt x="6" y="112"/>
                    </a:cubicBezTo>
                    <a:cubicBezTo>
                      <a:pt x="7" y="110"/>
                      <a:pt x="8" y="108"/>
                      <a:pt x="9" y="106"/>
                    </a:cubicBezTo>
                    <a:cubicBezTo>
                      <a:pt x="9" y="105"/>
                      <a:pt x="8" y="105"/>
                      <a:pt x="7" y="105"/>
                    </a:cubicBezTo>
                    <a:moveTo>
                      <a:pt x="79" y="105"/>
                    </a:moveTo>
                    <a:cubicBezTo>
                      <a:pt x="78" y="106"/>
                      <a:pt x="77" y="108"/>
                      <a:pt x="76" y="110"/>
                    </a:cubicBezTo>
                    <a:cubicBezTo>
                      <a:pt x="76" y="110"/>
                      <a:pt x="77" y="110"/>
                      <a:pt x="77" y="110"/>
                    </a:cubicBezTo>
                    <a:cubicBezTo>
                      <a:pt x="78" y="108"/>
                      <a:pt x="78" y="106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moveTo>
                      <a:pt x="131" y="105"/>
                    </a:moveTo>
                    <a:cubicBezTo>
                      <a:pt x="130" y="106"/>
                      <a:pt x="129" y="108"/>
                      <a:pt x="128" y="109"/>
                    </a:cubicBezTo>
                    <a:cubicBezTo>
                      <a:pt x="130" y="110"/>
                      <a:pt x="131" y="111"/>
                      <a:pt x="133" y="112"/>
                    </a:cubicBezTo>
                    <a:cubicBezTo>
                      <a:pt x="133" y="112"/>
                      <a:pt x="133" y="112"/>
                      <a:pt x="134" y="112"/>
                    </a:cubicBezTo>
                    <a:cubicBezTo>
                      <a:pt x="135" y="111"/>
                      <a:pt x="136" y="109"/>
                      <a:pt x="136" y="108"/>
                    </a:cubicBezTo>
                    <a:cubicBezTo>
                      <a:pt x="135" y="107"/>
                      <a:pt x="133" y="106"/>
                      <a:pt x="131" y="105"/>
                    </a:cubicBezTo>
                    <a:moveTo>
                      <a:pt x="93" y="104"/>
                    </a:moveTo>
                    <a:cubicBezTo>
                      <a:pt x="95" y="105"/>
                      <a:pt x="96" y="106"/>
                      <a:pt x="98" y="107"/>
                    </a:cubicBezTo>
                    <a:cubicBezTo>
                      <a:pt x="99" y="108"/>
                      <a:pt x="100" y="108"/>
                      <a:pt x="101" y="109"/>
                    </a:cubicBezTo>
                    <a:cubicBezTo>
                      <a:pt x="101" y="109"/>
                      <a:pt x="101" y="109"/>
                      <a:pt x="101" y="109"/>
                    </a:cubicBezTo>
                    <a:cubicBezTo>
                      <a:pt x="98" y="107"/>
                      <a:pt x="96" y="106"/>
                      <a:pt x="93" y="104"/>
                    </a:cubicBezTo>
                    <a:moveTo>
                      <a:pt x="25" y="104"/>
                    </a:moveTo>
                    <a:cubicBezTo>
                      <a:pt x="24" y="105"/>
                      <a:pt x="23" y="107"/>
                      <a:pt x="23" y="108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7"/>
                      <a:pt x="25" y="106"/>
                      <a:pt x="25" y="105"/>
                    </a:cubicBezTo>
                    <a:cubicBezTo>
                      <a:pt x="25" y="105"/>
                      <a:pt x="25" y="104"/>
                      <a:pt x="25" y="104"/>
                    </a:cubicBezTo>
                    <a:moveTo>
                      <a:pt x="23" y="104"/>
                    </a:moveTo>
                    <a:cubicBezTo>
                      <a:pt x="23" y="105"/>
                      <a:pt x="22" y="106"/>
                      <a:pt x="21" y="107"/>
                    </a:cubicBezTo>
                    <a:cubicBezTo>
                      <a:pt x="22" y="107"/>
                      <a:pt x="22" y="107"/>
                      <a:pt x="22" y="108"/>
                    </a:cubicBezTo>
                    <a:cubicBezTo>
                      <a:pt x="23" y="106"/>
                      <a:pt x="24" y="105"/>
                      <a:pt x="24" y="104"/>
                    </a:cubicBezTo>
                    <a:cubicBezTo>
                      <a:pt x="24" y="104"/>
                      <a:pt x="24" y="104"/>
                      <a:pt x="23" y="104"/>
                    </a:cubicBezTo>
                    <a:moveTo>
                      <a:pt x="80" y="103"/>
                    </a:moveTo>
                    <a:cubicBezTo>
                      <a:pt x="80" y="104"/>
                      <a:pt x="80" y="104"/>
                      <a:pt x="79" y="104"/>
                    </a:cubicBezTo>
                    <a:cubicBezTo>
                      <a:pt x="79" y="104"/>
                      <a:pt x="80" y="104"/>
                      <a:pt x="80" y="104"/>
                    </a:cubicBezTo>
                    <a:cubicBezTo>
                      <a:pt x="80" y="104"/>
                      <a:pt x="80" y="104"/>
                      <a:pt x="80" y="103"/>
                    </a:cubicBezTo>
                    <a:cubicBezTo>
                      <a:pt x="80" y="103"/>
                      <a:pt x="80" y="103"/>
                      <a:pt x="80" y="103"/>
                    </a:cubicBezTo>
                    <a:moveTo>
                      <a:pt x="25" y="103"/>
                    </a:moveTo>
                    <a:cubicBezTo>
                      <a:pt x="25" y="103"/>
                      <a:pt x="25" y="103"/>
                      <a:pt x="25" y="103"/>
                    </a:cubicBezTo>
                    <a:cubicBezTo>
                      <a:pt x="25" y="104"/>
                      <a:pt x="26" y="104"/>
                      <a:pt x="26" y="104"/>
                    </a:cubicBezTo>
                    <a:cubicBezTo>
                      <a:pt x="26" y="104"/>
                      <a:pt x="26" y="104"/>
                      <a:pt x="26" y="104"/>
                    </a:cubicBezTo>
                    <a:cubicBezTo>
                      <a:pt x="26" y="104"/>
                      <a:pt x="25" y="104"/>
                      <a:pt x="25" y="103"/>
                    </a:cubicBezTo>
                    <a:moveTo>
                      <a:pt x="59" y="103"/>
                    </a:moveTo>
                    <a:cubicBezTo>
                      <a:pt x="59" y="103"/>
                      <a:pt x="58" y="104"/>
                      <a:pt x="58" y="104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1" y="105"/>
                      <a:pt x="61" y="105"/>
                      <a:pt x="62" y="105"/>
                    </a:cubicBezTo>
                    <a:cubicBezTo>
                      <a:pt x="61" y="104"/>
                      <a:pt x="60" y="104"/>
                      <a:pt x="59" y="103"/>
                    </a:cubicBezTo>
                    <a:moveTo>
                      <a:pt x="24" y="103"/>
                    </a:move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5" y="103"/>
                      <a:pt x="25" y="103"/>
                    </a:cubicBezTo>
                    <a:cubicBezTo>
                      <a:pt x="25" y="103"/>
                      <a:pt x="25" y="103"/>
                      <a:pt x="25" y="103"/>
                    </a:cubicBezTo>
                    <a:cubicBezTo>
                      <a:pt x="25" y="103"/>
                      <a:pt x="24" y="103"/>
                      <a:pt x="24" y="103"/>
                    </a:cubicBezTo>
                    <a:moveTo>
                      <a:pt x="106" y="102"/>
                    </a:moveTo>
                    <a:cubicBezTo>
                      <a:pt x="106" y="102"/>
                      <a:pt x="106" y="103"/>
                      <a:pt x="106" y="103"/>
                    </a:cubicBezTo>
                    <a:cubicBezTo>
                      <a:pt x="109" y="105"/>
                      <a:pt x="113" y="106"/>
                      <a:pt x="116" y="108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06" y="102"/>
                      <a:pt x="106" y="102"/>
                      <a:pt x="106" y="102"/>
                    </a:cubicBezTo>
                    <a:moveTo>
                      <a:pt x="4" y="102"/>
                    </a:moveTo>
                    <a:cubicBezTo>
                      <a:pt x="3" y="105"/>
                      <a:pt x="1" y="107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3"/>
                      <a:pt x="4" y="103"/>
                      <a:pt x="4" y="102"/>
                    </a:cubicBezTo>
                    <a:moveTo>
                      <a:pt x="21" y="102"/>
                    </a:moveTo>
                    <a:cubicBezTo>
                      <a:pt x="20" y="103"/>
                      <a:pt x="20" y="105"/>
                      <a:pt x="19" y="106"/>
                    </a:cubicBezTo>
                    <a:cubicBezTo>
                      <a:pt x="20" y="106"/>
                      <a:pt x="20" y="106"/>
                      <a:pt x="21" y="107"/>
                    </a:cubicBezTo>
                    <a:cubicBezTo>
                      <a:pt x="22" y="106"/>
                      <a:pt x="22" y="105"/>
                      <a:pt x="23" y="103"/>
                    </a:cubicBezTo>
                    <a:cubicBezTo>
                      <a:pt x="23" y="103"/>
                      <a:pt x="22" y="103"/>
                      <a:pt x="21" y="102"/>
                    </a:cubicBezTo>
                    <a:moveTo>
                      <a:pt x="106" y="102"/>
                    </a:move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07" y="102"/>
                      <a:pt x="108" y="103"/>
                      <a:pt x="108" y="103"/>
                    </a:cubicBezTo>
                    <a:cubicBezTo>
                      <a:pt x="108" y="103"/>
                      <a:pt x="107" y="102"/>
                      <a:pt x="106" y="102"/>
                    </a:cubicBezTo>
                    <a:moveTo>
                      <a:pt x="88" y="102"/>
                    </a:moveTo>
                    <a:cubicBezTo>
                      <a:pt x="87" y="102"/>
                      <a:pt x="87" y="102"/>
                      <a:pt x="87" y="103"/>
                    </a:cubicBezTo>
                    <a:cubicBezTo>
                      <a:pt x="91" y="105"/>
                      <a:pt x="95" y="107"/>
                      <a:pt x="100" y="110"/>
                    </a:cubicBezTo>
                    <a:cubicBezTo>
                      <a:pt x="100" y="110"/>
                      <a:pt x="100" y="110"/>
                      <a:pt x="100" y="110"/>
                    </a:cubicBezTo>
                    <a:cubicBezTo>
                      <a:pt x="96" y="107"/>
                      <a:pt x="92" y="104"/>
                      <a:pt x="88" y="102"/>
                    </a:cubicBezTo>
                    <a:moveTo>
                      <a:pt x="88" y="102"/>
                    </a:moveTo>
                    <a:cubicBezTo>
                      <a:pt x="88" y="102"/>
                      <a:pt x="88" y="102"/>
                      <a:pt x="88" y="102"/>
                    </a:cubicBezTo>
                    <a:cubicBezTo>
                      <a:pt x="100" y="110"/>
                      <a:pt x="100" y="110"/>
                      <a:pt x="100" y="110"/>
                    </a:cubicBezTo>
                    <a:cubicBezTo>
                      <a:pt x="101" y="109"/>
                      <a:pt x="101" y="109"/>
                      <a:pt x="101" y="109"/>
                    </a:cubicBezTo>
                    <a:cubicBezTo>
                      <a:pt x="96" y="107"/>
                      <a:pt x="92" y="104"/>
                      <a:pt x="88" y="102"/>
                    </a:cubicBezTo>
                    <a:moveTo>
                      <a:pt x="4" y="101"/>
                    </a:moveTo>
                    <a:cubicBezTo>
                      <a:pt x="4" y="101"/>
                      <a:pt x="4" y="101"/>
                      <a:pt x="4" y="101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5" y="102"/>
                      <a:pt x="5" y="102"/>
                      <a:pt x="4" y="101"/>
                    </a:cubicBezTo>
                    <a:moveTo>
                      <a:pt x="126" y="101"/>
                    </a:moveTo>
                    <a:cubicBezTo>
                      <a:pt x="125" y="103"/>
                      <a:pt x="124" y="104"/>
                      <a:pt x="123" y="106"/>
                    </a:cubicBezTo>
                    <a:cubicBezTo>
                      <a:pt x="125" y="107"/>
                      <a:pt x="126" y="108"/>
                      <a:pt x="128" y="109"/>
                    </a:cubicBezTo>
                    <a:cubicBezTo>
                      <a:pt x="129" y="107"/>
                      <a:pt x="130" y="106"/>
                      <a:pt x="131" y="104"/>
                    </a:cubicBezTo>
                    <a:cubicBezTo>
                      <a:pt x="129" y="103"/>
                      <a:pt x="127" y="102"/>
                      <a:pt x="126" y="101"/>
                    </a:cubicBezTo>
                    <a:moveTo>
                      <a:pt x="22" y="101"/>
                    </a:moveTo>
                    <a:cubicBezTo>
                      <a:pt x="22" y="101"/>
                      <a:pt x="22" y="101"/>
                      <a:pt x="22" y="101"/>
                    </a:cubicBezTo>
                    <a:cubicBezTo>
                      <a:pt x="22" y="102"/>
                      <a:pt x="23" y="102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2"/>
                      <a:pt x="22" y="102"/>
                      <a:pt x="22" y="101"/>
                    </a:cubicBezTo>
                    <a:moveTo>
                      <a:pt x="26" y="101"/>
                    </a:moveTo>
                    <a:cubicBezTo>
                      <a:pt x="26" y="101"/>
                      <a:pt x="26" y="101"/>
                      <a:pt x="26" y="102"/>
                    </a:cubicBezTo>
                    <a:cubicBezTo>
                      <a:pt x="26" y="102"/>
                      <a:pt x="27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6" y="101"/>
                      <a:pt x="26" y="101"/>
                      <a:pt x="26" y="101"/>
                    </a:cubicBezTo>
                    <a:moveTo>
                      <a:pt x="107" y="101"/>
                    </a:moveTo>
                    <a:cubicBezTo>
                      <a:pt x="107" y="101"/>
                      <a:pt x="107" y="101"/>
                      <a:pt x="107" y="102"/>
                    </a:cubicBezTo>
                    <a:cubicBezTo>
                      <a:pt x="110" y="104"/>
                      <a:pt x="113" y="106"/>
                      <a:pt x="117" y="108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4" y="105"/>
                      <a:pt x="110" y="103"/>
                      <a:pt x="107" y="101"/>
                    </a:cubicBezTo>
                    <a:moveTo>
                      <a:pt x="25" y="101"/>
                    </a:move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5" y="101"/>
                      <a:pt x="25" y="101"/>
                      <a:pt x="25" y="101"/>
                    </a:cubicBezTo>
                    <a:moveTo>
                      <a:pt x="124" y="100"/>
                    </a:moveTo>
                    <a:cubicBezTo>
                      <a:pt x="123" y="102"/>
                      <a:pt x="122" y="103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4" y="101"/>
                      <a:pt x="124" y="101"/>
                      <a:pt x="124" y="101"/>
                    </a:cubicBezTo>
                    <a:cubicBezTo>
                      <a:pt x="124" y="100"/>
                      <a:pt x="124" y="100"/>
                      <a:pt x="124" y="100"/>
                    </a:cubicBezTo>
                    <a:moveTo>
                      <a:pt x="46" y="100"/>
                    </a:moveTo>
                    <a:cubicBezTo>
                      <a:pt x="45" y="102"/>
                      <a:pt x="44" y="105"/>
                      <a:pt x="42" y="107"/>
                    </a:cubicBezTo>
                    <a:cubicBezTo>
                      <a:pt x="43" y="107"/>
                      <a:pt x="43" y="108"/>
                      <a:pt x="44" y="108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7" y="101"/>
                      <a:pt x="47" y="100"/>
                      <a:pt x="46" y="100"/>
                    </a:cubicBezTo>
                    <a:moveTo>
                      <a:pt x="71" y="100"/>
                    </a:moveTo>
                    <a:cubicBezTo>
                      <a:pt x="70" y="102"/>
                      <a:pt x="69" y="103"/>
                      <a:pt x="68" y="105"/>
                    </a:cubicBezTo>
                    <a:cubicBezTo>
                      <a:pt x="71" y="107"/>
                      <a:pt x="74" y="108"/>
                      <a:pt x="76" y="109"/>
                    </a:cubicBezTo>
                    <a:cubicBezTo>
                      <a:pt x="77" y="108"/>
                      <a:pt x="78" y="106"/>
                      <a:pt x="79" y="105"/>
                    </a:cubicBezTo>
                    <a:cubicBezTo>
                      <a:pt x="76" y="103"/>
                      <a:pt x="74" y="102"/>
                      <a:pt x="71" y="100"/>
                    </a:cubicBezTo>
                    <a:moveTo>
                      <a:pt x="108" y="100"/>
                    </a:moveTo>
                    <a:cubicBezTo>
                      <a:pt x="108" y="100"/>
                      <a:pt x="107" y="100"/>
                      <a:pt x="107" y="100"/>
                    </a:cubicBezTo>
                    <a:cubicBezTo>
                      <a:pt x="111" y="102"/>
                      <a:pt x="114" y="104"/>
                      <a:pt x="117" y="106"/>
                    </a:cubicBezTo>
                    <a:cubicBezTo>
                      <a:pt x="117" y="106"/>
                      <a:pt x="117" y="106"/>
                      <a:pt x="118" y="106"/>
                    </a:cubicBezTo>
                    <a:cubicBezTo>
                      <a:pt x="114" y="104"/>
                      <a:pt x="111" y="102"/>
                      <a:pt x="108" y="100"/>
                    </a:cubicBezTo>
                    <a:moveTo>
                      <a:pt x="45" y="100"/>
                    </a:moveTo>
                    <a:cubicBezTo>
                      <a:pt x="45" y="100"/>
                      <a:pt x="45" y="101"/>
                      <a:pt x="45" y="101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2" y="106"/>
                      <a:pt x="42" y="106"/>
                      <a:pt x="42" y="105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3" y="105"/>
                      <a:pt x="44" y="102"/>
                      <a:pt x="46" y="100"/>
                    </a:cubicBezTo>
                    <a:cubicBezTo>
                      <a:pt x="46" y="100"/>
                      <a:pt x="46" y="100"/>
                      <a:pt x="45" y="100"/>
                    </a:cubicBezTo>
                    <a:moveTo>
                      <a:pt x="110" y="100"/>
                    </a:moveTo>
                    <a:cubicBezTo>
                      <a:pt x="110" y="100"/>
                      <a:pt x="114" y="102"/>
                      <a:pt x="118" y="105"/>
                    </a:cubicBezTo>
                    <a:cubicBezTo>
                      <a:pt x="118" y="104"/>
                      <a:pt x="118" y="104"/>
                      <a:pt x="119" y="104"/>
                    </a:cubicBezTo>
                    <a:cubicBezTo>
                      <a:pt x="113" y="101"/>
                      <a:pt x="111" y="100"/>
                      <a:pt x="110" y="100"/>
                    </a:cubicBezTo>
                    <a:moveTo>
                      <a:pt x="23" y="99"/>
                    </a:moveTo>
                    <a:cubicBezTo>
                      <a:pt x="23" y="99"/>
                      <a:pt x="23" y="100"/>
                      <a:pt x="23" y="100"/>
                    </a:cubicBezTo>
                    <a:cubicBezTo>
                      <a:pt x="23" y="100"/>
                      <a:pt x="24" y="100"/>
                      <a:pt x="25" y="101"/>
                    </a:cubicBezTo>
                    <a:cubicBezTo>
                      <a:pt x="25" y="101"/>
                      <a:pt x="25" y="101"/>
                      <a:pt x="25" y="100"/>
                    </a:cubicBezTo>
                    <a:cubicBezTo>
                      <a:pt x="23" y="99"/>
                      <a:pt x="23" y="99"/>
                      <a:pt x="23" y="99"/>
                    </a:cubicBezTo>
                    <a:moveTo>
                      <a:pt x="135" y="99"/>
                    </a:moveTo>
                    <a:cubicBezTo>
                      <a:pt x="134" y="99"/>
                      <a:pt x="134" y="99"/>
                      <a:pt x="134" y="100"/>
                    </a:cubicBezTo>
                    <a:cubicBezTo>
                      <a:pt x="136" y="101"/>
                      <a:pt x="138" y="102"/>
                      <a:pt x="139" y="103"/>
                    </a:cubicBezTo>
                    <a:cubicBezTo>
                      <a:pt x="140" y="103"/>
                      <a:pt x="140" y="102"/>
                      <a:pt x="140" y="102"/>
                    </a:cubicBezTo>
                    <a:cubicBezTo>
                      <a:pt x="138" y="101"/>
                      <a:pt x="136" y="100"/>
                      <a:pt x="135" y="99"/>
                    </a:cubicBezTo>
                    <a:moveTo>
                      <a:pt x="108" y="99"/>
                    </a:moveTo>
                    <a:cubicBezTo>
                      <a:pt x="108" y="99"/>
                      <a:pt x="108" y="99"/>
                      <a:pt x="108" y="99"/>
                    </a:cubicBezTo>
                    <a:cubicBezTo>
                      <a:pt x="111" y="101"/>
                      <a:pt x="114" y="103"/>
                      <a:pt x="118" y="105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15" y="103"/>
                      <a:pt x="112" y="101"/>
                      <a:pt x="108" y="99"/>
                    </a:cubicBezTo>
                    <a:moveTo>
                      <a:pt x="82" y="99"/>
                    </a:moveTo>
                    <a:cubicBezTo>
                      <a:pt x="82" y="99"/>
                      <a:pt x="82" y="99"/>
                      <a:pt x="82" y="100"/>
                    </a:cubicBezTo>
                    <a:cubicBezTo>
                      <a:pt x="82" y="100"/>
                      <a:pt x="82" y="100"/>
                      <a:pt x="82" y="100"/>
                    </a:cubicBezTo>
                    <a:cubicBezTo>
                      <a:pt x="82" y="99"/>
                      <a:pt x="82" y="99"/>
                      <a:pt x="83" y="99"/>
                    </a:cubicBezTo>
                    <a:cubicBezTo>
                      <a:pt x="83" y="99"/>
                      <a:pt x="83" y="99"/>
                      <a:pt x="82" y="99"/>
                    </a:cubicBezTo>
                    <a:moveTo>
                      <a:pt x="72" y="99"/>
                    </a:moveTo>
                    <a:cubicBezTo>
                      <a:pt x="72" y="99"/>
                      <a:pt x="72" y="99"/>
                      <a:pt x="72" y="100"/>
                    </a:cubicBezTo>
                    <a:cubicBezTo>
                      <a:pt x="74" y="101"/>
                      <a:pt x="77" y="103"/>
                      <a:pt x="79" y="104"/>
                    </a:cubicBezTo>
                    <a:cubicBezTo>
                      <a:pt x="79" y="104"/>
                      <a:pt x="80" y="103"/>
                      <a:pt x="80" y="103"/>
                    </a:cubicBezTo>
                    <a:cubicBezTo>
                      <a:pt x="77" y="102"/>
                      <a:pt x="75" y="100"/>
                      <a:pt x="72" y="99"/>
                    </a:cubicBezTo>
                    <a:moveTo>
                      <a:pt x="83" y="99"/>
                    </a:move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moveTo>
                      <a:pt x="135" y="98"/>
                    </a:moveTo>
                    <a:cubicBezTo>
                      <a:pt x="135" y="98"/>
                      <a:pt x="135" y="99"/>
                      <a:pt x="135" y="99"/>
                    </a:cubicBezTo>
                    <a:cubicBezTo>
                      <a:pt x="137" y="100"/>
                      <a:pt x="138" y="101"/>
                      <a:pt x="140" y="102"/>
                    </a:cubicBezTo>
                    <a:cubicBezTo>
                      <a:pt x="140" y="102"/>
                      <a:pt x="140" y="102"/>
                      <a:pt x="140" y="101"/>
                    </a:cubicBezTo>
                    <a:cubicBezTo>
                      <a:pt x="139" y="100"/>
                      <a:pt x="137" y="99"/>
                      <a:pt x="135" y="98"/>
                    </a:cubicBezTo>
                    <a:moveTo>
                      <a:pt x="68" y="98"/>
                    </a:moveTo>
                    <a:cubicBezTo>
                      <a:pt x="67" y="100"/>
                      <a:pt x="66" y="102"/>
                      <a:pt x="65" y="103"/>
                    </a:cubicBezTo>
                    <a:cubicBezTo>
                      <a:pt x="66" y="104"/>
                      <a:pt x="66" y="104"/>
                      <a:pt x="67" y="104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69" y="99"/>
                      <a:pt x="69" y="99"/>
                      <a:pt x="68" y="98"/>
                    </a:cubicBezTo>
                    <a:moveTo>
                      <a:pt x="43" y="98"/>
                    </a:moveTo>
                    <a:cubicBezTo>
                      <a:pt x="41" y="100"/>
                      <a:pt x="40" y="102"/>
                      <a:pt x="38" y="105"/>
                    </a:cubicBezTo>
                    <a:cubicBezTo>
                      <a:pt x="39" y="105"/>
                      <a:pt x="40" y="106"/>
                      <a:pt x="41" y="106"/>
                    </a:cubicBezTo>
                    <a:cubicBezTo>
                      <a:pt x="42" y="104"/>
                      <a:pt x="44" y="102"/>
                      <a:pt x="45" y="99"/>
                    </a:cubicBezTo>
                    <a:cubicBezTo>
                      <a:pt x="44" y="99"/>
                      <a:pt x="43" y="98"/>
                      <a:pt x="43" y="98"/>
                    </a:cubicBezTo>
                    <a:moveTo>
                      <a:pt x="80" y="97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2" y="98"/>
                      <a:pt x="81" y="98"/>
                      <a:pt x="80" y="97"/>
                    </a:cubicBezTo>
                    <a:moveTo>
                      <a:pt x="48" y="97"/>
                    </a:moveTo>
                    <a:cubicBezTo>
                      <a:pt x="48" y="97"/>
                      <a:pt x="48" y="97"/>
                      <a:pt x="48" y="98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49" y="98"/>
                      <a:pt x="49" y="97"/>
                      <a:pt x="48" y="97"/>
                    </a:cubicBezTo>
                    <a:moveTo>
                      <a:pt x="69" y="97"/>
                    </a:moveTo>
                    <a:cubicBezTo>
                      <a:pt x="69" y="97"/>
                      <a:pt x="69" y="97"/>
                      <a:pt x="69" y="98"/>
                    </a:cubicBezTo>
                    <a:cubicBezTo>
                      <a:pt x="69" y="98"/>
                      <a:pt x="70" y="98"/>
                      <a:pt x="70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7"/>
                      <a:pt x="70" y="97"/>
                      <a:pt x="69" y="97"/>
                    </a:cubicBezTo>
                    <a:moveTo>
                      <a:pt x="91" y="97"/>
                    </a:moveTo>
                    <a:cubicBezTo>
                      <a:pt x="90" y="98"/>
                      <a:pt x="89" y="100"/>
                      <a:pt x="88" y="101"/>
                    </a:cubicBezTo>
                    <a:cubicBezTo>
                      <a:pt x="90" y="102"/>
                      <a:pt x="91" y="103"/>
                      <a:pt x="93" y="104"/>
                    </a:cubicBezTo>
                    <a:cubicBezTo>
                      <a:pt x="96" y="106"/>
                      <a:pt x="98" y="107"/>
                      <a:pt x="101" y="109"/>
                    </a:cubicBezTo>
                    <a:cubicBezTo>
                      <a:pt x="102" y="107"/>
                      <a:pt x="103" y="106"/>
                      <a:pt x="103" y="104"/>
                    </a:cubicBezTo>
                    <a:cubicBezTo>
                      <a:pt x="99" y="102"/>
                      <a:pt x="95" y="99"/>
                      <a:pt x="91" y="97"/>
                    </a:cubicBezTo>
                    <a:moveTo>
                      <a:pt x="12" y="97"/>
                    </a:moveTo>
                    <a:cubicBezTo>
                      <a:pt x="11" y="98"/>
                      <a:pt x="11" y="99"/>
                      <a:pt x="10" y="101"/>
                    </a:cubicBezTo>
                    <a:cubicBezTo>
                      <a:pt x="10" y="101"/>
                      <a:pt x="11" y="101"/>
                      <a:pt x="12" y="102"/>
                    </a:cubicBezTo>
                    <a:cubicBezTo>
                      <a:pt x="13" y="100"/>
                      <a:pt x="13" y="99"/>
                      <a:pt x="14" y="98"/>
                    </a:cubicBezTo>
                    <a:cubicBezTo>
                      <a:pt x="13" y="97"/>
                      <a:pt x="13" y="97"/>
                      <a:pt x="12" y="97"/>
                    </a:cubicBezTo>
                    <a:moveTo>
                      <a:pt x="47" y="97"/>
                    </a:moveTo>
                    <a:cubicBezTo>
                      <a:pt x="47" y="97"/>
                      <a:pt x="47" y="97"/>
                      <a:pt x="47" y="97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7" y="97"/>
                      <a:pt x="48" y="97"/>
                      <a:pt x="48" y="97"/>
                    </a:cubicBezTo>
                    <a:cubicBezTo>
                      <a:pt x="47" y="97"/>
                      <a:pt x="47" y="97"/>
                      <a:pt x="47" y="97"/>
                    </a:cubicBezTo>
                    <a:moveTo>
                      <a:pt x="84" y="96"/>
                    </a:moveTo>
                    <a:cubicBezTo>
                      <a:pt x="84" y="97"/>
                      <a:pt x="83" y="97"/>
                      <a:pt x="83" y="98"/>
                    </a:cubicBezTo>
                    <a:cubicBezTo>
                      <a:pt x="83" y="98"/>
                      <a:pt x="83" y="98"/>
                      <a:pt x="83" y="98"/>
                    </a:cubicBezTo>
                    <a:cubicBezTo>
                      <a:pt x="83" y="97"/>
                      <a:pt x="84" y="97"/>
                      <a:pt x="84" y="96"/>
                    </a:cubicBezTo>
                    <a:moveTo>
                      <a:pt x="129" y="96"/>
                    </a:moveTo>
                    <a:cubicBezTo>
                      <a:pt x="129" y="96"/>
                      <a:pt x="129" y="96"/>
                      <a:pt x="129" y="96"/>
                    </a:cubicBezTo>
                    <a:cubicBezTo>
                      <a:pt x="130" y="97"/>
                      <a:pt x="132" y="98"/>
                      <a:pt x="134" y="99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2" y="98"/>
                      <a:pt x="131" y="97"/>
                      <a:pt x="129" y="96"/>
                    </a:cubicBezTo>
                    <a:moveTo>
                      <a:pt x="63" y="95"/>
                    </a:moveTo>
                    <a:cubicBezTo>
                      <a:pt x="62" y="97"/>
                      <a:pt x="61" y="99"/>
                      <a:pt x="60" y="101"/>
                    </a:cubicBezTo>
                    <a:cubicBezTo>
                      <a:pt x="61" y="101"/>
                      <a:pt x="62" y="102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4" y="100"/>
                      <a:pt x="65" y="99"/>
                      <a:pt x="66" y="97"/>
                    </a:cubicBezTo>
                    <a:cubicBezTo>
                      <a:pt x="65" y="96"/>
                      <a:pt x="64" y="96"/>
                      <a:pt x="63" y="95"/>
                    </a:cubicBezTo>
                    <a:moveTo>
                      <a:pt x="45" y="95"/>
                    </a:move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7" y="97"/>
                      <a:pt x="47" y="96"/>
                      <a:pt x="47" y="96"/>
                    </a:cubicBezTo>
                    <a:cubicBezTo>
                      <a:pt x="46" y="96"/>
                      <a:pt x="45" y="95"/>
                      <a:pt x="45" y="95"/>
                    </a:cubicBezTo>
                    <a:moveTo>
                      <a:pt x="130" y="95"/>
                    </a:moveTo>
                    <a:cubicBezTo>
                      <a:pt x="130" y="95"/>
                      <a:pt x="129" y="95"/>
                      <a:pt x="129" y="95"/>
                    </a:cubicBezTo>
                    <a:cubicBezTo>
                      <a:pt x="131" y="96"/>
                      <a:pt x="133" y="97"/>
                      <a:pt x="134" y="98"/>
                    </a:cubicBezTo>
                    <a:cubicBezTo>
                      <a:pt x="134" y="98"/>
                      <a:pt x="134" y="98"/>
                      <a:pt x="134" y="98"/>
                    </a:cubicBezTo>
                    <a:cubicBezTo>
                      <a:pt x="133" y="97"/>
                      <a:pt x="131" y="96"/>
                      <a:pt x="130" y="95"/>
                    </a:cubicBezTo>
                    <a:moveTo>
                      <a:pt x="127" y="95"/>
                    </a:moveTo>
                    <a:cubicBezTo>
                      <a:pt x="127" y="95"/>
                      <a:pt x="127" y="95"/>
                      <a:pt x="127" y="95"/>
                    </a:cubicBezTo>
                    <a:cubicBezTo>
                      <a:pt x="127" y="95"/>
                      <a:pt x="127" y="95"/>
                      <a:pt x="127" y="95"/>
                    </a:cubicBezTo>
                    <a:cubicBezTo>
                      <a:pt x="128" y="95"/>
                      <a:pt x="128" y="95"/>
                      <a:pt x="128" y="95"/>
                    </a:cubicBezTo>
                    <a:cubicBezTo>
                      <a:pt x="128" y="95"/>
                      <a:pt x="128" y="95"/>
                      <a:pt x="127" y="95"/>
                    </a:cubicBezTo>
                    <a:moveTo>
                      <a:pt x="9" y="95"/>
                    </a:moveTo>
                    <a:cubicBezTo>
                      <a:pt x="8" y="96"/>
                      <a:pt x="7" y="97"/>
                      <a:pt x="6" y="99"/>
                    </a:cubicBezTo>
                    <a:cubicBezTo>
                      <a:pt x="6" y="99"/>
                      <a:pt x="7" y="99"/>
                      <a:pt x="7" y="99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9" y="95"/>
                      <a:pt x="9" y="95"/>
                      <a:pt x="9" y="95"/>
                    </a:cubicBezTo>
                    <a:moveTo>
                      <a:pt x="75" y="94"/>
                    </a:moveTo>
                    <a:cubicBezTo>
                      <a:pt x="75" y="94"/>
                      <a:pt x="75" y="94"/>
                      <a:pt x="75" y="94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77" y="96"/>
                      <a:pt x="76" y="95"/>
                      <a:pt x="75" y="95"/>
                    </a:cubicBezTo>
                    <a:cubicBezTo>
                      <a:pt x="74" y="95"/>
                      <a:pt x="74" y="95"/>
                      <a:pt x="74" y="95"/>
                    </a:cubicBezTo>
                    <a:cubicBezTo>
                      <a:pt x="76" y="96"/>
                      <a:pt x="79" y="98"/>
                      <a:pt x="82" y="100"/>
                    </a:cubicBezTo>
                    <a:cubicBezTo>
                      <a:pt x="82" y="99"/>
                      <a:pt x="82" y="99"/>
                      <a:pt x="82" y="99"/>
                    </a:cubicBezTo>
                    <a:cubicBezTo>
                      <a:pt x="80" y="97"/>
                      <a:pt x="77" y="96"/>
                      <a:pt x="75" y="94"/>
                    </a:cubicBezTo>
                    <a:moveTo>
                      <a:pt x="64" y="94"/>
                    </a:moveTo>
                    <a:cubicBezTo>
                      <a:pt x="64" y="94"/>
                      <a:pt x="64" y="95"/>
                      <a:pt x="64" y="95"/>
                    </a:cubicBezTo>
                    <a:cubicBezTo>
                      <a:pt x="65" y="95"/>
                      <a:pt x="66" y="96"/>
                      <a:pt x="66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6" y="95"/>
                      <a:pt x="65" y="95"/>
                      <a:pt x="64" y="94"/>
                    </a:cubicBezTo>
                    <a:moveTo>
                      <a:pt x="128" y="94"/>
                    </a:move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moveTo>
                      <a:pt x="14" y="94"/>
                    </a:move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4"/>
                      <a:pt x="15" y="95"/>
                      <a:pt x="15" y="95"/>
                    </a:cubicBezTo>
                    <a:cubicBezTo>
                      <a:pt x="15" y="95"/>
                      <a:pt x="15" y="95"/>
                      <a:pt x="16" y="95"/>
                    </a:cubicBezTo>
                    <a:cubicBezTo>
                      <a:pt x="14" y="94"/>
                      <a:pt x="14" y="94"/>
                      <a:pt x="14" y="94"/>
                    </a:cubicBezTo>
                    <a:moveTo>
                      <a:pt x="93" y="94"/>
                    </a:moveTo>
                    <a:cubicBezTo>
                      <a:pt x="93" y="94"/>
                      <a:pt x="93" y="94"/>
                      <a:pt x="93" y="94"/>
                    </a:cubicBezTo>
                    <a:cubicBezTo>
                      <a:pt x="97" y="96"/>
                      <a:pt x="101" y="99"/>
                      <a:pt x="105" y="101"/>
                    </a:cubicBezTo>
                    <a:cubicBezTo>
                      <a:pt x="105" y="101"/>
                      <a:pt x="105" y="101"/>
                      <a:pt x="105" y="101"/>
                    </a:cubicBezTo>
                    <a:cubicBezTo>
                      <a:pt x="101" y="99"/>
                      <a:pt x="97" y="96"/>
                      <a:pt x="93" y="94"/>
                    </a:cubicBezTo>
                    <a:moveTo>
                      <a:pt x="138" y="94"/>
                    </a:moveTo>
                    <a:cubicBezTo>
                      <a:pt x="138" y="94"/>
                      <a:pt x="138" y="94"/>
                      <a:pt x="138" y="94"/>
                    </a:cubicBezTo>
                    <a:cubicBezTo>
                      <a:pt x="140" y="95"/>
                      <a:pt x="141" y="96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2" y="96"/>
                      <a:pt x="140" y="95"/>
                      <a:pt x="138" y="94"/>
                    </a:cubicBezTo>
                    <a:moveTo>
                      <a:pt x="71" y="93"/>
                    </a:moveTo>
                    <a:cubicBezTo>
                      <a:pt x="71" y="93"/>
                      <a:pt x="71" y="93"/>
                      <a:pt x="71" y="93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94"/>
                      <a:pt x="72" y="94"/>
                      <a:pt x="72" y="94"/>
                    </a:cubicBezTo>
                    <a:cubicBezTo>
                      <a:pt x="72" y="93"/>
                      <a:pt x="72" y="93"/>
                      <a:pt x="71" y="93"/>
                    </a:cubicBezTo>
                    <a:moveTo>
                      <a:pt x="112" y="93"/>
                    </a:moveTo>
                    <a:cubicBezTo>
                      <a:pt x="111" y="95"/>
                      <a:pt x="110" y="96"/>
                      <a:pt x="109" y="98"/>
                    </a:cubicBezTo>
                    <a:cubicBezTo>
                      <a:pt x="112" y="100"/>
                      <a:pt x="116" y="102"/>
                      <a:pt x="119" y="103"/>
                    </a:cubicBezTo>
                    <a:cubicBezTo>
                      <a:pt x="120" y="102"/>
                      <a:pt x="121" y="100"/>
                      <a:pt x="122" y="99"/>
                    </a:cubicBezTo>
                    <a:cubicBezTo>
                      <a:pt x="118" y="97"/>
                      <a:pt x="115" y="95"/>
                      <a:pt x="112" y="93"/>
                    </a:cubicBezTo>
                    <a:moveTo>
                      <a:pt x="93" y="93"/>
                    </a:moveTo>
                    <a:cubicBezTo>
                      <a:pt x="93" y="93"/>
                      <a:pt x="93" y="93"/>
                      <a:pt x="93" y="93"/>
                    </a:cubicBezTo>
                    <a:cubicBezTo>
                      <a:pt x="97" y="96"/>
                      <a:pt x="101" y="98"/>
                      <a:pt x="105" y="101"/>
                    </a:cubicBezTo>
                    <a:cubicBezTo>
                      <a:pt x="106" y="101"/>
                      <a:pt x="106" y="100"/>
                      <a:pt x="106" y="100"/>
                    </a:cubicBezTo>
                    <a:cubicBezTo>
                      <a:pt x="102" y="98"/>
                      <a:pt x="97" y="95"/>
                      <a:pt x="93" y="93"/>
                    </a:cubicBezTo>
                    <a:moveTo>
                      <a:pt x="72" y="92"/>
                    </a:moveTo>
                    <a:cubicBezTo>
                      <a:pt x="72" y="92"/>
                      <a:pt x="72" y="93"/>
                      <a:pt x="72" y="93"/>
                    </a:cubicBezTo>
                    <a:cubicBezTo>
                      <a:pt x="72" y="93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3" y="93"/>
                    </a:cubicBezTo>
                    <a:cubicBezTo>
                      <a:pt x="73" y="93"/>
                      <a:pt x="72" y="93"/>
                      <a:pt x="72" y="92"/>
                    </a:cubicBezTo>
                    <a:moveTo>
                      <a:pt x="94" y="92"/>
                    </a:moveTo>
                    <a:cubicBezTo>
                      <a:pt x="94" y="92"/>
                      <a:pt x="94" y="92"/>
                      <a:pt x="94" y="92"/>
                    </a:cubicBezTo>
                    <a:cubicBezTo>
                      <a:pt x="98" y="95"/>
                      <a:pt x="102" y="97"/>
                      <a:pt x="106" y="100"/>
                    </a:cubicBezTo>
                    <a:cubicBezTo>
                      <a:pt x="106" y="99"/>
                      <a:pt x="106" y="99"/>
                      <a:pt x="106" y="99"/>
                    </a:cubicBezTo>
                    <a:cubicBezTo>
                      <a:pt x="102" y="97"/>
                      <a:pt x="98" y="94"/>
                      <a:pt x="94" y="92"/>
                    </a:cubicBezTo>
                    <a:moveTo>
                      <a:pt x="32" y="91"/>
                    </a:moveTo>
                    <a:cubicBezTo>
                      <a:pt x="31" y="94"/>
                      <a:pt x="29" y="96"/>
                      <a:pt x="28" y="99"/>
                    </a:cubicBezTo>
                    <a:cubicBezTo>
                      <a:pt x="28" y="99"/>
                      <a:pt x="28" y="99"/>
                      <a:pt x="29" y="99"/>
                    </a:cubicBezTo>
                    <a:cubicBezTo>
                      <a:pt x="29" y="98"/>
                      <a:pt x="30" y="97"/>
                      <a:pt x="31" y="96"/>
                    </a:cubicBezTo>
                    <a:cubicBezTo>
                      <a:pt x="31" y="95"/>
                      <a:pt x="32" y="93"/>
                      <a:pt x="33" y="92"/>
                    </a:cubicBezTo>
                    <a:cubicBezTo>
                      <a:pt x="33" y="92"/>
                      <a:pt x="32" y="91"/>
                      <a:pt x="32" y="91"/>
                    </a:cubicBezTo>
                    <a:moveTo>
                      <a:pt x="68" y="91"/>
                    </a:moveTo>
                    <a:cubicBezTo>
                      <a:pt x="68" y="91"/>
                      <a:pt x="68" y="91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8" y="91"/>
                      <a:pt x="68" y="91"/>
                      <a:pt x="68" y="91"/>
                    </a:cubicBezTo>
                    <a:moveTo>
                      <a:pt x="95" y="91"/>
                    </a:moveTo>
                    <a:cubicBezTo>
                      <a:pt x="94" y="91"/>
                      <a:pt x="94" y="91"/>
                      <a:pt x="94" y="91"/>
                    </a:cubicBezTo>
                    <a:cubicBezTo>
                      <a:pt x="98" y="94"/>
                      <a:pt x="103" y="96"/>
                      <a:pt x="107" y="99"/>
                    </a:cubicBezTo>
                    <a:cubicBezTo>
                      <a:pt x="107" y="99"/>
                      <a:pt x="107" y="98"/>
                      <a:pt x="107" y="98"/>
                    </a:cubicBezTo>
                    <a:cubicBezTo>
                      <a:pt x="103" y="96"/>
                      <a:pt x="99" y="93"/>
                      <a:pt x="95" y="91"/>
                    </a:cubicBezTo>
                    <a:moveTo>
                      <a:pt x="133" y="90"/>
                    </a:moveTo>
                    <a:cubicBezTo>
                      <a:pt x="133" y="90"/>
                      <a:pt x="132" y="90"/>
                      <a:pt x="132" y="90"/>
                    </a:cubicBezTo>
                    <a:cubicBezTo>
                      <a:pt x="134" y="91"/>
                      <a:pt x="136" y="92"/>
                      <a:pt x="137" y="93"/>
                    </a:cubicBezTo>
                    <a:cubicBezTo>
                      <a:pt x="137" y="93"/>
                      <a:pt x="137" y="93"/>
                      <a:pt x="137" y="93"/>
                    </a:cubicBezTo>
                    <a:cubicBezTo>
                      <a:pt x="136" y="92"/>
                      <a:pt x="134" y="91"/>
                      <a:pt x="133" y="90"/>
                    </a:cubicBezTo>
                    <a:moveTo>
                      <a:pt x="67" y="89"/>
                    </a:moveTo>
                    <a:cubicBezTo>
                      <a:pt x="67" y="90"/>
                      <a:pt x="67" y="90"/>
                      <a:pt x="67" y="90"/>
                    </a:cubicBezTo>
                    <a:cubicBezTo>
                      <a:pt x="68" y="90"/>
                      <a:pt x="69" y="91"/>
                      <a:pt x="70" y="91"/>
                    </a:cubicBezTo>
                    <a:cubicBezTo>
                      <a:pt x="70" y="91"/>
                      <a:pt x="70" y="91"/>
                      <a:pt x="70" y="91"/>
                    </a:cubicBezTo>
                    <a:cubicBezTo>
                      <a:pt x="69" y="91"/>
                      <a:pt x="68" y="90"/>
                      <a:pt x="67" y="89"/>
                    </a:cubicBezTo>
                    <a:moveTo>
                      <a:pt x="29" y="89"/>
                    </a:moveTo>
                    <a:cubicBezTo>
                      <a:pt x="28" y="92"/>
                      <a:pt x="26" y="94"/>
                      <a:pt x="25" y="97"/>
                    </a:cubicBezTo>
                    <a:cubicBezTo>
                      <a:pt x="25" y="97"/>
                      <a:pt x="26" y="98"/>
                      <a:pt x="27" y="98"/>
                    </a:cubicBezTo>
                    <a:cubicBezTo>
                      <a:pt x="27" y="97"/>
                      <a:pt x="28" y="96"/>
                      <a:pt x="28" y="95"/>
                    </a:cubicBezTo>
                    <a:cubicBezTo>
                      <a:pt x="28" y="96"/>
                      <a:pt x="27" y="97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9" y="96"/>
                      <a:pt x="30" y="93"/>
                      <a:pt x="32" y="91"/>
                    </a:cubicBezTo>
                    <a:cubicBezTo>
                      <a:pt x="31" y="90"/>
                      <a:pt x="30" y="90"/>
                      <a:pt x="29" y="89"/>
                    </a:cubicBezTo>
                    <a:moveTo>
                      <a:pt x="78" y="89"/>
                    </a:moveTo>
                    <a:cubicBezTo>
                      <a:pt x="77" y="91"/>
                      <a:pt x="76" y="92"/>
                      <a:pt x="75" y="93"/>
                    </a:cubicBezTo>
                    <a:cubicBezTo>
                      <a:pt x="78" y="95"/>
                      <a:pt x="80" y="96"/>
                      <a:pt x="83" y="98"/>
                    </a:cubicBezTo>
                    <a:cubicBezTo>
                      <a:pt x="83" y="96"/>
                      <a:pt x="84" y="95"/>
                      <a:pt x="85" y="94"/>
                    </a:cubicBezTo>
                    <a:cubicBezTo>
                      <a:pt x="83" y="92"/>
                      <a:pt x="80" y="91"/>
                      <a:pt x="78" y="89"/>
                    </a:cubicBezTo>
                    <a:moveTo>
                      <a:pt x="131" y="89"/>
                    </a:moveTo>
                    <a:cubicBezTo>
                      <a:pt x="131" y="89"/>
                      <a:pt x="131" y="89"/>
                      <a:pt x="131" y="89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1" y="89"/>
                      <a:pt x="131" y="89"/>
                      <a:pt x="131" y="89"/>
                    </a:cubicBezTo>
                    <a:moveTo>
                      <a:pt x="53" y="89"/>
                    </a:moveTo>
                    <a:cubicBezTo>
                      <a:pt x="52" y="91"/>
                      <a:pt x="51" y="93"/>
                      <a:pt x="49" y="95"/>
                    </a:cubicBezTo>
                    <a:cubicBezTo>
                      <a:pt x="50" y="95"/>
                      <a:pt x="50" y="95"/>
                      <a:pt x="51" y="95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3" y="91"/>
                      <a:pt x="54" y="90"/>
                      <a:pt x="54" y="90"/>
                    </a:cubicBezTo>
                    <a:cubicBezTo>
                      <a:pt x="54" y="90"/>
                      <a:pt x="53" y="89"/>
                      <a:pt x="53" y="89"/>
                    </a:cubicBezTo>
                    <a:moveTo>
                      <a:pt x="52" y="88"/>
                    </a:moveTo>
                    <a:cubicBezTo>
                      <a:pt x="51" y="90"/>
                      <a:pt x="50" y="92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0" y="93"/>
                      <a:pt x="51" y="91"/>
                      <a:pt x="53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2"/>
                      <a:pt x="51" y="90"/>
                      <a:pt x="52" y="89"/>
                    </a:cubicBezTo>
                    <a:cubicBezTo>
                      <a:pt x="52" y="89"/>
                      <a:pt x="52" y="89"/>
                      <a:pt x="52" y="88"/>
                    </a:cubicBezTo>
                    <a:moveTo>
                      <a:pt x="115" y="88"/>
                    </a:moveTo>
                    <a:cubicBezTo>
                      <a:pt x="115" y="88"/>
                      <a:pt x="115" y="88"/>
                      <a:pt x="115" y="88"/>
                    </a:cubicBezTo>
                    <a:cubicBezTo>
                      <a:pt x="118" y="90"/>
                      <a:pt x="120" y="91"/>
                      <a:pt x="123" y="93"/>
                    </a:cubicBezTo>
                    <a:cubicBezTo>
                      <a:pt x="117" y="90"/>
                      <a:pt x="117" y="90"/>
                      <a:pt x="117" y="90"/>
                    </a:cubicBezTo>
                    <a:cubicBezTo>
                      <a:pt x="116" y="89"/>
                      <a:pt x="116" y="88"/>
                      <a:pt x="115" y="88"/>
                    </a:cubicBezTo>
                    <a:moveTo>
                      <a:pt x="53" y="88"/>
                    </a:move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9"/>
                      <a:pt x="54" y="89"/>
                      <a:pt x="54" y="89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4" y="88"/>
                      <a:pt x="54" y="88"/>
                      <a:pt x="53" y="88"/>
                    </a:cubicBezTo>
                    <a:moveTo>
                      <a:pt x="115" y="88"/>
                    </a:moveTo>
                    <a:cubicBezTo>
                      <a:pt x="115" y="88"/>
                      <a:pt x="115" y="88"/>
                      <a:pt x="115" y="88"/>
                    </a:cubicBezTo>
                    <a:cubicBezTo>
                      <a:pt x="117" y="90"/>
                      <a:pt x="117" y="90"/>
                      <a:pt x="117" y="90"/>
                    </a:cubicBezTo>
                    <a:cubicBezTo>
                      <a:pt x="119" y="91"/>
                      <a:pt x="121" y="92"/>
                      <a:pt x="125" y="94"/>
                    </a:cubicBezTo>
                    <a:cubicBezTo>
                      <a:pt x="125" y="94"/>
                      <a:pt x="125" y="93"/>
                      <a:pt x="125" y="93"/>
                    </a:cubicBezTo>
                    <a:cubicBezTo>
                      <a:pt x="122" y="91"/>
                      <a:pt x="119" y="90"/>
                      <a:pt x="115" y="88"/>
                    </a:cubicBezTo>
                    <a:moveTo>
                      <a:pt x="53" y="87"/>
                    </a:move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3" y="87"/>
                    </a:cubicBezTo>
                    <a:moveTo>
                      <a:pt x="75" y="87"/>
                    </a:moveTo>
                    <a:cubicBezTo>
                      <a:pt x="74" y="89"/>
                      <a:pt x="73" y="90"/>
                      <a:pt x="72" y="92"/>
                    </a:cubicBezTo>
                    <a:cubicBezTo>
                      <a:pt x="73" y="92"/>
                      <a:pt x="73" y="92"/>
                      <a:pt x="74" y="92"/>
                    </a:cubicBezTo>
                    <a:cubicBezTo>
                      <a:pt x="76" y="88"/>
                      <a:pt x="76" y="88"/>
                      <a:pt x="76" y="88"/>
                    </a:cubicBezTo>
                    <a:cubicBezTo>
                      <a:pt x="76" y="88"/>
                      <a:pt x="75" y="88"/>
                      <a:pt x="75" y="87"/>
                    </a:cubicBezTo>
                    <a:moveTo>
                      <a:pt x="53" y="87"/>
                    </a:move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8"/>
                      <a:pt x="53" y="88"/>
                      <a:pt x="53" y="87"/>
                    </a:cubicBezTo>
                    <a:cubicBezTo>
                      <a:pt x="53" y="87"/>
                      <a:pt x="53" y="87"/>
                      <a:pt x="53" y="87"/>
                    </a:cubicBezTo>
                    <a:moveTo>
                      <a:pt x="49" y="87"/>
                    </a:moveTo>
                    <a:cubicBezTo>
                      <a:pt x="48" y="89"/>
                      <a:pt x="47" y="91"/>
                      <a:pt x="46" y="93"/>
                    </a:cubicBezTo>
                    <a:cubicBezTo>
                      <a:pt x="47" y="93"/>
                      <a:pt x="48" y="93"/>
                      <a:pt x="48" y="94"/>
                    </a:cubicBezTo>
                    <a:cubicBezTo>
                      <a:pt x="49" y="92"/>
                      <a:pt x="51" y="90"/>
                      <a:pt x="52" y="88"/>
                    </a:cubicBezTo>
                    <a:cubicBezTo>
                      <a:pt x="51" y="88"/>
                      <a:pt x="50" y="88"/>
                      <a:pt x="49" y="87"/>
                    </a:cubicBezTo>
                    <a:moveTo>
                      <a:pt x="116" y="87"/>
                    </a:moveTo>
                    <a:cubicBezTo>
                      <a:pt x="116" y="87"/>
                      <a:pt x="116" y="87"/>
                      <a:pt x="116" y="87"/>
                    </a:cubicBezTo>
                    <a:cubicBezTo>
                      <a:pt x="119" y="89"/>
                      <a:pt x="122" y="91"/>
                      <a:pt x="125" y="93"/>
                    </a:cubicBezTo>
                    <a:cubicBezTo>
                      <a:pt x="125" y="93"/>
                      <a:pt x="125" y="93"/>
                      <a:pt x="125" y="92"/>
                    </a:cubicBezTo>
                    <a:cubicBezTo>
                      <a:pt x="122" y="91"/>
                      <a:pt x="119" y="89"/>
                      <a:pt x="116" y="87"/>
                    </a:cubicBezTo>
                    <a:moveTo>
                      <a:pt x="80" y="86"/>
                    </a:moveTo>
                    <a:cubicBezTo>
                      <a:pt x="80" y="86"/>
                      <a:pt x="80" y="86"/>
                      <a:pt x="79" y="86"/>
                    </a:cubicBezTo>
                    <a:cubicBezTo>
                      <a:pt x="82" y="88"/>
                      <a:pt x="84" y="89"/>
                      <a:pt x="87" y="91"/>
                    </a:cubicBezTo>
                    <a:cubicBezTo>
                      <a:pt x="87" y="90"/>
                      <a:pt x="87" y="90"/>
                      <a:pt x="87" y="90"/>
                    </a:cubicBezTo>
                    <a:cubicBezTo>
                      <a:pt x="85" y="89"/>
                      <a:pt x="82" y="87"/>
                      <a:pt x="80" y="86"/>
                    </a:cubicBezTo>
                    <a:moveTo>
                      <a:pt x="50" y="86"/>
                    </a:moveTo>
                    <a:cubicBezTo>
                      <a:pt x="50" y="86"/>
                      <a:pt x="50" y="86"/>
                      <a:pt x="50" y="87"/>
                    </a:cubicBezTo>
                    <a:cubicBezTo>
                      <a:pt x="51" y="87"/>
                      <a:pt x="51" y="87"/>
                      <a:pt x="52" y="88"/>
                    </a:cubicBezTo>
                    <a:cubicBezTo>
                      <a:pt x="52" y="88"/>
                      <a:pt x="52" y="87"/>
                      <a:pt x="52" y="87"/>
                    </a:cubicBezTo>
                    <a:cubicBezTo>
                      <a:pt x="52" y="87"/>
                      <a:pt x="52" y="87"/>
                      <a:pt x="51" y="86"/>
                    </a:cubicBezTo>
                    <a:cubicBezTo>
                      <a:pt x="51" y="86"/>
                      <a:pt x="51" y="86"/>
                      <a:pt x="50" y="86"/>
                    </a:cubicBezTo>
                    <a:moveTo>
                      <a:pt x="143" y="85"/>
                    </a:moveTo>
                    <a:cubicBezTo>
                      <a:pt x="143" y="86"/>
                      <a:pt x="142" y="87"/>
                      <a:pt x="142" y="87"/>
                    </a:cubicBezTo>
                    <a:cubicBezTo>
                      <a:pt x="144" y="88"/>
                      <a:pt x="145" y="89"/>
                      <a:pt x="147" y="90"/>
                    </a:cubicBezTo>
                    <a:cubicBezTo>
                      <a:pt x="147" y="90"/>
                      <a:pt x="148" y="89"/>
                      <a:pt x="148" y="88"/>
                    </a:cubicBezTo>
                    <a:cubicBezTo>
                      <a:pt x="147" y="87"/>
                      <a:pt x="145" y="86"/>
                      <a:pt x="143" y="85"/>
                    </a:cubicBezTo>
                    <a:moveTo>
                      <a:pt x="80" y="85"/>
                    </a:moveTo>
                    <a:cubicBezTo>
                      <a:pt x="80" y="85"/>
                      <a:pt x="80" y="85"/>
                      <a:pt x="80" y="86"/>
                    </a:cubicBezTo>
                    <a:cubicBezTo>
                      <a:pt x="82" y="87"/>
                      <a:pt x="85" y="88"/>
                      <a:pt x="87" y="90"/>
                    </a:cubicBezTo>
                    <a:cubicBezTo>
                      <a:pt x="87" y="90"/>
                      <a:pt x="87" y="89"/>
                      <a:pt x="88" y="89"/>
                    </a:cubicBezTo>
                    <a:cubicBezTo>
                      <a:pt x="85" y="88"/>
                      <a:pt x="83" y="86"/>
                      <a:pt x="80" y="85"/>
                    </a:cubicBezTo>
                    <a:moveTo>
                      <a:pt x="80" y="85"/>
                    </a:moveTo>
                    <a:cubicBezTo>
                      <a:pt x="80" y="85"/>
                      <a:pt x="80" y="85"/>
                      <a:pt x="80" y="85"/>
                    </a:cubicBezTo>
                    <a:cubicBezTo>
                      <a:pt x="82" y="86"/>
                      <a:pt x="84" y="87"/>
                      <a:pt x="85" y="88"/>
                    </a:cubicBezTo>
                    <a:cubicBezTo>
                      <a:pt x="84" y="87"/>
                      <a:pt x="82" y="86"/>
                      <a:pt x="80" y="85"/>
                    </a:cubicBezTo>
                    <a:moveTo>
                      <a:pt x="98" y="85"/>
                    </a:moveTo>
                    <a:cubicBezTo>
                      <a:pt x="97" y="86"/>
                      <a:pt x="97" y="87"/>
                      <a:pt x="96" y="89"/>
                    </a:cubicBezTo>
                    <a:cubicBezTo>
                      <a:pt x="97" y="89"/>
                      <a:pt x="97" y="90"/>
                      <a:pt x="98" y="90"/>
                    </a:cubicBezTo>
                    <a:cubicBezTo>
                      <a:pt x="97" y="90"/>
                      <a:pt x="97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5" y="89"/>
                    </a:cubicBezTo>
                    <a:cubicBezTo>
                      <a:pt x="100" y="92"/>
                      <a:pt x="104" y="94"/>
                      <a:pt x="108" y="97"/>
                    </a:cubicBezTo>
                    <a:cubicBezTo>
                      <a:pt x="109" y="95"/>
                      <a:pt x="110" y="94"/>
                      <a:pt x="110" y="92"/>
                    </a:cubicBezTo>
                    <a:cubicBezTo>
                      <a:pt x="106" y="90"/>
                      <a:pt x="102" y="87"/>
                      <a:pt x="98" y="85"/>
                    </a:cubicBezTo>
                    <a:moveTo>
                      <a:pt x="70" y="84"/>
                    </a:moveTo>
                    <a:cubicBezTo>
                      <a:pt x="69" y="86"/>
                      <a:pt x="68" y="87"/>
                      <a:pt x="67" y="89"/>
                    </a:cubicBezTo>
                    <a:cubicBezTo>
                      <a:pt x="68" y="89"/>
                      <a:pt x="69" y="90"/>
                      <a:pt x="70" y="90"/>
                    </a:cubicBezTo>
                    <a:cubicBezTo>
                      <a:pt x="71" y="89"/>
                      <a:pt x="72" y="88"/>
                      <a:pt x="73" y="86"/>
                    </a:cubicBezTo>
                    <a:cubicBezTo>
                      <a:pt x="72" y="86"/>
                      <a:pt x="71" y="85"/>
                      <a:pt x="70" y="84"/>
                    </a:cubicBezTo>
                    <a:moveTo>
                      <a:pt x="77" y="84"/>
                    </a:moveTo>
                    <a:cubicBezTo>
                      <a:pt x="77" y="84"/>
                      <a:pt x="76" y="84"/>
                      <a:pt x="76" y="85"/>
                    </a:cubicBezTo>
                    <a:cubicBezTo>
                      <a:pt x="77" y="85"/>
                      <a:pt x="77" y="85"/>
                      <a:pt x="78" y="85"/>
                    </a:cubicBezTo>
                    <a:cubicBezTo>
                      <a:pt x="78" y="85"/>
                      <a:pt x="78" y="85"/>
                      <a:pt x="78" y="85"/>
                    </a:cubicBezTo>
                    <a:cubicBezTo>
                      <a:pt x="78" y="85"/>
                      <a:pt x="77" y="84"/>
                      <a:pt x="77" y="84"/>
                    </a:cubicBezTo>
                    <a:moveTo>
                      <a:pt x="81" y="84"/>
                    </a:moveTo>
                    <a:cubicBezTo>
                      <a:pt x="81" y="84"/>
                      <a:pt x="81" y="84"/>
                      <a:pt x="81" y="84"/>
                    </a:cubicBezTo>
                    <a:cubicBezTo>
                      <a:pt x="83" y="86"/>
                      <a:pt x="85" y="87"/>
                      <a:pt x="88" y="89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6" y="87"/>
                      <a:pt x="83" y="85"/>
                      <a:pt x="81" y="84"/>
                    </a:cubicBezTo>
                    <a:moveTo>
                      <a:pt x="20" y="83"/>
                    </a:moveTo>
                    <a:cubicBezTo>
                      <a:pt x="18" y="86"/>
                      <a:pt x="17" y="89"/>
                      <a:pt x="15" y="91"/>
                    </a:cubicBezTo>
                    <a:cubicBezTo>
                      <a:pt x="16" y="92"/>
                      <a:pt x="16" y="92"/>
                      <a:pt x="17" y="93"/>
                    </a:cubicBezTo>
                    <a:cubicBezTo>
                      <a:pt x="18" y="90"/>
                      <a:pt x="20" y="87"/>
                      <a:pt x="21" y="85"/>
                    </a:cubicBezTo>
                    <a:cubicBezTo>
                      <a:pt x="21" y="84"/>
                      <a:pt x="20" y="84"/>
                      <a:pt x="20" y="83"/>
                    </a:cubicBezTo>
                    <a:moveTo>
                      <a:pt x="77" y="83"/>
                    </a:moveTo>
                    <a:cubicBezTo>
                      <a:pt x="77" y="83"/>
                      <a:pt x="77" y="84"/>
                      <a:pt x="77" y="84"/>
                    </a:cubicBezTo>
                    <a:cubicBezTo>
                      <a:pt x="77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7" y="83"/>
                    </a:cubicBezTo>
                    <a:moveTo>
                      <a:pt x="56" y="83"/>
                    </a:moveTo>
                    <a:cubicBezTo>
                      <a:pt x="56" y="83"/>
                      <a:pt x="56" y="83"/>
                      <a:pt x="56" y="83"/>
                    </a:cubicBezTo>
                    <a:cubicBezTo>
                      <a:pt x="56" y="84"/>
                      <a:pt x="57" y="84"/>
                      <a:pt x="57" y="84"/>
                    </a:cubicBezTo>
                    <a:cubicBezTo>
                      <a:pt x="57" y="84"/>
                      <a:pt x="58" y="84"/>
                      <a:pt x="58" y="84"/>
                    </a:cubicBezTo>
                    <a:cubicBezTo>
                      <a:pt x="57" y="84"/>
                      <a:pt x="56" y="83"/>
                      <a:pt x="56" y="83"/>
                    </a:cubicBezTo>
                    <a:moveTo>
                      <a:pt x="145" y="83"/>
                    </a:moveTo>
                    <a:cubicBezTo>
                      <a:pt x="144" y="83"/>
                      <a:pt x="144" y="84"/>
                      <a:pt x="144" y="84"/>
                    </a:cubicBezTo>
                    <a:cubicBezTo>
                      <a:pt x="145" y="85"/>
                      <a:pt x="147" y="86"/>
                      <a:pt x="149" y="87"/>
                    </a:cubicBezTo>
                    <a:cubicBezTo>
                      <a:pt x="149" y="87"/>
                      <a:pt x="149" y="86"/>
                      <a:pt x="150" y="86"/>
                    </a:cubicBezTo>
                    <a:cubicBezTo>
                      <a:pt x="148" y="85"/>
                      <a:pt x="146" y="84"/>
                      <a:pt x="145" y="83"/>
                    </a:cubicBezTo>
                    <a:moveTo>
                      <a:pt x="77" y="83"/>
                    </a:move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3"/>
                      <a:pt x="78" y="84"/>
                      <a:pt x="79" y="84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78" y="83"/>
                      <a:pt x="78" y="83"/>
                      <a:pt x="77" y="83"/>
                    </a:cubicBezTo>
                    <a:moveTo>
                      <a:pt x="82" y="83"/>
                    </a:moveTo>
                    <a:cubicBezTo>
                      <a:pt x="81" y="83"/>
                      <a:pt x="81" y="83"/>
                      <a:pt x="81" y="83"/>
                    </a:cubicBezTo>
                    <a:cubicBezTo>
                      <a:pt x="84" y="85"/>
                      <a:pt x="86" y="86"/>
                      <a:pt x="88" y="88"/>
                    </a:cubicBezTo>
                    <a:cubicBezTo>
                      <a:pt x="88" y="88"/>
                      <a:pt x="89" y="87"/>
                      <a:pt x="89" y="87"/>
                    </a:cubicBezTo>
                    <a:cubicBezTo>
                      <a:pt x="86" y="86"/>
                      <a:pt x="84" y="84"/>
                      <a:pt x="82" y="83"/>
                    </a:cubicBezTo>
                    <a:moveTo>
                      <a:pt x="56" y="83"/>
                    </a:moveTo>
                    <a:cubicBezTo>
                      <a:pt x="56" y="83"/>
                      <a:pt x="56" y="83"/>
                      <a:pt x="56" y="83"/>
                    </a:cubicBezTo>
                    <a:cubicBezTo>
                      <a:pt x="57" y="83"/>
                      <a:pt x="57" y="83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7" y="83"/>
                      <a:pt x="57" y="83"/>
                      <a:pt x="56" y="83"/>
                    </a:cubicBezTo>
                    <a:moveTo>
                      <a:pt x="56" y="83"/>
                    </a:moveTo>
                    <a:cubicBezTo>
                      <a:pt x="56" y="83"/>
                      <a:pt x="56" y="83"/>
                      <a:pt x="56" y="83"/>
                    </a:cubicBezTo>
                    <a:cubicBezTo>
                      <a:pt x="57" y="83"/>
                      <a:pt x="57" y="83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7" y="83"/>
                      <a:pt x="57" y="83"/>
                      <a:pt x="56" y="83"/>
                    </a:cubicBezTo>
                    <a:moveTo>
                      <a:pt x="56" y="82"/>
                    </a:moveTo>
                    <a:cubicBezTo>
                      <a:pt x="56" y="83"/>
                      <a:pt x="56" y="83"/>
                      <a:pt x="56" y="83"/>
                    </a:cubicBezTo>
                    <a:cubicBezTo>
                      <a:pt x="57" y="83"/>
                      <a:pt x="57" y="83"/>
                      <a:pt x="58" y="84"/>
                    </a:cubicBezTo>
                    <a:cubicBezTo>
                      <a:pt x="58" y="84"/>
                      <a:pt x="58" y="83"/>
                      <a:pt x="58" y="83"/>
                    </a:cubicBezTo>
                    <a:cubicBezTo>
                      <a:pt x="57" y="83"/>
                      <a:pt x="57" y="83"/>
                      <a:pt x="56" y="82"/>
                    </a:cubicBezTo>
                    <a:moveTo>
                      <a:pt x="138" y="82"/>
                    </a:moveTo>
                    <a:cubicBezTo>
                      <a:pt x="138" y="82"/>
                      <a:pt x="138" y="82"/>
                      <a:pt x="138" y="82"/>
                    </a:cubicBezTo>
                    <a:cubicBezTo>
                      <a:pt x="137" y="83"/>
                      <a:pt x="137" y="83"/>
                      <a:pt x="136" y="84"/>
                    </a:cubicBezTo>
                    <a:cubicBezTo>
                      <a:pt x="138" y="85"/>
                      <a:pt x="140" y="86"/>
                      <a:pt x="141" y="87"/>
                    </a:cubicBezTo>
                    <a:cubicBezTo>
                      <a:pt x="142" y="86"/>
                      <a:pt x="142" y="85"/>
                      <a:pt x="142" y="85"/>
                    </a:cubicBezTo>
                    <a:cubicBezTo>
                      <a:pt x="141" y="84"/>
                      <a:pt x="139" y="83"/>
                      <a:pt x="138" y="82"/>
                    </a:cubicBezTo>
                    <a:moveTo>
                      <a:pt x="119" y="82"/>
                    </a:moveTo>
                    <a:cubicBezTo>
                      <a:pt x="119" y="82"/>
                      <a:pt x="119" y="82"/>
                      <a:pt x="119" y="82"/>
                    </a:cubicBezTo>
                    <a:cubicBezTo>
                      <a:pt x="122" y="84"/>
                      <a:pt x="125" y="86"/>
                      <a:pt x="128" y="88"/>
                    </a:cubicBezTo>
                    <a:cubicBezTo>
                      <a:pt x="128" y="88"/>
                      <a:pt x="128" y="88"/>
                      <a:pt x="128" y="88"/>
                    </a:cubicBezTo>
                    <a:cubicBezTo>
                      <a:pt x="125" y="86"/>
                      <a:pt x="122" y="84"/>
                      <a:pt x="119" y="82"/>
                    </a:cubicBezTo>
                    <a:moveTo>
                      <a:pt x="78" y="82"/>
                    </a:move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83"/>
                      <a:pt x="79" y="83"/>
                      <a:pt x="79" y="83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2"/>
                      <a:pt x="78" y="82"/>
                      <a:pt x="78" y="82"/>
                    </a:cubicBezTo>
                    <a:moveTo>
                      <a:pt x="17" y="82"/>
                    </a:moveTo>
                    <a:cubicBezTo>
                      <a:pt x="15" y="84"/>
                      <a:pt x="13" y="87"/>
                      <a:pt x="12" y="90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moveTo>
                      <a:pt x="53" y="81"/>
                    </a:moveTo>
                    <a:cubicBezTo>
                      <a:pt x="53" y="81"/>
                      <a:pt x="53" y="81"/>
                      <a:pt x="53" y="82"/>
                    </a:cubicBezTo>
                    <a:cubicBezTo>
                      <a:pt x="54" y="82"/>
                      <a:pt x="55" y="82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2"/>
                      <a:pt x="54" y="82"/>
                      <a:pt x="53" y="81"/>
                    </a:cubicBezTo>
                    <a:moveTo>
                      <a:pt x="83" y="81"/>
                    </a:moveTo>
                    <a:cubicBezTo>
                      <a:pt x="82" y="81"/>
                      <a:pt x="82" y="81"/>
                      <a:pt x="82" y="81"/>
                    </a:cubicBezTo>
                    <a:cubicBezTo>
                      <a:pt x="85" y="83"/>
                      <a:pt x="87" y="84"/>
                      <a:pt x="89" y="86"/>
                    </a:cubicBezTo>
                    <a:cubicBezTo>
                      <a:pt x="90" y="86"/>
                      <a:pt x="90" y="85"/>
                      <a:pt x="90" y="85"/>
                    </a:cubicBezTo>
                    <a:cubicBezTo>
                      <a:pt x="83" y="81"/>
                      <a:pt x="83" y="81"/>
                      <a:pt x="83" y="81"/>
                    </a:cubicBezTo>
                    <a:moveTo>
                      <a:pt x="83" y="81"/>
                    </a:moveTo>
                    <a:cubicBezTo>
                      <a:pt x="83" y="81"/>
                      <a:pt x="83" y="81"/>
                      <a:pt x="83" y="81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87" y="84"/>
                      <a:pt x="85" y="83"/>
                      <a:pt x="83" y="81"/>
                    </a:cubicBezTo>
                    <a:moveTo>
                      <a:pt x="78" y="81"/>
                    </a:moveTo>
                    <a:cubicBezTo>
                      <a:pt x="78" y="81"/>
                      <a:pt x="78" y="81"/>
                      <a:pt x="78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80" y="82"/>
                      <a:pt x="80" y="82"/>
                      <a:pt x="80" y="82"/>
                    </a:cubicBezTo>
                    <a:cubicBezTo>
                      <a:pt x="79" y="82"/>
                      <a:pt x="79" y="81"/>
                      <a:pt x="78" y="81"/>
                    </a:cubicBezTo>
                    <a:moveTo>
                      <a:pt x="72" y="81"/>
                    </a:moveTo>
                    <a:cubicBezTo>
                      <a:pt x="72" y="81"/>
                      <a:pt x="71" y="82"/>
                      <a:pt x="71" y="82"/>
                    </a:cubicBezTo>
                    <a:cubicBezTo>
                      <a:pt x="72" y="82"/>
                      <a:pt x="73" y="83"/>
                      <a:pt x="74" y="83"/>
                    </a:cubicBezTo>
                    <a:cubicBezTo>
                      <a:pt x="74" y="83"/>
                      <a:pt x="74" y="83"/>
                      <a:pt x="75" y="83"/>
                    </a:cubicBezTo>
                    <a:cubicBezTo>
                      <a:pt x="74" y="82"/>
                      <a:pt x="73" y="82"/>
                      <a:pt x="72" y="81"/>
                    </a:cubicBezTo>
                    <a:moveTo>
                      <a:pt x="53" y="81"/>
                    </a:move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82"/>
                      <a:pt x="55" y="82"/>
                      <a:pt x="56" y="83"/>
                    </a:cubicBezTo>
                    <a:cubicBezTo>
                      <a:pt x="56" y="83"/>
                      <a:pt x="56" y="82"/>
                      <a:pt x="56" y="82"/>
                    </a:cubicBezTo>
                    <a:cubicBezTo>
                      <a:pt x="55" y="82"/>
                      <a:pt x="54" y="82"/>
                      <a:pt x="53" y="81"/>
                    </a:cubicBezTo>
                    <a:moveTo>
                      <a:pt x="53" y="81"/>
                    </a:move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82"/>
                      <a:pt x="55" y="82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5" y="82"/>
                      <a:pt x="54" y="82"/>
                      <a:pt x="53" y="81"/>
                    </a:cubicBezTo>
                    <a:moveTo>
                      <a:pt x="136" y="81"/>
                    </a:moveTo>
                    <a:cubicBezTo>
                      <a:pt x="135" y="81"/>
                      <a:pt x="135" y="82"/>
                      <a:pt x="134" y="83"/>
                    </a:cubicBezTo>
                    <a:cubicBezTo>
                      <a:pt x="135" y="83"/>
                      <a:pt x="135" y="83"/>
                      <a:pt x="135" y="83"/>
                    </a:cubicBezTo>
                    <a:cubicBezTo>
                      <a:pt x="136" y="81"/>
                      <a:pt x="136" y="81"/>
                      <a:pt x="136" y="81"/>
                    </a:cubicBezTo>
                    <a:cubicBezTo>
                      <a:pt x="136" y="81"/>
                      <a:pt x="136" y="81"/>
                      <a:pt x="136" y="81"/>
                    </a:cubicBezTo>
                    <a:moveTo>
                      <a:pt x="54" y="81"/>
                    </a:move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82"/>
                      <a:pt x="55" y="82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5" y="82"/>
                      <a:pt x="54" y="81"/>
                      <a:pt x="54" y="81"/>
                    </a:cubicBezTo>
                    <a:moveTo>
                      <a:pt x="101" y="81"/>
                    </a:moveTo>
                    <a:cubicBezTo>
                      <a:pt x="101" y="81"/>
                      <a:pt x="101" y="81"/>
                      <a:pt x="101" y="81"/>
                    </a:cubicBezTo>
                    <a:cubicBezTo>
                      <a:pt x="106" y="84"/>
                      <a:pt x="110" y="86"/>
                      <a:pt x="113" y="88"/>
                    </a:cubicBezTo>
                    <a:cubicBezTo>
                      <a:pt x="113" y="88"/>
                      <a:pt x="113" y="88"/>
                      <a:pt x="113" y="88"/>
                    </a:cubicBezTo>
                    <a:cubicBezTo>
                      <a:pt x="109" y="85"/>
                      <a:pt x="105" y="83"/>
                      <a:pt x="101" y="81"/>
                    </a:cubicBezTo>
                    <a:moveTo>
                      <a:pt x="38" y="80"/>
                    </a:moveTo>
                    <a:cubicBezTo>
                      <a:pt x="37" y="82"/>
                      <a:pt x="36" y="84"/>
                      <a:pt x="35" y="86"/>
                    </a:cubicBezTo>
                    <a:cubicBezTo>
                      <a:pt x="35" y="87"/>
                      <a:pt x="35" y="87"/>
                      <a:pt x="36" y="87"/>
                    </a:cubicBezTo>
                    <a:cubicBezTo>
                      <a:pt x="37" y="85"/>
                      <a:pt x="38" y="83"/>
                      <a:pt x="39" y="81"/>
                    </a:cubicBezTo>
                    <a:cubicBezTo>
                      <a:pt x="39" y="81"/>
                      <a:pt x="38" y="81"/>
                      <a:pt x="38" y="80"/>
                    </a:cubicBezTo>
                    <a:moveTo>
                      <a:pt x="135" y="80"/>
                    </a:moveTo>
                    <a:cubicBezTo>
                      <a:pt x="135" y="81"/>
                      <a:pt x="134" y="82"/>
                      <a:pt x="134" y="82"/>
                    </a:cubicBezTo>
                    <a:cubicBezTo>
                      <a:pt x="134" y="82"/>
                      <a:pt x="134" y="83"/>
                      <a:pt x="134" y="83"/>
                    </a:cubicBezTo>
                    <a:cubicBezTo>
                      <a:pt x="135" y="81"/>
                      <a:pt x="135" y="81"/>
                      <a:pt x="135" y="81"/>
                    </a:cubicBezTo>
                    <a:cubicBezTo>
                      <a:pt x="135" y="80"/>
                      <a:pt x="135" y="80"/>
                      <a:pt x="135" y="80"/>
                    </a:cubicBezTo>
                    <a:moveTo>
                      <a:pt x="72" y="80"/>
                    </a:moveTo>
                    <a:cubicBezTo>
                      <a:pt x="72" y="80"/>
                      <a:pt x="72" y="81"/>
                      <a:pt x="72" y="81"/>
                    </a:cubicBezTo>
                    <a:cubicBezTo>
                      <a:pt x="73" y="81"/>
                      <a:pt x="74" y="82"/>
                      <a:pt x="75" y="82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74" y="81"/>
                      <a:pt x="73" y="81"/>
                      <a:pt x="72" y="80"/>
                    </a:cubicBezTo>
                    <a:moveTo>
                      <a:pt x="72" y="80"/>
                    </a:moveTo>
                    <a:cubicBezTo>
                      <a:pt x="72" y="80"/>
                      <a:pt x="72" y="80"/>
                      <a:pt x="72" y="80"/>
                    </a:cubicBezTo>
                    <a:cubicBezTo>
                      <a:pt x="73" y="81"/>
                      <a:pt x="74" y="81"/>
                      <a:pt x="75" y="82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74" y="81"/>
                      <a:pt x="73" y="81"/>
                      <a:pt x="72" y="80"/>
                    </a:cubicBezTo>
                    <a:moveTo>
                      <a:pt x="139" y="80"/>
                    </a:moveTo>
                    <a:cubicBezTo>
                      <a:pt x="139" y="80"/>
                      <a:pt x="139" y="81"/>
                      <a:pt x="138" y="81"/>
                    </a:cubicBezTo>
                    <a:cubicBezTo>
                      <a:pt x="140" y="82"/>
                      <a:pt x="141" y="83"/>
                      <a:pt x="143" y="84"/>
                    </a:cubicBezTo>
                    <a:cubicBezTo>
                      <a:pt x="143" y="83"/>
                      <a:pt x="144" y="83"/>
                      <a:pt x="144" y="82"/>
                    </a:cubicBezTo>
                    <a:cubicBezTo>
                      <a:pt x="142" y="82"/>
                      <a:pt x="141" y="81"/>
                      <a:pt x="139" y="80"/>
                    </a:cubicBezTo>
                    <a:moveTo>
                      <a:pt x="79" y="80"/>
                    </a:moveTo>
                    <a:cubicBezTo>
                      <a:pt x="79" y="80"/>
                      <a:pt x="79" y="80"/>
                      <a:pt x="79" y="80"/>
                    </a:cubicBezTo>
                    <a:cubicBezTo>
                      <a:pt x="80" y="80"/>
                      <a:pt x="80" y="80"/>
                      <a:pt x="81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79" y="80"/>
                      <a:pt x="79" y="80"/>
                      <a:pt x="79" y="80"/>
                    </a:cubicBezTo>
                    <a:moveTo>
                      <a:pt x="79" y="79"/>
                    </a:moveTo>
                    <a:cubicBezTo>
                      <a:pt x="79" y="79"/>
                      <a:pt x="79" y="79"/>
                      <a:pt x="79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0" y="80"/>
                      <a:pt x="80" y="80"/>
                      <a:pt x="79" y="79"/>
                    </a:cubicBezTo>
                    <a:moveTo>
                      <a:pt x="102" y="79"/>
                    </a:moveTo>
                    <a:cubicBezTo>
                      <a:pt x="102" y="80"/>
                      <a:pt x="101" y="80"/>
                      <a:pt x="101" y="80"/>
                    </a:cubicBezTo>
                    <a:cubicBezTo>
                      <a:pt x="105" y="82"/>
                      <a:pt x="109" y="85"/>
                      <a:pt x="113" y="87"/>
                    </a:cubicBezTo>
                    <a:cubicBezTo>
                      <a:pt x="113" y="87"/>
                      <a:pt x="114" y="87"/>
                      <a:pt x="114" y="87"/>
                    </a:cubicBezTo>
                    <a:cubicBezTo>
                      <a:pt x="110" y="84"/>
                      <a:pt x="106" y="82"/>
                      <a:pt x="102" y="79"/>
                    </a:cubicBezTo>
                    <a:moveTo>
                      <a:pt x="39" y="79"/>
                    </a:moveTo>
                    <a:cubicBezTo>
                      <a:pt x="39" y="79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9"/>
                      <a:pt x="39" y="79"/>
                      <a:pt x="39" y="79"/>
                    </a:cubicBezTo>
                    <a:moveTo>
                      <a:pt x="36" y="79"/>
                    </a:moveTo>
                    <a:cubicBezTo>
                      <a:pt x="35" y="80"/>
                      <a:pt x="35" y="80"/>
                      <a:pt x="35" y="81"/>
                    </a:cubicBezTo>
                    <a:cubicBezTo>
                      <a:pt x="34" y="82"/>
                      <a:pt x="33" y="83"/>
                      <a:pt x="32" y="85"/>
                    </a:cubicBezTo>
                    <a:cubicBezTo>
                      <a:pt x="33" y="85"/>
                      <a:pt x="34" y="86"/>
                      <a:pt x="34" y="86"/>
                    </a:cubicBezTo>
                    <a:cubicBezTo>
                      <a:pt x="35" y="84"/>
                      <a:pt x="36" y="83"/>
                      <a:pt x="37" y="81"/>
                    </a:cubicBezTo>
                    <a:cubicBezTo>
                      <a:pt x="37" y="81"/>
                      <a:pt x="38" y="81"/>
                      <a:pt x="38" y="80"/>
                    </a:cubicBezTo>
                    <a:cubicBezTo>
                      <a:pt x="37" y="80"/>
                      <a:pt x="36" y="79"/>
                      <a:pt x="36" y="79"/>
                    </a:cubicBezTo>
                    <a:moveTo>
                      <a:pt x="73" y="79"/>
                    </a:moveTo>
                    <a:cubicBezTo>
                      <a:pt x="73" y="79"/>
                      <a:pt x="73" y="79"/>
                      <a:pt x="73" y="79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4" y="80"/>
                      <a:pt x="75" y="81"/>
                      <a:pt x="75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0"/>
                      <a:pt x="74" y="79"/>
                      <a:pt x="73" y="79"/>
                    </a:cubicBezTo>
                    <a:moveTo>
                      <a:pt x="102" y="79"/>
                    </a:moveTo>
                    <a:cubicBezTo>
                      <a:pt x="102" y="79"/>
                      <a:pt x="102" y="79"/>
                      <a:pt x="102" y="79"/>
                    </a:cubicBezTo>
                    <a:cubicBezTo>
                      <a:pt x="106" y="81"/>
                      <a:pt x="110" y="84"/>
                      <a:pt x="114" y="86"/>
                    </a:cubicBezTo>
                    <a:cubicBezTo>
                      <a:pt x="114" y="86"/>
                      <a:pt x="114" y="86"/>
                      <a:pt x="114" y="86"/>
                    </a:cubicBezTo>
                    <a:cubicBezTo>
                      <a:pt x="110" y="83"/>
                      <a:pt x="106" y="81"/>
                      <a:pt x="102" y="79"/>
                    </a:cubicBezTo>
                    <a:moveTo>
                      <a:pt x="137" y="78"/>
                    </a:moveTo>
                    <a:cubicBezTo>
                      <a:pt x="137" y="79"/>
                      <a:pt x="137" y="79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moveTo>
                      <a:pt x="59" y="78"/>
                    </a:moveTo>
                    <a:cubicBezTo>
                      <a:pt x="59" y="79"/>
                      <a:pt x="58" y="79"/>
                      <a:pt x="58" y="80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8" y="83"/>
                      <a:pt x="58" y="83"/>
                    </a:cubicBezTo>
                    <a:cubicBezTo>
                      <a:pt x="59" y="82"/>
                      <a:pt x="60" y="80"/>
                      <a:pt x="60" y="79"/>
                    </a:cubicBezTo>
                    <a:cubicBezTo>
                      <a:pt x="60" y="79"/>
                      <a:pt x="59" y="78"/>
                      <a:pt x="59" y="78"/>
                    </a:cubicBezTo>
                    <a:moveTo>
                      <a:pt x="74" y="78"/>
                    </a:moveTo>
                    <a:cubicBezTo>
                      <a:pt x="73" y="78"/>
                      <a:pt x="73" y="78"/>
                      <a:pt x="73" y="79"/>
                    </a:cubicBezTo>
                    <a:cubicBezTo>
                      <a:pt x="74" y="79"/>
                      <a:pt x="75" y="80"/>
                      <a:pt x="76" y="80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5" y="79"/>
                      <a:pt x="74" y="79"/>
                      <a:pt x="74" y="78"/>
                    </a:cubicBezTo>
                    <a:moveTo>
                      <a:pt x="136" y="78"/>
                    </a:moveTo>
                    <a:cubicBezTo>
                      <a:pt x="136" y="78"/>
                      <a:pt x="136" y="79"/>
                      <a:pt x="136" y="79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6" y="78"/>
                    </a:cubicBezTo>
                    <a:moveTo>
                      <a:pt x="37" y="78"/>
                    </a:moveTo>
                    <a:cubicBezTo>
                      <a:pt x="36" y="78"/>
                      <a:pt x="36" y="78"/>
                      <a:pt x="36" y="78"/>
                    </a:cubicBezTo>
                    <a:cubicBezTo>
                      <a:pt x="37" y="79"/>
                      <a:pt x="37" y="79"/>
                      <a:pt x="38" y="80"/>
                    </a:cubicBezTo>
                    <a:cubicBezTo>
                      <a:pt x="38" y="79"/>
                      <a:pt x="38" y="79"/>
                      <a:pt x="39" y="79"/>
                    </a:cubicBezTo>
                    <a:cubicBezTo>
                      <a:pt x="38" y="78"/>
                      <a:pt x="37" y="78"/>
                      <a:pt x="37" y="78"/>
                    </a:cubicBezTo>
                    <a:moveTo>
                      <a:pt x="76" y="77"/>
                    </a:moveTo>
                    <a:cubicBezTo>
                      <a:pt x="76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6" y="77"/>
                      <a:pt x="76" y="77"/>
                      <a:pt x="76" y="77"/>
                    </a:cubicBezTo>
                    <a:moveTo>
                      <a:pt x="85" y="77"/>
                    </a:moveTo>
                    <a:cubicBezTo>
                      <a:pt x="85" y="78"/>
                      <a:pt x="84" y="79"/>
                      <a:pt x="83" y="80"/>
                    </a:cubicBezTo>
                    <a:cubicBezTo>
                      <a:pt x="83" y="80"/>
                      <a:pt x="83" y="81"/>
                      <a:pt x="83" y="81"/>
                    </a:cubicBezTo>
                    <a:cubicBezTo>
                      <a:pt x="85" y="83"/>
                      <a:pt x="87" y="84"/>
                      <a:pt x="90" y="85"/>
                    </a:cubicBezTo>
                    <a:cubicBezTo>
                      <a:pt x="91" y="84"/>
                      <a:pt x="91" y="82"/>
                      <a:pt x="92" y="81"/>
                    </a:cubicBezTo>
                    <a:cubicBezTo>
                      <a:pt x="90" y="80"/>
                      <a:pt x="87" y="78"/>
                      <a:pt x="85" y="77"/>
                    </a:cubicBezTo>
                    <a:moveTo>
                      <a:pt x="74" y="77"/>
                    </a:moveTo>
                    <a:cubicBezTo>
                      <a:pt x="74" y="77"/>
                      <a:pt x="74" y="77"/>
                      <a:pt x="74" y="77"/>
                    </a:cubicBezTo>
                    <a:cubicBezTo>
                      <a:pt x="75" y="77"/>
                      <a:pt x="75" y="77"/>
                      <a:pt x="76" y="77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6" y="78"/>
                      <a:pt x="75" y="77"/>
                      <a:pt x="74" y="77"/>
                    </a:cubicBezTo>
                    <a:moveTo>
                      <a:pt x="56" y="76"/>
                    </a:moveTo>
                    <a:cubicBezTo>
                      <a:pt x="55" y="78"/>
                      <a:pt x="54" y="79"/>
                      <a:pt x="54" y="80"/>
                    </a:cubicBezTo>
                    <a:cubicBezTo>
                      <a:pt x="54" y="81"/>
                      <a:pt x="55" y="81"/>
                      <a:pt x="56" y="82"/>
                    </a:cubicBezTo>
                    <a:cubicBezTo>
                      <a:pt x="57" y="80"/>
                      <a:pt x="58" y="79"/>
                      <a:pt x="58" y="78"/>
                    </a:cubicBezTo>
                    <a:cubicBezTo>
                      <a:pt x="58" y="77"/>
                      <a:pt x="57" y="77"/>
                      <a:pt x="56" y="76"/>
                    </a:cubicBezTo>
                    <a:moveTo>
                      <a:pt x="60" y="76"/>
                    </a:moveTo>
                    <a:cubicBezTo>
                      <a:pt x="60" y="76"/>
                      <a:pt x="60" y="76"/>
                      <a:pt x="60" y="76"/>
                    </a:cubicBezTo>
                    <a:cubicBezTo>
                      <a:pt x="61" y="76"/>
                      <a:pt x="61" y="76"/>
                      <a:pt x="62" y="76"/>
                    </a:cubicBezTo>
                    <a:cubicBezTo>
                      <a:pt x="61" y="76"/>
                      <a:pt x="61" y="76"/>
                      <a:pt x="60" y="76"/>
                    </a:cubicBezTo>
                    <a:moveTo>
                      <a:pt x="82" y="75"/>
                    </a:moveTo>
                    <a:cubicBezTo>
                      <a:pt x="81" y="76"/>
                      <a:pt x="80" y="78"/>
                      <a:pt x="79" y="79"/>
                    </a:cubicBezTo>
                    <a:cubicBezTo>
                      <a:pt x="80" y="80"/>
                      <a:pt x="80" y="80"/>
                      <a:pt x="81" y="80"/>
                    </a:cubicBezTo>
                    <a:cubicBezTo>
                      <a:pt x="83" y="76"/>
                      <a:pt x="83" y="76"/>
                      <a:pt x="83" y="76"/>
                    </a:cubicBezTo>
                    <a:cubicBezTo>
                      <a:pt x="83" y="76"/>
                      <a:pt x="82" y="75"/>
                      <a:pt x="82" y="75"/>
                    </a:cubicBezTo>
                    <a:moveTo>
                      <a:pt x="61" y="75"/>
                    </a:moveTo>
                    <a:cubicBezTo>
                      <a:pt x="61" y="75"/>
                      <a:pt x="61" y="75"/>
                      <a:pt x="61" y="75"/>
                    </a:cubicBezTo>
                    <a:cubicBezTo>
                      <a:pt x="61" y="76"/>
                      <a:pt x="61" y="76"/>
                      <a:pt x="62" y="76"/>
                    </a:cubicBezTo>
                    <a:cubicBezTo>
                      <a:pt x="62" y="76"/>
                      <a:pt x="62" y="76"/>
                      <a:pt x="62" y="75"/>
                    </a:cubicBezTo>
                    <a:cubicBezTo>
                      <a:pt x="62" y="75"/>
                      <a:pt x="61" y="75"/>
                      <a:pt x="61" y="75"/>
                    </a:cubicBezTo>
                    <a:moveTo>
                      <a:pt x="42" y="75"/>
                    </a:moveTo>
                    <a:cubicBezTo>
                      <a:pt x="42" y="75"/>
                      <a:pt x="41" y="75"/>
                      <a:pt x="41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5"/>
                      <a:pt x="42" y="75"/>
                      <a:pt x="43" y="75"/>
                    </a:cubicBezTo>
                    <a:cubicBezTo>
                      <a:pt x="42" y="75"/>
                      <a:pt x="42" y="75"/>
                      <a:pt x="42" y="75"/>
                    </a:cubicBezTo>
                    <a:moveTo>
                      <a:pt x="124" y="74"/>
                    </a:moveTo>
                    <a:cubicBezTo>
                      <a:pt x="124" y="75"/>
                      <a:pt x="123" y="75"/>
                      <a:pt x="123" y="76"/>
                    </a:cubicBezTo>
                    <a:cubicBezTo>
                      <a:pt x="126" y="78"/>
                      <a:pt x="129" y="79"/>
                      <a:pt x="132" y="81"/>
                    </a:cubicBezTo>
                    <a:cubicBezTo>
                      <a:pt x="132" y="81"/>
                      <a:pt x="133" y="80"/>
                      <a:pt x="133" y="79"/>
                    </a:cubicBezTo>
                    <a:cubicBezTo>
                      <a:pt x="130" y="77"/>
                      <a:pt x="127" y="76"/>
                      <a:pt x="124" y="74"/>
                    </a:cubicBezTo>
                    <a:moveTo>
                      <a:pt x="58" y="74"/>
                    </a:move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74"/>
                      <a:pt x="59" y="75"/>
                      <a:pt x="60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59" y="75"/>
                      <a:pt x="58" y="74"/>
                      <a:pt x="58" y="74"/>
                    </a:cubicBezTo>
                    <a:moveTo>
                      <a:pt x="42" y="74"/>
                    </a:move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5"/>
                      <a:pt x="42" y="75"/>
                      <a:pt x="43" y="75"/>
                    </a:cubicBezTo>
                    <a:cubicBezTo>
                      <a:pt x="43" y="75"/>
                      <a:pt x="43" y="75"/>
                      <a:pt x="43" y="74"/>
                    </a:cubicBezTo>
                    <a:cubicBezTo>
                      <a:pt x="43" y="74"/>
                      <a:pt x="42" y="74"/>
                      <a:pt x="42" y="74"/>
                    </a:cubicBezTo>
                    <a:moveTo>
                      <a:pt x="105" y="74"/>
                    </a:moveTo>
                    <a:cubicBezTo>
                      <a:pt x="105" y="74"/>
                      <a:pt x="105" y="74"/>
                      <a:pt x="105" y="74"/>
                    </a:cubicBezTo>
                    <a:cubicBezTo>
                      <a:pt x="109" y="76"/>
                      <a:pt x="113" y="79"/>
                      <a:pt x="117" y="81"/>
                    </a:cubicBezTo>
                    <a:cubicBezTo>
                      <a:pt x="117" y="81"/>
                      <a:pt x="117" y="81"/>
                      <a:pt x="117" y="81"/>
                    </a:cubicBezTo>
                    <a:cubicBezTo>
                      <a:pt x="113" y="78"/>
                      <a:pt x="109" y="76"/>
                      <a:pt x="105" y="74"/>
                    </a:cubicBezTo>
                    <a:moveTo>
                      <a:pt x="62" y="73"/>
                    </a:moveTo>
                    <a:cubicBezTo>
                      <a:pt x="62" y="74"/>
                      <a:pt x="61" y="74"/>
                      <a:pt x="61" y="74"/>
                    </a:cubicBezTo>
                    <a:cubicBezTo>
                      <a:pt x="62" y="74"/>
                      <a:pt x="62" y="75"/>
                      <a:pt x="63" y="75"/>
                    </a:cubicBezTo>
                    <a:cubicBezTo>
                      <a:pt x="63" y="75"/>
                      <a:pt x="63" y="74"/>
                      <a:pt x="63" y="74"/>
                    </a:cubicBezTo>
                    <a:cubicBezTo>
                      <a:pt x="63" y="74"/>
                      <a:pt x="62" y="74"/>
                      <a:pt x="62" y="73"/>
                    </a:cubicBezTo>
                    <a:moveTo>
                      <a:pt x="39" y="73"/>
                    </a:moveTo>
                    <a:cubicBezTo>
                      <a:pt x="39" y="73"/>
                      <a:pt x="39" y="73"/>
                      <a:pt x="39" y="74"/>
                    </a:cubicBezTo>
                    <a:cubicBezTo>
                      <a:pt x="40" y="74"/>
                      <a:pt x="40" y="74"/>
                      <a:pt x="41" y="75"/>
                    </a:cubicBezTo>
                    <a:cubicBezTo>
                      <a:pt x="41" y="75"/>
                      <a:pt x="41" y="75"/>
                      <a:pt x="41" y="74"/>
                    </a:cubicBezTo>
                    <a:cubicBezTo>
                      <a:pt x="41" y="74"/>
                      <a:pt x="40" y="74"/>
                      <a:pt x="39" y="73"/>
                    </a:cubicBezTo>
                    <a:moveTo>
                      <a:pt x="26" y="73"/>
                    </a:moveTo>
                    <a:cubicBezTo>
                      <a:pt x="24" y="75"/>
                      <a:pt x="23" y="77"/>
                      <a:pt x="22" y="79"/>
                    </a:cubicBezTo>
                    <a:cubicBezTo>
                      <a:pt x="23" y="80"/>
                      <a:pt x="23" y="80"/>
                      <a:pt x="24" y="80"/>
                    </a:cubicBezTo>
                    <a:cubicBezTo>
                      <a:pt x="25" y="78"/>
                      <a:pt x="26" y="76"/>
                      <a:pt x="27" y="74"/>
                    </a:cubicBezTo>
                    <a:cubicBezTo>
                      <a:pt x="26" y="73"/>
                      <a:pt x="26" y="73"/>
                      <a:pt x="26" y="73"/>
                    </a:cubicBezTo>
                    <a:moveTo>
                      <a:pt x="58" y="73"/>
                    </a:moveTo>
                    <a:cubicBezTo>
                      <a:pt x="58" y="73"/>
                      <a:pt x="58" y="73"/>
                      <a:pt x="58" y="74"/>
                    </a:cubicBezTo>
                    <a:cubicBezTo>
                      <a:pt x="59" y="74"/>
                      <a:pt x="59" y="75"/>
                      <a:pt x="60" y="75"/>
                    </a:cubicBezTo>
                    <a:cubicBezTo>
                      <a:pt x="60" y="75"/>
                      <a:pt x="60" y="75"/>
                      <a:pt x="60" y="74"/>
                    </a:cubicBezTo>
                    <a:cubicBezTo>
                      <a:pt x="60" y="74"/>
                      <a:pt x="59" y="73"/>
                      <a:pt x="58" y="73"/>
                    </a:cubicBezTo>
                    <a:moveTo>
                      <a:pt x="88" y="73"/>
                    </a:moveTo>
                    <a:cubicBezTo>
                      <a:pt x="88" y="73"/>
                      <a:pt x="88" y="73"/>
                      <a:pt x="88" y="73"/>
                    </a:cubicBezTo>
                    <a:cubicBezTo>
                      <a:pt x="90" y="74"/>
                      <a:pt x="92" y="75"/>
                      <a:pt x="94" y="77"/>
                    </a:cubicBezTo>
                    <a:cubicBezTo>
                      <a:pt x="95" y="77"/>
                      <a:pt x="95" y="77"/>
                      <a:pt x="95" y="77"/>
                    </a:cubicBezTo>
                    <a:cubicBezTo>
                      <a:pt x="92" y="75"/>
                      <a:pt x="90" y="74"/>
                      <a:pt x="88" y="73"/>
                    </a:cubicBezTo>
                    <a:moveTo>
                      <a:pt x="40" y="72"/>
                    </a:moveTo>
                    <a:cubicBezTo>
                      <a:pt x="40" y="73"/>
                      <a:pt x="39" y="73"/>
                      <a:pt x="39" y="73"/>
                    </a:cubicBezTo>
                    <a:cubicBezTo>
                      <a:pt x="40" y="74"/>
                      <a:pt x="41" y="74"/>
                      <a:pt x="41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1" y="73"/>
                      <a:pt x="40" y="73"/>
                      <a:pt x="40" y="72"/>
                    </a:cubicBezTo>
                    <a:moveTo>
                      <a:pt x="62" y="72"/>
                    </a:moveTo>
                    <a:cubicBezTo>
                      <a:pt x="62" y="73"/>
                      <a:pt x="62" y="73"/>
                      <a:pt x="62" y="73"/>
                    </a:cubicBezTo>
                    <a:cubicBezTo>
                      <a:pt x="62" y="73"/>
                      <a:pt x="63" y="73"/>
                      <a:pt x="63" y="74"/>
                    </a:cubicBezTo>
                    <a:cubicBezTo>
                      <a:pt x="64" y="74"/>
                      <a:pt x="64" y="73"/>
                      <a:pt x="64" y="73"/>
                    </a:cubicBezTo>
                    <a:cubicBezTo>
                      <a:pt x="63" y="73"/>
                      <a:pt x="63" y="73"/>
                      <a:pt x="62" y="72"/>
                    </a:cubicBezTo>
                    <a:moveTo>
                      <a:pt x="77" y="72"/>
                    </a:moveTo>
                    <a:cubicBezTo>
                      <a:pt x="76" y="74"/>
                      <a:pt x="75" y="75"/>
                      <a:pt x="74" y="77"/>
                    </a:cubicBezTo>
                    <a:cubicBezTo>
                      <a:pt x="75" y="77"/>
                      <a:pt x="76" y="78"/>
                      <a:pt x="77" y="78"/>
                    </a:cubicBezTo>
                    <a:cubicBezTo>
                      <a:pt x="78" y="77"/>
                      <a:pt x="79" y="75"/>
                      <a:pt x="80" y="74"/>
                    </a:cubicBezTo>
                    <a:cubicBezTo>
                      <a:pt x="79" y="73"/>
                      <a:pt x="78" y="73"/>
                      <a:pt x="77" y="72"/>
                    </a:cubicBezTo>
                    <a:moveTo>
                      <a:pt x="59" y="72"/>
                    </a:move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3"/>
                      <a:pt x="60" y="73"/>
                      <a:pt x="61" y="74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60" y="73"/>
                      <a:pt x="60" y="72"/>
                      <a:pt x="59" y="72"/>
                    </a:cubicBezTo>
                    <a:moveTo>
                      <a:pt x="26" y="72"/>
                    </a:move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3"/>
                      <a:pt x="27" y="73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7" y="72"/>
                      <a:pt x="27" y="72"/>
                      <a:pt x="26" y="72"/>
                    </a:cubicBezTo>
                    <a:moveTo>
                      <a:pt x="63" y="72"/>
                    </a:moveTo>
                    <a:cubicBezTo>
                      <a:pt x="63" y="72"/>
                      <a:pt x="63" y="72"/>
                      <a:pt x="62" y="72"/>
                    </a:cubicBezTo>
                    <a:cubicBezTo>
                      <a:pt x="63" y="72"/>
                      <a:pt x="63" y="73"/>
                      <a:pt x="64" y="73"/>
                    </a:cubicBezTo>
                    <a:cubicBezTo>
                      <a:pt x="64" y="73"/>
                      <a:pt x="64" y="73"/>
                      <a:pt x="64" y="72"/>
                    </a:cubicBezTo>
                    <a:cubicBezTo>
                      <a:pt x="64" y="72"/>
                      <a:pt x="63" y="72"/>
                      <a:pt x="63" y="72"/>
                    </a:cubicBezTo>
                    <a:moveTo>
                      <a:pt x="23" y="71"/>
                    </a:moveTo>
                    <a:cubicBezTo>
                      <a:pt x="22" y="74"/>
                      <a:pt x="20" y="76"/>
                      <a:pt x="19" y="78"/>
                    </a:cubicBezTo>
                    <a:cubicBezTo>
                      <a:pt x="19" y="78"/>
                      <a:pt x="20" y="78"/>
                      <a:pt x="20" y="78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3" y="71"/>
                      <a:pt x="23" y="71"/>
                      <a:pt x="23" y="71"/>
                    </a:cubicBezTo>
                    <a:moveTo>
                      <a:pt x="88" y="71"/>
                    </a:moveTo>
                    <a:cubicBezTo>
                      <a:pt x="88" y="72"/>
                      <a:pt x="88" y="72"/>
                      <a:pt x="88" y="72"/>
                    </a:cubicBezTo>
                    <a:cubicBezTo>
                      <a:pt x="89" y="73"/>
                      <a:pt x="91" y="74"/>
                      <a:pt x="92" y="74"/>
                    </a:cubicBezTo>
                    <a:cubicBezTo>
                      <a:pt x="93" y="75"/>
                      <a:pt x="94" y="76"/>
                      <a:pt x="95" y="76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93" y="74"/>
                      <a:pt x="91" y="73"/>
                      <a:pt x="88" y="71"/>
                    </a:cubicBezTo>
                    <a:moveTo>
                      <a:pt x="126" y="71"/>
                    </a:moveTo>
                    <a:cubicBezTo>
                      <a:pt x="125" y="72"/>
                      <a:pt x="125" y="72"/>
                      <a:pt x="125" y="73"/>
                    </a:cubicBezTo>
                    <a:cubicBezTo>
                      <a:pt x="128" y="75"/>
                      <a:pt x="131" y="76"/>
                      <a:pt x="134" y="78"/>
                    </a:cubicBezTo>
                    <a:cubicBezTo>
                      <a:pt x="134" y="78"/>
                      <a:pt x="134" y="77"/>
                      <a:pt x="134" y="77"/>
                    </a:cubicBezTo>
                    <a:cubicBezTo>
                      <a:pt x="132" y="75"/>
                      <a:pt x="129" y="73"/>
                      <a:pt x="126" y="71"/>
                    </a:cubicBezTo>
                    <a:moveTo>
                      <a:pt x="141" y="71"/>
                    </a:moveTo>
                    <a:cubicBezTo>
                      <a:pt x="141" y="71"/>
                      <a:pt x="141" y="71"/>
                      <a:pt x="141" y="72"/>
                    </a:cubicBezTo>
                    <a:cubicBezTo>
                      <a:pt x="141" y="72"/>
                      <a:pt x="141" y="72"/>
                      <a:pt x="141" y="72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41" y="71"/>
                      <a:pt x="141" y="71"/>
                      <a:pt x="141" y="71"/>
                    </a:cubicBezTo>
                    <a:moveTo>
                      <a:pt x="85" y="71"/>
                    </a:moveTo>
                    <a:cubicBezTo>
                      <a:pt x="84" y="71"/>
                      <a:pt x="84" y="71"/>
                      <a:pt x="84" y="71"/>
                    </a:cubicBezTo>
                    <a:cubicBezTo>
                      <a:pt x="85" y="71"/>
                      <a:pt x="85" y="71"/>
                      <a:pt x="86" y="72"/>
                    </a:cubicBezTo>
                    <a:cubicBezTo>
                      <a:pt x="86" y="71"/>
                      <a:pt x="86" y="71"/>
                      <a:pt x="86" y="71"/>
                    </a:cubicBezTo>
                    <a:cubicBezTo>
                      <a:pt x="85" y="71"/>
                      <a:pt x="85" y="71"/>
                      <a:pt x="85" y="71"/>
                    </a:cubicBezTo>
                    <a:moveTo>
                      <a:pt x="60" y="71"/>
                    </a:moveTo>
                    <a:cubicBezTo>
                      <a:pt x="60" y="71"/>
                      <a:pt x="59" y="71"/>
                      <a:pt x="59" y="71"/>
                    </a:cubicBezTo>
                    <a:cubicBezTo>
                      <a:pt x="60" y="72"/>
                      <a:pt x="61" y="72"/>
                      <a:pt x="61" y="73"/>
                    </a:cubicBezTo>
                    <a:cubicBezTo>
                      <a:pt x="62" y="72"/>
                      <a:pt x="62" y="72"/>
                      <a:pt x="62" y="72"/>
                    </a:cubicBezTo>
                    <a:cubicBezTo>
                      <a:pt x="61" y="72"/>
                      <a:pt x="60" y="71"/>
                      <a:pt x="60" y="71"/>
                    </a:cubicBezTo>
                    <a:moveTo>
                      <a:pt x="89" y="71"/>
                    </a:moveTo>
                    <a:cubicBezTo>
                      <a:pt x="89" y="71"/>
                      <a:pt x="89" y="71"/>
                      <a:pt x="89" y="71"/>
                    </a:cubicBezTo>
                    <a:cubicBezTo>
                      <a:pt x="91" y="72"/>
                      <a:pt x="93" y="74"/>
                      <a:pt x="95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3" y="73"/>
                      <a:pt x="91" y="72"/>
                      <a:pt x="89" y="71"/>
                    </a:cubicBezTo>
                    <a:moveTo>
                      <a:pt x="141" y="70"/>
                    </a:moveTo>
                    <a:cubicBezTo>
                      <a:pt x="141" y="71"/>
                      <a:pt x="141" y="71"/>
                      <a:pt x="140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0"/>
                      <a:pt x="141" y="70"/>
                      <a:pt x="141" y="70"/>
                    </a:cubicBezTo>
                    <a:moveTo>
                      <a:pt x="24" y="70"/>
                    </a:moveTo>
                    <a:cubicBezTo>
                      <a:pt x="24" y="70"/>
                      <a:pt x="24" y="71"/>
                      <a:pt x="23" y="7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70"/>
                      <a:pt x="24" y="70"/>
                      <a:pt x="24" y="70"/>
                    </a:cubicBezTo>
                    <a:moveTo>
                      <a:pt x="153" y="70"/>
                    </a:moveTo>
                    <a:cubicBezTo>
                      <a:pt x="151" y="72"/>
                      <a:pt x="150" y="74"/>
                      <a:pt x="149" y="76"/>
                    </a:cubicBezTo>
                    <a:cubicBezTo>
                      <a:pt x="149" y="77"/>
                      <a:pt x="150" y="77"/>
                      <a:pt x="150" y="77"/>
                    </a:cubicBezTo>
                    <a:cubicBezTo>
                      <a:pt x="151" y="78"/>
                      <a:pt x="152" y="79"/>
                      <a:pt x="154" y="79"/>
                    </a:cubicBezTo>
                    <a:cubicBezTo>
                      <a:pt x="155" y="77"/>
                      <a:pt x="156" y="75"/>
                      <a:pt x="157" y="73"/>
                    </a:cubicBezTo>
                    <a:cubicBezTo>
                      <a:pt x="156" y="72"/>
                      <a:pt x="154" y="71"/>
                      <a:pt x="153" y="70"/>
                    </a:cubicBezTo>
                    <a:moveTo>
                      <a:pt x="60" y="70"/>
                    </a:moveTo>
                    <a:cubicBezTo>
                      <a:pt x="60" y="70"/>
                      <a:pt x="60" y="70"/>
                      <a:pt x="60" y="70"/>
                    </a:cubicBezTo>
                    <a:cubicBezTo>
                      <a:pt x="61" y="71"/>
                      <a:pt x="61" y="71"/>
                      <a:pt x="62" y="72"/>
                    </a:cubicBezTo>
                    <a:cubicBezTo>
                      <a:pt x="62" y="72"/>
                      <a:pt x="62" y="71"/>
                      <a:pt x="62" y="71"/>
                    </a:cubicBezTo>
                    <a:cubicBezTo>
                      <a:pt x="62" y="71"/>
                      <a:pt x="61" y="70"/>
                      <a:pt x="60" y="70"/>
                    </a:cubicBezTo>
                    <a:moveTo>
                      <a:pt x="44" y="70"/>
                    </a:moveTo>
                    <a:cubicBezTo>
                      <a:pt x="44" y="71"/>
                      <a:pt x="43" y="72"/>
                      <a:pt x="42" y="73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4" y="73"/>
                      <a:pt x="45" y="71"/>
                      <a:pt x="45" y="70"/>
                    </a:cubicBezTo>
                    <a:cubicBezTo>
                      <a:pt x="45" y="70"/>
                      <a:pt x="45" y="70"/>
                      <a:pt x="44" y="70"/>
                    </a:cubicBezTo>
                    <a:moveTo>
                      <a:pt x="85" y="69"/>
                    </a:moveTo>
                    <a:cubicBezTo>
                      <a:pt x="85" y="70"/>
                      <a:pt x="85" y="70"/>
                      <a:pt x="85" y="70"/>
                    </a:cubicBezTo>
                    <a:cubicBezTo>
                      <a:pt x="85" y="70"/>
                      <a:pt x="86" y="71"/>
                      <a:pt x="86" y="71"/>
                    </a:cubicBezTo>
                    <a:cubicBezTo>
                      <a:pt x="86" y="70"/>
                      <a:pt x="86" y="70"/>
                      <a:pt x="86" y="70"/>
                    </a:cubicBezTo>
                    <a:cubicBezTo>
                      <a:pt x="86" y="70"/>
                      <a:pt x="86" y="70"/>
                      <a:pt x="85" y="69"/>
                    </a:cubicBezTo>
                    <a:moveTo>
                      <a:pt x="86" y="69"/>
                    </a:moveTo>
                    <a:cubicBezTo>
                      <a:pt x="86" y="69"/>
                      <a:pt x="86" y="69"/>
                      <a:pt x="85" y="69"/>
                    </a:cubicBezTo>
                    <a:cubicBezTo>
                      <a:pt x="86" y="69"/>
                      <a:pt x="86" y="70"/>
                      <a:pt x="87" y="70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6" y="69"/>
                      <a:pt x="86" y="69"/>
                    </a:cubicBezTo>
                    <a:moveTo>
                      <a:pt x="42" y="68"/>
                    </a:moveTo>
                    <a:cubicBezTo>
                      <a:pt x="42" y="70"/>
                      <a:pt x="41" y="71"/>
                      <a:pt x="40" y="72"/>
                    </a:cubicBezTo>
                    <a:cubicBezTo>
                      <a:pt x="41" y="72"/>
                      <a:pt x="41" y="73"/>
                      <a:pt x="42" y="73"/>
                    </a:cubicBezTo>
                    <a:cubicBezTo>
                      <a:pt x="43" y="72"/>
                      <a:pt x="44" y="71"/>
                      <a:pt x="44" y="70"/>
                    </a:cubicBezTo>
                    <a:cubicBezTo>
                      <a:pt x="44" y="69"/>
                      <a:pt x="43" y="69"/>
                      <a:pt x="42" y="68"/>
                    </a:cubicBezTo>
                    <a:moveTo>
                      <a:pt x="80" y="68"/>
                    </a:move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1" y="69"/>
                      <a:pt x="82" y="70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1" y="69"/>
                      <a:pt x="80" y="68"/>
                      <a:pt x="80" y="68"/>
                    </a:cubicBezTo>
                    <a:moveTo>
                      <a:pt x="80" y="67"/>
                    </a:move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8"/>
                      <a:pt x="81" y="68"/>
                      <a:pt x="82" y="68"/>
                    </a:cubicBezTo>
                    <a:cubicBezTo>
                      <a:pt x="81" y="68"/>
                      <a:pt x="80" y="68"/>
                      <a:pt x="80" y="67"/>
                    </a:cubicBezTo>
                    <a:moveTo>
                      <a:pt x="29" y="67"/>
                    </a:moveTo>
                    <a:cubicBezTo>
                      <a:pt x="29" y="67"/>
                      <a:pt x="29" y="67"/>
                      <a:pt x="29" y="68"/>
                    </a:cubicBezTo>
                    <a:cubicBezTo>
                      <a:pt x="29" y="68"/>
                      <a:pt x="30" y="68"/>
                      <a:pt x="30" y="69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0" y="68"/>
                      <a:pt x="30" y="67"/>
                      <a:pt x="29" y="67"/>
                    </a:cubicBezTo>
                    <a:moveTo>
                      <a:pt x="147" y="67"/>
                    </a:moveTo>
                    <a:cubicBezTo>
                      <a:pt x="145" y="69"/>
                      <a:pt x="144" y="71"/>
                      <a:pt x="143" y="73"/>
                    </a:cubicBezTo>
                    <a:cubicBezTo>
                      <a:pt x="145" y="74"/>
                      <a:pt x="146" y="75"/>
                      <a:pt x="148" y="76"/>
                    </a:cubicBezTo>
                    <a:cubicBezTo>
                      <a:pt x="149" y="74"/>
                      <a:pt x="150" y="72"/>
                      <a:pt x="152" y="70"/>
                    </a:cubicBezTo>
                    <a:cubicBezTo>
                      <a:pt x="150" y="69"/>
                      <a:pt x="148" y="68"/>
                      <a:pt x="147" y="67"/>
                    </a:cubicBezTo>
                    <a:moveTo>
                      <a:pt x="80" y="66"/>
                    </a:moveTo>
                    <a:cubicBezTo>
                      <a:pt x="80" y="67"/>
                      <a:pt x="80" y="67"/>
                      <a:pt x="80" y="67"/>
                    </a:cubicBezTo>
                    <a:cubicBezTo>
                      <a:pt x="81" y="68"/>
                      <a:pt x="82" y="68"/>
                      <a:pt x="83" y="69"/>
                    </a:cubicBezTo>
                    <a:cubicBezTo>
                      <a:pt x="83" y="69"/>
                      <a:pt x="83" y="68"/>
                      <a:pt x="83" y="68"/>
                    </a:cubicBezTo>
                    <a:cubicBezTo>
                      <a:pt x="82" y="68"/>
                      <a:pt x="81" y="67"/>
                      <a:pt x="80" y="66"/>
                    </a:cubicBezTo>
                    <a:moveTo>
                      <a:pt x="29" y="66"/>
                    </a:move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7"/>
                      <a:pt x="30" y="68"/>
                      <a:pt x="31" y="68"/>
                    </a:cubicBezTo>
                    <a:cubicBezTo>
                      <a:pt x="31" y="68"/>
                      <a:pt x="31" y="68"/>
                      <a:pt x="31" y="67"/>
                    </a:cubicBezTo>
                    <a:cubicBezTo>
                      <a:pt x="31" y="67"/>
                      <a:pt x="30" y="67"/>
                      <a:pt x="29" y="66"/>
                    </a:cubicBezTo>
                    <a:moveTo>
                      <a:pt x="81" y="66"/>
                    </a:moveTo>
                    <a:cubicBezTo>
                      <a:pt x="81" y="66"/>
                      <a:pt x="81" y="66"/>
                      <a:pt x="80" y="66"/>
                    </a:cubicBezTo>
                    <a:cubicBezTo>
                      <a:pt x="81" y="67"/>
                      <a:pt x="82" y="67"/>
                      <a:pt x="83" y="68"/>
                    </a:cubicBezTo>
                    <a:cubicBezTo>
                      <a:pt x="83" y="68"/>
                      <a:pt x="83" y="68"/>
                      <a:pt x="84" y="67"/>
                    </a:cubicBezTo>
                    <a:cubicBezTo>
                      <a:pt x="83" y="67"/>
                      <a:pt x="82" y="66"/>
                      <a:pt x="81" y="66"/>
                    </a:cubicBezTo>
                    <a:moveTo>
                      <a:pt x="110" y="66"/>
                    </a:moveTo>
                    <a:cubicBezTo>
                      <a:pt x="110" y="66"/>
                      <a:pt x="109" y="67"/>
                      <a:pt x="109" y="68"/>
                    </a:cubicBezTo>
                    <a:cubicBezTo>
                      <a:pt x="113" y="70"/>
                      <a:pt x="117" y="72"/>
                      <a:pt x="121" y="75"/>
                    </a:cubicBezTo>
                    <a:cubicBezTo>
                      <a:pt x="121" y="74"/>
                      <a:pt x="121" y="73"/>
                      <a:pt x="122" y="73"/>
                    </a:cubicBezTo>
                    <a:cubicBezTo>
                      <a:pt x="118" y="70"/>
                      <a:pt x="114" y="68"/>
                      <a:pt x="110" y="66"/>
                    </a:cubicBezTo>
                    <a:moveTo>
                      <a:pt x="145" y="66"/>
                    </a:moveTo>
                    <a:cubicBezTo>
                      <a:pt x="145" y="67"/>
                      <a:pt x="145" y="67"/>
                      <a:pt x="145" y="67"/>
                    </a:cubicBezTo>
                    <a:cubicBezTo>
                      <a:pt x="145" y="67"/>
                      <a:pt x="145" y="67"/>
                      <a:pt x="145" y="66"/>
                    </a:cubicBezTo>
                    <a:cubicBezTo>
                      <a:pt x="145" y="66"/>
                      <a:pt x="145" y="66"/>
                      <a:pt x="145" y="66"/>
                    </a:cubicBezTo>
                    <a:moveTo>
                      <a:pt x="27" y="66"/>
                    </a:move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7" y="66"/>
                      <a:pt x="27" y="67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moveTo>
                      <a:pt x="44" y="66"/>
                    </a:moveTo>
                    <a:cubicBezTo>
                      <a:pt x="44" y="66"/>
                      <a:pt x="44" y="66"/>
                      <a:pt x="44" y="66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7" y="68"/>
                      <a:pt x="47" y="68"/>
                      <a:pt x="47" y="67"/>
                    </a:cubicBezTo>
                    <a:cubicBezTo>
                      <a:pt x="46" y="67"/>
                      <a:pt x="45" y="66"/>
                      <a:pt x="44" y="66"/>
                    </a:cubicBezTo>
                    <a:moveTo>
                      <a:pt x="92" y="66"/>
                    </a:moveTo>
                    <a:cubicBezTo>
                      <a:pt x="92" y="66"/>
                      <a:pt x="92" y="66"/>
                      <a:pt x="92" y="66"/>
                    </a:cubicBezTo>
                    <a:cubicBezTo>
                      <a:pt x="94" y="67"/>
                      <a:pt x="96" y="69"/>
                      <a:pt x="98" y="70"/>
                    </a:cubicBezTo>
                    <a:cubicBezTo>
                      <a:pt x="98" y="70"/>
                      <a:pt x="99" y="70"/>
                      <a:pt x="99" y="70"/>
                    </a:cubicBezTo>
                    <a:cubicBezTo>
                      <a:pt x="96" y="68"/>
                      <a:pt x="94" y="67"/>
                      <a:pt x="92" y="66"/>
                    </a:cubicBezTo>
                    <a:moveTo>
                      <a:pt x="66" y="65"/>
                    </a:moveTo>
                    <a:cubicBezTo>
                      <a:pt x="65" y="67"/>
                      <a:pt x="64" y="69"/>
                      <a:pt x="64" y="70"/>
                    </a:cubicBezTo>
                    <a:cubicBezTo>
                      <a:pt x="64" y="70"/>
                      <a:pt x="65" y="71"/>
                      <a:pt x="65" y="71"/>
                    </a:cubicBezTo>
                    <a:cubicBezTo>
                      <a:pt x="66" y="69"/>
                      <a:pt x="67" y="68"/>
                      <a:pt x="68" y="66"/>
                    </a:cubicBezTo>
                    <a:cubicBezTo>
                      <a:pt x="67" y="66"/>
                      <a:pt x="67" y="66"/>
                      <a:pt x="66" y="65"/>
                    </a:cubicBezTo>
                    <a:moveTo>
                      <a:pt x="145" y="65"/>
                    </a:moveTo>
                    <a:cubicBezTo>
                      <a:pt x="144" y="67"/>
                      <a:pt x="143" y="69"/>
                      <a:pt x="142" y="71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5" y="65"/>
                      <a:pt x="145" y="65"/>
                      <a:pt x="145" y="65"/>
                    </a:cubicBezTo>
                    <a:moveTo>
                      <a:pt x="144" y="65"/>
                    </a:moveTo>
                    <a:cubicBezTo>
                      <a:pt x="143" y="67"/>
                      <a:pt x="142" y="69"/>
                      <a:pt x="141" y="70"/>
                    </a:cubicBezTo>
                    <a:cubicBezTo>
                      <a:pt x="141" y="70"/>
                      <a:pt x="141" y="71"/>
                      <a:pt x="141" y="71"/>
                    </a:cubicBezTo>
                    <a:cubicBezTo>
                      <a:pt x="144" y="65"/>
                      <a:pt x="144" y="65"/>
                      <a:pt x="144" y="65"/>
                    </a:cubicBezTo>
                    <a:cubicBezTo>
                      <a:pt x="144" y="65"/>
                      <a:pt x="144" y="65"/>
                      <a:pt x="144" y="65"/>
                    </a:cubicBezTo>
                    <a:moveTo>
                      <a:pt x="27" y="65"/>
                    </a:moveTo>
                    <a:cubicBezTo>
                      <a:pt x="27" y="65"/>
                      <a:pt x="27" y="65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7" y="65"/>
                      <a:pt x="27" y="65"/>
                      <a:pt x="27" y="65"/>
                    </a:cubicBezTo>
                    <a:moveTo>
                      <a:pt x="45" y="65"/>
                    </a:moveTo>
                    <a:cubicBezTo>
                      <a:pt x="44" y="65"/>
                      <a:pt x="44" y="65"/>
                      <a:pt x="44" y="66"/>
                    </a:cubicBezTo>
                    <a:cubicBezTo>
                      <a:pt x="45" y="66"/>
                      <a:pt x="46" y="67"/>
                      <a:pt x="47" y="67"/>
                    </a:cubicBezTo>
                    <a:cubicBezTo>
                      <a:pt x="47" y="67"/>
                      <a:pt x="47" y="67"/>
                      <a:pt x="48" y="66"/>
                    </a:cubicBezTo>
                    <a:cubicBezTo>
                      <a:pt x="47" y="66"/>
                      <a:pt x="46" y="65"/>
                      <a:pt x="45" y="65"/>
                    </a:cubicBezTo>
                    <a:moveTo>
                      <a:pt x="130" y="64"/>
                    </a:moveTo>
                    <a:cubicBezTo>
                      <a:pt x="130" y="64"/>
                      <a:pt x="130" y="64"/>
                      <a:pt x="130" y="65"/>
                    </a:cubicBezTo>
                    <a:cubicBezTo>
                      <a:pt x="133" y="66"/>
                      <a:pt x="136" y="68"/>
                      <a:pt x="138" y="70"/>
                    </a:cubicBezTo>
                    <a:cubicBezTo>
                      <a:pt x="139" y="70"/>
                      <a:pt x="139" y="70"/>
                      <a:pt x="139" y="69"/>
                    </a:cubicBezTo>
                    <a:cubicBezTo>
                      <a:pt x="130" y="64"/>
                      <a:pt x="130" y="64"/>
                      <a:pt x="130" y="64"/>
                    </a:cubicBezTo>
                    <a:moveTo>
                      <a:pt x="64" y="64"/>
                    </a:moveTo>
                    <a:cubicBezTo>
                      <a:pt x="63" y="66"/>
                      <a:pt x="62" y="67"/>
                      <a:pt x="61" y="69"/>
                    </a:cubicBezTo>
                    <a:cubicBezTo>
                      <a:pt x="62" y="69"/>
                      <a:pt x="62" y="69"/>
                      <a:pt x="63" y="70"/>
                    </a:cubicBezTo>
                    <a:cubicBezTo>
                      <a:pt x="64" y="68"/>
                      <a:pt x="65" y="67"/>
                      <a:pt x="66" y="65"/>
                    </a:cubicBezTo>
                    <a:cubicBezTo>
                      <a:pt x="65" y="65"/>
                      <a:pt x="65" y="64"/>
                      <a:pt x="64" y="64"/>
                    </a:cubicBezTo>
                    <a:moveTo>
                      <a:pt x="89" y="64"/>
                    </a:moveTo>
                    <a:cubicBezTo>
                      <a:pt x="89" y="64"/>
                      <a:pt x="88" y="64"/>
                      <a:pt x="88" y="64"/>
                    </a:cubicBezTo>
                    <a:cubicBezTo>
                      <a:pt x="89" y="64"/>
                      <a:pt x="89" y="65"/>
                      <a:pt x="90" y="65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4"/>
                      <a:pt x="89" y="64"/>
                      <a:pt x="89" y="64"/>
                    </a:cubicBezTo>
                    <a:moveTo>
                      <a:pt x="45" y="63"/>
                    </a:moveTo>
                    <a:cubicBezTo>
                      <a:pt x="45" y="64"/>
                      <a:pt x="45" y="64"/>
                      <a:pt x="45" y="64"/>
                    </a:cubicBezTo>
                    <a:cubicBezTo>
                      <a:pt x="46" y="65"/>
                      <a:pt x="47" y="65"/>
                      <a:pt x="48" y="66"/>
                    </a:cubicBezTo>
                    <a:cubicBezTo>
                      <a:pt x="48" y="66"/>
                      <a:pt x="48" y="65"/>
                      <a:pt x="48" y="65"/>
                    </a:cubicBezTo>
                    <a:cubicBezTo>
                      <a:pt x="47" y="65"/>
                      <a:pt x="46" y="64"/>
                      <a:pt x="45" y="63"/>
                    </a:cubicBezTo>
                    <a:moveTo>
                      <a:pt x="112" y="63"/>
                    </a:moveTo>
                    <a:cubicBezTo>
                      <a:pt x="112" y="64"/>
                      <a:pt x="111" y="64"/>
                      <a:pt x="111" y="65"/>
                    </a:cubicBezTo>
                    <a:cubicBezTo>
                      <a:pt x="115" y="67"/>
                      <a:pt x="118" y="69"/>
                      <a:pt x="122" y="72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0" y="68"/>
                      <a:pt x="116" y="65"/>
                      <a:pt x="112" y="63"/>
                    </a:cubicBezTo>
                    <a:moveTo>
                      <a:pt x="46" y="62"/>
                    </a:moveTo>
                    <a:cubicBezTo>
                      <a:pt x="46" y="63"/>
                      <a:pt x="46" y="63"/>
                      <a:pt x="46" y="63"/>
                    </a:cubicBezTo>
                    <a:cubicBezTo>
                      <a:pt x="47" y="63"/>
                      <a:pt x="48" y="64"/>
                      <a:pt x="49" y="65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8" y="64"/>
                      <a:pt x="47" y="63"/>
                      <a:pt x="46" y="62"/>
                    </a:cubicBezTo>
                    <a:moveTo>
                      <a:pt x="32" y="62"/>
                    </a:moveTo>
                    <a:cubicBezTo>
                      <a:pt x="31" y="63"/>
                      <a:pt x="30" y="65"/>
                      <a:pt x="30" y="66"/>
                    </a:cubicBezTo>
                    <a:cubicBezTo>
                      <a:pt x="30" y="66"/>
                      <a:pt x="31" y="67"/>
                      <a:pt x="31" y="67"/>
                    </a:cubicBezTo>
                    <a:cubicBezTo>
                      <a:pt x="32" y="66"/>
                      <a:pt x="33" y="64"/>
                      <a:pt x="33" y="63"/>
                    </a:cubicBezTo>
                    <a:cubicBezTo>
                      <a:pt x="33" y="63"/>
                      <a:pt x="32" y="63"/>
                      <a:pt x="32" y="62"/>
                    </a:cubicBezTo>
                    <a:moveTo>
                      <a:pt x="47" y="62"/>
                    </a:moveTo>
                    <a:cubicBezTo>
                      <a:pt x="46" y="62"/>
                      <a:pt x="46" y="62"/>
                      <a:pt x="46" y="62"/>
                    </a:cubicBezTo>
                    <a:cubicBezTo>
                      <a:pt x="47" y="63"/>
                      <a:pt x="48" y="63"/>
                      <a:pt x="49" y="64"/>
                    </a:cubicBezTo>
                    <a:cubicBezTo>
                      <a:pt x="49" y="64"/>
                      <a:pt x="49" y="64"/>
                      <a:pt x="49" y="63"/>
                    </a:cubicBezTo>
                    <a:cubicBezTo>
                      <a:pt x="48" y="63"/>
                      <a:pt x="48" y="62"/>
                      <a:pt x="47" y="62"/>
                    </a:cubicBezTo>
                    <a:moveTo>
                      <a:pt x="30" y="61"/>
                    </a:moveTo>
                    <a:cubicBezTo>
                      <a:pt x="29" y="62"/>
                      <a:pt x="28" y="63"/>
                      <a:pt x="27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moveTo>
                      <a:pt x="69" y="61"/>
                    </a:move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70" y="61"/>
                      <a:pt x="70" y="6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0" y="61"/>
                      <a:pt x="70" y="61"/>
                      <a:pt x="69" y="61"/>
                    </a:cubicBezTo>
                    <a:moveTo>
                      <a:pt x="84" y="61"/>
                    </a:moveTo>
                    <a:cubicBezTo>
                      <a:pt x="84" y="61"/>
                      <a:pt x="84" y="61"/>
                      <a:pt x="83" y="61"/>
                    </a:cubicBezTo>
                    <a:cubicBezTo>
                      <a:pt x="84" y="62"/>
                      <a:pt x="85" y="62"/>
                      <a:pt x="86" y="63"/>
                    </a:cubicBezTo>
                    <a:cubicBezTo>
                      <a:pt x="86" y="63"/>
                      <a:pt x="86" y="62"/>
                      <a:pt x="87" y="62"/>
                    </a:cubicBezTo>
                    <a:cubicBezTo>
                      <a:pt x="86" y="62"/>
                      <a:pt x="85" y="61"/>
                      <a:pt x="84" y="61"/>
                    </a:cubicBezTo>
                    <a:moveTo>
                      <a:pt x="69" y="60"/>
                    </a:moveTo>
                    <a:cubicBezTo>
                      <a:pt x="69" y="60"/>
                      <a:pt x="69" y="60"/>
                      <a:pt x="69" y="61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0" y="61"/>
                      <a:pt x="70" y="60"/>
                      <a:pt x="69" y="60"/>
                    </a:cubicBezTo>
                    <a:moveTo>
                      <a:pt x="33" y="59"/>
                    </a:moveTo>
                    <a:cubicBezTo>
                      <a:pt x="33" y="59"/>
                      <a:pt x="33" y="59"/>
                      <a:pt x="33" y="60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0"/>
                      <a:pt x="35" y="60"/>
                    </a:cubicBezTo>
                    <a:cubicBezTo>
                      <a:pt x="34" y="60"/>
                      <a:pt x="34" y="60"/>
                      <a:pt x="33" y="59"/>
                    </a:cubicBezTo>
                    <a:moveTo>
                      <a:pt x="67" y="59"/>
                    </a:moveTo>
                    <a:cubicBezTo>
                      <a:pt x="67" y="59"/>
                      <a:pt x="67" y="59"/>
                      <a:pt x="67" y="59"/>
                    </a:cubicBezTo>
                    <a:cubicBezTo>
                      <a:pt x="67" y="60"/>
                      <a:pt x="68" y="60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8" y="60"/>
                      <a:pt x="67" y="60"/>
                      <a:pt x="67" y="59"/>
                    </a:cubicBezTo>
                    <a:moveTo>
                      <a:pt x="70" y="59"/>
                    </a:moveTo>
                    <a:cubicBezTo>
                      <a:pt x="70" y="59"/>
                      <a:pt x="70" y="60"/>
                      <a:pt x="70" y="60"/>
                    </a:cubicBezTo>
                    <a:cubicBezTo>
                      <a:pt x="70" y="60"/>
                      <a:pt x="71" y="60"/>
                      <a:pt x="71" y="61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1" y="60"/>
                      <a:pt x="70" y="60"/>
                      <a:pt x="70" y="59"/>
                    </a:cubicBezTo>
                    <a:moveTo>
                      <a:pt x="133" y="59"/>
                    </a:moveTo>
                    <a:cubicBezTo>
                      <a:pt x="132" y="61"/>
                      <a:pt x="131" y="62"/>
                      <a:pt x="130" y="64"/>
                    </a:cubicBezTo>
                    <a:cubicBezTo>
                      <a:pt x="133" y="66"/>
                      <a:pt x="136" y="68"/>
                      <a:pt x="139" y="69"/>
                    </a:cubicBezTo>
                    <a:cubicBezTo>
                      <a:pt x="140" y="67"/>
                      <a:pt x="141" y="66"/>
                      <a:pt x="142" y="64"/>
                    </a:cubicBezTo>
                    <a:cubicBezTo>
                      <a:pt x="139" y="62"/>
                      <a:pt x="136" y="61"/>
                      <a:pt x="133" y="59"/>
                    </a:cubicBezTo>
                    <a:moveTo>
                      <a:pt x="121" y="59"/>
                    </a:moveTo>
                    <a:cubicBezTo>
                      <a:pt x="123" y="60"/>
                      <a:pt x="125" y="62"/>
                      <a:pt x="127" y="63"/>
                    </a:cubicBezTo>
                    <a:cubicBezTo>
                      <a:pt x="127" y="63"/>
                      <a:pt x="127" y="63"/>
                      <a:pt x="127" y="63"/>
                    </a:cubicBezTo>
                    <a:cubicBezTo>
                      <a:pt x="121" y="59"/>
                      <a:pt x="121" y="59"/>
                      <a:pt x="121" y="59"/>
                    </a:cubicBezTo>
                    <a:moveTo>
                      <a:pt x="67" y="59"/>
                    </a:moveTo>
                    <a:cubicBezTo>
                      <a:pt x="67" y="59"/>
                      <a:pt x="67" y="59"/>
                      <a:pt x="67" y="59"/>
                    </a:cubicBezTo>
                    <a:cubicBezTo>
                      <a:pt x="67" y="60"/>
                      <a:pt x="68" y="60"/>
                      <a:pt x="69" y="61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69" y="59"/>
                      <a:pt x="68" y="59"/>
                      <a:pt x="67" y="59"/>
                    </a:cubicBezTo>
                    <a:moveTo>
                      <a:pt x="34" y="58"/>
                    </a:moveTo>
                    <a:cubicBezTo>
                      <a:pt x="34" y="59"/>
                      <a:pt x="34" y="59"/>
                      <a:pt x="33" y="59"/>
                    </a:cubicBezTo>
                    <a:cubicBezTo>
                      <a:pt x="34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6" y="59"/>
                    </a:cubicBezTo>
                    <a:cubicBezTo>
                      <a:pt x="35" y="59"/>
                      <a:pt x="34" y="59"/>
                      <a:pt x="34" y="58"/>
                    </a:cubicBezTo>
                    <a:moveTo>
                      <a:pt x="31" y="58"/>
                    </a:moveTo>
                    <a:cubicBezTo>
                      <a:pt x="31" y="58"/>
                      <a:pt x="31" y="58"/>
                      <a:pt x="31" y="58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2" y="58"/>
                      <a:pt x="31" y="58"/>
                      <a:pt x="31" y="58"/>
                    </a:cubicBezTo>
                    <a:moveTo>
                      <a:pt x="68" y="58"/>
                    </a:moveTo>
                    <a:cubicBezTo>
                      <a:pt x="68" y="58"/>
                      <a:pt x="67" y="58"/>
                      <a:pt x="67" y="58"/>
                    </a:cubicBezTo>
                    <a:cubicBezTo>
                      <a:pt x="68" y="59"/>
                      <a:pt x="69" y="59"/>
                      <a:pt x="69" y="60"/>
                    </a:cubicBezTo>
                    <a:cubicBezTo>
                      <a:pt x="70" y="60"/>
                      <a:pt x="70" y="59"/>
                      <a:pt x="70" y="59"/>
                    </a:cubicBezTo>
                    <a:cubicBezTo>
                      <a:pt x="69" y="59"/>
                      <a:pt x="68" y="58"/>
                      <a:pt x="68" y="58"/>
                    </a:cubicBezTo>
                    <a:moveTo>
                      <a:pt x="96" y="58"/>
                    </a:moveTo>
                    <a:cubicBezTo>
                      <a:pt x="96" y="58"/>
                      <a:pt x="96" y="59"/>
                      <a:pt x="95" y="60"/>
                    </a:cubicBezTo>
                    <a:cubicBezTo>
                      <a:pt x="98" y="61"/>
                      <a:pt x="100" y="62"/>
                      <a:pt x="102" y="64"/>
                    </a:cubicBezTo>
                    <a:cubicBezTo>
                      <a:pt x="102" y="63"/>
                      <a:pt x="103" y="62"/>
                      <a:pt x="103" y="62"/>
                    </a:cubicBezTo>
                    <a:cubicBezTo>
                      <a:pt x="101" y="60"/>
                      <a:pt x="99" y="59"/>
                      <a:pt x="96" y="58"/>
                    </a:cubicBezTo>
                    <a:moveTo>
                      <a:pt x="32" y="57"/>
                    </a:moveTo>
                    <a:cubicBezTo>
                      <a:pt x="32" y="58"/>
                      <a:pt x="31" y="58"/>
                      <a:pt x="31" y="58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2" y="58"/>
                      <a:pt x="32" y="57"/>
                      <a:pt x="32" y="57"/>
                    </a:cubicBezTo>
                    <a:moveTo>
                      <a:pt x="35" y="57"/>
                    </a:moveTo>
                    <a:cubicBezTo>
                      <a:pt x="35" y="57"/>
                      <a:pt x="34" y="57"/>
                      <a:pt x="34" y="58"/>
                    </a:cubicBezTo>
                    <a:cubicBezTo>
                      <a:pt x="35" y="58"/>
                      <a:pt x="35" y="58"/>
                      <a:pt x="36" y="59"/>
                    </a:cubicBezTo>
                    <a:cubicBezTo>
                      <a:pt x="36" y="58"/>
                      <a:pt x="36" y="58"/>
                      <a:pt x="37" y="58"/>
                    </a:cubicBezTo>
                    <a:cubicBezTo>
                      <a:pt x="36" y="57"/>
                      <a:pt x="35" y="57"/>
                      <a:pt x="35" y="57"/>
                    </a:cubicBezTo>
                    <a:moveTo>
                      <a:pt x="35" y="56"/>
                    </a:moveTo>
                    <a:cubicBezTo>
                      <a:pt x="35" y="56"/>
                      <a:pt x="35" y="56"/>
                      <a:pt x="35" y="56"/>
                    </a:cubicBezTo>
                    <a:cubicBezTo>
                      <a:pt x="36" y="57"/>
                      <a:pt x="36" y="57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6" y="57"/>
                      <a:pt x="36" y="56"/>
                      <a:pt x="35" y="56"/>
                    </a:cubicBezTo>
                    <a:moveTo>
                      <a:pt x="93" y="56"/>
                    </a:moveTo>
                    <a:cubicBezTo>
                      <a:pt x="93" y="56"/>
                      <a:pt x="92" y="57"/>
                      <a:pt x="92" y="58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94" y="58"/>
                      <a:pt x="94" y="57"/>
                      <a:pt x="94" y="57"/>
                    </a:cubicBezTo>
                    <a:cubicBezTo>
                      <a:pt x="94" y="56"/>
                      <a:pt x="94" y="56"/>
                      <a:pt x="93" y="56"/>
                    </a:cubicBezTo>
                    <a:moveTo>
                      <a:pt x="50" y="56"/>
                    </a:moveTo>
                    <a:cubicBezTo>
                      <a:pt x="49" y="57"/>
                      <a:pt x="48" y="59"/>
                      <a:pt x="47" y="60"/>
                    </a:cubicBezTo>
                    <a:cubicBezTo>
                      <a:pt x="48" y="61"/>
                      <a:pt x="49" y="61"/>
                      <a:pt x="50" y="62"/>
                    </a:cubicBezTo>
                    <a:cubicBezTo>
                      <a:pt x="51" y="60"/>
                      <a:pt x="52" y="59"/>
                      <a:pt x="53" y="57"/>
                    </a:cubicBezTo>
                    <a:cubicBezTo>
                      <a:pt x="52" y="57"/>
                      <a:pt x="51" y="56"/>
                      <a:pt x="50" y="56"/>
                    </a:cubicBezTo>
                    <a:moveTo>
                      <a:pt x="33" y="56"/>
                    </a:moveTo>
                    <a:cubicBezTo>
                      <a:pt x="33" y="56"/>
                      <a:pt x="33" y="56"/>
                      <a:pt x="32" y="56"/>
                    </a:cubicBezTo>
                    <a:cubicBezTo>
                      <a:pt x="33" y="56"/>
                      <a:pt x="33" y="57"/>
                      <a:pt x="33" y="57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moveTo>
                      <a:pt x="36" y="55"/>
                    </a:moveTo>
                    <a:cubicBezTo>
                      <a:pt x="36" y="55"/>
                      <a:pt x="36" y="55"/>
                      <a:pt x="35" y="56"/>
                    </a:cubicBezTo>
                    <a:cubicBezTo>
                      <a:pt x="36" y="56"/>
                      <a:pt x="37" y="56"/>
                      <a:pt x="37" y="57"/>
                    </a:cubicBezTo>
                    <a:cubicBezTo>
                      <a:pt x="37" y="56"/>
                      <a:pt x="37" y="56"/>
                      <a:pt x="38" y="56"/>
                    </a:cubicBezTo>
                    <a:cubicBezTo>
                      <a:pt x="37" y="56"/>
                      <a:pt x="36" y="55"/>
                      <a:pt x="36" y="55"/>
                    </a:cubicBezTo>
                    <a:moveTo>
                      <a:pt x="33" y="55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4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5"/>
                      <a:pt x="33" y="55"/>
                      <a:pt x="33" y="55"/>
                    </a:cubicBezTo>
                    <a:moveTo>
                      <a:pt x="98" y="55"/>
                    </a:moveTo>
                    <a:cubicBezTo>
                      <a:pt x="98" y="55"/>
                      <a:pt x="98" y="55"/>
                      <a:pt x="98" y="55"/>
                    </a:cubicBezTo>
                    <a:cubicBezTo>
                      <a:pt x="98" y="56"/>
                      <a:pt x="97" y="56"/>
                      <a:pt x="97" y="57"/>
                    </a:cubicBezTo>
                    <a:cubicBezTo>
                      <a:pt x="99" y="58"/>
                      <a:pt x="101" y="59"/>
                      <a:pt x="104" y="61"/>
                    </a:cubicBezTo>
                    <a:cubicBezTo>
                      <a:pt x="104" y="60"/>
                      <a:pt x="105" y="59"/>
                      <a:pt x="105" y="59"/>
                    </a:cubicBezTo>
                    <a:cubicBezTo>
                      <a:pt x="103" y="57"/>
                      <a:pt x="100" y="56"/>
                      <a:pt x="98" y="55"/>
                    </a:cubicBezTo>
                    <a:moveTo>
                      <a:pt x="34" y="54"/>
                    </a:move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moveTo>
                      <a:pt x="163" y="53"/>
                    </a:moveTo>
                    <a:cubicBezTo>
                      <a:pt x="161" y="56"/>
                      <a:pt x="159" y="59"/>
                      <a:pt x="157" y="62"/>
                    </a:cubicBezTo>
                    <a:cubicBezTo>
                      <a:pt x="159" y="63"/>
                      <a:pt x="160" y="64"/>
                      <a:pt x="162" y="65"/>
                    </a:cubicBezTo>
                    <a:cubicBezTo>
                      <a:pt x="164" y="62"/>
                      <a:pt x="166" y="59"/>
                      <a:pt x="168" y="56"/>
                    </a:cubicBezTo>
                    <a:cubicBezTo>
                      <a:pt x="166" y="55"/>
                      <a:pt x="165" y="54"/>
                      <a:pt x="163" y="53"/>
                    </a:cubicBezTo>
                    <a:moveTo>
                      <a:pt x="88" y="53"/>
                    </a:moveTo>
                    <a:cubicBezTo>
                      <a:pt x="88" y="54"/>
                      <a:pt x="88" y="54"/>
                      <a:pt x="87" y="55"/>
                    </a:cubicBezTo>
                    <a:cubicBezTo>
                      <a:pt x="88" y="55"/>
                      <a:pt x="89" y="56"/>
                      <a:pt x="90" y="56"/>
                    </a:cubicBezTo>
                    <a:cubicBezTo>
                      <a:pt x="90" y="56"/>
                      <a:pt x="91" y="55"/>
                      <a:pt x="91" y="55"/>
                    </a:cubicBezTo>
                    <a:cubicBezTo>
                      <a:pt x="90" y="54"/>
                      <a:pt x="89" y="53"/>
                      <a:pt x="88" y="53"/>
                    </a:cubicBezTo>
                    <a:moveTo>
                      <a:pt x="71" y="53"/>
                    </a:moveTo>
                    <a:cubicBezTo>
                      <a:pt x="71" y="53"/>
                      <a:pt x="71" y="53"/>
                      <a:pt x="70" y="53"/>
                    </a:cubicBezTo>
                    <a:cubicBezTo>
                      <a:pt x="72" y="54"/>
                      <a:pt x="73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3" y="54"/>
                      <a:pt x="72" y="53"/>
                      <a:pt x="71" y="53"/>
                    </a:cubicBezTo>
                    <a:moveTo>
                      <a:pt x="95" y="53"/>
                    </a:moveTo>
                    <a:cubicBezTo>
                      <a:pt x="95" y="53"/>
                      <a:pt x="94" y="54"/>
                      <a:pt x="94" y="55"/>
                    </a:cubicBezTo>
                    <a:cubicBezTo>
                      <a:pt x="94" y="55"/>
                      <a:pt x="95" y="55"/>
                      <a:pt x="95" y="56"/>
                    </a:cubicBezTo>
                    <a:cubicBezTo>
                      <a:pt x="95" y="55"/>
                      <a:pt x="96" y="54"/>
                      <a:pt x="96" y="53"/>
                    </a:cubicBezTo>
                    <a:cubicBezTo>
                      <a:pt x="96" y="53"/>
                      <a:pt x="95" y="53"/>
                      <a:pt x="95" y="53"/>
                    </a:cubicBezTo>
                    <a:moveTo>
                      <a:pt x="119" y="51"/>
                    </a:moveTo>
                    <a:cubicBezTo>
                      <a:pt x="118" y="53"/>
                      <a:pt x="117" y="54"/>
                      <a:pt x="116" y="56"/>
                    </a:cubicBezTo>
                    <a:cubicBezTo>
                      <a:pt x="120" y="58"/>
                      <a:pt x="124" y="60"/>
                      <a:pt x="127" y="63"/>
                    </a:cubicBezTo>
                    <a:cubicBezTo>
                      <a:pt x="128" y="61"/>
                      <a:pt x="129" y="59"/>
                      <a:pt x="130" y="57"/>
                    </a:cubicBezTo>
                    <a:cubicBezTo>
                      <a:pt x="127" y="56"/>
                      <a:pt x="124" y="54"/>
                      <a:pt x="121" y="52"/>
                    </a:cubicBezTo>
                    <a:cubicBezTo>
                      <a:pt x="121" y="52"/>
                      <a:pt x="120" y="51"/>
                      <a:pt x="119" y="51"/>
                    </a:cubicBezTo>
                    <a:moveTo>
                      <a:pt x="54" y="50"/>
                    </a:moveTo>
                    <a:cubicBezTo>
                      <a:pt x="53" y="51"/>
                      <a:pt x="53" y="51"/>
                      <a:pt x="53" y="51"/>
                    </a:cubicBezTo>
                    <a:cubicBezTo>
                      <a:pt x="54" y="52"/>
                      <a:pt x="55" y="52"/>
                      <a:pt x="55" y="53"/>
                    </a:cubicBezTo>
                    <a:cubicBezTo>
                      <a:pt x="56" y="53"/>
                      <a:pt x="56" y="52"/>
                      <a:pt x="56" y="52"/>
                    </a:cubicBezTo>
                    <a:cubicBezTo>
                      <a:pt x="55" y="51"/>
                      <a:pt x="54" y="51"/>
                      <a:pt x="54" y="50"/>
                    </a:cubicBezTo>
                    <a:moveTo>
                      <a:pt x="90" y="50"/>
                    </a:moveTo>
                    <a:cubicBezTo>
                      <a:pt x="90" y="51"/>
                      <a:pt x="89" y="51"/>
                      <a:pt x="89" y="52"/>
                    </a:cubicBezTo>
                    <a:cubicBezTo>
                      <a:pt x="90" y="52"/>
                      <a:pt x="91" y="53"/>
                      <a:pt x="92" y="54"/>
                    </a:cubicBezTo>
                    <a:cubicBezTo>
                      <a:pt x="92" y="53"/>
                      <a:pt x="92" y="52"/>
                      <a:pt x="93" y="52"/>
                    </a:cubicBezTo>
                    <a:cubicBezTo>
                      <a:pt x="92" y="51"/>
                      <a:pt x="91" y="50"/>
                      <a:pt x="90" y="50"/>
                    </a:cubicBezTo>
                    <a:moveTo>
                      <a:pt x="54" y="50"/>
                    </a:move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1"/>
                      <a:pt x="55" y="51"/>
                      <a:pt x="56" y="52"/>
                    </a:cubicBezTo>
                    <a:cubicBezTo>
                      <a:pt x="56" y="52"/>
                      <a:pt x="56" y="51"/>
                      <a:pt x="56" y="51"/>
                    </a:cubicBezTo>
                    <a:cubicBezTo>
                      <a:pt x="56" y="51"/>
                      <a:pt x="55" y="50"/>
                      <a:pt x="54" y="50"/>
                    </a:cubicBezTo>
                    <a:moveTo>
                      <a:pt x="157" y="49"/>
                    </a:moveTo>
                    <a:cubicBezTo>
                      <a:pt x="155" y="52"/>
                      <a:pt x="153" y="56"/>
                      <a:pt x="151" y="59"/>
                    </a:cubicBezTo>
                    <a:cubicBezTo>
                      <a:pt x="153" y="60"/>
                      <a:pt x="155" y="61"/>
                      <a:pt x="156" y="62"/>
                    </a:cubicBezTo>
                    <a:cubicBezTo>
                      <a:pt x="158" y="59"/>
                      <a:pt x="160" y="56"/>
                      <a:pt x="162" y="52"/>
                    </a:cubicBezTo>
                    <a:cubicBezTo>
                      <a:pt x="162" y="52"/>
                      <a:pt x="162" y="52"/>
                      <a:pt x="161" y="52"/>
                    </a:cubicBezTo>
                    <a:cubicBezTo>
                      <a:pt x="160" y="51"/>
                      <a:pt x="158" y="50"/>
                      <a:pt x="157" y="49"/>
                    </a:cubicBezTo>
                    <a:moveTo>
                      <a:pt x="39" y="49"/>
                    </a:moveTo>
                    <a:cubicBezTo>
                      <a:pt x="38" y="51"/>
                      <a:pt x="37" y="52"/>
                      <a:pt x="37" y="54"/>
                    </a:cubicBezTo>
                    <a:cubicBezTo>
                      <a:pt x="37" y="54"/>
                      <a:pt x="38" y="54"/>
                      <a:pt x="38" y="55"/>
                    </a:cubicBezTo>
                    <a:cubicBezTo>
                      <a:pt x="39" y="53"/>
                      <a:pt x="40" y="52"/>
                      <a:pt x="41" y="50"/>
                    </a:cubicBezTo>
                    <a:cubicBezTo>
                      <a:pt x="40" y="50"/>
                      <a:pt x="40" y="49"/>
                      <a:pt x="39" y="49"/>
                    </a:cubicBezTo>
                    <a:moveTo>
                      <a:pt x="37" y="48"/>
                    </a:moveTo>
                    <a:cubicBezTo>
                      <a:pt x="37" y="50"/>
                      <a:pt x="36" y="51"/>
                      <a:pt x="35" y="52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7" y="48"/>
                    </a:cubicBezTo>
                    <a:moveTo>
                      <a:pt x="155" y="48"/>
                    </a:moveTo>
                    <a:cubicBezTo>
                      <a:pt x="153" y="51"/>
                      <a:pt x="151" y="54"/>
                      <a:pt x="149" y="58"/>
                    </a:cubicBezTo>
                    <a:cubicBezTo>
                      <a:pt x="149" y="58"/>
                      <a:pt x="150" y="58"/>
                      <a:pt x="150" y="58"/>
                    </a:cubicBezTo>
                    <a:cubicBezTo>
                      <a:pt x="151" y="55"/>
                      <a:pt x="153" y="52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moveTo>
                      <a:pt x="154" y="48"/>
                    </a:moveTo>
                    <a:cubicBezTo>
                      <a:pt x="152" y="51"/>
                      <a:pt x="150" y="54"/>
                      <a:pt x="149" y="57"/>
                    </a:cubicBezTo>
                    <a:cubicBezTo>
                      <a:pt x="149" y="57"/>
                      <a:pt x="149" y="57"/>
                      <a:pt x="149" y="57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4" y="48"/>
                      <a:pt x="154" y="48"/>
                    </a:cubicBezTo>
                    <a:moveTo>
                      <a:pt x="75" y="45"/>
                    </a:moveTo>
                    <a:cubicBezTo>
                      <a:pt x="75" y="46"/>
                      <a:pt x="75" y="47"/>
                      <a:pt x="74" y="47"/>
                    </a:cubicBezTo>
                    <a:cubicBezTo>
                      <a:pt x="75" y="48"/>
                      <a:pt x="76" y="48"/>
                      <a:pt x="78" y="49"/>
                    </a:cubicBezTo>
                    <a:cubicBezTo>
                      <a:pt x="78" y="49"/>
                      <a:pt x="78" y="48"/>
                      <a:pt x="79" y="47"/>
                    </a:cubicBezTo>
                    <a:cubicBezTo>
                      <a:pt x="78" y="47"/>
                      <a:pt x="76" y="46"/>
                      <a:pt x="75" y="45"/>
                    </a:cubicBezTo>
                    <a:moveTo>
                      <a:pt x="57" y="44"/>
                    </a:moveTo>
                    <a:cubicBezTo>
                      <a:pt x="57" y="45"/>
                      <a:pt x="57" y="45"/>
                      <a:pt x="57" y="45"/>
                    </a:cubicBezTo>
                    <a:cubicBezTo>
                      <a:pt x="58" y="46"/>
                      <a:pt x="58" y="46"/>
                      <a:pt x="59" y="47"/>
                    </a:cubicBezTo>
                    <a:cubicBezTo>
                      <a:pt x="59" y="46"/>
                      <a:pt x="59" y="46"/>
                      <a:pt x="60" y="46"/>
                    </a:cubicBezTo>
                    <a:cubicBezTo>
                      <a:pt x="59" y="45"/>
                      <a:pt x="58" y="45"/>
                      <a:pt x="57" y="44"/>
                    </a:cubicBezTo>
                    <a:moveTo>
                      <a:pt x="168" y="44"/>
                    </a:moveTo>
                    <a:cubicBezTo>
                      <a:pt x="168" y="45"/>
                      <a:pt x="168" y="45"/>
                      <a:pt x="167" y="46"/>
                    </a:cubicBezTo>
                    <a:cubicBezTo>
                      <a:pt x="169" y="47"/>
                      <a:pt x="170" y="48"/>
                      <a:pt x="172" y="49"/>
                    </a:cubicBezTo>
                    <a:cubicBezTo>
                      <a:pt x="172" y="48"/>
                      <a:pt x="173" y="47"/>
                      <a:pt x="173" y="47"/>
                    </a:cubicBezTo>
                    <a:cubicBezTo>
                      <a:pt x="172" y="46"/>
                      <a:pt x="170" y="45"/>
                      <a:pt x="168" y="44"/>
                    </a:cubicBezTo>
                    <a:moveTo>
                      <a:pt x="42" y="44"/>
                    </a:moveTo>
                    <a:cubicBezTo>
                      <a:pt x="42" y="44"/>
                      <a:pt x="42" y="44"/>
                      <a:pt x="42" y="45"/>
                    </a:cubicBezTo>
                    <a:cubicBezTo>
                      <a:pt x="42" y="45"/>
                      <a:pt x="43" y="45"/>
                      <a:pt x="43" y="46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3" y="44"/>
                      <a:pt x="43" y="44"/>
                      <a:pt x="42" y="44"/>
                    </a:cubicBezTo>
                    <a:moveTo>
                      <a:pt x="43" y="43"/>
                    </a:moveTo>
                    <a:cubicBezTo>
                      <a:pt x="43" y="43"/>
                      <a:pt x="42" y="43"/>
                      <a:pt x="42" y="44"/>
                    </a:cubicBezTo>
                    <a:cubicBezTo>
                      <a:pt x="43" y="44"/>
                      <a:pt x="43" y="44"/>
                      <a:pt x="44" y="45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3" y="43"/>
                      <a:pt x="43" y="43"/>
                    </a:cubicBezTo>
                    <a:moveTo>
                      <a:pt x="105" y="43"/>
                    </a:moveTo>
                    <a:cubicBezTo>
                      <a:pt x="104" y="44"/>
                      <a:pt x="103" y="46"/>
                      <a:pt x="102" y="48"/>
                    </a:cubicBezTo>
                    <a:cubicBezTo>
                      <a:pt x="105" y="49"/>
                      <a:pt x="107" y="50"/>
                      <a:pt x="109" y="52"/>
                    </a:cubicBezTo>
                    <a:cubicBezTo>
                      <a:pt x="110" y="50"/>
                      <a:pt x="111" y="48"/>
                      <a:pt x="112" y="47"/>
                    </a:cubicBezTo>
                    <a:cubicBezTo>
                      <a:pt x="110" y="45"/>
                      <a:pt x="107" y="44"/>
                      <a:pt x="105" y="43"/>
                    </a:cubicBezTo>
                    <a:moveTo>
                      <a:pt x="41" y="43"/>
                    </a:moveTo>
                    <a:cubicBezTo>
                      <a:pt x="41" y="43"/>
                      <a:pt x="40" y="43"/>
                      <a:pt x="40" y="44"/>
                    </a:cubicBezTo>
                    <a:cubicBezTo>
                      <a:pt x="40" y="44"/>
                      <a:pt x="41" y="44"/>
                      <a:pt x="41" y="44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moveTo>
                      <a:pt x="77" y="42"/>
                    </a:moveTo>
                    <a:cubicBezTo>
                      <a:pt x="77" y="43"/>
                      <a:pt x="76" y="44"/>
                      <a:pt x="76" y="44"/>
                    </a:cubicBezTo>
                    <a:cubicBezTo>
                      <a:pt x="77" y="45"/>
                      <a:pt x="78" y="46"/>
                      <a:pt x="79" y="46"/>
                    </a:cubicBezTo>
                    <a:cubicBezTo>
                      <a:pt x="79" y="46"/>
                      <a:pt x="80" y="45"/>
                      <a:pt x="80" y="45"/>
                    </a:cubicBezTo>
                    <a:cubicBezTo>
                      <a:pt x="80" y="45"/>
                      <a:pt x="80" y="45"/>
                      <a:pt x="80" y="44"/>
                    </a:cubicBezTo>
                    <a:cubicBezTo>
                      <a:pt x="79" y="44"/>
                      <a:pt x="78" y="43"/>
                      <a:pt x="77" y="42"/>
                    </a:cubicBezTo>
                    <a:moveTo>
                      <a:pt x="41" y="42"/>
                    </a:moveTo>
                    <a:cubicBezTo>
                      <a:pt x="41" y="42"/>
                      <a:pt x="41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1" y="42"/>
                      <a:pt x="41" y="42"/>
                    </a:cubicBezTo>
                    <a:moveTo>
                      <a:pt x="170" y="42"/>
                    </a:moveTo>
                    <a:cubicBezTo>
                      <a:pt x="170" y="42"/>
                      <a:pt x="169" y="42"/>
                      <a:pt x="169" y="43"/>
                    </a:cubicBezTo>
                    <a:cubicBezTo>
                      <a:pt x="171" y="44"/>
                      <a:pt x="172" y="44"/>
                      <a:pt x="174" y="45"/>
                    </a:cubicBezTo>
                    <a:cubicBezTo>
                      <a:pt x="174" y="45"/>
                      <a:pt x="174" y="45"/>
                      <a:pt x="174" y="44"/>
                    </a:cubicBezTo>
                    <a:cubicBezTo>
                      <a:pt x="173" y="44"/>
                      <a:pt x="171" y="43"/>
                      <a:pt x="170" y="42"/>
                    </a:cubicBezTo>
                    <a:moveTo>
                      <a:pt x="144" y="42"/>
                    </a:moveTo>
                    <a:cubicBezTo>
                      <a:pt x="142" y="45"/>
                      <a:pt x="140" y="48"/>
                      <a:pt x="138" y="51"/>
                    </a:cubicBezTo>
                    <a:cubicBezTo>
                      <a:pt x="141" y="52"/>
                      <a:pt x="144" y="54"/>
                      <a:pt x="147" y="56"/>
                    </a:cubicBezTo>
                    <a:cubicBezTo>
                      <a:pt x="148" y="53"/>
                      <a:pt x="150" y="50"/>
                      <a:pt x="152" y="46"/>
                    </a:cubicBezTo>
                    <a:cubicBezTo>
                      <a:pt x="149" y="45"/>
                      <a:pt x="147" y="43"/>
                      <a:pt x="144" y="42"/>
                    </a:cubicBezTo>
                    <a:moveTo>
                      <a:pt x="102" y="41"/>
                    </a:moveTo>
                    <a:cubicBezTo>
                      <a:pt x="101" y="43"/>
                      <a:pt x="100" y="44"/>
                      <a:pt x="99" y="46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1" y="45"/>
                      <a:pt x="102" y="43"/>
                      <a:pt x="103" y="42"/>
                    </a:cubicBezTo>
                    <a:cubicBezTo>
                      <a:pt x="103" y="41"/>
                      <a:pt x="102" y="41"/>
                      <a:pt x="102" y="41"/>
                    </a:cubicBezTo>
                    <a:moveTo>
                      <a:pt x="162" y="40"/>
                    </a:moveTo>
                    <a:cubicBezTo>
                      <a:pt x="162" y="41"/>
                      <a:pt x="161" y="42"/>
                      <a:pt x="161" y="42"/>
                    </a:cubicBezTo>
                    <a:cubicBezTo>
                      <a:pt x="163" y="43"/>
                      <a:pt x="165" y="45"/>
                      <a:pt x="166" y="46"/>
                    </a:cubicBezTo>
                    <a:cubicBezTo>
                      <a:pt x="167" y="45"/>
                      <a:pt x="167" y="44"/>
                      <a:pt x="168" y="44"/>
                    </a:cubicBezTo>
                    <a:cubicBezTo>
                      <a:pt x="166" y="42"/>
                      <a:pt x="164" y="41"/>
                      <a:pt x="162" y="40"/>
                    </a:cubicBezTo>
                    <a:moveTo>
                      <a:pt x="159" y="39"/>
                    </a:moveTo>
                    <a:cubicBezTo>
                      <a:pt x="159" y="39"/>
                      <a:pt x="159" y="40"/>
                      <a:pt x="158" y="41"/>
                    </a:cubicBezTo>
                    <a:cubicBezTo>
                      <a:pt x="159" y="41"/>
                      <a:pt x="159" y="41"/>
                      <a:pt x="159" y="41"/>
                    </a:cubicBezTo>
                    <a:cubicBezTo>
                      <a:pt x="160" y="41"/>
                      <a:pt x="160" y="40"/>
                      <a:pt x="160" y="39"/>
                    </a:cubicBezTo>
                    <a:cubicBezTo>
                      <a:pt x="160" y="39"/>
                      <a:pt x="160" y="39"/>
                      <a:pt x="159" y="39"/>
                    </a:cubicBezTo>
                    <a:moveTo>
                      <a:pt x="97" y="38"/>
                    </a:moveTo>
                    <a:cubicBezTo>
                      <a:pt x="96" y="40"/>
                      <a:pt x="95" y="41"/>
                      <a:pt x="94" y="43"/>
                    </a:cubicBezTo>
                    <a:cubicBezTo>
                      <a:pt x="95" y="43"/>
                      <a:pt x="96" y="44"/>
                      <a:pt x="97" y="44"/>
                    </a:cubicBezTo>
                    <a:cubicBezTo>
                      <a:pt x="98" y="43"/>
                      <a:pt x="99" y="41"/>
                      <a:pt x="100" y="40"/>
                    </a:cubicBezTo>
                    <a:cubicBezTo>
                      <a:pt x="99" y="39"/>
                      <a:pt x="98" y="39"/>
                      <a:pt x="97" y="38"/>
                    </a:cubicBezTo>
                    <a:moveTo>
                      <a:pt x="164" y="38"/>
                    </a:moveTo>
                    <a:cubicBezTo>
                      <a:pt x="163" y="38"/>
                      <a:pt x="163" y="39"/>
                      <a:pt x="163" y="39"/>
                    </a:cubicBezTo>
                    <a:cubicBezTo>
                      <a:pt x="165" y="40"/>
                      <a:pt x="167" y="41"/>
                      <a:pt x="169" y="42"/>
                    </a:cubicBezTo>
                    <a:cubicBezTo>
                      <a:pt x="169" y="42"/>
                      <a:pt x="169" y="42"/>
                      <a:pt x="169" y="41"/>
                    </a:cubicBezTo>
                    <a:cubicBezTo>
                      <a:pt x="167" y="40"/>
                      <a:pt x="165" y="39"/>
                      <a:pt x="164" y="38"/>
                    </a:cubicBezTo>
                    <a:moveTo>
                      <a:pt x="46" y="37"/>
                    </a:moveTo>
                    <a:cubicBezTo>
                      <a:pt x="46" y="38"/>
                      <a:pt x="46" y="38"/>
                      <a:pt x="45" y="38"/>
                    </a:cubicBezTo>
                    <a:cubicBezTo>
                      <a:pt x="46" y="39"/>
                      <a:pt x="46" y="39"/>
                      <a:pt x="47" y="39"/>
                    </a:cubicBezTo>
                    <a:cubicBezTo>
                      <a:pt x="47" y="39"/>
                      <a:pt x="47" y="39"/>
                      <a:pt x="47" y="38"/>
                    </a:cubicBezTo>
                    <a:cubicBezTo>
                      <a:pt x="47" y="38"/>
                      <a:pt x="46" y="38"/>
                      <a:pt x="46" y="37"/>
                    </a:cubicBezTo>
                    <a:moveTo>
                      <a:pt x="62" y="37"/>
                    </a:moveTo>
                    <a:cubicBezTo>
                      <a:pt x="61" y="38"/>
                      <a:pt x="61" y="39"/>
                      <a:pt x="61" y="39"/>
                    </a:cubicBezTo>
                    <a:cubicBezTo>
                      <a:pt x="61" y="40"/>
                      <a:pt x="62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4" y="39"/>
                      <a:pt x="64" y="39"/>
                    </a:cubicBezTo>
                    <a:cubicBezTo>
                      <a:pt x="63" y="38"/>
                      <a:pt x="63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7"/>
                      <a:pt x="62" y="37"/>
                    </a:cubicBezTo>
                    <a:moveTo>
                      <a:pt x="164" y="37"/>
                    </a:moveTo>
                    <a:cubicBezTo>
                      <a:pt x="164" y="37"/>
                      <a:pt x="164" y="37"/>
                      <a:pt x="164" y="37"/>
                    </a:cubicBezTo>
                    <a:cubicBezTo>
                      <a:pt x="167" y="39"/>
                      <a:pt x="167" y="39"/>
                      <a:pt x="167" y="39"/>
                    </a:cubicBezTo>
                    <a:cubicBezTo>
                      <a:pt x="166" y="38"/>
                      <a:pt x="165" y="38"/>
                      <a:pt x="164" y="37"/>
                    </a:cubicBezTo>
                    <a:moveTo>
                      <a:pt x="45" y="37"/>
                    </a:moveTo>
                    <a:cubicBezTo>
                      <a:pt x="45" y="37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moveTo>
                      <a:pt x="173" y="37"/>
                    </a:moveTo>
                    <a:cubicBezTo>
                      <a:pt x="173" y="37"/>
                      <a:pt x="172" y="37"/>
                      <a:pt x="172" y="38"/>
                    </a:cubicBezTo>
                    <a:cubicBezTo>
                      <a:pt x="174" y="39"/>
                      <a:pt x="175" y="40"/>
                      <a:pt x="177" y="40"/>
                    </a:cubicBezTo>
                    <a:cubicBezTo>
                      <a:pt x="177" y="40"/>
                      <a:pt x="177" y="40"/>
                      <a:pt x="177" y="39"/>
                    </a:cubicBezTo>
                    <a:cubicBezTo>
                      <a:pt x="176" y="39"/>
                      <a:pt x="174" y="38"/>
                      <a:pt x="173" y="37"/>
                    </a:cubicBezTo>
                    <a:moveTo>
                      <a:pt x="136" y="37"/>
                    </a:moveTo>
                    <a:cubicBezTo>
                      <a:pt x="137" y="37"/>
                      <a:pt x="138" y="38"/>
                      <a:pt x="139" y="39"/>
                    </a:cubicBezTo>
                    <a:cubicBezTo>
                      <a:pt x="138" y="38"/>
                      <a:pt x="137" y="37"/>
                      <a:pt x="136" y="37"/>
                    </a:cubicBezTo>
                    <a:moveTo>
                      <a:pt x="45" y="37"/>
                    </a:move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8"/>
                      <a:pt x="44" y="38"/>
                      <a:pt x="45" y="38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moveTo>
                      <a:pt x="161" y="36"/>
                    </a:moveTo>
                    <a:cubicBezTo>
                      <a:pt x="161" y="37"/>
                      <a:pt x="160" y="37"/>
                      <a:pt x="160" y="37"/>
                    </a:cubicBezTo>
                    <a:cubicBezTo>
                      <a:pt x="161" y="38"/>
                      <a:pt x="161" y="38"/>
                      <a:pt x="161" y="38"/>
                    </a:cubicBezTo>
                    <a:cubicBezTo>
                      <a:pt x="161" y="38"/>
                      <a:pt x="162" y="37"/>
                      <a:pt x="162" y="37"/>
                    </a:cubicBezTo>
                    <a:cubicBezTo>
                      <a:pt x="161" y="37"/>
                      <a:pt x="161" y="37"/>
                      <a:pt x="161" y="36"/>
                    </a:cubicBezTo>
                    <a:moveTo>
                      <a:pt x="161" y="36"/>
                    </a:moveTo>
                    <a:cubicBezTo>
                      <a:pt x="161" y="36"/>
                      <a:pt x="161" y="36"/>
                      <a:pt x="161" y="36"/>
                    </a:cubicBezTo>
                    <a:cubicBezTo>
                      <a:pt x="162" y="36"/>
                      <a:pt x="162" y="36"/>
                      <a:pt x="162" y="36"/>
                    </a:cubicBezTo>
                    <a:cubicBezTo>
                      <a:pt x="162" y="36"/>
                      <a:pt x="162" y="36"/>
                      <a:pt x="162" y="36"/>
                    </a:cubicBezTo>
                    <a:cubicBezTo>
                      <a:pt x="162" y="36"/>
                      <a:pt x="162" y="36"/>
                      <a:pt x="161" y="36"/>
                    </a:cubicBezTo>
                    <a:moveTo>
                      <a:pt x="64" y="35"/>
                    </a:moveTo>
                    <a:cubicBezTo>
                      <a:pt x="63" y="35"/>
                      <a:pt x="63" y="36"/>
                      <a:pt x="63" y="37"/>
                    </a:cubicBezTo>
                    <a:cubicBezTo>
                      <a:pt x="63" y="37"/>
                      <a:pt x="64" y="37"/>
                      <a:pt x="64" y="38"/>
                    </a:cubicBezTo>
                    <a:cubicBezTo>
                      <a:pt x="65" y="37"/>
                      <a:pt x="65" y="36"/>
                      <a:pt x="66" y="36"/>
                    </a:cubicBezTo>
                    <a:cubicBezTo>
                      <a:pt x="65" y="35"/>
                      <a:pt x="64" y="35"/>
                      <a:pt x="64" y="35"/>
                    </a:cubicBezTo>
                    <a:moveTo>
                      <a:pt x="64" y="34"/>
                    </a:moveTo>
                    <a:cubicBezTo>
                      <a:pt x="63" y="35"/>
                      <a:pt x="63" y="36"/>
                      <a:pt x="62" y="36"/>
                    </a:cubicBezTo>
                    <a:cubicBezTo>
                      <a:pt x="62" y="36"/>
                      <a:pt x="63" y="37"/>
                      <a:pt x="63" y="37"/>
                    </a:cubicBezTo>
                    <a:cubicBezTo>
                      <a:pt x="63" y="36"/>
                      <a:pt x="63" y="35"/>
                      <a:pt x="64" y="35"/>
                    </a:cubicBezTo>
                    <a:cubicBezTo>
                      <a:pt x="64" y="34"/>
                      <a:pt x="64" y="34"/>
                      <a:pt x="64" y="34"/>
                    </a:cubicBezTo>
                    <a:moveTo>
                      <a:pt x="130" y="33"/>
                    </a:moveTo>
                    <a:cubicBezTo>
                      <a:pt x="128" y="36"/>
                      <a:pt x="127" y="39"/>
                      <a:pt x="125" y="42"/>
                    </a:cubicBezTo>
                    <a:cubicBezTo>
                      <a:pt x="128" y="45"/>
                      <a:pt x="132" y="47"/>
                      <a:pt x="135" y="49"/>
                    </a:cubicBezTo>
                    <a:cubicBezTo>
                      <a:pt x="137" y="46"/>
                      <a:pt x="139" y="43"/>
                      <a:pt x="141" y="40"/>
                    </a:cubicBezTo>
                    <a:cubicBezTo>
                      <a:pt x="137" y="38"/>
                      <a:pt x="134" y="36"/>
                      <a:pt x="130" y="33"/>
                    </a:cubicBezTo>
                    <a:moveTo>
                      <a:pt x="167" y="33"/>
                    </a:moveTo>
                    <a:cubicBezTo>
                      <a:pt x="166" y="33"/>
                      <a:pt x="166" y="34"/>
                      <a:pt x="166" y="34"/>
                    </a:cubicBezTo>
                    <a:cubicBezTo>
                      <a:pt x="168" y="35"/>
                      <a:pt x="170" y="36"/>
                      <a:pt x="172" y="37"/>
                    </a:cubicBezTo>
                    <a:cubicBezTo>
                      <a:pt x="172" y="37"/>
                      <a:pt x="172" y="37"/>
                      <a:pt x="172" y="36"/>
                    </a:cubicBezTo>
                    <a:cubicBezTo>
                      <a:pt x="170" y="35"/>
                      <a:pt x="168" y="34"/>
                      <a:pt x="167" y="33"/>
                    </a:cubicBezTo>
                    <a:moveTo>
                      <a:pt x="150" y="33"/>
                    </a:moveTo>
                    <a:cubicBezTo>
                      <a:pt x="149" y="34"/>
                      <a:pt x="149" y="34"/>
                      <a:pt x="148" y="35"/>
                    </a:cubicBezTo>
                    <a:cubicBezTo>
                      <a:pt x="151" y="36"/>
                      <a:pt x="154" y="38"/>
                      <a:pt x="156" y="40"/>
                    </a:cubicBezTo>
                    <a:cubicBezTo>
                      <a:pt x="157" y="39"/>
                      <a:pt x="157" y="38"/>
                      <a:pt x="157" y="37"/>
                    </a:cubicBezTo>
                    <a:cubicBezTo>
                      <a:pt x="155" y="36"/>
                      <a:pt x="152" y="34"/>
                      <a:pt x="150" y="33"/>
                    </a:cubicBezTo>
                    <a:moveTo>
                      <a:pt x="88" y="33"/>
                    </a:move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6" y="35"/>
                      <a:pt x="87" y="34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moveTo>
                      <a:pt x="52" y="32"/>
                    </a:move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moveTo>
                      <a:pt x="164" y="31"/>
                    </a:moveTo>
                    <a:cubicBezTo>
                      <a:pt x="163" y="32"/>
                      <a:pt x="163" y="32"/>
                      <a:pt x="163" y="32"/>
                    </a:cubicBezTo>
                    <a:cubicBezTo>
                      <a:pt x="163" y="33"/>
                      <a:pt x="164" y="33"/>
                      <a:pt x="164" y="33"/>
                    </a:cubicBezTo>
                    <a:cubicBezTo>
                      <a:pt x="164" y="33"/>
                      <a:pt x="164" y="32"/>
                      <a:pt x="165" y="32"/>
                    </a:cubicBezTo>
                    <a:cubicBezTo>
                      <a:pt x="164" y="32"/>
                      <a:pt x="164" y="32"/>
                      <a:pt x="164" y="31"/>
                    </a:cubicBezTo>
                    <a:moveTo>
                      <a:pt x="52" y="31"/>
                    </a:move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2" y="31"/>
                      <a:pt x="52" y="31"/>
                      <a:pt x="52" y="31"/>
                    </a:cubicBezTo>
                    <a:moveTo>
                      <a:pt x="84" y="31"/>
                    </a:moveTo>
                    <a:cubicBezTo>
                      <a:pt x="84" y="32"/>
                      <a:pt x="83" y="34"/>
                      <a:pt x="82" y="35"/>
                    </a:cubicBezTo>
                    <a:cubicBezTo>
                      <a:pt x="83" y="35"/>
                      <a:pt x="84" y="36"/>
                      <a:pt x="85" y="37"/>
                    </a:cubicBezTo>
                    <a:cubicBezTo>
                      <a:pt x="86" y="35"/>
                      <a:pt x="86" y="34"/>
                      <a:pt x="87" y="33"/>
                    </a:cubicBezTo>
                    <a:cubicBezTo>
                      <a:pt x="86" y="32"/>
                      <a:pt x="85" y="31"/>
                      <a:pt x="84" y="31"/>
                    </a:cubicBezTo>
                    <a:moveTo>
                      <a:pt x="176" y="31"/>
                    </a:moveTo>
                    <a:cubicBezTo>
                      <a:pt x="175" y="32"/>
                      <a:pt x="175" y="34"/>
                      <a:pt x="174" y="35"/>
                    </a:cubicBezTo>
                    <a:cubicBezTo>
                      <a:pt x="175" y="36"/>
                      <a:pt x="177" y="37"/>
                      <a:pt x="178" y="38"/>
                    </a:cubicBezTo>
                    <a:cubicBezTo>
                      <a:pt x="179" y="36"/>
                      <a:pt x="180" y="35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9" y="32"/>
                      <a:pt x="178" y="32"/>
                      <a:pt x="176" y="31"/>
                    </a:cubicBezTo>
                    <a:moveTo>
                      <a:pt x="176" y="31"/>
                    </a:moveTo>
                    <a:cubicBezTo>
                      <a:pt x="176" y="31"/>
                      <a:pt x="176" y="31"/>
                      <a:pt x="176" y="31"/>
                    </a:cubicBezTo>
                    <a:cubicBezTo>
                      <a:pt x="178" y="31"/>
                      <a:pt x="179" y="32"/>
                      <a:pt x="180" y="33"/>
                    </a:cubicBezTo>
                    <a:cubicBezTo>
                      <a:pt x="179" y="32"/>
                      <a:pt x="178" y="31"/>
                      <a:pt x="176" y="31"/>
                    </a:cubicBezTo>
                    <a:moveTo>
                      <a:pt x="50" y="31"/>
                    </a:moveTo>
                    <a:cubicBezTo>
                      <a:pt x="49" y="31"/>
                      <a:pt x="49" y="32"/>
                      <a:pt x="49" y="32"/>
                    </a:cubicBezTo>
                    <a:cubicBezTo>
                      <a:pt x="49" y="33"/>
                      <a:pt x="50" y="33"/>
                      <a:pt x="50" y="33"/>
                    </a:cubicBezTo>
                    <a:cubicBezTo>
                      <a:pt x="51" y="33"/>
                      <a:pt x="51" y="32"/>
                      <a:pt x="51" y="32"/>
                    </a:cubicBezTo>
                    <a:cubicBezTo>
                      <a:pt x="51" y="31"/>
                      <a:pt x="50" y="31"/>
                      <a:pt x="50" y="31"/>
                    </a:cubicBezTo>
                    <a:moveTo>
                      <a:pt x="151" y="31"/>
                    </a:moveTo>
                    <a:cubicBezTo>
                      <a:pt x="151" y="31"/>
                      <a:pt x="151" y="31"/>
                      <a:pt x="150" y="32"/>
                    </a:cubicBezTo>
                    <a:cubicBezTo>
                      <a:pt x="153" y="33"/>
                      <a:pt x="156" y="35"/>
                      <a:pt x="158" y="36"/>
                    </a:cubicBezTo>
                    <a:cubicBezTo>
                      <a:pt x="158" y="36"/>
                      <a:pt x="159" y="35"/>
                      <a:pt x="159" y="35"/>
                    </a:cubicBezTo>
                    <a:cubicBezTo>
                      <a:pt x="156" y="34"/>
                      <a:pt x="154" y="32"/>
                      <a:pt x="151" y="31"/>
                    </a:cubicBezTo>
                    <a:moveTo>
                      <a:pt x="49" y="30"/>
                    </a:moveTo>
                    <a:cubicBezTo>
                      <a:pt x="48" y="31"/>
                      <a:pt x="48" y="31"/>
                      <a:pt x="48" y="32"/>
                    </a:cubicBezTo>
                    <a:cubicBezTo>
                      <a:pt x="48" y="32"/>
                      <a:pt x="48" y="32"/>
                      <a:pt x="49" y="32"/>
                    </a:cubicBezTo>
                    <a:cubicBezTo>
                      <a:pt x="49" y="32"/>
                      <a:pt x="49" y="31"/>
                      <a:pt x="50" y="30"/>
                    </a:cubicBezTo>
                    <a:cubicBezTo>
                      <a:pt x="49" y="30"/>
                      <a:pt x="49" y="30"/>
                      <a:pt x="49" y="30"/>
                    </a:cubicBezTo>
                    <a:moveTo>
                      <a:pt x="50" y="30"/>
                    </a:moveTo>
                    <a:cubicBezTo>
                      <a:pt x="50" y="30"/>
                      <a:pt x="50" y="30"/>
                      <a:pt x="50" y="30"/>
                    </a:cubicBezTo>
                    <a:cubicBezTo>
                      <a:pt x="51" y="30"/>
                      <a:pt x="51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0" y="30"/>
                      <a:pt x="50" y="30"/>
                      <a:pt x="50" y="30"/>
                    </a:cubicBezTo>
                    <a:moveTo>
                      <a:pt x="151" y="30"/>
                    </a:moveTo>
                    <a:cubicBezTo>
                      <a:pt x="151" y="30"/>
                      <a:pt x="151" y="30"/>
                      <a:pt x="151" y="30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7" y="33"/>
                      <a:pt x="155" y="32"/>
                      <a:pt x="153" y="31"/>
                    </a:cubicBezTo>
                    <a:cubicBezTo>
                      <a:pt x="152" y="30"/>
                      <a:pt x="152" y="30"/>
                      <a:pt x="151" y="30"/>
                    </a:cubicBezTo>
                    <a:moveTo>
                      <a:pt x="49" y="29"/>
                    </a:moveTo>
                    <a:cubicBezTo>
                      <a:pt x="49" y="29"/>
                      <a:pt x="49" y="29"/>
                      <a:pt x="49" y="30"/>
                    </a:cubicBezTo>
                    <a:cubicBezTo>
                      <a:pt x="49" y="30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9" y="29"/>
                      <a:pt x="49" y="29"/>
                      <a:pt x="49" y="29"/>
                    </a:cubicBezTo>
                    <a:moveTo>
                      <a:pt x="178" y="28"/>
                    </a:moveTo>
                    <a:cubicBezTo>
                      <a:pt x="178" y="28"/>
                      <a:pt x="177" y="29"/>
                      <a:pt x="177" y="29"/>
                    </a:cubicBezTo>
                    <a:cubicBezTo>
                      <a:pt x="179" y="30"/>
                      <a:pt x="180" y="31"/>
                      <a:pt x="182" y="32"/>
                    </a:cubicBezTo>
                    <a:cubicBezTo>
                      <a:pt x="182" y="32"/>
                      <a:pt x="182" y="31"/>
                      <a:pt x="183" y="31"/>
                    </a:cubicBezTo>
                    <a:cubicBezTo>
                      <a:pt x="181" y="30"/>
                      <a:pt x="180" y="29"/>
                      <a:pt x="178" y="28"/>
                    </a:cubicBezTo>
                    <a:moveTo>
                      <a:pt x="170" y="27"/>
                    </a:moveTo>
                    <a:cubicBezTo>
                      <a:pt x="169" y="29"/>
                      <a:pt x="168" y="30"/>
                      <a:pt x="167" y="31"/>
                    </a:cubicBezTo>
                    <a:cubicBezTo>
                      <a:pt x="169" y="33"/>
                      <a:pt x="171" y="34"/>
                      <a:pt x="173" y="35"/>
                    </a:cubicBezTo>
                    <a:cubicBezTo>
                      <a:pt x="174" y="33"/>
                      <a:pt x="175" y="32"/>
                      <a:pt x="176" y="30"/>
                    </a:cubicBezTo>
                    <a:cubicBezTo>
                      <a:pt x="174" y="29"/>
                      <a:pt x="172" y="28"/>
                      <a:pt x="170" y="27"/>
                    </a:cubicBezTo>
                    <a:moveTo>
                      <a:pt x="51" y="27"/>
                    </a:moveTo>
                    <a:cubicBezTo>
                      <a:pt x="50" y="28"/>
                      <a:pt x="50" y="28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1" y="29"/>
                      <a:pt x="51" y="28"/>
                      <a:pt x="51" y="28"/>
                    </a:cubicBezTo>
                    <a:cubicBezTo>
                      <a:pt x="51" y="28"/>
                      <a:pt x="51" y="29"/>
                      <a:pt x="50" y="29"/>
                    </a:cubicBezTo>
                    <a:cubicBezTo>
                      <a:pt x="51" y="30"/>
                      <a:pt x="51" y="30"/>
                      <a:pt x="52" y="30"/>
                    </a:cubicBezTo>
                    <a:cubicBezTo>
                      <a:pt x="52" y="30"/>
                      <a:pt x="53" y="30"/>
                      <a:pt x="53" y="29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28"/>
                      <a:pt x="52" y="28"/>
                      <a:pt x="51" y="27"/>
                    </a:cubicBezTo>
                    <a:moveTo>
                      <a:pt x="170" y="27"/>
                    </a:moveTo>
                    <a:cubicBezTo>
                      <a:pt x="170" y="27"/>
                      <a:pt x="170" y="27"/>
                      <a:pt x="170" y="27"/>
                    </a:cubicBezTo>
                    <a:cubicBezTo>
                      <a:pt x="172" y="28"/>
                      <a:pt x="174" y="29"/>
                      <a:pt x="176" y="30"/>
                    </a:cubicBezTo>
                    <a:cubicBezTo>
                      <a:pt x="176" y="30"/>
                      <a:pt x="176" y="30"/>
                      <a:pt x="176" y="30"/>
                    </a:cubicBezTo>
                    <a:cubicBezTo>
                      <a:pt x="176" y="30"/>
                      <a:pt x="175" y="30"/>
                      <a:pt x="175" y="30"/>
                    </a:cubicBezTo>
                    <a:cubicBezTo>
                      <a:pt x="173" y="29"/>
                      <a:pt x="172" y="28"/>
                      <a:pt x="170" y="27"/>
                    </a:cubicBezTo>
                    <a:moveTo>
                      <a:pt x="179" y="26"/>
                    </a:moveTo>
                    <a:cubicBezTo>
                      <a:pt x="179" y="26"/>
                      <a:pt x="179" y="26"/>
                      <a:pt x="179" y="26"/>
                    </a:cubicBezTo>
                    <a:cubicBezTo>
                      <a:pt x="180" y="27"/>
                      <a:pt x="182" y="28"/>
                      <a:pt x="184" y="29"/>
                    </a:cubicBezTo>
                    <a:cubicBezTo>
                      <a:pt x="184" y="29"/>
                      <a:pt x="184" y="29"/>
                      <a:pt x="184" y="29"/>
                    </a:cubicBezTo>
                    <a:cubicBezTo>
                      <a:pt x="182" y="28"/>
                      <a:pt x="181" y="27"/>
                      <a:pt x="179" y="26"/>
                    </a:cubicBezTo>
                    <a:moveTo>
                      <a:pt x="154" y="26"/>
                    </a:moveTo>
                    <a:cubicBezTo>
                      <a:pt x="154" y="26"/>
                      <a:pt x="154" y="26"/>
                      <a:pt x="153" y="27"/>
                    </a:cubicBezTo>
                    <a:cubicBezTo>
                      <a:pt x="156" y="28"/>
                      <a:pt x="158" y="30"/>
                      <a:pt x="161" y="31"/>
                    </a:cubicBezTo>
                    <a:cubicBezTo>
                      <a:pt x="161" y="31"/>
                      <a:pt x="161" y="31"/>
                      <a:pt x="162" y="30"/>
                    </a:cubicBezTo>
                    <a:cubicBezTo>
                      <a:pt x="159" y="29"/>
                      <a:pt x="157" y="27"/>
                      <a:pt x="154" y="26"/>
                    </a:cubicBezTo>
                    <a:moveTo>
                      <a:pt x="167" y="25"/>
                    </a:moveTo>
                    <a:cubicBezTo>
                      <a:pt x="166" y="27"/>
                      <a:pt x="165" y="28"/>
                      <a:pt x="165" y="30"/>
                    </a:cubicBezTo>
                    <a:cubicBezTo>
                      <a:pt x="165" y="30"/>
                      <a:pt x="165" y="30"/>
                      <a:pt x="166" y="30"/>
                    </a:cubicBezTo>
                    <a:cubicBezTo>
                      <a:pt x="166" y="29"/>
                      <a:pt x="167" y="27"/>
                      <a:pt x="168" y="26"/>
                    </a:cubicBezTo>
                    <a:cubicBezTo>
                      <a:pt x="168" y="26"/>
                      <a:pt x="167" y="26"/>
                      <a:pt x="167" y="25"/>
                    </a:cubicBezTo>
                    <a:moveTo>
                      <a:pt x="180" y="25"/>
                    </a:moveTo>
                    <a:cubicBezTo>
                      <a:pt x="180" y="25"/>
                      <a:pt x="179" y="26"/>
                      <a:pt x="179" y="26"/>
                    </a:cubicBezTo>
                    <a:cubicBezTo>
                      <a:pt x="181" y="27"/>
                      <a:pt x="182" y="28"/>
                      <a:pt x="184" y="28"/>
                    </a:cubicBezTo>
                    <a:cubicBezTo>
                      <a:pt x="184" y="28"/>
                      <a:pt x="184" y="28"/>
                      <a:pt x="184" y="28"/>
                    </a:cubicBezTo>
                    <a:cubicBezTo>
                      <a:pt x="183" y="27"/>
                      <a:pt x="181" y="26"/>
                      <a:pt x="180" y="25"/>
                    </a:cubicBezTo>
                    <a:moveTo>
                      <a:pt x="167" y="25"/>
                    </a:moveTo>
                    <a:cubicBezTo>
                      <a:pt x="167" y="25"/>
                      <a:pt x="167" y="25"/>
                      <a:pt x="167" y="25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5"/>
                      <a:pt x="167" y="25"/>
                    </a:cubicBezTo>
                    <a:moveTo>
                      <a:pt x="116" y="25"/>
                    </a:moveTo>
                    <a:cubicBezTo>
                      <a:pt x="114" y="28"/>
                      <a:pt x="112" y="31"/>
                      <a:pt x="110" y="34"/>
                    </a:cubicBezTo>
                    <a:cubicBezTo>
                      <a:pt x="113" y="35"/>
                      <a:pt x="115" y="36"/>
                      <a:pt x="117" y="38"/>
                    </a:cubicBezTo>
                    <a:cubicBezTo>
                      <a:pt x="118" y="37"/>
                      <a:pt x="118" y="36"/>
                      <a:pt x="119" y="35"/>
                    </a:cubicBezTo>
                    <a:cubicBezTo>
                      <a:pt x="120" y="33"/>
                      <a:pt x="121" y="31"/>
                      <a:pt x="122" y="29"/>
                    </a:cubicBezTo>
                    <a:cubicBezTo>
                      <a:pt x="120" y="27"/>
                      <a:pt x="118" y="26"/>
                      <a:pt x="116" y="25"/>
                    </a:cubicBezTo>
                    <a:moveTo>
                      <a:pt x="136" y="25"/>
                    </a:moveTo>
                    <a:cubicBezTo>
                      <a:pt x="135" y="25"/>
                      <a:pt x="135" y="26"/>
                      <a:pt x="134" y="27"/>
                    </a:cubicBezTo>
                    <a:cubicBezTo>
                      <a:pt x="138" y="29"/>
                      <a:pt x="141" y="31"/>
                      <a:pt x="145" y="33"/>
                    </a:cubicBezTo>
                    <a:cubicBezTo>
                      <a:pt x="145" y="32"/>
                      <a:pt x="145" y="31"/>
                      <a:pt x="146" y="31"/>
                    </a:cubicBezTo>
                    <a:cubicBezTo>
                      <a:pt x="142" y="29"/>
                      <a:pt x="139" y="27"/>
                      <a:pt x="136" y="25"/>
                    </a:cubicBezTo>
                    <a:moveTo>
                      <a:pt x="172" y="24"/>
                    </a:moveTo>
                    <a:cubicBezTo>
                      <a:pt x="172" y="24"/>
                      <a:pt x="171" y="25"/>
                      <a:pt x="171" y="25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2" y="26"/>
                      <a:pt x="172" y="26"/>
                      <a:pt x="171" y="25"/>
                    </a:cubicBezTo>
                    <a:cubicBezTo>
                      <a:pt x="171" y="25"/>
                      <a:pt x="171" y="25"/>
                      <a:pt x="171" y="26"/>
                    </a:cubicBezTo>
                    <a:cubicBezTo>
                      <a:pt x="173" y="27"/>
                      <a:pt x="175" y="28"/>
                      <a:pt x="177" y="29"/>
                    </a:cubicBezTo>
                    <a:cubicBezTo>
                      <a:pt x="177" y="28"/>
                      <a:pt x="177" y="28"/>
                      <a:pt x="178" y="28"/>
                    </a:cubicBezTo>
                    <a:cubicBezTo>
                      <a:pt x="176" y="26"/>
                      <a:pt x="174" y="25"/>
                      <a:pt x="172" y="24"/>
                    </a:cubicBezTo>
                    <a:moveTo>
                      <a:pt x="168" y="23"/>
                    </a:moveTo>
                    <a:cubicBezTo>
                      <a:pt x="168" y="24"/>
                      <a:pt x="168" y="24"/>
                      <a:pt x="168" y="24"/>
                    </a:cubicBezTo>
                    <a:cubicBezTo>
                      <a:pt x="168" y="24"/>
                      <a:pt x="169" y="24"/>
                      <a:pt x="169" y="24"/>
                    </a:cubicBezTo>
                    <a:cubicBezTo>
                      <a:pt x="169" y="24"/>
                      <a:pt x="169" y="24"/>
                      <a:pt x="169" y="24"/>
                    </a:cubicBezTo>
                    <a:cubicBezTo>
                      <a:pt x="169" y="24"/>
                      <a:pt x="169" y="24"/>
                      <a:pt x="168" y="23"/>
                    </a:cubicBezTo>
                    <a:moveTo>
                      <a:pt x="71" y="23"/>
                    </a:moveTo>
                    <a:cubicBezTo>
                      <a:pt x="70" y="24"/>
                      <a:pt x="69" y="25"/>
                      <a:pt x="68" y="27"/>
                    </a:cubicBezTo>
                    <a:cubicBezTo>
                      <a:pt x="69" y="27"/>
                      <a:pt x="70" y="27"/>
                      <a:pt x="71" y="28"/>
                    </a:cubicBezTo>
                    <a:cubicBezTo>
                      <a:pt x="71" y="27"/>
                      <a:pt x="72" y="25"/>
                      <a:pt x="73" y="24"/>
                    </a:cubicBezTo>
                    <a:cubicBezTo>
                      <a:pt x="72" y="24"/>
                      <a:pt x="71" y="23"/>
                      <a:pt x="71" y="23"/>
                    </a:cubicBezTo>
                    <a:moveTo>
                      <a:pt x="112" y="23"/>
                    </a:moveTo>
                    <a:cubicBezTo>
                      <a:pt x="111" y="26"/>
                      <a:pt x="109" y="29"/>
                      <a:pt x="107" y="32"/>
                    </a:cubicBezTo>
                    <a:cubicBezTo>
                      <a:pt x="108" y="32"/>
                      <a:pt x="108" y="32"/>
                      <a:pt x="109" y="32"/>
                    </a:cubicBezTo>
                    <a:cubicBezTo>
                      <a:pt x="110" y="30"/>
                      <a:pt x="112" y="27"/>
                      <a:pt x="114" y="24"/>
                    </a:cubicBezTo>
                    <a:cubicBezTo>
                      <a:pt x="113" y="23"/>
                      <a:pt x="113" y="23"/>
                      <a:pt x="112" y="23"/>
                    </a:cubicBezTo>
                    <a:moveTo>
                      <a:pt x="169" y="22"/>
                    </a:moveTo>
                    <a:cubicBezTo>
                      <a:pt x="169" y="23"/>
                      <a:pt x="169" y="23"/>
                      <a:pt x="168" y="23"/>
                    </a:cubicBezTo>
                    <a:cubicBezTo>
                      <a:pt x="169" y="23"/>
                      <a:pt x="169" y="24"/>
                      <a:pt x="169" y="24"/>
                    </a:cubicBezTo>
                    <a:cubicBezTo>
                      <a:pt x="170" y="24"/>
                      <a:pt x="170" y="23"/>
                      <a:pt x="170" y="23"/>
                    </a:cubicBezTo>
                    <a:cubicBezTo>
                      <a:pt x="170" y="23"/>
                      <a:pt x="169" y="23"/>
                      <a:pt x="169" y="22"/>
                    </a:cubicBezTo>
                    <a:moveTo>
                      <a:pt x="137" y="22"/>
                    </a:moveTo>
                    <a:cubicBezTo>
                      <a:pt x="137" y="23"/>
                      <a:pt x="137" y="23"/>
                      <a:pt x="136" y="23"/>
                    </a:cubicBezTo>
                    <a:cubicBezTo>
                      <a:pt x="140" y="25"/>
                      <a:pt x="143" y="27"/>
                      <a:pt x="147" y="29"/>
                    </a:cubicBezTo>
                    <a:cubicBezTo>
                      <a:pt x="147" y="29"/>
                      <a:pt x="147" y="29"/>
                      <a:pt x="147" y="28"/>
                    </a:cubicBezTo>
                    <a:cubicBezTo>
                      <a:pt x="144" y="26"/>
                      <a:pt x="140" y="24"/>
                      <a:pt x="137" y="22"/>
                    </a:cubicBezTo>
                    <a:moveTo>
                      <a:pt x="173" y="22"/>
                    </a:moveTo>
                    <a:cubicBezTo>
                      <a:pt x="173" y="23"/>
                      <a:pt x="173" y="23"/>
                      <a:pt x="173" y="23"/>
                    </a:cubicBezTo>
                    <a:cubicBezTo>
                      <a:pt x="175" y="24"/>
                      <a:pt x="176" y="25"/>
                      <a:pt x="178" y="26"/>
                    </a:cubicBezTo>
                    <a:cubicBezTo>
                      <a:pt x="178" y="26"/>
                      <a:pt x="179" y="26"/>
                      <a:pt x="179" y="26"/>
                    </a:cubicBezTo>
                    <a:cubicBezTo>
                      <a:pt x="177" y="25"/>
                      <a:pt x="175" y="24"/>
                      <a:pt x="173" y="22"/>
                    </a:cubicBezTo>
                    <a:moveTo>
                      <a:pt x="173" y="22"/>
                    </a:moveTo>
                    <a:cubicBezTo>
                      <a:pt x="173" y="22"/>
                      <a:pt x="173" y="22"/>
                      <a:pt x="173" y="22"/>
                    </a:cubicBezTo>
                    <a:cubicBezTo>
                      <a:pt x="173" y="22"/>
                      <a:pt x="174" y="23"/>
                      <a:pt x="175" y="23"/>
                    </a:cubicBezTo>
                    <a:cubicBezTo>
                      <a:pt x="174" y="23"/>
                      <a:pt x="174" y="22"/>
                      <a:pt x="173" y="22"/>
                    </a:cubicBezTo>
                    <a:moveTo>
                      <a:pt x="138" y="22"/>
                    </a:moveTo>
                    <a:cubicBezTo>
                      <a:pt x="137" y="22"/>
                      <a:pt x="137" y="22"/>
                      <a:pt x="137" y="22"/>
                    </a:cubicBezTo>
                    <a:cubicBezTo>
                      <a:pt x="147" y="28"/>
                      <a:pt x="147" y="28"/>
                      <a:pt x="147" y="28"/>
                    </a:cubicBezTo>
                    <a:cubicBezTo>
                      <a:pt x="147" y="28"/>
                      <a:pt x="148" y="28"/>
                      <a:pt x="148" y="28"/>
                    </a:cubicBezTo>
                    <a:cubicBezTo>
                      <a:pt x="145" y="26"/>
                      <a:pt x="143" y="25"/>
                      <a:pt x="141" y="24"/>
                    </a:cubicBezTo>
                    <a:cubicBezTo>
                      <a:pt x="140" y="23"/>
                      <a:pt x="139" y="22"/>
                      <a:pt x="138" y="22"/>
                    </a:cubicBezTo>
                    <a:moveTo>
                      <a:pt x="173" y="22"/>
                    </a:moveTo>
                    <a:cubicBezTo>
                      <a:pt x="173" y="22"/>
                      <a:pt x="173" y="22"/>
                      <a:pt x="173" y="22"/>
                    </a:cubicBezTo>
                    <a:cubicBezTo>
                      <a:pt x="174" y="22"/>
                      <a:pt x="175" y="23"/>
                      <a:pt x="175" y="23"/>
                    </a:cubicBezTo>
                    <a:cubicBezTo>
                      <a:pt x="177" y="24"/>
                      <a:pt x="178" y="25"/>
                      <a:pt x="179" y="25"/>
                    </a:cubicBezTo>
                    <a:cubicBezTo>
                      <a:pt x="179" y="25"/>
                      <a:pt x="179" y="25"/>
                      <a:pt x="179" y="25"/>
                    </a:cubicBezTo>
                    <a:cubicBezTo>
                      <a:pt x="177" y="24"/>
                      <a:pt x="175" y="23"/>
                      <a:pt x="173" y="22"/>
                    </a:cubicBezTo>
                    <a:moveTo>
                      <a:pt x="170" y="21"/>
                    </a:moveTo>
                    <a:cubicBezTo>
                      <a:pt x="170" y="21"/>
                      <a:pt x="170" y="21"/>
                      <a:pt x="170" y="21"/>
                    </a:cubicBezTo>
                    <a:cubicBezTo>
                      <a:pt x="170" y="21"/>
                      <a:pt x="170" y="22"/>
                      <a:pt x="171" y="22"/>
                    </a:cubicBezTo>
                    <a:cubicBezTo>
                      <a:pt x="171" y="22"/>
                      <a:pt x="171" y="21"/>
                      <a:pt x="171" y="21"/>
                    </a:cubicBezTo>
                    <a:cubicBezTo>
                      <a:pt x="171" y="21"/>
                      <a:pt x="170" y="21"/>
                      <a:pt x="170" y="21"/>
                    </a:cubicBezTo>
                    <a:moveTo>
                      <a:pt x="170" y="20"/>
                    </a:moveTo>
                    <a:cubicBezTo>
                      <a:pt x="170" y="20"/>
                      <a:pt x="170" y="20"/>
                      <a:pt x="170" y="20"/>
                    </a:cubicBezTo>
                    <a:cubicBezTo>
                      <a:pt x="170" y="21"/>
                      <a:pt x="171" y="21"/>
                      <a:pt x="171" y="21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71" y="20"/>
                      <a:pt x="170" y="20"/>
                    </a:cubicBezTo>
                    <a:moveTo>
                      <a:pt x="107" y="20"/>
                    </a:moveTo>
                    <a:cubicBezTo>
                      <a:pt x="106" y="23"/>
                      <a:pt x="104" y="26"/>
                      <a:pt x="102" y="29"/>
                    </a:cubicBezTo>
                    <a:cubicBezTo>
                      <a:pt x="103" y="29"/>
                      <a:pt x="104" y="30"/>
                      <a:pt x="105" y="30"/>
                    </a:cubicBezTo>
                    <a:cubicBezTo>
                      <a:pt x="107" y="28"/>
                      <a:pt x="109" y="25"/>
                      <a:pt x="110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1"/>
                      <a:pt x="108" y="21"/>
                      <a:pt x="107" y="20"/>
                    </a:cubicBezTo>
                    <a:moveTo>
                      <a:pt x="170" y="20"/>
                    </a:moveTo>
                    <a:cubicBezTo>
                      <a:pt x="170" y="20"/>
                      <a:pt x="170" y="20"/>
                      <a:pt x="170" y="20"/>
                    </a:cubicBezTo>
                    <a:cubicBezTo>
                      <a:pt x="171" y="20"/>
                      <a:pt x="171" y="21"/>
                      <a:pt x="171" y="21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0"/>
                      <a:pt x="171" y="20"/>
                      <a:pt x="170" y="20"/>
                    </a:cubicBezTo>
                    <a:moveTo>
                      <a:pt x="158" y="20"/>
                    </a:moveTo>
                    <a:cubicBezTo>
                      <a:pt x="157" y="21"/>
                      <a:pt x="156" y="23"/>
                      <a:pt x="155" y="24"/>
                    </a:cubicBezTo>
                    <a:cubicBezTo>
                      <a:pt x="157" y="26"/>
                      <a:pt x="160" y="27"/>
                      <a:pt x="163" y="29"/>
                    </a:cubicBezTo>
                    <a:cubicBezTo>
                      <a:pt x="163" y="27"/>
                      <a:pt x="164" y="26"/>
                      <a:pt x="165" y="24"/>
                    </a:cubicBezTo>
                    <a:cubicBezTo>
                      <a:pt x="163" y="23"/>
                      <a:pt x="160" y="21"/>
                      <a:pt x="158" y="20"/>
                    </a:cubicBezTo>
                    <a:moveTo>
                      <a:pt x="158" y="19"/>
                    </a:moveTo>
                    <a:cubicBezTo>
                      <a:pt x="158" y="20"/>
                      <a:pt x="158" y="20"/>
                      <a:pt x="158" y="20"/>
                    </a:cubicBezTo>
                    <a:cubicBezTo>
                      <a:pt x="160" y="21"/>
                      <a:pt x="163" y="23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2" y="22"/>
                      <a:pt x="160" y="20"/>
                      <a:pt x="158" y="19"/>
                    </a:cubicBezTo>
                    <a:moveTo>
                      <a:pt x="158" y="19"/>
                    </a:moveTo>
                    <a:cubicBezTo>
                      <a:pt x="158" y="19"/>
                      <a:pt x="158" y="19"/>
                      <a:pt x="158" y="19"/>
                    </a:cubicBezTo>
                    <a:cubicBezTo>
                      <a:pt x="159" y="20"/>
                      <a:pt x="160" y="20"/>
                      <a:pt x="161" y="21"/>
                    </a:cubicBezTo>
                    <a:cubicBezTo>
                      <a:pt x="160" y="20"/>
                      <a:pt x="159" y="20"/>
                      <a:pt x="158" y="19"/>
                    </a:cubicBezTo>
                    <a:moveTo>
                      <a:pt x="120" y="18"/>
                    </a:moveTo>
                    <a:cubicBezTo>
                      <a:pt x="120" y="18"/>
                      <a:pt x="120" y="18"/>
                      <a:pt x="119" y="18"/>
                    </a:cubicBezTo>
                    <a:cubicBezTo>
                      <a:pt x="122" y="19"/>
                      <a:pt x="124" y="21"/>
                      <a:pt x="126" y="22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24" y="20"/>
                      <a:pt x="122" y="19"/>
                      <a:pt x="120" y="18"/>
                    </a:cubicBezTo>
                    <a:moveTo>
                      <a:pt x="159" y="18"/>
                    </a:moveTo>
                    <a:cubicBezTo>
                      <a:pt x="159" y="18"/>
                      <a:pt x="159" y="18"/>
                      <a:pt x="159" y="18"/>
                    </a:cubicBezTo>
                    <a:cubicBezTo>
                      <a:pt x="161" y="19"/>
                      <a:pt x="163" y="21"/>
                      <a:pt x="166" y="23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4" y="21"/>
                      <a:pt x="162" y="19"/>
                      <a:pt x="159" y="18"/>
                    </a:cubicBezTo>
                    <a:moveTo>
                      <a:pt x="129" y="18"/>
                    </a:moveTo>
                    <a:cubicBezTo>
                      <a:pt x="129" y="18"/>
                      <a:pt x="128" y="18"/>
                      <a:pt x="128" y="19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8"/>
                      <a:pt x="129" y="18"/>
                      <a:pt x="129" y="18"/>
                    </a:cubicBezTo>
                    <a:cubicBezTo>
                      <a:pt x="129" y="18"/>
                      <a:pt x="129" y="18"/>
                      <a:pt x="129" y="18"/>
                    </a:cubicBezTo>
                    <a:moveTo>
                      <a:pt x="140" y="18"/>
                    </a:moveTo>
                    <a:cubicBezTo>
                      <a:pt x="140" y="18"/>
                      <a:pt x="140" y="18"/>
                      <a:pt x="139" y="19"/>
                    </a:cubicBezTo>
                    <a:cubicBezTo>
                      <a:pt x="143" y="21"/>
                      <a:pt x="146" y="23"/>
                      <a:pt x="149" y="24"/>
                    </a:cubicBezTo>
                    <a:cubicBezTo>
                      <a:pt x="150" y="24"/>
                      <a:pt x="150" y="24"/>
                      <a:pt x="150" y="23"/>
                    </a:cubicBezTo>
                    <a:cubicBezTo>
                      <a:pt x="147" y="21"/>
                      <a:pt x="143" y="19"/>
                      <a:pt x="140" y="18"/>
                    </a:cubicBezTo>
                    <a:moveTo>
                      <a:pt x="184" y="17"/>
                    </a:moveTo>
                    <a:cubicBezTo>
                      <a:pt x="183" y="20"/>
                      <a:pt x="181" y="22"/>
                      <a:pt x="180" y="25"/>
                    </a:cubicBezTo>
                    <a:cubicBezTo>
                      <a:pt x="181" y="26"/>
                      <a:pt x="183" y="27"/>
                      <a:pt x="185" y="27"/>
                    </a:cubicBezTo>
                    <a:cubicBezTo>
                      <a:pt x="186" y="25"/>
                      <a:pt x="187" y="23"/>
                      <a:pt x="189" y="20"/>
                    </a:cubicBezTo>
                    <a:cubicBezTo>
                      <a:pt x="187" y="19"/>
                      <a:pt x="186" y="18"/>
                      <a:pt x="184" y="17"/>
                    </a:cubicBezTo>
                    <a:moveTo>
                      <a:pt x="159" y="17"/>
                    </a:moveTo>
                    <a:cubicBezTo>
                      <a:pt x="159" y="17"/>
                      <a:pt x="159" y="17"/>
                      <a:pt x="159" y="17"/>
                    </a:cubicBezTo>
                    <a:cubicBezTo>
                      <a:pt x="160" y="18"/>
                      <a:pt x="161" y="18"/>
                      <a:pt x="162" y="19"/>
                    </a:cubicBezTo>
                    <a:cubicBezTo>
                      <a:pt x="164" y="20"/>
                      <a:pt x="165" y="21"/>
                      <a:pt x="166" y="22"/>
                    </a:cubicBezTo>
                    <a:cubicBezTo>
                      <a:pt x="167" y="22"/>
                      <a:pt x="167" y="21"/>
                      <a:pt x="167" y="21"/>
                    </a:cubicBezTo>
                    <a:cubicBezTo>
                      <a:pt x="167" y="21"/>
                      <a:pt x="167" y="21"/>
                      <a:pt x="167" y="21"/>
                    </a:cubicBezTo>
                    <a:cubicBezTo>
                      <a:pt x="164" y="20"/>
                      <a:pt x="162" y="18"/>
                      <a:pt x="159" y="17"/>
                    </a:cubicBezTo>
                    <a:moveTo>
                      <a:pt x="129" y="17"/>
                    </a:move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moveTo>
                      <a:pt x="185" y="17"/>
                    </a:moveTo>
                    <a:cubicBezTo>
                      <a:pt x="185" y="17"/>
                      <a:pt x="184" y="17"/>
                      <a:pt x="184" y="17"/>
                    </a:cubicBezTo>
                    <a:cubicBezTo>
                      <a:pt x="186" y="18"/>
                      <a:pt x="187" y="19"/>
                      <a:pt x="189" y="20"/>
                    </a:cubicBezTo>
                    <a:cubicBezTo>
                      <a:pt x="189" y="20"/>
                      <a:pt x="189" y="20"/>
                      <a:pt x="189" y="20"/>
                    </a:cubicBezTo>
                    <a:cubicBezTo>
                      <a:pt x="188" y="19"/>
                      <a:pt x="186" y="18"/>
                      <a:pt x="185" y="17"/>
                    </a:cubicBezTo>
                    <a:moveTo>
                      <a:pt x="116" y="16"/>
                    </a:moveTo>
                    <a:cubicBezTo>
                      <a:pt x="116" y="16"/>
                      <a:pt x="116" y="16"/>
                      <a:pt x="116" y="16"/>
                    </a:cubicBezTo>
                    <a:cubicBezTo>
                      <a:pt x="117" y="16"/>
                      <a:pt x="117" y="17"/>
                      <a:pt x="118" y="17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17" y="17"/>
                      <a:pt x="117" y="16"/>
                      <a:pt x="116" y="16"/>
                    </a:cubicBezTo>
                    <a:moveTo>
                      <a:pt x="121" y="16"/>
                    </a:moveTo>
                    <a:cubicBezTo>
                      <a:pt x="120" y="17"/>
                      <a:pt x="120" y="17"/>
                      <a:pt x="120" y="18"/>
                    </a:cubicBezTo>
                    <a:cubicBezTo>
                      <a:pt x="122" y="19"/>
                      <a:pt x="124" y="21"/>
                      <a:pt x="126" y="22"/>
                    </a:cubicBezTo>
                    <a:cubicBezTo>
                      <a:pt x="127" y="21"/>
                      <a:pt x="127" y="21"/>
                      <a:pt x="127" y="20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27" y="21"/>
                      <a:pt x="127" y="21"/>
                      <a:pt x="126" y="22"/>
                    </a:cubicBezTo>
                    <a:cubicBezTo>
                      <a:pt x="127" y="21"/>
                      <a:pt x="127" y="21"/>
                      <a:pt x="127" y="20"/>
                    </a:cubicBezTo>
                    <a:cubicBezTo>
                      <a:pt x="125" y="19"/>
                      <a:pt x="123" y="17"/>
                      <a:pt x="121" y="16"/>
                    </a:cubicBezTo>
                    <a:moveTo>
                      <a:pt x="58" y="16"/>
                    </a:moveTo>
                    <a:cubicBezTo>
                      <a:pt x="57" y="17"/>
                      <a:pt x="56" y="18"/>
                      <a:pt x="56" y="19"/>
                    </a:cubicBezTo>
                    <a:cubicBezTo>
                      <a:pt x="57" y="19"/>
                      <a:pt x="58" y="20"/>
                      <a:pt x="59" y="20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59" y="16"/>
                      <a:pt x="58" y="16"/>
                    </a:cubicBezTo>
                    <a:moveTo>
                      <a:pt x="161" y="15"/>
                    </a:moveTo>
                    <a:cubicBezTo>
                      <a:pt x="160" y="15"/>
                      <a:pt x="160" y="15"/>
                      <a:pt x="160" y="16"/>
                    </a:cubicBezTo>
                    <a:cubicBezTo>
                      <a:pt x="162" y="17"/>
                      <a:pt x="162" y="17"/>
                      <a:pt x="162" y="17"/>
                    </a:cubicBezTo>
                    <a:cubicBezTo>
                      <a:pt x="164" y="18"/>
                      <a:pt x="166" y="19"/>
                      <a:pt x="168" y="20"/>
                    </a:cubicBezTo>
                    <a:cubicBezTo>
                      <a:pt x="168" y="20"/>
                      <a:pt x="168" y="20"/>
                      <a:pt x="168" y="19"/>
                    </a:cubicBezTo>
                    <a:cubicBezTo>
                      <a:pt x="166" y="18"/>
                      <a:pt x="163" y="17"/>
                      <a:pt x="161" y="15"/>
                    </a:cubicBezTo>
                    <a:moveTo>
                      <a:pt x="161" y="14"/>
                    </a:moveTo>
                    <a:cubicBezTo>
                      <a:pt x="161" y="15"/>
                      <a:pt x="161" y="15"/>
                      <a:pt x="161" y="15"/>
                    </a:cubicBezTo>
                    <a:cubicBezTo>
                      <a:pt x="163" y="16"/>
                      <a:pt x="166" y="18"/>
                      <a:pt x="168" y="19"/>
                    </a:cubicBezTo>
                    <a:cubicBezTo>
                      <a:pt x="168" y="19"/>
                      <a:pt x="168" y="19"/>
                      <a:pt x="168" y="19"/>
                    </a:cubicBezTo>
                    <a:cubicBezTo>
                      <a:pt x="166" y="18"/>
                      <a:pt x="163" y="16"/>
                      <a:pt x="161" y="14"/>
                    </a:cubicBezTo>
                    <a:moveTo>
                      <a:pt x="161" y="14"/>
                    </a:moveTo>
                    <a:cubicBezTo>
                      <a:pt x="161" y="14"/>
                      <a:pt x="161" y="14"/>
                      <a:pt x="161" y="14"/>
                    </a:cubicBezTo>
                    <a:cubicBezTo>
                      <a:pt x="163" y="16"/>
                      <a:pt x="166" y="17"/>
                      <a:pt x="168" y="19"/>
                    </a:cubicBezTo>
                    <a:cubicBezTo>
                      <a:pt x="168" y="19"/>
                      <a:pt x="168" y="19"/>
                      <a:pt x="168" y="19"/>
                    </a:cubicBezTo>
                    <a:cubicBezTo>
                      <a:pt x="166" y="17"/>
                      <a:pt x="163" y="16"/>
                      <a:pt x="161" y="14"/>
                    </a:cubicBezTo>
                    <a:moveTo>
                      <a:pt x="186" y="14"/>
                    </a:moveTo>
                    <a:cubicBezTo>
                      <a:pt x="186" y="14"/>
                      <a:pt x="186" y="15"/>
                      <a:pt x="186" y="15"/>
                    </a:cubicBezTo>
                    <a:cubicBezTo>
                      <a:pt x="187" y="16"/>
                      <a:pt x="189" y="16"/>
                      <a:pt x="191" y="17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89" y="16"/>
                      <a:pt x="188" y="15"/>
                      <a:pt x="186" y="14"/>
                    </a:cubicBezTo>
                    <a:moveTo>
                      <a:pt x="118" y="14"/>
                    </a:moveTo>
                    <a:cubicBezTo>
                      <a:pt x="117" y="15"/>
                      <a:pt x="117" y="15"/>
                      <a:pt x="116" y="16"/>
                    </a:cubicBezTo>
                    <a:cubicBezTo>
                      <a:pt x="117" y="16"/>
                      <a:pt x="117" y="17"/>
                      <a:pt x="118" y="17"/>
                    </a:cubicBezTo>
                    <a:cubicBezTo>
                      <a:pt x="118" y="16"/>
                      <a:pt x="118" y="16"/>
                      <a:pt x="119" y="15"/>
                    </a:cubicBezTo>
                    <a:cubicBezTo>
                      <a:pt x="118" y="15"/>
                      <a:pt x="118" y="14"/>
                      <a:pt x="118" y="14"/>
                    </a:cubicBezTo>
                    <a:moveTo>
                      <a:pt x="122" y="14"/>
                    </a:moveTo>
                    <a:cubicBezTo>
                      <a:pt x="122" y="14"/>
                      <a:pt x="122" y="14"/>
                      <a:pt x="121" y="15"/>
                    </a:cubicBezTo>
                    <a:cubicBezTo>
                      <a:pt x="124" y="16"/>
                      <a:pt x="126" y="17"/>
                      <a:pt x="128" y="19"/>
                    </a:cubicBezTo>
                    <a:cubicBezTo>
                      <a:pt x="128" y="18"/>
                      <a:pt x="129" y="18"/>
                      <a:pt x="129" y="18"/>
                    </a:cubicBezTo>
                    <a:cubicBezTo>
                      <a:pt x="127" y="16"/>
                      <a:pt x="124" y="15"/>
                      <a:pt x="122" y="14"/>
                    </a:cubicBezTo>
                    <a:moveTo>
                      <a:pt x="178" y="14"/>
                    </a:moveTo>
                    <a:cubicBezTo>
                      <a:pt x="177" y="16"/>
                      <a:pt x="175" y="19"/>
                      <a:pt x="174" y="21"/>
                    </a:cubicBezTo>
                    <a:cubicBezTo>
                      <a:pt x="175" y="22"/>
                      <a:pt x="177" y="23"/>
                      <a:pt x="179" y="24"/>
                    </a:cubicBezTo>
                    <a:cubicBezTo>
                      <a:pt x="181" y="22"/>
                      <a:pt x="182" y="20"/>
                      <a:pt x="184" y="17"/>
                    </a:cubicBezTo>
                    <a:cubicBezTo>
                      <a:pt x="182" y="16"/>
                      <a:pt x="180" y="15"/>
                      <a:pt x="178" y="14"/>
                    </a:cubicBezTo>
                    <a:moveTo>
                      <a:pt x="111" y="13"/>
                    </a:moveTo>
                    <a:cubicBezTo>
                      <a:pt x="111" y="13"/>
                      <a:pt x="111" y="13"/>
                      <a:pt x="111" y="13"/>
                    </a:cubicBezTo>
                    <a:cubicBezTo>
                      <a:pt x="112" y="14"/>
                      <a:pt x="113" y="14"/>
                      <a:pt x="114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3" y="14"/>
                      <a:pt x="112" y="14"/>
                      <a:pt x="111" y="13"/>
                    </a:cubicBezTo>
                    <a:moveTo>
                      <a:pt x="96" y="13"/>
                    </a:moveTo>
                    <a:cubicBezTo>
                      <a:pt x="96" y="13"/>
                      <a:pt x="96" y="13"/>
                      <a:pt x="96" y="13"/>
                    </a:cubicBezTo>
                    <a:cubicBezTo>
                      <a:pt x="96" y="13"/>
                      <a:pt x="97" y="14"/>
                      <a:pt x="98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7" y="14"/>
                      <a:pt x="96" y="13"/>
                      <a:pt x="96" y="13"/>
                    </a:cubicBezTo>
                    <a:moveTo>
                      <a:pt x="178" y="13"/>
                    </a:moveTo>
                    <a:cubicBezTo>
                      <a:pt x="178" y="13"/>
                      <a:pt x="178" y="13"/>
                      <a:pt x="178" y="13"/>
                    </a:cubicBezTo>
                    <a:cubicBezTo>
                      <a:pt x="180" y="15"/>
                      <a:pt x="182" y="16"/>
                      <a:pt x="184" y="17"/>
                    </a:cubicBezTo>
                    <a:cubicBezTo>
                      <a:pt x="184" y="17"/>
                      <a:pt x="184" y="17"/>
                      <a:pt x="184" y="16"/>
                    </a:cubicBezTo>
                    <a:cubicBezTo>
                      <a:pt x="183" y="16"/>
                      <a:pt x="182" y="15"/>
                      <a:pt x="182" y="15"/>
                    </a:cubicBezTo>
                    <a:cubicBezTo>
                      <a:pt x="178" y="13"/>
                      <a:pt x="178" y="13"/>
                      <a:pt x="178" y="13"/>
                    </a:cubicBezTo>
                    <a:moveTo>
                      <a:pt x="123" y="13"/>
                    </a:moveTo>
                    <a:cubicBezTo>
                      <a:pt x="122" y="13"/>
                      <a:pt x="122" y="13"/>
                      <a:pt x="122" y="14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5" y="15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moveTo>
                      <a:pt x="95" y="13"/>
                    </a:moveTo>
                    <a:cubicBezTo>
                      <a:pt x="93" y="15"/>
                      <a:pt x="92" y="18"/>
                      <a:pt x="90" y="21"/>
                    </a:cubicBezTo>
                    <a:cubicBezTo>
                      <a:pt x="91" y="22"/>
                      <a:pt x="92" y="22"/>
                      <a:pt x="93" y="23"/>
                    </a:cubicBezTo>
                    <a:cubicBezTo>
                      <a:pt x="94" y="20"/>
                      <a:pt x="96" y="18"/>
                      <a:pt x="97" y="15"/>
                    </a:cubicBezTo>
                    <a:cubicBezTo>
                      <a:pt x="97" y="15"/>
                      <a:pt x="98" y="15"/>
                      <a:pt x="98" y="14"/>
                    </a:cubicBezTo>
                    <a:cubicBezTo>
                      <a:pt x="97" y="14"/>
                      <a:pt x="96" y="13"/>
                      <a:pt x="96" y="13"/>
                    </a:cubicBezTo>
                    <a:cubicBezTo>
                      <a:pt x="94" y="15"/>
                      <a:pt x="93" y="18"/>
                      <a:pt x="91" y="20"/>
                    </a:cubicBezTo>
                    <a:cubicBezTo>
                      <a:pt x="93" y="18"/>
                      <a:pt x="94" y="15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moveTo>
                      <a:pt x="95" y="13"/>
                    </a:move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moveTo>
                      <a:pt x="132" y="13"/>
                    </a:moveTo>
                    <a:cubicBezTo>
                      <a:pt x="132" y="13"/>
                      <a:pt x="131" y="13"/>
                      <a:pt x="131" y="14"/>
                    </a:cubicBezTo>
                    <a:cubicBezTo>
                      <a:pt x="131" y="14"/>
                      <a:pt x="131" y="14"/>
                      <a:pt x="131" y="14"/>
                    </a:cubicBezTo>
                    <a:cubicBezTo>
                      <a:pt x="131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moveTo>
                      <a:pt x="187" y="13"/>
                    </a:moveTo>
                    <a:cubicBezTo>
                      <a:pt x="187" y="13"/>
                      <a:pt x="187" y="13"/>
                      <a:pt x="187" y="13"/>
                    </a:cubicBezTo>
                    <a:cubicBezTo>
                      <a:pt x="188" y="14"/>
                      <a:pt x="190" y="15"/>
                      <a:pt x="192" y="16"/>
                    </a:cubicBezTo>
                    <a:cubicBezTo>
                      <a:pt x="192" y="16"/>
                      <a:pt x="192" y="16"/>
                      <a:pt x="192" y="15"/>
                    </a:cubicBezTo>
                    <a:cubicBezTo>
                      <a:pt x="190" y="14"/>
                      <a:pt x="189" y="14"/>
                      <a:pt x="187" y="13"/>
                    </a:cubicBezTo>
                    <a:moveTo>
                      <a:pt x="132" y="12"/>
                    </a:move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12"/>
                      <a:pt x="132" y="12"/>
                      <a:pt x="132" y="12"/>
                    </a:cubicBezTo>
                    <a:moveTo>
                      <a:pt x="151" y="12"/>
                    </a:moveTo>
                    <a:cubicBezTo>
                      <a:pt x="152" y="13"/>
                      <a:pt x="154" y="14"/>
                      <a:pt x="155" y="15"/>
                    </a:cubicBezTo>
                    <a:cubicBezTo>
                      <a:pt x="155" y="15"/>
                      <a:pt x="155" y="15"/>
                      <a:pt x="155" y="14"/>
                    </a:cubicBezTo>
                    <a:cubicBezTo>
                      <a:pt x="154" y="14"/>
                      <a:pt x="152" y="13"/>
                      <a:pt x="151" y="12"/>
                    </a:cubicBezTo>
                    <a:moveTo>
                      <a:pt x="144" y="12"/>
                    </a:moveTo>
                    <a:cubicBezTo>
                      <a:pt x="143" y="13"/>
                      <a:pt x="142" y="15"/>
                      <a:pt x="141" y="16"/>
                    </a:cubicBezTo>
                    <a:cubicBezTo>
                      <a:pt x="144" y="18"/>
                      <a:pt x="148" y="20"/>
                      <a:pt x="151" y="22"/>
                    </a:cubicBezTo>
                    <a:cubicBezTo>
                      <a:pt x="152" y="20"/>
                      <a:pt x="153" y="19"/>
                      <a:pt x="153" y="17"/>
                    </a:cubicBezTo>
                    <a:cubicBezTo>
                      <a:pt x="150" y="15"/>
                      <a:pt x="147" y="14"/>
                      <a:pt x="144" y="12"/>
                    </a:cubicBezTo>
                    <a:moveTo>
                      <a:pt x="175" y="12"/>
                    </a:moveTo>
                    <a:cubicBezTo>
                      <a:pt x="174" y="14"/>
                      <a:pt x="172" y="17"/>
                      <a:pt x="171" y="19"/>
                    </a:cubicBezTo>
                    <a:cubicBezTo>
                      <a:pt x="171" y="20"/>
                      <a:pt x="171" y="20"/>
                      <a:pt x="172" y="20"/>
                    </a:cubicBezTo>
                    <a:cubicBezTo>
                      <a:pt x="173" y="18"/>
                      <a:pt x="175" y="15"/>
                      <a:pt x="176" y="12"/>
                    </a:cubicBezTo>
                    <a:cubicBezTo>
                      <a:pt x="176" y="12"/>
                      <a:pt x="176" y="12"/>
                      <a:pt x="175" y="12"/>
                    </a:cubicBezTo>
                    <a:moveTo>
                      <a:pt x="119" y="12"/>
                    </a:moveTo>
                    <a:cubicBezTo>
                      <a:pt x="119" y="12"/>
                      <a:pt x="119" y="13"/>
                      <a:pt x="118" y="13"/>
                    </a:cubicBezTo>
                    <a:cubicBezTo>
                      <a:pt x="119" y="13"/>
                      <a:pt x="119" y="13"/>
                      <a:pt x="120" y="14"/>
                    </a:cubicBezTo>
                    <a:cubicBezTo>
                      <a:pt x="120" y="13"/>
                      <a:pt x="120" y="13"/>
                      <a:pt x="120" y="12"/>
                    </a:cubicBezTo>
                    <a:cubicBezTo>
                      <a:pt x="120" y="12"/>
                      <a:pt x="119" y="12"/>
                      <a:pt x="119" y="12"/>
                    </a:cubicBezTo>
                    <a:moveTo>
                      <a:pt x="175" y="11"/>
                    </a:moveTo>
                    <a:cubicBezTo>
                      <a:pt x="175" y="11"/>
                      <a:pt x="175" y="12"/>
                      <a:pt x="175" y="12"/>
                    </a:cubicBezTo>
                    <a:cubicBezTo>
                      <a:pt x="176" y="12"/>
                      <a:pt x="176" y="12"/>
                      <a:pt x="176" y="12"/>
                    </a:cubicBezTo>
                    <a:cubicBezTo>
                      <a:pt x="176" y="12"/>
                      <a:pt x="176" y="12"/>
                      <a:pt x="176" y="12"/>
                    </a:cubicBezTo>
                    <a:cubicBezTo>
                      <a:pt x="175" y="11"/>
                      <a:pt x="175" y="11"/>
                      <a:pt x="175" y="11"/>
                    </a:cubicBezTo>
                    <a:moveTo>
                      <a:pt x="113" y="11"/>
                    </a:moveTo>
                    <a:cubicBezTo>
                      <a:pt x="112" y="12"/>
                      <a:pt x="112" y="13"/>
                      <a:pt x="111" y="13"/>
                    </a:cubicBezTo>
                    <a:cubicBezTo>
                      <a:pt x="112" y="14"/>
                      <a:pt x="113" y="14"/>
                      <a:pt x="114" y="15"/>
                    </a:cubicBezTo>
                    <a:cubicBezTo>
                      <a:pt x="115" y="14"/>
                      <a:pt x="115" y="14"/>
                      <a:pt x="116" y="13"/>
                    </a:cubicBezTo>
                    <a:cubicBezTo>
                      <a:pt x="115" y="12"/>
                      <a:pt x="114" y="12"/>
                      <a:pt x="113" y="11"/>
                    </a:cubicBezTo>
                    <a:moveTo>
                      <a:pt x="176" y="11"/>
                    </a:moveTo>
                    <a:cubicBezTo>
                      <a:pt x="176" y="11"/>
                      <a:pt x="176" y="11"/>
                      <a:pt x="176" y="11"/>
                    </a:cubicBezTo>
                    <a:cubicBezTo>
                      <a:pt x="176" y="11"/>
                      <a:pt x="176" y="11"/>
                      <a:pt x="176" y="11"/>
                    </a:cubicBezTo>
                    <a:cubicBezTo>
                      <a:pt x="176" y="11"/>
                      <a:pt x="176" y="11"/>
                      <a:pt x="176" y="11"/>
                    </a:cubicBezTo>
                    <a:moveTo>
                      <a:pt x="119" y="11"/>
                    </a:moveTo>
                    <a:cubicBezTo>
                      <a:pt x="119" y="11"/>
                      <a:pt x="119" y="11"/>
                      <a:pt x="119" y="1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2"/>
                      <a:pt x="121" y="12"/>
                      <a:pt x="121" y="12"/>
                    </a:cubicBezTo>
                    <a:cubicBezTo>
                      <a:pt x="120" y="11"/>
                      <a:pt x="120" y="11"/>
                      <a:pt x="119" y="11"/>
                    </a:cubicBezTo>
                    <a:moveTo>
                      <a:pt x="180" y="11"/>
                    </a:moveTo>
                    <a:cubicBezTo>
                      <a:pt x="180" y="11"/>
                      <a:pt x="180" y="11"/>
                      <a:pt x="180" y="11"/>
                    </a:cubicBezTo>
                    <a:cubicBezTo>
                      <a:pt x="182" y="12"/>
                      <a:pt x="184" y="13"/>
                      <a:pt x="186" y="14"/>
                    </a:cubicBezTo>
                    <a:cubicBezTo>
                      <a:pt x="186" y="14"/>
                      <a:pt x="186" y="14"/>
                      <a:pt x="186" y="14"/>
                    </a:cubicBezTo>
                    <a:cubicBezTo>
                      <a:pt x="184" y="13"/>
                      <a:pt x="182" y="12"/>
                      <a:pt x="180" y="11"/>
                    </a:cubicBezTo>
                    <a:moveTo>
                      <a:pt x="144" y="11"/>
                    </a:moveTo>
                    <a:cubicBezTo>
                      <a:pt x="144" y="11"/>
                      <a:pt x="144" y="11"/>
                      <a:pt x="144" y="12"/>
                    </a:cubicBezTo>
                    <a:cubicBezTo>
                      <a:pt x="147" y="14"/>
                      <a:pt x="150" y="16"/>
                      <a:pt x="153" y="17"/>
                    </a:cubicBezTo>
                    <a:cubicBezTo>
                      <a:pt x="154" y="17"/>
                      <a:pt x="154" y="17"/>
                      <a:pt x="154" y="17"/>
                    </a:cubicBezTo>
                    <a:cubicBezTo>
                      <a:pt x="151" y="15"/>
                      <a:pt x="148" y="13"/>
                      <a:pt x="145" y="11"/>
                    </a:cubicBezTo>
                    <a:cubicBezTo>
                      <a:pt x="145" y="11"/>
                      <a:pt x="145" y="11"/>
                      <a:pt x="144" y="11"/>
                    </a:cubicBezTo>
                    <a:moveTo>
                      <a:pt x="178" y="9"/>
                    </a:moveTo>
                    <a:cubicBezTo>
                      <a:pt x="178" y="9"/>
                      <a:pt x="178" y="9"/>
                      <a:pt x="178" y="10"/>
                    </a:cubicBezTo>
                    <a:cubicBezTo>
                      <a:pt x="178" y="9"/>
                      <a:pt x="178" y="10"/>
                      <a:pt x="178" y="9"/>
                    </a:cubicBezTo>
                    <a:cubicBezTo>
                      <a:pt x="178" y="9"/>
                      <a:pt x="178" y="9"/>
                      <a:pt x="178" y="9"/>
                    </a:cubicBezTo>
                    <a:moveTo>
                      <a:pt x="145" y="9"/>
                    </a:moveTo>
                    <a:cubicBezTo>
                      <a:pt x="145" y="9"/>
                      <a:pt x="145" y="9"/>
                      <a:pt x="145" y="9"/>
                    </a:cubicBezTo>
                    <a:cubicBezTo>
                      <a:pt x="148" y="11"/>
                      <a:pt x="151" y="13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3" y="14"/>
                      <a:pt x="152" y="13"/>
                      <a:pt x="150" y="12"/>
                    </a:cubicBezTo>
                    <a:cubicBezTo>
                      <a:pt x="149" y="11"/>
                      <a:pt x="147" y="10"/>
                      <a:pt x="145" y="9"/>
                    </a:cubicBezTo>
                    <a:moveTo>
                      <a:pt x="181" y="9"/>
                    </a:moveTo>
                    <a:cubicBezTo>
                      <a:pt x="181" y="9"/>
                      <a:pt x="181" y="9"/>
                      <a:pt x="181" y="9"/>
                    </a:cubicBezTo>
                    <a:cubicBezTo>
                      <a:pt x="183" y="10"/>
                      <a:pt x="185" y="12"/>
                      <a:pt x="186" y="13"/>
                    </a:cubicBezTo>
                    <a:cubicBezTo>
                      <a:pt x="187" y="13"/>
                      <a:pt x="187" y="12"/>
                      <a:pt x="187" y="12"/>
                    </a:cubicBezTo>
                    <a:cubicBezTo>
                      <a:pt x="185" y="11"/>
                      <a:pt x="183" y="10"/>
                      <a:pt x="181" y="9"/>
                    </a:cubicBezTo>
                    <a:moveTo>
                      <a:pt x="125" y="9"/>
                    </a:moveTo>
                    <a:cubicBezTo>
                      <a:pt x="125" y="9"/>
                      <a:pt x="125" y="9"/>
                      <a:pt x="124" y="10"/>
                    </a:cubicBezTo>
                    <a:cubicBezTo>
                      <a:pt x="127" y="11"/>
                      <a:pt x="129" y="12"/>
                      <a:pt x="131" y="14"/>
                    </a:cubicBezTo>
                    <a:cubicBezTo>
                      <a:pt x="131" y="13"/>
                      <a:pt x="132" y="13"/>
                      <a:pt x="132" y="13"/>
                    </a:cubicBezTo>
                    <a:cubicBezTo>
                      <a:pt x="129" y="11"/>
                      <a:pt x="127" y="10"/>
                      <a:pt x="125" y="9"/>
                    </a:cubicBezTo>
                    <a:moveTo>
                      <a:pt x="170" y="8"/>
                    </a:moveTo>
                    <a:cubicBezTo>
                      <a:pt x="171" y="9"/>
                      <a:pt x="172" y="10"/>
                      <a:pt x="173" y="10"/>
                    </a:cubicBezTo>
                    <a:cubicBezTo>
                      <a:pt x="173" y="10"/>
                      <a:pt x="173" y="10"/>
                      <a:pt x="173" y="10"/>
                    </a:cubicBezTo>
                    <a:cubicBezTo>
                      <a:pt x="170" y="8"/>
                      <a:pt x="170" y="8"/>
                      <a:pt x="170" y="8"/>
                    </a:cubicBezTo>
                    <a:moveTo>
                      <a:pt x="125" y="8"/>
                    </a:moveTo>
                    <a:cubicBezTo>
                      <a:pt x="125" y="8"/>
                      <a:pt x="125" y="8"/>
                      <a:pt x="125" y="8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130" y="11"/>
                      <a:pt x="127" y="9"/>
                      <a:pt x="125" y="8"/>
                    </a:cubicBezTo>
                    <a:moveTo>
                      <a:pt x="114" y="8"/>
                    </a:moveTo>
                    <a:cubicBezTo>
                      <a:pt x="114" y="9"/>
                      <a:pt x="114" y="9"/>
                      <a:pt x="113" y="10"/>
                    </a:cubicBezTo>
                    <a:cubicBezTo>
                      <a:pt x="114" y="11"/>
                      <a:pt x="115" y="11"/>
                      <a:pt x="116" y="12"/>
                    </a:cubicBezTo>
                    <a:cubicBezTo>
                      <a:pt x="117" y="11"/>
                      <a:pt x="117" y="10"/>
                      <a:pt x="117" y="10"/>
                    </a:cubicBezTo>
                    <a:cubicBezTo>
                      <a:pt x="116" y="9"/>
                      <a:pt x="115" y="9"/>
                      <a:pt x="114" y="8"/>
                    </a:cubicBezTo>
                    <a:moveTo>
                      <a:pt x="147" y="7"/>
                    </a:moveTo>
                    <a:cubicBezTo>
                      <a:pt x="146" y="7"/>
                      <a:pt x="146" y="7"/>
                      <a:pt x="146" y="8"/>
                    </a:cubicBezTo>
                    <a:cubicBezTo>
                      <a:pt x="150" y="9"/>
                      <a:pt x="153" y="11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3" y="11"/>
                      <a:pt x="150" y="9"/>
                      <a:pt x="147" y="7"/>
                    </a:cubicBezTo>
                    <a:moveTo>
                      <a:pt x="147" y="7"/>
                    </a:moveTo>
                    <a:cubicBezTo>
                      <a:pt x="156" y="13"/>
                      <a:pt x="156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3" y="11"/>
                      <a:pt x="150" y="9"/>
                      <a:pt x="147" y="7"/>
                    </a:cubicBezTo>
                    <a:moveTo>
                      <a:pt x="101" y="7"/>
                    </a:moveTo>
                    <a:cubicBezTo>
                      <a:pt x="101" y="7"/>
                      <a:pt x="101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1" y="8"/>
                      <a:pt x="101" y="7"/>
                      <a:pt x="101" y="7"/>
                    </a:cubicBezTo>
                    <a:moveTo>
                      <a:pt x="178" y="7"/>
                    </a:moveTo>
                    <a:cubicBezTo>
                      <a:pt x="178" y="7"/>
                      <a:pt x="178" y="7"/>
                      <a:pt x="178" y="8"/>
                    </a:cubicBezTo>
                    <a:cubicBezTo>
                      <a:pt x="178" y="8"/>
                      <a:pt x="178" y="8"/>
                      <a:pt x="179" y="8"/>
                    </a:cubicBezTo>
                    <a:cubicBezTo>
                      <a:pt x="179" y="8"/>
                      <a:pt x="179" y="8"/>
                      <a:pt x="179" y="7"/>
                    </a:cubicBezTo>
                    <a:cubicBezTo>
                      <a:pt x="179" y="7"/>
                      <a:pt x="178" y="7"/>
                      <a:pt x="178" y="7"/>
                    </a:cubicBezTo>
                    <a:moveTo>
                      <a:pt x="135" y="7"/>
                    </a:moveTo>
                    <a:cubicBezTo>
                      <a:pt x="134" y="8"/>
                      <a:pt x="134" y="10"/>
                      <a:pt x="133" y="11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4" y="10"/>
                      <a:pt x="134" y="8"/>
                      <a:pt x="135" y="7"/>
                    </a:cubicBezTo>
                    <a:cubicBezTo>
                      <a:pt x="135" y="7"/>
                      <a:pt x="135" y="7"/>
                      <a:pt x="135" y="7"/>
                    </a:cubicBezTo>
                    <a:moveTo>
                      <a:pt x="122" y="7"/>
                    </a:moveTo>
                    <a:cubicBezTo>
                      <a:pt x="122" y="7"/>
                      <a:pt x="121" y="8"/>
                      <a:pt x="121" y="8"/>
                    </a:cubicBezTo>
                    <a:cubicBezTo>
                      <a:pt x="122" y="8"/>
                      <a:pt x="122" y="8"/>
                      <a:pt x="122" y="9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23" y="7"/>
                      <a:pt x="122" y="7"/>
                      <a:pt x="122" y="7"/>
                    </a:cubicBezTo>
                    <a:moveTo>
                      <a:pt x="147" y="6"/>
                    </a:moveTo>
                    <a:cubicBezTo>
                      <a:pt x="147" y="7"/>
                      <a:pt x="147" y="7"/>
                      <a:pt x="147" y="7"/>
                    </a:cubicBezTo>
                    <a:cubicBezTo>
                      <a:pt x="150" y="9"/>
                      <a:pt x="153" y="11"/>
                      <a:pt x="156" y="12"/>
                    </a:cubicBezTo>
                    <a:cubicBezTo>
                      <a:pt x="156" y="12"/>
                      <a:pt x="156" y="12"/>
                      <a:pt x="157" y="12"/>
                    </a:cubicBezTo>
                    <a:cubicBezTo>
                      <a:pt x="153" y="10"/>
                      <a:pt x="150" y="8"/>
                      <a:pt x="147" y="6"/>
                    </a:cubicBezTo>
                    <a:moveTo>
                      <a:pt x="122" y="6"/>
                    </a:moveTo>
                    <a:cubicBezTo>
                      <a:pt x="122" y="6"/>
                      <a:pt x="122" y="6"/>
                      <a:pt x="122" y="6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7"/>
                      <a:pt x="123" y="7"/>
                      <a:pt x="122" y="6"/>
                    </a:cubicBezTo>
                    <a:moveTo>
                      <a:pt x="166" y="6"/>
                    </a:moveTo>
                    <a:cubicBezTo>
                      <a:pt x="165" y="9"/>
                      <a:pt x="163" y="11"/>
                      <a:pt x="161" y="14"/>
                    </a:cubicBezTo>
                    <a:cubicBezTo>
                      <a:pt x="164" y="15"/>
                      <a:pt x="166" y="17"/>
                      <a:pt x="169" y="18"/>
                    </a:cubicBezTo>
                    <a:cubicBezTo>
                      <a:pt x="170" y="16"/>
                      <a:pt x="172" y="13"/>
                      <a:pt x="173" y="10"/>
                    </a:cubicBezTo>
                    <a:cubicBezTo>
                      <a:pt x="171" y="9"/>
                      <a:pt x="169" y="8"/>
                      <a:pt x="167" y="7"/>
                    </a:cubicBezTo>
                    <a:cubicBezTo>
                      <a:pt x="166" y="6"/>
                      <a:pt x="166" y="6"/>
                      <a:pt x="166" y="6"/>
                    </a:cubicBezTo>
                    <a:moveTo>
                      <a:pt x="147" y="6"/>
                    </a:moveTo>
                    <a:cubicBezTo>
                      <a:pt x="147" y="6"/>
                      <a:pt x="147" y="6"/>
                      <a:pt x="147" y="6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7" y="6"/>
                      <a:pt x="147" y="6"/>
                      <a:pt x="147" y="6"/>
                    </a:cubicBezTo>
                    <a:moveTo>
                      <a:pt x="136" y="6"/>
                    </a:moveTo>
                    <a:cubicBezTo>
                      <a:pt x="136" y="6"/>
                      <a:pt x="135" y="6"/>
                      <a:pt x="135" y="7"/>
                    </a:cubicBezTo>
                    <a:cubicBezTo>
                      <a:pt x="135" y="7"/>
                      <a:pt x="135" y="7"/>
                      <a:pt x="135" y="7"/>
                    </a:cubicBezTo>
                    <a:cubicBezTo>
                      <a:pt x="135" y="6"/>
                      <a:pt x="136" y="6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moveTo>
                      <a:pt x="167" y="5"/>
                    </a:moveTo>
                    <a:cubicBezTo>
                      <a:pt x="167" y="6"/>
                      <a:pt x="166" y="6"/>
                      <a:pt x="166" y="6"/>
                    </a:cubicBezTo>
                    <a:cubicBezTo>
                      <a:pt x="169" y="7"/>
                      <a:pt x="171" y="8"/>
                      <a:pt x="173" y="10"/>
                    </a:cubicBezTo>
                    <a:cubicBezTo>
                      <a:pt x="173" y="10"/>
                      <a:pt x="173" y="10"/>
                      <a:pt x="173" y="10"/>
                    </a:cubicBezTo>
                    <a:cubicBezTo>
                      <a:pt x="171" y="8"/>
                      <a:pt x="169" y="7"/>
                      <a:pt x="167" y="5"/>
                    </a:cubicBezTo>
                    <a:moveTo>
                      <a:pt x="136" y="5"/>
                    </a:move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36" y="5"/>
                      <a:pt x="136" y="5"/>
                    </a:cubicBezTo>
                    <a:moveTo>
                      <a:pt x="82" y="5"/>
                    </a:moveTo>
                    <a:cubicBezTo>
                      <a:pt x="80" y="8"/>
                      <a:pt x="79" y="10"/>
                      <a:pt x="77" y="13"/>
                    </a:cubicBezTo>
                    <a:cubicBezTo>
                      <a:pt x="78" y="13"/>
                      <a:pt x="78" y="14"/>
                      <a:pt x="79" y="14"/>
                    </a:cubicBezTo>
                    <a:cubicBezTo>
                      <a:pt x="81" y="11"/>
                      <a:pt x="83" y="9"/>
                      <a:pt x="84" y="6"/>
                    </a:cubicBezTo>
                    <a:cubicBezTo>
                      <a:pt x="83" y="6"/>
                      <a:pt x="83" y="5"/>
                      <a:pt x="82" y="5"/>
                    </a:cubicBezTo>
                    <a:moveTo>
                      <a:pt x="101" y="5"/>
                    </a:moveTo>
                    <a:cubicBezTo>
                      <a:pt x="101" y="5"/>
                      <a:pt x="100" y="6"/>
                      <a:pt x="100" y="6"/>
                    </a:cubicBezTo>
                    <a:cubicBezTo>
                      <a:pt x="101" y="7"/>
                      <a:pt x="101" y="7"/>
                      <a:pt x="102" y="8"/>
                    </a:cubicBezTo>
                    <a:cubicBezTo>
                      <a:pt x="102" y="7"/>
                      <a:pt x="103" y="6"/>
                      <a:pt x="103" y="6"/>
                    </a:cubicBezTo>
                    <a:cubicBezTo>
                      <a:pt x="102" y="5"/>
                      <a:pt x="102" y="5"/>
                      <a:pt x="101" y="5"/>
                    </a:cubicBezTo>
                    <a:moveTo>
                      <a:pt x="101" y="4"/>
                    </a:moveTo>
                    <a:cubicBezTo>
                      <a:pt x="101" y="5"/>
                      <a:pt x="100" y="6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1" y="5"/>
                      <a:pt x="101" y="4"/>
                    </a:cubicBezTo>
                    <a:cubicBezTo>
                      <a:pt x="101" y="4"/>
                      <a:pt x="101" y="4"/>
                      <a:pt x="101" y="4"/>
                    </a:cubicBezTo>
                    <a:moveTo>
                      <a:pt x="137" y="4"/>
                    </a:moveTo>
                    <a:cubicBezTo>
                      <a:pt x="137" y="4"/>
                      <a:pt x="137" y="4"/>
                      <a:pt x="137" y="4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7" y="4"/>
                      <a:pt x="137" y="4"/>
                      <a:pt x="137" y="4"/>
                    </a:cubicBezTo>
                    <a:moveTo>
                      <a:pt x="100" y="4"/>
                    </a:moveTo>
                    <a:cubicBezTo>
                      <a:pt x="100" y="5"/>
                      <a:pt x="99" y="5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0" y="5"/>
                      <a:pt x="100" y="5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moveTo>
                      <a:pt x="117" y="4"/>
                    </a:moveTo>
                    <a:cubicBezTo>
                      <a:pt x="117" y="4"/>
                      <a:pt x="116" y="5"/>
                      <a:pt x="116" y="5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19" y="6"/>
                      <a:pt x="120" y="6"/>
                      <a:pt x="120" y="6"/>
                    </a:cubicBezTo>
                    <a:cubicBezTo>
                      <a:pt x="119" y="5"/>
                      <a:pt x="118" y="5"/>
                      <a:pt x="117" y="4"/>
                    </a:cubicBezTo>
                    <a:moveTo>
                      <a:pt x="192" y="4"/>
                    </a:moveTo>
                    <a:cubicBezTo>
                      <a:pt x="191" y="6"/>
                      <a:pt x="189" y="9"/>
                      <a:pt x="188" y="12"/>
                    </a:cubicBezTo>
                    <a:cubicBezTo>
                      <a:pt x="189" y="13"/>
                      <a:pt x="191" y="14"/>
                      <a:pt x="192" y="15"/>
                    </a:cubicBezTo>
                    <a:cubicBezTo>
                      <a:pt x="194" y="12"/>
                      <a:pt x="195" y="9"/>
                      <a:pt x="197" y="6"/>
                    </a:cubicBezTo>
                    <a:cubicBezTo>
                      <a:pt x="196" y="6"/>
                      <a:pt x="194" y="5"/>
                      <a:pt x="192" y="4"/>
                    </a:cubicBezTo>
                    <a:moveTo>
                      <a:pt x="117" y="3"/>
                    </a:moveTo>
                    <a:cubicBezTo>
                      <a:pt x="117" y="3"/>
                      <a:pt x="117" y="4"/>
                      <a:pt x="117" y="4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9" y="5"/>
                      <a:pt x="118" y="4"/>
                      <a:pt x="117" y="3"/>
                    </a:cubicBezTo>
                    <a:moveTo>
                      <a:pt x="128" y="3"/>
                    </a:moveTo>
                    <a:cubicBezTo>
                      <a:pt x="128" y="4"/>
                      <a:pt x="127" y="6"/>
                      <a:pt x="126" y="7"/>
                    </a:cubicBezTo>
                    <a:cubicBezTo>
                      <a:pt x="128" y="8"/>
                      <a:pt x="130" y="10"/>
                      <a:pt x="133" y="11"/>
                    </a:cubicBezTo>
                    <a:cubicBezTo>
                      <a:pt x="134" y="10"/>
                      <a:pt x="134" y="8"/>
                      <a:pt x="135" y="7"/>
                    </a:cubicBezTo>
                    <a:cubicBezTo>
                      <a:pt x="133" y="6"/>
                      <a:pt x="131" y="4"/>
                      <a:pt x="129" y="3"/>
                    </a:cubicBezTo>
                    <a:cubicBezTo>
                      <a:pt x="128" y="4"/>
                      <a:pt x="127" y="5"/>
                      <a:pt x="126" y="6"/>
                    </a:cubicBezTo>
                    <a:cubicBezTo>
                      <a:pt x="127" y="5"/>
                      <a:pt x="128" y="4"/>
                      <a:pt x="128" y="3"/>
                    </a:cubicBezTo>
                    <a:cubicBezTo>
                      <a:pt x="128" y="3"/>
                      <a:pt x="128" y="3"/>
                      <a:pt x="128" y="3"/>
                    </a:cubicBezTo>
                    <a:moveTo>
                      <a:pt x="138" y="2"/>
                    </a:moveTo>
                    <a:cubicBezTo>
                      <a:pt x="138" y="2"/>
                      <a:pt x="138" y="2"/>
                      <a:pt x="138" y="3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moveTo>
                      <a:pt x="129" y="2"/>
                    </a:moveTo>
                    <a:cubicBezTo>
                      <a:pt x="129" y="2"/>
                      <a:pt x="129" y="3"/>
                      <a:pt x="129" y="3"/>
                    </a:cubicBezTo>
                    <a:cubicBezTo>
                      <a:pt x="131" y="4"/>
                      <a:pt x="133" y="6"/>
                      <a:pt x="135" y="7"/>
                    </a:cubicBezTo>
                    <a:cubicBezTo>
                      <a:pt x="135" y="6"/>
                      <a:pt x="136" y="6"/>
                      <a:pt x="136" y="6"/>
                    </a:cubicBezTo>
                    <a:cubicBezTo>
                      <a:pt x="134" y="4"/>
                      <a:pt x="132" y="3"/>
                      <a:pt x="129" y="2"/>
                    </a:cubicBezTo>
                    <a:moveTo>
                      <a:pt x="129" y="2"/>
                    </a:moveTo>
                    <a:cubicBezTo>
                      <a:pt x="129" y="2"/>
                      <a:pt x="129" y="2"/>
                      <a:pt x="128" y="3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129" y="3"/>
                      <a:pt x="129" y="2"/>
                      <a:pt x="129" y="2"/>
                    </a:cubicBezTo>
                    <a:cubicBezTo>
                      <a:pt x="129" y="2"/>
                      <a:pt x="129" y="2"/>
                      <a:pt x="129" y="2"/>
                    </a:cubicBezTo>
                    <a:moveTo>
                      <a:pt x="169" y="1"/>
                    </a:moveTo>
                    <a:cubicBezTo>
                      <a:pt x="169" y="2"/>
                      <a:pt x="169" y="2"/>
                      <a:pt x="169" y="2"/>
                    </a:cubicBezTo>
                    <a:cubicBezTo>
                      <a:pt x="176" y="6"/>
                      <a:pt x="176" y="6"/>
                      <a:pt x="176" y="6"/>
                    </a:cubicBezTo>
                    <a:cubicBezTo>
                      <a:pt x="176" y="6"/>
                      <a:pt x="176" y="6"/>
                      <a:pt x="176" y="6"/>
                    </a:cubicBezTo>
                    <a:cubicBezTo>
                      <a:pt x="174" y="4"/>
                      <a:pt x="171" y="3"/>
                      <a:pt x="169" y="1"/>
                    </a:cubicBezTo>
                    <a:moveTo>
                      <a:pt x="103" y="1"/>
                    </a:moveTo>
                    <a:cubicBezTo>
                      <a:pt x="103" y="2"/>
                      <a:pt x="102" y="3"/>
                      <a:pt x="102" y="3"/>
                    </a:cubicBezTo>
                    <a:cubicBezTo>
                      <a:pt x="102" y="4"/>
                      <a:pt x="103" y="4"/>
                      <a:pt x="104" y="5"/>
                    </a:cubicBezTo>
                    <a:cubicBezTo>
                      <a:pt x="104" y="4"/>
                      <a:pt x="105" y="3"/>
                      <a:pt x="105" y="3"/>
                    </a:cubicBezTo>
                    <a:cubicBezTo>
                      <a:pt x="104" y="2"/>
                      <a:pt x="104" y="2"/>
                      <a:pt x="103" y="1"/>
                    </a:cubicBezTo>
                    <a:moveTo>
                      <a:pt x="130" y="1"/>
                    </a:moveTo>
                    <a:cubicBezTo>
                      <a:pt x="129" y="1"/>
                      <a:pt x="129" y="1"/>
                      <a:pt x="129" y="2"/>
                    </a:cubicBezTo>
                    <a:cubicBezTo>
                      <a:pt x="132" y="3"/>
                      <a:pt x="134" y="4"/>
                      <a:pt x="136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4" y="4"/>
                      <a:pt x="132" y="3"/>
                      <a:pt x="130" y="1"/>
                    </a:cubicBezTo>
                    <a:moveTo>
                      <a:pt x="103" y="1"/>
                    </a:moveTo>
                    <a:cubicBezTo>
                      <a:pt x="102" y="2"/>
                      <a:pt x="102" y="3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2" y="3"/>
                      <a:pt x="102" y="2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moveTo>
                      <a:pt x="129" y="1"/>
                    </a:move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2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moveTo>
                      <a:pt x="125" y="1"/>
                    </a:moveTo>
                    <a:cubicBezTo>
                      <a:pt x="124" y="2"/>
                      <a:pt x="124" y="4"/>
                      <a:pt x="123" y="5"/>
                    </a:cubicBezTo>
                    <a:cubicBezTo>
                      <a:pt x="123" y="5"/>
                      <a:pt x="124" y="6"/>
                      <a:pt x="124" y="6"/>
                    </a:cubicBezTo>
                    <a:cubicBezTo>
                      <a:pt x="125" y="5"/>
                      <a:pt x="126" y="3"/>
                      <a:pt x="126" y="2"/>
                    </a:cubicBezTo>
                    <a:cubicBezTo>
                      <a:pt x="126" y="2"/>
                      <a:pt x="126" y="1"/>
                      <a:pt x="125" y="1"/>
                    </a:cubicBezTo>
                    <a:moveTo>
                      <a:pt x="199" y="1"/>
                    </a:moveTo>
                    <a:cubicBezTo>
                      <a:pt x="199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199" y="1"/>
                      <a:pt x="199" y="1"/>
                    </a:cubicBezTo>
                    <a:moveTo>
                      <a:pt x="102" y="1"/>
                    </a:moveTo>
                    <a:cubicBezTo>
                      <a:pt x="102" y="1"/>
                      <a:pt x="101" y="2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2" y="2"/>
                      <a:pt x="102" y="2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moveTo>
                      <a:pt x="194" y="0"/>
                    </a:moveTo>
                    <a:cubicBezTo>
                      <a:pt x="194" y="1"/>
                      <a:pt x="194" y="1"/>
                      <a:pt x="194" y="1"/>
                    </a:cubicBezTo>
                    <a:cubicBezTo>
                      <a:pt x="196" y="2"/>
                      <a:pt x="197" y="3"/>
                      <a:pt x="199" y="4"/>
                    </a:cubicBezTo>
                    <a:cubicBezTo>
                      <a:pt x="199" y="4"/>
                      <a:pt x="199" y="3"/>
                      <a:pt x="199" y="3"/>
                    </a:cubicBezTo>
                    <a:cubicBezTo>
                      <a:pt x="198" y="2"/>
                      <a:pt x="196" y="1"/>
                      <a:pt x="194" y="0"/>
                    </a:cubicBezTo>
                    <a:moveTo>
                      <a:pt x="130" y="0"/>
                    </a:moveTo>
                    <a:cubicBezTo>
                      <a:pt x="130" y="0"/>
                      <a:pt x="130" y="0"/>
                      <a:pt x="130" y="0"/>
                    </a:cubicBezTo>
                    <a:cubicBezTo>
                      <a:pt x="132" y="1"/>
                      <a:pt x="134" y="2"/>
                      <a:pt x="137" y="4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5" y="3"/>
                      <a:pt x="133" y="1"/>
                      <a:pt x="131" y="1"/>
                    </a:cubicBezTo>
                    <a:cubicBezTo>
                      <a:pt x="131" y="0"/>
                      <a:pt x="131" y="0"/>
                      <a:pt x="1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9" name="Freeform 9920"/>
              <p:cNvSpPr>
                <a:spLocks noEditPoints="1"/>
              </p:cNvSpPr>
              <p:nvPr/>
            </p:nvSpPr>
            <p:spPr bwMode="auto">
              <a:xfrm>
                <a:off x="-666" y="3788"/>
                <a:ext cx="373" cy="153"/>
              </a:xfrm>
              <a:custGeom>
                <a:avLst/>
                <a:gdLst>
                  <a:gd name="T0" fmla="*/ 52 w 158"/>
                  <a:gd name="T1" fmla="*/ 60 h 65"/>
                  <a:gd name="T2" fmla="*/ 90 w 158"/>
                  <a:gd name="T3" fmla="*/ 56 h 65"/>
                  <a:gd name="T4" fmla="*/ 97 w 158"/>
                  <a:gd name="T5" fmla="*/ 59 h 65"/>
                  <a:gd name="T6" fmla="*/ 104 w 158"/>
                  <a:gd name="T7" fmla="*/ 52 h 65"/>
                  <a:gd name="T8" fmla="*/ 18 w 158"/>
                  <a:gd name="T9" fmla="*/ 61 h 65"/>
                  <a:gd name="T10" fmla="*/ 31 w 158"/>
                  <a:gd name="T11" fmla="*/ 53 h 65"/>
                  <a:gd name="T12" fmla="*/ 48 w 158"/>
                  <a:gd name="T13" fmla="*/ 55 h 65"/>
                  <a:gd name="T14" fmla="*/ 75 w 158"/>
                  <a:gd name="T15" fmla="*/ 53 h 65"/>
                  <a:gd name="T16" fmla="*/ 18 w 158"/>
                  <a:gd name="T17" fmla="*/ 49 h 65"/>
                  <a:gd name="T18" fmla="*/ 19 w 158"/>
                  <a:gd name="T19" fmla="*/ 49 h 65"/>
                  <a:gd name="T20" fmla="*/ 113 w 158"/>
                  <a:gd name="T21" fmla="*/ 56 h 65"/>
                  <a:gd name="T22" fmla="*/ 106 w 158"/>
                  <a:gd name="T23" fmla="*/ 62 h 65"/>
                  <a:gd name="T24" fmla="*/ 68 w 158"/>
                  <a:gd name="T25" fmla="*/ 49 h 65"/>
                  <a:gd name="T26" fmla="*/ 12 w 158"/>
                  <a:gd name="T27" fmla="*/ 45 h 65"/>
                  <a:gd name="T28" fmla="*/ 60 w 158"/>
                  <a:gd name="T29" fmla="*/ 45 h 65"/>
                  <a:gd name="T30" fmla="*/ 82 w 158"/>
                  <a:gd name="T31" fmla="*/ 52 h 65"/>
                  <a:gd name="T32" fmla="*/ 104 w 158"/>
                  <a:gd name="T33" fmla="*/ 50 h 65"/>
                  <a:gd name="T34" fmla="*/ 8 w 158"/>
                  <a:gd name="T35" fmla="*/ 43 h 65"/>
                  <a:gd name="T36" fmla="*/ 5 w 158"/>
                  <a:gd name="T37" fmla="*/ 41 h 65"/>
                  <a:gd name="T38" fmla="*/ 111 w 158"/>
                  <a:gd name="T39" fmla="*/ 39 h 65"/>
                  <a:gd name="T40" fmla="*/ 83 w 158"/>
                  <a:gd name="T41" fmla="*/ 38 h 65"/>
                  <a:gd name="T42" fmla="*/ 19 w 158"/>
                  <a:gd name="T43" fmla="*/ 47 h 65"/>
                  <a:gd name="T44" fmla="*/ 96 w 158"/>
                  <a:gd name="T45" fmla="*/ 35 h 65"/>
                  <a:gd name="T46" fmla="*/ 42 w 158"/>
                  <a:gd name="T47" fmla="*/ 35 h 65"/>
                  <a:gd name="T48" fmla="*/ 27 w 158"/>
                  <a:gd name="T49" fmla="*/ 37 h 65"/>
                  <a:gd name="T50" fmla="*/ 59 w 158"/>
                  <a:gd name="T51" fmla="*/ 41 h 65"/>
                  <a:gd name="T52" fmla="*/ 68 w 158"/>
                  <a:gd name="T53" fmla="*/ 32 h 65"/>
                  <a:gd name="T54" fmla="*/ 41 w 158"/>
                  <a:gd name="T55" fmla="*/ 31 h 65"/>
                  <a:gd name="T56" fmla="*/ 71 w 158"/>
                  <a:gd name="T57" fmla="*/ 31 h 65"/>
                  <a:gd name="T58" fmla="*/ 68 w 158"/>
                  <a:gd name="T59" fmla="*/ 32 h 65"/>
                  <a:gd name="T60" fmla="*/ 134 w 158"/>
                  <a:gd name="T61" fmla="*/ 32 h 65"/>
                  <a:gd name="T62" fmla="*/ 96 w 158"/>
                  <a:gd name="T63" fmla="*/ 31 h 65"/>
                  <a:gd name="T64" fmla="*/ 91 w 158"/>
                  <a:gd name="T65" fmla="*/ 26 h 65"/>
                  <a:gd name="T66" fmla="*/ 87 w 158"/>
                  <a:gd name="T67" fmla="*/ 26 h 65"/>
                  <a:gd name="T68" fmla="*/ 88 w 158"/>
                  <a:gd name="T69" fmla="*/ 25 h 65"/>
                  <a:gd name="T70" fmla="*/ 134 w 158"/>
                  <a:gd name="T71" fmla="*/ 32 h 65"/>
                  <a:gd name="T72" fmla="*/ 117 w 158"/>
                  <a:gd name="T73" fmla="*/ 31 h 65"/>
                  <a:gd name="T74" fmla="*/ 17 w 158"/>
                  <a:gd name="T75" fmla="*/ 28 h 65"/>
                  <a:gd name="T76" fmla="*/ 81 w 158"/>
                  <a:gd name="T77" fmla="*/ 21 h 65"/>
                  <a:gd name="T78" fmla="*/ 102 w 158"/>
                  <a:gd name="T79" fmla="*/ 23 h 65"/>
                  <a:gd name="T80" fmla="*/ 52 w 158"/>
                  <a:gd name="T81" fmla="*/ 19 h 65"/>
                  <a:gd name="T82" fmla="*/ 35 w 158"/>
                  <a:gd name="T83" fmla="*/ 19 h 65"/>
                  <a:gd name="T84" fmla="*/ 53 w 158"/>
                  <a:gd name="T85" fmla="*/ 18 h 65"/>
                  <a:gd name="T86" fmla="*/ 92 w 158"/>
                  <a:gd name="T87" fmla="*/ 17 h 65"/>
                  <a:gd name="T88" fmla="*/ 92 w 158"/>
                  <a:gd name="T89" fmla="*/ 16 h 65"/>
                  <a:gd name="T90" fmla="*/ 98 w 158"/>
                  <a:gd name="T91" fmla="*/ 15 h 65"/>
                  <a:gd name="T92" fmla="*/ 85 w 158"/>
                  <a:gd name="T93" fmla="*/ 13 h 65"/>
                  <a:gd name="T94" fmla="*/ 85 w 158"/>
                  <a:gd name="T95" fmla="*/ 12 h 65"/>
                  <a:gd name="T96" fmla="*/ 38 w 158"/>
                  <a:gd name="T97" fmla="*/ 14 h 65"/>
                  <a:gd name="T98" fmla="*/ 85 w 158"/>
                  <a:gd name="T99" fmla="*/ 12 h 65"/>
                  <a:gd name="T100" fmla="*/ 128 w 158"/>
                  <a:gd name="T101" fmla="*/ 20 h 65"/>
                  <a:gd name="T102" fmla="*/ 82 w 158"/>
                  <a:gd name="T103" fmla="*/ 10 h 65"/>
                  <a:gd name="T104" fmla="*/ 60 w 158"/>
                  <a:gd name="T105" fmla="*/ 9 h 65"/>
                  <a:gd name="T106" fmla="*/ 75 w 158"/>
                  <a:gd name="T107" fmla="*/ 7 h 65"/>
                  <a:gd name="T108" fmla="*/ 42 w 158"/>
                  <a:gd name="T109" fmla="*/ 7 h 65"/>
                  <a:gd name="T110" fmla="*/ 152 w 158"/>
                  <a:gd name="T111" fmla="*/ 13 h 65"/>
                  <a:gd name="T112" fmla="*/ 59 w 158"/>
                  <a:gd name="T113" fmla="*/ 7 h 65"/>
                  <a:gd name="T114" fmla="*/ 99 w 158"/>
                  <a:gd name="T115" fmla="*/ 5 h 65"/>
                  <a:gd name="T116" fmla="*/ 80 w 158"/>
                  <a:gd name="T117" fmla="*/ 6 h 65"/>
                  <a:gd name="T118" fmla="*/ 30 w 158"/>
                  <a:gd name="T119" fmla="*/ 4 h 65"/>
                  <a:gd name="T120" fmla="*/ 151 w 158"/>
                  <a:gd name="T121" fmla="*/ 2 h 65"/>
                  <a:gd name="T122" fmla="*/ 157 w 158"/>
                  <a:gd name="T123" fmla="*/ 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8" h="65">
                    <a:moveTo>
                      <a:pt x="101" y="56"/>
                    </a:moveTo>
                    <a:cubicBezTo>
                      <a:pt x="101" y="56"/>
                      <a:pt x="101" y="57"/>
                      <a:pt x="102" y="58"/>
                    </a:cubicBezTo>
                    <a:cubicBezTo>
                      <a:pt x="102" y="58"/>
                      <a:pt x="102" y="57"/>
                      <a:pt x="103" y="57"/>
                    </a:cubicBezTo>
                    <a:cubicBezTo>
                      <a:pt x="102" y="57"/>
                      <a:pt x="102" y="57"/>
                      <a:pt x="102" y="57"/>
                    </a:cubicBezTo>
                    <a:cubicBezTo>
                      <a:pt x="101" y="56"/>
                      <a:pt x="101" y="56"/>
                      <a:pt x="101" y="56"/>
                    </a:cubicBezTo>
                    <a:moveTo>
                      <a:pt x="37" y="55"/>
                    </a:moveTo>
                    <a:cubicBezTo>
                      <a:pt x="37" y="56"/>
                      <a:pt x="37" y="56"/>
                      <a:pt x="36" y="57"/>
                    </a:cubicBezTo>
                    <a:cubicBezTo>
                      <a:pt x="37" y="59"/>
                      <a:pt x="39" y="60"/>
                      <a:pt x="40" y="60"/>
                    </a:cubicBezTo>
                    <a:cubicBezTo>
                      <a:pt x="42" y="60"/>
                      <a:pt x="43" y="59"/>
                      <a:pt x="45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3" y="58"/>
                      <a:pt x="42" y="57"/>
                      <a:pt x="41" y="57"/>
                    </a:cubicBezTo>
                    <a:cubicBezTo>
                      <a:pt x="41" y="57"/>
                      <a:pt x="41" y="57"/>
                      <a:pt x="40" y="57"/>
                    </a:cubicBezTo>
                    <a:cubicBezTo>
                      <a:pt x="40" y="57"/>
                      <a:pt x="39" y="57"/>
                      <a:pt x="38" y="56"/>
                    </a:cubicBezTo>
                    <a:cubicBezTo>
                      <a:pt x="37" y="55"/>
                      <a:pt x="37" y="55"/>
                      <a:pt x="37" y="55"/>
                    </a:cubicBezTo>
                    <a:moveTo>
                      <a:pt x="60" y="54"/>
                    </a:move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6"/>
                      <a:pt x="58" y="57"/>
                      <a:pt x="57" y="58"/>
                    </a:cubicBezTo>
                    <a:cubicBezTo>
                      <a:pt x="56" y="58"/>
                      <a:pt x="56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4" y="59"/>
                      <a:pt x="54" y="60"/>
                    </a:cubicBezTo>
                    <a:cubicBezTo>
                      <a:pt x="53" y="60"/>
                      <a:pt x="53" y="60"/>
                      <a:pt x="52" y="60"/>
                    </a:cubicBezTo>
                    <a:cubicBezTo>
                      <a:pt x="52" y="60"/>
                      <a:pt x="51" y="59"/>
                      <a:pt x="51" y="56"/>
                    </a:cubicBezTo>
                    <a:cubicBezTo>
                      <a:pt x="50" y="57"/>
                      <a:pt x="49" y="58"/>
                      <a:pt x="48" y="58"/>
                    </a:cubicBezTo>
                    <a:cubicBezTo>
                      <a:pt x="49" y="59"/>
                      <a:pt x="49" y="61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2" y="63"/>
                      <a:pt x="53" y="63"/>
                    </a:cubicBezTo>
                    <a:cubicBezTo>
                      <a:pt x="53" y="63"/>
                      <a:pt x="54" y="63"/>
                      <a:pt x="55" y="63"/>
                    </a:cubicBezTo>
                    <a:cubicBezTo>
                      <a:pt x="62" y="60"/>
                      <a:pt x="60" y="59"/>
                      <a:pt x="62" y="57"/>
                    </a:cubicBezTo>
                    <a:cubicBezTo>
                      <a:pt x="62" y="57"/>
                      <a:pt x="63" y="56"/>
                      <a:pt x="63" y="56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0" y="54"/>
                      <a:pt x="60" y="54"/>
                      <a:pt x="60" y="54"/>
                    </a:cubicBezTo>
                    <a:moveTo>
                      <a:pt x="85" y="54"/>
                    </a:moveTo>
                    <a:cubicBezTo>
                      <a:pt x="85" y="54"/>
                      <a:pt x="85" y="54"/>
                      <a:pt x="85" y="54"/>
                    </a:cubicBezTo>
                    <a:cubicBezTo>
                      <a:pt x="86" y="55"/>
                      <a:pt x="87" y="55"/>
                      <a:pt x="89" y="56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6" y="55"/>
                      <a:pt x="93" y="56"/>
                      <a:pt x="93" y="55"/>
                    </a:cubicBezTo>
                    <a:cubicBezTo>
                      <a:pt x="92" y="56"/>
                      <a:pt x="91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6" y="55"/>
                      <a:pt x="86" y="54"/>
                      <a:pt x="85" y="54"/>
                    </a:cubicBezTo>
                    <a:moveTo>
                      <a:pt x="96" y="53"/>
                    </a:moveTo>
                    <a:cubicBezTo>
                      <a:pt x="97" y="54"/>
                      <a:pt x="97" y="56"/>
                      <a:pt x="97" y="56"/>
                    </a:cubicBezTo>
                    <a:cubicBezTo>
                      <a:pt x="93" y="58"/>
                      <a:pt x="104" y="55"/>
                      <a:pt x="89" y="60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4" y="58"/>
                      <a:pt x="85" y="58"/>
                      <a:pt x="85" y="59"/>
                    </a:cubicBezTo>
                    <a:cubicBezTo>
                      <a:pt x="85" y="62"/>
                      <a:pt x="86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7" y="64"/>
                      <a:pt x="88" y="65"/>
                      <a:pt x="89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91" y="65"/>
                      <a:pt x="93" y="64"/>
                      <a:pt x="94" y="63"/>
                    </a:cubicBezTo>
                    <a:cubicBezTo>
                      <a:pt x="95" y="62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96" y="53"/>
                      <a:pt x="96" y="53"/>
                      <a:pt x="96" y="53"/>
                    </a:cubicBezTo>
                    <a:moveTo>
                      <a:pt x="56" y="52"/>
                    </a:moveTo>
                    <a:cubicBezTo>
                      <a:pt x="55" y="53"/>
                      <a:pt x="54" y="55"/>
                      <a:pt x="54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3" y="57"/>
                      <a:pt x="54" y="57"/>
                      <a:pt x="54" y="57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5"/>
                      <a:pt x="57" y="54"/>
                      <a:pt x="58" y="53"/>
                    </a:cubicBezTo>
                    <a:cubicBezTo>
                      <a:pt x="56" y="52"/>
                      <a:pt x="56" y="52"/>
                      <a:pt x="56" y="52"/>
                    </a:cubicBezTo>
                    <a:moveTo>
                      <a:pt x="103" y="52"/>
                    </a:moveTo>
                    <a:cubicBezTo>
                      <a:pt x="103" y="53"/>
                      <a:pt x="103" y="53"/>
                      <a:pt x="103" y="53"/>
                    </a:cubicBezTo>
                    <a:cubicBezTo>
                      <a:pt x="103" y="53"/>
                      <a:pt x="103" y="53"/>
                      <a:pt x="103" y="53"/>
                    </a:cubicBezTo>
                    <a:cubicBezTo>
                      <a:pt x="105" y="54"/>
                      <a:pt x="105" y="54"/>
                      <a:pt x="105" y="54"/>
                    </a:cubicBezTo>
                    <a:cubicBezTo>
                      <a:pt x="105" y="53"/>
                      <a:pt x="105" y="53"/>
                      <a:pt x="105" y="53"/>
                    </a:cubicBezTo>
                    <a:cubicBezTo>
                      <a:pt x="105" y="53"/>
                      <a:pt x="105" y="53"/>
                      <a:pt x="104" y="53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3" y="52"/>
                      <a:pt x="103" y="52"/>
                      <a:pt x="103" y="52"/>
                    </a:cubicBezTo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7" y="56"/>
                      <a:pt x="9" y="57"/>
                      <a:pt x="9" y="57"/>
                    </a:cubicBezTo>
                    <a:cubicBezTo>
                      <a:pt x="9" y="57"/>
                      <a:pt x="8" y="57"/>
                      <a:pt x="8" y="57"/>
                    </a:cubicBezTo>
                    <a:cubicBezTo>
                      <a:pt x="8" y="57"/>
                      <a:pt x="7" y="56"/>
                      <a:pt x="7" y="56"/>
                    </a:cubicBezTo>
                    <a:cubicBezTo>
                      <a:pt x="7" y="56"/>
                      <a:pt x="8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3" y="53"/>
                      <a:pt x="2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2"/>
                      <a:pt x="1" y="52"/>
                      <a:pt x="0" y="52"/>
                    </a:cubicBezTo>
                    <a:moveTo>
                      <a:pt x="28" y="52"/>
                    </a:moveTo>
                    <a:cubicBezTo>
                      <a:pt x="25" y="56"/>
                      <a:pt x="25" y="56"/>
                      <a:pt x="25" y="56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0" y="61"/>
                      <a:pt x="19" y="61"/>
                      <a:pt x="18" y="61"/>
                    </a:cubicBezTo>
                    <a:cubicBezTo>
                      <a:pt x="17" y="61"/>
                      <a:pt x="19" y="60"/>
                      <a:pt x="18" y="60"/>
                    </a:cubicBezTo>
                    <a:cubicBezTo>
                      <a:pt x="17" y="59"/>
                      <a:pt x="17" y="58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6" y="57"/>
                      <a:pt x="15" y="57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7"/>
                      <a:pt x="15" y="57"/>
                      <a:pt x="14" y="58"/>
                    </a:cubicBezTo>
                    <a:cubicBezTo>
                      <a:pt x="14" y="59"/>
                      <a:pt x="15" y="61"/>
                      <a:pt x="16" y="62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6" y="64"/>
                      <a:pt x="15" y="64"/>
                      <a:pt x="15" y="64"/>
                    </a:cubicBezTo>
                    <a:cubicBezTo>
                      <a:pt x="15" y="64"/>
                      <a:pt x="18" y="64"/>
                      <a:pt x="20" y="63"/>
                    </a:cubicBezTo>
                    <a:cubicBezTo>
                      <a:pt x="23" y="63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6"/>
                      <a:pt x="30" y="55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0" y="52"/>
                      <a:pt x="29" y="52"/>
                      <a:pt x="28" y="52"/>
                    </a:cubicBezTo>
                    <a:moveTo>
                      <a:pt x="104" y="50"/>
                    </a:moveTo>
                    <a:cubicBezTo>
                      <a:pt x="104" y="52"/>
                      <a:pt x="104" y="52"/>
                      <a:pt x="104" y="52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05" y="51"/>
                      <a:pt x="105" y="51"/>
                      <a:pt x="104" y="50"/>
                    </a:cubicBezTo>
                    <a:moveTo>
                      <a:pt x="87" y="50"/>
                    </a:moveTo>
                    <a:cubicBezTo>
                      <a:pt x="85" y="54"/>
                      <a:pt x="85" y="54"/>
                      <a:pt x="85" y="54"/>
                    </a:cubicBezTo>
                    <a:cubicBezTo>
                      <a:pt x="86" y="55"/>
                      <a:pt x="88" y="55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4"/>
                      <a:pt x="88" y="52"/>
                      <a:pt x="87" y="50"/>
                    </a:cubicBezTo>
                    <a:moveTo>
                      <a:pt x="105" y="49"/>
                    </a:move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5" y="49"/>
                    </a:cubicBezTo>
                    <a:moveTo>
                      <a:pt x="48" y="55"/>
                    </a:move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8" y="55"/>
                      <a:pt x="48" y="55"/>
                    </a:cubicBezTo>
                    <a:moveTo>
                      <a:pt x="49" y="49"/>
                    </a:moveTo>
                    <a:cubicBezTo>
                      <a:pt x="48" y="51"/>
                      <a:pt x="47" y="52"/>
                      <a:pt x="46" y="53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3" y="56"/>
                      <a:pt x="42" y="57"/>
                    </a:cubicBezTo>
                    <a:cubicBezTo>
                      <a:pt x="43" y="57"/>
                      <a:pt x="44" y="57"/>
                      <a:pt x="44" y="57"/>
                    </a:cubicBezTo>
                    <a:cubicBezTo>
                      <a:pt x="44" y="57"/>
                      <a:pt x="44" y="58"/>
                      <a:pt x="45" y="58"/>
                    </a:cubicBezTo>
                    <a:cubicBezTo>
                      <a:pt x="46" y="57"/>
                      <a:pt x="46" y="57"/>
                      <a:pt x="47" y="56"/>
                    </a:cubicBezTo>
                    <a:cubicBezTo>
                      <a:pt x="47" y="56"/>
                      <a:pt x="47" y="56"/>
                      <a:pt x="48" y="55"/>
                    </a:cubicBezTo>
                    <a:cubicBezTo>
                      <a:pt x="48" y="55"/>
                      <a:pt x="48" y="56"/>
                      <a:pt x="48" y="56"/>
                    </a:cubicBezTo>
                    <a:cubicBezTo>
                      <a:pt x="47" y="56"/>
                      <a:pt x="47" y="57"/>
                      <a:pt x="46" y="58"/>
                    </a:cubicBezTo>
                    <a:cubicBezTo>
                      <a:pt x="46" y="58"/>
                      <a:pt x="46" y="58"/>
                      <a:pt x="46" y="58"/>
                    </a:cubicBezTo>
                    <a:cubicBezTo>
                      <a:pt x="46" y="58"/>
                      <a:pt x="46" y="58"/>
                      <a:pt x="46" y="58"/>
                    </a:cubicBezTo>
                    <a:cubicBezTo>
                      <a:pt x="46" y="58"/>
                      <a:pt x="46" y="58"/>
                      <a:pt x="47" y="58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8" y="57"/>
                      <a:pt x="48" y="57"/>
                    </a:cubicBezTo>
                    <a:cubicBezTo>
                      <a:pt x="50" y="57"/>
                      <a:pt x="51" y="56"/>
                      <a:pt x="51" y="54"/>
                    </a:cubicBezTo>
                    <a:cubicBezTo>
                      <a:pt x="50" y="50"/>
                      <a:pt x="49" y="50"/>
                      <a:pt x="49" y="49"/>
                    </a:cubicBezTo>
                    <a:moveTo>
                      <a:pt x="75" y="53"/>
                    </a:moveTo>
                    <a:cubicBezTo>
                      <a:pt x="75" y="53"/>
                      <a:pt x="75" y="53"/>
                      <a:pt x="75" y="53"/>
                    </a:cubicBezTo>
                    <a:cubicBezTo>
                      <a:pt x="75" y="53"/>
                      <a:pt x="75" y="53"/>
                      <a:pt x="75" y="53"/>
                    </a:cubicBezTo>
                    <a:moveTo>
                      <a:pt x="69" y="49"/>
                    </a:moveTo>
                    <a:cubicBezTo>
                      <a:pt x="69" y="50"/>
                      <a:pt x="68" y="51"/>
                      <a:pt x="67" y="52"/>
                    </a:cubicBezTo>
                    <a:cubicBezTo>
                      <a:pt x="67" y="54"/>
                      <a:pt x="68" y="59"/>
                      <a:pt x="72" y="60"/>
                    </a:cubicBezTo>
                    <a:cubicBezTo>
                      <a:pt x="82" y="58"/>
                      <a:pt x="78" y="56"/>
                      <a:pt x="80" y="56"/>
                    </a:cubicBezTo>
                    <a:cubicBezTo>
                      <a:pt x="80" y="56"/>
                      <a:pt x="80" y="55"/>
                      <a:pt x="80" y="55"/>
                    </a:cubicBezTo>
                    <a:cubicBezTo>
                      <a:pt x="69" y="49"/>
                      <a:pt x="69" y="49"/>
                      <a:pt x="69" y="49"/>
                    </a:cubicBezTo>
                    <a:moveTo>
                      <a:pt x="49" y="49"/>
                    </a:moveTo>
                    <a:cubicBezTo>
                      <a:pt x="50" y="49"/>
                      <a:pt x="50" y="50"/>
                      <a:pt x="51" y="52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3" y="53"/>
                      <a:pt x="53" y="52"/>
                      <a:pt x="54" y="51"/>
                    </a:cubicBezTo>
                    <a:cubicBezTo>
                      <a:pt x="49" y="49"/>
                      <a:pt x="49" y="49"/>
                      <a:pt x="49" y="49"/>
                    </a:cubicBezTo>
                    <a:moveTo>
                      <a:pt x="88" y="49"/>
                    </a:moveTo>
                    <a:cubicBezTo>
                      <a:pt x="88" y="49"/>
                      <a:pt x="88" y="49"/>
                      <a:pt x="88" y="49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3" y="52"/>
                      <a:pt x="94" y="54"/>
                      <a:pt x="94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4" y="55"/>
                      <a:pt x="94" y="54"/>
                      <a:pt x="93" y="53"/>
                    </a:cubicBezTo>
                    <a:cubicBezTo>
                      <a:pt x="91" y="50"/>
                      <a:pt x="91" y="51"/>
                      <a:pt x="90" y="50"/>
                    </a:cubicBezTo>
                    <a:cubicBezTo>
                      <a:pt x="89" y="50"/>
                      <a:pt x="88" y="49"/>
                      <a:pt x="88" y="49"/>
                    </a:cubicBezTo>
                    <a:moveTo>
                      <a:pt x="18" y="49"/>
                    </a:moveTo>
                    <a:cubicBezTo>
                      <a:pt x="17" y="49"/>
                      <a:pt x="17" y="50"/>
                      <a:pt x="17" y="50"/>
                    </a:cubicBezTo>
                    <a:cubicBezTo>
                      <a:pt x="16" y="52"/>
                      <a:pt x="16" y="53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6" y="56"/>
                    </a:cubicBezTo>
                    <a:cubicBezTo>
                      <a:pt x="16" y="56"/>
                      <a:pt x="17" y="56"/>
                      <a:pt x="17" y="56"/>
                    </a:cubicBezTo>
                    <a:cubicBezTo>
                      <a:pt x="17" y="56"/>
                      <a:pt x="18" y="56"/>
                      <a:pt x="18" y="56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9" y="54"/>
                      <a:pt x="19" y="53"/>
                      <a:pt x="19" y="52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0"/>
                      <a:pt x="19" y="50"/>
                      <a:pt x="19" y="49"/>
                    </a:cubicBezTo>
                    <a:cubicBezTo>
                      <a:pt x="18" y="49"/>
                      <a:pt x="18" y="49"/>
                      <a:pt x="18" y="49"/>
                    </a:cubicBezTo>
                    <a:moveTo>
                      <a:pt x="68" y="49"/>
                    </a:moveTo>
                    <a:cubicBezTo>
                      <a:pt x="68" y="49"/>
                      <a:pt x="68" y="50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7" y="51"/>
                      <a:pt x="67" y="52"/>
                    </a:cubicBezTo>
                    <a:cubicBezTo>
                      <a:pt x="68" y="51"/>
                      <a:pt x="68" y="50"/>
                      <a:pt x="69" y="49"/>
                    </a:cubicBezTo>
                    <a:cubicBezTo>
                      <a:pt x="68" y="49"/>
                      <a:pt x="68" y="49"/>
                      <a:pt x="68" y="49"/>
                    </a:cubicBezTo>
                    <a:moveTo>
                      <a:pt x="18" y="47"/>
                    </a:move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50"/>
                      <a:pt x="19" y="50"/>
                      <a:pt x="19" y="51"/>
                    </a:cubicBezTo>
                    <a:cubicBezTo>
                      <a:pt x="19" y="51"/>
                      <a:pt x="19" y="51"/>
                      <a:pt x="20" y="51"/>
                    </a:cubicBezTo>
                    <a:cubicBezTo>
                      <a:pt x="20" y="51"/>
                      <a:pt x="20" y="50"/>
                      <a:pt x="21" y="49"/>
                    </a:cubicBezTo>
                    <a:cubicBezTo>
                      <a:pt x="20" y="48"/>
                      <a:pt x="19" y="48"/>
                      <a:pt x="18" y="47"/>
                    </a:cubicBezTo>
                    <a:moveTo>
                      <a:pt x="106" y="60"/>
                    </a:moveTo>
                    <a:cubicBezTo>
                      <a:pt x="107" y="60"/>
                      <a:pt x="109" y="59"/>
                      <a:pt x="110" y="59"/>
                    </a:cubicBezTo>
                    <a:cubicBezTo>
                      <a:pt x="111" y="58"/>
                      <a:pt x="112" y="57"/>
                      <a:pt x="112" y="56"/>
                    </a:cubicBezTo>
                    <a:cubicBezTo>
                      <a:pt x="112" y="57"/>
                      <a:pt x="112" y="57"/>
                      <a:pt x="112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1" y="59"/>
                      <a:pt x="112" y="60"/>
                      <a:pt x="107" y="61"/>
                    </a:cubicBezTo>
                    <a:cubicBezTo>
                      <a:pt x="107" y="61"/>
                      <a:pt x="106" y="61"/>
                      <a:pt x="106" y="61"/>
                    </a:cubicBezTo>
                    <a:cubicBezTo>
                      <a:pt x="105" y="61"/>
                      <a:pt x="105" y="61"/>
                      <a:pt x="104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4" y="60"/>
                      <a:pt x="104" y="60"/>
                      <a:pt x="104" y="59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5" y="60"/>
                      <a:pt x="105" y="60"/>
                      <a:pt x="106" y="60"/>
                    </a:cubicBezTo>
                    <a:moveTo>
                      <a:pt x="113" y="55"/>
                    </a:moveTo>
                    <a:cubicBezTo>
                      <a:pt x="113" y="54"/>
                      <a:pt x="113" y="53"/>
                      <a:pt x="113" y="53"/>
                    </a:cubicBezTo>
                    <a:cubicBezTo>
                      <a:pt x="113" y="53"/>
                      <a:pt x="113" y="53"/>
                      <a:pt x="113" y="53"/>
                    </a:cubicBezTo>
                    <a:cubicBezTo>
                      <a:pt x="113" y="53"/>
                      <a:pt x="113" y="54"/>
                      <a:pt x="113" y="55"/>
                    </a:cubicBezTo>
                    <a:moveTo>
                      <a:pt x="113" y="56"/>
                    </a:moveTo>
                    <a:cubicBezTo>
                      <a:pt x="115" y="54"/>
                      <a:pt x="116" y="52"/>
                      <a:pt x="117" y="50"/>
                    </a:cubicBezTo>
                    <a:cubicBezTo>
                      <a:pt x="117" y="51"/>
                      <a:pt x="117" y="52"/>
                      <a:pt x="116" y="53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5"/>
                      <a:pt x="115" y="55"/>
                    </a:cubicBezTo>
                    <a:cubicBezTo>
                      <a:pt x="114" y="56"/>
                      <a:pt x="114" y="57"/>
                      <a:pt x="113" y="57"/>
                    </a:cubicBezTo>
                    <a:cubicBezTo>
                      <a:pt x="113" y="57"/>
                      <a:pt x="113" y="56"/>
                      <a:pt x="113" y="56"/>
                    </a:cubicBezTo>
                    <a:moveTo>
                      <a:pt x="113" y="47"/>
                    </a:moveTo>
                    <a:cubicBezTo>
                      <a:pt x="112" y="48"/>
                      <a:pt x="112" y="49"/>
                      <a:pt x="111" y="50"/>
                    </a:cubicBezTo>
                    <a:cubicBezTo>
                      <a:pt x="112" y="51"/>
                      <a:pt x="112" y="52"/>
                      <a:pt x="112" y="53"/>
                    </a:cubicBezTo>
                    <a:cubicBezTo>
                      <a:pt x="113" y="54"/>
                      <a:pt x="106" y="56"/>
                      <a:pt x="103" y="57"/>
                    </a:cubicBezTo>
                    <a:cubicBezTo>
                      <a:pt x="104" y="59"/>
                      <a:pt x="104" y="60"/>
                      <a:pt x="104" y="61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4" y="61"/>
                      <a:pt x="104" y="62"/>
                      <a:pt x="104" y="62"/>
                    </a:cubicBezTo>
                    <a:cubicBezTo>
                      <a:pt x="104" y="62"/>
                      <a:pt x="103" y="60"/>
                      <a:pt x="103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9"/>
                      <a:pt x="102" y="60"/>
                      <a:pt x="103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2"/>
                      <a:pt x="105" y="62"/>
                      <a:pt x="106" y="62"/>
                    </a:cubicBezTo>
                    <a:cubicBezTo>
                      <a:pt x="106" y="62"/>
                      <a:pt x="107" y="62"/>
                      <a:pt x="107" y="62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09" y="62"/>
                      <a:pt x="111" y="61"/>
                      <a:pt x="111" y="61"/>
                    </a:cubicBezTo>
                    <a:cubicBezTo>
                      <a:pt x="112" y="60"/>
                      <a:pt x="112" y="60"/>
                      <a:pt x="113" y="60"/>
                    </a:cubicBezTo>
                    <a:cubicBezTo>
                      <a:pt x="113" y="61"/>
                      <a:pt x="114" y="62"/>
                      <a:pt x="115" y="63"/>
                    </a:cubicBezTo>
                    <a:cubicBezTo>
                      <a:pt x="114" y="62"/>
                      <a:pt x="114" y="60"/>
                      <a:pt x="113" y="59"/>
                    </a:cubicBezTo>
                    <a:cubicBezTo>
                      <a:pt x="114" y="59"/>
                      <a:pt x="114" y="58"/>
                      <a:pt x="115" y="57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9"/>
                      <a:pt x="116" y="61"/>
                      <a:pt x="117" y="61"/>
                    </a:cubicBezTo>
                    <a:cubicBezTo>
                      <a:pt x="117" y="61"/>
                      <a:pt x="117" y="61"/>
                      <a:pt x="118" y="61"/>
                    </a:cubicBezTo>
                    <a:cubicBezTo>
                      <a:pt x="125" y="58"/>
                      <a:pt x="121" y="58"/>
                      <a:pt x="124" y="57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1" y="52"/>
                      <a:pt x="117" y="50"/>
                      <a:pt x="113" y="47"/>
                    </a:cubicBezTo>
                    <a:moveTo>
                      <a:pt x="65" y="47"/>
                    </a:moveTo>
                    <a:cubicBezTo>
                      <a:pt x="64" y="49"/>
                      <a:pt x="64" y="49"/>
                      <a:pt x="64" y="49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5" y="53"/>
                      <a:pt x="66" y="52"/>
                      <a:pt x="67" y="50"/>
                    </a:cubicBezTo>
                    <a:cubicBezTo>
                      <a:pt x="67" y="50"/>
                      <a:pt x="67" y="51"/>
                      <a:pt x="67" y="51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8" y="50"/>
                      <a:pt x="68" y="49"/>
                      <a:pt x="68" y="49"/>
                    </a:cubicBezTo>
                    <a:cubicBezTo>
                      <a:pt x="65" y="47"/>
                      <a:pt x="65" y="47"/>
                      <a:pt x="65" y="47"/>
                    </a:cubicBezTo>
                    <a:moveTo>
                      <a:pt x="114" y="45"/>
                    </a:moveTo>
                    <a:cubicBezTo>
                      <a:pt x="114" y="45"/>
                      <a:pt x="114" y="45"/>
                      <a:pt x="114" y="46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4" y="45"/>
                      <a:pt x="114" y="45"/>
                      <a:pt x="114" y="45"/>
                    </a:cubicBezTo>
                    <a:moveTo>
                      <a:pt x="12" y="45"/>
                    </a:moveTo>
                    <a:cubicBezTo>
                      <a:pt x="10" y="48"/>
                      <a:pt x="10" y="53"/>
                      <a:pt x="5" y="53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5"/>
                      <a:pt x="12" y="45"/>
                      <a:pt x="12" y="45"/>
                    </a:cubicBezTo>
                    <a:moveTo>
                      <a:pt x="12" y="45"/>
                    </a:moveTo>
                    <a:cubicBezTo>
                      <a:pt x="12" y="45"/>
                      <a:pt x="12" y="45"/>
                      <a:pt x="12" y="45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4" y="46"/>
                      <a:pt x="13" y="45"/>
                      <a:pt x="12" y="45"/>
                    </a:cubicBezTo>
                    <a:moveTo>
                      <a:pt x="108" y="45"/>
                    </a:moveTo>
                    <a:cubicBezTo>
                      <a:pt x="107" y="45"/>
                      <a:pt x="107" y="45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7"/>
                      <a:pt x="110" y="48"/>
                      <a:pt x="111" y="50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1" y="47"/>
                      <a:pt x="110" y="46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moveTo>
                      <a:pt x="60" y="45"/>
                    </a:moveTo>
                    <a:cubicBezTo>
                      <a:pt x="60" y="46"/>
                      <a:pt x="59" y="48"/>
                      <a:pt x="58" y="49"/>
                    </a:cubicBezTo>
                    <a:cubicBezTo>
                      <a:pt x="58" y="50"/>
                      <a:pt x="57" y="50"/>
                      <a:pt x="57" y="51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60" y="50"/>
                      <a:pt x="61" y="48"/>
                      <a:pt x="63" y="47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2" y="45"/>
                      <a:pt x="61" y="46"/>
                      <a:pt x="61" y="46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0" y="45"/>
                      <a:pt x="60" y="45"/>
                      <a:pt x="60" y="45"/>
                    </a:cubicBezTo>
                    <a:moveTo>
                      <a:pt x="90" y="44"/>
                    </a:moveTo>
                    <a:cubicBezTo>
                      <a:pt x="90" y="45"/>
                      <a:pt x="90" y="45"/>
                      <a:pt x="90" y="45"/>
                    </a:cubicBezTo>
                    <a:cubicBezTo>
                      <a:pt x="91" y="46"/>
                      <a:pt x="93" y="47"/>
                      <a:pt x="94" y="48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96" y="48"/>
                      <a:pt x="93" y="46"/>
                      <a:pt x="90" y="44"/>
                    </a:cubicBezTo>
                    <a:moveTo>
                      <a:pt x="40" y="44"/>
                    </a:moveTo>
                    <a:cubicBezTo>
                      <a:pt x="39" y="47"/>
                      <a:pt x="38" y="50"/>
                      <a:pt x="37" y="55"/>
                    </a:cubicBezTo>
                    <a:cubicBezTo>
                      <a:pt x="37" y="55"/>
                      <a:pt x="38" y="55"/>
                      <a:pt x="38" y="55"/>
                    </a:cubicBezTo>
                    <a:cubicBezTo>
                      <a:pt x="38" y="55"/>
                      <a:pt x="38" y="54"/>
                      <a:pt x="38" y="54"/>
                    </a:cubicBezTo>
                    <a:cubicBezTo>
                      <a:pt x="39" y="50"/>
                      <a:pt x="40" y="50"/>
                      <a:pt x="41" y="48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5"/>
                      <a:pt x="40" y="44"/>
                      <a:pt x="40" y="44"/>
                    </a:cubicBezTo>
                    <a:moveTo>
                      <a:pt x="67" y="44"/>
                    </a:moveTo>
                    <a:cubicBezTo>
                      <a:pt x="66" y="45"/>
                      <a:pt x="66" y="45"/>
                      <a:pt x="66" y="45"/>
                    </a:cubicBezTo>
                    <a:cubicBezTo>
                      <a:pt x="69" y="46"/>
                      <a:pt x="71" y="47"/>
                      <a:pt x="74" y="49"/>
                    </a:cubicBezTo>
                    <a:cubicBezTo>
                      <a:pt x="77" y="50"/>
                      <a:pt x="80" y="51"/>
                      <a:pt x="82" y="53"/>
                    </a:cubicBezTo>
                    <a:cubicBezTo>
                      <a:pt x="82" y="53"/>
                      <a:pt x="82" y="53"/>
                      <a:pt x="82" y="52"/>
                    </a:cubicBezTo>
                    <a:cubicBezTo>
                      <a:pt x="81" y="52"/>
                      <a:pt x="80" y="51"/>
                      <a:pt x="79" y="51"/>
                    </a:cubicBezTo>
                    <a:cubicBezTo>
                      <a:pt x="74" y="48"/>
                      <a:pt x="70" y="46"/>
                      <a:pt x="68" y="45"/>
                    </a:cubicBezTo>
                    <a:cubicBezTo>
                      <a:pt x="67" y="45"/>
                      <a:pt x="67" y="44"/>
                      <a:pt x="67" y="44"/>
                    </a:cubicBezTo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moveTo>
                      <a:pt x="116" y="43"/>
                    </a:moveTo>
                    <a:cubicBezTo>
                      <a:pt x="116" y="43"/>
                      <a:pt x="116" y="44"/>
                      <a:pt x="116" y="44"/>
                    </a:cubicBezTo>
                    <a:cubicBezTo>
                      <a:pt x="115" y="44"/>
                      <a:pt x="115" y="44"/>
                      <a:pt x="115" y="45"/>
                    </a:cubicBezTo>
                    <a:cubicBezTo>
                      <a:pt x="118" y="46"/>
                      <a:pt x="121" y="48"/>
                      <a:pt x="123" y="49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7" y="50"/>
                      <a:pt x="127" y="50"/>
                      <a:pt x="126" y="49"/>
                    </a:cubicBezTo>
                    <a:cubicBezTo>
                      <a:pt x="116" y="43"/>
                      <a:pt x="116" y="43"/>
                      <a:pt x="116" y="43"/>
                    </a:cubicBezTo>
                    <a:moveTo>
                      <a:pt x="91" y="42"/>
                    </a:moveTo>
                    <a:cubicBezTo>
                      <a:pt x="91" y="43"/>
                      <a:pt x="91" y="44"/>
                      <a:pt x="90" y="44"/>
                    </a:cubicBezTo>
                    <a:cubicBezTo>
                      <a:pt x="92" y="45"/>
                      <a:pt x="93" y="46"/>
                      <a:pt x="95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2" y="48"/>
                      <a:pt x="98" y="47"/>
                      <a:pt x="97" y="46"/>
                    </a:cubicBezTo>
                    <a:cubicBezTo>
                      <a:pt x="95" y="45"/>
                      <a:pt x="93" y="44"/>
                      <a:pt x="91" y="42"/>
                    </a:cubicBezTo>
                    <a:moveTo>
                      <a:pt x="109" y="42"/>
                    </a:moveTo>
                    <a:cubicBezTo>
                      <a:pt x="109" y="43"/>
                      <a:pt x="109" y="43"/>
                      <a:pt x="109" y="43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09" y="42"/>
                      <a:pt x="109" y="42"/>
                      <a:pt x="109" y="42"/>
                    </a:cubicBezTo>
                    <a:moveTo>
                      <a:pt x="117" y="42"/>
                    </a:move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44"/>
                      <a:pt x="123" y="46"/>
                      <a:pt x="126" y="48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9"/>
                      <a:pt x="129" y="49"/>
                      <a:pt x="129" y="49"/>
                    </a:cubicBezTo>
                    <a:cubicBezTo>
                      <a:pt x="125" y="47"/>
                      <a:pt x="121" y="45"/>
                      <a:pt x="117" y="42"/>
                    </a:cubicBezTo>
                    <a:moveTo>
                      <a:pt x="5" y="42"/>
                    </a:moveTo>
                    <a:cubicBezTo>
                      <a:pt x="4" y="43"/>
                      <a:pt x="4" y="44"/>
                      <a:pt x="3" y="45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7" y="43"/>
                      <a:pt x="6" y="42"/>
                      <a:pt x="5" y="42"/>
                    </a:cubicBezTo>
                    <a:moveTo>
                      <a:pt x="34" y="42"/>
                    </a:moveTo>
                    <a:cubicBezTo>
                      <a:pt x="29" y="49"/>
                      <a:pt x="29" y="49"/>
                      <a:pt x="29" y="49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3" y="49"/>
                      <a:pt x="35" y="46"/>
                      <a:pt x="37" y="43"/>
                    </a:cubicBezTo>
                    <a:cubicBezTo>
                      <a:pt x="36" y="42"/>
                      <a:pt x="35" y="42"/>
                      <a:pt x="34" y="42"/>
                    </a:cubicBezTo>
                    <a:moveTo>
                      <a:pt x="92" y="41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46"/>
                      <a:pt x="99" y="47"/>
                      <a:pt x="97" y="44"/>
                    </a:cubicBezTo>
                    <a:cubicBezTo>
                      <a:pt x="92" y="41"/>
                      <a:pt x="92" y="41"/>
                      <a:pt x="92" y="41"/>
                    </a:cubicBezTo>
                    <a:moveTo>
                      <a:pt x="54" y="41"/>
                    </a:moveTo>
                    <a:cubicBezTo>
                      <a:pt x="53" y="44"/>
                      <a:pt x="51" y="46"/>
                      <a:pt x="50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6" y="48"/>
                      <a:pt x="57" y="46"/>
                      <a:pt x="58" y="43"/>
                    </a:cubicBezTo>
                    <a:cubicBezTo>
                      <a:pt x="54" y="41"/>
                      <a:pt x="54" y="41"/>
                      <a:pt x="54" y="41"/>
                    </a:cubicBezTo>
                    <a:moveTo>
                      <a:pt x="5" y="41"/>
                    </a:moveTo>
                    <a:cubicBezTo>
                      <a:pt x="5" y="41"/>
                      <a:pt x="5" y="41"/>
                      <a:pt x="5" y="41"/>
                    </a:cubicBezTo>
                    <a:cubicBezTo>
                      <a:pt x="6" y="42"/>
                      <a:pt x="7" y="42"/>
                      <a:pt x="7" y="42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1"/>
                      <a:pt x="5" y="41"/>
                      <a:pt x="5" y="41"/>
                    </a:cubicBezTo>
                    <a:moveTo>
                      <a:pt x="35" y="40"/>
                    </a:moveTo>
                    <a:cubicBezTo>
                      <a:pt x="35" y="41"/>
                      <a:pt x="35" y="41"/>
                      <a:pt x="35" y="41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7" y="41"/>
                      <a:pt x="36" y="41"/>
                      <a:pt x="35" y="40"/>
                    </a:cubicBezTo>
                    <a:moveTo>
                      <a:pt x="111" y="40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1" y="42"/>
                      <a:pt x="113" y="43"/>
                      <a:pt x="114" y="44"/>
                    </a:cubicBezTo>
                    <a:cubicBezTo>
                      <a:pt x="115" y="44"/>
                      <a:pt x="115" y="43"/>
                      <a:pt x="115" y="43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moveTo>
                      <a:pt x="82" y="40"/>
                    </a:moveTo>
                    <a:cubicBezTo>
                      <a:pt x="82" y="40"/>
                      <a:pt x="81" y="40"/>
                      <a:pt x="81" y="40"/>
                    </a:cubicBezTo>
                    <a:cubicBezTo>
                      <a:pt x="83" y="42"/>
                      <a:pt x="86" y="43"/>
                      <a:pt x="88" y="44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6" y="42"/>
                      <a:pt x="84" y="41"/>
                      <a:pt x="82" y="40"/>
                    </a:cubicBezTo>
                    <a:moveTo>
                      <a:pt x="111" y="39"/>
                    </a:moveTo>
                    <a:cubicBezTo>
                      <a:pt x="111" y="39"/>
                      <a:pt x="111" y="39"/>
                      <a:pt x="111" y="39"/>
                    </a:cubicBezTo>
                    <a:cubicBezTo>
                      <a:pt x="113" y="40"/>
                      <a:pt x="114" y="41"/>
                      <a:pt x="116" y="42"/>
                    </a:cubicBezTo>
                    <a:cubicBezTo>
                      <a:pt x="116" y="42"/>
                      <a:pt x="116" y="42"/>
                      <a:pt x="116" y="41"/>
                    </a:cubicBezTo>
                    <a:cubicBezTo>
                      <a:pt x="114" y="41"/>
                      <a:pt x="113" y="40"/>
                      <a:pt x="111" y="39"/>
                    </a:cubicBezTo>
                    <a:moveTo>
                      <a:pt x="70" y="39"/>
                    </a:moveTo>
                    <a:cubicBezTo>
                      <a:pt x="67" y="44"/>
                      <a:pt x="67" y="44"/>
                      <a:pt x="67" y="44"/>
                    </a:cubicBezTo>
                    <a:cubicBezTo>
                      <a:pt x="70" y="46"/>
                      <a:pt x="75" y="49"/>
                      <a:pt x="82" y="52"/>
                    </a:cubicBezTo>
                    <a:cubicBezTo>
                      <a:pt x="83" y="51"/>
                      <a:pt x="84" y="50"/>
                      <a:pt x="85" y="48"/>
                    </a:cubicBezTo>
                    <a:cubicBezTo>
                      <a:pt x="84" y="47"/>
                      <a:pt x="83" y="46"/>
                      <a:pt x="82" y="45"/>
                    </a:cubicBezTo>
                    <a:cubicBezTo>
                      <a:pt x="81" y="45"/>
                      <a:pt x="80" y="44"/>
                      <a:pt x="79" y="43"/>
                    </a:cubicBezTo>
                    <a:cubicBezTo>
                      <a:pt x="79" y="44"/>
                      <a:pt x="78" y="44"/>
                      <a:pt x="78" y="45"/>
                    </a:cubicBezTo>
                    <a:cubicBezTo>
                      <a:pt x="78" y="44"/>
                      <a:pt x="79" y="44"/>
                      <a:pt x="79" y="43"/>
                    </a:cubicBezTo>
                    <a:cubicBezTo>
                      <a:pt x="76" y="42"/>
                      <a:pt x="73" y="40"/>
                      <a:pt x="70" y="39"/>
                    </a:cubicBezTo>
                    <a:moveTo>
                      <a:pt x="119" y="39"/>
                    </a:moveTo>
                    <a:cubicBezTo>
                      <a:pt x="119" y="39"/>
                      <a:pt x="118" y="40"/>
                      <a:pt x="118" y="40"/>
                    </a:cubicBezTo>
                    <a:cubicBezTo>
                      <a:pt x="119" y="41"/>
                      <a:pt x="120" y="41"/>
                      <a:pt x="121" y="42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19" y="39"/>
                      <a:pt x="119" y="39"/>
                      <a:pt x="119" y="39"/>
                    </a:cubicBezTo>
                    <a:moveTo>
                      <a:pt x="83" y="38"/>
                    </a:moveTo>
                    <a:cubicBezTo>
                      <a:pt x="83" y="38"/>
                      <a:pt x="82" y="39"/>
                      <a:pt x="82" y="39"/>
                    </a:cubicBezTo>
                    <a:cubicBezTo>
                      <a:pt x="84" y="41"/>
                      <a:pt x="86" y="42"/>
                      <a:pt x="89" y="43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87" y="40"/>
                      <a:pt x="85" y="39"/>
                      <a:pt x="83" y="38"/>
                    </a:cubicBezTo>
                    <a:moveTo>
                      <a:pt x="94" y="38"/>
                    </a:moveTo>
                    <a:cubicBezTo>
                      <a:pt x="94" y="38"/>
                      <a:pt x="94" y="38"/>
                      <a:pt x="94" y="38"/>
                    </a:cubicBezTo>
                    <a:cubicBezTo>
                      <a:pt x="106" y="46"/>
                      <a:pt x="106" y="46"/>
                      <a:pt x="106" y="46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103" y="42"/>
                      <a:pt x="99" y="40"/>
                      <a:pt x="94" y="38"/>
                    </a:cubicBezTo>
                    <a:moveTo>
                      <a:pt x="67" y="37"/>
                    </a:moveTo>
                    <a:cubicBezTo>
                      <a:pt x="66" y="39"/>
                      <a:pt x="65" y="40"/>
                      <a:pt x="64" y="42"/>
                    </a:cubicBezTo>
                    <a:cubicBezTo>
                      <a:pt x="64" y="42"/>
                      <a:pt x="63" y="43"/>
                      <a:pt x="63" y="43"/>
                    </a:cubicBezTo>
                    <a:cubicBezTo>
                      <a:pt x="64" y="43"/>
                      <a:pt x="64" y="44"/>
                      <a:pt x="65" y="44"/>
                    </a:cubicBezTo>
                    <a:cubicBezTo>
                      <a:pt x="65" y="44"/>
                      <a:pt x="65" y="43"/>
                      <a:pt x="65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5" y="43"/>
                    </a:cubicBezTo>
                    <a:cubicBezTo>
                      <a:pt x="66" y="41"/>
                      <a:pt x="67" y="39"/>
                      <a:pt x="69" y="38"/>
                    </a:cubicBezTo>
                    <a:cubicBezTo>
                      <a:pt x="68" y="37"/>
                      <a:pt x="68" y="37"/>
                      <a:pt x="67" y="37"/>
                    </a:cubicBezTo>
                    <a:moveTo>
                      <a:pt x="24" y="37"/>
                    </a:moveTo>
                    <a:cubicBezTo>
                      <a:pt x="23" y="38"/>
                      <a:pt x="23" y="39"/>
                      <a:pt x="22" y="40"/>
                    </a:cubicBezTo>
                    <a:cubicBezTo>
                      <a:pt x="21" y="42"/>
                      <a:pt x="20" y="45"/>
                      <a:pt x="19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3" y="45"/>
                      <a:pt x="24" y="42"/>
                      <a:pt x="25" y="40"/>
                    </a:cubicBezTo>
                    <a:cubicBezTo>
                      <a:pt x="26" y="39"/>
                      <a:pt x="26" y="38"/>
                      <a:pt x="26" y="38"/>
                    </a:cubicBezTo>
                    <a:cubicBezTo>
                      <a:pt x="26" y="37"/>
                      <a:pt x="25" y="37"/>
                      <a:pt x="24" y="37"/>
                    </a:cubicBezTo>
                    <a:moveTo>
                      <a:pt x="84" y="36"/>
                    </a:moveTo>
                    <a:cubicBezTo>
                      <a:pt x="84" y="37"/>
                      <a:pt x="84" y="37"/>
                      <a:pt x="83" y="37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84" y="36"/>
                      <a:pt x="84" y="36"/>
                      <a:pt x="84" y="36"/>
                    </a:cubicBezTo>
                    <a:moveTo>
                      <a:pt x="44" y="36"/>
                    </a:moveTo>
                    <a:cubicBezTo>
                      <a:pt x="43" y="38"/>
                      <a:pt x="42" y="40"/>
                      <a:pt x="41" y="43"/>
                    </a:cubicBezTo>
                    <a:cubicBezTo>
                      <a:pt x="41" y="43"/>
                      <a:pt x="42" y="44"/>
                      <a:pt x="43" y="44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6" y="37"/>
                      <a:pt x="45" y="36"/>
                      <a:pt x="44" y="36"/>
                    </a:cubicBezTo>
                    <a:moveTo>
                      <a:pt x="66" y="36"/>
                    </a:moveTo>
                    <a:cubicBezTo>
                      <a:pt x="64" y="38"/>
                      <a:pt x="63" y="40"/>
                      <a:pt x="62" y="42"/>
                    </a:cubicBezTo>
                    <a:cubicBezTo>
                      <a:pt x="62" y="43"/>
                      <a:pt x="63" y="43"/>
                      <a:pt x="63" y="43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6" y="36"/>
                      <a:pt x="66" y="36"/>
                      <a:pt x="66" y="36"/>
                    </a:cubicBezTo>
                    <a:moveTo>
                      <a:pt x="96" y="35"/>
                    </a:moveTo>
                    <a:cubicBezTo>
                      <a:pt x="95" y="35"/>
                      <a:pt x="95" y="35"/>
                      <a:pt x="95" y="36"/>
                    </a:cubicBezTo>
                    <a:cubicBezTo>
                      <a:pt x="96" y="36"/>
                      <a:pt x="97" y="37"/>
                      <a:pt x="98" y="37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9" y="42"/>
                      <a:pt x="109" y="42"/>
                      <a:pt x="109" y="42"/>
                    </a:cubicBezTo>
                    <a:cubicBezTo>
                      <a:pt x="96" y="35"/>
                      <a:pt x="96" y="35"/>
                      <a:pt x="96" y="35"/>
                    </a:cubicBezTo>
                    <a:moveTo>
                      <a:pt x="113" y="35"/>
                    </a:moveTo>
                    <a:cubicBezTo>
                      <a:pt x="113" y="35"/>
                      <a:pt x="113" y="35"/>
                      <a:pt x="113" y="35"/>
                    </a:cubicBezTo>
                    <a:cubicBezTo>
                      <a:pt x="112" y="37"/>
                      <a:pt x="112" y="37"/>
                      <a:pt x="112" y="37"/>
                    </a:cubicBezTo>
                    <a:cubicBezTo>
                      <a:pt x="114" y="38"/>
                      <a:pt x="115" y="39"/>
                      <a:pt x="117" y="40"/>
                    </a:cubicBezTo>
                    <a:cubicBezTo>
                      <a:pt x="117" y="39"/>
                      <a:pt x="118" y="38"/>
                      <a:pt x="118" y="38"/>
                    </a:cubicBezTo>
                    <a:cubicBezTo>
                      <a:pt x="113" y="35"/>
                      <a:pt x="113" y="35"/>
                      <a:pt x="113" y="35"/>
                    </a:cubicBezTo>
                    <a:moveTo>
                      <a:pt x="122" y="35"/>
                    </a:moveTo>
                    <a:cubicBezTo>
                      <a:pt x="121" y="35"/>
                      <a:pt x="121" y="36"/>
                      <a:pt x="121" y="36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4" y="42"/>
                      <a:pt x="134" y="42"/>
                      <a:pt x="134" y="42"/>
                    </a:cubicBezTo>
                    <a:cubicBezTo>
                      <a:pt x="130" y="40"/>
                      <a:pt x="126" y="37"/>
                      <a:pt x="122" y="35"/>
                    </a:cubicBezTo>
                    <a:moveTo>
                      <a:pt x="42" y="35"/>
                    </a:move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39"/>
                      <a:pt x="41" y="37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moveTo>
                      <a:pt x="73" y="35"/>
                    </a:moveTo>
                    <a:cubicBezTo>
                      <a:pt x="73" y="35"/>
                      <a:pt x="73" y="35"/>
                      <a:pt x="73" y="35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7" y="38"/>
                      <a:pt x="79" y="39"/>
                      <a:pt x="80" y="40"/>
                    </a:cubicBezTo>
                    <a:cubicBezTo>
                      <a:pt x="81" y="40"/>
                      <a:pt x="81" y="39"/>
                      <a:pt x="81" y="39"/>
                    </a:cubicBezTo>
                    <a:cubicBezTo>
                      <a:pt x="78" y="37"/>
                      <a:pt x="76" y="36"/>
                      <a:pt x="73" y="35"/>
                    </a:cubicBezTo>
                    <a:moveTo>
                      <a:pt x="19" y="34"/>
                    </a:move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5"/>
                      <a:pt x="14" y="45"/>
                      <a:pt x="15" y="46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8"/>
                      <a:pt x="21" y="37"/>
                      <a:pt x="22" y="35"/>
                    </a:cubicBezTo>
                    <a:cubicBezTo>
                      <a:pt x="21" y="35"/>
                      <a:pt x="20" y="35"/>
                      <a:pt x="19" y="34"/>
                    </a:cubicBezTo>
                    <a:moveTo>
                      <a:pt x="133" y="34"/>
                    </a:moveTo>
                    <a:cubicBezTo>
                      <a:pt x="132" y="35"/>
                      <a:pt x="131" y="36"/>
                      <a:pt x="131" y="37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7" y="37"/>
                      <a:pt x="137" y="37"/>
                      <a:pt x="137" y="37"/>
                    </a:cubicBezTo>
                    <a:cubicBezTo>
                      <a:pt x="136" y="36"/>
                      <a:pt x="134" y="35"/>
                      <a:pt x="133" y="34"/>
                    </a:cubicBezTo>
                    <a:moveTo>
                      <a:pt x="25" y="34"/>
                    </a:moveTo>
                    <a:cubicBezTo>
                      <a:pt x="25" y="34"/>
                      <a:pt x="25" y="35"/>
                      <a:pt x="24" y="36"/>
                    </a:cubicBezTo>
                    <a:cubicBezTo>
                      <a:pt x="25" y="36"/>
                      <a:pt x="26" y="37"/>
                      <a:pt x="27" y="37"/>
                    </a:cubicBezTo>
                    <a:cubicBezTo>
                      <a:pt x="27" y="36"/>
                      <a:pt x="27" y="36"/>
                      <a:pt x="28" y="35"/>
                    </a:cubicBezTo>
                    <a:cubicBezTo>
                      <a:pt x="27" y="35"/>
                      <a:pt x="26" y="34"/>
                      <a:pt x="25" y="34"/>
                    </a:cubicBezTo>
                    <a:moveTo>
                      <a:pt x="39" y="33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40"/>
                      <a:pt x="37" y="40"/>
                      <a:pt x="38" y="41"/>
                    </a:cubicBezTo>
                    <a:cubicBezTo>
                      <a:pt x="39" y="39"/>
                      <a:pt x="40" y="37"/>
                      <a:pt x="42" y="35"/>
                    </a:cubicBezTo>
                    <a:cubicBezTo>
                      <a:pt x="41" y="34"/>
                      <a:pt x="40" y="34"/>
                      <a:pt x="39" y="33"/>
                    </a:cubicBezTo>
                    <a:moveTo>
                      <a:pt x="86" y="33"/>
                    </a:moveTo>
                    <a:cubicBezTo>
                      <a:pt x="86" y="33"/>
                      <a:pt x="86" y="33"/>
                      <a:pt x="86" y="33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91" y="36"/>
                      <a:pt x="88" y="34"/>
                      <a:pt x="86" y="33"/>
                    </a:cubicBezTo>
                    <a:moveTo>
                      <a:pt x="70" y="33"/>
                    </a:moveTo>
                    <a:cubicBezTo>
                      <a:pt x="70" y="33"/>
                      <a:pt x="70" y="33"/>
                      <a:pt x="70" y="3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33"/>
                      <a:pt x="70" y="33"/>
                      <a:pt x="70" y="33"/>
                    </a:cubicBezTo>
                    <a:moveTo>
                      <a:pt x="60" y="33"/>
                    </a:moveTo>
                    <a:cubicBezTo>
                      <a:pt x="59" y="35"/>
                      <a:pt x="57" y="37"/>
                      <a:pt x="56" y="39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39"/>
                      <a:pt x="62" y="37"/>
                      <a:pt x="63" y="35"/>
                    </a:cubicBezTo>
                    <a:cubicBezTo>
                      <a:pt x="62" y="34"/>
                      <a:pt x="61" y="33"/>
                      <a:pt x="60" y="33"/>
                    </a:cubicBezTo>
                    <a:moveTo>
                      <a:pt x="43" y="32"/>
                    </a:move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2"/>
                    </a:cubicBezTo>
                    <a:moveTo>
                      <a:pt x="74" y="32"/>
                    </a:moveTo>
                    <a:cubicBezTo>
                      <a:pt x="74" y="33"/>
                      <a:pt x="74" y="34"/>
                      <a:pt x="73" y="34"/>
                    </a:cubicBezTo>
                    <a:cubicBezTo>
                      <a:pt x="76" y="36"/>
                      <a:pt x="78" y="37"/>
                      <a:pt x="81" y="39"/>
                    </a:cubicBezTo>
                    <a:cubicBezTo>
                      <a:pt x="81" y="38"/>
                      <a:pt x="82" y="37"/>
                      <a:pt x="82" y="37"/>
                    </a:cubicBezTo>
                    <a:cubicBezTo>
                      <a:pt x="80" y="35"/>
                      <a:pt x="77" y="34"/>
                      <a:pt x="75" y="33"/>
                    </a:cubicBezTo>
                    <a:cubicBezTo>
                      <a:pt x="75" y="33"/>
                      <a:pt x="75" y="32"/>
                      <a:pt x="74" y="32"/>
                    </a:cubicBezTo>
                    <a:moveTo>
                      <a:pt x="97" y="32"/>
                    </a:moveTo>
                    <a:cubicBezTo>
                      <a:pt x="97" y="33"/>
                      <a:pt x="96" y="34"/>
                      <a:pt x="96" y="34"/>
                    </a:cubicBezTo>
                    <a:cubicBezTo>
                      <a:pt x="100" y="37"/>
                      <a:pt x="105" y="39"/>
                      <a:pt x="109" y="41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97" y="32"/>
                      <a:pt x="97" y="32"/>
                      <a:pt x="97" y="32"/>
                    </a:cubicBezTo>
                    <a:moveTo>
                      <a:pt x="68" y="32"/>
                    </a:moveTo>
                    <a:cubicBezTo>
                      <a:pt x="68" y="32"/>
                      <a:pt x="68" y="32"/>
                      <a:pt x="68" y="32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8" y="32"/>
                      <a:pt x="68" y="32"/>
                    </a:cubicBezTo>
                    <a:moveTo>
                      <a:pt x="75" y="31"/>
                    </a:moveTo>
                    <a:cubicBezTo>
                      <a:pt x="75" y="32"/>
                      <a:pt x="75" y="32"/>
                      <a:pt x="75" y="32"/>
                    </a:cubicBezTo>
                    <a:cubicBezTo>
                      <a:pt x="76" y="33"/>
                      <a:pt x="77" y="34"/>
                      <a:pt x="79" y="34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5" y="31"/>
                      <a:pt x="75" y="31"/>
                      <a:pt x="75" y="31"/>
                    </a:cubicBezTo>
                    <a:moveTo>
                      <a:pt x="83" y="31"/>
                    </a:move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3" y="32"/>
                      <a:pt x="83" y="31"/>
                    </a:cubicBezTo>
                    <a:moveTo>
                      <a:pt x="21" y="31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4"/>
                      <a:pt x="22" y="35"/>
                    </a:cubicBezTo>
                    <a:cubicBezTo>
                      <a:pt x="23" y="34"/>
                      <a:pt x="23" y="33"/>
                      <a:pt x="23" y="33"/>
                    </a:cubicBezTo>
                    <a:cubicBezTo>
                      <a:pt x="23" y="32"/>
                      <a:pt x="22" y="32"/>
                      <a:pt x="21" y="31"/>
                    </a:cubicBezTo>
                    <a:moveTo>
                      <a:pt x="41" y="31"/>
                    </a:move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2" y="32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2" y="32"/>
                      <a:pt x="42" y="31"/>
                      <a:pt x="41" y="31"/>
                    </a:cubicBezTo>
                    <a:moveTo>
                      <a:pt x="87" y="31"/>
                    </a:moveTo>
                    <a:cubicBezTo>
                      <a:pt x="87" y="31"/>
                      <a:pt x="87" y="31"/>
                      <a:pt x="87" y="31"/>
                    </a:cubicBezTo>
                    <a:cubicBezTo>
                      <a:pt x="90" y="32"/>
                      <a:pt x="92" y="34"/>
                      <a:pt x="94" y="35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87" y="31"/>
                      <a:pt x="87" y="31"/>
                      <a:pt x="87" y="31"/>
                    </a:cubicBezTo>
                    <a:moveTo>
                      <a:pt x="98" y="31"/>
                    </a:moveTo>
                    <a:cubicBezTo>
                      <a:pt x="98" y="31"/>
                      <a:pt x="98" y="31"/>
                      <a:pt x="98" y="31"/>
                    </a:cubicBezTo>
                    <a:cubicBezTo>
                      <a:pt x="102" y="34"/>
                      <a:pt x="106" y="36"/>
                      <a:pt x="111" y="39"/>
                    </a:cubicBezTo>
                    <a:cubicBezTo>
                      <a:pt x="111" y="39"/>
                      <a:pt x="111" y="39"/>
                      <a:pt x="111" y="39"/>
                    </a:cubicBezTo>
                    <a:cubicBezTo>
                      <a:pt x="107" y="36"/>
                      <a:pt x="102" y="33"/>
                      <a:pt x="98" y="31"/>
                    </a:cubicBezTo>
                    <a:moveTo>
                      <a:pt x="11" y="31"/>
                    </a:moveTo>
                    <a:cubicBezTo>
                      <a:pt x="9" y="34"/>
                      <a:pt x="7" y="38"/>
                      <a:pt x="6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1" y="38"/>
                      <a:pt x="12" y="35"/>
                      <a:pt x="14" y="32"/>
                    </a:cubicBezTo>
                    <a:cubicBezTo>
                      <a:pt x="13" y="32"/>
                      <a:pt x="12" y="31"/>
                      <a:pt x="11" y="31"/>
                    </a:cubicBezTo>
                    <a:moveTo>
                      <a:pt x="71" y="31"/>
                    </a:moveTo>
                    <a:cubicBezTo>
                      <a:pt x="71" y="31"/>
                      <a:pt x="70" y="32"/>
                      <a:pt x="70" y="33"/>
                    </a:cubicBezTo>
                    <a:cubicBezTo>
                      <a:pt x="70" y="33"/>
                      <a:pt x="71" y="33"/>
                      <a:pt x="71" y="33"/>
                    </a:cubicBezTo>
                    <a:cubicBezTo>
                      <a:pt x="72" y="33"/>
                      <a:pt x="72" y="32"/>
                      <a:pt x="73" y="31"/>
                    </a:cubicBezTo>
                    <a:cubicBezTo>
                      <a:pt x="72" y="31"/>
                      <a:pt x="72" y="31"/>
                      <a:pt x="71" y="31"/>
                    </a:cubicBezTo>
                    <a:moveTo>
                      <a:pt x="125" y="30"/>
                    </a:moveTo>
                    <a:cubicBezTo>
                      <a:pt x="125" y="31"/>
                      <a:pt x="124" y="32"/>
                      <a:pt x="123" y="33"/>
                    </a:cubicBezTo>
                    <a:cubicBezTo>
                      <a:pt x="131" y="37"/>
                      <a:pt x="131" y="37"/>
                      <a:pt x="131" y="37"/>
                    </a:cubicBezTo>
                    <a:cubicBezTo>
                      <a:pt x="131" y="36"/>
                      <a:pt x="132" y="35"/>
                      <a:pt x="132" y="34"/>
                    </a:cubicBezTo>
                    <a:cubicBezTo>
                      <a:pt x="130" y="33"/>
                      <a:pt x="128" y="31"/>
                      <a:pt x="125" y="30"/>
                    </a:cubicBezTo>
                    <a:moveTo>
                      <a:pt x="85" y="30"/>
                    </a:move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moveTo>
                      <a:pt x="72" y="29"/>
                    </a:move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3" y="31"/>
                      <a:pt x="73" y="31"/>
                    </a:cubicBezTo>
                    <a:cubicBezTo>
                      <a:pt x="73" y="31"/>
                      <a:pt x="73" y="30"/>
                      <a:pt x="73" y="30"/>
                    </a:cubicBezTo>
                    <a:cubicBezTo>
                      <a:pt x="72" y="29"/>
                      <a:pt x="72" y="29"/>
                      <a:pt x="72" y="29"/>
                    </a:cubicBezTo>
                    <a:moveTo>
                      <a:pt x="69" y="29"/>
                    </a:moveTo>
                    <a:cubicBezTo>
                      <a:pt x="69" y="30"/>
                      <a:pt x="68" y="31"/>
                      <a:pt x="68" y="32"/>
                    </a:cubicBezTo>
                    <a:cubicBezTo>
                      <a:pt x="68" y="32"/>
                      <a:pt x="69" y="32"/>
                      <a:pt x="69" y="32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0" y="30"/>
                      <a:pt x="70" y="30"/>
                      <a:pt x="69" y="29"/>
                    </a:cubicBezTo>
                    <a:moveTo>
                      <a:pt x="63" y="29"/>
                    </a:moveTo>
                    <a:cubicBezTo>
                      <a:pt x="63" y="29"/>
                      <a:pt x="62" y="29"/>
                      <a:pt x="62" y="29"/>
                    </a:cubicBezTo>
                    <a:cubicBezTo>
                      <a:pt x="63" y="29"/>
                      <a:pt x="63" y="29"/>
                      <a:pt x="64" y="30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1"/>
                      <a:pt x="66" y="31"/>
                      <a:pt x="66" y="30"/>
                    </a:cubicBezTo>
                    <a:cubicBezTo>
                      <a:pt x="65" y="30"/>
                      <a:pt x="64" y="29"/>
                      <a:pt x="63" y="29"/>
                    </a:cubicBezTo>
                    <a:moveTo>
                      <a:pt x="7" y="28"/>
                    </a:moveTo>
                    <a:cubicBezTo>
                      <a:pt x="4" y="33"/>
                      <a:pt x="2" y="36"/>
                      <a:pt x="2" y="36"/>
                    </a:cubicBezTo>
                    <a:cubicBezTo>
                      <a:pt x="2" y="36"/>
                      <a:pt x="4" y="34"/>
                      <a:pt x="6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8"/>
                      <a:pt x="7" y="28"/>
                      <a:pt x="7" y="28"/>
                    </a:cubicBezTo>
                    <a:moveTo>
                      <a:pt x="70" y="28"/>
                    </a:moveTo>
                    <a:cubicBezTo>
                      <a:pt x="70" y="28"/>
                      <a:pt x="70" y="29"/>
                      <a:pt x="70" y="29"/>
                    </a:cubicBezTo>
                    <a:cubicBezTo>
                      <a:pt x="70" y="29"/>
                      <a:pt x="70" y="29"/>
                      <a:pt x="71" y="30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70" y="28"/>
                      <a:pt x="70" y="28"/>
                      <a:pt x="70" y="28"/>
                    </a:cubicBezTo>
                    <a:moveTo>
                      <a:pt x="136" y="28"/>
                    </a:moveTo>
                    <a:cubicBezTo>
                      <a:pt x="136" y="29"/>
                      <a:pt x="135" y="31"/>
                      <a:pt x="134" y="32"/>
                    </a:cubicBezTo>
                    <a:cubicBezTo>
                      <a:pt x="134" y="32"/>
                      <a:pt x="135" y="32"/>
                      <a:pt x="135" y="32"/>
                    </a:cubicBezTo>
                    <a:cubicBezTo>
                      <a:pt x="136" y="33"/>
                      <a:pt x="138" y="34"/>
                      <a:pt x="139" y="34"/>
                    </a:cubicBezTo>
                    <a:cubicBezTo>
                      <a:pt x="140" y="33"/>
                      <a:pt x="140" y="32"/>
                      <a:pt x="141" y="31"/>
                    </a:cubicBezTo>
                    <a:cubicBezTo>
                      <a:pt x="139" y="30"/>
                      <a:pt x="138" y="29"/>
                      <a:pt x="136" y="28"/>
                    </a:cubicBezTo>
                    <a:moveTo>
                      <a:pt x="29" y="28"/>
                    </a:moveTo>
                    <a:cubicBezTo>
                      <a:pt x="28" y="30"/>
                      <a:pt x="27" y="31"/>
                      <a:pt x="26" y="33"/>
                    </a:cubicBezTo>
                    <a:cubicBezTo>
                      <a:pt x="27" y="34"/>
                      <a:pt x="27" y="34"/>
                      <a:pt x="28" y="35"/>
                    </a:cubicBezTo>
                    <a:cubicBezTo>
                      <a:pt x="29" y="33"/>
                      <a:pt x="30" y="31"/>
                      <a:pt x="31" y="29"/>
                    </a:cubicBezTo>
                    <a:cubicBezTo>
                      <a:pt x="31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29" y="28"/>
                      <a:pt x="29" y="28"/>
                    </a:cubicBezTo>
                    <a:moveTo>
                      <a:pt x="100" y="28"/>
                    </a:moveTo>
                    <a:cubicBezTo>
                      <a:pt x="100" y="28"/>
                      <a:pt x="99" y="28"/>
                      <a:pt x="99" y="29"/>
                    </a:cubicBezTo>
                    <a:cubicBezTo>
                      <a:pt x="103" y="31"/>
                      <a:pt x="108" y="34"/>
                      <a:pt x="112" y="37"/>
                    </a:cubicBezTo>
                    <a:cubicBezTo>
                      <a:pt x="113" y="35"/>
                      <a:pt x="113" y="35"/>
                      <a:pt x="113" y="35"/>
                    </a:cubicBezTo>
                    <a:cubicBezTo>
                      <a:pt x="100" y="28"/>
                      <a:pt x="100" y="28"/>
                      <a:pt x="100" y="28"/>
                    </a:cubicBezTo>
                    <a:moveTo>
                      <a:pt x="90" y="27"/>
                    </a:moveTo>
                    <a:cubicBezTo>
                      <a:pt x="89" y="28"/>
                      <a:pt x="89" y="29"/>
                      <a:pt x="88" y="30"/>
                    </a:cubicBezTo>
                    <a:cubicBezTo>
                      <a:pt x="90" y="31"/>
                      <a:pt x="92" y="33"/>
                      <a:pt x="95" y="34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0" y="27"/>
                      <a:pt x="90" y="27"/>
                      <a:pt x="90" y="27"/>
                    </a:cubicBezTo>
                    <a:moveTo>
                      <a:pt x="50" y="27"/>
                    </a:moveTo>
                    <a:cubicBezTo>
                      <a:pt x="48" y="29"/>
                      <a:pt x="47" y="31"/>
                      <a:pt x="46" y="33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1" y="28"/>
                      <a:pt x="50" y="27"/>
                      <a:pt x="50" y="27"/>
                    </a:cubicBezTo>
                    <a:moveTo>
                      <a:pt x="14" y="27"/>
                    </a:moveTo>
                    <a:cubicBezTo>
                      <a:pt x="13" y="28"/>
                      <a:pt x="13" y="29"/>
                      <a:pt x="12" y="30"/>
                    </a:cubicBezTo>
                    <a:cubicBezTo>
                      <a:pt x="13" y="30"/>
                      <a:pt x="14" y="31"/>
                      <a:pt x="15" y="31"/>
                    </a:cubicBezTo>
                    <a:cubicBezTo>
                      <a:pt x="15" y="30"/>
                      <a:pt x="16" y="29"/>
                      <a:pt x="16" y="28"/>
                    </a:cubicBezTo>
                    <a:cubicBezTo>
                      <a:pt x="15" y="28"/>
                      <a:pt x="15" y="27"/>
                      <a:pt x="14" y="27"/>
                    </a:cubicBezTo>
                    <a:moveTo>
                      <a:pt x="64" y="26"/>
                    </a:moveTo>
                    <a:cubicBezTo>
                      <a:pt x="64" y="27"/>
                      <a:pt x="63" y="28"/>
                      <a:pt x="63" y="29"/>
                    </a:cubicBezTo>
                    <a:cubicBezTo>
                      <a:pt x="64" y="29"/>
                      <a:pt x="65" y="30"/>
                      <a:pt x="66" y="30"/>
                    </a:cubicBezTo>
                    <a:cubicBezTo>
                      <a:pt x="66" y="30"/>
                      <a:pt x="67" y="29"/>
                      <a:pt x="67" y="28"/>
                    </a:cubicBezTo>
                    <a:cubicBezTo>
                      <a:pt x="66" y="27"/>
                      <a:pt x="65" y="27"/>
                      <a:pt x="64" y="26"/>
                    </a:cubicBezTo>
                    <a:moveTo>
                      <a:pt x="91" y="26"/>
                    </a:moveTo>
                    <a:cubicBezTo>
                      <a:pt x="90" y="26"/>
                      <a:pt x="90" y="26"/>
                      <a:pt x="90" y="26"/>
                    </a:cubicBezTo>
                    <a:cubicBezTo>
                      <a:pt x="93" y="28"/>
                      <a:pt x="95" y="29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5" y="29"/>
                      <a:pt x="93" y="27"/>
                      <a:pt x="91" y="26"/>
                    </a:cubicBezTo>
                    <a:moveTo>
                      <a:pt x="78" y="26"/>
                    </a:moveTo>
                    <a:cubicBezTo>
                      <a:pt x="78" y="26"/>
                      <a:pt x="78" y="26"/>
                      <a:pt x="78" y="26"/>
                    </a:cubicBezTo>
                    <a:cubicBezTo>
                      <a:pt x="80" y="28"/>
                      <a:pt x="83" y="29"/>
                      <a:pt x="85" y="30"/>
                    </a:cubicBezTo>
                    <a:cubicBezTo>
                      <a:pt x="85" y="30"/>
                      <a:pt x="85" y="30"/>
                      <a:pt x="85" y="29"/>
                    </a:cubicBezTo>
                    <a:cubicBezTo>
                      <a:pt x="78" y="26"/>
                      <a:pt x="78" y="26"/>
                      <a:pt x="78" y="26"/>
                    </a:cubicBezTo>
                    <a:moveTo>
                      <a:pt x="25" y="26"/>
                    </a:move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0"/>
                      <a:pt x="26" y="29"/>
                      <a:pt x="27" y="27"/>
                    </a:cubicBezTo>
                    <a:cubicBezTo>
                      <a:pt x="26" y="26"/>
                      <a:pt x="25" y="26"/>
                      <a:pt x="25" y="26"/>
                    </a:cubicBezTo>
                    <a:moveTo>
                      <a:pt x="78" y="26"/>
                    </a:move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moveTo>
                      <a:pt x="48" y="26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5" y="30"/>
                      <a:pt x="47" y="28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moveTo>
                      <a:pt x="87" y="26"/>
                    </a:moveTo>
                    <a:cubicBezTo>
                      <a:pt x="87" y="27"/>
                      <a:pt x="86" y="28"/>
                      <a:pt x="85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8"/>
                      <a:pt x="87" y="27"/>
                      <a:pt x="88" y="26"/>
                    </a:cubicBezTo>
                    <a:cubicBezTo>
                      <a:pt x="87" y="26"/>
                      <a:pt x="87" y="26"/>
                      <a:pt x="87" y="26"/>
                    </a:cubicBezTo>
                    <a:moveTo>
                      <a:pt x="32" y="25"/>
                    </a:moveTo>
                    <a:cubicBezTo>
                      <a:pt x="32" y="26"/>
                      <a:pt x="32" y="26"/>
                      <a:pt x="31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3" y="26"/>
                      <a:pt x="33" y="26"/>
                    </a:cubicBezTo>
                    <a:cubicBezTo>
                      <a:pt x="33" y="26"/>
                      <a:pt x="32" y="26"/>
                      <a:pt x="32" y="25"/>
                    </a:cubicBezTo>
                    <a:moveTo>
                      <a:pt x="65" y="25"/>
                    </a:moveTo>
                    <a:cubicBezTo>
                      <a:pt x="65" y="25"/>
                      <a:pt x="65" y="25"/>
                      <a:pt x="64" y="26"/>
                    </a:cubicBezTo>
                    <a:cubicBezTo>
                      <a:pt x="65" y="26"/>
                      <a:pt x="66" y="27"/>
                      <a:pt x="67" y="28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5" y="25"/>
                      <a:pt x="65" y="25"/>
                      <a:pt x="65" y="25"/>
                    </a:cubicBezTo>
                    <a:moveTo>
                      <a:pt x="31" y="25"/>
                    </a:moveTo>
                    <a:cubicBezTo>
                      <a:pt x="30" y="25"/>
                      <a:pt x="30" y="25"/>
                      <a:pt x="30" y="26"/>
                    </a:cubicBezTo>
                    <a:cubicBezTo>
                      <a:pt x="30" y="26"/>
                      <a:pt x="31" y="26"/>
                      <a:pt x="31" y="26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1" y="25"/>
                      <a:pt x="31" y="25"/>
                      <a:pt x="31" y="25"/>
                    </a:cubicBezTo>
                    <a:moveTo>
                      <a:pt x="88" y="24"/>
                    </a:moveTo>
                    <a:cubicBezTo>
                      <a:pt x="88" y="25"/>
                      <a:pt x="88" y="25"/>
                      <a:pt x="88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8" y="25"/>
                      <a:pt x="88" y="25"/>
                      <a:pt x="88" y="24"/>
                    </a:cubicBezTo>
                    <a:moveTo>
                      <a:pt x="75" y="24"/>
                    </a:moveTo>
                    <a:cubicBezTo>
                      <a:pt x="75" y="24"/>
                      <a:pt x="75" y="25"/>
                      <a:pt x="75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7" y="25"/>
                      <a:pt x="77" y="25"/>
                    </a:cubicBezTo>
                    <a:cubicBezTo>
                      <a:pt x="75" y="24"/>
                      <a:pt x="75" y="24"/>
                      <a:pt x="75" y="24"/>
                    </a:cubicBezTo>
                    <a:moveTo>
                      <a:pt x="45" y="24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5" y="29"/>
                      <a:pt x="46" y="28"/>
                      <a:pt x="47" y="26"/>
                    </a:cubicBezTo>
                    <a:cubicBezTo>
                      <a:pt x="47" y="25"/>
                      <a:pt x="46" y="25"/>
                      <a:pt x="45" y="24"/>
                    </a:cubicBezTo>
                    <a:moveTo>
                      <a:pt x="9" y="24"/>
                    </a:moveTo>
                    <a:cubicBezTo>
                      <a:pt x="9" y="25"/>
                      <a:pt x="8" y="26"/>
                      <a:pt x="7" y="27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moveTo>
                      <a:pt x="129" y="24"/>
                    </a:moveTo>
                    <a:cubicBezTo>
                      <a:pt x="129" y="25"/>
                      <a:pt x="128" y="26"/>
                      <a:pt x="127" y="28"/>
                    </a:cubicBezTo>
                    <a:cubicBezTo>
                      <a:pt x="129" y="29"/>
                      <a:pt x="131" y="30"/>
                      <a:pt x="134" y="32"/>
                    </a:cubicBezTo>
                    <a:cubicBezTo>
                      <a:pt x="135" y="30"/>
                      <a:pt x="135" y="29"/>
                      <a:pt x="136" y="28"/>
                    </a:cubicBezTo>
                    <a:cubicBezTo>
                      <a:pt x="134" y="27"/>
                      <a:pt x="132" y="25"/>
                      <a:pt x="129" y="24"/>
                    </a:cubicBezTo>
                    <a:moveTo>
                      <a:pt x="102" y="23"/>
                    </a:moveTo>
                    <a:cubicBezTo>
                      <a:pt x="102" y="24"/>
                      <a:pt x="102" y="25"/>
                      <a:pt x="101" y="25"/>
                    </a:cubicBezTo>
                    <a:cubicBezTo>
                      <a:pt x="102" y="25"/>
                      <a:pt x="102" y="26"/>
                      <a:pt x="103" y="26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20" y="35"/>
                      <a:pt x="120" y="35"/>
                      <a:pt x="120" y="34"/>
                    </a:cubicBezTo>
                    <a:cubicBezTo>
                      <a:pt x="114" y="31"/>
                      <a:pt x="108" y="27"/>
                      <a:pt x="102" y="23"/>
                    </a:cubicBezTo>
                    <a:moveTo>
                      <a:pt x="92" y="23"/>
                    </a:moveTo>
                    <a:cubicBezTo>
                      <a:pt x="92" y="24"/>
                      <a:pt x="92" y="24"/>
                      <a:pt x="92" y="24"/>
                    </a:cubicBezTo>
                    <a:cubicBezTo>
                      <a:pt x="94" y="26"/>
                      <a:pt x="96" y="27"/>
                      <a:pt x="98" y="28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2" y="23"/>
                      <a:pt x="92" y="23"/>
                      <a:pt x="92" y="23"/>
                    </a:cubicBezTo>
                    <a:moveTo>
                      <a:pt x="73" y="23"/>
                    </a:move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4"/>
                      <a:pt x="74" y="24"/>
                      <a:pt x="74" y="24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3" y="23"/>
                      <a:pt x="73" y="23"/>
                      <a:pt x="73" y="23"/>
                    </a:cubicBezTo>
                    <a:moveTo>
                      <a:pt x="103" y="23"/>
                    </a:moveTo>
                    <a:cubicBezTo>
                      <a:pt x="103" y="23"/>
                      <a:pt x="103" y="23"/>
                      <a:pt x="103" y="23"/>
                    </a:cubicBezTo>
                    <a:cubicBezTo>
                      <a:pt x="107" y="25"/>
                      <a:pt x="112" y="28"/>
                      <a:pt x="117" y="31"/>
                    </a:cubicBezTo>
                    <a:cubicBezTo>
                      <a:pt x="112" y="28"/>
                      <a:pt x="107" y="25"/>
                      <a:pt x="103" y="23"/>
                    </a:cubicBezTo>
                    <a:moveTo>
                      <a:pt x="27" y="22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8" y="25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28" y="23"/>
                      <a:pt x="28" y="23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moveTo>
                      <a:pt x="89" y="22"/>
                    </a:moveTo>
                    <a:cubicBezTo>
                      <a:pt x="89" y="22"/>
                      <a:pt x="89" y="22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2"/>
                      <a:pt x="89" y="22"/>
                      <a:pt x="90" y="22"/>
                    </a:cubicBezTo>
                    <a:cubicBezTo>
                      <a:pt x="89" y="22"/>
                      <a:pt x="89" y="22"/>
                      <a:pt x="89" y="22"/>
                    </a:cubicBezTo>
                    <a:moveTo>
                      <a:pt x="81" y="22"/>
                    </a:moveTo>
                    <a:cubicBezTo>
                      <a:pt x="80" y="22"/>
                      <a:pt x="80" y="23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81" y="26"/>
                      <a:pt x="83" y="28"/>
                      <a:pt x="85" y="29"/>
                    </a:cubicBezTo>
                    <a:cubicBezTo>
                      <a:pt x="86" y="28"/>
                      <a:pt x="87" y="27"/>
                      <a:pt x="87" y="25"/>
                    </a:cubicBezTo>
                    <a:cubicBezTo>
                      <a:pt x="81" y="22"/>
                      <a:pt x="81" y="22"/>
                      <a:pt x="81" y="22"/>
                    </a:cubicBezTo>
                    <a:moveTo>
                      <a:pt x="17" y="22"/>
                    </a:moveTo>
                    <a:cubicBezTo>
                      <a:pt x="16" y="23"/>
                      <a:pt x="15" y="25"/>
                      <a:pt x="14" y="26"/>
                    </a:cubicBezTo>
                    <a:cubicBezTo>
                      <a:pt x="15" y="27"/>
                      <a:pt x="16" y="27"/>
                      <a:pt x="17" y="28"/>
                    </a:cubicBezTo>
                    <a:cubicBezTo>
                      <a:pt x="17" y="26"/>
                      <a:pt x="18" y="24"/>
                      <a:pt x="19" y="23"/>
                    </a:cubicBezTo>
                    <a:cubicBezTo>
                      <a:pt x="18" y="22"/>
                      <a:pt x="18" y="22"/>
                      <a:pt x="17" y="22"/>
                    </a:cubicBezTo>
                    <a:moveTo>
                      <a:pt x="80" y="21"/>
                    </a:moveTo>
                    <a:cubicBezTo>
                      <a:pt x="80" y="22"/>
                      <a:pt x="79" y="24"/>
                      <a:pt x="78" y="25"/>
                    </a:cubicBezTo>
                    <a:cubicBezTo>
                      <a:pt x="78" y="25"/>
                      <a:pt x="79" y="25"/>
                      <a:pt x="79" y="25"/>
                    </a:cubicBezTo>
                    <a:cubicBezTo>
                      <a:pt x="79" y="25"/>
                      <a:pt x="79" y="24"/>
                      <a:pt x="79" y="24"/>
                    </a:cubicBezTo>
                    <a:cubicBezTo>
                      <a:pt x="80" y="23"/>
                      <a:pt x="80" y="22"/>
                      <a:pt x="81" y="22"/>
                    </a:cubicBezTo>
                    <a:cubicBezTo>
                      <a:pt x="80" y="21"/>
                      <a:pt x="80" y="21"/>
                      <a:pt x="80" y="21"/>
                    </a:cubicBezTo>
                    <a:moveTo>
                      <a:pt x="81" y="21"/>
                    </a:moveTo>
                    <a:cubicBezTo>
                      <a:pt x="81" y="21"/>
                      <a:pt x="81" y="21"/>
                      <a:pt x="81" y="21"/>
                    </a:cubicBezTo>
                    <a:cubicBezTo>
                      <a:pt x="83" y="22"/>
                      <a:pt x="85" y="23"/>
                      <a:pt x="88" y="25"/>
                    </a:cubicBezTo>
                    <a:cubicBezTo>
                      <a:pt x="88" y="25"/>
                      <a:pt x="88" y="25"/>
                      <a:pt x="88" y="24"/>
                    </a:cubicBezTo>
                    <a:cubicBezTo>
                      <a:pt x="86" y="23"/>
                      <a:pt x="83" y="22"/>
                      <a:pt x="81" y="21"/>
                    </a:cubicBezTo>
                    <a:moveTo>
                      <a:pt x="68" y="20"/>
                    </a:moveTo>
                    <a:cubicBezTo>
                      <a:pt x="68" y="20"/>
                      <a:pt x="68" y="21"/>
                      <a:pt x="68" y="21"/>
                    </a:cubicBezTo>
                    <a:cubicBezTo>
                      <a:pt x="69" y="21"/>
                      <a:pt x="70" y="22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68" y="20"/>
                      <a:pt x="68" y="20"/>
                      <a:pt x="68" y="20"/>
                    </a:cubicBezTo>
                    <a:moveTo>
                      <a:pt x="81" y="20"/>
                    </a:move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moveTo>
                      <a:pt x="78" y="20"/>
                    </a:moveTo>
                    <a:cubicBezTo>
                      <a:pt x="77" y="21"/>
                      <a:pt x="76" y="22"/>
                      <a:pt x="76" y="24"/>
                    </a:cubicBezTo>
                    <a:cubicBezTo>
                      <a:pt x="76" y="24"/>
                      <a:pt x="77" y="24"/>
                      <a:pt x="77" y="24"/>
                    </a:cubicBezTo>
                    <a:cubicBezTo>
                      <a:pt x="78" y="23"/>
                      <a:pt x="79" y="22"/>
                      <a:pt x="79" y="21"/>
                    </a:cubicBezTo>
                    <a:cubicBezTo>
                      <a:pt x="79" y="20"/>
                      <a:pt x="78" y="20"/>
                      <a:pt x="78" y="20"/>
                    </a:cubicBezTo>
                    <a:moveTo>
                      <a:pt x="53" y="20"/>
                    </a:moveTo>
                    <a:cubicBezTo>
                      <a:pt x="53" y="21"/>
                      <a:pt x="52" y="21"/>
                      <a:pt x="52" y="22"/>
                    </a:cubicBezTo>
                    <a:cubicBezTo>
                      <a:pt x="53" y="23"/>
                      <a:pt x="53" y="23"/>
                      <a:pt x="54" y="24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4" y="20"/>
                      <a:pt x="53" y="20"/>
                    </a:cubicBezTo>
                    <a:moveTo>
                      <a:pt x="12" y="19"/>
                    </a:moveTo>
                    <a:cubicBezTo>
                      <a:pt x="11" y="21"/>
                      <a:pt x="10" y="22"/>
                      <a:pt x="10" y="23"/>
                    </a:cubicBezTo>
                    <a:cubicBezTo>
                      <a:pt x="10" y="23"/>
                      <a:pt x="10" y="24"/>
                      <a:pt x="10" y="24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moveTo>
                      <a:pt x="95" y="19"/>
                    </a:moveTo>
                    <a:cubicBezTo>
                      <a:pt x="95" y="20"/>
                      <a:pt x="94" y="20"/>
                      <a:pt x="94" y="21"/>
                    </a:cubicBezTo>
                    <a:cubicBezTo>
                      <a:pt x="96" y="22"/>
                      <a:pt x="98" y="24"/>
                      <a:pt x="101" y="25"/>
                    </a:cubicBezTo>
                    <a:cubicBezTo>
                      <a:pt x="101" y="24"/>
                      <a:pt x="101" y="24"/>
                      <a:pt x="102" y="23"/>
                    </a:cubicBezTo>
                    <a:cubicBezTo>
                      <a:pt x="99" y="22"/>
                      <a:pt x="97" y="20"/>
                      <a:pt x="95" y="19"/>
                    </a:cubicBezTo>
                    <a:moveTo>
                      <a:pt x="36" y="19"/>
                    </a:moveTo>
                    <a:cubicBezTo>
                      <a:pt x="35" y="21"/>
                      <a:pt x="34" y="22"/>
                      <a:pt x="33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3"/>
                      <a:pt x="35" y="21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moveTo>
                      <a:pt x="79" y="19"/>
                    </a:moveTo>
                    <a:cubicBezTo>
                      <a:pt x="79" y="19"/>
                      <a:pt x="79" y="19"/>
                      <a:pt x="78" y="19"/>
                    </a:cubicBezTo>
                    <a:cubicBezTo>
                      <a:pt x="79" y="19"/>
                      <a:pt x="79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79" y="19"/>
                      <a:pt x="79" y="19"/>
                      <a:pt x="79" y="19"/>
                    </a:cubicBezTo>
                    <a:moveTo>
                      <a:pt x="105" y="19"/>
                    </a:moveTo>
                    <a:cubicBezTo>
                      <a:pt x="104" y="20"/>
                      <a:pt x="104" y="20"/>
                      <a:pt x="104" y="21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122" y="32"/>
                      <a:pt x="122" y="32"/>
                      <a:pt x="122" y="32"/>
                    </a:cubicBezTo>
                    <a:cubicBezTo>
                      <a:pt x="122" y="31"/>
                      <a:pt x="123" y="30"/>
                      <a:pt x="123" y="29"/>
                    </a:cubicBezTo>
                    <a:cubicBezTo>
                      <a:pt x="117" y="26"/>
                      <a:pt x="111" y="22"/>
                      <a:pt x="105" y="19"/>
                    </a:cubicBezTo>
                    <a:moveTo>
                      <a:pt x="52" y="19"/>
                    </a:move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1" y="21"/>
                      <a:pt x="52" y="20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moveTo>
                      <a:pt x="54" y="19"/>
                    </a:move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20"/>
                      <a:pt x="55" y="20"/>
                      <a:pt x="56" y="21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4" y="19"/>
                      <a:pt x="54" y="19"/>
                      <a:pt x="54" y="19"/>
                    </a:cubicBezTo>
                    <a:moveTo>
                      <a:pt x="76" y="18"/>
                    </a:moveTo>
                    <a:cubicBezTo>
                      <a:pt x="75" y="20"/>
                      <a:pt x="74" y="21"/>
                      <a:pt x="73" y="22"/>
                    </a:cubicBezTo>
                    <a:cubicBezTo>
                      <a:pt x="74" y="23"/>
                      <a:pt x="74" y="23"/>
                      <a:pt x="75" y="23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8"/>
                    </a:cubicBezTo>
                    <a:moveTo>
                      <a:pt x="96" y="18"/>
                    </a:moveTo>
                    <a:cubicBezTo>
                      <a:pt x="96" y="18"/>
                      <a:pt x="96" y="18"/>
                      <a:pt x="96" y="18"/>
                    </a:cubicBezTo>
                    <a:cubicBezTo>
                      <a:pt x="98" y="20"/>
                      <a:pt x="100" y="21"/>
                      <a:pt x="102" y="22"/>
                    </a:cubicBezTo>
                    <a:cubicBezTo>
                      <a:pt x="102" y="22"/>
                      <a:pt x="102" y="22"/>
                      <a:pt x="102" y="22"/>
                    </a:cubicBezTo>
                    <a:cubicBezTo>
                      <a:pt x="100" y="21"/>
                      <a:pt x="98" y="20"/>
                      <a:pt x="96" y="18"/>
                    </a:cubicBezTo>
                    <a:moveTo>
                      <a:pt x="34" y="18"/>
                    </a:moveTo>
                    <a:cubicBezTo>
                      <a:pt x="34" y="19"/>
                      <a:pt x="33" y="20"/>
                      <a:pt x="32" y="21"/>
                    </a:cubicBezTo>
                    <a:cubicBezTo>
                      <a:pt x="32" y="22"/>
                      <a:pt x="32" y="23"/>
                      <a:pt x="31" y="23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2"/>
                      <a:pt x="34" y="21"/>
                      <a:pt x="35" y="19"/>
                    </a:cubicBezTo>
                    <a:cubicBezTo>
                      <a:pt x="35" y="19"/>
                      <a:pt x="35" y="18"/>
                      <a:pt x="34" y="18"/>
                    </a:cubicBezTo>
                    <a:moveTo>
                      <a:pt x="133" y="18"/>
                    </a:moveTo>
                    <a:cubicBezTo>
                      <a:pt x="132" y="20"/>
                      <a:pt x="132" y="20"/>
                      <a:pt x="132" y="20"/>
                    </a:cubicBezTo>
                    <a:cubicBezTo>
                      <a:pt x="132" y="20"/>
                      <a:pt x="131" y="21"/>
                      <a:pt x="131" y="21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9" y="25"/>
                      <a:pt x="139" y="23"/>
                      <a:pt x="140" y="22"/>
                    </a:cubicBezTo>
                    <a:cubicBezTo>
                      <a:pt x="139" y="24"/>
                      <a:pt x="139" y="25"/>
                      <a:pt x="138" y="26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3" y="27"/>
                      <a:pt x="144" y="26"/>
                      <a:pt x="145" y="25"/>
                    </a:cubicBezTo>
                    <a:cubicBezTo>
                      <a:pt x="133" y="18"/>
                      <a:pt x="133" y="18"/>
                      <a:pt x="133" y="18"/>
                    </a:cubicBezTo>
                    <a:moveTo>
                      <a:pt x="83" y="18"/>
                    </a:moveTo>
                    <a:cubicBezTo>
                      <a:pt x="83" y="18"/>
                      <a:pt x="82" y="18"/>
                      <a:pt x="82" y="19"/>
                    </a:cubicBezTo>
                    <a:cubicBezTo>
                      <a:pt x="84" y="20"/>
                      <a:pt x="86" y="21"/>
                      <a:pt x="89" y="22"/>
                    </a:cubicBezTo>
                    <a:cubicBezTo>
                      <a:pt x="89" y="22"/>
                      <a:pt x="89" y="22"/>
                      <a:pt x="89" y="23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3" y="18"/>
                      <a:pt x="83" y="18"/>
                      <a:pt x="83" y="18"/>
                    </a:cubicBezTo>
                    <a:moveTo>
                      <a:pt x="53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moveTo>
                      <a:pt x="82" y="18"/>
                    </a:move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2" y="19"/>
                      <a:pt x="82" y="19"/>
                    </a:cubicBezTo>
                    <a:cubicBezTo>
                      <a:pt x="82" y="18"/>
                      <a:pt x="82" y="18"/>
                      <a:pt x="83" y="18"/>
                    </a:cubicBezTo>
                    <a:cubicBezTo>
                      <a:pt x="82" y="18"/>
                      <a:pt x="82" y="18"/>
                      <a:pt x="82" y="18"/>
                    </a:cubicBezTo>
                    <a:moveTo>
                      <a:pt x="76" y="17"/>
                    </a:move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6" y="17"/>
                    </a:cubicBezTo>
                    <a:moveTo>
                      <a:pt x="19" y="17"/>
                    </a:moveTo>
                    <a:cubicBezTo>
                      <a:pt x="19" y="18"/>
                      <a:pt x="18" y="19"/>
                      <a:pt x="18" y="20"/>
                    </a:cubicBezTo>
                    <a:cubicBezTo>
                      <a:pt x="19" y="20"/>
                      <a:pt x="20" y="20"/>
                      <a:pt x="20" y="21"/>
                    </a:cubicBezTo>
                    <a:cubicBezTo>
                      <a:pt x="21" y="20"/>
                      <a:pt x="21" y="20"/>
                      <a:pt x="21" y="19"/>
                    </a:cubicBezTo>
                    <a:cubicBezTo>
                      <a:pt x="21" y="18"/>
                      <a:pt x="20" y="18"/>
                      <a:pt x="19" y="17"/>
                    </a:cubicBezTo>
                    <a:moveTo>
                      <a:pt x="49" y="17"/>
                    </a:moveTo>
                    <a:cubicBezTo>
                      <a:pt x="49" y="18"/>
                      <a:pt x="48" y="19"/>
                      <a:pt x="48" y="20"/>
                    </a:cubicBezTo>
                    <a:cubicBezTo>
                      <a:pt x="48" y="20"/>
                      <a:pt x="49" y="21"/>
                      <a:pt x="50" y="21"/>
                    </a:cubicBezTo>
                    <a:cubicBezTo>
                      <a:pt x="51" y="20"/>
                      <a:pt x="51" y="20"/>
                      <a:pt x="52" y="19"/>
                    </a:cubicBezTo>
                    <a:cubicBezTo>
                      <a:pt x="51" y="18"/>
                      <a:pt x="50" y="18"/>
                      <a:pt x="49" y="17"/>
                    </a:cubicBezTo>
                    <a:moveTo>
                      <a:pt x="92" y="17"/>
                    </a:moveTo>
                    <a:cubicBezTo>
                      <a:pt x="91" y="18"/>
                      <a:pt x="91" y="19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19"/>
                      <a:pt x="92" y="18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moveTo>
                      <a:pt x="80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1" y="18"/>
                      <a:pt x="81" y="18"/>
                    </a:cubicBezTo>
                    <a:cubicBezTo>
                      <a:pt x="81" y="18"/>
                      <a:pt x="81" y="17"/>
                      <a:pt x="81" y="17"/>
                    </a:cubicBezTo>
                    <a:cubicBezTo>
                      <a:pt x="80" y="17"/>
                      <a:pt x="80" y="17"/>
                      <a:pt x="80" y="17"/>
                    </a:cubicBezTo>
                    <a:moveTo>
                      <a:pt x="31" y="16"/>
                    </a:moveTo>
                    <a:cubicBezTo>
                      <a:pt x="30" y="17"/>
                      <a:pt x="29" y="18"/>
                      <a:pt x="29" y="19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1"/>
                      <a:pt x="32" y="19"/>
                      <a:pt x="32" y="18"/>
                    </a:cubicBezTo>
                    <a:cubicBezTo>
                      <a:pt x="33" y="18"/>
                      <a:pt x="33" y="18"/>
                      <a:pt x="33" y="17"/>
                    </a:cubicBezTo>
                    <a:cubicBezTo>
                      <a:pt x="32" y="17"/>
                      <a:pt x="31" y="17"/>
                      <a:pt x="31" y="16"/>
                    </a:cubicBezTo>
                    <a:moveTo>
                      <a:pt x="92" y="16"/>
                    </a:move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moveTo>
                      <a:pt x="50" y="16"/>
                    </a:moveTo>
                    <a:cubicBezTo>
                      <a:pt x="50" y="16"/>
                      <a:pt x="50" y="17"/>
                      <a:pt x="50" y="17"/>
                    </a:cubicBezTo>
                    <a:cubicBezTo>
                      <a:pt x="50" y="17"/>
                      <a:pt x="51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0" y="16"/>
                      <a:pt x="50" y="16"/>
                      <a:pt x="50" y="16"/>
                    </a:cubicBezTo>
                    <a:moveTo>
                      <a:pt x="71" y="15"/>
                    </a:moveTo>
                    <a:cubicBezTo>
                      <a:pt x="70" y="17"/>
                      <a:pt x="69" y="18"/>
                      <a:pt x="68" y="19"/>
                    </a:cubicBezTo>
                    <a:cubicBezTo>
                      <a:pt x="68" y="19"/>
                      <a:pt x="68" y="19"/>
                      <a:pt x="68" y="20"/>
                    </a:cubicBezTo>
                    <a:cubicBezTo>
                      <a:pt x="69" y="20"/>
                      <a:pt x="70" y="21"/>
                      <a:pt x="71" y="21"/>
                    </a:cubicBezTo>
                    <a:cubicBezTo>
                      <a:pt x="72" y="20"/>
                      <a:pt x="73" y="18"/>
                      <a:pt x="73" y="17"/>
                    </a:cubicBezTo>
                    <a:cubicBezTo>
                      <a:pt x="73" y="17"/>
                      <a:pt x="72" y="16"/>
                      <a:pt x="71" y="15"/>
                    </a:cubicBezTo>
                    <a:moveTo>
                      <a:pt x="78" y="15"/>
                    </a:moveTo>
                    <a:cubicBezTo>
                      <a:pt x="77" y="15"/>
                      <a:pt x="77" y="15"/>
                      <a:pt x="77" y="16"/>
                    </a:cubicBezTo>
                    <a:cubicBezTo>
                      <a:pt x="78" y="16"/>
                      <a:pt x="78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98" y="15"/>
                    </a:moveTo>
                    <a:cubicBezTo>
                      <a:pt x="97" y="15"/>
                      <a:pt x="97" y="16"/>
                      <a:pt x="97" y="17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4" y="20"/>
                      <a:pt x="104" y="19"/>
                      <a:pt x="104" y="19"/>
                    </a:cubicBezTo>
                    <a:cubicBezTo>
                      <a:pt x="102" y="17"/>
                      <a:pt x="100" y="16"/>
                      <a:pt x="98" y="15"/>
                    </a:cubicBezTo>
                    <a:moveTo>
                      <a:pt x="15" y="15"/>
                    </a:moveTo>
                    <a:cubicBezTo>
                      <a:pt x="14" y="16"/>
                      <a:pt x="14" y="16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moveTo>
                      <a:pt x="71" y="14"/>
                    </a:moveTo>
                    <a:cubicBezTo>
                      <a:pt x="71" y="14"/>
                      <a:pt x="71" y="15"/>
                      <a:pt x="71" y="15"/>
                    </a:cubicBezTo>
                    <a:cubicBezTo>
                      <a:pt x="72" y="15"/>
                      <a:pt x="73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3" y="16"/>
                      <a:pt x="72" y="15"/>
                      <a:pt x="71" y="14"/>
                    </a:cubicBezTo>
                    <a:moveTo>
                      <a:pt x="56" y="14"/>
                    </a:moveTo>
                    <a:cubicBezTo>
                      <a:pt x="56" y="14"/>
                      <a:pt x="56" y="14"/>
                      <a:pt x="56" y="15"/>
                    </a:cubicBezTo>
                    <a:cubicBezTo>
                      <a:pt x="57" y="15"/>
                      <a:pt x="58" y="15"/>
                      <a:pt x="59" y="16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6" y="14"/>
                      <a:pt x="56" y="14"/>
                      <a:pt x="56" y="14"/>
                    </a:cubicBezTo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moveTo>
                      <a:pt x="85" y="13"/>
                    </a:moveTo>
                    <a:cubicBezTo>
                      <a:pt x="84" y="14"/>
                      <a:pt x="84" y="14"/>
                      <a:pt x="83" y="15"/>
                    </a:cubicBezTo>
                    <a:cubicBezTo>
                      <a:pt x="86" y="17"/>
                      <a:pt x="88" y="18"/>
                      <a:pt x="90" y="19"/>
                    </a:cubicBezTo>
                    <a:cubicBezTo>
                      <a:pt x="91" y="18"/>
                      <a:pt x="91" y="18"/>
                      <a:pt x="92" y="17"/>
                    </a:cubicBezTo>
                    <a:cubicBezTo>
                      <a:pt x="89" y="16"/>
                      <a:pt x="87" y="14"/>
                      <a:pt x="85" y="13"/>
                    </a:cubicBezTo>
                    <a:moveTo>
                      <a:pt x="94" y="13"/>
                    </a:moveTo>
                    <a:cubicBezTo>
                      <a:pt x="94" y="13"/>
                      <a:pt x="93" y="14"/>
                      <a:pt x="93" y="15"/>
                    </a:cubicBezTo>
                    <a:cubicBezTo>
                      <a:pt x="93" y="15"/>
                      <a:pt x="93" y="15"/>
                      <a:pt x="93" y="15"/>
                    </a:cubicBezTo>
                    <a:cubicBezTo>
                      <a:pt x="94" y="14"/>
                      <a:pt x="94" y="13"/>
                      <a:pt x="94" y="13"/>
                    </a:cubicBezTo>
                    <a:cubicBezTo>
                      <a:pt x="94" y="13"/>
                      <a:pt x="94" y="13"/>
                      <a:pt x="94" y="13"/>
                    </a:cubicBezTo>
                    <a:moveTo>
                      <a:pt x="72" y="12"/>
                    </a:moveTo>
                    <a:cubicBezTo>
                      <a:pt x="72" y="12"/>
                      <a:pt x="72" y="12"/>
                      <a:pt x="72" y="13"/>
                    </a:cubicBezTo>
                    <a:cubicBezTo>
                      <a:pt x="73" y="13"/>
                      <a:pt x="74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2" y="12"/>
                      <a:pt x="72" y="12"/>
                      <a:pt x="72" y="12"/>
                    </a:cubicBezTo>
                    <a:moveTo>
                      <a:pt x="52" y="12"/>
                    </a:moveTo>
                    <a:cubicBezTo>
                      <a:pt x="52" y="12"/>
                      <a:pt x="52" y="12"/>
                      <a:pt x="52" y="12"/>
                    </a:cubicBezTo>
                    <a:cubicBezTo>
                      <a:pt x="53" y="13"/>
                      <a:pt x="54" y="13"/>
                      <a:pt x="55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2" y="12"/>
                      <a:pt x="52" y="12"/>
                      <a:pt x="52" y="12"/>
                    </a:cubicBezTo>
                    <a:moveTo>
                      <a:pt x="85" y="12"/>
                    </a:moveTo>
                    <a:cubicBezTo>
                      <a:pt x="85" y="12"/>
                      <a:pt x="85" y="12"/>
                      <a:pt x="85" y="12"/>
                    </a:cubicBezTo>
                    <a:cubicBezTo>
                      <a:pt x="87" y="13"/>
                      <a:pt x="90" y="15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0" y="15"/>
                      <a:pt x="87" y="13"/>
                      <a:pt x="85" y="12"/>
                    </a:cubicBezTo>
                    <a:moveTo>
                      <a:pt x="83" y="12"/>
                    </a:moveTo>
                    <a:cubicBezTo>
                      <a:pt x="83" y="13"/>
                      <a:pt x="82" y="13"/>
                      <a:pt x="82" y="14"/>
                    </a:cubicBezTo>
                    <a:cubicBezTo>
                      <a:pt x="82" y="14"/>
                      <a:pt x="82" y="15"/>
                      <a:pt x="83" y="15"/>
                    </a:cubicBezTo>
                    <a:cubicBezTo>
                      <a:pt x="83" y="14"/>
                      <a:pt x="84" y="13"/>
                      <a:pt x="84" y="13"/>
                    </a:cubicBezTo>
                    <a:cubicBezTo>
                      <a:pt x="84" y="12"/>
                      <a:pt x="83" y="12"/>
                      <a:pt x="83" y="12"/>
                    </a:cubicBezTo>
                    <a:moveTo>
                      <a:pt x="137" y="12"/>
                    </a:moveTo>
                    <a:cubicBezTo>
                      <a:pt x="137" y="13"/>
                      <a:pt x="136" y="14"/>
                      <a:pt x="135" y="16"/>
                    </a:cubicBezTo>
                    <a:cubicBezTo>
                      <a:pt x="138" y="17"/>
                      <a:pt x="142" y="19"/>
                      <a:pt x="145" y="21"/>
                    </a:cubicBezTo>
                    <a:cubicBezTo>
                      <a:pt x="146" y="22"/>
                      <a:pt x="146" y="22"/>
                      <a:pt x="147" y="22"/>
                    </a:cubicBezTo>
                    <a:cubicBezTo>
                      <a:pt x="147" y="21"/>
                      <a:pt x="148" y="20"/>
                      <a:pt x="149" y="19"/>
                    </a:cubicBezTo>
                    <a:cubicBezTo>
                      <a:pt x="145" y="16"/>
                      <a:pt x="141" y="14"/>
                      <a:pt x="137" y="12"/>
                    </a:cubicBezTo>
                    <a:moveTo>
                      <a:pt x="22" y="12"/>
                    </a:moveTo>
                    <a:cubicBezTo>
                      <a:pt x="22" y="13"/>
                      <a:pt x="21" y="15"/>
                      <a:pt x="20" y="16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6"/>
                      <a:pt x="24" y="15"/>
                      <a:pt x="25" y="13"/>
                    </a:cubicBezTo>
                    <a:cubicBezTo>
                      <a:pt x="24" y="13"/>
                      <a:pt x="23" y="12"/>
                      <a:pt x="22" y="12"/>
                    </a:cubicBezTo>
                    <a:moveTo>
                      <a:pt x="40" y="12"/>
                    </a:moveTo>
                    <a:cubicBezTo>
                      <a:pt x="39" y="12"/>
                      <a:pt x="39" y="13"/>
                      <a:pt x="38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0" y="14"/>
                      <a:pt x="40" y="13"/>
                      <a:pt x="41" y="12"/>
                    </a:cubicBezTo>
                    <a:cubicBezTo>
                      <a:pt x="40" y="12"/>
                      <a:pt x="40" y="12"/>
                      <a:pt x="40" y="12"/>
                    </a:cubicBezTo>
                    <a:moveTo>
                      <a:pt x="137" y="11"/>
                    </a:moveTo>
                    <a:cubicBezTo>
                      <a:pt x="136" y="13"/>
                      <a:pt x="135" y="14"/>
                      <a:pt x="135" y="15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7" y="12"/>
                      <a:pt x="137" y="12"/>
                      <a:pt x="137" y="11"/>
                    </a:cubicBezTo>
                    <a:moveTo>
                      <a:pt x="109" y="11"/>
                    </a:moveTo>
                    <a:cubicBezTo>
                      <a:pt x="108" y="13"/>
                      <a:pt x="107" y="15"/>
                      <a:pt x="106" y="16"/>
                    </a:cubicBezTo>
                    <a:cubicBezTo>
                      <a:pt x="113" y="20"/>
                      <a:pt x="119" y="23"/>
                      <a:pt x="125" y="26"/>
                    </a:cubicBezTo>
                    <a:cubicBezTo>
                      <a:pt x="125" y="25"/>
                      <a:pt x="126" y="24"/>
                      <a:pt x="126" y="23"/>
                    </a:cubicBezTo>
                    <a:cubicBezTo>
                      <a:pt x="127" y="23"/>
                      <a:pt x="127" y="23"/>
                      <a:pt x="127" y="22"/>
                    </a:cubicBezTo>
                    <a:cubicBezTo>
                      <a:pt x="123" y="20"/>
                      <a:pt x="120" y="18"/>
                      <a:pt x="116" y="15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5"/>
                    </a:cubicBezTo>
                    <a:cubicBezTo>
                      <a:pt x="114" y="14"/>
                      <a:pt x="112" y="13"/>
                      <a:pt x="109" y="11"/>
                    </a:cubicBezTo>
                    <a:moveTo>
                      <a:pt x="84" y="11"/>
                    </a:move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1"/>
                      <a:pt x="84" y="11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moveTo>
                      <a:pt x="38" y="11"/>
                    </a:moveTo>
                    <a:cubicBezTo>
                      <a:pt x="38" y="12"/>
                      <a:pt x="38" y="12"/>
                      <a:pt x="37" y="13"/>
                    </a:cubicBezTo>
                    <a:cubicBezTo>
                      <a:pt x="37" y="13"/>
                      <a:pt x="38" y="14"/>
                      <a:pt x="38" y="14"/>
                    </a:cubicBezTo>
                    <a:cubicBezTo>
                      <a:pt x="39" y="13"/>
                      <a:pt x="39" y="12"/>
                      <a:pt x="40" y="11"/>
                    </a:cubicBezTo>
                    <a:cubicBezTo>
                      <a:pt x="39" y="11"/>
                      <a:pt x="39" y="11"/>
                      <a:pt x="38" y="11"/>
                    </a:cubicBezTo>
                    <a:moveTo>
                      <a:pt x="138" y="11"/>
                    </a:moveTo>
                    <a:cubicBezTo>
                      <a:pt x="138" y="11"/>
                      <a:pt x="138" y="11"/>
                      <a:pt x="138" y="11"/>
                    </a:cubicBezTo>
                    <a:cubicBezTo>
                      <a:pt x="140" y="13"/>
                      <a:pt x="142" y="14"/>
                      <a:pt x="144" y="15"/>
                    </a:cubicBezTo>
                    <a:cubicBezTo>
                      <a:pt x="146" y="16"/>
                      <a:pt x="147" y="17"/>
                      <a:pt x="149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46" y="16"/>
                      <a:pt x="142" y="13"/>
                      <a:pt x="138" y="11"/>
                    </a:cubicBezTo>
                    <a:moveTo>
                      <a:pt x="40" y="11"/>
                    </a:move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moveTo>
                      <a:pt x="119" y="10"/>
                    </a:moveTo>
                    <a:cubicBezTo>
                      <a:pt x="119" y="11"/>
                      <a:pt x="118" y="12"/>
                      <a:pt x="118" y="13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29" y="19"/>
                      <a:pt x="130" y="18"/>
                      <a:pt x="130" y="17"/>
                    </a:cubicBezTo>
                    <a:cubicBezTo>
                      <a:pt x="119" y="10"/>
                      <a:pt x="119" y="10"/>
                      <a:pt x="119" y="10"/>
                    </a:cubicBezTo>
                    <a:moveTo>
                      <a:pt x="137" y="10"/>
                    </a:moveTo>
                    <a:cubicBezTo>
                      <a:pt x="137" y="11"/>
                      <a:pt x="137" y="11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1"/>
                      <a:pt x="138" y="11"/>
                      <a:pt x="138" y="11"/>
                    </a:cubicBezTo>
                    <a:cubicBezTo>
                      <a:pt x="138" y="10"/>
                      <a:pt x="138" y="10"/>
                      <a:pt x="137" y="10"/>
                    </a:cubicBezTo>
                    <a:moveTo>
                      <a:pt x="80" y="10"/>
                    </a:moveTo>
                    <a:cubicBezTo>
                      <a:pt x="80" y="11"/>
                      <a:pt x="79" y="12"/>
                      <a:pt x="79" y="13"/>
                    </a:cubicBezTo>
                    <a:cubicBezTo>
                      <a:pt x="79" y="13"/>
                      <a:pt x="80" y="13"/>
                      <a:pt x="80" y="13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1" y="11"/>
                      <a:pt x="81" y="11"/>
                      <a:pt x="80" y="10"/>
                    </a:cubicBezTo>
                    <a:moveTo>
                      <a:pt x="39" y="10"/>
                    </a:move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1"/>
                      <a:pt x="40" y="11"/>
                    </a:cubicBezTo>
                    <a:cubicBezTo>
                      <a:pt x="40" y="11"/>
                      <a:pt x="40" y="11"/>
                      <a:pt x="40" y="10"/>
                    </a:cubicBezTo>
                    <a:cubicBezTo>
                      <a:pt x="40" y="10"/>
                      <a:pt x="39" y="10"/>
                      <a:pt x="39" y="10"/>
                    </a:cubicBezTo>
                    <a:moveTo>
                      <a:pt x="81" y="9"/>
                    </a:moveTo>
                    <a:cubicBezTo>
                      <a:pt x="81" y="9"/>
                      <a:pt x="81" y="9"/>
                      <a:pt x="81" y="9"/>
                    </a:cubicBezTo>
                    <a:cubicBezTo>
                      <a:pt x="81" y="10"/>
                      <a:pt x="82" y="10"/>
                      <a:pt x="82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2" y="10"/>
                      <a:pt x="81" y="10"/>
                      <a:pt x="81" y="9"/>
                    </a:cubicBezTo>
                    <a:moveTo>
                      <a:pt x="18" y="9"/>
                    </a:moveTo>
                    <a:cubicBezTo>
                      <a:pt x="17" y="11"/>
                      <a:pt x="16" y="12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8" y="9"/>
                      <a:pt x="18" y="9"/>
                    </a:cubicBezTo>
                    <a:moveTo>
                      <a:pt x="35" y="9"/>
                    </a:moveTo>
                    <a:cubicBezTo>
                      <a:pt x="35" y="10"/>
                      <a:pt x="34" y="10"/>
                      <a:pt x="34" y="11"/>
                    </a:cubicBezTo>
                    <a:cubicBezTo>
                      <a:pt x="35" y="12"/>
                      <a:pt x="35" y="12"/>
                      <a:pt x="36" y="12"/>
                    </a:cubicBezTo>
                    <a:cubicBezTo>
                      <a:pt x="36" y="12"/>
                      <a:pt x="37" y="11"/>
                      <a:pt x="37" y="10"/>
                    </a:cubicBezTo>
                    <a:cubicBezTo>
                      <a:pt x="37" y="10"/>
                      <a:pt x="36" y="9"/>
                      <a:pt x="35" y="9"/>
                    </a:cubicBezTo>
                    <a:moveTo>
                      <a:pt x="87" y="9"/>
                    </a:moveTo>
                    <a:cubicBezTo>
                      <a:pt x="87" y="9"/>
                      <a:pt x="86" y="10"/>
                      <a:pt x="86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14"/>
                      <a:pt x="94" y="13"/>
                      <a:pt x="94" y="13"/>
                    </a:cubicBezTo>
                    <a:cubicBezTo>
                      <a:pt x="92" y="11"/>
                      <a:pt x="89" y="10"/>
                      <a:pt x="87" y="9"/>
                    </a:cubicBezTo>
                    <a:moveTo>
                      <a:pt x="60" y="9"/>
                    </a:moveTo>
                    <a:cubicBezTo>
                      <a:pt x="59" y="10"/>
                      <a:pt x="58" y="12"/>
                      <a:pt x="57" y="13"/>
                    </a:cubicBezTo>
                    <a:cubicBezTo>
                      <a:pt x="58" y="14"/>
                      <a:pt x="58" y="14"/>
                      <a:pt x="59" y="15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1" y="10"/>
                      <a:pt x="60" y="9"/>
                      <a:pt x="60" y="9"/>
                    </a:cubicBezTo>
                    <a:moveTo>
                      <a:pt x="36" y="8"/>
                    </a:moveTo>
                    <a:cubicBezTo>
                      <a:pt x="36" y="8"/>
                      <a:pt x="36" y="8"/>
                      <a:pt x="36" y="8"/>
                    </a:cubicBezTo>
                    <a:cubicBezTo>
                      <a:pt x="36" y="9"/>
                      <a:pt x="37" y="9"/>
                      <a:pt x="38" y="10"/>
                    </a:cubicBezTo>
                    <a:cubicBezTo>
                      <a:pt x="38" y="10"/>
                      <a:pt x="38" y="9"/>
                      <a:pt x="38" y="9"/>
                    </a:cubicBezTo>
                    <a:cubicBezTo>
                      <a:pt x="37" y="9"/>
                      <a:pt x="36" y="9"/>
                      <a:pt x="36" y="8"/>
                    </a:cubicBezTo>
                    <a:moveTo>
                      <a:pt x="59" y="8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1"/>
                      <a:pt x="58" y="10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moveTo>
                      <a:pt x="85" y="8"/>
                    </a:moveTo>
                    <a:cubicBezTo>
                      <a:pt x="85" y="8"/>
                      <a:pt x="85" y="9"/>
                      <a:pt x="85" y="9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9"/>
                      <a:pt x="87" y="9"/>
                    </a:cubicBezTo>
                    <a:cubicBezTo>
                      <a:pt x="86" y="8"/>
                      <a:pt x="86" y="8"/>
                      <a:pt x="85" y="8"/>
                    </a:cubicBezTo>
                    <a:moveTo>
                      <a:pt x="60" y="8"/>
                    </a:moveTo>
                    <a:cubicBezTo>
                      <a:pt x="60" y="8"/>
                      <a:pt x="60" y="8"/>
                      <a:pt x="60" y="8"/>
                    </a:cubicBezTo>
                    <a:cubicBezTo>
                      <a:pt x="61" y="8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1" y="8"/>
                      <a:pt x="60" y="8"/>
                    </a:cubicBezTo>
                    <a:moveTo>
                      <a:pt x="75" y="7"/>
                    </a:moveTo>
                    <a:cubicBezTo>
                      <a:pt x="75" y="8"/>
                      <a:pt x="74" y="9"/>
                      <a:pt x="74" y="10"/>
                    </a:cubicBezTo>
                    <a:cubicBezTo>
                      <a:pt x="75" y="10"/>
                      <a:pt x="76" y="11"/>
                      <a:pt x="77" y="11"/>
                    </a:cubicBezTo>
                    <a:cubicBezTo>
                      <a:pt x="77" y="11"/>
                      <a:pt x="78" y="10"/>
                      <a:pt x="78" y="9"/>
                    </a:cubicBezTo>
                    <a:cubicBezTo>
                      <a:pt x="77" y="9"/>
                      <a:pt x="77" y="8"/>
                      <a:pt x="76" y="8"/>
                    </a:cubicBezTo>
                    <a:cubicBezTo>
                      <a:pt x="76" y="7"/>
                      <a:pt x="76" y="7"/>
                      <a:pt x="75" y="7"/>
                    </a:cubicBezTo>
                    <a:moveTo>
                      <a:pt x="59" y="7"/>
                    </a:move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moveTo>
                      <a:pt x="103" y="7"/>
                    </a:moveTo>
                    <a:cubicBezTo>
                      <a:pt x="102" y="9"/>
                      <a:pt x="100" y="11"/>
                      <a:pt x="99" y="12"/>
                    </a:cubicBezTo>
                    <a:cubicBezTo>
                      <a:pt x="102" y="14"/>
                      <a:pt x="104" y="15"/>
                      <a:pt x="106" y="16"/>
                    </a:cubicBezTo>
                    <a:cubicBezTo>
                      <a:pt x="107" y="14"/>
                      <a:pt x="108" y="13"/>
                      <a:pt x="109" y="11"/>
                    </a:cubicBezTo>
                    <a:cubicBezTo>
                      <a:pt x="107" y="10"/>
                      <a:pt x="105" y="8"/>
                      <a:pt x="103" y="7"/>
                    </a:cubicBezTo>
                    <a:moveTo>
                      <a:pt x="62" y="7"/>
                    </a:move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2" y="7"/>
                      <a:pt x="62" y="7"/>
                      <a:pt x="62" y="7"/>
                    </a:cubicBezTo>
                    <a:moveTo>
                      <a:pt x="42" y="7"/>
                    </a:move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3" y="7"/>
                      <a:pt x="43" y="8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2" y="7"/>
                    </a:cubicBezTo>
                    <a:moveTo>
                      <a:pt x="56" y="6"/>
                    </a:moveTo>
                    <a:cubicBezTo>
                      <a:pt x="55" y="8"/>
                      <a:pt x="54" y="10"/>
                      <a:pt x="53" y="11"/>
                    </a:cubicBezTo>
                    <a:cubicBezTo>
                      <a:pt x="54" y="12"/>
                      <a:pt x="54" y="12"/>
                      <a:pt x="55" y="13"/>
                    </a:cubicBezTo>
                    <a:cubicBezTo>
                      <a:pt x="56" y="11"/>
                      <a:pt x="57" y="9"/>
                      <a:pt x="58" y="8"/>
                    </a:cubicBezTo>
                    <a:cubicBezTo>
                      <a:pt x="57" y="7"/>
                      <a:pt x="57" y="7"/>
                      <a:pt x="56" y="6"/>
                    </a:cubicBezTo>
                    <a:moveTo>
                      <a:pt x="83" y="6"/>
                    </a:moveTo>
                    <a:cubicBezTo>
                      <a:pt x="82" y="7"/>
                      <a:pt x="82" y="7"/>
                      <a:pt x="82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4" y="7"/>
                      <a:pt x="83" y="7"/>
                      <a:pt x="83" y="6"/>
                    </a:cubicBezTo>
                    <a:moveTo>
                      <a:pt x="76" y="6"/>
                    </a:moveTo>
                    <a:cubicBezTo>
                      <a:pt x="76" y="6"/>
                      <a:pt x="76" y="6"/>
                      <a:pt x="76" y="6"/>
                    </a:cubicBezTo>
                    <a:cubicBezTo>
                      <a:pt x="77" y="7"/>
                      <a:pt x="78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8" y="8"/>
                      <a:pt x="77" y="7"/>
                      <a:pt x="76" y="6"/>
                    </a:cubicBezTo>
                    <a:moveTo>
                      <a:pt x="141" y="6"/>
                    </a:moveTo>
                    <a:cubicBezTo>
                      <a:pt x="141" y="6"/>
                      <a:pt x="141" y="7"/>
                      <a:pt x="140" y="7"/>
                    </a:cubicBezTo>
                    <a:cubicBezTo>
                      <a:pt x="144" y="9"/>
                      <a:pt x="148" y="11"/>
                      <a:pt x="152" y="13"/>
                    </a:cubicBezTo>
                    <a:cubicBezTo>
                      <a:pt x="152" y="13"/>
                      <a:pt x="152" y="13"/>
                      <a:pt x="152" y="13"/>
                    </a:cubicBezTo>
                    <a:cubicBezTo>
                      <a:pt x="148" y="10"/>
                      <a:pt x="145" y="8"/>
                      <a:pt x="141" y="6"/>
                    </a:cubicBezTo>
                    <a:moveTo>
                      <a:pt x="41" y="6"/>
                    </a:move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6"/>
                    </a:cubicBezTo>
                    <a:cubicBezTo>
                      <a:pt x="42" y="6"/>
                      <a:pt x="42" y="6"/>
                      <a:pt x="41" y="6"/>
                    </a:cubicBezTo>
                    <a:moveTo>
                      <a:pt x="140" y="6"/>
                    </a:move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7"/>
                      <a:pt x="140" y="7"/>
                      <a:pt x="140" y="7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6"/>
                      <a:pt x="140" y="6"/>
                      <a:pt x="140" y="6"/>
                    </a:cubicBezTo>
                    <a:moveTo>
                      <a:pt x="141" y="5"/>
                    </a:moveTo>
                    <a:cubicBezTo>
                      <a:pt x="141" y="6"/>
                      <a:pt x="141" y="6"/>
                      <a:pt x="141" y="6"/>
                    </a:cubicBezTo>
                    <a:cubicBezTo>
                      <a:pt x="145" y="8"/>
                      <a:pt x="148" y="10"/>
                      <a:pt x="152" y="13"/>
                    </a:cubicBezTo>
                    <a:cubicBezTo>
                      <a:pt x="152" y="12"/>
                      <a:pt x="152" y="12"/>
                      <a:pt x="153" y="12"/>
                    </a:cubicBezTo>
                    <a:cubicBezTo>
                      <a:pt x="149" y="10"/>
                      <a:pt x="145" y="8"/>
                      <a:pt x="141" y="5"/>
                    </a:cubicBezTo>
                    <a:moveTo>
                      <a:pt x="57" y="5"/>
                    </a:moveTo>
                    <a:cubicBezTo>
                      <a:pt x="57" y="6"/>
                      <a:pt x="56" y="6"/>
                      <a:pt x="56" y="6"/>
                    </a:cubicBezTo>
                    <a:cubicBezTo>
                      <a:pt x="57" y="6"/>
                      <a:pt x="58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6"/>
                      <a:pt x="57" y="6"/>
                      <a:pt x="57" y="5"/>
                    </a:cubicBezTo>
                    <a:moveTo>
                      <a:pt x="142" y="5"/>
                    </a:moveTo>
                    <a:cubicBezTo>
                      <a:pt x="141" y="5"/>
                      <a:pt x="141" y="5"/>
                      <a:pt x="141" y="5"/>
                    </a:cubicBezTo>
                    <a:cubicBezTo>
                      <a:pt x="145" y="8"/>
                      <a:pt x="149" y="10"/>
                      <a:pt x="153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49" y="10"/>
                      <a:pt x="145" y="7"/>
                      <a:pt x="142" y="5"/>
                    </a:cubicBezTo>
                    <a:moveTo>
                      <a:pt x="141" y="5"/>
                    </a:moveTo>
                    <a:cubicBezTo>
                      <a:pt x="141" y="5"/>
                      <a:pt x="140" y="5"/>
                      <a:pt x="140" y="5"/>
                    </a:cubicBezTo>
                    <a:cubicBezTo>
                      <a:pt x="140" y="5"/>
                      <a:pt x="140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moveTo>
                      <a:pt x="141" y="5"/>
                    </a:moveTo>
                    <a:cubicBezTo>
                      <a:pt x="141" y="5"/>
                      <a:pt x="141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moveTo>
                      <a:pt x="99" y="5"/>
                    </a:moveTo>
                    <a:cubicBezTo>
                      <a:pt x="98" y="6"/>
                      <a:pt x="96" y="8"/>
                      <a:pt x="95" y="10"/>
                    </a:cubicBezTo>
                    <a:cubicBezTo>
                      <a:pt x="96" y="10"/>
                      <a:pt x="96" y="10"/>
                      <a:pt x="96" y="10"/>
                    </a:cubicBezTo>
                    <a:cubicBezTo>
                      <a:pt x="97" y="8"/>
                      <a:pt x="98" y="6"/>
                      <a:pt x="99" y="5"/>
                    </a:cubicBezTo>
                    <a:cubicBezTo>
                      <a:pt x="99" y="5"/>
                      <a:pt x="99" y="5"/>
                      <a:pt x="99" y="5"/>
                    </a:cubicBezTo>
                    <a:moveTo>
                      <a:pt x="38" y="4"/>
                    </a:moveTo>
                    <a:cubicBezTo>
                      <a:pt x="38" y="4"/>
                      <a:pt x="38" y="4"/>
                      <a:pt x="38" y="5"/>
                    </a:cubicBezTo>
                    <a:cubicBezTo>
                      <a:pt x="39" y="5"/>
                      <a:pt x="39" y="5"/>
                      <a:pt x="40" y="6"/>
                    </a:cubicBezTo>
                    <a:cubicBezTo>
                      <a:pt x="40" y="6"/>
                      <a:pt x="40" y="6"/>
                      <a:pt x="40" y="5"/>
                    </a:cubicBezTo>
                    <a:cubicBezTo>
                      <a:pt x="40" y="5"/>
                      <a:pt x="39" y="5"/>
                      <a:pt x="38" y="4"/>
                    </a:cubicBezTo>
                    <a:moveTo>
                      <a:pt x="27" y="4"/>
                    </a:moveTo>
                    <a:cubicBezTo>
                      <a:pt x="27" y="5"/>
                      <a:pt x="26" y="5"/>
                      <a:pt x="26" y="6"/>
                    </a:cubicBezTo>
                    <a:cubicBezTo>
                      <a:pt x="26" y="7"/>
                      <a:pt x="27" y="7"/>
                      <a:pt x="28" y="7"/>
                    </a:cubicBezTo>
                    <a:cubicBezTo>
                      <a:pt x="28" y="7"/>
                      <a:pt x="29" y="6"/>
                      <a:pt x="29" y="5"/>
                    </a:cubicBezTo>
                    <a:cubicBezTo>
                      <a:pt x="28" y="5"/>
                      <a:pt x="28" y="4"/>
                      <a:pt x="27" y="4"/>
                    </a:cubicBezTo>
                    <a:moveTo>
                      <a:pt x="124" y="4"/>
                    </a:moveTo>
                    <a:cubicBezTo>
                      <a:pt x="123" y="5"/>
                      <a:pt x="122" y="6"/>
                      <a:pt x="121" y="8"/>
                    </a:cubicBezTo>
                    <a:cubicBezTo>
                      <a:pt x="125" y="10"/>
                      <a:pt x="128" y="12"/>
                      <a:pt x="132" y="14"/>
                    </a:cubicBezTo>
                    <a:cubicBezTo>
                      <a:pt x="133" y="13"/>
                      <a:pt x="133" y="11"/>
                      <a:pt x="134" y="10"/>
                    </a:cubicBezTo>
                    <a:cubicBezTo>
                      <a:pt x="131" y="8"/>
                      <a:pt x="127" y="6"/>
                      <a:pt x="124" y="4"/>
                    </a:cubicBezTo>
                    <a:moveTo>
                      <a:pt x="78" y="4"/>
                    </a:moveTo>
                    <a:cubicBezTo>
                      <a:pt x="77" y="4"/>
                      <a:pt x="77" y="4"/>
                      <a:pt x="77" y="5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6"/>
                      <a:pt x="81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5"/>
                      <a:pt x="80" y="5"/>
                    </a:cubicBezTo>
                    <a:cubicBezTo>
                      <a:pt x="79" y="5"/>
                      <a:pt x="79" y="4"/>
                      <a:pt x="78" y="4"/>
                    </a:cubicBezTo>
                    <a:moveTo>
                      <a:pt x="155" y="3"/>
                    </a:moveTo>
                    <a:cubicBezTo>
                      <a:pt x="156" y="4"/>
                      <a:pt x="157" y="4"/>
                      <a:pt x="157" y="4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5" y="3"/>
                      <a:pt x="155" y="3"/>
                      <a:pt x="155" y="3"/>
                    </a:cubicBezTo>
                    <a:moveTo>
                      <a:pt x="151" y="3"/>
                    </a:moveTo>
                    <a:cubicBezTo>
                      <a:pt x="151" y="3"/>
                      <a:pt x="151" y="3"/>
                      <a:pt x="151" y="3"/>
                    </a:cubicBezTo>
                    <a:cubicBezTo>
                      <a:pt x="152" y="4"/>
                      <a:pt x="154" y="5"/>
                      <a:pt x="156" y="6"/>
                    </a:cubicBezTo>
                    <a:cubicBezTo>
                      <a:pt x="156" y="6"/>
                      <a:pt x="156" y="6"/>
                      <a:pt x="156" y="6"/>
                    </a:cubicBezTo>
                    <a:cubicBezTo>
                      <a:pt x="151" y="3"/>
                      <a:pt x="151" y="3"/>
                      <a:pt x="151" y="3"/>
                    </a:cubicBezTo>
                    <a:moveTo>
                      <a:pt x="105" y="3"/>
                    </a:moveTo>
                    <a:cubicBezTo>
                      <a:pt x="105" y="3"/>
                      <a:pt x="105" y="3"/>
                      <a:pt x="105" y="4"/>
                    </a:cubicBezTo>
                    <a:cubicBezTo>
                      <a:pt x="105" y="4"/>
                      <a:pt x="104" y="4"/>
                      <a:pt x="104" y="5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8" y="12"/>
                      <a:pt x="119" y="11"/>
                      <a:pt x="119" y="10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1" y="6"/>
                      <a:pt x="108" y="4"/>
                      <a:pt x="105" y="3"/>
                    </a:cubicBezTo>
                    <a:moveTo>
                      <a:pt x="28" y="3"/>
                    </a:moveTo>
                    <a:cubicBezTo>
                      <a:pt x="28" y="3"/>
                      <a:pt x="27" y="3"/>
                      <a:pt x="27" y="3"/>
                    </a:cubicBezTo>
                    <a:cubicBezTo>
                      <a:pt x="28" y="3"/>
                      <a:pt x="29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3"/>
                      <a:pt x="28" y="3"/>
                      <a:pt x="28" y="3"/>
                    </a:cubicBezTo>
                    <a:moveTo>
                      <a:pt x="124" y="2"/>
                    </a:moveTo>
                    <a:cubicBezTo>
                      <a:pt x="124" y="3"/>
                      <a:pt x="124" y="3"/>
                      <a:pt x="124" y="3"/>
                    </a:cubicBezTo>
                    <a:cubicBezTo>
                      <a:pt x="128" y="5"/>
                      <a:pt x="131" y="7"/>
                      <a:pt x="134" y="9"/>
                    </a:cubicBezTo>
                    <a:cubicBezTo>
                      <a:pt x="135" y="9"/>
                      <a:pt x="135" y="9"/>
                      <a:pt x="135" y="9"/>
                    </a:cubicBezTo>
                    <a:cubicBezTo>
                      <a:pt x="132" y="7"/>
                      <a:pt x="128" y="5"/>
                      <a:pt x="124" y="2"/>
                    </a:cubicBezTo>
                    <a:moveTo>
                      <a:pt x="151" y="2"/>
                    </a:moveTo>
                    <a:cubicBezTo>
                      <a:pt x="151" y="3"/>
                      <a:pt x="151" y="3"/>
                      <a:pt x="151" y="3"/>
                    </a:cubicBezTo>
                    <a:cubicBezTo>
                      <a:pt x="156" y="6"/>
                      <a:pt x="156" y="6"/>
                      <a:pt x="156" y="6"/>
                    </a:cubicBezTo>
                    <a:cubicBezTo>
                      <a:pt x="156" y="6"/>
                      <a:pt x="156" y="6"/>
                      <a:pt x="156" y="6"/>
                    </a:cubicBezTo>
                    <a:cubicBezTo>
                      <a:pt x="155" y="5"/>
                      <a:pt x="153" y="3"/>
                      <a:pt x="151" y="2"/>
                    </a:cubicBezTo>
                    <a:moveTo>
                      <a:pt x="23" y="2"/>
                    </a:moveTo>
                    <a:cubicBezTo>
                      <a:pt x="23" y="2"/>
                      <a:pt x="22" y="3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moveTo>
                      <a:pt x="152" y="1"/>
                    </a:moveTo>
                    <a:cubicBezTo>
                      <a:pt x="152" y="2"/>
                      <a:pt x="151" y="2"/>
                      <a:pt x="151" y="2"/>
                    </a:cubicBezTo>
                    <a:cubicBezTo>
                      <a:pt x="153" y="3"/>
                      <a:pt x="155" y="4"/>
                      <a:pt x="157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55" y="4"/>
                      <a:pt x="153" y="2"/>
                      <a:pt x="152" y="1"/>
                    </a:cubicBezTo>
                    <a:moveTo>
                      <a:pt x="144" y="1"/>
                    </a:moveTo>
                    <a:cubicBezTo>
                      <a:pt x="143" y="3"/>
                      <a:pt x="142" y="4"/>
                      <a:pt x="142" y="5"/>
                    </a:cubicBezTo>
                    <a:cubicBezTo>
                      <a:pt x="145" y="7"/>
                      <a:pt x="149" y="10"/>
                      <a:pt x="153" y="12"/>
                    </a:cubicBezTo>
                    <a:cubicBezTo>
                      <a:pt x="154" y="11"/>
                      <a:pt x="154" y="9"/>
                      <a:pt x="155" y="8"/>
                    </a:cubicBezTo>
                    <a:cubicBezTo>
                      <a:pt x="151" y="6"/>
                      <a:pt x="148" y="3"/>
                      <a:pt x="144" y="1"/>
                    </a:cubicBezTo>
                    <a:moveTo>
                      <a:pt x="65" y="1"/>
                    </a:moveTo>
                    <a:cubicBezTo>
                      <a:pt x="64" y="2"/>
                      <a:pt x="64" y="3"/>
                      <a:pt x="63" y="4"/>
                    </a:cubicBezTo>
                    <a:cubicBezTo>
                      <a:pt x="64" y="4"/>
                      <a:pt x="64" y="5"/>
                      <a:pt x="65" y="5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5" y="1"/>
                      <a:pt x="65" y="1"/>
                    </a:cubicBezTo>
                    <a:moveTo>
                      <a:pt x="143" y="1"/>
                    </a:moveTo>
                    <a:cubicBezTo>
                      <a:pt x="142" y="2"/>
                      <a:pt x="142" y="3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moveTo>
                      <a:pt x="152" y="1"/>
                    </a:moveTo>
                    <a:cubicBezTo>
                      <a:pt x="152" y="1"/>
                      <a:pt x="152" y="1"/>
                      <a:pt x="152" y="1"/>
                    </a:cubicBezTo>
                    <a:cubicBezTo>
                      <a:pt x="154" y="2"/>
                      <a:pt x="156" y="3"/>
                      <a:pt x="157" y="4"/>
                    </a:cubicBezTo>
                    <a:cubicBezTo>
                      <a:pt x="157" y="4"/>
                      <a:pt x="157" y="4"/>
                      <a:pt x="158" y="4"/>
                    </a:cubicBezTo>
                    <a:cubicBezTo>
                      <a:pt x="156" y="3"/>
                      <a:pt x="154" y="2"/>
                      <a:pt x="152" y="1"/>
                    </a:cubicBezTo>
                    <a:moveTo>
                      <a:pt x="64" y="0"/>
                    </a:moveTo>
                    <a:cubicBezTo>
                      <a:pt x="64" y="1"/>
                      <a:pt x="63" y="2"/>
                      <a:pt x="62" y="3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4" y="3"/>
                      <a:pt x="64" y="2"/>
                      <a:pt x="65" y="1"/>
                    </a:cubicBezTo>
                    <a:cubicBezTo>
                      <a:pt x="65" y="1"/>
                      <a:pt x="64" y="1"/>
                      <a:pt x="64" y="0"/>
                    </a:cubicBezTo>
                    <a:moveTo>
                      <a:pt x="147" y="0"/>
                    </a:moveTo>
                    <a:cubicBezTo>
                      <a:pt x="148" y="1"/>
                      <a:pt x="149" y="2"/>
                      <a:pt x="151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47" y="0"/>
                      <a:pt x="147" y="0"/>
                      <a:pt x="147" y="0"/>
                    </a:cubicBezTo>
                    <a:moveTo>
                      <a:pt x="24" y="0"/>
                    </a:moveTo>
                    <a:cubicBezTo>
                      <a:pt x="24" y="1"/>
                      <a:pt x="24" y="1"/>
                      <a:pt x="23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0" name="Freeform 9921"/>
              <p:cNvSpPr>
                <a:spLocks noEditPoints="1"/>
              </p:cNvSpPr>
              <p:nvPr/>
            </p:nvSpPr>
            <p:spPr bwMode="auto">
              <a:xfrm>
                <a:off x="-404" y="3429"/>
                <a:ext cx="230" cy="135"/>
              </a:xfrm>
              <a:custGeom>
                <a:avLst/>
                <a:gdLst>
                  <a:gd name="T0" fmla="*/ 77 w 97"/>
                  <a:gd name="T1" fmla="*/ 57 h 57"/>
                  <a:gd name="T2" fmla="*/ 93 w 97"/>
                  <a:gd name="T3" fmla="*/ 53 h 57"/>
                  <a:gd name="T4" fmla="*/ 91 w 97"/>
                  <a:gd name="T5" fmla="*/ 51 h 57"/>
                  <a:gd name="T6" fmla="*/ 92 w 97"/>
                  <a:gd name="T7" fmla="*/ 52 h 57"/>
                  <a:gd name="T8" fmla="*/ 62 w 97"/>
                  <a:gd name="T9" fmla="*/ 47 h 57"/>
                  <a:gd name="T10" fmla="*/ 71 w 97"/>
                  <a:gd name="T11" fmla="*/ 53 h 57"/>
                  <a:gd name="T12" fmla="*/ 81 w 97"/>
                  <a:gd name="T13" fmla="*/ 46 h 57"/>
                  <a:gd name="T14" fmla="*/ 81 w 97"/>
                  <a:gd name="T15" fmla="*/ 46 h 57"/>
                  <a:gd name="T16" fmla="*/ 85 w 97"/>
                  <a:gd name="T17" fmla="*/ 48 h 57"/>
                  <a:gd name="T18" fmla="*/ 81 w 97"/>
                  <a:gd name="T19" fmla="*/ 46 h 57"/>
                  <a:gd name="T20" fmla="*/ 52 w 97"/>
                  <a:gd name="T21" fmla="*/ 41 h 57"/>
                  <a:gd name="T22" fmla="*/ 53 w 97"/>
                  <a:gd name="T23" fmla="*/ 42 h 57"/>
                  <a:gd name="T24" fmla="*/ 47 w 97"/>
                  <a:gd name="T25" fmla="*/ 38 h 57"/>
                  <a:gd name="T26" fmla="*/ 46 w 97"/>
                  <a:gd name="T27" fmla="*/ 38 h 57"/>
                  <a:gd name="T28" fmla="*/ 68 w 97"/>
                  <a:gd name="T29" fmla="*/ 37 h 57"/>
                  <a:gd name="T30" fmla="*/ 77 w 97"/>
                  <a:gd name="T31" fmla="*/ 43 h 57"/>
                  <a:gd name="T32" fmla="*/ 68 w 97"/>
                  <a:gd name="T33" fmla="*/ 37 h 57"/>
                  <a:gd name="T34" fmla="*/ 68 w 97"/>
                  <a:gd name="T35" fmla="*/ 37 h 57"/>
                  <a:gd name="T36" fmla="*/ 45 w 97"/>
                  <a:gd name="T37" fmla="*/ 37 h 57"/>
                  <a:gd name="T38" fmla="*/ 43 w 97"/>
                  <a:gd name="T39" fmla="*/ 36 h 57"/>
                  <a:gd name="T40" fmla="*/ 41 w 97"/>
                  <a:gd name="T41" fmla="*/ 35 h 57"/>
                  <a:gd name="T42" fmla="*/ 52 w 97"/>
                  <a:gd name="T43" fmla="*/ 28 h 57"/>
                  <a:gd name="T44" fmla="*/ 59 w 97"/>
                  <a:gd name="T45" fmla="*/ 32 h 57"/>
                  <a:gd name="T46" fmla="*/ 51 w 97"/>
                  <a:gd name="T47" fmla="*/ 29 h 57"/>
                  <a:gd name="T48" fmla="*/ 52 w 97"/>
                  <a:gd name="T49" fmla="*/ 28 h 57"/>
                  <a:gd name="T50" fmla="*/ 50 w 97"/>
                  <a:gd name="T51" fmla="*/ 28 h 57"/>
                  <a:gd name="T52" fmla="*/ 28 w 97"/>
                  <a:gd name="T53" fmla="*/ 26 h 57"/>
                  <a:gd name="T54" fmla="*/ 30 w 97"/>
                  <a:gd name="T55" fmla="*/ 27 h 57"/>
                  <a:gd name="T56" fmla="*/ 48 w 97"/>
                  <a:gd name="T57" fmla="*/ 25 h 57"/>
                  <a:gd name="T58" fmla="*/ 48 w 97"/>
                  <a:gd name="T59" fmla="*/ 25 h 57"/>
                  <a:gd name="T60" fmla="*/ 27 w 97"/>
                  <a:gd name="T61" fmla="*/ 26 h 57"/>
                  <a:gd name="T62" fmla="*/ 27 w 97"/>
                  <a:gd name="T63" fmla="*/ 25 h 57"/>
                  <a:gd name="T64" fmla="*/ 26 w 97"/>
                  <a:gd name="T65" fmla="*/ 25 h 57"/>
                  <a:gd name="T66" fmla="*/ 44 w 97"/>
                  <a:gd name="T67" fmla="*/ 23 h 57"/>
                  <a:gd name="T68" fmla="*/ 47 w 97"/>
                  <a:gd name="T69" fmla="*/ 25 h 57"/>
                  <a:gd name="T70" fmla="*/ 14 w 97"/>
                  <a:gd name="T71" fmla="*/ 17 h 57"/>
                  <a:gd name="T72" fmla="*/ 15 w 97"/>
                  <a:gd name="T73" fmla="*/ 18 h 57"/>
                  <a:gd name="T74" fmla="*/ 16 w 97"/>
                  <a:gd name="T75" fmla="*/ 18 h 57"/>
                  <a:gd name="T76" fmla="*/ 14 w 97"/>
                  <a:gd name="T77" fmla="*/ 17 h 57"/>
                  <a:gd name="T78" fmla="*/ 35 w 97"/>
                  <a:gd name="T79" fmla="*/ 19 h 57"/>
                  <a:gd name="T80" fmla="*/ 34 w 97"/>
                  <a:gd name="T81" fmla="*/ 18 h 57"/>
                  <a:gd name="T82" fmla="*/ 32 w 97"/>
                  <a:gd name="T83" fmla="*/ 16 h 57"/>
                  <a:gd name="T84" fmla="*/ 32 w 97"/>
                  <a:gd name="T85" fmla="*/ 16 h 57"/>
                  <a:gd name="T86" fmla="*/ 31 w 97"/>
                  <a:gd name="T87" fmla="*/ 17 h 57"/>
                  <a:gd name="T88" fmla="*/ 31 w 97"/>
                  <a:gd name="T89" fmla="*/ 16 h 57"/>
                  <a:gd name="T90" fmla="*/ 21 w 97"/>
                  <a:gd name="T91" fmla="*/ 11 h 57"/>
                  <a:gd name="T92" fmla="*/ 1 w 97"/>
                  <a:gd name="T93" fmla="*/ 9 h 57"/>
                  <a:gd name="T94" fmla="*/ 3 w 97"/>
                  <a:gd name="T95" fmla="*/ 10 h 57"/>
                  <a:gd name="T96" fmla="*/ 18 w 97"/>
                  <a:gd name="T97" fmla="*/ 10 h 57"/>
                  <a:gd name="T98" fmla="*/ 19 w 97"/>
                  <a:gd name="T99" fmla="*/ 8 h 57"/>
                  <a:gd name="T100" fmla="*/ 0 w 97"/>
                  <a:gd name="T101" fmla="*/ 9 h 57"/>
                  <a:gd name="T102" fmla="*/ 1 w 97"/>
                  <a:gd name="T103" fmla="*/ 9 h 57"/>
                  <a:gd name="T104" fmla="*/ 6 w 97"/>
                  <a:gd name="T105" fmla="*/ 0 h 57"/>
                  <a:gd name="T106" fmla="*/ 8 w 97"/>
                  <a:gd name="T107" fmla="*/ 2 h 57"/>
                  <a:gd name="T108" fmla="*/ 5 w 97"/>
                  <a:gd name="T109" fmla="*/ 2 h 57"/>
                  <a:gd name="T110" fmla="*/ 6 w 97"/>
                  <a:gd name="T111" fmla="*/ 0 h 57"/>
                  <a:gd name="T112" fmla="*/ 5 w 97"/>
                  <a:gd name="T113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7" h="57">
                    <a:moveTo>
                      <a:pt x="75" y="56"/>
                    </a:moveTo>
                    <a:cubicBezTo>
                      <a:pt x="75" y="56"/>
                      <a:pt x="75" y="56"/>
                      <a:pt x="75" y="56"/>
                    </a:cubicBezTo>
                    <a:cubicBezTo>
                      <a:pt x="76" y="56"/>
                      <a:pt x="76" y="56"/>
                      <a:pt x="77" y="57"/>
                    </a:cubicBezTo>
                    <a:cubicBezTo>
                      <a:pt x="75" y="56"/>
                      <a:pt x="75" y="56"/>
                      <a:pt x="75" y="56"/>
                    </a:cubicBezTo>
                    <a:moveTo>
                      <a:pt x="93" y="53"/>
                    </a:moveTo>
                    <a:cubicBezTo>
                      <a:pt x="93" y="53"/>
                      <a:pt x="93" y="53"/>
                      <a:pt x="93" y="53"/>
                    </a:cubicBezTo>
                    <a:cubicBezTo>
                      <a:pt x="97" y="55"/>
                      <a:pt x="97" y="55"/>
                      <a:pt x="97" y="55"/>
                    </a:cubicBezTo>
                    <a:cubicBezTo>
                      <a:pt x="95" y="54"/>
                      <a:pt x="94" y="53"/>
                      <a:pt x="93" y="53"/>
                    </a:cubicBezTo>
                    <a:moveTo>
                      <a:pt x="91" y="51"/>
                    </a:moveTo>
                    <a:cubicBezTo>
                      <a:pt x="91" y="51"/>
                      <a:pt x="90" y="51"/>
                      <a:pt x="90" y="51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2" y="52"/>
                    </a:cubicBezTo>
                    <a:cubicBezTo>
                      <a:pt x="91" y="52"/>
                      <a:pt x="91" y="51"/>
                      <a:pt x="91" y="51"/>
                    </a:cubicBezTo>
                    <a:cubicBezTo>
                      <a:pt x="91" y="51"/>
                      <a:pt x="91" y="51"/>
                      <a:pt x="91" y="51"/>
                    </a:cubicBezTo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5" y="49"/>
                      <a:pt x="68" y="51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moveTo>
                      <a:pt x="81" y="46"/>
                    </a:moveTo>
                    <a:cubicBezTo>
                      <a:pt x="81" y="46"/>
                      <a:pt x="81" y="46"/>
                      <a:pt x="81" y="46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6"/>
                      <a:pt x="81" y="46"/>
                      <a:pt x="81" y="46"/>
                    </a:cubicBezTo>
                    <a:moveTo>
                      <a:pt x="81" y="46"/>
                    </a:moveTo>
                    <a:cubicBezTo>
                      <a:pt x="81" y="46"/>
                      <a:pt x="81" y="46"/>
                      <a:pt x="81" y="46"/>
                    </a:cubicBezTo>
                    <a:cubicBezTo>
                      <a:pt x="83" y="47"/>
                      <a:pt x="84" y="48"/>
                      <a:pt x="85" y="48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6" y="48"/>
                      <a:pt x="84" y="47"/>
                      <a:pt x="81" y="46"/>
                    </a:cubicBezTo>
                    <a:moveTo>
                      <a:pt x="47" y="38"/>
                    </a:move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9"/>
                      <a:pt x="50" y="40"/>
                      <a:pt x="52" y="41"/>
                    </a:cubicBezTo>
                    <a:cubicBezTo>
                      <a:pt x="52" y="41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47" y="38"/>
                      <a:pt x="47" y="38"/>
                      <a:pt x="47" y="38"/>
                    </a:cubicBezTo>
                    <a:moveTo>
                      <a:pt x="46" y="38"/>
                    </a:move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7" y="38"/>
                      <a:pt x="47" y="38"/>
                    </a:cubicBezTo>
                    <a:cubicBezTo>
                      <a:pt x="46" y="38"/>
                      <a:pt x="46" y="38"/>
                      <a:pt x="46" y="38"/>
                    </a:cubicBezTo>
                    <a:moveTo>
                      <a:pt x="68" y="37"/>
                    </a:moveTo>
                    <a:cubicBezTo>
                      <a:pt x="67" y="38"/>
                      <a:pt x="67" y="38"/>
                      <a:pt x="67" y="38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7" y="43"/>
                      <a:pt x="77" y="43"/>
                    </a:cubicBezTo>
                    <a:cubicBezTo>
                      <a:pt x="73" y="41"/>
                      <a:pt x="70" y="39"/>
                      <a:pt x="68" y="37"/>
                    </a:cubicBezTo>
                    <a:moveTo>
                      <a:pt x="68" y="37"/>
                    </a:moveTo>
                    <a:cubicBezTo>
                      <a:pt x="68" y="37"/>
                      <a:pt x="68" y="37"/>
                      <a:pt x="68" y="37"/>
                    </a:cubicBezTo>
                    <a:cubicBezTo>
                      <a:pt x="70" y="39"/>
                      <a:pt x="73" y="41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4" y="41"/>
                      <a:pt x="71" y="39"/>
                      <a:pt x="68" y="37"/>
                    </a:cubicBezTo>
                    <a:moveTo>
                      <a:pt x="43" y="36"/>
                    </a:move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6"/>
                      <a:pt x="44" y="36"/>
                      <a:pt x="45" y="37"/>
                    </a:cubicBezTo>
                    <a:cubicBezTo>
                      <a:pt x="45" y="37"/>
                      <a:pt x="45" y="36"/>
                      <a:pt x="45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3" y="36"/>
                    </a:cubicBezTo>
                    <a:moveTo>
                      <a:pt x="38" y="33"/>
                    </a:moveTo>
                    <a:cubicBezTo>
                      <a:pt x="38" y="33"/>
                      <a:pt x="38" y="33"/>
                      <a:pt x="38" y="33"/>
                    </a:cubicBezTo>
                    <a:cubicBezTo>
                      <a:pt x="39" y="33"/>
                      <a:pt x="40" y="34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0" y="34"/>
                      <a:pt x="39" y="33"/>
                      <a:pt x="38" y="33"/>
                    </a:cubicBezTo>
                    <a:moveTo>
                      <a:pt x="52" y="28"/>
                    </a:moveTo>
                    <a:cubicBezTo>
                      <a:pt x="52" y="28"/>
                      <a:pt x="52" y="29"/>
                      <a:pt x="52" y="29"/>
                    </a:cubicBezTo>
                    <a:cubicBezTo>
                      <a:pt x="54" y="31"/>
                      <a:pt x="56" y="32"/>
                      <a:pt x="58" y="33"/>
                    </a:cubicBezTo>
                    <a:cubicBezTo>
                      <a:pt x="58" y="33"/>
                      <a:pt x="59" y="32"/>
                      <a:pt x="59" y="32"/>
                    </a:cubicBezTo>
                    <a:cubicBezTo>
                      <a:pt x="57" y="31"/>
                      <a:pt x="54" y="29"/>
                      <a:pt x="52" y="28"/>
                    </a:cubicBezTo>
                    <a:moveTo>
                      <a:pt x="52" y="28"/>
                    </a:moveTo>
                    <a:cubicBezTo>
                      <a:pt x="52" y="28"/>
                      <a:pt x="52" y="29"/>
                      <a:pt x="51" y="29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2" y="29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moveTo>
                      <a:pt x="49" y="26"/>
                    </a:moveTo>
                    <a:cubicBezTo>
                      <a:pt x="49" y="26"/>
                      <a:pt x="48" y="27"/>
                      <a:pt x="48" y="27"/>
                    </a:cubicBezTo>
                    <a:cubicBezTo>
                      <a:pt x="49" y="27"/>
                      <a:pt x="49" y="28"/>
                      <a:pt x="50" y="28"/>
                    </a:cubicBezTo>
                    <a:cubicBezTo>
                      <a:pt x="50" y="28"/>
                      <a:pt x="50" y="27"/>
                      <a:pt x="50" y="27"/>
                    </a:cubicBezTo>
                    <a:cubicBezTo>
                      <a:pt x="50" y="27"/>
                      <a:pt x="49" y="26"/>
                      <a:pt x="49" y="26"/>
                    </a:cubicBezTo>
                    <a:moveTo>
                      <a:pt x="28" y="26"/>
                    </a:moveTo>
                    <a:cubicBezTo>
                      <a:pt x="28" y="26"/>
                      <a:pt x="27" y="26"/>
                      <a:pt x="27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7"/>
                      <a:pt x="29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6"/>
                      <a:pt x="28" y="26"/>
                      <a:pt x="28" y="26"/>
                    </a:cubicBezTo>
                    <a:moveTo>
                      <a:pt x="48" y="25"/>
                    </a:move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6"/>
                      <a:pt x="48" y="26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moveTo>
                      <a:pt x="27" y="25"/>
                    </a:moveTo>
                    <a:cubicBezTo>
                      <a:pt x="27" y="25"/>
                      <a:pt x="27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moveTo>
                      <a:pt x="26" y="25"/>
                    </a:move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moveTo>
                      <a:pt x="44" y="23"/>
                    </a:moveTo>
                    <a:cubicBezTo>
                      <a:pt x="44" y="24"/>
                      <a:pt x="44" y="24"/>
                      <a:pt x="43" y="24"/>
                    </a:cubicBezTo>
                    <a:cubicBezTo>
                      <a:pt x="44" y="25"/>
                      <a:pt x="45" y="26"/>
                      <a:pt x="46" y="26"/>
                    </a:cubicBezTo>
                    <a:cubicBezTo>
                      <a:pt x="47" y="26"/>
                      <a:pt x="47" y="25"/>
                      <a:pt x="47" y="25"/>
                    </a:cubicBezTo>
                    <a:cubicBezTo>
                      <a:pt x="46" y="24"/>
                      <a:pt x="45" y="24"/>
                      <a:pt x="44" y="23"/>
                    </a:cubicBezTo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8"/>
                      <a:pt x="16" y="18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5" y="17"/>
                      <a:pt x="14" y="17"/>
                    </a:cubicBezTo>
                    <a:moveTo>
                      <a:pt x="33" y="17"/>
                    </a:moveTo>
                    <a:cubicBezTo>
                      <a:pt x="33" y="17"/>
                      <a:pt x="32" y="17"/>
                      <a:pt x="32" y="18"/>
                    </a:cubicBezTo>
                    <a:cubicBezTo>
                      <a:pt x="33" y="18"/>
                      <a:pt x="34" y="19"/>
                      <a:pt x="35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7"/>
                    </a:cubicBezTo>
                    <a:cubicBezTo>
                      <a:pt x="34" y="17"/>
                      <a:pt x="33" y="17"/>
                      <a:pt x="33" y="17"/>
                    </a:cubicBezTo>
                    <a:moveTo>
                      <a:pt x="32" y="16"/>
                    </a:move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moveTo>
                      <a:pt x="31" y="16"/>
                    </a:moveTo>
                    <a:cubicBezTo>
                      <a:pt x="31" y="16"/>
                      <a:pt x="31" y="16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2" y="16"/>
                      <a:pt x="32" y="16"/>
                    </a:cubicBezTo>
                    <a:cubicBezTo>
                      <a:pt x="32" y="16"/>
                      <a:pt x="31" y="16"/>
                      <a:pt x="31" y="16"/>
                    </a:cubicBezTo>
                    <a:moveTo>
                      <a:pt x="22" y="10"/>
                    </a:moveTo>
                    <a:cubicBezTo>
                      <a:pt x="22" y="10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2" y="11"/>
                      <a:pt x="22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1" y="9"/>
                    </a:cubicBezTo>
                    <a:moveTo>
                      <a:pt x="19" y="8"/>
                    </a:moveTo>
                    <a:cubicBezTo>
                      <a:pt x="19" y="9"/>
                      <a:pt x="19" y="9"/>
                      <a:pt x="18" y="10"/>
                    </a:cubicBezTo>
                    <a:cubicBezTo>
                      <a:pt x="19" y="10"/>
                      <a:pt x="20" y="11"/>
                      <a:pt x="21" y="11"/>
                    </a:cubicBezTo>
                    <a:cubicBezTo>
                      <a:pt x="21" y="11"/>
                      <a:pt x="21" y="10"/>
                      <a:pt x="22" y="10"/>
                    </a:cubicBezTo>
                    <a:cubicBezTo>
                      <a:pt x="21" y="9"/>
                      <a:pt x="20" y="9"/>
                      <a:pt x="19" y="8"/>
                    </a:cubicBezTo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moveTo>
                      <a:pt x="6" y="0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0"/>
                    </a:cubicBezTo>
                    <a:moveTo>
                      <a:pt x="6" y="0"/>
                    </a:move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1" name="Freeform 9922"/>
              <p:cNvSpPr>
                <a:spLocks noEditPoints="1"/>
              </p:cNvSpPr>
              <p:nvPr/>
            </p:nvSpPr>
            <p:spPr bwMode="auto">
              <a:xfrm>
                <a:off x="-385" y="3417"/>
                <a:ext cx="196" cy="121"/>
              </a:xfrm>
              <a:custGeom>
                <a:avLst/>
                <a:gdLst>
                  <a:gd name="T0" fmla="*/ 76 w 83"/>
                  <a:gd name="T1" fmla="*/ 47 h 51"/>
                  <a:gd name="T2" fmla="*/ 83 w 83"/>
                  <a:gd name="T3" fmla="*/ 51 h 51"/>
                  <a:gd name="T4" fmla="*/ 60 w 83"/>
                  <a:gd name="T5" fmla="*/ 42 h 51"/>
                  <a:gd name="T6" fmla="*/ 63 w 83"/>
                  <a:gd name="T7" fmla="*/ 44 h 51"/>
                  <a:gd name="T8" fmla="*/ 62 w 83"/>
                  <a:gd name="T9" fmla="*/ 39 h 51"/>
                  <a:gd name="T10" fmla="*/ 71 w 83"/>
                  <a:gd name="T11" fmla="*/ 44 h 51"/>
                  <a:gd name="T12" fmla="*/ 62 w 83"/>
                  <a:gd name="T13" fmla="*/ 39 h 51"/>
                  <a:gd name="T14" fmla="*/ 46 w 83"/>
                  <a:gd name="T15" fmla="*/ 29 h 51"/>
                  <a:gd name="T16" fmla="*/ 53 w 83"/>
                  <a:gd name="T17" fmla="*/ 33 h 51"/>
                  <a:gd name="T18" fmla="*/ 46 w 83"/>
                  <a:gd name="T19" fmla="*/ 29 h 51"/>
                  <a:gd name="T20" fmla="*/ 46 w 83"/>
                  <a:gd name="T21" fmla="*/ 29 h 51"/>
                  <a:gd name="T22" fmla="*/ 46 w 83"/>
                  <a:gd name="T23" fmla="*/ 29 h 51"/>
                  <a:gd name="T24" fmla="*/ 43 w 83"/>
                  <a:gd name="T25" fmla="*/ 27 h 51"/>
                  <a:gd name="T26" fmla="*/ 45 w 83"/>
                  <a:gd name="T27" fmla="*/ 28 h 51"/>
                  <a:gd name="T28" fmla="*/ 42 w 83"/>
                  <a:gd name="T29" fmla="*/ 26 h 51"/>
                  <a:gd name="T30" fmla="*/ 42 w 83"/>
                  <a:gd name="T31" fmla="*/ 27 h 51"/>
                  <a:gd name="T32" fmla="*/ 42 w 83"/>
                  <a:gd name="T33" fmla="*/ 26 h 51"/>
                  <a:gd name="T34" fmla="*/ 38 w 83"/>
                  <a:gd name="T35" fmla="*/ 24 h 51"/>
                  <a:gd name="T36" fmla="*/ 41 w 83"/>
                  <a:gd name="T37" fmla="*/ 26 h 51"/>
                  <a:gd name="T38" fmla="*/ 29 w 83"/>
                  <a:gd name="T39" fmla="*/ 18 h 51"/>
                  <a:gd name="T40" fmla="*/ 30 w 83"/>
                  <a:gd name="T41" fmla="*/ 19 h 51"/>
                  <a:gd name="T42" fmla="*/ 29 w 83"/>
                  <a:gd name="T43" fmla="*/ 18 h 51"/>
                  <a:gd name="T44" fmla="*/ 27 w 83"/>
                  <a:gd name="T45" fmla="*/ 17 h 51"/>
                  <a:gd name="T46" fmla="*/ 29 w 83"/>
                  <a:gd name="T47" fmla="*/ 18 h 51"/>
                  <a:gd name="T48" fmla="*/ 27 w 83"/>
                  <a:gd name="T49" fmla="*/ 17 h 51"/>
                  <a:gd name="T50" fmla="*/ 27 w 83"/>
                  <a:gd name="T51" fmla="*/ 17 h 51"/>
                  <a:gd name="T52" fmla="*/ 27 w 83"/>
                  <a:gd name="T53" fmla="*/ 17 h 51"/>
                  <a:gd name="T54" fmla="*/ 26 w 83"/>
                  <a:gd name="T55" fmla="*/ 16 h 51"/>
                  <a:gd name="T56" fmla="*/ 26 w 83"/>
                  <a:gd name="T57" fmla="*/ 16 h 51"/>
                  <a:gd name="T58" fmla="*/ 17 w 83"/>
                  <a:gd name="T59" fmla="*/ 11 h 51"/>
                  <a:gd name="T60" fmla="*/ 17 w 83"/>
                  <a:gd name="T61" fmla="*/ 11 h 51"/>
                  <a:gd name="T62" fmla="*/ 17 w 83"/>
                  <a:gd name="T63" fmla="*/ 11 h 51"/>
                  <a:gd name="T64" fmla="*/ 14 w 83"/>
                  <a:gd name="T65" fmla="*/ 9 h 51"/>
                  <a:gd name="T66" fmla="*/ 16 w 83"/>
                  <a:gd name="T67" fmla="*/ 10 h 51"/>
                  <a:gd name="T68" fmla="*/ 1 w 83"/>
                  <a:gd name="T69" fmla="*/ 1 h 51"/>
                  <a:gd name="T70" fmla="*/ 3 w 83"/>
                  <a:gd name="T71" fmla="*/ 2 h 51"/>
                  <a:gd name="T72" fmla="*/ 1 w 83"/>
                  <a:gd name="T73" fmla="*/ 1 h 51"/>
                  <a:gd name="T74" fmla="*/ 0 w 83"/>
                  <a:gd name="T75" fmla="*/ 0 h 51"/>
                  <a:gd name="T76" fmla="*/ 0 w 83"/>
                  <a:gd name="T7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3" h="51">
                    <a:moveTo>
                      <a:pt x="76" y="47"/>
                    </a:moveTo>
                    <a:cubicBezTo>
                      <a:pt x="76" y="47"/>
                      <a:pt x="76" y="47"/>
                      <a:pt x="76" y="47"/>
                    </a:cubicBezTo>
                    <a:cubicBezTo>
                      <a:pt x="78" y="49"/>
                      <a:pt x="80" y="50"/>
                      <a:pt x="83" y="51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76" y="47"/>
                      <a:pt x="76" y="47"/>
                      <a:pt x="76" y="47"/>
                    </a:cubicBezTo>
                    <a:moveTo>
                      <a:pt x="60" y="42"/>
                    </a:move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2" y="43"/>
                      <a:pt x="61" y="43"/>
                      <a:pt x="60" y="42"/>
                    </a:cubicBezTo>
                    <a:moveTo>
                      <a:pt x="62" y="39"/>
                    </a:moveTo>
                    <a:cubicBezTo>
                      <a:pt x="62" y="39"/>
                      <a:pt x="62" y="39"/>
                      <a:pt x="62" y="39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62" y="39"/>
                      <a:pt x="62" y="39"/>
                      <a:pt x="62" y="39"/>
                    </a:cubicBezTo>
                    <a:moveTo>
                      <a:pt x="47" y="29"/>
                    </a:moveTo>
                    <a:cubicBezTo>
                      <a:pt x="47" y="29"/>
                      <a:pt x="47" y="29"/>
                      <a:pt x="46" y="29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47" y="29"/>
                      <a:pt x="47" y="29"/>
                      <a:pt x="47" y="29"/>
                    </a:cubicBezTo>
                    <a:moveTo>
                      <a:pt x="46" y="29"/>
                    </a:move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moveTo>
                      <a:pt x="43" y="27"/>
                    </a:moveTo>
                    <a:cubicBezTo>
                      <a:pt x="43" y="27"/>
                      <a:pt x="43" y="27"/>
                      <a:pt x="43" y="27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5" y="28"/>
                      <a:pt x="45" y="28"/>
                    </a:cubicBezTo>
                    <a:cubicBezTo>
                      <a:pt x="43" y="27"/>
                      <a:pt x="43" y="27"/>
                      <a:pt x="43" y="27"/>
                    </a:cubicBezTo>
                    <a:moveTo>
                      <a:pt x="42" y="26"/>
                    </a:move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moveTo>
                      <a:pt x="38" y="24"/>
                    </a:moveTo>
                    <a:cubicBezTo>
                      <a:pt x="38" y="24"/>
                      <a:pt x="38" y="24"/>
                      <a:pt x="38" y="24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38" y="24"/>
                      <a:pt x="38" y="24"/>
                      <a:pt x="38" y="24"/>
                    </a:cubicBezTo>
                    <a:moveTo>
                      <a:pt x="29" y="18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9" y="18"/>
                      <a:pt x="29" y="18"/>
                    </a:cubicBezTo>
                    <a:moveTo>
                      <a:pt x="27" y="17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7" y="17"/>
                      <a:pt x="27" y="17"/>
                      <a:pt x="27" y="17"/>
                    </a:cubicBezTo>
                    <a:moveTo>
                      <a:pt x="27" y="17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moveTo>
                      <a:pt x="26" y="16"/>
                    </a:move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2" name="Freeform 9923"/>
              <p:cNvSpPr>
                <a:spLocks noEditPoints="1"/>
              </p:cNvSpPr>
              <p:nvPr/>
            </p:nvSpPr>
            <p:spPr bwMode="auto">
              <a:xfrm>
                <a:off x="-385" y="3401"/>
                <a:ext cx="246" cy="158"/>
              </a:xfrm>
              <a:custGeom>
                <a:avLst/>
                <a:gdLst>
                  <a:gd name="T0" fmla="*/ 99 w 104"/>
                  <a:gd name="T1" fmla="*/ 67 h 67"/>
                  <a:gd name="T2" fmla="*/ 94 w 104"/>
                  <a:gd name="T3" fmla="*/ 64 h 67"/>
                  <a:gd name="T4" fmla="*/ 85 w 104"/>
                  <a:gd name="T5" fmla="*/ 59 h 67"/>
                  <a:gd name="T6" fmla="*/ 100 w 104"/>
                  <a:gd name="T7" fmla="*/ 55 h 67"/>
                  <a:gd name="T8" fmla="*/ 100 w 104"/>
                  <a:gd name="T9" fmla="*/ 55 h 67"/>
                  <a:gd name="T10" fmla="*/ 83 w 104"/>
                  <a:gd name="T11" fmla="*/ 57 h 67"/>
                  <a:gd name="T12" fmla="*/ 99 w 104"/>
                  <a:gd name="T13" fmla="*/ 56 h 67"/>
                  <a:gd name="T14" fmla="*/ 90 w 104"/>
                  <a:gd name="T15" fmla="*/ 50 h 67"/>
                  <a:gd name="T16" fmla="*/ 82 w 104"/>
                  <a:gd name="T17" fmla="*/ 44 h 67"/>
                  <a:gd name="T18" fmla="*/ 82 w 104"/>
                  <a:gd name="T19" fmla="*/ 44 h 67"/>
                  <a:gd name="T20" fmla="*/ 72 w 104"/>
                  <a:gd name="T21" fmla="*/ 50 h 67"/>
                  <a:gd name="T22" fmla="*/ 76 w 104"/>
                  <a:gd name="T23" fmla="*/ 42 h 67"/>
                  <a:gd name="T24" fmla="*/ 47 w 104"/>
                  <a:gd name="T25" fmla="*/ 35 h 67"/>
                  <a:gd name="T26" fmla="*/ 47 w 104"/>
                  <a:gd name="T27" fmla="*/ 35 h 67"/>
                  <a:gd name="T28" fmla="*/ 47 w 104"/>
                  <a:gd name="T29" fmla="*/ 35 h 67"/>
                  <a:gd name="T30" fmla="*/ 45 w 104"/>
                  <a:gd name="T31" fmla="*/ 34 h 67"/>
                  <a:gd name="T32" fmla="*/ 43 w 104"/>
                  <a:gd name="T33" fmla="*/ 32 h 67"/>
                  <a:gd name="T34" fmla="*/ 39 w 104"/>
                  <a:gd name="T35" fmla="*/ 30 h 67"/>
                  <a:gd name="T36" fmla="*/ 39 w 104"/>
                  <a:gd name="T37" fmla="*/ 30 h 67"/>
                  <a:gd name="T38" fmla="*/ 59 w 104"/>
                  <a:gd name="T39" fmla="*/ 31 h 67"/>
                  <a:gd name="T40" fmla="*/ 49 w 104"/>
                  <a:gd name="T41" fmla="*/ 27 h 67"/>
                  <a:gd name="T42" fmla="*/ 47 w 104"/>
                  <a:gd name="T43" fmla="*/ 25 h 67"/>
                  <a:gd name="T44" fmla="*/ 30 w 104"/>
                  <a:gd name="T45" fmla="*/ 24 h 67"/>
                  <a:gd name="T46" fmla="*/ 30 w 104"/>
                  <a:gd name="T47" fmla="*/ 24 h 67"/>
                  <a:gd name="T48" fmla="*/ 31 w 104"/>
                  <a:gd name="T49" fmla="*/ 24 h 67"/>
                  <a:gd name="T50" fmla="*/ 29 w 104"/>
                  <a:gd name="T51" fmla="*/ 24 h 67"/>
                  <a:gd name="T52" fmla="*/ 28 w 104"/>
                  <a:gd name="T53" fmla="*/ 23 h 67"/>
                  <a:gd name="T54" fmla="*/ 27 w 104"/>
                  <a:gd name="T55" fmla="*/ 23 h 67"/>
                  <a:gd name="T56" fmla="*/ 27 w 104"/>
                  <a:gd name="T57" fmla="*/ 23 h 67"/>
                  <a:gd name="T58" fmla="*/ 28 w 104"/>
                  <a:gd name="T59" fmla="*/ 22 h 67"/>
                  <a:gd name="T60" fmla="*/ 27 w 104"/>
                  <a:gd name="T61" fmla="*/ 23 h 67"/>
                  <a:gd name="T62" fmla="*/ 43 w 104"/>
                  <a:gd name="T63" fmla="*/ 23 h 67"/>
                  <a:gd name="T64" fmla="*/ 27 w 104"/>
                  <a:gd name="T65" fmla="*/ 22 h 67"/>
                  <a:gd name="T66" fmla="*/ 27 w 104"/>
                  <a:gd name="T67" fmla="*/ 22 h 67"/>
                  <a:gd name="T68" fmla="*/ 35 w 104"/>
                  <a:gd name="T69" fmla="*/ 17 h 67"/>
                  <a:gd name="T70" fmla="*/ 17 w 104"/>
                  <a:gd name="T71" fmla="*/ 17 h 67"/>
                  <a:gd name="T72" fmla="*/ 18 w 104"/>
                  <a:gd name="T73" fmla="*/ 16 h 67"/>
                  <a:gd name="T74" fmla="*/ 32 w 104"/>
                  <a:gd name="T75" fmla="*/ 16 h 67"/>
                  <a:gd name="T76" fmla="*/ 32 w 104"/>
                  <a:gd name="T77" fmla="*/ 16 h 67"/>
                  <a:gd name="T78" fmla="*/ 32 w 104"/>
                  <a:gd name="T79" fmla="*/ 15 h 67"/>
                  <a:gd name="T80" fmla="*/ 31 w 104"/>
                  <a:gd name="T81" fmla="*/ 16 h 67"/>
                  <a:gd name="T82" fmla="*/ 14 w 104"/>
                  <a:gd name="T83" fmla="*/ 15 h 67"/>
                  <a:gd name="T84" fmla="*/ 15 w 104"/>
                  <a:gd name="T85" fmla="*/ 14 h 67"/>
                  <a:gd name="T86" fmla="*/ 15 w 104"/>
                  <a:gd name="T87" fmla="*/ 14 h 67"/>
                  <a:gd name="T88" fmla="*/ 22 w 104"/>
                  <a:gd name="T89" fmla="*/ 10 h 67"/>
                  <a:gd name="T90" fmla="*/ 4 w 104"/>
                  <a:gd name="T91" fmla="*/ 8 h 67"/>
                  <a:gd name="T92" fmla="*/ 18 w 104"/>
                  <a:gd name="T93" fmla="*/ 9 h 67"/>
                  <a:gd name="T94" fmla="*/ 4 w 104"/>
                  <a:gd name="T95" fmla="*/ 8 h 67"/>
                  <a:gd name="T96" fmla="*/ 4 w 104"/>
                  <a:gd name="T97" fmla="*/ 8 h 67"/>
                  <a:gd name="T98" fmla="*/ 4 w 104"/>
                  <a:gd name="T99" fmla="*/ 8 h 67"/>
                  <a:gd name="T100" fmla="*/ 4 w 104"/>
                  <a:gd name="T101" fmla="*/ 7 h 67"/>
                  <a:gd name="T102" fmla="*/ 0 w 104"/>
                  <a:gd name="T103" fmla="*/ 6 h 67"/>
                  <a:gd name="T104" fmla="*/ 1 w 104"/>
                  <a:gd name="T105" fmla="*/ 5 h 67"/>
                  <a:gd name="T106" fmla="*/ 1 w 104"/>
                  <a:gd name="T107" fmla="*/ 5 h 67"/>
                  <a:gd name="T108" fmla="*/ 8 w 104"/>
                  <a:gd name="T109" fmla="*/ 2 h 67"/>
                  <a:gd name="T110" fmla="*/ 4 w 104"/>
                  <a:gd name="T111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4" h="67">
                    <a:moveTo>
                      <a:pt x="95" y="64"/>
                    </a:moveTo>
                    <a:cubicBezTo>
                      <a:pt x="94" y="64"/>
                      <a:pt x="94" y="64"/>
                      <a:pt x="94" y="65"/>
                    </a:cubicBezTo>
                    <a:cubicBezTo>
                      <a:pt x="96" y="66"/>
                      <a:pt x="97" y="66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8" y="66"/>
                      <a:pt x="96" y="65"/>
                      <a:pt x="95" y="64"/>
                    </a:cubicBezTo>
                    <a:moveTo>
                      <a:pt x="88" y="60"/>
                    </a:moveTo>
                    <a:cubicBezTo>
                      <a:pt x="88" y="60"/>
                      <a:pt x="88" y="60"/>
                      <a:pt x="88" y="61"/>
                    </a:cubicBezTo>
                    <a:cubicBezTo>
                      <a:pt x="90" y="62"/>
                      <a:pt x="92" y="63"/>
                      <a:pt x="94" y="64"/>
                    </a:cubicBezTo>
                    <a:cubicBezTo>
                      <a:pt x="94" y="64"/>
                      <a:pt x="94" y="64"/>
                      <a:pt x="94" y="64"/>
                    </a:cubicBezTo>
                    <a:cubicBezTo>
                      <a:pt x="92" y="63"/>
                      <a:pt x="90" y="61"/>
                      <a:pt x="88" y="60"/>
                    </a:cubicBezTo>
                    <a:moveTo>
                      <a:pt x="85" y="58"/>
                    </a:move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5" y="58"/>
                    </a:cubicBezTo>
                    <a:moveTo>
                      <a:pt x="100" y="55"/>
                    </a:moveTo>
                    <a:cubicBezTo>
                      <a:pt x="100" y="56"/>
                      <a:pt x="100" y="56"/>
                      <a:pt x="99" y="56"/>
                    </a:cubicBezTo>
                    <a:cubicBezTo>
                      <a:pt x="101" y="57"/>
                      <a:pt x="103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0" y="55"/>
                      <a:pt x="100" y="55"/>
                      <a:pt x="100" y="55"/>
                    </a:cubicBezTo>
                    <a:moveTo>
                      <a:pt x="76" y="53"/>
                    </a:moveTo>
                    <a:cubicBezTo>
                      <a:pt x="76" y="53"/>
                      <a:pt x="76" y="53"/>
                      <a:pt x="76" y="53"/>
                    </a:cubicBezTo>
                    <a:cubicBezTo>
                      <a:pt x="78" y="55"/>
                      <a:pt x="81" y="56"/>
                      <a:pt x="83" y="58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81" y="56"/>
                      <a:pt x="79" y="54"/>
                      <a:pt x="76" y="53"/>
                    </a:cubicBezTo>
                    <a:moveTo>
                      <a:pt x="93" y="51"/>
                    </a:moveTo>
                    <a:cubicBezTo>
                      <a:pt x="93" y="52"/>
                      <a:pt x="93" y="52"/>
                      <a:pt x="93" y="52"/>
                    </a:cubicBezTo>
                    <a:cubicBezTo>
                      <a:pt x="95" y="53"/>
                      <a:pt x="97" y="54"/>
                      <a:pt x="99" y="56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3" y="51"/>
                      <a:pt x="93" y="51"/>
                      <a:pt x="93" y="51"/>
                    </a:cubicBezTo>
                    <a:moveTo>
                      <a:pt x="90" y="50"/>
                    </a:moveTo>
                    <a:cubicBezTo>
                      <a:pt x="90" y="50"/>
                      <a:pt x="90" y="50"/>
                      <a:pt x="90" y="50"/>
                    </a:cubicBezTo>
                    <a:cubicBezTo>
                      <a:pt x="90" y="50"/>
                      <a:pt x="91" y="51"/>
                      <a:pt x="91" y="51"/>
                    </a:cubicBezTo>
                    <a:cubicBezTo>
                      <a:pt x="91" y="51"/>
                      <a:pt x="91" y="50"/>
                      <a:pt x="91" y="50"/>
                    </a:cubicBezTo>
                    <a:cubicBezTo>
                      <a:pt x="90" y="50"/>
                      <a:pt x="90" y="50"/>
                      <a:pt x="90" y="50"/>
                    </a:cubicBezTo>
                    <a:moveTo>
                      <a:pt x="82" y="44"/>
                    </a:moveTo>
                    <a:cubicBezTo>
                      <a:pt x="82" y="45"/>
                      <a:pt x="81" y="45"/>
                      <a:pt x="81" y="45"/>
                    </a:cubicBezTo>
                    <a:cubicBezTo>
                      <a:pt x="84" y="47"/>
                      <a:pt x="86" y="48"/>
                      <a:pt x="88" y="49"/>
                    </a:cubicBezTo>
                    <a:cubicBezTo>
                      <a:pt x="88" y="49"/>
                      <a:pt x="88" y="49"/>
                      <a:pt x="88" y="48"/>
                    </a:cubicBezTo>
                    <a:cubicBezTo>
                      <a:pt x="82" y="44"/>
                      <a:pt x="82" y="44"/>
                      <a:pt x="82" y="44"/>
                    </a:cubicBezTo>
                    <a:moveTo>
                      <a:pt x="63" y="44"/>
                    </a:moveTo>
                    <a:cubicBezTo>
                      <a:pt x="63" y="44"/>
                      <a:pt x="63" y="45"/>
                      <a:pt x="62" y="45"/>
                    </a:cubicBezTo>
                    <a:cubicBezTo>
                      <a:pt x="65" y="47"/>
                      <a:pt x="68" y="49"/>
                      <a:pt x="71" y="50"/>
                    </a:cubicBezTo>
                    <a:cubicBezTo>
                      <a:pt x="71" y="50"/>
                      <a:pt x="72" y="50"/>
                      <a:pt x="72" y="50"/>
                    </a:cubicBezTo>
                    <a:cubicBezTo>
                      <a:pt x="69" y="48"/>
                      <a:pt x="66" y="46"/>
                      <a:pt x="63" y="44"/>
                    </a:cubicBezTo>
                    <a:moveTo>
                      <a:pt x="68" y="36"/>
                    </a:moveTo>
                    <a:cubicBezTo>
                      <a:pt x="68" y="36"/>
                      <a:pt x="67" y="37"/>
                      <a:pt x="67" y="37"/>
                    </a:cubicBezTo>
                    <a:cubicBezTo>
                      <a:pt x="70" y="39"/>
                      <a:pt x="73" y="41"/>
                      <a:pt x="76" y="42"/>
                    </a:cubicBezTo>
                    <a:cubicBezTo>
                      <a:pt x="76" y="42"/>
                      <a:pt x="76" y="41"/>
                      <a:pt x="77" y="41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1" y="37"/>
                      <a:pt x="69" y="37"/>
                      <a:pt x="68" y="36"/>
                    </a:cubicBezTo>
                    <a:moveTo>
                      <a:pt x="47" y="35"/>
                    </a:moveTo>
                    <a:cubicBezTo>
                      <a:pt x="47" y="35"/>
                      <a:pt x="47" y="35"/>
                      <a:pt x="47" y="35"/>
                    </a:cubicBezTo>
                    <a:cubicBezTo>
                      <a:pt x="49" y="37"/>
                      <a:pt x="51" y="38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2" y="37"/>
                      <a:pt x="50" y="36"/>
                      <a:pt x="47" y="35"/>
                    </a:cubicBezTo>
                    <a:moveTo>
                      <a:pt x="47" y="35"/>
                    </a:move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moveTo>
                      <a:pt x="44" y="33"/>
                    </a:move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ubicBezTo>
                      <a:pt x="45" y="33"/>
                      <a:pt x="45" y="33"/>
                      <a:pt x="44" y="33"/>
                    </a:cubicBezTo>
                    <a:moveTo>
                      <a:pt x="43" y="32"/>
                    </a:move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moveTo>
                      <a:pt x="39" y="30"/>
                    </a:move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31"/>
                      <a:pt x="41" y="31"/>
                      <a:pt x="42" y="32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1" y="31"/>
                      <a:pt x="40" y="30"/>
                      <a:pt x="39" y="30"/>
                    </a:cubicBezTo>
                    <a:moveTo>
                      <a:pt x="52" y="27"/>
                    </a:moveTo>
                    <a:cubicBezTo>
                      <a:pt x="52" y="27"/>
                      <a:pt x="52" y="28"/>
                      <a:pt x="51" y="28"/>
                    </a:cubicBezTo>
                    <a:cubicBezTo>
                      <a:pt x="54" y="29"/>
                      <a:pt x="56" y="31"/>
                      <a:pt x="58" y="32"/>
                    </a:cubicBezTo>
                    <a:cubicBezTo>
                      <a:pt x="58" y="31"/>
                      <a:pt x="59" y="31"/>
                      <a:pt x="59" y="31"/>
                    </a:cubicBezTo>
                    <a:cubicBezTo>
                      <a:pt x="57" y="29"/>
                      <a:pt x="54" y="28"/>
                      <a:pt x="52" y="27"/>
                    </a:cubicBezTo>
                    <a:moveTo>
                      <a:pt x="49" y="25"/>
                    </a:moveTo>
                    <a:cubicBezTo>
                      <a:pt x="48" y="25"/>
                      <a:pt x="48" y="26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6"/>
                      <a:pt x="50" y="26"/>
                      <a:pt x="50" y="26"/>
                    </a:cubicBezTo>
                    <a:cubicBezTo>
                      <a:pt x="50" y="25"/>
                      <a:pt x="49" y="25"/>
                      <a:pt x="49" y="25"/>
                    </a:cubicBezTo>
                    <a:moveTo>
                      <a:pt x="47" y="24"/>
                    </a:move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8" y="24"/>
                    </a:cubicBezTo>
                    <a:cubicBezTo>
                      <a:pt x="47" y="24"/>
                      <a:pt x="47" y="24"/>
                      <a:pt x="47" y="24"/>
                    </a:cubicBezTo>
                    <a:moveTo>
                      <a:pt x="30" y="24"/>
                    </a:moveTo>
                    <a:cubicBezTo>
                      <a:pt x="30" y="24"/>
                      <a:pt x="30" y="24"/>
                      <a:pt x="29" y="24"/>
                    </a:cubicBezTo>
                    <a:cubicBezTo>
                      <a:pt x="30" y="25"/>
                      <a:pt x="30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4"/>
                      <a:pt x="30" y="24"/>
                      <a:pt x="30" y="24"/>
                    </a:cubicBezTo>
                    <a:moveTo>
                      <a:pt x="30" y="24"/>
                    </a:move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0" y="24"/>
                      <a:pt x="30" y="24"/>
                    </a:cubicBezTo>
                    <a:moveTo>
                      <a:pt x="28" y="23"/>
                    </a:move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3"/>
                      <a:pt x="28" y="23"/>
                    </a:cubicBezTo>
                    <a:moveTo>
                      <a:pt x="28" y="23"/>
                    </a:moveTo>
                    <a:cubicBezTo>
                      <a:pt x="28" y="23"/>
                      <a:pt x="28" y="23"/>
                      <a:pt x="28" y="23"/>
                    </a:cubicBezTo>
                    <a:cubicBezTo>
                      <a:pt x="29" y="23"/>
                      <a:pt x="29" y="23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29" y="23"/>
                      <a:pt x="29" y="23"/>
                      <a:pt x="28" y="23"/>
                    </a:cubicBezTo>
                    <a:moveTo>
                      <a:pt x="27" y="23"/>
                    </a:move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7" y="23"/>
                      <a:pt x="27" y="23"/>
                      <a:pt x="27" y="23"/>
                    </a:cubicBezTo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moveTo>
                      <a:pt x="27" y="22"/>
                    </a:move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moveTo>
                      <a:pt x="44" y="22"/>
                    </a:moveTo>
                    <a:cubicBezTo>
                      <a:pt x="43" y="22"/>
                      <a:pt x="43" y="23"/>
                      <a:pt x="43" y="23"/>
                    </a:cubicBezTo>
                    <a:cubicBezTo>
                      <a:pt x="44" y="24"/>
                      <a:pt x="45" y="24"/>
                      <a:pt x="46" y="25"/>
                    </a:cubicBezTo>
                    <a:cubicBezTo>
                      <a:pt x="46" y="25"/>
                      <a:pt x="47" y="24"/>
                      <a:pt x="47" y="24"/>
                    </a:cubicBezTo>
                    <a:cubicBezTo>
                      <a:pt x="46" y="23"/>
                      <a:pt x="45" y="23"/>
                      <a:pt x="44" y="22"/>
                    </a:cubicBezTo>
                    <a:moveTo>
                      <a:pt x="27" y="22"/>
                    </a:move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moveTo>
                      <a:pt x="34" y="17"/>
                    </a:moveTo>
                    <a:cubicBezTo>
                      <a:pt x="34" y="17"/>
                      <a:pt x="34" y="17"/>
                      <a:pt x="34" y="18"/>
                    </a:cubicBezTo>
                    <a:cubicBezTo>
                      <a:pt x="34" y="18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7"/>
                    </a:cubicBezTo>
                    <a:cubicBezTo>
                      <a:pt x="35" y="17"/>
                      <a:pt x="35" y="17"/>
                      <a:pt x="34" y="17"/>
                    </a:cubicBezTo>
                    <a:moveTo>
                      <a:pt x="17" y="17"/>
                    </a:move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7" y="17"/>
                    </a:cubicBezTo>
                    <a:moveTo>
                      <a:pt x="18" y="16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moveTo>
                      <a:pt x="32" y="16"/>
                    </a:moveTo>
                    <a:cubicBezTo>
                      <a:pt x="32" y="16"/>
                      <a:pt x="32" y="16"/>
                      <a:pt x="32" y="17"/>
                    </a:cubicBezTo>
                    <a:cubicBezTo>
                      <a:pt x="32" y="17"/>
                      <a:pt x="33" y="17"/>
                      <a:pt x="33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3" y="16"/>
                      <a:pt x="32" y="16"/>
                    </a:cubicBezTo>
                    <a:moveTo>
                      <a:pt x="32" y="15"/>
                    </a:move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2" y="16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moveTo>
                      <a:pt x="31" y="15"/>
                    </a:moveTo>
                    <a:cubicBezTo>
                      <a:pt x="31" y="15"/>
                      <a:pt x="30" y="15"/>
                      <a:pt x="30" y="16"/>
                    </a:cubicBezTo>
                    <a:cubicBezTo>
                      <a:pt x="30" y="16"/>
                      <a:pt x="30" y="16"/>
                      <a:pt x="31" y="16"/>
                    </a:cubicBezTo>
                    <a:cubicBezTo>
                      <a:pt x="31" y="16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6" y="16"/>
                      <a:pt x="17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6"/>
                      <a:pt x="15" y="15"/>
                      <a:pt x="14" y="15"/>
                    </a:cubicBezTo>
                    <a:moveTo>
                      <a:pt x="15" y="14"/>
                    </a:move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5"/>
                      <a:pt x="17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5"/>
                      <a:pt x="16" y="15"/>
                      <a:pt x="15" y="14"/>
                    </a:cubicBezTo>
                    <a:moveTo>
                      <a:pt x="22" y="10"/>
                    </a:moveTo>
                    <a:cubicBezTo>
                      <a:pt x="22" y="10"/>
                      <a:pt x="21" y="10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moveTo>
                      <a:pt x="18" y="8"/>
                    </a:moveTo>
                    <a:cubicBezTo>
                      <a:pt x="18" y="8"/>
                      <a:pt x="18" y="8"/>
                      <a:pt x="18" y="9"/>
                    </a:cubicBezTo>
                    <a:cubicBezTo>
                      <a:pt x="19" y="9"/>
                      <a:pt x="20" y="10"/>
                      <a:pt x="21" y="11"/>
                    </a:cubicBezTo>
                    <a:cubicBezTo>
                      <a:pt x="21" y="10"/>
                      <a:pt x="21" y="10"/>
                      <a:pt x="21" y="9"/>
                    </a:cubicBezTo>
                    <a:cubicBezTo>
                      <a:pt x="20" y="9"/>
                      <a:pt x="19" y="8"/>
                      <a:pt x="18" y="8"/>
                    </a:cubicBezTo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2" y="6"/>
                      <a:pt x="2" y="6"/>
                    </a:cubicBezTo>
                    <a:moveTo>
                      <a:pt x="1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6" y="2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6" y="1"/>
                      <a:pt x="5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3" name="Freeform 9924"/>
              <p:cNvSpPr>
                <a:spLocks noEditPoints="1"/>
              </p:cNvSpPr>
              <p:nvPr/>
            </p:nvSpPr>
            <p:spPr bwMode="auto">
              <a:xfrm>
                <a:off x="-366" y="3382"/>
                <a:ext cx="234" cy="146"/>
              </a:xfrm>
              <a:custGeom>
                <a:avLst/>
                <a:gdLst>
                  <a:gd name="T0" fmla="*/ 94 w 99"/>
                  <a:gd name="T1" fmla="*/ 59 h 62"/>
                  <a:gd name="T2" fmla="*/ 99 w 99"/>
                  <a:gd name="T3" fmla="*/ 62 h 62"/>
                  <a:gd name="T4" fmla="*/ 98 w 99"/>
                  <a:gd name="T5" fmla="*/ 61 h 62"/>
                  <a:gd name="T6" fmla="*/ 88 w 99"/>
                  <a:gd name="T7" fmla="*/ 55 h 62"/>
                  <a:gd name="T8" fmla="*/ 94 w 99"/>
                  <a:gd name="T9" fmla="*/ 59 h 62"/>
                  <a:gd name="T10" fmla="*/ 88 w 99"/>
                  <a:gd name="T11" fmla="*/ 55 h 62"/>
                  <a:gd name="T12" fmla="*/ 77 w 99"/>
                  <a:gd name="T13" fmla="*/ 47 h 62"/>
                  <a:gd name="T14" fmla="*/ 84 w 99"/>
                  <a:gd name="T15" fmla="*/ 52 h 62"/>
                  <a:gd name="T16" fmla="*/ 71 w 99"/>
                  <a:gd name="T17" fmla="*/ 45 h 62"/>
                  <a:gd name="T18" fmla="*/ 71 w 99"/>
                  <a:gd name="T19" fmla="*/ 45 h 62"/>
                  <a:gd name="T20" fmla="*/ 66 w 99"/>
                  <a:gd name="T21" fmla="*/ 41 h 62"/>
                  <a:gd name="T22" fmla="*/ 71 w 99"/>
                  <a:gd name="T23" fmla="*/ 44 h 62"/>
                  <a:gd name="T24" fmla="*/ 66 w 99"/>
                  <a:gd name="T25" fmla="*/ 41 h 62"/>
                  <a:gd name="T26" fmla="*/ 54 w 99"/>
                  <a:gd name="T27" fmla="*/ 33 h 62"/>
                  <a:gd name="T28" fmla="*/ 54 w 99"/>
                  <a:gd name="T29" fmla="*/ 33 h 62"/>
                  <a:gd name="T30" fmla="*/ 47 w 99"/>
                  <a:gd name="T31" fmla="*/ 29 h 62"/>
                  <a:gd name="T32" fmla="*/ 54 w 99"/>
                  <a:gd name="T33" fmla="*/ 33 h 62"/>
                  <a:gd name="T34" fmla="*/ 47 w 99"/>
                  <a:gd name="T35" fmla="*/ 29 h 62"/>
                  <a:gd name="T36" fmla="*/ 44 w 99"/>
                  <a:gd name="T37" fmla="*/ 27 h 62"/>
                  <a:gd name="T38" fmla="*/ 45 w 99"/>
                  <a:gd name="T39" fmla="*/ 28 h 62"/>
                  <a:gd name="T40" fmla="*/ 43 w 99"/>
                  <a:gd name="T41" fmla="*/ 26 h 62"/>
                  <a:gd name="T42" fmla="*/ 43 w 99"/>
                  <a:gd name="T43" fmla="*/ 27 h 62"/>
                  <a:gd name="T44" fmla="*/ 43 w 99"/>
                  <a:gd name="T45" fmla="*/ 26 h 62"/>
                  <a:gd name="T46" fmla="*/ 39 w 99"/>
                  <a:gd name="T47" fmla="*/ 24 h 62"/>
                  <a:gd name="T48" fmla="*/ 42 w 99"/>
                  <a:gd name="T49" fmla="*/ 26 h 62"/>
                  <a:gd name="T50" fmla="*/ 39 w 99"/>
                  <a:gd name="T51" fmla="*/ 24 h 62"/>
                  <a:gd name="T52" fmla="*/ 30 w 99"/>
                  <a:gd name="T53" fmla="*/ 19 h 62"/>
                  <a:gd name="T54" fmla="*/ 31 w 99"/>
                  <a:gd name="T55" fmla="*/ 19 h 62"/>
                  <a:gd name="T56" fmla="*/ 28 w 99"/>
                  <a:gd name="T57" fmla="*/ 17 h 62"/>
                  <a:gd name="T58" fmla="*/ 30 w 99"/>
                  <a:gd name="T59" fmla="*/ 19 h 62"/>
                  <a:gd name="T60" fmla="*/ 28 w 99"/>
                  <a:gd name="T61" fmla="*/ 17 h 62"/>
                  <a:gd name="T62" fmla="*/ 27 w 99"/>
                  <a:gd name="T63" fmla="*/ 17 h 62"/>
                  <a:gd name="T64" fmla="*/ 28 w 99"/>
                  <a:gd name="T65" fmla="*/ 17 h 62"/>
                  <a:gd name="T66" fmla="*/ 27 w 99"/>
                  <a:gd name="T67" fmla="*/ 16 h 62"/>
                  <a:gd name="T68" fmla="*/ 27 w 99"/>
                  <a:gd name="T69" fmla="*/ 17 h 62"/>
                  <a:gd name="T70" fmla="*/ 27 w 99"/>
                  <a:gd name="T71" fmla="*/ 16 h 62"/>
                  <a:gd name="T72" fmla="*/ 18 w 99"/>
                  <a:gd name="T73" fmla="*/ 11 h 62"/>
                  <a:gd name="T74" fmla="*/ 18 w 99"/>
                  <a:gd name="T75" fmla="*/ 11 h 62"/>
                  <a:gd name="T76" fmla="*/ 15 w 99"/>
                  <a:gd name="T77" fmla="*/ 9 h 62"/>
                  <a:gd name="T78" fmla="*/ 17 w 99"/>
                  <a:gd name="T79" fmla="*/ 11 h 62"/>
                  <a:gd name="T80" fmla="*/ 18 w 99"/>
                  <a:gd name="T81" fmla="*/ 10 h 62"/>
                  <a:gd name="T82" fmla="*/ 3 w 99"/>
                  <a:gd name="T83" fmla="*/ 1 h 62"/>
                  <a:gd name="T84" fmla="*/ 4 w 99"/>
                  <a:gd name="T85" fmla="*/ 3 h 62"/>
                  <a:gd name="T86" fmla="*/ 3 w 99"/>
                  <a:gd name="T87" fmla="*/ 1 h 62"/>
                  <a:gd name="T88" fmla="*/ 1 w 99"/>
                  <a:gd name="T89" fmla="*/ 1 h 62"/>
                  <a:gd name="T90" fmla="*/ 3 w 99"/>
                  <a:gd name="T91" fmla="*/ 1 h 62"/>
                  <a:gd name="T92" fmla="*/ 1 w 99"/>
                  <a:gd name="T93" fmla="*/ 0 h 62"/>
                  <a:gd name="T94" fmla="*/ 1 w 99"/>
                  <a:gd name="T95" fmla="*/ 0 h 62"/>
                  <a:gd name="T96" fmla="*/ 1 w 99"/>
                  <a:gd name="T9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9" h="62">
                    <a:moveTo>
                      <a:pt x="94" y="59"/>
                    </a:moveTo>
                    <a:cubicBezTo>
                      <a:pt x="94" y="59"/>
                      <a:pt x="94" y="59"/>
                      <a:pt x="94" y="59"/>
                    </a:cubicBezTo>
                    <a:cubicBezTo>
                      <a:pt x="95" y="59"/>
                      <a:pt x="96" y="60"/>
                      <a:pt x="96" y="60"/>
                    </a:cubicBezTo>
                    <a:cubicBezTo>
                      <a:pt x="99" y="62"/>
                      <a:pt x="99" y="62"/>
                      <a:pt x="99" y="62"/>
                    </a:cubicBezTo>
                    <a:cubicBezTo>
                      <a:pt x="99" y="62"/>
                      <a:pt x="99" y="62"/>
                      <a:pt x="99" y="61"/>
                    </a:cubicBezTo>
                    <a:cubicBezTo>
                      <a:pt x="99" y="61"/>
                      <a:pt x="98" y="61"/>
                      <a:pt x="98" y="61"/>
                    </a:cubicBezTo>
                    <a:cubicBezTo>
                      <a:pt x="97" y="60"/>
                      <a:pt x="96" y="59"/>
                      <a:pt x="94" y="59"/>
                    </a:cubicBezTo>
                    <a:moveTo>
                      <a:pt x="88" y="55"/>
                    </a:moveTo>
                    <a:cubicBezTo>
                      <a:pt x="88" y="55"/>
                      <a:pt x="88" y="55"/>
                      <a:pt x="88" y="55"/>
                    </a:cubicBezTo>
                    <a:cubicBezTo>
                      <a:pt x="90" y="56"/>
                      <a:pt x="92" y="58"/>
                      <a:pt x="94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2" y="58"/>
                      <a:pt x="90" y="56"/>
                      <a:pt x="88" y="55"/>
                    </a:cubicBezTo>
                    <a:moveTo>
                      <a:pt x="77" y="47"/>
                    </a:moveTo>
                    <a:cubicBezTo>
                      <a:pt x="77" y="47"/>
                      <a:pt x="77" y="47"/>
                      <a:pt x="77" y="47"/>
                    </a:cubicBezTo>
                    <a:cubicBezTo>
                      <a:pt x="79" y="49"/>
                      <a:pt x="81" y="50"/>
                      <a:pt x="83" y="52"/>
                    </a:cubicBezTo>
                    <a:cubicBezTo>
                      <a:pt x="83" y="52"/>
                      <a:pt x="84" y="52"/>
                      <a:pt x="84" y="52"/>
                    </a:cubicBezTo>
                    <a:cubicBezTo>
                      <a:pt x="81" y="50"/>
                      <a:pt x="79" y="49"/>
                      <a:pt x="77" y="47"/>
                    </a:cubicBezTo>
                    <a:moveTo>
                      <a:pt x="71" y="45"/>
                    </a:move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moveTo>
                      <a:pt x="66" y="41"/>
                    </a:move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4"/>
                      <a:pt x="71" y="44"/>
                      <a:pt x="71" y="44"/>
                    </a:cubicBezTo>
                    <a:cubicBezTo>
                      <a:pt x="71" y="44"/>
                      <a:pt x="71" y="44"/>
                      <a:pt x="72" y="44"/>
                    </a:cubicBezTo>
                    <a:cubicBezTo>
                      <a:pt x="70" y="43"/>
                      <a:pt x="68" y="42"/>
                      <a:pt x="66" y="41"/>
                    </a:cubicBezTo>
                    <a:moveTo>
                      <a:pt x="54" y="33"/>
                    </a:move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moveTo>
                      <a:pt x="47" y="29"/>
                    </a:moveTo>
                    <a:cubicBezTo>
                      <a:pt x="47" y="29"/>
                      <a:pt x="47" y="29"/>
                      <a:pt x="47" y="29"/>
                    </a:cubicBezTo>
                    <a:cubicBezTo>
                      <a:pt x="50" y="31"/>
                      <a:pt x="52" y="32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2" y="32"/>
                      <a:pt x="50" y="30"/>
                      <a:pt x="47" y="29"/>
                    </a:cubicBezTo>
                    <a:moveTo>
                      <a:pt x="44" y="27"/>
                    </a:move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7"/>
                      <a:pt x="45" y="27"/>
                      <a:pt x="44" y="27"/>
                    </a:cubicBezTo>
                    <a:moveTo>
                      <a:pt x="43" y="26"/>
                    </a:move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moveTo>
                      <a:pt x="39" y="24"/>
                    </a:moveTo>
                    <a:cubicBezTo>
                      <a:pt x="39" y="24"/>
                      <a:pt x="39" y="24"/>
                      <a:pt x="39" y="24"/>
                    </a:cubicBezTo>
                    <a:cubicBezTo>
                      <a:pt x="40" y="25"/>
                      <a:pt x="40" y="25"/>
                      <a:pt x="41" y="26"/>
                    </a:cubicBezTo>
                    <a:cubicBezTo>
                      <a:pt x="41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1" y="25"/>
                      <a:pt x="40" y="25"/>
                      <a:pt x="39" y="24"/>
                    </a:cubicBezTo>
                    <a:moveTo>
                      <a:pt x="30" y="18"/>
                    </a:moveTo>
                    <a:cubicBezTo>
                      <a:pt x="30" y="18"/>
                      <a:pt x="30" y="19"/>
                      <a:pt x="30" y="19"/>
                    </a:cubicBezTo>
                    <a:cubicBezTo>
                      <a:pt x="30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8"/>
                      <a:pt x="30" y="18"/>
                    </a:cubicBezTo>
                    <a:moveTo>
                      <a:pt x="28" y="17"/>
                    </a:moveTo>
                    <a:cubicBezTo>
                      <a:pt x="28" y="17"/>
                      <a:pt x="28" y="17"/>
                      <a:pt x="28" y="18"/>
                    </a:cubicBezTo>
                    <a:cubicBezTo>
                      <a:pt x="29" y="18"/>
                      <a:pt x="29" y="18"/>
                      <a:pt x="30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9" y="18"/>
                      <a:pt x="29" y="17"/>
                      <a:pt x="28" y="17"/>
                    </a:cubicBezTo>
                    <a:moveTo>
                      <a:pt x="28" y="17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moveTo>
                      <a:pt x="27" y="16"/>
                    </a:moveTo>
                    <a:cubicBezTo>
                      <a:pt x="27" y="16"/>
                      <a:pt x="26" y="16"/>
                      <a:pt x="26" y="17"/>
                    </a:cubicBezTo>
                    <a:cubicBezTo>
                      <a:pt x="26" y="17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moveTo>
                      <a:pt x="18" y="11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4" y="9"/>
                    </a:cubicBezTo>
                    <a:cubicBezTo>
                      <a:pt x="15" y="10"/>
                      <a:pt x="16" y="10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17" y="10"/>
                      <a:pt x="16" y="9"/>
                      <a:pt x="15" y="9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1"/>
                      <a:pt x="3" y="1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4" name="Freeform 9925"/>
              <p:cNvSpPr>
                <a:spLocks noEditPoints="1"/>
              </p:cNvSpPr>
              <p:nvPr/>
            </p:nvSpPr>
            <p:spPr bwMode="auto">
              <a:xfrm>
                <a:off x="-368" y="3384"/>
                <a:ext cx="236" cy="142"/>
              </a:xfrm>
              <a:custGeom>
                <a:avLst/>
                <a:gdLst>
                  <a:gd name="T0" fmla="*/ 96 w 100"/>
                  <a:gd name="T1" fmla="*/ 57 h 60"/>
                  <a:gd name="T2" fmla="*/ 100 w 100"/>
                  <a:gd name="T3" fmla="*/ 60 h 60"/>
                  <a:gd name="T4" fmla="*/ 89 w 100"/>
                  <a:gd name="T5" fmla="*/ 53 h 60"/>
                  <a:gd name="T6" fmla="*/ 95 w 100"/>
                  <a:gd name="T7" fmla="*/ 57 h 60"/>
                  <a:gd name="T8" fmla="*/ 89 w 100"/>
                  <a:gd name="T9" fmla="*/ 53 h 60"/>
                  <a:gd name="T10" fmla="*/ 86 w 100"/>
                  <a:gd name="T11" fmla="*/ 52 h 60"/>
                  <a:gd name="T12" fmla="*/ 87 w 100"/>
                  <a:gd name="T13" fmla="*/ 52 h 60"/>
                  <a:gd name="T14" fmla="*/ 78 w 100"/>
                  <a:gd name="T15" fmla="*/ 46 h 60"/>
                  <a:gd name="T16" fmla="*/ 84 w 100"/>
                  <a:gd name="T17" fmla="*/ 51 h 60"/>
                  <a:gd name="T18" fmla="*/ 78 w 100"/>
                  <a:gd name="T19" fmla="*/ 46 h 60"/>
                  <a:gd name="T20" fmla="*/ 63 w 100"/>
                  <a:gd name="T21" fmla="*/ 39 h 60"/>
                  <a:gd name="T22" fmla="*/ 72 w 100"/>
                  <a:gd name="T23" fmla="*/ 44 h 60"/>
                  <a:gd name="T24" fmla="*/ 71 w 100"/>
                  <a:gd name="T25" fmla="*/ 42 h 60"/>
                  <a:gd name="T26" fmla="*/ 65 w 100"/>
                  <a:gd name="T27" fmla="*/ 38 h 60"/>
                  <a:gd name="T28" fmla="*/ 55 w 100"/>
                  <a:gd name="T29" fmla="*/ 32 h 60"/>
                  <a:gd name="T30" fmla="*/ 54 w 100"/>
                  <a:gd name="T31" fmla="*/ 33 h 60"/>
                  <a:gd name="T32" fmla="*/ 55 w 100"/>
                  <a:gd name="T33" fmla="*/ 32 h 60"/>
                  <a:gd name="T34" fmla="*/ 48 w 100"/>
                  <a:gd name="T35" fmla="*/ 29 h 60"/>
                  <a:gd name="T36" fmla="*/ 55 w 100"/>
                  <a:gd name="T37" fmla="*/ 32 h 60"/>
                  <a:gd name="T38" fmla="*/ 45 w 100"/>
                  <a:gd name="T39" fmla="*/ 26 h 60"/>
                  <a:gd name="T40" fmla="*/ 46 w 100"/>
                  <a:gd name="T41" fmla="*/ 28 h 60"/>
                  <a:gd name="T42" fmla="*/ 45 w 100"/>
                  <a:gd name="T43" fmla="*/ 26 h 60"/>
                  <a:gd name="T44" fmla="*/ 43 w 100"/>
                  <a:gd name="T45" fmla="*/ 26 h 60"/>
                  <a:gd name="T46" fmla="*/ 44 w 100"/>
                  <a:gd name="T47" fmla="*/ 26 h 60"/>
                  <a:gd name="T48" fmla="*/ 40 w 100"/>
                  <a:gd name="T49" fmla="*/ 24 h 60"/>
                  <a:gd name="T50" fmla="*/ 40 w 100"/>
                  <a:gd name="T51" fmla="*/ 25 h 60"/>
                  <a:gd name="T52" fmla="*/ 43 w 100"/>
                  <a:gd name="T53" fmla="*/ 25 h 60"/>
                  <a:gd name="T54" fmla="*/ 40 w 100"/>
                  <a:gd name="T55" fmla="*/ 24 h 60"/>
                  <a:gd name="T56" fmla="*/ 30 w 100"/>
                  <a:gd name="T57" fmla="*/ 19 h 60"/>
                  <a:gd name="T58" fmla="*/ 32 w 100"/>
                  <a:gd name="T59" fmla="*/ 19 h 60"/>
                  <a:gd name="T60" fmla="*/ 29 w 100"/>
                  <a:gd name="T61" fmla="*/ 17 h 60"/>
                  <a:gd name="T62" fmla="*/ 30 w 100"/>
                  <a:gd name="T63" fmla="*/ 19 h 60"/>
                  <a:gd name="T64" fmla="*/ 29 w 100"/>
                  <a:gd name="T65" fmla="*/ 17 h 60"/>
                  <a:gd name="T66" fmla="*/ 28 w 100"/>
                  <a:gd name="T67" fmla="*/ 17 h 60"/>
                  <a:gd name="T68" fmla="*/ 28 w 100"/>
                  <a:gd name="T69" fmla="*/ 17 h 60"/>
                  <a:gd name="T70" fmla="*/ 27 w 100"/>
                  <a:gd name="T71" fmla="*/ 16 h 60"/>
                  <a:gd name="T72" fmla="*/ 27 w 100"/>
                  <a:gd name="T73" fmla="*/ 17 h 60"/>
                  <a:gd name="T74" fmla="*/ 27 w 100"/>
                  <a:gd name="T75" fmla="*/ 16 h 60"/>
                  <a:gd name="T76" fmla="*/ 18 w 100"/>
                  <a:gd name="T77" fmla="*/ 11 h 60"/>
                  <a:gd name="T78" fmla="*/ 19 w 100"/>
                  <a:gd name="T79" fmla="*/ 11 h 60"/>
                  <a:gd name="T80" fmla="*/ 15 w 100"/>
                  <a:gd name="T81" fmla="*/ 9 h 60"/>
                  <a:gd name="T82" fmla="*/ 18 w 100"/>
                  <a:gd name="T83" fmla="*/ 11 h 60"/>
                  <a:gd name="T84" fmla="*/ 15 w 100"/>
                  <a:gd name="T85" fmla="*/ 9 h 60"/>
                  <a:gd name="T86" fmla="*/ 3 w 100"/>
                  <a:gd name="T87" fmla="*/ 2 h 60"/>
                  <a:gd name="T88" fmla="*/ 5 w 100"/>
                  <a:gd name="T89" fmla="*/ 3 h 60"/>
                  <a:gd name="T90" fmla="*/ 2 w 100"/>
                  <a:gd name="T91" fmla="*/ 1 h 60"/>
                  <a:gd name="T92" fmla="*/ 3 w 100"/>
                  <a:gd name="T93" fmla="*/ 2 h 60"/>
                  <a:gd name="T94" fmla="*/ 2 w 100"/>
                  <a:gd name="T95" fmla="*/ 1 h 60"/>
                  <a:gd name="T96" fmla="*/ 0 w 100"/>
                  <a:gd name="T97" fmla="*/ 1 h 60"/>
                  <a:gd name="T98" fmla="*/ 1 w 100"/>
                  <a:gd name="T9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0" h="60">
                    <a:moveTo>
                      <a:pt x="96" y="57"/>
                    </a:moveTo>
                    <a:cubicBezTo>
                      <a:pt x="96" y="57"/>
                      <a:pt x="96" y="57"/>
                      <a:pt x="96" y="57"/>
                    </a:cubicBezTo>
                    <a:cubicBezTo>
                      <a:pt x="98" y="58"/>
                      <a:pt x="99" y="59"/>
                      <a:pt x="100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99" y="59"/>
                      <a:pt x="97" y="58"/>
                      <a:pt x="96" y="57"/>
                    </a:cubicBezTo>
                    <a:moveTo>
                      <a:pt x="89" y="53"/>
                    </a:moveTo>
                    <a:cubicBezTo>
                      <a:pt x="89" y="53"/>
                      <a:pt x="89" y="54"/>
                      <a:pt x="89" y="54"/>
                    </a:cubicBezTo>
                    <a:cubicBezTo>
                      <a:pt x="92" y="55"/>
                      <a:pt x="94" y="56"/>
                      <a:pt x="95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3" y="56"/>
                      <a:pt x="91" y="55"/>
                      <a:pt x="89" y="53"/>
                    </a:cubicBezTo>
                    <a:moveTo>
                      <a:pt x="86" y="52"/>
                    </a:moveTo>
                    <a:cubicBezTo>
                      <a:pt x="86" y="52"/>
                      <a:pt x="86" y="52"/>
                      <a:pt x="86" y="52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87" y="52"/>
                      <a:pt x="87" y="52"/>
                      <a:pt x="86" y="52"/>
                    </a:cubicBezTo>
                    <a:moveTo>
                      <a:pt x="78" y="46"/>
                    </a:moveTo>
                    <a:cubicBezTo>
                      <a:pt x="77" y="47"/>
                      <a:pt x="77" y="47"/>
                      <a:pt x="77" y="47"/>
                    </a:cubicBezTo>
                    <a:cubicBezTo>
                      <a:pt x="80" y="48"/>
                      <a:pt x="82" y="50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2" y="49"/>
                      <a:pt x="80" y="48"/>
                      <a:pt x="78" y="46"/>
                    </a:cubicBezTo>
                    <a:moveTo>
                      <a:pt x="64" y="38"/>
                    </a:moveTo>
                    <a:cubicBezTo>
                      <a:pt x="64" y="38"/>
                      <a:pt x="64" y="38"/>
                      <a:pt x="63" y="39"/>
                    </a:cubicBezTo>
                    <a:cubicBezTo>
                      <a:pt x="66" y="40"/>
                      <a:pt x="69" y="42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3"/>
                    </a:cubicBezTo>
                    <a:cubicBezTo>
                      <a:pt x="72" y="43"/>
                      <a:pt x="71" y="43"/>
                      <a:pt x="71" y="42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4" y="38"/>
                      <a:pt x="64" y="38"/>
                    </a:cubicBezTo>
                    <a:moveTo>
                      <a:pt x="55" y="32"/>
                    </a:moveTo>
                    <a:cubicBezTo>
                      <a:pt x="55" y="33"/>
                      <a:pt x="55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5" y="33"/>
                      <a:pt x="55" y="33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moveTo>
                      <a:pt x="48" y="28"/>
                    </a:moveTo>
                    <a:cubicBezTo>
                      <a:pt x="48" y="29"/>
                      <a:pt x="48" y="29"/>
                      <a:pt x="48" y="29"/>
                    </a:cubicBezTo>
                    <a:cubicBezTo>
                      <a:pt x="50" y="31"/>
                      <a:pt x="52" y="32"/>
                      <a:pt x="54" y="33"/>
                    </a:cubicBezTo>
                    <a:cubicBezTo>
                      <a:pt x="55" y="33"/>
                      <a:pt x="55" y="33"/>
                      <a:pt x="55" y="32"/>
                    </a:cubicBezTo>
                    <a:cubicBezTo>
                      <a:pt x="53" y="31"/>
                      <a:pt x="51" y="30"/>
                      <a:pt x="48" y="28"/>
                    </a:cubicBezTo>
                    <a:moveTo>
                      <a:pt x="45" y="26"/>
                    </a:moveTo>
                    <a:cubicBezTo>
                      <a:pt x="45" y="27"/>
                      <a:pt x="44" y="27"/>
                      <a:pt x="44" y="27"/>
                    </a:cubicBezTo>
                    <a:cubicBezTo>
                      <a:pt x="45" y="28"/>
                      <a:pt x="45" y="28"/>
                      <a:pt x="46" y="28"/>
                    </a:cubicBezTo>
                    <a:cubicBezTo>
                      <a:pt x="46" y="28"/>
                      <a:pt x="46" y="27"/>
                      <a:pt x="46" y="27"/>
                    </a:cubicBezTo>
                    <a:cubicBezTo>
                      <a:pt x="46" y="27"/>
                      <a:pt x="45" y="27"/>
                      <a:pt x="45" y="26"/>
                    </a:cubicBezTo>
                    <a:moveTo>
                      <a:pt x="43" y="26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4" y="26"/>
                      <a:pt x="44" y="26"/>
                    </a:cubicBezTo>
                    <a:cubicBezTo>
                      <a:pt x="44" y="26"/>
                      <a:pt x="43" y="26"/>
                      <a:pt x="43" y="26"/>
                    </a:cubicBezTo>
                    <a:moveTo>
                      <a:pt x="40" y="24"/>
                    </a:moveTo>
                    <a:cubicBezTo>
                      <a:pt x="40" y="24"/>
                      <a:pt x="40" y="24"/>
                      <a:pt x="39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5"/>
                    </a:cubicBezTo>
                    <a:cubicBezTo>
                      <a:pt x="43" y="25"/>
                      <a:pt x="42" y="25"/>
                      <a:pt x="42" y="25"/>
                    </a:cubicBezTo>
                    <a:cubicBezTo>
                      <a:pt x="41" y="24"/>
                      <a:pt x="41" y="24"/>
                      <a:pt x="40" y="24"/>
                    </a:cubicBezTo>
                    <a:moveTo>
                      <a:pt x="31" y="18"/>
                    </a:moveTo>
                    <a:cubicBezTo>
                      <a:pt x="31" y="18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9"/>
                      <a:pt x="31" y="18"/>
                      <a:pt x="31" y="18"/>
                    </a:cubicBezTo>
                    <a:moveTo>
                      <a:pt x="29" y="17"/>
                    </a:moveTo>
                    <a:cubicBezTo>
                      <a:pt x="29" y="17"/>
                      <a:pt x="28" y="17"/>
                      <a:pt x="28" y="18"/>
                    </a:cubicBezTo>
                    <a:cubicBezTo>
                      <a:pt x="29" y="18"/>
                      <a:pt x="29" y="18"/>
                      <a:pt x="30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29" y="17"/>
                      <a:pt x="29" y="17"/>
                    </a:cubicBezTo>
                    <a:moveTo>
                      <a:pt x="28" y="16"/>
                    </a:move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6"/>
                    </a:cubicBezTo>
                    <a:moveTo>
                      <a:pt x="27" y="16"/>
                    </a:move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moveTo>
                      <a:pt x="18" y="11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1"/>
                      <a:pt x="18" y="11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6" y="9"/>
                      <a:pt x="15" y="9"/>
                    </a:cubicBezTo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2"/>
                      <a:pt x="3" y="1"/>
                    </a:cubicBezTo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5" name="Freeform 9926"/>
              <p:cNvSpPr>
                <a:spLocks noEditPoints="1"/>
              </p:cNvSpPr>
              <p:nvPr/>
            </p:nvSpPr>
            <p:spPr bwMode="auto">
              <a:xfrm>
                <a:off x="-363" y="3375"/>
                <a:ext cx="240" cy="144"/>
              </a:xfrm>
              <a:custGeom>
                <a:avLst/>
                <a:gdLst>
                  <a:gd name="T0" fmla="*/ 96 w 102"/>
                  <a:gd name="T1" fmla="*/ 58 h 61"/>
                  <a:gd name="T2" fmla="*/ 101 w 102"/>
                  <a:gd name="T3" fmla="*/ 60 h 61"/>
                  <a:gd name="T4" fmla="*/ 98 w 102"/>
                  <a:gd name="T5" fmla="*/ 55 h 61"/>
                  <a:gd name="T6" fmla="*/ 102 w 102"/>
                  <a:gd name="T7" fmla="*/ 58 h 61"/>
                  <a:gd name="T8" fmla="*/ 98 w 102"/>
                  <a:gd name="T9" fmla="*/ 55 h 61"/>
                  <a:gd name="T10" fmla="*/ 89 w 102"/>
                  <a:gd name="T11" fmla="*/ 54 h 61"/>
                  <a:gd name="T12" fmla="*/ 96 w 102"/>
                  <a:gd name="T13" fmla="*/ 57 h 61"/>
                  <a:gd name="T14" fmla="*/ 87 w 102"/>
                  <a:gd name="T15" fmla="*/ 52 h 61"/>
                  <a:gd name="T16" fmla="*/ 87 w 102"/>
                  <a:gd name="T17" fmla="*/ 53 h 61"/>
                  <a:gd name="T18" fmla="*/ 87 w 102"/>
                  <a:gd name="T19" fmla="*/ 52 h 61"/>
                  <a:gd name="T20" fmla="*/ 91 w 102"/>
                  <a:gd name="T21" fmla="*/ 51 h 61"/>
                  <a:gd name="T22" fmla="*/ 97 w 102"/>
                  <a:gd name="T23" fmla="*/ 55 h 61"/>
                  <a:gd name="T24" fmla="*/ 80 w 102"/>
                  <a:gd name="T25" fmla="*/ 49 h 61"/>
                  <a:gd name="T26" fmla="*/ 85 w 102"/>
                  <a:gd name="T27" fmla="*/ 51 h 61"/>
                  <a:gd name="T28" fmla="*/ 78 w 102"/>
                  <a:gd name="T29" fmla="*/ 47 h 61"/>
                  <a:gd name="T30" fmla="*/ 80 w 102"/>
                  <a:gd name="T31" fmla="*/ 48 h 61"/>
                  <a:gd name="T32" fmla="*/ 78 w 102"/>
                  <a:gd name="T33" fmla="*/ 47 h 61"/>
                  <a:gd name="T34" fmla="*/ 78 w 102"/>
                  <a:gd name="T35" fmla="*/ 47 h 61"/>
                  <a:gd name="T36" fmla="*/ 78 w 102"/>
                  <a:gd name="T37" fmla="*/ 47 h 61"/>
                  <a:gd name="T38" fmla="*/ 69 w 102"/>
                  <a:gd name="T39" fmla="*/ 42 h 61"/>
                  <a:gd name="T40" fmla="*/ 72 w 102"/>
                  <a:gd name="T41" fmla="*/ 44 h 61"/>
                  <a:gd name="T42" fmla="*/ 69 w 102"/>
                  <a:gd name="T43" fmla="*/ 42 h 61"/>
                  <a:gd name="T44" fmla="*/ 64 w 102"/>
                  <a:gd name="T45" fmla="*/ 39 h 61"/>
                  <a:gd name="T46" fmla="*/ 72 w 102"/>
                  <a:gd name="T47" fmla="*/ 44 h 61"/>
                  <a:gd name="T48" fmla="*/ 64 w 102"/>
                  <a:gd name="T49" fmla="*/ 39 h 61"/>
                  <a:gd name="T50" fmla="*/ 54 w 102"/>
                  <a:gd name="T51" fmla="*/ 34 h 61"/>
                  <a:gd name="T52" fmla="*/ 55 w 102"/>
                  <a:gd name="T53" fmla="*/ 33 h 61"/>
                  <a:gd name="T54" fmla="*/ 48 w 102"/>
                  <a:gd name="T55" fmla="*/ 29 h 61"/>
                  <a:gd name="T56" fmla="*/ 54 w 102"/>
                  <a:gd name="T57" fmla="*/ 34 h 61"/>
                  <a:gd name="T58" fmla="*/ 48 w 102"/>
                  <a:gd name="T59" fmla="*/ 29 h 61"/>
                  <a:gd name="T60" fmla="*/ 44 w 102"/>
                  <a:gd name="T61" fmla="*/ 28 h 61"/>
                  <a:gd name="T62" fmla="*/ 46 w 102"/>
                  <a:gd name="T63" fmla="*/ 28 h 61"/>
                  <a:gd name="T64" fmla="*/ 43 w 102"/>
                  <a:gd name="T65" fmla="*/ 26 h 61"/>
                  <a:gd name="T66" fmla="*/ 43 w 102"/>
                  <a:gd name="T67" fmla="*/ 27 h 61"/>
                  <a:gd name="T68" fmla="*/ 43 w 102"/>
                  <a:gd name="T69" fmla="*/ 26 h 61"/>
                  <a:gd name="T70" fmla="*/ 39 w 102"/>
                  <a:gd name="T71" fmla="*/ 25 h 61"/>
                  <a:gd name="T72" fmla="*/ 43 w 102"/>
                  <a:gd name="T73" fmla="*/ 26 h 61"/>
                  <a:gd name="T74" fmla="*/ 31 w 102"/>
                  <a:gd name="T75" fmla="*/ 19 h 61"/>
                  <a:gd name="T76" fmla="*/ 31 w 102"/>
                  <a:gd name="T77" fmla="*/ 20 h 61"/>
                  <a:gd name="T78" fmla="*/ 31 w 102"/>
                  <a:gd name="T79" fmla="*/ 19 h 61"/>
                  <a:gd name="T80" fmla="*/ 30 w 102"/>
                  <a:gd name="T81" fmla="*/ 19 h 61"/>
                  <a:gd name="T82" fmla="*/ 31 w 102"/>
                  <a:gd name="T83" fmla="*/ 19 h 61"/>
                  <a:gd name="T84" fmla="*/ 29 w 102"/>
                  <a:gd name="T85" fmla="*/ 17 h 61"/>
                  <a:gd name="T86" fmla="*/ 30 w 102"/>
                  <a:gd name="T87" fmla="*/ 19 h 61"/>
                  <a:gd name="T88" fmla="*/ 29 w 102"/>
                  <a:gd name="T89" fmla="*/ 17 h 61"/>
                  <a:gd name="T90" fmla="*/ 28 w 102"/>
                  <a:gd name="T91" fmla="*/ 18 h 61"/>
                  <a:gd name="T92" fmla="*/ 28 w 102"/>
                  <a:gd name="T93" fmla="*/ 17 h 61"/>
                  <a:gd name="T94" fmla="*/ 27 w 102"/>
                  <a:gd name="T95" fmla="*/ 16 h 61"/>
                  <a:gd name="T96" fmla="*/ 27 w 102"/>
                  <a:gd name="T97" fmla="*/ 17 h 61"/>
                  <a:gd name="T98" fmla="*/ 27 w 102"/>
                  <a:gd name="T99" fmla="*/ 16 h 61"/>
                  <a:gd name="T100" fmla="*/ 18 w 102"/>
                  <a:gd name="T101" fmla="*/ 12 h 61"/>
                  <a:gd name="T102" fmla="*/ 19 w 102"/>
                  <a:gd name="T103" fmla="*/ 11 h 61"/>
                  <a:gd name="T104" fmla="*/ 15 w 102"/>
                  <a:gd name="T105" fmla="*/ 9 h 61"/>
                  <a:gd name="T106" fmla="*/ 18 w 102"/>
                  <a:gd name="T107" fmla="*/ 12 h 61"/>
                  <a:gd name="T108" fmla="*/ 15 w 102"/>
                  <a:gd name="T109" fmla="*/ 9 h 61"/>
                  <a:gd name="T110" fmla="*/ 3 w 102"/>
                  <a:gd name="T111" fmla="*/ 3 h 61"/>
                  <a:gd name="T112" fmla="*/ 5 w 102"/>
                  <a:gd name="T113" fmla="*/ 3 h 61"/>
                  <a:gd name="T114" fmla="*/ 2 w 102"/>
                  <a:gd name="T115" fmla="*/ 1 h 61"/>
                  <a:gd name="T116" fmla="*/ 2 w 102"/>
                  <a:gd name="T117" fmla="*/ 2 h 61"/>
                  <a:gd name="T118" fmla="*/ 2 w 102"/>
                  <a:gd name="T119" fmla="*/ 1 h 61"/>
                  <a:gd name="T120" fmla="*/ 0 w 102"/>
                  <a:gd name="T121" fmla="*/ 1 h 61"/>
                  <a:gd name="T122" fmla="*/ 1 w 102"/>
                  <a:gd name="T123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2" h="61">
                    <a:moveTo>
                      <a:pt x="96" y="58"/>
                    </a:moveTo>
                    <a:cubicBezTo>
                      <a:pt x="96" y="58"/>
                      <a:pt x="96" y="58"/>
                      <a:pt x="96" y="58"/>
                    </a:cubicBezTo>
                    <a:cubicBezTo>
                      <a:pt x="97" y="59"/>
                      <a:pt x="99" y="60"/>
                      <a:pt x="100" y="61"/>
                    </a:cubicBezTo>
                    <a:cubicBezTo>
                      <a:pt x="100" y="60"/>
                      <a:pt x="100" y="60"/>
                      <a:pt x="101" y="60"/>
                    </a:cubicBezTo>
                    <a:cubicBezTo>
                      <a:pt x="99" y="59"/>
                      <a:pt x="97" y="59"/>
                      <a:pt x="96" y="58"/>
                    </a:cubicBezTo>
                    <a:moveTo>
                      <a:pt x="98" y="55"/>
                    </a:moveTo>
                    <a:cubicBezTo>
                      <a:pt x="98" y="55"/>
                      <a:pt x="97" y="55"/>
                      <a:pt x="97" y="55"/>
                    </a:cubicBezTo>
                    <a:cubicBezTo>
                      <a:pt x="99" y="56"/>
                      <a:pt x="101" y="57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1" y="57"/>
                      <a:pt x="99" y="56"/>
                      <a:pt x="98" y="55"/>
                    </a:cubicBezTo>
                    <a:moveTo>
                      <a:pt x="89" y="54"/>
                    </a:moveTo>
                    <a:cubicBezTo>
                      <a:pt x="89" y="54"/>
                      <a:pt x="89" y="54"/>
                      <a:pt x="89" y="54"/>
                    </a:cubicBezTo>
                    <a:cubicBezTo>
                      <a:pt x="91" y="55"/>
                      <a:pt x="93" y="56"/>
                      <a:pt x="95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4" y="56"/>
                      <a:pt x="91" y="55"/>
                      <a:pt x="89" y="54"/>
                    </a:cubicBezTo>
                    <a:moveTo>
                      <a:pt x="87" y="52"/>
                    </a:moveTo>
                    <a:cubicBezTo>
                      <a:pt x="87" y="52"/>
                      <a:pt x="86" y="52"/>
                      <a:pt x="86" y="52"/>
                    </a:cubicBezTo>
                    <a:cubicBezTo>
                      <a:pt x="87" y="52"/>
                      <a:pt x="87" y="53"/>
                      <a:pt x="87" y="53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7" y="52"/>
                      <a:pt x="87" y="52"/>
                      <a:pt x="87" y="52"/>
                    </a:cubicBezTo>
                    <a:moveTo>
                      <a:pt x="91" y="51"/>
                    </a:moveTo>
                    <a:cubicBezTo>
                      <a:pt x="91" y="51"/>
                      <a:pt x="91" y="51"/>
                      <a:pt x="91" y="51"/>
                    </a:cubicBezTo>
                    <a:cubicBezTo>
                      <a:pt x="93" y="52"/>
                      <a:pt x="95" y="54"/>
                      <a:pt x="97" y="55"/>
                    </a:cubicBezTo>
                    <a:cubicBezTo>
                      <a:pt x="97" y="55"/>
                      <a:pt x="97" y="55"/>
                      <a:pt x="97" y="55"/>
                    </a:cubicBezTo>
                    <a:cubicBezTo>
                      <a:pt x="95" y="54"/>
                      <a:pt x="93" y="52"/>
                      <a:pt x="91" y="51"/>
                    </a:cubicBezTo>
                    <a:moveTo>
                      <a:pt x="80" y="49"/>
                    </a:moveTo>
                    <a:cubicBezTo>
                      <a:pt x="82" y="49"/>
                      <a:pt x="83" y="50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3" y="50"/>
                      <a:pt x="82" y="49"/>
                      <a:pt x="80" y="49"/>
                    </a:cubicBezTo>
                    <a:moveTo>
                      <a:pt x="78" y="47"/>
                    </a:move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7"/>
                      <a:pt x="79" y="48"/>
                      <a:pt x="80" y="48"/>
                    </a:cubicBezTo>
                    <a:cubicBezTo>
                      <a:pt x="80" y="48"/>
                      <a:pt x="80" y="48"/>
                      <a:pt x="80" y="49"/>
                    </a:cubicBezTo>
                    <a:cubicBezTo>
                      <a:pt x="80" y="48"/>
                      <a:pt x="79" y="48"/>
                      <a:pt x="78" y="47"/>
                    </a:cubicBezTo>
                    <a:moveTo>
                      <a:pt x="78" y="47"/>
                    </a:move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moveTo>
                      <a:pt x="69" y="42"/>
                    </a:moveTo>
                    <a:cubicBezTo>
                      <a:pt x="69" y="42"/>
                      <a:pt x="69" y="42"/>
                      <a:pt x="70" y="42"/>
                    </a:cubicBezTo>
                    <a:cubicBezTo>
                      <a:pt x="71" y="43"/>
                      <a:pt x="72" y="43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1" y="43"/>
                      <a:pt x="70" y="42"/>
                      <a:pt x="69" y="42"/>
                    </a:cubicBezTo>
                    <a:moveTo>
                      <a:pt x="64" y="39"/>
                    </a:moveTo>
                    <a:cubicBezTo>
                      <a:pt x="64" y="39"/>
                      <a:pt x="64" y="39"/>
                      <a:pt x="64" y="39"/>
                    </a:cubicBezTo>
                    <a:cubicBezTo>
                      <a:pt x="68" y="42"/>
                      <a:pt x="71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1" y="43"/>
                      <a:pt x="70" y="42"/>
                    </a:cubicBezTo>
                    <a:cubicBezTo>
                      <a:pt x="68" y="41"/>
                      <a:pt x="66" y="40"/>
                      <a:pt x="64" y="39"/>
                    </a:cubicBezTo>
                    <a:moveTo>
                      <a:pt x="55" y="33"/>
                    </a:moveTo>
                    <a:cubicBezTo>
                      <a:pt x="55" y="33"/>
                      <a:pt x="55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5" y="34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moveTo>
                      <a:pt x="48" y="29"/>
                    </a:moveTo>
                    <a:cubicBezTo>
                      <a:pt x="48" y="29"/>
                      <a:pt x="48" y="30"/>
                      <a:pt x="48" y="30"/>
                    </a:cubicBezTo>
                    <a:cubicBezTo>
                      <a:pt x="50" y="31"/>
                      <a:pt x="52" y="33"/>
                      <a:pt x="54" y="34"/>
                    </a:cubicBezTo>
                    <a:cubicBezTo>
                      <a:pt x="55" y="34"/>
                      <a:pt x="55" y="33"/>
                      <a:pt x="55" y="33"/>
                    </a:cubicBezTo>
                    <a:cubicBezTo>
                      <a:pt x="53" y="32"/>
                      <a:pt x="50" y="30"/>
                      <a:pt x="48" y="29"/>
                    </a:cubicBezTo>
                    <a:moveTo>
                      <a:pt x="45" y="27"/>
                    </a:moveTo>
                    <a:cubicBezTo>
                      <a:pt x="45" y="27"/>
                      <a:pt x="44" y="28"/>
                      <a:pt x="44" y="28"/>
                    </a:cubicBezTo>
                    <a:cubicBezTo>
                      <a:pt x="45" y="28"/>
                      <a:pt x="45" y="28"/>
                      <a:pt x="46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5" y="27"/>
                      <a:pt x="45" y="27"/>
                    </a:cubicBezTo>
                    <a:moveTo>
                      <a:pt x="43" y="26"/>
                    </a:move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4" y="27"/>
                      <a:pt x="44" y="26"/>
                    </a:cubicBezTo>
                    <a:cubicBezTo>
                      <a:pt x="44" y="26"/>
                      <a:pt x="43" y="26"/>
                      <a:pt x="43" y="26"/>
                    </a:cubicBezTo>
                    <a:moveTo>
                      <a:pt x="40" y="24"/>
                    </a:moveTo>
                    <a:cubicBezTo>
                      <a:pt x="40" y="24"/>
                      <a:pt x="40" y="25"/>
                      <a:pt x="39" y="25"/>
                    </a:cubicBezTo>
                    <a:cubicBezTo>
                      <a:pt x="40" y="26"/>
                      <a:pt x="42" y="26"/>
                      <a:pt x="43" y="27"/>
                    </a:cubicBezTo>
                    <a:cubicBezTo>
                      <a:pt x="43" y="27"/>
                      <a:pt x="43" y="26"/>
                      <a:pt x="43" y="26"/>
                    </a:cubicBezTo>
                    <a:cubicBezTo>
                      <a:pt x="42" y="25"/>
                      <a:pt x="41" y="25"/>
                      <a:pt x="40" y="24"/>
                    </a:cubicBezTo>
                    <a:moveTo>
                      <a:pt x="31" y="19"/>
                    </a:moveTo>
                    <a:cubicBezTo>
                      <a:pt x="31" y="19"/>
                      <a:pt x="31" y="19"/>
                      <a:pt x="30" y="19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2" y="20"/>
                      <a:pt x="32" y="20"/>
                      <a:pt x="32" y="19"/>
                    </a:cubicBezTo>
                    <a:cubicBezTo>
                      <a:pt x="32" y="19"/>
                      <a:pt x="31" y="19"/>
                      <a:pt x="31" y="19"/>
                    </a:cubicBezTo>
                    <a:moveTo>
                      <a:pt x="30" y="18"/>
                    </a:moveTo>
                    <a:cubicBezTo>
                      <a:pt x="30" y="18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1" y="19"/>
                    </a:cubicBezTo>
                    <a:cubicBezTo>
                      <a:pt x="30" y="18"/>
                      <a:pt x="30" y="18"/>
                      <a:pt x="30" y="18"/>
                    </a:cubicBezTo>
                    <a:moveTo>
                      <a:pt x="29" y="17"/>
                    </a:moveTo>
                    <a:cubicBezTo>
                      <a:pt x="29" y="18"/>
                      <a:pt x="28" y="18"/>
                      <a:pt x="28" y="18"/>
                    </a:cubicBezTo>
                    <a:cubicBezTo>
                      <a:pt x="29" y="18"/>
                      <a:pt x="29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8"/>
                      <a:pt x="29" y="18"/>
                      <a:pt x="29" y="17"/>
                    </a:cubicBezTo>
                    <a:moveTo>
                      <a:pt x="28" y="17"/>
                    </a:moveTo>
                    <a:cubicBezTo>
                      <a:pt x="28" y="17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moveTo>
                      <a:pt x="27" y="16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8" y="17"/>
                    </a:cubicBezTo>
                    <a:cubicBezTo>
                      <a:pt x="27" y="17"/>
                      <a:pt x="27" y="16"/>
                      <a:pt x="27" y="16"/>
                    </a:cubicBezTo>
                    <a:moveTo>
                      <a:pt x="19" y="11"/>
                    </a:moveTo>
                    <a:cubicBezTo>
                      <a:pt x="19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moveTo>
                      <a:pt x="15" y="9"/>
                    </a:moveTo>
                    <a:cubicBezTo>
                      <a:pt x="15" y="9"/>
                      <a:pt x="15" y="10"/>
                      <a:pt x="15" y="10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7" y="10"/>
                      <a:pt x="16" y="10"/>
                      <a:pt x="15" y="9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3" y="2"/>
                    </a:cubicBezTo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6" name="Freeform 9927"/>
              <p:cNvSpPr>
                <a:spLocks noEditPoints="1"/>
              </p:cNvSpPr>
              <p:nvPr/>
            </p:nvSpPr>
            <p:spPr bwMode="auto">
              <a:xfrm>
                <a:off x="-352" y="3361"/>
                <a:ext cx="237" cy="141"/>
              </a:xfrm>
              <a:custGeom>
                <a:avLst/>
                <a:gdLst>
                  <a:gd name="T0" fmla="*/ 95 w 100"/>
                  <a:gd name="T1" fmla="*/ 57 h 60"/>
                  <a:gd name="T2" fmla="*/ 100 w 100"/>
                  <a:gd name="T3" fmla="*/ 60 h 60"/>
                  <a:gd name="T4" fmla="*/ 89 w 100"/>
                  <a:gd name="T5" fmla="*/ 53 h 60"/>
                  <a:gd name="T6" fmla="*/ 95 w 100"/>
                  <a:gd name="T7" fmla="*/ 57 h 60"/>
                  <a:gd name="T8" fmla="*/ 89 w 100"/>
                  <a:gd name="T9" fmla="*/ 53 h 60"/>
                  <a:gd name="T10" fmla="*/ 86 w 100"/>
                  <a:gd name="T11" fmla="*/ 51 h 60"/>
                  <a:gd name="T12" fmla="*/ 87 w 100"/>
                  <a:gd name="T13" fmla="*/ 52 h 60"/>
                  <a:gd name="T14" fmla="*/ 77 w 100"/>
                  <a:gd name="T15" fmla="*/ 46 h 60"/>
                  <a:gd name="T16" fmla="*/ 84 w 100"/>
                  <a:gd name="T17" fmla="*/ 50 h 60"/>
                  <a:gd name="T18" fmla="*/ 77 w 100"/>
                  <a:gd name="T19" fmla="*/ 46 h 60"/>
                  <a:gd name="T20" fmla="*/ 77 w 100"/>
                  <a:gd name="T21" fmla="*/ 46 h 60"/>
                  <a:gd name="T22" fmla="*/ 77 w 100"/>
                  <a:gd name="T23" fmla="*/ 46 h 60"/>
                  <a:gd name="T24" fmla="*/ 63 w 100"/>
                  <a:gd name="T25" fmla="*/ 38 h 60"/>
                  <a:gd name="T26" fmla="*/ 71 w 100"/>
                  <a:gd name="T27" fmla="*/ 43 h 60"/>
                  <a:gd name="T28" fmla="*/ 63 w 100"/>
                  <a:gd name="T29" fmla="*/ 38 h 60"/>
                  <a:gd name="T30" fmla="*/ 47 w 100"/>
                  <a:gd name="T31" fmla="*/ 28 h 60"/>
                  <a:gd name="T32" fmla="*/ 54 w 100"/>
                  <a:gd name="T33" fmla="*/ 32 h 60"/>
                  <a:gd name="T34" fmla="*/ 44 w 100"/>
                  <a:gd name="T35" fmla="*/ 26 h 60"/>
                  <a:gd name="T36" fmla="*/ 45 w 100"/>
                  <a:gd name="T37" fmla="*/ 27 h 60"/>
                  <a:gd name="T38" fmla="*/ 44 w 100"/>
                  <a:gd name="T39" fmla="*/ 26 h 60"/>
                  <a:gd name="T40" fmla="*/ 42 w 100"/>
                  <a:gd name="T41" fmla="*/ 25 h 60"/>
                  <a:gd name="T42" fmla="*/ 43 w 100"/>
                  <a:gd name="T43" fmla="*/ 25 h 60"/>
                  <a:gd name="T44" fmla="*/ 39 w 100"/>
                  <a:gd name="T45" fmla="*/ 23 h 60"/>
                  <a:gd name="T46" fmla="*/ 42 w 100"/>
                  <a:gd name="T47" fmla="*/ 25 h 60"/>
                  <a:gd name="T48" fmla="*/ 39 w 100"/>
                  <a:gd name="T49" fmla="*/ 23 h 60"/>
                  <a:gd name="T50" fmla="*/ 30 w 100"/>
                  <a:gd name="T51" fmla="*/ 18 h 60"/>
                  <a:gd name="T52" fmla="*/ 31 w 100"/>
                  <a:gd name="T53" fmla="*/ 18 h 60"/>
                  <a:gd name="T54" fmla="*/ 29 w 100"/>
                  <a:gd name="T55" fmla="*/ 17 h 60"/>
                  <a:gd name="T56" fmla="*/ 30 w 100"/>
                  <a:gd name="T57" fmla="*/ 18 h 60"/>
                  <a:gd name="T58" fmla="*/ 29 w 100"/>
                  <a:gd name="T59" fmla="*/ 17 h 60"/>
                  <a:gd name="T60" fmla="*/ 28 w 100"/>
                  <a:gd name="T61" fmla="*/ 16 h 60"/>
                  <a:gd name="T62" fmla="*/ 29 w 100"/>
                  <a:gd name="T63" fmla="*/ 17 h 60"/>
                  <a:gd name="T64" fmla="*/ 27 w 100"/>
                  <a:gd name="T65" fmla="*/ 16 h 60"/>
                  <a:gd name="T66" fmla="*/ 27 w 100"/>
                  <a:gd name="T67" fmla="*/ 16 h 60"/>
                  <a:gd name="T68" fmla="*/ 27 w 100"/>
                  <a:gd name="T69" fmla="*/ 16 h 60"/>
                  <a:gd name="T70" fmla="*/ 26 w 100"/>
                  <a:gd name="T71" fmla="*/ 15 h 60"/>
                  <a:gd name="T72" fmla="*/ 27 w 100"/>
                  <a:gd name="T73" fmla="*/ 16 h 60"/>
                  <a:gd name="T74" fmla="*/ 18 w 100"/>
                  <a:gd name="T75" fmla="*/ 10 h 60"/>
                  <a:gd name="T76" fmla="*/ 18 w 100"/>
                  <a:gd name="T77" fmla="*/ 11 h 60"/>
                  <a:gd name="T78" fmla="*/ 18 w 100"/>
                  <a:gd name="T79" fmla="*/ 10 h 60"/>
                  <a:gd name="T80" fmla="*/ 14 w 100"/>
                  <a:gd name="T81" fmla="*/ 8 h 60"/>
                  <a:gd name="T82" fmla="*/ 18 w 100"/>
                  <a:gd name="T83" fmla="*/ 10 h 60"/>
                  <a:gd name="T84" fmla="*/ 2 w 100"/>
                  <a:gd name="T85" fmla="*/ 1 h 60"/>
                  <a:gd name="T86" fmla="*/ 4 w 100"/>
                  <a:gd name="T87" fmla="*/ 2 h 60"/>
                  <a:gd name="T88" fmla="*/ 2 w 100"/>
                  <a:gd name="T89" fmla="*/ 1 h 60"/>
                  <a:gd name="T90" fmla="*/ 1 w 100"/>
                  <a:gd name="T91" fmla="*/ 0 h 60"/>
                  <a:gd name="T92" fmla="*/ 2 w 100"/>
                  <a:gd name="T93" fmla="*/ 1 h 60"/>
                  <a:gd name="T94" fmla="*/ 0 w 100"/>
                  <a:gd name="T95" fmla="*/ 0 h 60"/>
                  <a:gd name="T96" fmla="*/ 0 w 100"/>
                  <a:gd name="T97" fmla="*/ 0 h 60"/>
                  <a:gd name="T98" fmla="*/ 0 w 100"/>
                  <a:gd name="T9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0" h="60">
                    <a:moveTo>
                      <a:pt x="95" y="57"/>
                    </a:moveTo>
                    <a:cubicBezTo>
                      <a:pt x="95" y="57"/>
                      <a:pt x="95" y="57"/>
                      <a:pt x="95" y="57"/>
                    </a:cubicBezTo>
                    <a:cubicBezTo>
                      <a:pt x="96" y="58"/>
                      <a:pt x="98" y="59"/>
                      <a:pt x="99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98" y="59"/>
                      <a:pt x="97" y="58"/>
                      <a:pt x="95" y="57"/>
                    </a:cubicBezTo>
                    <a:moveTo>
                      <a:pt x="89" y="53"/>
                    </a:moveTo>
                    <a:cubicBezTo>
                      <a:pt x="89" y="53"/>
                      <a:pt x="89" y="53"/>
                      <a:pt x="88" y="53"/>
                    </a:cubicBezTo>
                    <a:cubicBezTo>
                      <a:pt x="91" y="54"/>
                      <a:pt x="93" y="56"/>
                      <a:pt x="95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3" y="55"/>
                      <a:pt x="91" y="54"/>
                      <a:pt x="89" y="53"/>
                    </a:cubicBezTo>
                    <a:moveTo>
                      <a:pt x="86" y="51"/>
                    </a:moveTo>
                    <a:cubicBezTo>
                      <a:pt x="86" y="51"/>
                      <a:pt x="86" y="51"/>
                      <a:pt x="86" y="51"/>
                    </a:cubicBezTo>
                    <a:cubicBezTo>
                      <a:pt x="86" y="51"/>
                      <a:pt x="86" y="52"/>
                      <a:pt x="87" y="52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86" y="51"/>
                      <a:pt x="86" y="51"/>
                      <a:pt x="86" y="51"/>
                    </a:cubicBezTo>
                    <a:moveTo>
                      <a:pt x="77" y="46"/>
                    </a:moveTo>
                    <a:cubicBezTo>
                      <a:pt x="77" y="46"/>
                      <a:pt x="77" y="46"/>
                      <a:pt x="77" y="46"/>
                    </a:cubicBezTo>
                    <a:cubicBezTo>
                      <a:pt x="79" y="48"/>
                      <a:pt x="82" y="49"/>
                      <a:pt x="84" y="50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2" y="49"/>
                      <a:pt x="79" y="47"/>
                      <a:pt x="77" y="46"/>
                    </a:cubicBezTo>
                    <a:moveTo>
                      <a:pt x="77" y="46"/>
                    </a:moveTo>
                    <a:cubicBezTo>
                      <a:pt x="77" y="46"/>
                      <a:pt x="77" y="46"/>
                      <a:pt x="77" y="46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7" y="46"/>
                      <a:pt x="77" y="46"/>
                      <a:pt x="77" y="46"/>
                    </a:cubicBezTo>
                    <a:moveTo>
                      <a:pt x="63" y="38"/>
                    </a:moveTo>
                    <a:cubicBezTo>
                      <a:pt x="63" y="38"/>
                      <a:pt x="63" y="38"/>
                      <a:pt x="63" y="38"/>
                    </a:cubicBezTo>
                    <a:cubicBezTo>
                      <a:pt x="66" y="39"/>
                      <a:pt x="69" y="41"/>
                      <a:pt x="71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69" y="41"/>
                      <a:pt x="66" y="39"/>
                      <a:pt x="63" y="38"/>
                    </a:cubicBezTo>
                    <a:moveTo>
                      <a:pt x="47" y="28"/>
                    </a:moveTo>
                    <a:cubicBezTo>
                      <a:pt x="47" y="28"/>
                      <a:pt x="47" y="28"/>
                      <a:pt x="47" y="28"/>
                    </a:cubicBezTo>
                    <a:cubicBezTo>
                      <a:pt x="49" y="29"/>
                      <a:pt x="52" y="31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2" y="31"/>
                      <a:pt x="50" y="29"/>
                      <a:pt x="47" y="28"/>
                    </a:cubicBezTo>
                    <a:moveTo>
                      <a:pt x="44" y="26"/>
                    </a:move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6"/>
                      <a:pt x="44" y="26"/>
                      <a:pt x="44" y="26"/>
                    </a:cubicBezTo>
                    <a:moveTo>
                      <a:pt x="42" y="25"/>
                    </a:move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2" y="25"/>
                    </a:cubicBezTo>
                    <a:moveTo>
                      <a:pt x="39" y="23"/>
                    </a:move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4"/>
                      <a:pt x="41" y="24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4"/>
                      <a:pt x="40" y="24"/>
                      <a:pt x="39" y="23"/>
                    </a:cubicBezTo>
                    <a:moveTo>
                      <a:pt x="30" y="18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8"/>
                      <a:pt x="31" y="18"/>
                      <a:pt x="31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0" y="18"/>
                    </a:cubicBezTo>
                    <a:moveTo>
                      <a:pt x="29" y="17"/>
                    </a:move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29" y="17"/>
                    </a:cubicBezTo>
                    <a:moveTo>
                      <a:pt x="28" y="16"/>
                    </a:move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8" y="17"/>
                      <a:pt x="28" y="16"/>
                    </a:cubicBezTo>
                    <a:moveTo>
                      <a:pt x="27" y="16"/>
                    </a:move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moveTo>
                      <a:pt x="26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6"/>
                      <a:pt x="26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6"/>
                      <a:pt x="26" y="15"/>
                      <a:pt x="26" y="15"/>
                    </a:cubicBezTo>
                    <a:moveTo>
                      <a:pt x="18" y="10"/>
                    </a:moveTo>
                    <a:cubicBezTo>
                      <a:pt x="18" y="10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0"/>
                    </a:cubicBezTo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7" y="10"/>
                      <a:pt x="18" y="10"/>
                      <a:pt x="18" y="10"/>
                    </a:cubicBezTo>
                    <a:cubicBezTo>
                      <a:pt x="16" y="10"/>
                      <a:pt x="15" y="9"/>
                      <a:pt x="14" y="8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7" name="Freeform 9928"/>
              <p:cNvSpPr>
                <a:spLocks noEditPoints="1"/>
              </p:cNvSpPr>
              <p:nvPr/>
            </p:nvSpPr>
            <p:spPr bwMode="auto">
              <a:xfrm>
                <a:off x="-271" y="3434"/>
                <a:ext cx="144" cy="87"/>
              </a:xfrm>
              <a:custGeom>
                <a:avLst/>
                <a:gdLst>
                  <a:gd name="T0" fmla="*/ 56 w 61"/>
                  <a:gd name="T1" fmla="*/ 34 h 37"/>
                  <a:gd name="T2" fmla="*/ 56 w 61"/>
                  <a:gd name="T3" fmla="*/ 34 h 37"/>
                  <a:gd name="T4" fmla="*/ 61 w 61"/>
                  <a:gd name="T5" fmla="*/ 37 h 37"/>
                  <a:gd name="T6" fmla="*/ 61 w 61"/>
                  <a:gd name="T7" fmla="*/ 36 h 37"/>
                  <a:gd name="T8" fmla="*/ 56 w 61"/>
                  <a:gd name="T9" fmla="*/ 34 h 37"/>
                  <a:gd name="T10" fmla="*/ 50 w 61"/>
                  <a:gd name="T11" fmla="*/ 30 h 37"/>
                  <a:gd name="T12" fmla="*/ 50 w 61"/>
                  <a:gd name="T13" fmla="*/ 30 h 37"/>
                  <a:gd name="T14" fmla="*/ 56 w 61"/>
                  <a:gd name="T15" fmla="*/ 34 h 37"/>
                  <a:gd name="T16" fmla="*/ 56 w 61"/>
                  <a:gd name="T17" fmla="*/ 33 h 37"/>
                  <a:gd name="T18" fmla="*/ 50 w 61"/>
                  <a:gd name="T19" fmla="*/ 30 h 37"/>
                  <a:gd name="T20" fmla="*/ 47 w 61"/>
                  <a:gd name="T21" fmla="*/ 28 h 37"/>
                  <a:gd name="T22" fmla="*/ 47 w 61"/>
                  <a:gd name="T23" fmla="*/ 28 h 37"/>
                  <a:gd name="T24" fmla="*/ 48 w 61"/>
                  <a:gd name="T25" fmla="*/ 29 h 37"/>
                  <a:gd name="T26" fmla="*/ 48 w 61"/>
                  <a:gd name="T27" fmla="*/ 29 h 37"/>
                  <a:gd name="T28" fmla="*/ 47 w 61"/>
                  <a:gd name="T29" fmla="*/ 28 h 37"/>
                  <a:gd name="T30" fmla="*/ 38 w 61"/>
                  <a:gd name="T31" fmla="*/ 23 h 37"/>
                  <a:gd name="T32" fmla="*/ 38 w 61"/>
                  <a:gd name="T33" fmla="*/ 23 h 37"/>
                  <a:gd name="T34" fmla="*/ 45 w 61"/>
                  <a:gd name="T35" fmla="*/ 27 h 37"/>
                  <a:gd name="T36" fmla="*/ 45 w 61"/>
                  <a:gd name="T37" fmla="*/ 27 h 37"/>
                  <a:gd name="T38" fmla="*/ 38 w 61"/>
                  <a:gd name="T39" fmla="*/ 23 h 37"/>
                  <a:gd name="T40" fmla="*/ 38 w 61"/>
                  <a:gd name="T41" fmla="*/ 23 h 37"/>
                  <a:gd name="T42" fmla="*/ 38 w 61"/>
                  <a:gd name="T43" fmla="*/ 23 h 37"/>
                  <a:gd name="T44" fmla="*/ 38 w 61"/>
                  <a:gd name="T45" fmla="*/ 23 h 37"/>
                  <a:gd name="T46" fmla="*/ 38 w 61"/>
                  <a:gd name="T47" fmla="*/ 23 h 37"/>
                  <a:gd name="T48" fmla="*/ 38 w 61"/>
                  <a:gd name="T49" fmla="*/ 23 h 37"/>
                  <a:gd name="T50" fmla="*/ 24 w 61"/>
                  <a:gd name="T51" fmla="*/ 15 h 37"/>
                  <a:gd name="T52" fmla="*/ 24 w 61"/>
                  <a:gd name="T53" fmla="*/ 15 h 37"/>
                  <a:gd name="T54" fmla="*/ 33 w 61"/>
                  <a:gd name="T55" fmla="*/ 20 h 37"/>
                  <a:gd name="T56" fmla="*/ 33 w 61"/>
                  <a:gd name="T57" fmla="*/ 20 h 37"/>
                  <a:gd name="T58" fmla="*/ 24 w 61"/>
                  <a:gd name="T59" fmla="*/ 15 h 37"/>
                  <a:gd name="T60" fmla="*/ 15 w 61"/>
                  <a:gd name="T61" fmla="*/ 9 h 37"/>
                  <a:gd name="T62" fmla="*/ 15 w 61"/>
                  <a:gd name="T63" fmla="*/ 10 h 37"/>
                  <a:gd name="T64" fmla="*/ 15 w 61"/>
                  <a:gd name="T65" fmla="*/ 10 h 37"/>
                  <a:gd name="T66" fmla="*/ 15 w 61"/>
                  <a:gd name="T67" fmla="*/ 9 h 37"/>
                  <a:gd name="T68" fmla="*/ 15 w 61"/>
                  <a:gd name="T69" fmla="*/ 9 h 37"/>
                  <a:gd name="T70" fmla="*/ 8 w 61"/>
                  <a:gd name="T71" fmla="*/ 5 h 37"/>
                  <a:gd name="T72" fmla="*/ 8 w 61"/>
                  <a:gd name="T73" fmla="*/ 5 h 37"/>
                  <a:gd name="T74" fmla="*/ 15 w 61"/>
                  <a:gd name="T75" fmla="*/ 10 h 37"/>
                  <a:gd name="T76" fmla="*/ 15 w 61"/>
                  <a:gd name="T77" fmla="*/ 9 h 37"/>
                  <a:gd name="T78" fmla="*/ 8 w 61"/>
                  <a:gd name="T79" fmla="*/ 5 h 37"/>
                  <a:gd name="T80" fmla="*/ 5 w 61"/>
                  <a:gd name="T81" fmla="*/ 3 h 37"/>
                  <a:gd name="T82" fmla="*/ 5 w 61"/>
                  <a:gd name="T83" fmla="*/ 3 h 37"/>
                  <a:gd name="T84" fmla="*/ 6 w 61"/>
                  <a:gd name="T85" fmla="*/ 4 h 37"/>
                  <a:gd name="T86" fmla="*/ 6 w 61"/>
                  <a:gd name="T87" fmla="*/ 4 h 37"/>
                  <a:gd name="T88" fmla="*/ 5 w 61"/>
                  <a:gd name="T89" fmla="*/ 3 h 37"/>
                  <a:gd name="T90" fmla="*/ 4 w 61"/>
                  <a:gd name="T91" fmla="*/ 2 h 37"/>
                  <a:gd name="T92" fmla="*/ 4 w 61"/>
                  <a:gd name="T93" fmla="*/ 3 h 37"/>
                  <a:gd name="T94" fmla="*/ 4 w 61"/>
                  <a:gd name="T95" fmla="*/ 3 h 37"/>
                  <a:gd name="T96" fmla="*/ 4 w 61"/>
                  <a:gd name="T97" fmla="*/ 3 h 37"/>
                  <a:gd name="T98" fmla="*/ 4 w 61"/>
                  <a:gd name="T99" fmla="*/ 2 h 37"/>
                  <a:gd name="T100" fmla="*/ 0 w 61"/>
                  <a:gd name="T101" fmla="*/ 0 h 37"/>
                  <a:gd name="T102" fmla="*/ 0 w 61"/>
                  <a:gd name="T103" fmla="*/ 0 h 37"/>
                  <a:gd name="T104" fmla="*/ 3 w 61"/>
                  <a:gd name="T105" fmla="*/ 2 h 37"/>
                  <a:gd name="T106" fmla="*/ 3 w 61"/>
                  <a:gd name="T107" fmla="*/ 2 h 37"/>
                  <a:gd name="T108" fmla="*/ 0 w 61"/>
                  <a:gd name="T10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1" h="37">
                    <a:moveTo>
                      <a:pt x="56" y="34"/>
                    </a:moveTo>
                    <a:cubicBezTo>
                      <a:pt x="56" y="34"/>
                      <a:pt x="56" y="34"/>
                      <a:pt x="56" y="34"/>
                    </a:cubicBezTo>
                    <a:cubicBezTo>
                      <a:pt x="58" y="35"/>
                      <a:pt x="59" y="36"/>
                      <a:pt x="61" y="37"/>
                    </a:cubicBezTo>
                    <a:cubicBezTo>
                      <a:pt x="61" y="37"/>
                      <a:pt x="61" y="36"/>
                      <a:pt x="61" y="36"/>
                    </a:cubicBezTo>
                    <a:cubicBezTo>
                      <a:pt x="59" y="35"/>
                      <a:pt x="58" y="35"/>
                      <a:pt x="56" y="34"/>
                    </a:cubicBezTo>
                    <a:moveTo>
                      <a:pt x="50" y="30"/>
                    </a:move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31"/>
                      <a:pt x="54" y="32"/>
                      <a:pt x="56" y="34"/>
                    </a:cubicBezTo>
                    <a:cubicBezTo>
                      <a:pt x="56" y="34"/>
                      <a:pt x="56" y="34"/>
                      <a:pt x="56" y="33"/>
                    </a:cubicBezTo>
                    <a:cubicBezTo>
                      <a:pt x="54" y="32"/>
                      <a:pt x="52" y="31"/>
                      <a:pt x="50" y="30"/>
                    </a:cubicBezTo>
                    <a:moveTo>
                      <a:pt x="47" y="28"/>
                    </a:move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9"/>
                      <a:pt x="47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7" y="28"/>
                      <a:pt x="47" y="28"/>
                    </a:cubicBezTo>
                    <a:moveTo>
                      <a:pt x="38" y="23"/>
                    </a:moveTo>
                    <a:cubicBezTo>
                      <a:pt x="38" y="23"/>
                      <a:pt x="38" y="23"/>
                      <a:pt x="38" y="23"/>
                    </a:cubicBezTo>
                    <a:cubicBezTo>
                      <a:pt x="40" y="25"/>
                      <a:pt x="43" y="26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3" y="26"/>
                      <a:pt x="40" y="24"/>
                      <a:pt x="38" y="23"/>
                    </a:cubicBezTo>
                    <a:moveTo>
                      <a:pt x="38" y="23"/>
                    </a:move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moveTo>
                      <a:pt x="24" y="15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7" y="17"/>
                      <a:pt x="30" y="18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0" y="18"/>
                      <a:pt x="27" y="16"/>
                      <a:pt x="24" y="15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10" y="7"/>
                      <a:pt x="13" y="8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3" y="8"/>
                      <a:pt x="10" y="6"/>
                      <a:pt x="8" y="5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8" name="Freeform 9929"/>
              <p:cNvSpPr>
                <a:spLocks noEditPoints="1"/>
              </p:cNvSpPr>
              <p:nvPr/>
            </p:nvSpPr>
            <p:spPr bwMode="auto">
              <a:xfrm>
                <a:off x="-345" y="3335"/>
                <a:ext cx="241" cy="155"/>
              </a:xfrm>
              <a:custGeom>
                <a:avLst/>
                <a:gdLst>
                  <a:gd name="T0" fmla="*/ 100 w 102"/>
                  <a:gd name="T1" fmla="*/ 65 h 66"/>
                  <a:gd name="T2" fmla="*/ 101 w 102"/>
                  <a:gd name="T3" fmla="*/ 62 h 66"/>
                  <a:gd name="T4" fmla="*/ 97 w 102"/>
                  <a:gd name="T5" fmla="*/ 59 h 66"/>
                  <a:gd name="T6" fmla="*/ 95 w 102"/>
                  <a:gd name="T7" fmla="*/ 62 h 66"/>
                  <a:gd name="T8" fmla="*/ 87 w 102"/>
                  <a:gd name="T9" fmla="*/ 58 h 66"/>
                  <a:gd name="T10" fmla="*/ 91 w 102"/>
                  <a:gd name="T11" fmla="*/ 56 h 66"/>
                  <a:gd name="T12" fmla="*/ 88 w 102"/>
                  <a:gd name="T13" fmla="*/ 53 h 66"/>
                  <a:gd name="T14" fmla="*/ 88 w 102"/>
                  <a:gd name="T15" fmla="*/ 53 h 66"/>
                  <a:gd name="T16" fmla="*/ 84 w 102"/>
                  <a:gd name="T17" fmla="*/ 56 h 66"/>
                  <a:gd name="T18" fmla="*/ 77 w 102"/>
                  <a:gd name="T19" fmla="*/ 52 h 66"/>
                  <a:gd name="T20" fmla="*/ 79 w 102"/>
                  <a:gd name="T21" fmla="*/ 49 h 66"/>
                  <a:gd name="T22" fmla="*/ 79 w 102"/>
                  <a:gd name="T23" fmla="*/ 49 h 66"/>
                  <a:gd name="T24" fmla="*/ 79 w 102"/>
                  <a:gd name="T25" fmla="*/ 48 h 66"/>
                  <a:gd name="T26" fmla="*/ 71 w 102"/>
                  <a:gd name="T27" fmla="*/ 48 h 66"/>
                  <a:gd name="T28" fmla="*/ 66 w 102"/>
                  <a:gd name="T29" fmla="*/ 40 h 66"/>
                  <a:gd name="T30" fmla="*/ 47 w 102"/>
                  <a:gd name="T31" fmla="*/ 34 h 66"/>
                  <a:gd name="T32" fmla="*/ 47 w 102"/>
                  <a:gd name="T33" fmla="*/ 34 h 66"/>
                  <a:gd name="T34" fmla="*/ 45 w 102"/>
                  <a:gd name="T35" fmla="*/ 32 h 66"/>
                  <a:gd name="T36" fmla="*/ 43 w 102"/>
                  <a:gd name="T37" fmla="*/ 31 h 66"/>
                  <a:gd name="T38" fmla="*/ 50 w 102"/>
                  <a:gd name="T39" fmla="*/ 30 h 66"/>
                  <a:gd name="T40" fmla="*/ 39 w 102"/>
                  <a:gd name="T41" fmla="*/ 29 h 66"/>
                  <a:gd name="T42" fmla="*/ 40 w 102"/>
                  <a:gd name="T43" fmla="*/ 29 h 66"/>
                  <a:gd name="T44" fmla="*/ 47 w 102"/>
                  <a:gd name="T45" fmla="*/ 29 h 66"/>
                  <a:gd name="T46" fmla="*/ 45 w 102"/>
                  <a:gd name="T47" fmla="*/ 27 h 66"/>
                  <a:gd name="T48" fmla="*/ 42 w 102"/>
                  <a:gd name="T49" fmla="*/ 24 h 66"/>
                  <a:gd name="T50" fmla="*/ 42 w 102"/>
                  <a:gd name="T51" fmla="*/ 24 h 66"/>
                  <a:gd name="T52" fmla="*/ 32 w 102"/>
                  <a:gd name="T53" fmla="*/ 24 h 66"/>
                  <a:gd name="T54" fmla="*/ 30 w 102"/>
                  <a:gd name="T55" fmla="*/ 23 h 66"/>
                  <a:gd name="T56" fmla="*/ 28 w 102"/>
                  <a:gd name="T57" fmla="*/ 22 h 66"/>
                  <a:gd name="T58" fmla="*/ 27 w 102"/>
                  <a:gd name="T59" fmla="*/ 21 h 66"/>
                  <a:gd name="T60" fmla="*/ 27 w 102"/>
                  <a:gd name="T61" fmla="*/ 21 h 66"/>
                  <a:gd name="T62" fmla="*/ 27 w 102"/>
                  <a:gd name="T63" fmla="*/ 21 h 66"/>
                  <a:gd name="T64" fmla="*/ 34 w 102"/>
                  <a:gd name="T65" fmla="*/ 20 h 66"/>
                  <a:gd name="T66" fmla="*/ 32 w 102"/>
                  <a:gd name="T67" fmla="*/ 19 h 66"/>
                  <a:gd name="T68" fmla="*/ 31 w 102"/>
                  <a:gd name="T69" fmla="*/ 17 h 66"/>
                  <a:gd name="T70" fmla="*/ 31 w 102"/>
                  <a:gd name="T71" fmla="*/ 17 h 66"/>
                  <a:gd name="T72" fmla="*/ 30 w 102"/>
                  <a:gd name="T73" fmla="*/ 17 h 66"/>
                  <a:gd name="T74" fmla="*/ 29 w 102"/>
                  <a:gd name="T75" fmla="*/ 17 h 66"/>
                  <a:gd name="T76" fmla="*/ 18 w 102"/>
                  <a:gd name="T77" fmla="*/ 16 h 66"/>
                  <a:gd name="T78" fmla="*/ 15 w 102"/>
                  <a:gd name="T79" fmla="*/ 14 h 66"/>
                  <a:gd name="T80" fmla="*/ 15 w 102"/>
                  <a:gd name="T81" fmla="*/ 14 h 66"/>
                  <a:gd name="T82" fmla="*/ 21 w 102"/>
                  <a:gd name="T83" fmla="*/ 12 h 66"/>
                  <a:gd name="T84" fmla="*/ 20 w 102"/>
                  <a:gd name="T85" fmla="*/ 12 h 66"/>
                  <a:gd name="T86" fmla="*/ 1 w 102"/>
                  <a:gd name="T87" fmla="*/ 6 h 66"/>
                  <a:gd name="T88" fmla="*/ 0 w 102"/>
                  <a:gd name="T89" fmla="*/ 5 h 66"/>
                  <a:gd name="T90" fmla="*/ 0 w 102"/>
                  <a:gd name="T91" fmla="*/ 5 h 66"/>
                  <a:gd name="T92" fmla="*/ 8 w 102"/>
                  <a:gd name="T93" fmla="*/ 3 h 66"/>
                  <a:gd name="T94" fmla="*/ 5 w 102"/>
                  <a:gd name="T95" fmla="*/ 2 h 66"/>
                  <a:gd name="T96" fmla="*/ 2 w 102"/>
                  <a:gd name="T9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2" h="66">
                    <a:moveTo>
                      <a:pt x="95" y="62"/>
                    </a:moveTo>
                    <a:cubicBezTo>
                      <a:pt x="95" y="63"/>
                      <a:pt x="95" y="63"/>
                      <a:pt x="95" y="63"/>
                    </a:cubicBezTo>
                    <a:cubicBezTo>
                      <a:pt x="97" y="64"/>
                      <a:pt x="98" y="65"/>
                      <a:pt x="100" y="66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8" y="64"/>
                      <a:pt x="97" y="63"/>
                      <a:pt x="95" y="62"/>
                    </a:cubicBezTo>
                    <a:moveTo>
                      <a:pt x="97" y="59"/>
                    </a:moveTo>
                    <a:cubicBezTo>
                      <a:pt x="97" y="59"/>
                      <a:pt x="97" y="59"/>
                      <a:pt x="97" y="60"/>
                    </a:cubicBezTo>
                    <a:cubicBezTo>
                      <a:pt x="98" y="60"/>
                      <a:pt x="100" y="61"/>
                      <a:pt x="101" y="62"/>
                    </a:cubicBezTo>
                    <a:cubicBezTo>
                      <a:pt x="101" y="62"/>
                      <a:pt x="101" y="62"/>
                      <a:pt x="101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1" y="61"/>
                      <a:pt x="99" y="61"/>
                      <a:pt x="98" y="60"/>
                    </a:cubicBezTo>
                    <a:cubicBezTo>
                      <a:pt x="98" y="60"/>
                      <a:pt x="98" y="59"/>
                      <a:pt x="97" y="59"/>
                    </a:cubicBezTo>
                    <a:moveTo>
                      <a:pt x="89" y="59"/>
                    </a:moveTo>
                    <a:cubicBezTo>
                      <a:pt x="89" y="59"/>
                      <a:pt x="89" y="59"/>
                      <a:pt x="89" y="59"/>
                    </a:cubicBezTo>
                    <a:cubicBezTo>
                      <a:pt x="91" y="60"/>
                      <a:pt x="93" y="61"/>
                      <a:pt x="95" y="63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3" y="61"/>
                      <a:pt x="91" y="60"/>
                      <a:pt x="89" y="59"/>
                    </a:cubicBezTo>
                    <a:moveTo>
                      <a:pt x="86" y="57"/>
                    </a:move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7" y="58"/>
                    </a:cubicBezTo>
                    <a:cubicBezTo>
                      <a:pt x="87" y="58"/>
                      <a:pt x="87" y="57"/>
                      <a:pt x="87" y="57"/>
                    </a:cubicBezTo>
                    <a:cubicBezTo>
                      <a:pt x="86" y="57"/>
                      <a:pt x="86" y="57"/>
                      <a:pt x="86" y="57"/>
                    </a:cubicBezTo>
                    <a:moveTo>
                      <a:pt x="91" y="55"/>
                    </a:moveTo>
                    <a:cubicBezTo>
                      <a:pt x="91" y="55"/>
                      <a:pt x="91" y="55"/>
                      <a:pt x="91" y="56"/>
                    </a:cubicBezTo>
                    <a:cubicBezTo>
                      <a:pt x="93" y="57"/>
                      <a:pt x="95" y="58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5" y="58"/>
                      <a:pt x="93" y="56"/>
                      <a:pt x="91" y="55"/>
                    </a:cubicBezTo>
                    <a:moveTo>
                      <a:pt x="88" y="53"/>
                    </a:move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9" y="54"/>
                    </a:cubicBezTo>
                    <a:cubicBezTo>
                      <a:pt x="89" y="54"/>
                      <a:pt x="89" y="54"/>
                      <a:pt x="89" y="54"/>
                    </a:cubicBezTo>
                    <a:cubicBezTo>
                      <a:pt x="88" y="54"/>
                      <a:pt x="88" y="54"/>
                      <a:pt x="88" y="53"/>
                    </a:cubicBezTo>
                    <a:moveTo>
                      <a:pt x="77" y="52"/>
                    </a:moveTo>
                    <a:cubicBezTo>
                      <a:pt x="77" y="52"/>
                      <a:pt x="77" y="52"/>
                      <a:pt x="77" y="52"/>
                    </a:cubicBezTo>
                    <a:cubicBezTo>
                      <a:pt x="80" y="53"/>
                      <a:pt x="82" y="55"/>
                      <a:pt x="84" y="56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82" y="54"/>
                      <a:pt x="80" y="53"/>
                      <a:pt x="77" y="52"/>
                    </a:cubicBezTo>
                    <a:moveTo>
                      <a:pt x="77" y="51"/>
                    </a:moveTo>
                    <a:cubicBezTo>
                      <a:pt x="77" y="51"/>
                      <a:pt x="77" y="52"/>
                      <a:pt x="77" y="52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77" y="51"/>
                      <a:pt x="77" y="51"/>
                      <a:pt x="77" y="51"/>
                    </a:cubicBezTo>
                    <a:moveTo>
                      <a:pt x="79" y="49"/>
                    </a:moveTo>
                    <a:cubicBezTo>
                      <a:pt x="79" y="49"/>
                      <a:pt x="79" y="49"/>
                      <a:pt x="79" y="49"/>
                    </a:cubicBezTo>
                    <a:cubicBezTo>
                      <a:pt x="80" y="49"/>
                      <a:pt x="80" y="49"/>
                      <a:pt x="81" y="49"/>
                    </a:cubicBezTo>
                    <a:cubicBezTo>
                      <a:pt x="82" y="51"/>
                      <a:pt x="84" y="52"/>
                      <a:pt x="86" y="53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4" y="51"/>
                      <a:pt x="82" y="50"/>
                      <a:pt x="79" y="49"/>
                    </a:cubicBezTo>
                    <a:moveTo>
                      <a:pt x="79" y="48"/>
                    </a:moveTo>
                    <a:cubicBezTo>
                      <a:pt x="79" y="48"/>
                      <a:pt x="79" y="48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moveTo>
                      <a:pt x="64" y="43"/>
                    </a:moveTo>
                    <a:cubicBezTo>
                      <a:pt x="64" y="43"/>
                      <a:pt x="63" y="44"/>
                      <a:pt x="63" y="44"/>
                    </a:cubicBezTo>
                    <a:cubicBezTo>
                      <a:pt x="66" y="45"/>
                      <a:pt x="69" y="47"/>
                      <a:pt x="71" y="48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69" y="47"/>
                      <a:pt x="66" y="45"/>
                      <a:pt x="64" y="43"/>
                    </a:cubicBezTo>
                    <a:moveTo>
                      <a:pt x="66" y="40"/>
                    </a:moveTo>
                    <a:cubicBezTo>
                      <a:pt x="66" y="40"/>
                      <a:pt x="66" y="40"/>
                      <a:pt x="66" y="40"/>
                    </a:cubicBezTo>
                    <a:cubicBezTo>
                      <a:pt x="68" y="41"/>
                      <a:pt x="71" y="43"/>
                      <a:pt x="74" y="45"/>
                    </a:cubicBezTo>
                    <a:cubicBezTo>
                      <a:pt x="74" y="45"/>
                      <a:pt x="74" y="44"/>
                      <a:pt x="74" y="44"/>
                    </a:cubicBezTo>
                    <a:cubicBezTo>
                      <a:pt x="71" y="43"/>
                      <a:pt x="69" y="41"/>
                      <a:pt x="66" y="40"/>
                    </a:cubicBezTo>
                    <a:moveTo>
                      <a:pt x="47" y="34"/>
                    </a:moveTo>
                    <a:cubicBezTo>
                      <a:pt x="47" y="34"/>
                      <a:pt x="47" y="34"/>
                      <a:pt x="47" y="34"/>
                    </a:cubicBezTo>
                    <a:cubicBezTo>
                      <a:pt x="50" y="35"/>
                      <a:pt x="52" y="37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2" y="36"/>
                      <a:pt x="50" y="35"/>
                      <a:pt x="47" y="34"/>
                    </a:cubicBezTo>
                    <a:moveTo>
                      <a:pt x="44" y="32"/>
                    </a:move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5" y="32"/>
                      <a:pt x="45" y="33"/>
                    </a:cubicBezTo>
                    <a:cubicBezTo>
                      <a:pt x="45" y="33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4" y="32"/>
                    </a:cubicBezTo>
                    <a:moveTo>
                      <a:pt x="42" y="31"/>
                    </a:move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2" y="31"/>
                    </a:cubicBezTo>
                    <a:moveTo>
                      <a:pt x="50" y="29"/>
                    </a:move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31"/>
                      <a:pt x="54" y="33"/>
                      <a:pt x="56" y="34"/>
                    </a:cubicBezTo>
                    <a:cubicBezTo>
                      <a:pt x="56" y="34"/>
                      <a:pt x="57" y="34"/>
                      <a:pt x="57" y="34"/>
                    </a:cubicBezTo>
                    <a:cubicBezTo>
                      <a:pt x="54" y="32"/>
                      <a:pt x="52" y="31"/>
                      <a:pt x="50" y="29"/>
                    </a:cubicBezTo>
                    <a:moveTo>
                      <a:pt x="39" y="29"/>
                    </a:move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30"/>
                      <a:pt x="41" y="30"/>
                      <a:pt x="42" y="31"/>
                    </a:cubicBezTo>
                    <a:cubicBezTo>
                      <a:pt x="42" y="31"/>
                      <a:pt x="42" y="31"/>
                      <a:pt x="42" y="30"/>
                    </a:cubicBezTo>
                    <a:cubicBezTo>
                      <a:pt x="42" y="30"/>
                      <a:pt x="41" y="30"/>
                      <a:pt x="40" y="29"/>
                    </a:cubicBezTo>
                    <a:cubicBezTo>
                      <a:pt x="40" y="29"/>
                      <a:pt x="40" y="29"/>
                      <a:pt x="39" y="29"/>
                    </a:cubicBezTo>
                    <a:moveTo>
                      <a:pt x="47" y="27"/>
                    </a:moveTo>
                    <a:cubicBezTo>
                      <a:pt x="46" y="28"/>
                      <a:pt x="46" y="28"/>
                      <a:pt x="46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8" y="29"/>
                      <a:pt x="48" y="28"/>
                      <a:pt x="48" y="28"/>
                    </a:cubicBezTo>
                    <a:cubicBezTo>
                      <a:pt x="47" y="28"/>
                      <a:pt x="47" y="28"/>
                      <a:pt x="47" y="27"/>
                    </a:cubicBezTo>
                    <a:moveTo>
                      <a:pt x="45" y="26"/>
                    </a:move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6" y="27"/>
                    </a:cubicBezTo>
                    <a:cubicBezTo>
                      <a:pt x="45" y="27"/>
                      <a:pt x="45" y="26"/>
                      <a:pt x="45" y="26"/>
                    </a:cubicBezTo>
                    <a:moveTo>
                      <a:pt x="42" y="24"/>
                    </a:moveTo>
                    <a:cubicBezTo>
                      <a:pt x="42" y="25"/>
                      <a:pt x="41" y="25"/>
                      <a:pt x="41" y="25"/>
                    </a:cubicBezTo>
                    <a:cubicBezTo>
                      <a:pt x="42" y="26"/>
                      <a:pt x="43" y="26"/>
                      <a:pt x="44" y="27"/>
                    </a:cubicBezTo>
                    <a:cubicBezTo>
                      <a:pt x="45" y="27"/>
                      <a:pt x="45" y="26"/>
                      <a:pt x="45" y="26"/>
                    </a:cubicBezTo>
                    <a:cubicBezTo>
                      <a:pt x="44" y="26"/>
                      <a:pt x="43" y="25"/>
                      <a:pt x="42" y="24"/>
                    </a:cubicBezTo>
                    <a:moveTo>
                      <a:pt x="31" y="23"/>
                    </a:moveTo>
                    <a:cubicBezTo>
                      <a:pt x="31" y="23"/>
                      <a:pt x="30" y="24"/>
                      <a:pt x="30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1" y="24"/>
                      <a:pt x="31" y="24"/>
                      <a:pt x="31" y="23"/>
                    </a:cubicBezTo>
                    <a:moveTo>
                      <a:pt x="30" y="23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2"/>
                      <a:pt x="28" y="22"/>
                      <a:pt x="28" y="22"/>
                    </a:cubicBezTo>
                    <a:moveTo>
                      <a:pt x="27" y="21"/>
                    </a:moveTo>
                    <a:cubicBezTo>
                      <a:pt x="27" y="21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7" y="21"/>
                      <a:pt x="27" y="21"/>
                      <a:pt x="27" y="21"/>
                    </a:cubicBezTo>
                    <a:moveTo>
                      <a:pt x="26" y="21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6" y="21"/>
                    </a:cubicBezTo>
                    <a:moveTo>
                      <a:pt x="33" y="19"/>
                    </a:moveTo>
                    <a:cubicBezTo>
                      <a:pt x="33" y="19"/>
                      <a:pt x="33" y="19"/>
                      <a:pt x="33" y="20"/>
                    </a:cubicBezTo>
                    <a:cubicBezTo>
                      <a:pt x="33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19"/>
                      <a:pt x="33" y="19"/>
                    </a:cubicBezTo>
                    <a:moveTo>
                      <a:pt x="33" y="19"/>
                    </a:moveTo>
                    <a:cubicBezTo>
                      <a:pt x="33" y="19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moveTo>
                      <a:pt x="31" y="1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8"/>
                      <a:pt x="31" y="18"/>
                      <a:pt x="32" y="19"/>
                    </a:cubicBezTo>
                    <a:cubicBezTo>
                      <a:pt x="32" y="19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1" y="17"/>
                    </a:cubicBezTo>
                    <a:moveTo>
                      <a:pt x="30" y="17"/>
                    </a:move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moveTo>
                      <a:pt x="29" y="16"/>
                    </a:move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6"/>
                      <a:pt x="29" y="16"/>
                    </a:cubicBezTo>
                    <a:moveTo>
                      <a:pt x="18" y="16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8" y="16"/>
                      <a:pt x="18" y="16"/>
                    </a:cubicBezTo>
                    <a:moveTo>
                      <a:pt x="15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5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6" y="14"/>
                      <a:pt x="15" y="14"/>
                    </a:cubicBezTo>
                    <a:moveTo>
                      <a:pt x="21" y="12"/>
                    </a:move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moveTo>
                      <a:pt x="17" y="9"/>
                    </a:moveTo>
                    <a:cubicBezTo>
                      <a:pt x="17" y="9"/>
                      <a:pt x="17" y="9"/>
                      <a:pt x="17" y="10"/>
                    </a:cubicBezTo>
                    <a:cubicBezTo>
                      <a:pt x="18" y="10"/>
                      <a:pt x="19" y="11"/>
                      <a:pt x="20" y="12"/>
                    </a:cubicBezTo>
                    <a:cubicBezTo>
                      <a:pt x="20" y="12"/>
                      <a:pt x="21" y="11"/>
                      <a:pt x="21" y="11"/>
                    </a:cubicBezTo>
                    <a:cubicBezTo>
                      <a:pt x="20" y="11"/>
                      <a:pt x="18" y="10"/>
                      <a:pt x="17" y="9"/>
                    </a:cubicBezTo>
                    <a:moveTo>
                      <a:pt x="1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2" y="6"/>
                      <a:pt x="1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2"/>
                      <a:pt x="5" y="1"/>
                    </a:cubicBezTo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9" name="Freeform 9930"/>
              <p:cNvSpPr>
                <a:spLocks noEditPoints="1"/>
              </p:cNvSpPr>
              <p:nvPr/>
            </p:nvSpPr>
            <p:spPr bwMode="auto">
              <a:xfrm>
                <a:off x="-342" y="3339"/>
                <a:ext cx="238" cy="142"/>
              </a:xfrm>
              <a:custGeom>
                <a:avLst/>
                <a:gdLst>
                  <a:gd name="T0" fmla="*/ 100 w 101"/>
                  <a:gd name="T1" fmla="*/ 60 h 60"/>
                  <a:gd name="T2" fmla="*/ 96 w 101"/>
                  <a:gd name="T3" fmla="*/ 58 h 60"/>
                  <a:gd name="T4" fmla="*/ 97 w 101"/>
                  <a:gd name="T5" fmla="*/ 58 h 60"/>
                  <a:gd name="T6" fmla="*/ 96 w 101"/>
                  <a:gd name="T7" fmla="*/ 57 h 60"/>
                  <a:gd name="T8" fmla="*/ 96 w 101"/>
                  <a:gd name="T9" fmla="*/ 58 h 60"/>
                  <a:gd name="T10" fmla="*/ 90 w 101"/>
                  <a:gd name="T11" fmla="*/ 53 h 60"/>
                  <a:gd name="T12" fmla="*/ 96 w 101"/>
                  <a:gd name="T13" fmla="*/ 56 h 60"/>
                  <a:gd name="T14" fmla="*/ 86 w 101"/>
                  <a:gd name="T15" fmla="*/ 52 h 60"/>
                  <a:gd name="T16" fmla="*/ 86 w 101"/>
                  <a:gd name="T17" fmla="*/ 52 h 60"/>
                  <a:gd name="T18" fmla="*/ 88 w 101"/>
                  <a:gd name="T19" fmla="*/ 52 h 60"/>
                  <a:gd name="T20" fmla="*/ 78 w 101"/>
                  <a:gd name="T21" fmla="*/ 47 h 60"/>
                  <a:gd name="T22" fmla="*/ 85 w 101"/>
                  <a:gd name="T23" fmla="*/ 51 h 60"/>
                  <a:gd name="T24" fmla="*/ 77 w 101"/>
                  <a:gd name="T25" fmla="*/ 47 h 60"/>
                  <a:gd name="T26" fmla="*/ 78 w 101"/>
                  <a:gd name="T27" fmla="*/ 47 h 60"/>
                  <a:gd name="T28" fmla="*/ 85 w 101"/>
                  <a:gd name="T29" fmla="*/ 51 h 60"/>
                  <a:gd name="T30" fmla="*/ 78 w 101"/>
                  <a:gd name="T31" fmla="*/ 46 h 60"/>
                  <a:gd name="T32" fmla="*/ 78 w 101"/>
                  <a:gd name="T33" fmla="*/ 46 h 60"/>
                  <a:gd name="T34" fmla="*/ 64 w 101"/>
                  <a:gd name="T35" fmla="*/ 39 h 60"/>
                  <a:gd name="T36" fmla="*/ 64 w 101"/>
                  <a:gd name="T37" fmla="*/ 39 h 60"/>
                  <a:gd name="T38" fmla="*/ 73 w 101"/>
                  <a:gd name="T39" fmla="*/ 43 h 60"/>
                  <a:gd name="T40" fmla="*/ 48 w 101"/>
                  <a:gd name="T41" fmla="*/ 29 h 60"/>
                  <a:gd name="T42" fmla="*/ 55 w 101"/>
                  <a:gd name="T43" fmla="*/ 33 h 60"/>
                  <a:gd name="T44" fmla="*/ 48 w 101"/>
                  <a:gd name="T45" fmla="*/ 29 h 60"/>
                  <a:gd name="T46" fmla="*/ 48 w 101"/>
                  <a:gd name="T47" fmla="*/ 28 h 60"/>
                  <a:gd name="T48" fmla="*/ 46 w 101"/>
                  <a:gd name="T49" fmla="*/ 28 h 60"/>
                  <a:gd name="T50" fmla="*/ 45 w 101"/>
                  <a:gd name="T51" fmla="*/ 26 h 60"/>
                  <a:gd name="T52" fmla="*/ 46 w 101"/>
                  <a:gd name="T53" fmla="*/ 27 h 60"/>
                  <a:gd name="T54" fmla="*/ 43 w 101"/>
                  <a:gd name="T55" fmla="*/ 26 h 60"/>
                  <a:gd name="T56" fmla="*/ 43 w 101"/>
                  <a:gd name="T57" fmla="*/ 26 h 60"/>
                  <a:gd name="T58" fmla="*/ 44 w 101"/>
                  <a:gd name="T59" fmla="*/ 26 h 60"/>
                  <a:gd name="T60" fmla="*/ 40 w 101"/>
                  <a:gd name="T61" fmla="*/ 24 h 60"/>
                  <a:gd name="T62" fmla="*/ 43 w 101"/>
                  <a:gd name="T63" fmla="*/ 26 h 60"/>
                  <a:gd name="T64" fmla="*/ 40 w 101"/>
                  <a:gd name="T65" fmla="*/ 24 h 60"/>
                  <a:gd name="T66" fmla="*/ 40 w 101"/>
                  <a:gd name="T67" fmla="*/ 23 h 60"/>
                  <a:gd name="T68" fmla="*/ 32 w 101"/>
                  <a:gd name="T69" fmla="*/ 20 h 60"/>
                  <a:gd name="T70" fmla="*/ 31 w 101"/>
                  <a:gd name="T71" fmla="*/ 18 h 60"/>
                  <a:gd name="T72" fmla="*/ 31 w 101"/>
                  <a:gd name="T73" fmla="*/ 18 h 60"/>
                  <a:gd name="T74" fmla="*/ 28 w 101"/>
                  <a:gd name="T75" fmla="*/ 17 h 60"/>
                  <a:gd name="T76" fmla="*/ 29 w 101"/>
                  <a:gd name="T77" fmla="*/ 16 h 60"/>
                  <a:gd name="T78" fmla="*/ 28 w 101"/>
                  <a:gd name="T79" fmla="*/ 17 h 60"/>
                  <a:gd name="T80" fmla="*/ 27 w 101"/>
                  <a:gd name="T81" fmla="*/ 15 h 60"/>
                  <a:gd name="T82" fmla="*/ 28 w 101"/>
                  <a:gd name="T83" fmla="*/ 16 h 60"/>
                  <a:gd name="T84" fmla="*/ 19 w 101"/>
                  <a:gd name="T85" fmla="*/ 12 h 60"/>
                  <a:gd name="T86" fmla="*/ 19 w 101"/>
                  <a:gd name="T87" fmla="*/ 11 h 60"/>
                  <a:gd name="T88" fmla="*/ 15 w 101"/>
                  <a:gd name="T89" fmla="*/ 9 h 60"/>
                  <a:gd name="T90" fmla="*/ 15 w 101"/>
                  <a:gd name="T91" fmla="*/ 8 h 60"/>
                  <a:gd name="T92" fmla="*/ 5 w 101"/>
                  <a:gd name="T93" fmla="*/ 3 h 60"/>
                  <a:gd name="T94" fmla="*/ 3 w 101"/>
                  <a:gd name="T95" fmla="*/ 1 h 60"/>
                  <a:gd name="T96" fmla="*/ 6 w 101"/>
                  <a:gd name="T97" fmla="*/ 3 h 60"/>
                  <a:gd name="T98" fmla="*/ 1 w 101"/>
                  <a:gd name="T99" fmla="*/ 1 h 60"/>
                  <a:gd name="T100" fmla="*/ 1 w 101"/>
                  <a:gd name="T101" fmla="*/ 1 h 60"/>
                  <a:gd name="T102" fmla="*/ 1 w 101"/>
                  <a:gd name="T103" fmla="*/ 1 h 60"/>
                  <a:gd name="T104" fmla="*/ 2 w 101"/>
                  <a:gd name="T105" fmla="*/ 0 h 60"/>
                  <a:gd name="T106" fmla="*/ 3 w 101"/>
                  <a:gd name="T107" fmla="*/ 1 h 60"/>
                  <a:gd name="T108" fmla="*/ 1 w 101"/>
                  <a:gd name="T109" fmla="*/ 0 h 60"/>
                  <a:gd name="T110" fmla="*/ 1 w 101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1" h="60">
                    <a:moveTo>
                      <a:pt x="96" y="58"/>
                    </a:moveTo>
                    <a:cubicBezTo>
                      <a:pt x="96" y="58"/>
                      <a:pt x="96" y="58"/>
                      <a:pt x="96" y="58"/>
                    </a:cubicBezTo>
                    <a:cubicBezTo>
                      <a:pt x="97" y="59"/>
                      <a:pt x="99" y="60"/>
                      <a:pt x="100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96" y="58"/>
                      <a:pt x="96" y="58"/>
                      <a:pt x="96" y="58"/>
                    </a:cubicBezTo>
                    <a:moveTo>
                      <a:pt x="96" y="57"/>
                    </a:moveTo>
                    <a:cubicBezTo>
                      <a:pt x="96" y="57"/>
                      <a:pt x="96" y="57"/>
                      <a:pt x="96" y="57"/>
                    </a:cubicBezTo>
                    <a:cubicBezTo>
                      <a:pt x="97" y="57"/>
                      <a:pt x="97" y="58"/>
                      <a:pt x="97" y="58"/>
                    </a:cubicBezTo>
                    <a:cubicBezTo>
                      <a:pt x="98" y="59"/>
                      <a:pt x="100" y="59"/>
                      <a:pt x="101" y="60"/>
                    </a:cubicBezTo>
                    <a:cubicBezTo>
                      <a:pt x="101" y="60"/>
                      <a:pt x="101" y="60"/>
                      <a:pt x="101" y="59"/>
                    </a:cubicBezTo>
                    <a:cubicBezTo>
                      <a:pt x="100" y="58"/>
                      <a:pt x="98" y="58"/>
                      <a:pt x="96" y="57"/>
                    </a:cubicBezTo>
                    <a:moveTo>
                      <a:pt x="89" y="54"/>
                    </a:moveTo>
                    <a:cubicBezTo>
                      <a:pt x="89" y="54"/>
                      <a:pt x="89" y="54"/>
                      <a:pt x="89" y="54"/>
                    </a:cubicBezTo>
                    <a:cubicBezTo>
                      <a:pt x="91" y="55"/>
                      <a:pt x="93" y="56"/>
                      <a:pt x="96" y="58"/>
                    </a:cubicBezTo>
                    <a:cubicBezTo>
                      <a:pt x="96" y="58"/>
                      <a:pt x="96" y="57"/>
                      <a:pt x="96" y="57"/>
                    </a:cubicBezTo>
                    <a:cubicBezTo>
                      <a:pt x="89" y="54"/>
                      <a:pt x="89" y="54"/>
                      <a:pt x="89" y="54"/>
                    </a:cubicBezTo>
                    <a:moveTo>
                      <a:pt x="90" y="53"/>
                    </a:moveTo>
                    <a:cubicBezTo>
                      <a:pt x="90" y="53"/>
                      <a:pt x="90" y="53"/>
                      <a:pt x="90" y="53"/>
                    </a:cubicBezTo>
                    <a:cubicBezTo>
                      <a:pt x="92" y="54"/>
                      <a:pt x="94" y="56"/>
                      <a:pt x="96" y="57"/>
                    </a:cubicBezTo>
                    <a:cubicBezTo>
                      <a:pt x="96" y="57"/>
                      <a:pt x="96" y="57"/>
                      <a:pt x="96" y="56"/>
                    </a:cubicBezTo>
                    <a:cubicBezTo>
                      <a:pt x="94" y="55"/>
                      <a:pt x="92" y="54"/>
                      <a:pt x="90" y="53"/>
                    </a:cubicBezTo>
                    <a:moveTo>
                      <a:pt x="86" y="52"/>
                    </a:moveTo>
                    <a:cubicBezTo>
                      <a:pt x="86" y="52"/>
                      <a:pt x="86" y="52"/>
                      <a:pt x="86" y="52"/>
                    </a:cubicBezTo>
                    <a:cubicBezTo>
                      <a:pt x="87" y="52"/>
                      <a:pt x="87" y="52"/>
                      <a:pt x="87" y="53"/>
                    </a:cubicBezTo>
                    <a:cubicBezTo>
                      <a:pt x="87" y="53"/>
                      <a:pt x="87" y="53"/>
                      <a:pt x="87" y="52"/>
                    </a:cubicBezTo>
                    <a:cubicBezTo>
                      <a:pt x="86" y="52"/>
                      <a:pt x="86" y="52"/>
                      <a:pt x="86" y="52"/>
                    </a:cubicBezTo>
                    <a:moveTo>
                      <a:pt x="87" y="51"/>
                    </a:move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2"/>
                      <a:pt x="87" y="52"/>
                      <a:pt x="8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1"/>
                      <a:pt x="87" y="51"/>
                      <a:pt x="87" y="51"/>
                    </a:cubicBezTo>
                    <a:moveTo>
                      <a:pt x="78" y="47"/>
                    </a:moveTo>
                    <a:cubicBezTo>
                      <a:pt x="78" y="47"/>
                      <a:pt x="78" y="47"/>
                      <a:pt x="78" y="47"/>
                    </a:cubicBezTo>
                    <a:cubicBezTo>
                      <a:pt x="80" y="48"/>
                      <a:pt x="83" y="50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78" y="47"/>
                      <a:pt x="78" y="47"/>
                      <a:pt x="78" y="47"/>
                    </a:cubicBezTo>
                    <a:moveTo>
                      <a:pt x="78" y="47"/>
                    </a:moveTo>
                    <a:cubicBezTo>
                      <a:pt x="77" y="47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moveTo>
                      <a:pt x="79" y="46"/>
                    </a:moveTo>
                    <a:cubicBezTo>
                      <a:pt x="79" y="46"/>
                      <a:pt x="79" y="46"/>
                      <a:pt x="78" y="47"/>
                    </a:cubicBezTo>
                    <a:cubicBezTo>
                      <a:pt x="81" y="48"/>
                      <a:pt x="83" y="49"/>
                      <a:pt x="85" y="51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3" y="49"/>
                      <a:pt x="81" y="47"/>
                      <a:pt x="79" y="46"/>
                    </a:cubicBezTo>
                    <a:moveTo>
                      <a:pt x="78" y="46"/>
                    </a:moveTo>
                    <a:cubicBezTo>
                      <a:pt x="78" y="46"/>
                      <a:pt x="78" y="46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moveTo>
                      <a:pt x="64" y="39"/>
                    </a:moveTo>
                    <a:cubicBezTo>
                      <a:pt x="64" y="39"/>
                      <a:pt x="64" y="39"/>
                      <a:pt x="64" y="39"/>
                    </a:cubicBezTo>
                    <a:cubicBezTo>
                      <a:pt x="67" y="40"/>
                      <a:pt x="69" y="42"/>
                      <a:pt x="72" y="44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64" y="39"/>
                      <a:pt x="64" y="39"/>
                      <a:pt x="64" y="39"/>
                    </a:cubicBezTo>
                    <a:moveTo>
                      <a:pt x="65" y="38"/>
                    </a:moveTo>
                    <a:cubicBezTo>
                      <a:pt x="65" y="38"/>
                      <a:pt x="65" y="38"/>
                      <a:pt x="65" y="38"/>
                    </a:cubicBezTo>
                    <a:cubicBezTo>
                      <a:pt x="67" y="40"/>
                      <a:pt x="70" y="41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0" y="41"/>
                      <a:pt x="67" y="39"/>
                      <a:pt x="65" y="38"/>
                    </a:cubicBezTo>
                    <a:moveTo>
                      <a:pt x="48" y="29"/>
                    </a:moveTo>
                    <a:cubicBezTo>
                      <a:pt x="48" y="29"/>
                      <a:pt x="48" y="29"/>
                      <a:pt x="48" y="29"/>
                    </a:cubicBezTo>
                    <a:cubicBezTo>
                      <a:pt x="50" y="30"/>
                      <a:pt x="52" y="32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48" y="29"/>
                      <a:pt x="48" y="29"/>
                      <a:pt x="48" y="29"/>
                    </a:cubicBezTo>
                    <a:moveTo>
                      <a:pt x="48" y="28"/>
                    </a:moveTo>
                    <a:cubicBezTo>
                      <a:pt x="48" y="28"/>
                      <a:pt x="48" y="28"/>
                      <a:pt x="48" y="29"/>
                    </a:cubicBezTo>
                    <a:cubicBezTo>
                      <a:pt x="50" y="30"/>
                      <a:pt x="53" y="31"/>
                      <a:pt x="55" y="3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3" y="31"/>
                      <a:pt x="51" y="29"/>
                      <a:pt x="48" y="28"/>
                    </a:cubicBezTo>
                    <a:moveTo>
                      <a:pt x="45" y="27"/>
                    </a:move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5" y="27"/>
                      <a:pt x="45" y="27"/>
                    </a:cubicBezTo>
                    <a:moveTo>
                      <a:pt x="45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5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6"/>
                      <a:pt x="45" y="26"/>
                    </a:cubicBezTo>
                    <a:moveTo>
                      <a:pt x="43" y="26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3" y="26"/>
                      <a:pt x="43" y="26"/>
                      <a:pt x="43" y="26"/>
                    </a:cubicBezTo>
                    <a:moveTo>
                      <a:pt x="43" y="25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3" y="25"/>
                    </a:cubicBezTo>
                    <a:moveTo>
                      <a:pt x="40" y="24"/>
                    </a:move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2" y="25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0" y="24"/>
                      <a:pt x="40" y="24"/>
                      <a:pt x="40" y="24"/>
                    </a:cubicBezTo>
                    <a:moveTo>
                      <a:pt x="40" y="23"/>
                    </a:moveTo>
                    <a:cubicBezTo>
                      <a:pt x="40" y="23"/>
                      <a:pt x="40" y="24"/>
                      <a:pt x="40" y="24"/>
                    </a:cubicBezTo>
                    <a:cubicBezTo>
                      <a:pt x="41" y="24"/>
                      <a:pt x="42" y="25"/>
                      <a:pt x="43" y="26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4"/>
                      <a:pt x="41" y="24"/>
                      <a:pt x="40" y="23"/>
                    </a:cubicBezTo>
                    <a:moveTo>
                      <a:pt x="32" y="18"/>
                    </a:moveTo>
                    <a:cubicBezTo>
                      <a:pt x="31" y="18"/>
                      <a:pt x="31" y="19"/>
                      <a:pt x="31" y="19"/>
                    </a:cubicBezTo>
                    <a:cubicBezTo>
                      <a:pt x="31" y="19"/>
                      <a:pt x="32" y="19"/>
                      <a:pt x="32" y="20"/>
                    </a:cubicBezTo>
                    <a:cubicBezTo>
                      <a:pt x="32" y="19"/>
                      <a:pt x="33" y="19"/>
                      <a:pt x="33" y="19"/>
                    </a:cubicBezTo>
                    <a:cubicBezTo>
                      <a:pt x="32" y="19"/>
                      <a:pt x="32" y="18"/>
                      <a:pt x="32" y="18"/>
                    </a:cubicBezTo>
                    <a:moveTo>
                      <a:pt x="31" y="18"/>
                    </a:moveTo>
                    <a:cubicBezTo>
                      <a:pt x="31" y="18"/>
                      <a:pt x="31" y="18"/>
                      <a:pt x="3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moveTo>
                      <a:pt x="29" y="16"/>
                    </a:move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0" y="18"/>
                      <a:pt x="30" y="18"/>
                      <a:pt x="30" y="17"/>
                    </a:cubicBezTo>
                    <a:cubicBezTo>
                      <a:pt x="30" y="17"/>
                      <a:pt x="29" y="17"/>
                      <a:pt x="29" y="16"/>
                    </a:cubicBezTo>
                    <a:moveTo>
                      <a:pt x="28" y="16"/>
                    </a:moveTo>
                    <a:cubicBezTo>
                      <a:pt x="28" y="16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moveTo>
                      <a:pt x="27" y="15"/>
                    </a:move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7"/>
                      <a:pt x="27" y="17"/>
                    </a:cubicBezTo>
                    <a:cubicBezTo>
                      <a:pt x="27" y="16"/>
                      <a:pt x="28" y="16"/>
                      <a:pt x="28" y="16"/>
                    </a:cubicBezTo>
                    <a:cubicBezTo>
                      <a:pt x="28" y="16"/>
                      <a:pt x="27" y="16"/>
                      <a:pt x="27" y="15"/>
                    </a:cubicBezTo>
                    <a:moveTo>
                      <a:pt x="19" y="11"/>
                    </a:moveTo>
                    <a:cubicBezTo>
                      <a:pt x="19" y="11"/>
                      <a:pt x="19" y="11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20" y="11"/>
                    </a:cubicBezTo>
                    <a:cubicBezTo>
                      <a:pt x="20" y="11"/>
                      <a:pt x="19" y="11"/>
                      <a:pt x="19" y="11"/>
                    </a:cubicBezTo>
                    <a:moveTo>
                      <a:pt x="15" y="8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0"/>
                      <a:pt x="17" y="9"/>
                      <a:pt x="15" y="8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0" name="Freeform 9931"/>
              <p:cNvSpPr>
                <a:spLocks noEditPoints="1"/>
              </p:cNvSpPr>
              <p:nvPr/>
            </p:nvSpPr>
            <p:spPr bwMode="auto">
              <a:xfrm>
                <a:off x="-330" y="3313"/>
                <a:ext cx="238" cy="149"/>
              </a:xfrm>
              <a:custGeom>
                <a:avLst/>
                <a:gdLst>
                  <a:gd name="T0" fmla="*/ 96 w 101"/>
                  <a:gd name="T1" fmla="*/ 60 h 63"/>
                  <a:gd name="T2" fmla="*/ 96 w 101"/>
                  <a:gd name="T3" fmla="*/ 59 h 63"/>
                  <a:gd name="T4" fmla="*/ 90 w 101"/>
                  <a:gd name="T5" fmla="*/ 56 h 63"/>
                  <a:gd name="T6" fmla="*/ 90 w 101"/>
                  <a:gd name="T7" fmla="*/ 56 h 63"/>
                  <a:gd name="T8" fmla="*/ 87 w 101"/>
                  <a:gd name="T9" fmla="*/ 54 h 63"/>
                  <a:gd name="T10" fmla="*/ 87 w 101"/>
                  <a:gd name="T11" fmla="*/ 54 h 63"/>
                  <a:gd name="T12" fmla="*/ 79 w 101"/>
                  <a:gd name="T13" fmla="*/ 49 h 63"/>
                  <a:gd name="T14" fmla="*/ 79 w 101"/>
                  <a:gd name="T15" fmla="*/ 49 h 63"/>
                  <a:gd name="T16" fmla="*/ 71 w 101"/>
                  <a:gd name="T17" fmla="*/ 44 h 63"/>
                  <a:gd name="T18" fmla="*/ 65 w 101"/>
                  <a:gd name="T19" fmla="*/ 41 h 63"/>
                  <a:gd name="T20" fmla="*/ 65 w 101"/>
                  <a:gd name="T21" fmla="*/ 41 h 63"/>
                  <a:gd name="T22" fmla="*/ 48 w 101"/>
                  <a:gd name="T23" fmla="*/ 31 h 63"/>
                  <a:gd name="T24" fmla="*/ 55 w 101"/>
                  <a:gd name="T25" fmla="*/ 35 h 63"/>
                  <a:gd name="T26" fmla="*/ 55 w 101"/>
                  <a:gd name="T27" fmla="*/ 35 h 63"/>
                  <a:gd name="T28" fmla="*/ 46 w 101"/>
                  <a:gd name="T29" fmla="*/ 30 h 63"/>
                  <a:gd name="T30" fmla="*/ 45 w 101"/>
                  <a:gd name="T31" fmla="*/ 29 h 63"/>
                  <a:gd name="T32" fmla="*/ 46 w 101"/>
                  <a:gd name="T33" fmla="*/ 28 h 63"/>
                  <a:gd name="T34" fmla="*/ 40 w 101"/>
                  <a:gd name="T35" fmla="*/ 26 h 63"/>
                  <a:gd name="T36" fmla="*/ 41 w 101"/>
                  <a:gd name="T37" fmla="*/ 25 h 63"/>
                  <a:gd name="T38" fmla="*/ 44 w 101"/>
                  <a:gd name="T39" fmla="*/ 28 h 63"/>
                  <a:gd name="T40" fmla="*/ 33 w 101"/>
                  <a:gd name="T41" fmla="*/ 22 h 63"/>
                  <a:gd name="T42" fmla="*/ 33 w 101"/>
                  <a:gd name="T43" fmla="*/ 21 h 63"/>
                  <a:gd name="T44" fmla="*/ 32 w 101"/>
                  <a:gd name="T45" fmla="*/ 21 h 63"/>
                  <a:gd name="T46" fmla="*/ 29 w 101"/>
                  <a:gd name="T47" fmla="*/ 19 h 63"/>
                  <a:gd name="T48" fmla="*/ 29 w 101"/>
                  <a:gd name="T49" fmla="*/ 19 h 63"/>
                  <a:gd name="T50" fmla="*/ 28 w 101"/>
                  <a:gd name="T51" fmla="*/ 19 h 63"/>
                  <a:gd name="T52" fmla="*/ 28 w 101"/>
                  <a:gd name="T53" fmla="*/ 18 h 63"/>
                  <a:gd name="T54" fmla="*/ 27 w 101"/>
                  <a:gd name="T55" fmla="*/ 18 h 63"/>
                  <a:gd name="T56" fmla="*/ 27 w 101"/>
                  <a:gd name="T57" fmla="*/ 18 h 63"/>
                  <a:gd name="T58" fmla="*/ 30 w 101"/>
                  <a:gd name="T59" fmla="*/ 18 h 63"/>
                  <a:gd name="T60" fmla="*/ 30 w 101"/>
                  <a:gd name="T61" fmla="*/ 18 h 63"/>
                  <a:gd name="T62" fmla="*/ 29 w 101"/>
                  <a:gd name="T63" fmla="*/ 17 h 63"/>
                  <a:gd name="T64" fmla="*/ 28 w 101"/>
                  <a:gd name="T65" fmla="*/ 17 h 63"/>
                  <a:gd name="T66" fmla="*/ 19 w 101"/>
                  <a:gd name="T67" fmla="*/ 14 h 63"/>
                  <a:gd name="T68" fmla="*/ 20 w 101"/>
                  <a:gd name="T69" fmla="*/ 14 h 63"/>
                  <a:gd name="T70" fmla="*/ 20 w 101"/>
                  <a:gd name="T71" fmla="*/ 13 h 63"/>
                  <a:gd name="T72" fmla="*/ 17 w 101"/>
                  <a:gd name="T73" fmla="*/ 12 h 63"/>
                  <a:gd name="T74" fmla="*/ 17 w 101"/>
                  <a:gd name="T75" fmla="*/ 12 h 63"/>
                  <a:gd name="T76" fmla="*/ 21 w 101"/>
                  <a:gd name="T77" fmla="*/ 12 h 63"/>
                  <a:gd name="T78" fmla="*/ 15 w 101"/>
                  <a:gd name="T79" fmla="*/ 12 h 63"/>
                  <a:gd name="T80" fmla="*/ 17 w 101"/>
                  <a:gd name="T81" fmla="*/ 12 h 63"/>
                  <a:gd name="T82" fmla="*/ 15 w 101"/>
                  <a:gd name="T83" fmla="*/ 11 h 63"/>
                  <a:gd name="T84" fmla="*/ 16 w 101"/>
                  <a:gd name="T85" fmla="*/ 11 h 63"/>
                  <a:gd name="T86" fmla="*/ 18 w 101"/>
                  <a:gd name="T87" fmla="*/ 10 h 63"/>
                  <a:gd name="T88" fmla="*/ 16 w 101"/>
                  <a:gd name="T89" fmla="*/ 9 h 63"/>
                  <a:gd name="T90" fmla="*/ 3 w 101"/>
                  <a:gd name="T91" fmla="*/ 4 h 63"/>
                  <a:gd name="T92" fmla="*/ 3 w 101"/>
                  <a:gd name="T93" fmla="*/ 4 h 63"/>
                  <a:gd name="T94" fmla="*/ 4 w 101"/>
                  <a:gd name="T95" fmla="*/ 3 h 63"/>
                  <a:gd name="T96" fmla="*/ 1 w 101"/>
                  <a:gd name="T97" fmla="*/ 3 h 63"/>
                  <a:gd name="T98" fmla="*/ 2 w 101"/>
                  <a:gd name="T99" fmla="*/ 3 h 63"/>
                  <a:gd name="T100" fmla="*/ 1 w 101"/>
                  <a:gd name="T101" fmla="*/ 2 h 63"/>
                  <a:gd name="T102" fmla="*/ 1 w 101"/>
                  <a:gd name="T103" fmla="*/ 2 h 63"/>
                  <a:gd name="T104" fmla="*/ 2 w 101"/>
                  <a:gd name="T105" fmla="*/ 2 h 63"/>
                  <a:gd name="T106" fmla="*/ 4 w 101"/>
                  <a:gd name="T107" fmla="*/ 2 h 63"/>
                  <a:gd name="T108" fmla="*/ 1 w 101"/>
                  <a:gd name="T109" fmla="*/ 2 h 63"/>
                  <a:gd name="T110" fmla="*/ 3 w 101"/>
                  <a:gd name="T111" fmla="*/ 1 h 63"/>
                  <a:gd name="T112" fmla="*/ 2 w 101"/>
                  <a:gd name="T1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1" h="63">
                    <a:moveTo>
                      <a:pt x="99" y="61"/>
                    </a:moveTo>
                    <a:cubicBezTo>
                      <a:pt x="100" y="62"/>
                      <a:pt x="100" y="62"/>
                      <a:pt x="101" y="62"/>
                    </a:cubicBezTo>
                    <a:cubicBezTo>
                      <a:pt x="101" y="62"/>
                      <a:pt x="101" y="62"/>
                      <a:pt x="101" y="62"/>
                    </a:cubicBezTo>
                    <a:cubicBezTo>
                      <a:pt x="100" y="62"/>
                      <a:pt x="100" y="62"/>
                      <a:pt x="99" y="61"/>
                    </a:cubicBezTo>
                    <a:moveTo>
                      <a:pt x="96" y="60"/>
                    </a:moveTo>
                    <a:cubicBezTo>
                      <a:pt x="96" y="60"/>
                      <a:pt x="96" y="60"/>
                      <a:pt x="96" y="60"/>
                    </a:cubicBezTo>
                    <a:cubicBezTo>
                      <a:pt x="98" y="61"/>
                      <a:pt x="99" y="62"/>
                      <a:pt x="101" y="63"/>
                    </a:cubicBezTo>
                    <a:cubicBezTo>
                      <a:pt x="101" y="63"/>
                      <a:pt x="101" y="63"/>
                      <a:pt x="101" y="62"/>
                    </a:cubicBezTo>
                    <a:cubicBezTo>
                      <a:pt x="99" y="61"/>
                      <a:pt x="98" y="61"/>
                      <a:pt x="96" y="60"/>
                    </a:cubicBezTo>
                    <a:moveTo>
                      <a:pt x="96" y="59"/>
                    </a:moveTo>
                    <a:cubicBezTo>
                      <a:pt x="96" y="59"/>
                      <a:pt x="96" y="59"/>
                      <a:pt x="96" y="60"/>
                    </a:cubicBezTo>
                    <a:cubicBezTo>
                      <a:pt x="97" y="60"/>
                      <a:pt x="98" y="61"/>
                      <a:pt x="99" y="61"/>
                    </a:cubicBezTo>
                    <a:cubicBezTo>
                      <a:pt x="98" y="61"/>
                      <a:pt x="97" y="60"/>
                      <a:pt x="96" y="59"/>
                    </a:cubicBezTo>
                    <a:moveTo>
                      <a:pt x="90" y="56"/>
                    </a:moveTo>
                    <a:cubicBezTo>
                      <a:pt x="90" y="56"/>
                      <a:pt x="90" y="56"/>
                      <a:pt x="90" y="56"/>
                    </a:cubicBezTo>
                    <a:cubicBezTo>
                      <a:pt x="92" y="57"/>
                      <a:pt x="94" y="59"/>
                      <a:pt x="96" y="60"/>
                    </a:cubicBezTo>
                    <a:cubicBezTo>
                      <a:pt x="96" y="60"/>
                      <a:pt x="96" y="60"/>
                      <a:pt x="96" y="59"/>
                    </a:cubicBezTo>
                    <a:cubicBezTo>
                      <a:pt x="94" y="58"/>
                      <a:pt x="92" y="57"/>
                      <a:pt x="90" y="56"/>
                    </a:cubicBezTo>
                    <a:moveTo>
                      <a:pt x="90" y="55"/>
                    </a:moveTo>
                    <a:cubicBezTo>
                      <a:pt x="90" y="55"/>
                      <a:pt x="90" y="56"/>
                      <a:pt x="90" y="56"/>
                    </a:cubicBezTo>
                    <a:cubicBezTo>
                      <a:pt x="91" y="56"/>
                      <a:pt x="92" y="57"/>
                      <a:pt x="93" y="57"/>
                    </a:cubicBezTo>
                    <a:cubicBezTo>
                      <a:pt x="94" y="58"/>
                      <a:pt x="95" y="59"/>
                      <a:pt x="96" y="5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4" y="58"/>
                      <a:pt x="92" y="57"/>
                      <a:pt x="90" y="55"/>
                    </a:cubicBezTo>
                    <a:moveTo>
                      <a:pt x="87" y="54"/>
                    </a:move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5"/>
                      <a:pt x="88" y="55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7" y="54"/>
                      <a:pt x="87" y="54"/>
                      <a:pt x="87" y="54"/>
                    </a:cubicBezTo>
                    <a:moveTo>
                      <a:pt x="87" y="54"/>
                    </a:move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7" y="54"/>
                      <a:pt x="87" y="54"/>
                    </a:cubicBezTo>
                    <a:moveTo>
                      <a:pt x="79" y="49"/>
                    </a:moveTo>
                    <a:cubicBezTo>
                      <a:pt x="79" y="49"/>
                      <a:pt x="79" y="49"/>
                      <a:pt x="79" y="49"/>
                    </a:cubicBezTo>
                    <a:cubicBezTo>
                      <a:pt x="81" y="51"/>
                      <a:pt x="83" y="52"/>
                      <a:pt x="85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3" y="52"/>
                      <a:pt x="81" y="50"/>
                      <a:pt x="79" y="49"/>
                    </a:cubicBezTo>
                    <a:moveTo>
                      <a:pt x="79" y="49"/>
                    </a:moveTo>
                    <a:cubicBezTo>
                      <a:pt x="79" y="49"/>
                      <a:pt x="79" y="49"/>
                      <a:pt x="79" y="49"/>
                    </a:cubicBezTo>
                    <a:cubicBezTo>
                      <a:pt x="81" y="50"/>
                      <a:pt x="83" y="52"/>
                      <a:pt x="85" y="53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3" y="51"/>
                      <a:pt x="81" y="50"/>
                      <a:pt x="79" y="49"/>
                    </a:cubicBezTo>
                    <a:moveTo>
                      <a:pt x="71" y="44"/>
                    </a:moveTo>
                    <a:cubicBezTo>
                      <a:pt x="71" y="45"/>
                      <a:pt x="72" y="45"/>
                      <a:pt x="72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2" y="45"/>
                      <a:pt x="71" y="45"/>
                      <a:pt x="71" y="44"/>
                    </a:cubicBezTo>
                    <a:moveTo>
                      <a:pt x="65" y="41"/>
                    </a:move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41"/>
                      <a:pt x="66" y="41"/>
                      <a:pt x="66" y="42"/>
                    </a:cubicBezTo>
                    <a:cubicBezTo>
                      <a:pt x="68" y="42"/>
                      <a:pt x="69" y="43"/>
                      <a:pt x="71" y="44"/>
                    </a:cubicBezTo>
                    <a:cubicBezTo>
                      <a:pt x="69" y="43"/>
                      <a:pt x="67" y="42"/>
                      <a:pt x="65" y="41"/>
                    </a:cubicBezTo>
                    <a:moveTo>
                      <a:pt x="65" y="40"/>
                    </a:moveTo>
                    <a:cubicBezTo>
                      <a:pt x="65" y="40"/>
                      <a:pt x="65" y="40"/>
                      <a:pt x="65" y="41"/>
                    </a:cubicBezTo>
                    <a:cubicBezTo>
                      <a:pt x="67" y="42"/>
                      <a:pt x="70" y="44"/>
                      <a:pt x="72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0" y="43"/>
                      <a:pt x="68" y="42"/>
                      <a:pt x="65" y="40"/>
                    </a:cubicBezTo>
                    <a:moveTo>
                      <a:pt x="48" y="31"/>
                    </a:moveTo>
                    <a:cubicBezTo>
                      <a:pt x="48" y="31"/>
                      <a:pt x="48" y="31"/>
                      <a:pt x="48" y="31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51" y="32"/>
                      <a:pt x="53" y="34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3" y="34"/>
                      <a:pt x="51" y="32"/>
                      <a:pt x="48" y="31"/>
                    </a:cubicBezTo>
                    <a:moveTo>
                      <a:pt x="49" y="30"/>
                    </a:moveTo>
                    <a:cubicBezTo>
                      <a:pt x="49" y="30"/>
                      <a:pt x="49" y="30"/>
                      <a:pt x="48" y="31"/>
                    </a:cubicBezTo>
                    <a:cubicBezTo>
                      <a:pt x="51" y="32"/>
                      <a:pt x="53" y="33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3" y="33"/>
                      <a:pt x="51" y="31"/>
                      <a:pt x="49" y="30"/>
                    </a:cubicBezTo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6" y="29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5" y="29"/>
                      <a:pt x="45" y="29"/>
                    </a:cubicBezTo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5" y="29"/>
                      <a:pt x="45" y="29"/>
                      <a:pt x="45" y="29"/>
                    </a:cubicBezTo>
                    <a:moveTo>
                      <a:pt x="46" y="28"/>
                    </a:moveTo>
                    <a:cubicBezTo>
                      <a:pt x="45" y="28"/>
                      <a:pt x="45" y="28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7" y="29"/>
                      <a:pt x="47" y="29"/>
                      <a:pt x="47" y="28"/>
                    </a:cubicBezTo>
                    <a:cubicBezTo>
                      <a:pt x="46" y="28"/>
                      <a:pt x="46" y="28"/>
                      <a:pt x="46" y="28"/>
                    </a:cubicBezTo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7"/>
                      <a:pt x="43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3" y="27"/>
                      <a:pt x="41" y="27"/>
                      <a:pt x="40" y="26"/>
                    </a:cubicBezTo>
                    <a:moveTo>
                      <a:pt x="41" y="25"/>
                    </a:moveTo>
                    <a:cubicBezTo>
                      <a:pt x="41" y="25"/>
                      <a:pt x="40" y="25"/>
                      <a:pt x="40" y="26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7"/>
                      <a:pt x="43" y="27"/>
                      <a:pt x="44" y="28"/>
                    </a:cubicBezTo>
                    <a:cubicBezTo>
                      <a:pt x="44" y="28"/>
                      <a:pt x="44" y="27"/>
                      <a:pt x="45" y="27"/>
                    </a:cubicBezTo>
                    <a:cubicBezTo>
                      <a:pt x="43" y="26"/>
                      <a:pt x="42" y="25"/>
                      <a:pt x="41" y="25"/>
                    </a:cubicBezTo>
                    <a:moveTo>
                      <a:pt x="32" y="21"/>
                    </a:move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1"/>
                      <a:pt x="32" y="21"/>
                      <a:pt x="32" y="21"/>
                    </a:cubicBezTo>
                    <a:moveTo>
                      <a:pt x="32" y="21"/>
                    </a:move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2" y="21"/>
                      <a:pt x="32" y="21"/>
                      <a:pt x="32" y="21"/>
                    </a:cubicBezTo>
                    <a:moveTo>
                      <a:pt x="33" y="20"/>
                    </a:moveTo>
                    <a:cubicBezTo>
                      <a:pt x="33" y="20"/>
                      <a:pt x="33" y="20"/>
                      <a:pt x="32" y="20"/>
                    </a:cubicBezTo>
                    <a:cubicBezTo>
                      <a:pt x="32" y="20"/>
                      <a:pt x="32" y="20"/>
                      <a:pt x="32" y="21"/>
                    </a:cubicBezTo>
                    <a:cubicBezTo>
                      <a:pt x="32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4" y="20"/>
                      <a:pt x="34" y="20"/>
                    </a:cubicBezTo>
                    <a:cubicBezTo>
                      <a:pt x="33" y="20"/>
                      <a:pt x="33" y="20"/>
                      <a:pt x="33" y="20"/>
                    </a:cubicBezTo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29" y="19"/>
                      <a:pt x="29" y="19"/>
                    </a:cubicBezTo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19"/>
                      <a:pt x="29" y="19"/>
                      <a:pt x="29" y="19"/>
                    </a:cubicBezTo>
                    <a:moveTo>
                      <a:pt x="28" y="19"/>
                    </a:move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moveTo>
                      <a:pt x="28" y="18"/>
                    </a:moveTo>
                    <a:cubicBezTo>
                      <a:pt x="28" y="18"/>
                      <a:pt x="28" y="18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8"/>
                      <a:pt x="28" y="18"/>
                      <a:pt x="28" y="18"/>
                    </a:cubicBezTo>
                    <a:moveTo>
                      <a:pt x="27" y="18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7" y="18"/>
                      <a:pt x="27" y="18"/>
                      <a:pt x="27" y="18"/>
                    </a:cubicBezTo>
                    <a:moveTo>
                      <a:pt x="27" y="18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7" y="18"/>
                      <a:pt x="27" y="18"/>
                      <a:pt x="27" y="18"/>
                    </a:cubicBezTo>
                    <a:moveTo>
                      <a:pt x="30" y="18"/>
                    </a:moveTo>
                    <a:cubicBezTo>
                      <a:pt x="29" y="18"/>
                      <a:pt x="29" y="18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18"/>
                    </a:cubicBezTo>
                    <a:cubicBezTo>
                      <a:pt x="31" y="18"/>
                      <a:pt x="30" y="18"/>
                      <a:pt x="30" y="18"/>
                    </a:cubicBezTo>
                    <a:moveTo>
                      <a:pt x="29" y="17"/>
                    </a:moveTo>
                    <a:cubicBezTo>
                      <a:pt x="29" y="18"/>
                      <a:pt x="29" y="18"/>
                      <a:pt x="28" y="18"/>
                    </a:cubicBezTo>
                    <a:cubicBezTo>
                      <a:pt x="28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moveTo>
                      <a:pt x="28" y="17"/>
                    </a:moveTo>
                    <a:cubicBezTo>
                      <a:pt x="28" y="17"/>
                      <a:pt x="28" y="17"/>
                      <a:pt x="27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moveTo>
                      <a:pt x="19" y="14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moveTo>
                      <a:pt x="20" y="14"/>
                    </a:move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moveTo>
                      <a:pt x="20" y="13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moveTo>
                      <a:pt x="17" y="12"/>
                    </a:moveTo>
                    <a:cubicBezTo>
                      <a:pt x="17" y="12"/>
                      <a:pt x="17" y="13"/>
                      <a:pt x="17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7" y="12"/>
                      <a:pt x="17" y="12"/>
                      <a:pt x="17" y="12"/>
                    </a:cubicBezTo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2"/>
                      <a:pt x="17" y="12"/>
                    </a:cubicBezTo>
                    <a:moveTo>
                      <a:pt x="21" y="12"/>
                    </a:moveTo>
                    <a:cubicBezTo>
                      <a:pt x="20" y="12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moveTo>
                      <a:pt x="15" y="12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2"/>
                      <a:pt x="17" y="12"/>
                      <a:pt x="17" y="12"/>
                    </a:cubicBezTo>
                    <a:moveTo>
                      <a:pt x="15" y="11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1"/>
                      <a:pt x="16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1"/>
                      <a:pt x="15" y="11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8" y="10"/>
                    </a:moveTo>
                    <a:cubicBezTo>
                      <a:pt x="18" y="11"/>
                      <a:pt x="17" y="11"/>
                      <a:pt x="17" y="11"/>
                    </a:cubicBez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1"/>
                      <a:pt x="19" y="11"/>
                      <a:pt x="18" y="10"/>
                    </a:cubicBezTo>
                    <a:moveTo>
                      <a:pt x="16" y="9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1"/>
                      <a:pt x="17" y="11"/>
                      <a:pt x="17" y="11"/>
                    </a:cubicBezTo>
                    <a:cubicBezTo>
                      <a:pt x="17" y="11"/>
                      <a:pt x="18" y="11"/>
                      <a:pt x="18" y="10"/>
                    </a:cubicBezTo>
                    <a:cubicBezTo>
                      <a:pt x="17" y="10"/>
                      <a:pt x="17" y="10"/>
                      <a:pt x="16" y="9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3" y="4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2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4" y="2"/>
                    </a:moveTo>
                    <a:cubicBezTo>
                      <a:pt x="4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2"/>
                      <a:pt x="4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1" name="Freeform 9932"/>
              <p:cNvSpPr>
                <a:spLocks noEditPoints="1"/>
              </p:cNvSpPr>
              <p:nvPr/>
            </p:nvSpPr>
            <p:spPr bwMode="auto">
              <a:xfrm>
                <a:off x="-342" y="3342"/>
                <a:ext cx="160" cy="101"/>
              </a:xfrm>
              <a:custGeom>
                <a:avLst/>
                <a:gdLst>
                  <a:gd name="T0" fmla="*/ 63 w 68"/>
                  <a:gd name="T1" fmla="*/ 40 h 43"/>
                  <a:gd name="T2" fmla="*/ 63 w 68"/>
                  <a:gd name="T3" fmla="*/ 40 h 43"/>
                  <a:gd name="T4" fmla="*/ 47 w 68"/>
                  <a:gd name="T5" fmla="*/ 30 h 43"/>
                  <a:gd name="T6" fmla="*/ 54 w 68"/>
                  <a:gd name="T7" fmla="*/ 34 h 43"/>
                  <a:gd name="T8" fmla="*/ 44 w 68"/>
                  <a:gd name="T9" fmla="*/ 28 h 43"/>
                  <a:gd name="T10" fmla="*/ 45 w 68"/>
                  <a:gd name="T11" fmla="*/ 28 h 43"/>
                  <a:gd name="T12" fmla="*/ 44 w 68"/>
                  <a:gd name="T13" fmla="*/ 28 h 43"/>
                  <a:gd name="T14" fmla="*/ 42 w 68"/>
                  <a:gd name="T15" fmla="*/ 27 h 43"/>
                  <a:gd name="T16" fmla="*/ 43 w 68"/>
                  <a:gd name="T17" fmla="*/ 27 h 43"/>
                  <a:gd name="T18" fmla="*/ 39 w 68"/>
                  <a:gd name="T19" fmla="*/ 25 h 43"/>
                  <a:gd name="T20" fmla="*/ 42 w 68"/>
                  <a:gd name="T21" fmla="*/ 27 h 43"/>
                  <a:gd name="T22" fmla="*/ 39 w 68"/>
                  <a:gd name="T23" fmla="*/ 25 h 43"/>
                  <a:gd name="T24" fmla="*/ 30 w 68"/>
                  <a:gd name="T25" fmla="*/ 19 h 43"/>
                  <a:gd name="T26" fmla="*/ 31 w 68"/>
                  <a:gd name="T27" fmla="*/ 20 h 43"/>
                  <a:gd name="T28" fmla="*/ 30 w 68"/>
                  <a:gd name="T29" fmla="*/ 19 h 43"/>
                  <a:gd name="T30" fmla="*/ 30 w 68"/>
                  <a:gd name="T31" fmla="*/ 19 h 43"/>
                  <a:gd name="T32" fmla="*/ 30 w 68"/>
                  <a:gd name="T33" fmla="*/ 19 h 43"/>
                  <a:gd name="T34" fmla="*/ 28 w 68"/>
                  <a:gd name="T35" fmla="*/ 18 h 43"/>
                  <a:gd name="T36" fmla="*/ 29 w 68"/>
                  <a:gd name="T37" fmla="*/ 18 h 43"/>
                  <a:gd name="T38" fmla="*/ 27 w 68"/>
                  <a:gd name="T39" fmla="*/ 17 h 43"/>
                  <a:gd name="T40" fmla="*/ 27 w 68"/>
                  <a:gd name="T41" fmla="*/ 17 h 43"/>
                  <a:gd name="T42" fmla="*/ 27 w 68"/>
                  <a:gd name="T43" fmla="*/ 17 h 43"/>
                  <a:gd name="T44" fmla="*/ 26 w 68"/>
                  <a:gd name="T45" fmla="*/ 17 h 43"/>
                  <a:gd name="T46" fmla="*/ 27 w 68"/>
                  <a:gd name="T47" fmla="*/ 17 h 43"/>
                  <a:gd name="T48" fmla="*/ 18 w 68"/>
                  <a:gd name="T49" fmla="*/ 12 h 43"/>
                  <a:gd name="T50" fmla="*/ 18 w 68"/>
                  <a:gd name="T51" fmla="*/ 12 h 43"/>
                  <a:gd name="T52" fmla="*/ 18 w 68"/>
                  <a:gd name="T53" fmla="*/ 12 h 43"/>
                  <a:gd name="T54" fmla="*/ 14 w 68"/>
                  <a:gd name="T55" fmla="*/ 9 h 43"/>
                  <a:gd name="T56" fmla="*/ 18 w 68"/>
                  <a:gd name="T57" fmla="*/ 11 h 43"/>
                  <a:gd name="T58" fmla="*/ 2 w 68"/>
                  <a:gd name="T59" fmla="*/ 2 h 43"/>
                  <a:gd name="T60" fmla="*/ 5 w 68"/>
                  <a:gd name="T61" fmla="*/ 3 h 43"/>
                  <a:gd name="T62" fmla="*/ 2 w 68"/>
                  <a:gd name="T63" fmla="*/ 2 h 43"/>
                  <a:gd name="T64" fmla="*/ 1 w 68"/>
                  <a:gd name="T65" fmla="*/ 1 h 43"/>
                  <a:gd name="T66" fmla="*/ 2 w 68"/>
                  <a:gd name="T67" fmla="*/ 2 h 43"/>
                  <a:gd name="T68" fmla="*/ 0 w 68"/>
                  <a:gd name="T69" fmla="*/ 0 h 43"/>
                  <a:gd name="T70" fmla="*/ 1 w 68"/>
                  <a:gd name="T71" fmla="*/ 1 h 43"/>
                  <a:gd name="T72" fmla="*/ 0 w 68"/>
                  <a:gd name="T7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43">
                    <a:moveTo>
                      <a:pt x="63" y="40"/>
                    </a:moveTo>
                    <a:cubicBezTo>
                      <a:pt x="63" y="40"/>
                      <a:pt x="63" y="40"/>
                      <a:pt x="63" y="40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2"/>
                      <a:pt x="65" y="41"/>
                      <a:pt x="63" y="40"/>
                    </a:cubicBezTo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1" y="32"/>
                      <a:pt x="49" y="31"/>
                      <a:pt x="47" y="30"/>
                    </a:cubicBezTo>
                    <a:moveTo>
                      <a:pt x="44" y="28"/>
                    </a:move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4" y="28"/>
                      <a:pt x="44" y="28"/>
                      <a:pt x="44" y="28"/>
                    </a:cubicBezTo>
                    <a:moveTo>
                      <a:pt x="42" y="27"/>
                    </a:moveTo>
                    <a:cubicBezTo>
                      <a:pt x="42" y="27"/>
                      <a:pt x="42" y="27"/>
                      <a:pt x="42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2" y="27"/>
                      <a:pt x="42" y="27"/>
                      <a:pt x="42" y="27"/>
                    </a:cubicBezTo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6"/>
                      <a:pt x="42" y="26"/>
                    </a:cubicBezTo>
                    <a:cubicBezTo>
                      <a:pt x="41" y="26"/>
                      <a:pt x="40" y="25"/>
                      <a:pt x="39" y="25"/>
                    </a:cubicBezTo>
                    <a:moveTo>
                      <a:pt x="30" y="19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19"/>
                      <a:pt x="30" y="19"/>
                    </a:cubicBezTo>
                    <a:moveTo>
                      <a:pt x="30" y="19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moveTo>
                      <a:pt x="28" y="18"/>
                    </a:move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8" y="18"/>
                      <a:pt x="28" y="18"/>
                    </a:cubicBezTo>
                    <a:moveTo>
                      <a:pt x="27" y="17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moveTo>
                      <a:pt x="26" y="17"/>
                    </a:move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7"/>
                      <a:pt x="26" y="17"/>
                      <a:pt x="26" y="17"/>
                    </a:cubicBezTo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5" y="10"/>
                      <a:pt x="14" y="9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2" name="Freeform 9933"/>
              <p:cNvSpPr>
                <a:spLocks noEditPoints="1"/>
              </p:cNvSpPr>
              <p:nvPr/>
            </p:nvSpPr>
            <p:spPr bwMode="auto">
              <a:xfrm>
                <a:off x="-319" y="3519"/>
                <a:ext cx="142" cy="82"/>
              </a:xfrm>
              <a:custGeom>
                <a:avLst/>
                <a:gdLst>
                  <a:gd name="T0" fmla="*/ 55 w 60"/>
                  <a:gd name="T1" fmla="*/ 33 h 35"/>
                  <a:gd name="T2" fmla="*/ 55 w 60"/>
                  <a:gd name="T3" fmla="*/ 33 h 35"/>
                  <a:gd name="T4" fmla="*/ 60 w 60"/>
                  <a:gd name="T5" fmla="*/ 35 h 35"/>
                  <a:gd name="T6" fmla="*/ 59 w 60"/>
                  <a:gd name="T7" fmla="*/ 35 h 35"/>
                  <a:gd name="T8" fmla="*/ 55 w 60"/>
                  <a:gd name="T9" fmla="*/ 33 h 35"/>
                  <a:gd name="T10" fmla="*/ 49 w 60"/>
                  <a:gd name="T11" fmla="*/ 29 h 35"/>
                  <a:gd name="T12" fmla="*/ 49 w 60"/>
                  <a:gd name="T13" fmla="*/ 29 h 35"/>
                  <a:gd name="T14" fmla="*/ 55 w 60"/>
                  <a:gd name="T15" fmla="*/ 32 h 35"/>
                  <a:gd name="T16" fmla="*/ 55 w 60"/>
                  <a:gd name="T17" fmla="*/ 32 h 35"/>
                  <a:gd name="T18" fmla="*/ 49 w 60"/>
                  <a:gd name="T19" fmla="*/ 29 h 35"/>
                  <a:gd name="T20" fmla="*/ 46 w 60"/>
                  <a:gd name="T21" fmla="*/ 27 h 35"/>
                  <a:gd name="T22" fmla="*/ 46 w 60"/>
                  <a:gd name="T23" fmla="*/ 27 h 35"/>
                  <a:gd name="T24" fmla="*/ 47 w 60"/>
                  <a:gd name="T25" fmla="*/ 28 h 35"/>
                  <a:gd name="T26" fmla="*/ 47 w 60"/>
                  <a:gd name="T27" fmla="*/ 28 h 35"/>
                  <a:gd name="T28" fmla="*/ 46 w 60"/>
                  <a:gd name="T29" fmla="*/ 27 h 35"/>
                  <a:gd name="T30" fmla="*/ 37 w 60"/>
                  <a:gd name="T31" fmla="*/ 22 h 35"/>
                  <a:gd name="T32" fmla="*/ 37 w 60"/>
                  <a:gd name="T33" fmla="*/ 22 h 35"/>
                  <a:gd name="T34" fmla="*/ 44 w 60"/>
                  <a:gd name="T35" fmla="*/ 26 h 35"/>
                  <a:gd name="T36" fmla="*/ 44 w 60"/>
                  <a:gd name="T37" fmla="*/ 26 h 35"/>
                  <a:gd name="T38" fmla="*/ 37 w 60"/>
                  <a:gd name="T39" fmla="*/ 22 h 35"/>
                  <a:gd name="T40" fmla="*/ 23 w 60"/>
                  <a:gd name="T41" fmla="*/ 14 h 35"/>
                  <a:gd name="T42" fmla="*/ 23 w 60"/>
                  <a:gd name="T43" fmla="*/ 14 h 35"/>
                  <a:gd name="T44" fmla="*/ 32 w 60"/>
                  <a:gd name="T45" fmla="*/ 19 h 35"/>
                  <a:gd name="T46" fmla="*/ 32 w 60"/>
                  <a:gd name="T47" fmla="*/ 19 h 35"/>
                  <a:gd name="T48" fmla="*/ 23 w 60"/>
                  <a:gd name="T49" fmla="*/ 14 h 35"/>
                  <a:gd name="T50" fmla="*/ 14 w 60"/>
                  <a:gd name="T51" fmla="*/ 9 h 35"/>
                  <a:gd name="T52" fmla="*/ 14 w 60"/>
                  <a:gd name="T53" fmla="*/ 9 h 35"/>
                  <a:gd name="T54" fmla="*/ 14 w 60"/>
                  <a:gd name="T55" fmla="*/ 9 h 35"/>
                  <a:gd name="T56" fmla="*/ 14 w 60"/>
                  <a:gd name="T57" fmla="*/ 9 h 35"/>
                  <a:gd name="T58" fmla="*/ 14 w 60"/>
                  <a:gd name="T59" fmla="*/ 9 h 35"/>
                  <a:gd name="T60" fmla="*/ 8 w 60"/>
                  <a:gd name="T61" fmla="*/ 5 h 35"/>
                  <a:gd name="T62" fmla="*/ 8 w 60"/>
                  <a:gd name="T63" fmla="*/ 5 h 35"/>
                  <a:gd name="T64" fmla="*/ 14 w 60"/>
                  <a:gd name="T65" fmla="*/ 9 h 35"/>
                  <a:gd name="T66" fmla="*/ 14 w 60"/>
                  <a:gd name="T67" fmla="*/ 9 h 35"/>
                  <a:gd name="T68" fmla="*/ 8 w 60"/>
                  <a:gd name="T69" fmla="*/ 5 h 35"/>
                  <a:gd name="T70" fmla="*/ 7 w 60"/>
                  <a:gd name="T71" fmla="*/ 5 h 35"/>
                  <a:gd name="T72" fmla="*/ 7 w 60"/>
                  <a:gd name="T73" fmla="*/ 5 h 35"/>
                  <a:gd name="T74" fmla="*/ 7 w 60"/>
                  <a:gd name="T75" fmla="*/ 5 h 35"/>
                  <a:gd name="T76" fmla="*/ 7 w 60"/>
                  <a:gd name="T77" fmla="*/ 5 h 35"/>
                  <a:gd name="T78" fmla="*/ 7 w 60"/>
                  <a:gd name="T79" fmla="*/ 5 h 35"/>
                  <a:gd name="T80" fmla="*/ 4 w 60"/>
                  <a:gd name="T81" fmla="*/ 3 h 35"/>
                  <a:gd name="T82" fmla="*/ 4 w 60"/>
                  <a:gd name="T83" fmla="*/ 3 h 35"/>
                  <a:gd name="T84" fmla="*/ 5 w 60"/>
                  <a:gd name="T85" fmla="*/ 4 h 35"/>
                  <a:gd name="T86" fmla="*/ 5 w 60"/>
                  <a:gd name="T87" fmla="*/ 4 h 35"/>
                  <a:gd name="T88" fmla="*/ 4 w 60"/>
                  <a:gd name="T89" fmla="*/ 3 h 35"/>
                  <a:gd name="T90" fmla="*/ 0 w 60"/>
                  <a:gd name="T91" fmla="*/ 0 h 35"/>
                  <a:gd name="T92" fmla="*/ 2 w 60"/>
                  <a:gd name="T93" fmla="*/ 2 h 35"/>
                  <a:gd name="T94" fmla="*/ 2 w 60"/>
                  <a:gd name="T95" fmla="*/ 2 h 35"/>
                  <a:gd name="T96" fmla="*/ 0 w 60"/>
                  <a:gd name="T9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" h="35">
                    <a:moveTo>
                      <a:pt x="55" y="33"/>
                    </a:moveTo>
                    <a:cubicBezTo>
                      <a:pt x="55" y="33"/>
                      <a:pt x="55" y="33"/>
                      <a:pt x="55" y="33"/>
                    </a:cubicBezTo>
                    <a:cubicBezTo>
                      <a:pt x="57" y="34"/>
                      <a:pt x="58" y="34"/>
                      <a:pt x="60" y="35"/>
                    </a:cubicBezTo>
                    <a:cubicBezTo>
                      <a:pt x="60" y="35"/>
                      <a:pt x="59" y="35"/>
                      <a:pt x="59" y="35"/>
                    </a:cubicBezTo>
                    <a:cubicBezTo>
                      <a:pt x="58" y="34"/>
                      <a:pt x="57" y="33"/>
                      <a:pt x="55" y="33"/>
                    </a:cubicBezTo>
                    <a:moveTo>
                      <a:pt x="49" y="29"/>
                    </a:moveTo>
                    <a:cubicBezTo>
                      <a:pt x="49" y="29"/>
                      <a:pt x="49" y="29"/>
                      <a:pt x="49" y="29"/>
                    </a:cubicBezTo>
                    <a:cubicBezTo>
                      <a:pt x="51" y="30"/>
                      <a:pt x="53" y="31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3" y="31"/>
                      <a:pt x="51" y="30"/>
                      <a:pt x="49" y="29"/>
                    </a:cubicBezTo>
                    <a:moveTo>
                      <a:pt x="46" y="27"/>
                    </a:move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6" y="27"/>
                    </a:cubicBezTo>
                    <a:moveTo>
                      <a:pt x="37" y="22"/>
                    </a:moveTo>
                    <a:cubicBezTo>
                      <a:pt x="37" y="22"/>
                      <a:pt x="37" y="22"/>
                      <a:pt x="37" y="22"/>
                    </a:cubicBezTo>
                    <a:cubicBezTo>
                      <a:pt x="39" y="23"/>
                      <a:pt x="42" y="25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2" y="25"/>
                      <a:pt x="39" y="23"/>
                      <a:pt x="37" y="22"/>
                    </a:cubicBezTo>
                    <a:moveTo>
                      <a:pt x="23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6" y="16"/>
                      <a:pt x="29" y="17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9" y="18"/>
                      <a:pt x="26" y="16"/>
                      <a:pt x="23" y="14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10" y="6"/>
                      <a:pt x="12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8"/>
                      <a:pt x="10" y="6"/>
                      <a:pt x="8" y="5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3" name="Freeform 9934"/>
              <p:cNvSpPr>
                <a:spLocks noEditPoints="1"/>
              </p:cNvSpPr>
              <p:nvPr/>
            </p:nvSpPr>
            <p:spPr bwMode="auto">
              <a:xfrm>
                <a:off x="-345" y="3488"/>
                <a:ext cx="171" cy="111"/>
              </a:xfrm>
              <a:custGeom>
                <a:avLst/>
                <a:gdLst>
                  <a:gd name="T0" fmla="*/ 67 w 72"/>
                  <a:gd name="T1" fmla="*/ 45 h 47"/>
                  <a:gd name="T2" fmla="*/ 72 w 72"/>
                  <a:gd name="T3" fmla="*/ 47 h 47"/>
                  <a:gd name="T4" fmla="*/ 60 w 72"/>
                  <a:gd name="T5" fmla="*/ 42 h 47"/>
                  <a:gd name="T6" fmla="*/ 65 w 72"/>
                  <a:gd name="T7" fmla="*/ 45 h 47"/>
                  <a:gd name="T8" fmla="*/ 61 w 72"/>
                  <a:gd name="T9" fmla="*/ 41 h 47"/>
                  <a:gd name="T10" fmla="*/ 66 w 72"/>
                  <a:gd name="T11" fmla="*/ 44 h 47"/>
                  <a:gd name="T12" fmla="*/ 67 w 72"/>
                  <a:gd name="T13" fmla="*/ 44 h 47"/>
                  <a:gd name="T14" fmla="*/ 57 w 72"/>
                  <a:gd name="T15" fmla="*/ 40 h 47"/>
                  <a:gd name="T16" fmla="*/ 58 w 72"/>
                  <a:gd name="T17" fmla="*/ 41 h 47"/>
                  <a:gd name="T18" fmla="*/ 57 w 72"/>
                  <a:gd name="T19" fmla="*/ 40 h 47"/>
                  <a:gd name="T20" fmla="*/ 63 w 72"/>
                  <a:gd name="T21" fmla="*/ 37 h 47"/>
                  <a:gd name="T22" fmla="*/ 65 w 72"/>
                  <a:gd name="T23" fmla="*/ 38 h 47"/>
                  <a:gd name="T24" fmla="*/ 60 w 72"/>
                  <a:gd name="T25" fmla="*/ 35 h 47"/>
                  <a:gd name="T26" fmla="*/ 61 w 72"/>
                  <a:gd name="T27" fmla="*/ 36 h 47"/>
                  <a:gd name="T28" fmla="*/ 60 w 72"/>
                  <a:gd name="T29" fmla="*/ 35 h 47"/>
                  <a:gd name="T30" fmla="*/ 48 w 72"/>
                  <a:gd name="T31" fmla="*/ 34 h 47"/>
                  <a:gd name="T32" fmla="*/ 55 w 72"/>
                  <a:gd name="T33" fmla="*/ 39 h 47"/>
                  <a:gd name="T34" fmla="*/ 48 w 72"/>
                  <a:gd name="T35" fmla="*/ 34 h 47"/>
                  <a:gd name="T36" fmla="*/ 51 w 72"/>
                  <a:gd name="T37" fmla="*/ 29 h 47"/>
                  <a:gd name="T38" fmla="*/ 58 w 72"/>
                  <a:gd name="T39" fmla="*/ 34 h 47"/>
                  <a:gd name="T40" fmla="*/ 34 w 72"/>
                  <a:gd name="T41" fmla="*/ 26 h 47"/>
                  <a:gd name="T42" fmla="*/ 35 w 72"/>
                  <a:gd name="T43" fmla="*/ 26 h 47"/>
                  <a:gd name="T44" fmla="*/ 37 w 72"/>
                  <a:gd name="T45" fmla="*/ 21 h 47"/>
                  <a:gd name="T46" fmla="*/ 37 w 72"/>
                  <a:gd name="T47" fmla="*/ 21 h 47"/>
                  <a:gd name="T48" fmla="*/ 37 w 72"/>
                  <a:gd name="T49" fmla="*/ 21 h 47"/>
                  <a:gd name="T50" fmla="*/ 26 w 72"/>
                  <a:gd name="T51" fmla="*/ 21 h 47"/>
                  <a:gd name="T52" fmla="*/ 26 w 72"/>
                  <a:gd name="T53" fmla="*/ 20 h 47"/>
                  <a:gd name="T54" fmla="*/ 19 w 72"/>
                  <a:gd name="T55" fmla="*/ 17 h 47"/>
                  <a:gd name="T56" fmla="*/ 26 w 72"/>
                  <a:gd name="T57" fmla="*/ 21 h 47"/>
                  <a:gd name="T58" fmla="*/ 19 w 72"/>
                  <a:gd name="T59" fmla="*/ 17 h 47"/>
                  <a:gd name="T60" fmla="*/ 19 w 72"/>
                  <a:gd name="T61" fmla="*/ 17 h 47"/>
                  <a:gd name="T62" fmla="*/ 19 w 72"/>
                  <a:gd name="T63" fmla="*/ 17 h 47"/>
                  <a:gd name="T64" fmla="*/ 16 w 72"/>
                  <a:gd name="T65" fmla="*/ 15 h 47"/>
                  <a:gd name="T66" fmla="*/ 17 w 72"/>
                  <a:gd name="T67" fmla="*/ 16 h 47"/>
                  <a:gd name="T68" fmla="*/ 16 w 72"/>
                  <a:gd name="T69" fmla="*/ 15 h 47"/>
                  <a:gd name="T70" fmla="*/ 11 w 72"/>
                  <a:gd name="T71" fmla="*/ 12 h 47"/>
                  <a:gd name="T72" fmla="*/ 14 w 72"/>
                  <a:gd name="T73" fmla="*/ 13 h 47"/>
                  <a:gd name="T74" fmla="*/ 22 w 72"/>
                  <a:gd name="T75" fmla="*/ 12 h 47"/>
                  <a:gd name="T76" fmla="*/ 29 w 72"/>
                  <a:gd name="T77" fmla="*/ 16 h 47"/>
                  <a:gd name="T78" fmla="*/ 22 w 72"/>
                  <a:gd name="T79" fmla="*/ 12 h 47"/>
                  <a:gd name="T80" fmla="*/ 22 w 72"/>
                  <a:gd name="T81" fmla="*/ 12 h 47"/>
                  <a:gd name="T82" fmla="*/ 22 w 72"/>
                  <a:gd name="T83" fmla="*/ 12 h 47"/>
                  <a:gd name="T84" fmla="*/ 19 w 72"/>
                  <a:gd name="T85" fmla="*/ 10 h 47"/>
                  <a:gd name="T86" fmla="*/ 20 w 72"/>
                  <a:gd name="T87" fmla="*/ 10 h 47"/>
                  <a:gd name="T88" fmla="*/ 19 w 72"/>
                  <a:gd name="T89" fmla="*/ 10 h 47"/>
                  <a:gd name="T90" fmla="*/ 14 w 72"/>
                  <a:gd name="T91" fmla="*/ 7 h 47"/>
                  <a:gd name="T92" fmla="*/ 17 w 72"/>
                  <a:gd name="T93" fmla="*/ 8 h 47"/>
                  <a:gd name="T94" fmla="*/ 0 w 72"/>
                  <a:gd name="T95" fmla="*/ 5 h 47"/>
                  <a:gd name="T96" fmla="*/ 2 w 72"/>
                  <a:gd name="T97" fmla="*/ 7 h 47"/>
                  <a:gd name="T98" fmla="*/ 0 w 72"/>
                  <a:gd name="T99" fmla="*/ 5 h 47"/>
                  <a:gd name="T100" fmla="*/ 5 w 72"/>
                  <a:gd name="T101" fmla="*/ 1 h 47"/>
                  <a:gd name="T102" fmla="*/ 3 w 72"/>
                  <a:gd name="T10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2" h="47">
                    <a:moveTo>
                      <a:pt x="67" y="44"/>
                    </a:moveTo>
                    <a:cubicBezTo>
                      <a:pt x="67" y="44"/>
                      <a:pt x="67" y="44"/>
                      <a:pt x="67" y="45"/>
                    </a:cubicBezTo>
                    <a:cubicBezTo>
                      <a:pt x="69" y="45"/>
                      <a:pt x="70" y="46"/>
                      <a:pt x="72" y="47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0" y="46"/>
                      <a:pt x="69" y="45"/>
                      <a:pt x="67" y="44"/>
                    </a:cubicBezTo>
                    <a:moveTo>
                      <a:pt x="60" y="42"/>
                    </a:moveTo>
                    <a:cubicBezTo>
                      <a:pt x="60" y="42"/>
                      <a:pt x="60" y="42"/>
                      <a:pt x="60" y="42"/>
                    </a:cubicBezTo>
                    <a:cubicBezTo>
                      <a:pt x="62" y="43"/>
                      <a:pt x="63" y="44"/>
                      <a:pt x="65" y="45"/>
                    </a:cubicBezTo>
                    <a:cubicBezTo>
                      <a:pt x="63" y="44"/>
                      <a:pt x="62" y="43"/>
                      <a:pt x="60" y="42"/>
                    </a:cubicBezTo>
                    <a:moveTo>
                      <a:pt x="61" y="41"/>
                    </a:moveTo>
                    <a:cubicBezTo>
                      <a:pt x="61" y="41"/>
                      <a:pt x="61" y="41"/>
                      <a:pt x="61" y="41"/>
                    </a:cubicBezTo>
                    <a:cubicBezTo>
                      <a:pt x="63" y="42"/>
                      <a:pt x="64" y="43"/>
                      <a:pt x="66" y="44"/>
                    </a:cubicBezTo>
                    <a:cubicBezTo>
                      <a:pt x="66" y="44"/>
                      <a:pt x="66" y="44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5" y="43"/>
                      <a:pt x="63" y="42"/>
                      <a:pt x="61" y="41"/>
                    </a:cubicBezTo>
                    <a:moveTo>
                      <a:pt x="57" y="40"/>
                    </a:moveTo>
                    <a:cubicBezTo>
                      <a:pt x="57" y="40"/>
                      <a:pt x="57" y="40"/>
                      <a:pt x="57" y="40"/>
                    </a:cubicBezTo>
                    <a:cubicBezTo>
                      <a:pt x="58" y="40"/>
                      <a:pt x="58" y="41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8" y="40"/>
                      <a:pt x="58" y="40"/>
                      <a:pt x="57" y="40"/>
                    </a:cubicBezTo>
                    <a:moveTo>
                      <a:pt x="63" y="37"/>
                    </a:moveTo>
                    <a:cubicBezTo>
                      <a:pt x="63" y="37"/>
                      <a:pt x="63" y="37"/>
                      <a:pt x="63" y="37"/>
                    </a:cubicBezTo>
                    <a:cubicBezTo>
                      <a:pt x="64" y="37"/>
                      <a:pt x="64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4" y="37"/>
                      <a:pt x="63" y="37"/>
                    </a:cubicBezTo>
                    <a:moveTo>
                      <a:pt x="60" y="35"/>
                    </a:moveTo>
                    <a:cubicBezTo>
                      <a:pt x="60" y="35"/>
                      <a:pt x="60" y="35"/>
                      <a:pt x="60" y="35"/>
                    </a:cubicBezTo>
                    <a:cubicBezTo>
                      <a:pt x="61" y="35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5"/>
                      <a:pt x="60" y="35"/>
                    </a:cubicBezTo>
                    <a:moveTo>
                      <a:pt x="48" y="34"/>
                    </a:moveTo>
                    <a:cubicBezTo>
                      <a:pt x="48" y="34"/>
                      <a:pt x="48" y="34"/>
                      <a:pt x="48" y="34"/>
                    </a:cubicBezTo>
                    <a:cubicBezTo>
                      <a:pt x="50" y="35"/>
                      <a:pt x="52" y="37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4" y="38"/>
                      <a:pt x="52" y="37"/>
                      <a:pt x="51" y="36"/>
                    </a:cubicBezTo>
                    <a:cubicBezTo>
                      <a:pt x="50" y="35"/>
                      <a:pt x="49" y="35"/>
                      <a:pt x="48" y="34"/>
                    </a:cubicBezTo>
                    <a:moveTo>
                      <a:pt x="51" y="29"/>
                    </a:moveTo>
                    <a:cubicBezTo>
                      <a:pt x="51" y="29"/>
                      <a:pt x="51" y="29"/>
                      <a:pt x="51" y="29"/>
                    </a:cubicBezTo>
                    <a:cubicBezTo>
                      <a:pt x="53" y="31"/>
                      <a:pt x="56" y="33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2"/>
                      <a:pt x="53" y="31"/>
                      <a:pt x="51" y="29"/>
                    </a:cubicBezTo>
                    <a:moveTo>
                      <a:pt x="34" y="26"/>
                    </a:moveTo>
                    <a:cubicBezTo>
                      <a:pt x="34" y="26"/>
                      <a:pt x="34" y="26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moveTo>
                      <a:pt x="37" y="21"/>
                    </a:move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1"/>
                      <a:pt x="37" y="21"/>
                      <a:pt x="37" y="21"/>
                    </a:cubicBezTo>
                    <a:moveTo>
                      <a:pt x="26" y="20"/>
                    </a:moveTo>
                    <a:cubicBezTo>
                      <a:pt x="26" y="20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moveTo>
                      <a:pt x="19" y="17"/>
                    </a:move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8"/>
                      <a:pt x="24" y="19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4" y="19"/>
                      <a:pt x="22" y="18"/>
                      <a:pt x="19" y="17"/>
                    </a:cubicBezTo>
                    <a:moveTo>
                      <a:pt x="19" y="16"/>
                    </a:move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6"/>
                      <a:pt x="19" y="16"/>
                      <a:pt x="19" y="16"/>
                    </a:cubicBezTo>
                    <a:moveTo>
                      <a:pt x="16" y="15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7" y="15"/>
                      <a:pt x="17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6" y="15"/>
                      <a:pt x="16" y="15"/>
                    </a:cubicBezTo>
                    <a:moveTo>
                      <a:pt x="11" y="12"/>
                    </a:move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3" y="13"/>
                      <a:pt x="14" y="14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3" y="13"/>
                      <a:pt x="12" y="12"/>
                      <a:pt x="11" y="12"/>
                    </a:cubicBezTo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24" y="13"/>
                      <a:pt x="27" y="14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4"/>
                      <a:pt x="24" y="13"/>
                      <a:pt x="22" y="12"/>
                    </a:cubicBezTo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moveTo>
                      <a:pt x="19" y="10"/>
                    </a:move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9" y="10"/>
                      <a:pt x="19" y="10"/>
                    </a:cubicBezTo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6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5" y="7"/>
                      <a:pt x="14" y="7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1" y="6"/>
                      <a:pt x="0" y="5"/>
                    </a:cubicBezTo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4" name="Freeform 9935"/>
              <p:cNvSpPr>
                <a:spLocks noEditPoints="1"/>
              </p:cNvSpPr>
              <p:nvPr/>
            </p:nvSpPr>
            <p:spPr bwMode="auto">
              <a:xfrm>
                <a:off x="-522" y="3783"/>
                <a:ext cx="173" cy="102"/>
              </a:xfrm>
              <a:custGeom>
                <a:avLst/>
                <a:gdLst>
                  <a:gd name="T0" fmla="*/ 61 w 73"/>
                  <a:gd name="T1" fmla="*/ 36 h 43"/>
                  <a:gd name="T2" fmla="*/ 61 w 73"/>
                  <a:gd name="T3" fmla="*/ 36 h 43"/>
                  <a:gd name="T4" fmla="*/ 73 w 73"/>
                  <a:gd name="T5" fmla="*/ 43 h 43"/>
                  <a:gd name="T6" fmla="*/ 73 w 73"/>
                  <a:gd name="T7" fmla="*/ 43 h 43"/>
                  <a:gd name="T8" fmla="*/ 61 w 73"/>
                  <a:gd name="T9" fmla="*/ 36 h 43"/>
                  <a:gd name="T10" fmla="*/ 42 w 73"/>
                  <a:gd name="T11" fmla="*/ 24 h 43"/>
                  <a:gd name="T12" fmla="*/ 42 w 73"/>
                  <a:gd name="T13" fmla="*/ 25 h 43"/>
                  <a:gd name="T14" fmla="*/ 56 w 73"/>
                  <a:gd name="T15" fmla="*/ 33 h 43"/>
                  <a:gd name="T16" fmla="*/ 57 w 73"/>
                  <a:gd name="T17" fmla="*/ 33 h 43"/>
                  <a:gd name="T18" fmla="*/ 60 w 73"/>
                  <a:gd name="T19" fmla="*/ 35 h 43"/>
                  <a:gd name="T20" fmla="*/ 60 w 73"/>
                  <a:gd name="T21" fmla="*/ 35 h 43"/>
                  <a:gd name="T22" fmla="*/ 46 w 73"/>
                  <a:gd name="T23" fmla="*/ 27 h 43"/>
                  <a:gd name="T24" fmla="*/ 42 w 73"/>
                  <a:gd name="T25" fmla="*/ 24 h 43"/>
                  <a:gd name="T26" fmla="*/ 35 w 73"/>
                  <a:gd name="T27" fmla="*/ 20 h 43"/>
                  <a:gd name="T28" fmla="*/ 35 w 73"/>
                  <a:gd name="T29" fmla="*/ 20 h 43"/>
                  <a:gd name="T30" fmla="*/ 41 w 73"/>
                  <a:gd name="T31" fmla="*/ 24 h 43"/>
                  <a:gd name="T32" fmla="*/ 41 w 73"/>
                  <a:gd name="T33" fmla="*/ 24 h 43"/>
                  <a:gd name="T34" fmla="*/ 35 w 73"/>
                  <a:gd name="T35" fmla="*/ 20 h 43"/>
                  <a:gd name="T36" fmla="*/ 31 w 73"/>
                  <a:gd name="T37" fmla="*/ 18 h 43"/>
                  <a:gd name="T38" fmla="*/ 31 w 73"/>
                  <a:gd name="T39" fmla="*/ 18 h 43"/>
                  <a:gd name="T40" fmla="*/ 31 w 73"/>
                  <a:gd name="T41" fmla="*/ 18 h 43"/>
                  <a:gd name="T42" fmla="*/ 31 w 73"/>
                  <a:gd name="T43" fmla="*/ 18 h 43"/>
                  <a:gd name="T44" fmla="*/ 31 w 73"/>
                  <a:gd name="T45" fmla="*/ 18 h 43"/>
                  <a:gd name="T46" fmla="*/ 24 w 73"/>
                  <a:gd name="T47" fmla="*/ 14 h 43"/>
                  <a:gd name="T48" fmla="*/ 24 w 73"/>
                  <a:gd name="T49" fmla="*/ 14 h 43"/>
                  <a:gd name="T50" fmla="*/ 31 w 73"/>
                  <a:gd name="T51" fmla="*/ 18 h 43"/>
                  <a:gd name="T52" fmla="*/ 31 w 73"/>
                  <a:gd name="T53" fmla="*/ 18 h 43"/>
                  <a:gd name="T54" fmla="*/ 24 w 73"/>
                  <a:gd name="T55" fmla="*/ 14 h 43"/>
                  <a:gd name="T56" fmla="*/ 23 w 73"/>
                  <a:gd name="T57" fmla="*/ 13 h 43"/>
                  <a:gd name="T58" fmla="*/ 23 w 73"/>
                  <a:gd name="T59" fmla="*/ 13 h 43"/>
                  <a:gd name="T60" fmla="*/ 24 w 73"/>
                  <a:gd name="T61" fmla="*/ 14 h 43"/>
                  <a:gd name="T62" fmla="*/ 24 w 73"/>
                  <a:gd name="T63" fmla="*/ 14 h 43"/>
                  <a:gd name="T64" fmla="*/ 23 w 73"/>
                  <a:gd name="T65" fmla="*/ 13 h 43"/>
                  <a:gd name="T66" fmla="*/ 20 w 73"/>
                  <a:gd name="T67" fmla="*/ 11 h 43"/>
                  <a:gd name="T68" fmla="*/ 20 w 73"/>
                  <a:gd name="T69" fmla="*/ 11 h 43"/>
                  <a:gd name="T70" fmla="*/ 21 w 73"/>
                  <a:gd name="T71" fmla="*/ 12 h 43"/>
                  <a:gd name="T72" fmla="*/ 21 w 73"/>
                  <a:gd name="T73" fmla="*/ 12 h 43"/>
                  <a:gd name="T74" fmla="*/ 20 w 73"/>
                  <a:gd name="T75" fmla="*/ 11 h 43"/>
                  <a:gd name="T76" fmla="*/ 15 w 73"/>
                  <a:gd name="T77" fmla="*/ 8 h 43"/>
                  <a:gd name="T78" fmla="*/ 15 w 73"/>
                  <a:gd name="T79" fmla="*/ 8 h 43"/>
                  <a:gd name="T80" fmla="*/ 18 w 73"/>
                  <a:gd name="T81" fmla="*/ 10 h 43"/>
                  <a:gd name="T82" fmla="*/ 18 w 73"/>
                  <a:gd name="T83" fmla="*/ 10 h 43"/>
                  <a:gd name="T84" fmla="*/ 15 w 73"/>
                  <a:gd name="T85" fmla="*/ 8 h 43"/>
                  <a:gd name="T86" fmla="*/ 4 w 73"/>
                  <a:gd name="T87" fmla="*/ 2 h 43"/>
                  <a:gd name="T88" fmla="*/ 4 w 73"/>
                  <a:gd name="T89" fmla="*/ 2 h 43"/>
                  <a:gd name="T90" fmla="*/ 6 w 73"/>
                  <a:gd name="T91" fmla="*/ 3 h 43"/>
                  <a:gd name="T92" fmla="*/ 6 w 73"/>
                  <a:gd name="T93" fmla="*/ 3 h 43"/>
                  <a:gd name="T94" fmla="*/ 4 w 73"/>
                  <a:gd name="T95" fmla="*/ 2 h 43"/>
                  <a:gd name="T96" fmla="*/ 4 w 73"/>
                  <a:gd name="T97" fmla="*/ 2 h 43"/>
                  <a:gd name="T98" fmla="*/ 4 w 73"/>
                  <a:gd name="T99" fmla="*/ 2 h 43"/>
                  <a:gd name="T100" fmla="*/ 4 w 73"/>
                  <a:gd name="T101" fmla="*/ 2 h 43"/>
                  <a:gd name="T102" fmla="*/ 4 w 73"/>
                  <a:gd name="T103" fmla="*/ 2 h 43"/>
                  <a:gd name="T104" fmla="*/ 4 w 73"/>
                  <a:gd name="T105" fmla="*/ 2 h 43"/>
                  <a:gd name="T106" fmla="*/ 3 w 73"/>
                  <a:gd name="T107" fmla="*/ 1 h 43"/>
                  <a:gd name="T108" fmla="*/ 3 w 73"/>
                  <a:gd name="T109" fmla="*/ 1 h 43"/>
                  <a:gd name="T110" fmla="*/ 3 w 73"/>
                  <a:gd name="T111" fmla="*/ 1 h 43"/>
                  <a:gd name="T112" fmla="*/ 3 w 73"/>
                  <a:gd name="T113" fmla="*/ 1 h 43"/>
                  <a:gd name="T114" fmla="*/ 3 w 73"/>
                  <a:gd name="T115" fmla="*/ 1 h 43"/>
                  <a:gd name="T116" fmla="*/ 0 w 73"/>
                  <a:gd name="T117" fmla="*/ 0 h 43"/>
                  <a:gd name="T118" fmla="*/ 0 w 73"/>
                  <a:gd name="T119" fmla="*/ 0 h 43"/>
                  <a:gd name="T120" fmla="*/ 3 w 73"/>
                  <a:gd name="T121" fmla="*/ 1 h 43"/>
                  <a:gd name="T122" fmla="*/ 3 w 73"/>
                  <a:gd name="T123" fmla="*/ 1 h 43"/>
                  <a:gd name="T124" fmla="*/ 0 w 73"/>
                  <a:gd name="T1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" h="43">
                    <a:moveTo>
                      <a:pt x="61" y="36"/>
                    </a:moveTo>
                    <a:cubicBezTo>
                      <a:pt x="61" y="36"/>
                      <a:pt x="61" y="36"/>
                      <a:pt x="61" y="36"/>
                    </a:cubicBezTo>
                    <a:cubicBezTo>
                      <a:pt x="65" y="39"/>
                      <a:pt x="69" y="41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69" y="41"/>
                      <a:pt x="65" y="39"/>
                      <a:pt x="61" y="36"/>
                    </a:cubicBezTo>
                    <a:moveTo>
                      <a:pt x="42" y="24"/>
                    </a:moveTo>
                    <a:cubicBezTo>
                      <a:pt x="42" y="24"/>
                      <a:pt x="42" y="25"/>
                      <a:pt x="42" y="25"/>
                    </a:cubicBezTo>
                    <a:cubicBezTo>
                      <a:pt x="46" y="27"/>
                      <a:pt x="51" y="30"/>
                      <a:pt x="56" y="33"/>
                    </a:cubicBezTo>
                    <a:cubicBezTo>
                      <a:pt x="56" y="33"/>
                      <a:pt x="56" y="33"/>
                      <a:pt x="57" y="33"/>
                    </a:cubicBezTo>
                    <a:cubicBezTo>
                      <a:pt x="58" y="34"/>
                      <a:pt x="59" y="35"/>
                      <a:pt x="60" y="35"/>
                    </a:cubicBezTo>
                    <a:cubicBezTo>
                      <a:pt x="60" y="35"/>
                      <a:pt x="60" y="35"/>
                      <a:pt x="60" y="35"/>
                    </a:cubicBezTo>
                    <a:cubicBezTo>
                      <a:pt x="55" y="32"/>
                      <a:pt x="51" y="30"/>
                      <a:pt x="46" y="27"/>
                    </a:cubicBezTo>
                    <a:cubicBezTo>
                      <a:pt x="45" y="26"/>
                      <a:pt x="43" y="25"/>
                      <a:pt x="42" y="24"/>
                    </a:cubicBezTo>
                    <a:moveTo>
                      <a:pt x="35" y="20"/>
                    </a:moveTo>
                    <a:cubicBezTo>
                      <a:pt x="35" y="20"/>
                      <a:pt x="35" y="20"/>
                      <a:pt x="35" y="20"/>
                    </a:cubicBezTo>
                    <a:cubicBezTo>
                      <a:pt x="37" y="22"/>
                      <a:pt x="39" y="23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39" y="23"/>
                      <a:pt x="37" y="21"/>
                      <a:pt x="35" y="20"/>
                    </a:cubicBezTo>
                    <a:moveTo>
                      <a:pt x="31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moveTo>
                      <a:pt x="24" y="14"/>
                    </a:move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5"/>
                      <a:pt x="29" y="17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9" y="17"/>
                      <a:pt x="26" y="15"/>
                      <a:pt x="24" y="14"/>
                    </a:cubicBezTo>
                    <a:moveTo>
                      <a:pt x="23" y="13"/>
                    </a:move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20" y="11"/>
                    </a:move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2"/>
                      <a:pt x="20" y="11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6" y="9"/>
                      <a:pt x="17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6" y="9"/>
                      <a:pt x="15" y="8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2"/>
                      <a:pt x="4" y="2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5" name="Freeform 9936"/>
              <p:cNvSpPr>
                <a:spLocks noEditPoints="1"/>
              </p:cNvSpPr>
              <p:nvPr/>
            </p:nvSpPr>
            <p:spPr bwMode="auto">
              <a:xfrm>
                <a:off x="-479" y="3715"/>
                <a:ext cx="175" cy="101"/>
              </a:xfrm>
              <a:custGeom>
                <a:avLst/>
                <a:gdLst>
                  <a:gd name="T0" fmla="*/ 62 w 74"/>
                  <a:gd name="T1" fmla="*/ 36 h 43"/>
                  <a:gd name="T2" fmla="*/ 62 w 74"/>
                  <a:gd name="T3" fmla="*/ 36 h 43"/>
                  <a:gd name="T4" fmla="*/ 74 w 74"/>
                  <a:gd name="T5" fmla="*/ 43 h 43"/>
                  <a:gd name="T6" fmla="*/ 74 w 74"/>
                  <a:gd name="T7" fmla="*/ 43 h 43"/>
                  <a:gd name="T8" fmla="*/ 62 w 74"/>
                  <a:gd name="T9" fmla="*/ 36 h 43"/>
                  <a:gd name="T10" fmla="*/ 63 w 74"/>
                  <a:gd name="T11" fmla="*/ 36 h 43"/>
                  <a:gd name="T12" fmla="*/ 63 w 74"/>
                  <a:gd name="T13" fmla="*/ 36 h 43"/>
                  <a:gd name="T14" fmla="*/ 74 w 74"/>
                  <a:gd name="T15" fmla="*/ 43 h 43"/>
                  <a:gd name="T16" fmla="*/ 74 w 74"/>
                  <a:gd name="T17" fmla="*/ 43 h 43"/>
                  <a:gd name="T18" fmla="*/ 63 w 74"/>
                  <a:gd name="T19" fmla="*/ 36 h 43"/>
                  <a:gd name="T20" fmla="*/ 62 w 74"/>
                  <a:gd name="T21" fmla="*/ 36 h 43"/>
                  <a:gd name="T22" fmla="*/ 62 w 74"/>
                  <a:gd name="T23" fmla="*/ 36 h 43"/>
                  <a:gd name="T24" fmla="*/ 62 w 74"/>
                  <a:gd name="T25" fmla="*/ 36 h 43"/>
                  <a:gd name="T26" fmla="*/ 62 w 74"/>
                  <a:gd name="T27" fmla="*/ 36 h 43"/>
                  <a:gd name="T28" fmla="*/ 62 w 74"/>
                  <a:gd name="T29" fmla="*/ 36 h 43"/>
                  <a:gd name="T30" fmla="*/ 62 w 74"/>
                  <a:gd name="T31" fmla="*/ 36 h 43"/>
                  <a:gd name="T32" fmla="*/ 62 w 74"/>
                  <a:gd name="T33" fmla="*/ 36 h 43"/>
                  <a:gd name="T34" fmla="*/ 62 w 74"/>
                  <a:gd name="T35" fmla="*/ 36 h 43"/>
                  <a:gd name="T36" fmla="*/ 62 w 74"/>
                  <a:gd name="T37" fmla="*/ 36 h 43"/>
                  <a:gd name="T38" fmla="*/ 62 w 74"/>
                  <a:gd name="T39" fmla="*/ 36 h 43"/>
                  <a:gd name="T40" fmla="*/ 49 w 74"/>
                  <a:gd name="T41" fmla="*/ 28 h 43"/>
                  <a:gd name="T42" fmla="*/ 49 w 74"/>
                  <a:gd name="T43" fmla="*/ 28 h 43"/>
                  <a:gd name="T44" fmla="*/ 59 w 74"/>
                  <a:gd name="T45" fmla="*/ 34 h 43"/>
                  <a:gd name="T46" fmla="*/ 59 w 74"/>
                  <a:gd name="T47" fmla="*/ 34 h 43"/>
                  <a:gd name="T48" fmla="*/ 49 w 74"/>
                  <a:gd name="T49" fmla="*/ 28 h 43"/>
                  <a:gd name="T50" fmla="*/ 49 w 74"/>
                  <a:gd name="T51" fmla="*/ 28 h 43"/>
                  <a:gd name="T52" fmla="*/ 49 w 74"/>
                  <a:gd name="T53" fmla="*/ 28 h 43"/>
                  <a:gd name="T54" fmla="*/ 59 w 74"/>
                  <a:gd name="T55" fmla="*/ 34 h 43"/>
                  <a:gd name="T56" fmla="*/ 59 w 74"/>
                  <a:gd name="T57" fmla="*/ 34 h 43"/>
                  <a:gd name="T58" fmla="*/ 49 w 74"/>
                  <a:gd name="T59" fmla="*/ 28 h 43"/>
                  <a:gd name="T60" fmla="*/ 45 w 74"/>
                  <a:gd name="T61" fmla="*/ 26 h 43"/>
                  <a:gd name="T62" fmla="*/ 45 w 74"/>
                  <a:gd name="T63" fmla="*/ 26 h 43"/>
                  <a:gd name="T64" fmla="*/ 48 w 74"/>
                  <a:gd name="T65" fmla="*/ 28 h 43"/>
                  <a:gd name="T66" fmla="*/ 48 w 74"/>
                  <a:gd name="T67" fmla="*/ 28 h 43"/>
                  <a:gd name="T68" fmla="*/ 45 w 74"/>
                  <a:gd name="T69" fmla="*/ 26 h 43"/>
                  <a:gd name="T70" fmla="*/ 40 w 74"/>
                  <a:gd name="T71" fmla="*/ 23 h 43"/>
                  <a:gd name="T72" fmla="*/ 40 w 74"/>
                  <a:gd name="T73" fmla="*/ 23 h 43"/>
                  <a:gd name="T74" fmla="*/ 48 w 74"/>
                  <a:gd name="T75" fmla="*/ 28 h 43"/>
                  <a:gd name="T76" fmla="*/ 48 w 74"/>
                  <a:gd name="T77" fmla="*/ 28 h 43"/>
                  <a:gd name="T78" fmla="*/ 40 w 74"/>
                  <a:gd name="T79" fmla="*/ 23 h 43"/>
                  <a:gd name="T80" fmla="*/ 3 w 74"/>
                  <a:gd name="T81" fmla="*/ 2 h 43"/>
                  <a:gd name="T82" fmla="*/ 3 w 74"/>
                  <a:gd name="T83" fmla="*/ 2 h 43"/>
                  <a:gd name="T84" fmla="*/ 5 w 74"/>
                  <a:gd name="T85" fmla="*/ 3 h 43"/>
                  <a:gd name="T86" fmla="*/ 5 w 74"/>
                  <a:gd name="T87" fmla="*/ 3 h 43"/>
                  <a:gd name="T88" fmla="*/ 3 w 74"/>
                  <a:gd name="T89" fmla="*/ 2 h 43"/>
                  <a:gd name="T90" fmla="*/ 3 w 74"/>
                  <a:gd name="T91" fmla="*/ 2 h 43"/>
                  <a:gd name="T92" fmla="*/ 3 w 74"/>
                  <a:gd name="T93" fmla="*/ 2 h 43"/>
                  <a:gd name="T94" fmla="*/ 5 w 74"/>
                  <a:gd name="T95" fmla="*/ 3 h 43"/>
                  <a:gd name="T96" fmla="*/ 5 w 74"/>
                  <a:gd name="T97" fmla="*/ 3 h 43"/>
                  <a:gd name="T98" fmla="*/ 3 w 74"/>
                  <a:gd name="T99" fmla="*/ 2 h 43"/>
                  <a:gd name="T100" fmla="*/ 0 w 74"/>
                  <a:gd name="T101" fmla="*/ 0 h 43"/>
                  <a:gd name="T102" fmla="*/ 0 w 74"/>
                  <a:gd name="T103" fmla="*/ 0 h 43"/>
                  <a:gd name="T104" fmla="*/ 3 w 74"/>
                  <a:gd name="T105" fmla="*/ 1 h 43"/>
                  <a:gd name="T106" fmla="*/ 3 w 74"/>
                  <a:gd name="T107" fmla="*/ 1 h 43"/>
                  <a:gd name="T108" fmla="*/ 0 w 74"/>
                  <a:gd name="T109" fmla="*/ 0 h 43"/>
                  <a:gd name="T110" fmla="*/ 0 w 74"/>
                  <a:gd name="T111" fmla="*/ 0 h 43"/>
                  <a:gd name="T112" fmla="*/ 0 w 74"/>
                  <a:gd name="T113" fmla="*/ 0 h 43"/>
                  <a:gd name="T114" fmla="*/ 3 w 74"/>
                  <a:gd name="T115" fmla="*/ 1 h 43"/>
                  <a:gd name="T116" fmla="*/ 3 w 74"/>
                  <a:gd name="T117" fmla="*/ 1 h 43"/>
                  <a:gd name="T118" fmla="*/ 0 w 74"/>
                  <a:gd name="T1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4" h="43">
                    <a:moveTo>
                      <a:pt x="62" y="36"/>
                    </a:moveTo>
                    <a:cubicBezTo>
                      <a:pt x="62" y="36"/>
                      <a:pt x="62" y="36"/>
                      <a:pt x="62" y="36"/>
                    </a:cubicBezTo>
                    <a:cubicBezTo>
                      <a:pt x="66" y="39"/>
                      <a:pt x="70" y="41"/>
                      <a:pt x="74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0" y="41"/>
                      <a:pt x="66" y="39"/>
                      <a:pt x="62" y="36"/>
                    </a:cubicBezTo>
                    <a:moveTo>
                      <a:pt x="63" y="36"/>
                    </a:moveTo>
                    <a:cubicBezTo>
                      <a:pt x="63" y="36"/>
                      <a:pt x="63" y="36"/>
                      <a:pt x="63" y="36"/>
                    </a:cubicBezTo>
                    <a:cubicBezTo>
                      <a:pt x="66" y="38"/>
                      <a:pt x="70" y="41"/>
                      <a:pt x="74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0" y="41"/>
                      <a:pt x="66" y="38"/>
                      <a:pt x="63" y="36"/>
                    </a:cubicBezTo>
                    <a:moveTo>
                      <a:pt x="62" y="36"/>
                    </a:move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moveTo>
                      <a:pt x="62" y="36"/>
                    </a:move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moveTo>
                      <a:pt x="49" y="28"/>
                    </a:moveTo>
                    <a:cubicBezTo>
                      <a:pt x="49" y="28"/>
                      <a:pt x="49" y="28"/>
                      <a:pt x="49" y="28"/>
                    </a:cubicBezTo>
                    <a:cubicBezTo>
                      <a:pt x="52" y="30"/>
                      <a:pt x="55" y="32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5" y="32"/>
                      <a:pt x="52" y="30"/>
                      <a:pt x="49" y="28"/>
                    </a:cubicBezTo>
                    <a:moveTo>
                      <a:pt x="49" y="28"/>
                    </a:moveTo>
                    <a:cubicBezTo>
                      <a:pt x="49" y="28"/>
                      <a:pt x="49" y="28"/>
                      <a:pt x="49" y="28"/>
                    </a:cubicBezTo>
                    <a:cubicBezTo>
                      <a:pt x="52" y="30"/>
                      <a:pt x="56" y="32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6" y="32"/>
                      <a:pt x="52" y="30"/>
                      <a:pt x="49" y="28"/>
                    </a:cubicBezTo>
                    <a:moveTo>
                      <a:pt x="45" y="26"/>
                    </a:moveTo>
                    <a:cubicBezTo>
                      <a:pt x="45" y="26"/>
                      <a:pt x="45" y="26"/>
                      <a:pt x="45" y="26"/>
                    </a:cubicBezTo>
                    <a:cubicBezTo>
                      <a:pt x="46" y="27"/>
                      <a:pt x="47" y="27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7" y="27"/>
                      <a:pt x="46" y="27"/>
                      <a:pt x="45" y="26"/>
                    </a:cubicBezTo>
                    <a:moveTo>
                      <a:pt x="40" y="23"/>
                    </a:moveTo>
                    <a:cubicBezTo>
                      <a:pt x="40" y="23"/>
                      <a:pt x="40" y="23"/>
                      <a:pt x="40" y="23"/>
                    </a:cubicBezTo>
                    <a:cubicBezTo>
                      <a:pt x="43" y="25"/>
                      <a:pt x="45" y="26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5" y="26"/>
                      <a:pt x="43" y="25"/>
                      <a:pt x="40" y="23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6" name="Freeform 9937"/>
              <p:cNvSpPr>
                <a:spLocks noEditPoints="1"/>
              </p:cNvSpPr>
              <p:nvPr/>
            </p:nvSpPr>
            <p:spPr bwMode="auto">
              <a:xfrm>
                <a:off x="-541" y="3675"/>
                <a:ext cx="234" cy="144"/>
              </a:xfrm>
              <a:custGeom>
                <a:avLst/>
                <a:gdLst>
                  <a:gd name="T0" fmla="*/ 88 w 99"/>
                  <a:gd name="T1" fmla="*/ 54 h 61"/>
                  <a:gd name="T2" fmla="*/ 99 w 99"/>
                  <a:gd name="T3" fmla="*/ 61 h 61"/>
                  <a:gd name="T4" fmla="*/ 87 w 99"/>
                  <a:gd name="T5" fmla="*/ 53 h 61"/>
                  <a:gd name="T6" fmla="*/ 87 w 99"/>
                  <a:gd name="T7" fmla="*/ 54 h 61"/>
                  <a:gd name="T8" fmla="*/ 87 w 99"/>
                  <a:gd name="T9" fmla="*/ 53 h 61"/>
                  <a:gd name="T10" fmla="*/ 74 w 99"/>
                  <a:gd name="T11" fmla="*/ 46 h 61"/>
                  <a:gd name="T12" fmla="*/ 74 w 99"/>
                  <a:gd name="T13" fmla="*/ 46 h 61"/>
                  <a:gd name="T14" fmla="*/ 74 w 99"/>
                  <a:gd name="T15" fmla="*/ 46 h 61"/>
                  <a:gd name="T16" fmla="*/ 85 w 99"/>
                  <a:gd name="T17" fmla="*/ 52 h 61"/>
                  <a:gd name="T18" fmla="*/ 61 w 99"/>
                  <a:gd name="T19" fmla="*/ 38 h 61"/>
                  <a:gd name="T20" fmla="*/ 73 w 99"/>
                  <a:gd name="T21" fmla="*/ 46 h 61"/>
                  <a:gd name="T22" fmla="*/ 61 w 99"/>
                  <a:gd name="T23" fmla="*/ 38 h 61"/>
                  <a:gd name="T24" fmla="*/ 61 w 99"/>
                  <a:gd name="T25" fmla="*/ 38 h 61"/>
                  <a:gd name="T26" fmla="*/ 74 w 99"/>
                  <a:gd name="T27" fmla="*/ 45 h 61"/>
                  <a:gd name="T28" fmla="*/ 71 w 99"/>
                  <a:gd name="T29" fmla="*/ 43 h 61"/>
                  <a:gd name="T30" fmla="*/ 66 w 99"/>
                  <a:gd name="T31" fmla="*/ 40 h 61"/>
                  <a:gd name="T32" fmla="*/ 56 w 99"/>
                  <a:gd name="T33" fmla="*/ 35 h 61"/>
                  <a:gd name="T34" fmla="*/ 56 w 99"/>
                  <a:gd name="T35" fmla="*/ 35 h 61"/>
                  <a:gd name="T36" fmla="*/ 56 w 99"/>
                  <a:gd name="T37" fmla="*/ 35 h 61"/>
                  <a:gd name="T38" fmla="*/ 56 w 99"/>
                  <a:gd name="T39" fmla="*/ 35 h 61"/>
                  <a:gd name="T40" fmla="*/ 56 w 99"/>
                  <a:gd name="T41" fmla="*/ 34 h 61"/>
                  <a:gd name="T42" fmla="*/ 48 w 99"/>
                  <a:gd name="T43" fmla="*/ 29 h 61"/>
                  <a:gd name="T44" fmla="*/ 55 w 99"/>
                  <a:gd name="T45" fmla="*/ 35 h 61"/>
                  <a:gd name="T46" fmla="*/ 53 w 99"/>
                  <a:gd name="T47" fmla="*/ 33 h 61"/>
                  <a:gd name="T48" fmla="*/ 56 w 99"/>
                  <a:gd name="T49" fmla="*/ 34 h 61"/>
                  <a:gd name="T50" fmla="*/ 45 w 99"/>
                  <a:gd name="T51" fmla="*/ 28 h 61"/>
                  <a:gd name="T52" fmla="*/ 46 w 99"/>
                  <a:gd name="T53" fmla="*/ 29 h 61"/>
                  <a:gd name="T54" fmla="*/ 45 w 99"/>
                  <a:gd name="T55" fmla="*/ 28 h 61"/>
                  <a:gd name="T56" fmla="*/ 40 w 99"/>
                  <a:gd name="T57" fmla="*/ 25 h 61"/>
                  <a:gd name="T58" fmla="*/ 43 w 99"/>
                  <a:gd name="T59" fmla="*/ 26 h 61"/>
                  <a:gd name="T60" fmla="*/ 29 w 99"/>
                  <a:gd name="T61" fmla="*/ 19 h 61"/>
                  <a:gd name="T62" fmla="*/ 31 w 99"/>
                  <a:gd name="T63" fmla="*/ 20 h 61"/>
                  <a:gd name="T64" fmla="*/ 29 w 99"/>
                  <a:gd name="T65" fmla="*/ 19 h 61"/>
                  <a:gd name="T66" fmla="*/ 29 w 99"/>
                  <a:gd name="T67" fmla="*/ 18 h 61"/>
                  <a:gd name="T68" fmla="*/ 31 w 99"/>
                  <a:gd name="T69" fmla="*/ 19 h 61"/>
                  <a:gd name="T70" fmla="*/ 26 w 99"/>
                  <a:gd name="T71" fmla="*/ 17 h 61"/>
                  <a:gd name="T72" fmla="*/ 28 w 99"/>
                  <a:gd name="T73" fmla="*/ 19 h 61"/>
                  <a:gd name="T74" fmla="*/ 26 w 99"/>
                  <a:gd name="T75" fmla="*/ 17 h 61"/>
                  <a:gd name="T76" fmla="*/ 27 w 99"/>
                  <a:gd name="T77" fmla="*/ 17 h 61"/>
                  <a:gd name="T78" fmla="*/ 29 w 99"/>
                  <a:gd name="T79" fmla="*/ 18 h 61"/>
                  <a:gd name="T80" fmla="*/ 15 w 99"/>
                  <a:gd name="T81" fmla="*/ 10 h 61"/>
                  <a:gd name="T82" fmla="*/ 16 w 99"/>
                  <a:gd name="T83" fmla="*/ 11 h 61"/>
                  <a:gd name="T84" fmla="*/ 15 w 99"/>
                  <a:gd name="T85" fmla="*/ 10 h 61"/>
                  <a:gd name="T86" fmla="*/ 15 w 99"/>
                  <a:gd name="T87" fmla="*/ 10 h 61"/>
                  <a:gd name="T88" fmla="*/ 16 w 99"/>
                  <a:gd name="T89" fmla="*/ 10 h 61"/>
                  <a:gd name="T90" fmla="*/ 12 w 99"/>
                  <a:gd name="T91" fmla="*/ 9 h 61"/>
                  <a:gd name="T92" fmla="*/ 14 w 99"/>
                  <a:gd name="T93" fmla="*/ 10 h 61"/>
                  <a:gd name="T94" fmla="*/ 12 w 99"/>
                  <a:gd name="T95" fmla="*/ 9 h 61"/>
                  <a:gd name="T96" fmla="*/ 13 w 99"/>
                  <a:gd name="T97" fmla="*/ 8 h 61"/>
                  <a:gd name="T98" fmla="*/ 15 w 99"/>
                  <a:gd name="T99" fmla="*/ 9 h 61"/>
                  <a:gd name="T100" fmla="*/ 2 w 99"/>
                  <a:gd name="T101" fmla="*/ 3 h 61"/>
                  <a:gd name="T102" fmla="*/ 4 w 99"/>
                  <a:gd name="T103" fmla="*/ 4 h 61"/>
                  <a:gd name="T104" fmla="*/ 2 w 99"/>
                  <a:gd name="T105" fmla="*/ 3 h 61"/>
                  <a:gd name="T106" fmla="*/ 2 w 99"/>
                  <a:gd name="T107" fmla="*/ 2 h 61"/>
                  <a:gd name="T108" fmla="*/ 4 w 99"/>
                  <a:gd name="T109" fmla="*/ 3 h 61"/>
                  <a:gd name="T110" fmla="*/ 0 w 99"/>
                  <a:gd name="T111" fmla="*/ 2 h 61"/>
                  <a:gd name="T112" fmla="*/ 0 w 99"/>
                  <a:gd name="T113" fmla="*/ 2 h 61"/>
                  <a:gd name="T114" fmla="*/ 0 w 99"/>
                  <a:gd name="T115" fmla="*/ 2 h 61"/>
                  <a:gd name="T116" fmla="*/ 0 w 99"/>
                  <a:gd name="T117" fmla="*/ 1 h 61"/>
                  <a:gd name="T118" fmla="*/ 1 w 99"/>
                  <a:gd name="T119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9" h="61">
                    <a:moveTo>
                      <a:pt x="88" y="54"/>
                    </a:moveTo>
                    <a:cubicBezTo>
                      <a:pt x="88" y="54"/>
                      <a:pt x="88" y="54"/>
                      <a:pt x="88" y="54"/>
                    </a:cubicBezTo>
                    <a:cubicBezTo>
                      <a:pt x="92" y="56"/>
                      <a:pt x="95" y="58"/>
                      <a:pt x="9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5" y="58"/>
                      <a:pt x="92" y="56"/>
                      <a:pt x="88" y="54"/>
                    </a:cubicBezTo>
                    <a:moveTo>
                      <a:pt x="87" y="53"/>
                    </a:moveTo>
                    <a:cubicBezTo>
                      <a:pt x="87" y="53"/>
                      <a:pt x="87" y="53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7" y="53"/>
                      <a:pt x="87" y="53"/>
                      <a:pt x="87" y="53"/>
                    </a:cubicBezTo>
                    <a:moveTo>
                      <a:pt x="74" y="46"/>
                    </a:moveTo>
                    <a:cubicBezTo>
                      <a:pt x="74" y="46"/>
                      <a:pt x="74" y="46"/>
                      <a:pt x="74" y="46"/>
                    </a:cubicBezTo>
                    <a:cubicBezTo>
                      <a:pt x="76" y="47"/>
                      <a:pt x="78" y="48"/>
                      <a:pt x="80" y="49"/>
                    </a:cubicBezTo>
                    <a:cubicBezTo>
                      <a:pt x="74" y="46"/>
                      <a:pt x="74" y="46"/>
                      <a:pt x="74" y="46"/>
                    </a:cubicBezTo>
                    <a:moveTo>
                      <a:pt x="75" y="45"/>
                    </a:moveTo>
                    <a:cubicBezTo>
                      <a:pt x="75" y="46"/>
                      <a:pt x="74" y="46"/>
                      <a:pt x="74" y="46"/>
                    </a:cubicBezTo>
                    <a:cubicBezTo>
                      <a:pt x="78" y="48"/>
                      <a:pt x="81" y="50"/>
                      <a:pt x="85" y="52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1" y="50"/>
                      <a:pt x="78" y="48"/>
                      <a:pt x="75" y="45"/>
                    </a:cubicBezTo>
                    <a:moveTo>
                      <a:pt x="61" y="38"/>
                    </a:moveTo>
                    <a:cubicBezTo>
                      <a:pt x="61" y="38"/>
                      <a:pt x="61" y="38"/>
                      <a:pt x="61" y="38"/>
                    </a:cubicBezTo>
                    <a:cubicBezTo>
                      <a:pt x="65" y="40"/>
                      <a:pt x="69" y="43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61" y="38"/>
                      <a:pt x="61" y="38"/>
                      <a:pt x="61" y="38"/>
                    </a:cubicBezTo>
                    <a:moveTo>
                      <a:pt x="61" y="37"/>
                    </a:moveTo>
                    <a:cubicBezTo>
                      <a:pt x="61" y="37"/>
                      <a:pt x="61" y="37"/>
                      <a:pt x="61" y="38"/>
                    </a:cubicBezTo>
                    <a:cubicBezTo>
                      <a:pt x="65" y="40"/>
                      <a:pt x="69" y="43"/>
                      <a:pt x="74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3" y="44"/>
                      <a:pt x="72" y="44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69" y="42"/>
                      <a:pt x="68" y="41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4" y="39"/>
                      <a:pt x="63" y="38"/>
                      <a:pt x="61" y="37"/>
                    </a:cubicBezTo>
                    <a:moveTo>
                      <a:pt x="56" y="35"/>
                    </a:moveTo>
                    <a:cubicBezTo>
                      <a:pt x="56" y="35"/>
                      <a:pt x="56" y="35"/>
                      <a:pt x="55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moveTo>
                      <a:pt x="56" y="34"/>
                    </a:moveTo>
                    <a:cubicBezTo>
                      <a:pt x="56" y="34"/>
                      <a:pt x="56" y="34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moveTo>
                      <a:pt x="48" y="29"/>
                    </a:moveTo>
                    <a:cubicBezTo>
                      <a:pt x="48" y="30"/>
                      <a:pt x="48" y="30"/>
                      <a:pt x="48" y="30"/>
                    </a:cubicBezTo>
                    <a:cubicBezTo>
                      <a:pt x="50" y="32"/>
                      <a:pt x="53" y="33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4" y="34"/>
                      <a:pt x="55" y="34"/>
                      <a:pt x="55" y="34"/>
                    </a:cubicBezTo>
                    <a:cubicBezTo>
                      <a:pt x="55" y="34"/>
                      <a:pt x="56" y="34"/>
                      <a:pt x="56" y="34"/>
                    </a:cubicBezTo>
                    <a:cubicBezTo>
                      <a:pt x="53" y="32"/>
                      <a:pt x="51" y="31"/>
                      <a:pt x="48" y="29"/>
                    </a:cubicBezTo>
                    <a:moveTo>
                      <a:pt x="45" y="28"/>
                    </a:move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8"/>
                      <a:pt x="46" y="28"/>
                      <a:pt x="45" y="28"/>
                    </a:cubicBezTo>
                    <a:moveTo>
                      <a:pt x="40" y="25"/>
                    </a:move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6"/>
                      <a:pt x="42" y="27"/>
                      <a:pt x="43" y="27"/>
                    </a:cubicBezTo>
                    <a:cubicBezTo>
                      <a:pt x="43" y="27"/>
                      <a:pt x="43" y="27"/>
                      <a:pt x="43" y="26"/>
                    </a:cubicBezTo>
                    <a:cubicBezTo>
                      <a:pt x="42" y="26"/>
                      <a:pt x="41" y="25"/>
                      <a:pt x="40" y="25"/>
                    </a:cubicBezTo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30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19"/>
                      <a:pt x="30" y="19"/>
                      <a:pt x="29" y="19"/>
                    </a:cubicBezTo>
                    <a:moveTo>
                      <a:pt x="30" y="18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9"/>
                      <a:pt x="30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0" y="18"/>
                      <a:pt x="30" y="18"/>
                    </a:cubicBezTo>
                    <a:moveTo>
                      <a:pt x="26" y="17"/>
                    </a:move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8"/>
                      <a:pt x="28" y="18"/>
                      <a:pt x="28" y="19"/>
                    </a:cubicBezTo>
                    <a:cubicBezTo>
                      <a:pt x="28" y="19"/>
                      <a:pt x="29" y="19"/>
                      <a:pt x="29" y="19"/>
                    </a:cubicBezTo>
                    <a:cubicBezTo>
                      <a:pt x="28" y="18"/>
                      <a:pt x="27" y="18"/>
                      <a:pt x="26" y="17"/>
                    </a:cubicBezTo>
                    <a:moveTo>
                      <a:pt x="27" y="16"/>
                    </a:move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7"/>
                      <a:pt x="27" y="17"/>
                      <a:pt x="27" y="16"/>
                    </a:cubicBezTo>
                    <a:moveTo>
                      <a:pt x="15" y="10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0"/>
                    </a:cubicBezTo>
                    <a:moveTo>
                      <a:pt x="15" y="9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5" y="9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2" y="9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9"/>
                      <a:pt x="14" y="9"/>
                      <a:pt x="15" y="10"/>
                    </a:cubicBezTo>
                    <a:cubicBezTo>
                      <a:pt x="15" y="10"/>
                      <a:pt x="15" y="9"/>
                      <a:pt x="15" y="9"/>
                    </a:cubicBezTo>
                    <a:cubicBezTo>
                      <a:pt x="14" y="9"/>
                      <a:pt x="14" y="8"/>
                      <a:pt x="13" y="8"/>
                    </a:cubicBezTo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7" name="Freeform 9938"/>
              <p:cNvSpPr>
                <a:spLocks noEditPoints="1"/>
              </p:cNvSpPr>
              <p:nvPr/>
            </p:nvSpPr>
            <p:spPr bwMode="auto">
              <a:xfrm>
                <a:off x="-430" y="3705"/>
                <a:ext cx="57" cy="31"/>
              </a:xfrm>
              <a:custGeom>
                <a:avLst/>
                <a:gdLst>
                  <a:gd name="T0" fmla="*/ 22 w 24"/>
                  <a:gd name="T1" fmla="*/ 12 h 13"/>
                  <a:gd name="T2" fmla="*/ 22 w 24"/>
                  <a:gd name="T3" fmla="*/ 12 h 13"/>
                  <a:gd name="T4" fmla="*/ 24 w 24"/>
                  <a:gd name="T5" fmla="*/ 13 h 13"/>
                  <a:gd name="T6" fmla="*/ 22 w 24"/>
                  <a:gd name="T7" fmla="*/ 12 h 13"/>
                  <a:gd name="T8" fmla="*/ 22 w 24"/>
                  <a:gd name="T9" fmla="*/ 12 h 13"/>
                  <a:gd name="T10" fmla="*/ 22 w 24"/>
                  <a:gd name="T11" fmla="*/ 12 h 13"/>
                  <a:gd name="T12" fmla="*/ 24 w 24"/>
                  <a:gd name="T13" fmla="*/ 13 h 13"/>
                  <a:gd name="T14" fmla="*/ 22 w 24"/>
                  <a:gd name="T15" fmla="*/ 12 h 13"/>
                  <a:gd name="T16" fmla="*/ 9 w 24"/>
                  <a:gd name="T17" fmla="*/ 4 h 13"/>
                  <a:gd name="T18" fmla="*/ 9 w 24"/>
                  <a:gd name="T19" fmla="*/ 4 h 13"/>
                  <a:gd name="T20" fmla="*/ 16 w 24"/>
                  <a:gd name="T21" fmla="*/ 8 h 13"/>
                  <a:gd name="T22" fmla="*/ 16 w 24"/>
                  <a:gd name="T23" fmla="*/ 8 h 13"/>
                  <a:gd name="T24" fmla="*/ 9 w 24"/>
                  <a:gd name="T25" fmla="*/ 4 h 13"/>
                  <a:gd name="T26" fmla="*/ 9 w 24"/>
                  <a:gd name="T27" fmla="*/ 4 h 13"/>
                  <a:gd name="T28" fmla="*/ 9 w 24"/>
                  <a:gd name="T29" fmla="*/ 4 h 13"/>
                  <a:gd name="T30" fmla="*/ 16 w 24"/>
                  <a:gd name="T31" fmla="*/ 8 h 13"/>
                  <a:gd name="T32" fmla="*/ 16 w 24"/>
                  <a:gd name="T33" fmla="*/ 8 h 13"/>
                  <a:gd name="T34" fmla="*/ 9 w 24"/>
                  <a:gd name="T35" fmla="*/ 4 h 13"/>
                  <a:gd name="T36" fmla="*/ 5 w 24"/>
                  <a:gd name="T37" fmla="*/ 3 h 13"/>
                  <a:gd name="T38" fmla="*/ 5 w 24"/>
                  <a:gd name="T39" fmla="*/ 3 h 13"/>
                  <a:gd name="T40" fmla="*/ 7 w 24"/>
                  <a:gd name="T41" fmla="*/ 3 h 13"/>
                  <a:gd name="T42" fmla="*/ 5 w 24"/>
                  <a:gd name="T43" fmla="*/ 3 h 13"/>
                  <a:gd name="T44" fmla="*/ 5 w 24"/>
                  <a:gd name="T45" fmla="*/ 2 h 13"/>
                  <a:gd name="T46" fmla="*/ 5 w 24"/>
                  <a:gd name="T47" fmla="*/ 2 h 13"/>
                  <a:gd name="T48" fmla="*/ 7 w 24"/>
                  <a:gd name="T49" fmla="*/ 3 h 13"/>
                  <a:gd name="T50" fmla="*/ 7 w 24"/>
                  <a:gd name="T51" fmla="*/ 3 h 13"/>
                  <a:gd name="T52" fmla="*/ 5 w 24"/>
                  <a:gd name="T53" fmla="*/ 2 h 13"/>
                  <a:gd name="T54" fmla="*/ 2 w 24"/>
                  <a:gd name="T55" fmla="*/ 0 h 13"/>
                  <a:gd name="T56" fmla="*/ 2 w 24"/>
                  <a:gd name="T57" fmla="*/ 0 h 13"/>
                  <a:gd name="T58" fmla="*/ 3 w 24"/>
                  <a:gd name="T59" fmla="*/ 1 h 13"/>
                  <a:gd name="T60" fmla="*/ 3 w 24"/>
                  <a:gd name="T61" fmla="*/ 1 h 13"/>
                  <a:gd name="T62" fmla="*/ 2 w 24"/>
                  <a:gd name="T63" fmla="*/ 0 h 13"/>
                  <a:gd name="T64" fmla="*/ 0 w 24"/>
                  <a:gd name="T65" fmla="*/ 0 h 13"/>
                  <a:gd name="T66" fmla="*/ 0 w 24"/>
                  <a:gd name="T67" fmla="*/ 0 h 13"/>
                  <a:gd name="T68" fmla="*/ 3 w 24"/>
                  <a:gd name="T69" fmla="*/ 1 h 13"/>
                  <a:gd name="T70" fmla="*/ 3 w 24"/>
                  <a:gd name="T71" fmla="*/ 1 h 13"/>
                  <a:gd name="T72" fmla="*/ 0 w 24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13"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2"/>
                      <a:pt x="22" y="12"/>
                      <a:pt x="22" y="12"/>
                    </a:cubicBezTo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23" y="12"/>
                      <a:pt x="23" y="13"/>
                      <a:pt x="24" y="13"/>
                    </a:cubicBezTo>
                    <a:cubicBezTo>
                      <a:pt x="23" y="13"/>
                      <a:pt x="23" y="12"/>
                      <a:pt x="22" y="12"/>
                    </a:cubicBezTo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11" y="6"/>
                      <a:pt x="13" y="7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7"/>
                      <a:pt x="11" y="6"/>
                      <a:pt x="9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5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8" name="Freeform 9939"/>
              <p:cNvSpPr>
                <a:spLocks/>
              </p:cNvSpPr>
              <p:nvPr/>
            </p:nvSpPr>
            <p:spPr bwMode="auto">
              <a:xfrm>
                <a:off x="-290" y="378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9" name="Freeform 9940"/>
              <p:cNvSpPr>
                <a:spLocks noEditPoints="1"/>
              </p:cNvSpPr>
              <p:nvPr/>
            </p:nvSpPr>
            <p:spPr bwMode="auto">
              <a:xfrm>
                <a:off x="-595" y="3387"/>
                <a:ext cx="463" cy="384"/>
              </a:xfrm>
              <a:custGeom>
                <a:avLst/>
                <a:gdLst>
                  <a:gd name="T0" fmla="*/ 106 w 196"/>
                  <a:gd name="T1" fmla="*/ 158 h 163"/>
                  <a:gd name="T2" fmla="*/ 68 w 196"/>
                  <a:gd name="T3" fmla="*/ 157 h 163"/>
                  <a:gd name="T4" fmla="*/ 99 w 196"/>
                  <a:gd name="T5" fmla="*/ 162 h 163"/>
                  <a:gd name="T6" fmla="*/ 10 w 196"/>
                  <a:gd name="T7" fmla="*/ 152 h 163"/>
                  <a:gd name="T8" fmla="*/ 127 w 196"/>
                  <a:gd name="T9" fmla="*/ 147 h 163"/>
                  <a:gd name="T10" fmla="*/ 121 w 196"/>
                  <a:gd name="T11" fmla="*/ 151 h 163"/>
                  <a:gd name="T12" fmla="*/ 81 w 196"/>
                  <a:gd name="T13" fmla="*/ 146 h 163"/>
                  <a:gd name="T14" fmla="*/ 73 w 196"/>
                  <a:gd name="T15" fmla="*/ 141 h 163"/>
                  <a:gd name="T16" fmla="*/ 46 w 196"/>
                  <a:gd name="T17" fmla="*/ 144 h 163"/>
                  <a:gd name="T18" fmla="*/ 97 w 196"/>
                  <a:gd name="T19" fmla="*/ 139 h 163"/>
                  <a:gd name="T20" fmla="*/ 98 w 196"/>
                  <a:gd name="T21" fmla="*/ 137 h 163"/>
                  <a:gd name="T22" fmla="*/ 126 w 196"/>
                  <a:gd name="T23" fmla="*/ 142 h 163"/>
                  <a:gd name="T24" fmla="*/ 56 w 196"/>
                  <a:gd name="T25" fmla="*/ 133 h 163"/>
                  <a:gd name="T26" fmla="*/ 57 w 196"/>
                  <a:gd name="T27" fmla="*/ 132 h 163"/>
                  <a:gd name="T28" fmla="*/ 20 w 196"/>
                  <a:gd name="T29" fmla="*/ 130 h 163"/>
                  <a:gd name="T30" fmla="*/ 81 w 196"/>
                  <a:gd name="T31" fmla="*/ 127 h 163"/>
                  <a:gd name="T32" fmla="*/ 23 w 196"/>
                  <a:gd name="T33" fmla="*/ 125 h 163"/>
                  <a:gd name="T34" fmla="*/ 126 w 196"/>
                  <a:gd name="T35" fmla="*/ 123 h 163"/>
                  <a:gd name="T36" fmla="*/ 79 w 196"/>
                  <a:gd name="T37" fmla="*/ 119 h 163"/>
                  <a:gd name="T38" fmla="*/ 63 w 196"/>
                  <a:gd name="T39" fmla="*/ 117 h 163"/>
                  <a:gd name="T40" fmla="*/ 87 w 196"/>
                  <a:gd name="T41" fmla="*/ 121 h 163"/>
                  <a:gd name="T42" fmla="*/ 31 w 196"/>
                  <a:gd name="T43" fmla="*/ 114 h 163"/>
                  <a:gd name="T44" fmla="*/ 32 w 196"/>
                  <a:gd name="T45" fmla="*/ 113 h 163"/>
                  <a:gd name="T46" fmla="*/ 52 w 196"/>
                  <a:gd name="T47" fmla="*/ 110 h 163"/>
                  <a:gd name="T48" fmla="*/ 71 w 196"/>
                  <a:gd name="T49" fmla="*/ 103 h 163"/>
                  <a:gd name="T50" fmla="*/ 121 w 196"/>
                  <a:gd name="T51" fmla="*/ 100 h 163"/>
                  <a:gd name="T52" fmla="*/ 170 w 196"/>
                  <a:gd name="T53" fmla="*/ 102 h 163"/>
                  <a:gd name="T54" fmla="*/ 140 w 196"/>
                  <a:gd name="T55" fmla="*/ 100 h 163"/>
                  <a:gd name="T56" fmla="*/ 103 w 196"/>
                  <a:gd name="T57" fmla="*/ 90 h 163"/>
                  <a:gd name="T58" fmla="*/ 84 w 196"/>
                  <a:gd name="T59" fmla="*/ 91 h 163"/>
                  <a:gd name="T60" fmla="*/ 45 w 196"/>
                  <a:gd name="T61" fmla="*/ 87 h 163"/>
                  <a:gd name="T62" fmla="*/ 179 w 196"/>
                  <a:gd name="T63" fmla="*/ 89 h 163"/>
                  <a:gd name="T64" fmla="*/ 132 w 196"/>
                  <a:gd name="T65" fmla="*/ 83 h 163"/>
                  <a:gd name="T66" fmla="*/ 170 w 196"/>
                  <a:gd name="T67" fmla="*/ 79 h 163"/>
                  <a:gd name="T68" fmla="*/ 112 w 196"/>
                  <a:gd name="T69" fmla="*/ 83 h 163"/>
                  <a:gd name="T70" fmla="*/ 112 w 196"/>
                  <a:gd name="T71" fmla="*/ 74 h 163"/>
                  <a:gd name="T72" fmla="*/ 164 w 196"/>
                  <a:gd name="T73" fmla="*/ 77 h 163"/>
                  <a:gd name="T74" fmla="*/ 92 w 196"/>
                  <a:gd name="T75" fmla="*/ 71 h 163"/>
                  <a:gd name="T76" fmla="*/ 128 w 196"/>
                  <a:gd name="T77" fmla="*/ 70 h 163"/>
                  <a:gd name="T78" fmla="*/ 128 w 196"/>
                  <a:gd name="T79" fmla="*/ 70 h 163"/>
                  <a:gd name="T80" fmla="*/ 143 w 196"/>
                  <a:gd name="T81" fmla="*/ 65 h 163"/>
                  <a:gd name="T82" fmla="*/ 95 w 196"/>
                  <a:gd name="T83" fmla="*/ 64 h 163"/>
                  <a:gd name="T84" fmla="*/ 98 w 196"/>
                  <a:gd name="T85" fmla="*/ 61 h 163"/>
                  <a:gd name="T86" fmla="*/ 190 w 196"/>
                  <a:gd name="T87" fmla="*/ 59 h 163"/>
                  <a:gd name="T88" fmla="*/ 195 w 196"/>
                  <a:gd name="T89" fmla="*/ 59 h 163"/>
                  <a:gd name="T90" fmla="*/ 149 w 196"/>
                  <a:gd name="T91" fmla="*/ 55 h 163"/>
                  <a:gd name="T92" fmla="*/ 100 w 196"/>
                  <a:gd name="T93" fmla="*/ 55 h 163"/>
                  <a:gd name="T94" fmla="*/ 181 w 196"/>
                  <a:gd name="T95" fmla="*/ 53 h 163"/>
                  <a:gd name="T96" fmla="*/ 122 w 196"/>
                  <a:gd name="T97" fmla="*/ 53 h 163"/>
                  <a:gd name="T98" fmla="*/ 69 w 196"/>
                  <a:gd name="T99" fmla="*/ 48 h 163"/>
                  <a:gd name="T100" fmla="*/ 140 w 196"/>
                  <a:gd name="T101" fmla="*/ 50 h 163"/>
                  <a:gd name="T102" fmla="*/ 106 w 196"/>
                  <a:gd name="T103" fmla="*/ 47 h 163"/>
                  <a:gd name="T104" fmla="*/ 108 w 196"/>
                  <a:gd name="T105" fmla="*/ 44 h 163"/>
                  <a:gd name="T106" fmla="*/ 74 w 196"/>
                  <a:gd name="T107" fmla="*/ 41 h 163"/>
                  <a:gd name="T108" fmla="*/ 75 w 196"/>
                  <a:gd name="T109" fmla="*/ 40 h 163"/>
                  <a:gd name="T110" fmla="*/ 75 w 196"/>
                  <a:gd name="T111" fmla="*/ 38 h 163"/>
                  <a:gd name="T112" fmla="*/ 150 w 196"/>
                  <a:gd name="T113" fmla="*/ 33 h 163"/>
                  <a:gd name="T114" fmla="*/ 150 w 196"/>
                  <a:gd name="T115" fmla="*/ 33 h 163"/>
                  <a:gd name="T116" fmla="*/ 138 w 196"/>
                  <a:gd name="T117" fmla="*/ 27 h 163"/>
                  <a:gd name="T118" fmla="*/ 124 w 196"/>
                  <a:gd name="T119" fmla="*/ 21 h 163"/>
                  <a:gd name="T120" fmla="*/ 123 w 196"/>
                  <a:gd name="T121" fmla="*/ 17 h 163"/>
                  <a:gd name="T122" fmla="*/ 113 w 196"/>
                  <a:gd name="T123" fmla="*/ 12 h 163"/>
                  <a:gd name="T124" fmla="*/ 98 w 196"/>
                  <a:gd name="T125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6" h="163">
                    <a:moveTo>
                      <a:pt x="24" y="157"/>
                    </a:moveTo>
                    <a:cubicBezTo>
                      <a:pt x="23" y="158"/>
                      <a:pt x="23" y="158"/>
                      <a:pt x="22" y="159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4" y="159"/>
                      <a:pt x="24" y="158"/>
                      <a:pt x="25" y="157"/>
                    </a:cubicBezTo>
                    <a:cubicBezTo>
                      <a:pt x="24" y="157"/>
                      <a:pt x="24" y="157"/>
                      <a:pt x="24" y="157"/>
                    </a:cubicBezTo>
                    <a:moveTo>
                      <a:pt x="131" y="157"/>
                    </a:moveTo>
                    <a:cubicBezTo>
                      <a:pt x="131" y="157"/>
                      <a:pt x="131" y="157"/>
                      <a:pt x="131" y="157"/>
                    </a:cubicBezTo>
                    <a:cubicBezTo>
                      <a:pt x="132" y="158"/>
                      <a:pt x="134" y="159"/>
                      <a:pt x="136" y="160"/>
                    </a:cubicBezTo>
                    <a:cubicBezTo>
                      <a:pt x="136" y="160"/>
                      <a:pt x="136" y="160"/>
                      <a:pt x="136" y="160"/>
                    </a:cubicBezTo>
                    <a:cubicBezTo>
                      <a:pt x="134" y="159"/>
                      <a:pt x="133" y="158"/>
                      <a:pt x="131" y="157"/>
                    </a:cubicBezTo>
                    <a:moveTo>
                      <a:pt x="2" y="157"/>
                    </a:moveTo>
                    <a:cubicBezTo>
                      <a:pt x="2" y="158"/>
                      <a:pt x="1" y="159"/>
                      <a:pt x="0" y="159"/>
                    </a:cubicBezTo>
                    <a:cubicBezTo>
                      <a:pt x="1" y="160"/>
                      <a:pt x="1" y="160"/>
                      <a:pt x="1" y="160"/>
                    </a:cubicBezTo>
                    <a:cubicBezTo>
                      <a:pt x="3" y="157"/>
                      <a:pt x="3" y="157"/>
                      <a:pt x="3" y="157"/>
                    </a:cubicBezTo>
                    <a:cubicBezTo>
                      <a:pt x="3" y="157"/>
                      <a:pt x="2" y="157"/>
                      <a:pt x="2" y="157"/>
                    </a:cubicBezTo>
                    <a:moveTo>
                      <a:pt x="23" y="156"/>
                    </a:moveTo>
                    <a:cubicBezTo>
                      <a:pt x="22" y="157"/>
                      <a:pt x="22" y="158"/>
                      <a:pt x="21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2" y="158"/>
                      <a:pt x="23" y="157"/>
                      <a:pt x="23" y="156"/>
                    </a:cubicBezTo>
                    <a:cubicBezTo>
                      <a:pt x="23" y="156"/>
                      <a:pt x="23" y="156"/>
                      <a:pt x="23" y="156"/>
                    </a:cubicBezTo>
                    <a:moveTo>
                      <a:pt x="65" y="156"/>
                    </a:moveTo>
                    <a:cubicBezTo>
                      <a:pt x="65" y="156"/>
                      <a:pt x="65" y="156"/>
                      <a:pt x="64" y="156"/>
                    </a:cubicBezTo>
                    <a:cubicBezTo>
                      <a:pt x="65" y="157"/>
                      <a:pt x="65" y="157"/>
                      <a:pt x="66" y="157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5" y="156"/>
                      <a:pt x="65" y="156"/>
                    </a:cubicBezTo>
                    <a:moveTo>
                      <a:pt x="44" y="156"/>
                    </a:moveTo>
                    <a:cubicBezTo>
                      <a:pt x="43" y="156"/>
                      <a:pt x="43" y="157"/>
                      <a:pt x="42" y="158"/>
                    </a:cubicBezTo>
                    <a:cubicBezTo>
                      <a:pt x="43" y="158"/>
                      <a:pt x="43" y="159"/>
                      <a:pt x="44" y="159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56"/>
                      <a:pt x="44" y="156"/>
                      <a:pt x="44" y="156"/>
                    </a:cubicBezTo>
                    <a:moveTo>
                      <a:pt x="105" y="156"/>
                    </a:moveTo>
                    <a:cubicBezTo>
                      <a:pt x="105" y="156"/>
                      <a:pt x="104" y="157"/>
                      <a:pt x="104" y="157"/>
                    </a:cubicBezTo>
                    <a:cubicBezTo>
                      <a:pt x="108" y="159"/>
                      <a:pt x="111" y="161"/>
                      <a:pt x="114" y="163"/>
                    </a:cubicBezTo>
                    <a:cubicBezTo>
                      <a:pt x="114" y="163"/>
                      <a:pt x="114" y="163"/>
                      <a:pt x="114" y="163"/>
                    </a:cubicBezTo>
                    <a:cubicBezTo>
                      <a:pt x="110" y="160"/>
                      <a:pt x="106" y="158"/>
                      <a:pt x="106" y="158"/>
                    </a:cubicBezTo>
                    <a:cubicBezTo>
                      <a:pt x="107" y="158"/>
                      <a:pt x="109" y="159"/>
                      <a:pt x="115" y="162"/>
                    </a:cubicBezTo>
                    <a:cubicBezTo>
                      <a:pt x="115" y="162"/>
                      <a:pt x="115" y="162"/>
                      <a:pt x="115" y="161"/>
                    </a:cubicBezTo>
                    <a:cubicBezTo>
                      <a:pt x="112" y="160"/>
                      <a:pt x="108" y="158"/>
                      <a:pt x="105" y="156"/>
                    </a:cubicBezTo>
                    <a:moveTo>
                      <a:pt x="43" y="155"/>
                    </a:moveTo>
                    <a:cubicBezTo>
                      <a:pt x="42" y="156"/>
                      <a:pt x="42" y="157"/>
                      <a:pt x="41" y="158"/>
                    </a:cubicBezTo>
                    <a:cubicBezTo>
                      <a:pt x="42" y="158"/>
                      <a:pt x="42" y="158"/>
                      <a:pt x="42" y="158"/>
                    </a:cubicBezTo>
                    <a:cubicBezTo>
                      <a:pt x="42" y="157"/>
                      <a:pt x="43" y="156"/>
                      <a:pt x="43" y="155"/>
                    </a:cubicBezTo>
                    <a:cubicBezTo>
                      <a:pt x="43" y="155"/>
                      <a:pt x="43" y="155"/>
                      <a:pt x="43" y="155"/>
                    </a:cubicBezTo>
                    <a:moveTo>
                      <a:pt x="21" y="155"/>
                    </a:moveTo>
                    <a:cubicBezTo>
                      <a:pt x="20" y="156"/>
                      <a:pt x="19" y="156"/>
                      <a:pt x="19" y="157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2" y="158"/>
                      <a:pt x="22" y="157"/>
                      <a:pt x="23" y="156"/>
                    </a:cubicBezTo>
                    <a:cubicBezTo>
                      <a:pt x="22" y="156"/>
                      <a:pt x="21" y="155"/>
                      <a:pt x="21" y="155"/>
                    </a:cubicBezTo>
                    <a:moveTo>
                      <a:pt x="125" y="154"/>
                    </a:moveTo>
                    <a:cubicBezTo>
                      <a:pt x="124" y="156"/>
                      <a:pt x="123" y="158"/>
                      <a:pt x="122" y="159"/>
                    </a:cubicBezTo>
                    <a:cubicBezTo>
                      <a:pt x="123" y="160"/>
                      <a:pt x="125" y="161"/>
                      <a:pt x="127" y="162"/>
                    </a:cubicBezTo>
                    <a:cubicBezTo>
                      <a:pt x="128" y="161"/>
                      <a:pt x="129" y="159"/>
                      <a:pt x="130" y="157"/>
                    </a:cubicBezTo>
                    <a:cubicBezTo>
                      <a:pt x="128" y="156"/>
                      <a:pt x="126" y="155"/>
                      <a:pt x="125" y="154"/>
                    </a:cubicBezTo>
                    <a:moveTo>
                      <a:pt x="40" y="153"/>
                    </a:moveTo>
                    <a:cubicBezTo>
                      <a:pt x="40" y="154"/>
                      <a:pt x="39" y="155"/>
                      <a:pt x="39" y="156"/>
                    </a:cubicBezTo>
                    <a:cubicBezTo>
                      <a:pt x="39" y="156"/>
                      <a:pt x="40" y="157"/>
                      <a:pt x="41" y="157"/>
                    </a:cubicBezTo>
                    <a:cubicBezTo>
                      <a:pt x="41" y="156"/>
                      <a:pt x="42" y="156"/>
                      <a:pt x="42" y="155"/>
                    </a:cubicBezTo>
                    <a:cubicBezTo>
                      <a:pt x="40" y="153"/>
                      <a:pt x="40" y="153"/>
                      <a:pt x="40" y="153"/>
                    </a:cubicBezTo>
                    <a:moveTo>
                      <a:pt x="123" y="153"/>
                    </a:moveTo>
                    <a:cubicBezTo>
                      <a:pt x="122" y="155"/>
                      <a:pt x="121" y="157"/>
                      <a:pt x="120" y="158"/>
                    </a:cubicBezTo>
                    <a:cubicBezTo>
                      <a:pt x="120" y="158"/>
                      <a:pt x="120" y="158"/>
                      <a:pt x="120" y="159"/>
                    </a:cubicBezTo>
                    <a:cubicBezTo>
                      <a:pt x="123" y="153"/>
                      <a:pt x="123" y="153"/>
                      <a:pt x="123" y="153"/>
                    </a:cubicBezTo>
                    <a:cubicBezTo>
                      <a:pt x="123" y="153"/>
                      <a:pt x="123" y="153"/>
                      <a:pt x="123" y="153"/>
                    </a:cubicBezTo>
                    <a:moveTo>
                      <a:pt x="125" y="153"/>
                    </a:moveTo>
                    <a:cubicBezTo>
                      <a:pt x="125" y="154"/>
                      <a:pt x="125" y="154"/>
                      <a:pt x="125" y="154"/>
                    </a:cubicBezTo>
                    <a:cubicBezTo>
                      <a:pt x="127" y="155"/>
                      <a:pt x="128" y="156"/>
                      <a:pt x="130" y="157"/>
                    </a:cubicBezTo>
                    <a:cubicBezTo>
                      <a:pt x="130" y="157"/>
                      <a:pt x="130" y="156"/>
                      <a:pt x="130" y="156"/>
                    </a:cubicBezTo>
                    <a:cubicBezTo>
                      <a:pt x="129" y="155"/>
                      <a:pt x="127" y="154"/>
                      <a:pt x="125" y="153"/>
                    </a:cubicBezTo>
                    <a:moveTo>
                      <a:pt x="70" y="153"/>
                    </a:moveTo>
                    <a:cubicBezTo>
                      <a:pt x="70" y="154"/>
                      <a:pt x="69" y="156"/>
                      <a:pt x="68" y="157"/>
                    </a:cubicBezTo>
                    <a:cubicBezTo>
                      <a:pt x="71" y="158"/>
                      <a:pt x="73" y="160"/>
                      <a:pt x="76" y="161"/>
                    </a:cubicBezTo>
                    <a:cubicBezTo>
                      <a:pt x="76" y="160"/>
                      <a:pt x="77" y="159"/>
                      <a:pt x="78" y="158"/>
                    </a:cubicBezTo>
                    <a:cubicBezTo>
                      <a:pt x="75" y="156"/>
                      <a:pt x="72" y="154"/>
                      <a:pt x="70" y="153"/>
                    </a:cubicBezTo>
                    <a:moveTo>
                      <a:pt x="60" y="153"/>
                    </a:moveTo>
                    <a:cubicBezTo>
                      <a:pt x="60" y="153"/>
                      <a:pt x="60" y="153"/>
                      <a:pt x="59" y="153"/>
                    </a:cubicBezTo>
                    <a:cubicBezTo>
                      <a:pt x="60" y="154"/>
                      <a:pt x="61" y="154"/>
                      <a:pt x="62" y="155"/>
                    </a:cubicBezTo>
                    <a:cubicBezTo>
                      <a:pt x="62" y="155"/>
                      <a:pt x="62" y="155"/>
                      <a:pt x="62" y="154"/>
                    </a:cubicBezTo>
                    <a:cubicBezTo>
                      <a:pt x="62" y="154"/>
                      <a:pt x="61" y="153"/>
                      <a:pt x="60" y="153"/>
                    </a:cubicBezTo>
                    <a:moveTo>
                      <a:pt x="45" y="153"/>
                    </a:moveTo>
                    <a:cubicBezTo>
                      <a:pt x="45" y="153"/>
                      <a:pt x="45" y="154"/>
                      <a:pt x="44" y="155"/>
                    </a:cubicBezTo>
                    <a:cubicBezTo>
                      <a:pt x="45" y="155"/>
                      <a:pt x="45" y="156"/>
                      <a:pt x="46" y="156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46" y="153"/>
                      <a:pt x="46" y="153"/>
                      <a:pt x="45" y="153"/>
                    </a:cubicBezTo>
                    <a:moveTo>
                      <a:pt x="124" y="152"/>
                    </a:moveTo>
                    <a:cubicBezTo>
                      <a:pt x="124" y="153"/>
                      <a:pt x="124" y="153"/>
                      <a:pt x="123" y="153"/>
                    </a:cubicBezTo>
                    <a:cubicBezTo>
                      <a:pt x="124" y="153"/>
                      <a:pt x="124" y="153"/>
                      <a:pt x="124" y="153"/>
                    </a:cubicBezTo>
                    <a:cubicBezTo>
                      <a:pt x="124" y="152"/>
                      <a:pt x="124" y="152"/>
                      <a:pt x="124" y="152"/>
                    </a:cubicBezTo>
                    <a:cubicBezTo>
                      <a:pt x="124" y="152"/>
                      <a:pt x="124" y="152"/>
                      <a:pt x="124" y="152"/>
                    </a:cubicBezTo>
                    <a:moveTo>
                      <a:pt x="71" y="152"/>
                    </a:moveTo>
                    <a:cubicBezTo>
                      <a:pt x="71" y="152"/>
                      <a:pt x="71" y="153"/>
                      <a:pt x="71" y="153"/>
                    </a:cubicBezTo>
                    <a:cubicBezTo>
                      <a:pt x="72" y="153"/>
                      <a:pt x="73" y="154"/>
                      <a:pt x="73" y="154"/>
                    </a:cubicBezTo>
                    <a:cubicBezTo>
                      <a:pt x="73" y="154"/>
                      <a:pt x="73" y="154"/>
                      <a:pt x="71" y="152"/>
                    </a:cubicBezTo>
                    <a:moveTo>
                      <a:pt x="45" y="152"/>
                    </a:moveTo>
                    <a:cubicBezTo>
                      <a:pt x="44" y="153"/>
                      <a:pt x="44" y="154"/>
                      <a:pt x="43" y="155"/>
                    </a:cubicBezTo>
                    <a:cubicBezTo>
                      <a:pt x="43" y="155"/>
                      <a:pt x="43" y="155"/>
                      <a:pt x="44" y="155"/>
                    </a:cubicBezTo>
                    <a:cubicBezTo>
                      <a:pt x="44" y="154"/>
                      <a:pt x="45" y="153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moveTo>
                      <a:pt x="10" y="152"/>
                    </a:moveTo>
                    <a:cubicBezTo>
                      <a:pt x="9" y="153"/>
                      <a:pt x="9" y="154"/>
                      <a:pt x="8" y="155"/>
                    </a:cubicBezTo>
                    <a:cubicBezTo>
                      <a:pt x="9" y="155"/>
                      <a:pt x="9" y="155"/>
                      <a:pt x="10" y="156"/>
                    </a:cubicBezTo>
                    <a:cubicBezTo>
                      <a:pt x="10" y="155"/>
                      <a:pt x="11" y="154"/>
                      <a:pt x="11" y="153"/>
                    </a:cubicBezTo>
                    <a:cubicBezTo>
                      <a:pt x="11" y="153"/>
                      <a:pt x="10" y="152"/>
                      <a:pt x="10" y="152"/>
                    </a:cubicBezTo>
                    <a:moveTo>
                      <a:pt x="89" y="152"/>
                    </a:moveTo>
                    <a:cubicBezTo>
                      <a:pt x="88" y="153"/>
                      <a:pt x="87" y="154"/>
                      <a:pt x="87" y="155"/>
                    </a:cubicBezTo>
                    <a:cubicBezTo>
                      <a:pt x="91" y="157"/>
                      <a:pt x="95" y="160"/>
                      <a:pt x="99" y="162"/>
                    </a:cubicBezTo>
                    <a:cubicBezTo>
                      <a:pt x="100" y="161"/>
                      <a:pt x="101" y="160"/>
                      <a:pt x="101" y="159"/>
                    </a:cubicBezTo>
                    <a:cubicBezTo>
                      <a:pt x="97" y="157"/>
                      <a:pt x="93" y="154"/>
                      <a:pt x="89" y="152"/>
                    </a:cubicBezTo>
                    <a:moveTo>
                      <a:pt x="134" y="152"/>
                    </a:moveTo>
                    <a:cubicBezTo>
                      <a:pt x="133" y="153"/>
                      <a:pt x="132" y="155"/>
                      <a:pt x="131" y="156"/>
                    </a:cubicBezTo>
                    <a:cubicBezTo>
                      <a:pt x="133" y="157"/>
                      <a:pt x="135" y="158"/>
                      <a:pt x="136" y="159"/>
                    </a:cubicBezTo>
                    <a:cubicBezTo>
                      <a:pt x="137" y="158"/>
                      <a:pt x="138" y="156"/>
                      <a:pt x="139" y="155"/>
                    </a:cubicBezTo>
                    <a:cubicBezTo>
                      <a:pt x="137" y="154"/>
                      <a:pt x="136" y="153"/>
                      <a:pt x="134" y="152"/>
                    </a:cubicBezTo>
                    <a:moveTo>
                      <a:pt x="67" y="151"/>
                    </a:moveTo>
                    <a:cubicBezTo>
                      <a:pt x="67" y="153"/>
                      <a:pt x="66" y="154"/>
                      <a:pt x="65" y="155"/>
                    </a:cubicBezTo>
                    <a:cubicBezTo>
                      <a:pt x="66" y="155"/>
                      <a:pt x="66" y="155"/>
                      <a:pt x="66" y="156"/>
                    </a:cubicBezTo>
                    <a:cubicBezTo>
                      <a:pt x="68" y="152"/>
                      <a:pt x="68" y="152"/>
                      <a:pt x="68" y="152"/>
                    </a:cubicBezTo>
                    <a:cubicBezTo>
                      <a:pt x="68" y="152"/>
                      <a:pt x="68" y="152"/>
                      <a:pt x="67" y="151"/>
                    </a:cubicBezTo>
                    <a:moveTo>
                      <a:pt x="89" y="151"/>
                    </a:moveTo>
                    <a:cubicBezTo>
                      <a:pt x="89" y="151"/>
                      <a:pt x="89" y="152"/>
                      <a:pt x="89" y="152"/>
                    </a:cubicBezTo>
                    <a:cubicBezTo>
                      <a:pt x="93" y="154"/>
                      <a:pt x="97" y="157"/>
                      <a:pt x="101" y="159"/>
                    </a:cubicBezTo>
                    <a:cubicBezTo>
                      <a:pt x="101" y="159"/>
                      <a:pt x="101" y="159"/>
                      <a:pt x="101" y="159"/>
                    </a:cubicBezTo>
                    <a:cubicBezTo>
                      <a:pt x="97" y="156"/>
                      <a:pt x="93" y="154"/>
                      <a:pt x="89" y="151"/>
                    </a:cubicBezTo>
                    <a:moveTo>
                      <a:pt x="42" y="151"/>
                    </a:moveTo>
                    <a:cubicBezTo>
                      <a:pt x="42" y="151"/>
                      <a:pt x="41" y="152"/>
                      <a:pt x="41" y="153"/>
                    </a:cubicBezTo>
                    <a:cubicBezTo>
                      <a:pt x="41" y="153"/>
                      <a:pt x="42" y="154"/>
                      <a:pt x="43" y="154"/>
                    </a:cubicBezTo>
                    <a:cubicBezTo>
                      <a:pt x="43" y="154"/>
                      <a:pt x="44" y="153"/>
                      <a:pt x="44" y="152"/>
                    </a:cubicBezTo>
                    <a:cubicBezTo>
                      <a:pt x="44" y="151"/>
                      <a:pt x="43" y="151"/>
                      <a:pt x="42" y="151"/>
                    </a:cubicBezTo>
                    <a:moveTo>
                      <a:pt x="68" y="151"/>
                    </a:moveTo>
                    <a:cubicBezTo>
                      <a:pt x="68" y="151"/>
                      <a:pt x="68" y="151"/>
                      <a:pt x="67" y="151"/>
                    </a:cubicBezTo>
                    <a:cubicBezTo>
                      <a:pt x="68" y="151"/>
                      <a:pt x="68" y="151"/>
                      <a:pt x="68" y="152"/>
                    </a:cubicBezTo>
                    <a:cubicBezTo>
                      <a:pt x="68" y="152"/>
                      <a:pt x="69" y="152"/>
                      <a:pt x="69" y="152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1"/>
                      <a:pt x="68" y="151"/>
                      <a:pt x="68" y="151"/>
                    </a:cubicBezTo>
                    <a:moveTo>
                      <a:pt x="90" y="150"/>
                    </a:moveTo>
                    <a:cubicBezTo>
                      <a:pt x="90" y="150"/>
                      <a:pt x="89" y="151"/>
                      <a:pt x="89" y="151"/>
                    </a:cubicBezTo>
                    <a:cubicBezTo>
                      <a:pt x="93" y="153"/>
                      <a:pt x="98" y="156"/>
                      <a:pt x="102" y="158"/>
                    </a:cubicBezTo>
                    <a:cubicBezTo>
                      <a:pt x="102" y="158"/>
                      <a:pt x="102" y="158"/>
                      <a:pt x="102" y="158"/>
                    </a:cubicBezTo>
                    <a:cubicBezTo>
                      <a:pt x="98" y="155"/>
                      <a:pt x="94" y="153"/>
                      <a:pt x="90" y="150"/>
                    </a:cubicBezTo>
                    <a:moveTo>
                      <a:pt x="11" y="149"/>
                    </a:moveTo>
                    <a:cubicBezTo>
                      <a:pt x="11" y="150"/>
                      <a:pt x="10" y="151"/>
                      <a:pt x="10" y="152"/>
                    </a:cubicBezTo>
                    <a:cubicBezTo>
                      <a:pt x="12" y="153"/>
                      <a:pt x="12" y="153"/>
                      <a:pt x="12" y="153"/>
                    </a:cubicBezTo>
                    <a:cubicBezTo>
                      <a:pt x="12" y="152"/>
                      <a:pt x="12" y="151"/>
                      <a:pt x="13" y="151"/>
                    </a:cubicBezTo>
                    <a:cubicBezTo>
                      <a:pt x="12" y="150"/>
                      <a:pt x="12" y="150"/>
                      <a:pt x="11" y="149"/>
                    </a:cubicBezTo>
                    <a:moveTo>
                      <a:pt x="90" y="149"/>
                    </a:moveTo>
                    <a:cubicBezTo>
                      <a:pt x="90" y="149"/>
                      <a:pt x="90" y="149"/>
                      <a:pt x="90" y="150"/>
                    </a:cubicBezTo>
                    <a:cubicBezTo>
                      <a:pt x="94" y="152"/>
                      <a:pt x="98" y="155"/>
                      <a:pt x="102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99" y="154"/>
                      <a:pt x="94" y="152"/>
                      <a:pt x="90" y="149"/>
                    </a:cubicBezTo>
                    <a:moveTo>
                      <a:pt x="128" y="148"/>
                    </a:moveTo>
                    <a:cubicBezTo>
                      <a:pt x="128" y="150"/>
                      <a:pt x="127" y="151"/>
                      <a:pt x="126" y="153"/>
                    </a:cubicBezTo>
                    <a:cubicBezTo>
                      <a:pt x="127" y="154"/>
                      <a:pt x="129" y="155"/>
                      <a:pt x="130" y="156"/>
                    </a:cubicBezTo>
                    <a:cubicBezTo>
                      <a:pt x="131" y="154"/>
                      <a:pt x="132" y="153"/>
                      <a:pt x="133" y="151"/>
                    </a:cubicBezTo>
                    <a:cubicBezTo>
                      <a:pt x="132" y="150"/>
                      <a:pt x="130" y="149"/>
                      <a:pt x="128" y="148"/>
                    </a:cubicBezTo>
                    <a:moveTo>
                      <a:pt x="8" y="148"/>
                    </a:moveTo>
                    <a:cubicBezTo>
                      <a:pt x="7" y="149"/>
                      <a:pt x="6" y="151"/>
                      <a:pt x="5" y="153"/>
                    </a:cubicBezTo>
                    <a:cubicBezTo>
                      <a:pt x="5" y="153"/>
                      <a:pt x="5" y="153"/>
                      <a:pt x="5" y="153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8"/>
                      <a:pt x="8" y="148"/>
                      <a:pt x="8" y="148"/>
                    </a:cubicBezTo>
                    <a:moveTo>
                      <a:pt x="63" y="148"/>
                    </a:moveTo>
                    <a:cubicBezTo>
                      <a:pt x="62" y="149"/>
                      <a:pt x="61" y="151"/>
                      <a:pt x="60" y="152"/>
                    </a:cubicBezTo>
                    <a:cubicBezTo>
                      <a:pt x="61" y="153"/>
                      <a:pt x="62" y="153"/>
                      <a:pt x="63" y="154"/>
                    </a:cubicBezTo>
                    <a:cubicBezTo>
                      <a:pt x="64" y="152"/>
                      <a:pt x="64" y="151"/>
                      <a:pt x="65" y="150"/>
                    </a:cubicBezTo>
                    <a:cubicBezTo>
                      <a:pt x="64" y="149"/>
                      <a:pt x="64" y="149"/>
                      <a:pt x="64" y="149"/>
                    </a:cubicBezTo>
                    <a:cubicBezTo>
                      <a:pt x="64" y="149"/>
                      <a:pt x="64" y="149"/>
                      <a:pt x="65" y="150"/>
                    </a:cubicBezTo>
                    <a:cubicBezTo>
                      <a:pt x="65" y="150"/>
                      <a:pt x="65" y="149"/>
                      <a:pt x="66" y="149"/>
                    </a:cubicBezTo>
                    <a:cubicBezTo>
                      <a:pt x="65" y="149"/>
                      <a:pt x="64" y="148"/>
                      <a:pt x="63" y="148"/>
                    </a:cubicBezTo>
                    <a:moveTo>
                      <a:pt x="91" y="147"/>
                    </a:moveTo>
                    <a:cubicBezTo>
                      <a:pt x="91" y="148"/>
                      <a:pt x="91" y="148"/>
                      <a:pt x="91" y="149"/>
                    </a:cubicBezTo>
                    <a:cubicBezTo>
                      <a:pt x="95" y="151"/>
                      <a:pt x="99" y="154"/>
                      <a:pt x="103" y="156"/>
                    </a:cubicBezTo>
                    <a:cubicBezTo>
                      <a:pt x="103" y="156"/>
                      <a:pt x="104" y="155"/>
                      <a:pt x="104" y="155"/>
                    </a:cubicBezTo>
                    <a:cubicBezTo>
                      <a:pt x="100" y="152"/>
                      <a:pt x="96" y="150"/>
                      <a:pt x="91" y="147"/>
                    </a:cubicBezTo>
                    <a:moveTo>
                      <a:pt x="127" y="147"/>
                    </a:moveTo>
                    <a:cubicBezTo>
                      <a:pt x="126" y="149"/>
                      <a:pt x="125" y="150"/>
                      <a:pt x="124" y="152"/>
                    </a:cubicBezTo>
                    <a:cubicBezTo>
                      <a:pt x="124" y="152"/>
                      <a:pt x="124" y="152"/>
                      <a:pt x="124" y="152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moveTo>
                      <a:pt x="49" y="146"/>
                    </a:moveTo>
                    <a:cubicBezTo>
                      <a:pt x="49" y="147"/>
                      <a:pt x="49" y="147"/>
                      <a:pt x="49" y="147"/>
                    </a:cubicBezTo>
                    <a:cubicBezTo>
                      <a:pt x="49" y="147"/>
                      <a:pt x="50" y="148"/>
                      <a:pt x="50" y="148"/>
                    </a:cubicBezTo>
                    <a:cubicBezTo>
                      <a:pt x="50" y="148"/>
                      <a:pt x="50" y="147"/>
                      <a:pt x="50" y="147"/>
                    </a:cubicBezTo>
                    <a:cubicBezTo>
                      <a:pt x="50" y="147"/>
                      <a:pt x="49" y="147"/>
                      <a:pt x="49" y="146"/>
                    </a:cubicBezTo>
                    <a:moveTo>
                      <a:pt x="49" y="146"/>
                    </a:moveTo>
                    <a:cubicBezTo>
                      <a:pt x="48" y="147"/>
                      <a:pt x="48" y="147"/>
                      <a:pt x="48" y="147"/>
                    </a:cubicBezTo>
                    <a:cubicBezTo>
                      <a:pt x="48" y="147"/>
                      <a:pt x="48" y="147"/>
                      <a:pt x="49" y="147"/>
                    </a:cubicBezTo>
                    <a:cubicBezTo>
                      <a:pt x="49" y="147"/>
                      <a:pt x="49" y="147"/>
                      <a:pt x="49" y="146"/>
                    </a:cubicBezTo>
                    <a:cubicBezTo>
                      <a:pt x="49" y="146"/>
                      <a:pt x="49" y="146"/>
                      <a:pt x="49" y="146"/>
                    </a:cubicBezTo>
                    <a:moveTo>
                      <a:pt x="111" y="146"/>
                    </a:moveTo>
                    <a:cubicBezTo>
                      <a:pt x="110" y="148"/>
                      <a:pt x="109" y="149"/>
                      <a:pt x="108" y="151"/>
                    </a:cubicBezTo>
                    <a:cubicBezTo>
                      <a:pt x="111" y="153"/>
                      <a:pt x="114" y="155"/>
                      <a:pt x="118" y="157"/>
                    </a:cubicBezTo>
                    <a:cubicBezTo>
                      <a:pt x="119" y="155"/>
                      <a:pt x="120" y="154"/>
                      <a:pt x="121" y="152"/>
                    </a:cubicBezTo>
                    <a:cubicBezTo>
                      <a:pt x="117" y="150"/>
                      <a:pt x="115" y="149"/>
                      <a:pt x="113" y="148"/>
                    </a:cubicBezTo>
                    <a:cubicBezTo>
                      <a:pt x="119" y="151"/>
                      <a:pt x="119" y="151"/>
                      <a:pt x="119" y="151"/>
                    </a:cubicBezTo>
                    <a:cubicBezTo>
                      <a:pt x="116" y="149"/>
                      <a:pt x="114" y="148"/>
                      <a:pt x="111" y="146"/>
                    </a:cubicBezTo>
                    <a:moveTo>
                      <a:pt x="111" y="146"/>
                    </a:move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2" y="146"/>
                      <a:pt x="112" y="147"/>
                      <a:pt x="113" y="148"/>
                    </a:cubicBezTo>
                    <a:cubicBezTo>
                      <a:pt x="111" y="146"/>
                      <a:pt x="111" y="146"/>
                      <a:pt x="111" y="146"/>
                    </a:cubicBezTo>
                    <a:moveTo>
                      <a:pt x="48" y="146"/>
                    </a:moveTo>
                    <a:cubicBezTo>
                      <a:pt x="48" y="146"/>
                      <a:pt x="48" y="146"/>
                      <a:pt x="48" y="146"/>
                    </a:cubicBezTo>
                    <a:cubicBezTo>
                      <a:pt x="48" y="147"/>
                      <a:pt x="48" y="147"/>
                      <a:pt x="48" y="147"/>
                    </a:cubicBezTo>
                    <a:cubicBezTo>
                      <a:pt x="48" y="146"/>
                      <a:pt x="48" y="146"/>
                      <a:pt x="48" y="146"/>
                    </a:cubicBezTo>
                    <a:cubicBezTo>
                      <a:pt x="48" y="146"/>
                      <a:pt x="48" y="146"/>
                      <a:pt x="48" y="146"/>
                    </a:cubicBezTo>
                    <a:moveTo>
                      <a:pt x="138" y="145"/>
                    </a:moveTo>
                    <a:cubicBezTo>
                      <a:pt x="137" y="147"/>
                      <a:pt x="135" y="149"/>
                      <a:pt x="134" y="152"/>
                    </a:cubicBezTo>
                    <a:cubicBezTo>
                      <a:pt x="136" y="153"/>
                      <a:pt x="138" y="154"/>
                      <a:pt x="139" y="155"/>
                    </a:cubicBezTo>
                    <a:cubicBezTo>
                      <a:pt x="140" y="152"/>
                      <a:pt x="142" y="150"/>
                      <a:pt x="143" y="148"/>
                    </a:cubicBezTo>
                    <a:cubicBezTo>
                      <a:pt x="141" y="147"/>
                      <a:pt x="140" y="146"/>
                      <a:pt x="138" y="145"/>
                    </a:cubicBezTo>
                    <a:moveTo>
                      <a:pt x="112" y="145"/>
                    </a:moveTo>
                    <a:cubicBezTo>
                      <a:pt x="112" y="145"/>
                      <a:pt x="111" y="145"/>
                      <a:pt x="111" y="146"/>
                    </a:cubicBezTo>
                    <a:cubicBezTo>
                      <a:pt x="115" y="148"/>
                      <a:pt x="118" y="149"/>
                      <a:pt x="121" y="151"/>
                    </a:cubicBezTo>
                    <a:cubicBezTo>
                      <a:pt x="121" y="151"/>
                      <a:pt x="121" y="151"/>
                      <a:pt x="121" y="151"/>
                    </a:cubicBezTo>
                    <a:cubicBezTo>
                      <a:pt x="118" y="149"/>
                      <a:pt x="115" y="147"/>
                      <a:pt x="112" y="145"/>
                    </a:cubicBezTo>
                    <a:moveTo>
                      <a:pt x="46" y="145"/>
                    </a:moveTo>
                    <a:cubicBezTo>
                      <a:pt x="46" y="145"/>
                      <a:pt x="46" y="145"/>
                      <a:pt x="45" y="145"/>
                    </a:cubicBezTo>
                    <a:cubicBezTo>
                      <a:pt x="46" y="146"/>
                      <a:pt x="47" y="146"/>
                      <a:pt x="48" y="146"/>
                    </a:cubicBezTo>
                    <a:cubicBezTo>
                      <a:pt x="48" y="146"/>
                      <a:pt x="48" y="146"/>
                      <a:pt x="48" y="146"/>
                    </a:cubicBezTo>
                    <a:cubicBezTo>
                      <a:pt x="47" y="145"/>
                      <a:pt x="47" y="145"/>
                      <a:pt x="46" y="145"/>
                    </a:cubicBezTo>
                    <a:moveTo>
                      <a:pt x="75" y="144"/>
                    </a:moveTo>
                    <a:cubicBezTo>
                      <a:pt x="75" y="145"/>
                      <a:pt x="74" y="146"/>
                      <a:pt x="74" y="147"/>
                    </a:cubicBezTo>
                    <a:cubicBezTo>
                      <a:pt x="76" y="149"/>
                      <a:pt x="79" y="150"/>
                      <a:pt x="81" y="152"/>
                    </a:cubicBezTo>
                    <a:cubicBezTo>
                      <a:pt x="82" y="151"/>
                      <a:pt x="82" y="150"/>
                      <a:pt x="83" y="149"/>
                    </a:cubicBezTo>
                    <a:cubicBezTo>
                      <a:pt x="80" y="147"/>
                      <a:pt x="78" y="146"/>
                      <a:pt x="75" y="144"/>
                    </a:cubicBezTo>
                    <a:moveTo>
                      <a:pt x="31" y="144"/>
                    </a:moveTo>
                    <a:cubicBezTo>
                      <a:pt x="30" y="146"/>
                      <a:pt x="29" y="148"/>
                      <a:pt x="28" y="149"/>
                    </a:cubicBezTo>
                    <a:cubicBezTo>
                      <a:pt x="28" y="149"/>
                      <a:pt x="29" y="150"/>
                      <a:pt x="29" y="150"/>
                    </a:cubicBezTo>
                    <a:cubicBezTo>
                      <a:pt x="30" y="148"/>
                      <a:pt x="31" y="146"/>
                      <a:pt x="32" y="145"/>
                    </a:cubicBezTo>
                    <a:cubicBezTo>
                      <a:pt x="31" y="145"/>
                      <a:pt x="31" y="145"/>
                      <a:pt x="31" y="144"/>
                    </a:cubicBezTo>
                    <a:moveTo>
                      <a:pt x="76" y="144"/>
                    </a:moveTo>
                    <a:cubicBezTo>
                      <a:pt x="76" y="144"/>
                      <a:pt x="76" y="144"/>
                      <a:pt x="76" y="144"/>
                    </a:cubicBezTo>
                    <a:cubicBezTo>
                      <a:pt x="78" y="145"/>
                      <a:pt x="81" y="147"/>
                      <a:pt x="83" y="148"/>
                    </a:cubicBezTo>
                    <a:cubicBezTo>
                      <a:pt x="83" y="148"/>
                      <a:pt x="83" y="148"/>
                      <a:pt x="83" y="148"/>
                    </a:cubicBezTo>
                    <a:cubicBezTo>
                      <a:pt x="81" y="146"/>
                      <a:pt x="78" y="145"/>
                      <a:pt x="76" y="144"/>
                    </a:cubicBezTo>
                    <a:moveTo>
                      <a:pt x="28" y="143"/>
                    </a:moveTo>
                    <a:cubicBezTo>
                      <a:pt x="27" y="144"/>
                      <a:pt x="26" y="146"/>
                      <a:pt x="25" y="147"/>
                    </a:cubicBezTo>
                    <a:cubicBezTo>
                      <a:pt x="26" y="148"/>
                      <a:pt x="27" y="148"/>
                      <a:pt x="28" y="149"/>
                    </a:cubicBezTo>
                    <a:cubicBezTo>
                      <a:pt x="29" y="147"/>
                      <a:pt x="29" y="146"/>
                      <a:pt x="30" y="144"/>
                    </a:cubicBezTo>
                    <a:cubicBezTo>
                      <a:pt x="30" y="144"/>
                      <a:pt x="29" y="143"/>
                      <a:pt x="28" y="143"/>
                    </a:cubicBezTo>
                    <a:moveTo>
                      <a:pt x="72" y="143"/>
                    </a:moveTo>
                    <a:cubicBezTo>
                      <a:pt x="72" y="144"/>
                      <a:pt x="71" y="145"/>
                      <a:pt x="71" y="145"/>
                    </a:cubicBezTo>
                    <a:cubicBezTo>
                      <a:pt x="71" y="146"/>
                      <a:pt x="72" y="146"/>
                      <a:pt x="72" y="146"/>
                    </a:cubicBezTo>
                    <a:cubicBezTo>
                      <a:pt x="74" y="143"/>
                      <a:pt x="74" y="143"/>
                      <a:pt x="74" y="143"/>
                    </a:cubicBezTo>
                    <a:cubicBezTo>
                      <a:pt x="73" y="143"/>
                      <a:pt x="73" y="143"/>
                      <a:pt x="72" y="143"/>
                    </a:cubicBezTo>
                    <a:moveTo>
                      <a:pt x="77" y="142"/>
                    </a:moveTo>
                    <a:cubicBezTo>
                      <a:pt x="77" y="142"/>
                      <a:pt x="77" y="143"/>
                      <a:pt x="76" y="143"/>
                    </a:cubicBezTo>
                    <a:cubicBezTo>
                      <a:pt x="78" y="144"/>
                      <a:pt x="80" y="145"/>
                      <a:pt x="81" y="146"/>
                    </a:cubicBezTo>
                    <a:cubicBezTo>
                      <a:pt x="80" y="145"/>
                      <a:pt x="78" y="144"/>
                      <a:pt x="76" y="143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9" y="144"/>
                      <a:pt x="81" y="146"/>
                      <a:pt x="84" y="147"/>
                    </a:cubicBezTo>
                    <a:cubicBezTo>
                      <a:pt x="84" y="147"/>
                      <a:pt x="84" y="147"/>
                      <a:pt x="84" y="147"/>
                    </a:cubicBezTo>
                    <a:cubicBezTo>
                      <a:pt x="81" y="145"/>
                      <a:pt x="79" y="144"/>
                      <a:pt x="77" y="142"/>
                    </a:cubicBezTo>
                    <a:moveTo>
                      <a:pt x="140" y="142"/>
                    </a:moveTo>
                    <a:cubicBezTo>
                      <a:pt x="140" y="143"/>
                      <a:pt x="139" y="143"/>
                      <a:pt x="139" y="143"/>
                    </a:cubicBezTo>
                    <a:cubicBezTo>
                      <a:pt x="141" y="144"/>
                      <a:pt x="143" y="145"/>
                      <a:pt x="144" y="146"/>
                    </a:cubicBezTo>
                    <a:cubicBezTo>
                      <a:pt x="144" y="146"/>
                      <a:pt x="145" y="146"/>
                      <a:pt x="145" y="145"/>
                    </a:cubicBezTo>
                    <a:cubicBezTo>
                      <a:pt x="143" y="144"/>
                      <a:pt x="141" y="143"/>
                      <a:pt x="140" y="142"/>
                    </a:cubicBezTo>
                    <a:moveTo>
                      <a:pt x="132" y="142"/>
                    </a:moveTo>
                    <a:cubicBezTo>
                      <a:pt x="131" y="144"/>
                      <a:pt x="130" y="146"/>
                      <a:pt x="129" y="148"/>
                    </a:cubicBezTo>
                    <a:cubicBezTo>
                      <a:pt x="130" y="149"/>
                      <a:pt x="132" y="150"/>
                      <a:pt x="133" y="151"/>
                    </a:cubicBezTo>
                    <a:cubicBezTo>
                      <a:pt x="134" y="151"/>
                      <a:pt x="134" y="150"/>
                      <a:pt x="134" y="149"/>
                    </a:cubicBezTo>
                    <a:cubicBezTo>
                      <a:pt x="135" y="148"/>
                      <a:pt x="136" y="146"/>
                      <a:pt x="137" y="145"/>
                    </a:cubicBezTo>
                    <a:cubicBezTo>
                      <a:pt x="136" y="144"/>
                      <a:pt x="134" y="143"/>
                      <a:pt x="132" y="142"/>
                    </a:cubicBezTo>
                    <a:moveTo>
                      <a:pt x="73" y="142"/>
                    </a:moveTo>
                    <a:cubicBezTo>
                      <a:pt x="73" y="142"/>
                      <a:pt x="73" y="142"/>
                      <a:pt x="73" y="142"/>
                    </a:cubicBezTo>
                    <a:cubicBezTo>
                      <a:pt x="73" y="142"/>
                      <a:pt x="74" y="143"/>
                      <a:pt x="74" y="143"/>
                    </a:cubicBezTo>
                    <a:cubicBezTo>
                      <a:pt x="74" y="142"/>
                      <a:pt x="74" y="142"/>
                      <a:pt x="74" y="142"/>
                    </a:cubicBezTo>
                    <a:cubicBezTo>
                      <a:pt x="74" y="142"/>
                      <a:pt x="73" y="142"/>
                      <a:pt x="73" y="142"/>
                    </a:cubicBezTo>
                    <a:moveTo>
                      <a:pt x="77" y="141"/>
                    </a:moveTo>
                    <a:cubicBezTo>
                      <a:pt x="77" y="142"/>
                      <a:pt x="77" y="142"/>
                      <a:pt x="77" y="142"/>
                    </a:cubicBezTo>
                    <a:cubicBezTo>
                      <a:pt x="79" y="143"/>
                      <a:pt x="82" y="145"/>
                      <a:pt x="84" y="146"/>
                    </a:cubicBezTo>
                    <a:cubicBezTo>
                      <a:pt x="84" y="146"/>
                      <a:pt x="84" y="146"/>
                      <a:pt x="84" y="146"/>
                    </a:cubicBezTo>
                    <a:cubicBezTo>
                      <a:pt x="82" y="144"/>
                      <a:pt x="80" y="143"/>
                      <a:pt x="77" y="141"/>
                    </a:cubicBezTo>
                    <a:moveTo>
                      <a:pt x="52" y="141"/>
                    </a:moveTo>
                    <a:cubicBezTo>
                      <a:pt x="49" y="145"/>
                      <a:pt x="49" y="145"/>
                      <a:pt x="49" y="145"/>
                    </a:cubicBezTo>
                    <a:cubicBezTo>
                      <a:pt x="49" y="146"/>
                      <a:pt x="49" y="146"/>
                      <a:pt x="49" y="146"/>
                    </a:cubicBezTo>
                    <a:cubicBezTo>
                      <a:pt x="50" y="145"/>
                      <a:pt x="51" y="144"/>
                      <a:pt x="51" y="142"/>
                    </a:cubicBezTo>
                    <a:cubicBezTo>
                      <a:pt x="51" y="144"/>
                      <a:pt x="50" y="145"/>
                      <a:pt x="49" y="146"/>
                    </a:cubicBezTo>
                    <a:cubicBezTo>
                      <a:pt x="50" y="146"/>
                      <a:pt x="50" y="146"/>
                      <a:pt x="51" y="147"/>
                    </a:cubicBezTo>
                    <a:cubicBezTo>
                      <a:pt x="52" y="145"/>
                      <a:pt x="53" y="144"/>
                      <a:pt x="53" y="142"/>
                    </a:cubicBezTo>
                    <a:cubicBezTo>
                      <a:pt x="53" y="142"/>
                      <a:pt x="52" y="142"/>
                      <a:pt x="52" y="141"/>
                    </a:cubicBezTo>
                    <a:moveTo>
                      <a:pt x="73" y="141"/>
                    </a:moveTo>
                    <a:cubicBezTo>
                      <a:pt x="73" y="141"/>
                      <a:pt x="73" y="141"/>
                      <a:pt x="73" y="141"/>
                    </a:cubicBezTo>
                    <a:cubicBezTo>
                      <a:pt x="74" y="142"/>
                      <a:pt x="74" y="142"/>
                      <a:pt x="74" y="142"/>
                    </a:cubicBezTo>
                    <a:cubicBezTo>
                      <a:pt x="75" y="142"/>
                      <a:pt x="75" y="142"/>
                      <a:pt x="75" y="142"/>
                    </a:cubicBezTo>
                    <a:cubicBezTo>
                      <a:pt x="74" y="142"/>
                      <a:pt x="74" y="141"/>
                      <a:pt x="73" y="141"/>
                    </a:cubicBezTo>
                    <a:moveTo>
                      <a:pt x="130" y="141"/>
                    </a:moveTo>
                    <a:cubicBezTo>
                      <a:pt x="129" y="143"/>
                      <a:pt x="128" y="145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31" y="141"/>
                      <a:pt x="131" y="141"/>
                      <a:pt x="130" y="141"/>
                    </a:cubicBezTo>
                    <a:moveTo>
                      <a:pt x="130" y="140"/>
                    </a:moveTo>
                    <a:cubicBezTo>
                      <a:pt x="129" y="142"/>
                      <a:pt x="128" y="144"/>
                      <a:pt x="127" y="146"/>
                    </a:cubicBezTo>
                    <a:cubicBezTo>
                      <a:pt x="130" y="141"/>
                      <a:pt x="130" y="141"/>
                      <a:pt x="130" y="141"/>
                    </a:cubicBezTo>
                    <a:cubicBezTo>
                      <a:pt x="130" y="141"/>
                      <a:pt x="130" y="140"/>
                      <a:pt x="130" y="140"/>
                    </a:cubicBezTo>
                    <a:moveTo>
                      <a:pt x="74" y="140"/>
                    </a:moveTo>
                    <a:cubicBezTo>
                      <a:pt x="74" y="141"/>
                      <a:pt x="73" y="141"/>
                      <a:pt x="73" y="141"/>
                    </a:cubicBezTo>
                    <a:cubicBezTo>
                      <a:pt x="74" y="141"/>
                      <a:pt x="74" y="141"/>
                      <a:pt x="75" y="142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1"/>
                      <a:pt x="74" y="141"/>
                      <a:pt x="74" y="140"/>
                    </a:cubicBezTo>
                    <a:moveTo>
                      <a:pt x="115" y="140"/>
                    </a:moveTo>
                    <a:cubicBezTo>
                      <a:pt x="114" y="142"/>
                      <a:pt x="113" y="143"/>
                      <a:pt x="112" y="145"/>
                    </a:cubicBezTo>
                    <a:cubicBezTo>
                      <a:pt x="115" y="147"/>
                      <a:pt x="118" y="149"/>
                      <a:pt x="121" y="150"/>
                    </a:cubicBezTo>
                    <a:cubicBezTo>
                      <a:pt x="122" y="149"/>
                      <a:pt x="123" y="147"/>
                      <a:pt x="124" y="146"/>
                    </a:cubicBezTo>
                    <a:cubicBezTo>
                      <a:pt x="121" y="144"/>
                      <a:pt x="118" y="142"/>
                      <a:pt x="115" y="140"/>
                    </a:cubicBezTo>
                    <a:moveTo>
                      <a:pt x="67" y="140"/>
                    </a:moveTo>
                    <a:cubicBezTo>
                      <a:pt x="67" y="141"/>
                      <a:pt x="66" y="142"/>
                      <a:pt x="66" y="142"/>
                    </a:cubicBezTo>
                    <a:cubicBezTo>
                      <a:pt x="67" y="143"/>
                      <a:pt x="68" y="144"/>
                      <a:pt x="69" y="144"/>
                    </a:cubicBezTo>
                    <a:cubicBezTo>
                      <a:pt x="69" y="143"/>
                      <a:pt x="70" y="142"/>
                      <a:pt x="70" y="141"/>
                    </a:cubicBezTo>
                    <a:cubicBezTo>
                      <a:pt x="69" y="141"/>
                      <a:pt x="68" y="140"/>
                      <a:pt x="67" y="140"/>
                    </a:cubicBezTo>
                    <a:moveTo>
                      <a:pt x="74" y="140"/>
                    </a:move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5" y="140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4" y="140"/>
                    </a:cubicBezTo>
                    <a:moveTo>
                      <a:pt x="49" y="140"/>
                    </a:moveTo>
                    <a:cubicBezTo>
                      <a:pt x="48" y="141"/>
                      <a:pt x="47" y="142"/>
                      <a:pt x="46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8" y="145"/>
                      <a:pt x="48" y="145"/>
                      <a:pt x="48" y="145"/>
                    </a:cubicBezTo>
                    <a:cubicBezTo>
                      <a:pt x="49" y="145"/>
                      <a:pt x="49" y="145"/>
                      <a:pt x="49" y="144"/>
                    </a:cubicBezTo>
                    <a:cubicBezTo>
                      <a:pt x="49" y="145"/>
                      <a:pt x="49" y="145"/>
                      <a:pt x="49" y="145"/>
                    </a:cubicBezTo>
                    <a:cubicBezTo>
                      <a:pt x="49" y="145"/>
                      <a:pt x="49" y="145"/>
                      <a:pt x="49" y="145"/>
                    </a:cubicBezTo>
                    <a:cubicBezTo>
                      <a:pt x="50" y="144"/>
                      <a:pt x="50" y="142"/>
                      <a:pt x="51" y="141"/>
                    </a:cubicBezTo>
                    <a:cubicBezTo>
                      <a:pt x="51" y="140"/>
                      <a:pt x="50" y="140"/>
                      <a:pt x="49" y="140"/>
                    </a:cubicBezTo>
                    <a:moveTo>
                      <a:pt x="78" y="139"/>
                    </a:moveTo>
                    <a:cubicBezTo>
                      <a:pt x="78" y="140"/>
                      <a:pt x="78" y="140"/>
                      <a:pt x="78" y="141"/>
                    </a:cubicBezTo>
                    <a:cubicBezTo>
                      <a:pt x="80" y="142"/>
                      <a:pt x="82" y="144"/>
                      <a:pt x="85" y="145"/>
                    </a:cubicBezTo>
                    <a:cubicBezTo>
                      <a:pt x="85" y="145"/>
                      <a:pt x="85" y="144"/>
                      <a:pt x="85" y="144"/>
                    </a:cubicBezTo>
                    <a:cubicBezTo>
                      <a:pt x="83" y="142"/>
                      <a:pt x="81" y="141"/>
                      <a:pt x="78" y="139"/>
                    </a:cubicBezTo>
                    <a:moveTo>
                      <a:pt x="134" y="139"/>
                    </a:moveTo>
                    <a:cubicBezTo>
                      <a:pt x="134" y="139"/>
                      <a:pt x="134" y="140"/>
                      <a:pt x="134" y="140"/>
                    </a:cubicBezTo>
                    <a:cubicBezTo>
                      <a:pt x="134" y="140"/>
                      <a:pt x="134" y="140"/>
                      <a:pt x="134" y="140"/>
                    </a:cubicBezTo>
                    <a:cubicBezTo>
                      <a:pt x="135" y="141"/>
                      <a:pt x="137" y="142"/>
                      <a:pt x="138" y="143"/>
                    </a:cubicBezTo>
                    <a:cubicBezTo>
                      <a:pt x="139" y="142"/>
                      <a:pt x="139" y="142"/>
                      <a:pt x="139" y="142"/>
                    </a:cubicBezTo>
                    <a:cubicBezTo>
                      <a:pt x="137" y="141"/>
                      <a:pt x="136" y="140"/>
                      <a:pt x="134" y="139"/>
                    </a:cubicBezTo>
                    <a:moveTo>
                      <a:pt x="97" y="139"/>
                    </a:moveTo>
                    <a:cubicBezTo>
                      <a:pt x="96" y="140"/>
                      <a:pt x="95" y="141"/>
                      <a:pt x="94" y="143"/>
                    </a:cubicBezTo>
                    <a:cubicBezTo>
                      <a:pt x="98" y="145"/>
                      <a:pt x="102" y="148"/>
                      <a:pt x="106" y="150"/>
                    </a:cubicBezTo>
                    <a:cubicBezTo>
                      <a:pt x="107" y="149"/>
                      <a:pt x="108" y="147"/>
                      <a:pt x="109" y="146"/>
                    </a:cubicBezTo>
                    <a:cubicBezTo>
                      <a:pt x="106" y="144"/>
                      <a:pt x="102" y="142"/>
                      <a:pt x="97" y="139"/>
                    </a:cubicBezTo>
                    <a:moveTo>
                      <a:pt x="68" y="139"/>
                    </a:moveTo>
                    <a:cubicBezTo>
                      <a:pt x="68" y="139"/>
                      <a:pt x="68" y="139"/>
                      <a:pt x="68" y="139"/>
                    </a:cubicBezTo>
                    <a:cubicBezTo>
                      <a:pt x="69" y="140"/>
                      <a:pt x="70" y="140"/>
                      <a:pt x="71" y="141"/>
                    </a:cubicBezTo>
                    <a:cubicBezTo>
                      <a:pt x="71" y="141"/>
                      <a:pt x="71" y="140"/>
                      <a:pt x="71" y="140"/>
                    </a:cubicBezTo>
                    <a:cubicBezTo>
                      <a:pt x="70" y="140"/>
                      <a:pt x="69" y="139"/>
                      <a:pt x="68" y="139"/>
                    </a:cubicBezTo>
                    <a:moveTo>
                      <a:pt x="68" y="138"/>
                    </a:moveTo>
                    <a:cubicBezTo>
                      <a:pt x="68" y="138"/>
                      <a:pt x="68" y="138"/>
                      <a:pt x="68" y="138"/>
                    </a:cubicBezTo>
                    <a:cubicBezTo>
                      <a:pt x="69" y="139"/>
                      <a:pt x="70" y="139"/>
                      <a:pt x="71" y="140"/>
                    </a:cubicBezTo>
                    <a:cubicBezTo>
                      <a:pt x="71" y="140"/>
                      <a:pt x="71" y="140"/>
                      <a:pt x="71" y="140"/>
                    </a:cubicBezTo>
                    <a:cubicBezTo>
                      <a:pt x="70" y="139"/>
                      <a:pt x="69" y="139"/>
                      <a:pt x="68" y="138"/>
                    </a:cubicBezTo>
                    <a:moveTo>
                      <a:pt x="97" y="138"/>
                    </a:moveTo>
                    <a:cubicBezTo>
                      <a:pt x="97" y="138"/>
                      <a:pt x="97" y="138"/>
                      <a:pt x="97" y="139"/>
                    </a:cubicBezTo>
                    <a:cubicBezTo>
                      <a:pt x="101" y="141"/>
                      <a:pt x="105" y="143"/>
                      <a:pt x="109" y="146"/>
                    </a:cubicBezTo>
                    <a:cubicBezTo>
                      <a:pt x="109" y="146"/>
                      <a:pt x="109" y="145"/>
                      <a:pt x="109" y="145"/>
                    </a:cubicBezTo>
                    <a:cubicBezTo>
                      <a:pt x="105" y="143"/>
                      <a:pt x="101" y="140"/>
                      <a:pt x="97" y="138"/>
                    </a:cubicBezTo>
                    <a:moveTo>
                      <a:pt x="35" y="138"/>
                    </a:moveTo>
                    <a:cubicBezTo>
                      <a:pt x="34" y="138"/>
                      <a:pt x="34" y="138"/>
                      <a:pt x="34" y="138"/>
                    </a:cubicBezTo>
                    <a:cubicBezTo>
                      <a:pt x="34" y="139"/>
                      <a:pt x="35" y="139"/>
                      <a:pt x="35" y="139"/>
                    </a:cubicBezTo>
                    <a:cubicBezTo>
                      <a:pt x="35" y="139"/>
                      <a:pt x="35" y="139"/>
                      <a:pt x="35" y="138"/>
                    </a:cubicBezTo>
                    <a:cubicBezTo>
                      <a:pt x="35" y="138"/>
                      <a:pt x="35" y="138"/>
                      <a:pt x="35" y="138"/>
                    </a:cubicBezTo>
                    <a:moveTo>
                      <a:pt x="132" y="138"/>
                    </a:moveTo>
                    <a:cubicBezTo>
                      <a:pt x="132" y="138"/>
                      <a:pt x="132" y="138"/>
                      <a:pt x="132" y="139"/>
                    </a:cubicBezTo>
                    <a:cubicBezTo>
                      <a:pt x="132" y="139"/>
                      <a:pt x="132" y="139"/>
                      <a:pt x="132" y="139"/>
                    </a:cubicBezTo>
                    <a:cubicBezTo>
                      <a:pt x="132" y="138"/>
                      <a:pt x="132" y="138"/>
                      <a:pt x="132" y="138"/>
                    </a:cubicBezTo>
                    <a:cubicBezTo>
                      <a:pt x="132" y="138"/>
                      <a:pt x="132" y="138"/>
                      <a:pt x="132" y="138"/>
                    </a:cubicBezTo>
                    <a:moveTo>
                      <a:pt x="75" y="138"/>
                    </a:moveTo>
                    <a:cubicBezTo>
                      <a:pt x="75" y="138"/>
                      <a:pt x="75" y="139"/>
                      <a:pt x="74" y="139"/>
                    </a:cubicBezTo>
                    <a:cubicBezTo>
                      <a:pt x="75" y="139"/>
                      <a:pt x="75" y="140"/>
                      <a:pt x="76" y="140"/>
                    </a:cubicBezTo>
                    <a:cubicBezTo>
                      <a:pt x="77" y="138"/>
                      <a:pt x="77" y="138"/>
                      <a:pt x="77" y="138"/>
                    </a:cubicBezTo>
                    <a:cubicBezTo>
                      <a:pt x="76" y="138"/>
                      <a:pt x="76" y="138"/>
                      <a:pt x="75" y="138"/>
                    </a:cubicBezTo>
                    <a:moveTo>
                      <a:pt x="132" y="137"/>
                    </a:moveTo>
                    <a:cubicBezTo>
                      <a:pt x="131" y="138"/>
                      <a:pt x="131" y="138"/>
                      <a:pt x="131" y="138"/>
                    </a:cubicBezTo>
                    <a:cubicBezTo>
                      <a:pt x="131" y="138"/>
                      <a:pt x="131" y="138"/>
                      <a:pt x="131" y="139"/>
                    </a:cubicBezTo>
                    <a:cubicBezTo>
                      <a:pt x="132" y="138"/>
                      <a:pt x="132" y="138"/>
                      <a:pt x="132" y="138"/>
                    </a:cubicBezTo>
                    <a:cubicBezTo>
                      <a:pt x="132" y="138"/>
                      <a:pt x="132" y="138"/>
                      <a:pt x="132" y="137"/>
                    </a:cubicBezTo>
                    <a:moveTo>
                      <a:pt x="69" y="137"/>
                    </a:moveTo>
                    <a:cubicBezTo>
                      <a:pt x="69" y="138"/>
                      <a:pt x="69" y="138"/>
                      <a:pt x="68" y="138"/>
                    </a:cubicBezTo>
                    <a:cubicBezTo>
                      <a:pt x="69" y="139"/>
                      <a:pt x="70" y="139"/>
                      <a:pt x="71" y="140"/>
                    </a:cubicBezTo>
                    <a:cubicBezTo>
                      <a:pt x="71" y="139"/>
                      <a:pt x="71" y="139"/>
                      <a:pt x="71" y="139"/>
                    </a:cubicBezTo>
                    <a:cubicBezTo>
                      <a:pt x="71" y="139"/>
                      <a:pt x="70" y="138"/>
                      <a:pt x="69" y="137"/>
                    </a:cubicBezTo>
                    <a:moveTo>
                      <a:pt x="18" y="137"/>
                    </a:moveTo>
                    <a:cubicBezTo>
                      <a:pt x="17" y="139"/>
                      <a:pt x="16" y="140"/>
                      <a:pt x="16" y="141"/>
                    </a:cubicBezTo>
                    <a:cubicBezTo>
                      <a:pt x="16" y="142"/>
                      <a:pt x="17" y="142"/>
                      <a:pt x="17" y="143"/>
                    </a:cubicBezTo>
                    <a:cubicBezTo>
                      <a:pt x="18" y="141"/>
                      <a:pt x="19" y="140"/>
                      <a:pt x="20" y="138"/>
                    </a:cubicBezTo>
                    <a:cubicBezTo>
                      <a:pt x="19" y="138"/>
                      <a:pt x="19" y="138"/>
                      <a:pt x="18" y="137"/>
                    </a:cubicBezTo>
                    <a:moveTo>
                      <a:pt x="98" y="137"/>
                    </a:moveTo>
                    <a:cubicBezTo>
                      <a:pt x="98" y="137"/>
                      <a:pt x="98" y="137"/>
                      <a:pt x="98" y="137"/>
                    </a:cubicBezTo>
                    <a:cubicBezTo>
                      <a:pt x="102" y="140"/>
                      <a:pt x="106" y="142"/>
                      <a:pt x="110" y="145"/>
                    </a:cubicBezTo>
                    <a:cubicBezTo>
                      <a:pt x="110" y="144"/>
                      <a:pt x="110" y="144"/>
                      <a:pt x="110" y="144"/>
                    </a:cubicBezTo>
                    <a:cubicBezTo>
                      <a:pt x="106" y="142"/>
                      <a:pt x="102" y="139"/>
                      <a:pt x="98" y="137"/>
                    </a:cubicBezTo>
                    <a:moveTo>
                      <a:pt x="69" y="137"/>
                    </a:moveTo>
                    <a:cubicBezTo>
                      <a:pt x="69" y="137"/>
                      <a:pt x="69" y="137"/>
                      <a:pt x="69" y="137"/>
                    </a:cubicBezTo>
                    <a:cubicBezTo>
                      <a:pt x="70" y="137"/>
                      <a:pt x="71" y="138"/>
                      <a:pt x="72" y="139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1" y="138"/>
                      <a:pt x="70" y="137"/>
                      <a:pt x="69" y="137"/>
                    </a:cubicBezTo>
                    <a:moveTo>
                      <a:pt x="32" y="136"/>
                    </a:moveTo>
                    <a:cubicBezTo>
                      <a:pt x="32" y="137"/>
                      <a:pt x="32" y="137"/>
                      <a:pt x="32" y="137"/>
                    </a:cubicBezTo>
                    <a:cubicBezTo>
                      <a:pt x="32" y="137"/>
                      <a:pt x="33" y="138"/>
                      <a:pt x="34" y="138"/>
                    </a:cubicBezTo>
                    <a:cubicBezTo>
                      <a:pt x="34" y="138"/>
                      <a:pt x="34" y="138"/>
                      <a:pt x="34" y="138"/>
                    </a:cubicBezTo>
                    <a:cubicBezTo>
                      <a:pt x="33" y="137"/>
                      <a:pt x="33" y="137"/>
                      <a:pt x="32" y="136"/>
                    </a:cubicBezTo>
                    <a:moveTo>
                      <a:pt x="15" y="136"/>
                    </a:moveTo>
                    <a:cubicBezTo>
                      <a:pt x="14" y="137"/>
                      <a:pt x="14" y="138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6" y="136"/>
                      <a:pt x="16" y="136"/>
                      <a:pt x="16" y="136"/>
                    </a:cubicBezTo>
                    <a:cubicBezTo>
                      <a:pt x="16" y="136"/>
                      <a:pt x="15" y="136"/>
                      <a:pt x="15" y="136"/>
                    </a:cubicBezTo>
                    <a:moveTo>
                      <a:pt x="70" y="135"/>
                    </a:moveTo>
                    <a:cubicBezTo>
                      <a:pt x="70" y="135"/>
                      <a:pt x="70" y="136"/>
                      <a:pt x="70" y="136"/>
                    </a:cubicBezTo>
                    <a:cubicBezTo>
                      <a:pt x="70" y="137"/>
                      <a:pt x="71" y="137"/>
                      <a:pt x="72" y="138"/>
                    </a:cubicBezTo>
                    <a:cubicBezTo>
                      <a:pt x="73" y="137"/>
                      <a:pt x="73" y="137"/>
                      <a:pt x="73" y="136"/>
                    </a:cubicBezTo>
                    <a:cubicBezTo>
                      <a:pt x="73" y="136"/>
                      <a:pt x="72" y="136"/>
                      <a:pt x="72" y="135"/>
                    </a:cubicBezTo>
                    <a:cubicBezTo>
                      <a:pt x="72" y="135"/>
                      <a:pt x="72" y="135"/>
                      <a:pt x="72" y="135"/>
                    </a:cubicBezTo>
                    <a:cubicBezTo>
                      <a:pt x="71" y="135"/>
                      <a:pt x="71" y="135"/>
                      <a:pt x="70" y="135"/>
                    </a:cubicBezTo>
                    <a:moveTo>
                      <a:pt x="145" y="134"/>
                    </a:moveTo>
                    <a:cubicBezTo>
                      <a:pt x="143" y="137"/>
                      <a:pt x="142" y="139"/>
                      <a:pt x="141" y="141"/>
                    </a:cubicBezTo>
                    <a:cubicBezTo>
                      <a:pt x="142" y="142"/>
                      <a:pt x="144" y="143"/>
                      <a:pt x="146" y="144"/>
                    </a:cubicBezTo>
                    <a:cubicBezTo>
                      <a:pt x="147" y="142"/>
                      <a:pt x="148" y="140"/>
                      <a:pt x="150" y="137"/>
                    </a:cubicBezTo>
                    <a:cubicBezTo>
                      <a:pt x="148" y="137"/>
                      <a:pt x="147" y="136"/>
                      <a:pt x="146" y="135"/>
                    </a:cubicBezTo>
                    <a:cubicBezTo>
                      <a:pt x="146" y="135"/>
                      <a:pt x="145" y="135"/>
                      <a:pt x="145" y="134"/>
                    </a:cubicBezTo>
                    <a:moveTo>
                      <a:pt x="119" y="134"/>
                    </a:moveTo>
                    <a:cubicBezTo>
                      <a:pt x="117" y="136"/>
                      <a:pt x="116" y="138"/>
                      <a:pt x="115" y="140"/>
                    </a:cubicBezTo>
                    <a:cubicBezTo>
                      <a:pt x="118" y="142"/>
                      <a:pt x="121" y="144"/>
                      <a:pt x="124" y="146"/>
                    </a:cubicBezTo>
                    <a:cubicBezTo>
                      <a:pt x="125" y="144"/>
                      <a:pt x="126" y="143"/>
                      <a:pt x="126" y="142"/>
                    </a:cubicBezTo>
                    <a:cubicBezTo>
                      <a:pt x="127" y="141"/>
                      <a:pt x="127" y="140"/>
                      <a:pt x="128" y="139"/>
                    </a:cubicBezTo>
                    <a:cubicBezTo>
                      <a:pt x="125" y="137"/>
                      <a:pt x="122" y="136"/>
                      <a:pt x="119" y="134"/>
                    </a:cubicBezTo>
                    <a:moveTo>
                      <a:pt x="57" y="133"/>
                    </a:moveTo>
                    <a:cubicBezTo>
                      <a:pt x="57" y="133"/>
                      <a:pt x="56" y="133"/>
                      <a:pt x="56" y="134"/>
                    </a:cubicBezTo>
                    <a:cubicBezTo>
                      <a:pt x="57" y="134"/>
                      <a:pt x="57" y="134"/>
                      <a:pt x="58" y="134"/>
                    </a:cubicBezTo>
                    <a:cubicBezTo>
                      <a:pt x="57" y="134"/>
                      <a:pt x="57" y="134"/>
                      <a:pt x="56" y="134"/>
                    </a:cubicBezTo>
                    <a:cubicBezTo>
                      <a:pt x="56" y="134"/>
                      <a:pt x="55" y="135"/>
                      <a:pt x="55" y="136"/>
                    </a:cubicBezTo>
                    <a:cubicBezTo>
                      <a:pt x="55" y="136"/>
                      <a:pt x="56" y="137"/>
                      <a:pt x="56" y="137"/>
                    </a:cubicBezTo>
                    <a:cubicBezTo>
                      <a:pt x="57" y="136"/>
                      <a:pt x="57" y="135"/>
                      <a:pt x="58" y="134"/>
                    </a:cubicBezTo>
                    <a:cubicBezTo>
                      <a:pt x="57" y="134"/>
                      <a:pt x="57" y="134"/>
                      <a:pt x="57" y="133"/>
                    </a:cubicBezTo>
                    <a:moveTo>
                      <a:pt x="37" y="133"/>
                    </a:moveTo>
                    <a:cubicBezTo>
                      <a:pt x="37" y="134"/>
                      <a:pt x="36" y="136"/>
                      <a:pt x="35" y="137"/>
                    </a:cubicBezTo>
                    <a:cubicBezTo>
                      <a:pt x="35" y="137"/>
                      <a:pt x="36" y="137"/>
                      <a:pt x="36" y="138"/>
                    </a:cubicBezTo>
                    <a:cubicBezTo>
                      <a:pt x="37" y="136"/>
                      <a:pt x="38" y="135"/>
                      <a:pt x="38" y="133"/>
                    </a:cubicBezTo>
                    <a:cubicBezTo>
                      <a:pt x="38" y="133"/>
                      <a:pt x="38" y="133"/>
                      <a:pt x="37" y="133"/>
                    </a:cubicBezTo>
                    <a:moveTo>
                      <a:pt x="101" y="132"/>
                    </a:moveTo>
                    <a:cubicBezTo>
                      <a:pt x="100" y="134"/>
                      <a:pt x="99" y="135"/>
                      <a:pt x="98" y="137"/>
                    </a:cubicBezTo>
                    <a:cubicBezTo>
                      <a:pt x="102" y="139"/>
                      <a:pt x="106" y="141"/>
                      <a:pt x="110" y="144"/>
                    </a:cubicBezTo>
                    <a:cubicBezTo>
                      <a:pt x="111" y="142"/>
                      <a:pt x="112" y="141"/>
                      <a:pt x="113" y="139"/>
                    </a:cubicBezTo>
                    <a:cubicBezTo>
                      <a:pt x="109" y="137"/>
                      <a:pt x="105" y="134"/>
                      <a:pt x="101" y="132"/>
                    </a:cubicBezTo>
                    <a:moveTo>
                      <a:pt x="57" y="132"/>
                    </a:moveTo>
                    <a:cubicBezTo>
                      <a:pt x="57" y="132"/>
                      <a:pt x="57" y="132"/>
                      <a:pt x="57" y="133"/>
                    </a:cubicBezTo>
                    <a:cubicBezTo>
                      <a:pt x="57" y="133"/>
                      <a:pt x="58" y="133"/>
                      <a:pt x="58" y="133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8" y="133"/>
                      <a:pt x="58" y="132"/>
                      <a:pt x="57" y="132"/>
                    </a:cubicBezTo>
                    <a:moveTo>
                      <a:pt x="54" y="132"/>
                    </a:moveTo>
                    <a:cubicBezTo>
                      <a:pt x="53" y="133"/>
                      <a:pt x="53" y="134"/>
                      <a:pt x="52" y="134"/>
                    </a:cubicBezTo>
                    <a:cubicBezTo>
                      <a:pt x="53" y="135"/>
                      <a:pt x="54" y="135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5" y="135"/>
                      <a:pt x="55" y="134"/>
                      <a:pt x="56" y="133"/>
                    </a:cubicBezTo>
                    <a:cubicBezTo>
                      <a:pt x="55" y="133"/>
                      <a:pt x="54" y="132"/>
                      <a:pt x="54" y="132"/>
                    </a:cubicBezTo>
                    <a:moveTo>
                      <a:pt x="54" y="132"/>
                    </a:moveTo>
                    <a:cubicBezTo>
                      <a:pt x="54" y="132"/>
                      <a:pt x="54" y="132"/>
                      <a:pt x="54" y="132"/>
                    </a:cubicBezTo>
                    <a:cubicBezTo>
                      <a:pt x="54" y="132"/>
                      <a:pt x="55" y="133"/>
                      <a:pt x="56" y="133"/>
                    </a:cubicBezTo>
                    <a:cubicBezTo>
                      <a:pt x="56" y="133"/>
                      <a:pt x="56" y="133"/>
                      <a:pt x="56" y="133"/>
                    </a:cubicBezTo>
                    <a:cubicBezTo>
                      <a:pt x="55" y="133"/>
                      <a:pt x="55" y="132"/>
                      <a:pt x="54" y="132"/>
                    </a:cubicBezTo>
                    <a:moveTo>
                      <a:pt x="35" y="132"/>
                    </a:moveTo>
                    <a:cubicBezTo>
                      <a:pt x="34" y="133"/>
                      <a:pt x="33" y="134"/>
                      <a:pt x="33" y="136"/>
                    </a:cubicBezTo>
                    <a:cubicBezTo>
                      <a:pt x="33" y="136"/>
                      <a:pt x="34" y="136"/>
                      <a:pt x="35" y="137"/>
                    </a:cubicBezTo>
                    <a:cubicBezTo>
                      <a:pt x="35" y="136"/>
                      <a:pt x="36" y="134"/>
                      <a:pt x="37" y="133"/>
                    </a:cubicBezTo>
                    <a:cubicBezTo>
                      <a:pt x="36" y="132"/>
                      <a:pt x="36" y="132"/>
                      <a:pt x="35" y="132"/>
                    </a:cubicBezTo>
                    <a:moveTo>
                      <a:pt x="121" y="131"/>
                    </a:move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3" y="134"/>
                      <a:pt x="126" y="135"/>
                      <a:pt x="129" y="137"/>
                    </a:cubicBezTo>
                    <a:cubicBezTo>
                      <a:pt x="129" y="137"/>
                      <a:pt x="129" y="137"/>
                      <a:pt x="130" y="136"/>
                    </a:cubicBezTo>
                    <a:cubicBezTo>
                      <a:pt x="127" y="134"/>
                      <a:pt x="124" y="133"/>
                      <a:pt x="121" y="131"/>
                    </a:cubicBezTo>
                    <a:moveTo>
                      <a:pt x="58" y="131"/>
                    </a:moveTo>
                    <a:cubicBezTo>
                      <a:pt x="58" y="131"/>
                      <a:pt x="58" y="131"/>
                      <a:pt x="58" y="131"/>
                    </a:cubicBezTo>
                    <a:cubicBezTo>
                      <a:pt x="58" y="132"/>
                      <a:pt x="59" y="132"/>
                      <a:pt x="59" y="132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59" y="131"/>
                      <a:pt x="58" y="131"/>
                      <a:pt x="58" y="131"/>
                    </a:cubicBezTo>
                    <a:moveTo>
                      <a:pt x="139" y="131"/>
                    </a:moveTo>
                    <a:cubicBezTo>
                      <a:pt x="138" y="133"/>
                      <a:pt x="136" y="135"/>
                      <a:pt x="135" y="138"/>
                    </a:cubicBezTo>
                    <a:cubicBezTo>
                      <a:pt x="137" y="139"/>
                      <a:pt x="138" y="140"/>
                      <a:pt x="140" y="140"/>
                    </a:cubicBezTo>
                    <a:cubicBezTo>
                      <a:pt x="141" y="138"/>
                      <a:pt x="143" y="136"/>
                      <a:pt x="144" y="134"/>
                    </a:cubicBezTo>
                    <a:cubicBezTo>
                      <a:pt x="142" y="133"/>
                      <a:pt x="141" y="132"/>
                      <a:pt x="139" y="131"/>
                    </a:cubicBezTo>
                    <a:moveTo>
                      <a:pt x="84" y="131"/>
                    </a:moveTo>
                    <a:cubicBezTo>
                      <a:pt x="83" y="132"/>
                      <a:pt x="82" y="133"/>
                      <a:pt x="81" y="135"/>
                    </a:cubicBezTo>
                    <a:cubicBezTo>
                      <a:pt x="83" y="136"/>
                      <a:pt x="86" y="138"/>
                      <a:pt x="88" y="139"/>
                    </a:cubicBezTo>
                    <a:cubicBezTo>
                      <a:pt x="89" y="138"/>
                      <a:pt x="90" y="136"/>
                      <a:pt x="90" y="135"/>
                    </a:cubicBezTo>
                    <a:cubicBezTo>
                      <a:pt x="88" y="133"/>
                      <a:pt x="86" y="132"/>
                      <a:pt x="84" y="131"/>
                    </a:cubicBezTo>
                    <a:moveTo>
                      <a:pt x="22" y="130"/>
                    </a:moveTo>
                    <a:cubicBezTo>
                      <a:pt x="22" y="131"/>
                      <a:pt x="22" y="131"/>
                      <a:pt x="22" y="131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3" y="132"/>
                      <a:pt x="24" y="132"/>
                      <a:pt x="24" y="131"/>
                    </a:cubicBezTo>
                    <a:cubicBezTo>
                      <a:pt x="23" y="131"/>
                      <a:pt x="22" y="131"/>
                      <a:pt x="22" y="130"/>
                    </a:cubicBezTo>
                    <a:moveTo>
                      <a:pt x="55" y="130"/>
                    </a:moveTo>
                    <a:cubicBezTo>
                      <a:pt x="55" y="131"/>
                      <a:pt x="54" y="131"/>
                      <a:pt x="54" y="131"/>
                    </a:cubicBezTo>
                    <a:cubicBezTo>
                      <a:pt x="55" y="131"/>
                      <a:pt x="56" y="132"/>
                      <a:pt x="56" y="132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6" y="131"/>
                      <a:pt x="55" y="131"/>
                      <a:pt x="55" y="130"/>
                    </a:cubicBezTo>
                    <a:moveTo>
                      <a:pt x="84" y="130"/>
                    </a:moveTo>
                    <a:cubicBezTo>
                      <a:pt x="84" y="130"/>
                      <a:pt x="84" y="130"/>
                      <a:pt x="84" y="131"/>
                    </a:cubicBezTo>
                    <a:cubicBezTo>
                      <a:pt x="86" y="132"/>
                      <a:pt x="88" y="133"/>
                      <a:pt x="91" y="135"/>
                    </a:cubicBezTo>
                    <a:cubicBezTo>
                      <a:pt x="91" y="135"/>
                      <a:pt x="91" y="134"/>
                      <a:pt x="91" y="134"/>
                    </a:cubicBezTo>
                    <a:cubicBezTo>
                      <a:pt x="90" y="134"/>
                      <a:pt x="89" y="133"/>
                      <a:pt x="88" y="132"/>
                    </a:cubicBezTo>
                    <a:cubicBezTo>
                      <a:pt x="87" y="132"/>
                      <a:pt x="85" y="131"/>
                      <a:pt x="84" y="130"/>
                    </a:cubicBezTo>
                    <a:moveTo>
                      <a:pt x="58" y="130"/>
                    </a:moveTo>
                    <a:cubicBezTo>
                      <a:pt x="58" y="130"/>
                      <a:pt x="58" y="130"/>
                      <a:pt x="58" y="130"/>
                    </a:cubicBezTo>
                    <a:cubicBezTo>
                      <a:pt x="59" y="131"/>
                      <a:pt x="59" y="131"/>
                      <a:pt x="60" y="131"/>
                    </a:cubicBezTo>
                    <a:cubicBezTo>
                      <a:pt x="60" y="131"/>
                      <a:pt x="60" y="131"/>
                      <a:pt x="60" y="131"/>
                    </a:cubicBezTo>
                    <a:cubicBezTo>
                      <a:pt x="59" y="131"/>
                      <a:pt x="59" y="130"/>
                      <a:pt x="58" y="130"/>
                    </a:cubicBezTo>
                    <a:moveTo>
                      <a:pt x="137" y="130"/>
                    </a:moveTo>
                    <a:cubicBezTo>
                      <a:pt x="136" y="132"/>
                      <a:pt x="134" y="134"/>
                      <a:pt x="133" y="136"/>
                    </a:cubicBezTo>
                    <a:cubicBezTo>
                      <a:pt x="133" y="136"/>
                      <a:pt x="133" y="136"/>
                      <a:pt x="133" y="136"/>
                    </a:cubicBezTo>
                    <a:cubicBezTo>
                      <a:pt x="137" y="130"/>
                      <a:pt x="137" y="130"/>
                      <a:pt x="137" y="130"/>
                    </a:cubicBezTo>
                    <a:cubicBezTo>
                      <a:pt x="137" y="130"/>
                      <a:pt x="137" y="130"/>
                      <a:pt x="137" y="130"/>
                    </a:cubicBezTo>
                    <a:moveTo>
                      <a:pt x="55" y="129"/>
                    </a:moveTo>
                    <a:cubicBezTo>
                      <a:pt x="55" y="129"/>
                      <a:pt x="55" y="130"/>
                      <a:pt x="55" y="130"/>
                    </a:cubicBezTo>
                    <a:cubicBezTo>
                      <a:pt x="56" y="130"/>
                      <a:pt x="56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0"/>
                      <a:pt x="56" y="130"/>
                      <a:pt x="55" y="129"/>
                    </a:cubicBezTo>
                    <a:moveTo>
                      <a:pt x="136" y="129"/>
                    </a:moveTo>
                    <a:cubicBezTo>
                      <a:pt x="135" y="131"/>
                      <a:pt x="134" y="134"/>
                      <a:pt x="132" y="136"/>
                    </a:cubicBezTo>
                    <a:cubicBezTo>
                      <a:pt x="133" y="136"/>
                      <a:pt x="133" y="136"/>
                      <a:pt x="133" y="136"/>
                    </a:cubicBezTo>
                    <a:cubicBezTo>
                      <a:pt x="137" y="129"/>
                      <a:pt x="137" y="129"/>
                      <a:pt x="137" y="129"/>
                    </a:cubicBezTo>
                    <a:cubicBezTo>
                      <a:pt x="137" y="129"/>
                      <a:pt x="137" y="129"/>
                      <a:pt x="136" y="129"/>
                    </a:cubicBezTo>
                    <a:moveTo>
                      <a:pt x="85" y="129"/>
                    </a:moveTo>
                    <a:cubicBezTo>
                      <a:pt x="85" y="129"/>
                      <a:pt x="84" y="129"/>
                      <a:pt x="84" y="129"/>
                    </a:cubicBezTo>
                    <a:cubicBezTo>
                      <a:pt x="87" y="131"/>
                      <a:pt x="89" y="132"/>
                      <a:pt x="91" y="134"/>
                    </a:cubicBezTo>
                    <a:cubicBezTo>
                      <a:pt x="91" y="133"/>
                      <a:pt x="91" y="133"/>
                      <a:pt x="91" y="133"/>
                    </a:cubicBezTo>
                    <a:cubicBezTo>
                      <a:pt x="89" y="132"/>
                      <a:pt x="87" y="130"/>
                      <a:pt x="85" y="129"/>
                    </a:cubicBezTo>
                    <a:moveTo>
                      <a:pt x="19" y="129"/>
                    </a:moveTo>
                    <a:cubicBezTo>
                      <a:pt x="19" y="129"/>
                      <a:pt x="19" y="129"/>
                      <a:pt x="19" y="129"/>
                    </a:cubicBezTo>
                    <a:cubicBezTo>
                      <a:pt x="20" y="130"/>
                      <a:pt x="20" y="130"/>
                      <a:pt x="20" y="130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9"/>
                      <a:pt x="20" y="129"/>
                      <a:pt x="19" y="129"/>
                    </a:cubicBezTo>
                    <a:moveTo>
                      <a:pt x="80" y="129"/>
                    </a:moveTo>
                    <a:cubicBezTo>
                      <a:pt x="80" y="130"/>
                      <a:pt x="79" y="131"/>
                      <a:pt x="79" y="131"/>
                    </a:cubicBezTo>
                    <a:cubicBezTo>
                      <a:pt x="79" y="132"/>
                      <a:pt x="78" y="132"/>
                      <a:pt x="78" y="133"/>
                    </a:cubicBezTo>
                    <a:cubicBezTo>
                      <a:pt x="78" y="133"/>
                      <a:pt x="79" y="134"/>
                      <a:pt x="79" y="134"/>
                    </a:cubicBezTo>
                    <a:cubicBezTo>
                      <a:pt x="82" y="130"/>
                      <a:pt x="82" y="130"/>
                      <a:pt x="82" y="130"/>
                    </a:cubicBezTo>
                    <a:cubicBezTo>
                      <a:pt x="81" y="129"/>
                      <a:pt x="81" y="129"/>
                      <a:pt x="80" y="129"/>
                    </a:cubicBezTo>
                    <a:moveTo>
                      <a:pt x="138" y="129"/>
                    </a:moveTo>
                    <a:cubicBezTo>
                      <a:pt x="138" y="129"/>
                      <a:pt x="137" y="129"/>
                      <a:pt x="137" y="129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8" y="129"/>
                      <a:pt x="138" y="129"/>
                      <a:pt x="138" y="129"/>
                    </a:cubicBezTo>
                    <a:moveTo>
                      <a:pt x="56" y="128"/>
                    </a:moveTo>
                    <a:cubicBezTo>
                      <a:pt x="56" y="129"/>
                      <a:pt x="56" y="129"/>
                      <a:pt x="56" y="129"/>
                    </a:cubicBezTo>
                    <a:cubicBezTo>
                      <a:pt x="56" y="129"/>
                      <a:pt x="57" y="130"/>
                      <a:pt x="58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7" y="129"/>
                      <a:pt x="57" y="129"/>
                      <a:pt x="56" y="128"/>
                    </a:cubicBezTo>
                    <a:moveTo>
                      <a:pt x="137" y="128"/>
                    </a:moveTo>
                    <a:cubicBezTo>
                      <a:pt x="137" y="128"/>
                      <a:pt x="137" y="128"/>
                      <a:pt x="137" y="128"/>
                    </a:cubicBezTo>
                    <a:cubicBezTo>
                      <a:pt x="137" y="129"/>
                      <a:pt x="137" y="129"/>
                      <a:pt x="137" y="129"/>
                    </a:cubicBezTo>
                    <a:cubicBezTo>
                      <a:pt x="137" y="129"/>
                      <a:pt x="137" y="129"/>
                      <a:pt x="137" y="129"/>
                    </a:cubicBezTo>
                    <a:cubicBezTo>
                      <a:pt x="137" y="129"/>
                      <a:pt x="137" y="128"/>
                      <a:pt x="137" y="128"/>
                    </a:cubicBezTo>
                    <a:moveTo>
                      <a:pt x="81" y="128"/>
                    </a:moveTo>
                    <a:cubicBezTo>
                      <a:pt x="81" y="128"/>
                      <a:pt x="81" y="129"/>
                      <a:pt x="81" y="129"/>
                    </a:cubicBezTo>
                    <a:cubicBezTo>
                      <a:pt x="81" y="129"/>
                      <a:pt x="81" y="129"/>
                      <a:pt x="82" y="129"/>
                    </a:cubicBezTo>
                    <a:cubicBezTo>
                      <a:pt x="82" y="129"/>
                      <a:pt x="82" y="129"/>
                      <a:pt x="82" y="129"/>
                    </a:cubicBezTo>
                    <a:cubicBezTo>
                      <a:pt x="82" y="129"/>
                      <a:pt x="81" y="128"/>
                      <a:pt x="81" y="128"/>
                    </a:cubicBezTo>
                    <a:moveTo>
                      <a:pt x="60" y="128"/>
                    </a:move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0"/>
                      <a:pt x="60" y="130"/>
                      <a:pt x="60" y="130"/>
                    </a:cubicBezTo>
                    <a:cubicBezTo>
                      <a:pt x="60" y="130"/>
                      <a:pt x="61" y="129"/>
                      <a:pt x="61" y="129"/>
                    </a:cubicBezTo>
                    <a:cubicBezTo>
                      <a:pt x="61" y="129"/>
                      <a:pt x="60" y="128"/>
                      <a:pt x="60" y="128"/>
                    </a:cubicBezTo>
                    <a:moveTo>
                      <a:pt x="81" y="127"/>
                    </a:moveTo>
                    <a:cubicBezTo>
                      <a:pt x="81" y="127"/>
                      <a:pt x="81" y="127"/>
                      <a:pt x="81" y="127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2" y="128"/>
                      <a:pt x="82" y="127"/>
                      <a:pt x="81" y="127"/>
                    </a:cubicBezTo>
                    <a:moveTo>
                      <a:pt x="57" y="127"/>
                    </a:moveTo>
                    <a:cubicBezTo>
                      <a:pt x="57" y="127"/>
                      <a:pt x="56" y="127"/>
                      <a:pt x="56" y="128"/>
                    </a:cubicBezTo>
                    <a:cubicBezTo>
                      <a:pt x="57" y="128"/>
                      <a:pt x="58" y="129"/>
                      <a:pt x="58" y="129"/>
                    </a:cubicBezTo>
                    <a:cubicBezTo>
                      <a:pt x="59" y="129"/>
                      <a:pt x="59" y="128"/>
                      <a:pt x="59" y="128"/>
                    </a:cubicBezTo>
                    <a:cubicBezTo>
                      <a:pt x="58" y="127"/>
                      <a:pt x="58" y="127"/>
                      <a:pt x="57" y="127"/>
                    </a:cubicBezTo>
                    <a:moveTo>
                      <a:pt x="76" y="126"/>
                    </a:moveTo>
                    <a:cubicBezTo>
                      <a:pt x="75" y="127"/>
                      <a:pt x="74" y="129"/>
                      <a:pt x="73" y="130"/>
                    </a:cubicBezTo>
                    <a:cubicBezTo>
                      <a:pt x="74" y="131"/>
                      <a:pt x="75" y="131"/>
                      <a:pt x="76" y="132"/>
                    </a:cubicBezTo>
                    <a:cubicBezTo>
                      <a:pt x="77" y="130"/>
                      <a:pt x="77" y="129"/>
                      <a:pt x="78" y="128"/>
                    </a:cubicBezTo>
                    <a:cubicBezTo>
                      <a:pt x="77" y="127"/>
                      <a:pt x="76" y="126"/>
                      <a:pt x="76" y="126"/>
                    </a:cubicBezTo>
                    <a:moveTo>
                      <a:pt x="105" y="126"/>
                    </a:moveTo>
                    <a:cubicBezTo>
                      <a:pt x="104" y="128"/>
                      <a:pt x="102" y="130"/>
                      <a:pt x="101" y="132"/>
                    </a:cubicBezTo>
                    <a:cubicBezTo>
                      <a:pt x="105" y="134"/>
                      <a:pt x="109" y="136"/>
                      <a:pt x="113" y="139"/>
                    </a:cubicBezTo>
                    <a:cubicBezTo>
                      <a:pt x="114" y="137"/>
                      <a:pt x="115" y="135"/>
                      <a:pt x="117" y="133"/>
                    </a:cubicBezTo>
                    <a:cubicBezTo>
                      <a:pt x="113" y="130"/>
                      <a:pt x="109" y="128"/>
                      <a:pt x="105" y="126"/>
                    </a:cubicBezTo>
                    <a:moveTo>
                      <a:pt x="25" y="126"/>
                    </a:moveTo>
                    <a:cubicBezTo>
                      <a:pt x="24" y="127"/>
                      <a:pt x="23" y="128"/>
                      <a:pt x="22" y="130"/>
                    </a:cubicBezTo>
                    <a:cubicBezTo>
                      <a:pt x="23" y="130"/>
                      <a:pt x="23" y="130"/>
                      <a:pt x="24" y="131"/>
                    </a:cubicBezTo>
                    <a:cubicBezTo>
                      <a:pt x="25" y="129"/>
                      <a:pt x="26" y="128"/>
                      <a:pt x="26" y="127"/>
                    </a:cubicBezTo>
                    <a:cubicBezTo>
                      <a:pt x="26" y="126"/>
                      <a:pt x="25" y="126"/>
                      <a:pt x="25" y="126"/>
                    </a:cubicBezTo>
                    <a:moveTo>
                      <a:pt x="76" y="125"/>
                    </a:moveTo>
                    <a:cubicBezTo>
                      <a:pt x="76" y="125"/>
                      <a:pt x="76" y="125"/>
                      <a:pt x="76" y="125"/>
                    </a:cubicBezTo>
                    <a:cubicBezTo>
                      <a:pt x="76" y="126"/>
                      <a:pt x="77" y="126"/>
                      <a:pt x="78" y="126"/>
                    </a:cubicBezTo>
                    <a:cubicBezTo>
                      <a:pt x="77" y="126"/>
                      <a:pt x="76" y="126"/>
                      <a:pt x="76" y="125"/>
                    </a:cubicBezTo>
                    <a:cubicBezTo>
                      <a:pt x="76" y="125"/>
                      <a:pt x="76" y="126"/>
                      <a:pt x="76" y="126"/>
                    </a:cubicBezTo>
                    <a:cubicBezTo>
                      <a:pt x="76" y="126"/>
                      <a:pt x="77" y="127"/>
                      <a:pt x="78" y="127"/>
                    </a:cubicBezTo>
                    <a:cubicBezTo>
                      <a:pt x="78" y="127"/>
                      <a:pt x="79" y="127"/>
                      <a:pt x="79" y="127"/>
                    </a:cubicBezTo>
                    <a:cubicBezTo>
                      <a:pt x="78" y="126"/>
                      <a:pt x="77" y="126"/>
                      <a:pt x="76" y="125"/>
                    </a:cubicBezTo>
                    <a:moveTo>
                      <a:pt x="22" y="124"/>
                    </a:moveTo>
                    <a:cubicBezTo>
                      <a:pt x="21" y="126"/>
                      <a:pt x="21" y="127"/>
                      <a:pt x="20" y="128"/>
                    </a:cubicBezTo>
                    <a:cubicBezTo>
                      <a:pt x="20" y="128"/>
                      <a:pt x="20" y="128"/>
                      <a:pt x="20" y="129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3" y="124"/>
                      <a:pt x="22" y="124"/>
                      <a:pt x="22" y="124"/>
                    </a:cubicBezTo>
                    <a:moveTo>
                      <a:pt x="76" y="124"/>
                    </a:moveTo>
                    <a:cubicBezTo>
                      <a:pt x="76" y="124"/>
                      <a:pt x="76" y="124"/>
                      <a:pt x="76" y="124"/>
                    </a:cubicBezTo>
                    <a:cubicBezTo>
                      <a:pt x="77" y="125"/>
                      <a:pt x="78" y="126"/>
                      <a:pt x="79" y="126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78" y="125"/>
                      <a:pt x="77" y="125"/>
                      <a:pt x="76" y="124"/>
                    </a:cubicBezTo>
                    <a:moveTo>
                      <a:pt x="88" y="124"/>
                    </a:moveTo>
                    <a:cubicBezTo>
                      <a:pt x="87" y="126"/>
                      <a:pt x="86" y="127"/>
                      <a:pt x="85" y="129"/>
                    </a:cubicBezTo>
                    <a:cubicBezTo>
                      <a:pt x="87" y="130"/>
                      <a:pt x="89" y="131"/>
                      <a:pt x="92" y="133"/>
                    </a:cubicBezTo>
                    <a:cubicBezTo>
                      <a:pt x="93" y="131"/>
                      <a:pt x="94" y="130"/>
                      <a:pt x="94" y="128"/>
                    </a:cubicBezTo>
                    <a:cubicBezTo>
                      <a:pt x="92" y="127"/>
                      <a:pt x="90" y="125"/>
                      <a:pt x="88" y="124"/>
                    </a:cubicBezTo>
                    <a:moveTo>
                      <a:pt x="40" y="124"/>
                    </a:moveTo>
                    <a:cubicBezTo>
                      <a:pt x="39" y="125"/>
                      <a:pt x="39" y="126"/>
                      <a:pt x="38" y="126"/>
                    </a:cubicBezTo>
                    <a:cubicBezTo>
                      <a:pt x="39" y="127"/>
                      <a:pt x="40" y="127"/>
                      <a:pt x="40" y="128"/>
                    </a:cubicBezTo>
                    <a:cubicBezTo>
                      <a:pt x="41" y="127"/>
                      <a:pt x="41" y="127"/>
                      <a:pt x="41" y="126"/>
                    </a:cubicBezTo>
                    <a:cubicBezTo>
                      <a:pt x="41" y="127"/>
                      <a:pt x="41" y="127"/>
                      <a:pt x="40" y="12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2" y="127"/>
                      <a:pt x="42" y="127"/>
                      <a:pt x="43" y="126"/>
                    </a:cubicBezTo>
                    <a:cubicBezTo>
                      <a:pt x="40" y="124"/>
                      <a:pt x="40" y="124"/>
                      <a:pt x="40" y="124"/>
                    </a:cubicBezTo>
                    <a:moveTo>
                      <a:pt x="40" y="124"/>
                    </a:moveTo>
                    <a:cubicBezTo>
                      <a:pt x="40" y="124"/>
                      <a:pt x="40" y="124"/>
                      <a:pt x="40" y="124"/>
                    </a:cubicBezTo>
                    <a:cubicBezTo>
                      <a:pt x="41" y="124"/>
                      <a:pt x="42" y="125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2" y="125"/>
                      <a:pt x="41" y="124"/>
                      <a:pt x="40" y="124"/>
                    </a:cubicBezTo>
                    <a:moveTo>
                      <a:pt x="107" y="123"/>
                    </a:moveTo>
                    <a:cubicBezTo>
                      <a:pt x="107" y="123"/>
                      <a:pt x="106" y="123"/>
                      <a:pt x="106" y="124"/>
                    </a:cubicBezTo>
                    <a:cubicBezTo>
                      <a:pt x="110" y="126"/>
                      <a:pt x="114" y="128"/>
                      <a:pt x="118" y="131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4" y="127"/>
                      <a:pt x="111" y="125"/>
                      <a:pt x="107" y="123"/>
                    </a:cubicBezTo>
                    <a:moveTo>
                      <a:pt x="126" y="123"/>
                    </a:moveTo>
                    <a:cubicBezTo>
                      <a:pt x="125" y="125"/>
                      <a:pt x="123" y="127"/>
                      <a:pt x="122" y="129"/>
                    </a:cubicBezTo>
                    <a:cubicBezTo>
                      <a:pt x="122" y="129"/>
                      <a:pt x="122" y="129"/>
                      <a:pt x="122" y="129"/>
                    </a:cubicBezTo>
                    <a:cubicBezTo>
                      <a:pt x="125" y="131"/>
                      <a:pt x="128" y="133"/>
                      <a:pt x="130" y="135"/>
                    </a:cubicBezTo>
                    <a:cubicBezTo>
                      <a:pt x="132" y="132"/>
                      <a:pt x="133" y="130"/>
                      <a:pt x="134" y="128"/>
                    </a:cubicBezTo>
                    <a:cubicBezTo>
                      <a:pt x="132" y="126"/>
                      <a:pt x="129" y="124"/>
                      <a:pt x="126" y="123"/>
                    </a:cubicBezTo>
                    <a:moveTo>
                      <a:pt x="126" y="122"/>
                    </a:moveTo>
                    <a:cubicBezTo>
                      <a:pt x="126" y="122"/>
                      <a:pt x="126" y="122"/>
                      <a:pt x="126" y="122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2" y="126"/>
                      <a:pt x="129" y="124"/>
                      <a:pt x="126" y="122"/>
                    </a:cubicBezTo>
                    <a:moveTo>
                      <a:pt x="41" y="122"/>
                    </a:moveTo>
                    <a:cubicBezTo>
                      <a:pt x="41" y="122"/>
                      <a:pt x="41" y="123"/>
                      <a:pt x="41" y="123"/>
                    </a:cubicBezTo>
                    <a:cubicBezTo>
                      <a:pt x="42" y="123"/>
                      <a:pt x="43" y="124"/>
                      <a:pt x="44" y="124"/>
                    </a:cubicBezTo>
                    <a:cubicBezTo>
                      <a:pt x="44" y="124"/>
                      <a:pt x="44" y="124"/>
                      <a:pt x="44" y="124"/>
                    </a:cubicBezTo>
                    <a:cubicBezTo>
                      <a:pt x="43" y="123"/>
                      <a:pt x="42" y="123"/>
                      <a:pt x="41" y="122"/>
                    </a:cubicBezTo>
                    <a:moveTo>
                      <a:pt x="84" y="122"/>
                    </a:moveTo>
                    <a:cubicBezTo>
                      <a:pt x="83" y="124"/>
                      <a:pt x="83" y="125"/>
                      <a:pt x="82" y="127"/>
                    </a:cubicBezTo>
                    <a:cubicBezTo>
                      <a:pt x="82" y="127"/>
                      <a:pt x="83" y="127"/>
                      <a:pt x="83" y="127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5" y="123"/>
                      <a:pt x="85" y="122"/>
                      <a:pt x="84" y="122"/>
                    </a:cubicBezTo>
                    <a:moveTo>
                      <a:pt x="42" y="121"/>
                    </a:moveTo>
                    <a:cubicBezTo>
                      <a:pt x="42" y="121"/>
                      <a:pt x="42" y="121"/>
                      <a:pt x="41" y="121"/>
                    </a:cubicBezTo>
                    <a:cubicBezTo>
                      <a:pt x="42" y="122"/>
                      <a:pt x="43" y="123"/>
                      <a:pt x="44" y="123"/>
                    </a:cubicBezTo>
                    <a:cubicBezTo>
                      <a:pt x="44" y="123"/>
                      <a:pt x="44" y="123"/>
                      <a:pt x="45" y="123"/>
                    </a:cubicBezTo>
                    <a:cubicBezTo>
                      <a:pt x="44" y="122"/>
                      <a:pt x="43" y="121"/>
                      <a:pt x="42" y="121"/>
                    </a:cubicBezTo>
                    <a:moveTo>
                      <a:pt x="153" y="120"/>
                    </a:moveTo>
                    <a:cubicBezTo>
                      <a:pt x="152" y="123"/>
                      <a:pt x="150" y="125"/>
                      <a:pt x="149" y="128"/>
                    </a:cubicBezTo>
                    <a:cubicBezTo>
                      <a:pt x="150" y="129"/>
                      <a:pt x="152" y="130"/>
                      <a:pt x="153" y="131"/>
                    </a:cubicBezTo>
                    <a:cubicBezTo>
                      <a:pt x="155" y="128"/>
                      <a:pt x="156" y="126"/>
                      <a:pt x="158" y="123"/>
                    </a:cubicBezTo>
                    <a:cubicBezTo>
                      <a:pt x="156" y="122"/>
                      <a:pt x="155" y="121"/>
                      <a:pt x="153" y="120"/>
                    </a:cubicBezTo>
                    <a:moveTo>
                      <a:pt x="42" y="120"/>
                    </a:moveTo>
                    <a:cubicBezTo>
                      <a:pt x="42" y="120"/>
                      <a:pt x="42" y="120"/>
                      <a:pt x="42" y="120"/>
                    </a:cubicBezTo>
                    <a:cubicBezTo>
                      <a:pt x="43" y="121"/>
                      <a:pt x="44" y="122"/>
                      <a:pt x="45" y="122"/>
                    </a:cubicBezTo>
                    <a:cubicBezTo>
                      <a:pt x="45" y="122"/>
                      <a:pt x="45" y="122"/>
                      <a:pt x="45" y="122"/>
                    </a:cubicBezTo>
                    <a:cubicBezTo>
                      <a:pt x="44" y="121"/>
                      <a:pt x="43" y="121"/>
                      <a:pt x="42" y="120"/>
                    </a:cubicBezTo>
                    <a:moveTo>
                      <a:pt x="79" y="119"/>
                    </a:moveTo>
                    <a:cubicBezTo>
                      <a:pt x="79" y="121"/>
                      <a:pt x="78" y="122"/>
                      <a:pt x="77" y="124"/>
                    </a:cubicBezTo>
                    <a:cubicBezTo>
                      <a:pt x="78" y="124"/>
                      <a:pt x="79" y="125"/>
                      <a:pt x="80" y="125"/>
                    </a:cubicBezTo>
                    <a:cubicBezTo>
                      <a:pt x="80" y="124"/>
                      <a:pt x="81" y="122"/>
                      <a:pt x="82" y="121"/>
                    </a:cubicBezTo>
                    <a:cubicBezTo>
                      <a:pt x="81" y="120"/>
                      <a:pt x="80" y="120"/>
                      <a:pt x="79" y="119"/>
                    </a:cubicBezTo>
                    <a:moveTo>
                      <a:pt x="65" y="119"/>
                    </a:moveTo>
                    <a:cubicBezTo>
                      <a:pt x="64" y="120"/>
                      <a:pt x="63" y="122"/>
                      <a:pt x="62" y="123"/>
                    </a:cubicBezTo>
                    <a:cubicBezTo>
                      <a:pt x="63" y="124"/>
                      <a:pt x="63" y="124"/>
                      <a:pt x="64" y="124"/>
                    </a:cubicBezTo>
                    <a:cubicBezTo>
                      <a:pt x="65" y="123"/>
                      <a:pt x="65" y="121"/>
                      <a:pt x="66" y="120"/>
                    </a:cubicBezTo>
                    <a:cubicBezTo>
                      <a:pt x="66" y="119"/>
                      <a:pt x="65" y="119"/>
                      <a:pt x="65" y="119"/>
                    </a:cubicBezTo>
                    <a:moveTo>
                      <a:pt x="65" y="119"/>
                    </a:moveTo>
                    <a:cubicBezTo>
                      <a:pt x="65" y="119"/>
                      <a:pt x="65" y="119"/>
                      <a:pt x="65" y="119"/>
                    </a:cubicBezTo>
                    <a:cubicBezTo>
                      <a:pt x="66" y="119"/>
                      <a:pt x="66" y="119"/>
                      <a:pt x="66" y="120"/>
                    </a:cubicBezTo>
                    <a:cubicBezTo>
                      <a:pt x="66" y="120"/>
                      <a:pt x="66" y="120"/>
                      <a:pt x="66" y="119"/>
                    </a:cubicBezTo>
                    <a:cubicBezTo>
                      <a:pt x="66" y="119"/>
                      <a:pt x="66" y="119"/>
                      <a:pt x="65" y="119"/>
                    </a:cubicBezTo>
                    <a:moveTo>
                      <a:pt x="43" y="118"/>
                    </a:moveTo>
                    <a:cubicBezTo>
                      <a:pt x="43" y="119"/>
                      <a:pt x="43" y="119"/>
                      <a:pt x="43" y="120"/>
                    </a:cubicBezTo>
                    <a:cubicBezTo>
                      <a:pt x="44" y="120"/>
                      <a:pt x="44" y="121"/>
                      <a:pt x="45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5" y="119"/>
                      <a:pt x="44" y="119"/>
                      <a:pt x="43" y="118"/>
                    </a:cubicBezTo>
                    <a:moveTo>
                      <a:pt x="66" y="118"/>
                    </a:moveTo>
                    <a:cubicBezTo>
                      <a:pt x="66" y="118"/>
                      <a:pt x="66" y="118"/>
                      <a:pt x="65" y="118"/>
                    </a:cubicBezTo>
                    <a:cubicBezTo>
                      <a:pt x="66" y="118"/>
                      <a:pt x="66" y="119"/>
                      <a:pt x="67" y="119"/>
                    </a:cubicBezTo>
                    <a:cubicBezTo>
                      <a:pt x="67" y="119"/>
                      <a:pt x="67" y="119"/>
                      <a:pt x="67" y="119"/>
                    </a:cubicBezTo>
                    <a:cubicBezTo>
                      <a:pt x="67" y="118"/>
                      <a:pt x="66" y="118"/>
                      <a:pt x="66" y="118"/>
                    </a:cubicBezTo>
                    <a:moveTo>
                      <a:pt x="91" y="118"/>
                    </a:moveTo>
                    <a:cubicBezTo>
                      <a:pt x="90" y="120"/>
                      <a:pt x="89" y="122"/>
                      <a:pt x="88" y="124"/>
                    </a:cubicBezTo>
                    <a:cubicBezTo>
                      <a:pt x="90" y="125"/>
                      <a:pt x="92" y="126"/>
                      <a:pt x="95" y="128"/>
                    </a:cubicBezTo>
                    <a:cubicBezTo>
                      <a:pt x="96" y="126"/>
                      <a:pt x="97" y="124"/>
                      <a:pt x="98" y="122"/>
                    </a:cubicBezTo>
                    <a:cubicBezTo>
                      <a:pt x="96" y="120"/>
                      <a:pt x="94" y="119"/>
                      <a:pt x="91" y="118"/>
                    </a:cubicBezTo>
                    <a:moveTo>
                      <a:pt x="29" y="118"/>
                    </a:moveTo>
                    <a:cubicBezTo>
                      <a:pt x="29" y="118"/>
                      <a:pt x="28" y="119"/>
                      <a:pt x="28" y="120"/>
                    </a:cubicBezTo>
                    <a:cubicBezTo>
                      <a:pt x="28" y="121"/>
                      <a:pt x="29" y="121"/>
                      <a:pt x="29" y="121"/>
                    </a:cubicBezTo>
                    <a:cubicBezTo>
                      <a:pt x="30" y="120"/>
                      <a:pt x="30" y="120"/>
                      <a:pt x="31" y="119"/>
                    </a:cubicBezTo>
                    <a:cubicBezTo>
                      <a:pt x="29" y="118"/>
                      <a:pt x="29" y="118"/>
                      <a:pt x="29" y="118"/>
                    </a:cubicBezTo>
                    <a:moveTo>
                      <a:pt x="63" y="117"/>
                    </a:moveTo>
                    <a:cubicBezTo>
                      <a:pt x="62" y="119"/>
                      <a:pt x="61" y="120"/>
                      <a:pt x="60" y="122"/>
                    </a:cubicBezTo>
                    <a:cubicBezTo>
                      <a:pt x="61" y="122"/>
                      <a:pt x="61" y="123"/>
                      <a:pt x="62" y="123"/>
                    </a:cubicBezTo>
                    <a:cubicBezTo>
                      <a:pt x="63" y="122"/>
                      <a:pt x="64" y="120"/>
                      <a:pt x="65" y="119"/>
                    </a:cubicBezTo>
                    <a:cubicBezTo>
                      <a:pt x="64" y="118"/>
                      <a:pt x="63" y="118"/>
                      <a:pt x="63" y="117"/>
                    </a:cubicBezTo>
                    <a:moveTo>
                      <a:pt x="29" y="117"/>
                    </a:moveTo>
                    <a:cubicBezTo>
                      <a:pt x="29" y="117"/>
                      <a:pt x="29" y="117"/>
                      <a:pt x="29" y="117"/>
                    </a:cubicBezTo>
                    <a:cubicBezTo>
                      <a:pt x="30" y="118"/>
                      <a:pt x="30" y="118"/>
                      <a:pt x="31" y="118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1" y="118"/>
                      <a:pt x="30" y="118"/>
                      <a:pt x="29" y="117"/>
                    </a:cubicBezTo>
                    <a:moveTo>
                      <a:pt x="63" y="117"/>
                    </a:moveTo>
                    <a:cubicBezTo>
                      <a:pt x="63" y="117"/>
                      <a:pt x="63" y="117"/>
                      <a:pt x="63" y="117"/>
                    </a:cubicBezTo>
                    <a:cubicBezTo>
                      <a:pt x="63" y="118"/>
                      <a:pt x="64" y="118"/>
                      <a:pt x="65" y="119"/>
                    </a:cubicBezTo>
                    <a:cubicBezTo>
                      <a:pt x="65" y="119"/>
                      <a:pt x="65" y="119"/>
                      <a:pt x="65" y="119"/>
                    </a:cubicBezTo>
                    <a:cubicBezTo>
                      <a:pt x="64" y="118"/>
                      <a:pt x="63" y="118"/>
                      <a:pt x="63" y="117"/>
                    </a:cubicBezTo>
                    <a:moveTo>
                      <a:pt x="147" y="117"/>
                    </a:moveTo>
                    <a:cubicBezTo>
                      <a:pt x="146" y="119"/>
                      <a:pt x="144" y="122"/>
                      <a:pt x="143" y="125"/>
                    </a:cubicBezTo>
                    <a:cubicBezTo>
                      <a:pt x="144" y="126"/>
                      <a:pt x="146" y="127"/>
                      <a:pt x="148" y="128"/>
                    </a:cubicBezTo>
                    <a:cubicBezTo>
                      <a:pt x="149" y="126"/>
                      <a:pt x="149" y="125"/>
                      <a:pt x="150" y="124"/>
                    </a:cubicBezTo>
                    <a:cubicBezTo>
                      <a:pt x="151" y="122"/>
                      <a:pt x="152" y="121"/>
                      <a:pt x="152" y="120"/>
                    </a:cubicBezTo>
                    <a:cubicBezTo>
                      <a:pt x="151" y="119"/>
                      <a:pt x="149" y="118"/>
                      <a:pt x="147" y="117"/>
                    </a:cubicBezTo>
                    <a:moveTo>
                      <a:pt x="63" y="116"/>
                    </a:moveTo>
                    <a:cubicBezTo>
                      <a:pt x="63" y="116"/>
                      <a:pt x="63" y="117"/>
                      <a:pt x="63" y="117"/>
                    </a:cubicBezTo>
                    <a:cubicBezTo>
                      <a:pt x="64" y="117"/>
                      <a:pt x="65" y="117"/>
                      <a:pt x="65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5" y="117"/>
                      <a:pt x="64" y="117"/>
                      <a:pt x="63" y="116"/>
                    </a:cubicBezTo>
                    <a:moveTo>
                      <a:pt x="27" y="116"/>
                    </a:moveTo>
                    <a:cubicBezTo>
                      <a:pt x="27" y="117"/>
                      <a:pt x="26" y="118"/>
                      <a:pt x="26" y="119"/>
                    </a:cubicBezTo>
                    <a:cubicBezTo>
                      <a:pt x="26" y="119"/>
                      <a:pt x="26" y="119"/>
                      <a:pt x="26" y="119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7" y="116"/>
                      <a:pt x="27" y="116"/>
                      <a:pt x="27" y="116"/>
                    </a:cubicBezTo>
                    <a:moveTo>
                      <a:pt x="27" y="116"/>
                    </a:move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moveTo>
                      <a:pt x="88" y="116"/>
                    </a:moveTo>
                    <a:cubicBezTo>
                      <a:pt x="87" y="118"/>
                      <a:pt x="86" y="120"/>
                      <a:pt x="85" y="122"/>
                    </a:cubicBezTo>
                    <a:cubicBezTo>
                      <a:pt x="85" y="122"/>
                      <a:pt x="85" y="122"/>
                      <a:pt x="86" y="122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8" y="120"/>
                      <a:pt x="88" y="118"/>
                      <a:pt x="89" y="116"/>
                    </a:cubicBezTo>
                    <a:cubicBezTo>
                      <a:pt x="89" y="116"/>
                      <a:pt x="89" y="116"/>
                      <a:pt x="88" y="116"/>
                    </a:cubicBezTo>
                    <a:moveTo>
                      <a:pt x="30" y="116"/>
                    </a:moveTo>
                    <a:cubicBezTo>
                      <a:pt x="30" y="116"/>
                      <a:pt x="30" y="116"/>
                      <a:pt x="30" y="116"/>
                    </a:cubicBezTo>
                    <a:cubicBezTo>
                      <a:pt x="30" y="117"/>
                      <a:pt x="31" y="117"/>
                      <a:pt x="32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1" y="116"/>
                      <a:pt x="31" y="116"/>
                      <a:pt x="30" y="116"/>
                    </a:cubicBezTo>
                    <a:moveTo>
                      <a:pt x="145" y="116"/>
                    </a:moveTo>
                    <a:cubicBezTo>
                      <a:pt x="144" y="118"/>
                      <a:pt x="142" y="121"/>
                      <a:pt x="141" y="123"/>
                    </a:cubicBezTo>
                    <a:cubicBezTo>
                      <a:pt x="141" y="123"/>
                      <a:pt x="141" y="123"/>
                      <a:pt x="141" y="123"/>
                    </a:cubicBezTo>
                    <a:cubicBezTo>
                      <a:pt x="142" y="122"/>
                      <a:pt x="142" y="122"/>
                      <a:pt x="142" y="122"/>
                    </a:cubicBezTo>
                    <a:cubicBezTo>
                      <a:pt x="141" y="124"/>
                      <a:pt x="141" y="124"/>
                      <a:pt x="141" y="124"/>
                    </a:cubicBezTo>
                    <a:cubicBezTo>
                      <a:pt x="141" y="124"/>
                      <a:pt x="141" y="124"/>
                      <a:pt x="141" y="124"/>
                    </a:cubicBezTo>
                    <a:cubicBezTo>
                      <a:pt x="142" y="122"/>
                      <a:pt x="144" y="119"/>
                      <a:pt x="146" y="116"/>
                    </a:cubicBezTo>
                    <a:cubicBezTo>
                      <a:pt x="146" y="116"/>
                      <a:pt x="145" y="116"/>
                      <a:pt x="145" y="116"/>
                    </a:cubicBezTo>
                    <a:moveTo>
                      <a:pt x="145" y="115"/>
                    </a:moveTo>
                    <a:cubicBezTo>
                      <a:pt x="143" y="118"/>
                      <a:pt x="142" y="120"/>
                      <a:pt x="140" y="123"/>
                    </a:cubicBezTo>
                    <a:cubicBezTo>
                      <a:pt x="140" y="123"/>
                      <a:pt x="140" y="123"/>
                      <a:pt x="140" y="123"/>
                    </a:cubicBezTo>
                    <a:cubicBezTo>
                      <a:pt x="145" y="115"/>
                      <a:pt x="145" y="115"/>
                      <a:pt x="145" y="115"/>
                    </a:cubicBezTo>
                    <a:cubicBezTo>
                      <a:pt x="145" y="115"/>
                      <a:pt x="145" y="115"/>
                      <a:pt x="145" y="115"/>
                    </a:cubicBezTo>
                    <a:moveTo>
                      <a:pt x="93" y="115"/>
                    </a:moveTo>
                    <a:cubicBezTo>
                      <a:pt x="93" y="115"/>
                      <a:pt x="93" y="115"/>
                      <a:pt x="92" y="116"/>
                    </a:cubicBezTo>
                    <a:cubicBezTo>
                      <a:pt x="95" y="117"/>
                      <a:pt x="97" y="118"/>
                      <a:pt x="99" y="120"/>
                    </a:cubicBezTo>
                    <a:cubicBezTo>
                      <a:pt x="99" y="119"/>
                      <a:pt x="100" y="119"/>
                      <a:pt x="100" y="119"/>
                    </a:cubicBezTo>
                    <a:cubicBezTo>
                      <a:pt x="97" y="117"/>
                      <a:pt x="95" y="116"/>
                      <a:pt x="93" y="115"/>
                    </a:cubicBezTo>
                    <a:moveTo>
                      <a:pt x="28" y="114"/>
                    </a:move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6"/>
                      <a:pt x="28" y="116"/>
                    </a:cubicBezTo>
                    <a:cubicBezTo>
                      <a:pt x="29" y="115"/>
                      <a:pt x="29" y="115"/>
                      <a:pt x="29" y="115"/>
                    </a:cubicBezTo>
                    <a:cubicBezTo>
                      <a:pt x="29" y="115"/>
                      <a:pt x="29" y="114"/>
                      <a:pt x="28" y="114"/>
                    </a:cubicBezTo>
                    <a:moveTo>
                      <a:pt x="31" y="114"/>
                    </a:moveTo>
                    <a:cubicBezTo>
                      <a:pt x="31" y="114"/>
                      <a:pt x="31" y="115"/>
                      <a:pt x="31" y="115"/>
                    </a:cubicBezTo>
                    <a:cubicBezTo>
                      <a:pt x="31" y="115"/>
                      <a:pt x="32" y="115"/>
                      <a:pt x="33" y="116"/>
                    </a:cubicBezTo>
                    <a:cubicBezTo>
                      <a:pt x="33" y="116"/>
                      <a:pt x="33" y="116"/>
                      <a:pt x="33" y="115"/>
                    </a:cubicBezTo>
                    <a:cubicBezTo>
                      <a:pt x="32" y="115"/>
                      <a:pt x="32" y="115"/>
                      <a:pt x="31" y="114"/>
                    </a:cubicBezTo>
                    <a:moveTo>
                      <a:pt x="112" y="114"/>
                    </a:moveTo>
                    <a:cubicBezTo>
                      <a:pt x="111" y="116"/>
                      <a:pt x="109" y="119"/>
                      <a:pt x="108" y="121"/>
                    </a:cubicBezTo>
                    <a:cubicBezTo>
                      <a:pt x="112" y="123"/>
                      <a:pt x="116" y="126"/>
                      <a:pt x="119" y="128"/>
                    </a:cubicBezTo>
                    <a:cubicBezTo>
                      <a:pt x="121" y="126"/>
                      <a:pt x="122" y="123"/>
                      <a:pt x="123" y="121"/>
                    </a:cubicBezTo>
                    <a:cubicBezTo>
                      <a:pt x="121" y="120"/>
                      <a:pt x="119" y="118"/>
                      <a:pt x="117" y="117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0" y="118"/>
                      <a:pt x="116" y="116"/>
                      <a:pt x="112" y="114"/>
                    </a:cubicBezTo>
                    <a:moveTo>
                      <a:pt x="31" y="114"/>
                    </a:moveTo>
                    <a:cubicBezTo>
                      <a:pt x="31" y="114"/>
                      <a:pt x="31" y="114"/>
                      <a:pt x="31" y="114"/>
                    </a:cubicBezTo>
                    <a:cubicBezTo>
                      <a:pt x="32" y="114"/>
                      <a:pt x="32" y="115"/>
                      <a:pt x="33" y="115"/>
                    </a:cubicBezTo>
                    <a:cubicBezTo>
                      <a:pt x="33" y="115"/>
                      <a:pt x="33" y="115"/>
                      <a:pt x="33" y="115"/>
                    </a:cubicBezTo>
                    <a:cubicBezTo>
                      <a:pt x="33" y="114"/>
                      <a:pt x="32" y="114"/>
                      <a:pt x="31" y="114"/>
                    </a:cubicBezTo>
                    <a:moveTo>
                      <a:pt x="29" y="113"/>
                    </a:moveTo>
                    <a:cubicBezTo>
                      <a:pt x="29" y="113"/>
                      <a:pt x="29" y="113"/>
                      <a:pt x="29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0" y="113"/>
                      <a:pt x="29" y="113"/>
                      <a:pt x="29" y="113"/>
                    </a:cubicBezTo>
                    <a:moveTo>
                      <a:pt x="90" y="113"/>
                    </a:moveTo>
                    <a:cubicBezTo>
                      <a:pt x="90" y="113"/>
                      <a:pt x="89" y="113"/>
                      <a:pt x="89" y="114"/>
                    </a:cubicBezTo>
                    <a:cubicBezTo>
                      <a:pt x="90" y="114"/>
                      <a:pt x="90" y="114"/>
                      <a:pt x="90" y="115"/>
                    </a:cubicBezTo>
                    <a:cubicBezTo>
                      <a:pt x="91" y="114"/>
                      <a:pt x="91" y="114"/>
                      <a:pt x="91" y="114"/>
                    </a:cubicBezTo>
                    <a:cubicBezTo>
                      <a:pt x="91" y="113"/>
                      <a:pt x="90" y="113"/>
                      <a:pt x="90" y="113"/>
                    </a:cubicBezTo>
                    <a:moveTo>
                      <a:pt x="83" y="113"/>
                    </a:moveTo>
                    <a:cubicBezTo>
                      <a:pt x="82" y="115"/>
                      <a:pt x="81" y="117"/>
                      <a:pt x="80" y="119"/>
                    </a:cubicBezTo>
                    <a:cubicBezTo>
                      <a:pt x="81" y="119"/>
                      <a:pt x="82" y="120"/>
                      <a:pt x="83" y="120"/>
                    </a:cubicBezTo>
                    <a:cubicBezTo>
                      <a:pt x="84" y="118"/>
                      <a:pt x="85" y="116"/>
                      <a:pt x="86" y="114"/>
                    </a:cubicBezTo>
                    <a:cubicBezTo>
                      <a:pt x="85" y="114"/>
                      <a:pt x="84" y="113"/>
                      <a:pt x="83" y="113"/>
                    </a:cubicBezTo>
                    <a:moveTo>
                      <a:pt x="30" y="112"/>
                    </a:move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30" y="113"/>
                      <a:pt x="30" y="113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0" y="113"/>
                      <a:pt x="30" y="113"/>
                      <a:pt x="30" y="112"/>
                    </a:cubicBezTo>
                    <a:moveTo>
                      <a:pt x="33" y="112"/>
                    </a:moveTo>
                    <a:cubicBezTo>
                      <a:pt x="32" y="112"/>
                      <a:pt x="32" y="113"/>
                      <a:pt x="32" y="113"/>
                    </a:cubicBezTo>
                    <a:cubicBezTo>
                      <a:pt x="32" y="113"/>
                      <a:pt x="33" y="114"/>
                      <a:pt x="34" y="114"/>
                    </a:cubicBezTo>
                    <a:cubicBezTo>
                      <a:pt x="34" y="114"/>
                      <a:pt x="34" y="113"/>
                      <a:pt x="34" y="113"/>
                    </a:cubicBezTo>
                    <a:cubicBezTo>
                      <a:pt x="34" y="112"/>
                      <a:pt x="33" y="112"/>
                      <a:pt x="33" y="112"/>
                    </a:cubicBezTo>
                    <a:moveTo>
                      <a:pt x="66" y="111"/>
                    </a:moveTo>
                    <a:cubicBezTo>
                      <a:pt x="65" y="113"/>
                      <a:pt x="65" y="114"/>
                      <a:pt x="64" y="116"/>
                    </a:cubicBezTo>
                    <a:cubicBezTo>
                      <a:pt x="64" y="116"/>
                      <a:pt x="65" y="117"/>
                      <a:pt x="66" y="117"/>
                    </a:cubicBezTo>
                    <a:cubicBezTo>
                      <a:pt x="66" y="117"/>
                      <a:pt x="67" y="116"/>
                      <a:pt x="67" y="115"/>
                    </a:cubicBezTo>
                    <a:cubicBezTo>
                      <a:pt x="67" y="116"/>
                      <a:pt x="66" y="117"/>
                      <a:pt x="66" y="117"/>
                    </a:cubicBezTo>
                    <a:cubicBezTo>
                      <a:pt x="66" y="118"/>
                      <a:pt x="67" y="118"/>
                      <a:pt x="67" y="118"/>
                    </a:cubicBezTo>
                    <a:cubicBezTo>
                      <a:pt x="68" y="117"/>
                      <a:pt x="69" y="115"/>
                      <a:pt x="70" y="113"/>
                    </a:cubicBezTo>
                    <a:cubicBezTo>
                      <a:pt x="69" y="113"/>
                      <a:pt x="68" y="112"/>
                      <a:pt x="66" y="111"/>
                    </a:cubicBezTo>
                    <a:moveTo>
                      <a:pt x="31" y="110"/>
                    </a:moveTo>
                    <a:cubicBezTo>
                      <a:pt x="31" y="111"/>
                      <a:pt x="30" y="111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111"/>
                      <a:pt x="31" y="111"/>
                      <a:pt x="31" y="110"/>
                    </a:cubicBezTo>
                    <a:moveTo>
                      <a:pt x="85" y="110"/>
                    </a:moveTo>
                    <a:cubicBezTo>
                      <a:pt x="85" y="110"/>
                      <a:pt x="84" y="111"/>
                      <a:pt x="84" y="111"/>
                    </a:cubicBezTo>
                    <a:cubicBezTo>
                      <a:pt x="85" y="111"/>
                      <a:pt x="86" y="112"/>
                      <a:pt x="87" y="113"/>
                    </a:cubicBezTo>
                    <a:cubicBezTo>
                      <a:pt x="87" y="112"/>
                      <a:pt x="87" y="112"/>
                      <a:pt x="88" y="112"/>
                    </a:cubicBezTo>
                    <a:cubicBezTo>
                      <a:pt x="87" y="111"/>
                      <a:pt x="86" y="110"/>
                      <a:pt x="85" y="110"/>
                    </a:cubicBezTo>
                    <a:moveTo>
                      <a:pt x="49" y="109"/>
                    </a:moveTo>
                    <a:cubicBezTo>
                      <a:pt x="48" y="111"/>
                      <a:pt x="47" y="112"/>
                      <a:pt x="46" y="114"/>
                    </a:cubicBezTo>
                    <a:cubicBezTo>
                      <a:pt x="47" y="114"/>
                      <a:pt x="48" y="115"/>
                      <a:pt x="49" y="115"/>
                    </a:cubicBezTo>
                    <a:cubicBezTo>
                      <a:pt x="50" y="114"/>
                      <a:pt x="51" y="112"/>
                      <a:pt x="51" y="111"/>
                    </a:cubicBezTo>
                    <a:cubicBezTo>
                      <a:pt x="51" y="110"/>
                      <a:pt x="50" y="110"/>
                      <a:pt x="49" y="109"/>
                    </a:cubicBezTo>
                    <a:moveTo>
                      <a:pt x="134" y="109"/>
                    </a:moveTo>
                    <a:cubicBezTo>
                      <a:pt x="133" y="112"/>
                      <a:pt x="131" y="114"/>
                      <a:pt x="129" y="117"/>
                    </a:cubicBezTo>
                    <a:cubicBezTo>
                      <a:pt x="132" y="119"/>
                      <a:pt x="135" y="120"/>
                      <a:pt x="138" y="122"/>
                    </a:cubicBezTo>
                    <a:cubicBezTo>
                      <a:pt x="139" y="119"/>
                      <a:pt x="141" y="117"/>
                      <a:pt x="143" y="114"/>
                    </a:cubicBezTo>
                    <a:cubicBezTo>
                      <a:pt x="140" y="112"/>
                      <a:pt x="137" y="110"/>
                      <a:pt x="134" y="109"/>
                    </a:cubicBezTo>
                    <a:moveTo>
                      <a:pt x="50" y="108"/>
                    </a:moveTo>
                    <a:cubicBezTo>
                      <a:pt x="50" y="108"/>
                      <a:pt x="50" y="108"/>
                      <a:pt x="50" y="108"/>
                    </a:cubicBezTo>
                    <a:cubicBezTo>
                      <a:pt x="50" y="109"/>
                      <a:pt x="51" y="109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1" y="109"/>
                      <a:pt x="50" y="109"/>
                      <a:pt x="50" y="108"/>
                    </a:cubicBezTo>
                    <a:moveTo>
                      <a:pt x="98" y="106"/>
                    </a:moveTo>
                    <a:cubicBezTo>
                      <a:pt x="97" y="108"/>
                      <a:pt x="96" y="110"/>
                      <a:pt x="94" y="113"/>
                    </a:cubicBezTo>
                    <a:cubicBezTo>
                      <a:pt x="96" y="114"/>
                      <a:pt x="99" y="115"/>
                      <a:pt x="101" y="117"/>
                    </a:cubicBezTo>
                    <a:cubicBezTo>
                      <a:pt x="102" y="114"/>
                      <a:pt x="104" y="112"/>
                      <a:pt x="105" y="110"/>
                    </a:cubicBezTo>
                    <a:cubicBezTo>
                      <a:pt x="103" y="108"/>
                      <a:pt x="101" y="107"/>
                      <a:pt x="98" y="106"/>
                    </a:cubicBezTo>
                    <a:moveTo>
                      <a:pt x="70" y="105"/>
                    </a:moveTo>
                    <a:cubicBezTo>
                      <a:pt x="69" y="107"/>
                      <a:pt x="68" y="109"/>
                      <a:pt x="67" y="111"/>
                    </a:cubicBezTo>
                    <a:cubicBezTo>
                      <a:pt x="68" y="111"/>
                      <a:pt x="69" y="112"/>
                      <a:pt x="70" y="113"/>
                    </a:cubicBezTo>
                    <a:cubicBezTo>
                      <a:pt x="71" y="111"/>
                      <a:pt x="72" y="109"/>
                      <a:pt x="74" y="107"/>
                    </a:cubicBezTo>
                    <a:cubicBezTo>
                      <a:pt x="72" y="106"/>
                      <a:pt x="71" y="106"/>
                      <a:pt x="70" y="105"/>
                    </a:cubicBezTo>
                    <a:moveTo>
                      <a:pt x="163" y="104"/>
                    </a:moveTo>
                    <a:cubicBezTo>
                      <a:pt x="162" y="106"/>
                      <a:pt x="161" y="108"/>
                      <a:pt x="160" y="110"/>
                    </a:cubicBezTo>
                    <a:cubicBezTo>
                      <a:pt x="160" y="110"/>
                      <a:pt x="160" y="110"/>
                      <a:pt x="160" y="109"/>
                    </a:cubicBezTo>
                    <a:cubicBezTo>
                      <a:pt x="160" y="110"/>
                      <a:pt x="159" y="110"/>
                      <a:pt x="159" y="111"/>
                    </a:cubicBezTo>
                    <a:cubicBezTo>
                      <a:pt x="161" y="112"/>
                      <a:pt x="162" y="113"/>
                      <a:pt x="164" y="114"/>
                    </a:cubicBezTo>
                    <a:cubicBezTo>
                      <a:pt x="165" y="111"/>
                      <a:pt x="166" y="109"/>
                      <a:pt x="168" y="107"/>
                    </a:cubicBezTo>
                    <a:cubicBezTo>
                      <a:pt x="166" y="106"/>
                      <a:pt x="165" y="105"/>
                      <a:pt x="163" y="104"/>
                    </a:cubicBezTo>
                    <a:moveTo>
                      <a:pt x="95" y="104"/>
                    </a:moveTo>
                    <a:cubicBezTo>
                      <a:pt x="94" y="106"/>
                      <a:pt x="92" y="108"/>
                      <a:pt x="91" y="111"/>
                    </a:cubicBezTo>
                    <a:cubicBezTo>
                      <a:pt x="91" y="111"/>
                      <a:pt x="92" y="111"/>
                      <a:pt x="92" y="111"/>
                    </a:cubicBezTo>
                    <a:cubicBezTo>
                      <a:pt x="94" y="109"/>
                      <a:pt x="95" y="107"/>
                      <a:pt x="96" y="104"/>
                    </a:cubicBezTo>
                    <a:cubicBezTo>
                      <a:pt x="96" y="104"/>
                      <a:pt x="96" y="104"/>
                      <a:pt x="95" y="104"/>
                    </a:cubicBezTo>
                    <a:moveTo>
                      <a:pt x="53" y="103"/>
                    </a:moveTo>
                    <a:cubicBezTo>
                      <a:pt x="52" y="105"/>
                      <a:pt x="51" y="106"/>
                      <a:pt x="50" y="108"/>
                    </a:cubicBezTo>
                    <a:cubicBezTo>
                      <a:pt x="51" y="108"/>
                      <a:pt x="52" y="109"/>
                      <a:pt x="52" y="109"/>
                    </a:cubicBezTo>
                    <a:cubicBezTo>
                      <a:pt x="53" y="108"/>
                      <a:pt x="54" y="106"/>
                      <a:pt x="55" y="105"/>
                    </a:cubicBezTo>
                    <a:cubicBezTo>
                      <a:pt x="54" y="104"/>
                      <a:pt x="54" y="104"/>
                      <a:pt x="53" y="103"/>
                    </a:cubicBezTo>
                    <a:moveTo>
                      <a:pt x="38" y="103"/>
                    </a:moveTo>
                    <a:cubicBezTo>
                      <a:pt x="37" y="104"/>
                      <a:pt x="36" y="106"/>
                      <a:pt x="35" y="107"/>
                    </a:cubicBezTo>
                    <a:cubicBezTo>
                      <a:pt x="36" y="107"/>
                      <a:pt x="36" y="108"/>
                      <a:pt x="37" y="108"/>
                    </a:cubicBezTo>
                    <a:cubicBezTo>
                      <a:pt x="38" y="107"/>
                      <a:pt x="39" y="105"/>
                      <a:pt x="39" y="104"/>
                    </a:cubicBezTo>
                    <a:cubicBezTo>
                      <a:pt x="39" y="103"/>
                      <a:pt x="38" y="103"/>
                      <a:pt x="38" y="103"/>
                    </a:cubicBezTo>
                    <a:moveTo>
                      <a:pt x="72" y="102"/>
                    </a:moveTo>
                    <a:cubicBezTo>
                      <a:pt x="72" y="103"/>
                      <a:pt x="72" y="103"/>
                      <a:pt x="71" y="103"/>
                    </a:cubicBezTo>
                    <a:cubicBezTo>
                      <a:pt x="72" y="104"/>
                      <a:pt x="74" y="105"/>
                      <a:pt x="75" y="105"/>
                    </a:cubicBezTo>
                    <a:cubicBezTo>
                      <a:pt x="75" y="105"/>
                      <a:pt x="75" y="105"/>
                      <a:pt x="75" y="104"/>
                    </a:cubicBezTo>
                    <a:cubicBezTo>
                      <a:pt x="74" y="104"/>
                      <a:pt x="73" y="103"/>
                      <a:pt x="72" y="102"/>
                    </a:cubicBezTo>
                    <a:moveTo>
                      <a:pt x="36" y="102"/>
                    </a:moveTo>
                    <a:cubicBezTo>
                      <a:pt x="35" y="103"/>
                      <a:pt x="34" y="105"/>
                      <a:pt x="33" y="106"/>
                    </a:cubicBezTo>
                    <a:cubicBezTo>
                      <a:pt x="34" y="106"/>
                      <a:pt x="34" y="106"/>
                      <a:pt x="34" y="106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7" y="102"/>
                      <a:pt x="36" y="102"/>
                      <a:pt x="36" y="102"/>
                    </a:cubicBezTo>
                    <a:moveTo>
                      <a:pt x="38" y="102"/>
                    </a:moveTo>
                    <a:cubicBezTo>
                      <a:pt x="38" y="102"/>
                      <a:pt x="38" y="102"/>
                      <a:pt x="38" y="102"/>
                    </a:cubicBezTo>
                    <a:cubicBezTo>
                      <a:pt x="39" y="102"/>
                      <a:pt x="39" y="102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39" y="102"/>
                      <a:pt x="39" y="102"/>
                      <a:pt x="38" y="102"/>
                    </a:cubicBezTo>
                    <a:moveTo>
                      <a:pt x="37" y="101"/>
                    </a:move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moveTo>
                      <a:pt x="165" y="101"/>
                    </a:moveTo>
                    <a:cubicBezTo>
                      <a:pt x="165" y="101"/>
                      <a:pt x="165" y="102"/>
                      <a:pt x="164" y="102"/>
                    </a:cubicBezTo>
                    <a:cubicBezTo>
                      <a:pt x="166" y="103"/>
                      <a:pt x="168" y="104"/>
                      <a:pt x="169" y="105"/>
                    </a:cubicBezTo>
                    <a:cubicBezTo>
                      <a:pt x="169" y="104"/>
                      <a:pt x="170" y="104"/>
                      <a:pt x="170" y="103"/>
                    </a:cubicBezTo>
                    <a:cubicBezTo>
                      <a:pt x="168" y="102"/>
                      <a:pt x="167" y="102"/>
                      <a:pt x="165" y="101"/>
                    </a:cubicBezTo>
                    <a:moveTo>
                      <a:pt x="90" y="101"/>
                    </a:moveTo>
                    <a:cubicBezTo>
                      <a:pt x="89" y="103"/>
                      <a:pt x="87" y="105"/>
                      <a:pt x="86" y="108"/>
                    </a:cubicBezTo>
                    <a:cubicBezTo>
                      <a:pt x="87" y="108"/>
                      <a:pt x="88" y="109"/>
                      <a:pt x="89" y="110"/>
                    </a:cubicBezTo>
                    <a:cubicBezTo>
                      <a:pt x="90" y="107"/>
                      <a:pt x="92" y="105"/>
                      <a:pt x="93" y="102"/>
                    </a:cubicBezTo>
                    <a:cubicBezTo>
                      <a:pt x="92" y="102"/>
                      <a:pt x="91" y="101"/>
                      <a:pt x="90" y="101"/>
                    </a:cubicBezTo>
                    <a:moveTo>
                      <a:pt x="157" y="100"/>
                    </a:moveTo>
                    <a:cubicBezTo>
                      <a:pt x="156" y="103"/>
                      <a:pt x="154" y="105"/>
                      <a:pt x="153" y="107"/>
                    </a:cubicBezTo>
                    <a:cubicBezTo>
                      <a:pt x="154" y="108"/>
                      <a:pt x="156" y="109"/>
                      <a:pt x="157" y="110"/>
                    </a:cubicBezTo>
                    <a:cubicBezTo>
                      <a:pt x="158" y="110"/>
                      <a:pt x="158" y="110"/>
                      <a:pt x="158" y="110"/>
                    </a:cubicBezTo>
                    <a:cubicBezTo>
                      <a:pt x="160" y="108"/>
                      <a:pt x="161" y="106"/>
                      <a:pt x="162" y="104"/>
                    </a:cubicBezTo>
                    <a:cubicBezTo>
                      <a:pt x="161" y="103"/>
                      <a:pt x="159" y="101"/>
                      <a:pt x="157" y="100"/>
                    </a:cubicBezTo>
                    <a:moveTo>
                      <a:pt x="121" y="100"/>
                    </a:moveTo>
                    <a:cubicBezTo>
                      <a:pt x="119" y="103"/>
                      <a:pt x="117" y="106"/>
                      <a:pt x="115" y="109"/>
                    </a:cubicBezTo>
                    <a:cubicBezTo>
                      <a:pt x="116" y="109"/>
                      <a:pt x="117" y="110"/>
                      <a:pt x="117" y="110"/>
                    </a:cubicBezTo>
                    <a:cubicBezTo>
                      <a:pt x="120" y="112"/>
                      <a:pt x="123" y="114"/>
                      <a:pt x="126" y="115"/>
                    </a:cubicBezTo>
                    <a:cubicBezTo>
                      <a:pt x="128" y="113"/>
                      <a:pt x="130" y="110"/>
                      <a:pt x="131" y="107"/>
                    </a:cubicBezTo>
                    <a:cubicBezTo>
                      <a:pt x="128" y="105"/>
                      <a:pt x="124" y="103"/>
                      <a:pt x="121" y="100"/>
                    </a:cubicBezTo>
                    <a:moveTo>
                      <a:pt x="154" y="99"/>
                    </a:moveTo>
                    <a:cubicBezTo>
                      <a:pt x="153" y="101"/>
                      <a:pt x="152" y="103"/>
                      <a:pt x="150" y="106"/>
                    </a:cubicBezTo>
                    <a:cubicBezTo>
                      <a:pt x="150" y="106"/>
                      <a:pt x="151" y="106"/>
                      <a:pt x="151" y="106"/>
                    </a:cubicBezTo>
                    <a:cubicBezTo>
                      <a:pt x="152" y="103"/>
                      <a:pt x="152" y="103"/>
                      <a:pt x="152" y="103"/>
                    </a:cubicBezTo>
                    <a:cubicBezTo>
                      <a:pt x="152" y="104"/>
                      <a:pt x="151" y="105"/>
                      <a:pt x="151" y="106"/>
                    </a:cubicBezTo>
                    <a:cubicBezTo>
                      <a:pt x="151" y="106"/>
                      <a:pt x="151" y="106"/>
                      <a:pt x="151" y="106"/>
                    </a:cubicBezTo>
                    <a:cubicBezTo>
                      <a:pt x="152" y="104"/>
                      <a:pt x="154" y="102"/>
                      <a:pt x="155" y="99"/>
                    </a:cubicBezTo>
                    <a:cubicBezTo>
                      <a:pt x="155" y="99"/>
                      <a:pt x="155" y="99"/>
                      <a:pt x="154" y="99"/>
                    </a:cubicBezTo>
                    <a:moveTo>
                      <a:pt x="57" y="97"/>
                    </a:moveTo>
                    <a:cubicBezTo>
                      <a:pt x="55" y="99"/>
                      <a:pt x="54" y="101"/>
                      <a:pt x="53" y="102"/>
                    </a:cubicBezTo>
                    <a:cubicBezTo>
                      <a:pt x="54" y="103"/>
                      <a:pt x="55" y="103"/>
                      <a:pt x="56" y="104"/>
                    </a:cubicBezTo>
                    <a:cubicBezTo>
                      <a:pt x="57" y="102"/>
                      <a:pt x="58" y="100"/>
                      <a:pt x="59" y="98"/>
                    </a:cubicBezTo>
                    <a:cubicBezTo>
                      <a:pt x="58" y="98"/>
                      <a:pt x="57" y="98"/>
                      <a:pt x="57" y="97"/>
                    </a:cubicBezTo>
                    <a:moveTo>
                      <a:pt x="159" y="97"/>
                    </a:moveTo>
                    <a:cubicBezTo>
                      <a:pt x="159" y="97"/>
                      <a:pt x="158" y="98"/>
                      <a:pt x="158" y="98"/>
                    </a:cubicBezTo>
                    <a:cubicBezTo>
                      <a:pt x="160" y="99"/>
                      <a:pt x="162" y="100"/>
                      <a:pt x="164" y="102"/>
                    </a:cubicBezTo>
                    <a:cubicBezTo>
                      <a:pt x="164" y="101"/>
                      <a:pt x="164" y="101"/>
                      <a:pt x="165" y="100"/>
                    </a:cubicBezTo>
                    <a:cubicBezTo>
                      <a:pt x="163" y="99"/>
                      <a:pt x="161" y="98"/>
                      <a:pt x="159" y="97"/>
                    </a:cubicBezTo>
                    <a:moveTo>
                      <a:pt x="41" y="96"/>
                    </a:moveTo>
                    <a:cubicBezTo>
                      <a:pt x="40" y="98"/>
                      <a:pt x="40" y="99"/>
                      <a:pt x="39" y="101"/>
                    </a:cubicBezTo>
                    <a:cubicBezTo>
                      <a:pt x="39" y="101"/>
                      <a:pt x="40" y="102"/>
                      <a:pt x="40" y="102"/>
                    </a:cubicBezTo>
                    <a:cubicBezTo>
                      <a:pt x="41" y="100"/>
                      <a:pt x="42" y="99"/>
                      <a:pt x="43" y="97"/>
                    </a:cubicBezTo>
                    <a:cubicBezTo>
                      <a:pt x="42" y="97"/>
                      <a:pt x="42" y="97"/>
                      <a:pt x="41" y="96"/>
                    </a:cubicBezTo>
                    <a:moveTo>
                      <a:pt x="41" y="96"/>
                    </a:moveTo>
                    <a:cubicBezTo>
                      <a:pt x="40" y="96"/>
                      <a:pt x="40" y="97"/>
                      <a:pt x="40" y="97"/>
                    </a:cubicBezTo>
                    <a:cubicBezTo>
                      <a:pt x="40" y="97"/>
                      <a:pt x="41" y="96"/>
                      <a:pt x="41" y="96"/>
                    </a:cubicBezTo>
                    <a:cubicBezTo>
                      <a:pt x="41" y="96"/>
                      <a:pt x="41" y="96"/>
                      <a:pt x="41" y="96"/>
                    </a:cubicBezTo>
                    <a:moveTo>
                      <a:pt x="168" y="96"/>
                    </a:moveTo>
                    <a:cubicBezTo>
                      <a:pt x="167" y="97"/>
                      <a:pt x="167" y="98"/>
                      <a:pt x="166" y="100"/>
                    </a:cubicBezTo>
                    <a:cubicBezTo>
                      <a:pt x="167" y="101"/>
                      <a:pt x="169" y="102"/>
                      <a:pt x="170" y="102"/>
                    </a:cubicBezTo>
                    <a:cubicBezTo>
                      <a:pt x="171" y="101"/>
                      <a:pt x="172" y="101"/>
                      <a:pt x="172" y="100"/>
                    </a:cubicBezTo>
                    <a:cubicBezTo>
                      <a:pt x="172" y="99"/>
                      <a:pt x="173" y="99"/>
                      <a:pt x="173" y="98"/>
                    </a:cubicBezTo>
                    <a:cubicBezTo>
                      <a:pt x="171" y="98"/>
                      <a:pt x="170" y="97"/>
                      <a:pt x="168" y="96"/>
                    </a:cubicBezTo>
                    <a:moveTo>
                      <a:pt x="40" y="95"/>
                    </a:moveTo>
                    <a:cubicBezTo>
                      <a:pt x="39" y="97"/>
                      <a:pt x="38" y="99"/>
                      <a:pt x="37" y="100"/>
                    </a:cubicBezTo>
                    <a:cubicBezTo>
                      <a:pt x="37" y="100"/>
                      <a:pt x="38" y="100"/>
                      <a:pt x="38" y="100"/>
                    </a:cubicBezTo>
                    <a:cubicBezTo>
                      <a:pt x="41" y="96"/>
                      <a:pt x="41" y="96"/>
                      <a:pt x="41" y="96"/>
                    </a:cubicBezTo>
                    <a:cubicBezTo>
                      <a:pt x="40" y="96"/>
                      <a:pt x="40" y="96"/>
                      <a:pt x="40" y="95"/>
                    </a:cubicBezTo>
                    <a:moveTo>
                      <a:pt x="156" y="95"/>
                    </a:moveTo>
                    <a:cubicBezTo>
                      <a:pt x="156" y="96"/>
                      <a:pt x="156" y="96"/>
                      <a:pt x="155" y="97"/>
                    </a:cubicBezTo>
                    <a:cubicBezTo>
                      <a:pt x="156" y="97"/>
                      <a:pt x="156" y="97"/>
                      <a:pt x="156" y="97"/>
                    </a:cubicBezTo>
                    <a:cubicBezTo>
                      <a:pt x="157" y="97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6" y="95"/>
                    </a:cubicBezTo>
                    <a:moveTo>
                      <a:pt x="59" y="95"/>
                    </a:moveTo>
                    <a:cubicBezTo>
                      <a:pt x="58" y="95"/>
                      <a:pt x="58" y="95"/>
                      <a:pt x="58" y="96"/>
                    </a:cubicBezTo>
                    <a:cubicBezTo>
                      <a:pt x="59" y="96"/>
                      <a:pt x="59" y="96"/>
                      <a:pt x="60" y="97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60" y="95"/>
                      <a:pt x="59" y="95"/>
                      <a:pt x="59" y="95"/>
                    </a:cubicBezTo>
                    <a:moveTo>
                      <a:pt x="58" y="94"/>
                    </a:moveTo>
                    <a:cubicBezTo>
                      <a:pt x="58" y="95"/>
                      <a:pt x="58" y="95"/>
                      <a:pt x="58" y="95"/>
                    </a:cubicBezTo>
                    <a:cubicBezTo>
                      <a:pt x="58" y="95"/>
                      <a:pt x="58" y="96"/>
                      <a:pt x="58" y="96"/>
                    </a:cubicBezTo>
                    <a:cubicBezTo>
                      <a:pt x="58" y="95"/>
                      <a:pt x="58" y="95"/>
                      <a:pt x="59" y="95"/>
                    </a:cubicBezTo>
                    <a:cubicBezTo>
                      <a:pt x="59" y="95"/>
                      <a:pt x="58" y="94"/>
                      <a:pt x="58" y="94"/>
                    </a:cubicBezTo>
                    <a:moveTo>
                      <a:pt x="157" y="94"/>
                    </a:moveTo>
                    <a:cubicBezTo>
                      <a:pt x="157" y="94"/>
                      <a:pt x="157" y="94"/>
                      <a:pt x="157" y="94"/>
                    </a:cubicBezTo>
                    <a:cubicBezTo>
                      <a:pt x="157" y="95"/>
                      <a:pt x="157" y="95"/>
                      <a:pt x="158" y="95"/>
                    </a:cubicBezTo>
                    <a:cubicBezTo>
                      <a:pt x="158" y="95"/>
                      <a:pt x="158" y="94"/>
                      <a:pt x="158" y="94"/>
                    </a:cubicBezTo>
                    <a:cubicBezTo>
                      <a:pt x="157" y="94"/>
                      <a:pt x="157" y="94"/>
                      <a:pt x="157" y="94"/>
                    </a:cubicBezTo>
                    <a:moveTo>
                      <a:pt x="170" y="93"/>
                    </a:moveTo>
                    <a:cubicBezTo>
                      <a:pt x="169" y="94"/>
                      <a:pt x="169" y="94"/>
                      <a:pt x="169" y="95"/>
                    </a:cubicBezTo>
                    <a:cubicBezTo>
                      <a:pt x="170" y="96"/>
                      <a:pt x="172" y="97"/>
                      <a:pt x="173" y="97"/>
                    </a:cubicBezTo>
                    <a:cubicBezTo>
                      <a:pt x="174" y="97"/>
                      <a:pt x="174" y="96"/>
                      <a:pt x="174" y="96"/>
                    </a:cubicBezTo>
                    <a:cubicBezTo>
                      <a:pt x="173" y="95"/>
                      <a:pt x="171" y="94"/>
                      <a:pt x="170" y="93"/>
                    </a:cubicBezTo>
                    <a:moveTo>
                      <a:pt x="144" y="93"/>
                    </a:moveTo>
                    <a:cubicBezTo>
                      <a:pt x="143" y="95"/>
                      <a:pt x="141" y="97"/>
                      <a:pt x="140" y="100"/>
                    </a:cubicBezTo>
                    <a:cubicBezTo>
                      <a:pt x="143" y="101"/>
                      <a:pt x="145" y="103"/>
                      <a:pt x="148" y="104"/>
                    </a:cubicBezTo>
                    <a:cubicBezTo>
                      <a:pt x="149" y="102"/>
                      <a:pt x="151" y="100"/>
                      <a:pt x="152" y="98"/>
                    </a:cubicBezTo>
                    <a:cubicBezTo>
                      <a:pt x="150" y="96"/>
                      <a:pt x="147" y="94"/>
                      <a:pt x="144" y="93"/>
                    </a:cubicBezTo>
                    <a:moveTo>
                      <a:pt x="78" y="93"/>
                    </a:moveTo>
                    <a:cubicBezTo>
                      <a:pt x="76" y="95"/>
                      <a:pt x="75" y="98"/>
                      <a:pt x="73" y="100"/>
                    </a:cubicBezTo>
                    <a:cubicBezTo>
                      <a:pt x="74" y="101"/>
                      <a:pt x="75" y="102"/>
                      <a:pt x="76" y="102"/>
                    </a:cubicBezTo>
                    <a:cubicBezTo>
                      <a:pt x="78" y="100"/>
                      <a:pt x="80" y="97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7" y="101"/>
                      <a:pt x="77" y="101"/>
                      <a:pt x="77" y="101"/>
                    </a:cubicBezTo>
                    <a:cubicBezTo>
                      <a:pt x="78" y="99"/>
                      <a:pt x="79" y="97"/>
                      <a:pt x="81" y="95"/>
                    </a:cubicBezTo>
                    <a:cubicBezTo>
                      <a:pt x="80" y="94"/>
                      <a:pt x="79" y="93"/>
                      <a:pt x="78" y="93"/>
                    </a:cubicBezTo>
                    <a:moveTo>
                      <a:pt x="162" y="92"/>
                    </a:moveTo>
                    <a:cubicBezTo>
                      <a:pt x="161" y="93"/>
                      <a:pt x="161" y="94"/>
                      <a:pt x="160" y="95"/>
                    </a:cubicBezTo>
                    <a:cubicBezTo>
                      <a:pt x="161" y="96"/>
                      <a:pt x="162" y="96"/>
                      <a:pt x="163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6"/>
                      <a:pt x="160" y="96"/>
                    </a:cubicBezTo>
                    <a:cubicBezTo>
                      <a:pt x="161" y="97"/>
                      <a:pt x="163" y="98"/>
                      <a:pt x="165" y="99"/>
                    </a:cubicBezTo>
                    <a:cubicBezTo>
                      <a:pt x="166" y="98"/>
                      <a:pt x="167" y="97"/>
                      <a:pt x="168" y="95"/>
                    </a:cubicBezTo>
                    <a:cubicBezTo>
                      <a:pt x="166" y="94"/>
                      <a:pt x="164" y="93"/>
                      <a:pt x="162" y="92"/>
                    </a:cubicBezTo>
                    <a:moveTo>
                      <a:pt x="106" y="92"/>
                    </a:moveTo>
                    <a:cubicBezTo>
                      <a:pt x="105" y="95"/>
                      <a:pt x="103" y="98"/>
                      <a:pt x="101" y="101"/>
                    </a:cubicBezTo>
                    <a:cubicBezTo>
                      <a:pt x="103" y="102"/>
                      <a:pt x="106" y="103"/>
                      <a:pt x="108" y="105"/>
                    </a:cubicBezTo>
                    <a:cubicBezTo>
                      <a:pt x="110" y="102"/>
                      <a:pt x="111" y="99"/>
                      <a:pt x="113" y="96"/>
                    </a:cubicBezTo>
                    <a:cubicBezTo>
                      <a:pt x="111" y="94"/>
                      <a:pt x="109" y="93"/>
                      <a:pt x="106" y="92"/>
                    </a:cubicBezTo>
                    <a:moveTo>
                      <a:pt x="159" y="90"/>
                    </a:moveTo>
                    <a:cubicBezTo>
                      <a:pt x="158" y="91"/>
                      <a:pt x="158" y="93"/>
                      <a:pt x="157" y="94"/>
                    </a:cubicBezTo>
                    <a:cubicBezTo>
                      <a:pt x="158" y="94"/>
                      <a:pt x="158" y="94"/>
                      <a:pt x="158" y="94"/>
                    </a:cubicBezTo>
                    <a:cubicBezTo>
                      <a:pt x="159" y="93"/>
                      <a:pt x="159" y="92"/>
                      <a:pt x="160" y="91"/>
                    </a:cubicBezTo>
                    <a:cubicBezTo>
                      <a:pt x="160" y="91"/>
                      <a:pt x="159" y="91"/>
                      <a:pt x="159" y="90"/>
                    </a:cubicBezTo>
                    <a:moveTo>
                      <a:pt x="45" y="90"/>
                    </a:moveTo>
                    <a:cubicBezTo>
                      <a:pt x="44" y="92"/>
                      <a:pt x="43" y="94"/>
                      <a:pt x="42" y="95"/>
                    </a:cubicBezTo>
                    <a:cubicBezTo>
                      <a:pt x="42" y="96"/>
                      <a:pt x="43" y="96"/>
                      <a:pt x="43" y="96"/>
                    </a:cubicBezTo>
                    <a:cubicBezTo>
                      <a:pt x="44" y="95"/>
                      <a:pt x="45" y="93"/>
                      <a:pt x="46" y="91"/>
                    </a:cubicBezTo>
                    <a:cubicBezTo>
                      <a:pt x="46" y="91"/>
                      <a:pt x="45" y="91"/>
                      <a:pt x="45" y="90"/>
                    </a:cubicBezTo>
                    <a:moveTo>
                      <a:pt x="103" y="90"/>
                    </a:moveTo>
                    <a:cubicBezTo>
                      <a:pt x="102" y="93"/>
                      <a:pt x="100" y="96"/>
                      <a:pt x="98" y="99"/>
                    </a:cubicBezTo>
                    <a:cubicBezTo>
                      <a:pt x="98" y="99"/>
                      <a:pt x="99" y="99"/>
                      <a:pt x="99" y="100"/>
                    </a:cubicBezTo>
                    <a:cubicBezTo>
                      <a:pt x="101" y="97"/>
                      <a:pt x="103" y="94"/>
                      <a:pt x="105" y="90"/>
                    </a:cubicBezTo>
                    <a:cubicBezTo>
                      <a:pt x="104" y="90"/>
                      <a:pt x="104" y="90"/>
                      <a:pt x="103" y="90"/>
                    </a:cubicBezTo>
                    <a:moveTo>
                      <a:pt x="146" y="90"/>
                    </a:moveTo>
                    <a:cubicBezTo>
                      <a:pt x="146" y="90"/>
                      <a:pt x="146" y="90"/>
                      <a:pt x="146" y="91"/>
                    </a:cubicBezTo>
                    <a:cubicBezTo>
                      <a:pt x="148" y="92"/>
                      <a:pt x="151" y="94"/>
                      <a:pt x="153" y="95"/>
                    </a:cubicBezTo>
                    <a:cubicBezTo>
                      <a:pt x="154" y="95"/>
                      <a:pt x="154" y="95"/>
                      <a:pt x="154" y="94"/>
                    </a:cubicBezTo>
                    <a:cubicBezTo>
                      <a:pt x="152" y="93"/>
                      <a:pt x="149" y="91"/>
                      <a:pt x="146" y="90"/>
                    </a:cubicBezTo>
                    <a:moveTo>
                      <a:pt x="44" y="90"/>
                    </a:moveTo>
                    <a:cubicBezTo>
                      <a:pt x="43" y="91"/>
                      <a:pt x="42" y="93"/>
                      <a:pt x="41" y="95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3" y="92"/>
                      <a:pt x="42" y="94"/>
                      <a:pt x="41" y="95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2" y="94"/>
                      <a:pt x="43" y="92"/>
                      <a:pt x="45" y="90"/>
                    </a:cubicBezTo>
                    <a:cubicBezTo>
                      <a:pt x="44" y="90"/>
                      <a:pt x="44" y="90"/>
                      <a:pt x="44" y="90"/>
                    </a:cubicBezTo>
                    <a:moveTo>
                      <a:pt x="163" y="89"/>
                    </a:moveTo>
                    <a:cubicBezTo>
                      <a:pt x="163" y="90"/>
                      <a:pt x="163" y="91"/>
                      <a:pt x="163" y="91"/>
                    </a:cubicBezTo>
                    <a:cubicBezTo>
                      <a:pt x="164" y="92"/>
                      <a:pt x="166" y="93"/>
                      <a:pt x="168" y="94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7" y="92"/>
                      <a:pt x="165" y="91"/>
                      <a:pt x="163" y="89"/>
                    </a:cubicBezTo>
                    <a:moveTo>
                      <a:pt x="48" y="89"/>
                    </a:moveTo>
                    <a:cubicBezTo>
                      <a:pt x="48" y="90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8" y="89"/>
                      <a:pt x="48" y="89"/>
                      <a:pt x="48" y="89"/>
                    </a:cubicBezTo>
                    <a:moveTo>
                      <a:pt x="48" y="89"/>
                    </a:moveTo>
                    <a:cubicBezTo>
                      <a:pt x="48" y="89"/>
                      <a:pt x="48" y="89"/>
                      <a:pt x="48" y="89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89"/>
                      <a:pt x="49" y="89"/>
                      <a:pt x="48" y="89"/>
                    </a:cubicBezTo>
                    <a:moveTo>
                      <a:pt x="85" y="88"/>
                    </a:move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0"/>
                      <a:pt x="85" y="89"/>
                      <a:pt x="85" y="88"/>
                    </a:cubicBezTo>
                    <a:moveTo>
                      <a:pt x="46" y="88"/>
                    </a:moveTo>
                    <a:cubicBezTo>
                      <a:pt x="46" y="88"/>
                      <a:pt x="46" y="88"/>
                      <a:pt x="46" y="89"/>
                    </a:cubicBezTo>
                    <a:cubicBezTo>
                      <a:pt x="46" y="89"/>
                      <a:pt x="47" y="89"/>
                      <a:pt x="47" y="90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7" y="89"/>
                      <a:pt x="47" y="88"/>
                      <a:pt x="46" y="88"/>
                    </a:cubicBezTo>
                    <a:moveTo>
                      <a:pt x="147" y="88"/>
                    </a:moveTo>
                    <a:cubicBezTo>
                      <a:pt x="147" y="88"/>
                      <a:pt x="147" y="88"/>
                      <a:pt x="147" y="89"/>
                    </a:cubicBezTo>
                    <a:cubicBezTo>
                      <a:pt x="150" y="90"/>
                      <a:pt x="152" y="92"/>
                      <a:pt x="155" y="93"/>
                    </a:cubicBezTo>
                    <a:cubicBezTo>
                      <a:pt x="155" y="93"/>
                      <a:pt x="155" y="93"/>
                      <a:pt x="155" y="92"/>
                    </a:cubicBezTo>
                    <a:cubicBezTo>
                      <a:pt x="147" y="88"/>
                      <a:pt x="147" y="88"/>
                      <a:pt x="147" y="88"/>
                    </a:cubicBezTo>
                    <a:moveTo>
                      <a:pt x="161" y="88"/>
                    </a:moveTo>
                    <a:cubicBezTo>
                      <a:pt x="160" y="88"/>
                      <a:pt x="160" y="89"/>
                      <a:pt x="160" y="89"/>
                    </a:cubicBezTo>
                    <a:cubicBezTo>
                      <a:pt x="160" y="90"/>
                      <a:pt x="160" y="90"/>
                      <a:pt x="161" y="90"/>
                    </a:cubicBezTo>
                    <a:cubicBezTo>
                      <a:pt x="161" y="89"/>
                      <a:pt x="161" y="89"/>
                      <a:pt x="162" y="88"/>
                    </a:cubicBezTo>
                    <a:cubicBezTo>
                      <a:pt x="161" y="88"/>
                      <a:pt x="161" y="88"/>
                      <a:pt x="161" y="88"/>
                    </a:cubicBezTo>
                    <a:moveTo>
                      <a:pt x="173" y="88"/>
                    </a:moveTo>
                    <a:cubicBezTo>
                      <a:pt x="173" y="88"/>
                      <a:pt x="173" y="88"/>
                      <a:pt x="172" y="89"/>
                    </a:cubicBezTo>
                    <a:cubicBezTo>
                      <a:pt x="174" y="89"/>
                      <a:pt x="175" y="90"/>
                      <a:pt x="176" y="91"/>
                    </a:cubicBezTo>
                    <a:cubicBezTo>
                      <a:pt x="176" y="91"/>
                      <a:pt x="177" y="91"/>
                      <a:pt x="177" y="91"/>
                    </a:cubicBezTo>
                    <a:cubicBezTo>
                      <a:pt x="177" y="91"/>
                      <a:pt x="177" y="91"/>
                      <a:pt x="177" y="91"/>
                    </a:cubicBezTo>
                    <a:cubicBezTo>
                      <a:pt x="177" y="91"/>
                      <a:pt x="177" y="91"/>
                      <a:pt x="178" y="90"/>
                    </a:cubicBezTo>
                    <a:cubicBezTo>
                      <a:pt x="176" y="89"/>
                      <a:pt x="175" y="88"/>
                      <a:pt x="173" y="88"/>
                    </a:cubicBezTo>
                    <a:moveTo>
                      <a:pt x="45" y="88"/>
                    </a:move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88"/>
                      <a:pt x="45" y="88"/>
                      <a:pt x="46" y="88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5" y="88"/>
                      <a:pt x="45" y="88"/>
                    </a:cubicBezTo>
                    <a:moveTo>
                      <a:pt x="46" y="87"/>
                    </a:moveTo>
                    <a:cubicBezTo>
                      <a:pt x="46" y="88"/>
                      <a:pt x="46" y="88"/>
                      <a:pt x="46" y="88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48" y="89"/>
                      <a:pt x="48" y="88"/>
                    </a:cubicBezTo>
                    <a:cubicBezTo>
                      <a:pt x="47" y="88"/>
                      <a:pt x="47" y="88"/>
                      <a:pt x="46" y="87"/>
                    </a:cubicBezTo>
                    <a:moveTo>
                      <a:pt x="45" y="87"/>
                    </a:moveTo>
                    <a:cubicBezTo>
                      <a:pt x="45" y="87"/>
                      <a:pt x="45" y="87"/>
                      <a:pt x="45" y="87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6" y="88"/>
                      <a:pt x="46" y="87"/>
                    </a:cubicBezTo>
                    <a:cubicBezTo>
                      <a:pt x="46" y="87"/>
                      <a:pt x="46" y="87"/>
                      <a:pt x="45" y="87"/>
                    </a:cubicBezTo>
                    <a:moveTo>
                      <a:pt x="98" y="87"/>
                    </a:moveTo>
                    <a:cubicBezTo>
                      <a:pt x="97" y="90"/>
                      <a:pt x="95" y="93"/>
                      <a:pt x="93" y="96"/>
                    </a:cubicBezTo>
                    <a:cubicBezTo>
                      <a:pt x="94" y="97"/>
                      <a:pt x="95" y="97"/>
                      <a:pt x="96" y="98"/>
                    </a:cubicBezTo>
                    <a:cubicBezTo>
                      <a:pt x="98" y="95"/>
                      <a:pt x="99" y="92"/>
                      <a:pt x="101" y="88"/>
                    </a:cubicBezTo>
                    <a:cubicBezTo>
                      <a:pt x="100" y="88"/>
                      <a:pt x="99" y="87"/>
                      <a:pt x="98" y="87"/>
                    </a:cubicBezTo>
                    <a:moveTo>
                      <a:pt x="64" y="85"/>
                    </a:moveTo>
                    <a:cubicBezTo>
                      <a:pt x="62" y="88"/>
                      <a:pt x="61" y="90"/>
                      <a:pt x="60" y="92"/>
                    </a:cubicBezTo>
                    <a:cubicBezTo>
                      <a:pt x="60" y="92"/>
                      <a:pt x="60" y="92"/>
                      <a:pt x="60" y="93"/>
                    </a:cubicBezTo>
                    <a:cubicBezTo>
                      <a:pt x="61" y="90"/>
                      <a:pt x="63" y="88"/>
                      <a:pt x="64" y="85"/>
                    </a:cubicBezTo>
                    <a:moveTo>
                      <a:pt x="135" y="97"/>
                    </a:moveTo>
                    <a:cubicBezTo>
                      <a:pt x="134" y="96"/>
                      <a:pt x="133" y="95"/>
                      <a:pt x="132" y="95"/>
                    </a:cubicBezTo>
                    <a:cubicBezTo>
                      <a:pt x="133" y="95"/>
                      <a:pt x="134" y="96"/>
                      <a:pt x="135" y="97"/>
                    </a:cubicBezTo>
                    <a:moveTo>
                      <a:pt x="130" y="85"/>
                    </a:moveTo>
                    <a:cubicBezTo>
                      <a:pt x="129" y="87"/>
                      <a:pt x="128" y="89"/>
                      <a:pt x="126" y="91"/>
                    </a:cubicBezTo>
                    <a:cubicBezTo>
                      <a:pt x="130" y="94"/>
                      <a:pt x="133" y="96"/>
                      <a:pt x="137" y="98"/>
                    </a:cubicBezTo>
                    <a:cubicBezTo>
                      <a:pt x="138" y="95"/>
                      <a:pt x="139" y="93"/>
                      <a:pt x="141" y="91"/>
                    </a:cubicBezTo>
                    <a:cubicBezTo>
                      <a:pt x="137" y="89"/>
                      <a:pt x="134" y="87"/>
                      <a:pt x="130" y="85"/>
                    </a:cubicBezTo>
                    <a:moveTo>
                      <a:pt x="149" y="85"/>
                    </a:moveTo>
                    <a:cubicBezTo>
                      <a:pt x="149" y="86"/>
                      <a:pt x="148" y="87"/>
                      <a:pt x="147" y="88"/>
                    </a:cubicBezTo>
                    <a:cubicBezTo>
                      <a:pt x="148" y="88"/>
                      <a:pt x="148" y="88"/>
                      <a:pt x="149" y="89"/>
                    </a:cubicBezTo>
                    <a:cubicBezTo>
                      <a:pt x="151" y="90"/>
                      <a:pt x="153" y="91"/>
                      <a:pt x="155" y="92"/>
                    </a:cubicBezTo>
                    <a:cubicBezTo>
                      <a:pt x="156" y="91"/>
                      <a:pt x="156" y="90"/>
                      <a:pt x="157" y="89"/>
                    </a:cubicBezTo>
                    <a:cubicBezTo>
                      <a:pt x="154" y="88"/>
                      <a:pt x="152" y="86"/>
                      <a:pt x="149" y="85"/>
                    </a:cubicBezTo>
                    <a:moveTo>
                      <a:pt x="64" y="85"/>
                    </a:moveTo>
                    <a:cubicBezTo>
                      <a:pt x="64" y="85"/>
                      <a:pt x="64" y="85"/>
                      <a:pt x="64" y="85"/>
                    </a:cubicBezTo>
                    <a:cubicBezTo>
                      <a:pt x="63" y="88"/>
                      <a:pt x="61" y="90"/>
                      <a:pt x="60" y="93"/>
                    </a:cubicBezTo>
                    <a:cubicBezTo>
                      <a:pt x="60" y="93"/>
                      <a:pt x="61" y="93"/>
                      <a:pt x="62" y="94"/>
                    </a:cubicBezTo>
                    <a:cubicBezTo>
                      <a:pt x="63" y="91"/>
                      <a:pt x="65" y="88"/>
                      <a:pt x="67" y="86"/>
                    </a:cubicBezTo>
                    <a:cubicBezTo>
                      <a:pt x="66" y="85"/>
                      <a:pt x="65" y="85"/>
                      <a:pt x="64" y="85"/>
                    </a:cubicBezTo>
                    <a:moveTo>
                      <a:pt x="175" y="84"/>
                    </a:moveTo>
                    <a:cubicBezTo>
                      <a:pt x="175" y="85"/>
                      <a:pt x="174" y="85"/>
                      <a:pt x="174" y="86"/>
                    </a:cubicBezTo>
                    <a:cubicBezTo>
                      <a:pt x="176" y="87"/>
                      <a:pt x="177" y="88"/>
                      <a:pt x="179" y="89"/>
                    </a:cubicBezTo>
                    <a:cubicBezTo>
                      <a:pt x="179" y="88"/>
                      <a:pt x="179" y="88"/>
                      <a:pt x="180" y="87"/>
                    </a:cubicBezTo>
                    <a:cubicBezTo>
                      <a:pt x="178" y="86"/>
                      <a:pt x="176" y="85"/>
                      <a:pt x="175" y="84"/>
                    </a:cubicBezTo>
                    <a:moveTo>
                      <a:pt x="175" y="84"/>
                    </a:moveTo>
                    <a:cubicBezTo>
                      <a:pt x="175" y="84"/>
                      <a:pt x="175" y="84"/>
                      <a:pt x="175" y="84"/>
                    </a:cubicBezTo>
                    <a:cubicBezTo>
                      <a:pt x="177" y="85"/>
                      <a:pt x="178" y="86"/>
                      <a:pt x="180" y="87"/>
                    </a:cubicBezTo>
                    <a:cubicBezTo>
                      <a:pt x="180" y="87"/>
                      <a:pt x="180" y="87"/>
                      <a:pt x="180" y="86"/>
                    </a:cubicBezTo>
                    <a:cubicBezTo>
                      <a:pt x="178" y="86"/>
                      <a:pt x="177" y="85"/>
                      <a:pt x="175" y="84"/>
                    </a:cubicBezTo>
                    <a:moveTo>
                      <a:pt x="167" y="84"/>
                    </a:moveTo>
                    <a:cubicBezTo>
                      <a:pt x="167" y="84"/>
                      <a:pt x="166" y="84"/>
                      <a:pt x="166" y="85"/>
                    </a:cubicBezTo>
                    <a:cubicBezTo>
                      <a:pt x="168" y="86"/>
                      <a:pt x="169" y="87"/>
                      <a:pt x="171" y="88"/>
                    </a:cubicBezTo>
                    <a:cubicBezTo>
                      <a:pt x="171" y="88"/>
                      <a:pt x="172" y="88"/>
                      <a:pt x="172" y="88"/>
                    </a:cubicBezTo>
                    <a:cubicBezTo>
                      <a:pt x="172" y="88"/>
                      <a:pt x="172" y="88"/>
                      <a:pt x="173" y="87"/>
                    </a:cubicBezTo>
                    <a:cubicBezTo>
                      <a:pt x="172" y="87"/>
                      <a:pt x="172" y="87"/>
                      <a:pt x="172" y="87"/>
                    </a:cubicBezTo>
                    <a:cubicBezTo>
                      <a:pt x="170" y="86"/>
                      <a:pt x="169" y="85"/>
                      <a:pt x="167" y="84"/>
                    </a:cubicBezTo>
                    <a:moveTo>
                      <a:pt x="167" y="83"/>
                    </a:moveTo>
                    <a:cubicBezTo>
                      <a:pt x="167" y="83"/>
                      <a:pt x="167" y="83"/>
                      <a:pt x="167" y="83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7" y="83"/>
                    </a:cubicBezTo>
                    <a:moveTo>
                      <a:pt x="176" y="83"/>
                    </a:moveTo>
                    <a:cubicBezTo>
                      <a:pt x="176" y="83"/>
                      <a:pt x="176" y="83"/>
                      <a:pt x="176" y="83"/>
                    </a:cubicBezTo>
                    <a:cubicBezTo>
                      <a:pt x="177" y="84"/>
                      <a:pt x="179" y="85"/>
                      <a:pt x="180" y="86"/>
                    </a:cubicBezTo>
                    <a:cubicBezTo>
                      <a:pt x="180" y="86"/>
                      <a:pt x="180" y="86"/>
                      <a:pt x="181" y="85"/>
                    </a:cubicBezTo>
                    <a:cubicBezTo>
                      <a:pt x="179" y="85"/>
                      <a:pt x="177" y="84"/>
                      <a:pt x="176" y="83"/>
                    </a:cubicBezTo>
                    <a:moveTo>
                      <a:pt x="151" y="82"/>
                    </a:moveTo>
                    <a:cubicBezTo>
                      <a:pt x="151" y="83"/>
                      <a:pt x="150" y="83"/>
                      <a:pt x="150" y="84"/>
                    </a:cubicBezTo>
                    <a:cubicBezTo>
                      <a:pt x="153" y="85"/>
                      <a:pt x="155" y="87"/>
                      <a:pt x="158" y="88"/>
                    </a:cubicBezTo>
                    <a:cubicBezTo>
                      <a:pt x="158" y="88"/>
                      <a:pt x="158" y="87"/>
                      <a:pt x="159" y="87"/>
                    </a:cubicBezTo>
                    <a:cubicBezTo>
                      <a:pt x="156" y="85"/>
                      <a:pt x="153" y="84"/>
                      <a:pt x="151" y="82"/>
                    </a:cubicBezTo>
                    <a:moveTo>
                      <a:pt x="164" y="82"/>
                    </a:moveTo>
                    <a:cubicBezTo>
                      <a:pt x="164" y="82"/>
                      <a:pt x="164" y="83"/>
                      <a:pt x="163" y="83"/>
                    </a:cubicBezTo>
                    <a:cubicBezTo>
                      <a:pt x="164" y="83"/>
                      <a:pt x="164" y="83"/>
                      <a:pt x="164" y="84"/>
                    </a:cubicBezTo>
                    <a:cubicBezTo>
                      <a:pt x="165" y="83"/>
                      <a:pt x="165" y="83"/>
                      <a:pt x="165" y="82"/>
                    </a:cubicBezTo>
                    <a:cubicBezTo>
                      <a:pt x="165" y="82"/>
                      <a:pt x="164" y="82"/>
                      <a:pt x="164" y="82"/>
                    </a:cubicBezTo>
                    <a:moveTo>
                      <a:pt x="132" y="81"/>
                    </a:moveTo>
                    <a:cubicBezTo>
                      <a:pt x="132" y="82"/>
                      <a:pt x="132" y="82"/>
                      <a:pt x="132" y="83"/>
                    </a:cubicBezTo>
                    <a:cubicBezTo>
                      <a:pt x="135" y="85"/>
                      <a:pt x="138" y="87"/>
                      <a:pt x="142" y="89"/>
                    </a:cubicBezTo>
                    <a:cubicBezTo>
                      <a:pt x="142" y="88"/>
                      <a:pt x="142" y="88"/>
                      <a:pt x="143" y="87"/>
                    </a:cubicBezTo>
                    <a:cubicBezTo>
                      <a:pt x="139" y="85"/>
                      <a:pt x="136" y="83"/>
                      <a:pt x="132" y="81"/>
                    </a:cubicBezTo>
                    <a:moveTo>
                      <a:pt x="164" y="81"/>
                    </a:moveTo>
                    <a:cubicBezTo>
                      <a:pt x="164" y="81"/>
                      <a:pt x="164" y="81"/>
                      <a:pt x="164" y="81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5" y="82"/>
                      <a:pt x="165" y="81"/>
                      <a:pt x="164" y="81"/>
                    </a:cubicBezTo>
                    <a:moveTo>
                      <a:pt x="169" y="81"/>
                    </a:moveTo>
                    <a:cubicBezTo>
                      <a:pt x="168" y="81"/>
                      <a:pt x="168" y="82"/>
                      <a:pt x="168" y="82"/>
                    </a:cubicBezTo>
                    <a:cubicBezTo>
                      <a:pt x="170" y="83"/>
                      <a:pt x="172" y="84"/>
                      <a:pt x="174" y="86"/>
                    </a:cubicBezTo>
                    <a:cubicBezTo>
                      <a:pt x="174" y="85"/>
                      <a:pt x="174" y="85"/>
                      <a:pt x="174" y="84"/>
                    </a:cubicBezTo>
                    <a:cubicBezTo>
                      <a:pt x="172" y="83"/>
                      <a:pt x="171" y="82"/>
                      <a:pt x="169" y="81"/>
                    </a:cubicBezTo>
                    <a:moveTo>
                      <a:pt x="133" y="80"/>
                    </a:moveTo>
                    <a:cubicBezTo>
                      <a:pt x="133" y="80"/>
                      <a:pt x="133" y="80"/>
                      <a:pt x="133" y="80"/>
                    </a:cubicBezTo>
                    <a:cubicBezTo>
                      <a:pt x="136" y="82"/>
                      <a:pt x="140" y="84"/>
                      <a:pt x="143" y="86"/>
                    </a:cubicBezTo>
                    <a:cubicBezTo>
                      <a:pt x="143" y="86"/>
                      <a:pt x="143" y="86"/>
                      <a:pt x="143" y="86"/>
                    </a:cubicBezTo>
                    <a:cubicBezTo>
                      <a:pt x="133" y="80"/>
                      <a:pt x="133" y="80"/>
                      <a:pt x="133" y="80"/>
                    </a:cubicBezTo>
                    <a:moveTo>
                      <a:pt x="169" y="80"/>
                    </a:moveTo>
                    <a:cubicBezTo>
                      <a:pt x="169" y="80"/>
                      <a:pt x="169" y="80"/>
                      <a:pt x="169" y="80"/>
                    </a:cubicBezTo>
                    <a:cubicBezTo>
                      <a:pt x="171" y="82"/>
                      <a:pt x="173" y="83"/>
                      <a:pt x="175" y="84"/>
                    </a:cubicBezTo>
                    <a:cubicBezTo>
                      <a:pt x="175" y="84"/>
                      <a:pt x="175" y="84"/>
                      <a:pt x="175" y="83"/>
                    </a:cubicBezTo>
                    <a:cubicBezTo>
                      <a:pt x="174" y="83"/>
                      <a:pt x="173" y="82"/>
                      <a:pt x="171" y="81"/>
                    </a:cubicBezTo>
                    <a:cubicBezTo>
                      <a:pt x="171" y="81"/>
                      <a:pt x="171" y="81"/>
                      <a:pt x="171" y="81"/>
                    </a:cubicBezTo>
                    <a:cubicBezTo>
                      <a:pt x="170" y="81"/>
                      <a:pt x="169" y="80"/>
                      <a:pt x="169" y="80"/>
                    </a:cubicBezTo>
                    <a:moveTo>
                      <a:pt x="166" y="79"/>
                    </a:moveTo>
                    <a:cubicBezTo>
                      <a:pt x="165" y="80"/>
                      <a:pt x="165" y="80"/>
                      <a:pt x="165" y="80"/>
                    </a:cubicBezTo>
                    <a:cubicBezTo>
                      <a:pt x="165" y="81"/>
                      <a:pt x="166" y="81"/>
                      <a:pt x="166" y="81"/>
                    </a:cubicBezTo>
                    <a:cubicBezTo>
                      <a:pt x="166" y="81"/>
                      <a:pt x="166" y="80"/>
                      <a:pt x="167" y="80"/>
                    </a:cubicBezTo>
                    <a:cubicBezTo>
                      <a:pt x="166" y="80"/>
                      <a:pt x="166" y="79"/>
                      <a:pt x="166" y="79"/>
                    </a:cubicBezTo>
                    <a:moveTo>
                      <a:pt x="170" y="79"/>
                    </a:moveTo>
                    <a:cubicBezTo>
                      <a:pt x="169" y="79"/>
                      <a:pt x="169" y="79"/>
                      <a:pt x="169" y="80"/>
                    </a:cubicBezTo>
                    <a:cubicBezTo>
                      <a:pt x="171" y="81"/>
                      <a:pt x="173" y="82"/>
                      <a:pt x="175" y="83"/>
                    </a:cubicBezTo>
                    <a:cubicBezTo>
                      <a:pt x="175" y="83"/>
                      <a:pt x="175" y="83"/>
                      <a:pt x="175" y="82"/>
                    </a:cubicBezTo>
                    <a:cubicBezTo>
                      <a:pt x="173" y="81"/>
                      <a:pt x="171" y="80"/>
                      <a:pt x="170" y="79"/>
                    </a:cubicBezTo>
                    <a:moveTo>
                      <a:pt x="86" y="79"/>
                    </a:moveTo>
                    <a:cubicBezTo>
                      <a:pt x="85" y="81"/>
                      <a:pt x="84" y="82"/>
                      <a:pt x="83" y="84"/>
                    </a:cubicBezTo>
                    <a:cubicBezTo>
                      <a:pt x="83" y="85"/>
                      <a:pt x="82" y="86"/>
                      <a:pt x="82" y="87"/>
                    </a:cubicBezTo>
                    <a:cubicBezTo>
                      <a:pt x="81" y="87"/>
                      <a:pt x="81" y="88"/>
                      <a:pt x="80" y="89"/>
                    </a:cubicBezTo>
                    <a:cubicBezTo>
                      <a:pt x="81" y="89"/>
                      <a:pt x="82" y="90"/>
                      <a:pt x="83" y="91"/>
                    </a:cubicBezTo>
                    <a:cubicBezTo>
                      <a:pt x="85" y="87"/>
                      <a:pt x="87" y="84"/>
                      <a:pt x="89" y="81"/>
                    </a:cubicBezTo>
                    <a:cubicBezTo>
                      <a:pt x="88" y="80"/>
                      <a:pt x="87" y="80"/>
                      <a:pt x="86" y="79"/>
                    </a:cubicBezTo>
                    <a:moveTo>
                      <a:pt x="166" y="78"/>
                    </a:moveTo>
                    <a:cubicBezTo>
                      <a:pt x="166" y="79"/>
                      <a:pt x="166" y="79"/>
                      <a:pt x="166" y="79"/>
                    </a:cubicBezTo>
                    <a:cubicBezTo>
                      <a:pt x="166" y="79"/>
                      <a:pt x="167" y="79"/>
                      <a:pt x="167" y="79"/>
                    </a:cubicBezTo>
                    <a:cubicBezTo>
                      <a:pt x="167" y="79"/>
                      <a:pt x="167" y="79"/>
                      <a:pt x="167" y="79"/>
                    </a:cubicBezTo>
                    <a:cubicBezTo>
                      <a:pt x="167" y="79"/>
                      <a:pt x="166" y="79"/>
                      <a:pt x="166" y="78"/>
                    </a:cubicBezTo>
                    <a:moveTo>
                      <a:pt x="167" y="77"/>
                    </a:moveTo>
                    <a:cubicBezTo>
                      <a:pt x="167" y="78"/>
                      <a:pt x="166" y="78"/>
                      <a:pt x="166" y="78"/>
                    </a:cubicBezTo>
                    <a:cubicBezTo>
                      <a:pt x="167" y="78"/>
                      <a:pt x="167" y="78"/>
                      <a:pt x="167" y="79"/>
                    </a:cubicBezTo>
                    <a:cubicBezTo>
                      <a:pt x="167" y="78"/>
                      <a:pt x="168" y="78"/>
                      <a:pt x="168" y="78"/>
                    </a:cubicBezTo>
                    <a:cubicBezTo>
                      <a:pt x="167" y="78"/>
                      <a:pt x="167" y="78"/>
                      <a:pt x="167" y="77"/>
                    </a:cubicBezTo>
                    <a:moveTo>
                      <a:pt x="124" y="77"/>
                    </a:moveTo>
                    <a:cubicBezTo>
                      <a:pt x="124" y="77"/>
                      <a:pt x="124" y="78"/>
                      <a:pt x="123" y="78"/>
                    </a:cubicBezTo>
                    <a:cubicBezTo>
                      <a:pt x="123" y="78"/>
                      <a:pt x="123" y="78"/>
                      <a:pt x="123" y="78"/>
                    </a:cubicBezTo>
                    <a:cubicBezTo>
                      <a:pt x="124" y="78"/>
                      <a:pt x="124" y="77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moveTo>
                      <a:pt x="135" y="77"/>
                    </a:moveTo>
                    <a:cubicBezTo>
                      <a:pt x="135" y="78"/>
                      <a:pt x="134" y="79"/>
                      <a:pt x="134" y="80"/>
                    </a:cubicBezTo>
                    <a:cubicBezTo>
                      <a:pt x="135" y="80"/>
                      <a:pt x="136" y="81"/>
                      <a:pt x="137" y="82"/>
                    </a:cubicBezTo>
                    <a:cubicBezTo>
                      <a:pt x="139" y="83"/>
                      <a:pt x="141" y="84"/>
                      <a:pt x="144" y="86"/>
                    </a:cubicBezTo>
                    <a:cubicBezTo>
                      <a:pt x="144" y="85"/>
                      <a:pt x="145" y="83"/>
                      <a:pt x="145" y="82"/>
                    </a:cubicBezTo>
                    <a:cubicBezTo>
                      <a:pt x="142" y="81"/>
                      <a:pt x="139" y="79"/>
                      <a:pt x="135" y="77"/>
                    </a:cubicBezTo>
                    <a:moveTo>
                      <a:pt x="52" y="77"/>
                    </a:moveTo>
                    <a:cubicBezTo>
                      <a:pt x="50" y="79"/>
                      <a:pt x="48" y="82"/>
                      <a:pt x="47" y="85"/>
                    </a:cubicBezTo>
                    <a:cubicBezTo>
                      <a:pt x="48" y="86"/>
                      <a:pt x="49" y="86"/>
                      <a:pt x="50" y="87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4" y="78"/>
                      <a:pt x="53" y="77"/>
                      <a:pt x="52" y="77"/>
                    </a:cubicBezTo>
                    <a:moveTo>
                      <a:pt x="115" y="76"/>
                    </a:moveTo>
                    <a:cubicBezTo>
                      <a:pt x="114" y="78"/>
                      <a:pt x="113" y="81"/>
                      <a:pt x="112" y="83"/>
                    </a:cubicBezTo>
                    <a:cubicBezTo>
                      <a:pt x="114" y="84"/>
                      <a:pt x="116" y="85"/>
                      <a:pt x="118" y="87"/>
                    </a:cubicBezTo>
                    <a:cubicBezTo>
                      <a:pt x="120" y="85"/>
                      <a:pt x="121" y="82"/>
                      <a:pt x="122" y="80"/>
                    </a:cubicBezTo>
                    <a:cubicBezTo>
                      <a:pt x="120" y="79"/>
                      <a:pt x="118" y="77"/>
                      <a:pt x="115" y="76"/>
                    </a:cubicBezTo>
                    <a:moveTo>
                      <a:pt x="155" y="76"/>
                    </a:moveTo>
                    <a:cubicBezTo>
                      <a:pt x="155" y="76"/>
                      <a:pt x="154" y="77"/>
                      <a:pt x="154" y="77"/>
                    </a:cubicBezTo>
                    <a:cubicBezTo>
                      <a:pt x="155" y="78"/>
                      <a:pt x="156" y="78"/>
                      <a:pt x="157" y="79"/>
                    </a:cubicBezTo>
                    <a:cubicBezTo>
                      <a:pt x="158" y="80"/>
                      <a:pt x="160" y="81"/>
                      <a:pt x="161" y="82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59" y="79"/>
                      <a:pt x="157" y="77"/>
                      <a:pt x="155" y="76"/>
                    </a:cubicBezTo>
                    <a:moveTo>
                      <a:pt x="116" y="76"/>
                    </a:moveTo>
                    <a:cubicBezTo>
                      <a:pt x="116" y="76"/>
                      <a:pt x="116" y="76"/>
                      <a:pt x="116" y="76"/>
                    </a:cubicBezTo>
                    <a:cubicBezTo>
                      <a:pt x="118" y="77"/>
                      <a:pt x="120" y="78"/>
                      <a:pt x="122" y="80"/>
                    </a:cubicBezTo>
                    <a:cubicBezTo>
                      <a:pt x="122" y="80"/>
                      <a:pt x="122" y="80"/>
                      <a:pt x="122" y="80"/>
                    </a:cubicBezTo>
                    <a:cubicBezTo>
                      <a:pt x="120" y="79"/>
                      <a:pt x="118" y="77"/>
                      <a:pt x="116" y="76"/>
                    </a:cubicBezTo>
                    <a:moveTo>
                      <a:pt x="125" y="75"/>
                    </a:moveTo>
                    <a:cubicBezTo>
                      <a:pt x="125" y="75"/>
                      <a:pt x="125" y="75"/>
                      <a:pt x="125" y="76"/>
                    </a:cubicBezTo>
                    <a:cubicBezTo>
                      <a:pt x="125" y="76"/>
                      <a:pt x="125" y="76"/>
                      <a:pt x="125" y="76"/>
                    </a:cubicBezTo>
                    <a:cubicBezTo>
                      <a:pt x="125" y="76"/>
                      <a:pt x="125" y="75"/>
                      <a:pt x="125" y="75"/>
                    </a:cubicBezTo>
                    <a:cubicBezTo>
                      <a:pt x="125" y="75"/>
                      <a:pt x="125" y="75"/>
                      <a:pt x="125" y="75"/>
                    </a:cubicBezTo>
                    <a:moveTo>
                      <a:pt x="155" y="75"/>
                    </a:moveTo>
                    <a:cubicBezTo>
                      <a:pt x="155" y="75"/>
                      <a:pt x="155" y="76"/>
                      <a:pt x="155" y="76"/>
                    </a:cubicBezTo>
                    <a:cubicBezTo>
                      <a:pt x="158" y="77"/>
                      <a:pt x="160" y="79"/>
                      <a:pt x="162" y="80"/>
                    </a:cubicBezTo>
                    <a:cubicBezTo>
                      <a:pt x="162" y="80"/>
                      <a:pt x="162" y="80"/>
                      <a:pt x="162" y="80"/>
                    </a:cubicBezTo>
                    <a:cubicBezTo>
                      <a:pt x="161" y="79"/>
                      <a:pt x="160" y="78"/>
                      <a:pt x="158" y="77"/>
                    </a:cubicBezTo>
                    <a:cubicBezTo>
                      <a:pt x="157" y="76"/>
                      <a:pt x="156" y="76"/>
                      <a:pt x="155" y="75"/>
                    </a:cubicBezTo>
                    <a:moveTo>
                      <a:pt x="180" y="75"/>
                    </a:moveTo>
                    <a:cubicBezTo>
                      <a:pt x="180" y="75"/>
                      <a:pt x="180" y="75"/>
                      <a:pt x="180" y="75"/>
                    </a:cubicBezTo>
                    <a:cubicBezTo>
                      <a:pt x="182" y="76"/>
                      <a:pt x="183" y="77"/>
                      <a:pt x="185" y="78"/>
                    </a:cubicBezTo>
                    <a:cubicBezTo>
                      <a:pt x="185" y="78"/>
                      <a:pt x="185" y="78"/>
                      <a:pt x="185" y="78"/>
                    </a:cubicBezTo>
                    <a:cubicBezTo>
                      <a:pt x="183" y="77"/>
                      <a:pt x="182" y="76"/>
                      <a:pt x="180" y="75"/>
                    </a:cubicBezTo>
                    <a:moveTo>
                      <a:pt x="112" y="74"/>
                    </a:moveTo>
                    <a:cubicBezTo>
                      <a:pt x="111" y="76"/>
                      <a:pt x="110" y="79"/>
                      <a:pt x="108" y="81"/>
                    </a:cubicBezTo>
                    <a:cubicBezTo>
                      <a:pt x="109" y="81"/>
                      <a:pt x="109" y="81"/>
                      <a:pt x="110" y="82"/>
                    </a:cubicBezTo>
                    <a:cubicBezTo>
                      <a:pt x="111" y="79"/>
                      <a:pt x="112" y="77"/>
                      <a:pt x="114" y="75"/>
                    </a:cubicBezTo>
                    <a:cubicBezTo>
                      <a:pt x="113" y="75"/>
                      <a:pt x="113" y="74"/>
                      <a:pt x="112" y="74"/>
                    </a:cubicBezTo>
                    <a:moveTo>
                      <a:pt x="112" y="74"/>
                    </a:moveTo>
                    <a:cubicBezTo>
                      <a:pt x="112" y="74"/>
                      <a:pt x="112" y="74"/>
                      <a:pt x="112" y="74"/>
                    </a:cubicBezTo>
                    <a:cubicBezTo>
                      <a:pt x="113" y="74"/>
                      <a:pt x="113" y="75"/>
                      <a:pt x="114" y="75"/>
                    </a:cubicBezTo>
                    <a:cubicBezTo>
                      <a:pt x="114" y="75"/>
                      <a:pt x="114" y="75"/>
                      <a:pt x="114" y="75"/>
                    </a:cubicBezTo>
                    <a:cubicBezTo>
                      <a:pt x="113" y="75"/>
                      <a:pt x="113" y="74"/>
                      <a:pt x="112" y="74"/>
                    </a:cubicBezTo>
                    <a:moveTo>
                      <a:pt x="137" y="74"/>
                    </a:moveTo>
                    <a:cubicBezTo>
                      <a:pt x="137" y="74"/>
                      <a:pt x="136" y="75"/>
                      <a:pt x="136" y="76"/>
                    </a:cubicBezTo>
                    <a:cubicBezTo>
                      <a:pt x="139" y="77"/>
                      <a:pt x="143" y="79"/>
                      <a:pt x="146" y="81"/>
                    </a:cubicBezTo>
                    <a:cubicBezTo>
                      <a:pt x="146" y="81"/>
                      <a:pt x="147" y="80"/>
                      <a:pt x="147" y="80"/>
                    </a:cubicBezTo>
                    <a:cubicBezTo>
                      <a:pt x="144" y="78"/>
                      <a:pt x="140" y="76"/>
                      <a:pt x="137" y="74"/>
                    </a:cubicBezTo>
                    <a:moveTo>
                      <a:pt x="156" y="74"/>
                    </a:moveTo>
                    <a:cubicBezTo>
                      <a:pt x="156" y="74"/>
                      <a:pt x="156" y="75"/>
                      <a:pt x="155" y="75"/>
                    </a:cubicBezTo>
                    <a:cubicBezTo>
                      <a:pt x="158" y="76"/>
                      <a:pt x="160" y="78"/>
                      <a:pt x="163" y="79"/>
                    </a:cubicBezTo>
                    <a:cubicBezTo>
                      <a:pt x="163" y="79"/>
                      <a:pt x="163" y="79"/>
                      <a:pt x="163" y="79"/>
                    </a:cubicBezTo>
                    <a:cubicBezTo>
                      <a:pt x="163" y="79"/>
                      <a:pt x="163" y="78"/>
                      <a:pt x="164" y="78"/>
                    </a:cubicBezTo>
                    <a:cubicBezTo>
                      <a:pt x="162" y="77"/>
                      <a:pt x="160" y="76"/>
                      <a:pt x="158" y="75"/>
                    </a:cubicBezTo>
                    <a:cubicBezTo>
                      <a:pt x="157" y="74"/>
                      <a:pt x="157" y="74"/>
                      <a:pt x="156" y="74"/>
                    </a:cubicBezTo>
                    <a:moveTo>
                      <a:pt x="157" y="73"/>
                    </a:moveTo>
                    <a:cubicBezTo>
                      <a:pt x="157" y="73"/>
                      <a:pt x="157" y="73"/>
                      <a:pt x="157" y="73"/>
                    </a:cubicBezTo>
                    <a:cubicBezTo>
                      <a:pt x="159" y="75"/>
                      <a:pt x="162" y="76"/>
                      <a:pt x="164" y="77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2" y="76"/>
                      <a:pt x="159" y="74"/>
                      <a:pt x="157" y="73"/>
                    </a:cubicBezTo>
                    <a:moveTo>
                      <a:pt x="117" y="73"/>
                    </a:moveTo>
                    <a:cubicBezTo>
                      <a:pt x="117" y="73"/>
                      <a:pt x="117" y="74"/>
                      <a:pt x="117" y="74"/>
                    </a:cubicBezTo>
                    <a:cubicBezTo>
                      <a:pt x="119" y="75"/>
                      <a:pt x="121" y="77"/>
                      <a:pt x="123" y="78"/>
                    </a:cubicBezTo>
                    <a:cubicBezTo>
                      <a:pt x="124" y="78"/>
                      <a:pt x="124" y="77"/>
                      <a:pt x="124" y="77"/>
                    </a:cubicBezTo>
                    <a:cubicBezTo>
                      <a:pt x="122" y="75"/>
                      <a:pt x="120" y="74"/>
                      <a:pt x="117" y="73"/>
                    </a:cubicBezTo>
                    <a:moveTo>
                      <a:pt x="182" y="73"/>
                    </a:moveTo>
                    <a:cubicBezTo>
                      <a:pt x="182" y="73"/>
                      <a:pt x="181" y="74"/>
                      <a:pt x="181" y="75"/>
                    </a:cubicBezTo>
                    <a:cubicBezTo>
                      <a:pt x="182" y="76"/>
                      <a:pt x="184" y="77"/>
                      <a:pt x="185" y="78"/>
                    </a:cubicBezTo>
                    <a:cubicBezTo>
                      <a:pt x="186" y="77"/>
                      <a:pt x="186" y="76"/>
                      <a:pt x="187" y="75"/>
                    </a:cubicBezTo>
                    <a:cubicBezTo>
                      <a:pt x="185" y="74"/>
                      <a:pt x="183" y="74"/>
                      <a:pt x="182" y="73"/>
                    </a:cubicBezTo>
                    <a:moveTo>
                      <a:pt x="157" y="72"/>
                    </a:moveTo>
                    <a:cubicBezTo>
                      <a:pt x="157" y="72"/>
                      <a:pt x="157" y="72"/>
                      <a:pt x="157" y="72"/>
                    </a:cubicBezTo>
                    <a:cubicBezTo>
                      <a:pt x="159" y="74"/>
                      <a:pt x="162" y="75"/>
                      <a:pt x="164" y="77"/>
                    </a:cubicBezTo>
                    <a:cubicBezTo>
                      <a:pt x="164" y="77"/>
                      <a:pt x="164" y="76"/>
                      <a:pt x="165" y="76"/>
                    </a:cubicBezTo>
                    <a:cubicBezTo>
                      <a:pt x="162" y="75"/>
                      <a:pt x="160" y="73"/>
                      <a:pt x="157" y="72"/>
                    </a:cubicBezTo>
                    <a:moveTo>
                      <a:pt x="127" y="72"/>
                    </a:moveTo>
                    <a:cubicBezTo>
                      <a:pt x="126" y="73"/>
                      <a:pt x="126" y="74"/>
                      <a:pt x="125" y="75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126" y="74"/>
                      <a:pt x="127" y="73"/>
                      <a:pt x="127" y="72"/>
                    </a:cubicBezTo>
                    <a:cubicBezTo>
                      <a:pt x="127" y="72"/>
                      <a:pt x="127" y="72"/>
                      <a:pt x="127" y="72"/>
                    </a:cubicBezTo>
                    <a:moveTo>
                      <a:pt x="118" y="72"/>
                    </a:moveTo>
                    <a:cubicBezTo>
                      <a:pt x="118" y="72"/>
                      <a:pt x="118" y="72"/>
                      <a:pt x="118" y="72"/>
                    </a:cubicBezTo>
                    <a:cubicBezTo>
                      <a:pt x="120" y="73"/>
                      <a:pt x="123" y="74"/>
                      <a:pt x="125" y="76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118" y="72"/>
                      <a:pt x="118" y="72"/>
                      <a:pt x="118" y="72"/>
                    </a:cubicBezTo>
                    <a:moveTo>
                      <a:pt x="174" y="71"/>
                    </a:moveTo>
                    <a:cubicBezTo>
                      <a:pt x="174" y="71"/>
                      <a:pt x="174" y="71"/>
                      <a:pt x="174" y="72"/>
                    </a:cubicBezTo>
                    <a:cubicBezTo>
                      <a:pt x="176" y="73"/>
                      <a:pt x="178" y="74"/>
                      <a:pt x="180" y="75"/>
                    </a:cubicBezTo>
                    <a:cubicBezTo>
                      <a:pt x="180" y="75"/>
                      <a:pt x="180" y="75"/>
                      <a:pt x="180" y="75"/>
                    </a:cubicBezTo>
                    <a:cubicBezTo>
                      <a:pt x="178" y="74"/>
                      <a:pt x="176" y="73"/>
                      <a:pt x="174" y="71"/>
                    </a:cubicBezTo>
                    <a:moveTo>
                      <a:pt x="107" y="71"/>
                    </a:moveTo>
                    <a:cubicBezTo>
                      <a:pt x="106" y="74"/>
                      <a:pt x="105" y="76"/>
                      <a:pt x="103" y="78"/>
                    </a:cubicBezTo>
                    <a:cubicBezTo>
                      <a:pt x="104" y="79"/>
                      <a:pt x="105" y="79"/>
                      <a:pt x="106" y="80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8" y="78"/>
                      <a:pt x="109" y="75"/>
                      <a:pt x="110" y="73"/>
                    </a:cubicBezTo>
                    <a:cubicBezTo>
                      <a:pt x="109" y="72"/>
                      <a:pt x="108" y="72"/>
                      <a:pt x="107" y="71"/>
                    </a:cubicBezTo>
                    <a:moveTo>
                      <a:pt x="107" y="71"/>
                    </a:moveTo>
                    <a:cubicBezTo>
                      <a:pt x="107" y="71"/>
                      <a:pt x="107" y="71"/>
                      <a:pt x="107" y="71"/>
                    </a:cubicBezTo>
                    <a:cubicBezTo>
                      <a:pt x="108" y="72"/>
                      <a:pt x="109" y="72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09" y="72"/>
                      <a:pt x="108" y="72"/>
                      <a:pt x="107" y="71"/>
                    </a:cubicBezTo>
                    <a:moveTo>
                      <a:pt x="183" y="71"/>
                    </a:moveTo>
                    <a:cubicBezTo>
                      <a:pt x="183" y="71"/>
                      <a:pt x="182" y="72"/>
                      <a:pt x="182" y="72"/>
                    </a:cubicBezTo>
                    <a:cubicBezTo>
                      <a:pt x="184" y="73"/>
                      <a:pt x="185" y="74"/>
                      <a:pt x="187" y="75"/>
                    </a:cubicBezTo>
                    <a:cubicBezTo>
                      <a:pt x="187" y="75"/>
                      <a:pt x="187" y="74"/>
                      <a:pt x="188" y="74"/>
                    </a:cubicBezTo>
                    <a:cubicBezTo>
                      <a:pt x="186" y="73"/>
                      <a:pt x="184" y="72"/>
                      <a:pt x="183" y="71"/>
                    </a:cubicBezTo>
                    <a:moveTo>
                      <a:pt x="92" y="71"/>
                    </a:moveTo>
                    <a:cubicBezTo>
                      <a:pt x="92" y="71"/>
                      <a:pt x="92" y="71"/>
                      <a:pt x="92" y="71"/>
                    </a:cubicBezTo>
                    <a:cubicBezTo>
                      <a:pt x="92" y="71"/>
                      <a:pt x="93" y="72"/>
                      <a:pt x="94" y="72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93" y="72"/>
                      <a:pt x="92" y="71"/>
                      <a:pt x="92" y="71"/>
                    </a:cubicBezTo>
                    <a:moveTo>
                      <a:pt x="114" y="71"/>
                    </a:moveTo>
                    <a:cubicBezTo>
                      <a:pt x="114" y="71"/>
                      <a:pt x="114" y="72"/>
                      <a:pt x="114" y="72"/>
                    </a:cubicBezTo>
                    <a:cubicBezTo>
                      <a:pt x="114" y="72"/>
                      <a:pt x="114" y="73"/>
                      <a:pt x="115" y="73"/>
                    </a:cubicBezTo>
                    <a:cubicBezTo>
                      <a:pt x="115" y="72"/>
                      <a:pt x="115" y="72"/>
                      <a:pt x="116" y="72"/>
                    </a:cubicBezTo>
                    <a:cubicBezTo>
                      <a:pt x="115" y="71"/>
                      <a:pt x="115" y="71"/>
                      <a:pt x="114" y="71"/>
                    </a:cubicBezTo>
                    <a:moveTo>
                      <a:pt x="73" y="71"/>
                    </a:moveTo>
                    <a:cubicBezTo>
                      <a:pt x="71" y="74"/>
                      <a:pt x="69" y="78"/>
                      <a:pt x="67" y="81"/>
                    </a:cubicBezTo>
                    <a:cubicBezTo>
                      <a:pt x="67" y="81"/>
                      <a:pt x="68" y="82"/>
                      <a:pt x="69" y="82"/>
                    </a:cubicBezTo>
                    <a:cubicBezTo>
                      <a:pt x="71" y="79"/>
                      <a:pt x="73" y="75"/>
                      <a:pt x="75" y="72"/>
                    </a:cubicBezTo>
                    <a:cubicBezTo>
                      <a:pt x="74" y="72"/>
                      <a:pt x="74" y="71"/>
                      <a:pt x="73" y="71"/>
                    </a:cubicBezTo>
                    <a:moveTo>
                      <a:pt x="91" y="71"/>
                    </a:move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moveTo>
                      <a:pt x="128" y="70"/>
                    </a:moveTo>
                    <a:cubicBezTo>
                      <a:pt x="128" y="70"/>
                      <a:pt x="128" y="70"/>
                      <a:pt x="128" y="71"/>
                    </a:cubicBezTo>
                    <a:cubicBezTo>
                      <a:pt x="128" y="71"/>
                      <a:pt x="128" y="71"/>
                      <a:pt x="128" y="71"/>
                    </a:cubicBezTo>
                    <a:cubicBezTo>
                      <a:pt x="128" y="71"/>
                      <a:pt x="128" y="70"/>
                      <a:pt x="128" y="70"/>
                    </a:cubicBezTo>
                    <a:cubicBezTo>
                      <a:pt x="128" y="70"/>
                      <a:pt x="128" y="70"/>
                      <a:pt x="128" y="70"/>
                    </a:cubicBezTo>
                    <a:moveTo>
                      <a:pt x="115" y="70"/>
                    </a:moveTo>
                    <a:cubicBezTo>
                      <a:pt x="115" y="70"/>
                      <a:pt x="115" y="70"/>
                      <a:pt x="115" y="70"/>
                    </a:cubicBezTo>
                    <a:cubicBezTo>
                      <a:pt x="115" y="70"/>
                      <a:pt x="116" y="70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5" y="70"/>
                      <a:pt x="115" y="70"/>
                      <a:pt x="115" y="70"/>
                    </a:cubicBezTo>
                    <a:moveTo>
                      <a:pt x="171" y="70"/>
                    </a:moveTo>
                    <a:cubicBezTo>
                      <a:pt x="171" y="70"/>
                      <a:pt x="171" y="70"/>
                      <a:pt x="171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1" y="70"/>
                    </a:cubicBezTo>
                    <a:moveTo>
                      <a:pt x="129" y="69"/>
                    </a:moveTo>
                    <a:cubicBezTo>
                      <a:pt x="128" y="69"/>
                      <a:pt x="128" y="70"/>
                      <a:pt x="128" y="70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8" y="70"/>
                      <a:pt x="128" y="69"/>
                      <a:pt x="129" y="69"/>
                    </a:cubicBezTo>
                    <a:cubicBezTo>
                      <a:pt x="129" y="69"/>
                      <a:pt x="129" y="69"/>
                      <a:pt x="129" y="69"/>
                    </a:cubicBezTo>
                    <a:moveTo>
                      <a:pt x="176" y="69"/>
                    </a:moveTo>
                    <a:cubicBezTo>
                      <a:pt x="175" y="69"/>
                      <a:pt x="175" y="70"/>
                      <a:pt x="174" y="71"/>
                    </a:cubicBezTo>
                    <a:cubicBezTo>
                      <a:pt x="175" y="71"/>
                      <a:pt x="176" y="72"/>
                      <a:pt x="178" y="73"/>
                    </a:cubicBezTo>
                    <a:cubicBezTo>
                      <a:pt x="178" y="73"/>
                      <a:pt x="179" y="74"/>
                      <a:pt x="180" y="74"/>
                    </a:cubicBezTo>
                    <a:cubicBezTo>
                      <a:pt x="181" y="74"/>
                      <a:pt x="181" y="73"/>
                      <a:pt x="182" y="72"/>
                    </a:cubicBezTo>
                    <a:cubicBezTo>
                      <a:pt x="180" y="71"/>
                      <a:pt x="178" y="70"/>
                      <a:pt x="176" y="69"/>
                    </a:cubicBezTo>
                    <a:moveTo>
                      <a:pt x="109" y="68"/>
                    </a:moveTo>
                    <a:cubicBezTo>
                      <a:pt x="109" y="68"/>
                      <a:pt x="109" y="69"/>
                      <a:pt x="109" y="69"/>
                    </a:cubicBezTo>
                    <a:cubicBezTo>
                      <a:pt x="110" y="70"/>
                      <a:pt x="111" y="70"/>
                      <a:pt x="112" y="71"/>
                    </a:cubicBezTo>
                    <a:cubicBezTo>
                      <a:pt x="112" y="71"/>
                      <a:pt x="112" y="70"/>
                      <a:pt x="112" y="70"/>
                    </a:cubicBezTo>
                    <a:cubicBezTo>
                      <a:pt x="111" y="69"/>
                      <a:pt x="110" y="69"/>
                      <a:pt x="109" y="68"/>
                    </a:cubicBezTo>
                    <a:moveTo>
                      <a:pt x="120" y="68"/>
                    </a:moveTo>
                    <a:cubicBezTo>
                      <a:pt x="120" y="69"/>
                      <a:pt x="119" y="70"/>
                      <a:pt x="119" y="71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19" y="71"/>
                      <a:pt x="121" y="73"/>
                      <a:pt x="125" y="75"/>
                    </a:cubicBezTo>
                    <a:cubicBezTo>
                      <a:pt x="126" y="74"/>
                      <a:pt x="126" y="73"/>
                      <a:pt x="127" y="72"/>
                    </a:cubicBezTo>
                    <a:cubicBezTo>
                      <a:pt x="125" y="70"/>
                      <a:pt x="123" y="69"/>
                      <a:pt x="120" y="68"/>
                    </a:cubicBezTo>
                    <a:moveTo>
                      <a:pt x="141" y="67"/>
                    </a:moveTo>
                    <a:cubicBezTo>
                      <a:pt x="141" y="68"/>
                      <a:pt x="141" y="68"/>
                      <a:pt x="140" y="69"/>
                    </a:cubicBezTo>
                    <a:cubicBezTo>
                      <a:pt x="141" y="69"/>
                      <a:pt x="141" y="69"/>
                      <a:pt x="141" y="69"/>
                    </a:cubicBezTo>
                    <a:cubicBezTo>
                      <a:pt x="144" y="71"/>
                      <a:pt x="147" y="73"/>
                      <a:pt x="150" y="75"/>
                    </a:cubicBezTo>
                    <a:cubicBezTo>
                      <a:pt x="150" y="74"/>
                      <a:pt x="150" y="74"/>
                      <a:pt x="151" y="73"/>
                    </a:cubicBezTo>
                    <a:cubicBezTo>
                      <a:pt x="147" y="71"/>
                      <a:pt x="144" y="69"/>
                      <a:pt x="141" y="67"/>
                    </a:cubicBezTo>
                    <a:moveTo>
                      <a:pt x="177" y="67"/>
                    </a:moveTo>
                    <a:cubicBezTo>
                      <a:pt x="176" y="68"/>
                      <a:pt x="176" y="68"/>
                      <a:pt x="176" y="69"/>
                    </a:cubicBezTo>
                    <a:cubicBezTo>
                      <a:pt x="178" y="70"/>
                      <a:pt x="180" y="71"/>
                      <a:pt x="182" y="72"/>
                    </a:cubicBezTo>
                    <a:cubicBezTo>
                      <a:pt x="182" y="72"/>
                      <a:pt x="182" y="71"/>
                      <a:pt x="182" y="71"/>
                    </a:cubicBezTo>
                    <a:cubicBezTo>
                      <a:pt x="181" y="70"/>
                      <a:pt x="179" y="68"/>
                      <a:pt x="177" y="67"/>
                    </a:cubicBezTo>
                    <a:moveTo>
                      <a:pt x="121" y="66"/>
                    </a:moveTo>
                    <a:cubicBezTo>
                      <a:pt x="121" y="66"/>
                      <a:pt x="121" y="67"/>
                      <a:pt x="121" y="67"/>
                    </a:cubicBezTo>
                    <a:cubicBezTo>
                      <a:pt x="123" y="68"/>
                      <a:pt x="125" y="69"/>
                      <a:pt x="128" y="71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1" y="66"/>
                      <a:pt x="121" y="66"/>
                      <a:pt x="121" y="66"/>
                    </a:cubicBezTo>
                    <a:moveTo>
                      <a:pt x="117" y="66"/>
                    </a:moveTo>
                    <a:cubicBezTo>
                      <a:pt x="117" y="67"/>
                      <a:pt x="116" y="68"/>
                      <a:pt x="115" y="69"/>
                    </a:cubicBezTo>
                    <a:cubicBezTo>
                      <a:pt x="116" y="69"/>
                      <a:pt x="116" y="69"/>
                      <a:pt x="117" y="70"/>
                    </a:cubicBezTo>
                    <a:cubicBezTo>
                      <a:pt x="117" y="69"/>
                      <a:pt x="118" y="68"/>
                      <a:pt x="118" y="67"/>
                    </a:cubicBezTo>
                    <a:cubicBezTo>
                      <a:pt x="118" y="66"/>
                      <a:pt x="118" y="66"/>
                      <a:pt x="117" y="66"/>
                    </a:cubicBezTo>
                    <a:moveTo>
                      <a:pt x="174" y="66"/>
                    </a:moveTo>
                    <a:cubicBezTo>
                      <a:pt x="173" y="67"/>
                      <a:pt x="172" y="68"/>
                      <a:pt x="172" y="69"/>
                    </a:cubicBezTo>
                    <a:cubicBezTo>
                      <a:pt x="172" y="69"/>
                      <a:pt x="172" y="69"/>
                      <a:pt x="172" y="69"/>
                    </a:cubicBezTo>
                    <a:cubicBezTo>
                      <a:pt x="172" y="69"/>
                      <a:pt x="172" y="70"/>
                      <a:pt x="173" y="70"/>
                    </a:cubicBezTo>
                    <a:cubicBezTo>
                      <a:pt x="173" y="69"/>
                      <a:pt x="173" y="68"/>
                      <a:pt x="174" y="68"/>
                    </a:cubicBezTo>
                    <a:cubicBezTo>
                      <a:pt x="174" y="67"/>
                      <a:pt x="174" y="67"/>
                      <a:pt x="174" y="67"/>
                    </a:cubicBezTo>
                    <a:cubicBezTo>
                      <a:pt x="174" y="67"/>
                      <a:pt x="174" y="67"/>
                      <a:pt x="174" y="67"/>
                    </a:cubicBezTo>
                    <a:cubicBezTo>
                      <a:pt x="174" y="67"/>
                      <a:pt x="174" y="67"/>
                      <a:pt x="175" y="66"/>
                    </a:cubicBezTo>
                    <a:cubicBezTo>
                      <a:pt x="174" y="66"/>
                      <a:pt x="174" y="66"/>
                      <a:pt x="174" y="66"/>
                    </a:cubicBezTo>
                    <a:moveTo>
                      <a:pt x="142" y="66"/>
                    </a:moveTo>
                    <a:cubicBezTo>
                      <a:pt x="142" y="66"/>
                      <a:pt x="142" y="67"/>
                      <a:pt x="141" y="67"/>
                    </a:cubicBezTo>
                    <a:cubicBezTo>
                      <a:pt x="143" y="68"/>
                      <a:pt x="145" y="69"/>
                      <a:pt x="146" y="70"/>
                    </a:cubicBezTo>
                    <a:cubicBezTo>
                      <a:pt x="148" y="71"/>
                      <a:pt x="149" y="72"/>
                      <a:pt x="151" y="73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0" y="72"/>
                      <a:pt x="148" y="71"/>
                      <a:pt x="147" y="70"/>
                    </a:cubicBezTo>
                    <a:cubicBezTo>
                      <a:pt x="148" y="71"/>
                      <a:pt x="150" y="72"/>
                      <a:pt x="151" y="72"/>
                    </a:cubicBezTo>
                    <a:cubicBezTo>
                      <a:pt x="151" y="72"/>
                      <a:pt x="152" y="72"/>
                      <a:pt x="152" y="71"/>
                    </a:cubicBezTo>
                    <a:cubicBezTo>
                      <a:pt x="149" y="69"/>
                      <a:pt x="146" y="67"/>
                      <a:pt x="142" y="66"/>
                    </a:cubicBezTo>
                    <a:moveTo>
                      <a:pt x="122" y="65"/>
                    </a:moveTo>
                    <a:cubicBezTo>
                      <a:pt x="122" y="65"/>
                      <a:pt x="121" y="66"/>
                      <a:pt x="121" y="66"/>
                    </a:cubicBezTo>
                    <a:cubicBezTo>
                      <a:pt x="123" y="67"/>
                      <a:pt x="126" y="69"/>
                      <a:pt x="128" y="70"/>
                    </a:cubicBezTo>
                    <a:cubicBezTo>
                      <a:pt x="128" y="70"/>
                      <a:pt x="128" y="69"/>
                      <a:pt x="129" y="69"/>
                    </a:cubicBezTo>
                    <a:cubicBezTo>
                      <a:pt x="126" y="68"/>
                      <a:pt x="124" y="66"/>
                      <a:pt x="122" y="65"/>
                    </a:cubicBezTo>
                    <a:moveTo>
                      <a:pt x="143" y="65"/>
                    </a:moveTo>
                    <a:cubicBezTo>
                      <a:pt x="143" y="65"/>
                      <a:pt x="143" y="65"/>
                      <a:pt x="143" y="65"/>
                    </a:cubicBezTo>
                    <a:cubicBezTo>
                      <a:pt x="143" y="65"/>
                      <a:pt x="143" y="65"/>
                      <a:pt x="143" y="65"/>
                    </a:cubicBezTo>
                    <a:cubicBezTo>
                      <a:pt x="146" y="67"/>
                      <a:pt x="149" y="69"/>
                      <a:pt x="152" y="71"/>
                    </a:cubicBezTo>
                    <a:cubicBezTo>
                      <a:pt x="152" y="71"/>
                      <a:pt x="152" y="70"/>
                      <a:pt x="152" y="70"/>
                    </a:cubicBezTo>
                    <a:cubicBezTo>
                      <a:pt x="149" y="69"/>
                      <a:pt x="146" y="67"/>
                      <a:pt x="143" y="65"/>
                    </a:cubicBezTo>
                    <a:moveTo>
                      <a:pt x="118" y="64"/>
                    </a:move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9" y="65"/>
                      <a:pt x="119" y="66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8" y="64"/>
                      <a:pt x="118" y="64"/>
                      <a:pt x="118" y="64"/>
                    </a:cubicBezTo>
                    <a:moveTo>
                      <a:pt x="96" y="64"/>
                    </a:moveTo>
                    <a:cubicBezTo>
                      <a:pt x="96" y="64"/>
                      <a:pt x="96" y="64"/>
                      <a:pt x="96" y="65"/>
                    </a:cubicBezTo>
                    <a:cubicBezTo>
                      <a:pt x="94" y="67"/>
                      <a:pt x="93" y="69"/>
                      <a:pt x="92" y="71"/>
                    </a:cubicBezTo>
                    <a:cubicBezTo>
                      <a:pt x="92" y="71"/>
                      <a:pt x="93" y="72"/>
                      <a:pt x="94" y="72"/>
                    </a:cubicBezTo>
                    <a:cubicBezTo>
                      <a:pt x="95" y="70"/>
                      <a:pt x="97" y="68"/>
                      <a:pt x="98" y="66"/>
                    </a:cubicBezTo>
                    <a:cubicBezTo>
                      <a:pt x="97" y="66"/>
                      <a:pt x="97" y="65"/>
                      <a:pt x="97" y="65"/>
                    </a:cubicBezTo>
                    <a:cubicBezTo>
                      <a:pt x="97" y="65"/>
                      <a:pt x="97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7" y="65"/>
                      <a:pt x="97" y="65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moveTo>
                      <a:pt x="143" y="64"/>
                    </a:moveTo>
                    <a:cubicBezTo>
                      <a:pt x="143" y="64"/>
                      <a:pt x="143" y="64"/>
                      <a:pt x="143" y="64"/>
                    </a:cubicBezTo>
                    <a:cubicBezTo>
                      <a:pt x="146" y="66"/>
                      <a:pt x="149" y="68"/>
                      <a:pt x="153" y="70"/>
                    </a:cubicBezTo>
                    <a:cubicBezTo>
                      <a:pt x="153" y="70"/>
                      <a:pt x="153" y="70"/>
                      <a:pt x="153" y="69"/>
                    </a:cubicBezTo>
                    <a:cubicBezTo>
                      <a:pt x="150" y="68"/>
                      <a:pt x="147" y="66"/>
                      <a:pt x="144" y="64"/>
                    </a:cubicBezTo>
                    <a:cubicBezTo>
                      <a:pt x="144" y="64"/>
                      <a:pt x="144" y="64"/>
                      <a:pt x="143" y="64"/>
                    </a:cubicBezTo>
                    <a:cubicBezTo>
                      <a:pt x="143" y="64"/>
                      <a:pt x="143" y="64"/>
                      <a:pt x="143" y="64"/>
                    </a:cubicBezTo>
                    <a:moveTo>
                      <a:pt x="162" y="64"/>
                    </a:moveTo>
                    <a:cubicBezTo>
                      <a:pt x="162" y="64"/>
                      <a:pt x="162" y="64"/>
                      <a:pt x="162" y="64"/>
                    </a:cubicBezTo>
                    <a:cubicBezTo>
                      <a:pt x="162" y="64"/>
                      <a:pt x="163" y="64"/>
                      <a:pt x="163" y="65"/>
                    </a:cubicBezTo>
                    <a:cubicBezTo>
                      <a:pt x="165" y="66"/>
                      <a:pt x="167" y="67"/>
                      <a:pt x="169" y="68"/>
                    </a:cubicBezTo>
                    <a:cubicBezTo>
                      <a:pt x="169" y="68"/>
                      <a:pt x="169" y="68"/>
                      <a:pt x="169" y="68"/>
                    </a:cubicBezTo>
                    <a:cubicBezTo>
                      <a:pt x="168" y="68"/>
                      <a:pt x="167" y="67"/>
                      <a:pt x="166" y="66"/>
                    </a:cubicBezTo>
                    <a:cubicBezTo>
                      <a:pt x="165" y="66"/>
                      <a:pt x="164" y="65"/>
                      <a:pt x="162" y="64"/>
                    </a:cubicBezTo>
                    <a:moveTo>
                      <a:pt x="95" y="64"/>
                    </a:moveTo>
                    <a:cubicBezTo>
                      <a:pt x="94" y="66"/>
                      <a:pt x="92" y="68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3" y="69"/>
                      <a:pt x="94" y="66"/>
                      <a:pt x="95" y="64"/>
                    </a:cubicBezTo>
                    <a:cubicBezTo>
                      <a:pt x="95" y="64"/>
                      <a:pt x="95" y="64"/>
                      <a:pt x="95" y="64"/>
                    </a:cubicBezTo>
                    <a:moveTo>
                      <a:pt x="119" y="63"/>
                    </a:moveTo>
                    <a:cubicBezTo>
                      <a:pt x="119" y="64"/>
                      <a:pt x="118" y="64"/>
                      <a:pt x="118" y="64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0" y="64"/>
                      <a:pt x="119" y="63"/>
                      <a:pt x="119" y="63"/>
                    </a:cubicBezTo>
                    <a:moveTo>
                      <a:pt x="112" y="63"/>
                    </a:moveTo>
                    <a:cubicBezTo>
                      <a:pt x="112" y="64"/>
                      <a:pt x="111" y="65"/>
                      <a:pt x="110" y="66"/>
                    </a:cubicBezTo>
                    <a:cubicBezTo>
                      <a:pt x="111" y="67"/>
                      <a:pt x="112" y="67"/>
                      <a:pt x="113" y="68"/>
                    </a:cubicBezTo>
                    <a:cubicBezTo>
                      <a:pt x="114" y="67"/>
                      <a:pt x="115" y="66"/>
                      <a:pt x="115" y="65"/>
                    </a:cubicBezTo>
                    <a:cubicBezTo>
                      <a:pt x="114" y="64"/>
                      <a:pt x="113" y="64"/>
                      <a:pt x="112" y="63"/>
                    </a:cubicBezTo>
                    <a:moveTo>
                      <a:pt x="60" y="63"/>
                    </a:moveTo>
                    <a:cubicBezTo>
                      <a:pt x="58" y="66"/>
                      <a:pt x="56" y="70"/>
                      <a:pt x="54" y="74"/>
                    </a:cubicBezTo>
                    <a:cubicBezTo>
                      <a:pt x="55" y="74"/>
                      <a:pt x="56" y="75"/>
                      <a:pt x="56" y="75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62" y="64"/>
                      <a:pt x="61" y="63"/>
                      <a:pt x="60" y="63"/>
                    </a:cubicBezTo>
                    <a:moveTo>
                      <a:pt x="59" y="62"/>
                    </a:moveTo>
                    <a:cubicBezTo>
                      <a:pt x="59" y="64"/>
                      <a:pt x="58" y="65"/>
                      <a:pt x="57" y="66"/>
                    </a:cubicBezTo>
                    <a:cubicBezTo>
                      <a:pt x="58" y="65"/>
                      <a:pt x="58" y="64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moveTo>
                      <a:pt x="133" y="62"/>
                    </a:move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3"/>
                      <a:pt x="133" y="63"/>
                      <a:pt x="133" y="62"/>
                    </a:cubicBezTo>
                    <a:cubicBezTo>
                      <a:pt x="133" y="62"/>
                      <a:pt x="133" y="62"/>
                      <a:pt x="133" y="62"/>
                    </a:cubicBezTo>
                    <a:moveTo>
                      <a:pt x="113" y="62"/>
                    </a:moveTo>
                    <a:cubicBezTo>
                      <a:pt x="113" y="62"/>
                      <a:pt x="113" y="62"/>
                      <a:pt x="113" y="62"/>
                    </a:cubicBezTo>
                    <a:cubicBezTo>
                      <a:pt x="114" y="63"/>
                      <a:pt x="115" y="63"/>
                      <a:pt x="116" y="64"/>
                    </a:cubicBezTo>
                    <a:cubicBezTo>
                      <a:pt x="116" y="64"/>
                      <a:pt x="116" y="63"/>
                      <a:pt x="116" y="63"/>
                    </a:cubicBezTo>
                    <a:cubicBezTo>
                      <a:pt x="113" y="62"/>
                      <a:pt x="113" y="62"/>
                      <a:pt x="113" y="62"/>
                    </a:cubicBezTo>
                    <a:moveTo>
                      <a:pt x="98" y="61"/>
                    </a:moveTo>
                    <a:cubicBezTo>
                      <a:pt x="98" y="62"/>
                      <a:pt x="97" y="62"/>
                      <a:pt x="97" y="63"/>
                    </a:cubicBezTo>
                    <a:cubicBezTo>
                      <a:pt x="98" y="63"/>
                      <a:pt x="98" y="63"/>
                      <a:pt x="99" y="64"/>
                    </a:cubicBezTo>
                    <a:cubicBezTo>
                      <a:pt x="99" y="63"/>
                      <a:pt x="100" y="63"/>
                      <a:pt x="100" y="63"/>
                    </a:cubicBezTo>
                    <a:cubicBezTo>
                      <a:pt x="99" y="62"/>
                      <a:pt x="98" y="62"/>
                      <a:pt x="98" y="61"/>
                    </a:cubicBezTo>
                    <a:moveTo>
                      <a:pt x="98" y="61"/>
                    </a:move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2"/>
                      <a:pt x="97" y="62"/>
                      <a:pt x="98" y="61"/>
                    </a:cubicBezTo>
                    <a:cubicBezTo>
                      <a:pt x="98" y="61"/>
                      <a:pt x="98" y="61"/>
                      <a:pt x="98" y="61"/>
                    </a:cubicBezTo>
                    <a:moveTo>
                      <a:pt x="97" y="61"/>
                    </a:moveTo>
                    <a:cubicBezTo>
                      <a:pt x="97" y="61"/>
                      <a:pt x="96" y="62"/>
                      <a:pt x="96" y="62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97" y="62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moveTo>
                      <a:pt x="134" y="61"/>
                    </a:moveTo>
                    <a:cubicBezTo>
                      <a:pt x="133" y="61"/>
                      <a:pt x="133" y="62"/>
                      <a:pt x="133" y="62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62"/>
                      <a:pt x="133" y="61"/>
                      <a:pt x="134" y="61"/>
                    </a:cubicBezTo>
                    <a:cubicBezTo>
                      <a:pt x="134" y="61"/>
                      <a:pt x="134" y="61"/>
                      <a:pt x="134" y="61"/>
                    </a:cubicBezTo>
                    <a:moveTo>
                      <a:pt x="114" y="60"/>
                    </a:moveTo>
                    <a:cubicBezTo>
                      <a:pt x="114" y="61"/>
                      <a:pt x="113" y="61"/>
                      <a:pt x="113" y="61"/>
                    </a:cubicBezTo>
                    <a:cubicBezTo>
                      <a:pt x="114" y="62"/>
                      <a:pt x="115" y="63"/>
                      <a:pt x="116" y="63"/>
                    </a:cubicBezTo>
                    <a:cubicBezTo>
                      <a:pt x="116" y="63"/>
                      <a:pt x="117" y="62"/>
                      <a:pt x="117" y="62"/>
                    </a:cubicBezTo>
                    <a:cubicBezTo>
                      <a:pt x="116" y="61"/>
                      <a:pt x="115" y="61"/>
                      <a:pt x="114" y="60"/>
                    </a:cubicBezTo>
                    <a:moveTo>
                      <a:pt x="165" y="60"/>
                    </a:moveTo>
                    <a:cubicBezTo>
                      <a:pt x="164" y="61"/>
                      <a:pt x="163" y="62"/>
                      <a:pt x="163" y="63"/>
                    </a:cubicBezTo>
                    <a:cubicBezTo>
                      <a:pt x="165" y="65"/>
                      <a:pt x="167" y="66"/>
                      <a:pt x="169" y="68"/>
                    </a:cubicBezTo>
                    <a:cubicBezTo>
                      <a:pt x="170" y="67"/>
                      <a:pt x="171" y="65"/>
                      <a:pt x="172" y="64"/>
                    </a:cubicBezTo>
                    <a:cubicBezTo>
                      <a:pt x="169" y="63"/>
                      <a:pt x="167" y="62"/>
                      <a:pt x="165" y="60"/>
                    </a:cubicBezTo>
                    <a:moveTo>
                      <a:pt x="134" y="60"/>
                    </a:moveTo>
                    <a:cubicBezTo>
                      <a:pt x="134" y="60"/>
                      <a:pt x="134" y="60"/>
                      <a:pt x="134" y="60"/>
                    </a:cubicBezTo>
                    <a:cubicBezTo>
                      <a:pt x="134" y="60"/>
                      <a:pt x="134" y="60"/>
                      <a:pt x="134" y="60"/>
                    </a:cubicBezTo>
                    <a:cubicBezTo>
                      <a:pt x="134" y="60"/>
                      <a:pt x="134" y="60"/>
                      <a:pt x="134" y="60"/>
                    </a:cubicBezTo>
                    <a:cubicBezTo>
                      <a:pt x="134" y="60"/>
                      <a:pt x="134" y="60"/>
                      <a:pt x="134" y="60"/>
                    </a:cubicBezTo>
                    <a:moveTo>
                      <a:pt x="190" y="59"/>
                    </a:moveTo>
                    <a:cubicBezTo>
                      <a:pt x="190" y="60"/>
                      <a:pt x="189" y="61"/>
                      <a:pt x="189" y="61"/>
                    </a:cubicBezTo>
                    <a:cubicBezTo>
                      <a:pt x="193" y="64"/>
                      <a:pt x="193" y="64"/>
                      <a:pt x="193" y="64"/>
                    </a:cubicBezTo>
                    <a:cubicBezTo>
                      <a:pt x="194" y="63"/>
                      <a:pt x="194" y="63"/>
                      <a:pt x="195" y="62"/>
                    </a:cubicBezTo>
                    <a:cubicBezTo>
                      <a:pt x="193" y="61"/>
                      <a:pt x="192" y="60"/>
                      <a:pt x="190" y="59"/>
                    </a:cubicBezTo>
                    <a:moveTo>
                      <a:pt x="126" y="58"/>
                    </a:moveTo>
                    <a:cubicBezTo>
                      <a:pt x="126" y="58"/>
                      <a:pt x="126" y="59"/>
                      <a:pt x="126" y="59"/>
                    </a:cubicBezTo>
                    <a:cubicBezTo>
                      <a:pt x="128" y="61"/>
                      <a:pt x="130" y="62"/>
                      <a:pt x="132" y="63"/>
                    </a:cubicBezTo>
                    <a:cubicBezTo>
                      <a:pt x="132" y="63"/>
                      <a:pt x="132" y="63"/>
                      <a:pt x="133" y="62"/>
                    </a:cubicBezTo>
                    <a:cubicBezTo>
                      <a:pt x="130" y="60"/>
                      <a:pt x="128" y="59"/>
                      <a:pt x="126" y="58"/>
                    </a:cubicBezTo>
                    <a:moveTo>
                      <a:pt x="126" y="58"/>
                    </a:moveTo>
                    <a:cubicBezTo>
                      <a:pt x="126" y="58"/>
                      <a:pt x="126" y="59"/>
                      <a:pt x="125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59"/>
                      <a:pt x="126" y="58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moveTo>
                      <a:pt x="191" y="57"/>
                    </a:moveTo>
                    <a:cubicBezTo>
                      <a:pt x="191" y="58"/>
                      <a:pt x="191" y="58"/>
                      <a:pt x="190" y="58"/>
                    </a:cubicBezTo>
                    <a:cubicBezTo>
                      <a:pt x="192" y="59"/>
                      <a:pt x="194" y="60"/>
                      <a:pt x="195" y="61"/>
                    </a:cubicBezTo>
                    <a:cubicBezTo>
                      <a:pt x="195" y="61"/>
                      <a:pt x="196" y="60"/>
                      <a:pt x="196" y="60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1" y="57"/>
                      <a:pt x="191" y="57"/>
                      <a:pt x="191" y="57"/>
                    </a:cubicBezTo>
                    <a:moveTo>
                      <a:pt x="127" y="57"/>
                    </a:moveTo>
                    <a:cubicBezTo>
                      <a:pt x="127" y="57"/>
                      <a:pt x="126" y="58"/>
                      <a:pt x="126" y="58"/>
                    </a:cubicBezTo>
                    <a:cubicBezTo>
                      <a:pt x="127" y="58"/>
                      <a:pt x="127" y="58"/>
                      <a:pt x="127" y="59"/>
                    </a:cubicBezTo>
                    <a:cubicBezTo>
                      <a:pt x="129" y="59"/>
                      <a:pt x="131" y="61"/>
                      <a:pt x="133" y="62"/>
                    </a:cubicBezTo>
                    <a:cubicBezTo>
                      <a:pt x="133" y="62"/>
                      <a:pt x="133" y="61"/>
                      <a:pt x="134" y="61"/>
                    </a:cubicBezTo>
                    <a:cubicBezTo>
                      <a:pt x="131" y="59"/>
                      <a:pt x="129" y="58"/>
                      <a:pt x="127" y="57"/>
                    </a:cubicBezTo>
                    <a:moveTo>
                      <a:pt x="127" y="57"/>
                    </a:moveTo>
                    <a:cubicBezTo>
                      <a:pt x="127" y="57"/>
                      <a:pt x="126" y="57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26" y="58"/>
                      <a:pt x="127" y="57"/>
                      <a:pt x="127" y="57"/>
                    </a:cubicBezTo>
                    <a:cubicBezTo>
                      <a:pt x="127" y="57"/>
                      <a:pt x="127" y="57"/>
                      <a:pt x="127" y="57"/>
                    </a:cubicBezTo>
                    <a:moveTo>
                      <a:pt x="101" y="56"/>
                    </a:moveTo>
                    <a:cubicBezTo>
                      <a:pt x="100" y="57"/>
                      <a:pt x="100" y="58"/>
                      <a:pt x="99" y="59"/>
                    </a:cubicBezTo>
                    <a:cubicBezTo>
                      <a:pt x="100" y="60"/>
                      <a:pt x="100" y="60"/>
                      <a:pt x="101" y="61"/>
                    </a:cubicBezTo>
                    <a:cubicBezTo>
                      <a:pt x="102" y="60"/>
                      <a:pt x="102" y="59"/>
                      <a:pt x="103" y="58"/>
                    </a:cubicBezTo>
                    <a:cubicBezTo>
                      <a:pt x="102" y="57"/>
                      <a:pt x="102" y="57"/>
                      <a:pt x="101" y="56"/>
                    </a:cubicBezTo>
                    <a:moveTo>
                      <a:pt x="192" y="56"/>
                    </a:moveTo>
                    <a:cubicBezTo>
                      <a:pt x="192" y="56"/>
                      <a:pt x="192" y="57"/>
                      <a:pt x="191" y="57"/>
                    </a:cubicBezTo>
                    <a:cubicBezTo>
                      <a:pt x="193" y="57"/>
                      <a:pt x="194" y="58"/>
                      <a:pt x="195" y="59"/>
                    </a:cubicBezTo>
                    <a:cubicBezTo>
                      <a:pt x="195" y="59"/>
                      <a:pt x="196" y="59"/>
                      <a:pt x="196" y="59"/>
                    </a:cubicBezTo>
                    <a:cubicBezTo>
                      <a:pt x="196" y="59"/>
                      <a:pt x="196" y="59"/>
                      <a:pt x="196" y="59"/>
                    </a:cubicBezTo>
                    <a:cubicBezTo>
                      <a:pt x="195" y="58"/>
                      <a:pt x="194" y="57"/>
                      <a:pt x="192" y="56"/>
                    </a:cubicBezTo>
                    <a:moveTo>
                      <a:pt x="82" y="56"/>
                    </a:moveTo>
                    <a:cubicBezTo>
                      <a:pt x="81" y="59"/>
                      <a:pt x="79" y="61"/>
                      <a:pt x="78" y="63"/>
                    </a:cubicBezTo>
                    <a:cubicBezTo>
                      <a:pt x="79" y="63"/>
                      <a:pt x="79" y="64"/>
                      <a:pt x="80" y="64"/>
                    </a:cubicBezTo>
                    <a:cubicBezTo>
                      <a:pt x="82" y="62"/>
                      <a:pt x="83" y="60"/>
                      <a:pt x="84" y="58"/>
                    </a:cubicBezTo>
                    <a:cubicBezTo>
                      <a:pt x="84" y="57"/>
                      <a:pt x="83" y="57"/>
                      <a:pt x="82" y="56"/>
                    </a:cubicBezTo>
                    <a:moveTo>
                      <a:pt x="100" y="56"/>
                    </a:moveTo>
                    <a:cubicBezTo>
                      <a:pt x="100" y="57"/>
                      <a:pt x="99" y="58"/>
                      <a:pt x="99" y="59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58"/>
                      <a:pt x="100" y="57"/>
                      <a:pt x="101" y="56"/>
                    </a:cubicBezTo>
                    <a:cubicBezTo>
                      <a:pt x="101" y="56"/>
                      <a:pt x="101" y="56"/>
                      <a:pt x="100" y="56"/>
                    </a:cubicBezTo>
                    <a:moveTo>
                      <a:pt x="116" y="56"/>
                    </a:moveTo>
                    <a:cubicBezTo>
                      <a:pt x="116" y="56"/>
                      <a:pt x="116" y="56"/>
                      <a:pt x="116" y="56"/>
                    </a:cubicBezTo>
                    <a:cubicBezTo>
                      <a:pt x="116" y="56"/>
                      <a:pt x="117" y="56"/>
                      <a:pt x="117" y="56"/>
                    </a:cubicBezTo>
                    <a:cubicBezTo>
                      <a:pt x="117" y="56"/>
                      <a:pt x="116" y="56"/>
                      <a:pt x="116" y="56"/>
                    </a:cubicBezTo>
                    <a:moveTo>
                      <a:pt x="127" y="56"/>
                    </a:moveTo>
                    <a:cubicBezTo>
                      <a:pt x="127" y="56"/>
                      <a:pt x="127" y="56"/>
                      <a:pt x="127" y="56"/>
                    </a:cubicBezTo>
                    <a:cubicBezTo>
                      <a:pt x="130" y="57"/>
                      <a:pt x="132" y="59"/>
                      <a:pt x="134" y="60"/>
                    </a:cubicBezTo>
                    <a:cubicBezTo>
                      <a:pt x="134" y="60"/>
                      <a:pt x="134" y="60"/>
                      <a:pt x="134" y="60"/>
                    </a:cubicBezTo>
                    <a:cubicBezTo>
                      <a:pt x="134" y="60"/>
                      <a:pt x="133" y="59"/>
                      <a:pt x="133" y="59"/>
                    </a:cubicBezTo>
                    <a:cubicBezTo>
                      <a:pt x="131" y="58"/>
                      <a:pt x="129" y="57"/>
                      <a:pt x="127" y="56"/>
                    </a:cubicBezTo>
                    <a:moveTo>
                      <a:pt x="127" y="56"/>
                    </a:moveTo>
                    <a:cubicBezTo>
                      <a:pt x="127" y="56"/>
                      <a:pt x="127" y="56"/>
                      <a:pt x="127" y="56"/>
                    </a:cubicBezTo>
                    <a:cubicBezTo>
                      <a:pt x="127" y="56"/>
                      <a:pt x="127" y="56"/>
                      <a:pt x="127" y="56"/>
                    </a:cubicBezTo>
                    <a:cubicBezTo>
                      <a:pt x="127" y="56"/>
                      <a:pt x="127" y="56"/>
                      <a:pt x="127" y="56"/>
                    </a:cubicBezTo>
                    <a:cubicBezTo>
                      <a:pt x="127" y="56"/>
                      <a:pt x="127" y="56"/>
                      <a:pt x="127" y="56"/>
                    </a:cubicBezTo>
                    <a:moveTo>
                      <a:pt x="100" y="56"/>
                    </a:moveTo>
                    <a:cubicBezTo>
                      <a:pt x="99" y="57"/>
                      <a:pt x="98" y="58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9" y="58"/>
                      <a:pt x="99" y="57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moveTo>
                      <a:pt x="149" y="55"/>
                    </a:moveTo>
                    <a:cubicBezTo>
                      <a:pt x="149" y="55"/>
                      <a:pt x="149" y="55"/>
                      <a:pt x="149" y="55"/>
                    </a:cubicBezTo>
                    <a:cubicBezTo>
                      <a:pt x="151" y="57"/>
                      <a:pt x="154" y="59"/>
                      <a:pt x="158" y="61"/>
                    </a:cubicBezTo>
                    <a:cubicBezTo>
                      <a:pt x="158" y="61"/>
                      <a:pt x="158" y="61"/>
                      <a:pt x="158" y="61"/>
                    </a:cubicBezTo>
                    <a:cubicBezTo>
                      <a:pt x="154" y="59"/>
                      <a:pt x="151" y="57"/>
                      <a:pt x="149" y="55"/>
                    </a:cubicBezTo>
                    <a:moveTo>
                      <a:pt x="128" y="55"/>
                    </a:moveTo>
                    <a:cubicBezTo>
                      <a:pt x="128" y="55"/>
                      <a:pt x="128" y="55"/>
                      <a:pt x="128" y="56"/>
                    </a:cubicBezTo>
                    <a:cubicBezTo>
                      <a:pt x="130" y="57"/>
                      <a:pt x="132" y="58"/>
                      <a:pt x="134" y="59"/>
                    </a:cubicBezTo>
                    <a:cubicBezTo>
                      <a:pt x="134" y="59"/>
                      <a:pt x="135" y="59"/>
                      <a:pt x="135" y="59"/>
                    </a:cubicBezTo>
                    <a:cubicBezTo>
                      <a:pt x="132" y="58"/>
                      <a:pt x="130" y="56"/>
                      <a:pt x="128" y="55"/>
                    </a:cubicBezTo>
                    <a:moveTo>
                      <a:pt x="102" y="55"/>
                    </a:moveTo>
                    <a:cubicBezTo>
                      <a:pt x="102" y="55"/>
                      <a:pt x="102" y="55"/>
                      <a:pt x="101" y="55"/>
                    </a:cubicBezTo>
                    <a:cubicBezTo>
                      <a:pt x="102" y="56"/>
                      <a:pt x="103" y="56"/>
                      <a:pt x="104" y="57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2" y="55"/>
                      <a:pt x="102" y="55"/>
                      <a:pt x="102" y="55"/>
                    </a:cubicBezTo>
                    <a:moveTo>
                      <a:pt x="128" y="55"/>
                    </a:moveTo>
                    <a:cubicBezTo>
                      <a:pt x="128" y="55"/>
                      <a:pt x="128" y="55"/>
                      <a:pt x="128" y="55"/>
                    </a:cubicBezTo>
                    <a:cubicBezTo>
                      <a:pt x="128" y="55"/>
                      <a:pt x="128" y="55"/>
                      <a:pt x="128" y="56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28" y="55"/>
                      <a:pt x="128" y="55"/>
                      <a:pt x="128" y="55"/>
                    </a:cubicBezTo>
                    <a:moveTo>
                      <a:pt x="184" y="55"/>
                    </a:moveTo>
                    <a:cubicBezTo>
                      <a:pt x="183" y="56"/>
                      <a:pt x="183" y="57"/>
                      <a:pt x="182" y="57"/>
                    </a:cubicBezTo>
                    <a:cubicBezTo>
                      <a:pt x="188" y="61"/>
                      <a:pt x="188" y="61"/>
                      <a:pt x="188" y="61"/>
                    </a:cubicBezTo>
                    <a:cubicBezTo>
                      <a:pt x="189" y="60"/>
                      <a:pt x="189" y="60"/>
                      <a:pt x="190" y="59"/>
                    </a:cubicBezTo>
                    <a:cubicBezTo>
                      <a:pt x="188" y="57"/>
                      <a:pt x="186" y="56"/>
                      <a:pt x="184" y="55"/>
                    </a:cubicBezTo>
                    <a:moveTo>
                      <a:pt x="101" y="55"/>
                    </a:move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moveTo>
                      <a:pt x="124" y="55"/>
                    </a:moveTo>
                    <a:cubicBezTo>
                      <a:pt x="123" y="56"/>
                      <a:pt x="123" y="56"/>
                      <a:pt x="122" y="57"/>
                    </a:cubicBezTo>
                    <a:cubicBezTo>
                      <a:pt x="123" y="57"/>
                      <a:pt x="123" y="58"/>
                      <a:pt x="124" y="58"/>
                    </a:cubicBezTo>
                    <a:cubicBezTo>
                      <a:pt x="124" y="57"/>
                      <a:pt x="124" y="56"/>
                      <a:pt x="125" y="56"/>
                    </a:cubicBezTo>
                    <a:cubicBezTo>
                      <a:pt x="125" y="55"/>
                      <a:pt x="124" y="55"/>
                      <a:pt x="124" y="55"/>
                    </a:cubicBezTo>
                    <a:moveTo>
                      <a:pt x="100" y="54"/>
                    </a:moveTo>
                    <a:cubicBezTo>
                      <a:pt x="100" y="54"/>
                      <a:pt x="100" y="55"/>
                      <a:pt x="100" y="55"/>
                    </a:cubicBezTo>
                    <a:cubicBezTo>
                      <a:pt x="100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0" y="54"/>
                      <a:pt x="100" y="54"/>
                      <a:pt x="100" y="54"/>
                    </a:cubicBezTo>
                    <a:moveTo>
                      <a:pt x="124" y="54"/>
                    </a:moveTo>
                    <a:cubicBezTo>
                      <a:pt x="124" y="54"/>
                      <a:pt x="124" y="54"/>
                      <a:pt x="124" y="54"/>
                    </a:cubicBezTo>
                    <a:cubicBezTo>
                      <a:pt x="124" y="54"/>
                      <a:pt x="125" y="55"/>
                      <a:pt x="125" y="55"/>
                    </a:cubicBezTo>
                    <a:cubicBezTo>
                      <a:pt x="125" y="55"/>
                      <a:pt x="125" y="55"/>
                      <a:pt x="125" y="55"/>
                    </a:cubicBezTo>
                    <a:cubicBezTo>
                      <a:pt x="125" y="55"/>
                      <a:pt x="125" y="54"/>
                      <a:pt x="124" y="54"/>
                    </a:cubicBezTo>
                    <a:moveTo>
                      <a:pt x="103" y="54"/>
                    </a:moveTo>
                    <a:cubicBezTo>
                      <a:pt x="102" y="54"/>
                      <a:pt x="102" y="54"/>
                      <a:pt x="102" y="55"/>
                    </a:cubicBezTo>
                    <a:cubicBezTo>
                      <a:pt x="103" y="55"/>
                      <a:pt x="103" y="56"/>
                      <a:pt x="104" y="56"/>
                    </a:cubicBezTo>
                    <a:cubicBezTo>
                      <a:pt x="104" y="56"/>
                      <a:pt x="104" y="55"/>
                      <a:pt x="105" y="55"/>
                    </a:cubicBezTo>
                    <a:cubicBezTo>
                      <a:pt x="104" y="54"/>
                      <a:pt x="103" y="54"/>
                      <a:pt x="103" y="54"/>
                    </a:cubicBezTo>
                    <a:moveTo>
                      <a:pt x="185" y="53"/>
                    </a:moveTo>
                    <a:cubicBezTo>
                      <a:pt x="184" y="54"/>
                      <a:pt x="184" y="54"/>
                      <a:pt x="184" y="55"/>
                    </a:cubicBezTo>
                    <a:cubicBezTo>
                      <a:pt x="186" y="56"/>
                      <a:pt x="188" y="57"/>
                      <a:pt x="190" y="58"/>
                    </a:cubicBezTo>
                    <a:cubicBezTo>
                      <a:pt x="190" y="58"/>
                      <a:pt x="191" y="57"/>
                      <a:pt x="191" y="57"/>
                    </a:cubicBezTo>
                    <a:cubicBezTo>
                      <a:pt x="185" y="53"/>
                      <a:pt x="185" y="53"/>
                      <a:pt x="185" y="53"/>
                    </a:cubicBezTo>
                    <a:moveTo>
                      <a:pt x="102" y="53"/>
                    </a:moveTo>
                    <a:cubicBezTo>
                      <a:pt x="102" y="54"/>
                      <a:pt x="102" y="54"/>
                      <a:pt x="102" y="54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2" y="54"/>
                      <a:pt x="102" y="54"/>
                      <a:pt x="102" y="53"/>
                    </a:cubicBezTo>
                    <a:cubicBezTo>
                      <a:pt x="102" y="53"/>
                      <a:pt x="102" y="53"/>
                      <a:pt x="102" y="53"/>
                    </a:cubicBezTo>
                    <a:moveTo>
                      <a:pt x="125" y="53"/>
                    </a:moveTo>
                    <a:cubicBezTo>
                      <a:pt x="125" y="53"/>
                      <a:pt x="124" y="53"/>
                      <a:pt x="124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5" y="54"/>
                      <a:pt x="125" y="53"/>
                      <a:pt x="125" y="53"/>
                    </a:cubicBezTo>
                    <a:moveTo>
                      <a:pt x="84" y="53"/>
                    </a:moveTo>
                    <a:cubicBezTo>
                      <a:pt x="84" y="54"/>
                      <a:pt x="83" y="54"/>
                      <a:pt x="83" y="54"/>
                    </a:cubicBezTo>
                    <a:cubicBezTo>
                      <a:pt x="84" y="55"/>
                      <a:pt x="85" y="55"/>
                      <a:pt x="86" y="56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4"/>
                      <a:pt x="85" y="54"/>
                      <a:pt x="84" y="53"/>
                    </a:cubicBezTo>
                    <a:moveTo>
                      <a:pt x="181" y="53"/>
                    </a:moveTo>
                    <a:cubicBezTo>
                      <a:pt x="180" y="54"/>
                      <a:pt x="180" y="55"/>
                      <a:pt x="179" y="56"/>
                    </a:cubicBezTo>
                    <a:cubicBezTo>
                      <a:pt x="180" y="56"/>
                      <a:pt x="180" y="56"/>
                      <a:pt x="180" y="56"/>
                    </a:cubicBezTo>
                    <a:cubicBezTo>
                      <a:pt x="181" y="55"/>
                      <a:pt x="181" y="55"/>
                      <a:pt x="182" y="54"/>
                    </a:cubicBezTo>
                    <a:cubicBezTo>
                      <a:pt x="182" y="54"/>
                      <a:pt x="181" y="53"/>
                      <a:pt x="181" y="53"/>
                    </a:cubicBezTo>
                    <a:moveTo>
                      <a:pt x="101" y="53"/>
                    </a:moveTo>
                    <a:cubicBezTo>
                      <a:pt x="101" y="53"/>
                      <a:pt x="101" y="54"/>
                      <a:pt x="101" y="54"/>
                    </a:cubicBezTo>
                    <a:cubicBezTo>
                      <a:pt x="101" y="54"/>
                      <a:pt x="101" y="54"/>
                      <a:pt x="101" y="54"/>
                    </a:cubicBezTo>
                    <a:cubicBezTo>
                      <a:pt x="101" y="54"/>
                      <a:pt x="101" y="53"/>
                      <a:pt x="102" y="53"/>
                    </a:cubicBezTo>
                    <a:cubicBezTo>
                      <a:pt x="101" y="53"/>
                      <a:pt x="101" y="53"/>
                      <a:pt x="101" y="53"/>
                    </a:cubicBezTo>
                    <a:moveTo>
                      <a:pt x="185" y="53"/>
                    </a:moveTo>
                    <a:cubicBezTo>
                      <a:pt x="185" y="53"/>
                      <a:pt x="185" y="53"/>
                      <a:pt x="185" y="53"/>
                    </a:cubicBezTo>
                    <a:cubicBezTo>
                      <a:pt x="187" y="54"/>
                      <a:pt x="189" y="56"/>
                      <a:pt x="191" y="57"/>
                    </a:cubicBezTo>
                    <a:cubicBezTo>
                      <a:pt x="191" y="56"/>
                      <a:pt x="191" y="56"/>
                      <a:pt x="191" y="56"/>
                    </a:cubicBezTo>
                    <a:cubicBezTo>
                      <a:pt x="190" y="55"/>
                      <a:pt x="188" y="54"/>
                      <a:pt x="185" y="53"/>
                    </a:cubicBezTo>
                    <a:moveTo>
                      <a:pt x="151" y="52"/>
                    </a:moveTo>
                    <a:cubicBezTo>
                      <a:pt x="150" y="53"/>
                      <a:pt x="149" y="54"/>
                      <a:pt x="149" y="55"/>
                    </a:cubicBezTo>
                    <a:cubicBezTo>
                      <a:pt x="150" y="56"/>
                      <a:pt x="151" y="56"/>
                      <a:pt x="152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4" y="58"/>
                      <a:pt x="156" y="59"/>
                      <a:pt x="158" y="61"/>
                    </a:cubicBezTo>
                    <a:cubicBezTo>
                      <a:pt x="159" y="60"/>
                      <a:pt x="159" y="58"/>
                      <a:pt x="160" y="57"/>
                    </a:cubicBezTo>
                    <a:cubicBezTo>
                      <a:pt x="157" y="56"/>
                      <a:pt x="154" y="54"/>
                      <a:pt x="151" y="52"/>
                    </a:cubicBezTo>
                    <a:moveTo>
                      <a:pt x="119" y="52"/>
                    </a:moveTo>
                    <a:cubicBezTo>
                      <a:pt x="118" y="53"/>
                      <a:pt x="118" y="53"/>
                      <a:pt x="117" y="54"/>
                    </a:cubicBezTo>
                    <a:cubicBezTo>
                      <a:pt x="118" y="55"/>
                      <a:pt x="119" y="55"/>
                      <a:pt x="120" y="56"/>
                    </a:cubicBezTo>
                    <a:cubicBezTo>
                      <a:pt x="121" y="55"/>
                      <a:pt x="121" y="54"/>
                      <a:pt x="122" y="54"/>
                    </a:cubicBezTo>
                    <a:cubicBezTo>
                      <a:pt x="121" y="53"/>
                      <a:pt x="120" y="52"/>
                      <a:pt x="119" y="52"/>
                    </a:cubicBezTo>
                    <a:moveTo>
                      <a:pt x="182" y="52"/>
                    </a:moveTo>
                    <a:cubicBezTo>
                      <a:pt x="182" y="52"/>
                      <a:pt x="181" y="53"/>
                      <a:pt x="181" y="53"/>
                    </a:cubicBezTo>
                    <a:cubicBezTo>
                      <a:pt x="181" y="53"/>
                      <a:pt x="182" y="53"/>
                      <a:pt x="182" y="54"/>
                    </a:cubicBezTo>
                    <a:cubicBezTo>
                      <a:pt x="182" y="53"/>
                      <a:pt x="182" y="53"/>
                      <a:pt x="183" y="52"/>
                    </a:cubicBezTo>
                    <a:cubicBezTo>
                      <a:pt x="182" y="52"/>
                      <a:pt x="182" y="52"/>
                      <a:pt x="182" y="52"/>
                    </a:cubicBezTo>
                    <a:moveTo>
                      <a:pt x="119" y="51"/>
                    </a:moveTo>
                    <a:cubicBezTo>
                      <a:pt x="119" y="51"/>
                      <a:pt x="119" y="51"/>
                      <a:pt x="119" y="51"/>
                    </a:cubicBezTo>
                    <a:cubicBezTo>
                      <a:pt x="120" y="52"/>
                      <a:pt x="121" y="53"/>
                      <a:pt x="122" y="53"/>
                    </a:cubicBezTo>
                    <a:cubicBezTo>
                      <a:pt x="122" y="53"/>
                      <a:pt x="122" y="53"/>
                      <a:pt x="122" y="53"/>
                    </a:cubicBezTo>
                    <a:cubicBezTo>
                      <a:pt x="121" y="52"/>
                      <a:pt x="120" y="52"/>
                      <a:pt x="119" y="51"/>
                    </a:cubicBezTo>
                    <a:moveTo>
                      <a:pt x="182" y="51"/>
                    </a:moveTo>
                    <a:cubicBezTo>
                      <a:pt x="182" y="51"/>
                      <a:pt x="182" y="51"/>
                      <a:pt x="182" y="52"/>
                    </a:cubicBezTo>
                    <a:cubicBezTo>
                      <a:pt x="182" y="52"/>
                      <a:pt x="183" y="52"/>
                      <a:pt x="183" y="52"/>
                    </a:cubicBezTo>
                    <a:cubicBezTo>
                      <a:pt x="183" y="52"/>
                      <a:pt x="183" y="52"/>
                      <a:pt x="183" y="51"/>
                    </a:cubicBezTo>
                    <a:cubicBezTo>
                      <a:pt x="183" y="51"/>
                      <a:pt x="183" y="51"/>
                      <a:pt x="182" y="51"/>
                    </a:cubicBezTo>
                    <a:moveTo>
                      <a:pt x="120" y="50"/>
                    </a:moveTo>
                    <a:cubicBezTo>
                      <a:pt x="120" y="51"/>
                      <a:pt x="119" y="51"/>
                      <a:pt x="119" y="51"/>
                    </a:cubicBezTo>
                    <a:cubicBezTo>
                      <a:pt x="120" y="51"/>
                      <a:pt x="121" y="52"/>
                      <a:pt x="122" y="53"/>
                    </a:cubicBezTo>
                    <a:cubicBezTo>
                      <a:pt x="123" y="52"/>
                      <a:pt x="123" y="52"/>
                      <a:pt x="123" y="52"/>
                    </a:cubicBezTo>
                    <a:cubicBezTo>
                      <a:pt x="122" y="52"/>
                      <a:pt x="121" y="51"/>
                      <a:pt x="120" y="50"/>
                    </a:cubicBezTo>
                    <a:moveTo>
                      <a:pt x="105" y="50"/>
                    </a:moveTo>
                    <a:cubicBezTo>
                      <a:pt x="105" y="50"/>
                      <a:pt x="105" y="50"/>
                      <a:pt x="105" y="50"/>
                    </a:cubicBezTo>
                    <a:cubicBezTo>
                      <a:pt x="106" y="50"/>
                      <a:pt x="106" y="51"/>
                      <a:pt x="107" y="51"/>
                    </a:cubicBezTo>
                    <a:cubicBezTo>
                      <a:pt x="107" y="51"/>
                      <a:pt x="107" y="51"/>
                      <a:pt x="107" y="51"/>
                    </a:cubicBezTo>
                    <a:cubicBezTo>
                      <a:pt x="106" y="50"/>
                      <a:pt x="106" y="50"/>
                      <a:pt x="105" y="50"/>
                    </a:cubicBezTo>
                    <a:moveTo>
                      <a:pt x="104" y="49"/>
                    </a:move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4" y="49"/>
                      <a:pt x="105" y="49"/>
                    </a:cubicBezTo>
                    <a:cubicBezTo>
                      <a:pt x="105" y="49"/>
                      <a:pt x="105" y="49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moveTo>
                      <a:pt x="104" y="49"/>
                    </a:move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4" y="49"/>
                      <a:pt x="104" y="49"/>
                    </a:cubicBezTo>
                    <a:moveTo>
                      <a:pt x="69" y="48"/>
                    </a:moveTo>
                    <a:cubicBezTo>
                      <a:pt x="67" y="51"/>
                      <a:pt x="66" y="53"/>
                      <a:pt x="65" y="55"/>
                    </a:cubicBezTo>
                    <a:cubicBezTo>
                      <a:pt x="65" y="56"/>
                      <a:pt x="66" y="56"/>
                      <a:pt x="67" y="57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49"/>
                      <a:pt x="70" y="49"/>
                      <a:pt x="69" y="49"/>
                    </a:cubicBezTo>
                    <a:cubicBezTo>
                      <a:pt x="69" y="49"/>
                      <a:pt x="68" y="50"/>
                      <a:pt x="68" y="51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9" y="49"/>
                      <a:pt x="69" y="49"/>
                      <a:pt x="69" y="48"/>
                    </a:cubicBezTo>
                    <a:moveTo>
                      <a:pt x="87" y="48"/>
                    </a:moveTo>
                    <a:cubicBezTo>
                      <a:pt x="86" y="49"/>
                      <a:pt x="86" y="50"/>
                      <a:pt x="85" y="51"/>
                    </a:cubicBezTo>
                    <a:cubicBezTo>
                      <a:pt x="86" y="52"/>
                      <a:pt x="87" y="52"/>
                      <a:pt x="88" y="53"/>
                    </a:cubicBezTo>
                    <a:cubicBezTo>
                      <a:pt x="88" y="52"/>
                      <a:pt x="89" y="51"/>
                      <a:pt x="89" y="50"/>
                    </a:cubicBezTo>
                    <a:cubicBezTo>
                      <a:pt x="89" y="49"/>
                      <a:pt x="88" y="49"/>
                      <a:pt x="87" y="48"/>
                    </a:cubicBezTo>
                    <a:moveTo>
                      <a:pt x="68" y="48"/>
                    </a:moveTo>
                    <a:cubicBezTo>
                      <a:pt x="67" y="50"/>
                      <a:pt x="65" y="53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5" y="53"/>
                      <a:pt x="67" y="51"/>
                      <a:pt x="68" y="48"/>
                    </a:cubicBezTo>
                    <a:cubicBezTo>
                      <a:pt x="68" y="48"/>
                      <a:pt x="68" y="48"/>
                      <a:pt x="68" y="48"/>
                    </a:cubicBezTo>
                    <a:moveTo>
                      <a:pt x="88" y="47"/>
                    </a:move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8"/>
                      <a:pt x="89" y="48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88" y="47"/>
                      <a:pt x="88" y="47"/>
                      <a:pt x="88" y="47"/>
                    </a:cubicBezTo>
                    <a:moveTo>
                      <a:pt x="173" y="47"/>
                    </a:moveTo>
                    <a:cubicBezTo>
                      <a:pt x="173" y="47"/>
                      <a:pt x="172" y="48"/>
                      <a:pt x="172" y="48"/>
                    </a:cubicBezTo>
                    <a:cubicBezTo>
                      <a:pt x="174" y="49"/>
                      <a:pt x="175" y="50"/>
                      <a:pt x="175" y="50"/>
                    </a:cubicBezTo>
                    <a:cubicBezTo>
                      <a:pt x="175" y="50"/>
                      <a:pt x="173" y="49"/>
                      <a:pt x="172" y="48"/>
                    </a:cubicBezTo>
                    <a:cubicBezTo>
                      <a:pt x="172" y="49"/>
                      <a:pt x="171" y="50"/>
                      <a:pt x="171" y="50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8" y="54"/>
                      <a:pt x="179" y="53"/>
                      <a:pt x="179" y="52"/>
                    </a:cubicBezTo>
                    <a:cubicBezTo>
                      <a:pt x="178" y="52"/>
                      <a:pt x="178" y="51"/>
                      <a:pt x="177" y="51"/>
                    </a:cubicBezTo>
                    <a:cubicBezTo>
                      <a:pt x="178" y="51"/>
                      <a:pt x="178" y="52"/>
                      <a:pt x="179" y="52"/>
                    </a:cubicBezTo>
                    <a:cubicBezTo>
                      <a:pt x="179" y="51"/>
                      <a:pt x="180" y="51"/>
                      <a:pt x="180" y="51"/>
                    </a:cubicBezTo>
                    <a:cubicBezTo>
                      <a:pt x="173" y="47"/>
                      <a:pt x="173" y="47"/>
                      <a:pt x="173" y="47"/>
                    </a:cubicBezTo>
                    <a:moveTo>
                      <a:pt x="173" y="46"/>
                    </a:moveTo>
                    <a:cubicBezTo>
                      <a:pt x="173" y="46"/>
                      <a:pt x="173" y="46"/>
                      <a:pt x="173" y="46"/>
                    </a:cubicBezTo>
                    <a:cubicBezTo>
                      <a:pt x="180" y="50"/>
                      <a:pt x="180" y="50"/>
                      <a:pt x="180" y="50"/>
                    </a:cubicBezTo>
                    <a:cubicBezTo>
                      <a:pt x="180" y="50"/>
                      <a:pt x="180" y="50"/>
                      <a:pt x="180" y="50"/>
                    </a:cubicBezTo>
                    <a:cubicBezTo>
                      <a:pt x="178" y="49"/>
                      <a:pt x="176" y="47"/>
                      <a:pt x="173" y="46"/>
                    </a:cubicBezTo>
                    <a:moveTo>
                      <a:pt x="133" y="46"/>
                    </a:moveTo>
                    <a:cubicBezTo>
                      <a:pt x="133" y="46"/>
                      <a:pt x="133" y="46"/>
                      <a:pt x="133" y="46"/>
                    </a:cubicBezTo>
                    <a:cubicBezTo>
                      <a:pt x="135" y="47"/>
                      <a:pt x="138" y="49"/>
                      <a:pt x="140" y="50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38" y="48"/>
                      <a:pt x="135" y="47"/>
                      <a:pt x="133" y="46"/>
                    </a:cubicBezTo>
                    <a:moveTo>
                      <a:pt x="133" y="46"/>
                    </a:moveTo>
                    <a:cubicBezTo>
                      <a:pt x="133" y="46"/>
                      <a:pt x="133" y="46"/>
                      <a:pt x="133" y="46"/>
                    </a:cubicBezTo>
                    <a:cubicBezTo>
                      <a:pt x="133" y="46"/>
                      <a:pt x="133" y="46"/>
                      <a:pt x="133" y="46"/>
                    </a:cubicBezTo>
                    <a:cubicBezTo>
                      <a:pt x="133" y="46"/>
                      <a:pt x="133" y="46"/>
                      <a:pt x="133" y="46"/>
                    </a:cubicBezTo>
                    <a:cubicBezTo>
                      <a:pt x="133" y="46"/>
                      <a:pt x="133" y="46"/>
                      <a:pt x="133" y="46"/>
                    </a:cubicBezTo>
                    <a:moveTo>
                      <a:pt x="71" y="46"/>
                    </a:moveTo>
                    <a:cubicBezTo>
                      <a:pt x="71" y="46"/>
                      <a:pt x="70" y="46"/>
                      <a:pt x="70" y="47"/>
                    </a:cubicBezTo>
                    <a:cubicBezTo>
                      <a:pt x="71" y="47"/>
                      <a:pt x="71" y="48"/>
                      <a:pt x="72" y="48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2" y="46"/>
                      <a:pt x="71" y="46"/>
                      <a:pt x="71" y="46"/>
                    </a:cubicBezTo>
                    <a:moveTo>
                      <a:pt x="89" y="46"/>
                    </a:moveTo>
                    <a:cubicBezTo>
                      <a:pt x="88" y="46"/>
                      <a:pt x="88" y="46"/>
                      <a:pt x="88" y="47"/>
                    </a:cubicBezTo>
                    <a:cubicBezTo>
                      <a:pt x="89" y="47"/>
                      <a:pt x="90" y="47"/>
                      <a:pt x="91" y="48"/>
                    </a:cubicBezTo>
                    <a:cubicBezTo>
                      <a:pt x="91" y="48"/>
                      <a:pt x="91" y="47"/>
                      <a:pt x="91" y="47"/>
                    </a:cubicBezTo>
                    <a:cubicBezTo>
                      <a:pt x="90" y="47"/>
                      <a:pt x="89" y="46"/>
                      <a:pt x="89" y="46"/>
                    </a:cubicBezTo>
                    <a:moveTo>
                      <a:pt x="70" y="45"/>
                    </a:moveTo>
                    <a:cubicBezTo>
                      <a:pt x="70" y="46"/>
                      <a:pt x="70" y="46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0" y="45"/>
                    </a:cubicBezTo>
                    <a:moveTo>
                      <a:pt x="108" y="45"/>
                    </a:moveTo>
                    <a:cubicBezTo>
                      <a:pt x="107" y="46"/>
                      <a:pt x="107" y="47"/>
                      <a:pt x="106" y="47"/>
                    </a:cubicBezTo>
                    <a:cubicBezTo>
                      <a:pt x="107" y="48"/>
                      <a:pt x="108" y="48"/>
                      <a:pt x="109" y="49"/>
                    </a:cubicBezTo>
                    <a:cubicBezTo>
                      <a:pt x="109" y="48"/>
                      <a:pt x="109" y="47"/>
                      <a:pt x="110" y="47"/>
                    </a:cubicBezTo>
                    <a:cubicBezTo>
                      <a:pt x="109" y="46"/>
                      <a:pt x="108" y="46"/>
                      <a:pt x="108" y="45"/>
                    </a:cubicBezTo>
                    <a:moveTo>
                      <a:pt x="70" y="45"/>
                    </a:moveTo>
                    <a:cubicBezTo>
                      <a:pt x="70" y="46"/>
                      <a:pt x="70" y="46"/>
                      <a:pt x="69" y="46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0" y="46"/>
                      <a:pt x="70" y="46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moveTo>
                      <a:pt x="107" y="45"/>
                    </a:moveTo>
                    <a:cubicBezTo>
                      <a:pt x="107" y="46"/>
                      <a:pt x="106" y="46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6" y="46"/>
                      <a:pt x="107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moveTo>
                      <a:pt x="108" y="45"/>
                    </a:moveTo>
                    <a:cubicBezTo>
                      <a:pt x="108" y="45"/>
                      <a:pt x="108" y="45"/>
                      <a:pt x="108" y="45"/>
                    </a:cubicBezTo>
                    <a:cubicBezTo>
                      <a:pt x="109" y="45"/>
                      <a:pt x="109" y="46"/>
                      <a:pt x="110" y="46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09" y="46"/>
                      <a:pt x="109" y="45"/>
                      <a:pt x="108" y="45"/>
                    </a:cubicBezTo>
                    <a:moveTo>
                      <a:pt x="107" y="44"/>
                    </a:move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4"/>
                      <a:pt x="107" y="45"/>
                      <a:pt x="107" y="45"/>
                    </a:cubicBezTo>
                    <a:cubicBezTo>
                      <a:pt x="107" y="45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4"/>
                    </a:cubicBezTo>
                    <a:moveTo>
                      <a:pt x="106" y="44"/>
                    </a:moveTo>
                    <a:cubicBezTo>
                      <a:pt x="106" y="45"/>
                      <a:pt x="105" y="46"/>
                      <a:pt x="105" y="46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5" y="47"/>
                      <a:pt x="105" y="47"/>
                      <a:pt x="105" y="47"/>
                    </a:cubicBezTo>
                    <a:cubicBezTo>
                      <a:pt x="106" y="46"/>
                      <a:pt x="106" y="45"/>
                      <a:pt x="107" y="45"/>
                    </a:cubicBezTo>
                    <a:cubicBezTo>
                      <a:pt x="106" y="44"/>
                      <a:pt x="106" y="44"/>
                      <a:pt x="106" y="44"/>
                    </a:cubicBezTo>
                    <a:moveTo>
                      <a:pt x="108" y="44"/>
                    </a:moveTo>
                    <a:cubicBezTo>
                      <a:pt x="108" y="44"/>
                      <a:pt x="108" y="44"/>
                      <a:pt x="108" y="44"/>
                    </a:cubicBezTo>
                    <a:cubicBezTo>
                      <a:pt x="109" y="45"/>
                      <a:pt x="110" y="45"/>
                      <a:pt x="110" y="46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10" y="45"/>
                      <a:pt x="109" y="45"/>
                      <a:pt x="109" y="44"/>
                    </a:cubicBezTo>
                    <a:cubicBezTo>
                      <a:pt x="109" y="44"/>
                      <a:pt x="109" y="44"/>
                      <a:pt x="108" y="44"/>
                    </a:cubicBezTo>
                    <a:moveTo>
                      <a:pt x="106" y="44"/>
                    </a:moveTo>
                    <a:cubicBezTo>
                      <a:pt x="106" y="44"/>
                      <a:pt x="106" y="44"/>
                      <a:pt x="106" y="44"/>
                    </a:cubicBezTo>
                    <a:cubicBezTo>
                      <a:pt x="106" y="44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6" y="44"/>
                    </a:cubicBezTo>
                    <a:moveTo>
                      <a:pt x="130" y="44"/>
                    </a:move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1" y="44"/>
                      <a:pt x="131" y="45"/>
                    </a:cubicBezTo>
                    <a:cubicBezTo>
                      <a:pt x="131" y="45"/>
                      <a:pt x="131" y="45"/>
                      <a:pt x="131" y="44"/>
                    </a:cubicBezTo>
                    <a:cubicBezTo>
                      <a:pt x="131" y="44"/>
                      <a:pt x="131" y="44"/>
                      <a:pt x="130" y="44"/>
                    </a:cubicBezTo>
                    <a:moveTo>
                      <a:pt x="108" y="44"/>
                    </a:move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moveTo>
                      <a:pt x="107" y="43"/>
                    </a:moveTo>
                    <a:cubicBezTo>
                      <a:pt x="107" y="43"/>
                      <a:pt x="107" y="43"/>
                      <a:pt x="107" y="43"/>
                    </a:cubicBezTo>
                    <a:cubicBezTo>
                      <a:pt x="107" y="43"/>
                      <a:pt x="107" y="44"/>
                      <a:pt x="107" y="44"/>
                    </a:cubicBezTo>
                    <a:cubicBezTo>
                      <a:pt x="107" y="44"/>
                      <a:pt x="107" y="43"/>
                      <a:pt x="107" y="43"/>
                    </a:cubicBezTo>
                    <a:cubicBezTo>
                      <a:pt x="107" y="43"/>
                      <a:pt x="107" y="43"/>
                      <a:pt x="107" y="43"/>
                    </a:cubicBezTo>
                    <a:moveTo>
                      <a:pt x="129" y="43"/>
                    </a:move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moveTo>
                      <a:pt x="135" y="43"/>
                    </a:moveTo>
                    <a:cubicBezTo>
                      <a:pt x="135" y="44"/>
                      <a:pt x="134" y="45"/>
                      <a:pt x="134" y="45"/>
                    </a:cubicBezTo>
                    <a:cubicBezTo>
                      <a:pt x="136" y="47"/>
                      <a:pt x="138" y="48"/>
                      <a:pt x="140" y="50"/>
                    </a:cubicBezTo>
                    <a:cubicBezTo>
                      <a:pt x="141" y="49"/>
                      <a:pt x="141" y="48"/>
                      <a:pt x="142" y="47"/>
                    </a:cubicBezTo>
                    <a:cubicBezTo>
                      <a:pt x="140" y="45"/>
                      <a:pt x="137" y="44"/>
                      <a:pt x="135" y="43"/>
                    </a:cubicBezTo>
                    <a:moveTo>
                      <a:pt x="135" y="43"/>
                    </a:moveTo>
                    <a:cubicBezTo>
                      <a:pt x="134" y="44"/>
                      <a:pt x="134" y="45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4" y="45"/>
                      <a:pt x="134" y="44"/>
                      <a:pt x="135" y="43"/>
                    </a:cubicBezTo>
                    <a:cubicBezTo>
                      <a:pt x="135" y="43"/>
                      <a:pt x="135" y="43"/>
                      <a:pt x="135" y="43"/>
                    </a:cubicBezTo>
                    <a:moveTo>
                      <a:pt x="91" y="42"/>
                    </a:moveTo>
                    <a:cubicBezTo>
                      <a:pt x="91" y="42"/>
                      <a:pt x="91" y="42"/>
                      <a:pt x="91" y="42"/>
                    </a:cubicBezTo>
                    <a:cubicBezTo>
                      <a:pt x="92" y="42"/>
                      <a:pt x="93" y="43"/>
                      <a:pt x="94" y="43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3" y="43"/>
                      <a:pt x="92" y="42"/>
                      <a:pt x="91" y="42"/>
                    </a:cubicBezTo>
                    <a:moveTo>
                      <a:pt x="132" y="41"/>
                    </a:moveTo>
                    <a:cubicBezTo>
                      <a:pt x="131" y="42"/>
                      <a:pt x="131" y="43"/>
                      <a:pt x="130" y="43"/>
                    </a:cubicBezTo>
                    <a:cubicBezTo>
                      <a:pt x="131" y="44"/>
                      <a:pt x="131" y="44"/>
                      <a:pt x="132" y="44"/>
                    </a:cubicBezTo>
                    <a:cubicBezTo>
                      <a:pt x="132" y="43"/>
                      <a:pt x="133" y="42"/>
                      <a:pt x="133" y="42"/>
                    </a:cubicBezTo>
                    <a:cubicBezTo>
                      <a:pt x="133" y="41"/>
                      <a:pt x="132" y="41"/>
                      <a:pt x="132" y="41"/>
                    </a:cubicBezTo>
                    <a:moveTo>
                      <a:pt x="74" y="41"/>
                    </a:moveTo>
                    <a:cubicBezTo>
                      <a:pt x="73" y="42"/>
                      <a:pt x="73" y="43"/>
                      <a:pt x="72" y="44"/>
                    </a:cubicBezTo>
                    <a:cubicBezTo>
                      <a:pt x="73" y="44"/>
                      <a:pt x="73" y="44"/>
                      <a:pt x="74" y="44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1"/>
                      <a:pt x="74" y="41"/>
                      <a:pt x="74" y="41"/>
                    </a:cubicBezTo>
                    <a:moveTo>
                      <a:pt x="125" y="41"/>
                    </a:moveTo>
                    <a:cubicBezTo>
                      <a:pt x="125" y="41"/>
                      <a:pt x="125" y="41"/>
                      <a:pt x="125" y="41"/>
                    </a:cubicBezTo>
                    <a:cubicBezTo>
                      <a:pt x="126" y="41"/>
                      <a:pt x="127" y="42"/>
                      <a:pt x="128" y="43"/>
                    </a:cubicBezTo>
                    <a:cubicBezTo>
                      <a:pt x="128" y="43"/>
                      <a:pt x="128" y="43"/>
                      <a:pt x="128" y="42"/>
                    </a:cubicBezTo>
                    <a:cubicBezTo>
                      <a:pt x="127" y="42"/>
                      <a:pt x="126" y="41"/>
                      <a:pt x="125" y="41"/>
                    </a:cubicBezTo>
                    <a:moveTo>
                      <a:pt x="73" y="40"/>
                    </a:moveTo>
                    <a:cubicBezTo>
                      <a:pt x="73" y="41"/>
                      <a:pt x="72" y="42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3" y="40"/>
                      <a:pt x="73" y="40"/>
                      <a:pt x="73" y="40"/>
                    </a:cubicBezTo>
                    <a:moveTo>
                      <a:pt x="73" y="40"/>
                    </a:moveTo>
                    <a:cubicBezTo>
                      <a:pt x="73" y="41"/>
                      <a:pt x="72" y="42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2" y="42"/>
                      <a:pt x="73" y="41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moveTo>
                      <a:pt x="131" y="40"/>
                    </a:move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30" y="42"/>
                      <a:pt x="130" y="41"/>
                      <a:pt x="131" y="40"/>
                    </a:cubicBezTo>
                    <a:cubicBezTo>
                      <a:pt x="131" y="40"/>
                      <a:pt x="131" y="40"/>
                      <a:pt x="131" y="40"/>
                    </a:cubicBezTo>
                    <a:moveTo>
                      <a:pt x="158" y="40"/>
                    </a:moveTo>
                    <a:cubicBezTo>
                      <a:pt x="158" y="40"/>
                      <a:pt x="157" y="41"/>
                      <a:pt x="157" y="42"/>
                    </a:cubicBezTo>
                    <a:cubicBezTo>
                      <a:pt x="161" y="44"/>
                      <a:pt x="161" y="44"/>
                      <a:pt x="161" y="44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66" y="46"/>
                      <a:pt x="166" y="46"/>
                      <a:pt x="167" y="45"/>
                    </a:cubicBezTo>
                    <a:cubicBezTo>
                      <a:pt x="164" y="44"/>
                      <a:pt x="161" y="42"/>
                      <a:pt x="158" y="40"/>
                    </a:cubicBezTo>
                    <a:moveTo>
                      <a:pt x="75" y="40"/>
                    </a:moveTo>
                    <a:cubicBezTo>
                      <a:pt x="75" y="40"/>
                      <a:pt x="75" y="40"/>
                      <a:pt x="75" y="40"/>
                    </a:cubicBezTo>
                    <a:cubicBezTo>
                      <a:pt x="75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5" y="40"/>
                      <a:pt x="75" y="40"/>
                      <a:pt x="75" y="40"/>
                    </a:cubicBezTo>
                    <a:moveTo>
                      <a:pt x="74" y="39"/>
                    </a:move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moveTo>
                      <a:pt x="74" y="39"/>
                    </a:move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moveTo>
                      <a:pt x="159" y="39"/>
                    </a:moveTo>
                    <a:cubicBezTo>
                      <a:pt x="159" y="39"/>
                      <a:pt x="158" y="39"/>
                      <a:pt x="158" y="40"/>
                    </a:cubicBezTo>
                    <a:cubicBezTo>
                      <a:pt x="161" y="42"/>
                      <a:pt x="164" y="43"/>
                      <a:pt x="167" y="45"/>
                    </a:cubicBezTo>
                    <a:cubicBezTo>
                      <a:pt x="167" y="44"/>
                      <a:pt x="167" y="44"/>
                      <a:pt x="168" y="44"/>
                    </a:cubicBezTo>
                    <a:cubicBezTo>
                      <a:pt x="159" y="39"/>
                      <a:pt x="159" y="39"/>
                      <a:pt x="159" y="39"/>
                    </a:cubicBezTo>
                    <a:moveTo>
                      <a:pt x="76" y="38"/>
                    </a:moveTo>
                    <a:cubicBezTo>
                      <a:pt x="75" y="38"/>
                      <a:pt x="75" y="39"/>
                      <a:pt x="75" y="39"/>
                    </a:cubicBezTo>
                    <a:cubicBezTo>
                      <a:pt x="76" y="39"/>
                      <a:pt x="76" y="39"/>
                      <a:pt x="76" y="40"/>
                    </a:cubicBezTo>
                    <a:cubicBezTo>
                      <a:pt x="77" y="39"/>
                      <a:pt x="77" y="39"/>
                      <a:pt x="77" y="39"/>
                    </a:cubicBezTo>
                    <a:cubicBezTo>
                      <a:pt x="77" y="39"/>
                      <a:pt x="76" y="38"/>
                      <a:pt x="76" y="38"/>
                    </a:cubicBezTo>
                    <a:moveTo>
                      <a:pt x="127" y="38"/>
                    </a:moveTo>
                    <a:cubicBezTo>
                      <a:pt x="126" y="39"/>
                      <a:pt x="126" y="40"/>
                      <a:pt x="125" y="40"/>
                    </a:cubicBezTo>
                    <a:cubicBezTo>
                      <a:pt x="126" y="41"/>
                      <a:pt x="127" y="42"/>
                      <a:pt x="128" y="42"/>
                    </a:cubicBezTo>
                    <a:cubicBezTo>
                      <a:pt x="128" y="42"/>
                      <a:pt x="129" y="42"/>
                      <a:pt x="129" y="42"/>
                    </a:cubicBezTo>
                    <a:cubicBezTo>
                      <a:pt x="129" y="42"/>
                      <a:pt x="129" y="41"/>
                      <a:pt x="130" y="40"/>
                    </a:cubicBezTo>
                    <a:cubicBezTo>
                      <a:pt x="129" y="39"/>
                      <a:pt x="128" y="39"/>
                      <a:pt x="127" y="38"/>
                    </a:cubicBezTo>
                    <a:moveTo>
                      <a:pt x="159" y="38"/>
                    </a:moveTo>
                    <a:cubicBezTo>
                      <a:pt x="159" y="38"/>
                      <a:pt x="159" y="38"/>
                      <a:pt x="159" y="38"/>
                    </a:cubicBezTo>
                    <a:cubicBezTo>
                      <a:pt x="168" y="43"/>
                      <a:pt x="168" y="43"/>
                      <a:pt x="168" y="43"/>
                    </a:cubicBezTo>
                    <a:cubicBezTo>
                      <a:pt x="168" y="43"/>
                      <a:pt x="168" y="43"/>
                      <a:pt x="168" y="43"/>
                    </a:cubicBezTo>
                    <a:cubicBezTo>
                      <a:pt x="165" y="41"/>
                      <a:pt x="162" y="40"/>
                      <a:pt x="159" y="38"/>
                    </a:cubicBezTo>
                    <a:moveTo>
                      <a:pt x="75" y="38"/>
                    </a:moveTo>
                    <a:cubicBezTo>
                      <a:pt x="75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5" y="38"/>
                      <a:pt x="75" y="38"/>
                    </a:cubicBezTo>
                    <a:cubicBezTo>
                      <a:pt x="75" y="38"/>
                      <a:pt x="74" y="38"/>
                      <a:pt x="74" y="38"/>
                    </a:cubicBezTo>
                    <a:cubicBezTo>
                      <a:pt x="74" y="38"/>
                      <a:pt x="75" y="39"/>
                      <a:pt x="75" y="39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moveTo>
                      <a:pt x="94" y="37"/>
                    </a:moveTo>
                    <a:cubicBezTo>
                      <a:pt x="94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5" y="40"/>
                    </a:cubicBezTo>
                    <a:cubicBezTo>
                      <a:pt x="96" y="40"/>
                      <a:pt x="96" y="39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6" y="38"/>
                      <a:pt x="95" y="37"/>
                      <a:pt x="94" y="37"/>
                    </a:cubicBezTo>
                    <a:moveTo>
                      <a:pt x="94" y="36"/>
                    </a:moveTo>
                    <a:cubicBezTo>
                      <a:pt x="94" y="36"/>
                      <a:pt x="94" y="36"/>
                      <a:pt x="94" y="36"/>
                    </a:cubicBezTo>
                    <a:cubicBezTo>
                      <a:pt x="95" y="37"/>
                      <a:pt x="96" y="37"/>
                      <a:pt x="97" y="38"/>
                    </a:cubicBezTo>
                    <a:cubicBezTo>
                      <a:pt x="97" y="38"/>
                      <a:pt x="97" y="38"/>
                      <a:pt x="97" y="37"/>
                    </a:cubicBezTo>
                    <a:cubicBezTo>
                      <a:pt x="96" y="37"/>
                      <a:pt x="95" y="36"/>
                      <a:pt x="94" y="36"/>
                    </a:cubicBezTo>
                    <a:moveTo>
                      <a:pt x="147" y="35"/>
                    </a:moveTo>
                    <a:cubicBezTo>
                      <a:pt x="148" y="36"/>
                      <a:pt x="148" y="36"/>
                      <a:pt x="148" y="36"/>
                    </a:cubicBezTo>
                    <a:cubicBezTo>
                      <a:pt x="148" y="36"/>
                      <a:pt x="148" y="36"/>
                      <a:pt x="148" y="36"/>
                    </a:cubicBezTo>
                    <a:cubicBezTo>
                      <a:pt x="148" y="36"/>
                      <a:pt x="147" y="36"/>
                      <a:pt x="147" y="35"/>
                    </a:cubicBezTo>
                    <a:moveTo>
                      <a:pt x="78" y="34"/>
                    </a:moveTo>
                    <a:cubicBezTo>
                      <a:pt x="78" y="34"/>
                      <a:pt x="78" y="34"/>
                      <a:pt x="78" y="34"/>
                    </a:cubicBezTo>
                    <a:cubicBezTo>
                      <a:pt x="78" y="34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8" y="34"/>
                      <a:pt x="78" y="34"/>
                    </a:cubicBezTo>
                    <a:moveTo>
                      <a:pt x="77" y="33"/>
                    </a:moveTo>
                    <a:cubicBezTo>
                      <a:pt x="77" y="34"/>
                      <a:pt x="77" y="34"/>
                      <a:pt x="77" y="34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77" y="34"/>
                      <a:pt x="77" y="34"/>
                      <a:pt x="77" y="33"/>
                    </a:cubicBezTo>
                    <a:moveTo>
                      <a:pt x="150" y="33"/>
                    </a:move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moveTo>
                      <a:pt x="117" y="32"/>
                    </a:moveTo>
                    <a:cubicBezTo>
                      <a:pt x="117" y="33"/>
                      <a:pt x="116" y="34"/>
                      <a:pt x="116" y="35"/>
                    </a:cubicBezTo>
                    <a:cubicBezTo>
                      <a:pt x="116" y="35"/>
                      <a:pt x="116" y="35"/>
                      <a:pt x="117" y="35"/>
                    </a:cubicBezTo>
                    <a:cubicBezTo>
                      <a:pt x="117" y="35"/>
                      <a:pt x="118" y="34"/>
                      <a:pt x="118" y="33"/>
                    </a:cubicBezTo>
                    <a:cubicBezTo>
                      <a:pt x="118" y="33"/>
                      <a:pt x="118" y="32"/>
                      <a:pt x="117" y="32"/>
                    </a:cubicBezTo>
                    <a:moveTo>
                      <a:pt x="116" y="31"/>
                    </a:moveTo>
                    <a:cubicBezTo>
                      <a:pt x="115" y="32"/>
                      <a:pt x="115" y="33"/>
                      <a:pt x="114" y="34"/>
                    </a:cubicBezTo>
                    <a:cubicBezTo>
                      <a:pt x="115" y="34"/>
                      <a:pt x="115" y="34"/>
                      <a:pt x="116" y="35"/>
                    </a:cubicBezTo>
                    <a:cubicBezTo>
                      <a:pt x="116" y="34"/>
                      <a:pt x="116" y="34"/>
                      <a:pt x="116" y="34"/>
                    </a:cubicBezTo>
                    <a:cubicBezTo>
                      <a:pt x="116" y="33"/>
                      <a:pt x="117" y="33"/>
                      <a:pt x="117" y="32"/>
                    </a:cubicBezTo>
                    <a:cubicBezTo>
                      <a:pt x="117" y="32"/>
                      <a:pt x="116" y="32"/>
                      <a:pt x="116" y="31"/>
                    </a:cubicBezTo>
                    <a:moveTo>
                      <a:pt x="115" y="31"/>
                    </a:moveTo>
                    <a:cubicBezTo>
                      <a:pt x="115" y="32"/>
                      <a:pt x="114" y="33"/>
                      <a:pt x="114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4" y="33"/>
                      <a:pt x="115" y="32"/>
                      <a:pt x="115" y="31"/>
                    </a:cubicBezTo>
                    <a:cubicBezTo>
                      <a:pt x="115" y="31"/>
                      <a:pt x="115" y="31"/>
                      <a:pt x="115" y="31"/>
                    </a:cubicBezTo>
                    <a:moveTo>
                      <a:pt x="114" y="30"/>
                    </a:moveTo>
                    <a:cubicBezTo>
                      <a:pt x="114" y="31"/>
                      <a:pt x="113" y="32"/>
                      <a:pt x="113" y="33"/>
                    </a:cubicBezTo>
                    <a:cubicBezTo>
                      <a:pt x="113" y="33"/>
                      <a:pt x="113" y="33"/>
                      <a:pt x="113" y="33"/>
                    </a:cubicBezTo>
                    <a:cubicBezTo>
                      <a:pt x="114" y="32"/>
                      <a:pt x="114" y="31"/>
                      <a:pt x="115" y="31"/>
                    </a:cubicBezTo>
                    <a:cubicBezTo>
                      <a:pt x="114" y="31"/>
                      <a:pt x="114" y="30"/>
                      <a:pt x="114" y="30"/>
                    </a:cubicBezTo>
                    <a:moveTo>
                      <a:pt x="143" y="29"/>
                    </a:moveTo>
                    <a:cubicBezTo>
                      <a:pt x="143" y="29"/>
                      <a:pt x="143" y="29"/>
                      <a:pt x="143" y="30"/>
                    </a:cubicBezTo>
                    <a:cubicBezTo>
                      <a:pt x="143" y="30"/>
                      <a:pt x="143" y="30"/>
                      <a:pt x="144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2" y="30"/>
                      <a:pt x="142" y="31"/>
                      <a:pt x="142" y="32"/>
                    </a:cubicBezTo>
                    <a:cubicBezTo>
                      <a:pt x="144" y="34"/>
                      <a:pt x="147" y="35"/>
                      <a:pt x="148" y="36"/>
                    </a:cubicBezTo>
                    <a:cubicBezTo>
                      <a:pt x="149" y="35"/>
                      <a:pt x="149" y="34"/>
                      <a:pt x="150" y="33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6" y="31"/>
                      <a:pt x="144" y="30"/>
                      <a:pt x="143" y="29"/>
                    </a:cubicBezTo>
                    <a:moveTo>
                      <a:pt x="143" y="29"/>
                    </a:moveTo>
                    <a:cubicBezTo>
                      <a:pt x="143" y="29"/>
                      <a:pt x="143" y="29"/>
                      <a:pt x="143" y="29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48" y="31"/>
                      <a:pt x="146" y="30"/>
                      <a:pt x="143" y="29"/>
                    </a:cubicBezTo>
                    <a:moveTo>
                      <a:pt x="81" y="28"/>
                    </a:move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1" y="32"/>
                      <a:pt x="81" y="32"/>
                    </a:cubicBezTo>
                    <a:cubicBezTo>
                      <a:pt x="82" y="31"/>
                      <a:pt x="82" y="30"/>
                      <a:pt x="83" y="29"/>
                    </a:cubicBezTo>
                    <a:cubicBezTo>
                      <a:pt x="82" y="29"/>
                      <a:pt x="82" y="29"/>
                      <a:pt x="81" y="28"/>
                    </a:cubicBezTo>
                    <a:moveTo>
                      <a:pt x="80" y="28"/>
                    </a:moveTo>
                    <a:cubicBezTo>
                      <a:pt x="80" y="29"/>
                      <a:pt x="79" y="30"/>
                      <a:pt x="79" y="31"/>
                    </a:cubicBezTo>
                    <a:cubicBezTo>
                      <a:pt x="79" y="31"/>
                      <a:pt x="79" y="31"/>
                      <a:pt x="79" y="31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29"/>
                      <a:pt x="80" y="29"/>
                      <a:pt x="81" y="28"/>
                    </a:cubicBezTo>
                    <a:cubicBezTo>
                      <a:pt x="81" y="28"/>
                      <a:pt x="81" y="28"/>
                      <a:pt x="80" y="28"/>
                    </a:cubicBezTo>
                    <a:moveTo>
                      <a:pt x="140" y="28"/>
                    </a:moveTo>
                    <a:cubicBezTo>
                      <a:pt x="139" y="28"/>
                      <a:pt x="139" y="29"/>
                      <a:pt x="138" y="30"/>
                    </a:cubicBezTo>
                    <a:cubicBezTo>
                      <a:pt x="139" y="30"/>
                      <a:pt x="139" y="30"/>
                      <a:pt x="140" y="30"/>
                    </a:cubicBezTo>
                    <a:cubicBezTo>
                      <a:pt x="140" y="30"/>
                      <a:pt x="140" y="29"/>
                      <a:pt x="141" y="28"/>
                    </a:cubicBezTo>
                    <a:cubicBezTo>
                      <a:pt x="140" y="28"/>
                      <a:pt x="140" y="28"/>
                      <a:pt x="140" y="28"/>
                    </a:cubicBezTo>
                    <a:moveTo>
                      <a:pt x="140" y="27"/>
                    </a:moveTo>
                    <a:cubicBezTo>
                      <a:pt x="140" y="27"/>
                      <a:pt x="140" y="27"/>
                      <a:pt x="140" y="27"/>
                    </a:cubicBezTo>
                    <a:cubicBezTo>
                      <a:pt x="140" y="28"/>
                      <a:pt x="140" y="28"/>
                      <a:pt x="141" y="28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40" y="28"/>
                      <a:pt x="140" y="27"/>
                    </a:cubicBezTo>
                    <a:moveTo>
                      <a:pt x="138" y="27"/>
                    </a:move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8" y="28"/>
                      <a:pt x="138" y="28"/>
                      <a:pt x="138" y="27"/>
                    </a:cubicBezTo>
                    <a:cubicBezTo>
                      <a:pt x="138" y="27"/>
                      <a:pt x="138" y="27"/>
                      <a:pt x="138" y="27"/>
                    </a:cubicBezTo>
                    <a:moveTo>
                      <a:pt x="140" y="27"/>
                    </a:moveTo>
                    <a:cubicBezTo>
                      <a:pt x="140" y="27"/>
                      <a:pt x="140" y="27"/>
                      <a:pt x="140" y="27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7"/>
                      <a:pt x="140" y="27"/>
                      <a:pt x="140" y="27"/>
                    </a:cubicBezTo>
                    <a:moveTo>
                      <a:pt x="138" y="26"/>
                    </a:moveTo>
                    <a:cubicBezTo>
                      <a:pt x="138" y="27"/>
                      <a:pt x="138" y="27"/>
                      <a:pt x="138" y="27"/>
                    </a:cubicBezTo>
                    <a:cubicBezTo>
                      <a:pt x="138" y="27"/>
                      <a:pt x="138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8" y="27"/>
                      <a:pt x="138" y="26"/>
                    </a:cubicBezTo>
                    <a:moveTo>
                      <a:pt x="139" y="26"/>
                    </a:moveTo>
                    <a:cubicBezTo>
                      <a:pt x="138" y="26"/>
                      <a:pt x="138" y="26"/>
                      <a:pt x="138" y="26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9" y="26"/>
                      <a:pt x="139" y="26"/>
                      <a:pt x="139" y="26"/>
                    </a:cubicBezTo>
                    <a:moveTo>
                      <a:pt x="135" y="25"/>
                    </a:moveTo>
                    <a:cubicBezTo>
                      <a:pt x="134" y="25"/>
                      <a:pt x="134" y="26"/>
                      <a:pt x="134" y="27"/>
                    </a:cubicBezTo>
                    <a:cubicBezTo>
                      <a:pt x="135" y="27"/>
                      <a:pt x="136" y="28"/>
                      <a:pt x="137" y="29"/>
                    </a:cubicBezTo>
                    <a:cubicBezTo>
                      <a:pt x="137" y="28"/>
                      <a:pt x="137" y="27"/>
                      <a:pt x="138" y="27"/>
                    </a:cubicBezTo>
                    <a:cubicBezTo>
                      <a:pt x="135" y="25"/>
                      <a:pt x="135" y="25"/>
                      <a:pt x="135" y="25"/>
                    </a:cubicBezTo>
                    <a:moveTo>
                      <a:pt x="105" y="25"/>
                    </a:moveTo>
                    <a:cubicBezTo>
                      <a:pt x="105" y="26"/>
                      <a:pt x="104" y="26"/>
                      <a:pt x="104" y="27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04" y="26"/>
                      <a:pt x="105" y="26"/>
                      <a:pt x="105" y="25"/>
                    </a:cubicBezTo>
                    <a:cubicBezTo>
                      <a:pt x="105" y="25"/>
                      <a:pt x="105" y="25"/>
                      <a:pt x="105" y="25"/>
                    </a:cubicBezTo>
                    <a:moveTo>
                      <a:pt x="135" y="24"/>
                    </a:moveTo>
                    <a:cubicBezTo>
                      <a:pt x="135" y="24"/>
                      <a:pt x="135" y="24"/>
                      <a:pt x="135" y="24"/>
                    </a:cubicBezTo>
                    <a:cubicBezTo>
                      <a:pt x="136" y="25"/>
                      <a:pt x="137" y="26"/>
                      <a:pt x="138" y="26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7" y="26"/>
                      <a:pt x="136" y="25"/>
                      <a:pt x="135" y="24"/>
                    </a:cubicBezTo>
                    <a:moveTo>
                      <a:pt x="135" y="24"/>
                    </a:moveTo>
                    <a:cubicBezTo>
                      <a:pt x="135" y="24"/>
                      <a:pt x="135" y="24"/>
                      <a:pt x="135" y="24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7" y="25"/>
                      <a:pt x="136" y="25"/>
                      <a:pt x="135" y="24"/>
                    </a:cubicBezTo>
                    <a:moveTo>
                      <a:pt x="102" y="23"/>
                    </a:moveTo>
                    <a:cubicBezTo>
                      <a:pt x="102" y="24"/>
                      <a:pt x="101" y="24"/>
                      <a:pt x="101" y="25"/>
                    </a:cubicBezTo>
                    <a:cubicBezTo>
                      <a:pt x="102" y="26"/>
                      <a:pt x="102" y="26"/>
                      <a:pt x="103" y="27"/>
                    </a:cubicBezTo>
                    <a:cubicBezTo>
                      <a:pt x="104" y="26"/>
                      <a:pt x="104" y="25"/>
                      <a:pt x="105" y="25"/>
                    </a:cubicBezTo>
                    <a:cubicBezTo>
                      <a:pt x="104" y="24"/>
                      <a:pt x="103" y="23"/>
                      <a:pt x="102" y="23"/>
                    </a:cubicBezTo>
                    <a:moveTo>
                      <a:pt x="125" y="19"/>
                    </a:moveTo>
                    <a:cubicBezTo>
                      <a:pt x="125" y="20"/>
                      <a:pt x="125" y="20"/>
                      <a:pt x="124" y="21"/>
                    </a:cubicBezTo>
                    <a:cubicBezTo>
                      <a:pt x="125" y="21"/>
                      <a:pt x="125" y="21"/>
                      <a:pt x="125" y="22"/>
                    </a:cubicBezTo>
                    <a:cubicBezTo>
                      <a:pt x="126" y="21"/>
                      <a:pt x="126" y="21"/>
                      <a:pt x="126" y="20"/>
                    </a:cubicBezTo>
                    <a:cubicBezTo>
                      <a:pt x="125" y="19"/>
                      <a:pt x="125" y="19"/>
                      <a:pt x="125" y="19"/>
                    </a:cubicBezTo>
                    <a:moveTo>
                      <a:pt x="126" y="19"/>
                    </a:move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27" y="20"/>
                      <a:pt x="127" y="19"/>
                      <a:pt x="127" y="19"/>
                    </a:cubicBezTo>
                    <a:cubicBezTo>
                      <a:pt x="127" y="19"/>
                      <a:pt x="126" y="19"/>
                      <a:pt x="126" y="19"/>
                    </a:cubicBezTo>
                    <a:moveTo>
                      <a:pt x="123" y="18"/>
                    </a:moveTo>
                    <a:cubicBezTo>
                      <a:pt x="123" y="19"/>
                      <a:pt x="123" y="19"/>
                      <a:pt x="123" y="20"/>
                    </a:cubicBezTo>
                    <a:cubicBezTo>
                      <a:pt x="123" y="20"/>
                      <a:pt x="124" y="20"/>
                      <a:pt x="124" y="21"/>
                    </a:cubicBezTo>
                    <a:cubicBezTo>
                      <a:pt x="124" y="20"/>
                      <a:pt x="125" y="20"/>
                      <a:pt x="125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4" y="19"/>
                      <a:pt x="123" y="18"/>
                      <a:pt x="123" y="18"/>
                    </a:cubicBezTo>
                    <a:moveTo>
                      <a:pt x="123" y="18"/>
                    </a:moveTo>
                    <a:cubicBezTo>
                      <a:pt x="122" y="18"/>
                      <a:pt x="122" y="19"/>
                      <a:pt x="122" y="19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2" y="19"/>
                      <a:pt x="122" y="19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moveTo>
                      <a:pt x="124" y="17"/>
                    </a:moveTo>
                    <a:cubicBezTo>
                      <a:pt x="124" y="18"/>
                      <a:pt x="124" y="18"/>
                      <a:pt x="124" y="18"/>
                    </a:cubicBezTo>
                    <a:cubicBezTo>
                      <a:pt x="125" y="19"/>
                      <a:pt x="125" y="19"/>
                      <a:pt x="125" y="19"/>
                    </a:cubicBezTo>
                    <a:cubicBezTo>
                      <a:pt x="125" y="19"/>
                      <a:pt x="125" y="19"/>
                      <a:pt x="125" y="19"/>
                    </a:cubicBezTo>
                    <a:cubicBezTo>
                      <a:pt x="125" y="19"/>
                      <a:pt x="125" y="18"/>
                      <a:pt x="125" y="18"/>
                    </a:cubicBezTo>
                    <a:cubicBezTo>
                      <a:pt x="125" y="18"/>
                      <a:pt x="124" y="18"/>
                      <a:pt x="124" y="17"/>
                    </a:cubicBezTo>
                    <a:moveTo>
                      <a:pt x="122" y="17"/>
                    </a:moveTo>
                    <a:cubicBezTo>
                      <a:pt x="122" y="17"/>
                      <a:pt x="122" y="17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1" y="18"/>
                      <a:pt x="121" y="18"/>
                      <a:pt x="121" y="19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7"/>
                      <a:pt x="122" y="17"/>
                    </a:cubicBezTo>
                    <a:moveTo>
                      <a:pt x="123" y="17"/>
                    </a:move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moveTo>
                      <a:pt x="123" y="17"/>
                    </a:move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moveTo>
                      <a:pt x="122" y="17"/>
                    </a:moveTo>
                    <a:cubicBezTo>
                      <a:pt x="122" y="17"/>
                      <a:pt x="122" y="17"/>
                      <a:pt x="122" y="17"/>
                    </a:cubicBezTo>
                    <a:cubicBezTo>
                      <a:pt x="122" y="17"/>
                      <a:pt x="122" y="17"/>
                      <a:pt x="122" y="17"/>
                    </a:cubicBezTo>
                    <a:cubicBezTo>
                      <a:pt x="122" y="17"/>
                      <a:pt x="123" y="17"/>
                      <a:pt x="123" y="17"/>
                    </a:cubicBezTo>
                    <a:cubicBezTo>
                      <a:pt x="122" y="17"/>
                      <a:pt x="122" y="17"/>
                      <a:pt x="122" y="17"/>
                    </a:cubicBezTo>
                    <a:moveTo>
                      <a:pt x="122" y="16"/>
                    </a:moveTo>
                    <a:cubicBezTo>
                      <a:pt x="122" y="16"/>
                      <a:pt x="122" y="17"/>
                      <a:pt x="122" y="17"/>
                    </a:cubicBezTo>
                    <a:cubicBezTo>
                      <a:pt x="122" y="17"/>
                      <a:pt x="122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2" y="17"/>
                      <a:pt x="122" y="17"/>
                      <a:pt x="122" y="16"/>
                    </a:cubicBezTo>
                    <a:moveTo>
                      <a:pt x="89" y="15"/>
                    </a:moveTo>
                    <a:cubicBezTo>
                      <a:pt x="88" y="15"/>
                      <a:pt x="88" y="16"/>
                      <a:pt x="88" y="17"/>
                    </a:cubicBezTo>
                    <a:cubicBezTo>
                      <a:pt x="88" y="17"/>
                      <a:pt x="89" y="18"/>
                      <a:pt x="90" y="18"/>
                    </a:cubicBezTo>
                    <a:cubicBezTo>
                      <a:pt x="90" y="18"/>
                      <a:pt x="91" y="17"/>
                      <a:pt x="91" y="16"/>
                    </a:cubicBezTo>
                    <a:cubicBezTo>
                      <a:pt x="91" y="16"/>
                      <a:pt x="90" y="15"/>
                      <a:pt x="89" y="15"/>
                    </a:cubicBezTo>
                    <a:moveTo>
                      <a:pt x="88" y="14"/>
                    </a:moveTo>
                    <a:cubicBezTo>
                      <a:pt x="88" y="15"/>
                      <a:pt x="87" y="16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4"/>
                      <a:pt x="88" y="14"/>
                      <a:pt x="88" y="14"/>
                    </a:cubicBezTo>
                    <a:moveTo>
                      <a:pt x="113" y="12"/>
                    </a:moveTo>
                    <a:cubicBezTo>
                      <a:pt x="113" y="12"/>
                      <a:pt x="113" y="13"/>
                      <a:pt x="113" y="13"/>
                    </a:cubicBezTo>
                    <a:cubicBezTo>
                      <a:pt x="112" y="13"/>
                      <a:pt x="112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3" y="13"/>
                      <a:pt x="113" y="13"/>
                      <a:pt x="113" y="12"/>
                    </a:cubicBezTo>
                    <a:cubicBezTo>
                      <a:pt x="113" y="12"/>
                      <a:pt x="113" y="12"/>
                      <a:pt x="113" y="12"/>
                    </a:cubicBezTo>
                    <a:moveTo>
                      <a:pt x="113" y="12"/>
                    </a:moveTo>
                    <a:cubicBezTo>
                      <a:pt x="113" y="12"/>
                      <a:pt x="113" y="12"/>
                      <a:pt x="113" y="12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3" y="12"/>
                      <a:pt x="113" y="12"/>
                      <a:pt x="113" y="12"/>
                    </a:cubicBezTo>
                    <a:moveTo>
                      <a:pt x="114" y="11"/>
                    </a:move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moveTo>
                      <a:pt x="110" y="10"/>
                    </a:moveTo>
                    <a:cubicBezTo>
                      <a:pt x="109" y="11"/>
                      <a:pt x="109" y="11"/>
                      <a:pt x="109" y="12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2" y="13"/>
                      <a:pt x="112" y="12"/>
                      <a:pt x="113" y="12"/>
                    </a:cubicBezTo>
                    <a:cubicBezTo>
                      <a:pt x="112" y="11"/>
                      <a:pt x="111" y="11"/>
                      <a:pt x="110" y="10"/>
                    </a:cubicBezTo>
                    <a:cubicBezTo>
                      <a:pt x="110" y="10"/>
                      <a:pt x="110" y="10"/>
                      <a:pt x="110" y="10"/>
                    </a:cubicBezTo>
                    <a:moveTo>
                      <a:pt x="110" y="10"/>
                    </a:moveTo>
                    <a:cubicBezTo>
                      <a:pt x="110" y="10"/>
                      <a:pt x="110" y="10"/>
                      <a:pt x="110" y="10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3" y="12"/>
                      <a:pt x="113" y="11"/>
                      <a:pt x="113" y="11"/>
                    </a:cubicBezTo>
                    <a:cubicBezTo>
                      <a:pt x="112" y="11"/>
                      <a:pt x="111" y="10"/>
                      <a:pt x="110" y="10"/>
                    </a:cubicBezTo>
                    <a:moveTo>
                      <a:pt x="110" y="9"/>
                    </a:moveTo>
                    <a:cubicBezTo>
                      <a:pt x="110" y="9"/>
                      <a:pt x="110" y="9"/>
                      <a:pt x="110" y="9"/>
                    </a:cubicBezTo>
                    <a:cubicBezTo>
                      <a:pt x="111" y="10"/>
                      <a:pt x="112" y="10"/>
                      <a:pt x="113" y="11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2" y="10"/>
                      <a:pt x="111" y="10"/>
                      <a:pt x="110" y="9"/>
                    </a:cubicBezTo>
                    <a:moveTo>
                      <a:pt x="96" y="2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8" y="3"/>
                      <a:pt x="98" y="2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3"/>
                      <a:pt x="97" y="3"/>
                      <a:pt x="98" y="2"/>
                    </a:cubicBezTo>
                    <a:cubicBezTo>
                      <a:pt x="97" y="2"/>
                      <a:pt x="97" y="2"/>
                      <a:pt x="96" y="2"/>
                    </a:cubicBezTo>
                    <a:moveTo>
                      <a:pt x="98" y="2"/>
                    </a:moveTo>
                    <a:cubicBezTo>
                      <a:pt x="98" y="2"/>
                      <a:pt x="98" y="2"/>
                      <a:pt x="98" y="2"/>
                    </a:cubicBezTo>
                    <a:cubicBezTo>
                      <a:pt x="99" y="2"/>
                      <a:pt x="99" y="2"/>
                      <a:pt x="100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2"/>
                      <a:pt x="99" y="2"/>
                      <a:pt x="98" y="2"/>
                    </a:cubicBezTo>
                    <a:moveTo>
                      <a:pt x="96" y="1"/>
                    </a:moveTo>
                    <a:cubicBezTo>
                      <a:pt x="95" y="2"/>
                      <a:pt x="95" y="3"/>
                      <a:pt x="94" y="4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1"/>
                      <a:pt x="96" y="1"/>
                      <a:pt x="96" y="1"/>
                    </a:cubicBezTo>
                    <a:moveTo>
                      <a:pt x="97" y="1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8" y="1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1"/>
                      <a:pt x="97" y="1"/>
                      <a:pt x="97" y="1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6" y="1"/>
                      <a:pt x="96" y="0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0" name="Freeform 9941"/>
              <p:cNvSpPr>
                <a:spLocks noEditPoints="1"/>
              </p:cNvSpPr>
              <p:nvPr/>
            </p:nvSpPr>
            <p:spPr bwMode="auto">
              <a:xfrm>
                <a:off x="-666" y="3757"/>
                <a:ext cx="390" cy="173"/>
              </a:xfrm>
              <a:custGeom>
                <a:avLst/>
                <a:gdLst>
                  <a:gd name="T0" fmla="*/ 90 w 165"/>
                  <a:gd name="T1" fmla="*/ 70 h 73"/>
                  <a:gd name="T2" fmla="*/ 38 w 165"/>
                  <a:gd name="T3" fmla="*/ 69 h 73"/>
                  <a:gd name="T4" fmla="*/ 3 w 165"/>
                  <a:gd name="T5" fmla="*/ 65 h 73"/>
                  <a:gd name="T6" fmla="*/ 49 w 165"/>
                  <a:gd name="T7" fmla="*/ 62 h 73"/>
                  <a:gd name="T8" fmla="*/ 105 w 165"/>
                  <a:gd name="T9" fmla="*/ 65 h 73"/>
                  <a:gd name="T10" fmla="*/ 114 w 165"/>
                  <a:gd name="T11" fmla="*/ 59 h 73"/>
                  <a:gd name="T12" fmla="*/ 84 w 165"/>
                  <a:gd name="T13" fmla="*/ 68 h 73"/>
                  <a:gd name="T14" fmla="*/ 15 w 165"/>
                  <a:gd name="T15" fmla="*/ 59 h 73"/>
                  <a:gd name="T16" fmla="*/ 15 w 165"/>
                  <a:gd name="T17" fmla="*/ 59 h 73"/>
                  <a:gd name="T18" fmla="*/ 65 w 165"/>
                  <a:gd name="T19" fmla="*/ 56 h 73"/>
                  <a:gd name="T20" fmla="*/ 117 w 165"/>
                  <a:gd name="T21" fmla="*/ 55 h 73"/>
                  <a:gd name="T22" fmla="*/ 8 w 165"/>
                  <a:gd name="T23" fmla="*/ 56 h 73"/>
                  <a:gd name="T24" fmla="*/ 35 w 165"/>
                  <a:gd name="T25" fmla="*/ 53 h 73"/>
                  <a:gd name="T26" fmla="*/ 94 w 165"/>
                  <a:gd name="T27" fmla="*/ 51 h 73"/>
                  <a:gd name="T28" fmla="*/ 27 w 165"/>
                  <a:gd name="T29" fmla="*/ 50 h 73"/>
                  <a:gd name="T30" fmla="*/ 73 w 165"/>
                  <a:gd name="T31" fmla="*/ 47 h 73"/>
                  <a:gd name="T32" fmla="*/ 28 w 165"/>
                  <a:gd name="T33" fmla="*/ 48 h 73"/>
                  <a:gd name="T34" fmla="*/ 43 w 165"/>
                  <a:gd name="T35" fmla="*/ 46 h 73"/>
                  <a:gd name="T36" fmla="*/ 69 w 165"/>
                  <a:gd name="T37" fmla="*/ 45 h 73"/>
                  <a:gd name="T38" fmla="*/ 23 w 165"/>
                  <a:gd name="T39" fmla="*/ 46 h 73"/>
                  <a:gd name="T40" fmla="*/ 62 w 165"/>
                  <a:gd name="T41" fmla="*/ 42 h 73"/>
                  <a:gd name="T42" fmla="*/ 66 w 165"/>
                  <a:gd name="T43" fmla="*/ 43 h 73"/>
                  <a:gd name="T44" fmla="*/ 75 w 165"/>
                  <a:gd name="T45" fmla="*/ 44 h 73"/>
                  <a:gd name="T46" fmla="*/ 31 w 165"/>
                  <a:gd name="T47" fmla="*/ 39 h 73"/>
                  <a:gd name="T48" fmla="*/ 118 w 165"/>
                  <a:gd name="T49" fmla="*/ 51 h 73"/>
                  <a:gd name="T50" fmla="*/ 92 w 165"/>
                  <a:gd name="T51" fmla="*/ 37 h 73"/>
                  <a:gd name="T52" fmla="*/ 33 w 165"/>
                  <a:gd name="T53" fmla="*/ 37 h 73"/>
                  <a:gd name="T54" fmla="*/ 52 w 165"/>
                  <a:gd name="T55" fmla="*/ 35 h 73"/>
                  <a:gd name="T56" fmla="*/ 99 w 165"/>
                  <a:gd name="T57" fmla="*/ 40 h 73"/>
                  <a:gd name="T58" fmla="*/ 81 w 165"/>
                  <a:gd name="T59" fmla="*/ 34 h 73"/>
                  <a:gd name="T60" fmla="*/ 89 w 165"/>
                  <a:gd name="T61" fmla="*/ 35 h 73"/>
                  <a:gd name="T62" fmla="*/ 82 w 165"/>
                  <a:gd name="T63" fmla="*/ 31 h 73"/>
                  <a:gd name="T64" fmla="*/ 52 w 165"/>
                  <a:gd name="T65" fmla="*/ 32 h 73"/>
                  <a:gd name="T66" fmla="*/ 76 w 165"/>
                  <a:gd name="T67" fmla="*/ 30 h 73"/>
                  <a:gd name="T68" fmla="*/ 73 w 165"/>
                  <a:gd name="T69" fmla="*/ 30 h 73"/>
                  <a:gd name="T70" fmla="*/ 55 w 165"/>
                  <a:gd name="T71" fmla="*/ 27 h 73"/>
                  <a:gd name="T72" fmla="*/ 128 w 165"/>
                  <a:gd name="T73" fmla="*/ 33 h 73"/>
                  <a:gd name="T74" fmla="*/ 104 w 165"/>
                  <a:gd name="T75" fmla="*/ 32 h 73"/>
                  <a:gd name="T76" fmla="*/ 137 w 165"/>
                  <a:gd name="T77" fmla="*/ 24 h 73"/>
                  <a:gd name="T78" fmla="*/ 86 w 165"/>
                  <a:gd name="T79" fmla="*/ 23 h 73"/>
                  <a:gd name="T80" fmla="*/ 37 w 165"/>
                  <a:gd name="T81" fmla="*/ 23 h 73"/>
                  <a:gd name="T82" fmla="*/ 40 w 165"/>
                  <a:gd name="T83" fmla="*/ 24 h 73"/>
                  <a:gd name="T84" fmla="*/ 41 w 165"/>
                  <a:gd name="T85" fmla="*/ 19 h 73"/>
                  <a:gd name="T86" fmla="*/ 88 w 165"/>
                  <a:gd name="T87" fmla="*/ 19 h 73"/>
                  <a:gd name="T88" fmla="*/ 38 w 165"/>
                  <a:gd name="T89" fmla="*/ 18 h 73"/>
                  <a:gd name="T90" fmla="*/ 62 w 165"/>
                  <a:gd name="T91" fmla="*/ 19 h 73"/>
                  <a:gd name="T92" fmla="*/ 80 w 165"/>
                  <a:gd name="T93" fmla="*/ 18 h 73"/>
                  <a:gd name="T94" fmla="*/ 157 w 165"/>
                  <a:gd name="T95" fmla="*/ 17 h 73"/>
                  <a:gd name="T96" fmla="*/ 66 w 165"/>
                  <a:gd name="T97" fmla="*/ 15 h 73"/>
                  <a:gd name="T98" fmla="*/ 150 w 165"/>
                  <a:gd name="T99" fmla="*/ 17 h 73"/>
                  <a:gd name="T100" fmla="*/ 137 w 165"/>
                  <a:gd name="T101" fmla="*/ 18 h 73"/>
                  <a:gd name="T102" fmla="*/ 153 w 165"/>
                  <a:gd name="T103" fmla="*/ 12 h 73"/>
                  <a:gd name="T104" fmla="*/ 65 w 165"/>
                  <a:gd name="T105" fmla="*/ 11 h 73"/>
                  <a:gd name="T106" fmla="*/ 159 w 165"/>
                  <a:gd name="T107" fmla="*/ 14 h 73"/>
                  <a:gd name="T108" fmla="*/ 62 w 165"/>
                  <a:gd name="T109" fmla="*/ 9 h 73"/>
                  <a:gd name="T110" fmla="*/ 48 w 165"/>
                  <a:gd name="T111" fmla="*/ 9 h 73"/>
                  <a:gd name="T112" fmla="*/ 67 w 165"/>
                  <a:gd name="T113" fmla="*/ 10 h 73"/>
                  <a:gd name="T114" fmla="*/ 43 w 165"/>
                  <a:gd name="T115" fmla="*/ 10 h 73"/>
                  <a:gd name="T116" fmla="*/ 83 w 165"/>
                  <a:gd name="T117" fmla="*/ 8 h 73"/>
                  <a:gd name="T118" fmla="*/ 50 w 165"/>
                  <a:gd name="T119" fmla="*/ 4 h 73"/>
                  <a:gd name="T120" fmla="*/ 142 w 165"/>
                  <a:gd name="T121" fmla="*/ 9 h 73"/>
                  <a:gd name="T122" fmla="*/ 33 w 165"/>
                  <a:gd name="T123" fmla="*/ 6 h 73"/>
                  <a:gd name="T124" fmla="*/ 50 w 165"/>
                  <a:gd name="T125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5" h="73">
                    <a:moveTo>
                      <a:pt x="47" y="71"/>
                    </a:move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moveTo>
                      <a:pt x="103" y="70"/>
                    </a:moveTo>
                    <a:cubicBezTo>
                      <a:pt x="102" y="70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moveTo>
                      <a:pt x="90" y="70"/>
                    </a:move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0" y="70"/>
                      <a:pt x="90" y="70"/>
                    </a:cubicBezTo>
                    <a:moveTo>
                      <a:pt x="42" y="70"/>
                    </a:moveTo>
                    <a:cubicBezTo>
                      <a:pt x="42" y="70"/>
                      <a:pt x="42" y="70"/>
                      <a:pt x="41" y="70"/>
                    </a:cubicBezTo>
                    <a:cubicBezTo>
                      <a:pt x="42" y="70"/>
                      <a:pt x="43" y="71"/>
                      <a:pt x="44" y="71"/>
                    </a:cubicBezTo>
                    <a:cubicBezTo>
                      <a:pt x="44" y="71"/>
                      <a:pt x="44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4" y="71"/>
                      <a:pt x="44" y="70"/>
                      <a:pt x="44" y="70"/>
                    </a:cubicBezTo>
                    <a:cubicBezTo>
                      <a:pt x="44" y="70"/>
                      <a:pt x="43" y="70"/>
                      <a:pt x="42" y="70"/>
                    </a:cubicBezTo>
                    <a:moveTo>
                      <a:pt x="90" y="69"/>
                    </a:move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0" y="70"/>
                      <a:pt x="90" y="69"/>
                    </a:cubicBezTo>
                    <a:moveTo>
                      <a:pt x="15" y="69"/>
                    </a:move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moveTo>
                      <a:pt x="90" y="69"/>
                    </a:move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moveTo>
                      <a:pt x="15" y="69"/>
                    </a:move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70"/>
                    </a:cubicBezTo>
                    <a:cubicBezTo>
                      <a:pt x="16" y="70"/>
                      <a:pt x="17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7" y="69"/>
                      <a:pt x="17" y="69"/>
                    </a:cubicBezTo>
                    <a:cubicBezTo>
                      <a:pt x="17" y="69"/>
                      <a:pt x="16" y="69"/>
                      <a:pt x="16" y="69"/>
                    </a:cubicBezTo>
                    <a:cubicBezTo>
                      <a:pt x="15" y="69"/>
                      <a:pt x="15" y="69"/>
                      <a:pt x="15" y="69"/>
                    </a:cubicBezTo>
                    <a:moveTo>
                      <a:pt x="37" y="68"/>
                    </a:moveTo>
                    <a:cubicBezTo>
                      <a:pt x="37" y="68"/>
                      <a:pt x="37" y="68"/>
                      <a:pt x="37" y="68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69"/>
                      <a:pt x="38" y="68"/>
                      <a:pt x="38" y="68"/>
                    </a:cubicBezTo>
                    <a:cubicBezTo>
                      <a:pt x="38" y="68"/>
                      <a:pt x="37" y="68"/>
                      <a:pt x="37" y="68"/>
                    </a:cubicBezTo>
                    <a:moveTo>
                      <a:pt x="85" y="67"/>
                    </a:moveTo>
                    <a:cubicBezTo>
                      <a:pt x="85" y="67"/>
                      <a:pt x="85" y="67"/>
                      <a:pt x="85" y="67"/>
                    </a:cubicBezTo>
                    <a:cubicBezTo>
                      <a:pt x="86" y="67"/>
                      <a:pt x="86" y="68"/>
                      <a:pt x="87" y="68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88" y="68"/>
                      <a:pt x="86" y="68"/>
                      <a:pt x="85" y="67"/>
                    </a:cubicBezTo>
                    <a:moveTo>
                      <a:pt x="4" y="66"/>
                    </a:moveTo>
                    <a:cubicBezTo>
                      <a:pt x="9" y="68"/>
                      <a:pt x="9" y="68"/>
                      <a:pt x="9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6"/>
                      <a:pt x="4" y="66"/>
                      <a:pt x="4" y="66"/>
                    </a:cubicBezTo>
                    <a:moveTo>
                      <a:pt x="61" y="66"/>
                    </a:moveTo>
                    <a:cubicBezTo>
                      <a:pt x="60" y="67"/>
                      <a:pt x="60" y="67"/>
                      <a:pt x="60" y="67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1" y="66"/>
                      <a:pt x="61" y="66"/>
                      <a:pt x="61" y="66"/>
                    </a:cubicBezTo>
                    <a:moveTo>
                      <a:pt x="0" y="65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5"/>
                      <a:pt x="2" y="65"/>
                      <a:pt x="2" y="66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0" y="65"/>
                      <a:pt x="0" y="65"/>
                      <a:pt x="0" y="65"/>
                    </a:cubicBezTo>
                    <a:moveTo>
                      <a:pt x="57" y="64"/>
                    </a:moveTo>
                    <a:cubicBezTo>
                      <a:pt x="56" y="64"/>
                      <a:pt x="56" y="65"/>
                      <a:pt x="56" y="65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5"/>
                      <a:pt x="59" y="65"/>
                    </a:cubicBezTo>
                    <a:cubicBezTo>
                      <a:pt x="57" y="64"/>
                      <a:pt x="57" y="64"/>
                      <a:pt x="57" y="64"/>
                    </a:cubicBezTo>
                    <a:moveTo>
                      <a:pt x="28" y="64"/>
                    </a:moveTo>
                    <a:cubicBezTo>
                      <a:pt x="28" y="65"/>
                      <a:pt x="28" y="65"/>
                      <a:pt x="28" y="65"/>
                    </a:cubicBezTo>
                    <a:cubicBezTo>
                      <a:pt x="29" y="65"/>
                      <a:pt x="30" y="65"/>
                      <a:pt x="31" y="66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1" y="66"/>
                      <a:pt x="31" y="65"/>
                      <a:pt x="31" y="65"/>
                    </a:cubicBezTo>
                    <a:cubicBezTo>
                      <a:pt x="28" y="64"/>
                      <a:pt x="28" y="64"/>
                      <a:pt x="28" y="64"/>
                    </a:cubicBezTo>
                    <a:moveTo>
                      <a:pt x="19" y="64"/>
                    </a:moveTo>
                    <a:cubicBezTo>
                      <a:pt x="19" y="64"/>
                      <a:pt x="19" y="64"/>
                      <a:pt x="19" y="65"/>
                    </a:cubicBezTo>
                    <a:cubicBezTo>
                      <a:pt x="20" y="65"/>
                      <a:pt x="20" y="65"/>
                      <a:pt x="20" y="64"/>
                    </a:cubicBezTo>
                    <a:cubicBezTo>
                      <a:pt x="19" y="64"/>
                      <a:pt x="19" y="64"/>
                      <a:pt x="19" y="64"/>
                    </a:cubicBezTo>
                    <a:moveTo>
                      <a:pt x="18" y="61"/>
                    </a:move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9" y="63"/>
                      <a:pt x="19" y="63"/>
                      <a:pt x="19" y="64"/>
                    </a:cubicBezTo>
                    <a:cubicBezTo>
                      <a:pt x="19" y="63"/>
                      <a:pt x="19" y="63"/>
                      <a:pt x="19" y="62"/>
                    </a:cubicBezTo>
                    <a:cubicBezTo>
                      <a:pt x="18" y="61"/>
                      <a:pt x="18" y="61"/>
                      <a:pt x="18" y="61"/>
                    </a:cubicBezTo>
                    <a:moveTo>
                      <a:pt x="50" y="61"/>
                    </a:moveTo>
                    <a:cubicBezTo>
                      <a:pt x="49" y="61"/>
                      <a:pt x="49" y="62"/>
                      <a:pt x="49" y="62"/>
                    </a:cubicBezTo>
                    <a:cubicBezTo>
                      <a:pt x="49" y="63"/>
                      <a:pt x="50" y="63"/>
                      <a:pt x="51" y="67"/>
                    </a:cubicBezTo>
                    <a:cubicBezTo>
                      <a:pt x="51" y="69"/>
                      <a:pt x="50" y="70"/>
                      <a:pt x="48" y="70"/>
                    </a:cubicBezTo>
                    <a:cubicBezTo>
                      <a:pt x="48" y="70"/>
                      <a:pt x="48" y="71"/>
                      <a:pt x="48" y="71"/>
                    </a:cubicBezTo>
                    <a:cubicBezTo>
                      <a:pt x="49" y="71"/>
                      <a:pt x="50" y="70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2" y="68"/>
                      <a:pt x="52" y="67"/>
                    </a:cubicBezTo>
                    <a:cubicBezTo>
                      <a:pt x="52" y="67"/>
                      <a:pt x="52" y="66"/>
                      <a:pt x="51" y="65"/>
                    </a:cubicBezTo>
                    <a:cubicBezTo>
                      <a:pt x="50" y="63"/>
                      <a:pt x="50" y="62"/>
                      <a:pt x="49" y="62"/>
                    </a:cubicBezTo>
                    <a:cubicBezTo>
                      <a:pt x="54" y="64"/>
                      <a:pt x="54" y="64"/>
                      <a:pt x="54" y="64"/>
                    </a:cubicBezTo>
                    <a:cubicBezTo>
                      <a:pt x="54" y="64"/>
                      <a:pt x="54" y="63"/>
                      <a:pt x="54" y="63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61"/>
                      <a:pt x="50" y="61"/>
                      <a:pt x="50" y="61"/>
                    </a:cubicBezTo>
                    <a:moveTo>
                      <a:pt x="19" y="60"/>
                    </a:moveTo>
                    <a:cubicBezTo>
                      <a:pt x="18" y="60"/>
                      <a:pt x="18" y="60"/>
                      <a:pt x="18" y="60"/>
                    </a:cubicBezTo>
                    <a:cubicBezTo>
                      <a:pt x="19" y="61"/>
                      <a:pt x="20" y="61"/>
                      <a:pt x="21" y="62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19" y="60"/>
                      <a:pt x="19" y="60"/>
                      <a:pt x="19" y="60"/>
                    </a:cubicBezTo>
                    <a:moveTo>
                      <a:pt x="107" y="59"/>
                    </a:move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5" y="64"/>
                      <a:pt x="105" y="64"/>
                      <a:pt x="105" y="65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3" y="65"/>
                      <a:pt x="103" y="65"/>
                      <a:pt x="103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5"/>
                      <a:pt x="104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7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3" y="68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6" y="69"/>
                      <a:pt x="113" y="67"/>
                      <a:pt x="112" y="66"/>
                    </a:cubicBezTo>
                    <a:cubicBezTo>
                      <a:pt x="112" y="65"/>
                      <a:pt x="112" y="64"/>
                      <a:pt x="111" y="63"/>
                    </a:cubicBezTo>
                    <a:cubicBezTo>
                      <a:pt x="111" y="63"/>
                      <a:pt x="111" y="63"/>
                      <a:pt x="111" y="63"/>
                    </a:cubicBezTo>
                    <a:cubicBezTo>
                      <a:pt x="111" y="63"/>
                      <a:pt x="111" y="63"/>
                      <a:pt x="111" y="63"/>
                    </a:cubicBezTo>
                    <a:cubicBezTo>
                      <a:pt x="110" y="61"/>
                      <a:pt x="109" y="60"/>
                      <a:pt x="109" y="60"/>
                    </a:cubicBezTo>
                    <a:cubicBezTo>
                      <a:pt x="108" y="60"/>
                      <a:pt x="108" y="60"/>
                      <a:pt x="108" y="60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59"/>
                      <a:pt x="107" y="59"/>
                    </a:cubicBezTo>
                    <a:moveTo>
                      <a:pt x="114" y="59"/>
                    </a:moveTo>
                    <a:cubicBezTo>
                      <a:pt x="114" y="59"/>
                      <a:pt x="113" y="60"/>
                      <a:pt x="113" y="60"/>
                    </a:cubicBezTo>
                    <a:cubicBezTo>
                      <a:pt x="117" y="63"/>
                      <a:pt x="121" y="65"/>
                      <a:pt x="126" y="67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6" y="65"/>
                      <a:pt x="126" y="65"/>
                      <a:pt x="126" y="65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14" y="59"/>
                      <a:pt x="114" y="59"/>
                      <a:pt x="114" y="59"/>
                    </a:cubicBezTo>
                    <a:moveTo>
                      <a:pt x="90" y="58"/>
                    </a:moveTo>
                    <a:cubicBezTo>
                      <a:pt x="89" y="59"/>
                      <a:pt x="88" y="61"/>
                      <a:pt x="88" y="62"/>
                    </a:cubicBezTo>
                    <a:cubicBezTo>
                      <a:pt x="88" y="62"/>
                      <a:pt x="89" y="63"/>
                      <a:pt x="90" y="63"/>
                    </a:cubicBezTo>
                    <a:cubicBezTo>
                      <a:pt x="91" y="64"/>
                      <a:pt x="91" y="63"/>
                      <a:pt x="93" y="66"/>
                    </a:cubicBezTo>
                    <a:cubicBezTo>
                      <a:pt x="94" y="67"/>
                      <a:pt x="94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67"/>
                      <a:pt x="93" y="65"/>
                      <a:pt x="92" y="65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7" y="62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8" y="65"/>
                      <a:pt x="90" y="67"/>
                      <a:pt x="90" y="70"/>
                    </a:cubicBezTo>
                    <a:cubicBezTo>
                      <a:pt x="91" y="70"/>
                      <a:pt x="92" y="69"/>
                      <a:pt x="93" y="68"/>
                    </a:cubicBezTo>
                    <a:cubicBezTo>
                      <a:pt x="93" y="69"/>
                      <a:pt x="96" y="68"/>
                      <a:pt x="90" y="70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89" y="69"/>
                      <a:pt x="89" y="69"/>
                      <a:pt x="89" y="69"/>
                    </a:cubicBezTo>
                    <a:cubicBezTo>
                      <a:pt x="87" y="68"/>
                      <a:pt x="86" y="68"/>
                      <a:pt x="85" y="67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7"/>
                      <a:pt x="83" y="66"/>
                      <a:pt x="83" y="66"/>
                    </a:cubicBezTo>
                    <a:cubicBezTo>
                      <a:pt x="83" y="66"/>
                      <a:pt x="84" y="68"/>
                      <a:pt x="84" y="70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104" y="68"/>
                      <a:pt x="93" y="71"/>
                      <a:pt x="97" y="69"/>
                    </a:cubicBezTo>
                    <a:cubicBezTo>
                      <a:pt x="97" y="69"/>
                      <a:pt x="97" y="67"/>
                      <a:pt x="96" y="66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8"/>
                      <a:pt x="101" y="68"/>
                      <a:pt x="101" y="69"/>
                    </a:cubicBezTo>
                    <a:cubicBezTo>
                      <a:pt x="102" y="70"/>
                      <a:pt x="102" y="70"/>
                      <a:pt x="102" y="70"/>
                    </a:cubicBezTo>
                    <a:cubicBezTo>
                      <a:pt x="102" y="68"/>
                      <a:pt x="101" y="66"/>
                      <a:pt x="101" y="66"/>
                    </a:cubicBezTo>
                    <a:cubicBezTo>
                      <a:pt x="101" y="66"/>
                      <a:pt x="102" y="66"/>
                      <a:pt x="102" y="66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2" y="65"/>
                      <a:pt x="102" y="65"/>
                      <a:pt x="102" y="65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3" y="60"/>
                      <a:pt x="91" y="59"/>
                      <a:pt x="90" y="58"/>
                    </a:cubicBezTo>
                    <a:moveTo>
                      <a:pt x="12" y="58"/>
                    </a:move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2" y="58"/>
                      <a:pt x="12" y="58"/>
                      <a:pt x="12" y="58"/>
                    </a:cubicBezTo>
                    <a:moveTo>
                      <a:pt x="66" y="58"/>
                    </a:moveTo>
                    <a:cubicBezTo>
                      <a:pt x="65" y="60"/>
                      <a:pt x="65" y="60"/>
                      <a:pt x="65" y="60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8" y="63"/>
                      <a:pt x="68" y="64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8" y="64"/>
                      <a:pt x="69" y="63"/>
                      <a:pt x="69" y="62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7"/>
                      <a:pt x="82" y="67"/>
                      <a:pt x="82" y="66"/>
                    </a:cubicBezTo>
                    <a:cubicBezTo>
                      <a:pt x="80" y="64"/>
                      <a:pt x="77" y="63"/>
                      <a:pt x="74" y="62"/>
                    </a:cubicBezTo>
                    <a:cubicBezTo>
                      <a:pt x="71" y="60"/>
                      <a:pt x="69" y="59"/>
                      <a:pt x="66" y="58"/>
                    </a:cubicBezTo>
                    <a:moveTo>
                      <a:pt x="115" y="58"/>
                    </a:moveTo>
                    <a:cubicBezTo>
                      <a:pt x="115" y="58"/>
                      <a:pt x="115" y="58"/>
                      <a:pt x="114" y="58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3" y="62"/>
                      <a:pt x="123" y="62"/>
                      <a:pt x="123" y="62"/>
                    </a:cubicBezTo>
                    <a:cubicBezTo>
                      <a:pt x="121" y="61"/>
                      <a:pt x="118" y="59"/>
                      <a:pt x="115" y="58"/>
                    </a:cubicBezTo>
                    <a:moveTo>
                      <a:pt x="13" y="57"/>
                    </a:move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8"/>
                      <a:pt x="14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8"/>
                      <a:pt x="13" y="58"/>
                      <a:pt x="13" y="57"/>
                    </a:cubicBezTo>
                    <a:moveTo>
                      <a:pt x="67" y="57"/>
                    </a:move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8"/>
                      <a:pt x="68" y="58"/>
                    </a:cubicBezTo>
                    <a:cubicBezTo>
                      <a:pt x="70" y="59"/>
                      <a:pt x="74" y="61"/>
                      <a:pt x="79" y="64"/>
                    </a:cubicBezTo>
                    <a:cubicBezTo>
                      <a:pt x="80" y="64"/>
                      <a:pt x="81" y="65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75" y="62"/>
                      <a:pt x="70" y="59"/>
                      <a:pt x="67" y="57"/>
                    </a:cubicBezTo>
                    <a:moveTo>
                      <a:pt x="90" y="57"/>
                    </a:moveTo>
                    <a:cubicBezTo>
                      <a:pt x="90" y="57"/>
                      <a:pt x="90" y="57"/>
                      <a:pt x="90" y="57"/>
                    </a:cubicBezTo>
                    <a:cubicBezTo>
                      <a:pt x="93" y="59"/>
                      <a:pt x="96" y="61"/>
                      <a:pt x="100" y="63"/>
                    </a:cubicBezTo>
                    <a:cubicBezTo>
                      <a:pt x="103" y="65"/>
                      <a:pt x="103" y="65"/>
                      <a:pt x="103" y="65"/>
                    </a:cubicBezTo>
                    <a:cubicBezTo>
                      <a:pt x="103" y="64"/>
                      <a:pt x="103" y="64"/>
                      <a:pt x="103" y="64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3" y="59"/>
                      <a:pt x="92" y="58"/>
                      <a:pt x="90" y="57"/>
                    </a:cubicBezTo>
                    <a:moveTo>
                      <a:pt x="63" y="56"/>
                    </a:moveTo>
                    <a:cubicBezTo>
                      <a:pt x="63" y="57"/>
                      <a:pt x="62" y="58"/>
                      <a:pt x="62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8"/>
                      <a:pt x="64" y="57"/>
                      <a:pt x="65" y="57"/>
                    </a:cubicBezTo>
                    <a:cubicBezTo>
                      <a:pt x="64" y="57"/>
                      <a:pt x="64" y="56"/>
                      <a:pt x="63" y="56"/>
                    </a:cubicBezTo>
                    <a:moveTo>
                      <a:pt x="64" y="56"/>
                    </a:moveTo>
                    <a:cubicBezTo>
                      <a:pt x="64" y="56"/>
                      <a:pt x="64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4" y="56"/>
                      <a:pt x="64" y="56"/>
                      <a:pt x="64" y="56"/>
                    </a:cubicBezTo>
                    <a:moveTo>
                      <a:pt x="109" y="56"/>
                    </a:move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10" y="59"/>
                      <a:pt x="111" y="60"/>
                      <a:pt x="112" y="60"/>
                    </a:cubicBezTo>
                    <a:cubicBezTo>
                      <a:pt x="113" y="60"/>
                      <a:pt x="113" y="59"/>
                      <a:pt x="114" y="58"/>
                    </a:cubicBezTo>
                    <a:cubicBezTo>
                      <a:pt x="109" y="56"/>
                      <a:pt x="109" y="56"/>
                      <a:pt x="109" y="56"/>
                    </a:cubicBezTo>
                    <a:moveTo>
                      <a:pt x="41" y="56"/>
                    </a:moveTo>
                    <a:cubicBezTo>
                      <a:pt x="41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7"/>
                      <a:pt x="40" y="58"/>
                      <a:pt x="41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7"/>
                      <a:pt x="41" y="56"/>
                      <a:pt x="41" y="56"/>
                    </a:cubicBezTo>
                    <a:moveTo>
                      <a:pt x="117" y="55"/>
                    </a:moveTo>
                    <a:cubicBezTo>
                      <a:pt x="116" y="56"/>
                      <a:pt x="116" y="56"/>
                      <a:pt x="116" y="56"/>
                    </a:cubicBezTo>
                    <a:cubicBezTo>
                      <a:pt x="126" y="62"/>
                      <a:pt x="126" y="62"/>
                      <a:pt x="126" y="62"/>
                    </a:cubicBezTo>
                    <a:cubicBezTo>
                      <a:pt x="127" y="63"/>
                      <a:pt x="127" y="63"/>
                      <a:pt x="128" y="64"/>
                    </a:cubicBezTo>
                    <a:cubicBezTo>
                      <a:pt x="129" y="63"/>
                      <a:pt x="129" y="63"/>
                      <a:pt x="129" y="63"/>
                    </a:cubicBezTo>
                    <a:cubicBezTo>
                      <a:pt x="129" y="63"/>
                      <a:pt x="129" y="63"/>
                      <a:pt x="129" y="63"/>
                    </a:cubicBezTo>
                    <a:cubicBezTo>
                      <a:pt x="126" y="61"/>
                      <a:pt x="126" y="61"/>
                      <a:pt x="126" y="61"/>
                    </a:cubicBezTo>
                    <a:cubicBezTo>
                      <a:pt x="123" y="59"/>
                      <a:pt x="120" y="57"/>
                      <a:pt x="117" y="55"/>
                    </a:cubicBezTo>
                    <a:moveTo>
                      <a:pt x="62" y="55"/>
                    </a:moveTo>
                    <a:cubicBezTo>
                      <a:pt x="61" y="56"/>
                      <a:pt x="61" y="57"/>
                      <a:pt x="60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2" y="56"/>
                      <a:pt x="62" y="55"/>
                    </a:cubicBezTo>
                    <a:moveTo>
                      <a:pt x="92" y="55"/>
                    </a:moveTo>
                    <a:cubicBezTo>
                      <a:pt x="92" y="55"/>
                      <a:pt x="91" y="55"/>
                      <a:pt x="91" y="55"/>
                    </a:cubicBezTo>
                    <a:cubicBezTo>
                      <a:pt x="93" y="57"/>
                      <a:pt x="95" y="58"/>
                      <a:pt x="97" y="59"/>
                    </a:cubicBezTo>
                    <a:cubicBezTo>
                      <a:pt x="98" y="60"/>
                      <a:pt x="102" y="61"/>
                      <a:pt x="104" y="63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2" y="55"/>
                      <a:pt x="92" y="55"/>
                      <a:pt x="92" y="55"/>
                    </a:cubicBezTo>
                    <a:moveTo>
                      <a:pt x="109" y="55"/>
                    </a:moveTo>
                    <a:cubicBezTo>
                      <a:pt x="109" y="55"/>
                      <a:pt x="109" y="55"/>
                      <a:pt x="109" y="55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4" y="57"/>
                      <a:pt x="114" y="57"/>
                    </a:cubicBezTo>
                    <a:cubicBezTo>
                      <a:pt x="113" y="56"/>
                      <a:pt x="111" y="55"/>
                      <a:pt x="109" y="55"/>
                    </a:cubicBezTo>
                    <a:moveTo>
                      <a:pt x="6" y="54"/>
                    </a:moveTo>
                    <a:cubicBezTo>
                      <a:pt x="6" y="54"/>
                      <a:pt x="6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6" y="55"/>
                      <a:pt x="5" y="54"/>
                    </a:cubicBezTo>
                    <a:cubicBezTo>
                      <a:pt x="5" y="54"/>
                      <a:pt x="5" y="55"/>
                      <a:pt x="5" y="55"/>
                    </a:cubicBezTo>
                    <a:cubicBezTo>
                      <a:pt x="6" y="55"/>
                      <a:pt x="7" y="56"/>
                      <a:pt x="8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4"/>
                      <a:pt x="6" y="54"/>
                      <a:pt x="6" y="54"/>
                    </a:cubicBezTo>
                    <a:moveTo>
                      <a:pt x="35" y="54"/>
                    </a:moveTo>
                    <a:cubicBezTo>
                      <a:pt x="34" y="55"/>
                      <a:pt x="34" y="55"/>
                      <a:pt x="34" y="55"/>
                    </a:cubicBezTo>
                    <a:cubicBezTo>
                      <a:pt x="35" y="55"/>
                      <a:pt x="36" y="55"/>
                      <a:pt x="37" y="56"/>
                    </a:cubicBezTo>
                    <a:cubicBezTo>
                      <a:pt x="37" y="56"/>
                      <a:pt x="37" y="55"/>
                      <a:pt x="38" y="55"/>
                    </a:cubicBezTo>
                    <a:cubicBezTo>
                      <a:pt x="35" y="54"/>
                      <a:pt x="35" y="54"/>
                      <a:pt x="35" y="54"/>
                    </a:cubicBezTo>
                    <a:moveTo>
                      <a:pt x="81" y="53"/>
                    </a:moveTo>
                    <a:cubicBezTo>
                      <a:pt x="81" y="54"/>
                      <a:pt x="80" y="54"/>
                      <a:pt x="80" y="55"/>
                    </a:cubicBezTo>
                    <a:cubicBezTo>
                      <a:pt x="80" y="56"/>
                      <a:pt x="79" y="56"/>
                      <a:pt x="79" y="56"/>
                    </a:cubicBezTo>
                    <a:cubicBezTo>
                      <a:pt x="80" y="57"/>
                      <a:pt x="81" y="58"/>
                      <a:pt x="82" y="58"/>
                    </a:cubicBezTo>
                    <a:cubicBezTo>
                      <a:pt x="83" y="59"/>
                      <a:pt x="84" y="60"/>
                      <a:pt x="85" y="61"/>
                    </a:cubicBezTo>
                    <a:cubicBezTo>
                      <a:pt x="86" y="61"/>
                      <a:pt x="86" y="60"/>
                      <a:pt x="86" y="59"/>
                    </a:cubicBezTo>
                    <a:cubicBezTo>
                      <a:pt x="88" y="57"/>
                      <a:pt x="88" y="57"/>
                      <a:pt x="88" y="57"/>
                    </a:cubicBezTo>
                    <a:cubicBezTo>
                      <a:pt x="86" y="56"/>
                      <a:pt x="83" y="55"/>
                      <a:pt x="81" y="53"/>
                    </a:cubicBezTo>
                    <a:moveTo>
                      <a:pt x="118" y="53"/>
                    </a:moveTo>
                    <a:cubicBezTo>
                      <a:pt x="118" y="54"/>
                      <a:pt x="117" y="54"/>
                      <a:pt x="117" y="55"/>
                    </a:cubicBezTo>
                    <a:cubicBezTo>
                      <a:pt x="121" y="58"/>
                      <a:pt x="125" y="60"/>
                      <a:pt x="129" y="62"/>
                    </a:cubicBezTo>
                    <a:cubicBezTo>
                      <a:pt x="130" y="61"/>
                      <a:pt x="130" y="61"/>
                      <a:pt x="130" y="61"/>
                    </a:cubicBezTo>
                    <a:cubicBezTo>
                      <a:pt x="129" y="60"/>
                      <a:pt x="129" y="60"/>
                      <a:pt x="129" y="60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0" y="54"/>
                      <a:pt x="119" y="54"/>
                      <a:pt x="118" y="53"/>
                    </a:cubicBezTo>
                    <a:moveTo>
                      <a:pt x="36" y="52"/>
                    </a:moveTo>
                    <a:cubicBezTo>
                      <a:pt x="35" y="53"/>
                      <a:pt x="35" y="53"/>
                      <a:pt x="35" y="53"/>
                    </a:cubicBezTo>
                    <a:cubicBezTo>
                      <a:pt x="36" y="54"/>
                      <a:pt x="37" y="54"/>
                      <a:pt x="38" y="55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7" y="53"/>
                      <a:pt x="36" y="53"/>
                      <a:pt x="36" y="52"/>
                    </a:cubicBezTo>
                    <a:moveTo>
                      <a:pt x="82" y="52"/>
                    </a:moveTo>
                    <a:cubicBezTo>
                      <a:pt x="82" y="52"/>
                      <a:pt x="82" y="52"/>
                      <a:pt x="82" y="53"/>
                    </a:cubicBezTo>
                    <a:cubicBezTo>
                      <a:pt x="84" y="54"/>
                      <a:pt x="86" y="55"/>
                      <a:pt x="88" y="56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6" y="55"/>
                      <a:pt x="84" y="54"/>
                      <a:pt x="82" y="52"/>
                    </a:cubicBezTo>
                    <a:moveTo>
                      <a:pt x="111" y="52"/>
                    </a:moveTo>
                    <a:cubicBezTo>
                      <a:pt x="111" y="53"/>
                      <a:pt x="111" y="53"/>
                      <a:pt x="111" y="53"/>
                    </a:cubicBezTo>
                    <a:cubicBezTo>
                      <a:pt x="111" y="53"/>
                      <a:pt x="111" y="53"/>
                      <a:pt x="111" y="53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5" y="55"/>
                      <a:pt x="115" y="55"/>
                      <a:pt x="116" y="55"/>
                    </a:cubicBezTo>
                    <a:cubicBezTo>
                      <a:pt x="114" y="54"/>
                      <a:pt x="113" y="53"/>
                      <a:pt x="111" y="52"/>
                    </a:cubicBezTo>
                    <a:moveTo>
                      <a:pt x="56" y="52"/>
                    </a:moveTo>
                    <a:cubicBezTo>
                      <a:pt x="55" y="53"/>
                      <a:pt x="55" y="53"/>
                      <a:pt x="54" y="54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9" y="56"/>
                      <a:pt x="59" y="55"/>
                      <a:pt x="60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6" y="52"/>
                      <a:pt x="56" y="52"/>
                      <a:pt x="56" y="52"/>
                    </a:cubicBezTo>
                    <a:moveTo>
                      <a:pt x="94" y="51"/>
                    </a:moveTo>
                    <a:cubicBezTo>
                      <a:pt x="93" y="52"/>
                      <a:pt x="93" y="53"/>
                      <a:pt x="92" y="54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9" y="60"/>
                      <a:pt x="103" y="59"/>
                      <a:pt x="104" y="62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94" y="51"/>
                      <a:pt x="94" y="51"/>
                      <a:pt x="94" y="51"/>
                    </a:cubicBezTo>
                    <a:moveTo>
                      <a:pt x="83" y="50"/>
                    </a:moveTo>
                    <a:cubicBezTo>
                      <a:pt x="83" y="50"/>
                      <a:pt x="83" y="50"/>
                      <a:pt x="83" y="51"/>
                    </a:cubicBezTo>
                    <a:cubicBezTo>
                      <a:pt x="85" y="52"/>
                      <a:pt x="87" y="53"/>
                      <a:pt x="90" y="54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83" y="50"/>
                      <a:pt x="83" y="50"/>
                      <a:pt x="83" y="50"/>
                    </a:cubicBezTo>
                    <a:moveTo>
                      <a:pt x="112" y="50"/>
                    </a:moveTo>
                    <a:cubicBezTo>
                      <a:pt x="111" y="52"/>
                      <a:pt x="111" y="52"/>
                      <a:pt x="111" y="52"/>
                    </a:cubicBezTo>
                    <a:cubicBezTo>
                      <a:pt x="113" y="53"/>
                      <a:pt x="114" y="54"/>
                      <a:pt x="116" y="54"/>
                    </a:cubicBezTo>
                    <a:cubicBezTo>
                      <a:pt x="116" y="54"/>
                      <a:pt x="117" y="53"/>
                      <a:pt x="117" y="53"/>
                    </a:cubicBezTo>
                    <a:cubicBezTo>
                      <a:pt x="115" y="52"/>
                      <a:pt x="114" y="51"/>
                      <a:pt x="112" y="50"/>
                    </a:cubicBezTo>
                    <a:moveTo>
                      <a:pt x="121" y="49"/>
                    </a:moveTo>
                    <a:cubicBezTo>
                      <a:pt x="120" y="50"/>
                      <a:pt x="120" y="51"/>
                      <a:pt x="119" y="52"/>
                    </a:cubicBezTo>
                    <a:cubicBezTo>
                      <a:pt x="132" y="58"/>
                      <a:pt x="132" y="58"/>
                      <a:pt x="132" y="58"/>
                    </a:cubicBezTo>
                    <a:cubicBezTo>
                      <a:pt x="133" y="56"/>
                      <a:pt x="133" y="56"/>
                      <a:pt x="133" y="56"/>
                    </a:cubicBezTo>
                    <a:cubicBezTo>
                      <a:pt x="121" y="49"/>
                      <a:pt x="121" y="49"/>
                      <a:pt x="121" y="49"/>
                    </a:cubicBezTo>
                    <a:moveTo>
                      <a:pt x="24" y="49"/>
                    </a:moveTo>
                    <a:cubicBezTo>
                      <a:pt x="24" y="49"/>
                      <a:pt x="24" y="49"/>
                      <a:pt x="24" y="50"/>
                    </a:cubicBezTo>
                    <a:cubicBezTo>
                      <a:pt x="25" y="50"/>
                      <a:pt x="26" y="50"/>
                      <a:pt x="26" y="51"/>
                    </a:cubicBezTo>
                    <a:cubicBezTo>
                      <a:pt x="27" y="51"/>
                      <a:pt x="27" y="50"/>
                      <a:pt x="27" y="50"/>
                    </a:cubicBezTo>
                    <a:cubicBezTo>
                      <a:pt x="26" y="50"/>
                      <a:pt x="25" y="49"/>
                      <a:pt x="24" y="49"/>
                    </a:cubicBezTo>
                    <a:moveTo>
                      <a:pt x="95" y="49"/>
                    </a:moveTo>
                    <a:cubicBezTo>
                      <a:pt x="95" y="49"/>
                      <a:pt x="95" y="50"/>
                      <a:pt x="94" y="51"/>
                    </a:cubicBezTo>
                    <a:cubicBezTo>
                      <a:pt x="99" y="53"/>
                      <a:pt x="103" y="55"/>
                      <a:pt x="107" y="57"/>
                    </a:cubicBezTo>
                    <a:cubicBezTo>
                      <a:pt x="108" y="55"/>
                      <a:pt x="108" y="55"/>
                      <a:pt x="108" y="55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7" y="50"/>
                      <a:pt x="96" y="49"/>
                      <a:pt x="95" y="49"/>
                    </a:cubicBezTo>
                    <a:moveTo>
                      <a:pt x="73" y="48"/>
                    </a:moveTo>
                    <a:cubicBezTo>
                      <a:pt x="72" y="49"/>
                      <a:pt x="72" y="49"/>
                      <a:pt x="72" y="50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3" y="53"/>
                      <a:pt x="76" y="55"/>
                      <a:pt x="79" y="56"/>
                    </a:cubicBezTo>
                    <a:cubicBezTo>
                      <a:pt x="79" y="55"/>
                      <a:pt x="80" y="54"/>
                      <a:pt x="80" y="53"/>
                    </a:cubicBezTo>
                    <a:cubicBezTo>
                      <a:pt x="79" y="52"/>
                      <a:pt x="77" y="51"/>
                      <a:pt x="75" y="50"/>
                    </a:cubicBezTo>
                    <a:cubicBezTo>
                      <a:pt x="73" y="48"/>
                      <a:pt x="73" y="48"/>
                      <a:pt x="73" y="48"/>
                    </a:cubicBezTo>
                    <a:moveTo>
                      <a:pt x="96" y="47"/>
                    </a:moveTo>
                    <a:cubicBezTo>
                      <a:pt x="96" y="48"/>
                      <a:pt x="96" y="48"/>
                      <a:pt x="96" y="48"/>
                    </a:cubicBezTo>
                    <a:cubicBezTo>
                      <a:pt x="109" y="55"/>
                      <a:pt x="109" y="55"/>
                      <a:pt x="109" y="55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05" y="52"/>
                      <a:pt x="100" y="50"/>
                      <a:pt x="96" y="47"/>
                    </a:cubicBezTo>
                    <a:moveTo>
                      <a:pt x="73" y="47"/>
                    </a:moveTo>
                    <a:cubicBezTo>
                      <a:pt x="73" y="47"/>
                      <a:pt x="73" y="48"/>
                      <a:pt x="73" y="48"/>
                    </a:cubicBezTo>
                    <a:cubicBezTo>
                      <a:pt x="76" y="49"/>
                      <a:pt x="78" y="50"/>
                      <a:pt x="81" y="52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78" y="50"/>
                      <a:pt x="76" y="49"/>
                      <a:pt x="73" y="47"/>
                    </a:cubicBezTo>
                    <a:moveTo>
                      <a:pt x="122" y="47"/>
                    </a:moveTo>
                    <a:cubicBezTo>
                      <a:pt x="122" y="48"/>
                      <a:pt x="122" y="48"/>
                      <a:pt x="122" y="48"/>
                    </a:cubicBezTo>
                    <a:cubicBezTo>
                      <a:pt x="126" y="50"/>
                      <a:pt x="130" y="53"/>
                      <a:pt x="134" y="55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0" y="52"/>
                      <a:pt x="126" y="50"/>
                      <a:pt x="122" y="47"/>
                    </a:cubicBezTo>
                    <a:moveTo>
                      <a:pt x="20" y="47"/>
                    </a:moveTo>
                    <a:cubicBezTo>
                      <a:pt x="19" y="47"/>
                      <a:pt x="19" y="47"/>
                      <a:pt x="19" y="47"/>
                    </a:cubicBezTo>
                    <a:cubicBezTo>
                      <a:pt x="20" y="48"/>
                      <a:pt x="21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1" y="47"/>
                      <a:pt x="21" y="47"/>
                      <a:pt x="20" y="47"/>
                    </a:cubicBezTo>
                    <a:moveTo>
                      <a:pt x="70" y="46"/>
                    </a:moveTo>
                    <a:cubicBezTo>
                      <a:pt x="69" y="48"/>
                      <a:pt x="68" y="49"/>
                      <a:pt x="67" y="50"/>
                    </a:cubicBezTo>
                    <a:cubicBezTo>
                      <a:pt x="68" y="50"/>
                      <a:pt x="68" y="50"/>
                      <a:pt x="69" y="51"/>
                    </a:cubicBezTo>
                    <a:cubicBezTo>
                      <a:pt x="69" y="49"/>
                      <a:pt x="70" y="48"/>
                      <a:pt x="71" y="47"/>
                    </a:cubicBezTo>
                    <a:cubicBezTo>
                      <a:pt x="70" y="46"/>
                      <a:pt x="70" y="46"/>
                      <a:pt x="70" y="46"/>
                    </a:cubicBezTo>
                    <a:moveTo>
                      <a:pt x="86" y="46"/>
                    </a:moveTo>
                    <a:cubicBezTo>
                      <a:pt x="85" y="47"/>
                      <a:pt x="84" y="48"/>
                      <a:pt x="84" y="49"/>
                    </a:cubicBezTo>
                    <a:cubicBezTo>
                      <a:pt x="90" y="53"/>
                      <a:pt x="90" y="53"/>
                      <a:pt x="90" y="53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89" y="48"/>
                      <a:pt x="89" y="48"/>
                      <a:pt x="89" y="48"/>
                    </a:cubicBezTo>
                    <a:cubicBezTo>
                      <a:pt x="86" y="46"/>
                      <a:pt x="86" y="46"/>
                      <a:pt x="86" y="46"/>
                    </a:cubicBezTo>
                    <a:moveTo>
                      <a:pt x="26" y="46"/>
                    </a:moveTo>
                    <a:cubicBezTo>
                      <a:pt x="26" y="46"/>
                      <a:pt x="26" y="47"/>
                      <a:pt x="25" y="47"/>
                    </a:cubicBezTo>
                    <a:cubicBezTo>
                      <a:pt x="26" y="47"/>
                      <a:pt x="27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7" y="47"/>
                      <a:pt x="27" y="47"/>
                      <a:pt x="26" y="46"/>
                    </a:cubicBezTo>
                    <a:moveTo>
                      <a:pt x="46" y="46"/>
                    </a:moveTo>
                    <a:cubicBezTo>
                      <a:pt x="46" y="47"/>
                      <a:pt x="45" y="48"/>
                      <a:pt x="44" y="49"/>
                    </a:cubicBezTo>
                    <a:cubicBezTo>
                      <a:pt x="45" y="49"/>
                      <a:pt x="46" y="50"/>
                      <a:pt x="47" y="50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6" y="46"/>
                      <a:pt x="46" y="46"/>
                      <a:pt x="46" y="46"/>
                    </a:cubicBezTo>
                    <a:moveTo>
                      <a:pt x="123" y="46"/>
                    </a:moveTo>
                    <a:cubicBezTo>
                      <a:pt x="123" y="46"/>
                      <a:pt x="123" y="47"/>
                      <a:pt x="122" y="47"/>
                    </a:cubicBezTo>
                    <a:cubicBezTo>
                      <a:pt x="126" y="50"/>
                      <a:pt x="130" y="52"/>
                      <a:pt x="134" y="54"/>
                    </a:cubicBezTo>
                    <a:cubicBezTo>
                      <a:pt x="135" y="53"/>
                      <a:pt x="135" y="53"/>
                      <a:pt x="135" y="53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23" y="46"/>
                      <a:pt x="123" y="46"/>
                      <a:pt x="123" y="46"/>
                    </a:cubicBezTo>
                    <a:moveTo>
                      <a:pt x="70" y="46"/>
                    </a:move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1" y="46"/>
                      <a:pt x="71" y="47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6"/>
                      <a:pt x="70" y="46"/>
                      <a:pt x="70" y="46"/>
                    </a:cubicBezTo>
                    <a:moveTo>
                      <a:pt x="43" y="46"/>
                    </a:moveTo>
                    <a:cubicBezTo>
                      <a:pt x="42" y="48"/>
                      <a:pt x="42" y="48"/>
                      <a:pt x="42" y="48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2" y="47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moveTo>
                      <a:pt x="68" y="45"/>
                    </a:moveTo>
                    <a:cubicBezTo>
                      <a:pt x="67" y="46"/>
                      <a:pt x="66" y="48"/>
                      <a:pt x="66" y="49"/>
                    </a:cubicBezTo>
                    <a:cubicBezTo>
                      <a:pt x="66" y="49"/>
                      <a:pt x="66" y="49"/>
                      <a:pt x="67" y="49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68" y="45"/>
                      <a:pt x="68" y="45"/>
                      <a:pt x="68" y="45"/>
                    </a:cubicBezTo>
                    <a:moveTo>
                      <a:pt x="75" y="45"/>
                    </a:moveTo>
                    <a:cubicBezTo>
                      <a:pt x="75" y="45"/>
                      <a:pt x="75" y="45"/>
                      <a:pt x="74" y="45"/>
                    </a:cubicBezTo>
                    <a:cubicBezTo>
                      <a:pt x="75" y="45"/>
                      <a:pt x="75" y="46"/>
                      <a:pt x="75" y="46"/>
                    </a:cubicBezTo>
                    <a:cubicBezTo>
                      <a:pt x="77" y="47"/>
                      <a:pt x="80" y="48"/>
                      <a:pt x="82" y="50"/>
                    </a:cubicBezTo>
                    <a:cubicBezTo>
                      <a:pt x="82" y="50"/>
                      <a:pt x="82" y="49"/>
                      <a:pt x="82" y="49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7" y="47"/>
                      <a:pt x="76" y="46"/>
                      <a:pt x="75" y="45"/>
                    </a:cubicBezTo>
                    <a:moveTo>
                      <a:pt x="134" y="45"/>
                    </a:moveTo>
                    <a:cubicBezTo>
                      <a:pt x="134" y="46"/>
                      <a:pt x="133" y="46"/>
                      <a:pt x="133" y="47"/>
                    </a:cubicBezTo>
                    <a:cubicBezTo>
                      <a:pt x="134" y="48"/>
                      <a:pt x="136" y="49"/>
                      <a:pt x="137" y="50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8" y="49"/>
                      <a:pt x="138" y="48"/>
                      <a:pt x="139" y="47"/>
                    </a:cubicBezTo>
                    <a:cubicBezTo>
                      <a:pt x="138" y="47"/>
                      <a:pt x="136" y="46"/>
                      <a:pt x="135" y="45"/>
                    </a:cubicBezTo>
                    <a:cubicBezTo>
                      <a:pt x="135" y="45"/>
                      <a:pt x="134" y="45"/>
                      <a:pt x="134" y="45"/>
                    </a:cubicBezTo>
                    <a:moveTo>
                      <a:pt x="68" y="45"/>
                    </a:moveTo>
                    <a:cubicBezTo>
                      <a:pt x="68" y="45"/>
                      <a:pt x="68" y="45"/>
                      <a:pt x="68" y="45"/>
                    </a:cubicBezTo>
                    <a:cubicBezTo>
                      <a:pt x="68" y="45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5"/>
                      <a:pt x="68" y="45"/>
                      <a:pt x="68" y="45"/>
                    </a:cubicBezTo>
                    <a:moveTo>
                      <a:pt x="44" y="44"/>
                    </a:move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4"/>
                      <a:pt x="44" y="44"/>
                      <a:pt x="44" y="44"/>
                    </a:cubicBezTo>
                    <a:moveTo>
                      <a:pt x="41" y="44"/>
                    </a:move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7"/>
                      <a:pt x="41" y="47"/>
                      <a:pt x="42" y="48"/>
                    </a:cubicBezTo>
                    <a:cubicBezTo>
                      <a:pt x="42" y="47"/>
                      <a:pt x="43" y="46"/>
                      <a:pt x="43" y="46"/>
                    </a:cubicBezTo>
                    <a:cubicBezTo>
                      <a:pt x="42" y="45"/>
                      <a:pt x="41" y="45"/>
                      <a:pt x="41" y="44"/>
                    </a:cubicBezTo>
                    <a:moveTo>
                      <a:pt x="87" y="44"/>
                    </a:moveTo>
                    <a:cubicBezTo>
                      <a:pt x="87" y="45"/>
                      <a:pt x="86" y="45"/>
                      <a:pt x="86" y="46"/>
                    </a:cubicBezTo>
                    <a:cubicBezTo>
                      <a:pt x="88" y="47"/>
                      <a:pt x="91" y="49"/>
                      <a:pt x="93" y="50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2" y="47"/>
                      <a:pt x="90" y="45"/>
                      <a:pt x="87" y="44"/>
                    </a:cubicBezTo>
                    <a:moveTo>
                      <a:pt x="98" y="44"/>
                    </a:moveTo>
                    <a:cubicBezTo>
                      <a:pt x="98" y="44"/>
                      <a:pt x="98" y="45"/>
                      <a:pt x="97" y="45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1" y="52"/>
                      <a:pt x="111" y="52"/>
                      <a:pt x="111" y="52"/>
                    </a:cubicBezTo>
                    <a:cubicBezTo>
                      <a:pt x="106" y="49"/>
                      <a:pt x="102" y="47"/>
                      <a:pt x="98" y="44"/>
                    </a:cubicBezTo>
                    <a:moveTo>
                      <a:pt x="22" y="44"/>
                    </a:moveTo>
                    <a:cubicBezTo>
                      <a:pt x="21" y="44"/>
                      <a:pt x="21" y="44"/>
                      <a:pt x="21" y="44"/>
                    </a:cubicBezTo>
                    <a:cubicBezTo>
                      <a:pt x="22" y="45"/>
                      <a:pt x="23" y="45"/>
                      <a:pt x="23" y="46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3" y="44"/>
                      <a:pt x="22" y="44"/>
                      <a:pt x="22" y="44"/>
                    </a:cubicBezTo>
                    <a:moveTo>
                      <a:pt x="88" y="43"/>
                    </a:moveTo>
                    <a:cubicBezTo>
                      <a:pt x="88" y="43"/>
                      <a:pt x="88" y="44"/>
                      <a:pt x="87" y="44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2" y="46"/>
                      <a:pt x="90" y="44"/>
                      <a:pt x="88" y="43"/>
                    </a:cubicBezTo>
                    <a:moveTo>
                      <a:pt x="72" y="43"/>
                    </a:moveTo>
                    <a:cubicBezTo>
                      <a:pt x="72" y="43"/>
                      <a:pt x="71" y="43"/>
                      <a:pt x="71" y="44"/>
                    </a:cubicBezTo>
                    <a:cubicBezTo>
                      <a:pt x="72" y="44"/>
                      <a:pt x="72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2" y="43"/>
                      <a:pt x="72" y="43"/>
                    </a:cubicBezTo>
                    <a:moveTo>
                      <a:pt x="41" y="43"/>
                    </a:moveTo>
                    <a:cubicBezTo>
                      <a:pt x="41" y="44"/>
                      <a:pt x="41" y="44"/>
                      <a:pt x="41" y="44"/>
                    </a:cubicBezTo>
                    <a:cubicBezTo>
                      <a:pt x="42" y="44"/>
                      <a:pt x="42" y="45"/>
                      <a:pt x="43" y="45"/>
                    </a:cubicBezTo>
                    <a:cubicBezTo>
                      <a:pt x="43" y="45"/>
                      <a:pt x="44" y="45"/>
                      <a:pt x="44" y="44"/>
                    </a:cubicBezTo>
                    <a:cubicBezTo>
                      <a:pt x="41" y="43"/>
                      <a:pt x="41" y="43"/>
                      <a:pt x="41" y="43"/>
                    </a:cubicBezTo>
                    <a:moveTo>
                      <a:pt x="12" y="43"/>
                    </a:moveTo>
                    <a:cubicBezTo>
                      <a:pt x="12" y="43"/>
                      <a:pt x="12" y="43"/>
                      <a:pt x="11" y="44"/>
                    </a:cubicBezTo>
                    <a:cubicBezTo>
                      <a:pt x="12" y="44"/>
                      <a:pt x="13" y="45"/>
                      <a:pt x="14" y="45"/>
                    </a:cubicBezTo>
                    <a:cubicBezTo>
                      <a:pt x="14" y="45"/>
                      <a:pt x="15" y="44"/>
                      <a:pt x="15" y="44"/>
                    </a:cubicBezTo>
                    <a:cubicBezTo>
                      <a:pt x="14" y="44"/>
                      <a:pt x="13" y="43"/>
                      <a:pt x="12" y="43"/>
                    </a:cubicBezTo>
                    <a:moveTo>
                      <a:pt x="62" y="42"/>
                    </a:moveTo>
                    <a:cubicBezTo>
                      <a:pt x="62" y="43"/>
                      <a:pt x="61" y="44"/>
                      <a:pt x="60" y="46"/>
                    </a:cubicBezTo>
                    <a:cubicBezTo>
                      <a:pt x="61" y="46"/>
                      <a:pt x="62" y="47"/>
                      <a:pt x="63" y="48"/>
                    </a:cubicBezTo>
                    <a:cubicBezTo>
                      <a:pt x="64" y="46"/>
                      <a:pt x="65" y="45"/>
                      <a:pt x="66" y="44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3" y="42"/>
                      <a:pt x="63" y="42"/>
                      <a:pt x="62" y="42"/>
                    </a:cubicBezTo>
                    <a:moveTo>
                      <a:pt x="99" y="42"/>
                    </a:moveTo>
                    <a:cubicBezTo>
                      <a:pt x="99" y="42"/>
                      <a:pt x="98" y="43"/>
                      <a:pt x="98" y="44"/>
                    </a:cubicBezTo>
                    <a:cubicBezTo>
                      <a:pt x="102" y="46"/>
                      <a:pt x="107" y="49"/>
                      <a:pt x="111" y="52"/>
                    </a:cubicBezTo>
                    <a:cubicBezTo>
                      <a:pt x="112" y="50"/>
                      <a:pt x="112" y="50"/>
                      <a:pt x="112" y="50"/>
                    </a:cubicBezTo>
                    <a:cubicBezTo>
                      <a:pt x="108" y="47"/>
                      <a:pt x="103" y="44"/>
                      <a:pt x="99" y="42"/>
                    </a:cubicBezTo>
                    <a:moveTo>
                      <a:pt x="85" y="42"/>
                    </a:moveTo>
                    <a:cubicBezTo>
                      <a:pt x="85" y="42"/>
                      <a:pt x="85" y="42"/>
                      <a:pt x="85" y="43"/>
                    </a:cubicBezTo>
                    <a:cubicBezTo>
                      <a:pt x="85" y="43"/>
                      <a:pt x="85" y="43"/>
                      <a:pt x="85" y="43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5" y="42"/>
                    </a:cubicBezTo>
                    <a:moveTo>
                      <a:pt x="70" y="42"/>
                    </a:moveTo>
                    <a:cubicBezTo>
                      <a:pt x="69" y="42"/>
                      <a:pt x="69" y="42"/>
                      <a:pt x="69" y="42"/>
                    </a:cubicBezTo>
                    <a:cubicBezTo>
                      <a:pt x="70" y="43"/>
                      <a:pt x="70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0" y="42"/>
                      <a:pt x="70" y="42"/>
                      <a:pt x="70" y="42"/>
                    </a:cubicBezTo>
                    <a:moveTo>
                      <a:pt x="63" y="42"/>
                    </a:moveTo>
                    <a:cubicBezTo>
                      <a:pt x="63" y="42"/>
                      <a:pt x="63" y="42"/>
                      <a:pt x="63" y="42"/>
                    </a:cubicBezTo>
                    <a:cubicBezTo>
                      <a:pt x="64" y="42"/>
                      <a:pt x="65" y="43"/>
                      <a:pt x="66" y="4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65" y="43"/>
                      <a:pt x="64" y="42"/>
                      <a:pt x="63" y="42"/>
                    </a:cubicBezTo>
                    <a:moveTo>
                      <a:pt x="127" y="41"/>
                    </a:moveTo>
                    <a:cubicBezTo>
                      <a:pt x="126" y="42"/>
                      <a:pt x="126" y="42"/>
                      <a:pt x="125" y="43"/>
                    </a:cubicBezTo>
                    <a:cubicBezTo>
                      <a:pt x="128" y="44"/>
                      <a:pt x="130" y="46"/>
                      <a:pt x="132" y="47"/>
                    </a:cubicBezTo>
                    <a:cubicBezTo>
                      <a:pt x="133" y="47"/>
                      <a:pt x="133" y="46"/>
                      <a:pt x="133" y="45"/>
                    </a:cubicBezTo>
                    <a:cubicBezTo>
                      <a:pt x="133" y="45"/>
                      <a:pt x="134" y="45"/>
                      <a:pt x="134" y="45"/>
                    </a:cubicBezTo>
                    <a:cubicBezTo>
                      <a:pt x="131" y="43"/>
                      <a:pt x="129" y="42"/>
                      <a:pt x="127" y="41"/>
                    </a:cubicBezTo>
                    <a:moveTo>
                      <a:pt x="7" y="40"/>
                    </a:move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2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1"/>
                      <a:pt x="7" y="41"/>
                      <a:pt x="7" y="40"/>
                    </a:cubicBezTo>
                    <a:moveTo>
                      <a:pt x="31" y="39"/>
                    </a:moveTo>
                    <a:cubicBezTo>
                      <a:pt x="31" y="40"/>
                      <a:pt x="31" y="41"/>
                      <a:pt x="30" y="42"/>
                    </a:cubicBezTo>
                    <a:cubicBezTo>
                      <a:pt x="30" y="42"/>
                      <a:pt x="31" y="42"/>
                      <a:pt x="31" y="42"/>
                    </a:cubicBezTo>
                    <a:cubicBezTo>
                      <a:pt x="31" y="41"/>
                      <a:pt x="32" y="41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moveTo>
                      <a:pt x="90" y="39"/>
                    </a:moveTo>
                    <a:cubicBezTo>
                      <a:pt x="90" y="40"/>
                      <a:pt x="90" y="40"/>
                      <a:pt x="90" y="40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5" y="42"/>
                      <a:pt x="93" y="41"/>
                      <a:pt x="90" y="39"/>
                    </a:cubicBezTo>
                    <a:moveTo>
                      <a:pt x="78" y="39"/>
                    </a:moveTo>
                    <a:cubicBezTo>
                      <a:pt x="77" y="41"/>
                      <a:pt x="76" y="42"/>
                      <a:pt x="75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3" y="48"/>
                      <a:pt x="84" y="47"/>
                      <a:pt x="84" y="45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5"/>
                      <a:pt x="84" y="45"/>
                      <a:pt x="84" y="45"/>
                    </a:cubicBezTo>
                    <a:cubicBezTo>
                      <a:pt x="85" y="44"/>
                      <a:pt x="85" y="44"/>
                      <a:pt x="85" y="43"/>
                    </a:cubicBezTo>
                    <a:cubicBezTo>
                      <a:pt x="85" y="43"/>
                      <a:pt x="85" y="43"/>
                      <a:pt x="85" y="43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4" y="44"/>
                      <a:pt x="84" y="44"/>
                      <a:pt x="85" y="43"/>
                    </a:cubicBezTo>
                    <a:cubicBezTo>
                      <a:pt x="83" y="42"/>
                      <a:pt x="80" y="41"/>
                      <a:pt x="78" y="39"/>
                    </a:cubicBezTo>
                    <a:cubicBezTo>
                      <a:pt x="78" y="40"/>
                      <a:pt x="77" y="40"/>
                      <a:pt x="77" y="41"/>
                    </a:cubicBezTo>
                    <a:cubicBezTo>
                      <a:pt x="77" y="40"/>
                      <a:pt x="78" y="40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moveTo>
                      <a:pt x="14" y="39"/>
                    </a:moveTo>
                    <a:cubicBezTo>
                      <a:pt x="14" y="39"/>
                      <a:pt x="14" y="39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6" y="41"/>
                      <a:pt x="17" y="41"/>
                      <a:pt x="17" y="41"/>
                    </a:cubicBezTo>
                    <a:cubicBezTo>
                      <a:pt x="16" y="40"/>
                      <a:pt x="15" y="40"/>
                      <a:pt x="14" y="39"/>
                    </a:cubicBezTo>
                    <a:moveTo>
                      <a:pt x="30" y="39"/>
                    </a:moveTo>
                    <a:cubicBezTo>
                      <a:pt x="30" y="39"/>
                      <a:pt x="29" y="40"/>
                      <a:pt x="29" y="41"/>
                    </a:cubicBezTo>
                    <a:cubicBezTo>
                      <a:pt x="29" y="41"/>
                      <a:pt x="30" y="41"/>
                      <a:pt x="30" y="42"/>
                    </a:cubicBezTo>
                    <a:cubicBezTo>
                      <a:pt x="31" y="41"/>
                      <a:pt x="31" y="40"/>
                      <a:pt x="31" y="39"/>
                    </a:cubicBezTo>
                    <a:cubicBezTo>
                      <a:pt x="31" y="39"/>
                      <a:pt x="30" y="39"/>
                      <a:pt x="30" y="39"/>
                    </a:cubicBezTo>
                    <a:moveTo>
                      <a:pt x="64" y="39"/>
                    </a:moveTo>
                    <a:cubicBezTo>
                      <a:pt x="64" y="39"/>
                      <a:pt x="64" y="39"/>
                      <a:pt x="64" y="39"/>
                    </a:cubicBezTo>
                    <a:cubicBezTo>
                      <a:pt x="65" y="40"/>
                      <a:pt x="66" y="40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6" y="40"/>
                      <a:pt x="65" y="39"/>
                      <a:pt x="64" y="39"/>
                    </a:cubicBezTo>
                    <a:moveTo>
                      <a:pt x="138" y="39"/>
                    </a:moveTo>
                    <a:cubicBezTo>
                      <a:pt x="138" y="39"/>
                      <a:pt x="138" y="39"/>
                      <a:pt x="138" y="39"/>
                    </a:cubicBezTo>
                    <a:cubicBezTo>
                      <a:pt x="137" y="40"/>
                      <a:pt x="137" y="40"/>
                      <a:pt x="136" y="41"/>
                    </a:cubicBezTo>
                    <a:cubicBezTo>
                      <a:pt x="138" y="42"/>
                      <a:pt x="139" y="43"/>
                      <a:pt x="141" y="44"/>
                    </a:cubicBezTo>
                    <a:cubicBezTo>
                      <a:pt x="141" y="43"/>
                      <a:pt x="142" y="42"/>
                      <a:pt x="142" y="41"/>
                    </a:cubicBezTo>
                    <a:cubicBezTo>
                      <a:pt x="138" y="39"/>
                      <a:pt x="138" y="39"/>
                      <a:pt x="138" y="39"/>
                    </a:cubicBezTo>
                    <a:moveTo>
                      <a:pt x="79" y="38"/>
                    </a:moveTo>
                    <a:cubicBezTo>
                      <a:pt x="79" y="39"/>
                      <a:pt x="79" y="39"/>
                      <a:pt x="78" y="39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3" y="41"/>
                      <a:pt x="81" y="39"/>
                      <a:pt x="79" y="38"/>
                    </a:cubicBezTo>
                    <a:moveTo>
                      <a:pt x="101" y="38"/>
                    </a:moveTo>
                    <a:cubicBezTo>
                      <a:pt x="101" y="39"/>
                      <a:pt x="100" y="40"/>
                      <a:pt x="100" y="41"/>
                    </a:cubicBezTo>
                    <a:cubicBezTo>
                      <a:pt x="113" y="48"/>
                      <a:pt x="113" y="48"/>
                      <a:pt x="113" y="48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3" y="48"/>
                      <a:pt x="113" y="48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18" y="50"/>
                      <a:pt x="119" y="49"/>
                      <a:pt x="119" y="48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9"/>
                      <a:pt x="102" y="38"/>
                      <a:pt x="101" y="38"/>
                    </a:cubicBezTo>
                    <a:moveTo>
                      <a:pt x="78" y="38"/>
                    </a:moveTo>
                    <a:cubicBezTo>
                      <a:pt x="78" y="38"/>
                      <a:pt x="78" y="38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39"/>
                      <a:pt x="79" y="38"/>
                      <a:pt x="79" y="38"/>
                    </a:cubicBezTo>
                    <a:cubicBezTo>
                      <a:pt x="79" y="38"/>
                      <a:pt x="78" y="38"/>
                      <a:pt x="78" y="38"/>
                    </a:cubicBezTo>
                    <a:moveTo>
                      <a:pt x="88" y="38"/>
                    </a:moveTo>
                    <a:cubicBezTo>
                      <a:pt x="87" y="38"/>
                      <a:pt x="87" y="38"/>
                      <a:pt x="87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moveTo>
                      <a:pt x="75" y="38"/>
                    </a:moveTo>
                    <a:cubicBezTo>
                      <a:pt x="74" y="39"/>
                      <a:pt x="73" y="41"/>
                      <a:pt x="72" y="42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4" y="42"/>
                      <a:pt x="75" y="40"/>
                      <a:pt x="76" y="39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6" y="38"/>
                      <a:pt x="76" y="38"/>
                      <a:pt x="75" y="38"/>
                    </a:cubicBezTo>
                    <a:moveTo>
                      <a:pt x="92" y="37"/>
                    </a:moveTo>
                    <a:cubicBezTo>
                      <a:pt x="91" y="38"/>
                      <a:pt x="91" y="39"/>
                      <a:pt x="91" y="39"/>
                    </a:cubicBezTo>
                    <a:cubicBezTo>
                      <a:pt x="93" y="40"/>
                      <a:pt x="95" y="42"/>
                      <a:pt x="97" y="43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6" y="40"/>
                      <a:pt x="94" y="39"/>
                      <a:pt x="92" y="37"/>
                    </a:cubicBezTo>
                    <a:moveTo>
                      <a:pt x="33" y="37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9"/>
                      <a:pt x="33" y="39"/>
                      <a:pt x="33" y="39"/>
                    </a:cubicBezTo>
                    <a:cubicBezTo>
                      <a:pt x="33" y="39"/>
                      <a:pt x="33" y="38"/>
                      <a:pt x="33" y="38"/>
                    </a:cubicBezTo>
                    <a:cubicBezTo>
                      <a:pt x="33" y="37"/>
                      <a:pt x="33" y="37"/>
                      <a:pt x="33" y="37"/>
                    </a:cubicBezTo>
                    <a:moveTo>
                      <a:pt x="26" y="37"/>
                    </a:move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6" y="39"/>
                      <a:pt x="27" y="40"/>
                    </a:cubicBezTo>
                    <a:cubicBezTo>
                      <a:pt x="27" y="39"/>
                      <a:pt x="28" y="39"/>
                      <a:pt x="28" y="38"/>
                    </a:cubicBezTo>
                    <a:cubicBezTo>
                      <a:pt x="27" y="37"/>
                      <a:pt x="27" y="37"/>
                      <a:pt x="26" y="37"/>
                    </a:cubicBezTo>
                    <a:moveTo>
                      <a:pt x="76" y="37"/>
                    </a:moveTo>
                    <a:cubicBezTo>
                      <a:pt x="76" y="37"/>
                      <a:pt x="75" y="37"/>
                      <a:pt x="75" y="37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7"/>
                    </a:cubicBezTo>
                    <a:cubicBezTo>
                      <a:pt x="77" y="37"/>
                      <a:pt x="76" y="37"/>
                      <a:pt x="76" y="37"/>
                    </a:cubicBezTo>
                    <a:moveTo>
                      <a:pt x="73" y="36"/>
                    </a:moveTo>
                    <a:cubicBezTo>
                      <a:pt x="72" y="38"/>
                      <a:pt x="71" y="40"/>
                      <a:pt x="70" y="41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3" y="37"/>
                      <a:pt x="73" y="36"/>
                    </a:cubicBezTo>
                    <a:moveTo>
                      <a:pt x="31" y="36"/>
                    </a:moveTo>
                    <a:cubicBezTo>
                      <a:pt x="31" y="37"/>
                      <a:pt x="31" y="37"/>
                      <a:pt x="31" y="38"/>
                    </a:cubicBezTo>
                    <a:cubicBezTo>
                      <a:pt x="31" y="38"/>
                      <a:pt x="31" y="38"/>
                      <a:pt x="32" y="38"/>
                    </a:cubicBezTo>
                    <a:cubicBezTo>
                      <a:pt x="32" y="38"/>
                      <a:pt x="32" y="38"/>
                      <a:pt x="33" y="37"/>
                    </a:cubicBezTo>
                    <a:cubicBezTo>
                      <a:pt x="31" y="36"/>
                      <a:pt x="31" y="36"/>
                      <a:pt x="31" y="36"/>
                    </a:cubicBezTo>
                    <a:moveTo>
                      <a:pt x="10" y="36"/>
                    </a:moveTo>
                    <a:cubicBezTo>
                      <a:pt x="10" y="37"/>
                      <a:pt x="9" y="37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6"/>
                      <a:pt x="10" y="36"/>
                    </a:cubicBezTo>
                    <a:moveTo>
                      <a:pt x="89" y="36"/>
                    </a:moveTo>
                    <a:cubicBezTo>
                      <a:pt x="88" y="36"/>
                      <a:pt x="88" y="37"/>
                      <a:pt x="88" y="37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37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moveTo>
                      <a:pt x="103" y="36"/>
                    </a:moveTo>
                    <a:cubicBezTo>
                      <a:pt x="103" y="36"/>
                      <a:pt x="102" y="36"/>
                      <a:pt x="102" y="36"/>
                    </a:cubicBezTo>
                    <a:cubicBezTo>
                      <a:pt x="108" y="40"/>
                      <a:pt x="114" y="44"/>
                      <a:pt x="120" y="47"/>
                    </a:cubicBezTo>
                    <a:cubicBezTo>
                      <a:pt x="120" y="47"/>
                      <a:pt x="120" y="47"/>
                      <a:pt x="121" y="46"/>
                    </a:cubicBezTo>
                    <a:cubicBezTo>
                      <a:pt x="120" y="46"/>
                      <a:pt x="119" y="45"/>
                      <a:pt x="118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2" y="41"/>
                      <a:pt x="107" y="38"/>
                      <a:pt x="103" y="36"/>
                    </a:cubicBezTo>
                    <a:moveTo>
                      <a:pt x="73" y="35"/>
                    </a:moveTo>
                    <a:cubicBezTo>
                      <a:pt x="73" y="36"/>
                      <a:pt x="73" y="36"/>
                      <a:pt x="73" y="36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4" y="36"/>
                      <a:pt x="74" y="36"/>
                      <a:pt x="73" y="35"/>
                    </a:cubicBezTo>
                    <a:moveTo>
                      <a:pt x="52" y="35"/>
                    </a:moveTo>
                    <a:cubicBezTo>
                      <a:pt x="51" y="37"/>
                      <a:pt x="51" y="38"/>
                      <a:pt x="50" y="39"/>
                    </a:cubicBezTo>
                    <a:cubicBezTo>
                      <a:pt x="50" y="39"/>
                      <a:pt x="50" y="39"/>
                      <a:pt x="50" y="40"/>
                    </a:cubicBezTo>
                    <a:cubicBezTo>
                      <a:pt x="50" y="40"/>
                      <a:pt x="51" y="41"/>
                      <a:pt x="52" y="4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3" y="36"/>
                      <a:pt x="53" y="36"/>
                      <a:pt x="52" y="35"/>
                    </a:cubicBezTo>
                    <a:moveTo>
                      <a:pt x="50" y="34"/>
                    </a:move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9" y="37"/>
                      <a:pt x="50" y="36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moveTo>
                      <a:pt x="131" y="34"/>
                    </a:moveTo>
                    <a:cubicBezTo>
                      <a:pt x="131" y="35"/>
                      <a:pt x="130" y="36"/>
                      <a:pt x="129" y="37"/>
                    </a:cubicBezTo>
                    <a:cubicBezTo>
                      <a:pt x="132" y="38"/>
                      <a:pt x="134" y="40"/>
                      <a:pt x="136" y="41"/>
                    </a:cubicBezTo>
                    <a:cubicBezTo>
                      <a:pt x="137" y="40"/>
                      <a:pt x="137" y="39"/>
                      <a:pt x="138" y="39"/>
                    </a:cubicBezTo>
                    <a:cubicBezTo>
                      <a:pt x="131" y="34"/>
                      <a:pt x="131" y="34"/>
                      <a:pt x="131" y="34"/>
                    </a:cubicBezTo>
                    <a:moveTo>
                      <a:pt x="28" y="34"/>
                    </a:move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6"/>
                      <a:pt x="28" y="36"/>
                      <a:pt x="29" y="37"/>
                    </a:cubicBezTo>
                    <a:cubicBezTo>
                      <a:pt x="29" y="36"/>
                      <a:pt x="29" y="36"/>
                      <a:pt x="30" y="35"/>
                    </a:cubicBezTo>
                    <a:cubicBezTo>
                      <a:pt x="28" y="34"/>
                      <a:pt x="28" y="34"/>
                      <a:pt x="28" y="34"/>
                    </a:cubicBezTo>
                    <a:moveTo>
                      <a:pt x="94" y="34"/>
                    </a:moveTo>
                    <a:cubicBezTo>
                      <a:pt x="93" y="35"/>
                      <a:pt x="93" y="36"/>
                      <a:pt x="92" y="36"/>
                    </a:cubicBezTo>
                    <a:cubicBezTo>
                      <a:pt x="99" y="40"/>
                      <a:pt x="99" y="40"/>
                      <a:pt x="99" y="40"/>
                    </a:cubicBezTo>
                    <a:cubicBezTo>
                      <a:pt x="99" y="40"/>
                      <a:pt x="99" y="40"/>
                      <a:pt x="99" y="40"/>
                    </a:cubicBezTo>
                    <a:cubicBezTo>
                      <a:pt x="100" y="39"/>
                      <a:pt x="100" y="39"/>
                      <a:pt x="101" y="38"/>
                    </a:cubicBezTo>
                    <a:cubicBezTo>
                      <a:pt x="98" y="37"/>
                      <a:pt x="96" y="35"/>
                      <a:pt x="94" y="34"/>
                    </a:cubicBezTo>
                    <a:moveTo>
                      <a:pt x="104" y="34"/>
                    </a:moveTo>
                    <a:cubicBezTo>
                      <a:pt x="103" y="34"/>
                      <a:pt x="103" y="35"/>
                      <a:pt x="103" y="35"/>
                    </a:cubicBezTo>
                    <a:cubicBezTo>
                      <a:pt x="104" y="36"/>
                      <a:pt x="106" y="37"/>
                      <a:pt x="107" y="38"/>
                    </a:cubicBezTo>
                    <a:cubicBezTo>
                      <a:pt x="112" y="41"/>
                      <a:pt x="116" y="43"/>
                      <a:pt x="121" y="46"/>
                    </a:cubicBezTo>
                    <a:cubicBezTo>
                      <a:pt x="121" y="46"/>
                      <a:pt x="121" y="45"/>
                      <a:pt x="122" y="45"/>
                    </a:cubicBezTo>
                    <a:cubicBezTo>
                      <a:pt x="116" y="41"/>
                      <a:pt x="116" y="41"/>
                      <a:pt x="116" y="41"/>
                    </a:cubicBezTo>
                    <a:cubicBezTo>
                      <a:pt x="104" y="34"/>
                      <a:pt x="104" y="34"/>
                      <a:pt x="104" y="34"/>
                    </a:cubicBezTo>
                    <a:moveTo>
                      <a:pt x="81" y="34"/>
                    </a:moveTo>
                    <a:cubicBezTo>
                      <a:pt x="81" y="34"/>
                      <a:pt x="81" y="34"/>
                      <a:pt x="81" y="35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7" y="38"/>
                      <a:pt x="87" y="38"/>
                      <a:pt x="88" y="38"/>
                    </a:cubicBezTo>
                    <a:cubicBezTo>
                      <a:pt x="85" y="36"/>
                      <a:pt x="83" y="35"/>
                      <a:pt x="81" y="34"/>
                    </a:cubicBezTo>
                    <a:moveTo>
                      <a:pt x="68" y="34"/>
                    </a:moveTo>
                    <a:cubicBezTo>
                      <a:pt x="67" y="35"/>
                      <a:pt x="66" y="37"/>
                      <a:pt x="65" y="38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9" y="38"/>
                      <a:pt x="70" y="37"/>
                      <a:pt x="71" y="35"/>
                    </a:cubicBezTo>
                    <a:cubicBezTo>
                      <a:pt x="70" y="35"/>
                      <a:pt x="69" y="34"/>
                      <a:pt x="68" y="34"/>
                    </a:cubicBezTo>
                    <a:moveTo>
                      <a:pt x="81" y="33"/>
                    </a:moveTo>
                    <a:cubicBezTo>
                      <a:pt x="80" y="34"/>
                      <a:pt x="80" y="34"/>
                      <a:pt x="80" y="34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3"/>
                    </a:cubicBezTo>
                    <a:moveTo>
                      <a:pt x="48" y="33"/>
                    </a:moveTo>
                    <a:cubicBezTo>
                      <a:pt x="47" y="33"/>
                      <a:pt x="47" y="34"/>
                      <a:pt x="47" y="34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6" y="38"/>
                      <a:pt x="47" y="38"/>
                      <a:pt x="47" y="39"/>
                    </a:cubicBezTo>
                    <a:cubicBezTo>
                      <a:pt x="48" y="37"/>
                      <a:pt x="49" y="36"/>
                      <a:pt x="50" y="34"/>
                    </a:cubicBezTo>
                    <a:cubicBezTo>
                      <a:pt x="49" y="34"/>
                      <a:pt x="48" y="33"/>
                      <a:pt x="48" y="33"/>
                    </a:cubicBezTo>
                    <a:moveTo>
                      <a:pt x="68" y="33"/>
                    </a:moveTo>
                    <a:cubicBezTo>
                      <a:pt x="68" y="33"/>
                      <a:pt x="68" y="33"/>
                      <a:pt x="68" y="33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1" y="35"/>
                      <a:pt x="71" y="34"/>
                      <a:pt x="71" y="34"/>
                    </a:cubicBezTo>
                    <a:cubicBezTo>
                      <a:pt x="70" y="34"/>
                      <a:pt x="69" y="33"/>
                      <a:pt x="68" y="33"/>
                    </a:cubicBezTo>
                    <a:moveTo>
                      <a:pt x="18" y="33"/>
                    </a:moveTo>
                    <a:cubicBezTo>
                      <a:pt x="18" y="33"/>
                      <a:pt x="17" y="34"/>
                      <a:pt x="17" y="35"/>
                    </a:cubicBezTo>
                    <a:cubicBezTo>
                      <a:pt x="18" y="35"/>
                      <a:pt x="18" y="35"/>
                      <a:pt x="19" y="36"/>
                    </a:cubicBezTo>
                    <a:cubicBezTo>
                      <a:pt x="20" y="35"/>
                      <a:pt x="20" y="34"/>
                      <a:pt x="20" y="34"/>
                    </a:cubicBezTo>
                    <a:cubicBezTo>
                      <a:pt x="20" y="33"/>
                      <a:pt x="19" y="33"/>
                      <a:pt x="18" y="33"/>
                    </a:cubicBezTo>
                    <a:moveTo>
                      <a:pt x="54" y="32"/>
                    </a:moveTo>
                    <a:cubicBezTo>
                      <a:pt x="54" y="32"/>
                      <a:pt x="53" y="33"/>
                      <a:pt x="53" y="33"/>
                    </a:cubicBezTo>
                    <a:cubicBezTo>
                      <a:pt x="54" y="33"/>
                      <a:pt x="55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5" y="33"/>
                      <a:pt x="54" y="33"/>
                      <a:pt x="54" y="32"/>
                    </a:cubicBezTo>
                    <a:moveTo>
                      <a:pt x="91" y="32"/>
                    </a:moveTo>
                    <a:cubicBezTo>
                      <a:pt x="90" y="33"/>
                      <a:pt x="90" y="34"/>
                      <a:pt x="89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0" y="33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moveTo>
                      <a:pt x="78" y="32"/>
                    </a:moveTo>
                    <a:cubicBezTo>
                      <a:pt x="78" y="32"/>
                      <a:pt x="78" y="33"/>
                      <a:pt x="78" y="33"/>
                    </a:cubicBezTo>
                    <a:cubicBezTo>
                      <a:pt x="78" y="33"/>
                      <a:pt x="79" y="33"/>
                      <a:pt x="79" y="34"/>
                    </a:cubicBezTo>
                    <a:cubicBezTo>
                      <a:pt x="79" y="33"/>
                      <a:pt x="80" y="33"/>
                      <a:pt x="80" y="33"/>
                    </a:cubicBezTo>
                    <a:cubicBezTo>
                      <a:pt x="79" y="33"/>
                      <a:pt x="79" y="32"/>
                      <a:pt x="78" y="32"/>
                    </a:cubicBezTo>
                    <a:moveTo>
                      <a:pt x="82" y="32"/>
                    </a:moveTo>
                    <a:cubicBezTo>
                      <a:pt x="82" y="32"/>
                      <a:pt x="82" y="33"/>
                      <a:pt x="81" y="34"/>
                    </a:cubicBezTo>
                    <a:cubicBezTo>
                      <a:pt x="83" y="35"/>
                      <a:pt x="86" y="36"/>
                      <a:pt x="88" y="37"/>
                    </a:cubicBezTo>
                    <a:cubicBezTo>
                      <a:pt x="88" y="37"/>
                      <a:pt x="88" y="36"/>
                      <a:pt x="89" y="36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6" y="34"/>
                      <a:pt x="84" y="33"/>
                      <a:pt x="82" y="32"/>
                    </a:cubicBezTo>
                    <a:moveTo>
                      <a:pt x="52" y="31"/>
                    </a:move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moveTo>
                      <a:pt x="82" y="31"/>
                    </a:moveTo>
                    <a:cubicBezTo>
                      <a:pt x="81" y="32"/>
                      <a:pt x="81" y="33"/>
                      <a:pt x="81" y="33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2" y="33"/>
                      <a:pt x="82" y="32"/>
                      <a:pt x="82" y="32"/>
                    </a:cubicBezTo>
                    <a:cubicBezTo>
                      <a:pt x="82" y="32"/>
                      <a:pt x="82" y="31"/>
                      <a:pt x="82" y="31"/>
                    </a:cubicBezTo>
                    <a:moveTo>
                      <a:pt x="96" y="31"/>
                    </a:moveTo>
                    <a:cubicBezTo>
                      <a:pt x="95" y="32"/>
                      <a:pt x="95" y="32"/>
                      <a:pt x="95" y="32"/>
                    </a:cubicBezTo>
                    <a:cubicBezTo>
                      <a:pt x="97" y="33"/>
                      <a:pt x="99" y="35"/>
                      <a:pt x="102" y="36"/>
                    </a:cubicBezTo>
                    <a:cubicBezTo>
                      <a:pt x="102" y="36"/>
                      <a:pt x="102" y="35"/>
                      <a:pt x="102" y="35"/>
                    </a:cubicBezTo>
                    <a:cubicBezTo>
                      <a:pt x="100" y="34"/>
                      <a:pt x="98" y="33"/>
                      <a:pt x="96" y="31"/>
                    </a:cubicBezTo>
                    <a:moveTo>
                      <a:pt x="76" y="31"/>
                    </a:move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6" y="31"/>
                      <a:pt x="76" y="31"/>
                    </a:cubicBezTo>
                    <a:moveTo>
                      <a:pt x="13" y="30"/>
                    </a:moveTo>
                    <a:cubicBezTo>
                      <a:pt x="13" y="31"/>
                      <a:pt x="13" y="31"/>
                      <a:pt x="12" y="32"/>
                    </a:cubicBezTo>
                    <a:cubicBezTo>
                      <a:pt x="12" y="32"/>
                      <a:pt x="13" y="32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moveTo>
                      <a:pt x="80" y="30"/>
                    </a:moveTo>
                    <a:cubicBezTo>
                      <a:pt x="80" y="30"/>
                      <a:pt x="80" y="30"/>
                      <a:pt x="79" y="31"/>
                    </a:cubicBezTo>
                    <a:cubicBezTo>
                      <a:pt x="79" y="31"/>
                      <a:pt x="79" y="31"/>
                      <a:pt x="79" y="32"/>
                    </a:cubicBezTo>
                    <a:cubicBezTo>
                      <a:pt x="79" y="32"/>
                      <a:pt x="79" y="32"/>
                      <a:pt x="80" y="33"/>
                    </a:cubicBezTo>
                    <a:cubicBezTo>
                      <a:pt x="80" y="32"/>
                      <a:pt x="81" y="31"/>
                      <a:pt x="81" y="31"/>
                    </a:cubicBezTo>
                    <a:cubicBezTo>
                      <a:pt x="81" y="31"/>
                      <a:pt x="80" y="30"/>
                      <a:pt x="80" y="30"/>
                    </a:cubicBezTo>
                    <a:moveTo>
                      <a:pt x="50" y="30"/>
                    </a:move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31"/>
                      <a:pt x="51" y="31"/>
                      <a:pt x="52" y="32"/>
                    </a:cubicBezTo>
                    <a:cubicBezTo>
                      <a:pt x="52" y="32"/>
                      <a:pt x="52" y="31"/>
                      <a:pt x="52" y="31"/>
                    </a:cubicBezTo>
                    <a:cubicBezTo>
                      <a:pt x="51" y="31"/>
                      <a:pt x="50" y="30"/>
                      <a:pt x="50" y="30"/>
                    </a:cubicBezTo>
                    <a:moveTo>
                      <a:pt x="97" y="30"/>
                    </a:moveTo>
                    <a:cubicBezTo>
                      <a:pt x="96" y="30"/>
                      <a:pt x="96" y="31"/>
                      <a:pt x="96" y="31"/>
                    </a:cubicBezTo>
                    <a:cubicBezTo>
                      <a:pt x="98" y="32"/>
                      <a:pt x="100" y="34"/>
                      <a:pt x="102" y="35"/>
                    </a:cubicBezTo>
                    <a:cubicBezTo>
                      <a:pt x="103" y="35"/>
                      <a:pt x="103" y="34"/>
                      <a:pt x="103" y="34"/>
                    </a:cubicBezTo>
                    <a:cubicBezTo>
                      <a:pt x="97" y="30"/>
                      <a:pt x="97" y="30"/>
                      <a:pt x="97" y="30"/>
                    </a:cubicBezTo>
                    <a:moveTo>
                      <a:pt x="106" y="29"/>
                    </a:moveTo>
                    <a:cubicBezTo>
                      <a:pt x="106" y="30"/>
                      <a:pt x="105" y="31"/>
                      <a:pt x="105" y="32"/>
                    </a:cubicBezTo>
                    <a:cubicBezTo>
                      <a:pt x="111" y="35"/>
                      <a:pt x="117" y="39"/>
                      <a:pt x="123" y="42"/>
                    </a:cubicBezTo>
                    <a:cubicBezTo>
                      <a:pt x="124" y="41"/>
                      <a:pt x="124" y="40"/>
                      <a:pt x="125" y="39"/>
                    </a:cubicBezTo>
                    <a:cubicBezTo>
                      <a:pt x="119" y="36"/>
                      <a:pt x="113" y="33"/>
                      <a:pt x="106" y="29"/>
                    </a:cubicBezTo>
                    <a:moveTo>
                      <a:pt x="20" y="29"/>
                    </a:moveTo>
                    <a:cubicBezTo>
                      <a:pt x="20" y="30"/>
                      <a:pt x="19" y="30"/>
                      <a:pt x="19" y="30"/>
                    </a:cubicBezTo>
                    <a:cubicBezTo>
                      <a:pt x="20" y="31"/>
                      <a:pt x="21" y="31"/>
                      <a:pt x="21" y="32"/>
                    </a:cubicBezTo>
                    <a:cubicBezTo>
                      <a:pt x="22" y="32"/>
                      <a:pt x="22" y="31"/>
                      <a:pt x="22" y="31"/>
                    </a:cubicBezTo>
                    <a:cubicBezTo>
                      <a:pt x="20" y="29"/>
                      <a:pt x="20" y="29"/>
                      <a:pt x="20" y="29"/>
                    </a:cubicBezTo>
                    <a:moveTo>
                      <a:pt x="92" y="29"/>
                    </a:move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29"/>
                    </a:cubicBezTo>
                    <a:cubicBezTo>
                      <a:pt x="92" y="29"/>
                      <a:pt x="92" y="29"/>
                      <a:pt x="92" y="29"/>
                    </a:cubicBezTo>
                    <a:moveTo>
                      <a:pt x="77" y="29"/>
                    </a:moveTo>
                    <a:cubicBezTo>
                      <a:pt x="77" y="29"/>
                      <a:pt x="77" y="30"/>
                      <a:pt x="76" y="30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8" y="29"/>
                      <a:pt x="78" y="29"/>
                      <a:pt x="77" y="29"/>
                    </a:cubicBezTo>
                    <a:moveTo>
                      <a:pt x="135" y="28"/>
                    </a:moveTo>
                    <a:cubicBezTo>
                      <a:pt x="133" y="31"/>
                      <a:pt x="133" y="31"/>
                      <a:pt x="133" y="31"/>
                    </a:cubicBezTo>
                    <a:cubicBezTo>
                      <a:pt x="145" y="38"/>
                      <a:pt x="145" y="38"/>
                      <a:pt x="145" y="38"/>
                    </a:cubicBezTo>
                    <a:cubicBezTo>
                      <a:pt x="145" y="37"/>
                      <a:pt x="146" y="36"/>
                      <a:pt x="147" y="35"/>
                    </a:cubicBezTo>
                    <a:cubicBezTo>
                      <a:pt x="146" y="35"/>
                      <a:pt x="146" y="35"/>
                      <a:pt x="145" y="34"/>
                    </a:cubicBezTo>
                    <a:cubicBezTo>
                      <a:pt x="142" y="32"/>
                      <a:pt x="138" y="30"/>
                      <a:pt x="135" y="29"/>
                    </a:cubicBezTo>
                    <a:cubicBezTo>
                      <a:pt x="134" y="29"/>
                      <a:pt x="134" y="30"/>
                      <a:pt x="133" y="31"/>
                    </a:cubicBezTo>
                    <a:cubicBezTo>
                      <a:pt x="135" y="28"/>
                      <a:pt x="135" y="28"/>
                      <a:pt x="135" y="28"/>
                    </a:cubicBezTo>
                    <a:cubicBezTo>
                      <a:pt x="135" y="28"/>
                      <a:pt x="135" y="28"/>
                      <a:pt x="135" y="28"/>
                    </a:cubicBezTo>
                    <a:moveTo>
                      <a:pt x="83" y="28"/>
                    </a:moveTo>
                    <a:cubicBezTo>
                      <a:pt x="83" y="29"/>
                      <a:pt x="83" y="29"/>
                      <a:pt x="83" y="30"/>
                    </a:cubicBezTo>
                    <a:cubicBezTo>
                      <a:pt x="82" y="30"/>
                      <a:pt x="82" y="30"/>
                      <a:pt x="82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0"/>
                      <a:pt x="84" y="29"/>
                      <a:pt x="84" y="29"/>
                    </a:cubicBezTo>
                    <a:cubicBezTo>
                      <a:pt x="84" y="29"/>
                      <a:pt x="83" y="30"/>
                      <a:pt x="83" y="31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90" y="34"/>
                      <a:pt x="90" y="33"/>
                      <a:pt x="90" y="32"/>
                    </a:cubicBezTo>
                    <a:cubicBezTo>
                      <a:pt x="88" y="31"/>
                      <a:pt x="86" y="30"/>
                      <a:pt x="83" y="28"/>
                    </a:cubicBezTo>
                    <a:moveTo>
                      <a:pt x="71" y="28"/>
                    </a:moveTo>
                    <a:cubicBezTo>
                      <a:pt x="71" y="28"/>
                      <a:pt x="71" y="28"/>
                      <a:pt x="71" y="28"/>
                    </a:cubicBezTo>
                    <a:cubicBezTo>
                      <a:pt x="72" y="29"/>
                      <a:pt x="73" y="30"/>
                      <a:pt x="73" y="30"/>
                    </a:cubicBezTo>
                    <a:cubicBezTo>
                      <a:pt x="74" y="30"/>
                      <a:pt x="74" y="30"/>
                      <a:pt x="74" y="29"/>
                    </a:cubicBezTo>
                    <a:cubicBezTo>
                      <a:pt x="73" y="29"/>
                      <a:pt x="72" y="28"/>
                      <a:pt x="71" y="28"/>
                    </a:cubicBezTo>
                    <a:moveTo>
                      <a:pt x="56" y="28"/>
                    </a:moveTo>
                    <a:cubicBezTo>
                      <a:pt x="55" y="29"/>
                      <a:pt x="55" y="30"/>
                      <a:pt x="54" y="32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8" y="28"/>
                      <a:pt x="57" y="28"/>
                      <a:pt x="56" y="28"/>
                    </a:cubicBezTo>
                    <a:moveTo>
                      <a:pt x="93" y="28"/>
                    </a:moveTo>
                    <a:cubicBezTo>
                      <a:pt x="93" y="28"/>
                      <a:pt x="93" y="29"/>
                      <a:pt x="92" y="29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9"/>
                      <a:pt x="93" y="28"/>
                      <a:pt x="93" y="28"/>
                    </a:cubicBezTo>
                    <a:cubicBezTo>
                      <a:pt x="93" y="28"/>
                      <a:pt x="93" y="28"/>
                      <a:pt x="93" y="28"/>
                    </a:cubicBezTo>
                    <a:moveTo>
                      <a:pt x="82" y="27"/>
                    </a:moveTo>
                    <a:cubicBezTo>
                      <a:pt x="81" y="28"/>
                      <a:pt x="81" y="29"/>
                      <a:pt x="80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29"/>
                      <a:pt x="82" y="29"/>
                      <a:pt x="83" y="28"/>
                    </a:cubicBezTo>
                    <a:cubicBezTo>
                      <a:pt x="82" y="28"/>
                      <a:pt x="82" y="27"/>
                      <a:pt x="82" y="27"/>
                    </a:cubicBezTo>
                    <a:moveTo>
                      <a:pt x="55" y="27"/>
                    </a:move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3" y="30"/>
                      <a:pt x="54" y="29"/>
                    </a:cubicBezTo>
                    <a:cubicBezTo>
                      <a:pt x="54" y="29"/>
                      <a:pt x="55" y="28"/>
                      <a:pt x="55" y="27"/>
                    </a:cubicBezTo>
                    <a:cubicBezTo>
                      <a:pt x="55" y="27"/>
                      <a:pt x="55" y="27"/>
                      <a:pt x="55" y="27"/>
                    </a:cubicBezTo>
                    <a:moveTo>
                      <a:pt x="38" y="27"/>
                    </a:moveTo>
                    <a:cubicBezTo>
                      <a:pt x="37" y="29"/>
                      <a:pt x="36" y="30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1"/>
                      <a:pt x="38" y="29"/>
                      <a:pt x="39" y="27"/>
                    </a:cubicBezTo>
                    <a:cubicBezTo>
                      <a:pt x="39" y="27"/>
                      <a:pt x="39" y="27"/>
                      <a:pt x="38" y="27"/>
                    </a:cubicBezTo>
                    <a:moveTo>
                      <a:pt x="16" y="27"/>
                    </a:moveTo>
                    <a:cubicBezTo>
                      <a:pt x="15" y="27"/>
                      <a:pt x="15" y="27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moveTo>
                      <a:pt x="57" y="26"/>
                    </a:moveTo>
                    <a:cubicBezTo>
                      <a:pt x="57" y="27"/>
                      <a:pt x="57" y="27"/>
                      <a:pt x="56" y="27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8" y="27"/>
                      <a:pt x="58" y="27"/>
                      <a:pt x="57" y="26"/>
                    </a:cubicBezTo>
                    <a:moveTo>
                      <a:pt x="37" y="26"/>
                    </a:moveTo>
                    <a:cubicBezTo>
                      <a:pt x="36" y="28"/>
                      <a:pt x="35" y="29"/>
                      <a:pt x="34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6" y="30"/>
                      <a:pt x="37" y="29"/>
                      <a:pt x="38" y="27"/>
                    </a:cubicBezTo>
                    <a:cubicBezTo>
                      <a:pt x="38" y="27"/>
                      <a:pt x="37" y="26"/>
                      <a:pt x="37" y="26"/>
                    </a:cubicBezTo>
                    <a:moveTo>
                      <a:pt x="118" y="26"/>
                    </a:moveTo>
                    <a:cubicBezTo>
                      <a:pt x="117" y="27"/>
                      <a:pt x="117" y="28"/>
                      <a:pt x="116" y="28"/>
                    </a:cubicBezTo>
                    <a:cubicBezTo>
                      <a:pt x="120" y="31"/>
                      <a:pt x="123" y="33"/>
                      <a:pt x="127" y="35"/>
                    </a:cubicBezTo>
                    <a:cubicBezTo>
                      <a:pt x="128" y="34"/>
                      <a:pt x="128" y="34"/>
                      <a:pt x="128" y="33"/>
                    </a:cubicBezTo>
                    <a:cubicBezTo>
                      <a:pt x="118" y="26"/>
                      <a:pt x="118" y="26"/>
                      <a:pt x="118" y="26"/>
                    </a:cubicBezTo>
                    <a:moveTo>
                      <a:pt x="56" y="26"/>
                    </a:moveTo>
                    <a:cubicBezTo>
                      <a:pt x="55" y="27"/>
                      <a:pt x="55" y="27"/>
                      <a:pt x="55" y="27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6" y="26"/>
                      <a:pt x="56" y="26"/>
                      <a:pt x="56" y="26"/>
                    </a:cubicBezTo>
                    <a:moveTo>
                      <a:pt x="79" y="26"/>
                    </a:moveTo>
                    <a:cubicBezTo>
                      <a:pt x="79" y="27"/>
                      <a:pt x="78" y="27"/>
                      <a:pt x="78" y="28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79" y="26"/>
                      <a:pt x="79" y="26"/>
                    </a:cubicBezTo>
                    <a:moveTo>
                      <a:pt x="72" y="26"/>
                    </a:moveTo>
                    <a:cubicBezTo>
                      <a:pt x="72" y="26"/>
                      <a:pt x="72" y="27"/>
                      <a:pt x="71" y="27"/>
                    </a:cubicBezTo>
                    <a:cubicBezTo>
                      <a:pt x="72" y="28"/>
                      <a:pt x="73" y="29"/>
                      <a:pt x="74" y="29"/>
                    </a:cubicBezTo>
                    <a:cubicBezTo>
                      <a:pt x="74" y="29"/>
                      <a:pt x="75" y="28"/>
                      <a:pt x="75" y="27"/>
                    </a:cubicBezTo>
                    <a:cubicBezTo>
                      <a:pt x="74" y="27"/>
                      <a:pt x="73" y="26"/>
                      <a:pt x="72" y="26"/>
                    </a:cubicBezTo>
                    <a:moveTo>
                      <a:pt x="52" y="25"/>
                    </a:moveTo>
                    <a:cubicBezTo>
                      <a:pt x="51" y="27"/>
                      <a:pt x="51" y="28"/>
                      <a:pt x="50" y="29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3" y="29"/>
                      <a:pt x="54" y="28"/>
                      <a:pt x="55" y="27"/>
                    </a:cubicBezTo>
                    <a:cubicBezTo>
                      <a:pt x="54" y="26"/>
                      <a:pt x="53" y="26"/>
                      <a:pt x="52" y="25"/>
                    </a:cubicBezTo>
                    <a:moveTo>
                      <a:pt x="99" y="25"/>
                    </a:moveTo>
                    <a:cubicBezTo>
                      <a:pt x="99" y="26"/>
                      <a:pt x="98" y="27"/>
                      <a:pt x="98" y="28"/>
                    </a:cubicBezTo>
                    <a:cubicBezTo>
                      <a:pt x="100" y="29"/>
                      <a:pt x="102" y="30"/>
                      <a:pt x="104" y="32"/>
                    </a:cubicBezTo>
                    <a:cubicBezTo>
                      <a:pt x="105" y="31"/>
                      <a:pt x="106" y="30"/>
                      <a:pt x="106" y="29"/>
                    </a:cubicBezTo>
                    <a:cubicBezTo>
                      <a:pt x="104" y="28"/>
                      <a:pt x="102" y="27"/>
                      <a:pt x="99" y="25"/>
                    </a:cubicBezTo>
                    <a:moveTo>
                      <a:pt x="85" y="25"/>
                    </a:moveTo>
                    <a:cubicBezTo>
                      <a:pt x="85" y="25"/>
                      <a:pt x="85" y="26"/>
                      <a:pt x="85" y="26"/>
                    </a:cubicBezTo>
                    <a:cubicBezTo>
                      <a:pt x="87" y="27"/>
                      <a:pt x="89" y="29"/>
                      <a:pt x="92" y="30"/>
                    </a:cubicBezTo>
                    <a:cubicBezTo>
                      <a:pt x="92" y="30"/>
                      <a:pt x="92" y="29"/>
                      <a:pt x="92" y="29"/>
                    </a:cubicBezTo>
                    <a:cubicBezTo>
                      <a:pt x="90" y="28"/>
                      <a:pt x="87" y="26"/>
                      <a:pt x="85" y="25"/>
                    </a:cubicBezTo>
                    <a:moveTo>
                      <a:pt x="53" y="24"/>
                    </a:moveTo>
                    <a:cubicBezTo>
                      <a:pt x="53" y="25"/>
                      <a:pt x="53" y="25"/>
                      <a:pt x="52" y="25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4" y="25"/>
                      <a:pt x="54" y="25"/>
                      <a:pt x="53" y="24"/>
                    </a:cubicBezTo>
                    <a:moveTo>
                      <a:pt x="138" y="24"/>
                    </a:moveTo>
                    <a:cubicBezTo>
                      <a:pt x="138" y="24"/>
                      <a:pt x="137" y="25"/>
                      <a:pt x="137" y="25"/>
                    </a:cubicBezTo>
                    <a:cubicBezTo>
                      <a:pt x="141" y="27"/>
                      <a:pt x="145" y="29"/>
                      <a:pt x="149" y="32"/>
                    </a:cubicBezTo>
                    <a:cubicBezTo>
                      <a:pt x="149" y="31"/>
                      <a:pt x="149" y="31"/>
                      <a:pt x="149" y="31"/>
                    </a:cubicBezTo>
                    <a:cubicBezTo>
                      <a:pt x="147" y="30"/>
                      <a:pt x="146" y="29"/>
                      <a:pt x="144" y="28"/>
                    </a:cubicBezTo>
                    <a:cubicBezTo>
                      <a:pt x="142" y="27"/>
                      <a:pt x="140" y="26"/>
                      <a:pt x="138" y="24"/>
                    </a:cubicBezTo>
                    <a:moveTo>
                      <a:pt x="34" y="24"/>
                    </a:moveTo>
                    <a:cubicBezTo>
                      <a:pt x="33" y="26"/>
                      <a:pt x="32" y="28"/>
                      <a:pt x="31" y="29"/>
                    </a:cubicBezTo>
                    <a:cubicBezTo>
                      <a:pt x="31" y="30"/>
                      <a:pt x="32" y="30"/>
                      <a:pt x="33" y="30"/>
                    </a:cubicBezTo>
                    <a:cubicBezTo>
                      <a:pt x="34" y="29"/>
                      <a:pt x="35" y="27"/>
                      <a:pt x="36" y="25"/>
                    </a:cubicBezTo>
                    <a:cubicBezTo>
                      <a:pt x="35" y="25"/>
                      <a:pt x="35" y="25"/>
                      <a:pt x="34" y="24"/>
                    </a:cubicBezTo>
                    <a:moveTo>
                      <a:pt x="137" y="24"/>
                    </a:moveTo>
                    <a:cubicBezTo>
                      <a:pt x="137" y="24"/>
                      <a:pt x="137" y="24"/>
                      <a:pt x="137" y="24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7" y="24"/>
                      <a:pt x="137" y="24"/>
                      <a:pt x="137" y="24"/>
                    </a:cubicBezTo>
                    <a:moveTo>
                      <a:pt x="84" y="24"/>
                    </a:moveTo>
                    <a:cubicBezTo>
                      <a:pt x="83" y="24"/>
                      <a:pt x="83" y="25"/>
                      <a:pt x="83" y="25"/>
                    </a:cubicBezTo>
                    <a:cubicBezTo>
                      <a:pt x="83" y="25"/>
                      <a:pt x="84" y="25"/>
                      <a:pt x="84" y="26"/>
                    </a:cubicBezTo>
                    <a:cubicBezTo>
                      <a:pt x="84" y="25"/>
                      <a:pt x="85" y="25"/>
                      <a:pt x="85" y="25"/>
                    </a:cubicBezTo>
                    <a:cubicBezTo>
                      <a:pt x="84" y="24"/>
                      <a:pt x="84" y="24"/>
                      <a:pt x="84" y="24"/>
                    </a:cubicBezTo>
                    <a:moveTo>
                      <a:pt x="40" y="24"/>
                    </a:moveTo>
                    <a:cubicBezTo>
                      <a:pt x="40" y="24"/>
                      <a:pt x="40" y="24"/>
                      <a:pt x="40" y="25"/>
                    </a:cubicBezTo>
                    <a:cubicBezTo>
                      <a:pt x="40" y="25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4"/>
                    </a:cubicBezTo>
                    <a:cubicBezTo>
                      <a:pt x="41" y="24"/>
                      <a:pt x="40" y="24"/>
                      <a:pt x="40" y="24"/>
                    </a:cubicBezTo>
                    <a:moveTo>
                      <a:pt x="95" y="23"/>
                    </a:moveTo>
                    <a:cubicBezTo>
                      <a:pt x="95" y="24"/>
                      <a:pt x="95" y="25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5" y="25"/>
                      <a:pt x="95" y="24"/>
                      <a:pt x="96" y="23"/>
                    </a:cubicBezTo>
                    <a:cubicBezTo>
                      <a:pt x="96" y="23"/>
                      <a:pt x="96" y="23"/>
                      <a:pt x="95" y="23"/>
                    </a:cubicBezTo>
                    <a:moveTo>
                      <a:pt x="86" y="23"/>
                    </a:moveTo>
                    <a:cubicBezTo>
                      <a:pt x="86" y="24"/>
                      <a:pt x="85" y="24"/>
                      <a:pt x="85" y="25"/>
                    </a:cubicBezTo>
                    <a:cubicBezTo>
                      <a:pt x="87" y="26"/>
                      <a:pt x="90" y="28"/>
                      <a:pt x="92" y="29"/>
                    </a:cubicBezTo>
                    <a:cubicBezTo>
                      <a:pt x="92" y="29"/>
                      <a:pt x="93" y="28"/>
                      <a:pt x="93" y="27"/>
                    </a:cubicBezTo>
                    <a:cubicBezTo>
                      <a:pt x="86" y="23"/>
                      <a:pt x="86" y="23"/>
                      <a:pt x="86" y="23"/>
                    </a:cubicBezTo>
                    <a:moveTo>
                      <a:pt x="39" y="23"/>
                    </a:moveTo>
                    <a:cubicBezTo>
                      <a:pt x="39" y="23"/>
                      <a:pt x="39" y="24"/>
                      <a:pt x="38" y="24"/>
                    </a:cubicBezTo>
                    <a:cubicBezTo>
                      <a:pt x="39" y="24"/>
                      <a:pt x="39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4"/>
                      <a:pt x="39" y="23"/>
                      <a:pt x="39" y="23"/>
                    </a:cubicBezTo>
                    <a:moveTo>
                      <a:pt x="74" y="23"/>
                    </a:moveTo>
                    <a:cubicBezTo>
                      <a:pt x="73" y="24"/>
                      <a:pt x="73" y="24"/>
                      <a:pt x="72" y="25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6" y="26"/>
                      <a:pt x="76" y="26"/>
                      <a:pt x="76" y="25"/>
                    </a:cubicBezTo>
                    <a:cubicBezTo>
                      <a:pt x="76" y="25"/>
                      <a:pt x="77" y="25"/>
                      <a:pt x="77" y="24"/>
                    </a:cubicBezTo>
                    <a:cubicBezTo>
                      <a:pt x="76" y="24"/>
                      <a:pt x="75" y="23"/>
                      <a:pt x="74" y="23"/>
                    </a:cubicBezTo>
                    <a:moveTo>
                      <a:pt x="81" y="22"/>
                    </a:moveTo>
                    <a:cubicBezTo>
                      <a:pt x="81" y="23"/>
                      <a:pt x="81" y="23"/>
                      <a:pt x="80" y="23"/>
                    </a:cubicBezTo>
                    <a:cubicBezTo>
                      <a:pt x="81" y="24"/>
                      <a:pt x="81" y="24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1" y="23"/>
                      <a:pt x="81" y="22"/>
                    </a:cubicBezTo>
                    <a:moveTo>
                      <a:pt x="85" y="22"/>
                    </a:moveTo>
                    <a:cubicBezTo>
                      <a:pt x="84" y="23"/>
                      <a:pt x="84" y="23"/>
                      <a:pt x="84" y="24"/>
                    </a:cubicBezTo>
                    <a:cubicBezTo>
                      <a:pt x="84" y="24"/>
                      <a:pt x="84" y="24"/>
                      <a:pt x="85" y="25"/>
                    </a:cubicBezTo>
                    <a:cubicBezTo>
                      <a:pt x="85" y="24"/>
                      <a:pt x="85" y="24"/>
                      <a:pt x="86" y="23"/>
                    </a:cubicBezTo>
                    <a:cubicBezTo>
                      <a:pt x="85" y="22"/>
                      <a:pt x="85" y="22"/>
                      <a:pt x="85" y="22"/>
                    </a:cubicBezTo>
                    <a:moveTo>
                      <a:pt x="36" y="21"/>
                    </a:moveTo>
                    <a:cubicBezTo>
                      <a:pt x="36" y="22"/>
                      <a:pt x="35" y="22"/>
                      <a:pt x="35" y="22"/>
                    </a:cubicBezTo>
                    <a:cubicBezTo>
                      <a:pt x="36" y="22"/>
                      <a:pt x="37" y="23"/>
                      <a:pt x="37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7" y="22"/>
                      <a:pt x="36" y="22"/>
                      <a:pt x="36" y="21"/>
                    </a:cubicBezTo>
                    <a:moveTo>
                      <a:pt x="60" y="21"/>
                    </a:moveTo>
                    <a:cubicBezTo>
                      <a:pt x="60" y="21"/>
                      <a:pt x="60" y="21"/>
                      <a:pt x="60" y="22"/>
                    </a:cubicBezTo>
                    <a:cubicBezTo>
                      <a:pt x="60" y="22"/>
                      <a:pt x="61" y="23"/>
                      <a:pt x="62" y="23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1" y="21"/>
                      <a:pt x="60" y="21"/>
                    </a:cubicBezTo>
                    <a:moveTo>
                      <a:pt x="121" y="21"/>
                    </a:moveTo>
                    <a:cubicBezTo>
                      <a:pt x="120" y="22"/>
                      <a:pt x="120" y="23"/>
                      <a:pt x="119" y="23"/>
                    </a:cubicBez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29"/>
                      <a:pt x="131" y="28"/>
                      <a:pt x="132" y="27"/>
                    </a:cubicBezTo>
                    <a:cubicBezTo>
                      <a:pt x="128" y="25"/>
                      <a:pt x="125" y="23"/>
                      <a:pt x="121" y="21"/>
                    </a:cubicBezTo>
                    <a:moveTo>
                      <a:pt x="82" y="21"/>
                    </a:moveTo>
                    <a:cubicBezTo>
                      <a:pt x="82" y="21"/>
                      <a:pt x="81" y="22"/>
                      <a:pt x="81" y="22"/>
                    </a:cubicBezTo>
                    <a:cubicBezTo>
                      <a:pt x="81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2" y="21"/>
                      <a:pt x="82" y="21"/>
                      <a:pt x="82" y="21"/>
                    </a:cubicBezTo>
                    <a:moveTo>
                      <a:pt x="59" y="20"/>
                    </a:move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moveTo>
                      <a:pt x="42" y="20"/>
                    </a:moveTo>
                    <a:cubicBezTo>
                      <a:pt x="42" y="21"/>
                      <a:pt x="41" y="22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42" y="23"/>
                      <a:pt x="42" y="22"/>
                      <a:pt x="43" y="21"/>
                    </a:cubicBezTo>
                    <a:cubicBezTo>
                      <a:pt x="43" y="20"/>
                      <a:pt x="42" y="20"/>
                      <a:pt x="42" y="20"/>
                    </a:cubicBezTo>
                    <a:moveTo>
                      <a:pt x="140" y="20"/>
                    </a:moveTo>
                    <a:cubicBezTo>
                      <a:pt x="140" y="21"/>
                      <a:pt x="139" y="22"/>
                      <a:pt x="138" y="24"/>
                    </a:cubicBezTo>
                    <a:cubicBezTo>
                      <a:pt x="142" y="26"/>
                      <a:pt x="146" y="29"/>
                      <a:pt x="149" y="31"/>
                    </a:cubicBezTo>
                    <a:cubicBezTo>
                      <a:pt x="150" y="29"/>
                      <a:pt x="151" y="28"/>
                      <a:pt x="152" y="26"/>
                    </a:cubicBezTo>
                    <a:cubicBezTo>
                      <a:pt x="148" y="24"/>
                      <a:pt x="144" y="22"/>
                      <a:pt x="140" y="20"/>
                    </a:cubicBezTo>
                    <a:moveTo>
                      <a:pt x="140" y="19"/>
                    </a:moveTo>
                    <a:cubicBezTo>
                      <a:pt x="139" y="21"/>
                      <a:pt x="138" y="22"/>
                      <a:pt x="137" y="23"/>
                    </a:cubicBezTo>
                    <a:cubicBezTo>
                      <a:pt x="138" y="23"/>
                      <a:pt x="138" y="23"/>
                      <a:pt x="138" y="24"/>
                    </a:cubicBezTo>
                    <a:cubicBezTo>
                      <a:pt x="140" y="20"/>
                      <a:pt x="140" y="20"/>
                      <a:pt x="140" y="20"/>
                    </a:cubicBezTo>
                    <a:cubicBezTo>
                      <a:pt x="140" y="20"/>
                      <a:pt x="140" y="20"/>
                      <a:pt x="140" y="19"/>
                    </a:cubicBezTo>
                    <a:moveTo>
                      <a:pt x="76" y="19"/>
                    </a:moveTo>
                    <a:cubicBezTo>
                      <a:pt x="76" y="20"/>
                      <a:pt x="76" y="20"/>
                      <a:pt x="75" y="20"/>
                    </a:cubicBezTo>
                    <a:cubicBezTo>
                      <a:pt x="76" y="20"/>
                      <a:pt x="76" y="20"/>
                      <a:pt x="76" y="21"/>
                    </a:cubicBezTo>
                    <a:cubicBezTo>
                      <a:pt x="77" y="21"/>
                      <a:pt x="77" y="22"/>
                      <a:pt x="78" y="22"/>
                    </a:cubicBezTo>
                    <a:cubicBezTo>
                      <a:pt x="78" y="22"/>
                      <a:pt x="79" y="21"/>
                      <a:pt x="79" y="21"/>
                    </a:cubicBezTo>
                    <a:cubicBezTo>
                      <a:pt x="78" y="21"/>
                      <a:pt x="77" y="20"/>
                      <a:pt x="76" y="19"/>
                    </a:cubicBezTo>
                    <a:moveTo>
                      <a:pt x="41" y="19"/>
                    </a:moveTo>
                    <a:cubicBezTo>
                      <a:pt x="40" y="20"/>
                      <a:pt x="40" y="22"/>
                      <a:pt x="39" y="23"/>
                    </a:cubicBezTo>
                    <a:cubicBezTo>
                      <a:pt x="39" y="23"/>
                      <a:pt x="40" y="23"/>
                      <a:pt x="40" y="23"/>
                    </a:cubicBezTo>
                    <a:cubicBezTo>
                      <a:pt x="41" y="22"/>
                      <a:pt x="41" y="21"/>
                      <a:pt x="42" y="20"/>
                    </a:cubicBezTo>
                    <a:cubicBezTo>
                      <a:pt x="42" y="20"/>
                      <a:pt x="41" y="19"/>
                      <a:pt x="41" y="19"/>
                    </a:cubicBezTo>
                    <a:moveTo>
                      <a:pt x="88" y="19"/>
                    </a:moveTo>
                    <a:cubicBezTo>
                      <a:pt x="88" y="20"/>
                      <a:pt x="87" y="21"/>
                      <a:pt x="87" y="22"/>
                    </a:cubicBezTo>
                    <a:cubicBezTo>
                      <a:pt x="89" y="23"/>
                      <a:pt x="92" y="24"/>
                      <a:pt x="94" y="26"/>
                    </a:cubicBezTo>
                    <a:cubicBezTo>
                      <a:pt x="94" y="25"/>
                      <a:pt x="95" y="24"/>
                      <a:pt x="95" y="23"/>
                    </a:cubicBezTo>
                    <a:cubicBezTo>
                      <a:pt x="93" y="22"/>
                      <a:pt x="91" y="20"/>
                      <a:pt x="88" y="19"/>
                    </a:cubicBezTo>
                    <a:moveTo>
                      <a:pt x="26" y="19"/>
                    </a:moveTo>
                    <a:cubicBezTo>
                      <a:pt x="25" y="21"/>
                      <a:pt x="24" y="23"/>
                      <a:pt x="22" y="25"/>
                    </a:cubicBezTo>
                    <a:cubicBezTo>
                      <a:pt x="23" y="25"/>
                      <a:pt x="24" y="26"/>
                      <a:pt x="25" y="26"/>
                    </a:cubicBezTo>
                    <a:cubicBezTo>
                      <a:pt x="26" y="24"/>
                      <a:pt x="27" y="22"/>
                      <a:pt x="28" y="20"/>
                    </a:cubicBezTo>
                    <a:cubicBezTo>
                      <a:pt x="27" y="20"/>
                      <a:pt x="26" y="20"/>
                      <a:pt x="26" y="19"/>
                    </a:cubicBezTo>
                    <a:moveTo>
                      <a:pt x="43" y="19"/>
                    </a:moveTo>
                    <a:cubicBezTo>
                      <a:pt x="43" y="19"/>
                      <a:pt x="43" y="19"/>
                      <a:pt x="42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4" y="20"/>
                      <a:pt x="44" y="19"/>
                    </a:cubicBezTo>
                    <a:cubicBezTo>
                      <a:pt x="43" y="19"/>
                      <a:pt x="43" y="19"/>
                      <a:pt x="43" y="19"/>
                    </a:cubicBezTo>
                    <a:moveTo>
                      <a:pt x="56" y="19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7" y="20"/>
                      <a:pt x="57" y="20"/>
                      <a:pt x="58" y="21"/>
                    </a:cubicBezTo>
                    <a:cubicBezTo>
                      <a:pt x="58" y="21"/>
                      <a:pt x="59" y="20"/>
                      <a:pt x="59" y="20"/>
                    </a:cubicBezTo>
                    <a:cubicBezTo>
                      <a:pt x="58" y="20"/>
                      <a:pt x="57" y="19"/>
                      <a:pt x="56" y="19"/>
                    </a:cubicBezTo>
                    <a:moveTo>
                      <a:pt x="87" y="18"/>
                    </a:moveTo>
                    <a:cubicBezTo>
                      <a:pt x="86" y="19"/>
                      <a:pt x="86" y="20"/>
                      <a:pt x="85" y="21"/>
                    </a:cubicBezTo>
                    <a:cubicBezTo>
                      <a:pt x="86" y="21"/>
                      <a:pt x="86" y="21"/>
                      <a:pt x="87" y="22"/>
                    </a:cubicBezTo>
                    <a:cubicBezTo>
                      <a:pt x="87" y="21"/>
                      <a:pt x="88" y="20"/>
                      <a:pt x="88" y="19"/>
                    </a:cubicBezTo>
                    <a:cubicBezTo>
                      <a:pt x="88" y="19"/>
                      <a:pt x="87" y="19"/>
                      <a:pt x="87" y="18"/>
                    </a:cubicBezTo>
                    <a:moveTo>
                      <a:pt x="42" y="18"/>
                    </a:moveTo>
                    <a:cubicBezTo>
                      <a:pt x="41" y="18"/>
                      <a:pt x="41" y="19"/>
                      <a:pt x="41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3" y="19"/>
                    </a:cubicBezTo>
                    <a:cubicBezTo>
                      <a:pt x="42" y="19"/>
                      <a:pt x="42" y="18"/>
                      <a:pt x="42" y="18"/>
                    </a:cubicBezTo>
                    <a:moveTo>
                      <a:pt x="77" y="18"/>
                    </a:moveTo>
                    <a:cubicBezTo>
                      <a:pt x="77" y="18"/>
                      <a:pt x="76" y="19"/>
                      <a:pt x="76" y="19"/>
                    </a:cubicBezTo>
                    <a:cubicBezTo>
                      <a:pt x="77" y="20"/>
                      <a:pt x="78" y="20"/>
                      <a:pt x="79" y="21"/>
                    </a:cubicBezTo>
                    <a:cubicBezTo>
                      <a:pt x="79" y="21"/>
                      <a:pt x="79" y="20"/>
                      <a:pt x="80" y="19"/>
                    </a:cubicBezTo>
                    <a:cubicBezTo>
                      <a:pt x="77" y="18"/>
                      <a:pt x="77" y="18"/>
                      <a:pt x="77" y="18"/>
                    </a:cubicBezTo>
                    <a:moveTo>
                      <a:pt x="104" y="18"/>
                    </a:moveTo>
                    <a:cubicBezTo>
                      <a:pt x="104" y="18"/>
                      <a:pt x="103" y="19"/>
                      <a:pt x="103" y="20"/>
                    </a:cubicBezTo>
                    <a:cubicBezTo>
                      <a:pt x="105" y="21"/>
                      <a:pt x="107" y="23"/>
                      <a:pt x="109" y="24"/>
                    </a:cubicBezTo>
                    <a:cubicBezTo>
                      <a:pt x="110" y="24"/>
                      <a:pt x="110" y="23"/>
                      <a:pt x="110" y="23"/>
                    </a:cubicBezTo>
                    <a:cubicBezTo>
                      <a:pt x="110" y="23"/>
                      <a:pt x="110" y="24"/>
                      <a:pt x="109" y="24"/>
                    </a:cubicBezTo>
                    <a:cubicBezTo>
                      <a:pt x="112" y="26"/>
                      <a:pt x="114" y="27"/>
                      <a:pt x="116" y="28"/>
                    </a:cubicBezTo>
                    <a:cubicBezTo>
                      <a:pt x="117" y="28"/>
                      <a:pt x="117" y="27"/>
                      <a:pt x="118" y="26"/>
                    </a:cubicBezTo>
                    <a:cubicBezTo>
                      <a:pt x="104" y="18"/>
                      <a:pt x="104" y="18"/>
                      <a:pt x="104" y="18"/>
                    </a:cubicBezTo>
                    <a:moveTo>
                      <a:pt x="38" y="18"/>
                    </a:moveTo>
                    <a:cubicBezTo>
                      <a:pt x="37" y="19"/>
                      <a:pt x="37" y="20"/>
                      <a:pt x="36" y="21"/>
                    </a:cubicBezTo>
                    <a:cubicBezTo>
                      <a:pt x="36" y="22"/>
                      <a:pt x="37" y="22"/>
                      <a:pt x="38" y="22"/>
                    </a:cubicBezTo>
                    <a:cubicBezTo>
                      <a:pt x="39" y="21"/>
                      <a:pt x="39" y="20"/>
                      <a:pt x="40" y="19"/>
                    </a:cubicBezTo>
                    <a:cubicBezTo>
                      <a:pt x="39" y="18"/>
                      <a:pt x="39" y="18"/>
                      <a:pt x="38" y="18"/>
                    </a:cubicBezTo>
                    <a:moveTo>
                      <a:pt x="84" y="17"/>
                    </a:moveTo>
                    <a:cubicBezTo>
                      <a:pt x="84" y="18"/>
                      <a:pt x="83" y="19"/>
                      <a:pt x="83" y="19"/>
                    </a:cubicBezTo>
                    <a:cubicBezTo>
                      <a:pt x="83" y="20"/>
                      <a:pt x="84" y="20"/>
                      <a:pt x="84" y="20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7"/>
                      <a:pt x="85" y="17"/>
                      <a:pt x="84" y="17"/>
                    </a:cubicBezTo>
                    <a:moveTo>
                      <a:pt x="39" y="17"/>
                    </a:moveTo>
                    <a:cubicBezTo>
                      <a:pt x="39" y="17"/>
                      <a:pt x="38" y="17"/>
                      <a:pt x="38" y="17"/>
                    </a:cubicBezTo>
                    <a:cubicBezTo>
                      <a:pt x="39" y="18"/>
                      <a:pt x="40" y="18"/>
                      <a:pt x="40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0" y="17"/>
                      <a:pt x="39" y="17"/>
                      <a:pt x="39" y="17"/>
                    </a:cubicBezTo>
                    <a:moveTo>
                      <a:pt x="22" y="17"/>
                    </a:moveTo>
                    <a:cubicBezTo>
                      <a:pt x="21" y="19"/>
                      <a:pt x="19" y="21"/>
                      <a:pt x="18" y="22"/>
                    </a:cubicBezTo>
                    <a:cubicBezTo>
                      <a:pt x="18" y="22"/>
                      <a:pt x="19" y="23"/>
                      <a:pt x="19" y="2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moveTo>
                      <a:pt x="62" y="16"/>
                    </a:moveTo>
                    <a:cubicBezTo>
                      <a:pt x="62" y="18"/>
                      <a:pt x="61" y="19"/>
                      <a:pt x="60" y="21"/>
                    </a:cubicBezTo>
                    <a:cubicBezTo>
                      <a:pt x="61" y="21"/>
                      <a:pt x="62" y="22"/>
                      <a:pt x="62" y="22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2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8"/>
                      <a:pt x="64" y="17"/>
                      <a:pt x="63" y="17"/>
                    </a:cubicBezTo>
                    <a:cubicBezTo>
                      <a:pt x="63" y="18"/>
                      <a:pt x="62" y="18"/>
                      <a:pt x="62" y="19"/>
                    </a:cubicBezTo>
                    <a:cubicBezTo>
                      <a:pt x="62" y="18"/>
                      <a:pt x="63" y="18"/>
                      <a:pt x="63" y="17"/>
                    </a:cubicBezTo>
                    <a:cubicBezTo>
                      <a:pt x="63" y="17"/>
                      <a:pt x="63" y="17"/>
                      <a:pt x="62" y="16"/>
                    </a:cubicBezTo>
                    <a:moveTo>
                      <a:pt x="124" y="16"/>
                    </a:moveTo>
                    <a:cubicBezTo>
                      <a:pt x="124" y="16"/>
                      <a:pt x="124" y="16"/>
                      <a:pt x="124" y="17"/>
                    </a:cubicBezTo>
                    <a:cubicBezTo>
                      <a:pt x="127" y="19"/>
                      <a:pt x="131" y="21"/>
                      <a:pt x="134" y="23"/>
                    </a:cubicBezTo>
                    <a:cubicBezTo>
                      <a:pt x="134" y="23"/>
                      <a:pt x="134" y="23"/>
                      <a:pt x="134" y="22"/>
                    </a:cubicBezTo>
                    <a:cubicBezTo>
                      <a:pt x="131" y="20"/>
                      <a:pt x="128" y="18"/>
                      <a:pt x="124" y="16"/>
                    </a:cubicBezTo>
                    <a:moveTo>
                      <a:pt x="62" y="16"/>
                    </a:move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60" y="19"/>
                      <a:pt x="61" y="18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moveTo>
                      <a:pt x="27" y="16"/>
                    </a:moveTo>
                    <a:cubicBezTo>
                      <a:pt x="27" y="16"/>
                      <a:pt x="27" y="17"/>
                      <a:pt x="27" y="17"/>
                    </a:cubicBezTo>
                    <a:cubicBezTo>
                      <a:pt x="28" y="17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30" y="17"/>
                    </a:cubicBezTo>
                    <a:cubicBezTo>
                      <a:pt x="29" y="17"/>
                      <a:pt x="28" y="16"/>
                      <a:pt x="27" y="16"/>
                    </a:cubicBezTo>
                    <a:moveTo>
                      <a:pt x="151" y="16"/>
                    </a:moveTo>
                    <a:cubicBezTo>
                      <a:pt x="151" y="16"/>
                      <a:pt x="151" y="16"/>
                      <a:pt x="151" y="16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1" y="16"/>
                      <a:pt x="151" y="16"/>
                      <a:pt x="151" y="16"/>
                    </a:cubicBezTo>
                    <a:moveTo>
                      <a:pt x="82" y="16"/>
                    </a:move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1" y="18"/>
                    </a:cubicBezTo>
                    <a:cubicBezTo>
                      <a:pt x="81" y="17"/>
                      <a:pt x="82" y="17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moveTo>
                      <a:pt x="100" y="15"/>
                    </a:moveTo>
                    <a:cubicBezTo>
                      <a:pt x="100" y="16"/>
                      <a:pt x="99" y="17"/>
                      <a:pt x="99" y="18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9" y="17"/>
                      <a:pt x="100" y="16"/>
                      <a:pt x="100" y="15"/>
                    </a:cubicBezTo>
                    <a:cubicBezTo>
                      <a:pt x="100" y="15"/>
                      <a:pt x="100" y="15"/>
                      <a:pt x="100" y="15"/>
                    </a:cubicBezTo>
                    <a:moveTo>
                      <a:pt x="151" y="15"/>
                    </a:moveTo>
                    <a:cubicBezTo>
                      <a:pt x="151" y="15"/>
                      <a:pt x="151" y="15"/>
                      <a:pt x="151" y="15"/>
                    </a:cubicBezTo>
                    <a:cubicBezTo>
                      <a:pt x="153" y="16"/>
                      <a:pt x="155" y="18"/>
                      <a:pt x="156" y="19"/>
                    </a:cubicBezTo>
                    <a:cubicBezTo>
                      <a:pt x="157" y="18"/>
                      <a:pt x="157" y="18"/>
                      <a:pt x="157" y="18"/>
                    </a:cubicBezTo>
                    <a:cubicBezTo>
                      <a:pt x="155" y="17"/>
                      <a:pt x="153" y="16"/>
                      <a:pt x="151" y="15"/>
                    </a:cubicBezTo>
                    <a:moveTo>
                      <a:pt x="59" y="15"/>
                    </a:moveTo>
                    <a:cubicBezTo>
                      <a:pt x="58" y="16"/>
                      <a:pt x="57" y="17"/>
                      <a:pt x="57" y="18"/>
                    </a:cubicBezTo>
                    <a:cubicBezTo>
                      <a:pt x="57" y="19"/>
                      <a:pt x="58" y="19"/>
                      <a:pt x="59" y="20"/>
                    </a:cubicBezTo>
                    <a:cubicBezTo>
                      <a:pt x="60" y="19"/>
                      <a:pt x="60" y="17"/>
                      <a:pt x="61" y="16"/>
                    </a:cubicBezTo>
                    <a:cubicBezTo>
                      <a:pt x="61" y="15"/>
                      <a:pt x="60" y="15"/>
                      <a:pt x="59" y="15"/>
                    </a:cubicBezTo>
                    <a:moveTo>
                      <a:pt x="152" y="14"/>
                    </a:moveTo>
                    <a:cubicBezTo>
                      <a:pt x="152" y="14"/>
                      <a:pt x="152" y="14"/>
                      <a:pt x="152" y="14"/>
                    </a:cubicBezTo>
                    <a:cubicBezTo>
                      <a:pt x="153" y="15"/>
                      <a:pt x="155" y="17"/>
                      <a:pt x="157" y="18"/>
                    </a:cubicBezTo>
                    <a:cubicBezTo>
                      <a:pt x="157" y="18"/>
                      <a:pt x="157" y="18"/>
                      <a:pt x="157" y="17"/>
                    </a:cubicBezTo>
                    <a:cubicBezTo>
                      <a:pt x="157" y="17"/>
                      <a:pt x="156" y="17"/>
                      <a:pt x="155" y="16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56" y="16"/>
                      <a:pt x="154" y="15"/>
                      <a:pt x="152" y="14"/>
                    </a:cubicBezTo>
                    <a:moveTo>
                      <a:pt x="79" y="14"/>
                    </a:moveTo>
                    <a:cubicBezTo>
                      <a:pt x="79" y="15"/>
                      <a:pt x="78" y="16"/>
                      <a:pt x="78" y="17"/>
                    </a:cubicBezTo>
                    <a:cubicBezTo>
                      <a:pt x="79" y="17"/>
                      <a:pt x="79" y="18"/>
                      <a:pt x="80" y="18"/>
                    </a:cubicBezTo>
                    <a:cubicBezTo>
                      <a:pt x="81" y="17"/>
                      <a:pt x="81" y="16"/>
                      <a:pt x="82" y="16"/>
                    </a:cubicBezTo>
                    <a:cubicBezTo>
                      <a:pt x="81" y="15"/>
                      <a:pt x="80" y="15"/>
                      <a:pt x="79" y="14"/>
                    </a:cubicBezTo>
                    <a:moveTo>
                      <a:pt x="23" y="14"/>
                    </a:moveTo>
                    <a:cubicBezTo>
                      <a:pt x="23" y="14"/>
                      <a:pt x="23" y="14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3" y="14"/>
                    </a:cubicBezTo>
                    <a:moveTo>
                      <a:pt x="107" y="13"/>
                    </a:moveTo>
                    <a:cubicBezTo>
                      <a:pt x="107" y="14"/>
                      <a:pt x="106" y="15"/>
                      <a:pt x="105" y="16"/>
                    </a:cubicBezTo>
                    <a:cubicBezTo>
                      <a:pt x="108" y="17"/>
                      <a:pt x="111" y="19"/>
                      <a:pt x="113" y="20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20" y="22"/>
                      <a:pt x="120" y="22"/>
                      <a:pt x="121" y="21"/>
                    </a:cubicBezTo>
                    <a:cubicBezTo>
                      <a:pt x="116" y="18"/>
                      <a:pt x="112" y="16"/>
                      <a:pt x="107" y="13"/>
                    </a:cubicBezTo>
                    <a:moveTo>
                      <a:pt x="65" y="13"/>
                    </a:moveTo>
                    <a:cubicBezTo>
                      <a:pt x="65" y="13"/>
                      <a:pt x="65" y="14"/>
                      <a:pt x="65" y="14"/>
                    </a:cubicBezTo>
                    <a:cubicBezTo>
                      <a:pt x="65" y="14"/>
                      <a:pt x="66" y="15"/>
                      <a:pt x="66" y="15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6" y="14"/>
                      <a:pt x="66" y="13"/>
                      <a:pt x="65" y="13"/>
                    </a:cubicBezTo>
                    <a:moveTo>
                      <a:pt x="153" y="13"/>
                    </a:moveTo>
                    <a:cubicBezTo>
                      <a:pt x="152" y="13"/>
                      <a:pt x="152" y="13"/>
                      <a:pt x="152" y="14"/>
                    </a:cubicBezTo>
                    <a:cubicBezTo>
                      <a:pt x="154" y="15"/>
                      <a:pt x="156" y="16"/>
                      <a:pt x="158" y="17"/>
                    </a:cubicBezTo>
                    <a:cubicBezTo>
                      <a:pt x="158" y="17"/>
                      <a:pt x="158" y="16"/>
                      <a:pt x="158" y="16"/>
                    </a:cubicBezTo>
                    <a:cubicBezTo>
                      <a:pt x="157" y="15"/>
                      <a:pt x="156" y="15"/>
                      <a:pt x="154" y="14"/>
                    </a:cubicBezTo>
                    <a:cubicBezTo>
                      <a:pt x="154" y="14"/>
                      <a:pt x="153" y="13"/>
                      <a:pt x="153" y="13"/>
                    </a:cubicBezTo>
                    <a:moveTo>
                      <a:pt x="65" y="13"/>
                    </a:move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4"/>
                      <a:pt x="65" y="14"/>
                      <a:pt x="65" y="14"/>
                    </a:cubicBezTo>
                    <a:cubicBezTo>
                      <a:pt x="65" y="14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moveTo>
                      <a:pt x="46" y="13"/>
                    </a:move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4"/>
                      <a:pt x="47" y="14"/>
                    </a:cubicBezTo>
                    <a:cubicBezTo>
                      <a:pt x="47" y="14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6" y="13"/>
                    </a:cubicBezTo>
                    <a:moveTo>
                      <a:pt x="145" y="12"/>
                    </a:moveTo>
                    <a:cubicBezTo>
                      <a:pt x="145" y="13"/>
                      <a:pt x="145" y="14"/>
                      <a:pt x="144" y="14"/>
                    </a:cubicBezTo>
                    <a:cubicBezTo>
                      <a:pt x="148" y="16"/>
                      <a:pt x="151" y="19"/>
                      <a:pt x="155" y="21"/>
                    </a:cubicBezTo>
                    <a:cubicBezTo>
                      <a:pt x="155" y="20"/>
                      <a:pt x="156" y="20"/>
                      <a:pt x="156" y="19"/>
                    </a:cubicBezTo>
                    <a:cubicBezTo>
                      <a:pt x="154" y="18"/>
                      <a:pt x="152" y="17"/>
                      <a:pt x="151" y="16"/>
                    </a:cubicBezTo>
                    <a:cubicBezTo>
                      <a:pt x="150" y="16"/>
                      <a:pt x="150" y="17"/>
                      <a:pt x="150" y="17"/>
                    </a:cubicBezTo>
                    <a:cubicBezTo>
                      <a:pt x="150" y="17"/>
                      <a:pt x="150" y="16"/>
                      <a:pt x="151" y="16"/>
                    </a:cubicBezTo>
                    <a:cubicBezTo>
                      <a:pt x="149" y="15"/>
                      <a:pt x="148" y="14"/>
                      <a:pt x="147" y="13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45" y="12"/>
                      <a:pt x="145" y="12"/>
                      <a:pt x="145" y="12"/>
                    </a:cubicBezTo>
                    <a:moveTo>
                      <a:pt x="64" y="12"/>
                    </a:move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moveTo>
                      <a:pt x="153" y="12"/>
                    </a:moveTo>
                    <a:cubicBezTo>
                      <a:pt x="153" y="12"/>
                      <a:pt x="153" y="12"/>
                      <a:pt x="153" y="12"/>
                    </a:cubicBezTo>
                    <a:cubicBezTo>
                      <a:pt x="155" y="13"/>
                      <a:pt x="156" y="15"/>
                      <a:pt x="158" y="16"/>
                    </a:cubicBezTo>
                    <a:cubicBezTo>
                      <a:pt x="158" y="16"/>
                      <a:pt x="158" y="15"/>
                      <a:pt x="159" y="15"/>
                    </a:cubicBezTo>
                    <a:cubicBezTo>
                      <a:pt x="157" y="14"/>
                      <a:pt x="155" y="13"/>
                      <a:pt x="153" y="12"/>
                    </a:cubicBezTo>
                    <a:moveTo>
                      <a:pt x="30" y="12"/>
                    </a:moveTo>
                    <a:cubicBezTo>
                      <a:pt x="29" y="13"/>
                      <a:pt x="28" y="14"/>
                      <a:pt x="28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31" y="14"/>
                      <a:pt x="32" y="13"/>
                    </a:cubicBezTo>
                    <a:cubicBezTo>
                      <a:pt x="31" y="13"/>
                      <a:pt x="30" y="12"/>
                      <a:pt x="30" y="12"/>
                    </a:cubicBezTo>
                    <a:moveTo>
                      <a:pt x="127" y="12"/>
                    </a:moveTo>
                    <a:cubicBezTo>
                      <a:pt x="126" y="13"/>
                      <a:pt x="125" y="14"/>
                      <a:pt x="124" y="15"/>
                    </a:cubicBezTo>
                    <a:cubicBezTo>
                      <a:pt x="128" y="18"/>
                      <a:pt x="132" y="20"/>
                      <a:pt x="135" y="22"/>
                    </a:cubicBezTo>
                    <a:cubicBezTo>
                      <a:pt x="136" y="21"/>
                      <a:pt x="136" y="19"/>
                      <a:pt x="137" y="18"/>
                    </a:cubicBezTo>
                    <a:cubicBezTo>
                      <a:pt x="133" y="16"/>
                      <a:pt x="130" y="14"/>
                      <a:pt x="127" y="12"/>
                    </a:cubicBezTo>
                    <a:moveTo>
                      <a:pt x="45" y="12"/>
                    </a:moveTo>
                    <a:cubicBezTo>
                      <a:pt x="45" y="12"/>
                      <a:pt x="45" y="12"/>
                      <a:pt x="45" y="13"/>
                    </a:cubicBezTo>
                    <a:cubicBezTo>
                      <a:pt x="45" y="13"/>
                      <a:pt x="45" y="13"/>
                      <a:pt x="46" y="13"/>
                    </a:cubicBezTo>
                    <a:cubicBezTo>
                      <a:pt x="46" y="13"/>
                      <a:pt x="46" y="13"/>
                      <a:pt x="46" y="12"/>
                    </a:cubicBezTo>
                    <a:cubicBezTo>
                      <a:pt x="46" y="12"/>
                      <a:pt x="46" y="12"/>
                      <a:pt x="45" y="12"/>
                    </a:cubicBezTo>
                    <a:moveTo>
                      <a:pt x="144" y="12"/>
                    </a:moveTo>
                    <a:cubicBezTo>
                      <a:pt x="144" y="12"/>
                      <a:pt x="143" y="13"/>
                      <a:pt x="143" y="14"/>
                    </a:cubicBezTo>
                    <a:cubicBezTo>
                      <a:pt x="143" y="14"/>
                      <a:pt x="143" y="14"/>
                      <a:pt x="143" y="14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4" y="12"/>
                      <a:pt x="144" y="12"/>
                      <a:pt x="144" y="12"/>
                    </a:cubicBezTo>
                    <a:moveTo>
                      <a:pt x="146" y="12"/>
                    </a:moveTo>
                    <a:cubicBezTo>
                      <a:pt x="146" y="12"/>
                      <a:pt x="146" y="12"/>
                      <a:pt x="145" y="12"/>
                    </a:cubicBezTo>
                    <a:cubicBezTo>
                      <a:pt x="147" y="13"/>
                      <a:pt x="149" y="14"/>
                      <a:pt x="151" y="15"/>
                    </a:cubicBezTo>
                    <a:cubicBezTo>
                      <a:pt x="151" y="15"/>
                      <a:pt x="151" y="15"/>
                      <a:pt x="151" y="15"/>
                    </a:cubicBezTo>
                    <a:cubicBezTo>
                      <a:pt x="149" y="14"/>
                      <a:pt x="148" y="13"/>
                      <a:pt x="146" y="12"/>
                    </a:cubicBezTo>
                    <a:moveTo>
                      <a:pt x="66" y="11"/>
                    </a:moveTo>
                    <a:cubicBezTo>
                      <a:pt x="66" y="12"/>
                      <a:pt x="66" y="12"/>
                      <a:pt x="65" y="13"/>
                    </a:cubicBezTo>
                    <a:cubicBezTo>
                      <a:pt x="66" y="13"/>
                      <a:pt x="66" y="14"/>
                      <a:pt x="67" y="14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7" y="12"/>
                      <a:pt x="67" y="12"/>
                      <a:pt x="66" y="11"/>
                    </a:cubicBezTo>
                    <a:moveTo>
                      <a:pt x="154" y="11"/>
                    </a:moveTo>
                    <a:cubicBezTo>
                      <a:pt x="153" y="11"/>
                      <a:pt x="153" y="12"/>
                      <a:pt x="153" y="12"/>
                    </a:cubicBezTo>
                    <a:cubicBezTo>
                      <a:pt x="155" y="13"/>
                      <a:pt x="157" y="14"/>
                      <a:pt x="159" y="15"/>
                    </a:cubicBezTo>
                    <a:cubicBezTo>
                      <a:pt x="159" y="15"/>
                      <a:pt x="159" y="15"/>
                      <a:pt x="159" y="15"/>
                    </a:cubicBezTo>
                    <a:cubicBezTo>
                      <a:pt x="158" y="14"/>
                      <a:pt x="158" y="14"/>
                      <a:pt x="157" y="13"/>
                    </a:cubicBezTo>
                    <a:cubicBezTo>
                      <a:pt x="156" y="13"/>
                      <a:pt x="155" y="12"/>
                      <a:pt x="154" y="11"/>
                    </a:cubicBezTo>
                    <a:moveTo>
                      <a:pt x="145" y="11"/>
                    </a:moveTo>
                    <a:cubicBezTo>
                      <a:pt x="145" y="11"/>
                      <a:pt x="144" y="11"/>
                      <a:pt x="144" y="12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5" y="11"/>
                      <a:pt x="145" y="11"/>
                      <a:pt x="145" y="11"/>
                    </a:cubicBezTo>
                    <a:cubicBezTo>
                      <a:pt x="145" y="11"/>
                      <a:pt x="145" y="11"/>
                      <a:pt x="145" y="11"/>
                    </a:cubicBezTo>
                    <a:moveTo>
                      <a:pt x="66" y="11"/>
                    </a:moveTo>
                    <a:cubicBezTo>
                      <a:pt x="65" y="11"/>
                      <a:pt x="65" y="12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6" y="12"/>
                      <a:pt x="66" y="12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moveTo>
                      <a:pt x="146" y="11"/>
                    </a:moveTo>
                    <a:cubicBezTo>
                      <a:pt x="146" y="11"/>
                      <a:pt x="146" y="11"/>
                      <a:pt x="146" y="11"/>
                    </a:cubicBezTo>
                    <a:cubicBezTo>
                      <a:pt x="150" y="13"/>
                      <a:pt x="150" y="13"/>
                      <a:pt x="150" y="13"/>
                    </a:cubicBezTo>
                    <a:cubicBezTo>
                      <a:pt x="151" y="14"/>
                      <a:pt x="151" y="14"/>
                      <a:pt x="151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0" y="13"/>
                      <a:pt x="148" y="12"/>
                      <a:pt x="146" y="11"/>
                    </a:cubicBezTo>
                    <a:moveTo>
                      <a:pt x="65" y="11"/>
                    </a:move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2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moveTo>
                      <a:pt x="61" y="11"/>
                    </a:moveTo>
                    <a:cubicBezTo>
                      <a:pt x="61" y="11"/>
                      <a:pt x="61" y="11"/>
                      <a:pt x="61" y="12"/>
                    </a:cubicBezTo>
                    <a:cubicBezTo>
                      <a:pt x="62" y="12"/>
                      <a:pt x="62" y="12"/>
                      <a:pt x="63" y="13"/>
                    </a:cubicBezTo>
                    <a:cubicBezTo>
                      <a:pt x="63" y="13"/>
                      <a:pt x="64" y="12"/>
                      <a:pt x="64" y="12"/>
                    </a:cubicBezTo>
                    <a:cubicBezTo>
                      <a:pt x="63" y="12"/>
                      <a:pt x="62" y="11"/>
                      <a:pt x="61" y="11"/>
                    </a:cubicBezTo>
                    <a:moveTo>
                      <a:pt x="102" y="11"/>
                    </a:moveTo>
                    <a:cubicBezTo>
                      <a:pt x="102" y="11"/>
                      <a:pt x="101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2"/>
                      <a:pt x="102" y="11"/>
                      <a:pt x="103" y="11"/>
                    </a:cubicBezTo>
                    <a:cubicBezTo>
                      <a:pt x="103" y="11"/>
                      <a:pt x="102" y="11"/>
                      <a:pt x="102" y="11"/>
                    </a:cubicBezTo>
                    <a:moveTo>
                      <a:pt x="43" y="10"/>
                    </a:moveTo>
                    <a:cubicBezTo>
                      <a:pt x="43" y="11"/>
                      <a:pt x="42" y="11"/>
                      <a:pt x="42" y="11"/>
                    </a:cubicBezTo>
                    <a:cubicBezTo>
                      <a:pt x="43" y="11"/>
                      <a:pt x="44" y="12"/>
                      <a:pt x="44" y="12"/>
                    </a:cubicBezTo>
                    <a:cubicBezTo>
                      <a:pt x="44" y="12"/>
                      <a:pt x="45" y="12"/>
                      <a:pt x="45" y="12"/>
                    </a:cubicBezTo>
                    <a:cubicBezTo>
                      <a:pt x="44" y="11"/>
                      <a:pt x="43" y="11"/>
                      <a:pt x="43" y="10"/>
                    </a:cubicBezTo>
                    <a:moveTo>
                      <a:pt x="145" y="10"/>
                    </a:moveTo>
                    <a:cubicBezTo>
                      <a:pt x="145" y="10"/>
                      <a:pt x="145" y="10"/>
                      <a:pt x="145" y="11"/>
                    </a:cubicBezTo>
                    <a:cubicBezTo>
                      <a:pt x="145" y="11"/>
                      <a:pt x="145" y="11"/>
                      <a:pt x="145" y="11"/>
                    </a:cubicBezTo>
                    <a:cubicBezTo>
                      <a:pt x="145" y="10"/>
                      <a:pt x="145" y="10"/>
                      <a:pt x="145" y="10"/>
                    </a:cubicBezTo>
                    <a:cubicBezTo>
                      <a:pt x="145" y="10"/>
                      <a:pt x="145" y="10"/>
                      <a:pt x="145" y="10"/>
                    </a:cubicBezTo>
                    <a:moveTo>
                      <a:pt x="154" y="10"/>
                    </a:moveTo>
                    <a:cubicBezTo>
                      <a:pt x="154" y="10"/>
                      <a:pt x="154" y="10"/>
                      <a:pt x="154" y="11"/>
                    </a:cubicBezTo>
                    <a:cubicBezTo>
                      <a:pt x="156" y="12"/>
                      <a:pt x="157" y="13"/>
                      <a:pt x="159" y="14"/>
                    </a:cubicBezTo>
                    <a:cubicBezTo>
                      <a:pt x="159" y="14"/>
                      <a:pt x="160" y="14"/>
                      <a:pt x="160" y="13"/>
                    </a:cubicBezTo>
                    <a:cubicBezTo>
                      <a:pt x="160" y="13"/>
                      <a:pt x="159" y="13"/>
                      <a:pt x="159" y="13"/>
                    </a:cubicBezTo>
                    <a:cubicBezTo>
                      <a:pt x="159" y="13"/>
                      <a:pt x="159" y="13"/>
                      <a:pt x="159" y="13"/>
                    </a:cubicBezTo>
                    <a:cubicBezTo>
                      <a:pt x="157" y="12"/>
                      <a:pt x="156" y="11"/>
                      <a:pt x="154" y="10"/>
                    </a:cubicBezTo>
                    <a:moveTo>
                      <a:pt x="92" y="10"/>
                    </a:moveTo>
                    <a:cubicBezTo>
                      <a:pt x="92" y="11"/>
                      <a:pt x="91" y="12"/>
                      <a:pt x="91" y="12"/>
                    </a:cubicBezTo>
                    <a:cubicBezTo>
                      <a:pt x="93" y="14"/>
                      <a:pt x="96" y="16"/>
                      <a:pt x="98" y="17"/>
                    </a:cubicBezTo>
                    <a:cubicBezTo>
                      <a:pt x="99" y="17"/>
                      <a:pt x="99" y="16"/>
                      <a:pt x="100" y="15"/>
                    </a:cubicBezTo>
                    <a:cubicBezTo>
                      <a:pt x="92" y="10"/>
                      <a:pt x="92" y="10"/>
                      <a:pt x="92" y="10"/>
                    </a:cubicBezTo>
                    <a:moveTo>
                      <a:pt x="26" y="10"/>
                    </a:moveTo>
                    <a:cubicBezTo>
                      <a:pt x="25" y="11"/>
                      <a:pt x="24" y="12"/>
                      <a:pt x="24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moveTo>
                      <a:pt x="147" y="10"/>
                    </a:moveTo>
                    <a:cubicBezTo>
                      <a:pt x="147" y="10"/>
                      <a:pt x="147" y="10"/>
                      <a:pt x="147" y="10"/>
                    </a:cubicBezTo>
                    <a:cubicBezTo>
                      <a:pt x="148" y="11"/>
                      <a:pt x="150" y="12"/>
                      <a:pt x="152" y="14"/>
                    </a:cubicBezTo>
                    <a:cubicBezTo>
                      <a:pt x="152" y="13"/>
                      <a:pt x="152" y="13"/>
                      <a:pt x="152" y="13"/>
                    </a:cubicBezTo>
                    <a:cubicBezTo>
                      <a:pt x="151" y="12"/>
                      <a:pt x="149" y="11"/>
                      <a:pt x="147" y="10"/>
                    </a:cubicBezTo>
                    <a:moveTo>
                      <a:pt x="62" y="9"/>
                    </a:moveTo>
                    <a:cubicBezTo>
                      <a:pt x="62" y="10"/>
                      <a:pt x="62" y="10"/>
                      <a:pt x="61" y="11"/>
                    </a:cubicBezTo>
                    <a:cubicBezTo>
                      <a:pt x="62" y="11"/>
                      <a:pt x="63" y="11"/>
                      <a:pt x="64" y="12"/>
                    </a:cubicBezTo>
                    <a:cubicBezTo>
                      <a:pt x="64" y="11"/>
                      <a:pt x="64" y="11"/>
                      <a:pt x="65" y="10"/>
                    </a:cubicBezTo>
                    <a:cubicBezTo>
                      <a:pt x="64" y="10"/>
                      <a:pt x="63" y="9"/>
                      <a:pt x="62" y="9"/>
                    </a:cubicBezTo>
                    <a:moveTo>
                      <a:pt x="146" y="9"/>
                    </a:moveTo>
                    <a:cubicBezTo>
                      <a:pt x="146" y="9"/>
                      <a:pt x="146" y="9"/>
                      <a:pt x="145" y="10"/>
                    </a:cubicBezTo>
                    <a:cubicBezTo>
                      <a:pt x="146" y="10"/>
                      <a:pt x="146" y="10"/>
                      <a:pt x="146" y="10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6" y="9"/>
                      <a:pt x="146" y="9"/>
                      <a:pt x="146" y="9"/>
                    </a:cubicBezTo>
                    <a:moveTo>
                      <a:pt x="148" y="9"/>
                    </a:moveTo>
                    <a:cubicBezTo>
                      <a:pt x="148" y="9"/>
                      <a:pt x="147" y="9"/>
                      <a:pt x="147" y="9"/>
                    </a:cubicBezTo>
                    <a:cubicBezTo>
                      <a:pt x="149" y="10"/>
                      <a:pt x="151" y="11"/>
                      <a:pt x="153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51" y="11"/>
                      <a:pt x="149" y="10"/>
                      <a:pt x="148" y="9"/>
                    </a:cubicBezTo>
                    <a:moveTo>
                      <a:pt x="49" y="9"/>
                    </a:moveTo>
                    <a:cubicBezTo>
                      <a:pt x="48" y="10"/>
                      <a:pt x="47" y="11"/>
                      <a:pt x="47" y="12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12"/>
                      <a:pt x="49" y="10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moveTo>
                      <a:pt x="89" y="8"/>
                    </a:moveTo>
                    <a:cubicBezTo>
                      <a:pt x="89" y="9"/>
                      <a:pt x="88" y="10"/>
                      <a:pt x="88" y="11"/>
                    </a:cubicBezTo>
                    <a:cubicBezTo>
                      <a:pt x="88" y="11"/>
                      <a:pt x="89" y="11"/>
                      <a:pt x="89" y="12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89" y="8"/>
                      <a:pt x="89" y="8"/>
                      <a:pt x="89" y="8"/>
                    </a:cubicBezTo>
                    <a:moveTo>
                      <a:pt x="47" y="8"/>
                    </a:moveTo>
                    <a:cubicBezTo>
                      <a:pt x="47" y="9"/>
                      <a:pt x="46" y="10"/>
                      <a:pt x="45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7" y="11"/>
                      <a:pt x="48" y="10"/>
                      <a:pt x="48" y="9"/>
                    </a:cubicBezTo>
                    <a:cubicBezTo>
                      <a:pt x="48" y="8"/>
                      <a:pt x="48" y="8"/>
                      <a:pt x="47" y="8"/>
                    </a:cubicBezTo>
                    <a:moveTo>
                      <a:pt x="146" y="8"/>
                    </a:moveTo>
                    <a:cubicBezTo>
                      <a:pt x="146" y="8"/>
                      <a:pt x="146" y="8"/>
                      <a:pt x="146" y="8"/>
                    </a:cubicBezTo>
                    <a:cubicBezTo>
                      <a:pt x="146" y="8"/>
                      <a:pt x="146" y="8"/>
                      <a:pt x="146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6" y="8"/>
                      <a:pt x="146" y="8"/>
                      <a:pt x="146" y="8"/>
                    </a:cubicBezTo>
                    <a:moveTo>
                      <a:pt x="110" y="8"/>
                    </a:moveTo>
                    <a:cubicBezTo>
                      <a:pt x="110" y="8"/>
                      <a:pt x="110" y="8"/>
                      <a:pt x="110" y="8"/>
                    </a:cubicBezTo>
                    <a:cubicBezTo>
                      <a:pt x="114" y="11"/>
                      <a:pt x="119" y="14"/>
                      <a:pt x="123" y="16"/>
                    </a:cubicBezTo>
                    <a:cubicBezTo>
                      <a:pt x="123" y="16"/>
                      <a:pt x="123" y="16"/>
                      <a:pt x="123" y="16"/>
                    </a:cubicBezTo>
                    <a:cubicBezTo>
                      <a:pt x="119" y="13"/>
                      <a:pt x="115" y="11"/>
                      <a:pt x="110" y="8"/>
                    </a:cubicBezTo>
                    <a:moveTo>
                      <a:pt x="68" y="8"/>
                    </a:moveTo>
                    <a:cubicBezTo>
                      <a:pt x="68" y="9"/>
                      <a:pt x="67" y="10"/>
                      <a:pt x="67" y="10"/>
                    </a:cubicBezTo>
                    <a:cubicBezTo>
                      <a:pt x="67" y="11"/>
                      <a:pt x="68" y="11"/>
                      <a:pt x="68" y="11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9" y="9"/>
                      <a:pt x="69" y="8"/>
                      <a:pt x="68" y="8"/>
                    </a:cubicBezTo>
                    <a:moveTo>
                      <a:pt x="148" y="8"/>
                    </a:moveTo>
                    <a:cubicBezTo>
                      <a:pt x="148" y="8"/>
                      <a:pt x="148" y="8"/>
                      <a:pt x="148" y="8"/>
                    </a:cubicBezTo>
                    <a:cubicBezTo>
                      <a:pt x="150" y="9"/>
                      <a:pt x="151" y="11"/>
                      <a:pt x="153" y="12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2" y="10"/>
                      <a:pt x="150" y="9"/>
                      <a:pt x="148" y="8"/>
                    </a:cubicBezTo>
                    <a:moveTo>
                      <a:pt x="68" y="7"/>
                    </a:moveTo>
                    <a:cubicBezTo>
                      <a:pt x="67" y="8"/>
                      <a:pt x="67" y="9"/>
                      <a:pt x="66" y="10"/>
                    </a:cubicBezTo>
                    <a:cubicBezTo>
                      <a:pt x="66" y="10"/>
                      <a:pt x="66" y="10"/>
                      <a:pt x="67" y="10"/>
                    </a:cubicBezTo>
                    <a:cubicBezTo>
                      <a:pt x="67" y="9"/>
                      <a:pt x="68" y="9"/>
                      <a:pt x="68" y="8"/>
                    </a:cubicBezTo>
                    <a:cubicBezTo>
                      <a:pt x="68" y="8"/>
                      <a:pt x="68" y="8"/>
                      <a:pt x="68" y="7"/>
                    </a:cubicBezTo>
                    <a:moveTo>
                      <a:pt x="67" y="7"/>
                    </a:move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7" y="8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moveTo>
                      <a:pt x="147" y="7"/>
                    </a:moveTo>
                    <a:cubicBezTo>
                      <a:pt x="147" y="7"/>
                      <a:pt x="147" y="7"/>
                      <a:pt x="147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7" y="7"/>
                      <a:pt x="147" y="7"/>
                      <a:pt x="147" y="7"/>
                    </a:cubicBezTo>
                    <a:cubicBezTo>
                      <a:pt x="147" y="7"/>
                      <a:pt x="147" y="7"/>
                      <a:pt x="147" y="7"/>
                    </a:cubicBezTo>
                    <a:moveTo>
                      <a:pt x="87" y="7"/>
                    </a:moveTo>
                    <a:cubicBezTo>
                      <a:pt x="86" y="9"/>
                      <a:pt x="86" y="9"/>
                      <a:pt x="86" y="9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6" y="9"/>
                      <a:pt x="87" y="8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moveTo>
                      <a:pt x="149" y="7"/>
                    </a:moveTo>
                    <a:cubicBezTo>
                      <a:pt x="149" y="7"/>
                      <a:pt x="149" y="7"/>
                      <a:pt x="148" y="7"/>
                    </a:cubicBezTo>
                    <a:cubicBezTo>
                      <a:pt x="150" y="8"/>
                      <a:pt x="152" y="9"/>
                      <a:pt x="154" y="11"/>
                    </a:cubicBezTo>
                    <a:cubicBezTo>
                      <a:pt x="154" y="10"/>
                      <a:pt x="154" y="10"/>
                      <a:pt x="154" y="10"/>
                    </a:cubicBezTo>
                    <a:cubicBezTo>
                      <a:pt x="152" y="9"/>
                      <a:pt x="151" y="8"/>
                      <a:pt x="149" y="7"/>
                    </a:cubicBezTo>
                    <a:moveTo>
                      <a:pt x="45" y="7"/>
                    </a:moveTo>
                    <a:cubicBezTo>
                      <a:pt x="44" y="8"/>
                      <a:pt x="43" y="9"/>
                      <a:pt x="43" y="10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0"/>
                      <a:pt x="46" y="9"/>
                      <a:pt x="47" y="8"/>
                    </a:cubicBezTo>
                    <a:cubicBezTo>
                      <a:pt x="46" y="7"/>
                      <a:pt x="46" y="7"/>
                      <a:pt x="45" y="7"/>
                    </a:cubicBezTo>
                    <a:moveTo>
                      <a:pt x="94" y="6"/>
                    </a:moveTo>
                    <a:cubicBezTo>
                      <a:pt x="94" y="7"/>
                      <a:pt x="93" y="8"/>
                      <a:pt x="93" y="9"/>
                    </a:cubicBezTo>
                    <a:cubicBezTo>
                      <a:pt x="96" y="10"/>
                      <a:pt x="98" y="12"/>
                      <a:pt x="101" y="13"/>
                    </a:cubicBezTo>
                    <a:cubicBezTo>
                      <a:pt x="101" y="12"/>
                      <a:pt x="102" y="11"/>
                      <a:pt x="102" y="10"/>
                    </a:cubicBezTo>
                    <a:cubicBezTo>
                      <a:pt x="100" y="9"/>
                      <a:pt x="97" y="8"/>
                      <a:pt x="94" y="6"/>
                    </a:cubicBezTo>
                    <a:moveTo>
                      <a:pt x="148" y="6"/>
                    </a:moveTo>
                    <a:cubicBezTo>
                      <a:pt x="147" y="6"/>
                      <a:pt x="147" y="6"/>
                      <a:pt x="147" y="7"/>
                    </a:cubicBezTo>
                    <a:cubicBezTo>
                      <a:pt x="147" y="7"/>
                      <a:pt x="147" y="7"/>
                      <a:pt x="147" y="7"/>
                    </a:cubicBezTo>
                    <a:cubicBezTo>
                      <a:pt x="148" y="6"/>
                      <a:pt x="148" y="6"/>
                      <a:pt x="148" y="6"/>
                    </a:cubicBezTo>
                    <a:cubicBezTo>
                      <a:pt x="148" y="6"/>
                      <a:pt x="148" y="6"/>
                      <a:pt x="148" y="6"/>
                    </a:cubicBezTo>
                    <a:moveTo>
                      <a:pt x="64" y="6"/>
                    </a:moveTo>
                    <a:cubicBezTo>
                      <a:pt x="64" y="7"/>
                      <a:pt x="63" y="7"/>
                      <a:pt x="63" y="8"/>
                    </a:cubicBezTo>
                    <a:cubicBezTo>
                      <a:pt x="64" y="9"/>
                      <a:pt x="64" y="9"/>
                      <a:pt x="65" y="10"/>
                    </a:cubicBezTo>
                    <a:cubicBezTo>
                      <a:pt x="66" y="9"/>
                      <a:pt x="66" y="8"/>
                      <a:pt x="67" y="7"/>
                    </a:cubicBezTo>
                    <a:cubicBezTo>
                      <a:pt x="66" y="7"/>
                      <a:pt x="65" y="6"/>
                      <a:pt x="64" y="6"/>
                    </a:cubicBezTo>
                    <a:moveTo>
                      <a:pt x="88" y="6"/>
                    </a:move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moveTo>
                      <a:pt x="84" y="5"/>
                    </a:moveTo>
                    <a:cubicBezTo>
                      <a:pt x="84" y="6"/>
                      <a:pt x="83" y="7"/>
                      <a:pt x="83" y="8"/>
                    </a:cubicBezTo>
                    <a:cubicBezTo>
                      <a:pt x="84" y="8"/>
                      <a:pt x="85" y="9"/>
                      <a:pt x="86" y="9"/>
                    </a:cubicBezTo>
                    <a:cubicBezTo>
                      <a:pt x="86" y="9"/>
                      <a:pt x="86" y="8"/>
                      <a:pt x="87" y="7"/>
                    </a:cubicBezTo>
                    <a:cubicBezTo>
                      <a:pt x="84" y="5"/>
                      <a:pt x="84" y="5"/>
                      <a:pt x="84" y="5"/>
                    </a:cubicBezTo>
                    <a:moveTo>
                      <a:pt x="105" y="5"/>
                    </a:moveTo>
                    <a:cubicBezTo>
                      <a:pt x="105" y="5"/>
                      <a:pt x="105" y="5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5"/>
                      <a:pt x="105" y="5"/>
                      <a:pt x="106" y="5"/>
                    </a:cubicBezTo>
                    <a:cubicBezTo>
                      <a:pt x="106" y="5"/>
                      <a:pt x="105" y="5"/>
                      <a:pt x="105" y="5"/>
                    </a:cubicBezTo>
                    <a:moveTo>
                      <a:pt x="91" y="4"/>
                    </a:moveTo>
                    <a:cubicBezTo>
                      <a:pt x="91" y="5"/>
                      <a:pt x="90" y="6"/>
                      <a:pt x="90" y="7"/>
                    </a:cubicBezTo>
                    <a:cubicBezTo>
                      <a:pt x="90" y="7"/>
                      <a:pt x="91" y="7"/>
                      <a:pt x="91" y="8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2" y="5"/>
                      <a:pt x="92" y="5"/>
                      <a:pt x="91" y="4"/>
                    </a:cubicBezTo>
                    <a:moveTo>
                      <a:pt x="51" y="4"/>
                    </a:move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6"/>
                      <a:pt x="51" y="6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5"/>
                      <a:pt x="51" y="5"/>
                      <a:pt x="51" y="4"/>
                    </a:cubicBezTo>
                    <a:moveTo>
                      <a:pt x="113" y="4"/>
                    </a:moveTo>
                    <a:cubicBezTo>
                      <a:pt x="112" y="5"/>
                      <a:pt x="112" y="6"/>
                      <a:pt x="111" y="7"/>
                    </a:cubicBezTo>
                    <a:cubicBezTo>
                      <a:pt x="115" y="10"/>
                      <a:pt x="120" y="13"/>
                      <a:pt x="124" y="15"/>
                    </a:cubicBezTo>
                    <a:cubicBezTo>
                      <a:pt x="125" y="14"/>
                      <a:pt x="125" y="13"/>
                      <a:pt x="126" y="11"/>
                    </a:cubicBezTo>
                    <a:cubicBezTo>
                      <a:pt x="121" y="8"/>
                      <a:pt x="117" y="6"/>
                      <a:pt x="113" y="4"/>
                    </a:cubicBezTo>
                    <a:moveTo>
                      <a:pt x="50" y="4"/>
                    </a:moveTo>
                    <a:cubicBezTo>
                      <a:pt x="50" y="4"/>
                      <a:pt x="50" y="4"/>
                      <a:pt x="49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1" y="4"/>
                      <a:pt x="51" y="4"/>
                    </a:cubicBezTo>
                    <a:cubicBezTo>
                      <a:pt x="51" y="4"/>
                      <a:pt x="50" y="4"/>
                      <a:pt x="50" y="4"/>
                    </a:cubicBezTo>
                    <a:moveTo>
                      <a:pt x="132" y="4"/>
                    </a:moveTo>
                    <a:cubicBezTo>
                      <a:pt x="131" y="4"/>
                      <a:pt x="131" y="5"/>
                      <a:pt x="130" y="6"/>
                    </a:cubicBezTo>
                    <a:cubicBezTo>
                      <a:pt x="134" y="8"/>
                      <a:pt x="137" y="10"/>
                      <a:pt x="141" y="12"/>
                    </a:cubicBezTo>
                    <a:cubicBezTo>
                      <a:pt x="141" y="11"/>
                      <a:pt x="141" y="11"/>
                      <a:pt x="142" y="10"/>
                    </a:cubicBezTo>
                    <a:cubicBezTo>
                      <a:pt x="137" y="7"/>
                      <a:pt x="137" y="7"/>
                      <a:pt x="137" y="7"/>
                    </a:cubicBezTo>
                    <a:cubicBezTo>
                      <a:pt x="136" y="7"/>
                      <a:pt x="136" y="7"/>
                      <a:pt x="136" y="7"/>
                    </a:cubicBezTo>
                    <a:cubicBezTo>
                      <a:pt x="138" y="8"/>
                      <a:pt x="140" y="9"/>
                      <a:pt x="142" y="10"/>
                    </a:cubicBezTo>
                    <a:cubicBezTo>
                      <a:pt x="142" y="10"/>
                      <a:pt x="142" y="10"/>
                      <a:pt x="142" y="9"/>
                    </a:cubicBezTo>
                    <a:cubicBezTo>
                      <a:pt x="139" y="7"/>
                      <a:pt x="135" y="6"/>
                      <a:pt x="132" y="4"/>
                    </a:cubicBezTo>
                    <a:moveTo>
                      <a:pt x="52" y="3"/>
                    </a:moveTo>
                    <a:cubicBezTo>
                      <a:pt x="52" y="3"/>
                      <a:pt x="51" y="4"/>
                      <a:pt x="51" y="4"/>
                    </a:cubicBezTo>
                    <a:cubicBezTo>
                      <a:pt x="51" y="5"/>
                      <a:pt x="52" y="5"/>
                      <a:pt x="52" y="5"/>
                    </a:cubicBezTo>
                    <a:cubicBezTo>
                      <a:pt x="52" y="4"/>
                      <a:pt x="53" y="4"/>
                      <a:pt x="53" y="3"/>
                    </a:cubicBezTo>
                    <a:cubicBezTo>
                      <a:pt x="53" y="3"/>
                      <a:pt x="52" y="3"/>
                      <a:pt x="52" y="3"/>
                    </a:cubicBezTo>
                    <a:moveTo>
                      <a:pt x="133" y="3"/>
                    </a:moveTo>
                    <a:cubicBezTo>
                      <a:pt x="133" y="3"/>
                      <a:pt x="132" y="3"/>
                      <a:pt x="132" y="3"/>
                    </a:cubicBezTo>
                    <a:cubicBezTo>
                      <a:pt x="133" y="3"/>
                      <a:pt x="134" y="4"/>
                      <a:pt x="134" y="4"/>
                    </a:cubicBezTo>
                    <a:cubicBezTo>
                      <a:pt x="134" y="4"/>
                      <a:pt x="133" y="3"/>
                      <a:pt x="132" y="3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2" y="9"/>
                      <a:pt x="142" y="9"/>
                      <a:pt x="143" y="9"/>
                    </a:cubicBezTo>
                    <a:cubicBezTo>
                      <a:pt x="139" y="7"/>
                      <a:pt x="136" y="5"/>
                      <a:pt x="133" y="3"/>
                    </a:cubicBezTo>
                    <a:moveTo>
                      <a:pt x="30" y="2"/>
                    </a:moveTo>
                    <a:cubicBezTo>
                      <a:pt x="30" y="3"/>
                      <a:pt x="30" y="3"/>
                      <a:pt x="30" y="3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48" y="2"/>
                    </a:moveTo>
                    <a:cubicBezTo>
                      <a:pt x="48" y="3"/>
                      <a:pt x="47" y="3"/>
                      <a:pt x="47" y="3"/>
                    </a:cubicBezTo>
                    <a:cubicBezTo>
                      <a:pt x="48" y="4"/>
                      <a:pt x="49" y="4"/>
                      <a:pt x="49" y="4"/>
                    </a:cubicBezTo>
                    <a:cubicBezTo>
                      <a:pt x="49" y="4"/>
                      <a:pt x="50" y="4"/>
                      <a:pt x="50" y="4"/>
                    </a:cubicBezTo>
                    <a:cubicBezTo>
                      <a:pt x="49" y="3"/>
                      <a:pt x="48" y="3"/>
                      <a:pt x="48" y="2"/>
                    </a:cubicBezTo>
                    <a:moveTo>
                      <a:pt x="51" y="2"/>
                    </a:moveTo>
                    <a:cubicBezTo>
                      <a:pt x="51" y="3"/>
                      <a:pt x="50" y="3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1" y="4"/>
                      <a:pt x="51" y="3"/>
                      <a:pt x="52" y="2"/>
                    </a:cubicBezTo>
                    <a:cubicBezTo>
                      <a:pt x="51" y="2"/>
                      <a:pt x="51" y="2"/>
                      <a:pt x="51" y="2"/>
                    </a:cubicBezTo>
                    <a:moveTo>
                      <a:pt x="86" y="2"/>
                    </a:moveTo>
                    <a:cubicBezTo>
                      <a:pt x="86" y="2"/>
                      <a:pt x="85" y="3"/>
                      <a:pt x="85" y="4"/>
                    </a:cubicBezTo>
                    <a:cubicBezTo>
                      <a:pt x="86" y="5"/>
                      <a:pt x="87" y="5"/>
                      <a:pt x="88" y="6"/>
                    </a:cubicBezTo>
                    <a:cubicBezTo>
                      <a:pt x="88" y="5"/>
                      <a:pt x="89" y="4"/>
                      <a:pt x="89" y="3"/>
                    </a:cubicBezTo>
                    <a:cubicBezTo>
                      <a:pt x="88" y="3"/>
                      <a:pt x="87" y="2"/>
                      <a:pt x="86" y="2"/>
                    </a:cubicBezTo>
                    <a:moveTo>
                      <a:pt x="36" y="2"/>
                    </a:moveTo>
                    <a:cubicBezTo>
                      <a:pt x="35" y="3"/>
                      <a:pt x="34" y="4"/>
                      <a:pt x="33" y="6"/>
                    </a:cubicBezTo>
                    <a:cubicBezTo>
                      <a:pt x="34" y="6"/>
                      <a:pt x="35" y="6"/>
                      <a:pt x="35" y="7"/>
                    </a:cubicBezTo>
                    <a:cubicBezTo>
                      <a:pt x="36" y="7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5"/>
                      <a:pt x="37" y="4"/>
                      <a:pt x="38" y="3"/>
                    </a:cubicBezTo>
                    <a:cubicBezTo>
                      <a:pt x="37" y="2"/>
                      <a:pt x="36" y="2"/>
                      <a:pt x="36" y="2"/>
                    </a:cubicBezTo>
                    <a:moveTo>
                      <a:pt x="133" y="1"/>
                    </a:moveTo>
                    <a:cubicBezTo>
                      <a:pt x="133" y="2"/>
                      <a:pt x="133" y="2"/>
                      <a:pt x="133" y="2"/>
                    </a:cubicBezTo>
                    <a:cubicBezTo>
                      <a:pt x="136" y="4"/>
                      <a:pt x="140" y="6"/>
                      <a:pt x="143" y="8"/>
                    </a:cubicBezTo>
                    <a:cubicBezTo>
                      <a:pt x="143" y="8"/>
                      <a:pt x="143" y="8"/>
                      <a:pt x="143" y="7"/>
                    </a:cubicBezTo>
                    <a:cubicBezTo>
                      <a:pt x="140" y="5"/>
                      <a:pt x="137" y="3"/>
                      <a:pt x="133" y="1"/>
                    </a:cubicBezTo>
                    <a:moveTo>
                      <a:pt x="108" y="1"/>
                    </a:moveTo>
                    <a:cubicBezTo>
                      <a:pt x="107" y="2"/>
                      <a:pt x="107" y="3"/>
                      <a:pt x="106" y="4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7" y="3"/>
                      <a:pt x="107" y="2"/>
                      <a:pt x="108" y="1"/>
                    </a:cubicBezTo>
                    <a:cubicBezTo>
                      <a:pt x="108" y="1"/>
                      <a:pt x="108" y="1"/>
                      <a:pt x="108" y="1"/>
                    </a:cubicBezTo>
                    <a:moveTo>
                      <a:pt x="160" y="1"/>
                    </a:moveTo>
                    <a:cubicBezTo>
                      <a:pt x="159" y="2"/>
                      <a:pt x="158" y="4"/>
                      <a:pt x="157" y="6"/>
                    </a:cubicBezTo>
                    <a:cubicBezTo>
                      <a:pt x="159" y="7"/>
                      <a:pt x="161" y="8"/>
                      <a:pt x="162" y="9"/>
                    </a:cubicBezTo>
                    <a:cubicBezTo>
                      <a:pt x="163" y="7"/>
                      <a:pt x="164" y="5"/>
                      <a:pt x="165" y="4"/>
                    </a:cubicBezTo>
                    <a:cubicBezTo>
                      <a:pt x="164" y="3"/>
                      <a:pt x="162" y="2"/>
                      <a:pt x="160" y="1"/>
                    </a:cubicBezTo>
                    <a:moveTo>
                      <a:pt x="49" y="1"/>
                    </a:moveTo>
                    <a:cubicBezTo>
                      <a:pt x="48" y="1"/>
                      <a:pt x="48" y="2"/>
                      <a:pt x="48" y="2"/>
                    </a:cubicBezTo>
                    <a:cubicBezTo>
                      <a:pt x="48" y="3"/>
                      <a:pt x="49" y="3"/>
                      <a:pt x="50" y="4"/>
                    </a:cubicBezTo>
                    <a:cubicBezTo>
                      <a:pt x="50" y="3"/>
                      <a:pt x="50" y="2"/>
                      <a:pt x="51" y="2"/>
                    </a:cubicBezTo>
                    <a:cubicBezTo>
                      <a:pt x="50" y="1"/>
                      <a:pt x="49" y="1"/>
                      <a:pt x="49" y="1"/>
                    </a:cubicBezTo>
                    <a:moveTo>
                      <a:pt x="98" y="1"/>
                    </a:moveTo>
                    <a:cubicBezTo>
                      <a:pt x="98" y="1"/>
                      <a:pt x="98" y="1"/>
                      <a:pt x="97" y="1"/>
                    </a:cubicBezTo>
                    <a:cubicBezTo>
                      <a:pt x="100" y="3"/>
                      <a:pt x="102" y="4"/>
                      <a:pt x="105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4"/>
                      <a:pt x="100" y="2"/>
                      <a:pt x="98" y="1"/>
                    </a:cubicBezTo>
                    <a:moveTo>
                      <a:pt x="134" y="0"/>
                    </a:moveTo>
                    <a:cubicBezTo>
                      <a:pt x="134" y="1"/>
                      <a:pt x="134" y="1"/>
                      <a:pt x="134" y="1"/>
                    </a:cubicBezTo>
                    <a:cubicBezTo>
                      <a:pt x="137" y="3"/>
                      <a:pt x="140" y="5"/>
                      <a:pt x="144" y="7"/>
                    </a:cubicBezTo>
                    <a:cubicBezTo>
                      <a:pt x="144" y="7"/>
                      <a:pt x="144" y="7"/>
                      <a:pt x="144" y="6"/>
                    </a:cubicBezTo>
                    <a:cubicBezTo>
                      <a:pt x="140" y="4"/>
                      <a:pt x="137" y="2"/>
                      <a:pt x="13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1" name="Freeform 9942"/>
              <p:cNvSpPr>
                <a:spLocks noEditPoints="1"/>
              </p:cNvSpPr>
              <p:nvPr/>
            </p:nvSpPr>
            <p:spPr bwMode="auto">
              <a:xfrm>
                <a:off x="-290" y="3311"/>
                <a:ext cx="330" cy="24"/>
              </a:xfrm>
              <a:custGeom>
                <a:avLst/>
                <a:gdLst>
                  <a:gd name="T0" fmla="*/ 16 w 140"/>
                  <a:gd name="T1" fmla="*/ 9 h 10"/>
                  <a:gd name="T2" fmla="*/ 17 w 140"/>
                  <a:gd name="T3" fmla="*/ 9 h 10"/>
                  <a:gd name="T4" fmla="*/ 18 w 140"/>
                  <a:gd name="T5" fmla="*/ 5 h 10"/>
                  <a:gd name="T6" fmla="*/ 18 w 140"/>
                  <a:gd name="T7" fmla="*/ 7 h 10"/>
                  <a:gd name="T8" fmla="*/ 19 w 140"/>
                  <a:gd name="T9" fmla="*/ 6 h 10"/>
                  <a:gd name="T10" fmla="*/ 20 w 140"/>
                  <a:gd name="T11" fmla="*/ 3 h 10"/>
                  <a:gd name="T12" fmla="*/ 19 w 140"/>
                  <a:gd name="T13" fmla="*/ 4 h 10"/>
                  <a:gd name="T14" fmla="*/ 20 w 140"/>
                  <a:gd name="T15" fmla="*/ 3 h 10"/>
                  <a:gd name="T16" fmla="*/ 49 w 140"/>
                  <a:gd name="T17" fmla="*/ 3 h 10"/>
                  <a:gd name="T18" fmla="*/ 54 w 140"/>
                  <a:gd name="T19" fmla="*/ 10 h 10"/>
                  <a:gd name="T20" fmla="*/ 49 w 140"/>
                  <a:gd name="T21" fmla="*/ 3 h 10"/>
                  <a:gd name="T22" fmla="*/ 34 w 140"/>
                  <a:gd name="T23" fmla="*/ 3 h 10"/>
                  <a:gd name="T24" fmla="*/ 36 w 140"/>
                  <a:gd name="T25" fmla="*/ 3 h 10"/>
                  <a:gd name="T26" fmla="*/ 4 w 140"/>
                  <a:gd name="T27" fmla="*/ 2 h 10"/>
                  <a:gd name="T28" fmla="*/ 1 w 140"/>
                  <a:gd name="T29" fmla="*/ 10 h 10"/>
                  <a:gd name="T30" fmla="*/ 4 w 140"/>
                  <a:gd name="T31" fmla="*/ 2 h 10"/>
                  <a:gd name="T32" fmla="*/ 22 w 140"/>
                  <a:gd name="T33" fmla="*/ 3 h 10"/>
                  <a:gd name="T34" fmla="*/ 24 w 140"/>
                  <a:gd name="T35" fmla="*/ 3 h 10"/>
                  <a:gd name="T36" fmla="*/ 22 w 140"/>
                  <a:gd name="T37" fmla="*/ 2 h 10"/>
                  <a:gd name="T38" fmla="*/ 21 w 140"/>
                  <a:gd name="T39" fmla="*/ 3 h 10"/>
                  <a:gd name="T40" fmla="*/ 22 w 140"/>
                  <a:gd name="T41" fmla="*/ 2 h 10"/>
                  <a:gd name="T42" fmla="*/ 38 w 140"/>
                  <a:gd name="T43" fmla="*/ 2 h 10"/>
                  <a:gd name="T44" fmla="*/ 42 w 140"/>
                  <a:gd name="T45" fmla="*/ 3 h 10"/>
                  <a:gd name="T46" fmla="*/ 21 w 140"/>
                  <a:gd name="T47" fmla="*/ 1 h 10"/>
                  <a:gd name="T48" fmla="*/ 20 w 140"/>
                  <a:gd name="T49" fmla="*/ 2 h 10"/>
                  <a:gd name="T50" fmla="*/ 21 w 140"/>
                  <a:gd name="T51" fmla="*/ 1 h 10"/>
                  <a:gd name="T52" fmla="*/ 49 w 140"/>
                  <a:gd name="T53" fmla="*/ 2 h 10"/>
                  <a:gd name="T54" fmla="*/ 57 w 140"/>
                  <a:gd name="T55" fmla="*/ 5 h 10"/>
                  <a:gd name="T56" fmla="*/ 140 w 140"/>
                  <a:gd name="T57" fmla="*/ 1 h 10"/>
                  <a:gd name="T58" fmla="*/ 140 w 140"/>
                  <a:gd name="T59" fmla="*/ 1 h 10"/>
                  <a:gd name="T60" fmla="*/ 116 w 140"/>
                  <a:gd name="T61" fmla="*/ 1 h 10"/>
                  <a:gd name="T62" fmla="*/ 117 w 140"/>
                  <a:gd name="T63" fmla="*/ 10 h 10"/>
                  <a:gd name="T64" fmla="*/ 116 w 140"/>
                  <a:gd name="T65" fmla="*/ 1 h 10"/>
                  <a:gd name="T66" fmla="*/ 44 w 140"/>
                  <a:gd name="T67" fmla="*/ 3 h 10"/>
                  <a:gd name="T68" fmla="*/ 46 w 140"/>
                  <a:gd name="T69" fmla="*/ 1 h 10"/>
                  <a:gd name="T70" fmla="*/ 91 w 140"/>
                  <a:gd name="T71" fmla="*/ 0 h 10"/>
                  <a:gd name="T72" fmla="*/ 98 w 140"/>
                  <a:gd name="T73" fmla="*/ 6 h 10"/>
                  <a:gd name="T74" fmla="*/ 91 w 140"/>
                  <a:gd name="T75" fmla="*/ 0 h 10"/>
                  <a:gd name="T76" fmla="*/ 139 w 140"/>
                  <a:gd name="T77" fmla="*/ 1 h 10"/>
                  <a:gd name="T78" fmla="*/ 140 w 140"/>
                  <a:gd name="T7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0" h="10"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6" y="9"/>
                      <a:pt x="16" y="9"/>
                    </a:cubicBezTo>
                    <a:moveTo>
                      <a:pt x="18" y="5"/>
                    </a:moveTo>
                    <a:cubicBezTo>
                      <a:pt x="18" y="6"/>
                      <a:pt x="18" y="6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6"/>
                      <a:pt x="18" y="6"/>
                    </a:cubicBezTo>
                    <a:cubicBezTo>
                      <a:pt x="18" y="6"/>
                      <a:pt x="19" y="6"/>
                      <a:pt x="19" y="6"/>
                    </a:cubicBezTo>
                    <a:cubicBezTo>
                      <a:pt x="18" y="6"/>
                      <a:pt x="18" y="5"/>
                      <a:pt x="18" y="5"/>
                    </a:cubicBezTo>
                    <a:moveTo>
                      <a:pt x="20" y="3"/>
                    </a:move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49" y="3"/>
                    </a:moveTo>
                    <a:cubicBezTo>
                      <a:pt x="48" y="4"/>
                      <a:pt x="48" y="4"/>
                      <a:pt x="47" y="5"/>
                    </a:cubicBezTo>
                    <a:cubicBezTo>
                      <a:pt x="49" y="7"/>
                      <a:pt x="52" y="8"/>
                      <a:pt x="54" y="10"/>
                    </a:cubicBezTo>
                    <a:cubicBezTo>
                      <a:pt x="55" y="9"/>
                      <a:pt x="55" y="8"/>
                      <a:pt x="56" y="7"/>
                    </a:cubicBezTo>
                    <a:cubicBezTo>
                      <a:pt x="53" y="5"/>
                      <a:pt x="51" y="4"/>
                      <a:pt x="49" y="3"/>
                    </a:cubicBezTo>
                    <a:moveTo>
                      <a:pt x="34" y="2"/>
                    </a:moveTo>
                    <a:cubicBezTo>
                      <a:pt x="34" y="3"/>
                      <a:pt x="34" y="3"/>
                      <a:pt x="34" y="3"/>
                    </a:cubicBezTo>
                    <a:cubicBezTo>
                      <a:pt x="34" y="4"/>
                      <a:pt x="34" y="4"/>
                      <a:pt x="35" y="4"/>
                    </a:cubicBezTo>
                    <a:cubicBezTo>
                      <a:pt x="35" y="4"/>
                      <a:pt x="35" y="4"/>
                      <a:pt x="36" y="3"/>
                    </a:cubicBezTo>
                    <a:cubicBezTo>
                      <a:pt x="35" y="3"/>
                      <a:pt x="35" y="3"/>
                      <a:pt x="34" y="2"/>
                    </a:cubicBezTo>
                    <a:moveTo>
                      <a:pt x="4" y="2"/>
                    </a:moveTo>
                    <a:cubicBezTo>
                      <a:pt x="3" y="4"/>
                      <a:pt x="2" y="7"/>
                      <a:pt x="0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3" y="8"/>
                      <a:pt x="4" y="5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moveTo>
                      <a:pt x="22" y="2"/>
                    </a:move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4"/>
                      <a:pt x="23" y="4"/>
                    </a:cubicBezTo>
                    <a:cubicBezTo>
                      <a:pt x="23" y="4"/>
                      <a:pt x="23" y="3"/>
                      <a:pt x="24" y="3"/>
                    </a:cubicBezTo>
                    <a:cubicBezTo>
                      <a:pt x="23" y="2"/>
                      <a:pt x="23" y="2"/>
                      <a:pt x="22" y="2"/>
                    </a:cubicBezTo>
                    <a:moveTo>
                      <a:pt x="22" y="2"/>
                    </a:moveTo>
                    <a:cubicBezTo>
                      <a:pt x="21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moveTo>
                      <a:pt x="38" y="1"/>
                    </a:moveTo>
                    <a:cubicBezTo>
                      <a:pt x="38" y="1"/>
                      <a:pt x="38" y="2"/>
                      <a:pt x="38" y="2"/>
                    </a:cubicBezTo>
                    <a:cubicBezTo>
                      <a:pt x="39" y="3"/>
                      <a:pt x="40" y="4"/>
                      <a:pt x="42" y="4"/>
                    </a:cubicBezTo>
                    <a:cubicBezTo>
                      <a:pt x="42" y="4"/>
                      <a:pt x="42" y="4"/>
                      <a:pt x="42" y="3"/>
                    </a:cubicBezTo>
                    <a:cubicBezTo>
                      <a:pt x="41" y="3"/>
                      <a:pt x="40" y="2"/>
                      <a:pt x="38" y="1"/>
                    </a:cubicBezTo>
                    <a:moveTo>
                      <a:pt x="21" y="1"/>
                    </a:move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moveTo>
                      <a:pt x="50" y="1"/>
                    </a:moveTo>
                    <a:cubicBezTo>
                      <a:pt x="50" y="1"/>
                      <a:pt x="49" y="2"/>
                      <a:pt x="49" y="2"/>
                    </a:cubicBezTo>
                    <a:cubicBezTo>
                      <a:pt x="52" y="3"/>
                      <a:pt x="54" y="5"/>
                      <a:pt x="56" y="6"/>
                    </a:cubicBezTo>
                    <a:cubicBezTo>
                      <a:pt x="56" y="5"/>
                      <a:pt x="57" y="5"/>
                      <a:pt x="57" y="5"/>
                    </a:cubicBezTo>
                    <a:cubicBezTo>
                      <a:pt x="54" y="4"/>
                      <a:pt x="52" y="2"/>
                      <a:pt x="5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16" y="1"/>
                    </a:moveTo>
                    <a:cubicBezTo>
                      <a:pt x="114" y="3"/>
                      <a:pt x="113" y="5"/>
                      <a:pt x="112" y="7"/>
                    </a:cubicBezTo>
                    <a:cubicBezTo>
                      <a:pt x="113" y="8"/>
                      <a:pt x="115" y="9"/>
                      <a:pt x="117" y="10"/>
                    </a:cubicBezTo>
                    <a:cubicBezTo>
                      <a:pt x="118" y="8"/>
                      <a:pt x="119" y="5"/>
                      <a:pt x="120" y="3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45" y="1"/>
                    </a:moveTo>
                    <a:cubicBezTo>
                      <a:pt x="45" y="1"/>
                      <a:pt x="44" y="2"/>
                      <a:pt x="44" y="3"/>
                    </a:cubicBezTo>
                    <a:cubicBezTo>
                      <a:pt x="44" y="3"/>
                      <a:pt x="44" y="4"/>
                      <a:pt x="45" y="4"/>
                    </a:cubicBezTo>
                    <a:cubicBezTo>
                      <a:pt x="45" y="3"/>
                      <a:pt x="46" y="2"/>
                      <a:pt x="46" y="1"/>
                    </a:cubicBezTo>
                    <a:cubicBezTo>
                      <a:pt x="46" y="1"/>
                      <a:pt x="45" y="1"/>
                      <a:pt x="45" y="1"/>
                    </a:cubicBezTo>
                    <a:moveTo>
                      <a:pt x="91" y="0"/>
                    </a:moveTo>
                    <a:cubicBezTo>
                      <a:pt x="91" y="1"/>
                      <a:pt x="91" y="1"/>
                      <a:pt x="90" y="1"/>
                    </a:cubicBezTo>
                    <a:cubicBezTo>
                      <a:pt x="93" y="3"/>
                      <a:pt x="95" y="4"/>
                      <a:pt x="98" y="6"/>
                    </a:cubicBezTo>
                    <a:cubicBezTo>
                      <a:pt x="98" y="6"/>
                      <a:pt x="99" y="5"/>
                      <a:pt x="99" y="5"/>
                    </a:cubicBezTo>
                    <a:cubicBezTo>
                      <a:pt x="96" y="3"/>
                      <a:pt x="94" y="2"/>
                      <a:pt x="91" y="0"/>
                    </a:cubicBezTo>
                    <a:moveTo>
                      <a:pt x="140" y="0"/>
                    </a:moveTo>
                    <a:cubicBezTo>
                      <a:pt x="140" y="1"/>
                      <a:pt x="139" y="1"/>
                      <a:pt x="139" y="1"/>
                    </a:cubicBezTo>
                    <a:cubicBezTo>
                      <a:pt x="139" y="1"/>
                      <a:pt x="139" y="1"/>
                      <a:pt x="139" y="1"/>
                    </a:cubicBez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2" name="Freeform 9943"/>
              <p:cNvSpPr>
                <a:spLocks noEditPoints="1"/>
              </p:cNvSpPr>
              <p:nvPr/>
            </p:nvSpPr>
            <p:spPr bwMode="auto">
              <a:xfrm>
                <a:off x="-252" y="3318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6 h 6"/>
                  <a:gd name="T4" fmla="*/ 1 w 4"/>
                  <a:gd name="T5" fmla="*/ 6 h 6"/>
                  <a:gd name="T6" fmla="*/ 2 w 4"/>
                  <a:gd name="T7" fmla="*/ 4 h 6"/>
                  <a:gd name="T8" fmla="*/ 1 w 4"/>
                  <a:gd name="T9" fmla="*/ 4 h 6"/>
                  <a:gd name="T10" fmla="*/ 3 w 4"/>
                  <a:gd name="T11" fmla="*/ 0 h 6"/>
                  <a:gd name="T12" fmla="*/ 2 w 4"/>
                  <a:gd name="T13" fmla="*/ 2 h 6"/>
                  <a:gd name="T14" fmla="*/ 3 w 4"/>
                  <a:gd name="T15" fmla="*/ 3 h 6"/>
                  <a:gd name="T16" fmla="*/ 4 w 4"/>
                  <a:gd name="T17" fmla="*/ 1 h 6"/>
                  <a:gd name="T18" fmla="*/ 3 w 4"/>
                  <a:gd name="T19" fmla="*/ 1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3" name="Freeform 9944"/>
              <p:cNvSpPr>
                <a:spLocks noEditPoints="1"/>
              </p:cNvSpPr>
              <p:nvPr/>
            </p:nvSpPr>
            <p:spPr bwMode="auto">
              <a:xfrm>
                <a:off x="-286" y="3318"/>
                <a:ext cx="45" cy="19"/>
              </a:xfrm>
              <a:custGeom>
                <a:avLst/>
                <a:gdLst>
                  <a:gd name="T0" fmla="*/ 15 w 19"/>
                  <a:gd name="T1" fmla="*/ 6 h 8"/>
                  <a:gd name="T2" fmla="*/ 15 w 19"/>
                  <a:gd name="T3" fmla="*/ 6 h 8"/>
                  <a:gd name="T4" fmla="*/ 15 w 19"/>
                  <a:gd name="T5" fmla="*/ 7 h 8"/>
                  <a:gd name="T6" fmla="*/ 16 w 19"/>
                  <a:gd name="T7" fmla="*/ 6 h 8"/>
                  <a:gd name="T8" fmla="*/ 15 w 19"/>
                  <a:gd name="T9" fmla="*/ 6 h 8"/>
                  <a:gd name="T10" fmla="*/ 17 w 19"/>
                  <a:gd name="T11" fmla="*/ 3 h 8"/>
                  <a:gd name="T12" fmla="*/ 16 w 19"/>
                  <a:gd name="T13" fmla="*/ 4 h 8"/>
                  <a:gd name="T14" fmla="*/ 17 w 19"/>
                  <a:gd name="T15" fmla="*/ 4 h 8"/>
                  <a:gd name="T16" fmla="*/ 17 w 19"/>
                  <a:gd name="T17" fmla="*/ 3 h 8"/>
                  <a:gd name="T18" fmla="*/ 17 w 19"/>
                  <a:gd name="T19" fmla="*/ 3 h 8"/>
                  <a:gd name="T20" fmla="*/ 19 w 19"/>
                  <a:gd name="T21" fmla="*/ 0 h 8"/>
                  <a:gd name="T22" fmla="*/ 18 w 19"/>
                  <a:gd name="T23" fmla="*/ 1 h 8"/>
                  <a:gd name="T24" fmla="*/ 19 w 19"/>
                  <a:gd name="T25" fmla="*/ 1 h 8"/>
                  <a:gd name="T26" fmla="*/ 19 w 19"/>
                  <a:gd name="T27" fmla="*/ 1 h 8"/>
                  <a:gd name="T28" fmla="*/ 19 w 19"/>
                  <a:gd name="T29" fmla="*/ 0 h 8"/>
                  <a:gd name="T30" fmla="*/ 4 w 19"/>
                  <a:gd name="T31" fmla="*/ 0 h 8"/>
                  <a:gd name="T32" fmla="*/ 0 w 19"/>
                  <a:gd name="T33" fmla="*/ 7 h 8"/>
                  <a:gd name="T34" fmla="*/ 2 w 19"/>
                  <a:gd name="T35" fmla="*/ 8 h 8"/>
                  <a:gd name="T36" fmla="*/ 6 w 19"/>
                  <a:gd name="T37" fmla="*/ 1 h 8"/>
                  <a:gd name="T38" fmla="*/ 4 w 19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8">
                    <a:moveTo>
                      <a:pt x="15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7"/>
                      <a:pt x="15" y="7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moveTo>
                      <a:pt x="17" y="3"/>
                    </a:moveTo>
                    <a:cubicBezTo>
                      <a:pt x="17" y="3"/>
                      <a:pt x="17" y="4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9" y="0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moveTo>
                      <a:pt x="4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ubicBezTo>
                      <a:pt x="3" y="6"/>
                      <a:pt x="5" y="4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4" name="Freeform 9945"/>
              <p:cNvSpPr>
                <a:spLocks noEditPoints="1"/>
              </p:cNvSpPr>
              <p:nvPr/>
            </p:nvSpPr>
            <p:spPr bwMode="auto">
              <a:xfrm>
                <a:off x="-250" y="3320"/>
                <a:ext cx="9" cy="12"/>
              </a:xfrm>
              <a:custGeom>
                <a:avLst/>
                <a:gdLst>
                  <a:gd name="T0" fmla="*/ 1 w 4"/>
                  <a:gd name="T1" fmla="*/ 3 h 5"/>
                  <a:gd name="T2" fmla="*/ 0 w 4"/>
                  <a:gd name="T3" fmla="*/ 5 h 5"/>
                  <a:gd name="T4" fmla="*/ 1 w 4"/>
                  <a:gd name="T5" fmla="*/ 5 h 5"/>
                  <a:gd name="T6" fmla="*/ 1 w 4"/>
                  <a:gd name="T7" fmla="*/ 5 h 5"/>
                  <a:gd name="T8" fmla="*/ 2 w 4"/>
                  <a:gd name="T9" fmla="*/ 3 h 5"/>
                  <a:gd name="T10" fmla="*/ 1 w 4"/>
                  <a:gd name="T11" fmla="*/ 3 h 5"/>
                  <a:gd name="T12" fmla="*/ 3 w 4"/>
                  <a:gd name="T13" fmla="*/ 0 h 5"/>
                  <a:gd name="T14" fmla="*/ 2 w 4"/>
                  <a:gd name="T15" fmla="*/ 2 h 5"/>
                  <a:gd name="T16" fmla="*/ 2 w 4"/>
                  <a:gd name="T17" fmla="*/ 2 h 5"/>
                  <a:gd name="T18" fmla="*/ 4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4"/>
                      <a:pt x="1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5" name="Freeform 9946"/>
              <p:cNvSpPr>
                <a:spLocks noEditPoints="1"/>
              </p:cNvSpPr>
              <p:nvPr/>
            </p:nvSpPr>
            <p:spPr bwMode="auto">
              <a:xfrm>
                <a:off x="-217" y="3318"/>
                <a:ext cx="9" cy="12"/>
              </a:xfrm>
              <a:custGeom>
                <a:avLst/>
                <a:gdLst>
                  <a:gd name="T0" fmla="*/ 1 w 4"/>
                  <a:gd name="T1" fmla="*/ 3 h 5"/>
                  <a:gd name="T2" fmla="*/ 0 w 4"/>
                  <a:gd name="T3" fmla="*/ 4 h 5"/>
                  <a:gd name="T4" fmla="*/ 2 w 4"/>
                  <a:gd name="T5" fmla="*/ 5 h 5"/>
                  <a:gd name="T6" fmla="*/ 2 w 4"/>
                  <a:gd name="T7" fmla="*/ 4 h 5"/>
                  <a:gd name="T8" fmla="*/ 1 w 4"/>
                  <a:gd name="T9" fmla="*/ 3 h 5"/>
                  <a:gd name="T10" fmla="*/ 1 w 4"/>
                  <a:gd name="T11" fmla="*/ 2 h 5"/>
                  <a:gd name="T12" fmla="*/ 1 w 4"/>
                  <a:gd name="T13" fmla="*/ 3 h 5"/>
                  <a:gd name="T14" fmla="*/ 3 w 4"/>
                  <a:gd name="T15" fmla="*/ 4 h 5"/>
                  <a:gd name="T16" fmla="*/ 3 w 4"/>
                  <a:gd name="T17" fmla="*/ 3 h 5"/>
                  <a:gd name="T18" fmla="*/ 1 w 4"/>
                  <a:gd name="T19" fmla="*/ 2 h 5"/>
                  <a:gd name="T20" fmla="*/ 3 w 4"/>
                  <a:gd name="T21" fmla="*/ 0 h 5"/>
                  <a:gd name="T22" fmla="*/ 2 w 4"/>
                  <a:gd name="T23" fmla="*/ 1 h 5"/>
                  <a:gd name="T24" fmla="*/ 3 w 4"/>
                  <a:gd name="T25" fmla="*/ 2 h 5"/>
                  <a:gd name="T26" fmla="*/ 4 w 4"/>
                  <a:gd name="T27" fmla="*/ 1 h 5"/>
                  <a:gd name="T28" fmla="*/ 3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3"/>
                      <a:pt x="1" y="4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1" y="2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6" name="Freeform 9947"/>
              <p:cNvSpPr>
                <a:spLocks noEditPoints="1"/>
              </p:cNvSpPr>
              <p:nvPr/>
            </p:nvSpPr>
            <p:spPr bwMode="auto">
              <a:xfrm>
                <a:off x="-215" y="332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0 w 2"/>
                  <a:gd name="T9" fmla="*/ 2 h 3"/>
                  <a:gd name="T10" fmla="*/ 1 w 2"/>
                  <a:gd name="T11" fmla="*/ 0 h 3"/>
                  <a:gd name="T12" fmla="*/ 0 w 2"/>
                  <a:gd name="T13" fmla="*/ 1 h 3"/>
                  <a:gd name="T14" fmla="*/ 2 w 2"/>
                  <a:gd name="T15" fmla="*/ 2 h 3"/>
                  <a:gd name="T16" fmla="*/ 2 w 2"/>
                  <a:gd name="T17" fmla="*/ 1 h 3"/>
                  <a:gd name="T18" fmla="*/ 1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7" name="Freeform 9948"/>
              <p:cNvSpPr>
                <a:spLocks noEditPoints="1"/>
              </p:cNvSpPr>
              <p:nvPr/>
            </p:nvSpPr>
            <p:spPr bwMode="auto">
              <a:xfrm>
                <a:off x="-248" y="3320"/>
                <a:ext cx="12" cy="1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6 h 7"/>
                  <a:gd name="T4" fmla="*/ 1 w 5"/>
                  <a:gd name="T5" fmla="*/ 7 h 7"/>
                  <a:gd name="T6" fmla="*/ 1 w 5"/>
                  <a:gd name="T7" fmla="*/ 6 h 7"/>
                  <a:gd name="T8" fmla="*/ 0 w 5"/>
                  <a:gd name="T9" fmla="*/ 6 h 7"/>
                  <a:gd name="T10" fmla="*/ 2 w 5"/>
                  <a:gd name="T11" fmla="*/ 2 h 7"/>
                  <a:gd name="T12" fmla="*/ 1 w 5"/>
                  <a:gd name="T13" fmla="*/ 4 h 7"/>
                  <a:gd name="T14" fmla="*/ 2 w 5"/>
                  <a:gd name="T15" fmla="*/ 4 h 7"/>
                  <a:gd name="T16" fmla="*/ 3 w 5"/>
                  <a:gd name="T17" fmla="*/ 3 h 7"/>
                  <a:gd name="T18" fmla="*/ 2 w 5"/>
                  <a:gd name="T19" fmla="*/ 2 h 7"/>
                  <a:gd name="T20" fmla="*/ 3 w 5"/>
                  <a:gd name="T21" fmla="*/ 0 h 7"/>
                  <a:gd name="T22" fmla="*/ 3 w 5"/>
                  <a:gd name="T23" fmla="*/ 0 h 7"/>
                  <a:gd name="T24" fmla="*/ 4 w 5"/>
                  <a:gd name="T25" fmla="*/ 1 h 7"/>
                  <a:gd name="T26" fmla="*/ 5 w 5"/>
                  <a:gd name="T27" fmla="*/ 1 h 7"/>
                  <a:gd name="T28" fmla="*/ 3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2" y="3"/>
                      <a:pt x="2" y="2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8" name="Freeform 9949"/>
              <p:cNvSpPr>
                <a:spLocks noEditPoints="1"/>
              </p:cNvSpPr>
              <p:nvPr/>
            </p:nvSpPr>
            <p:spPr bwMode="auto">
              <a:xfrm>
                <a:off x="-248" y="3320"/>
                <a:ext cx="10" cy="15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6 h 6"/>
                  <a:gd name="T4" fmla="*/ 1 w 4"/>
                  <a:gd name="T5" fmla="*/ 6 h 6"/>
                  <a:gd name="T6" fmla="*/ 2 w 4"/>
                  <a:gd name="T7" fmla="*/ 4 h 6"/>
                  <a:gd name="T8" fmla="*/ 1 w 4"/>
                  <a:gd name="T9" fmla="*/ 4 h 6"/>
                  <a:gd name="T10" fmla="*/ 3 w 4"/>
                  <a:gd name="T11" fmla="*/ 0 h 6"/>
                  <a:gd name="T12" fmla="*/ 2 w 4"/>
                  <a:gd name="T13" fmla="*/ 2 h 6"/>
                  <a:gd name="T14" fmla="*/ 3 w 4"/>
                  <a:gd name="T15" fmla="*/ 3 h 6"/>
                  <a:gd name="T16" fmla="*/ 4 w 4"/>
                  <a:gd name="T17" fmla="*/ 1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9" name="Freeform 9950"/>
              <p:cNvSpPr>
                <a:spLocks noEditPoints="1"/>
              </p:cNvSpPr>
              <p:nvPr/>
            </p:nvSpPr>
            <p:spPr bwMode="auto">
              <a:xfrm>
                <a:off x="-281" y="3320"/>
                <a:ext cx="310" cy="24"/>
              </a:xfrm>
              <a:custGeom>
                <a:avLst/>
                <a:gdLst>
                  <a:gd name="T0" fmla="*/ 30 w 131"/>
                  <a:gd name="T1" fmla="*/ 4 h 10"/>
                  <a:gd name="T2" fmla="*/ 30 w 131"/>
                  <a:gd name="T3" fmla="*/ 4 h 10"/>
                  <a:gd name="T4" fmla="*/ 34 w 131"/>
                  <a:gd name="T5" fmla="*/ 7 h 10"/>
                  <a:gd name="T6" fmla="*/ 34 w 131"/>
                  <a:gd name="T7" fmla="*/ 6 h 10"/>
                  <a:gd name="T8" fmla="*/ 32 w 131"/>
                  <a:gd name="T9" fmla="*/ 4 h 10"/>
                  <a:gd name="T10" fmla="*/ 30 w 131"/>
                  <a:gd name="T11" fmla="*/ 4 h 10"/>
                  <a:gd name="T12" fmla="*/ 31 w 131"/>
                  <a:gd name="T13" fmla="*/ 3 h 10"/>
                  <a:gd name="T14" fmla="*/ 31 w 131"/>
                  <a:gd name="T15" fmla="*/ 3 h 10"/>
                  <a:gd name="T16" fmla="*/ 35 w 131"/>
                  <a:gd name="T17" fmla="*/ 6 h 10"/>
                  <a:gd name="T18" fmla="*/ 35 w 131"/>
                  <a:gd name="T19" fmla="*/ 5 h 10"/>
                  <a:gd name="T20" fmla="*/ 31 w 131"/>
                  <a:gd name="T21" fmla="*/ 3 h 10"/>
                  <a:gd name="T22" fmla="*/ 32 w 131"/>
                  <a:gd name="T23" fmla="*/ 1 h 10"/>
                  <a:gd name="T24" fmla="*/ 31 w 131"/>
                  <a:gd name="T25" fmla="*/ 2 h 10"/>
                  <a:gd name="T26" fmla="*/ 35 w 131"/>
                  <a:gd name="T27" fmla="*/ 4 h 10"/>
                  <a:gd name="T28" fmla="*/ 36 w 131"/>
                  <a:gd name="T29" fmla="*/ 3 h 10"/>
                  <a:gd name="T30" fmla="*/ 32 w 131"/>
                  <a:gd name="T31" fmla="*/ 1 h 10"/>
                  <a:gd name="T32" fmla="*/ 130 w 131"/>
                  <a:gd name="T33" fmla="*/ 1 h 10"/>
                  <a:gd name="T34" fmla="*/ 129 w 131"/>
                  <a:gd name="T35" fmla="*/ 2 h 10"/>
                  <a:gd name="T36" fmla="*/ 129 w 131"/>
                  <a:gd name="T37" fmla="*/ 2 h 10"/>
                  <a:gd name="T38" fmla="*/ 130 w 131"/>
                  <a:gd name="T39" fmla="*/ 3 h 10"/>
                  <a:gd name="T40" fmla="*/ 131 w 131"/>
                  <a:gd name="T41" fmla="*/ 1 h 10"/>
                  <a:gd name="T42" fmla="*/ 130 w 131"/>
                  <a:gd name="T43" fmla="*/ 1 h 10"/>
                  <a:gd name="T44" fmla="*/ 5 w 131"/>
                  <a:gd name="T45" fmla="*/ 1 h 10"/>
                  <a:gd name="T46" fmla="*/ 0 w 131"/>
                  <a:gd name="T47" fmla="*/ 8 h 10"/>
                  <a:gd name="T48" fmla="*/ 0 w 131"/>
                  <a:gd name="T49" fmla="*/ 8 h 10"/>
                  <a:gd name="T50" fmla="*/ 5 w 131"/>
                  <a:gd name="T51" fmla="*/ 1 h 10"/>
                  <a:gd name="T52" fmla="*/ 5 w 131"/>
                  <a:gd name="T53" fmla="*/ 1 h 10"/>
                  <a:gd name="T54" fmla="*/ 22 w 131"/>
                  <a:gd name="T55" fmla="*/ 0 h 10"/>
                  <a:gd name="T56" fmla="*/ 21 w 131"/>
                  <a:gd name="T57" fmla="*/ 1 h 10"/>
                  <a:gd name="T58" fmla="*/ 22 w 131"/>
                  <a:gd name="T59" fmla="*/ 2 h 10"/>
                  <a:gd name="T60" fmla="*/ 23 w 131"/>
                  <a:gd name="T61" fmla="*/ 1 h 10"/>
                  <a:gd name="T62" fmla="*/ 22 w 131"/>
                  <a:gd name="T63" fmla="*/ 0 h 10"/>
                  <a:gd name="T64" fmla="*/ 117 w 131"/>
                  <a:gd name="T65" fmla="*/ 0 h 10"/>
                  <a:gd name="T66" fmla="*/ 114 w 131"/>
                  <a:gd name="T67" fmla="*/ 6 h 10"/>
                  <a:gd name="T68" fmla="*/ 119 w 131"/>
                  <a:gd name="T69" fmla="*/ 9 h 10"/>
                  <a:gd name="T70" fmla="*/ 122 w 131"/>
                  <a:gd name="T71" fmla="*/ 3 h 10"/>
                  <a:gd name="T72" fmla="*/ 117 w 131"/>
                  <a:gd name="T73" fmla="*/ 0 h 10"/>
                  <a:gd name="T74" fmla="*/ 39 w 131"/>
                  <a:gd name="T75" fmla="*/ 0 h 10"/>
                  <a:gd name="T76" fmla="*/ 38 w 131"/>
                  <a:gd name="T77" fmla="*/ 1 h 10"/>
                  <a:gd name="T78" fmla="*/ 40 w 131"/>
                  <a:gd name="T79" fmla="*/ 2 h 10"/>
                  <a:gd name="T80" fmla="*/ 40 w 131"/>
                  <a:gd name="T81" fmla="*/ 1 h 10"/>
                  <a:gd name="T82" fmla="*/ 39 w 131"/>
                  <a:gd name="T83" fmla="*/ 0 h 10"/>
                  <a:gd name="T84" fmla="*/ 66 w 131"/>
                  <a:gd name="T85" fmla="*/ 0 h 10"/>
                  <a:gd name="T86" fmla="*/ 63 w 131"/>
                  <a:gd name="T87" fmla="*/ 5 h 10"/>
                  <a:gd name="T88" fmla="*/ 71 w 131"/>
                  <a:gd name="T89" fmla="*/ 10 h 10"/>
                  <a:gd name="T90" fmla="*/ 74 w 131"/>
                  <a:gd name="T91" fmla="*/ 5 h 10"/>
                  <a:gd name="T92" fmla="*/ 66 w 131"/>
                  <a:gd name="T93" fmla="*/ 0 h 10"/>
                  <a:gd name="T94" fmla="*/ 85 w 131"/>
                  <a:gd name="T95" fmla="*/ 0 h 10"/>
                  <a:gd name="T96" fmla="*/ 82 w 131"/>
                  <a:gd name="T97" fmla="*/ 5 h 10"/>
                  <a:gd name="T98" fmla="*/ 90 w 131"/>
                  <a:gd name="T99" fmla="*/ 9 h 10"/>
                  <a:gd name="T100" fmla="*/ 93 w 131"/>
                  <a:gd name="T101" fmla="*/ 4 h 10"/>
                  <a:gd name="T102" fmla="*/ 85 w 131"/>
                  <a:gd name="T103" fmla="*/ 0 h 10"/>
                  <a:gd name="T104" fmla="*/ 33 w 131"/>
                  <a:gd name="T105" fmla="*/ 0 h 10"/>
                  <a:gd name="T106" fmla="*/ 32 w 131"/>
                  <a:gd name="T107" fmla="*/ 1 h 10"/>
                  <a:gd name="T108" fmla="*/ 36 w 131"/>
                  <a:gd name="T109" fmla="*/ 3 h 10"/>
                  <a:gd name="T110" fmla="*/ 37 w 131"/>
                  <a:gd name="T111" fmla="*/ 2 h 10"/>
                  <a:gd name="T112" fmla="*/ 33 w 131"/>
                  <a:gd name="T1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0"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3" y="6"/>
                      <a:pt x="34" y="7"/>
                    </a:cubicBezTo>
                    <a:cubicBezTo>
                      <a:pt x="34" y="7"/>
                      <a:pt x="34" y="6"/>
                      <a:pt x="34" y="6"/>
                    </a:cubicBezTo>
                    <a:cubicBezTo>
                      <a:pt x="34" y="5"/>
                      <a:pt x="33" y="5"/>
                      <a:pt x="32" y="4"/>
                    </a:cubicBezTo>
                    <a:cubicBezTo>
                      <a:pt x="31" y="4"/>
                      <a:pt x="31" y="4"/>
                      <a:pt x="30" y="4"/>
                    </a:cubicBezTo>
                    <a:moveTo>
                      <a:pt x="31" y="3"/>
                    </a:moveTo>
                    <a:cubicBezTo>
                      <a:pt x="31" y="3"/>
                      <a:pt x="31" y="3"/>
                      <a:pt x="31" y="3"/>
                    </a:cubicBezTo>
                    <a:cubicBezTo>
                      <a:pt x="32" y="4"/>
                      <a:pt x="33" y="5"/>
                      <a:pt x="35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3" y="4"/>
                      <a:pt x="32" y="4"/>
                      <a:pt x="31" y="3"/>
                    </a:cubicBezTo>
                    <a:moveTo>
                      <a:pt x="32" y="1"/>
                    </a:moveTo>
                    <a:cubicBezTo>
                      <a:pt x="32" y="1"/>
                      <a:pt x="31" y="2"/>
                      <a:pt x="31" y="2"/>
                    </a:cubicBezTo>
                    <a:cubicBezTo>
                      <a:pt x="33" y="3"/>
                      <a:pt x="34" y="4"/>
                      <a:pt x="35" y="4"/>
                    </a:cubicBezTo>
                    <a:cubicBezTo>
                      <a:pt x="36" y="4"/>
                      <a:pt x="36" y="4"/>
                      <a:pt x="36" y="3"/>
                    </a:cubicBezTo>
                    <a:cubicBezTo>
                      <a:pt x="35" y="3"/>
                      <a:pt x="33" y="2"/>
                      <a:pt x="32" y="1"/>
                    </a:cubicBezTo>
                    <a:moveTo>
                      <a:pt x="130" y="1"/>
                    </a:moveTo>
                    <a:cubicBezTo>
                      <a:pt x="130" y="1"/>
                      <a:pt x="129" y="1"/>
                      <a:pt x="129" y="2"/>
                    </a:cubicBezTo>
                    <a:cubicBezTo>
                      <a:pt x="129" y="2"/>
                      <a:pt x="129" y="2"/>
                      <a:pt x="129" y="2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0" y="2"/>
                      <a:pt x="130" y="2"/>
                      <a:pt x="131" y="1"/>
                    </a:cubicBezTo>
                    <a:cubicBezTo>
                      <a:pt x="130" y="1"/>
                      <a:pt x="130" y="1"/>
                      <a:pt x="130" y="1"/>
                    </a:cubicBezTo>
                    <a:moveTo>
                      <a:pt x="5" y="1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6"/>
                      <a:pt x="3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22" y="0"/>
                    </a:move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3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moveTo>
                      <a:pt x="117" y="0"/>
                    </a:moveTo>
                    <a:cubicBezTo>
                      <a:pt x="116" y="2"/>
                      <a:pt x="115" y="4"/>
                      <a:pt x="114" y="6"/>
                    </a:cubicBezTo>
                    <a:cubicBezTo>
                      <a:pt x="115" y="7"/>
                      <a:pt x="117" y="8"/>
                      <a:pt x="119" y="9"/>
                    </a:cubicBezTo>
                    <a:cubicBezTo>
                      <a:pt x="120" y="7"/>
                      <a:pt x="121" y="5"/>
                      <a:pt x="122" y="3"/>
                    </a:cubicBezTo>
                    <a:cubicBezTo>
                      <a:pt x="117" y="0"/>
                      <a:pt x="117" y="0"/>
                      <a:pt x="117" y="0"/>
                    </a:cubicBezTo>
                    <a:moveTo>
                      <a:pt x="39" y="0"/>
                    </a:moveTo>
                    <a:cubicBezTo>
                      <a:pt x="39" y="0"/>
                      <a:pt x="39" y="1"/>
                      <a:pt x="38" y="1"/>
                    </a:cubicBezTo>
                    <a:cubicBezTo>
                      <a:pt x="39" y="1"/>
                      <a:pt x="39" y="1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39" y="0"/>
                      <a:pt x="39" y="0"/>
                    </a:cubicBezTo>
                    <a:moveTo>
                      <a:pt x="66" y="0"/>
                    </a:moveTo>
                    <a:cubicBezTo>
                      <a:pt x="63" y="5"/>
                      <a:pt x="63" y="5"/>
                      <a:pt x="63" y="5"/>
                    </a:cubicBezTo>
                    <a:cubicBezTo>
                      <a:pt x="66" y="7"/>
                      <a:pt x="69" y="8"/>
                      <a:pt x="71" y="10"/>
                    </a:cubicBezTo>
                    <a:cubicBezTo>
                      <a:pt x="72" y="8"/>
                      <a:pt x="73" y="6"/>
                      <a:pt x="74" y="5"/>
                    </a:cubicBezTo>
                    <a:cubicBezTo>
                      <a:pt x="72" y="3"/>
                      <a:pt x="69" y="2"/>
                      <a:pt x="66" y="0"/>
                    </a:cubicBezTo>
                    <a:moveTo>
                      <a:pt x="85" y="0"/>
                    </a:moveTo>
                    <a:cubicBezTo>
                      <a:pt x="84" y="1"/>
                      <a:pt x="83" y="3"/>
                      <a:pt x="82" y="5"/>
                    </a:cubicBezTo>
                    <a:cubicBezTo>
                      <a:pt x="85" y="6"/>
                      <a:pt x="87" y="8"/>
                      <a:pt x="90" y="9"/>
                    </a:cubicBezTo>
                    <a:cubicBezTo>
                      <a:pt x="91" y="8"/>
                      <a:pt x="92" y="6"/>
                      <a:pt x="93" y="4"/>
                    </a:cubicBezTo>
                    <a:cubicBezTo>
                      <a:pt x="85" y="0"/>
                      <a:pt x="85" y="0"/>
                      <a:pt x="85" y="0"/>
                    </a:cubicBezTo>
                    <a:moveTo>
                      <a:pt x="33" y="0"/>
                    </a:moveTo>
                    <a:cubicBezTo>
                      <a:pt x="32" y="0"/>
                      <a:pt x="32" y="0"/>
                      <a:pt x="32" y="1"/>
                    </a:cubicBezTo>
                    <a:cubicBezTo>
                      <a:pt x="33" y="2"/>
                      <a:pt x="35" y="3"/>
                      <a:pt x="36" y="3"/>
                    </a:cubicBezTo>
                    <a:cubicBezTo>
                      <a:pt x="36" y="3"/>
                      <a:pt x="36" y="3"/>
                      <a:pt x="37" y="2"/>
                    </a:cubicBezTo>
                    <a:cubicBezTo>
                      <a:pt x="35" y="1"/>
                      <a:pt x="34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0" name="Freeform 9951"/>
              <p:cNvSpPr>
                <a:spLocks noEditPoints="1"/>
              </p:cNvSpPr>
              <p:nvPr/>
            </p:nvSpPr>
            <p:spPr bwMode="auto">
              <a:xfrm>
                <a:off x="-210" y="3325"/>
                <a:ext cx="12" cy="10"/>
              </a:xfrm>
              <a:custGeom>
                <a:avLst/>
                <a:gdLst>
                  <a:gd name="T0" fmla="*/ 1 w 5"/>
                  <a:gd name="T1" fmla="*/ 1 h 4"/>
                  <a:gd name="T2" fmla="*/ 0 w 5"/>
                  <a:gd name="T3" fmla="*/ 2 h 4"/>
                  <a:gd name="T4" fmla="*/ 2 w 5"/>
                  <a:gd name="T5" fmla="*/ 2 h 4"/>
                  <a:gd name="T6" fmla="*/ 4 w 5"/>
                  <a:gd name="T7" fmla="*/ 4 h 4"/>
                  <a:gd name="T8" fmla="*/ 5 w 5"/>
                  <a:gd name="T9" fmla="*/ 4 h 4"/>
                  <a:gd name="T10" fmla="*/ 1 w 5"/>
                  <a:gd name="T11" fmla="*/ 1 h 4"/>
                  <a:gd name="T12" fmla="*/ 1 w 5"/>
                  <a:gd name="T13" fmla="*/ 0 h 4"/>
                  <a:gd name="T14" fmla="*/ 1 w 5"/>
                  <a:gd name="T15" fmla="*/ 1 h 4"/>
                  <a:gd name="T16" fmla="*/ 5 w 5"/>
                  <a:gd name="T17" fmla="*/ 3 h 4"/>
                  <a:gd name="T18" fmla="*/ 5 w 5"/>
                  <a:gd name="T19" fmla="*/ 2 h 4"/>
                  <a:gd name="T20" fmla="*/ 1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3" y="3"/>
                      <a:pt x="2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3" y="2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1" name="Freeform 9952"/>
              <p:cNvSpPr>
                <a:spLocks noEditPoints="1"/>
              </p:cNvSpPr>
              <p:nvPr/>
            </p:nvSpPr>
            <p:spPr bwMode="auto">
              <a:xfrm>
                <a:off x="-241" y="3323"/>
                <a:ext cx="187" cy="16"/>
              </a:xfrm>
              <a:custGeom>
                <a:avLst/>
                <a:gdLst>
                  <a:gd name="T0" fmla="*/ 0 w 79"/>
                  <a:gd name="T1" fmla="*/ 7 h 7"/>
                  <a:gd name="T2" fmla="*/ 0 w 79"/>
                  <a:gd name="T3" fmla="*/ 7 h 7"/>
                  <a:gd name="T4" fmla="*/ 1 w 79"/>
                  <a:gd name="T5" fmla="*/ 7 h 7"/>
                  <a:gd name="T6" fmla="*/ 1 w 79"/>
                  <a:gd name="T7" fmla="*/ 7 h 7"/>
                  <a:gd name="T8" fmla="*/ 0 w 79"/>
                  <a:gd name="T9" fmla="*/ 7 h 7"/>
                  <a:gd name="T10" fmla="*/ 2 w 79"/>
                  <a:gd name="T11" fmla="*/ 3 h 7"/>
                  <a:gd name="T12" fmla="*/ 1 w 79"/>
                  <a:gd name="T13" fmla="*/ 5 h 7"/>
                  <a:gd name="T14" fmla="*/ 3 w 79"/>
                  <a:gd name="T15" fmla="*/ 5 h 7"/>
                  <a:gd name="T16" fmla="*/ 3 w 79"/>
                  <a:gd name="T17" fmla="*/ 4 h 7"/>
                  <a:gd name="T18" fmla="*/ 3 w 79"/>
                  <a:gd name="T19" fmla="*/ 4 h 7"/>
                  <a:gd name="T20" fmla="*/ 2 w 79"/>
                  <a:gd name="T21" fmla="*/ 3 h 7"/>
                  <a:gd name="T22" fmla="*/ 4 w 79"/>
                  <a:gd name="T23" fmla="*/ 1 h 7"/>
                  <a:gd name="T24" fmla="*/ 3 w 79"/>
                  <a:gd name="T25" fmla="*/ 2 h 7"/>
                  <a:gd name="T26" fmla="*/ 4 w 79"/>
                  <a:gd name="T27" fmla="*/ 2 h 7"/>
                  <a:gd name="T28" fmla="*/ 5 w 79"/>
                  <a:gd name="T29" fmla="*/ 2 h 7"/>
                  <a:gd name="T30" fmla="*/ 4 w 79"/>
                  <a:gd name="T31" fmla="*/ 1 h 7"/>
                  <a:gd name="T32" fmla="*/ 78 w 79"/>
                  <a:gd name="T33" fmla="*/ 0 h 7"/>
                  <a:gd name="T34" fmla="*/ 77 w 79"/>
                  <a:gd name="T35" fmla="*/ 1 h 7"/>
                  <a:gd name="T36" fmla="*/ 79 w 79"/>
                  <a:gd name="T37" fmla="*/ 2 h 7"/>
                  <a:gd name="T38" fmla="*/ 79 w 79"/>
                  <a:gd name="T39" fmla="*/ 1 h 7"/>
                  <a:gd name="T40" fmla="*/ 78 w 79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3"/>
                    </a:cubicBezTo>
                    <a:moveTo>
                      <a:pt x="4" y="1"/>
                    </a:moveTo>
                    <a:cubicBezTo>
                      <a:pt x="4" y="1"/>
                      <a:pt x="3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moveTo>
                      <a:pt x="78" y="0"/>
                    </a:moveTo>
                    <a:cubicBezTo>
                      <a:pt x="78" y="0"/>
                      <a:pt x="78" y="1"/>
                      <a:pt x="77" y="1"/>
                    </a:cubicBezTo>
                    <a:cubicBezTo>
                      <a:pt x="78" y="2"/>
                      <a:pt x="78" y="2"/>
                      <a:pt x="79" y="2"/>
                    </a:cubicBezTo>
                    <a:cubicBezTo>
                      <a:pt x="79" y="2"/>
                      <a:pt x="79" y="1"/>
                      <a:pt x="79" y="1"/>
                    </a:cubicBezTo>
                    <a:cubicBezTo>
                      <a:pt x="79" y="0"/>
                      <a:pt x="79" y="0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2" name="Freeform 9953"/>
              <p:cNvSpPr>
                <a:spLocks noEditPoints="1"/>
              </p:cNvSpPr>
              <p:nvPr/>
            </p:nvSpPr>
            <p:spPr bwMode="auto">
              <a:xfrm>
                <a:off x="-241" y="3327"/>
                <a:ext cx="10" cy="12"/>
              </a:xfrm>
              <a:custGeom>
                <a:avLst/>
                <a:gdLst>
                  <a:gd name="T0" fmla="*/ 1 w 4"/>
                  <a:gd name="T1" fmla="*/ 3 h 5"/>
                  <a:gd name="T2" fmla="*/ 0 w 4"/>
                  <a:gd name="T3" fmla="*/ 5 h 5"/>
                  <a:gd name="T4" fmla="*/ 1 w 4"/>
                  <a:gd name="T5" fmla="*/ 5 h 5"/>
                  <a:gd name="T6" fmla="*/ 3 w 4"/>
                  <a:gd name="T7" fmla="*/ 3 h 5"/>
                  <a:gd name="T8" fmla="*/ 1 w 4"/>
                  <a:gd name="T9" fmla="*/ 3 h 5"/>
                  <a:gd name="T10" fmla="*/ 3 w 4"/>
                  <a:gd name="T11" fmla="*/ 0 h 5"/>
                  <a:gd name="T12" fmla="*/ 2 w 4"/>
                  <a:gd name="T13" fmla="*/ 1 h 5"/>
                  <a:gd name="T14" fmla="*/ 3 w 4"/>
                  <a:gd name="T15" fmla="*/ 2 h 5"/>
                  <a:gd name="T16" fmla="*/ 4 w 4"/>
                  <a:gd name="T17" fmla="*/ 0 h 5"/>
                  <a:gd name="T18" fmla="*/ 3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3"/>
                      <a:pt x="1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grpSp>
          <p:nvGrpSpPr>
            <p:cNvPr id="77" name="Group 10155"/>
            <p:cNvGrpSpPr>
              <a:grpSpLocks/>
            </p:cNvGrpSpPr>
            <p:nvPr/>
          </p:nvGrpSpPr>
          <p:grpSpPr bwMode="auto">
            <a:xfrm>
              <a:off x="-903288" y="5278438"/>
              <a:ext cx="1023938" cy="966788"/>
              <a:chOff x="-569" y="3325"/>
              <a:chExt cx="645" cy="609"/>
            </a:xfrm>
            <a:grpFill/>
          </p:grpSpPr>
          <p:sp>
            <p:nvSpPr>
              <p:cNvPr id="563" name="Freeform 9955"/>
              <p:cNvSpPr>
                <a:spLocks noEditPoints="1"/>
              </p:cNvSpPr>
              <p:nvPr/>
            </p:nvSpPr>
            <p:spPr bwMode="auto">
              <a:xfrm>
                <a:off x="-219" y="3325"/>
                <a:ext cx="255" cy="14"/>
              </a:xfrm>
              <a:custGeom>
                <a:avLst/>
                <a:gdLst>
                  <a:gd name="T0" fmla="*/ 9 w 108"/>
                  <a:gd name="T1" fmla="*/ 4 h 6"/>
                  <a:gd name="T2" fmla="*/ 9 w 108"/>
                  <a:gd name="T3" fmla="*/ 5 h 6"/>
                  <a:gd name="T4" fmla="*/ 10 w 108"/>
                  <a:gd name="T5" fmla="*/ 6 h 6"/>
                  <a:gd name="T6" fmla="*/ 11 w 108"/>
                  <a:gd name="T7" fmla="*/ 5 h 6"/>
                  <a:gd name="T8" fmla="*/ 9 w 108"/>
                  <a:gd name="T9" fmla="*/ 4 h 6"/>
                  <a:gd name="T10" fmla="*/ 10 w 108"/>
                  <a:gd name="T11" fmla="*/ 4 h 6"/>
                  <a:gd name="T12" fmla="*/ 9 w 108"/>
                  <a:gd name="T13" fmla="*/ 4 h 6"/>
                  <a:gd name="T14" fmla="*/ 11 w 108"/>
                  <a:gd name="T15" fmla="*/ 5 h 6"/>
                  <a:gd name="T16" fmla="*/ 11 w 108"/>
                  <a:gd name="T17" fmla="*/ 5 h 6"/>
                  <a:gd name="T18" fmla="*/ 10 w 108"/>
                  <a:gd name="T19" fmla="*/ 4 h 6"/>
                  <a:gd name="T20" fmla="*/ 11 w 108"/>
                  <a:gd name="T21" fmla="*/ 2 h 6"/>
                  <a:gd name="T22" fmla="*/ 10 w 108"/>
                  <a:gd name="T23" fmla="*/ 3 h 6"/>
                  <a:gd name="T24" fmla="*/ 11 w 108"/>
                  <a:gd name="T25" fmla="*/ 4 h 6"/>
                  <a:gd name="T26" fmla="*/ 12 w 108"/>
                  <a:gd name="T27" fmla="*/ 3 h 6"/>
                  <a:gd name="T28" fmla="*/ 11 w 108"/>
                  <a:gd name="T29" fmla="*/ 2 h 6"/>
                  <a:gd name="T30" fmla="*/ 1 w 108"/>
                  <a:gd name="T31" fmla="*/ 1 h 6"/>
                  <a:gd name="T32" fmla="*/ 0 w 108"/>
                  <a:gd name="T33" fmla="*/ 3 h 6"/>
                  <a:gd name="T34" fmla="*/ 2 w 108"/>
                  <a:gd name="T35" fmla="*/ 4 h 6"/>
                  <a:gd name="T36" fmla="*/ 3 w 108"/>
                  <a:gd name="T37" fmla="*/ 2 h 6"/>
                  <a:gd name="T38" fmla="*/ 1 w 108"/>
                  <a:gd name="T39" fmla="*/ 1 h 6"/>
                  <a:gd name="T40" fmla="*/ 73 w 108"/>
                  <a:gd name="T41" fmla="*/ 1 h 6"/>
                  <a:gd name="T42" fmla="*/ 72 w 108"/>
                  <a:gd name="T43" fmla="*/ 2 h 6"/>
                  <a:gd name="T44" fmla="*/ 72 w 108"/>
                  <a:gd name="T45" fmla="*/ 3 h 6"/>
                  <a:gd name="T46" fmla="*/ 78 w 108"/>
                  <a:gd name="T47" fmla="*/ 6 h 6"/>
                  <a:gd name="T48" fmla="*/ 79 w 108"/>
                  <a:gd name="T49" fmla="*/ 4 h 6"/>
                  <a:gd name="T50" fmla="*/ 73 w 108"/>
                  <a:gd name="T51" fmla="*/ 1 h 6"/>
                  <a:gd name="T52" fmla="*/ 11 w 108"/>
                  <a:gd name="T53" fmla="*/ 1 h 6"/>
                  <a:gd name="T54" fmla="*/ 11 w 108"/>
                  <a:gd name="T55" fmla="*/ 2 h 6"/>
                  <a:gd name="T56" fmla="*/ 12 w 108"/>
                  <a:gd name="T57" fmla="*/ 3 h 6"/>
                  <a:gd name="T58" fmla="*/ 13 w 108"/>
                  <a:gd name="T59" fmla="*/ 1 h 6"/>
                  <a:gd name="T60" fmla="*/ 11 w 108"/>
                  <a:gd name="T61" fmla="*/ 1 h 6"/>
                  <a:gd name="T62" fmla="*/ 107 w 108"/>
                  <a:gd name="T63" fmla="*/ 0 h 6"/>
                  <a:gd name="T64" fmla="*/ 106 w 108"/>
                  <a:gd name="T65" fmla="*/ 2 h 6"/>
                  <a:gd name="T66" fmla="*/ 107 w 108"/>
                  <a:gd name="T67" fmla="*/ 3 h 6"/>
                  <a:gd name="T68" fmla="*/ 108 w 108"/>
                  <a:gd name="T69" fmla="*/ 1 h 6"/>
                  <a:gd name="T70" fmla="*/ 107 w 108"/>
                  <a:gd name="T71" fmla="*/ 0 h 6"/>
                  <a:gd name="T72" fmla="*/ 17 w 108"/>
                  <a:gd name="T73" fmla="*/ 0 h 6"/>
                  <a:gd name="T74" fmla="*/ 16 w 108"/>
                  <a:gd name="T75" fmla="*/ 1 h 6"/>
                  <a:gd name="T76" fmla="*/ 21 w 108"/>
                  <a:gd name="T77" fmla="*/ 4 h 6"/>
                  <a:gd name="T78" fmla="*/ 23 w 108"/>
                  <a:gd name="T79" fmla="*/ 5 h 6"/>
                  <a:gd name="T80" fmla="*/ 24 w 108"/>
                  <a:gd name="T81" fmla="*/ 4 h 6"/>
                  <a:gd name="T82" fmla="*/ 17 w 108"/>
                  <a:gd name="T83" fmla="*/ 0 h 6"/>
                  <a:gd name="T84" fmla="*/ 106 w 108"/>
                  <a:gd name="T85" fmla="*/ 0 h 6"/>
                  <a:gd name="T86" fmla="*/ 105 w 108"/>
                  <a:gd name="T87" fmla="*/ 2 h 6"/>
                  <a:gd name="T88" fmla="*/ 105 w 108"/>
                  <a:gd name="T89" fmla="*/ 2 h 6"/>
                  <a:gd name="T90" fmla="*/ 106 w 108"/>
                  <a:gd name="T91" fmla="*/ 0 h 6"/>
                  <a:gd name="T92" fmla="*/ 106 w 108"/>
                  <a:gd name="T9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8" h="6">
                    <a:moveTo>
                      <a:pt x="9" y="4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5"/>
                      <a:pt x="10" y="5"/>
                      <a:pt x="9" y="4"/>
                    </a:cubicBezTo>
                    <a:moveTo>
                      <a:pt x="10" y="4"/>
                    </a:moveTo>
                    <a:cubicBezTo>
                      <a:pt x="10" y="4"/>
                      <a:pt x="10" y="4"/>
                      <a:pt x="9" y="4"/>
                    </a:cubicBezTo>
                    <a:cubicBezTo>
                      <a:pt x="10" y="4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0" y="4"/>
                      <a:pt x="10" y="4"/>
                    </a:cubicBezTo>
                    <a:moveTo>
                      <a:pt x="11" y="2"/>
                    </a:moveTo>
                    <a:cubicBezTo>
                      <a:pt x="11" y="2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2"/>
                      <a:pt x="11" y="2"/>
                    </a:cubicBezTo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2" y="2"/>
                      <a:pt x="1" y="1"/>
                    </a:cubicBezTo>
                    <a:moveTo>
                      <a:pt x="73" y="1"/>
                    </a:moveTo>
                    <a:cubicBezTo>
                      <a:pt x="72" y="1"/>
                      <a:pt x="72" y="2"/>
                      <a:pt x="72" y="2"/>
                    </a:cubicBezTo>
                    <a:cubicBezTo>
                      <a:pt x="72" y="2"/>
                      <a:pt x="72" y="3"/>
                      <a:pt x="72" y="3"/>
                    </a:cubicBezTo>
                    <a:cubicBezTo>
                      <a:pt x="74" y="4"/>
                      <a:pt x="76" y="5"/>
                      <a:pt x="78" y="6"/>
                    </a:cubicBezTo>
                    <a:cubicBezTo>
                      <a:pt x="79" y="6"/>
                      <a:pt x="79" y="5"/>
                      <a:pt x="79" y="4"/>
                    </a:cubicBezTo>
                    <a:cubicBezTo>
                      <a:pt x="77" y="3"/>
                      <a:pt x="75" y="2"/>
                      <a:pt x="73" y="1"/>
                    </a:cubicBezTo>
                    <a:moveTo>
                      <a:pt x="11" y="1"/>
                    </a:moveTo>
                    <a:cubicBezTo>
                      <a:pt x="11" y="1"/>
                      <a:pt x="11" y="1"/>
                      <a:pt x="11" y="2"/>
                    </a:cubicBezTo>
                    <a:cubicBezTo>
                      <a:pt x="11" y="2"/>
                      <a:pt x="12" y="2"/>
                      <a:pt x="12" y="3"/>
                    </a:cubicBezTo>
                    <a:cubicBezTo>
                      <a:pt x="12" y="2"/>
                      <a:pt x="13" y="2"/>
                      <a:pt x="13" y="1"/>
                    </a:cubicBezTo>
                    <a:cubicBezTo>
                      <a:pt x="12" y="1"/>
                      <a:pt x="12" y="1"/>
                      <a:pt x="11" y="1"/>
                    </a:cubicBezTo>
                    <a:moveTo>
                      <a:pt x="107" y="0"/>
                    </a:moveTo>
                    <a:cubicBezTo>
                      <a:pt x="106" y="1"/>
                      <a:pt x="106" y="2"/>
                      <a:pt x="106" y="2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8" y="2"/>
                      <a:pt x="108" y="1"/>
                    </a:cubicBezTo>
                    <a:cubicBezTo>
                      <a:pt x="107" y="0"/>
                      <a:pt x="107" y="0"/>
                      <a:pt x="107" y="0"/>
                    </a:cubicBezTo>
                    <a:moveTo>
                      <a:pt x="17" y="0"/>
                    </a:moveTo>
                    <a:cubicBezTo>
                      <a:pt x="16" y="0"/>
                      <a:pt x="16" y="1"/>
                      <a:pt x="16" y="1"/>
                    </a:cubicBezTo>
                    <a:cubicBezTo>
                      <a:pt x="18" y="2"/>
                      <a:pt x="19" y="3"/>
                      <a:pt x="21" y="4"/>
                    </a:cubicBezTo>
                    <a:cubicBezTo>
                      <a:pt x="21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4" y="4"/>
                    </a:cubicBezTo>
                    <a:cubicBezTo>
                      <a:pt x="21" y="3"/>
                      <a:pt x="19" y="1"/>
                      <a:pt x="17" y="0"/>
                    </a:cubicBezTo>
                    <a:moveTo>
                      <a:pt x="106" y="0"/>
                    </a:moveTo>
                    <a:cubicBezTo>
                      <a:pt x="106" y="1"/>
                      <a:pt x="106" y="1"/>
                      <a:pt x="105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6" y="1"/>
                      <a:pt x="106" y="1"/>
                      <a:pt x="106" y="0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4" name="Freeform 9956"/>
              <p:cNvSpPr>
                <a:spLocks noEditPoints="1"/>
              </p:cNvSpPr>
              <p:nvPr/>
            </p:nvSpPr>
            <p:spPr bwMode="auto">
              <a:xfrm>
                <a:off x="-198" y="3332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  <a:gd name="T14" fmla="*/ 2 w 2"/>
                  <a:gd name="T15" fmla="*/ 2 h 2"/>
                  <a:gd name="T16" fmla="*/ 2 w 2"/>
                  <a:gd name="T17" fmla="*/ 1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5" name="Freeform 9957"/>
              <p:cNvSpPr>
                <a:spLocks noEditPoints="1"/>
              </p:cNvSpPr>
              <p:nvPr/>
            </p:nvSpPr>
            <p:spPr bwMode="auto">
              <a:xfrm>
                <a:off x="-191" y="3332"/>
                <a:ext cx="132" cy="21"/>
              </a:xfrm>
              <a:custGeom>
                <a:avLst/>
                <a:gdLst>
                  <a:gd name="T0" fmla="*/ 1 w 56"/>
                  <a:gd name="T1" fmla="*/ 4 h 9"/>
                  <a:gd name="T2" fmla="*/ 0 w 56"/>
                  <a:gd name="T3" fmla="*/ 4 h 9"/>
                  <a:gd name="T4" fmla="*/ 7 w 56"/>
                  <a:gd name="T5" fmla="*/ 9 h 9"/>
                  <a:gd name="T6" fmla="*/ 8 w 56"/>
                  <a:gd name="T7" fmla="*/ 8 h 9"/>
                  <a:gd name="T8" fmla="*/ 1 w 56"/>
                  <a:gd name="T9" fmla="*/ 4 h 9"/>
                  <a:gd name="T10" fmla="*/ 1 w 56"/>
                  <a:gd name="T11" fmla="*/ 3 h 9"/>
                  <a:gd name="T12" fmla="*/ 1 w 56"/>
                  <a:gd name="T13" fmla="*/ 3 h 9"/>
                  <a:gd name="T14" fmla="*/ 8 w 56"/>
                  <a:gd name="T15" fmla="*/ 7 h 9"/>
                  <a:gd name="T16" fmla="*/ 8 w 56"/>
                  <a:gd name="T17" fmla="*/ 7 h 9"/>
                  <a:gd name="T18" fmla="*/ 1 w 56"/>
                  <a:gd name="T19" fmla="*/ 3 h 9"/>
                  <a:gd name="T20" fmla="*/ 3 w 56"/>
                  <a:gd name="T21" fmla="*/ 0 h 9"/>
                  <a:gd name="T22" fmla="*/ 2 w 56"/>
                  <a:gd name="T23" fmla="*/ 1 h 9"/>
                  <a:gd name="T24" fmla="*/ 5 w 56"/>
                  <a:gd name="T25" fmla="*/ 3 h 9"/>
                  <a:gd name="T26" fmla="*/ 2 w 56"/>
                  <a:gd name="T27" fmla="*/ 1 h 9"/>
                  <a:gd name="T28" fmla="*/ 2 w 56"/>
                  <a:gd name="T29" fmla="*/ 2 h 9"/>
                  <a:gd name="T30" fmla="*/ 9 w 56"/>
                  <a:gd name="T31" fmla="*/ 6 h 9"/>
                  <a:gd name="T32" fmla="*/ 10 w 56"/>
                  <a:gd name="T33" fmla="*/ 4 h 9"/>
                  <a:gd name="T34" fmla="*/ 3 w 56"/>
                  <a:gd name="T35" fmla="*/ 0 h 9"/>
                  <a:gd name="T36" fmla="*/ 55 w 56"/>
                  <a:gd name="T37" fmla="*/ 0 h 9"/>
                  <a:gd name="T38" fmla="*/ 52 w 56"/>
                  <a:gd name="T39" fmla="*/ 4 h 9"/>
                  <a:gd name="T40" fmla="*/ 53 w 56"/>
                  <a:gd name="T41" fmla="*/ 5 h 9"/>
                  <a:gd name="T42" fmla="*/ 56 w 56"/>
                  <a:gd name="T43" fmla="*/ 0 h 9"/>
                  <a:gd name="T44" fmla="*/ 55 w 56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6" h="9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3" y="6"/>
                      <a:pt x="5" y="7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6" y="7"/>
                      <a:pt x="3" y="5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4"/>
                      <a:pt x="1" y="3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2"/>
                      <a:pt x="3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4" y="4"/>
                      <a:pt x="6" y="5"/>
                      <a:pt x="9" y="6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8" y="2"/>
                      <a:pt x="5" y="1"/>
                      <a:pt x="3" y="0"/>
                    </a:cubicBezTo>
                    <a:moveTo>
                      <a:pt x="55" y="0"/>
                    </a:moveTo>
                    <a:cubicBezTo>
                      <a:pt x="54" y="1"/>
                      <a:pt x="53" y="3"/>
                      <a:pt x="52" y="4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4" y="3"/>
                      <a:pt x="55" y="2"/>
                      <a:pt x="56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6" name="Freeform 9958"/>
              <p:cNvSpPr>
                <a:spLocks noEditPoints="1"/>
              </p:cNvSpPr>
              <p:nvPr/>
            </p:nvSpPr>
            <p:spPr bwMode="auto">
              <a:xfrm>
                <a:off x="-189" y="3337"/>
                <a:ext cx="19" cy="14"/>
              </a:xfrm>
              <a:custGeom>
                <a:avLst/>
                <a:gdLst>
                  <a:gd name="T0" fmla="*/ 0 w 8"/>
                  <a:gd name="T1" fmla="*/ 1 h 6"/>
                  <a:gd name="T2" fmla="*/ 0 w 8"/>
                  <a:gd name="T3" fmla="*/ 2 h 6"/>
                  <a:gd name="T4" fmla="*/ 7 w 8"/>
                  <a:gd name="T5" fmla="*/ 6 h 6"/>
                  <a:gd name="T6" fmla="*/ 7 w 8"/>
                  <a:gd name="T7" fmla="*/ 5 h 6"/>
                  <a:gd name="T8" fmla="*/ 0 w 8"/>
                  <a:gd name="T9" fmla="*/ 1 h 6"/>
                  <a:gd name="T10" fmla="*/ 1 w 8"/>
                  <a:gd name="T11" fmla="*/ 0 h 6"/>
                  <a:gd name="T12" fmla="*/ 0 w 8"/>
                  <a:gd name="T13" fmla="*/ 1 h 6"/>
                  <a:gd name="T14" fmla="*/ 7 w 8"/>
                  <a:gd name="T15" fmla="*/ 5 h 6"/>
                  <a:gd name="T16" fmla="*/ 8 w 8"/>
                  <a:gd name="T17" fmla="*/ 4 h 6"/>
                  <a:gd name="T18" fmla="*/ 1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3"/>
                      <a:pt x="5" y="5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5" y="4"/>
                      <a:pt x="2" y="3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3" y="2"/>
                      <a:pt x="5" y="4"/>
                      <a:pt x="7" y="5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5" y="3"/>
                      <a:pt x="3" y="2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7" name="Freeform 9959"/>
              <p:cNvSpPr>
                <a:spLocks noEditPoints="1"/>
              </p:cNvSpPr>
              <p:nvPr/>
            </p:nvSpPr>
            <p:spPr bwMode="auto">
              <a:xfrm>
                <a:off x="-262" y="3332"/>
                <a:ext cx="312" cy="19"/>
              </a:xfrm>
              <a:custGeom>
                <a:avLst/>
                <a:gdLst>
                  <a:gd name="T0" fmla="*/ 15 w 132"/>
                  <a:gd name="T1" fmla="*/ 6 h 8"/>
                  <a:gd name="T2" fmla="*/ 15 w 132"/>
                  <a:gd name="T3" fmla="*/ 6 h 8"/>
                  <a:gd name="T4" fmla="*/ 16 w 132"/>
                  <a:gd name="T5" fmla="*/ 7 h 8"/>
                  <a:gd name="T6" fmla="*/ 16 w 132"/>
                  <a:gd name="T7" fmla="*/ 7 h 8"/>
                  <a:gd name="T8" fmla="*/ 15 w 132"/>
                  <a:gd name="T9" fmla="*/ 6 h 8"/>
                  <a:gd name="T10" fmla="*/ 17 w 132"/>
                  <a:gd name="T11" fmla="*/ 3 h 8"/>
                  <a:gd name="T12" fmla="*/ 16 w 132"/>
                  <a:gd name="T13" fmla="*/ 4 h 8"/>
                  <a:gd name="T14" fmla="*/ 17 w 132"/>
                  <a:gd name="T15" fmla="*/ 5 h 8"/>
                  <a:gd name="T16" fmla="*/ 18 w 132"/>
                  <a:gd name="T17" fmla="*/ 4 h 8"/>
                  <a:gd name="T18" fmla="*/ 17 w 132"/>
                  <a:gd name="T19" fmla="*/ 3 h 8"/>
                  <a:gd name="T20" fmla="*/ 18 w 132"/>
                  <a:gd name="T21" fmla="*/ 0 h 8"/>
                  <a:gd name="T22" fmla="*/ 18 w 132"/>
                  <a:gd name="T23" fmla="*/ 1 h 8"/>
                  <a:gd name="T24" fmla="*/ 19 w 132"/>
                  <a:gd name="T25" fmla="*/ 2 h 8"/>
                  <a:gd name="T26" fmla="*/ 20 w 132"/>
                  <a:gd name="T27" fmla="*/ 1 h 8"/>
                  <a:gd name="T28" fmla="*/ 18 w 132"/>
                  <a:gd name="T29" fmla="*/ 0 h 8"/>
                  <a:gd name="T30" fmla="*/ 55 w 132"/>
                  <a:gd name="T31" fmla="*/ 0 h 8"/>
                  <a:gd name="T32" fmla="*/ 55 w 132"/>
                  <a:gd name="T33" fmla="*/ 0 h 8"/>
                  <a:gd name="T34" fmla="*/ 63 w 132"/>
                  <a:gd name="T35" fmla="*/ 5 h 8"/>
                  <a:gd name="T36" fmla="*/ 63 w 132"/>
                  <a:gd name="T37" fmla="*/ 5 h 8"/>
                  <a:gd name="T38" fmla="*/ 55 w 132"/>
                  <a:gd name="T39" fmla="*/ 0 h 8"/>
                  <a:gd name="T40" fmla="*/ 4 w 132"/>
                  <a:gd name="T41" fmla="*/ 0 h 8"/>
                  <a:gd name="T42" fmla="*/ 0 w 132"/>
                  <a:gd name="T43" fmla="*/ 7 h 8"/>
                  <a:gd name="T44" fmla="*/ 0 w 132"/>
                  <a:gd name="T45" fmla="*/ 8 h 8"/>
                  <a:gd name="T46" fmla="*/ 5 w 132"/>
                  <a:gd name="T47" fmla="*/ 0 h 8"/>
                  <a:gd name="T48" fmla="*/ 4 w 132"/>
                  <a:gd name="T49" fmla="*/ 0 h 8"/>
                  <a:gd name="T50" fmla="*/ 130 w 132"/>
                  <a:gd name="T51" fmla="*/ 0 h 8"/>
                  <a:gd name="T52" fmla="*/ 128 w 132"/>
                  <a:gd name="T53" fmla="*/ 2 h 8"/>
                  <a:gd name="T54" fmla="*/ 128 w 132"/>
                  <a:gd name="T55" fmla="*/ 2 h 8"/>
                  <a:gd name="T56" fmla="*/ 130 w 132"/>
                  <a:gd name="T57" fmla="*/ 3 h 8"/>
                  <a:gd name="T58" fmla="*/ 132 w 132"/>
                  <a:gd name="T59" fmla="*/ 1 h 8"/>
                  <a:gd name="T60" fmla="*/ 130 w 132"/>
                  <a:gd name="T61" fmla="*/ 0 h 8"/>
                  <a:gd name="T62" fmla="*/ 22 w 132"/>
                  <a:gd name="T63" fmla="*/ 0 h 8"/>
                  <a:gd name="T64" fmla="*/ 21 w 132"/>
                  <a:gd name="T65" fmla="*/ 1 h 8"/>
                  <a:gd name="T66" fmla="*/ 25 w 132"/>
                  <a:gd name="T67" fmla="*/ 4 h 8"/>
                  <a:gd name="T68" fmla="*/ 26 w 132"/>
                  <a:gd name="T69" fmla="*/ 2 h 8"/>
                  <a:gd name="T70" fmla="*/ 22 w 132"/>
                  <a:gd name="T7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2" h="8">
                    <a:moveTo>
                      <a:pt x="15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5" y="6"/>
                      <a:pt x="15" y="6"/>
                    </a:cubicBezTo>
                    <a:moveTo>
                      <a:pt x="17" y="3"/>
                    </a:move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7" y="5"/>
                      <a:pt x="17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7" y="3"/>
                      <a:pt x="17" y="3"/>
                    </a:cubicBezTo>
                    <a:moveTo>
                      <a:pt x="18" y="0"/>
                    </a:moveTo>
                    <a:cubicBezTo>
                      <a:pt x="18" y="0"/>
                      <a:pt x="18" y="1"/>
                      <a:pt x="18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20" y="1"/>
                    </a:cubicBezTo>
                    <a:cubicBezTo>
                      <a:pt x="19" y="1"/>
                      <a:pt x="19" y="1"/>
                      <a:pt x="18" y="0"/>
                    </a:cubicBezTo>
                    <a:moveTo>
                      <a:pt x="5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8" y="2"/>
                      <a:pt x="61" y="3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55" y="0"/>
                      <a:pt x="55" y="0"/>
                      <a:pt x="55" y="0"/>
                    </a:cubicBezTo>
                    <a:moveTo>
                      <a:pt x="4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3" y="3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130" y="0"/>
                    </a:moveTo>
                    <a:cubicBezTo>
                      <a:pt x="129" y="1"/>
                      <a:pt x="129" y="1"/>
                      <a:pt x="128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1" y="3"/>
                      <a:pt x="131" y="2"/>
                      <a:pt x="132" y="1"/>
                    </a:cubicBezTo>
                    <a:cubicBezTo>
                      <a:pt x="130" y="0"/>
                      <a:pt x="130" y="0"/>
                      <a:pt x="130" y="0"/>
                    </a:cubicBezTo>
                    <a:moveTo>
                      <a:pt x="22" y="0"/>
                    </a:moveTo>
                    <a:cubicBezTo>
                      <a:pt x="21" y="0"/>
                      <a:pt x="21" y="1"/>
                      <a:pt x="21" y="1"/>
                    </a:cubicBezTo>
                    <a:cubicBezTo>
                      <a:pt x="22" y="2"/>
                      <a:pt x="23" y="3"/>
                      <a:pt x="25" y="4"/>
                    </a:cubicBezTo>
                    <a:cubicBezTo>
                      <a:pt x="25" y="3"/>
                      <a:pt x="25" y="3"/>
                      <a:pt x="26" y="2"/>
                    </a:cubicBezTo>
                    <a:cubicBezTo>
                      <a:pt x="24" y="1"/>
                      <a:pt x="23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8" name="Freeform 9960"/>
              <p:cNvSpPr>
                <a:spLocks noEditPoints="1"/>
              </p:cNvSpPr>
              <p:nvPr/>
            </p:nvSpPr>
            <p:spPr bwMode="auto">
              <a:xfrm>
                <a:off x="-226" y="3335"/>
                <a:ext cx="9" cy="14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5 h 6"/>
                  <a:gd name="T4" fmla="*/ 1 w 4"/>
                  <a:gd name="T5" fmla="*/ 6 h 6"/>
                  <a:gd name="T6" fmla="*/ 2 w 4"/>
                  <a:gd name="T7" fmla="*/ 5 h 6"/>
                  <a:gd name="T8" fmla="*/ 0 w 4"/>
                  <a:gd name="T9" fmla="*/ 4 h 6"/>
                  <a:gd name="T10" fmla="*/ 1 w 4"/>
                  <a:gd name="T11" fmla="*/ 3 h 6"/>
                  <a:gd name="T12" fmla="*/ 0 w 4"/>
                  <a:gd name="T13" fmla="*/ 4 h 6"/>
                  <a:gd name="T14" fmla="*/ 2 w 4"/>
                  <a:gd name="T15" fmla="*/ 5 h 6"/>
                  <a:gd name="T16" fmla="*/ 2 w 4"/>
                  <a:gd name="T17" fmla="*/ 4 h 6"/>
                  <a:gd name="T18" fmla="*/ 1 w 4"/>
                  <a:gd name="T19" fmla="*/ 3 h 6"/>
                  <a:gd name="T20" fmla="*/ 3 w 4"/>
                  <a:gd name="T21" fmla="*/ 0 h 6"/>
                  <a:gd name="T22" fmla="*/ 2 w 4"/>
                  <a:gd name="T23" fmla="*/ 2 h 6"/>
                  <a:gd name="T24" fmla="*/ 3 w 4"/>
                  <a:gd name="T25" fmla="*/ 3 h 6"/>
                  <a:gd name="T26" fmla="*/ 4 w 4"/>
                  <a:gd name="T27" fmla="*/ 1 h 6"/>
                  <a:gd name="T28" fmla="*/ 3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0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9" name="Freeform 9961"/>
              <p:cNvSpPr>
                <a:spLocks/>
              </p:cNvSpPr>
              <p:nvPr/>
            </p:nvSpPr>
            <p:spPr bwMode="auto">
              <a:xfrm>
                <a:off x="-226" y="334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0" name="Freeform 9962"/>
              <p:cNvSpPr>
                <a:spLocks noEditPoints="1"/>
              </p:cNvSpPr>
              <p:nvPr/>
            </p:nvSpPr>
            <p:spPr bwMode="auto">
              <a:xfrm>
                <a:off x="-260" y="3335"/>
                <a:ext cx="279" cy="21"/>
              </a:xfrm>
              <a:custGeom>
                <a:avLst/>
                <a:gdLst>
                  <a:gd name="T0" fmla="*/ 16 w 118"/>
                  <a:gd name="T1" fmla="*/ 6 h 9"/>
                  <a:gd name="T2" fmla="*/ 16 w 118"/>
                  <a:gd name="T3" fmla="*/ 7 h 9"/>
                  <a:gd name="T4" fmla="*/ 20 w 118"/>
                  <a:gd name="T5" fmla="*/ 9 h 9"/>
                  <a:gd name="T6" fmla="*/ 20 w 118"/>
                  <a:gd name="T7" fmla="*/ 9 h 9"/>
                  <a:gd name="T8" fmla="*/ 16 w 118"/>
                  <a:gd name="T9" fmla="*/ 6 h 9"/>
                  <a:gd name="T10" fmla="*/ 18 w 118"/>
                  <a:gd name="T11" fmla="*/ 3 h 9"/>
                  <a:gd name="T12" fmla="*/ 17 w 118"/>
                  <a:gd name="T13" fmla="*/ 4 h 9"/>
                  <a:gd name="T14" fmla="*/ 21 w 118"/>
                  <a:gd name="T15" fmla="*/ 7 h 9"/>
                  <a:gd name="T16" fmla="*/ 22 w 118"/>
                  <a:gd name="T17" fmla="*/ 6 h 9"/>
                  <a:gd name="T18" fmla="*/ 18 w 118"/>
                  <a:gd name="T19" fmla="*/ 3 h 9"/>
                  <a:gd name="T20" fmla="*/ 19 w 118"/>
                  <a:gd name="T21" fmla="*/ 1 h 9"/>
                  <a:gd name="T22" fmla="*/ 19 w 118"/>
                  <a:gd name="T23" fmla="*/ 1 h 9"/>
                  <a:gd name="T24" fmla="*/ 23 w 118"/>
                  <a:gd name="T25" fmla="*/ 4 h 9"/>
                  <a:gd name="T26" fmla="*/ 23 w 118"/>
                  <a:gd name="T27" fmla="*/ 3 h 9"/>
                  <a:gd name="T28" fmla="*/ 19 w 118"/>
                  <a:gd name="T29" fmla="*/ 1 h 9"/>
                  <a:gd name="T30" fmla="*/ 87 w 118"/>
                  <a:gd name="T31" fmla="*/ 1 h 9"/>
                  <a:gd name="T32" fmla="*/ 84 w 118"/>
                  <a:gd name="T33" fmla="*/ 5 h 9"/>
                  <a:gd name="T34" fmla="*/ 91 w 118"/>
                  <a:gd name="T35" fmla="*/ 9 h 9"/>
                  <a:gd name="T36" fmla="*/ 94 w 118"/>
                  <a:gd name="T37" fmla="*/ 5 h 9"/>
                  <a:gd name="T38" fmla="*/ 87 w 118"/>
                  <a:gd name="T39" fmla="*/ 1 h 9"/>
                  <a:gd name="T40" fmla="*/ 97 w 118"/>
                  <a:gd name="T41" fmla="*/ 1 h 9"/>
                  <a:gd name="T42" fmla="*/ 95 w 118"/>
                  <a:gd name="T43" fmla="*/ 3 h 9"/>
                  <a:gd name="T44" fmla="*/ 100 w 118"/>
                  <a:gd name="T45" fmla="*/ 5 h 9"/>
                  <a:gd name="T46" fmla="*/ 102 w 118"/>
                  <a:gd name="T47" fmla="*/ 3 h 9"/>
                  <a:gd name="T48" fmla="*/ 98 w 118"/>
                  <a:gd name="T49" fmla="*/ 1 h 9"/>
                  <a:gd name="T50" fmla="*/ 97 w 118"/>
                  <a:gd name="T51" fmla="*/ 1 h 9"/>
                  <a:gd name="T52" fmla="*/ 54 w 118"/>
                  <a:gd name="T53" fmla="*/ 0 h 9"/>
                  <a:gd name="T54" fmla="*/ 53 w 118"/>
                  <a:gd name="T55" fmla="*/ 1 h 9"/>
                  <a:gd name="T56" fmla="*/ 61 w 118"/>
                  <a:gd name="T57" fmla="*/ 6 h 9"/>
                  <a:gd name="T58" fmla="*/ 62 w 118"/>
                  <a:gd name="T59" fmla="*/ 5 h 9"/>
                  <a:gd name="T60" fmla="*/ 54 w 118"/>
                  <a:gd name="T61" fmla="*/ 0 h 9"/>
                  <a:gd name="T62" fmla="*/ 118 w 118"/>
                  <a:gd name="T63" fmla="*/ 0 h 9"/>
                  <a:gd name="T64" fmla="*/ 115 w 118"/>
                  <a:gd name="T65" fmla="*/ 5 h 9"/>
                  <a:gd name="T66" fmla="*/ 115 w 118"/>
                  <a:gd name="T67" fmla="*/ 6 h 9"/>
                  <a:gd name="T68" fmla="*/ 118 w 118"/>
                  <a:gd name="T69" fmla="*/ 0 h 9"/>
                  <a:gd name="T70" fmla="*/ 118 w 118"/>
                  <a:gd name="T71" fmla="*/ 0 h 9"/>
                  <a:gd name="T72" fmla="*/ 5 w 118"/>
                  <a:gd name="T73" fmla="*/ 0 h 9"/>
                  <a:gd name="T74" fmla="*/ 0 w 118"/>
                  <a:gd name="T75" fmla="*/ 7 h 9"/>
                  <a:gd name="T76" fmla="*/ 2 w 118"/>
                  <a:gd name="T77" fmla="*/ 8 h 9"/>
                  <a:gd name="T78" fmla="*/ 6 w 118"/>
                  <a:gd name="T79" fmla="*/ 1 h 9"/>
                  <a:gd name="T80" fmla="*/ 5 w 118"/>
                  <a:gd name="T81" fmla="*/ 0 h 9"/>
                  <a:gd name="T82" fmla="*/ 4 w 118"/>
                  <a:gd name="T83" fmla="*/ 0 h 9"/>
                  <a:gd name="T84" fmla="*/ 0 w 118"/>
                  <a:gd name="T85" fmla="*/ 7 h 9"/>
                  <a:gd name="T86" fmla="*/ 0 w 118"/>
                  <a:gd name="T87" fmla="*/ 7 h 9"/>
                  <a:gd name="T88" fmla="*/ 3 w 118"/>
                  <a:gd name="T89" fmla="*/ 1 h 9"/>
                  <a:gd name="T90" fmla="*/ 4 w 118"/>
                  <a:gd name="T91" fmla="*/ 0 h 9"/>
                  <a:gd name="T92" fmla="*/ 4 w 118"/>
                  <a:gd name="T9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8" h="9">
                    <a:moveTo>
                      <a:pt x="16" y="6"/>
                    </a:moveTo>
                    <a:cubicBezTo>
                      <a:pt x="16" y="6"/>
                      <a:pt x="16" y="7"/>
                      <a:pt x="16" y="7"/>
                    </a:cubicBezTo>
                    <a:cubicBezTo>
                      <a:pt x="17" y="7"/>
                      <a:pt x="19" y="8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8"/>
                      <a:pt x="17" y="7"/>
                      <a:pt x="16" y="6"/>
                    </a:cubicBezTo>
                    <a:moveTo>
                      <a:pt x="18" y="3"/>
                    </a:moveTo>
                    <a:cubicBezTo>
                      <a:pt x="18" y="4"/>
                      <a:pt x="18" y="4"/>
                      <a:pt x="17" y="4"/>
                    </a:cubicBezTo>
                    <a:cubicBezTo>
                      <a:pt x="19" y="5"/>
                      <a:pt x="20" y="6"/>
                      <a:pt x="21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19" y="4"/>
                      <a:pt x="18" y="3"/>
                    </a:cubicBezTo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2" y="2"/>
                      <a:pt x="21" y="2"/>
                      <a:pt x="19" y="1"/>
                    </a:cubicBezTo>
                    <a:moveTo>
                      <a:pt x="87" y="1"/>
                    </a:moveTo>
                    <a:cubicBezTo>
                      <a:pt x="86" y="2"/>
                      <a:pt x="85" y="4"/>
                      <a:pt x="84" y="5"/>
                    </a:cubicBezTo>
                    <a:cubicBezTo>
                      <a:pt x="87" y="7"/>
                      <a:pt x="89" y="8"/>
                      <a:pt x="91" y="9"/>
                    </a:cubicBezTo>
                    <a:cubicBezTo>
                      <a:pt x="92" y="8"/>
                      <a:pt x="93" y="6"/>
                      <a:pt x="94" y="5"/>
                    </a:cubicBezTo>
                    <a:cubicBezTo>
                      <a:pt x="87" y="1"/>
                      <a:pt x="87" y="1"/>
                      <a:pt x="87" y="1"/>
                    </a:cubicBezTo>
                    <a:moveTo>
                      <a:pt x="97" y="1"/>
                    </a:moveTo>
                    <a:cubicBezTo>
                      <a:pt x="96" y="1"/>
                      <a:pt x="96" y="2"/>
                      <a:pt x="95" y="3"/>
                    </a:cubicBezTo>
                    <a:cubicBezTo>
                      <a:pt x="97" y="3"/>
                      <a:pt x="99" y="4"/>
                      <a:pt x="100" y="5"/>
                    </a:cubicBezTo>
                    <a:cubicBezTo>
                      <a:pt x="101" y="5"/>
                      <a:pt x="101" y="4"/>
                      <a:pt x="102" y="3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7" y="1"/>
                      <a:pt x="97" y="1"/>
                      <a:pt x="97" y="1"/>
                    </a:cubicBezTo>
                    <a:moveTo>
                      <a:pt x="54" y="0"/>
                    </a:moveTo>
                    <a:cubicBezTo>
                      <a:pt x="53" y="1"/>
                      <a:pt x="53" y="1"/>
                      <a:pt x="53" y="1"/>
                    </a:cubicBezTo>
                    <a:cubicBezTo>
                      <a:pt x="56" y="3"/>
                      <a:pt x="58" y="4"/>
                      <a:pt x="61" y="6"/>
                    </a:cubicBezTo>
                    <a:cubicBezTo>
                      <a:pt x="61" y="5"/>
                      <a:pt x="61" y="5"/>
                      <a:pt x="62" y="5"/>
                    </a:cubicBezTo>
                    <a:cubicBezTo>
                      <a:pt x="59" y="3"/>
                      <a:pt x="56" y="2"/>
                      <a:pt x="54" y="0"/>
                    </a:cubicBezTo>
                    <a:moveTo>
                      <a:pt x="118" y="0"/>
                    </a:moveTo>
                    <a:cubicBezTo>
                      <a:pt x="117" y="2"/>
                      <a:pt x="116" y="3"/>
                      <a:pt x="115" y="5"/>
                    </a:cubicBezTo>
                    <a:cubicBezTo>
                      <a:pt x="115" y="5"/>
                      <a:pt x="115" y="5"/>
                      <a:pt x="115" y="6"/>
                    </a:cubicBezTo>
                    <a:cubicBezTo>
                      <a:pt x="116" y="4"/>
                      <a:pt x="117" y="2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moveTo>
                      <a:pt x="5" y="0"/>
                    </a:moveTo>
                    <a:cubicBezTo>
                      <a:pt x="3" y="2"/>
                      <a:pt x="2" y="5"/>
                      <a:pt x="0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3" y="6"/>
                      <a:pt x="5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moveTo>
                      <a:pt x="4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5"/>
                      <a:pt x="2" y="3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1" name="Freeform 9963"/>
              <p:cNvSpPr>
                <a:spLocks noEditPoints="1"/>
              </p:cNvSpPr>
              <p:nvPr/>
            </p:nvSpPr>
            <p:spPr bwMode="auto">
              <a:xfrm>
                <a:off x="-222" y="3337"/>
                <a:ext cx="17" cy="19"/>
              </a:xfrm>
              <a:custGeom>
                <a:avLst/>
                <a:gdLst>
                  <a:gd name="T0" fmla="*/ 1 w 7"/>
                  <a:gd name="T1" fmla="*/ 4 h 8"/>
                  <a:gd name="T2" fmla="*/ 0 w 7"/>
                  <a:gd name="T3" fmla="*/ 5 h 8"/>
                  <a:gd name="T4" fmla="*/ 4 w 7"/>
                  <a:gd name="T5" fmla="*/ 8 h 8"/>
                  <a:gd name="T6" fmla="*/ 5 w 7"/>
                  <a:gd name="T7" fmla="*/ 7 h 8"/>
                  <a:gd name="T8" fmla="*/ 1 w 7"/>
                  <a:gd name="T9" fmla="*/ 4 h 8"/>
                  <a:gd name="T10" fmla="*/ 1 w 7"/>
                  <a:gd name="T11" fmla="*/ 3 h 8"/>
                  <a:gd name="T12" fmla="*/ 1 w 7"/>
                  <a:gd name="T13" fmla="*/ 4 h 8"/>
                  <a:gd name="T14" fmla="*/ 5 w 7"/>
                  <a:gd name="T15" fmla="*/ 7 h 8"/>
                  <a:gd name="T16" fmla="*/ 5 w 7"/>
                  <a:gd name="T17" fmla="*/ 6 h 8"/>
                  <a:gd name="T18" fmla="*/ 1 w 7"/>
                  <a:gd name="T19" fmla="*/ 3 h 8"/>
                  <a:gd name="T20" fmla="*/ 3 w 7"/>
                  <a:gd name="T21" fmla="*/ 0 h 8"/>
                  <a:gd name="T22" fmla="*/ 2 w 7"/>
                  <a:gd name="T23" fmla="*/ 2 h 8"/>
                  <a:gd name="T24" fmla="*/ 6 w 7"/>
                  <a:gd name="T25" fmla="*/ 5 h 8"/>
                  <a:gd name="T26" fmla="*/ 7 w 7"/>
                  <a:gd name="T27" fmla="*/ 3 h 8"/>
                  <a:gd name="T28" fmla="*/ 3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4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1" y="6"/>
                      <a:pt x="3" y="7"/>
                      <a:pt x="4" y="8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3" y="6"/>
                      <a:pt x="2" y="5"/>
                      <a:pt x="1" y="4"/>
                    </a:cubicBezTo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3" y="4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3" y="3"/>
                      <a:pt x="5" y="4"/>
                      <a:pt x="6" y="5"/>
                    </a:cubicBezTo>
                    <a:cubicBezTo>
                      <a:pt x="6" y="4"/>
                      <a:pt x="7" y="4"/>
                      <a:pt x="7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2" name="Freeform 9964"/>
              <p:cNvSpPr>
                <a:spLocks/>
              </p:cNvSpPr>
              <p:nvPr/>
            </p:nvSpPr>
            <p:spPr bwMode="auto">
              <a:xfrm>
                <a:off x="-219" y="3346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3" name="Freeform 9965"/>
              <p:cNvSpPr>
                <a:spLocks noEditPoints="1"/>
              </p:cNvSpPr>
              <p:nvPr/>
            </p:nvSpPr>
            <p:spPr bwMode="auto">
              <a:xfrm>
                <a:off x="-252" y="3337"/>
                <a:ext cx="314" cy="24"/>
              </a:xfrm>
              <a:custGeom>
                <a:avLst/>
                <a:gdLst>
                  <a:gd name="T0" fmla="*/ 18 w 133"/>
                  <a:gd name="T1" fmla="*/ 9 h 10"/>
                  <a:gd name="T2" fmla="*/ 19 w 133"/>
                  <a:gd name="T3" fmla="*/ 9 h 10"/>
                  <a:gd name="T4" fmla="*/ 20 w 133"/>
                  <a:gd name="T5" fmla="*/ 5 h 10"/>
                  <a:gd name="T6" fmla="*/ 21 w 133"/>
                  <a:gd name="T7" fmla="*/ 7 h 10"/>
                  <a:gd name="T8" fmla="*/ 20 w 133"/>
                  <a:gd name="T9" fmla="*/ 5 h 10"/>
                  <a:gd name="T10" fmla="*/ 21 w 133"/>
                  <a:gd name="T11" fmla="*/ 3 h 10"/>
                  <a:gd name="T12" fmla="*/ 23 w 133"/>
                  <a:gd name="T13" fmla="*/ 4 h 10"/>
                  <a:gd name="T14" fmla="*/ 100 w 133"/>
                  <a:gd name="T15" fmla="*/ 3 h 10"/>
                  <a:gd name="T16" fmla="*/ 103 w 133"/>
                  <a:gd name="T17" fmla="*/ 8 h 10"/>
                  <a:gd name="T18" fmla="*/ 100 w 133"/>
                  <a:gd name="T19" fmla="*/ 3 h 10"/>
                  <a:gd name="T20" fmla="*/ 65 w 133"/>
                  <a:gd name="T21" fmla="*/ 6 h 10"/>
                  <a:gd name="T22" fmla="*/ 75 w 133"/>
                  <a:gd name="T23" fmla="*/ 6 h 10"/>
                  <a:gd name="T24" fmla="*/ 118 w 133"/>
                  <a:gd name="T25" fmla="*/ 1 h 10"/>
                  <a:gd name="T26" fmla="*/ 116 w 133"/>
                  <a:gd name="T27" fmla="*/ 6 h 10"/>
                  <a:gd name="T28" fmla="*/ 118 w 133"/>
                  <a:gd name="T29" fmla="*/ 1 h 10"/>
                  <a:gd name="T30" fmla="*/ 48 w 133"/>
                  <a:gd name="T31" fmla="*/ 5 h 10"/>
                  <a:gd name="T32" fmla="*/ 57 w 133"/>
                  <a:gd name="T33" fmla="*/ 6 h 10"/>
                  <a:gd name="T34" fmla="*/ 5 w 133"/>
                  <a:gd name="T35" fmla="*/ 1 h 10"/>
                  <a:gd name="T36" fmla="*/ 1 w 133"/>
                  <a:gd name="T37" fmla="*/ 9 h 10"/>
                  <a:gd name="T38" fmla="*/ 4 w 133"/>
                  <a:gd name="T39" fmla="*/ 5 h 10"/>
                  <a:gd name="T40" fmla="*/ 5 w 133"/>
                  <a:gd name="T41" fmla="*/ 1 h 10"/>
                  <a:gd name="T42" fmla="*/ 22 w 133"/>
                  <a:gd name="T43" fmla="*/ 2 h 10"/>
                  <a:gd name="T44" fmla="*/ 24 w 133"/>
                  <a:gd name="T45" fmla="*/ 2 h 10"/>
                  <a:gd name="T46" fmla="*/ 118 w 133"/>
                  <a:gd name="T47" fmla="*/ 1 h 10"/>
                  <a:gd name="T48" fmla="*/ 115 w 133"/>
                  <a:gd name="T49" fmla="*/ 6 h 10"/>
                  <a:gd name="T50" fmla="*/ 118 w 133"/>
                  <a:gd name="T51" fmla="*/ 1 h 10"/>
                  <a:gd name="T52" fmla="*/ 131 w 133"/>
                  <a:gd name="T53" fmla="*/ 1 h 10"/>
                  <a:gd name="T54" fmla="*/ 131 w 133"/>
                  <a:gd name="T55" fmla="*/ 5 h 10"/>
                  <a:gd name="T56" fmla="*/ 131 w 133"/>
                  <a:gd name="T57" fmla="*/ 1 h 10"/>
                  <a:gd name="T58" fmla="*/ 117 w 133"/>
                  <a:gd name="T59" fmla="*/ 0 h 10"/>
                  <a:gd name="T60" fmla="*/ 114 w 133"/>
                  <a:gd name="T61" fmla="*/ 5 h 10"/>
                  <a:gd name="T62" fmla="*/ 117 w 133"/>
                  <a:gd name="T6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3" h="10">
                    <a:moveTo>
                      <a:pt x="18" y="8"/>
                    </a:moveTo>
                    <a:cubicBezTo>
                      <a:pt x="18" y="8"/>
                      <a:pt x="18" y="8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8" y="9"/>
                      <a:pt x="18" y="8"/>
                    </a:cubicBezTo>
                    <a:moveTo>
                      <a:pt x="20" y="5"/>
                    </a:moveTo>
                    <a:cubicBezTo>
                      <a:pt x="20" y="6"/>
                      <a:pt x="19" y="6"/>
                      <a:pt x="19" y="6"/>
                    </a:cubicBezTo>
                    <a:cubicBezTo>
                      <a:pt x="20" y="7"/>
                      <a:pt x="20" y="7"/>
                      <a:pt x="21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6"/>
                      <a:pt x="20" y="6"/>
                      <a:pt x="20" y="5"/>
                    </a:cubicBezTo>
                    <a:moveTo>
                      <a:pt x="21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3" y="4"/>
                    </a:cubicBezTo>
                    <a:cubicBezTo>
                      <a:pt x="22" y="3"/>
                      <a:pt x="22" y="3"/>
                      <a:pt x="21" y="3"/>
                    </a:cubicBezTo>
                    <a:moveTo>
                      <a:pt x="100" y="3"/>
                    </a:moveTo>
                    <a:cubicBezTo>
                      <a:pt x="99" y="3"/>
                      <a:pt x="99" y="4"/>
                      <a:pt x="98" y="5"/>
                    </a:cubicBezTo>
                    <a:cubicBezTo>
                      <a:pt x="100" y="6"/>
                      <a:pt x="101" y="7"/>
                      <a:pt x="103" y="8"/>
                    </a:cubicBezTo>
                    <a:cubicBezTo>
                      <a:pt x="103" y="7"/>
                      <a:pt x="104" y="6"/>
                      <a:pt x="105" y="5"/>
                    </a:cubicBezTo>
                    <a:cubicBezTo>
                      <a:pt x="100" y="3"/>
                      <a:pt x="100" y="3"/>
                      <a:pt x="100" y="3"/>
                    </a:cubicBezTo>
                    <a:moveTo>
                      <a:pt x="68" y="1"/>
                    </a:moveTo>
                    <a:cubicBezTo>
                      <a:pt x="67" y="3"/>
                      <a:pt x="66" y="4"/>
                      <a:pt x="65" y="6"/>
                    </a:cubicBezTo>
                    <a:cubicBezTo>
                      <a:pt x="68" y="7"/>
                      <a:pt x="70" y="9"/>
                      <a:pt x="73" y="10"/>
                    </a:cubicBezTo>
                    <a:cubicBezTo>
                      <a:pt x="74" y="9"/>
                      <a:pt x="74" y="7"/>
                      <a:pt x="75" y="6"/>
                    </a:cubicBezTo>
                    <a:cubicBezTo>
                      <a:pt x="73" y="4"/>
                      <a:pt x="70" y="3"/>
                      <a:pt x="68" y="1"/>
                    </a:cubicBezTo>
                    <a:moveTo>
                      <a:pt x="118" y="1"/>
                    </a:moveTo>
                    <a:cubicBezTo>
                      <a:pt x="117" y="3"/>
                      <a:pt x="117" y="4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7" y="5"/>
                      <a:pt x="118" y="3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50" y="1"/>
                    </a:moveTo>
                    <a:cubicBezTo>
                      <a:pt x="48" y="5"/>
                      <a:pt x="48" y="5"/>
                      <a:pt x="48" y="5"/>
                    </a:cubicBezTo>
                    <a:cubicBezTo>
                      <a:pt x="50" y="6"/>
                      <a:pt x="53" y="8"/>
                      <a:pt x="55" y="9"/>
                    </a:cubicBezTo>
                    <a:cubicBezTo>
                      <a:pt x="56" y="8"/>
                      <a:pt x="57" y="7"/>
                      <a:pt x="57" y="6"/>
                    </a:cubicBezTo>
                    <a:cubicBezTo>
                      <a:pt x="55" y="4"/>
                      <a:pt x="52" y="3"/>
                      <a:pt x="50" y="1"/>
                    </a:cubicBezTo>
                    <a:moveTo>
                      <a:pt x="5" y="1"/>
                    </a:moveTo>
                    <a:cubicBezTo>
                      <a:pt x="3" y="3"/>
                      <a:pt x="2" y="6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3" y="7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moveTo>
                      <a:pt x="22" y="1"/>
                    </a:moveTo>
                    <a:cubicBezTo>
                      <a:pt x="22" y="1"/>
                      <a:pt x="22" y="2"/>
                      <a:pt x="22" y="2"/>
                    </a:cubicBezTo>
                    <a:cubicBezTo>
                      <a:pt x="22" y="3"/>
                      <a:pt x="22" y="3"/>
                      <a:pt x="23" y="3"/>
                    </a:cubicBezTo>
                    <a:cubicBezTo>
                      <a:pt x="23" y="3"/>
                      <a:pt x="23" y="2"/>
                      <a:pt x="24" y="2"/>
                    </a:cubicBezTo>
                    <a:cubicBezTo>
                      <a:pt x="23" y="1"/>
                      <a:pt x="23" y="1"/>
                      <a:pt x="22" y="1"/>
                    </a:cubicBezTo>
                    <a:moveTo>
                      <a:pt x="118" y="1"/>
                    </a:moveTo>
                    <a:cubicBezTo>
                      <a:pt x="117" y="2"/>
                      <a:pt x="116" y="4"/>
                      <a:pt x="115" y="6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131" y="1"/>
                    </a:moveTo>
                    <a:cubicBezTo>
                      <a:pt x="130" y="2"/>
                      <a:pt x="130" y="2"/>
                      <a:pt x="129" y="3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moveTo>
                      <a:pt x="117" y="0"/>
                    </a:moveTo>
                    <a:cubicBezTo>
                      <a:pt x="116" y="2"/>
                      <a:pt x="115" y="4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5" y="4"/>
                      <a:pt x="116" y="2"/>
                      <a:pt x="117" y="1"/>
                    </a:cubicBezTo>
                    <a:cubicBezTo>
                      <a:pt x="117" y="0"/>
                      <a:pt x="117" y="0"/>
                      <a:pt x="1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4" name="Freeform 9966"/>
              <p:cNvSpPr>
                <a:spLocks noEditPoints="1"/>
              </p:cNvSpPr>
              <p:nvPr/>
            </p:nvSpPr>
            <p:spPr bwMode="auto">
              <a:xfrm>
                <a:off x="-210" y="3344"/>
                <a:ext cx="10" cy="14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5 h 6"/>
                  <a:gd name="T4" fmla="*/ 1 w 4"/>
                  <a:gd name="T5" fmla="*/ 6 h 6"/>
                  <a:gd name="T6" fmla="*/ 2 w 4"/>
                  <a:gd name="T7" fmla="*/ 5 h 6"/>
                  <a:gd name="T8" fmla="*/ 1 w 4"/>
                  <a:gd name="T9" fmla="*/ 4 h 6"/>
                  <a:gd name="T10" fmla="*/ 1 w 4"/>
                  <a:gd name="T11" fmla="*/ 3 h 6"/>
                  <a:gd name="T12" fmla="*/ 1 w 4"/>
                  <a:gd name="T13" fmla="*/ 4 h 6"/>
                  <a:gd name="T14" fmla="*/ 2 w 4"/>
                  <a:gd name="T15" fmla="*/ 5 h 6"/>
                  <a:gd name="T16" fmla="*/ 3 w 4"/>
                  <a:gd name="T17" fmla="*/ 4 h 6"/>
                  <a:gd name="T18" fmla="*/ 1 w 4"/>
                  <a:gd name="T19" fmla="*/ 3 h 6"/>
                  <a:gd name="T20" fmla="*/ 3 w 4"/>
                  <a:gd name="T21" fmla="*/ 0 h 6"/>
                  <a:gd name="T22" fmla="*/ 2 w 4"/>
                  <a:gd name="T23" fmla="*/ 2 h 6"/>
                  <a:gd name="T24" fmla="*/ 3 w 4"/>
                  <a:gd name="T25" fmla="*/ 3 h 6"/>
                  <a:gd name="T26" fmla="*/ 4 w 4"/>
                  <a:gd name="T27" fmla="*/ 1 h 6"/>
                  <a:gd name="T28" fmla="*/ 3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4"/>
                      <a:pt x="2" y="4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5" name="Freeform 9967"/>
              <p:cNvSpPr>
                <a:spLocks/>
              </p:cNvSpPr>
              <p:nvPr/>
            </p:nvSpPr>
            <p:spPr bwMode="auto">
              <a:xfrm>
                <a:off x="-208" y="335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6" name="Freeform 9968"/>
              <p:cNvSpPr>
                <a:spLocks noEditPoints="1"/>
              </p:cNvSpPr>
              <p:nvPr/>
            </p:nvSpPr>
            <p:spPr bwMode="auto">
              <a:xfrm>
                <a:off x="-238" y="3344"/>
                <a:ext cx="278" cy="28"/>
              </a:xfrm>
              <a:custGeom>
                <a:avLst/>
                <a:gdLst>
                  <a:gd name="T0" fmla="*/ 16 w 118"/>
                  <a:gd name="T1" fmla="*/ 7 h 12"/>
                  <a:gd name="T2" fmla="*/ 15 w 118"/>
                  <a:gd name="T3" fmla="*/ 8 h 12"/>
                  <a:gd name="T4" fmla="*/ 22 w 118"/>
                  <a:gd name="T5" fmla="*/ 12 h 12"/>
                  <a:gd name="T6" fmla="*/ 22 w 118"/>
                  <a:gd name="T7" fmla="*/ 12 h 12"/>
                  <a:gd name="T8" fmla="*/ 16 w 118"/>
                  <a:gd name="T9" fmla="*/ 7 h 12"/>
                  <a:gd name="T10" fmla="*/ 17 w 118"/>
                  <a:gd name="T11" fmla="*/ 4 h 12"/>
                  <a:gd name="T12" fmla="*/ 17 w 118"/>
                  <a:gd name="T13" fmla="*/ 5 h 12"/>
                  <a:gd name="T14" fmla="*/ 24 w 118"/>
                  <a:gd name="T15" fmla="*/ 10 h 12"/>
                  <a:gd name="T16" fmla="*/ 24 w 118"/>
                  <a:gd name="T17" fmla="*/ 9 h 12"/>
                  <a:gd name="T18" fmla="*/ 17 w 118"/>
                  <a:gd name="T19" fmla="*/ 4 h 12"/>
                  <a:gd name="T20" fmla="*/ 19 w 118"/>
                  <a:gd name="T21" fmla="*/ 2 h 12"/>
                  <a:gd name="T22" fmla="*/ 18 w 118"/>
                  <a:gd name="T23" fmla="*/ 3 h 12"/>
                  <a:gd name="T24" fmla="*/ 25 w 118"/>
                  <a:gd name="T25" fmla="*/ 7 h 12"/>
                  <a:gd name="T26" fmla="*/ 26 w 118"/>
                  <a:gd name="T27" fmla="*/ 6 h 12"/>
                  <a:gd name="T28" fmla="*/ 19 w 118"/>
                  <a:gd name="T29" fmla="*/ 2 h 12"/>
                  <a:gd name="T30" fmla="*/ 4 w 118"/>
                  <a:gd name="T31" fmla="*/ 1 h 12"/>
                  <a:gd name="T32" fmla="*/ 0 w 118"/>
                  <a:gd name="T33" fmla="*/ 9 h 12"/>
                  <a:gd name="T34" fmla="*/ 1 w 118"/>
                  <a:gd name="T35" fmla="*/ 10 h 12"/>
                  <a:gd name="T36" fmla="*/ 6 w 118"/>
                  <a:gd name="T37" fmla="*/ 2 h 12"/>
                  <a:gd name="T38" fmla="*/ 4 w 118"/>
                  <a:gd name="T39" fmla="*/ 1 h 12"/>
                  <a:gd name="T40" fmla="*/ 85 w 118"/>
                  <a:gd name="T41" fmla="*/ 1 h 12"/>
                  <a:gd name="T42" fmla="*/ 82 w 118"/>
                  <a:gd name="T43" fmla="*/ 5 h 12"/>
                  <a:gd name="T44" fmla="*/ 87 w 118"/>
                  <a:gd name="T45" fmla="*/ 8 h 12"/>
                  <a:gd name="T46" fmla="*/ 90 w 118"/>
                  <a:gd name="T47" fmla="*/ 4 h 12"/>
                  <a:gd name="T48" fmla="*/ 85 w 118"/>
                  <a:gd name="T49" fmla="*/ 1 h 12"/>
                  <a:gd name="T50" fmla="*/ 116 w 118"/>
                  <a:gd name="T51" fmla="*/ 0 h 12"/>
                  <a:gd name="T52" fmla="*/ 113 w 118"/>
                  <a:gd name="T53" fmla="*/ 5 h 12"/>
                  <a:gd name="T54" fmla="*/ 115 w 118"/>
                  <a:gd name="T55" fmla="*/ 6 h 12"/>
                  <a:gd name="T56" fmla="*/ 118 w 118"/>
                  <a:gd name="T57" fmla="*/ 2 h 12"/>
                  <a:gd name="T58" fmla="*/ 116 w 118"/>
                  <a:gd name="T59" fmla="*/ 0 h 12"/>
                  <a:gd name="T60" fmla="*/ 20 w 118"/>
                  <a:gd name="T61" fmla="*/ 0 h 12"/>
                  <a:gd name="T62" fmla="*/ 19 w 118"/>
                  <a:gd name="T63" fmla="*/ 1 h 12"/>
                  <a:gd name="T64" fmla="*/ 26 w 118"/>
                  <a:gd name="T65" fmla="*/ 6 h 12"/>
                  <a:gd name="T66" fmla="*/ 27 w 118"/>
                  <a:gd name="T67" fmla="*/ 4 h 12"/>
                  <a:gd name="T68" fmla="*/ 25 w 118"/>
                  <a:gd name="T69" fmla="*/ 3 h 12"/>
                  <a:gd name="T70" fmla="*/ 20 w 118"/>
                  <a:gd name="T7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8" h="12">
                    <a:moveTo>
                      <a:pt x="16" y="7"/>
                    </a:moveTo>
                    <a:cubicBezTo>
                      <a:pt x="15" y="7"/>
                      <a:pt x="15" y="8"/>
                      <a:pt x="15" y="8"/>
                    </a:cubicBezTo>
                    <a:cubicBezTo>
                      <a:pt x="18" y="9"/>
                      <a:pt x="20" y="10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0"/>
                      <a:pt x="18" y="9"/>
                      <a:pt x="16" y="7"/>
                    </a:cubicBezTo>
                    <a:moveTo>
                      <a:pt x="17" y="4"/>
                    </a:moveTo>
                    <a:cubicBezTo>
                      <a:pt x="17" y="5"/>
                      <a:pt x="17" y="5"/>
                      <a:pt x="17" y="5"/>
                    </a:cubicBezTo>
                    <a:cubicBezTo>
                      <a:pt x="19" y="7"/>
                      <a:pt x="21" y="8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2" y="7"/>
                      <a:pt x="20" y="6"/>
                      <a:pt x="17" y="4"/>
                    </a:cubicBezTo>
                    <a:moveTo>
                      <a:pt x="19" y="2"/>
                    </a:moveTo>
                    <a:cubicBezTo>
                      <a:pt x="19" y="2"/>
                      <a:pt x="18" y="2"/>
                      <a:pt x="18" y="3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6" y="6"/>
                    </a:cubicBezTo>
                    <a:cubicBezTo>
                      <a:pt x="23" y="5"/>
                      <a:pt x="21" y="3"/>
                      <a:pt x="19" y="2"/>
                    </a:cubicBezTo>
                    <a:moveTo>
                      <a:pt x="4" y="1"/>
                    </a:moveTo>
                    <a:cubicBezTo>
                      <a:pt x="3" y="4"/>
                      <a:pt x="1" y="6"/>
                      <a:pt x="0" y="9"/>
                    </a:cubicBezTo>
                    <a:cubicBezTo>
                      <a:pt x="0" y="9"/>
                      <a:pt x="1" y="9"/>
                      <a:pt x="1" y="10"/>
                    </a:cubicBezTo>
                    <a:cubicBezTo>
                      <a:pt x="3" y="7"/>
                      <a:pt x="4" y="5"/>
                      <a:pt x="6" y="2"/>
                    </a:cubicBezTo>
                    <a:cubicBezTo>
                      <a:pt x="5" y="2"/>
                      <a:pt x="5" y="2"/>
                      <a:pt x="4" y="1"/>
                    </a:cubicBezTo>
                    <a:moveTo>
                      <a:pt x="85" y="1"/>
                    </a:moveTo>
                    <a:cubicBezTo>
                      <a:pt x="84" y="2"/>
                      <a:pt x="83" y="4"/>
                      <a:pt x="82" y="5"/>
                    </a:cubicBezTo>
                    <a:cubicBezTo>
                      <a:pt x="84" y="6"/>
                      <a:pt x="85" y="7"/>
                      <a:pt x="87" y="8"/>
                    </a:cubicBezTo>
                    <a:cubicBezTo>
                      <a:pt x="88" y="6"/>
                      <a:pt x="89" y="5"/>
                      <a:pt x="90" y="4"/>
                    </a:cubicBezTo>
                    <a:cubicBezTo>
                      <a:pt x="85" y="1"/>
                      <a:pt x="85" y="1"/>
                      <a:pt x="85" y="1"/>
                    </a:cubicBezTo>
                    <a:moveTo>
                      <a:pt x="116" y="0"/>
                    </a:moveTo>
                    <a:cubicBezTo>
                      <a:pt x="115" y="2"/>
                      <a:pt x="114" y="3"/>
                      <a:pt x="113" y="5"/>
                    </a:cubicBezTo>
                    <a:cubicBezTo>
                      <a:pt x="114" y="5"/>
                      <a:pt x="114" y="5"/>
                      <a:pt x="115" y="6"/>
                    </a:cubicBezTo>
                    <a:cubicBezTo>
                      <a:pt x="116" y="4"/>
                      <a:pt x="117" y="3"/>
                      <a:pt x="118" y="2"/>
                    </a:cubicBezTo>
                    <a:cubicBezTo>
                      <a:pt x="116" y="0"/>
                      <a:pt x="116" y="0"/>
                      <a:pt x="116" y="0"/>
                    </a:cubicBezTo>
                    <a:moveTo>
                      <a:pt x="20" y="0"/>
                    </a:moveTo>
                    <a:cubicBezTo>
                      <a:pt x="20" y="0"/>
                      <a:pt x="19" y="1"/>
                      <a:pt x="19" y="1"/>
                    </a:cubicBezTo>
                    <a:cubicBezTo>
                      <a:pt x="21" y="3"/>
                      <a:pt x="24" y="4"/>
                      <a:pt x="26" y="6"/>
                    </a:cubicBezTo>
                    <a:cubicBezTo>
                      <a:pt x="26" y="5"/>
                      <a:pt x="27" y="5"/>
                      <a:pt x="27" y="4"/>
                    </a:cubicBezTo>
                    <a:cubicBezTo>
                      <a:pt x="26" y="4"/>
                      <a:pt x="25" y="3"/>
                      <a:pt x="25" y="3"/>
                    </a:cubicBezTo>
                    <a:cubicBezTo>
                      <a:pt x="23" y="2"/>
                      <a:pt x="22" y="1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7" name="Freeform 9969"/>
              <p:cNvSpPr>
                <a:spLocks noEditPoints="1"/>
              </p:cNvSpPr>
              <p:nvPr/>
            </p:nvSpPr>
            <p:spPr bwMode="auto">
              <a:xfrm>
                <a:off x="-200" y="3351"/>
                <a:ext cx="21" cy="21"/>
              </a:xfrm>
              <a:custGeom>
                <a:avLst/>
                <a:gdLst>
                  <a:gd name="T0" fmla="*/ 0 w 9"/>
                  <a:gd name="T1" fmla="*/ 3 h 9"/>
                  <a:gd name="T2" fmla="*/ 0 w 9"/>
                  <a:gd name="T3" fmla="*/ 4 h 9"/>
                  <a:gd name="T4" fmla="*/ 6 w 9"/>
                  <a:gd name="T5" fmla="*/ 9 h 9"/>
                  <a:gd name="T6" fmla="*/ 7 w 9"/>
                  <a:gd name="T7" fmla="*/ 7 h 9"/>
                  <a:gd name="T8" fmla="*/ 0 w 9"/>
                  <a:gd name="T9" fmla="*/ 3 h 9"/>
                  <a:gd name="T10" fmla="*/ 1 w 9"/>
                  <a:gd name="T11" fmla="*/ 2 h 9"/>
                  <a:gd name="T12" fmla="*/ 0 w 9"/>
                  <a:gd name="T13" fmla="*/ 3 h 9"/>
                  <a:gd name="T14" fmla="*/ 7 w 9"/>
                  <a:gd name="T15" fmla="*/ 7 h 9"/>
                  <a:gd name="T16" fmla="*/ 8 w 9"/>
                  <a:gd name="T17" fmla="*/ 7 h 9"/>
                  <a:gd name="T18" fmla="*/ 1 w 9"/>
                  <a:gd name="T19" fmla="*/ 2 h 9"/>
                  <a:gd name="T20" fmla="*/ 2 w 9"/>
                  <a:gd name="T21" fmla="*/ 0 h 9"/>
                  <a:gd name="T22" fmla="*/ 1 w 9"/>
                  <a:gd name="T23" fmla="*/ 1 h 9"/>
                  <a:gd name="T24" fmla="*/ 8 w 9"/>
                  <a:gd name="T25" fmla="*/ 6 h 9"/>
                  <a:gd name="T26" fmla="*/ 9 w 9"/>
                  <a:gd name="T27" fmla="*/ 4 h 9"/>
                  <a:gd name="T28" fmla="*/ 2 w 9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4" y="7"/>
                      <a:pt x="6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5" y="6"/>
                      <a:pt x="2" y="5"/>
                      <a:pt x="0" y="3"/>
                    </a:cubicBezTo>
                    <a:moveTo>
                      <a:pt x="1" y="2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5" y="5"/>
                      <a:pt x="3" y="4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4" y="3"/>
                      <a:pt x="6" y="4"/>
                      <a:pt x="8" y="6"/>
                    </a:cubicBezTo>
                    <a:cubicBezTo>
                      <a:pt x="8" y="5"/>
                      <a:pt x="9" y="5"/>
                      <a:pt x="9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8" name="Freeform 9970"/>
              <p:cNvSpPr>
                <a:spLocks/>
              </p:cNvSpPr>
              <p:nvPr/>
            </p:nvSpPr>
            <p:spPr bwMode="auto">
              <a:xfrm>
                <a:off x="-200" y="3358"/>
                <a:ext cx="16" cy="10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7 w 7"/>
                  <a:gd name="T5" fmla="*/ 4 h 4"/>
                  <a:gd name="T6" fmla="*/ 7 w 7"/>
                  <a:gd name="T7" fmla="*/ 4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9" name="Freeform 9971"/>
              <p:cNvSpPr>
                <a:spLocks noEditPoints="1"/>
              </p:cNvSpPr>
              <p:nvPr/>
            </p:nvSpPr>
            <p:spPr bwMode="auto">
              <a:xfrm>
                <a:off x="-234" y="3349"/>
                <a:ext cx="310" cy="26"/>
              </a:xfrm>
              <a:custGeom>
                <a:avLst/>
                <a:gdLst>
                  <a:gd name="T0" fmla="*/ 100 w 131"/>
                  <a:gd name="T1" fmla="*/ 5 h 11"/>
                  <a:gd name="T2" fmla="*/ 100 w 131"/>
                  <a:gd name="T3" fmla="*/ 6 h 11"/>
                  <a:gd name="T4" fmla="*/ 100 w 131"/>
                  <a:gd name="T5" fmla="*/ 6 h 11"/>
                  <a:gd name="T6" fmla="*/ 101 w 131"/>
                  <a:gd name="T7" fmla="*/ 5 h 11"/>
                  <a:gd name="T8" fmla="*/ 100 w 131"/>
                  <a:gd name="T9" fmla="*/ 5 h 11"/>
                  <a:gd name="T10" fmla="*/ 102 w 131"/>
                  <a:gd name="T11" fmla="*/ 3 h 11"/>
                  <a:gd name="T12" fmla="*/ 100 w 131"/>
                  <a:gd name="T13" fmla="*/ 4 h 11"/>
                  <a:gd name="T14" fmla="*/ 101 w 131"/>
                  <a:gd name="T15" fmla="*/ 5 h 11"/>
                  <a:gd name="T16" fmla="*/ 102 w 131"/>
                  <a:gd name="T17" fmla="*/ 3 h 11"/>
                  <a:gd name="T18" fmla="*/ 102 w 131"/>
                  <a:gd name="T19" fmla="*/ 3 h 11"/>
                  <a:gd name="T20" fmla="*/ 89 w 131"/>
                  <a:gd name="T21" fmla="*/ 2 h 11"/>
                  <a:gd name="T22" fmla="*/ 86 w 131"/>
                  <a:gd name="T23" fmla="*/ 7 h 11"/>
                  <a:gd name="T24" fmla="*/ 90 w 131"/>
                  <a:gd name="T25" fmla="*/ 9 h 11"/>
                  <a:gd name="T26" fmla="*/ 91 w 131"/>
                  <a:gd name="T27" fmla="*/ 9 h 11"/>
                  <a:gd name="T28" fmla="*/ 94 w 131"/>
                  <a:gd name="T29" fmla="*/ 5 h 11"/>
                  <a:gd name="T30" fmla="*/ 89 w 131"/>
                  <a:gd name="T31" fmla="*/ 2 h 11"/>
                  <a:gd name="T32" fmla="*/ 56 w 131"/>
                  <a:gd name="T33" fmla="*/ 2 h 11"/>
                  <a:gd name="T34" fmla="*/ 56 w 131"/>
                  <a:gd name="T35" fmla="*/ 3 h 11"/>
                  <a:gd name="T36" fmla="*/ 64 w 131"/>
                  <a:gd name="T37" fmla="*/ 7 h 11"/>
                  <a:gd name="T38" fmla="*/ 64 w 131"/>
                  <a:gd name="T39" fmla="*/ 6 h 11"/>
                  <a:gd name="T40" fmla="*/ 56 w 131"/>
                  <a:gd name="T41" fmla="*/ 2 h 11"/>
                  <a:gd name="T42" fmla="*/ 119 w 131"/>
                  <a:gd name="T43" fmla="*/ 2 h 11"/>
                  <a:gd name="T44" fmla="*/ 117 w 131"/>
                  <a:gd name="T45" fmla="*/ 6 h 11"/>
                  <a:gd name="T46" fmla="*/ 119 w 131"/>
                  <a:gd name="T47" fmla="*/ 7 h 11"/>
                  <a:gd name="T48" fmla="*/ 121 w 131"/>
                  <a:gd name="T49" fmla="*/ 3 h 11"/>
                  <a:gd name="T50" fmla="*/ 119 w 131"/>
                  <a:gd name="T51" fmla="*/ 2 h 11"/>
                  <a:gd name="T52" fmla="*/ 88 w 131"/>
                  <a:gd name="T53" fmla="*/ 2 h 11"/>
                  <a:gd name="T54" fmla="*/ 85 w 131"/>
                  <a:gd name="T55" fmla="*/ 6 h 11"/>
                  <a:gd name="T56" fmla="*/ 85 w 131"/>
                  <a:gd name="T57" fmla="*/ 6 h 11"/>
                  <a:gd name="T58" fmla="*/ 88 w 131"/>
                  <a:gd name="T59" fmla="*/ 2 h 11"/>
                  <a:gd name="T60" fmla="*/ 88 w 131"/>
                  <a:gd name="T61" fmla="*/ 2 h 11"/>
                  <a:gd name="T62" fmla="*/ 129 w 131"/>
                  <a:gd name="T63" fmla="*/ 2 h 11"/>
                  <a:gd name="T64" fmla="*/ 129 w 131"/>
                  <a:gd name="T65" fmla="*/ 2 h 11"/>
                  <a:gd name="T66" fmla="*/ 128 w 131"/>
                  <a:gd name="T67" fmla="*/ 2 h 11"/>
                  <a:gd name="T68" fmla="*/ 128 w 131"/>
                  <a:gd name="T69" fmla="*/ 2 h 11"/>
                  <a:gd name="T70" fmla="*/ 127 w 131"/>
                  <a:gd name="T71" fmla="*/ 2 h 11"/>
                  <a:gd name="T72" fmla="*/ 131 w 131"/>
                  <a:gd name="T73" fmla="*/ 5 h 11"/>
                  <a:gd name="T74" fmla="*/ 129 w 131"/>
                  <a:gd name="T75" fmla="*/ 2 h 11"/>
                  <a:gd name="T76" fmla="*/ 68 w 131"/>
                  <a:gd name="T77" fmla="*/ 1 h 11"/>
                  <a:gd name="T78" fmla="*/ 66 w 131"/>
                  <a:gd name="T79" fmla="*/ 6 h 11"/>
                  <a:gd name="T80" fmla="*/ 67 w 131"/>
                  <a:gd name="T81" fmla="*/ 6 h 11"/>
                  <a:gd name="T82" fmla="*/ 69 w 131"/>
                  <a:gd name="T83" fmla="*/ 2 h 11"/>
                  <a:gd name="T84" fmla="*/ 68 w 131"/>
                  <a:gd name="T85" fmla="*/ 1 h 11"/>
                  <a:gd name="T86" fmla="*/ 57 w 131"/>
                  <a:gd name="T87" fmla="*/ 1 h 11"/>
                  <a:gd name="T88" fmla="*/ 57 w 131"/>
                  <a:gd name="T89" fmla="*/ 1 h 11"/>
                  <a:gd name="T90" fmla="*/ 64 w 131"/>
                  <a:gd name="T91" fmla="*/ 5 h 11"/>
                  <a:gd name="T92" fmla="*/ 57 w 131"/>
                  <a:gd name="T93" fmla="*/ 1 h 11"/>
                  <a:gd name="T94" fmla="*/ 5 w 131"/>
                  <a:gd name="T95" fmla="*/ 1 h 11"/>
                  <a:gd name="T96" fmla="*/ 5 w 131"/>
                  <a:gd name="T97" fmla="*/ 1 h 11"/>
                  <a:gd name="T98" fmla="*/ 0 w 131"/>
                  <a:gd name="T99" fmla="*/ 8 h 11"/>
                  <a:gd name="T100" fmla="*/ 4 w 131"/>
                  <a:gd name="T101" fmla="*/ 11 h 11"/>
                  <a:gd name="T102" fmla="*/ 9 w 131"/>
                  <a:gd name="T103" fmla="*/ 3 h 11"/>
                  <a:gd name="T104" fmla="*/ 5 w 131"/>
                  <a:gd name="T105" fmla="*/ 1 h 11"/>
                  <a:gd name="T106" fmla="*/ 39 w 131"/>
                  <a:gd name="T107" fmla="*/ 0 h 11"/>
                  <a:gd name="T108" fmla="*/ 39 w 131"/>
                  <a:gd name="T109" fmla="*/ 1 h 11"/>
                  <a:gd name="T110" fmla="*/ 46 w 131"/>
                  <a:gd name="T111" fmla="*/ 6 h 11"/>
                  <a:gd name="T112" fmla="*/ 47 w 131"/>
                  <a:gd name="T113" fmla="*/ 5 h 11"/>
                  <a:gd name="T114" fmla="*/ 39 w 131"/>
                  <a:gd name="T1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1" h="11">
                    <a:moveTo>
                      <a:pt x="100" y="5"/>
                    </a:moveTo>
                    <a:cubicBezTo>
                      <a:pt x="100" y="5"/>
                      <a:pt x="100" y="5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1" y="6"/>
                      <a:pt x="101" y="5"/>
                      <a:pt x="101" y="5"/>
                    </a:cubicBezTo>
                    <a:cubicBezTo>
                      <a:pt x="101" y="5"/>
                      <a:pt x="101" y="5"/>
                      <a:pt x="100" y="5"/>
                    </a:cubicBezTo>
                    <a:moveTo>
                      <a:pt x="102" y="3"/>
                    </a:moveTo>
                    <a:cubicBezTo>
                      <a:pt x="101" y="3"/>
                      <a:pt x="101" y="4"/>
                      <a:pt x="100" y="4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2" y="4"/>
                      <a:pt x="102" y="4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moveTo>
                      <a:pt x="89" y="2"/>
                    </a:moveTo>
                    <a:cubicBezTo>
                      <a:pt x="88" y="4"/>
                      <a:pt x="87" y="5"/>
                      <a:pt x="86" y="7"/>
                    </a:cubicBezTo>
                    <a:cubicBezTo>
                      <a:pt x="87" y="7"/>
                      <a:pt x="89" y="8"/>
                      <a:pt x="90" y="9"/>
                    </a:cubicBezTo>
                    <a:cubicBezTo>
                      <a:pt x="90" y="9"/>
                      <a:pt x="91" y="9"/>
                      <a:pt x="91" y="9"/>
                    </a:cubicBezTo>
                    <a:cubicBezTo>
                      <a:pt x="92" y="8"/>
                      <a:pt x="93" y="7"/>
                      <a:pt x="94" y="5"/>
                    </a:cubicBezTo>
                    <a:cubicBezTo>
                      <a:pt x="89" y="2"/>
                      <a:pt x="89" y="2"/>
                      <a:pt x="89" y="2"/>
                    </a:cubicBezTo>
                    <a:moveTo>
                      <a:pt x="56" y="2"/>
                    </a:moveTo>
                    <a:cubicBezTo>
                      <a:pt x="56" y="2"/>
                      <a:pt x="56" y="3"/>
                      <a:pt x="56" y="3"/>
                    </a:cubicBezTo>
                    <a:cubicBezTo>
                      <a:pt x="59" y="4"/>
                      <a:pt x="61" y="6"/>
                      <a:pt x="64" y="7"/>
                    </a:cubicBezTo>
                    <a:cubicBezTo>
                      <a:pt x="64" y="7"/>
                      <a:pt x="64" y="7"/>
                      <a:pt x="64" y="6"/>
                    </a:cubicBezTo>
                    <a:cubicBezTo>
                      <a:pt x="61" y="5"/>
                      <a:pt x="59" y="4"/>
                      <a:pt x="56" y="2"/>
                    </a:cubicBezTo>
                    <a:moveTo>
                      <a:pt x="119" y="2"/>
                    </a:moveTo>
                    <a:cubicBezTo>
                      <a:pt x="118" y="3"/>
                      <a:pt x="118" y="4"/>
                      <a:pt x="117" y="6"/>
                    </a:cubicBezTo>
                    <a:cubicBezTo>
                      <a:pt x="118" y="6"/>
                      <a:pt x="119" y="6"/>
                      <a:pt x="119" y="7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19" y="2"/>
                      <a:pt x="119" y="2"/>
                      <a:pt x="119" y="2"/>
                    </a:cubicBezTo>
                    <a:moveTo>
                      <a:pt x="88" y="2"/>
                    </a:moveTo>
                    <a:cubicBezTo>
                      <a:pt x="87" y="3"/>
                      <a:pt x="86" y="4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6" y="5"/>
                      <a:pt x="87" y="3"/>
                      <a:pt x="88" y="2"/>
                    </a:cubicBezTo>
                    <a:cubicBezTo>
                      <a:pt x="88" y="2"/>
                      <a:pt x="88" y="2"/>
                      <a:pt x="88" y="2"/>
                    </a:cubicBezTo>
                    <a:moveTo>
                      <a:pt x="129" y="2"/>
                    </a:moveTo>
                    <a:cubicBezTo>
                      <a:pt x="129" y="2"/>
                      <a:pt x="129" y="2"/>
                      <a:pt x="129" y="2"/>
                    </a:cubicBezTo>
                    <a:cubicBezTo>
                      <a:pt x="129" y="2"/>
                      <a:pt x="129" y="2"/>
                      <a:pt x="128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2"/>
                      <a:pt x="127" y="2"/>
                      <a:pt x="127" y="2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2"/>
                      <a:pt x="130" y="2"/>
                      <a:pt x="129" y="2"/>
                    </a:cubicBezTo>
                    <a:moveTo>
                      <a:pt x="68" y="1"/>
                    </a:moveTo>
                    <a:cubicBezTo>
                      <a:pt x="67" y="3"/>
                      <a:pt x="66" y="4"/>
                      <a:pt x="66" y="6"/>
                    </a:cubicBezTo>
                    <a:cubicBezTo>
                      <a:pt x="66" y="6"/>
                      <a:pt x="66" y="6"/>
                      <a:pt x="67" y="6"/>
                    </a:cubicBezTo>
                    <a:cubicBezTo>
                      <a:pt x="67" y="5"/>
                      <a:pt x="68" y="3"/>
                      <a:pt x="69" y="2"/>
                    </a:cubicBezTo>
                    <a:cubicBezTo>
                      <a:pt x="69" y="2"/>
                      <a:pt x="68" y="2"/>
                      <a:pt x="68" y="1"/>
                    </a:cubicBezTo>
                    <a:moveTo>
                      <a:pt x="57" y="1"/>
                    </a:moveTo>
                    <a:cubicBezTo>
                      <a:pt x="57" y="1"/>
                      <a:pt x="57" y="1"/>
                      <a:pt x="57" y="1"/>
                    </a:cubicBezTo>
                    <a:cubicBezTo>
                      <a:pt x="59" y="2"/>
                      <a:pt x="62" y="4"/>
                      <a:pt x="64" y="5"/>
                    </a:cubicBezTo>
                    <a:cubicBezTo>
                      <a:pt x="57" y="1"/>
                      <a:pt x="57" y="1"/>
                      <a:pt x="57" y="1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4"/>
                      <a:pt x="2" y="6"/>
                      <a:pt x="0" y="8"/>
                    </a:cubicBezTo>
                    <a:cubicBezTo>
                      <a:pt x="2" y="9"/>
                      <a:pt x="3" y="10"/>
                      <a:pt x="4" y="11"/>
                    </a:cubicBezTo>
                    <a:cubicBezTo>
                      <a:pt x="6" y="8"/>
                      <a:pt x="7" y="6"/>
                      <a:pt x="9" y="3"/>
                    </a:cubicBezTo>
                    <a:cubicBezTo>
                      <a:pt x="8" y="2"/>
                      <a:pt x="6" y="2"/>
                      <a:pt x="5" y="1"/>
                    </a:cubicBezTo>
                    <a:moveTo>
                      <a:pt x="39" y="0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41" y="3"/>
                      <a:pt x="44" y="4"/>
                      <a:pt x="46" y="6"/>
                    </a:cubicBezTo>
                    <a:cubicBezTo>
                      <a:pt x="46" y="6"/>
                      <a:pt x="47" y="5"/>
                      <a:pt x="47" y="5"/>
                    </a:cubicBezTo>
                    <a:cubicBezTo>
                      <a:pt x="44" y="3"/>
                      <a:pt x="42" y="2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0" name="Freeform 9972"/>
              <p:cNvSpPr>
                <a:spLocks/>
              </p:cNvSpPr>
              <p:nvPr/>
            </p:nvSpPr>
            <p:spPr bwMode="auto">
              <a:xfrm>
                <a:off x="3" y="335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1" name="Freeform 9973"/>
              <p:cNvSpPr>
                <a:spLocks noEditPoints="1"/>
              </p:cNvSpPr>
              <p:nvPr/>
            </p:nvSpPr>
            <p:spPr bwMode="auto">
              <a:xfrm>
                <a:off x="-151" y="3356"/>
                <a:ext cx="24" cy="21"/>
              </a:xfrm>
              <a:custGeom>
                <a:avLst/>
                <a:gdLst>
                  <a:gd name="T0" fmla="*/ 7 w 10"/>
                  <a:gd name="T1" fmla="*/ 6 h 9"/>
                  <a:gd name="T2" fmla="*/ 9 w 10"/>
                  <a:gd name="T3" fmla="*/ 7 h 9"/>
                  <a:gd name="T4" fmla="*/ 9 w 10"/>
                  <a:gd name="T5" fmla="*/ 7 h 9"/>
                  <a:gd name="T6" fmla="*/ 7 w 10"/>
                  <a:gd name="T7" fmla="*/ 6 h 9"/>
                  <a:gd name="T8" fmla="*/ 1 w 10"/>
                  <a:gd name="T9" fmla="*/ 3 h 9"/>
                  <a:gd name="T10" fmla="*/ 1 w 10"/>
                  <a:gd name="T11" fmla="*/ 3 h 9"/>
                  <a:gd name="T12" fmla="*/ 7 w 10"/>
                  <a:gd name="T13" fmla="*/ 7 h 9"/>
                  <a:gd name="T14" fmla="*/ 0 w 10"/>
                  <a:gd name="T15" fmla="*/ 4 h 9"/>
                  <a:gd name="T16" fmla="*/ 0 w 10"/>
                  <a:gd name="T17" fmla="*/ 5 h 9"/>
                  <a:gd name="T18" fmla="*/ 7 w 10"/>
                  <a:gd name="T19" fmla="*/ 9 h 9"/>
                  <a:gd name="T20" fmla="*/ 8 w 10"/>
                  <a:gd name="T21" fmla="*/ 7 h 9"/>
                  <a:gd name="T22" fmla="*/ 1 w 10"/>
                  <a:gd name="T23" fmla="*/ 3 h 9"/>
                  <a:gd name="T24" fmla="*/ 3 w 10"/>
                  <a:gd name="T25" fmla="*/ 0 h 9"/>
                  <a:gd name="T26" fmla="*/ 1 w 10"/>
                  <a:gd name="T27" fmla="*/ 2 h 9"/>
                  <a:gd name="T28" fmla="*/ 9 w 10"/>
                  <a:gd name="T29" fmla="*/ 7 h 9"/>
                  <a:gd name="T30" fmla="*/ 10 w 10"/>
                  <a:gd name="T31" fmla="*/ 4 h 9"/>
                  <a:gd name="T32" fmla="*/ 3 w 10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7" y="6"/>
                    </a:moveTo>
                    <a:cubicBezTo>
                      <a:pt x="7" y="6"/>
                      <a:pt x="8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7" y="6"/>
                      <a:pt x="7" y="6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7" y="7"/>
                      <a:pt x="7" y="7"/>
                    </a:cubicBezTo>
                    <a:cubicBezTo>
                      <a:pt x="6" y="7"/>
                      <a:pt x="5" y="6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6"/>
                      <a:pt x="5" y="8"/>
                      <a:pt x="7" y="9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6" y="6"/>
                      <a:pt x="3" y="4"/>
                      <a:pt x="1" y="3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4" y="4"/>
                      <a:pt x="6" y="5"/>
                      <a:pt x="9" y="7"/>
                    </a:cubicBezTo>
                    <a:cubicBezTo>
                      <a:pt x="9" y="6"/>
                      <a:pt x="10" y="5"/>
                      <a:pt x="10" y="4"/>
                    </a:cubicBezTo>
                    <a:cubicBezTo>
                      <a:pt x="8" y="3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2" name="Freeform 9974"/>
              <p:cNvSpPr>
                <a:spLocks noEditPoints="1"/>
              </p:cNvSpPr>
              <p:nvPr/>
            </p:nvSpPr>
            <p:spPr bwMode="auto">
              <a:xfrm>
                <a:off x="-151" y="3361"/>
                <a:ext cx="21" cy="11"/>
              </a:xfrm>
              <a:custGeom>
                <a:avLst/>
                <a:gdLst>
                  <a:gd name="T0" fmla="*/ 1 w 9"/>
                  <a:gd name="T1" fmla="*/ 1 h 5"/>
                  <a:gd name="T2" fmla="*/ 0 w 9"/>
                  <a:gd name="T3" fmla="*/ 2 h 5"/>
                  <a:gd name="T4" fmla="*/ 7 w 9"/>
                  <a:gd name="T5" fmla="*/ 5 h 5"/>
                  <a:gd name="T6" fmla="*/ 1 w 9"/>
                  <a:gd name="T7" fmla="*/ 1 h 5"/>
                  <a:gd name="T8" fmla="*/ 1 w 9"/>
                  <a:gd name="T9" fmla="*/ 0 h 5"/>
                  <a:gd name="T10" fmla="*/ 1 w 9"/>
                  <a:gd name="T11" fmla="*/ 1 h 5"/>
                  <a:gd name="T12" fmla="*/ 8 w 9"/>
                  <a:gd name="T13" fmla="*/ 5 h 5"/>
                  <a:gd name="T14" fmla="*/ 9 w 9"/>
                  <a:gd name="T15" fmla="*/ 5 h 5"/>
                  <a:gd name="T16" fmla="*/ 7 w 9"/>
                  <a:gd name="T17" fmla="*/ 4 h 5"/>
                  <a:gd name="T18" fmla="*/ 1 w 9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4"/>
                      <a:pt x="6" y="5"/>
                      <a:pt x="7" y="5"/>
                    </a:cubicBezTo>
                    <a:cubicBezTo>
                      <a:pt x="7" y="5"/>
                      <a:pt x="4" y="4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3" y="2"/>
                      <a:pt x="6" y="4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3" name="Freeform 9975"/>
              <p:cNvSpPr>
                <a:spLocks/>
              </p:cNvSpPr>
              <p:nvPr/>
            </p:nvSpPr>
            <p:spPr bwMode="auto">
              <a:xfrm>
                <a:off x="-148" y="3361"/>
                <a:ext cx="18" cy="11"/>
              </a:xfrm>
              <a:custGeom>
                <a:avLst/>
                <a:gdLst>
                  <a:gd name="T0" fmla="*/ 0 w 8"/>
                  <a:gd name="T1" fmla="*/ 0 h 5"/>
                  <a:gd name="T2" fmla="*/ 0 w 8"/>
                  <a:gd name="T3" fmla="*/ 0 h 5"/>
                  <a:gd name="T4" fmla="*/ 6 w 8"/>
                  <a:gd name="T5" fmla="*/ 4 h 5"/>
                  <a:gd name="T6" fmla="*/ 8 w 8"/>
                  <a:gd name="T7" fmla="*/ 5 h 5"/>
                  <a:gd name="T8" fmla="*/ 8 w 8"/>
                  <a:gd name="T9" fmla="*/ 5 h 5"/>
                  <a:gd name="T10" fmla="*/ 0 w 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3"/>
                      <a:pt x="6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4" name="Freeform 9976"/>
              <p:cNvSpPr>
                <a:spLocks noEditPoints="1"/>
              </p:cNvSpPr>
              <p:nvPr/>
            </p:nvSpPr>
            <p:spPr bwMode="auto">
              <a:xfrm>
                <a:off x="-222" y="3356"/>
                <a:ext cx="234" cy="21"/>
              </a:xfrm>
              <a:custGeom>
                <a:avLst/>
                <a:gdLst>
                  <a:gd name="T0" fmla="*/ 98 w 99"/>
                  <a:gd name="T1" fmla="*/ 3 h 9"/>
                  <a:gd name="T2" fmla="*/ 97 w 99"/>
                  <a:gd name="T3" fmla="*/ 4 h 9"/>
                  <a:gd name="T4" fmla="*/ 97 w 99"/>
                  <a:gd name="T5" fmla="*/ 4 h 9"/>
                  <a:gd name="T6" fmla="*/ 98 w 99"/>
                  <a:gd name="T7" fmla="*/ 3 h 9"/>
                  <a:gd name="T8" fmla="*/ 98 w 99"/>
                  <a:gd name="T9" fmla="*/ 3 h 9"/>
                  <a:gd name="T10" fmla="*/ 99 w 99"/>
                  <a:gd name="T11" fmla="*/ 1 h 9"/>
                  <a:gd name="T12" fmla="*/ 98 w 99"/>
                  <a:gd name="T13" fmla="*/ 3 h 9"/>
                  <a:gd name="T14" fmla="*/ 98 w 99"/>
                  <a:gd name="T15" fmla="*/ 3 h 9"/>
                  <a:gd name="T16" fmla="*/ 99 w 99"/>
                  <a:gd name="T17" fmla="*/ 1 h 9"/>
                  <a:gd name="T18" fmla="*/ 99 w 99"/>
                  <a:gd name="T19" fmla="*/ 1 h 9"/>
                  <a:gd name="T20" fmla="*/ 5 w 99"/>
                  <a:gd name="T21" fmla="*/ 1 h 9"/>
                  <a:gd name="T22" fmla="*/ 0 w 99"/>
                  <a:gd name="T23" fmla="*/ 8 h 9"/>
                  <a:gd name="T24" fmla="*/ 2 w 99"/>
                  <a:gd name="T25" fmla="*/ 9 h 9"/>
                  <a:gd name="T26" fmla="*/ 6 w 99"/>
                  <a:gd name="T27" fmla="*/ 2 h 9"/>
                  <a:gd name="T28" fmla="*/ 5 w 99"/>
                  <a:gd name="T29" fmla="*/ 1 h 9"/>
                  <a:gd name="T30" fmla="*/ 66 w 99"/>
                  <a:gd name="T31" fmla="*/ 0 h 9"/>
                  <a:gd name="T32" fmla="*/ 64 w 99"/>
                  <a:gd name="T33" fmla="*/ 4 h 9"/>
                  <a:gd name="T34" fmla="*/ 70 w 99"/>
                  <a:gd name="T35" fmla="*/ 8 h 9"/>
                  <a:gd name="T36" fmla="*/ 72 w 99"/>
                  <a:gd name="T37" fmla="*/ 4 h 9"/>
                  <a:gd name="T38" fmla="*/ 66 w 99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9" h="9">
                    <a:moveTo>
                      <a:pt x="98" y="3"/>
                    </a:moveTo>
                    <a:cubicBezTo>
                      <a:pt x="97" y="3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8" y="4"/>
                      <a:pt x="98" y="3"/>
                    </a:cubicBezTo>
                    <a:cubicBezTo>
                      <a:pt x="98" y="3"/>
                      <a:pt x="98" y="3"/>
                      <a:pt x="98" y="3"/>
                    </a:cubicBezTo>
                    <a:moveTo>
                      <a:pt x="99" y="1"/>
                    </a:moveTo>
                    <a:cubicBezTo>
                      <a:pt x="98" y="1"/>
                      <a:pt x="98" y="2"/>
                      <a:pt x="98" y="3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8" y="2"/>
                      <a:pt x="99" y="2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moveTo>
                      <a:pt x="5" y="1"/>
                    </a:moveTo>
                    <a:cubicBezTo>
                      <a:pt x="3" y="3"/>
                      <a:pt x="2" y="6"/>
                      <a:pt x="0" y="8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7"/>
                      <a:pt x="5" y="4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moveTo>
                      <a:pt x="66" y="0"/>
                    </a:moveTo>
                    <a:cubicBezTo>
                      <a:pt x="65" y="2"/>
                      <a:pt x="64" y="3"/>
                      <a:pt x="64" y="4"/>
                    </a:cubicBezTo>
                    <a:cubicBezTo>
                      <a:pt x="66" y="6"/>
                      <a:pt x="68" y="7"/>
                      <a:pt x="70" y="8"/>
                    </a:cubicBezTo>
                    <a:cubicBezTo>
                      <a:pt x="71" y="7"/>
                      <a:pt x="72" y="6"/>
                      <a:pt x="72" y="4"/>
                    </a:cubicBezTo>
                    <a:cubicBezTo>
                      <a:pt x="70" y="3"/>
                      <a:pt x="68" y="2"/>
                      <a:pt x="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5" name="Oval 9977"/>
              <p:cNvSpPr>
                <a:spLocks noChangeArrowheads="1"/>
              </p:cNvSpPr>
              <p:nvPr/>
            </p:nvSpPr>
            <p:spPr bwMode="auto">
              <a:xfrm>
                <a:off x="10" y="336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6" name="Freeform 9978"/>
              <p:cNvSpPr>
                <a:spLocks noEditPoints="1"/>
              </p:cNvSpPr>
              <p:nvPr/>
            </p:nvSpPr>
            <p:spPr bwMode="auto">
              <a:xfrm>
                <a:off x="-108" y="3358"/>
                <a:ext cx="122" cy="19"/>
              </a:xfrm>
              <a:custGeom>
                <a:avLst/>
                <a:gdLst>
                  <a:gd name="T0" fmla="*/ 50 w 52"/>
                  <a:gd name="T1" fmla="*/ 2 h 8"/>
                  <a:gd name="T2" fmla="*/ 49 w 52"/>
                  <a:gd name="T3" fmla="*/ 4 h 8"/>
                  <a:gd name="T4" fmla="*/ 50 w 52"/>
                  <a:gd name="T5" fmla="*/ 4 h 8"/>
                  <a:gd name="T6" fmla="*/ 51 w 52"/>
                  <a:gd name="T7" fmla="*/ 3 h 8"/>
                  <a:gd name="T8" fmla="*/ 50 w 52"/>
                  <a:gd name="T9" fmla="*/ 2 h 8"/>
                  <a:gd name="T10" fmla="*/ 51 w 52"/>
                  <a:gd name="T11" fmla="*/ 0 h 8"/>
                  <a:gd name="T12" fmla="*/ 50 w 52"/>
                  <a:gd name="T13" fmla="*/ 2 h 8"/>
                  <a:gd name="T14" fmla="*/ 51 w 52"/>
                  <a:gd name="T15" fmla="*/ 3 h 8"/>
                  <a:gd name="T16" fmla="*/ 52 w 52"/>
                  <a:gd name="T17" fmla="*/ 1 h 8"/>
                  <a:gd name="T18" fmla="*/ 51 w 52"/>
                  <a:gd name="T19" fmla="*/ 0 h 8"/>
                  <a:gd name="T20" fmla="*/ 2 w 52"/>
                  <a:gd name="T21" fmla="*/ 0 h 8"/>
                  <a:gd name="T22" fmla="*/ 0 w 52"/>
                  <a:gd name="T23" fmla="*/ 4 h 8"/>
                  <a:gd name="T24" fmla="*/ 7 w 52"/>
                  <a:gd name="T25" fmla="*/ 8 h 8"/>
                  <a:gd name="T26" fmla="*/ 10 w 52"/>
                  <a:gd name="T27" fmla="*/ 4 h 8"/>
                  <a:gd name="T28" fmla="*/ 2 w 52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" h="8">
                    <a:moveTo>
                      <a:pt x="50" y="2"/>
                    </a:moveTo>
                    <a:cubicBezTo>
                      <a:pt x="50" y="3"/>
                      <a:pt x="50" y="3"/>
                      <a:pt x="49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0" y="2"/>
                      <a:pt x="50" y="2"/>
                    </a:cubicBezTo>
                    <a:moveTo>
                      <a:pt x="51" y="0"/>
                    </a:moveTo>
                    <a:cubicBezTo>
                      <a:pt x="51" y="1"/>
                      <a:pt x="51" y="2"/>
                      <a:pt x="50" y="2"/>
                    </a:cubicBezTo>
                    <a:cubicBezTo>
                      <a:pt x="51" y="2"/>
                      <a:pt x="51" y="3"/>
                      <a:pt x="51" y="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  <a:moveTo>
                      <a:pt x="2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3" y="5"/>
                      <a:pt x="5" y="7"/>
                      <a:pt x="7" y="8"/>
                    </a:cubicBezTo>
                    <a:cubicBezTo>
                      <a:pt x="8" y="7"/>
                      <a:pt x="9" y="6"/>
                      <a:pt x="10" y="4"/>
                    </a:cubicBezTo>
                    <a:cubicBezTo>
                      <a:pt x="7" y="3"/>
                      <a:pt x="5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7" name="Freeform 9979"/>
              <p:cNvSpPr>
                <a:spLocks/>
              </p:cNvSpPr>
              <p:nvPr/>
            </p:nvSpPr>
            <p:spPr bwMode="auto">
              <a:xfrm>
                <a:off x="10" y="3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8" name="Freeform 9980"/>
              <p:cNvSpPr>
                <a:spLocks noEditPoints="1"/>
              </p:cNvSpPr>
              <p:nvPr/>
            </p:nvSpPr>
            <p:spPr bwMode="auto">
              <a:xfrm>
                <a:off x="10" y="3361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2 h 4"/>
                  <a:gd name="T8" fmla="*/ 1 w 3"/>
                  <a:gd name="T9" fmla="*/ 2 h 4"/>
                  <a:gd name="T10" fmla="*/ 3 w 3"/>
                  <a:gd name="T11" fmla="*/ 0 h 4"/>
                  <a:gd name="T12" fmla="*/ 1 w 3"/>
                  <a:gd name="T13" fmla="*/ 2 h 4"/>
                  <a:gd name="T14" fmla="*/ 2 w 3"/>
                  <a:gd name="T15" fmla="*/ 2 h 4"/>
                  <a:gd name="T16" fmla="*/ 3 w 3"/>
                  <a:gd name="T17" fmla="*/ 0 h 4"/>
                  <a:gd name="T18" fmla="*/ 3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moveTo>
                      <a:pt x="3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9" name="Freeform 9981"/>
              <p:cNvSpPr>
                <a:spLocks/>
              </p:cNvSpPr>
              <p:nvPr/>
            </p:nvSpPr>
            <p:spPr bwMode="auto">
              <a:xfrm>
                <a:off x="12" y="336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0" name="Freeform 9982"/>
              <p:cNvSpPr>
                <a:spLocks noEditPoints="1"/>
              </p:cNvSpPr>
              <p:nvPr/>
            </p:nvSpPr>
            <p:spPr bwMode="auto">
              <a:xfrm>
                <a:off x="-212" y="3361"/>
                <a:ext cx="283" cy="30"/>
              </a:xfrm>
              <a:custGeom>
                <a:avLst/>
                <a:gdLst>
                  <a:gd name="T0" fmla="*/ 98 w 120"/>
                  <a:gd name="T1" fmla="*/ 4 h 13"/>
                  <a:gd name="T2" fmla="*/ 97 w 120"/>
                  <a:gd name="T3" fmla="*/ 5 h 13"/>
                  <a:gd name="T4" fmla="*/ 97 w 120"/>
                  <a:gd name="T5" fmla="*/ 5 h 13"/>
                  <a:gd name="T6" fmla="*/ 99 w 120"/>
                  <a:gd name="T7" fmla="*/ 6 h 13"/>
                  <a:gd name="T8" fmla="*/ 100 w 120"/>
                  <a:gd name="T9" fmla="*/ 5 h 13"/>
                  <a:gd name="T10" fmla="*/ 98 w 120"/>
                  <a:gd name="T11" fmla="*/ 4 h 13"/>
                  <a:gd name="T12" fmla="*/ 100 w 120"/>
                  <a:gd name="T13" fmla="*/ 1 h 13"/>
                  <a:gd name="T14" fmla="*/ 98 w 120"/>
                  <a:gd name="T15" fmla="*/ 4 h 13"/>
                  <a:gd name="T16" fmla="*/ 100 w 120"/>
                  <a:gd name="T17" fmla="*/ 5 h 13"/>
                  <a:gd name="T18" fmla="*/ 102 w 120"/>
                  <a:gd name="T19" fmla="*/ 2 h 13"/>
                  <a:gd name="T20" fmla="*/ 100 w 120"/>
                  <a:gd name="T21" fmla="*/ 1 h 13"/>
                  <a:gd name="T22" fmla="*/ 4 w 120"/>
                  <a:gd name="T23" fmla="*/ 1 h 13"/>
                  <a:gd name="T24" fmla="*/ 0 w 120"/>
                  <a:gd name="T25" fmla="*/ 9 h 13"/>
                  <a:gd name="T26" fmla="*/ 6 w 120"/>
                  <a:gd name="T27" fmla="*/ 13 h 13"/>
                  <a:gd name="T28" fmla="*/ 11 w 120"/>
                  <a:gd name="T29" fmla="*/ 5 h 13"/>
                  <a:gd name="T30" fmla="*/ 4 w 120"/>
                  <a:gd name="T31" fmla="*/ 1 h 13"/>
                  <a:gd name="T32" fmla="*/ 115 w 120"/>
                  <a:gd name="T33" fmla="*/ 0 h 13"/>
                  <a:gd name="T34" fmla="*/ 114 w 120"/>
                  <a:gd name="T35" fmla="*/ 1 h 13"/>
                  <a:gd name="T36" fmla="*/ 113 w 120"/>
                  <a:gd name="T37" fmla="*/ 3 h 13"/>
                  <a:gd name="T38" fmla="*/ 113 w 120"/>
                  <a:gd name="T39" fmla="*/ 3 h 13"/>
                  <a:gd name="T40" fmla="*/ 120 w 120"/>
                  <a:gd name="T41" fmla="*/ 5 h 13"/>
                  <a:gd name="T42" fmla="*/ 120 w 120"/>
                  <a:gd name="T43" fmla="*/ 3 h 13"/>
                  <a:gd name="T44" fmla="*/ 115 w 120"/>
                  <a:gd name="T45" fmla="*/ 0 h 13"/>
                  <a:gd name="T46" fmla="*/ 115 w 120"/>
                  <a:gd name="T4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0" h="13">
                    <a:moveTo>
                      <a:pt x="98" y="4"/>
                    </a:moveTo>
                    <a:cubicBezTo>
                      <a:pt x="98" y="4"/>
                      <a:pt x="97" y="5"/>
                      <a:pt x="97" y="5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98" y="5"/>
                      <a:pt x="98" y="6"/>
                      <a:pt x="99" y="6"/>
                    </a:cubicBezTo>
                    <a:cubicBezTo>
                      <a:pt x="99" y="6"/>
                      <a:pt x="100" y="5"/>
                      <a:pt x="100" y="5"/>
                    </a:cubicBezTo>
                    <a:cubicBezTo>
                      <a:pt x="99" y="4"/>
                      <a:pt x="99" y="4"/>
                      <a:pt x="98" y="4"/>
                    </a:cubicBezTo>
                    <a:moveTo>
                      <a:pt x="100" y="1"/>
                    </a:moveTo>
                    <a:cubicBezTo>
                      <a:pt x="99" y="2"/>
                      <a:pt x="99" y="3"/>
                      <a:pt x="98" y="4"/>
                    </a:cubicBezTo>
                    <a:cubicBezTo>
                      <a:pt x="99" y="4"/>
                      <a:pt x="99" y="4"/>
                      <a:pt x="100" y="5"/>
                    </a:cubicBezTo>
                    <a:cubicBezTo>
                      <a:pt x="100" y="4"/>
                      <a:pt x="101" y="3"/>
                      <a:pt x="102" y="2"/>
                    </a:cubicBezTo>
                    <a:cubicBezTo>
                      <a:pt x="100" y="1"/>
                      <a:pt x="100" y="1"/>
                      <a:pt x="100" y="1"/>
                    </a:cubicBezTo>
                    <a:moveTo>
                      <a:pt x="4" y="1"/>
                    </a:moveTo>
                    <a:cubicBezTo>
                      <a:pt x="3" y="3"/>
                      <a:pt x="1" y="6"/>
                      <a:pt x="0" y="9"/>
                    </a:cubicBezTo>
                    <a:cubicBezTo>
                      <a:pt x="2" y="10"/>
                      <a:pt x="4" y="11"/>
                      <a:pt x="6" y="13"/>
                    </a:cubicBezTo>
                    <a:cubicBezTo>
                      <a:pt x="8" y="10"/>
                      <a:pt x="10" y="8"/>
                      <a:pt x="11" y="5"/>
                    </a:cubicBezTo>
                    <a:cubicBezTo>
                      <a:pt x="9" y="4"/>
                      <a:pt x="7" y="2"/>
                      <a:pt x="4" y="1"/>
                    </a:cubicBezTo>
                    <a:moveTo>
                      <a:pt x="115" y="0"/>
                    </a:moveTo>
                    <a:cubicBezTo>
                      <a:pt x="115" y="0"/>
                      <a:pt x="114" y="1"/>
                      <a:pt x="114" y="1"/>
                    </a:cubicBezTo>
                    <a:cubicBezTo>
                      <a:pt x="114" y="2"/>
                      <a:pt x="113" y="2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5" y="4"/>
                      <a:pt x="117" y="5"/>
                      <a:pt x="120" y="5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19" y="2"/>
                      <a:pt x="117" y="1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1" name="Freeform 9983"/>
              <p:cNvSpPr>
                <a:spLocks/>
              </p:cNvSpPr>
              <p:nvPr/>
            </p:nvSpPr>
            <p:spPr bwMode="auto">
              <a:xfrm>
                <a:off x="19" y="3370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2" name="Freeform 9984"/>
              <p:cNvSpPr>
                <a:spLocks noEditPoints="1"/>
              </p:cNvSpPr>
              <p:nvPr/>
            </p:nvSpPr>
            <p:spPr bwMode="auto">
              <a:xfrm>
                <a:off x="-569" y="3365"/>
                <a:ext cx="491" cy="553"/>
              </a:xfrm>
              <a:custGeom>
                <a:avLst/>
                <a:gdLst>
                  <a:gd name="T0" fmla="*/ 11 w 208"/>
                  <a:gd name="T1" fmla="*/ 219 h 234"/>
                  <a:gd name="T2" fmla="*/ 17 w 208"/>
                  <a:gd name="T3" fmla="*/ 211 h 234"/>
                  <a:gd name="T4" fmla="*/ 16 w 208"/>
                  <a:gd name="T5" fmla="*/ 205 h 234"/>
                  <a:gd name="T6" fmla="*/ 17 w 208"/>
                  <a:gd name="T7" fmla="*/ 201 h 234"/>
                  <a:gd name="T8" fmla="*/ 25 w 208"/>
                  <a:gd name="T9" fmla="*/ 199 h 234"/>
                  <a:gd name="T10" fmla="*/ 27 w 208"/>
                  <a:gd name="T11" fmla="*/ 191 h 234"/>
                  <a:gd name="T12" fmla="*/ 28 w 208"/>
                  <a:gd name="T13" fmla="*/ 190 h 234"/>
                  <a:gd name="T14" fmla="*/ 25 w 208"/>
                  <a:gd name="T15" fmla="*/ 187 h 234"/>
                  <a:gd name="T16" fmla="*/ 27 w 208"/>
                  <a:gd name="T17" fmla="*/ 186 h 234"/>
                  <a:gd name="T18" fmla="*/ 28 w 208"/>
                  <a:gd name="T19" fmla="*/ 181 h 234"/>
                  <a:gd name="T20" fmla="*/ 31 w 208"/>
                  <a:gd name="T21" fmla="*/ 179 h 234"/>
                  <a:gd name="T22" fmla="*/ 35 w 208"/>
                  <a:gd name="T23" fmla="*/ 169 h 234"/>
                  <a:gd name="T24" fmla="*/ 42 w 208"/>
                  <a:gd name="T25" fmla="*/ 169 h 234"/>
                  <a:gd name="T26" fmla="*/ 43 w 208"/>
                  <a:gd name="T27" fmla="*/ 166 h 234"/>
                  <a:gd name="T28" fmla="*/ 41 w 208"/>
                  <a:gd name="T29" fmla="*/ 158 h 234"/>
                  <a:gd name="T30" fmla="*/ 41 w 208"/>
                  <a:gd name="T31" fmla="*/ 157 h 234"/>
                  <a:gd name="T32" fmla="*/ 45 w 208"/>
                  <a:gd name="T33" fmla="*/ 152 h 234"/>
                  <a:gd name="T34" fmla="*/ 44 w 208"/>
                  <a:gd name="T35" fmla="*/ 152 h 234"/>
                  <a:gd name="T36" fmla="*/ 45 w 208"/>
                  <a:gd name="T37" fmla="*/ 152 h 234"/>
                  <a:gd name="T38" fmla="*/ 53 w 208"/>
                  <a:gd name="T39" fmla="*/ 150 h 234"/>
                  <a:gd name="T40" fmla="*/ 54 w 208"/>
                  <a:gd name="T41" fmla="*/ 147 h 234"/>
                  <a:gd name="T42" fmla="*/ 55 w 208"/>
                  <a:gd name="T43" fmla="*/ 145 h 234"/>
                  <a:gd name="T44" fmla="*/ 56 w 208"/>
                  <a:gd name="T45" fmla="*/ 144 h 234"/>
                  <a:gd name="T46" fmla="*/ 49 w 208"/>
                  <a:gd name="T47" fmla="*/ 143 h 234"/>
                  <a:gd name="T48" fmla="*/ 50 w 208"/>
                  <a:gd name="T49" fmla="*/ 142 h 234"/>
                  <a:gd name="T50" fmla="*/ 50 w 208"/>
                  <a:gd name="T51" fmla="*/ 142 h 234"/>
                  <a:gd name="T52" fmla="*/ 51 w 208"/>
                  <a:gd name="T53" fmla="*/ 140 h 234"/>
                  <a:gd name="T54" fmla="*/ 52 w 208"/>
                  <a:gd name="T55" fmla="*/ 139 h 234"/>
                  <a:gd name="T56" fmla="*/ 63 w 208"/>
                  <a:gd name="T57" fmla="*/ 132 h 234"/>
                  <a:gd name="T58" fmla="*/ 58 w 208"/>
                  <a:gd name="T59" fmla="*/ 130 h 234"/>
                  <a:gd name="T60" fmla="*/ 66 w 208"/>
                  <a:gd name="T61" fmla="*/ 127 h 234"/>
                  <a:gd name="T62" fmla="*/ 72 w 208"/>
                  <a:gd name="T63" fmla="*/ 119 h 234"/>
                  <a:gd name="T64" fmla="*/ 66 w 208"/>
                  <a:gd name="T65" fmla="*/ 118 h 234"/>
                  <a:gd name="T66" fmla="*/ 81 w 208"/>
                  <a:gd name="T67" fmla="*/ 104 h 234"/>
                  <a:gd name="T68" fmla="*/ 75 w 208"/>
                  <a:gd name="T69" fmla="*/ 101 h 234"/>
                  <a:gd name="T70" fmla="*/ 81 w 208"/>
                  <a:gd name="T71" fmla="*/ 92 h 234"/>
                  <a:gd name="T72" fmla="*/ 95 w 208"/>
                  <a:gd name="T73" fmla="*/ 80 h 234"/>
                  <a:gd name="T74" fmla="*/ 95 w 208"/>
                  <a:gd name="T75" fmla="*/ 79 h 234"/>
                  <a:gd name="T76" fmla="*/ 91 w 208"/>
                  <a:gd name="T77" fmla="*/ 74 h 234"/>
                  <a:gd name="T78" fmla="*/ 93 w 208"/>
                  <a:gd name="T79" fmla="*/ 71 h 234"/>
                  <a:gd name="T80" fmla="*/ 98 w 208"/>
                  <a:gd name="T81" fmla="*/ 70 h 234"/>
                  <a:gd name="T82" fmla="*/ 95 w 208"/>
                  <a:gd name="T83" fmla="*/ 67 h 234"/>
                  <a:gd name="T84" fmla="*/ 101 w 208"/>
                  <a:gd name="T85" fmla="*/ 68 h 234"/>
                  <a:gd name="T86" fmla="*/ 103 w 208"/>
                  <a:gd name="T87" fmla="*/ 62 h 234"/>
                  <a:gd name="T88" fmla="*/ 98 w 208"/>
                  <a:gd name="T89" fmla="*/ 61 h 234"/>
                  <a:gd name="T90" fmla="*/ 99 w 208"/>
                  <a:gd name="T91" fmla="*/ 60 h 234"/>
                  <a:gd name="T92" fmla="*/ 105 w 208"/>
                  <a:gd name="T93" fmla="*/ 59 h 234"/>
                  <a:gd name="T94" fmla="*/ 107 w 208"/>
                  <a:gd name="T95" fmla="*/ 58 h 234"/>
                  <a:gd name="T96" fmla="*/ 102 w 208"/>
                  <a:gd name="T97" fmla="*/ 54 h 234"/>
                  <a:gd name="T98" fmla="*/ 112 w 208"/>
                  <a:gd name="T99" fmla="*/ 50 h 234"/>
                  <a:gd name="T100" fmla="*/ 112 w 208"/>
                  <a:gd name="T101" fmla="*/ 49 h 234"/>
                  <a:gd name="T102" fmla="*/ 115 w 208"/>
                  <a:gd name="T103" fmla="*/ 44 h 234"/>
                  <a:gd name="T104" fmla="*/ 115 w 208"/>
                  <a:gd name="T105" fmla="*/ 44 h 234"/>
                  <a:gd name="T106" fmla="*/ 120 w 208"/>
                  <a:gd name="T107" fmla="*/ 38 h 234"/>
                  <a:gd name="T108" fmla="*/ 121 w 208"/>
                  <a:gd name="T109" fmla="*/ 31 h 234"/>
                  <a:gd name="T110" fmla="*/ 124 w 208"/>
                  <a:gd name="T111" fmla="*/ 28 h 234"/>
                  <a:gd name="T112" fmla="*/ 130 w 208"/>
                  <a:gd name="T113" fmla="*/ 20 h 234"/>
                  <a:gd name="T114" fmla="*/ 133 w 208"/>
                  <a:gd name="T115" fmla="*/ 11 h 234"/>
                  <a:gd name="T116" fmla="*/ 140 w 208"/>
                  <a:gd name="T117" fmla="*/ 3 h 234"/>
                  <a:gd name="T118" fmla="*/ 140 w 208"/>
                  <a:gd name="T119" fmla="*/ 0 h 234"/>
                  <a:gd name="T120" fmla="*/ 177 w 208"/>
                  <a:gd name="T1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8" h="234">
                    <a:moveTo>
                      <a:pt x="3" y="225"/>
                    </a:moveTo>
                    <a:cubicBezTo>
                      <a:pt x="1" y="228"/>
                      <a:pt x="0" y="231"/>
                      <a:pt x="0" y="234"/>
                    </a:cubicBezTo>
                    <a:cubicBezTo>
                      <a:pt x="3" y="232"/>
                      <a:pt x="5" y="229"/>
                      <a:pt x="6" y="227"/>
                    </a:cubicBezTo>
                    <a:cubicBezTo>
                      <a:pt x="6" y="227"/>
                      <a:pt x="6" y="227"/>
                      <a:pt x="6" y="227"/>
                    </a:cubicBezTo>
                    <a:cubicBezTo>
                      <a:pt x="5" y="226"/>
                      <a:pt x="5" y="226"/>
                      <a:pt x="5" y="226"/>
                    </a:cubicBezTo>
                    <a:cubicBezTo>
                      <a:pt x="5" y="226"/>
                      <a:pt x="5" y="227"/>
                      <a:pt x="5" y="227"/>
                    </a:cubicBezTo>
                    <a:cubicBezTo>
                      <a:pt x="2" y="231"/>
                      <a:pt x="1" y="232"/>
                      <a:pt x="1" y="232"/>
                    </a:cubicBezTo>
                    <a:cubicBezTo>
                      <a:pt x="1" y="232"/>
                      <a:pt x="2" y="229"/>
                      <a:pt x="4" y="226"/>
                    </a:cubicBezTo>
                    <a:cubicBezTo>
                      <a:pt x="3" y="225"/>
                      <a:pt x="3" y="225"/>
                      <a:pt x="3" y="225"/>
                    </a:cubicBezTo>
                    <a:moveTo>
                      <a:pt x="10" y="219"/>
                    </a:moveTo>
                    <a:cubicBezTo>
                      <a:pt x="8" y="221"/>
                      <a:pt x="7" y="223"/>
                      <a:pt x="6" y="225"/>
                    </a:cubicBezTo>
                    <a:cubicBezTo>
                      <a:pt x="7" y="226"/>
                      <a:pt x="7" y="226"/>
                      <a:pt x="7" y="226"/>
                    </a:cubicBezTo>
                    <a:cubicBezTo>
                      <a:pt x="9" y="224"/>
                      <a:pt x="10" y="222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0" y="219"/>
                      <a:pt x="10" y="219"/>
                      <a:pt x="10" y="219"/>
                    </a:cubicBezTo>
                    <a:moveTo>
                      <a:pt x="8" y="217"/>
                    </a:moveTo>
                    <a:cubicBezTo>
                      <a:pt x="6" y="220"/>
                      <a:pt x="5" y="222"/>
                      <a:pt x="4" y="224"/>
                    </a:cubicBezTo>
                    <a:cubicBezTo>
                      <a:pt x="4" y="224"/>
                      <a:pt x="4" y="224"/>
                      <a:pt x="4" y="224"/>
                    </a:cubicBezTo>
                    <a:cubicBezTo>
                      <a:pt x="5" y="225"/>
                      <a:pt x="5" y="225"/>
                      <a:pt x="5" y="225"/>
                    </a:cubicBezTo>
                    <a:cubicBezTo>
                      <a:pt x="7" y="223"/>
                      <a:pt x="8" y="220"/>
                      <a:pt x="9" y="218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8" y="217"/>
                      <a:pt x="8" y="217"/>
                      <a:pt x="8" y="217"/>
                    </a:cubicBezTo>
                    <a:moveTo>
                      <a:pt x="16" y="210"/>
                    </a:moveTo>
                    <a:cubicBezTo>
                      <a:pt x="14" y="212"/>
                      <a:pt x="13" y="214"/>
                      <a:pt x="12" y="216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5" y="215"/>
                      <a:pt x="16" y="213"/>
                      <a:pt x="17" y="211"/>
                    </a:cubicBezTo>
                    <a:cubicBezTo>
                      <a:pt x="17" y="210"/>
                      <a:pt x="16" y="210"/>
                      <a:pt x="16" y="210"/>
                    </a:cubicBezTo>
                    <a:moveTo>
                      <a:pt x="13" y="208"/>
                    </a:moveTo>
                    <a:cubicBezTo>
                      <a:pt x="11" y="210"/>
                      <a:pt x="10" y="212"/>
                      <a:pt x="9" y="214"/>
                    </a:cubicBezTo>
                    <a:cubicBezTo>
                      <a:pt x="10" y="215"/>
                      <a:pt x="10" y="215"/>
                      <a:pt x="10" y="215"/>
                    </a:cubicBezTo>
                    <a:cubicBezTo>
                      <a:pt x="14" y="209"/>
                      <a:pt x="14" y="209"/>
                      <a:pt x="14" y="209"/>
                    </a:cubicBezTo>
                    <a:cubicBezTo>
                      <a:pt x="13" y="209"/>
                      <a:pt x="13" y="208"/>
                      <a:pt x="13" y="208"/>
                    </a:cubicBezTo>
                    <a:moveTo>
                      <a:pt x="18" y="206"/>
                    </a:moveTo>
                    <a:cubicBezTo>
                      <a:pt x="18" y="206"/>
                      <a:pt x="18" y="206"/>
                      <a:pt x="18" y="206"/>
                    </a:cubicBezTo>
                    <a:cubicBezTo>
                      <a:pt x="19" y="206"/>
                      <a:pt x="19" y="206"/>
                      <a:pt x="20" y="207"/>
                    </a:cubicBezTo>
                    <a:cubicBezTo>
                      <a:pt x="20" y="207"/>
                      <a:pt x="20" y="207"/>
                      <a:pt x="20" y="207"/>
                    </a:cubicBezTo>
                    <a:cubicBezTo>
                      <a:pt x="19" y="206"/>
                      <a:pt x="19" y="206"/>
                      <a:pt x="18" y="206"/>
                    </a:cubicBezTo>
                    <a:moveTo>
                      <a:pt x="16" y="205"/>
                    </a:moveTo>
                    <a:cubicBezTo>
                      <a:pt x="16" y="205"/>
                      <a:pt x="16" y="205"/>
                      <a:pt x="16" y="205"/>
                    </a:cubicBezTo>
                    <a:cubicBezTo>
                      <a:pt x="16" y="205"/>
                      <a:pt x="16" y="205"/>
                      <a:pt x="16" y="205"/>
                    </a:cubicBezTo>
                    <a:cubicBezTo>
                      <a:pt x="16" y="205"/>
                      <a:pt x="16" y="205"/>
                      <a:pt x="16" y="205"/>
                    </a:cubicBezTo>
                    <a:moveTo>
                      <a:pt x="20" y="203"/>
                    </a:moveTo>
                    <a:cubicBezTo>
                      <a:pt x="19" y="204"/>
                      <a:pt x="19" y="205"/>
                      <a:pt x="18" y="206"/>
                    </a:cubicBezTo>
                    <a:cubicBezTo>
                      <a:pt x="19" y="206"/>
                      <a:pt x="19" y="206"/>
                      <a:pt x="20" y="206"/>
                    </a:cubicBezTo>
                    <a:cubicBezTo>
                      <a:pt x="20" y="206"/>
                      <a:pt x="21" y="205"/>
                      <a:pt x="21" y="204"/>
                    </a:cubicBezTo>
                    <a:cubicBezTo>
                      <a:pt x="21" y="204"/>
                      <a:pt x="20" y="203"/>
                      <a:pt x="20" y="203"/>
                    </a:cubicBezTo>
                    <a:moveTo>
                      <a:pt x="20" y="202"/>
                    </a:moveTo>
                    <a:cubicBezTo>
                      <a:pt x="20" y="202"/>
                      <a:pt x="20" y="202"/>
                      <a:pt x="20" y="203"/>
                    </a:cubicBezTo>
                    <a:cubicBezTo>
                      <a:pt x="21" y="203"/>
                      <a:pt x="21" y="203"/>
                      <a:pt x="21" y="204"/>
                    </a:cubicBezTo>
                    <a:cubicBezTo>
                      <a:pt x="22" y="203"/>
                      <a:pt x="22" y="203"/>
                      <a:pt x="22" y="203"/>
                    </a:cubicBezTo>
                    <a:cubicBezTo>
                      <a:pt x="20" y="202"/>
                      <a:pt x="20" y="202"/>
                      <a:pt x="20" y="202"/>
                    </a:cubicBezTo>
                    <a:moveTo>
                      <a:pt x="17" y="201"/>
                    </a:moveTo>
                    <a:cubicBezTo>
                      <a:pt x="16" y="202"/>
                      <a:pt x="16" y="203"/>
                      <a:pt x="15" y="204"/>
                    </a:cubicBezTo>
                    <a:cubicBezTo>
                      <a:pt x="15" y="204"/>
                      <a:pt x="16" y="204"/>
                      <a:pt x="16" y="204"/>
                    </a:cubicBezTo>
                    <a:cubicBezTo>
                      <a:pt x="16" y="204"/>
                      <a:pt x="16" y="204"/>
                      <a:pt x="16" y="205"/>
                    </a:cubicBezTo>
                    <a:cubicBezTo>
                      <a:pt x="18" y="202"/>
                      <a:pt x="18" y="202"/>
                      <a:pt x="18" y="202"/>
                    </a:cubicBezTo>
                    <a:cubicBezTo>
                      <a:pt x="17" y="202"/>
                      <a:pt x="17" y="201"/>
                      <a:pt x="17" y="201"/>
                    </a:cubicBezTo>
                    <a:moveTo>
                      <a:pt x="17" y="200"/>
                    </a:moveTo>
                    <a:cubicBezTo>
                      <a:pt x="17" y="200"/>
                      <a:pt x="17" y="201"/>
                      <a:pt x="17" y="201"/>
                    </a:cubicBezTo>
                    <a:cubicBezTo>
                      <a:pt x="17" y="201"/>
                      <a:pt x="18" y="201"/>
                      <a:pt x="18" y="201"/>
                    </a:cubicBezTo>
                    <a:cubicBezTo>
                      <a:pt x="18" y="201"/>
                      <a:pt x="18" y="201"/>
                      <a:pt x="18" y="201"/>
                    </a:cubicBezTo>
                    <a:cubicBezTo>
                      <a:pt x="17" y="200"/>
                      <a:pt x="17" y="200"/>
                      <a:pt x="17" y="200"/>
                    </a:cubicBezTo>
                    <a:moveTo>
                      <a:pt x="23" y="197"/>
                    </a:moveTo>
                    <a:cubicBezTo>
                      <a:pt x="23" y="198"/>
                      <a:pt x="23" y="198"/>
                      <a:pt x="23" y="198"/>
                    </a:cubicBezTo>
                    <a:cubicBezTo>
                      <a:pt x="24" y="198"/>
                      <a:pt x="24" y="198"/>
                      <a:pt x="25" y="199"/>
                    </a:cubicBezTo>
                    <a:cubicBezTo>
                      <a:pt x="25" y="198"/>
                      <a:pt x="25" y="198"/>
                      <a:pt x="25" y="198"/>
                    </a:cubicBezTo>
                    <a:cubicBezTo>
                      <a:pt x="23" y="197"/>
                      <a:pt x="23" y="197"/>
                      <a:pt x="23" y="197"/>
                    </a:cubicBezTo>
                    <a:moveTo>
                      <a:pt x="20" y="196"/>
                    </a:moveTo>
                    <a:cubicBezTo>
                      <a:pt x="20" y="196"/>
                      <a:pt x="20" y="196"/>
                      <a:pt x="20" y="196"/>
                    </a:cubicBezTo>
                    <a:cubicBezTo>
                      <a:pt x="20" y="196"/>
                      <a:pt x="20" y="196"/>
                      <a:pt x="21" y="197"/>
                    </a:cubicBezTo>
                    <a:cubicBezTo>
                      <a:pt x="21" y="196"/>
                      <a:pt x="21" y="196"/>
                      <a:pt x="21" y="196"/>
                    </a:cubicBezTo>
                    <a:cubicBezTo>
                      <a:pt x="20" y="196"/>
                      <a:pt x="20" y="196"/>
                      <a:pt x="20" y="196"/>
                    </a:cubicBezTo>
                    <a:moveTo>
                      <a:pt x="26" y="192"/>
                    </a:moveTo>
                    <a:cubicBezTo>
                      <a:pt x="26" y="194"/>
                      <a:pt x="25" y="195"/>
                      <a:pt x="24" y="197"/>
                    </a:cubicBezTo>
                    <a:cubicBezTo>
                      <a:pt x="24" y="197"/>
                      <a:pt x="25" y="197"/>
                      <a:pt x="25" y="197"/>
                    </a:cubicBezTo>
                    <a:cubicBezTo>
                      <a:pt x="26" y="196"/>
                      <a:pt x="27" y="195"/>
                      <a:pt x="28" y="193"/>
                    </a:cubicBezTo>
                    <a:cubicBezTo>
                      <a:pt x="27" y="193"/>
                      <a:pt x="27" y="193"/>
                      <a:pt x="26" y="192"/>
                    </a:cubicBezTo>
                    <a:moveTo>
                      <a:pt x="27" y="191"/>
                    </a:move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2"/>
                      <a:pt x="28" y="192"/>
                      <a:pt x="28" y="193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7" y="192"/>
                      <a:pt x="27" y="191"/>
                    </a:cubicBezTo>
                    <a:moveTo>
                      <a:pt x="23" y="190"/>
                    </a:moveTo>
                    <a:cubicBezTo>
                      <a:pt x="22" y="192"/>
                      <a:pt x="21" y="193"/>
                      <a:pt x="20" y="195"/>
                    </a:cubicBezTo>
                    <a:cubicBezTo>
                      <a:pt x="20" y="195"/>
                      <a:pt x="21" y="195"/>
                      <a:pt x="21" y="195"/>
                    </a:cubicBezTo>
                    <a:cubicBezTo>
                      <a:pt x="21" y="195"/>
                      <a:pt x="21" y="195"/>
                      <a:pt x="21" y="195"/>
                    </a:cubicBezTo>
                    <a:cubicBezTo>
                      <a:pt x="22" y="194"/>
                      <a:pt x="22" y="194"/>
                      <a:pt x="22" y="194"/>
                    </a:cubicBezTo>
                    <a:cubicBezTo>
                      <a:pt x="24" y="191"/>
                      <a:pt x="24" y="191"/>
                      <a:pt x="24" y="191"/>
                    </a:cubicBezTo>
                    <a:cubicBezTo>
                      <a:pt x="24" y="191"/>
                      <a:pt x="23" y="190"/>
                      <a:pt x="23" y="190"/>
                    </a:cubicBezTo>
                    <a:moveTo>
                      <a:pt x="28" y="189"/>
                    </a:moveTo>
                    <a:cubicBezTo>
                      <a:pt x="28" y="190"/>
                      <a:pt x="28" y="190"/>
                      <a:pt x="28" y="190"/>
                    </a:cubicBezTo>
                    <a:cubicBezTo>
                      <a:pt x="29" y="190"/>
                      <a:pt x="29" y="190"/>
                      <a:pt x="29" y="190"/>
                    </a:cubicBezTo>
                    <a:cubicBezTo>
                      <a:pt x="29" y="190"/>
                      <a:pt x="30" y="190"/>
                      <a:pt x="30" y="190"/>
                    </a:cubicBezTo>
                    <a:cubicBezTo>
                      <a:pt x="28" y="189"/>
                      <a:pt x="28" y="189"/>
                      <a:pt x="28" y="189"/>
                    </a:cubicBezTo>
                    <a:moveTo>
                      <a:pt x="23" y="189"/>
                    </a:moveTo>
                    <a:cubicBezTo>
                      <a:pt x="23" y="189"/>
                      <a:pt x="23" y="189"/>
                      <a:pt x="23" y="190"/>
                    </a:cubicBezTo>
                    <a:cubicBezTo>
                      <a:pt x="24" y="190"/>
                      <a:pt x="24" y="190"/>
                      <a:pt x="24" y="190"/>
                    </a:cubicBezTo>
                    <a:cubicBezTo>
                      <a:pt x="24" y="190"/>
                      <a:pt x="24" y="190"/>
                      <a:pt x="24" y="190"/>
                    </a:cubicBezTo>
                    <a:cubicBezTo>
                      <a:pt x="24" y="190"/>
                      <a:pt x="24" y="189"/>
                      <a:pt x="23" y="189"/>
                    </a:cubicBezTo>
                    <a:moveTo>
                      <a:pt x="25" y="187"/>
                    </a:moveTo>
                    <a:cubicBezTo>
                      <a:pt x="25" y="187"/>
                      <a:pt x="25" y="187"/>
                      <a:pt x="24" y="187"/>
                    </a:cubicBezTo>
                    <a:cubicBezTo>
                      <a:pt x="25" y="188"/>
                      <a:pt x="25" y="188"/>
                      <a:pt x="25" y="188"/>
                    </a:cubicBezTo>
                    <a:cubicBezTo>
                      <a:pt x="26" y="188"/>
                      <a:pt x="26" y="188"/>
                      <a:pt x="26" y="188"/>
                    </a:cubicBezTo>
                    <a:cubicBezTo>
                      <a:pt x="25" y="187"/>
                      <a:pt x="25" y="187"/>
                      <a:pt x="25" y="187"/>
                    </a:cubicBezTo>
                    <a:moveTo>
                      <a:pt x="31" y="184"/>
                    </a:moveTo>
                    <a:cubicBezTo>
                      <a:pt x="31" y="185"/>
                      <a:pt x="30" y="186"/>
                      <a:pt x="30" y="187"/>
                    </a:cubicBezTo>
                    <a:cubicBezTo>
                      <a:pt x="30" y="187"/>
                      <a:pt x="31" y="188"/>
                      <a:pt x="31" y="188"/>
                    </a:cubicBezTo>
                    <a:cubicBezTo>
                      <a:pt x="32" y="187"/>
                      <a:pt x="32" y="186"/>
                      <a:pt x="33" y="185"/>
                    </a:cubicBezTo>
                    <a:cubicBezTo>
                      <a:pt x="32" y="185"/>
                      <a:pt x="32" y="185"/>
                      <a:pt x="31" y="184"/>
                    </a:cubicBezTo>
                    <a:moveTo>
                      <a:pt x="32" y="184"/>
                    </a:moveTo>
                    <a:cubicBezTo>
                      <a:pt x="32" y="184"/>
                      <a:pt x="32" y="184"/>
                      <a:pt x="32" y="184"/>
                    </a:cubicBezTo>
                    <a:cubicBezTo>
                      <a:pt x="32" y="184"/>
                      <a:pt x="33" y="184"/>
                      <a:pt x="33" y="184"/>
                    </a:cubicBezTo>
                    <a:cubicBezTo>
                      <a:pt x="33" y="184"/>
                      <a:pt x="33" y="184"/>
                      <a:pt x="33" y="184"/>
                    </a:cubicBezTo>
                    <a:cubicBezTo>
                      <a:pt x="33" y="184"/>
                      <a:pt x="32" y="184"/>
                      <a:pt x="32" y="184"/>
                    </a:cubicBezTo>
                    <a:moveTo>
                      <a:pt x="28" y="182"/>
                    </a:moveTo>
                    <a:cubicBezTo>
                      <a:pt x="27" y="183"/>
                      <a:pt x="26" y="184"/>
                      <a:pt x="26" y="185"/>
                    </a:cubicBezTo>
                    <a:cubicBezTo>
                      <a:pt x="26" y="185"/>
                      <a:pt x="27" y="185"/>
                      <a:pt x="27" y="186"/>
                    </a:cubicBezTo>
                    <a:cubicBezTo>
                      <a:pt x="29" y="183"/>
                      <a:pt x="29" y="183"/>
                      <a:pt x="29" y="183"/>
                    </a:cubicBezTo>
                    <a:cubicBezTo>
                      <a:pt x="28" y="183"/>
                      <a:pt x="28" y="182"/>
                      <a:pt x="28" y="182"/>
                    </a:cubicBezTo>
                    <a:moveTo>
                      <a:pt x="27" y="182"/>
                    </a:moveTo>
                    <a:cubicBezTo>
                      <a:pt x="26" y="183"/>
                      <a:pt x="26" y="184"/>
                      <a:pt x="25" y="185"/>
                    </a:cubicBezTo>
                    <a:cubicBezTo>
                      <a:pt x="25" y="185"/>
                      <a:pt x="25" y="185"/>
                      <a:pt x="25" y="185"/>
                    </a:cubicBezTo>
                    <a:cubicBezTo>
                      <a:pt x="26" y="184"/>
                      <a:pt x="26" y="183"/>
                      <a:pt x="27" y="182"/>
                    </a:cubicBezTo>
                    <a:cubicBezTo>
                      <a:pt x="27" y="182"/>
                      <a:pt x="27" y="182"/>
                      <a:pt x="27" y="182"/>
                    </a:cubicBezTo>
                    <a:moveTo>
                      <a:pt x="28" y="181"/>
                    </a:moveTo>
                    <a:cubicBezTo>
                      <a:pt x="28" y="181"/>
                      <a:pt x="28" y="181"/>
                      <a:pt x="28" y="181"/>
                    </a:cubicBezTo>
                    <a:cubicBezTo>
                      <a:pt x="28" y="181"/>
                      <a:pt x="29" y="182"/>
                      <a:pt x="29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9" y="182"/>
                      <a:pt x="28" y="181"/>
                      <a:pt x="28" y="181"/>
                    </a:cubicBezTo>
                    <a:moveTo>
                      <a:pt x="28" y="181"/>
                    </a:moveTo>
                    <a:cubicBezTo>
                      <a:pt x="27" y="181"/>
                      <a:pt x="27" y="181"/>
                      <a:pt x="27" y="181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8" y="181"/>
                      <a:pt x="28" y="181"/>
                      <a:pt x="28" y="181"/>
                    </a:cubicBezTo>
                    <a:moveTo>
                      <a:pt x="34" y="181"/>
                    </a:moveTo>
                    <a:cubicBezTo>
                      <a:pt x="33" y="181"/>
                      <a:pt x="33" y="182"/>
                      <a:pt x="33" y="182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2"/>
                      <a:pt x="34" y="182"/>
                      <a:pt x="35" y="181"/>
                    </a:cubicBezTo>
                    <a:cubicBezTo>
                      <a:pt x="34" y="181"/>
                      <a:pt x="34" y="181"/>
                      <a:pt x="34" y="181"/>
                    </a:cubicBezTo>
                    <a:moveTo>
                      <a:pt x="30" y="179"/>
                    </a:moveTo>
                    <a:cubicBezTo>
                      <a:pt x="29" y="179"/>
                      <a:pt x="29" y="179"/>
                      <a:pt x="29" y="180"/>
                    </a:cubicBezTo>
                    <a:cubicBezTo>
                      <a:pt x="30" y="180"/>
                      <a:pt x="30" y="180"/>
                      <a:pt x="30" y="180"/>
                    </a:cubicBezTo>
                    <a:cubicBezTo>
                      <a:pt x="31" y="179"/>
                      <a:pt x="31" y="179"/>
                      <a:pt x="31" y="179"/>
                    </a:cubicBezTo>
                    <a:cubicBezTo>
                      <a:pt x="30" y="179"/>
                      <a:pt x="30" y="179"/>
                      <a:pt x="30" y="179"/>
                    </a:cubicBezTo>
                    <a:moveTo>
                      <a:pt x="29" y="178"/>
                    </a:moveTo>
                    <a:cubicBezTo>
                      <a:pt x="29" y="179"/>
                      <a:pt x="29" y="179"/>
                      <a:pt x="28" y="179"/>
                    </a:cubicBezTo>
                    <a:cubicBezTo>
                      <a:pt x="29" y="179"/>
                      <a:pt x="29" y="179"/>
                      <a:pt x="29" y="179"/>
                    </a:cubicBezTo>
                    <a:cubicBezTo>
                      <a:pt x="29" y="179"/>
                      <a:pt x="29" y="179"/>
                      <a:pt x="29" y="178"/>
                    </a:cubicBezTo>
                    <a:cubicBezTo>
                      <a:pt x="29" y="178"/>
                      <a:pt x="29" y="178"/>
                      <a:pt x="29" y="178"/>
                    </a:cubicBezTo>
                    <a:moveTo>
                      <a:pt x="39" y="172"/>
                    </a:moveTo>
                    <a:cubicBezTo>
                      <a:pt x="38" y="174"/>
                      <a:pt x="36" y="176"/>
                      <a:pt x="35" y="178"/>
                    </a:cubicBezTo>
                    <a:cubicBezTo>
                      <a:pt x="35" y="179"/>
                      <a:pt x="36" y="179"/>
                      <a:pt x="36" y="179"/>
                    </a:cubicBezTo>
                    <a:cubicBezTo>
                      <a:pt x="37" y="177"/>
                      <a:pt x="38" y="176"/>
                      <a:pt x="39" y="174"/>
                    </a:cubicBezTo>
                    <a:cubicBezTo>
                      <a:pt x="39" y="173"/>
                      <a:pt x="40" y="173"/>
                      <a:pt x="40" y="173"/>
                    </a:cubicBezTo>
                    <a:cubicBezTo>
                      <a:pt x="40" y="172"/>
                      <a:pt x="39" y="172"/>
                      <a:pt x="39" y="172"/>
                    </a:cubicBezTo>
                    <a:moveTo>
                      <a:pt x="35" y="169"/>
                    </a:moveTo>
                    <a:cubicBezTo>
                      <a:pt x="34" y="172"/>
                      <a:pt x="32" y="174"/>
                      <a:pt x="31" y="176"/>
                    </a:cubicBezTo>
                    <a:cubicBezTo>
                      <a:pt x="31" y="176"/>
                      <a:pt x="32" y="176"/>
                      <a:pt x="32" y="177"/>
                    </a:cubicBezTo>
                    <a:cubicBezTo>
                      <a:pt x="36" y="170"/>
                      <a:pt x="36" y="170"/>
                      <a:pt x="36" y="170"/>
                    </a:cubicBezTo>
                    <a:cubicBezTo>
                      <a:pt x="36" y="170"/>
                      <a:pt x="35" y="170"/>
                      <a:pt x="35" y="169"/>
                    </a:cubicBezTo>
                    <a:moveTo>
                      <a:pt x="34" y="169"/>
                    </a:moveTo>
                    <a:cubicBezTo>
                      <a:pt x="33" y="172"/>
                      <a:pt x="32" y="174"/>
                      <a:pt x="30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2" y="174"/>
                      <a:pt x="33" y="172"/>
                      <a:pt x="35" y="169"/>
                    </a:cubicBezTo>
                    <a:cubicBezTo>
                      <a:pt x="34" y="169"/>
                      <a:pt x="34" y="169"/>
                      <a:pt x="34" y="169"/>
                    </a:cubicBezTo>
                    <a:moveTo>
                      <a:pt x="41" y="169"/>
                    </a:moveTo>
                    <a:cubicBezTo>
                      <a:pt x="41" y="169"/>
                      <a:pt x="41" y="169"/>
                      <a:pt x="40" y="169"/>
                    </a:cubicBezTo>
                    <a:cubicBezTo>
                      <a:pt x="41" y="170"/>
                      <a:pt x="41" y="170"/>
                      <a:pt x="41" y="170"/>
                    </a:cubicBezTo>
                    <a:cubicBezTo>
                      <a:pt x="42" y="170"/>
                      <a:pt x="42" y="169"/>
                      <a:pt x="42" y="169"/>
                    </a:cubicBezTo>
                    <a:cubicBezTo>
                      <a:pt x="42" y="169"/>
                      <a:pt x="41" y="169"/>
                      <a:pt x="41" y="169"/>
                    </a:cubicBezTo>
                    <a:moveTo>
                      <a:pt x="37" y="166"/>
                    </a:moveTo>
                    <a:cubicBezTo>
                      <a:pt x="37" y="166"/>
                      <a:pt x="37" y="167"/>
                      <a:pt x="36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6"/>
                      <a:pt x="37" y="166"/>
                      <a:pt x="37" y="166"/>
                    </a:cubicBezTo>
                    <a:moveTo>
                      <a:pt x="36" y="166"/>
                    </a:moveTo>
                    <a:cubicBezTo>
                      <a:pt x="36" y="166"/>
                      <a:pt x="36" y="166"/>
                      <a:pt x="36" y="166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6" y="166"/>
                      <a:pt x="36" y="166"/>
                      <a:pt x="36" y="166"/>
                    </a:cubicBezTo>
                    <a:cubicBezTo>
                      <a:pt x="36" y="166"/>
                      <a:pt x="36" y="166"/>
                      <a:pt x="36" y="166"/>
                    </a:cubicBezTo>
                    <a:moveTo>
                      <a:pt x="46" y="161"/>
                    </a:moveTo>
                    <a:cubicBezTo>
                      <a:pt x="45" y="162"/>
                      <a:pt x="44" y="164"/>
                      <a:pt x="43" y="166"/>
                    </a:cubicBezTo>
                    <a:cubicBezTo>
                      <a:pt x="43" y="166"/>
                      <a:pt x="43" y="166"/>
                      <a:pt x="43" y="167"/>
                    </a:cubicBezTo>
                    <a:cubicBezTo>
                      <a:pt x="44" y="165"/>
                      <a:pt x="46" y="163"/>
                      <a:pt x="47" y="161"/>
                    </a:cubicBezTo>
                    <a:cubicBezTo>
                      <a:pt x="46" y="161"/>
                      <a:pt x="46" y="161"/>
                      <a:pt x="46" y="161"/>
                    </a:cubicBezTo>
                    <a:moveTo>
                      <a:pt x="46" y="159"/>
                    </a:moveTo>
                    <a:cubicBezTo>
                      <a:pt x="46" y="160"/>
                      <a:pt x="46" y="160"/>
                      <a:pt x="46" y="160"/>
                    </a:cubicBezTo>
                    <a:cubicBezTo>
                      <a:pt x="46" y="160"/>
                      <a:pt x="47" y="161"/>
                      <a:pt x="47" y="161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0"/>
                      <a:pt x="47" y="160"/>
                      <a:pt x="46" y="159"/>
                    </a:cubicBezTo>
                    <a:moveTo>
                      <a:pt x="41" y="158"/>
                    </a:moveTo>
                    <a:cubicBezTo>
                      <a:pt x="40" y="160"/>
                      <a:pt x="39" y="162"/>
                      <a:pt x="38" y="164"/>
                    </a:cubicBezTo>
                    <a:cubicBezTo>
                      <a:pt x="39" y="164"/>
                      <a:pt x="39" y="164"/>
                      <a:pt x="39" y="164"/>
                    </a:cubicBezTo>
                    <a:cubicBezTo>
                      <a:pt x="42" y="159"/>
                      <a:pt x="42" y="159"/>
                      <a:pt x="42" y="159"/>
                    </a:cubicBezTo>
                    <a:cubicBezTo>
                      <a:pt x="42" y="158"/>
                      <a:pt x="42" y="158"/>
                      <a:pt x="41" y="158"/>
                    </a:cubicBezTo>
                    <a:moveTo>
                      <a:pt x="41" y="158"/>
                    </a:moveTo>
                    <a:cubicBezTo>
                      <a:pt x="40" y="159"/>
                      <a:pt x="39" y="161"/>
                      <a:pt x="37" y="163"/>
                    </a:cubicBezTo>
                    <a:cubicBezTo>
                      <a:pt x="38" y="163"/>
                      <a:pt x="38" y="163"/>
                      <a:pt x="38" y="163"/>
                    </a:cubicBezTo>
                    <a:cubicBezTo>
                      <a:pt x="39" y="162"/>
                      <a:pt x="40" y="160"/>
                      <a:pt x="41" y="159"/>
                    </a:cubicBezTo>
                    <a:cubicBezTo>
                      <a:pt x="41" y="158"/>
                      <a:pt x="41" y="158"/>
                      <a:pt x="41" y="158"/>
                    </a:cubicBezTo>
                    <a:cubicBezTo>
                      <a:pt x="41" y="158"/>
                      <a:pt x="41" y="158"/>
                      <a:pt x="41" y="158"/>
                    </a:cubicBezTo>
                    <a:moveTo>
                      <a:pt x="42" y="157"/>
                    </a:moveTo>
                    <a:cubicBezTo>
                      <a:pt x="42" y="157"/>
                      <a:pt x="42" y="157"/>
                      <a:pt x="42" y="158"/>
                    </a:cubicBezTo>
                    <a:cubicBezTo>
                      <a:pt x="42" y="158"/>
                      <a:pt x="42" y="158"/>
                      <a:pt x="43" y="158"/>
                    </a:cubicBezTo>
                    <a:cubicBezTo>
                      <a:pt x="43" y="157"/>
                      <a:pt x="43" y="157"/>
                      <a:pt x="43" y="157"/>
                    </a:cubicBezTo>
                    <a:cubicBezTo>
                      <a:pt x="43" y="157"/>
                      <a:pt x="42" y="157"/>
                      <a:pt x="42" y="157"/>
                    </a:cubicBezTo>
                    <a:moveTo>
                      <a:pt x="41" y="156"/>
                    </a:moveTo>
                    <a:cubicBezTo>
                      <a:pt x="41" y="157"/>
                      <a:pt x="41" y="157"/>
                      <a:pt x="41" y="157"/>
                    </a:cubicBezTo>
                    <a:cubicBezTo>
                      <a:pt x="41" y="157"/>
                      <a:pt x="41" y="157"/>
                      <a:pt x="41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7"/>
                      <a:pt x="42" y="156"/>
                      <a:pt x="41" y="156"/>
                    </a:cubicBezTo>
                    <a:moveTo>
                      <a:pt x="49" y="155"/>
                    </a:moveTo>
                    <a:cubicBezTo>
                      <a:pt x="49" y="155"/>
                      <a:pt x="49" y="155"/>
                      <a:pt x="49" y="155"/>
                    </a:cubicBezTo>
                    <a:cubicBezTo>
                      <a:pt x="49" y="155"/>
                      <a:pt x="50" y="155"/>
                      <a:pt x="50" y="155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50" y="155"/>
                      <a:pt x="49" y="155"/>
                      <a:pt x="49" y="155"/>
                    </a:cubicBezTo>
                    <a:moveTo>
                      <a:pt x="45" y="152"/>
                    </a:move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3"/>
                      <a:pt x="45" y="153"/>
                      <a:pt x="46" y="153"/>
                    </a:cubicBezTo>
                    <a:cubicBezTo>
                      <a:pt x="46" y="153"/>
                      <a:pt x="46" y="153"/>
                      <a:pt x="46" y="153"/>
                    </a:cubicBezTo>
                    <a:cubicBezTo>
                      <a:pt x="45" y="153"/>
                      <a:pt x="45" y="152"/>
                      <a:pt x="45" y="152"/>
                    </a:cubicBezTo>
                    <a:moveTo>
                      <a:pt x="45" y="152"/>
                    </a:move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6" y="152"/>
                    </a:cubicBezTo>
                    <a:cubicBezTo>
                      <a:pt x="45" y="152"/>
                      <a:pt x="45" y="152"/>
                      <a:pt x="45" y="152"/>
                    </a:cubicBezTo>
                    <a:moveTo>
                      <a:pt x="45" y="152"/>
                    </a:move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6" y="152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5" y="152"/>
                      <a:pt x="45" y="152"/>
                      <a:pt x="45" y="152"/>
                    </a:cubicBezTo>
                    <a:moveTo>
                      <a:pt x="44" y="152"/>
                    </a:move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moveTo>
                      <a:pt x="44" y="152"/>
                    </a:move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moveTo>
                      <a:pt x="44" y="152"/>
                    </a:move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4" y="152"/>
                      <a:pt x="44" y="152"/>
                    </a:cubicBezTo>
                    <a:moveTo>
                      <a:pt x="45" y="152"/>
                    </a:move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6" y="152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6" y="152"/>
                      <a:pt x="45" y="152"/>
                      <a:pt x="45" y="152"/>
                    </a:cubicBezTo>
                    <a:moveTo>
                      <a:pt x="44" y="151"/>
                    </a:moveTo>
                    <a:cubicBezTo>
                      <a:pt x="44" y="151"/>
                      <a:pt x="44" y="151"/>
                      <a:pt x="44" y="152"/>
                    </a:cubicBezTo>
                    <a:cubicBezTo>
                      <a:pt x="44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5" y="151"/>
                    </a:cubicBezTo>
                    <a:cubicBezTo>
                      <a:pt x="45" y="151"/>
                      <a:pt x="45" y="151"/>
                      <a:pt x="44" y="151"/>
                    </a:cubicBezTo>
                    <a:moveTo>
                      <a:pt x="52" y="150"/>
                    </a:moveTo>
                    <a:cubicBezTo>
                      <a:pt x="51" y="151"/>
                      <a:pt x="50" y="153"/>
                      <a:pt x="50" y="154"/>
                    </a:cubicBezTo>
                    <a:cubicBezTo>
                      <a:pt x="50" y="154"/>
                      <a:pt x="50" y="154"/>
                      <a:pt x="51" y="154"/>
                    </a:cubicBezTo>
                    <a:cubicBezTo>
                      <a:pt x="51" y="153"/>
                      <a:pt x="52" y="152"/>
                      <a:pt x="53" y="150"/>
                    </a:cubicBezTo>
                    <a:cubicBezTo>
                      <a:pt x="53" y="150"/>
                      <a:pt x="52" y="150"/>
                      <a:pt x="52" y="150"/>
                    </a:cubicBezTo>
                    <a:moveTo>
                      <a:pt x="48" y="147"/>
                    </a:moveTo>
                    <a:cubicBezTo>
                      <a:pt x="47" y="149"/>
                      <a:pt x="46" y="150"/>
                      <a:pt x="45" y="151"/>
                    </a:cubicBezTo>
                    <a:cubicBezTo>
                      <a:pt x="46" y="151"/>
                      <a:pt x="46" y="152"/>
                      <a:pt x="46" y="152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8" y="148"/>
                      <a:pt x="48" y="147"/>
                      <a:pt x="48" y="147"/>
                    </a:cubicBezTo>
                    <a:moveTo>
                      <a:pt x="47" y="147"/>
                    </a:moveTo>
                    <a:cubicBezTo>
                      <a:pt x="46" y="148"/>
                      <a:pt x="45" y="149"/>
                      <a:pt x="45" y="151"/>
                    </a:cubicBezTo>
                    <a:cubicBezTo>
                      <a:pt x="45" y="151"/>
                      <a:pt x="45" y="151"/>
                      <a:pt x="45" y="151"/>
                    </a:cubicBezTo>
                    <a:cubicBezTo>
                      <a:pt x="46" y="150"/>
                      <a:pt x="47" y="148"/>
                      <a:pt x="47" y="147"/>
                    </a:cubicBezTo>
                    <a:cubicBezTo>
                      <a:pt x="47" y="147"/>
                      <a:pt x="47" y="147"/>
                      <a:pt x="47" y="147"/>
                    </a:cubicBezTo>
                    <a:moveTo>
                      <a:pt x="54" y="146"/>
                    </a:moveTo>
                    <a:cubicBezTo>
                      <a:pt x="54" y="147"/>
                      <a:pt x="54" y="147"/>
                      <a:pt x="54" y="147"/>
                    </a:cubicBezTo>
                    <a:cubicBezTo>
                      <a:pt x="54" y="147"/>
                      <a:pt x="54" y="148"/>
                      <a:pt x="54" y="148"/>
                    </a:cubicBezTo>
                    <a:cubicBezTo>
                      <a:pt x="55" y="147"/>
                      <a:pt x="55" y="147"/>
                      <a:pt x="55" y="147"/>
                    </a:cubicBezTo>
                    <a:cubicBezTo>
                      <a:pt x="55" y="147"/>
                      <a:pt x="54" y="147"/>
                      <a:pt x="54" y="146"/>
                    </a:cubicBezTo>
                    <a:moveTo>
                      <a:pt x="54" y="146"/>
                    </a:moveTo>
                    <a:cubicBezTo>
                      <a:pt x="54" y="146"/>
                      <a:pt x="54" y="146"/>
                      <a:pt x="54" y="146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5" y="146"/>
                      <a:pt x="55" y="146"/>
                      <a:pt x="54" y="146"/>
                    </a:cubicBezTo>
                    <a:moveTo>
                      <a:pt x="55" y="145"/>
                    </a:moveTo>
                    <a:cubicBezTo>
                      <a:pt x="55" y="145"/>
                      <a:pt x="55" y="146"/>
                      <a:pt x="55" y="146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5" y="146"/>
                      <a:pt x="55" y="146"/>
                      <a:pt x="56" y="146"/>
                    </a:cubicBezTo>
                    <a:cubicBezTo>
                      <a:pt x="55" y="146"/>
                      <a:pt x="55" y="145"/>
                      <a:pt x="55" y="145"/>
                    </a:cubicBezTo>
                    <a:moveTo>
                      <a:pt x="55" y="144"/>
                    </a:moveTo>
                    <a:cubicBezTo>
                      <a:pt x="55" y="144"/>
                      <a:pt x="55" y="145"/>
                      <a:pt x="55" y="145"/>
                    </a:cubicBezTo>
                    <a:cubicBezTo>
                      <a:pt x="55" y="145"/>
                      <a:pt x="56" y="145"/>
                      <a:pt x="56" y="145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5"/>
                      <a:pt x="56" y="144"/>
                      <a:pt x="55" y="144"/>
                    </a:cubicBezTo>
                    <a:moveTo>
                      <a:pt x="50" y="144"/>
                    </a:moveTo>
                    <a:cubicBezTo>
                      <a:pt x="49" y="144"/>
                      <a:pt x="49" y="144"/>
                      <a:pt x="49" y="145"/>
                    </a:cubicBezTo>
                    <a:cubicBezTo>
                      <a:pt x="49" y="145"/>
                      <a:pt x="50" y="145"/>
                      <a:pt x="50" y="145"/>
                    </a:cubicBezTo>
                    <a:cubicBezTo>
                      <a:pt x="50" y="145"/>
                      <a:pt x="50" y="145"/>
                      <a:pt x="50" y="144"/>
                    </a:cubicBezTo>
                    <a:cubicBezTo>
                      <a:pt x="50" y="144"/>
                      <a:pt x="50" y="144"/>
                      <a:pt x="50" y="144"/>
                    </a:cubicBezTo>
                    <a:moveTo>
                      <a:pt x="56" y="143"/>
                    </a:move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7" y="144"/>
                      <a:pt x="57" y="144"/>
                    </a:cubicBezTo>
                    <a:cubicBezTo>
                      <a:pt x="56" y="144"/>
                      <a:pt x="56" y="144"/>
                      <a:pt x="56" y="143"/>
                    </a:cubicBezTo>
                    <a:moveTo>
                      <a:pt x="49" y="143"/>
                    </a:moveTo>
                    <a:cubicBezTo>
                      <a:pt x="49" y="144"/>
                      <a:pt x="49" y="144"/>
                      <a:pt x="49" y="144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49" y="144"/>
                      <a:pt x="49" y="143"/>
                      <a:pt x="49" y="143"/>
                    </a:cubicBezTo>
                    <a:moveTo>
                      <a:pt x="50" y="143"/>
                    </a:moveTo>
                    <a:cubicBezTo>
                      <a:pt x="50" y="143"/>
                      <a:pt x="50" y="143"/>
                      <a:pt x="50" y="143"/>
                    </a:cubicBezTo>
                    <a:cubicBezTo>
                      <a:pt x="50" y="143"/>
                      <a:pt x="50" y="144"/>
                      <a:pt x="51" y="144"/>
                    </a:cubicBezTo>
                    <a:cubicBezTo>
                      <a:pt x="51" y="144"/>
                      <a:pt x="51" y="144"/>
                      <a:pt x="51" y="144"/>
                    </a:cubicBezTo>
                    <a:cubicBezTo>
                      <a:pt x="50" y="144"/>
                      <a:pt x="50" y="143"/>
                      <a:pt x="50" y="143"/>
                    </a:cubicBezTo>
                    <a:moveTo>
                      <a:pt x="49" y="143"/>
                    </a:moveTo>
                    <a:cubicBezTo>
                      <a:pt x="49" y="143"/>
                      <a:pt x="49" y="143"/>
                      <a:pt x="49" y="143"/>
                    </a:cubicBezTo>
                    <a:cubicBezTo>
                      <a:pt x="49" y="143"/>
                      <a:pt x="50" y="143"/>
                      <a:pt x="50" y="143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0" y="143"/>
                      <a:pt x="49" y="143"/>
                      <a:pt x="49" y="143"/>
                    </a:cubicBezTo>
                    <a:moveTo>
                      <a:pt x="50" y="143"/>
                    </a:moveTo>
                    <a:cubicBezTo>
                      <a:pt x="50" y="143"/>
                      <a:pt x="50" y="143"/>
                      <a:pt x="50" y="143"/>
                    </a:cubicBezTo>
                    <a:cubicBezTo>
                      <a:pt x="50" y="143"/>
                      <a:pt x="51" y="143"/>
                      <a:pt x="51" y="144"/>
                    </a:cubicBezTo>
                    <a:cubicBezTo>
                      <a:pt x="51" y="143"/>
                      <a:pt x="51" y="143"/>
                      <a:pt x="51" y="143"/>
                    </a:cubicBezTo>
                    <a:cubicBezTo>
                      <a:pt x="51" y="143"/>
                      <a:pt x="51" y="143"/>
                      <a:pt x="50" y="143"/>
                    </a:cubicBezTo>
                    <a:moveTo>
                      <a:pt x="50" y="142"/>
                    </a:moveTo>
                    <a:cubicBezTo>
                      <a:pt x="50" y="142"/>
                      <a:pt x="50" y="143"/>
                      <a:pt x="49" y="143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0" y="143"/>
                      <a:pt x="50" y="143"/>
                      <a:pt x="50" y="142"/>
                    </a:cubicBezTo>
                    <a:cubicBezTo>
                      <a:pt x="50" y="142"/>
                      <a:pt x="50" y="142"/>
                      <a:pt x="50" y="142"/>
                    </a:cubicBezTo>
                    <a:moveTo>
                      <a:pt x="57" y="142"/>
                    </a:moveTo>
                    <a:cubicBezTo>
                      <a:pt x="57" y="142"/>
                      <a:pt x="57" y="142"/>
                      <a:pt x="57" y="142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57" y="142"/>
                      <a:pt x="57" y="142"/>
                      <a:pt x="57" y="142"/>
                    </a:cubicBezTo>
                    <a:moveTo>
                      <a:pt x="51" y="141"/>
                    </a:moveTo>
                    <a:cubicBezTo>
                      <a:pt x="51" y="142"/>
                      <a:pt x="51" y="142"/>
                      <a:pt x="51" y="142"/>
                    </a:cubicBezTo>
                    <a:cubicBezTo>
                      <a:pt x="51" y="142"/>
                      <a:pt x="51" y="142"/>
                      <a:pt x="51" y="143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1" y="142"/>
                      <a:pt x="51" y="142"/>
                      <a:pt x="51" y="141"/>
                    </a:cubicBezTo>
                    <a:moveTo>
                      <a:pt x="50" y="141"/>
                    </a:moveTo>
                    <a:cubicBezTo>
                      <a:pt x="50" y="141"/>
                      <a:pt x="50" y="142"/>
                      <a:pt x="50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50" y="142"/>
                      <a:pt x="51" y="142"/>
                      <a:pt x="51" y="141"/>
                    </a:cubicBezTo>
                    <a:cubicBezTo>
                      <a:pt x="51" y="141"/>
                      <a:pt x="50" y="141"/>
                      <a:pt x="50" y="141"/>
                    </a:cubicBezTo>
                    <a:moveTo>
                      <a:pt x="51" y="141"/>
                    </a:moveTo>
                    <a:cubicBezTo>
                      <a:pt x="51" y="141"/>
                      <a:pt x="51" y="141"/>
                      <a:pt x="51" y="141"/>
                    </a:cubicBezTo>
                    <a:cubicBezTo>
                      <a:pt x="51" y="141"/>
                      <a:pt x="52" y="142"/>
                      <a:pt x="52" y="142"/>
                    </a:cubicBezTo>
                    <a:cubicBezTo>
                      <a:pt x="52" y="142"/>
                      <a:pt x="52" y="141"/>
                      <a:pt x="52" y="141"/>
                    </a:cubicBezTo>
                    <a:cubicBezTo>
                      <a:pt x="52" y="141"/>
                      <a:pt x="52" y="141"/>
                      <a:pt x="51" y="141"/>
                    </a:cubicBezTo>
                    <a:moveTo>
                      <a:pt x="51" y="140"/>
                    </a:moveTo>
                    <a:cubicBezTo>
                      <a:pt x="51" y="141"/>
                      <a:pt x="51" y="141"/>
                      <a:pt x="51" y="141"/>
                    </a:cubicBezTo>
                    <a:cubicBezTo>
                      <a:pt x="51" y="141"/>
                      <a:pt x="51" y="141"/>
                      <a:pt x="51" y="141"/>
                    </a:cubicBezTo>
                    <a:cubicBezTo>
                      <a:pt x="51" y="141"/>
                      <a:pt x="51" y="141"/>
                      <a:pt x="51" y="141"/>
                    </a:cubicBezTo>
                    <a:cubicBezTo>
                      <a:pt x="51" y="140"/>
                      <a:pt x="51" y="140"/>
                      <a:pt x="51" y="140"/>
                    </a:cubicBezTo>
                    <a:moveTo>
                      <a:pt x="59" y="137"/>
                    </a:moveTo>
                    <a:cubicBezTo>
                      <a:pt x="59" y="139"/>
                      <a:pt x="58" y="140"/>
                      <a:pt x="57" y="142"/>
                    </a:cubicBezTo>
                    <a:cubicBezTo>
                      <a:pt x="57" y="142"/>
                      <a:pt x="57" y="142"/>
                      <a:pt x="58" y="142"/>
                    </a:cubicBezTo>
                    <a:cubicBezTo>
                      <a:pt x="58" y="141"/>
                      <a:pt x="59" y="139"/>
                      <a:pt x="60" y="138"/>
                    </a:cubicBezTo>
                    <a:cubicBezTo>
                      <a:pt x="60" y="138"/>
                      <a:pt x="60" y="138"/>
                      <a:pt x="59" y="137"/>
                    </a:cubicBezTo>
                    <a:moveTo>
                      <a:pt x="55" y="135"/>
                    </a:moveTo>
                    <a:cubicBezTo>
                      <a:pt x="54" y="136"/>
                      <a:pt x="53" y="137"/>
                      <a:pt x="52" y="139"/>
                    </a:cubicBezTo>
                    <a:cubicBezTo>
                      <a:pt x="52" y="139"/>
                      <a:pt x="53" y="140"/>
                      <a:pt x="53" y="140"/>
                    </a:cubicBezTo>
                    <a:cubicBezTo>
                      <a:pt x="54" y="138"/>
                      <a:pt x="55" y="137"/>
                      <a:pt x="56" y="135"/>
                    </a:cubicBezTo>
                    <a:cubicBezTo>
                      <a:pt x="55" y="135"/>
                      <a:pt x="55" y="135"/>
                      <a:pt x="55" y="135"/>
                    </a:cubicBezTo>
                    <a:moveTo>
                      <a:pt x="54" y="134"/>
                    </a:moveTo>
                    <a:cubicBezTo>
                      <a:pt x="54" y="136"/>
                      <a:pt x="53" y="137"/>
                      <a:pt x="52" y="139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3" y="137"/>
                      <a:pt x="54" y="136"/>
                      <a:pt x="55" y="135"/>
                    </a:cubicBezTo>
                    <a:cubicBezTo>
                      <a:pt x="55" y="134"/>
                      <a:pt x="54" y="134"/>
                      <a:pt x="54" y="134"/>
                    </a:cubicBezTo>
                    <a:moveTo>
                      <a:pt x="62" y="133"/>
                    </a:moveTo>
                    <a:cubicBezTo>
                      <a:pt x="62" y="133"/>
                      <a:pt x="62" y="133"/>
                      <a:pt x="62" y="133"/>
                    </a:cubicBezTo>
                    <a:cubicBezTo>
                      <a:pt x="62" y="133"/>
                      <a:pt x="62" y="134"/>
                      <a:pt x="63" y="134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62" y="133"/>
                      <a:pt x="62" y="133"/>
                      <a:pt x="62" y="133"/>
                    </a:cubicBezTo>
                    <a:moveTo>
                      <a:pt x="62" y="133"/>
                    </a:moveTo>
                    <a:cubicBezTo>
                      <a:pt x="62" y="133"/>
                      <a:pt x="62" y="133"/>
                      <a:pt x="62" y="133"/>
                    </a:cubicBezTo>
                    <a:cubicBezTo>
                      <a:pt x="62" y="133"/>
                      <a:pt x="63" y="133"/>
                      <a:pt x="63" y="133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3" y="133"/>
                      <a:pt x="62" y="133"/>
                      <a:pt x="62" y="133"/>
                    </a:cubicBezTo>
                    <a:moveTo>
                      <a:pt x="63" y="132"/>
                    </a:moveTo>
                    <a:cubicBezTo>
                      <a:pt x="63" y="132"/>
                      <a:pt x="62" y="132"/>
                      <a:pt x="62" y="133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3" y="133"/>
                      <a:pt x="63" y="133"/>
                      <a:pt x="63" y="132"/>
                    </a:cubicBezTo>
                    <a:cubicBezTo>
                      <a:pt x="63" y="132"/>
                      <a:pt x="63" y="132"/>
                      <a:pt x="63" y="132"/>
                    </a:cubicBezTo>
                    <a:moveTo>
                      <a:pt x="63" y="131"/>
                    </a:moveTo>
                    <a:cubicBezTo>
                      <a:pt x="63" y="131"/>
                      <a:pt x="63" y="132"/>
                      <a:pt x="63" y="132"/>
                    </a:cubicBezTo>
                    <a:cubicBezTo>
                      <a:pt x="63" y="132"/>
                      <a:pt x="63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1"/>
                      <a:pt x="63" y="131"/>
                      <a:pt x="63" y="131"/>
                    </a:cubicBezTo>
                    <a:moveTo>
                      <a:pt x="57" y="130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8" y="130"/>
                      <a:pt x="58" y="130"/>
                      <a:pt x="57" y="130"/>
                    </a:cubicBezTo>
                    <a:moveTo>
                      <a:pt x="58" y="129"/>
                    </a:moveTo>
                    <a:cubicBezTo>
                      <a:pt x="58" y="129"/>
                      <a:pt x="58" y="129"/>
                      <a:pt x="57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9" y="130"/>
                      <a:pt x="59" y="130"/>
                      <a:pt x="59" y="130"/>
                    </a:cubicBezTo>
                    <a:cubicBezTo>
                      <a:pt x="59" y="129"/>
                      <a:pt x="58" y="129"/>
                      <a:pt x="58" y="129"/>
                    </a:cubicBezTo>
                    <a:moveTo>
                      <a:pt x="58" y="128"/>
                    </a:move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8" y="128"/>
                    </a:cubicBezTo>
                    <a:moveTo>
                      <a:pt x="66" y="126"/>
                    </a:moveTo>
                    <a:cubicBezTo>
                      <a:pt x="66" y="126"/>
                      <a:pt x="66" y="126"/>
                      <a:pt x="66" y="127"/>
                    </a:cubicBezTo>
                    <a:cubicBezTo>
                      <a:pt x="66" y="127"/>
                      <a:pt x="66" y="127"/>
                      <a:pt x="67" y="127"/>
                    </a:cubicBezTo>
                    <a:cubicBezTo>
                      <a:pt x="67" y="127"/>
                      <a:pt x="67" y="127"/>
                      <a:pt x="67" y="126"/>
                    </a:cubicBezTo>
                    <a:cubicBezTo>
                      <a:pt x="67" y="126"/>
                      <a:pt x="66" y="126"/>
                      <a:pt x="66" y="126"/>
                    </a:cubicBezTo>
                    <a:moveTo>
                      <a:pt x="62" y="123"/>
                    </a:moveTo>
                    <a:cubicBezTo>
                      <a:pt x="62" y="124"/>
                      <a:pt x="62" y="124"/>
                      <a:pt x="61" y="124"/>
                    </a:cubicBez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62" y="123"/>
                    </a:cubicBezTo>
                    <a:moveTo>
                      <a:pt x="72" y="119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1"/>
                    </a:cubicBezTo>
                    <a:cubicBezTo>
                      <a:pt x="72" y="121"/>
                      <a:pt x="72" y="120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moveTo>
                      <a:pt x="71" y="118"/>
                    </a:moveTo>
                    <a:cubicBezTo>
                      <a:pt x="70" y="119"/>
                      <a:pt x="70" y="120"/>
                      <a:pt x="70" y="120"/>
                    </a:cubicBezTo>
                    <a:cubicBezTo>
                      <a:pt x="70" y="120"/>
                      <a:pt x="70" y="121"/>
                      <a:pt x="70" y="121"/>
                    </a:cubicBezTo>
                    <a:cubicBezTo>
                      <a:pt x="71" y="120"/>
                      <a:pt x="71" y="119"/>
                      <a:pt x="71" y="119"/>
                    </a:cubicBezTo>
                    <a:cubicBezTo>
                      <a:pt x="71" y="119"/>
                      <a:pt x="71" y="118"/>
                      <a:pt x="71" y="118"/>
                    </a:cubicBezTo>
                    <a:moveTo>
                      <a:pt x="74" y="116"/>
                    </a:moveTo>
                    <a:cubicBezTo>
                      <a:pt x="73" y="118"/>
                      <a:pt x="73" y="118"/>
                      <a:pt x="73" y="118"/>
                    </a:cubicBezTo>
                    <a:cubicBezTo>
                      <a:pt x="73" y="118"/>
                      <a:pt x="73" y="118"/>
                      <a:pt x="73" y="118"/>
                    </a:cubicBezTo>
                    <a:cubicBezTo>
                      <a:pt x="73" y="118"/>
                      <a:pt x="74" y="117"/>
                      <a:pt x="74" y="116"/>
                    </a:cubicBezTo>
                    <a:cubicBezTo>
                      <a:pt x="74" y="116"/>
                      <a:pt x="74" y="116"/>
                      <a:pt x="74" y="116"/>
                    </a:cubicBezTo>
                    <a:moveTo>
                      <a:pt x="66" y="116"/>
                    </a:moveTo>
                    <a:cubicBezTo>
                      <a:pt x="66" y="117"/>
                      <a:pt x="66" y="117"/>
                      <a:pt x="65" y="118"/>
                    </a:cubicBezTo>
                    <a:cubicBezTo>
                      <a:pt x="65" y="118"/>
                      <a:pt x="65" y="118"/>
                      <a:pt x="66" y="118"/>
                    </a:cubicBezTo>
                    <a:cubicBezTo>
                      <a:pt x="66" y="117"/>
                      <a:pt x="66" y="117"/>
                      <a:pt x="67" y="116"/>
                    </a:cubicBezTo>
                    <a:cubicBezTo>
                      <a:pt x="67" y="116"/>
                      <a:pt x="67" y="116"/>
                      <a:pt x="66" y="116"/>
                    </a:cubicBezTo>
                    <a:moveTo>
                      <a:pt x="72" y="115"/>
                    </a:moveTo>
                    <a:cubicBezTo>
                      <a:pt x="72" y="116"/>
                      <a:pt x="72" y="117"/>
                      <a:pt x="71" y="117"/>
                    </a:cubicBezTo>
                    <a:cubicBezTo>
                      <a:pt x="71" y="118"/>
                      <a:pt x="72" y="118"/>
                      <a:pt x="72" y="118"/>
                    </a:cubicBezTo>
                    <a:cubicBezTo>
                      <a:pt x="72" y="117"/>
                      <a:pt x="73" y="116"/>
                      <a:pt x="73" y="116"/>
                    </a:cubicBezTo>
                    <a:cubicBezTo>
                      <a:pt x="73" y="116"/>
                      <a:pt x="73" y="115"/>
                      <a:pt x="72" y="115"/>
                    </a:cubicBezTo>
                    <a:moveTo>
                      <a:pt x="68" y="113"/>
                    </a:moveTo>
                    <a:cubicBezTo>
                      <a:pt x="68" y="114"/>
                      <a:pt x="67" y="114"/>
                      <a:pt x="67" y="115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4"/>
                      <a:pt x="68" y="114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moveTo>
                      <a:pt x="81" y="104"/>
                    </a:move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9" y="107"/>
                      <a:pt x="80" y="106"/>
                      <a:pt x="81" y="105"/>
                    </a:cubicBezTo>
                    <a:cubicBezTo>
                      <a:pt x="81" y="104"/>
                      <a:pt x="81" y="104"/>
                      <a:pt x="81" y="104"/>
                    </a:cubicBezTo>
                    <a:moveTo>
                      <a:pt x="79" y="104"/>
                    </a:moveTo>
                    <a:cubicBezTo>
                      <a:pt x="78" y="105"/>
                      <a:pt x="77" y="106"/>
                      <a:pt x="77" y="108"/>
                    </a:cubicBezTo>
                    <a:cubicBezTo>
                      <a:pt x="77" y="108"/>
                      <a:pt x="77" y="108"/>
                      <a:pt x="77" y="108"/>
                    </a:cubicBezTo>
                    <a:cubicBezTo>
                      <a:pt x="78" y="107"/>
                      <a:pt x="79" y="105"/>
                      <a:pt x="80" y="104"/>
                    </a:cubicBezTo>
                    <a:cubicBezTo>
                      <a:pt x="80" y="104"/>
                      <a:pt x="79" y="104"/>
                      <a:pt x="79" y="104"/>
                    </a:cubicBezTo>
                    <a:moveTo>
                      <a:pt x="75" y="101"/>
                    </a:moveTo>
                    <a:cubicBezTo>
                      <a:pt x="74" y="103"/>
                      <a:pt x="73" y="104"/>
                      <a:pt x="73" y="105"/>
                    </a:cubicBezTo>
                    <a:cubicBezTo>
                      <a:pt x="73" y="105"/>
                      <a:pt x="73" y="105"/>
                      <a:pt x="73" y="106"/>
                    </a:cubicBezTo>
                    <a:cubicBezTo>
                      <a:pt x="74" y="104"/>
                      <a:pt x="74" y="103"/>
                      <a:pt x="75" y="101"/>
                    </a:cubicBezTo>
                    <a:cubicBezTo>
                      <a:pt x="75" y="101"/>
                      <a:pt x="75" y="101"/>
                      <a:pt x="75" y="101"/>
                    </a:cubicBezTo>
                    <a:moveTo>
                      <a:pt x="91" y="86"/>
                    </a:moveTo>
                    <a:cubicBezTo>
                      <a:pt x="86" y="95"/>
                      <a:pt x="86" y="95"/>
                      <a:pt x="86" y="95"/>
                    </a:cubicBezTo>
                    <a:cubicBezTo>
                      <a:pt x="86" y="95"/>
                      <a:pt x="86" y="95"/>
                      <a:pt x="86" y="95"/>
                    </a:cubicBezTo>
                    <a:cubicBezTo>
                      <a:pt x="88" y="92"/>
                      <a:pt x="90" y="89"/>
                      <a:pt x="91" y="86"/>
                    </a:cubicBezTo>
                    <a:cubicBezTo>
                      <a:pt x="91" y="86"/>
                      <a:pt x="91" y="86"/>
                      <a:pt x="91" y="86"/>
                    </a:cubicBezTo>
                    <a:moveTo>
                      <a:pt x="90" y="85"/>
                    </a:moveTo>
                    <a:cubicBezTo>
                      <a:pt x="88" y="88"/>
                      <a:pt x="86" y="91"/>
                      <a:pt x="85" y="94"/>
                    </a:cubicBezTo>
                    <a:cubicBezTo>
                      <a:pt x="85" y="94"/>
                      <a:pt x="85" y="94"/>
                      <a:pt x="86" y="95"/>
                    </a:cubicBezTo>
                    <a:cubicBezTo>
                      <a:pt x="87" y="92"/>
                      <a:pt x="89" y="89"/>
                      <a:pt x="91" y="86"/>
                    </a:cubicBezTo>
                    <a:cubicBezTo>
                      <a:pt x="90" y="86"/>
                      <a:pt x="90" y="86"/>
                      <a:pt x="90" y="85"/>
                    </a:cubicBezTo>
                    <a:moveTo>
                      <a:pt x="86" y="83"/>
                    </a:moveTo>
                    <a:cubicBezTo>
                      <a:pt x="84" y="86"/>
                      <a:pt x="82" y="89"/>
                      <a:pt x="81" y="92"/>
                    </a:cubicBezTo>
                    <a:cubicBezTo>
                      <a:pt x="81" y="92"/>
                      <a:pt x="81" y="92"/>
                      <a:pt x="81" y="92"/>
                    </a:cubicBezTo>
                    <a:cubicBezTo>
                      <a:pt x="82" y="89"/>
                      <a:pt x="84" y="86"/>
                      <a:pt x="86" y="83"/>
                    </a:cubicBezTo>
                    <a:cubicBezTo>
                      <a:pt x="86" y="83"/>
                      <a:pt x="86" y="83"/>
                      <a:pt x="86" y="83"/>
                    </a:cubicBezTo>
                    <a:moveTo>
                      <a:pt x="86" y="83"/>
                    </a:moveTo>
                    <a:cubicBezTo>
                      <a:pt x="86" y="83"/>
                      <a:pt x="86" y="83"/>
                      <a:pt x="86" y="83"/>
                    </a:cubicBezTo>
                    <a:cubicBezTo>
                      <a:pt x="86" y="83"/>
                      <a:pt x="86" y="83"/>
                      <a:pt x="86" y="83"/>
                    </a:cubicBezTo>
                    <a:cubicBezTo>
                      <a:pt x="86" y="83"/>
                      <a:pt x="86" y="83"/>
                      <a:pt x="86" y="83"/>
                    </a:cubicBezTo>
                    <a:cubicBezTo>
                      <a:pt x="86" y="83"/>
                      <a:pt x="86" y="83"/>
                      <a:pt x="86" y="83"/>
                    </a:cubicBezTo>
                    <a:moveTo>
                      <a:pt x="95" y="80"/>
                    </a:move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moveTo>
                      <a:pt x="94" y="79"/>
                    </a:moveTo>
                    <a:cubicBezTo>
                      <a:pt x="94" y="79"/>
                      <a:pt x="94" y="79"/>
                      <a:pt x="94" y="79"/>
                    </a:cubicBezTo>
                    <a:cubicBezTo>
                      <a:pt x="94" y="79"/>
                      <a:pt x="94" y="79"/>
                      <a:pt x="95" y="79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4" y="79"/>
                      <a:pt x="94" y="79"/>
                      <a:pt x="94" y="79"/>
                    </a:cubicBezTo>
                    <a:moveTo>
                      <a:pt x="96" y="78"/>
                    </a:moveTo>
                    <a:cubicBezTo>
                      <a:pt x="95" y="79"/>
                      <a:pt x="95" y="79"/>
                      <a:pt x="95" y="79"/>
                    </a:cubicBezTo>
                    <a:cubicBezTo>
                      <a:pt x="95" y="79"/>
                      <a:pt x="95" y="80"/>
                      <a:pt x="95" y="80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moveTo>
                      <a:pt x="95" y="77"/>
                    </a:moveTo>
                    <a:cubicBezTo>
                      <a:pt x="94" y="77"/>
                      <a:pt x="94" y="78"/>
                      <a:pt x="94" y="79"/>
                    </a:cubicBezTo>
                    <a:cubicBezTo>
                      <a:pt x="94" y="79"/>
                      <a:pt x="94" y="79"/>
                      <a:pt x="95" y="79"/>
                    </a:cubicBezTo>
                    <a:cubicBezTo>
                      <a:pt x="95" y="78"/>
                      <a:pt x="95" y="78"/>
                      <a:pt x="96" y="77"/>
                    </a:cubicBezTo>
                    <a:cubicBezTo>
                      <a:pt x="95" y="77"/>
                      <a:pt x="95" y="77"/>
                      <a:pt x="95" y="77"/>
                    </a:cubicBezTo>
                    <a:moveTo>
                      <a:pt x="90" y="76"/>
                    </a:moveTo>
                    <a:cubicBezTo>
                      <a:pt x="90" y="76"/>
                      <a:pt x="90" y="76"/>
                      <a:pt x="90" y="76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0" y="76"/>
                      <a:pt x="90" y="76"/>
                      <a:pt x="90" y="76"/>
                    </a:cubicBezTo>
                    <a:moveTo>
                      <a:pt x="98" y="74"/>
                    </a:moveTo>
                    <a:cubicBezTo>
                      <a:pt x="97" y="76"/>
                      <a:pt x="97" y="76"/>
                      <a:pt x="97" y="76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8" y="76"/>
                      <a:pt x="98" y="75"/>
                      <a:pt x="98" y="74"/>
                    </a:cubicBezTo>
                    <a:cubicBezTo>
                      <a:pt x="98" y="74"/>
                      <a:pt x="98" y="74"/>
                      <a:pt x="98" y="74"/>
                    </a:cubicBezTo>
                    <a:moveTo>
                      <a:pt x="91" y="74"/>
                    </a:moveTo>
                    <a:cubicBezTo>
                      <a:pt x="90" y="75"/>
                      <a:pt x="90" y="76"/>
                      <a:pt x="90" y="76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0" y="76"/>
                      <a:pt x="90" y="75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moveTo>
                      <a:pt x="97" y="73"/>
                    </a:moveTo>
                    <a:cubicBezTo>
                      <a:pt x="96" y="74"/>
                      <a:pt x="96" y="75"/>
                      <a:pt x="96" y="75"/>
                    </a:cubicBezTo>
                    <a:cubicBezTo>
                      <a:pt x="96" y="76"/>
                      <a:pt x="96" y="76"/>
                      <a:pt x="97" y="76"/>
                    </a:cubicBezTo>
                    <a:cubicBezTo>
                      <a:pt x="97" y="75"/>
                      <a:pt x="97" y="75"/>
                      <a:pt x="98" y="74"/>
                    </a:cubicBezTo>
                    <a:cubicBezTo>
                      <a:pt x="97" y="74"/>
                      <a:pt x="97" y="74"/>
                      <a:pt x="97" y="73"/>
                    </a:cubicBezTo>
                    <a:moveTo>
                      <a:pt x="93" y="71"/>
                    </a:moveTo>
                    <a:cubicBezTo>
                      <a:pt x="92" y="72"/>
                      <a:pt x="92" y="72"/>
                      <a:pt x="92" y="73"/>
                    </a:cubicBezTo>
                    <a:cubicBezTo>
                      <a:pt x="92" y="73"/>
                      <a:pt x="92" y="73"/>
                      <a:pt x="92" y="73"/>
                    </a:cubicBezTo>
                    <a:cubicBezTo>
                      <a:pt x="92" y="72"/>
                      <a:pt x="92" y="72"/>
                      <a:pt x="93" y="71"/>
                    </a:cubicBezTo>
                    <a:cubicBezTo>
                      <a:pt x="93" y="71"/>
                      <a:pt x="93" y="71"/>
                      <a:pt x="93" y="71"/>
                    </a:cubicBezTo>
                    <a:moveTo>
                      <a:pt x="101" y="70"/>
                    </a:moveTo>
                    <a:cubicBezTo>
                      <a:pt x="100" y="71"/>
                      <a:pt x="100" y="71"/>
                      <a:pt x="100" y="71"/>
                    </a:cubicBezTo>
                    <a:cubicBezTo>
                      <a:pt x="100" y="71"/>
                      <a:pt x="100" y="71"/>
                      <a:pt x="100" y="71"/>
                    </a:cubicBezTo>
                    <a:cubicBezTo>
                      <a:pt x="100" y="71"/>
                      <a:pt x="101" y="71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moveTo>
                      <a:pt x="101" y="70"/>
                    </a:move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moveTo>
                      <a:pt x="99" y="69"/>
                    </a:moveTo>
                    <a:cubicBezTo>
                      <a:pt x="99" y="70"/>
                      <a:pt x="99" y="70"/>
                      <a:pt x="98" y="70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100" y="71"/>
                      <a:pt x="100" y="70"/>
                      <a:pt x="100" y="70"/>
                    </a:cubicBezTo>
                    <a:cubicBezTo>
                      <a:pt x="100" y="70"/>
                      <a:pt x="99" y="70"/>
                      <a:pt x="99" y="69"/>
                    </a:cubicBezTo>
                    <a:moveTo>
                      <a:pt x="99" y="69"/>
                    </a:moveTo>
                    <a:cubicBezTo>
                      <a:pt x="99" y="69"/>
                      <a:pt x="99" y="69"/>
                      <a:pt x="99" y="69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0" y="70"/>
                      <a:pt x="100" y="69"/>
                      <a:pt x="100" y="69"/>
                    </a:cubicBezTo>
                    <a:cubicBezTo>
                      <a:pt x="100" y="69"/>
                      <a:pt x="100" y="69"/>
                      <a:pt x="99" y="69"/>
                    </a:cubicBezTo>
                    <a:moveTo>
                      <a:pt x="95" y="67"/>
                    </a:moveTo>
                    <a:cubicBezTo>
                      <a:pt x="95" y="67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5" y="68"/>
                      <a:pt x="95" y="67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moveTo>
                      <a:pt x="95" y="66"/>
                    </a:moveTo>
                    <a:cubicBezTo>
                      <a:pt x="95" y="66"/>
                      <a:pt x="95" y="67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5" y="67"/>
                      <a:pt x="95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moveTo>
                      <a:pt x="104" y="64"/>
                    </a:moveTo>
                    <a:cubicBezTo>
                      <a:pt x="101" y="68"/>
                      <a:pt x="101" y="68"/>
                      <a:pt x="101" y="68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3" y="67"/>
                      <a:pt x="103" y="66"/>
                      <a:pt x="104" y="65"/>
                    </a:cubicBezTo>
                    <a:cubicBezTo>
                      <a:pt x="104" y="64"/>
                      <a:pt x="104" y="64"/>
                      <a:pt x="104" y="64"/>
                    </a:cubicBezTo>
                    <a:moveTo>
                      <a:pt x="102" y="64"/>
                    </a:moveTo>
                    <a:cubicBezTo>
                      <a:pt x="102" y="65"/>
                      <a:pt x="101" y="66"/>
                      <a:pt x="100" y="68"/>
                    </a:cubicBezTo>
                    <a:cubicBezTo>
                      <a:pt x="100" y="68"/>
                      <a:pt x="101" y="68"/>
                      <a:pt x="101" y="68"/>
                    </a:cubicBezTo>
                    <a:cubicBezTo>
                      <a:pt x="102" y="67"/>
                      <a:pt x="103" y="66"/>
                      <a:pt x="104" y="64"/>
                    </a:cubicBezTo>
                    <a:cubicBezTo>
                      <a:pt x="103" y="64"/>
                      <a:pt x="103" y="64"/>
                      <a:pt x="102" y="64"/>
                    </a:cubicBezTo>
                    <a:moveTo>
                      <a:pt x="105" y="63"/>
                    </a:move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4"/>
                      <a:pt x="104" y="64"/>
                      <a:pt x="104" y="65"/>
                    </a:cubicBezTo>
                    <a:cubicBezTo>
                      <a:pt x="104" y="64"/>
                      <a:pt x="105" y="64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moveTo>
                      <a:pt x="105" y="62"/>
                    </a:move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2"/>
                      <a:pt x="105" y="62"/>
                      <a:pt x="105" y="62"/>
                    </a:cubicBezTo>
                    <a:moveTo>
                      <a:pt x="103" y="62"/>
                    </a:moveTo>
                    <a:cubicBezTo>
                      <a:pt x="103" y="63"/>
                      <a:pt x="103" y="63"/>
                      <a:pt x="102" y="64"/>
                    </a:cubicBezTo>
                    <a:cubicBezTo>
                      <a:pt x="103" y="64"/>
                      <a:pt x="103" y="64"/>
                      <a:pt x="104" y="64"/>
                    </a:cubicBezTo>
                    <a:cubicBezTo>
                      <a:pt x="104" y="64"/>
                      <a:pt x="104" y="63"/>
                      <a:pt x="104" y="63"/>
                    </a:cubicBezTo>
                    <a:cubicBezTo>
                      <a:pt x="104" y="63"/>
                      <a:pt x="104" y="62"/>
                      <a:pt x="103" y="62"/>
                    </a:cubicBezTo>
                    <a:moveTo>
                      <a:pt x="104" y="61"/>
                    </a:moveTo>
                    <a:cubicBezTo>
                      <a:pt x="104" y="62"/>
                      <a:pt x="103" y="62"/>
                      <a:pt x="103" y="62"/>
                    </a:cubicBezTo>
                    <a:cubicBezTo>
                      <a:pt x="104" y="62"/>
                      <a:pt x="104" y="63"/>
                      <a:pt x="104" y="63"/>
                    </a:cubicBezTo>
                    <a:cubicBezTo>
                      <a:pt x="104" y="63"/>
                      <a:pt x="105" y="62"/>
                      <a:pt x="105" y="62"/>
                    </a:cubicBezTo>
                    <a:cubicBezTo>
                      <a:pt x="104" y="62"/>
                      <a:pt x="104" y="62"/>
                      <a:pt x="104" y="61"/>
                    </a:cubicBezTo>
                    <a:moveTo>
                      <a:pt x="98" y="61"/>
                    </a:moveTo>
                    <a:cubicBezTo>
                      <a:pt x="98" y="63"/>
                      <a:pt x="97" y="64"/>
                      <a:pt x="96" y="65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7" y="64"/>
                      <a:pt x="98" y="63"/>
                      <a:pt x="98" y="61"/>
                    </a:cubicBezTo>
                    <a:cubicBezTo>
                      <a:pt x="98" y="61"/>
                      <a:pt x="98" y="61"/>
                      <a:pt x="98" y="61"/>
                    </a:cubicBezTo>
                    <a:moveTo>
                      <a:pt x="99" y="60"/>
                    </a:moveTo>
                    <a:cubicBezTo>
                      <a:pt x="99" y="60"/>
                      <a:pt x="99" y="61"/>
                      <a:pt x="98" y="61"/>
                    </a:cubicBezTo>
                    <a:cubicBezTo>
                      <a:pt x="98" y="61"/>
                      <a:pt x="98" y="61"/>
                      <a:pt x="98" y="61"/>
                    </a:cubicBezTo>
                    <a:cubicBezTo>
                      <a:pt x="99" y="61"/>
                      <a:pt x="99" y="60"/>
                      <a:pt x="99" y="60"/>
                    </a:cubicBezTo>
                    <a:cubicBezTo>
                      <a:pt x="99" y="60"/>
                      <a:pt x="99" y="60"/>
                      <a:pt x="99" y="60"/>
                    </a:cubicBezTo>
                    <a:moveTo>
                      <a:pt x="107" y="60"/>
                    </a:move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60"/>
                      <a:pt x="107" y="60"/>
                      <a:pt x="107" y="60"/>
                    </a:cubicBezTo>
                    <a:cubicBezTo>
                      <a:pt x="107" y="60"/>
                      <a:pt x="107" y="60"/>
                      <a:pt x="107" y="60"/>
                    </a:cubicBezTo>
                    <a:cubicBezTo>
                      <a:pt x="107" y="60"/>
                      <a:pt x="107" y="60"/>
                      <a:pt x="107" y="60"/>
                    </a:cubicBezTo>
                    <a:moveTo>
                      <a:pt x="100" y="59"/>
                    </a:moveTo>
                    <a:cubicBezTo>
                      <a:pt x="99" y="59"/>
                      <a:pt x="99" y="60"/>
                      <a:pt x="99" y="60"/>
                    </a:cubicBezTo>
                    <a:cubicBezTo>
                      <a:pt x="99" y="60"/>
                      <a:pt x="99" y="60"/>
                      <a:pt x="99" y="60"/>
                    </a:cubicBezTo>
                    <a:cubicBezTo>
                      <a:pt x="99" y="60"/>
                      <a:pt x="99" y="59"/>
                      <a:pt x="100" y="59"/>
                    </a:cubicBezTo>
                    <a:cubicBezTo>
                      <a:pt x="100" y="59"/>
                      <a:pt x="100" y="59"/>
                      <a:pt x="100" y="59"/>
                    </a:cubicBezTo>
                    <a:moveTo>
                      <a:pt x="107" y="59"/>
                    </a:move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60"/>
                      <a:pt x="107" y="60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59"/>
                      <a:pt x="107" y="59"/>
                    </a:cubicBezTo>
                    <a:moveTo>
                      <a:pt x="105" y="59"/>
                    </a:moveTo>
                    <a:cubicBezTo>
                      <a:pt x="105" y="59"/>
                      <a:pt x="105" y="59"/>
                      <a:pt x="105" y="59"/>
                    </a:cubicBezTo>
                    <a:cubicBezTo>
                      <a:pt x="105" y="59"/>
                      <a:pt x="106" y="60"/>
                      <a:pt x="106" y="60"/>
                    </a:cubicBezTo>
                    <a:cubicBezTo>
                      <a:pt x="106" y="60"/>
                      <a:pt x="106" y="60"/>
                      <a:pt x="106" y="59"/>
                    </a:cubicBezTo>
                    <a:cubicBezTo>
                      <a:pt x="106" y="59"/>
                      <a:pt x="106" y="59"/>
                      <a:pt x="105" y="59"/>
                    </a:cubicBezTo>
                    <a:moveTo>
                      <a:pt x="106" y="58"/>
                    </a:moveTo>
                    <a:cubicBezTo>
                      <a:pt x="106" y="58"/>
                      <a:pt x="105" y="58"/>
                      <a:pt x="105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6" y="59"/>
                      <a:pt x="106" y="58"/>
                      <a:pt x="106" y="58"/>
                    </a:cubicBezTo>
                    <a:moveTo>
                      <a:pt x="108" y="58"/>
                    </a:move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59"/>
                      <a:pt x="108" y="59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moveTo>
                      <a:pt x="106" y="57"/>
                    </a:moveTo>
                    <a:cubicBezTo>
                      <a:pt x="106" y="57"/>
                      <a:pt x="106" y="57"/>
                      <a:pt x="106" y="58"/>
                    </a:cubicBezTo>
                    <a:cubicBezTo>
                      <a:pt x="106" y="58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7"/>
                      <a:pt x="107" y="57"/>
                      <a:pt x="106" y="57"/>
                    </a:cubicBezTo>
                    <a:moveTo>
                      <a:pt x="101" y="56"/>
                    </a:move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moveTo>
                      <a:pt x="102" y="56"/>
                    </a:move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moveTo>
                      <a:pt x="102" y="54"/>
                    </a:move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4"/>
                    </a:cubicBezTo>
                    <a:cubicBezTo>
                      <a:pt x="102" y="54"/>
                      <a:pt x="102" y="54"/>
                      <a:pt x="102" y="54"/>
                    </a:cubicBezTo>
                    <a:moveTo>
                      <a:pt x="103" y="53"/>
                    </a:moveTo>
                    <a:cubicBezTo>
                      <a:pt x="103" y="54"/>
                      <a:pt x="103" y="54"/>
                      <a:pt x="102" y="54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3" y="54"/>
                      <a:pt x="103" y="54"/>
                      <a:pt x="103" y="53"/>
                    </a:cubicBezTo>
                    <a:moveTo>
                      <a:pt x="112" y="50"/>
                    </a:move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9" y="55"/>
                      <a:pt x="111" y="53"/>
                      <a:pt x="112" y="51"/>
                    </a:cubicBezTo>
                    <a:cubicBezTo>
                      <a:pt x="112" y="51"/>
                      <a:pt x="112" y="51"/>
                      <a:pt x="112" y="50"/>
                    </a:cubicBezTo>
                    <a:moveTo>
                      <a:pt x="111" y="50"/>
                    </a:moveTo>
                    <a:cubicBezTo>
                      <a:pt x="109" y="52"/>
                      <a:pt x="108" y="54"/>
                      <a:pt x="106" y="57"/>
                    </a:cubicBezTo>
                    <a:cubicBezTo>
                      <a:pt x="107" y="57"/>
                      <a:pt x="107" y="57"/>
                      <a:pt x="107" y="58"/>
                    </a:cubicBezTo>
                    <a:cubicBezTo>
                      <a:pt x="109" y="55"/>
                      <a:pt x="110" y="53"/>
                      <a:pt x="112" y="50"/>
                    </a:cubicBezTo>
                    <a:cubicBezTo>
                      <a:pt x="111" y="50"/>
                      <a:pt x="111" y="50"/>
                      <a:pt x="111" y="50"/>
                    </a:cubicBezTo>
                    <a:moveTo>
                      <a:pt x="113" y="49"/>
                    </a:moveTo>
                    <a:cubicBezTo>
                      <a:pt x="113" y="49"/>
                      <a:pt x="113" y="49"/>
                      <a:pt x="113" y="49"/>
                    </a:cubicBezTo>
                    <a:cubicBezTo>
                      <a:pt x="113" y="49"/>
                      <a:pt x="113" y="49"/>
                      <a:pt x="113" y="50"/>
                    </a:cubicBezTo>
                    <a:cubicBezTo>
                      <a:pt x="113" y="49"/>
                      <a:pt x="113" y="49"/>
                      <a:pt x="113" y="49"/>
                    </a:cubicBezTo>
                    <a:cubicBezTo>
                      <a:pt x="113" y="49"/>
                      <a:pt x="113" y="49"/>
                      <a:pt x="113" y="49"/>
                    </a:cubicBezTo>
                    <a:moveTo>
                      <a:pt x="112" y="48"/>
                    </a:moveTo>
                    <a:cubicBezTo>
                      <a:pt x="111" y="48"/>
                      <a:pt x="111" y="48"/>
                      <a:pt x="111" y="49"/>
                    </a:cubicBezTo>
                    <a:cubicBezTo>
                      <a:pt x="112" y="49"/>
                      <a:pt x="112" y="49"/>
                      <a:pt x="112" y="49"/>
                    </a:cubicBezTo>
                    <a:cubicBezTo>
                      <a:pt x="112" y="49"/>
                      <a:pt x="113" y="49"/>
                      <a:pt x="113" y="49"/>
                    </a:cubicBezTo>
                    <a:cubicBezTo>
                      <a:pt x="112" y="49"/>
                      <a:pt x="112" y="48"/>
                      <a:pt x="112" y="48"/>
                    </a:cubicBezTo>
                    <a:moveTo>
                      <a:pt x="115" y="45"/>
                    </a:moveTo>
                    <a:cubicBezTo>
                      <a:pt x="114" y="46"/>
                      <a:pt x="114" y="46"/>
                      <a:pt x="114" y="46"/>
                    </a:cubicBezTo>
                    <a:cubicBezTo>
                      <a:pt x="115" y="46"/>
                      <a:pt x="115" y="46"/>
                      <a:pt x="115" y="46"/>
                    </a:cubicBezTo>
                    <a:cubicBezTo>
                      <a:pt x="115" y="46"/>
                      <a:pt x="115" y="46"/>
                      <a:pt x="115" y="45"/>
                    </a:cubicBezTo>
                    <a:cubicBezTo>
                      <a:pt x="115" y="45"/>
                      <a:pt x="115" y="45"/>
                      <a:pt x="115" y="45"/>
                    </a:cubicBezTo>
                    <a:moveTo>
                      <a:pt x="114" y="44"/>
                    </a:moveTo>
                    <a:cubicBezTo>
                      <a:pt x="113" y="45"/>
                      <a:pt x="113" y="45"/>
                      <a:pt x="113" y="45"/>
                    </a:cubicBezTo>
                    <a:cubicBezTo>
                      <a:pt x="114" y="46"/>
                      <a:pt x="114" y="46"/>
                      <a:pt x="114" y="46"/>
                    </a:cubicBezTo>
                    <a:cubicBezTo>
                      <a:pt x="114" y="46"/>
                      <a:pt x="115" y="45"/>
                      <a:pt x="115" y="45"/>
                    </a:cubicBezTo>
                    <a:cubicBezTo>
                      <a:pt x="114" y="44"/>
                      <a:pt x="114" y="44"/>
                      <a:pt x="114" y="44"/>
                    </a:cubicBezTo>
                    <a:moveTo>
                      <a:pt x="115" y="44"/>
                    </a:moveTo>
                    <a:cubicBezTo>
                      <a:pt x="115" y="45"/>
                      <a:pt x="115" y="45"/>
                      <a:pt x="115" y="45"/>
                    </a:cubicBezTo>
                    <a:cubicBezTo>
                      <a:pt x="115" y="45"/>
                      <a:pt x="115" y="45"/>
                      <a:pt x="115" y="45"/>
                    </a:cubicBezTo>
                    <a:cubicBezTo>
                      <a:pt x="115" y="45"/>
                      <a:pt x="116" y="45"/>
                      <a:pt x="116" y="44"/>
                    </a:cubicBezTo>
                    <a:cubicBezTo>
                      <a:pt x="116" y="44"/>
                      <a:pt x="116" y="44"/>
                      <a:pt x="115" y="44"/>
                    </a:cubicBezTo>
                    <a:moveTo>
                      <a:pt x="116" y="44"/>
                    </a:moveTo>
                    <a:cubicBezTo>
                      <a:pt x="116" y="44"/>
                      <a:pt x="116" y="44"/>
                      <a:pt x="116" y="44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6" y="44"/>
                      <a:pt x="116" y="44"/>
                      <a:pt x="116" y="44"/>
                    </a:cubicBezTo>
                    <a:moveTo>
                      <a:pt x="114" y="44"/>
                    </a:moveTo>
                    <a:cubicBezTo>
                      <a:pt x="114" y="44"/>
                      <a:pt x="114" y="44"/>
                      <a:pt x="114" y="44"/>
                    </a:cubicBezTo>
                    <a:cubicBezTo>
                      <a:pt x="115" y="45"/>
                      <a:pt x="115" y="45"/>
                      <a:pt x="115" y="45"/>
                    </a:cubicBezTo>
                    <a:cubicBezTo>
                      <a:pt x="115" y="45"/>
                      <a:pt x="115" y="44"/>
                      <a:pt x="115" y="44"/>
                    </a:cubicBezTo>
                    <a:cubicBezTo>
                      <a:pt x="115" y="44"/>
                      <a:pt x="115" y="44"/>
                      <a:pt x="114" y="44"/>
                    </a:cubicBezTo>
                    <a:moveTo>
                      <a:pt x="115" y="43"/>
                    </a:moveTo>
                    <a:cubicBezTo>
                      <a:pt x="115" y="43"/>
                      <a:pt x="114" y="43"/>
                      <a:pt x="114" y="43"/>
                    </a:cubicBezTo>
                    <a:cubicBezTo>
                      <a:pt x="115" y="43"/>
                      <a:pt x="115" y="44"/>
                      <a:pt x="116" y="44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43"/>
                      <a:pt x="115" y="43"/>
                      <a:pt x="115" y="43"/>
                    </a:cubicBezTo>
                    <a:moveTo>
                      <a:pt x="118" y="37"/>
                    </a:moveTo>
                    <a:cubicBezTo>
                      <a:pt x="117" y="39"/>
                      <a:pt x="116" y="41"/>
                      <a:pt x="115" y="43"/>
                    </a:cubicBezTo>
                    <a:cubicBezTo>
                      <a:pt x="115" y="43"/>
                      <a:pt x="115" y="43"/>
                      <a:pt x="116" y="44"/>
                    </a:cubicBezTo>
                    <a:cubicBezTo>
                      <a:pt x="117" y="42"/>
                      <a:pt x="118" y="40"/>
                      <a:pt x="119" y="39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7" y="42"/>
                      <a:pt x="119" y="40"/>
                      <a:pt x="120" y="38"/>
                    </a:cubicBezTo>
                    <a:cubicBezTo>
                      <a:pt x="119" y="37"/>
                      <a:pt x="119" y="37"/>
                      <a:pt x="118" y="37"/>
                    </a:cubicBezTo>
                    <a:moveTo>
                      <a:pt x="120" y="34"/>
                    </a:moveTo>
                    <a:cubicBezTo>
                      <a:pt x="120" y="34"/>
                      <a:pt x="119" y="35"/>
                      <a:pt x="119" y="36"/>
                    </a:cubicBezTo>
                    <a:cubicBezTo>
                      <a:pt x="119" y="36"/>
                      <a:pt x="120" y="36"/>
                      <a:pt x="121" y="36"/>
                    </a:cubicBezTo>
                    <a:cubicBezTo>
                      <a:pt x="121" y="36"/>
                      <a:pt x="121" y="35"/>
                      <a:pt x="121" y="35"/>
                    </a:cubicBezTo>
                    <a:cubicBezTo>
                      <a:pt x="121" y="35"/>
                      <a:pt x="120" y="34"/>
                      <a:pt x="120" y="34"/>
                    </a:cubicBezTo>
                    <a:moveTo>
                      <a:pt x="121" y="32"/>
                    </a:moveTo>
                    <a:cubicBezTo>
                      <a:pt x="121" y="32"/>
                      <a:pt x="121" y="32"/>
                      <a:pt x="121" y="32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2" y="32"/>
                      <a:pt x="122" y="32"/>
                      <a:pt x="121" y="32"/>
                    </a:cubicBezTo>
                    <a:moveTo>
                      <a:pt x="122" y="31"/>
                    </a:moveTo>
                    <a:cubicBezTo>
                      <a:pt x="122" y="31"/>
                      <a:pt x="121" y="31"/>
                      <a:pt x="121" y="31"/>
                    </a:cubicBezTo>
                    <a:cubicBezTo>
                      <a:pt x="122" y="32"/>
                      <a:pt x="122" y="32"/>
                      <a:pt x="123" y="32"/>
                    </a:cubicBezTo>
                    <a:cubicBezTo>
                      <a:pt x="123" y="32"/>
                      <a:pt x="123" y="32"/>
                      <a:pt x="123" y="32"/>
                    </a:cubicBezTo>
                    <a:cubicBezTo>
                      <a:pt x="123" y="31"/>
                      <a:pt x="122" y="31"/>
                      <a:pt x="122" y="31"/>
                    </a:cubicBezTo>
                    <a:moveTo>
                      <a:pt x="122" y="30"/>
                    </a:moveTo>
                    <a:cubicBezTo>
                      <a:pt x="122" y="30"/>
                      <a:pt x="122" y="30"/>
                      <a:pt x="122" y="30"/>
                    </a:cubicBezTo>
                    <a:cubicBezTo>
                      <a:pt x="123" y="30"/>
                      <a:pt x="123" y="31"/>
                      <a:pt x="124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3" y="30"/>
                      <a:pt x="123" y="30"/>
                      <a:pt x="122" y="30"/>
                    </a:cubicBezTo>
                    <a:moveTo>
                      <a:pt x="124" y="28"/>
                    </a:moveTo>
                    <a:cubicBezTo>
                      <a:pt x="123" y="28"/>
                      <a:pt x="123" y="29"/>
                      <a:pt x="123" y="29"/>
                    </a:cubicBezTo>
                    <a:cubicBezTo>
                      <a:pt x="123" y="30"/>
                      <a:pt x="124" y="30"/>
                      <a:pt x="124" y="30"/>
                    </a:cubicBezTo>
                    <a:cubicBezTo>
                      <a:pt x="124" y="30"/>
                      <a:pt x="125" y="29"/>
                      <a:pt x="125" y="29"/>
                    </a:cubicBezTo>
                    <a:cubicBezTo>
                      <a:pt x="125" y="28"/>
                      <a:pt x="124" y="28"/>
                      <a:pt x="124" y="28"/>
                    </a:cubicBezTo>
                    <a:moveTo>
                      <a:pt x="124" y="27"/>
                    </a:moveTo>
                    <a:cubicBezTo>
                      <a:pt x="124" y="27"/>
                      <a:pt x="124" y="28"/>
                      <a:pt x="124" y="28"/>
                    </a:cubicBezTo>
                    <a:cubicBezTo>
                      <a:pt x="124" y="28"/>
                      <a:pt x="125" y="28"/>
                      <a:pt x="125" y="29"/>
                    </a:cubicBezTo>
                    <a:cubicBezTo>
                      <a:pt x="125" y="28"/>
                      <a:pt x="125" y="28"/>
                      <a:pt x="125" y="28"/>
                    </a:cubicBezTo>
                    <a:cubicBezTo>
                      <a:pt x="125" y="28"/>
                      <a:pt x="124" y="28"/>
                      <a:pt x="124" y="27"/>
                    </a:cubicBezTo>
                    <a:moveTo>
                      <a:pt x="128" y="20"/>
                    </a:moveTo>
                    <a:cubicBezTo>
                      <a:pt x="127" y="22"/>
                      <a:pt x="126" y="24"/>
                      <a:pt x="124" y="27"/>
                    </a:cubicBezTo>
                    <a:cubicBezTo>
                      <a:pt x="125" y="27"/>
                      <a:pt x="125" y="27"/>
                      <a:pt x="126" y="27"/>
                    </a:cubicBezTo>
                    <a:cubicBezTo>
                      <a:pt x="127" y="25"/>
                      <a:pt x="128" y="23"/>
                      <a:pt x="130" y="20"/>
                    </a:cubicBezTo>
                    <a:cubicBezTo>
                      <a:pt x="129" y="20"/>
                      <a:pt x="129" y="20"/>
                      <a:pt x="128" y="20"/>
                    </a:cubicBezTo>
                    <a:moveTo>
                      <a:pt x="131" y="14"/>
                    </a:moveTo>
                    <a:cubicBezTo>
                      <a:pt x="130" y="16"/>
                      <a:pt x="129" y="18"/>
                      <a:pt x="128" y="19"/>
                    </a:cubicBezTo>
                    <a:cubicBezTo>
                      <a:pt x="129" y="20"/>
                      <a:pt x="129" y="20"/>
                      <a:pt x="130" y="20"/>
                    </a:cubicBezTo>
                    <a:cubicBezTo>
                      <a:pt x="131" y="19"/>
                      <a:pt x="132" y="17"/>
                      <a:pt x="133" y="15"/>
                    </a:cubicBezTo>
                    <a:cubicBezTo>
                      <a:pt x="132" y="15"/>
                      <a:pt x="132" y="15"/>
                      <a:pt x="131" y="14"/>
                    </a:cubicBezTo>
                    <a:moveTo>
                      <a:pt x="132" y="13"/>
                    </a:moveTo>
                    <a:cubicBezTo>
                      <a:pt x="132" y="13"/>
                      <a:pt x="132" y="14"/>
                      <a:pt x="132" y="14"/>
                    </a:cubicBezTo>
                    <a:cubicBezTo>
                      <a:pt x="132" y="14"/>
                      <a:pt x="133" y="15"/>
                      <a:pt x="133" y="15"/>
                    </a:cubicBezTo>
                    <a:cubicBezTo>
                      <a:pt x="133" y="15"/>
                      <a:pt x="134" y="14"/>
                      <a:pt x="134" y="14"/>
                    </a:cubicBezTo>
                    <a:cubicBezTo>
                      <a:pt x="132" y="13"/>
                      <a:pt x="132" y="13"/>
                      <a:pt x="132" y="13"/>
                    </a:cubicBezTo>
                    <a:moveTo>
                      <a:pt x="133" y="12"/>
                    </a:moveTo>
                    <a:cubicBezTo>
                      <a:pt x="133" y="12"/>
                      <a:pt x="133" y="12"/>
                      <a:pt x="132" y="13"/>
                    </a:cubicBezTo>
                    <a:cubicBezTo>
                      <a:pt x="133" y="13"/>
                      <a:pt x="133" y="14"/>
                      <a:pt x="134" y="14"/>
                    </a:cubicBezTo>
                    <a:cubicBezTo>
                      <a:pt x="134" y="13"/>
                      <a:pt x="134" y="13"/>
                      <a:pt x="135" y="12"/>
                    </a:cubicBezTo>
                    <a:cubicBezTo>
                      <a:pt x="134" y="12"/>
                      <a:pt x="134" y="12"/>
                      <a:pt x="133" y="12"/>
                    </a:cubicBezTo>
                    <a:moveTo>
                      <a:pt x="133" y="11"/>
                    </a:moveTo>
                    <a:cubicBezTo>
                      <a:pt x="133" y="11"/>
                      <a:pt x="133" y="11"/>
                      <a:pt x="133" y="11"/>
                    </a:cubicBezTo>
                    <a:cubicBezTo>
                      <a:pt x="135" y="12"/>
                      <a:pt x="135" y="12"/>
                      <a:pt x="135" y="12"/>
                    </a:cubicBezTo>
                    <a:cubicBezTo>
                      <a:pt x="135" y="12"/>
                      <a:pt x="135" y="12"/>
                      <a:pt x="135" y="12"/>
                    </a:cubicBezTo>
                    <a:cubicBezTo>
                      <a:pt x="134" y="12"/>
                      <a:pt x="134" y="11"/>
                      <a:pt x="133" y="11"/>
                    </a:cubicBezTo>
                    <a:moveTo>
                      <a:pt x="134" y="10"/>
                    </a:moveTo>
                    <a:cubicBezTo>
                      <a:pt x="134" y="10"/>
                      <a:pt x="134" y="11"/>
                      <a:pt x="134" y="11"/>
                    </a:cubicBezTo>
                    <a:cubicBezTo>
                      <a:pt x="134" y="11"/>
                      <a:pt x="135" y="11"/>
                      <a:pt x="135" y="12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5" y="11"/>
                      <a:pt x="134" y="11"/>
                      <a:pt x="134" y="10"/>
                    </a:cubicBezTo>
                    <a:moveTo>
                      <a:pt x="138" y="2"/>
                    </a:moveTo>
                    <a:cubicBezTo>
                      <a:pt x="137" y="5"/>
                      <a:pt x="136" y="7"/>
                      <a:pt x="134" y="10"/>
                    </a:cubicBezTo>
                    <a:cubicBezTo>
                      <a:pt x="135" y="10"/>
                      <a:pt x="135" y="10"/>
                      <a:pt x="136" y="11"/>
                    </a:cubicBezTo>
                    <a:cubicBezTo>
                      <a:pt x="137" y="8"/>
                      <a:pt x="139" y="6"/>
                      <a:pt x="140" y="3"/>
                    </a:cubicBezTo>
                    <a:cubicBezTo>
                      <a:pt x="139" y="3"/>
                      <a:pt x="139" y="3"/>
                      <a:pt x="138" y="2"/>
                    </a:cubicBezTo>
                    <a:moveTo>
                      <a:pt x="139" y="2"/>
                    </a:move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3"/>
                      <a:pt x="140" y="3"/>
                      <a:pt x="140" y="3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40" y="3"/>
                      <a:pt x="140" y="3"/>
                    </a:cubicBezTo>
                    <a:cubicBezTo>
                      <a:pt x="139" y="3"/>
                      <a:pt x="139" y="3"/>
                      <a:pt x="139" y="2"/>
                    </a:cubicBezTo>
                    <a:moveTo>
                      <a:pt x="139" y="2"/>
                    </a:move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9" y="2"/>
                      <a:pt x="139" y="2"/>
                    </a:cubicBezTo>
                    <a:moveTo>
                      <a:pt x="140" y="0"/>
                    </a:moveTo>
                    <a:cubicBezTo>
                      <a:pt x="140" y="1"/>
                      <a:pt x="139" y="1"/>
                      <a:pt x="139" y="1"/>
                    </a:cubicBezTo>
                    <a:cubicBezTo>
                      <a:pt x="140" y="1"/>
                      <a:pt x="140" y="2"/>
                      <a:pt x="141" y="2"/>
                    </a:cubicBezTo>
                    <a:cubicBezTo>
                      <a:pt x="141" y="2"/>
                      <a:pt x="141" y="1"/>
                      <a:pt x="141" y="1"/>
                    </a:cubicBezTo>
                    <a:cubicBezTo>
                      <a:pt x="141" y="1"/>
                      <a:pt x="140" y="1"/>
                      <a:pt x="140" y="0"/>
                    </a:cubicBezTo>
                    <a:moveTo>
                      <a:pt x="207" y="0"/>
                    </a:moveTo>
                    <a:cubicBezTo>
                      <a:pt x="207" y="0"/>
                      <a:pt x="206" y="0"/>
                      <a:pt x="206" y="0"/>
                    </a:cubicBezTo>
                    <a:cubicBezTo>
                      <a:pt x="207" y="1"/>
                      <a:pt x="207" y="1"/>
                      <a:pt x="207" y="1"/>
                    </a:cubicBezTo>
                    <a:cubicBezTo>
                      <a:pt x="208" y="1"/>
                      <a:pt x="208" y="1"/>
                      <a:pt x="208" y="0"/>
                    </a:cubicBezTo>
                    <a:cubicBezTo>
                      <a:pt x="207" y="0"/>
                      <a:pt x="207" y="0"/>
                      <a:pt x="207" y="0"/>
                    </a:cubicBezTo>
                    <a:moveTo>
                      <a:pt x="177" y="0"/>
                    </a:moveTo>
                    <a:cubicBezTo>
                      <a:pt x="177" y="0"/>
                      <a:pt x="177" y="0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0"/>
                      <a:pt x="177" y="0"/>
                      <a:pt x="17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3" name="Freeform 9985"/>
              <p:cNvSpPr>
                <a:spLocks noEditPoints="1"/>
              </p:cNvSpPr>
              <p:nvPr/>
            </p:nvSpPr>
            <p:spPr bwMode="auto">
              <a:xfrm>
                <a:off x="-328" y="3481"/>
                <a:ext cx="26" cy="14"/>
              </a:xfrm>
              <a:custGeom>
                <a:avLst/>
                <a:gdLst>
                  <a:gd name="T0" fmla="*/ 0 w 11"/>
                  <a:gd name="T1" fmla="*/ 6 h 6"/>
                  <a:gd name="T2" fmla="*/ 0 w 11"/>
                  <a:gd name="T3" fmla="*/ 6 h 6"/>
                  <a:gd name="T4" fmla="*/ 0 w 11"/>
                  <a:gd name="T5" fmla="*/ 6 h 6"/>
                  <a:gd name="T6" fmla="*/ 0 w 11"/>
                  <a:gd name="T7" fmla="*/ 6 h 6"/>
                  <a:gd name="T8" fmla="*/ 0 w 11"/>
                  <a:gd name="T9" fmla="*/ 6 h 6"/>
                  <a:gd name="T10" fmla="*/ 11 w 11"/>
                  <a:gd name="T11" fmla="*/ 0 h 6"/>
                  <a:gd name="T12" fmla="*/ 10 w 11"/>
                  <a:gd name="T13" fmla="*/ 1 h 6"/>
                  <a:gd name="T14" fmla="*/ 10 w 11"/>
                  <a:gd name="T15" fmla="*/ 2 h 6"/>
                  <a:gd name="T16" fmla="*/ 11 w 11"/>
                  <a:gd name="T17" fmla="*/ 1 h 6"/>
                  <a:gd name="T18" fmla="*/ 11 w 11"/>
                  <a:gd name="T19" fmla="*/ 0 h 6"/>
                  <a:gd name="T20" fmla="*/ 9 w 11"/>
                  <a:gd name="T21" fmla="*/ 0 h 6"/>
                  <a:gd name="T22" fmla="*/ 9 w 11"/>
                  <a:gd name="T23" fmla="*/ 1 h 6"/>
                  <a:gd name="T24" fmla="*/ 10 w 11"/>
                  <a:gd name="T25" fmla="*/ 1 h 6"/>
                  <a:gd name="T26" fmla="*/ 10 w 11"/>
                  <a:gd name="T27" fmla="*/ 0 h 6"/>
                  <a:gd name="T28" fmla="*/ 9 w 11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11" y="0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4" name="Freeform 9986"/>
              <p:cNvSpPr>
                <a:spLocks noEditPoints="1"/>
              </p:cNvSpPr>
              <p:nvPr/>
            </p:nvSpPr>
            <p:spPr bwMode="auto">
              <a:xfrm>
                <a:off x="-300" y="346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5" name="Freeform 9987"/>
              <p:cNvSpPr>
                <a:spLocks noEditPoints="1"/>
              </p:cNvSpPr>
              <p:nvPr/>
            </p:nvSpPr>
            <p:spPr bwMode="auto">
              <a:xfrm>
                <a:off x="-300" y="3450"/>
                <a:ext cx="17" cy="19"/>
              </a:xfrm>
              <a:custGeom>
                <a:avLst/>
                <a:gdLst>
                  <a:gd name="T0" fmla="*/ 2 w 7"/>
                  <a:gd name="T1" fmla="*/ 8 h 8"/>
                  <a:gd name="T2" fmla="*/ 1 w 7"/>
                  <a:gd name="T3" fmla="*/ 8 h 8"/>
                  <a:gd name="T4" fmla="*/ 2 w 7"/>
                  <a:gd name="T5" fmla="*/ 8 h 8"/>
                  <a:gd name="T6" fmla="*/ 2 w 7"/>
                  <a:gd name="T7" fmla="*/ 8 h 8"/>
                  <a:gd name="T8" fmla="*/ 2 w 7"/>
                  <a:gd name="T9" fmla="*/ 8 h 8"/>
                  <a:gd name="T10" fmla="*/ 2 w 7"/>
                  <a:gd name="T11" fmla="*/ 8 h 8"/>
                  <a:gd name="T12" fmla="*/ 2 w 7"/>
                  <a:gd name="T13" fmla="*/ 8 h 8"/>
                  <a:gd name="T14" fmla="*/ 2 w 7"/>
                  <a:gd name="T15" fmla="*/ 8 h 8"/>
                  <a:gd name="T16" fmla="*/ 2 w 7"/>
                  <a:gd name="T17" fmla="*/ 8 h 8"/>
                  <a:gd name="T18" fmla="*/ 2 w 7"/>
                  <a:gd name="T19" fmla="*/ 8 h 8"/>
                  <a:gd name="T20" fmla="*/ 0 w 7"/>
                  <a:gd name="T21" fmla="*/ 7 h 8"/>
                  <a:gd name="T22" fmla="*/ 0 w 7"/>
                  <a:gd name="T23" fmla="*/ 8 h 8"/>
                  <a:gd name="T24" fmla="*/ 1 w 7"/>
                  <a:gd name="T25" fmla="*/ 8 h 8"/>
                  <a:gd name="T26" fmla="*/ 2 w 7"/>
                  <a:gd name="T27" fmla="*/ 8 h 8"/>
                  <a:gd name="T28" fmla="*/ 0 w 7"/>
                  <a:gd name="T29" fmla="*/ 7 h 8"/>
                  <a:gd name="T30" fmla="*/ 1 w 7"/>
                  <a:gd name="T31" fmla="*/ 7 h 8"/>
                  <a:gd name="T32" fmla="*/ 1 w 7"/>
                  <a:gd name="T33" fmla="*/ 7 h 8"/>
                  <a:gd name="T34" fmla="*/ 2 w 7"/>
                  <a:gd name="T35" fmla="*/ 8 h 8"/>
                  <a:gd name="T36" fmla="*/ 2 w 7"/>
                  <a:gd name="T37" fmla="*/ 8 h 8"/>
                  <a:gd name="T38" fmla="*/ 1 w 7"/>
                  <a:gd name="T39" fmla="*/ 7 h 8"/>
                  <a:gd name="T40" fmla="*/ 5 w 7"/>
                  <a:gd name="T41" fmla="*/ 0 h 8"/>
                  <a:gd name="T42" fmla="*/ 5 w 7"/>
                  <a:gd name="T43" fmla="*/ 0 h 8"/>
                  <a:gd name="T44" fmla="*/ 4 w 7"/>
                  <a:gd name="T45" fmla="*/ 1 h 8"/>
                  <a:gd name="T46" fmla="*/ 6 w 7"/>
                  <a:gd name="T47" fmla="*/ 2 h 8"/>
                  <a:gd name="T48" fmla="*/ 7 w 7"/>
                  <a:gd name="T49" fmla="*/ 0 h 8"/>
                  <a:gd name="T50" fmla="*/ 5 w 7"/>
                  <a:gd name="T5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0" y="7"/>
                    </a:move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1" y="8"/>
                      <a:pt x="1" y="7"/>
                      <a:pt x="0" y="7"/>
                    </a:cubicBezTo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1"/>
                      <a:pt x="6" y="1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6" name="Freeform 9988"/>
              <p:cNvSpPr>
                <a:spLocks/>
              </p:cNvSpPr>
              <p:nvPr/>
            </p:nvSpPr>
            <p:spPr bwMode="auto">
              <a:xfrm>
                <a:off x="-281" y="3434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7" name="Freeform 9989"/>
              <p:cNvSpPr>
                <a:spLocks/>
              </p:cNvSpPr>
              <p:nvPr/>
            </p:nvSpPr>
            <p:spPr bwMode="auto">
              <a:xfrm>
                <a:off x="-281" y="343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8" name="Freeform 9990"/>
              <p:cNvSpPr>
                <a:spLocks/>
              </p:cNvSpPr>
              <p:nvPr/>
            </p:nvSpPr>
            <p:spPr bwMode="auto">
              <a:xfrm>
                <a:off x="-276" y="342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9" name="Freeform 9991"/>
              <p:cNvSpPr>
                <a:spLocks/>
              </p:cNvSpPr>
              <p:nvPr/>
            </p:nvSpPr>
            <p:spPr bwMode="auto">
              <a:xfrm>
                <a:off x="-267" y="3410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0" name="Freeform 9992"/>
              <p:cNvSpPr>
                <a:spLocks/>
              </p:cNvSpPr>
              <p:nvPr/>
            </p:nvSpPr>
            <p:spPr bwMode="auto">
              <a:xfrm>
                <a:off x="-276" y="34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1" name="Freeform 9993"/>
              <p:cNvSpPr>
                <a:spLocks noEditPoints="1"/>
              </p:cNvSpPr>
              <p:nvPr/>
            </p:nvSpPr>
            <p:spPr bwMode="auto">
              <a:xfrm>
                <a:off x="-260" y="3389"/>
                <a:ext cx="12" cy="12"/>
              </a:xfrm>
              <a:custGeom>
                <a:avLst/>
                <a:gdLst>
                  <a:gd name="T0" fmla="*/ 1 w 5"/>
                  <a:gd name="T1" fmla="*/ 4 h 5"/>
                  <a:gd name="T2" fmla="*/ 0 w 5"/>
                  <a:gd name="T3" fmla="*/ 4 h 5"/>
                  <a:gd name="T4" fmla="*/ 2 w 5"/>
                  <a:gd name="T5" fmla="*/ 5 h 5"/>
                  <a:gd name="T6" fmla="*/ 2 w 5"/>
                  <a:gd name="T7" fmla="*/ 5 h 5"/>
                  <a:gd name="T8" fmla="*/ 1 w 5"/>
                  <a:gd name="T9" fmla="*/ 4 h 5"/>
                  <a:gd name="T10" fmla="*/ 3 w 5"/>
                  <a:gd name="T11" fmla="*/ 0 h 5"/>
                  <a:gd name="T12" fmla="*/ 3 w 5"/>
                  <a:gd name="T13" fmla="*/ 0 h 5"/>
                  <a:gd name="T14" fmla="*/ 4 w 5"/>
                  <a:gd name="T15" fmla="*/ 1 h 5"/>
                  <a:gd name="T16" fmla="*/ 5 w 5"/>
                  <a:gd name="T17" fmla="*/ 1 h 5"/>
                  <a:gd name="T18" fmla="*/ 3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2" name="Freeform 9994"/>
              <p:cNvSpPr>
                <a:spLocks noEditPoints="1"/>
              </p:cNvSpPr>
              <p:nvPr/>
            </p:nvSpPr>
            <p:spPr bwMode="auto">
              <a:xfrm>
                <a:off x="-255" y="339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2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3" name="Freeform 9995"/>
              <p:cNvSpPr>
                <a:spLocks noEditPoints="1"/>
              </p:cNvSpPr>
              <p:nvPr/>
            </p:nvSpPr>
            <p:spPr bwMode="auto">
              <a:xfrm>
                <a:off x="-243" y="3368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0 w 3"/>
                  <a:gd name="T3" fmla="*/ 1 h 2"/>
                  <a:gd name="T4" fmla="*/ 2 w 3"/>
                  <a:gd name="T5" fmla="*/ 2 h 2"/>
                  <a:gd name="T6" fmla="*/ 2 w 3"/>
                  <a:gd name="T7" fmla="*/ 2 h 2"/>
                  <a:gd name="T8" fmla="*/ 1 w 3"/>
                  <a:gd name="T9" fmla="*/ 1 h 2"/>
                  <a:gd name="T10" fmla="*/ 1 w 3"/>
                  <a:gd name="T11" fmla="*/ 1 h 2"/>
                  <a:gd name="T12" fmla="*/ 1 w 3"/>
                  <a:gd name="T13" fmla="*/ 1 h 2"/>
                  <a:gd name="T14" fmla="*/ 2 w 3"/>
                  <a:gd name="T15" fmla="*/ 2 h 2"/>
                  <a:gd name="T16" fmla="*/ 1 w 3"/>
                  <a:gd name="T17" fmla="*/ 2 h 2"/>
                  <a:gd name="T18" fmla="*/ 1 w 3"/>
                  <a:gd name="T19" fmla="*/ 1 h 2"/>
                  <a:gd name="T20" fmla="*/ 1 w 3"/>
                  <a:gd name="T21" fmla="*/ 0 h 2"/>
                  <a:gd name="T22" fmla="*/ 1 w 3"/>
                  <a:gd name="T23" fmla="*/ 1 h 2"/>
                  <a:gd name="T24" fmla="*/ 1 w 3"/>
                  <a:gd name="T25" fmla="*/ 2 h 2"/>
                  <a:gd name="T26" fmla="*/ 2 w 3"/>
                  <a:gd name="T27" fmla="*/ 2 h 2"/>
                  <a:gd name="T28" fmla="*/ 3 w 3"/>
                  <a:gd name="T29" fmla="*/ 1 h 2"/>
                  <a:gd name="T30" fmla="*/ 1 w 3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4" name="Freeform 9996"/>
              <p:cNvSpPr>
                <a:spLocks/>
              </p:cNvSpPr>
              <p:nvPr/>
            </p:nvSpPr>
            <p:spPr bwMode="auto">
              <a:xfrm>
                <a:off x="-257" y="339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5" name="Freeform 9997"/>
              <p:cNvSpPr>
                <a:spLocks noEditPoints="1"/>
              </p:cNvSpPr>
              <p:nvPr/>
            </p:nvSpPr>
            <p:spPr bwMode="auto">
              <a:xfrm>
                <a:off x="-335" y="3493"/>
                <a:ext cx="21" cy="21"/>
              </a:xfrm>
              <a:custGeom>
                <a:avLst/>
                <a:gdLst>
                  <a:gd name="T0" fmla="*/ 6 w 9"/>
                  <a:gd name="T1" fmla="*/ 9 h 9"/>
                  <a:gd name="T2" fmla="*/ 6 w 9"/>
                  <a:gd name="T3" fmla="*/ 9 h 9"/>
                  <a:gd name="T4" fmla="*/ 6 w 9"/>
                  <a:gd name="T5" fmla="*/ 9 h 9"/>
                  <a:gd name="T6" fmla="*/ 6 w 9"/>
                  <a:gd name="T7" fmla="*/ 9 h 9"/>
                  <a:gd name="T8" fmla="*/ 6 w 9"/>
                  <a:gd name="T9" fmla="*/ 9 h 9"/>
                  <a:gd name="T10" fmla="*/ 4 w 9"/>
                  <a:gd name="T11" fmla="*/ 8 h 9"/>
                  <a:gd name="T12" fmla="*/ 4 w 9"/>
                  <a:gd name="T13" fmla="*/ 8 h 9"/>
                  <a:gd name="T14" fmla="*/ 5 w 9"/>
                  <a:gd name="T15" fmla="*/ 9 h 9"/>
                  <a:gd name="T16" fmla="*/ 5 w 9"/>
                  <a:gd name="T17" fmla="*/ 9 h 9"/>
                  <a:gd name="T18" fmla="*/ 4 w 9"/>
                  <a:gd name="T19" fmla="*/ 8 h 9"/>
                  <a:gd name="T20" fmla="*/ 0 w 9"/>
                  <a:gd name="T21" fmla="*/ 6 h 9"/>
                  <a:gd name="T22" fmla="*/ 0 w 9"/>
                  <a:gd name="T23" fmla="*/ 6 h 9"/>
                  <a:gd name="T24" fmla="*/ 0 w 9"/>
                  <a:gd name="T25" fmla="*/ 6 h 9"/>
                  <a:gd name="T26" fmla="*/ 0 w 9"/>
                  <a:gd name="T27" fmla="*/ 6 h 9"/>
                  <a:gd name="T28" fmla="*/ 0 w 9"/>
                  <a:gd name="T29" fmla="*/ 6 h 9"/>
                  <a:gd name="T30" fmla="*/ 9 w 9"/>
                  <a:gd name="T31" fmla="*/ 4 h 9"/>
                  <a:gd name="T32" fmla="*/ 9 w 9"/>
                  <a:gd name="T33" fmla="*/ 4 h 9"/>
                  <a:gd name="T34" fmla="*/ 9 w 9"/>
                  <a:gd name="T35" fmla="*/ 4 h 9"/>
                  <a:gd name="T36" fmla="*/ 9 w 9"/>
                  <a:gd name="T37" fmla="*/ 4 h 9"/>
                  <a:gd name="T38" fmla="*/ 9 w 9"/>
                  <a:gd name="T39" fmla="*/ 4 h 9"/>
                  <a:gd name="T40" fmla="*/ 7 w 9"/>
                  <a:gd name="T41" fmla="*/ 3 h 9"/>
                  <a:gd name="T42" fmla="*/ 7 w 9"/>
                  <a:gd name="T43" fmla="*/ 3 h 9"/>
                  <a:gd name="T44" fmla="*/ 8 w 9"/>
                  <a:gd name="T45" fmla="*/ 4 h 9"/>
                  <a:gd name="T46" fmla="*/ 8 w 9"/>
                  <a:gd name="T47" fmla="*/ 4 h 9"/>
                  <a:gd name="T48" fmla="*/ 7 w 9"/>
                  <a:gd name="T49" fmla="*/ 3 h 9"/>
                  <a:gd name="T50" fmla="*/ 3 w 9"/>
                  <a:gd name="T51" fmla="*/ 0 h 9"/>
                  <a:gd name="T52" fmla="*/ 3 w 9"/>
                  <a:gd name="T53" fmla="*/ 0 h 9"/>
                  <a:gd name="T54" fmla="*/ 3 w 9"/>
                  <a:gd name="T55" fmla="*/ 0 h 9"/>
                  <a:gd name="T56" fmla="*/ 3 w 9"/>
                  <a:gd name="T57" fmla="*/ 0 h 9"/>
                  <a:gd name="T58" fmla="*/ 3 w 9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4" y="8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7" y="3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6" name="Freeform 9998"/>
              <p:cNvSpPr>
                <a:spLocks noEditPoints="1"/>
              </p:cNvSpPr>
              <p:nvPr/>
            </p:nvSpPr>
            <p:spPr bwMode="auto">
              <a:xfrm>
                <a:off x="-503" y="3793"/>
                <a:ext cx="12" cy="7"/>
              </a:xfrm>
              <a:custGeom>
                <a:avLst/>
                <a:gdLst>
                  <a:gd name="T0" fmla="*/ 4 w 5"/>
                  <a:gd name="T1" fmla="*/ 2 h 3"/>
                  <a:gd name="T2" fmla="*/ 4 w 5"/>
                  <a:gd name="T3" fmla="*/ 3 h 3"/>
                  <a:gd name="T4" fmla="*/ 5 w 5"/>
                  <a:gd name="T5" fmla="*/ 3 h 3"/>
                  <a:gd name="T6" fmla="*/ 5 w 5"/>
                  <a:gd name="T7" fmla="*/ 3 h 3"/>
                  <a:gd name="T8" fmla="*/ 4 w 5"/>
                  <a:gd name="T9" fmla="*/ 2 h 3"/>
                  <a:gd name="T10" fmla="*/ 0 w 5"/>
                  <a:gd name="T11" fmla="*/ 0 h 3"/>
                  <a:gd name="T12" fmla="*/ 0 w 5"/>
                  <a:gd name="T13" fmla="*/ 0 h 3"/>
                  <a:gd name="T14" fmla="*/ 1 w 5"/>
                  <a:gd name="T15" fmla="*/ 1 h 3"/>
                  <a:gd name="T16" fmla="*/ 1 w 5"/>
                  <a:gd name="T17" fmla="*/ 1 h 3"/>
                  <a:gd name="T18" fmla="*/ 0 w 5"/>
                  <a:gd name="T19" fmla="*/ 0 h 3"/>
                  <a:gd name="T20" fmla="*/ 0 w 5"/>
                  <a:gd name="T21" fmla="*/ 0 h 3"/>
                  <a:gd name="T22" fmla="*/ 0 w 5"/>
                  <a:gd name="T23" fmla="*/ 0 h 3"/>
                  <a:gd name="T24" fmla="*/ 0 w 5"/>
                  <a:gd name="T25" fmla="*/ 0 h 3"/>
                  <a:gd name="T26" fmla="*/ 0 w 5"/>
                  <a:gd name="T27" fmla="*/ 0 h 3"/>
                  <a:gd name="T28" fmla="*/ 0 w 5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3"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7" name="Freeform 9999"/>
              <p:cNvSpPr>
                <a:spLocks noEditPoints="1"/>
              </p:cNvSpPr>
              <p:nvPr/>
            </p:nvSpPr>
            <p:spPr bwMode="auto">
              <a:xfrm>
                <a:off x="-465" y="3724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2 w 2"/>
                  <a:gd name="T3" fmla="*/ 2 w 2"/>
                  <a:gd name="T4" fmla="*/ 1 w 2"/>
                  <a:gd name="T5" fmla="*/ 1 w 2"/>
                  <a:gd name="T6" fmla="*/ 1 w 2"/>
                  <a:gd name="T7" fmla="*/ 2 w 2"/>
                  <a:gd name="T8" fmla="*/ 2 w 2"/>
                  <a:gd name="T9" fmla="*/ 1 w 2"/>
                  <a:gd name="T10" fmla="*/ 0 w 2"/>
                  <a:gd name="T11" fmla="*/ 0 w 2"/>
                  <a:gd name="T12" fmla="*/ 1 w 2"/>
                  <a:gd name="T13" fmla="*/ 1 w 2"/>
                  <a:gd name="T14" fmla="*/ 0 w 2"/>
                  <a:gd name="T15" fmla="*/ 0 w 2"/>
                  <a:gd name="T16" fmla="*/ 0 w 2"/>
                  <a:gd name="T17" fmla="*/ 1 w 2"/>
                  <a:gd name="T18" fmla="*/ 1 w 2"/>
                  <a:gd name="T1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8" name="Freeform 10000"/>
              <p:cNvSpPr>
                <a:spLocks noEditPoints="1"/>
              </p:cNvSpPr>
              <p:nvPr/>
            </p:nvSpPr>
            <p:spPr bwMode="auto">
              <a:xfrm>
                <a:off x="-465" y="3722"/>
                <a:ext cx="17" cy="9"/>
              </a:xfrm>
              <a:custGeom>
                <a:avLst/>
                <a:gdLst>
                  <a:gd name="T0" fmla="*/ 6 w 7"/>
                  <a:gd name="T1" fmla="*/ 3 h 4"/>
                  <a:gd name="T2" fmla="*/ 5 w 7"/>
                  <a:gd name="T3" fmla="*/ 4 h 4"/>
                  <a:gd name="T4" fmla="*/ 6 w 7"/>
                  <a:gd name="T5" fmla="*/ 4 h 4"/>
                  <a:gd name="T6" fmla="*/ 7 w 7"/>
                  <a:gd name="T7" fmla="*/ 3 h 4"/>
                  <a:gd name="T8" fmla="*/ 6 w 7"/>
                  <a:gd name="T9" fmla="*/ 3 h 4"/>
                  <a:gd name="T10" fmla="*/ 1 w 7"/>
                  <a:gd name="T11" fmla="*/ 1 h 4"/>
                  <a:gd name="T12" fmla="*/ 1 w 7"/>
                  <a:gd name="T13" fmla="*/ 1 h 4"/>
                  <a:gd name="T14" fmla="*/ 2 w 7"/>
                  <a:gd name="T15" fmla="*/ 2 h 4"/>
                  <a:gd name="T16" fmla="*/ 2 w 7"/>
                  <a:gd name="T17" fmla="*/ 1 h 4"/>
                  <a:gd name="T18" fmla="*/ 2 w 7"/>
                  <a:gd name="T19" fmla="*/ 1 h 4"/>
                  <a:gd name="T20" fmla="*/ 2 w 7"/>
                  <a:gd name="T21" fmla="*/ 1 h 4"/>
                  <a:gd name="T22" fmla="*/ 2 w 7"/>
                  <a:gd name="T23" fmla="*/ 1 h 4"/>
                  <a:gd name="T24" fmla="*/ 2 w 7"/>
                  <a:gd name="T25" fmla="*/ 1 h 4"/>
                  <a:gd name="T26" fmla="*/ 1 w 7"/>
                  <a:gd name="T27" fmla="*/ 1 h 4"/>
                  <a:gd name="T28" fmla="*/ 0 w 7"/>
                  <a:gd name="T29" fmla="*/ 1 h 4"/>
                  <a:gd name="T30" fmla="*/ 0 w 7"/>
                  <a:gd name="T31" fmla="*/ 1 h 4"/>
                  <a:gd name="T32" fmla="*/ 0 w 7"/>
                  <a:gd name="T33" fmla="*/ 1 h 4"/>
                  <a:gd name="T34" fmla="*/ 1 w 7"/>
                  <a:gd name="T35" fmla="*/ 1 h 4"/>
                  <a:gd name="T36" fmla="*/ 0 w 7"/>
                  <a:gd name="T37" fmla="*/ 1 h 4"/>
                  <a:gd name="T38" fmla="*/ 1 w 7"/>
                  <a:gd name="T39" fmla="*/ 0 h 4"/>
                  <a:gd name="T40" fmla="*/ 1 w 7"/>
                  <a:gd name="T41" fmla="*/ 1 h 4"/>
                  <a:gd name="T42" fmla="*/ 2 w 7"/>
                  <a:gd name="T43" fmla="*/ 1 h 4"/>
                  <a:gd name="T44" fmla="*/ 2 w 7"/>
                  <a:gd name="T45" fmla="*/ 1 h 4"/>
                  <a:gd name="T46" fmla="*/ 1 w 7"/>
                  <a:gd name="T47" fmla="*/ 0 h 4"/>
                  <a:gd name="T48" fmla="*/ 1 w 7"/>
                  <a:gd name="T49" fmla="*/ 0 h 4"/>
                  <a:gd name="T50" fmla="*/ 0 w 7"/>
                  <a:gd name="T51" fmla="*/ 0 h 4"/>
                  <a:gd name="T52" fmla="*/ 1 w 7"/>
                  <a:gd name="T53" fmla="*/ 0 h 4"/>
                  <a:gd name="T54" fmla="*/ 1 w 7"/>
                  <a:gd name="T55" fmla="*/ 0 h 4"/>
                  <a:gd name="T56" fmla="*/ 1 w 7"/>
                  <a:gd name="T5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4">
                    <a:moveTo>
                      <a:pt x="6" y="3"/>
                    </a:moveTo>
                    <a:cubicBezTo>
                      <a:pt x="6" y="3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9" name="Freeform 10001"/>
              <p:cNvSpPr>
                <a:spLocks/>
              </p:cNvSpPr>
              <p:nvPr/>
            </p:nvSpPr>
            <p:spPr bwMode="auto">
              <a:xfrm>
                <a:off x="-434" y="370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0" name="Freeform 10002"/>
              <p:cNvSpPr>
                <a:spLocks noEditPoints="1"/>
              </p:cNvSpPr>
              <p:nvPr/>
            </p:nvSpPr>
            <p:spPr bwMode="auto">
              <a:xfrm>
                <a:off x="-562" y="3438"/>
                <a:ext cx="284" cy="463"/>
              </a:xfrm>
              <a:custGeom>
                <a:avLst/>
                <a:gdLst>
                  <a:gd name="T0" fmla="*/ 2 w 120"/>
                  <a:gd name="T1" fmla="*/ 194 h 196"/>
                  <a:gd name="T2" fmla="*/ 5 w 120"/>
                  <a:gd name="T3" fmla="*/ 186 h 196"/>
                  <a:gd name="T4" fmla="*/ 15 w 120"/>
                  <a:gd name="T5" fmla="*/ 175 h 196"/>
                  <a:gd name="T6" fmla="*/ 13 w 120"/>
                  <a:gd name="T7" fmla="*/ 174 h 196"/>
                  <a:gd name="T8" fmla="*/ 14 w 120"/>
                  <a:gd name="T9" fmla="*/ 170 h 196"/>
                  <a:gd name="T10" fmla="*/ 21 w 120"/>
                  <a:gd name="T11" fmla="*/ 166 h 196"/>
                  <a:gd name="T12" fmla="*/ 17 w 120"/>
                  <a:gd name="T13" fmla="*/ 164 h 196"/>
                  <a:gd name="T14" fmla="*/ 24 w 120"/>
                  <a:gd name="T15" fmla="*/ 161 h 196"/>
                  <a:gd name="T16" fmla="*/ 20 w 120"/>
                  <a:gd name="T17" fmla="*/ 159 h 196"/>
                  <a:gd name="T18" fmla="*/ 27 w 120"/>
                  <a:gd name="T19" fmla="*/ 156 h 196"/>
                  <a:gd name="T20" fmla="*/ 29 w 120"/>
                  <a:gd name="T21" fmla="*/ 153 h 196"/>
                  <a:gd name="T22" fmla="*/ 25 w 120"/>
                  <a:gd name="T23" fmla="*/ 150 h 196"/>
                  <a:gd name="T24" fmla="*/ 26 w 120"/>
                  <a:gd name="T25" fmla="*/ 149 h 196"/>
                  <a:gd name="T26" fmla="*/ 32 w 120"/>
                  <a:gd name="T27" fmla="*/ 147 h 196"/>
                  <a:gd name="T28" fmla="*/ 27 w 120"/>
                  <a:gd name="T29" fmla="*/ 145 h 196"/>
                  <a:gd name="T30" fmla="*/ 33 w 120"/>
                  <a:gd name="T31" fmla="*/ 136 h 196"/>
                  <a:gd name="T32" fmla="*/ 33 w 120"/>
                  <a:gd name="T33" fmla="*/ 135 h 196"/>
                  <a:gd name="T34" fmla="*/ 35 w 120"/>
                  <a:gd name="T35" fmla="*/ 133 h 196"/>
                  <a:gd name="T36" fmla="*/ 44 w 120"/>
                  <a:gd name="T37" fmla="*/ 130 h 196"/>
                  <a:gd name="T38" fmla="*/ 38 w 120"/>
                  <a:gd name="T39" fmla="*/ 126 h 196"/>
                  <a:gd name="T40" fmla="*/ 43 w 120"/>
                  <a:gd name="T41" fmla="*/ 122 h 196"/>
                  <a:gd name="T42" fmla="*/ 51 w 120"/>
                  <a:gd name="T43" fmla="*/ 117 h 196"/>
                  <a:gd name="T44" fmla="*/ 52 w 120"/>
                  <a:gd name="T45" fmla="*/ 115 h 196"/>
                  <a:gd name="T46" fmla="*/ 46 w 120"/>
                  <a:gd name="T47" fmla="*/ 116 h 196"/>
                  <a:gd name="T48" fmla="*/ 53 w 120"/>
                  <a:gd name="T49" fmla="*/ 114 h 196"/>
                  <a:gd name="T50" fmla="*/ 48 w 120"/>
                  <a:gd name="T51" fmla="*/ 113 h 196"/>
                  <a:gd name="T52" fmla="*/ 47 w 120"/>
                  <a:gd name="T53" fmla="*/ 112 h 196"/>
                  <a:gd name="T54" fmla="*/ 54 w 120"/>
                  <a:gd name="T55" fmla="*/ 113 h 196"/>
                  <a:gd name="T56" fmla="*/ 49 w 120"/>
                  <a:gd name="T57" fmla="*/ 111 h 196"/>
                  <a:gd name="T58" fmla="*/ 49 w 120"/>
                  <a:gd name="T59" fmla="*/ 110 h 196"/>
                  <a:gd name="T60" fmla="*/ 57 w 120"/>
                  <a:gd name="T61" fmla="*/ 107 h 196"/>
                  <a:gd name="T62" fmla="*/ 60 w 120"/>
                  <a:gd name="T63" fmla="*/ 102 h 196"/>
                  <a:gd name="T64" fmla="*/ 52 w 120"/>
                  <a:gd name="T65" fmla="*/ 104 h 196"/>
                  <a:gd name="T66" fmla="*/ 54 w 120"/>
                  <a:gd name="T67" fmla="*/ 99 h 196"/>
                  <a:gd name="T68" fmla="*/ 63 w 120"/>
                  <a:gd name="T69" fmla="*/ 96 h 196"/>
                  <a:gd name="T70" fmla="*/ 67 w 120"/>
                  <a:gd name="T71" fmla="*/ 89 h 196"/>
                  <a:gd name="T72" fmla="*/ 62 w 120"/>
                  <a:gd name="T73" fmla="*/ 87 h 196"/>
                  <a:gd name="T74" fmla="*/ 64 w 120"/>
                  <a:gd name="T75" fmla="*/ 84 h 196"/>
                  <a:gd name="T76" fmla="*/ 74 w 120"/>
                  <a:gd name="T77" fmla="*/ 77 h 196"/>
                  <a:gd name="T78" fmla="*/ 83 w 120"/>
                  <a:gd name="T79" fmla="*/ 64 h 196"/>
                  <a:gd name="T80" fmla="*/ 78 w 120"/>
                  <a:gd name="T81" fmla="*/ 61 h 196"/>
                  <a:gd name="T82" fmla="*/ 92 w 120"/>
                  <a:gd name="T83" fmla="*/ 49 h 196"/>
                  <a:gd name="T84" fmla="*/ 91 w 120"/>
                  <a:gd name="T85" fmla="*/ 48 h 196"/>
                  <a:gd name="T86" fmla="*/ 87 w 120"/>
                  <a:gd name="T87" fmla="*/ 45 h 196"/>
                  <a:gd name="T88" fmla="*/ 87 w 120"/>
                  <a:gd name="T89" fmla="*/ 45 h 196"/>
                  <a:gd name="T90" fmla="*/ 89 w 120"/>
                  <a:gd name="T91" fmla="*/ 42 h 196"/>
                  <a:gd name="T92" fmla="*/ 95 w 120"/>
                  <a:gd name="T93" fmla="*/ 39 h 196"/>
                  <a:gd name="T94" fmla="*/ 96 w 120"/>
                  <a:gd name="T95" fmla="*/ 38 h 196"/>
                  <a:gd name="T96" fmla="*/ 91 w 120"/>
                  <a:gd name="T97" fmla="*/ 37 h 196"/>
                  <a:gd name="T98" fmla="*/ 92 w 120"/>
                  <a:gd name="T99" fmla="*/ 36 h 196"/>
                  <a:gd name="T100" fmla="*/ 101 w 120"/>
                  <a:gd name="T101" fmla="*/ 33 h 196"/>
                  <a:gd name="T102" fmla="*/ 95 w 120"/>
                  <a:gd name="T103" fmla="*/ 30 h 196"/>
                  <a:gd name="T104" fmla="*/ 104 w 120"/>
                  <a:gd name="T105" fmla="*/ 28 h 196"/>
                  <a:gd name="T106" fmla="*/ 102 w 120"/>
                  <a:gd name="T107" fmla="*/ 28 h 196"/>
                  <a:gd name="T108" fmla="*/ 103 w 120"/>
                  <a:gd name="T109" fmla="*/ 27 h 196"/>
                  <a:gd name="T110" fmla="*/ 98 w 120"/>
                  <a:gd name="T111" fmla="*/ 25 h 196"/>
                  <a:gd name="T112" fmla="*/ 111 w 120"/>
                  <a:gd name="T113" fmla="*/ 15 h 196"/>
                  <a:gd name="T114" fmla="*/ 118 w 120"/>
                  <a:gd name="T115" fmla="*/ 1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0" h="196">
                    <a:moveTo>
                      <a:pt x="3" y="194"/>
                    </a:moveTo>
                    <a:cubicBezTo>
                      <a:pt x="2" y="195"/>
                      <a:pt x="2" y="195"/>
                      <a:pt x="2" y="195"/>
                    </a:cubicBezTo>
                    <a:cubicBezTo>
                      <a:pt x="3" y="196"/>
                      <a:pt x="3" y="196"/>
                      <a:pt x="3" y="196"/>
                    </a:cubicBezTo>
                    <a:cubicBezTo>
                      <a:pt x="3" y="196"/>
                      <a:pt x="3" y="196"/>
                      <a:pt x="3" y="196"/>
                    </a:cubicBezTo>
                    <a:cubicBezTo>
                      <a:pt x="3" y="196"/>
                      <a:pt x="4" y="195"/>
                      <a:pt x="4" y="195"/>
                    </a:cubicBezTo>
                    <a:cubicBezTo>
                      <a:pt x="3" y="194"/>
                      <a:pt x="3" y="194"/>
                      <a:pt x="3" y="194"/>
                    </a:cubicBezTo>
                    <a:moveTo>
                      <a:pt x="1" y="193"/>
                    </a:moveTo>
                    <a:cubicBezTo>
                      <a:pt x="0" y="194"/>
                      <a:pt x="0" y="194"/>
                      <a:pt x="0" y="194"/>
                    </a:cubicBezTo>
                    <a:cubicBezTo>
                      <a:pt x="1" y="195"/>
                      <a:pt x="1" y="195"/>
                      <a:pt x="1" y="195"/>
                    </a:cubicBezTo>
                    <a:cubicBezTo>
                      <a:pt x="2" y="195"/>
                      <a:pt x="2" y="194"/>
                      <a:pt x="2" y="194"/>
                    </a:cubicBezTo>
                    <a:cubicBezTo>
                      <a:pt x="1" y="193"/>
                      <a:pt x="1" y="193"/>
                      <a:pt x="1" y="193"/>
                    </a:cubicBezTo>
                    <a:cubicBezTo>
                      <a:pt x="1" y="193"/>
                      <a:pt x="1" y="193"/>
                      <a:pt x="1" y="193"/>
                    </a:cubicBezTo>
                    <a:moveTo>
                      <a:pt x="9" y="185"/>
                    </a:moveTo>
                    <a:cubicBezTo>
                      <a:pt x="8" y="186"/>
                      <a:pt x="8" y="187"/>
                      <a:pt x="7" y="188"/>
                    </a:cubicBezTo>
                    <a:cubicBezTo>
                      <a:pt x="8" y="188"/>
                      <a:pt x="8" y="188"/>
                      <a:pt x="8" y="188"/>
                    </a:cubicBezTo>
                    <a:cubicBezTo>
                      <a:pt x="9" y="187"/>
                      <a:pt x="10" y="187"/>
                      <a:pt x="10" y="186"/>
                    </a:cubicBezTo>
                    <a:cubicBezTo>
                      <a:pt x="9" y="185"/>
                      <a:pt x="9" y="185"/>
                      <a:pt x="9" y="185"/>
                    </a:cubicBezTo>
                    <a:moveTo>
                      <a:pt x="6" y="183"/>
                    </a:moveTo>
                    <a:cubicBezTo>
                      <a:pt x="6" y="184"/>
                      <a:pt x="6" y="184"/>
                      <a:pt x="6" y="184"/>
                    </a:cubicBezTo>
                    <a:cubicBezTo>
                      <a:pt x="5" y="185"/>
                      <a:pt x="5" y="186"/>
                      <a:pt x="5" y="186"/>
                    </a:cubicBezTo>
                    <a:cubicBezTo>
                      <a:pt x="5" y="186"/>
                      <a:pt x="5" y="186"/>
                      <a:pt x="5" y="187"/>
                    </a:cubicBezTo>
                    <a:cubicBezTo>
                      <a:pt x="6" y="187"/>
                      <a:pt x="6" y="187"/>
                      <a:pt x="6" y="187"/>
                    </a:cubicBezTo>
                    <a:cubicBezTo>
                      <a:pt x="6" y="187"/>
                      <a:pt x="6" y="187"/>
                      <a:pt x="6" y="187"/>
                    </a:cubicBezTo>
                    <a:cubicBezTo>
                      <a:pt x="7" y="184"/>
                      <a:pt x="7" y="184"/>
                      <a:pt x="7" y="184"/>
                    </a:cubicBezTo>
                    <a:cubicBezTo>
                      <a:pt x="6" y="183"/>
                      <a:pt x="6" y="183"/>
                      <a:pt x="6" y="183"/>
                    </a:cubicBezTo>
                    <a:moveTo>
                      <a:pt x="15" y="175"/>
                    </a:moveTo>
                    <a:cubicBezTo>
                      <a:pt x="14" y="176"/>
                      <a:pt x="13" y="177"/>
                      <a:pt x="13" y="179"/>
                    </a:cubicBezTo>
                    <a:cubicBezTo>
                      <a:pt x="13" y="179"/>
                      <a:pt x="14" y="179"/>
                      <a:pt x="14" y="180"/>
                    </a:cubicBezTo>
                    <a:cubicBezTo>
                      <a:pt x="15" y="178"/>
                      <a:pt x="16" y="177"/>
                      <a:pt x="17" y="176"/>
                    </a:cubicBezTo>
                    <a:cubicBezTo>
                      <a:pt x="16" y="175"/>
                      <a:pt x="16" y="175"/>
                      <a:pt x="15" y="175"/>
                    </a:cubicBezTo>
                    <a:moveTo>
                      <a:pt x="15" y="175"/>
                    </a:moveTo>
                    <a:cubicBezTo>
                      <a:pt x="15" y="175"/>
                      <a:pt x="15" y="175"/>
                      <a:pt x="15" y="175"/>
                    </a:cubicBezTo>
                    <a:cubicBezTo>
                      <a:pt x="16" y="175"/>
                      <a:pt x="16" y="175"/>
                      <a:pt x="17" y="176"/>
                    </a:cubicBezTo>
                    <a:cubicBezTo>
                      <a:pt x="17" y="175"/>
                      <a:pt x="17" y="175"/>
                      <a:pt x="17" y="175"/>
                    </a:cubicBezTo>
                    <a:cubicBezTo>
                      <a:pt x="16" y="175"/>
                      <a:pt x="16" y="175"/>
                      <a:pt x="15" y="175"/>
                    </a:cubicBezTo>
                    <a:moveTo>
                      <a:pt x="12" y="173"/>
                    </a:moveTo>
                    <a:cubicBezTo>
                      <a:pt x="11" y="174"/>
                      <a:pt x="10" y="176"/>
                      <a:pt x="10" y="177"/>
                    </a:cubicBezTo>
                    <a:cubicBezTo>
                      <a:pt x="10" y="177"/>
                      <a:pt x="10" y="178"/>
                      <a:pt x="11" y="178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3" y="173"/>
                      <a:pt x="12" y="173"/>
                      <a:pt x="12" y="173"/>
                    </a:cubicBezTo>
                    <a:moveTo>
                      <a:pt x="17" y="172"/>
                    </a:moveTo>
                    <a:cubicBezTo>
                      <a:pt x="17" y="172"/>
                      <a:pt x="17" y="172"/>
                      <a:pt x="17" y="172"/>
                    </a:cubicBezTo>
                    <a:cubicBezTo>
                      <a:pt x="17" y="172"/>
                      <a:pt x="18" y="173"/>
                      <a:pt x="18" y="173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8" y="172"/>
                      <a:pt x="18" y="172"/>
                      <a:pt x="17" y="172"/>
                    </a:cubicBezTo>
                    <a:moveTo>
                      <a:pt x="14" y="170"/>
                    </a:moveTo>
                    <a:cubicBezTo>
                      <a:pt x="14" y="170"/>
                      <a:pt x="14" y="170"/>
                      <a:pt x="14" y="170"/>
                    </a:cubicBezTo>
                    <a:cubicBezTo>
                      <a:pt x="14" y="170"/>
                      <a:pt x="14" y="171"/>
                      <a:pt x="15" y="171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0"/>
                      <a:pt x="14" y="170"/>
                      <a:pt x="14" y="170"/>
                    </a:cubicBezTo>
                    <a:moveTo>
                      <a:pt x="20" y="167"/>
                    </a:moveTo>
                    <a:cubicBezTo>
                      <a:pt x="19" y="168"/>
                      <a:pt x="18" y="170"/>
                      <a:pt x="17" y="171"/>
                    </a:cubicBezTo>
                    <a:cubicBezTo>
                      <a:pt x="19" y="172"/>
                      <a:pt x="19" y="172"/>
                      <a:pt x="19" y="172"/>
                    </a:cubicBezTo>
                    <a:cubicBezTo>
                      <a:pt x="20" y="170"/>
                      <a:pt x="21" y="169"/>
                      <a:pt x="22" y="168"/>
                    </a:cubicBezTo>
                    <a:cubicBezTo>
                      <a:pt x="21" y="167"/>
                      <a:pt x="21" y="167"/>
                      <a:pt x="20" y="167"/>
                    </a:cubicBezTo>
                    <a:moveTo>
                      <a:pt x="21" y="166"/>
                    </a:moveTo>
                    <a:cubicBezTo>
                      <a:pt x="21" y="166"/>
                      <a:pt x="20" y="166"/>
                      <a:pt x="20" y="166"/>
                    </a:cubicBezTo>
                    <a:cubicBezTo>
                      <a:pt x="22" y="167"/>
                      <a:pt x="22" y="167"/>
                      <a:pt x="22" y="167"/>
                    </a:cubicBezTo>
                    <a:cubicBezTo>
                      <a:pt x="22" y="167"/>
                      <a:pt x="22" y="167"/>
                      <a:pt x="22" y="166"/>
                    </a:cubicBezTo>
                    <a:cubicBezTo>
                      <a:pt x="22" y="166"/>
                      <a:pt x="21" y="166"/>
                      <a:pt x="21" y="166"/>
                    </a:cubicBezTo>
                    <a:moveTo>
                      <a:pt x="17" y="165"/>
                    </a:moveTo>
                    <a:cubicBezTo>
                      <a:pt x="16" y="166"/>
                      <a:pt x="15" y="168"/>
                      <a:pt x="14" y="169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7" y="165"/>
                      <a:pt x="17" y="165"/>
                      <a:pt x="17" y="165"/>
                    </a:cubicBezTo>
                    <a:moveTo>
                      <a:pt x="17" y="164"/>
                    </a:moveTo>
                    <a:cubicBezTo>
                      <a:pt x="17" y="164"/>
                      <a:pt x="17" y="164"/>
                      <a:pt x="17" y="165"/>
                    </a:cubicBezTo>
                    <a:cubicBezTo>
                      <a:pt x="18" y="165"/>
                      <a:pt x="18" y="165"/>
                      <a:pt x="18" y="165"/>
                    </a:cubicBezTo>
                    <a:cubicBezTo>
                      <a:pt x="18" y="164"/>
                      <a:pt x="18" y="164"/>
                      <a:pt x="18" y="164"/>
                    </a:cubicBezTo>
                    <a:cubicBezTo>
                      <a:pt x="18" y="164"/>
                      <a:pt x="18" y="164"/>
                      <a:pt x="18" y="164"/>
                    </a:cubicBezTo>
                    <a:cubicBezTo>
                      <a:pt x="18" y="164"/>
                      <a:pt x="17" y="164"/>
                      <a:pt x="17" y="164"/>
                    </a:cubicBezTo>
                    <a:moveTo>
                      <a:pt x="24" y="161"/>
                    </a:moveTo>
                    <a:cubicBezTo>
                      <a:pt x="24" y="161"/>
                      <a:pt x="24" y="161"/>
                      <a:pt x="23" y="161"/>
                    </a:cubicBezTo>
                    <a:cubicBezTo>
                      <a:pt x="24" y="162"/>
                      <a:pt x="24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1"/>
                      <a:pt x="24" y="161"/>
                      <a:pt x="24" y="161"/>
                    </a:cubicBezTo>
                    <a:moveTo>
                      <a:pt x="25" y="159"/>
                    </a:moveTo>
                    <a:cubicBezTo>
                      <a:pt x="25" y="159"/>
                      <a:pt x="24" y="160"/>
                      <a:pt x="24" y="160"/>
                    </a:cubicBezTo>
                    <a:cubicBezTo>
                      <a:pt x="24" y="161"/>
                      <a:pt x="25" y="161"/>
                      <a:pt x="25" y="161"/>
                    </a:cubicBezTo>
                    <a:cubicBezTo>
                      <a:pt x="26" y="161"/>
                      <a:pt x="26" y="160"/>
                      <a:pt x="26" y="159"/>
                    </a:cubicBezTo>
                    <a:cubicBezTo>
                      <a:pt x="26" y="159"/>
                      <a:pt x="26" y="159"/>
                      <a:pt x="25" y="159"/>
                    </a:cubicBezTo>
                    <a:moveTo>
                      <a:pt x="20" y="159"/>
                    </a:moveTo>
                    <a:cubicBezTo>
                      <a:pt x="20" y="159"/>
                      <a:pt x="20" y="159"/>
                      <a:pt x="20" y="159"/>
                    </a:cubicBezTo>
                    <a:cubicBezTo>
                      <a:pt x="20" y="159"/>
                      <a:pt x="21" y="160"/>
                      <a:pt x="21" y="160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0" y="159"/>
                    </a:cubicBezTo>
                    <a:moveTo>
                      <a:pt x="21" y="156"/>
                    </a:moveTo>
                    <a:cubicBezTo>
                      <a:pt x="21" y="157"/>
                      <a:pt x="21" y="158"/>
                      <a:pt x="20" y="158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2" y="157"/>
                      <a:pt x="22" y="157"/>
                      <a:pt x="22" y="157"/>
                    </a:cubicBezTo>
                    <a:cubicBezTo>
                      <a:pt x="22" y="157"/>
                      <a:pt x="22" y="157"/>
                      <a:pt x="21" y="156"/>
                    </a:cubicBezTo>
                    <a:moveTo>
                      <a:pt x="27" y="156"/>
                    </a:moveTo>
                    <a:cubicBezTo>
                      <a:pt x="26" y="157"/>
                      <a:pt x="26" y="158"/>
                      <a:pt x="25" y="158"/>
                    </a:cubicBezTo>
                    <a:cubicBezTo>
                      <a:pt x="27" y="159"/>
                      <a:pt x="27" y="159"/>
                      <a:pt x="27" y="159"/>
                    </a:cubicBezTo>
                    <a:cubicBezTo>
                      <a:pt x="27" y="158"/>
                      <a:pt x="28" y="158"/>
                      <a:pt x="28" y="157"/>
                    </a:cubicBezTo>
                    <a:cubicBezTo>
                      <a:pt x="28" y="157"/>
                      <a:pt x="27" y="156"/>
                      <a:pt x="27" y="156"/>
                    </a:cubicBezTo>
                    <a:moveTo>
                      <a:pt x="23" y="154"/>
                    </a:moveTo>
                    <a:cubicBezTo>
                      <a:pt x="22" y="155"/>
                      <a:pt x="22" y="156"/>
                      <a:pt x="22" y="156"/>
                    </a:cubicBezTo>
                    <a:cubicBezTo>
                      <a:pt x="23" y="157"/>
                      <a:pt x="23" y="157"/>
                      <a:pt x="23" y="157"/>
                    </a:cubicBezTo>
                    <a:cubicBezTo>
                      <a:pt x="24" y="155"/>
                      <a:pt x="24" y="155"/>
                      <a:pt x="24" y="155"/>
                    </a:cubicBezTo>
                    <a:cubicBezTo>
                      <a:pt x="24" y="154"/>
                      <a:pt x="23" y="154"/>
                      <a:pt x="23" y="154"/>
                    </a:cubicBezTo>
                    <a:moveTo>
                      <a:pt x="22" y="154"/>
                    </a:moveTo>
                    <a:cubicBezTo>
                      <a:pt x="22" y="154"/>
                      <a:pt x="22" y="155"/>
                      <a:pt x="22" y="155"/>
                    </a:cubicBezTo>
                    <a:cubicBezTo>
                      <a:pt x="22" y="155"/>
                      <a:pt x="22" y="154"/>
                      <a:pt x="22" y="154"/>
                    </a:cubicBezTo>
                    <a:cubicBezTo>
                      <a:pt x="22" y="154"/>
                      <a:pt x="22" y="154"/>
                      <a:pt x="22" y="154"/>
                    </a:cubicBezTo>
                    <a:moveTo>
                      <a:pt x="29" y="153"/>
                    </a:moveTo>
                    <a:cubicBezTo>
                      <a:pt x="29" y="153"/>
                      <a:pt x="29" y="153"/>
                      <a:pt x="28" y="153"/>
                    </a:cubicBezTo>
                    <a:cubicBezTo>
                      <a:pt x="29" y="154"/>
                      <a:pt x="29" y="154"/>
                      <a:pt x="30" y="154"/>
                    </a:cubicBezTo>
                    <a:cubicBezTo>
                      <a:pt x="30" y="154"/>
                      <a:pt x="30" y="154"/>
                      <a:pt x="30" y="153"/>
                    </a:cubicBezTo>
                    <a:cubicBezTo>
                      <a:pt x="30" y="153"/>
                      <a:pt x="29" y="153"/>
                      <a:pt x="29" y="153"/>
                    </a:cubicBezTo>
                    <a:moveTo>
                      <a:pt x="30" y="151"/>
                    </a:moveTo>
                    <a:cubicBezTo>
                      <a:pt x="30" y="151"/>
                      <a:pt x="29" y="152"/>
                      <a:pt x="29" y="152"/>
                    </a:cubicBezTo>
                    <a:cubicBezTo>
                      <a:pt x="29" y="153"/>
                      <a:pt x="30" y="153"/>
                      <a:pt x="30" y="153"/>
                    </a:cubicBezTo>
                    <a:cubicBezTo>
                      <a:pt x="30" y="153"/>
                      <a:pt x="31" y="152"/>
                      <a:pt x="31" y="152"/>
                    </a:cubicBezTo>
                    <a:cubicBezTo>
                      <a:pt x="30" y="151"/>
                      <a:pt x="30" y="151"/>
                      <a:pt x="30" y="151"/>
                    </a:cubicBezTo>
                    <a:moveTo>
                      <a:pt x="25" y="150"/>
                    </a:moveTo>
                    <a:cubicBezTo>
                      <a:pt x="25" y="151"/>
                      <a:pt x="25" y="151"/>
                      <a:pt x="25" y="151"/>
                    </a:cubicBezTo>
                    <a:cubicBezTo>
                      <a:pt x="25" y="151"/>
                      <a:pt x="25" y="152"/>
                      <a:pt x="26" y="152"/>
                    </a:cubicBezTo>
                    <a:cubicBezTo>
                      <a:pt x="26" y="151"/>
                      <a:pt x="26" y="151"/>
                      <a:pt x="26" y="151"/>
                    </a:cubicBezTo>
                    <a:cubicBezTo>
                      <a:pt x="26" y="151"/>
                      <a:pt x="25" y="150"/>
                      <a:pt x="25" y="150"/>
                    </a:cubicBezTo>
                    <a:moveTo>
                      <a:pt x="24" y="150"/>
                    </a:moveTo>
                    <a:cubicBezTo>
                      <a:pt x="24" y="150"/>
                      <a:pt x="24" y="151"/>
                      <a:pt x="24" y="151"/>
                    </a:cubicBezTo>
                    <a:cubicBezTo>
                      <a:pt x="24" y="151"/>
                      <a:pt x="24" y="151"/>
                      <a:pt x="24" y="151"/>
                    </a:cubicBezTo>
                    <a:cubicBezTo>
                      <a:pt x="24" y="151"/>
                      <a:pt x="24" y="150"/>
                      <a:pt x="25" y="150"/>
                    </a:cubicBezTo>
                    <a:cubicBezTo>
                      <a:pt x="25" y="150"/>
                      <a:pt x="25" y="150"/>
                      <a:pt x="24" y="150"/>
                    </a:cubicBezTo>
                    <a:moveTo>
                      <a:pt x="26" y="149"/>
                    </a:moveTo>
                    <a:cubicBezTo>
                      <a:pt x="26" y="149"/>
                      <a:pt x="25" y="150"/>
                      <a:pt x="25" y="150"/>
                    </a:cubicBezTo>
                    <a:cubicBezTo>
                      <a:pt x="25" y="150"/>
                      <a:pt x="26" y="151"/>
                      <a:pt x="26" y="151"/>
                    </a:cubicBezTo>
                    <a:cubicBezTo>
                      <a:pt x="27" y="149"/>
                      <a:pt x="27" y="149"/>
                      <a:pt x="27" y="149"/>
                    </a:cubicBezTo>
                    <a:cubicBezTo>
                      <a:pt x="26" y="149"/>
                      <a:pt x="26" y="149"/>
                      <a:pt x="26" y="149"/>
                    </a:cubicBezTo>
                    <a:moveTo>
                      <a:pt x="25" y="148"/>
                    </a:moveTo>
                    <a:cubicBezTo>
                      <a:pt x="25" y="149"/>
                      <a:pt x="25" y="149"/>
                      <a:pt x="25" y="150"/>
                    </a:cubicBezTo>
                    <a:cubicBezTo>
                      <a:pt x="25" y="150"/>
                      <a:pt x="25" y="150"/>
                      <a:pt x="25" y="150"/>
                    </a:cubicBezTo>
                    <a:cubicBezTo>
                      <a:pt x="25" y="149"/>
                      <a:pt x="25" y="149"/>
                      <a:pt x="26" y="148"/>
                    </a:cubicBezTo>
                    <a:cubicBezTo>
                      <a:pt x="25" y="148"/>
                      <a:pt x="25" y="148"/>
                      <a:pt x="25" y="148"/>
                    </a:cubicBezTo>
                    <a:moveTo>
                      <a:pt x="32" y="147"/>
                    </a:moveTo>
                    <a:cubicBezTo>
                      <a:pt x="32" y="148"/>
                      <a:pt x="31" y="149"/>
                      <a:pt x="31" y="150"/>
                    </a:cubicBezTo>
                    <a:cubicBezTo>
                      <a:pt x="31" y="150"/>
                      <a:pt x="31" y="150"/>
                      <a:pt x="32" y="150"/>
                    </a:cubicBezTo>
                    <a:cubicBezTo>
                      <a:pt x="32" y="150"/>
                      <a:pt x="33" y="149"/>
                      <a:pt x="33" y="148"/>
                    </a:cubicBezTo>
                    <a:cubicBezTo>
                      <a:pt x="33" y="148"/>
                      <a:pt x="32" y="148"/>
                      <a:pt x="32" y="147"/>
                    </a:cubicBezTo>
                    <a:moveTo>
                      <a:pt x="28" y="145"/>
                    </a:moveTo>
                    <a:cubicBezTo>
                      <a:pt x="28" y="146"/>
                      <a:pt x="27" y="147"/>
                      <a:pt x="27" y="148"/>
                    </a:cubicBezTo>
                    <a:cubicBezTo>
                      <a:pt x="27" y="148"/>
                      <a:pt x="27" y="148"/>
                      <a:pt x="28" y="148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5"/>
                      <a:pt x="28" y="145"/>
                    </a:cubicBezTo>
                    <a:moveTo>
                      <a:pt x="27" y="145"/>
                    </a:moveTo>
                    <a:cubicBezTo>
                      <a:pt x="27" y="146"/>
                      <a:pt x="26" y="146"/>
                      <a:pt x="26" y="147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27" y="147"/>
                      <a:pt x="27" y="146"/>
                      <a:pt x="28" y="145"/>
                    </a:cubicBezTo>
                    <a:cubicBezTo>
                      <a:pt x="28" y="145"/>
                      <a:pt x="28" y="145"/>
                      <a:pt x="27" y="145"/>
                    </a:cubicBezTo>
                    <a:moveTo>
                      <a:pt x="37" y="138"/>
                    </a:moveTo>
                    <a:cubicBezTo>
                      <a:pt x="37" y="139"/>
                      <a:pt x="36" y="140"/>
                      <a:pt x="36" y="141"/>
                    </a:cubicBezTo>
                    <a:cubicBezTo>
                      <a:pt x="36" y="141"/>
                      <a:pt x="37" y="141"/>
                      <a:pt x="37" y="142"/>
                    </a:cubicBezTo>
                    <a:cubicBezTo>
                      <a:pt x="37" y="141"/>
                      <a:pt x="38" y="140"/>
                      <a:pt x="38" y="139"/>
                    </a:cubicBezTo>
                    <a:cubicBezTo>
                      <a:pt x="37" y="138"/>
                      <a:pt x="37" y="138"/>
                      <a:pt x="37" y="138"/>
                    </a:cubicBezTo>
                    <a:moveTo>
                      <a:pt x="33" y="136"/>
                    </a:moveTo>
                    <a:cubicBezTo>
                      <a:pt x="33" y="136"/>
                      <a:pt x="33" y="136"/>
                      <a:pt x="33" y="137"/>
                    </a:cubicBezTo>
                    <a:cubicBezTo>
                      <a:pt x="33" y="137"/>
                      <a:pt x="32" y="138"/>
                      <a:pt x="32" y="138"/>
                    </a:cubicBezTo>
                    <a:cubicBezTo>
                      <a:pt x="32" y="139"/>
                      <a:pt x="33" y="139"/>
                      <a:pt x="33" y="139"/>
                    </a:cubicBezTo>
                    <a:cubicBezTo>
                      <a:pt x="34" y="136"/>
                      <a:pt x="34" y="136"/>
                      <a:pt x="34" y="136"/>
                    </a:cubicBezTo>
                    <a:cubicBezTo>
                      <a:pt x="33" y="136"/>
                      <a:pt x="33" y="136"/>
                      <a:pt x="33" y="136"/>
                    </a:cubicBezTo>
                    <a:moveTo>
                      <a:pt x="33" y="135"/>
                    </a:moveTo>
                    <a:cubicBezTo>
                      <a:pt x="32" y="136"/>
                      <a:pt x="32" y="137"/>
                      <a:pt x="31" y="138"/>
                    </a:cubicBezTo>
                    <a:cubicBezTo>
                      <a:pt x="31" y="138"/>
                      <a:pt x="31" y="138"/>
                      <a:pt x="32" y="138"/>
                    </a:cubicBezTo>
                    <a:cubicBezTo>
                      <a:pt x="32" y="137"/>
                      <a:pt x="33" y="136"/>
                      <a:pt x="33" y="136"/>
                    </a:cubicBezTo>
                    <a:cubicBezTo>
                      <a:pt x="33" y="135"/>
                      <a:pt x="33" y="135"/>
                      <a:pt x="33" y="135"/>
                    </a:cubicBezTo>
                    <a:moveTo>
                      <a:pt x="40" y="135"/>
                    </a:moveTo>
                    <a:cubicBezTo>
                      <a:pt x="39" y="136"/>
                      <a:pt x="39" y="137"/>
                      <a:pt x="38" y="138"/>
                    </a:cubicBezTo>
                    <a:cubicBezTo>
                      <a:pt x="38" y="138"/>
                      <a:pt x="39" y="138"/>
                      <a:pt x="39" y="138"/>
                    </a:cubicBezTo>
                    <a:cubicBezTo>
                      <a:pt x="39" y="137"/>
                      <a:pt x="40" y="136"/>
                      <a:pt x="40" y="136"/>
                    </a:cubicBezTo>
                    <a:cubicBezTo>
                      <a:pt x="40" y="135"/>
                      <a:pt x="40" y="135"/>
                      <a:pt x="40" y="135"/>
                    </a:cubicBezTo>
                    <a:moveTo>
                      <a:pt x="35" y="133"/>
                    </a:moveTo>
                    <a:cubicBezTo>
                      <a:pt x="35" y="133"/>
                      <a:pt x="34" y="134"/>
                      <a:pt x="34" y="135"/>
                    </a:cubicBezTo>
                    <a:cubicBezTo>
                      <a:pt x="34" y="135"/>
                      <a:pt x="34" y="135"/>
                      <a:pt x="35" y="136"/>
                    </a:cubicBezTo>
                    <a:cubicBezTo>
                      <a:pt x="36" y="133"/>
                      <a:pt x="36" y="133"/>
                      <a:pt x="36" y="133"/>
                    </a:cubicBezTo>
                    <a:cubicBezTo>
                      <a:pt x="36" y="133"/>
                      <a:pt x="36" y="133"/>
                      <a:pt x="35" y="133"/>
                    </a:cubicBezTo>
                    <a:moveTo>
                      <a:pt x="34" y="132"/>
                    </a:moveTo>
                    <a:cubicBezTo>
                      <a:pt x="34" y="132"/>
                      <a:pt x="34" y="132"/>
                      <a:pt x="34" y="133"/>
                    </a:cubicBezTo>
                    <a:cubicBezTo>
                      <a:pt x="34" y="133"/>
                      <a:pt x="33" y="134"/>
                      <a:pt x="33" y="135"/>
                    </a:cubicBezTo>
                    <a:cubicBezTo>
                      <a:pt x="33" y="135"/>
                      <a:pt x="33" y="135"/>
                      <a:pt x="33" y="135"/>
                    </a:cubicBezTo>
                    <a:cubicBezTo>
                      <a:pt x="34" y="134"/>
                      <a:pt x="34" y="133"/>
                      <a:pt x="35" y="132"/>
                    </a:cubicBezTo>
                    <a:cubicBezTo>
                      <a:pt x="35" y="132"/>
                      <a:pt x="35" y="132"/>
                      <a:pt x="34" y="132"/>
                    </a:cubicBezTo>
                    <a:moveTo>
                      <a:pt x="43" y="129"/>
                    </a:moveTo>
                    <a:cubicBezTo>
                      <a:pt x="43" y="129"/>
                      <a:pt x="43" y="130"/>
                      <a:pt x="43" y="130"/>
                    </a:cubicBezTo>
                    <a:cubicBezTo>
                      <a:pt x="43" y="130"/>
                      <a:pt x="43" y="130"/>
                      <a:pt x="44" y="130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44" y="130"/>
                      <a:pt x="43" y="129"/>
                      <a:pt x="43" y="129"/>
                    </a:cubicBezTo>
                    <a:moveTo>
                      <a:pt x="39" y="127"/>
                    </a:moveTo>
                    <a:cubicBezTo>
                      <a:pt x="39" y="127"/>
                      <a:pt x="38" y="127"/>
                      <a:pt x="38" y="127"/>
                    </a:cubicBezTo>
                    <a:cubicBezTo>
                      <a:pt x="39" y="127"/>
                      <a:pt x="39" y="127"/>
                      <a:pt x="39" y="128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39" y="127"/>
                      <a:pt x="39" y="127"/>
                      <a:pt x="39" y="127"/>
                    </a:cubicBezTo>
                    <a:moveTo>
                      <a:pt x="38" y="126"/>
                    </a:moveTo>
                    <a:cubicBezTo>
                      <a:pt x="38" y="126"/>
                      <a:pt x="38" y="127"/>
                      <a:pt x="38" y="127"/>
                    </a:cubicBezTo>
                    <a:cubicBezTo>
                      <a:pt x="38" y="127"/>
                      <a:pt x="38" y="127"/>
                      <a:pt x="38" y="127"/>
                    </a:cubicBezTo>
                    <a:cubicBezTo>
                      <a:pt x="38" y="127"/>
                      <a:pt x="38" y="127"/>
                      <a:pt x="38" y="126"/>
                    </a:cubicBezTo>
                    <a:cubicBezTo>
                      <a:pt x="38" y="126"/>
                      <a:pt x="38" y="126"/>
                      <a:pt x="38" y="126"/>
                    </a:cubicBezTo>
                    <a:moveTo>
                      <a:pt x="46" y="124"/>
                    </a:moveTo>
                    <a:cubicBezTo>
                      <a:pt x="45" y="125"/>
                      <a:pt x="44" y="127"/>
                      <a:pt x="43" y="128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45" y="127"/>
                      <a:pt x="46" y="126"/>
                      <a:pt x="47" y="124"/>
                    </a:cubicBezTo>
                    <a:cubicBezTo>
                      <a:pt x="47" y="124"/>
                      <a:pt x="46" y="124"/>
                      <a:pt x="46" y="124"/>
                    </a:cubicBezTo>
                    <a:moveTo>
                      <a:pt x="42" y="121"/>
                    </a:moveTo>
                    <a:cubicBezTo>
                      <a:pt x="41" y="123"/>
                      <a:pt x="40" y="124"/>
                      <a:pt x="39" y="126"/>
                    </a:cubicBezTo>
                    <a:cubicBezTo>
                      <a:pt x="39" y="126"/>
                      <a:pt x="40" y="126"/>
                      <a:pt x="40" y="126"/>
                    </a:cubicBezTo>
                    <a:cubicBezTo>
                      <a:pt x="43" y="122"/>
                      <a:pt x="43" y="122"/>
                      <a:pt x="43" y="122"/>
                    </a:cubicBezTo>
                    <a:cubicBezTo>
                      <a:pt x="42" y="122"/>
                      <a:pt x="42" y="122"/>
                      <a:pt x="42" y="121"/>
                    </a:cubicBezTo>
                    <a:moveTo>
                      <a:pt x="41" y="121"/>
                    </a:moveTo>
                    <a:cubicBezTo>
                      <a:pt x="40" y="122"/>
                      <a:pt x="39" y="124"/>
                      <a:pt x="38" y="125"/>
                    </a:cubicBezTo>
                    <a:cubicBezTo>
                      <a:pt x="39" y="125"/>
                      <a:pt x="39" y="126"/>
                      <a:pt x="39" y="126"/>
                    </a:cubicBezTo>
                    <a:cubicBezTo>
                      <a:pt x="40" y="124"/>
                      <a:pt x="41" y="123"/>
                      <a:pt x="41" y="121"/>
                    </a:cubicBezTo>
                    <a:cubicBezTo>
                      <a:pt x="41" y="121"/>
                      <a:pt x="41" y="121"/>
                      <a:pt x="41" y="121"/>
                    </a:cubicBezTo>
                    <a:moveTo>
                      <a:pt x="51" y="116"/>
                    </a:moveTo>
                    <a:cubicBezTo>
                      <a:pt x="50" y="117"/>
                      <a:pt x="50" y="118"/>
                      <a:pt x="49" y="119"/>
                    </a:cubicBezTo>
                    <a:cubicBezTo>
                      <a:pt x="49" y="119"/>
                      <a:pt x="50" y="119"/>
                      <a:pt x="50" y="119"/>
                    </a:cubicBezTo>
                    <a:cubicBezTo>
                      <a:pt x="50" y="119"/>
                      <a:pt x="51" y="118"/>
                      <a:pt x="51" y="117"/>
                    </a:cubicBezTo>
                    <a:cubicBezTo>
                      <a:pt x="51" y="117"/>
                      <a:pt x="51" y="116"/>
                      <a:pt x="51" y="116"/>
                    </a:cubicBezTo>
                    <a:moveTo>
                      <a:pt x="51" y="115"/>
                    </a:moveTo>
                    <a:cubicBezTo>
                      <a:pt x="51" y="115"/>
                      <a:pt x="51" y="115"/>
                      <a:pt x="51" y="115"/>
                    </a:cubicBezTo>
                    <a:cubicBezTo>
                      <a:pt x="51" y="116"/>
                      <a:pt x="52" y="116"/>
                      <a:pt x="52" y="116"/>
                    </a:cubicBezTo>
                    <a:cubicBezTo>
                      <a:pt x="52" y="116"/>
                      <a:pt x="52" y="116"/>
                      <a:pt x="52" y="115"/>
                    </a:cubicBezTo>
                    <a:cubicBezTo>
                      <a:pt x="52" y="115"/>
                      <a:pt x="52" y="115"/>
                      <a:pt x="51" y="115"/>
                    </a:cubicBezTo>
                    <a:moveTo>
                      <a:pt x="52" y="115"/>
                    </a:moveTo>
                    <a:cubicBezTo>
                      <a:pt x="52" y="115"/>
                      <a:pt x="52" y="115"/>
                      <a:pt x="51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2" y="115"/>
                      <a:pt x="52" y="115"/>
                      <a:pt x="52" y="115"/>
                    </a:cubicBezTo>
                    <a:moveTo>
                      <a:pt x="52" y="114"/>
                    </a:moveTo>
                    <a:cubicBezTo>
                      <a:pt x="52" y="114"/>
                      <a:pt x="52" y="114"/>
                      <a:pt x="52" y="114"/>
                    </a:cubicBezTo>
                    <a:cubicBezTo>
                      <a:pt x="52" y="114"/>
                      <a:pt x="52" y="115"/>
                      <a:pt x="53" y="115"/>
                    </a:cubicBezTo>
                    <a:cubicBezTo>
                      <a:pt x="53" y="115"/>
                      <a:pt x="53" y="114"/>
                      <a:pt x="53" y="114"/>
                    </a:cubicBezTo>
                    <a:cubicBezTo>
                      <a:pt x="53" y="114"/>
                      <a:pt x="52" y="114"/>
                      <a:pt x="52" y="114"/>
                    </a:cubicBezTo>
                    <a:moveTo>
                      <a:pt x="46" y="114"/>
                    </a:moveTo>
                    <a:cubicBezTo>
                      <a:pt x="46" y="114"/>
                      <a:pt x="45" y="115"/>
                      <a:pt x="45" y="116"/>
                    </a:cubicBezTo>
                    <a:cubicBezTo>
                      <a:pt x="45" y="116"/>
                      <a:pt x="45" y="117"/>
                      <a:pt x="45" y="117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6" y="115"/>
                      <a:pt x="47" y="115"/>
                      <a:pt x="47" y="114"/>
                    </a:cubicBezTo>
                    <a:cubicBezTo>
                      <a:pt x="47" y="114"/>
                      <a:pt x="46" y="114"/>
                      <a:pt x="46" y="114"/>
                    </a:cubicBezTo>
                    <a:moveTo>
                      <a:pt x="46" y="113"/>
                    </a:moveTo>
                    <a:cubicBezTo>
                      <a:pt x="45" y="114"/>
                      <a:pt x="45" y="115"/>
                      <a:pt x="44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5" y="115"/>
                      <a:pt x="45" y="114"/>
                      <a:pt x="46" y="113"/>
                    </a:cubicBezTo>
                    <a:cubicBezTo>
                      <a:pt x="46" y="113"/>
                      <a:pt x="46" y="113"/>
                      <a:pt x="46" y="113"/>
                    </a:cubicBezTo>
                    <a:moveTo>
                      <a:pt x="53" y="113"/>
                    </a:moveTo>
                    <a:cubicBezTo>
                      <a:pt x="53" y="113"/>
                      <a:pt x="52" y="113"/>
                      <a:pt x="52" y="113"/>
                    </a:cubicBezTo>
                    <a:cubicBezTo>
                      <a:pt x="53" y="113"/>
                      <a:pt x="53" y="114"/>
                      <a:pt x="53" y="114"/>
                    </a:cubicBezTo>
                    <a:cubicBezTo>
                      <a:pt x="53" y="114"/>
                      <a:pt x="53" y="114"/>
                      <a:pt x="53" y="113"/>
                    </a:cubicBezTo>
                    <a:cubicBezTo>
                      <a:pt x="53" y="113"/>
                      <a:pt x="53" y="113"/>
                      <a:pt x="53" y="113"/>
                    </a:cubicBezTo>
                    <a:moveTo>
                      <a:pt x="47" y="112"/>
                    </a:moveTo>
                    <a:cubicBezTo>
                      <a:pt x="47" y="112"/>
                      <a:pt x="47" y="113"/>
                      <a:pt x="47" y="113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7" y="113"/>
                      <a:pt x="47" y="112"/>
                      <a:pt x="47" y="112"/>
                    </a:cubicBezTo>
                    <a:moveTo>
                      <a:pt x="47" y="112"/>
                    </a:moveTo>
                    <a:cubicBezTo>
                      <a:pt x="47" y="112"/>
                      <a:pt x="47" y="112"/>
                      <a:pt x="47" y="112"/>
                    </a:cubicBezTo>
                    <a:cubicBezTo>
                      <a:pt x="47" y="112"/>
                      <a:pt x="47" y="113"/>
                      <a:pt x="48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8" y="112"/>
                      <a:pt x="47" y="112"/>
                      <a:pt x="47" y="112"/>
                    </a:cubicBezTo>
                    <a:moveTo>
                      <a:pt x="46" y="112"/>
                    </a:moveTo>
                    <a:cubicBezTo>
                      <a:pt x="46" y="112"/>
                      <a:pt x="46" y="112"/>
                      <a:pt x="46" y="112"/>
                    </a:cubicBezTo>
                    <a:cubicBezTo>
                      <a:pt x="46" y="112"/>
                      <a:pt x="46" y="113"/>
                      <a:pt x="46" y="113"/>
                    </a:cubicBezTo>
                    <a:cubicBezTo>
                      <a:pt x="46" y="112"/>
                      <a:pt x="47" y="112"/>
                      <a:pt x="47" y="112"/>
                    </a:cubicBezTo>
                    <a:cubicBezTo>
                      <a:pt x="47" y="112"/>
                      <a:pt x="46" y="112"/>
                      <a:pt x="46" y="112"/>
                    </a:cubicBezTo>
                    <a:moveTo>
                      <a:pt x="46" y="112"/>
                    </a:moveTo>
                    <a:cubicBezTo>
                      <a:pt x="46" y="112"/>
                      <a:pt x="46" y="112"/>
                      <a:pt x="46" y="112"/>
                    </a:cubicBezTo>
                    <a:cubicBezTo>
                      <a:pt x="46" y="112"/>
                      <a:pt x="47" y="112"/>
                      <a:pt x="47" y="112"/>
                    </a:cubicBezTo>
                    <a:cubicBezTo>
                      <a:pt x="47" y="112"/>
                      <a:pt x="47" y="112"/>
                      <a:pt x="47" y="112"/>
                    </a:cubicBezTo>
                    <a:cubicBezTo>
                      <a:pt x="47" y="112"/>
                      <a:pt x="47" y="112"/>
                      <a:pt x="46" y="112"/>
                    </a:cubicBezTo>
                    <a:moveTo>
                      <a:pt x="48" y="111"/>
                    </a:moveTo>
                    <a:cubicBezTo>
                      <a:pt x="47" y="111"/>
                      <a:pt x="47" y="111"/>
                      <a:pt x="47" y="112"/>
                    </a:cubicBezTo>
                    <a:cubicBezTo>
                      <a:pt x="48" y="112"/>
                      <a:pt x="48" y="112"/>
                      <a:pt x="48" y="112"/>
                    </a:cubicBezTo>
                    <a:cubicBezTo>
                      <a:pt x="48" y="112"/>
                      <a:pt x="48" y="112"/>
                      <a:pt x="48" y="112"/>
                    </a:cubicBezTo>
                    <a:cubicBezTo>
                      <a:pt x="48" y="111"/>
                      <a:pt x="48" y="111"/>
                      <a:pt x="48" y="111"/>
                    </a:cubicBezTo>
                    <a:moveTo>
                      <a:pt x="54" y="111"/>
                    </a:moveTo>
                    <a:cubicBezTo>
                      <a:pt x="53" y="112"/>
                      <a:pt x="53" y="112"/>
                      <a:pt x="53" y="112"/>
                    </a:cubicBezTo>
                    <a:cubicBezTo>
                      <a:pt x="53" y="113"/>
                      <a:pt x="53" y="113"/>
                      <a:pt x="54" y="113"/>
                    </a:cubicBezTo>
                    <a:cubicBezTo>
                      <a:pt x="54" y="112"/>
                      <a:pt x="54" y="112"/>
                      <a:pt x="54" y="111"/>
                    </a:cubicBezTo>
                    <a:cubicBezTo>
                      <a:pt x="54" y="111"/>
                      <a:pt x="54" y="111"/>
                      <a:pt x="54" y="111"/>
                    </a:cubicBezTo>
                    <a:moveTo>
                      <a:pt x="47" y="111"/>
                    </a:move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1"/>
                      <a:pt x="47" y="111"/>
                    </a:cubicBezTo>
                    <a:moveTo>
                      <a:pt x="48" y="110"/>
                    </a:moveTo>
                    <a:cubicBezTo>
                      <a:pt x="48" y="110"/>
                      <a:pt x="48" y="110"/>
                      <a:pt x="48" y="110"/>
                    </a:cubicBezTo>
                    <a:cubicBezTo>
                      <a:pt x="48" y="111"/>
                      <a:pt x="48" y="111"/>
                      <a:pt x="49" y="111"/>
                    </a:cubicBezTo>
                    <a:cubicBezTo>
                      <a:pt x="49" y="111"/>
                      <a:pt x="49" y="111"/>
                      <a:pt x="49" y="111"/>
                    </a:cubicBezTo>
                    <a:cubicBezTo>
                      <a:pt x="49" y="111"/>
                      <a:pt x="48" y="110"/>
                      <a:pt x="48" y="110"/>
                    </a:cubicBezTo>
                    <a:moveTo>
                      <a:pt x="48" y="110"/>
                    </a:move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8" y="110"/>
                      <a:pt x="48" y="110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8" y="110"/>
                      <a:pt x="48" y="110"/>
                      <a:pt x="48" y="110"/>
                    </a:cubicBezTo>
                    <a:moveTo>
                      <a:pt x="49" y="108"/>
                    </a:moveTo>
                    <a:cubicBezTo>
                      <a:pt x="49" y="109"/>
                      <a:pt x="49" y="109"/>
                      <a:pt x="48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50" y="109"/>
                      <a:pt x="50" y="109"/>
                    </a:cubicBezTo>
                    <a:cubicBezTo>
                      <a:pt x="50" y="109"/>
                      <a:pt x="49" y="108"/>
                      <a:pt x="49" y="108"/>
                    </a:cubicBezTo>
                    <a:moveTo>
                      <a:pt x="49" y="108"/>
                    </a:moveTo>
                    <a:cubicBezTo>
                      <a:pt x="48" y="108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10"/>
                    </a:cubicBezTo>
                    <a:cubicBezTo>
                      <a:pt x="48" y="109"/>
                      <a:pt x="49" y="109"/>
                      <a:pt x="49" y="108"/>
                    </a:cubicBezTo>
                    <a:cubicBezTo>
                      <a:pt x="49" y="108"/>
                      <a:pt x="49" y="108"/>
                      <a:pt x="49" y="108"/>
                    </a:cubicBezTo>
                    <a:moveTo>
                      <a:pt x="59" y="102"/>
                    </a:moveTo>
                    <a:cubicBezTo>
                      <a:pt x="58" y="104"/>
                      <a:pt x="57" y="105"/>
                      <a:pt x="56" y="106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8" y="105"/>
                      <a:pt x="59" y="104"/>
                      <a:pt x="60" y="103"/>
                    </a:cubicBezTo>
                    <a:cubicBezTo>
                      <a:pt x="59" y="103"/>
                      <a:pt x="59" y="102"/>
                      <a:pt x="59" y="102"/>
                    </a:cubicBezTo>
                    <a:moveTo>
                      <a:pt x="59" y="102"/>
                    </a:move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2"/>
                      <a:pt x="59" y="102"/>
                      <a:pt x="60" y="103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59" y="102"/>
                      <a:pt x="59" y="102"/>
                    </a:cubicBezTo>
                    <a:moveTo>
                      <a:pt x="59" y="102"/>
                    </a:move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59" y="102"/>
                    </a:cubicBezTo>
                    <a:moveTo>
                      <a:pt x="60" y="101"/>
                    </a:move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moveTo>
                      <a:pt x="54" y="99"/>
                    </a:moveTo>
                    <a:cubicBezTo>
                      <a:pt x="54" y="100"/>
                      <a:pt x="53" y="101"/>
                      <a:pt x="51" y="103"/>
                    </a:cubicBezTo>
                    <a:cubicBezTo>
                      <a:pt x="51" y="103"/>
                      <a:pt x="52" y="103"/>
                      <a:pt x="52" y="104"/>
                    </a:cubicBezTo>
                    <a:cubicBezTo>
                      <a:pt x="53" y="102"/>
                      <a:pt x="53" y="101"/>
                      <a:pt x="53" y="101"/>
                    </a:cubicBezTo>
                    <a:cubicBezTo>
                      <a:pt x="53" y="101"/>
                      <a:pt x="53" y="102"/>
                      <a:pt x="52" y="104"/>
                    </a:cubicBezTo>
                    <a:cubicBezTo>
                      <a:pt x="52" y="104"/>
                      <a:pt x="52" y="104"/>
                      <a:pt x="53" y="104"/>
                    </a:cubicBezTo>
                    <a:cubicBezTo>
                      <a:pt x="54" y="103"/>
                      <a:pt x="54" y="101"/>
                      <a:pt x="55" y="99"/>
                    </a:cubicBezTo>
                    <a:cubicBezTo>
                      <a:pt x="55" y="99"/>
                      <a:pt x="55" y="99"/>
                      <a:pt x="54" y="99"/>
                    </a:cubicBezTo>
                    <a:moveTo>
                      <a:pt x="54" y="99"/>
                    </a:moveTo>
                    <a:cubicBezTo>
                      <a:pt x="54" y="99"/>
                      <a:pt x="54" y="99"/>
                      <a:pt x="54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4" y="99"/>
                    </a:cubicBezTo>
                    <a:moveTo>
                      <a:pt x="55" y="98"/>
                    </a:moveTo>
                    <a:cubicBezTo>
                      <a:pt x="55" y="98"/>
                      <a:pt x="55" y="98"/>
                      <a:pt x="55" y="98"/>
                    </a:cubicBezTo>
                    <a:cubicBezTo>
                      <a:pt x="55" y="98"/>
                      <a:pt x="56" y="98"/>
                      <a:pt x="56" y="99"/>
                    </a:cubicBezTo>
                    <a:cubicBezTo>
                      <a:pt x="56" y="99"/>
                      <a:pt x="56" y="98"/>
                      <a:pt x="56" y="98"/>
                    </a:cubicBezTo>
                    <a:cubicBezTo>
                      <a:pt x="56" y="98"/>
                      <a:pt x="55" y="98"/>
                      <a:pt x="55" y="98"/>
                    </a:cubicBezTo>
                    <a:moveTo>
                      <a:pt x="63" y="96"/>
                    </a:moveTo>
                    <a:cubicBezTo>
                      <a:pt x="62" y="97"/>
                      <a:pt x="61" y="99"/>
                      <a:pt x="60" y="100"/>
                    </a:cubicBezTo>
                    <a:cubicBezTo>
                      <a:pt x="60" y="100"/>
                      <a:pt x="61" y="100"/>
                      <a:pt x="61" y="101"/>
                    </a:cubicBezTo>
                    <a:cubicBezTo>
                      <a:pt x="62" y="99"/>
                      <a:pt x="63" y="98"/>
                      <a:pt x="64" y="96"/>
                    </a:cubicBezTo>
                    <a:cubicBezTo>
                      <a:pt x="63" y="96"/>
                      <a:pt x="63" y="96"/>
                      <a:pt x="63" y="96"/>
                    </a:cubicBezTo>
                    <a:moveTo>
                      <a:pt x="58" y="93"/>
                    </a:moveTo>
                    <a:cubicBezTo>
                      <a:pt x="56" y="96"/>
                      <a:pt x="56" y="97"/>
                      <a:pt x="55" y="97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7" y="96"/>
                      <a:pt x="58" y="95"/>
                      <a:pt x="59" y="93"/>
                    </a:cubicBezTo>
                    <a:cubicBezTo>
                      <a:pt x="59" y="93"/>
                      <a:pt x="59" y="93"/>
                      <a:pt x="58" y="93"/>
                    </a:cubicBezTo>
                    <a:moveTo>
                      <a:pt x="68" y="90"/>
                    </a:move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2"/>
                      <a:pt x="68" y="91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moveTo>
                      <a:pt x="67" y="89"/>
                    </a:moveTo>
                    <a:cubicBezTo>
                      <a:pt x="65" y="91"/>
                      <a:pt x="64" y="93"/>
                      <a:pt x="63" y="95"/>
                    </a:cubicBezTo>
                    <a:cubicBezTo>
                      <a:pt x="63" y="95"/>
                      <a:pt x="64" y="95"/>
                      <a:pt x="64" y="95"/>
                    </a:cubicBezTo>
                    <a:cubicBezTo>
                      <a:pt x="65" y="94"/>
                      <a:pt x="66" y="92"/>
                      <a:pt x="67" y="90"/>
                    </a:cubicBezTo>
                    <a:cubicBezTo>
                      <a:pt x="67" y="90"/>
                      <a:pt x="67" y="89"/>
                      <a:pt x="67" y="89"/>
                    </a:cubicBezTo>
                    <a:moveTo>
                      <a:pt x="70" y="87"/>
                    </a:move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70" y="88"/>
                      <a:pt x="70" y="87"/>
                    </a:cubicBezTo>
                    <a:cubicBezTo>
                      <a:pt x="70" y="87"/>
                      <a:pt x="70" y="87"/>
                      <a:pt x="70" y="87"/>
                    </a:cubicBezTo>
                    <a:moveTo>
                      <a:pt x="62" y="87"/>
                    </a:moveTo>
                    <a:cubicBezTo>
                      <a:pt x="61" y="89"/>
                      <a:pt x="60" y="91"/>
                      <a:pt x="59" y="92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0" y="91"/>
                      <a:pt x="61" y="89"/>
                      <a:pt x="63" y="87"/>
                    </a:cubicBezTo>
                    <a:cubicBezTo>
                      <a:pt x="62" y="87"/>
                      <a:pt x="62" y="87"/>
                      <a:pt x="62" y="87"/>
                    </a:cubicBezTo>
                    <a:moveTo>
                      <a:pt x="68" y="86"/>
                    </a:moveTo>
                    <a:cubicBezTo>
                      <a:pt x="68" y="87"/>
                      <a:pt x="68" y="87"/>
                      <a:pt x="68" y="87"/>
                    </a:cubicBezTo>
                    <a:cubicBezTo>
                      <a:pt x="68" y="87"/>
                      <a:pt x="68" y="88"/>
                      <a:pt x="68" y="88"/>
                    </a:cubicBezTo>
                    <a:cubicBezTo>
                      <a:pt x="69" y="87"/>
                      <a:pt x="69" y="87"/>
                      <a:pt x="69" y="87"/>
                    </a:cubicBezTo>
                    <a:cubicBezTo>
                      <a:pt x="69" y="87"/>
                      <a:pt x="68" y="87"/>
                      <a:pt x="68" y="86"/>
                    </a:cubicBezTo>
                    <a:moveTo>
                      <a:pt x="64" y="84"/>
                    </a:moveTo>
                    <a:cubicBezTo>
                      <a:pt x="64" y="84"/>
                      <a:pt x="64" y="85"/>
                      <a:pt x="63" y="85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4" y="85"/>
                      <a:pt x="64" y="84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moveTo>
                      <a:pt x="75" y="78"/>
                    </a:move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2" y="83"/>
                      <a:pt x="74" y="80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moveTo>
                      <a:pt x="74" y="77"/>
                    </a:moveTo>
                    <a:cubicBezTo>
                      <a:pt x="72" y="79"/>
                      <a:pt x="71" y="82"/>
                      <a:pt x="69" y="84"/>
                    </a:cubicBezTo>
                    <a:cubicBezTo>
                      <a:pt x="70" y="84"/>
                      <a:pt x="70" y="85"/>
                      <a:pt x="70" y="85"/>
                    </a:cubicBezTo>
                    <a:cubicBezTo>
                      <a:pt x="71" y="82"/>
                      <a:pt x="73" y="80"/>
                      <a:pt x="74" y="77"/>
                    </a:cubicBezTo>
                    <a:cubicBezTo>
                      <a:pt x="74" y="77"/>
                      <a:pt x="74" y="77"/>
                      <a:pt x="74" y="77"/>
                    </a:cubicBezTo>
                    <a:moveTo>
                      <a:pt x="70" y="74"/>
                    </a:moveTo>
                    <a:cubicBezTo>
                      <a:pt x="68" y="77"/>
                      <a:pt x="66" y="80"/>
                      <a:pt x="65" y="82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7" y="79"/>
                      <a:pt x="68" y="77"/>
                      <a:pt x="70" y="75"/>
                    </a:cubicBezTo>
                    <a:cubicBezTo>
                      <a:pt x="70" y="74"/>
                      <a:pt x="70" y="74"/>
                      <a:pt x="70" y="74"/>
                    </a:cubicBezTo>
                    <a:moveTo>
                      <a:pt x="83" y="64"/>
                    </a:moveTo>
                    <a:cubicBezTo>
                      <a:pt x="78" y="73"/>
                      <a:pt x="78" y="73"/>
                      <a:pt x="78" y="73"/>
                    </a:cubicBezTo>
                    <a:cubicBezTo>
                      <a:pt x="78" y="73"/>
                      <a:pt x="78" y="73"/>
                      <a:pt x="78" y="74"/>
                    </a:cubicBezTo>
                    <a:cubicBezTo>
                      <a:pt x="80" y="70"/>
                      <a:pt x="82" y="67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moveTo>
                      <a:pt x="82" y="63"/>
                    </a:moveTo>
                    <a:cubicBezTo>
                      <a:pt x="80" y="66"/>
                      <a:pt x="78" y="69"/>
                      <a:pt x="76" y="73"/>
                    </a:cubicBezTo>
                    <a:cubicBezTo>
                      <a:pt x="76" y="73"/>
                      <a:pt x="77" y="73"/>
                      <a:pt x="77" y="73"/>
                    </a:cubicBezTo>
                    <a:cubicBezTo>
                      <a:pt x="79" y="70"/>
                      <a:pt x="81" y="67"/>
                      <a:pt x="83" y="64"/>
                    </a:cubicBezTo>
                    <a:cubicBezTo>
                      <a:pt x="82" y="63"/>
                      <a:pt x="82" y="63"/>
                      <a:pt x="82" y="63"/>
                    </a:cubicBezTo>
                    <a:moveTo>
                      <a:pt x="78" y="61"/>
                    </a:moveTo>
                    <a:cubicBezTo>
                      <a:pt x="76" y="64"/>
                      <a:pt x="74" y="67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4" y="67"/>
                      <a:pt x="76" y="64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moveTo>
                      <a:pt x="83" y="52"/>
                    </a:move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moveTo>
                      <a:pt x="92" y="49"/>
                    </a:moveTo>
                    <a:cubicBezTo>
                      <a:pt x="88" y="55"/>
                      <a:pt x="88" y="55"/>
                      <a:pt x="88" y="55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90" y="53"/>
                      <a:pt x="91" y="51"/>
                      <a:pt x="92" y="49"/>
                    </a:cubicBezTo>
                    <a:cubicBezTo>
                      <a:pt x="92" y="49"/>
                      <a:pt x="92" y="49"/>
                      <a:pt x="92" y="49"/>
                    </a:cubicBezTo>
                    <a:moveTo>
                      <a:pt x="92" y="48"/>
                    </a:moveTo>
                    <a:cubicBezTo>
                      <a:pt x="92" y="49"/>
                      <a:pt x="92" y="49"/>
                      <a:pt x="92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2" y="49"/>
                      <a:pt x="92" y="48"/>
                      <a:pt x="92" y="48"/>
                    </a:cubicBezTo>
                    <a:moveTo>
                      <a:pt x="91" y="48"/>
                    </a:moveTo>
                    <a:cubicBezTo>
                      <a:pt x="89" y="50"/>
                      <a:pt x="88" y="52"/>
                      <a:pt x="87" y="54"/>
                    </a:cubicBezTo>
                    <a:cubicBezTo>
                      <a:pt x="87" y="55"/>
                      <a:pt x="87" y="55"/>
                      <a:pt x="88" y="55"/>
                    </a:cubicBezTo>
                    <a:cubicBezTo>
                      <a:pt x="89" y="53"/>
                      <a:pt x="90" y="51"/>
                      <a:pt x="92" y="48"/>
                    </a:cubicBezTo>
                    <a:cubicBezTo>
                      <a:pt x="91" y="48"/>
                      <a:pt x="91" y="48"/>
                      <a:pt x="91" y="48"/>
                    </a:cubicBezTo>
                    <a:moveTo>
                      <a:pt x="91" y="48"/>
                    </a:moveTo>
                    <a:cubicBezTo>
                      <a:pt x="91" y="48"/>
                      <a:pt x="91" y="48"/>
                      <a:pt x="91" y="48"/>
                    </a:cubicBezTo>
                    <a:cubicBezTo>
                      <a:pt x="91" y="48"/>
                      <a:pt x="91" y="48"/>
                      <a:pt x="92" y="48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91" y="48"/>
                      <a:pt x="91" y="48"/>
                      <a:pt x="91" y="48"/>
                    </a:cubicBezTo>
                    <a:moveTo>
                      <a:pt x="87" y="45"/>
                    </a:moveTo>
                    <a:cubicBezTo>
                      <a:pt x="85" y="48"/>
                      <a:pt x="84" y="50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4" y="50"/>
                      <a:pt x="85" y="48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moveTo>
                      <a:pt x="94" y="45"/>
                    </a:moveTo>
                    <a:cubicBezTo>
                      <a:pt x="93" y="47"/>
                      <a:pt x="93" y="47"/>
                      <a:pt x="93" y="47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4" y="46"/>
                      <a:pt x="94" y="46"/>
                      <a:pt x="94" y="45"/>
                    </a:cubicBezTo>
                    <a:cubicBezTo>
                      <a:pt x="94" y="45"/>
                      <a:pt x="94" y="45"/>
                      <a:pt x="94" y="45"/>
                    </a:cubicBezTo>
                    <a:moveTo>
                      <a:pt x="87" y="45"/>
                    </a:move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moveTo>
                      <a:pt x="93" y="44"/>
                    </a:moveTo>
                    <a:cubicBezTo>
                      <a:pt x="92" y="45"/>
                      <a:pt x="92" y="45"/>
                      <a:pt x="92" y="46"/>
                    </a:cubicBezTo>
                    <a:cubicBezTo>
                      <a:pt x="92" y="46"/>
                      <a:pt x="92" y="46"/>
                      <a:pt x="93" y="46"/>
                    </a:cubicBezTo>
                    <a:cubicBezTo>
                      <a:pt x="93" y="46"/>
                      <a:pt x="93" y="45"/>
                      <a:pt x="94" y="45"/>
                    </a:cubicBezTo>
                    <a:cubicBezTo>
                      <a:pt x="93" y="45"/>
                      <a:pt x="93" y="45"/>
                      <a:pt x="93" y="44"/>
                    </a:cubicBezTo>
                    <a:moveTo>
                      <a:pt x="89" y="42"/>
                    </a:moveTo>
                    <a:cubicBezTo>
                      <a:pt x="88" y="42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8" y="43"/>
                      <a:pt x="88" y="42"/>
                      <a:pt x="89" y="42"/>
                    </a:cubicBezTo>
                    <a:cubicBezTo>
                      <a:pt x="89" y="42"/>
                      <a:pt x="89" y="42"/>
                      <a:pt x="89" y="42"/>
                    </a:cubicBezTo>
                    <a:moveTo>
                      <a:pt x="97" y="40"/>
                    </a:moveTo>
                    <a:cubicBezTo>
                      <a:pt x="95" y="43"/>
                      <a:pt x="95" y="43"/>
                      <a:pt x="95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6" y="42"/>
                      <a:pt x="97" y="41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moveTo>
                      <a:pt x="95" y="39"/>
                    </a:moveTo>
                    <a:cubicBezTo>
                      <a:pt x="95" y="40"/>
                      <a:pt x="94" y="41"/>
                      <a:pt x="94" y="42"/>
                    </a:cubicBezTo>
                    <a:cubicBezTo>
                      <a:pt x="94" y="43"/>
                      <a:pt x="94" y="43"/>
                      <a:pt x="95" y="43"/>
                    </a:cubicBezTo>
                    <a:cubicBezTo>
                      <a:pt x="95" y="42"/>
                      <a:pt x="96" y="41"/>
                      <a:pt x="96" y="40"/>
                    </a:cubicBezTo>
                    <a:cubicBezTo>
                      <a:pt x="96" y="40"/>
                      <a:pt x="96" y="40"/>
                      <a:pt x="95" y="39"/>
                    </a:cubicBezTo>
                    <a:moveTo>
                      <a:pt x="98" y="39"/>
                    </a:move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moveTo>
                      <a:pt x="96" y="38"/>
                    </a:move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9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6" y="38"/>
                      <a:pt x="96" y="38"/>
                      <a:pt x="96" y="38"/>
                    </a:cubicBezTo>
                    <a:moveTo>
                      <a:pt x="98" y="37"/>
                    </a:move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8"/>
                      <a:pt x="99" y="38"/>
                      <a:pt x="99" y="38"/>
                    </a:cubicBezTo>
                    <a:cubicBezTo>
                      <a:pt x="99" y="38"/>
                      <a:pt x="99" y="38"/>
                      <a:pt x="98" y="37"/>
                    </a:cubicBezTo>
                    <a:moveTo>
                      <a:pt x="91" y="37"/>
                    </a:moveTo>
                    <a:cubicBezTo>
                      <a:pt x="91" y="38"/>
                      <a:pt x="90" y="39"/>
                      <a:pt x="90" y="40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90" y="39"/>
                      <a:pt x="91" y="38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moveTo>
                      <a:pt x="97" y="37"/>
                    </a:moveTo>
                    <a:cubicBezTo>
                      <a:pt x="97" y="37"/>
                      <a:pt x="97" y="37"/>
                      <a:pt x="96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8" y="38"/>
                      <a:pt x="98" y="38"/>
                      <a:pt x="98" y="37"/>
                    </a:cubicBezTo>
                    <a:cubicBezTo>
                      <a:pt x="98" y="37"/>
                      <a:pt x="97" y="37"/>
                      <a:pt x="97" y="37"/>
                    </a:cubicBezTo>
                    <a:moveTo>
                      <a:pt x="92" y="36"/>
                    </a:move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6"/>
                    </a:cubicBezTo>
                    <a:moveTo>
                      <a:pt x="93" y="34"/>
                    </a:moveTo>
                    <a:cubicBezTo>
                      <a:pt x="93" y="35"/>
                      <a:pt x="93" y="35"/>
                      <a:pt x="92" y="35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3" y="35"/>
                      <a:pt x="93" y="35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moveTo>
                      <a:pt x="101" y="33"/>
                    </a:move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4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101" y="33"/>
                      <a:pt x="101" y="33"/>
                      <a:pt x="101" y="33"/>
                    </a:cubicBezTo>
                    <a:moveTo>
                      <a:pt x="99" y="33"/>
                    </a:moveTo>
                    <a:cubicBezTo>
                      <a:pt x="99" y="33"/>
                      <a:pt x="99" y="33"/>
                      <a:pt x="99" y="33"/>
                    </a:cubicBezTo>
                    <a:cubicBezTo>
                      <a:pt x="100" y="33"/>
                      <a:pt x="100" y="33"/>
                      <a:pt x="101" y="33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0" y="33"/>
                      <a:pt x="100" y="33"/>
                      <a:pt x="99" y="33"/>
                    </a:cubicBezTo>
                    <a:moveTo>
                      <a:pt x="95" y="30"/>
                    </a:moveTo>
                    <a:cubicBezTo>
                      <a:pt x="95" y="30"/>
                      <a:pt x="95" y="30"/>
                      <a:pt x="95" y="3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5" y="30"/>
                      <a:pt x="95" y="30"/>
                      <a:pt x="95" y="30"/>
                    </a:cubicBezTo>
                    <a:moveTo>
                      <a:pt x="103" y="29"/>
                    </a:moveTo>
                    <a:cubicBezTo>
                      <a:pt x="102" y="31"/>
                      <a:pt x="102" y="31"/>
                      <a:pt x="102" y="31"/>
                    </a:cubicBezTo>
                    <a:cubicBezTo>
                      <a:pt x="102" y="31"/>
                      <a:pt x="102" y="31"/>
                      <a:pt x="102" y="32"/>
                    </a:cubicBezTo>
                    <a:cubicBezTo>
                      <a:pt x="103" y="31"/>
                      <a:pt x="103" y="30"/>
                      <a:pt x="104" y="29"/>
                    </a:cubicBezTo>
                    <a:cubicBezTo>
                      <a:pt x="104" y="29"/>
                      <a:pt x="103" y="29"/>
                      <a:pt x="103" y="29"/>
                    </a:cubicBezTo>
                    <a:moveTo>
                      <a:pt x="104" y="28"/>
                    </a:moveTo>
                    <a:cubicBezTo>
                      <a:pt x="104" y="29"/>
                      <a:pt x="104" y="29"/>
                      <a:pt x="104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4" y="29"/>
                      <a:pt x="104" y="28"/>
                      <a:pt x="104" y="28"/>
                    </a:cubicBezTo>
                    <a:moveTo>
                      <a:pt x="102" y="28"/>
                    </a:moveTo>
                    <a:cubicBezTo>
                      <a:pt x="102" y="29"/>
                      <a:pt x="101" y="30"/>
                      <a:pt x="101" y="30"/>
                    </a:cubicBezTo>
                    <a:cubicBezTo>
                      <a:pt x="101" y="31"/>
                      <a:pt x="101" y="31"/>
                      <a:pt x="102" y="31"/>
                    </a:cubicBezTo>
                    <a:cubicBezTo>
                      <a:pt x="102" y="30"/>
                      <a:pt x="103" y="30"/>
                      <a:pt x="103" y="29"/>
                    </a:cubicBezTo>
                    <a:cubicBezTo>
                      <a:pt x="103" y="29"/>
                      <a:pt x="102" y="28"/>
                      <a:pt x="102" y="28"/>
                    </a:cubicBezTo>
                    <a:moveTo>
                      <a:pt x="102" y="28"/>
                    </a:moveTo>
                    <a:cubicBezTo>
                      <a:pt x="102" y="28"/>
                      <a:pt x="102" y="28"/>
                      <a:pt x="102" y="28"/>
                    </a:cubicBezTo>
                    <a:cubicBezTo>
                      <a:pt x="103" y="28"/>
                      <a:pt x="103" y="28"/>
                      <a:pt x="103" y="28"/>
                    </a:cubicBezTo>
                    <a:cubicBezTo>
                      <a:pt x="103" y="28"/>
                      <a:pt x="103" y="28"/>
                      <a:pt x="103" y="28"/>
                    </a:cubicBezTo>
                    <a:cubicBezTo>
                      <a:pt x="103" y="28"/>
                      <a:pt x="103" y="28"/>
                      <a:pt x="102" y="28"/>
                    </a:cubicBezTo>
                    <a:moveTo>
                      <a:pt x="104" y="28"/>
                    </a:moveTo>
                    <a:cubicBezTo>
                      <a:pt x="104" y="28"/>
                      <a:pt x="104" y="28"/>
                      <a:pt x="104" y="28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4" y="28"/>
                      <a:pt x="104" y="28"/>
                      <a:pt x="105" y="28"/>
                    </a:cubicBezTo>
                    <a:cubicBezTo>
                      <a:pt x="104" y="28"/>
                      <a:pt x="104" y="28"/>
                      <a:pt x="104" y="28"/>
                    </a:cubicBezTo>
                    <a:moveTo>
                      <a:pt x="103" y="27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8"/>
                      <a:pt x="104" y="28"/>
                    </a:cubicBezTo>
                    <a:cubicBezTo>
                      <a:pt x="104" y="28"/>
                      <a:pt x="104" y="28"/>
                      <a:pt x="104" y="27"/>
                    </a:cubicBezTo>
                    <a:cubicBezTo>
                      <a:pt x="104" y="27"/>
                      <a:pt x="103" y="27"/>
                      <a:pt x="103" y="27"/>
                    </a:cubicBezTo>
                    <a:moveTo>
                      <a:pt x="98" y="26"/>
                    </a:moveTo>
                    <a:cubicBezTo>
                      <a:pt x="97" y="27"/>
                      <a:pt x="97" y="27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7"/>
                      <a:pt x="97" y="27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moveTo>
                      <a:pt x="98" y="25"/>
                    </a:move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moveTo>
                      <a:pt x="99" y="24"/>
                    </a:move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4"/>
                    </a:cubicBezTo>
                    <a:cubicBezTo>
                      <a:pt x="99" y="24"/>
                      <a:pt x="99" y="24"/>
                      <a:pt x="99" y="24"/>
                    </a:cubicBezTo>
                    <a:moveTo>
                      <a:pt x="111" y="15"/>
                    </a:move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1" y="17"/>
                      <a:pt x="111" y="16"/>
                      <a:pt x="112" y="15"/>
                    </a:cubicBezTo>
                    <a:cubicBezTo>
                      <a:pt x="112" y="15"/>
                      <a:pt x="112" y="15"/>
                      <a:pt x="111" y="15"/>
                    </a:cubicBezTo>
                    <a:moveTo>
                      <a:pt x="110" y="14"/>
                    </a:moveTo>
                    <a:cubicBezTo>
                      <a:pt x="110" y="15"/>
                      <a:pt x="109" y="16"/>
                      <a:pt x="109" y="17"/>
                    </a:cubicBezTo>
                    <a:cubicBezTo>
                      <a:pt x="109" y="17"/>
                      <a:pt x="109" y="18"/>
                      <a:pt x="110" y="18"/>
                    </a:cubicBezTo>
                    <a:cubicBezTo>
                      <a:pt x="110" y="17"/>
                      <a:pt x="111" y="16"/>
                      <a:pt x="111" y="15"/>
                    </a:cubicBezTo>
                    <a:cubicBezTo>
                      <a:pt x="111" y="15"/>
                      <a:pt x="111" y="15"/>
                      <a:pt x="110" y="14"/>
                    </a:cubicBezTo>
                    <a:moveTo>
                      <a:pt x="118" y="1"/>
                    </a:moveTo>
                    <a:cubicBezTo>
                      <a:pt x="118" y="2"/>
                      <a:pt x="117" y="2"/>
                      <a:pt x="117" y="3"/>
                    </a:cubicBezTo>
                    <a:cubicBezTo>
                      <a:pt x="117" y="3"/>
                      <a:pt x="118" y="4"/>
                      <a:pt x="118" y="4"/>
                    </a:cubicBezTo>
                    <a:cubicBezTo>
                      <a:pt x="119" y="3"/>
                      <a:pt x="119" y="3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118" y="0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1"/>
                      <a:pt x="119" y="1"/>
                      <a:pt x="120" y="2"/>
                    </a:cubicBezTo>
                    <a:cubicBezTo>
                      <a:pt x="120" y="2"/>
                      <a:pt x="120" y="1"/>
                      <a:pt x="120" y="1"/>
                    </a:cubicBezTo>
                    <a:cubicBezTo>
                      <a:pt x="119" y="1"/>
                      <a:pt x="119" y="1"/>
                      <a:pt x="1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1" name="Freeform 10003"/>
              <p:cNvSpPr>
                <a:spLocks noEditPoints="1"/>
              </p:cNvSpPr>
              <p:nvPr/>
            </p:nvSpPr>
            <p:spPr bwMode="auto">
              <a:xfrm>
                <a:off x="-153" y="3365"/>
                <a:ext cx="196" cy="19"/>
              </a:xfrm>
              <a:custGeom>
                <a:avLst/>
                <a:gdLst>
                  <a:gd name="T0" fmla="*/ 79 w 83"/>
                  <a:gd name="T1" fmla="*/ 5 h 8"/>
                  <a:gd name="T2" fmla="*/ 78 w 83"/>
                  <a:gd name="T3" fmla="*/ 7 h 8"/>
                  <a:gd name="T4" fmla="*/ 80 w 83"/>
                  <a:gd name="T5" fmla="*/ 8 h 8"/>
                  <a:gd name="T6" fmla="*/ 81 w 83"/>
                  <a:gd name="T7" fmla="*/ 7 h 8"/>
                  <a:gd name="T8" fmla="*/ 79 w 83"/>
                  <a:gd name="T9" fmla="*/ 5 h 8"/>
                  <a:gd name="T10" fmla="*/ 81 w 83"/>
                  <a:gd name="T11" fmla="*/ 2 h 8"/>
                  <a:gd name="T12" fmla="*/ 79 w 83"/>
                  <a:gd name="T13" fmla="*/ 5 h 8"/>
                  <a:gd name="T14" fmla="*/ 81 w 83"/>
                  <a:gd name="T15" fmla="*/ 7 h 8"/>
                  <a:gd name="T16" fmla="*/ 83 w 83"/>
                  <a:gd name="T17" fmla="*/ 3 h 8"/>
                  <a:gd name="T18" fmla="*/ 81 w 83"/>
                  <a:gd name="T19" fmla="*/ 2 h 8"/>
                  <a:gd name="T20" fmla="*/ 34 w 83"/>
                  <a:gd name="T21" fmla="*/ 2 h 8"/>
                  <a:gd name="T22" fmla="*/ 33 w 83"/>
                  <a:gd name="T23" fmla="*/ 2 h 8"/>
                  <a:gd name="T24" fmla="*/ 40 w 83"/>
                  <a:gd name="T25" fmla="*/ 6 h 8"/>
                  <a:gd name="T26" fmla="*/ 40 w 83"/>
                  <a:gd name="T27" fmla="*/ 5 h 8"/>
                  <a:gd name="T28" fmla="*/ 34 w 83"/>
                  <a:gd name="T29" fmla="*/ 2 h 8"/>
                  <a:gd name="T30" fmla="*/ 30 w 83"/>
                  <a:gd name="T31" fmla="*/ 2 h 8"/>
                  <a:gd name="T32" fmla="*/ 27 w 83"/>
                  <a:gd name="T33" fmla="*/ 6 h 8"/>
                  <a:gd name="T34" fmla="*/ 28 w 83"/>
                  <a:gd name="T35" fmla="*/ 6 h 8"/>
                  <a:gd name="T36" fmla="*/ 31 w 83"/>
                  <a:gd name="T37" fmla="*/ 2 h 8"/>
                  <a:gd name="T38" fmla="*/ 30 w 83"/>
                  <a:gd name="T39" fmla="*/ 2 h 8"/>
                  <a:gd name="T40" fmla="*/ 19 w 83"/>
                  <a:gd name="T41" fmla="*/ 1 h 8"/>
                  <a:gd name="T42" fmla="*/ 18 w 83"/>
                  <a:gd name="T43" fmla="*/ 3 h 8"/>
                  <a:gd name="T44" fmla="*/ 25 w 83"/>
                  <a:gd name="T45" fmla="*/ 7 h 8"/>
                  <a:gd name="T46" fmla="*/ 26 w 83"/>
                  <a:gd name="T47" fmla="*/ 6 h 8"/>
                  <a:gd name="T48" fmla="*/ 19 w 83"/>
                  <a:gd name="T49" fmla="*/ 1 h 8"/>
                  <a:gd name="T50" fmla="*/ 64 w 83"/>
                  <a:gd name="T51" fmla="*/ 1 h 8"/>
                  <a:gd name="T52" fmla="*/ 62 w 83"/>
                  <a:gd name="T53" fmla="*/ 5 h 8"/>
                  <a:gd name="T54" fmla="*/ 63 w 83"/>
                  <a:gd name="T55" fmla="*/ 6 h 8"/>
                  <a:gd name="T56" fmla="*/ 65 w 83"/>
                  <a:gd name="T57" fmla="*/ 2 h 8"/>
                  <a:gd name="T58" fmla="*/ 64 w 83"/>
                  <a:gd name="T59" fmla="*/ 1 h 8"/>
                  <a:gd name="T60" fmla="*/ 1 w 83"/>
                  <a:gd name="T61" fmla="*/ 1 h 8"/>
                  <a:gd name="T62" fmla="*/ 0 w 83"/>
                  <a:gd name="T63" fmla="*/ 2 h 8"/>
                  <a:gd name="T64" fmla="*/ 0 w 83"/>
                  <a:gd name="T65" fmla="*/ 3 h 8"/>
                  <a:gd name="T66" fmla="*/ 7 w 83"/>
                  <a:gd name="T67" fmla="*/ 7 h 8"/>
                  <a:gd name="T68" fmla="*/ 8 w 83"/>
                  <a:gd name="T69" fmla="*/ 6 h 8"/>
                  <a:gd name="T70" fmla="*/ 1 w 83"/>
                  <a:gd name="T71" fmla="*/ 1 h 8"/>
                  <a:gd name="T72" fmla="*/ 0 w 83"/>
                  <a:gd name="T73" fmla="*/ 1 h 8"/>
                  <a:gd name="T74" fmla="*/ 1 w 83"/>
                  <a:gd name="T75" fmla="*/ 1 h 8"/>
                  <a:gd name="T76" fmla="*/ 1 w 83"/>
                  <a:gd name="T77" fmla="*/ 1 h 8"/>
                  <a:gd name="T78" fmla="*/ 44 w 83"/>
                  <a:gd name="T79" fmla="*/ 0 h 8"/>
                  <a:gd name="T80" fmla="*/ 42 w 83"/>
                  <a:gd name="T81" fmla="*/ 4 h 8"/>
                  <a:gd name="T82" fmla="*/ 46 w 83"/>
                  <a:gd name="T83" fmla="*/ 7 h 8"/>
                  <a:gd name="T84" fmla="*/ 47 w 83"/>
                  <a:gd name="T85" fmla="*/ 5 h 8"/>
                  <a:gd name="T86" fmla="*/ 48 w 83"/>
                  <a:gd name="T87" fmla="*/ 3 h 8"/>
                  <a:gd name="T88" fmla="*/ 44 w 83"/>
                  <a:gd name="T8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3" h="8">
                    <a:moveTo>
                      <a:pt x="79" y="5"/>
                    </a:moveTo>
                    <a:cubicBezTo>
                      <a:pt x="79" y="6"/>
                      <a:pt x="78" y="6"/>
                      <a:pt x="78" y="7"/>
                    </a:cubicBezTo>
                    <a:cubicBezTo>
                      <a:pt x="79" y="7"/>
                      <a:pt x="80" y="8"/>
                      <a:pt x="80" y="8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0" y="6"/>
                      <a:pt x="80" y="6"/>
                      <a:pt x="79" y="5"/>
                    </a:cubicBezTo>
                    <a:moveTo>
                      <a:pt x="81" y="2"/>
                    </a:moveTo>
                    <a:cubicBezTo>
                      <a:pt x="80" y="3"/>
                      <a:pt x="80" y="4"/>
                      <a:pt x="79" y="5"/>
                    </a:cubicBezTo>
                    <a:cubicBezTo>
                      <a:pt x="80" y="6"/>
                      <a:pt x="81" y="6"/>
                      <a:pt x="81" y="7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1" y="2"/>
                      <a:pt x="81" y="2"/>
                      <a:pt x="81" y="2"/>
                    </a:cubicBezTo>
                    <a:moveTo>
                      <a:pt x="34" y="2"/>
                    </a:moveTo>
                    <a:cubicBezTo>
                      <a:pt x="34" y="2"/>
                      <a:pt x="34" y="2"/>
                      <a:pt x="33" y="2"/>
                    </a:cubicBezTo>
                    <a:cubicBezTo>
                      <a:pt x="36" y="3"/>
                      <a:pt x="38" y="5"/>
                      <a:pt x="40" y="6"/>
                    </a:cubicBezTo>
                    <a:cubicBezTo>
                      <a:pt x="40" y="6"/>
                      <a:pt x="40" y="6"/>
                      <a:pt x="40" y="5"/>
                    </a:cubicBezTo>
                    <a:cubicBezTo>
                      <a:pt x="38" y="4"/>
                      <a:pt x="36" y="3"/>
                      <a:pt x="34" y="2"/>
                    </a:cubicBezTo>
                    <a:moveTo>
                      <a:pt x="30" y="2"/>
                    </a:moveTo>
                    <a:cubicBezTo>
                      <a:pt x="29" y="3"/>
                      <a:pt x="28" y="4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5"/>
                      <a:pt x="30" y="4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19" y="1"/>
                    </a:moveTo>
                    <a:cubicBezTo>
                      <a:pt x="19" y="2"/>
                      <a:pt x="18" y="2"/>
                      <a:pt x="18" y="3"/>
                    </a:cubicBezTo>
                    <a:cubicBezTo>
                      <a:pt x="21" y="4"/>
                      <a:pt x="23" y="6"/>
                      <a:pt x="25" y="7"/>
                    </a:cubicBezTo>
                    <a:cubicBezTo>
                      <a:pt x="26" y="7"/>
                      <a:pt x="26" y="6"/>
                      <a:pt x="26" y="6"/>
                    </a:cubicBezTo>
                    <a:cubicBezTo>
                      <a:pt x="24" y="4"/>
                      <a:pt x="21" y="3"/>
                      <a:pt x="19" y="1"/>
                    </a:cubicBezTo>
                    <a:moveTo>
                      <a:pt x="64" y="1"/>
                    </a:moveTo>
                    <a:cubicBezTo>
                      <a:pt x="63" y="2"/>
                      <a:pt x="63" y="4"/>
                      <a:pt x="62" y="5"/>
                    </a:cubicBezTo>
                    <a:cubicBezTo>
                      <a:pt x="62" y="5"/>
                      <a:pt x="62" y="5"/>
                      <a:pt x="63" y="6"/>
                    </a:cubicBezTo>
                    <a:cubicBezTo>
                      <a:pt x="63" y="4"/>
                      <a:pt x="64" y="3"/>
                      <a:pt x="65" y="2"/>
                    </a:cubicBezTo>
                    <a:cubicBezTo>
                      <a:pt x="64" y="1"/>
                      <a:pt x="64" y="1"/>
                      <a:pt x="64" y="1"/>
                    </a:cubicBezTo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5" y="6"/>
                      <a:pt x="7" y="7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4"/>
                      <a:pt x="3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44" y="0"/>
                    </a:moveTo>
                    <a:cubicBezTo>
                      <a:pt x="43" y="2"/>
                      <a:pt x="42" y="3"/>
                      <a:pt x="42" y="4"/>
                    </a:cubicBezTo>
                    <a:cubicBezTo>
                      <a:pt x="43" y="5"/>
                      <a:pt x="45" y="6"/>
                      <a:pt x="46" y="7"/>
                    </a:cubicBezTo>
                    <a:cubicBezTo>
                      <a:pt x="47" y="6"/>
                      <a:pt x="47" y="6"/>
                      <a:pt x="47" y="5"/>
                    </a:cubicBezTo>
                    <a:cubicBezTo>
                      <a:pt x="48" y="4"/>
                      <a:pt x="48" y="4"/>
                      <a:pt x="48" y="3"/>
                    </a:cubicBezTo>
                    <a:cubicBezTo>
                      <a:pt x="47" y="2"/>
                      <a:pt x="45" y="1"/>
                      <a:pt x="4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2" name="Freeform 10004"/>
              <p:cNvSpPr>
                <a:spLocks/>
              </p:cNvSpPr>
              <p:nvPr/>
            </p:nvSpPr>
            <p:spPr bwMode="auto">
              <a:xfrm>
                <a:off x="33" y="337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3" name="Freeform 10005"/>
              <p:cNvSpPr>
                <a:spLocks noEditPoints="1"/>
              </p:cNvSpPr>
              <p:nvPr/>
            </p:nvSpPr>
            <p:spPr bwMode="auto">
              <a:xfrm>
                <a:off x="-163" y="3372"/>
                <a:ext cx="170" cy="24"/>
              </a:xfrm>
              <a:custGeom>
                <a:avLst/>
                <a:gdLst>
                  <a:gd name="T0" fmla="*/ 0 w 72"/>
                  <a:gd name="T1" fmla="*/ 5 h 10"/>
                  <a:gd name="T2" fmla="*/ 0 w 72"/>
                  <a:gd name="T3" fmla="*/ 6 h 10"/>
                  <a:gd name="T4" fmla="*/ 7 w 72"/>
                  <a:gd name="T5" fmla="*/ 10 h 10"/>
                  <a:gd name="T6" fmla="*/ 8 w 72"/>
                  <a:gd name="T7" fmla="*/ 10 h 10"/>
                  <a:gd name="T8" fmla="*/ 0 w 72"/>
                  <a:gd name="T9" fmla="*/ 5 h 10"/>
                  <a:gd name="T10" fmla="*/ 2 w 72"/>
                  <a:gd name="T11" fmla="*/ 3 h 10"/>
                  <a:gd name="T12" fmla="*/ 1 w 72"/>
                  <a:gd name="T13" fmla="*/ 3 h 10"/>
                  <a:gd name="T14" fmla="*/ 9 w 72"/>
                  <a:gd name="T15" fmla="*/ 8 h 10"/>
                  <a:gd name="T16" fmla="*/ 9 w 72"/>
                  <a:gd name="T17" fmla="*/ 7 h 10"/>
                  <a:gd name="T18" fmla="*/ 2 w 72"/>
                  <a:gd name="T19" fmla="*/ 3 h 10"/>
                  <a:gd name="T20" fmla="*/ 3 w 72"/>
                  <a:gd name="T21" fmla="*/ 0 h 10"/>
                  <a:gd name="T22" fmla="*/ 3 w 72"/>
                  <a:gd name="T23" fmla="*/ 1 h 10"/>
                  <a:gd name="T24" fmla="*/ 10 w 72"/>
                  <a:gd name="T25" fmla="*/ 6 h 10"/>
                  <a:gd name="T26" fmla="*/ 11 w 72"/>
                  <a:gd name="T27" fmla="*/ 5 h 10"/>
                  <a:gd name="T28" fmla="*/ 3 w 72"/>
                  <a:gd name="T29" fmla="*/ 0 h 10"/>
                  <a:gd name="T30" fmla="*/ 71 w 72"/>
                  <a:gd name="T31" fmla="*/ 0 h 10"/>
                  <a:gd name="T32" fmla="*/ 69 w 72"/>
                  <a:gd name="T33" fmla="*/ 4 h 10"/>
                  <a:gd name="T34" fmla="*/ 70 w 72"/>
                  <a:gd name="T35" fmla="*/ 4 h 10"/>
                  <a:gd name="T36" fmla="*/ 72 w 72"/>
                  <a:gd name="T37" fmla="*/ 0 h 10"/>
                  <a:gd name="T38" fmla="*/ 71 w 72"/>
                  <a:gd name="T39" fmla="*/ 0 h 10"/>
                  <a:gd name="T40" fmla="*/ 70 w 72"/>
                  <a:gd name="T41" fmla="*/ 0 h 10"/>
                  <a:gd name="T42" fmla="*/ 68 w 72"/>
                  <a:gd name="T43" fmla="*/ 3 h 10"/>
                  <a:gd name="T44" fmla="*/ 68 w 72"/>
                  <a:gd name="T45" fmla="*/ 4 h 10"/>
                  <a:gd name="T46" fmla="*/ 71 w 72"/>
                  <a:gd name="T47" fmla="*/ 0 h 10"/>
                  <a:gd name="T48" fmla="*/ 70 w 72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1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2" y="7"/>
                      <a:pt x="5" y="9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8"/>
                      <a:pt x="3" y="7"/>
                      <a:pt x="0" y="5"/>
                    </a:cubicBezTo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4" y="5"/>
                      <a:pt x="6" y="6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7" y="6"/>
                      <a:pt x="5" y="4"/>
                      <a:pt x="2" y="3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8" y="3"/>
                      <a:pt x="6" y="2"/>
                      <a:pt x="3" y="0"/>
                    </a:cubicBezTo>
                    <a:moveTo>
                      <a:pt x="71" y="0"/>
                    </a:moveTo>
                    <a:cubicBezTo>
                      <a:pt x="70" y="1"/>
                      <a:pt x="69" y="2"/>
                      <a:pt x="69" y="4"/>
                    </a:cubicBezTo>
                    <a:cubicBezTo>
                      <a:pt x="69" y="4"/>
                      <a:pt x="69" y="4"/>
                      <a:pt x="70" y="4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1" y="0"/>
                      <a:pt x="71" y="0"/>
                      <a:pt x="71" y="0"/>
                    </a:cubicBezTo>
                    <a:moveTo>
                      <a:pt x="70" y="0"/>
                    </a:moveTo>
                    <a:cubicBezTo>
                      <a:pt x="70" y="1"/>
                      <a:pt x="69" y="2"/>
                      <a:pt x="68" y="3"/>
                    </a:cubicBezTo>
                    <a:cubicBezTo>
                      <a:pt x="68" y="3"/>
                      <a:pt x="68" y="3"/>
                      <a:pt x="68" y="4"/>
                    </a:cubicBezTo>
                    <a:cubicBezTo>
                      <a:pt x="69" y="2"/>
                      <a:pt x="70" y="1"/>
                      <a:pt x="71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4" name="Freeform 10006"/>
              <p:cNvSpPr>
                <a:spLocks noEditPoints="1"/>
              </p:cNvSpPr>
              <p:nvPr/>
            </p:nvSpPr>
            <p:spPr bwMode="auto">
              <a:xfrm>
                <a:off x="-163" y="3375"/>
                <a:ext cx="24" cy="21"/>
              </a:xfrm>
              <a:custGeom>
                <a:avLst/>
                <a:gdLst>
                  <a:gd name="T0" fmla="*/ 1 w 10"/>
                  <a:gd name="T1" fmla="*/ 3 h 9"/>
                  <a:gd name="T2" fmla="*/ 0 w 10"/>
                  <a:gd name="T3" fmla="*/ 4 h 9"/>
                  <a:gd name="T4" fmla="*/ 8 w 10"/>
                  <a:gd name="T5" fmla="*/ 9 h 9"/>
                  <a:gd name="T6" fmla="*/ 8 w 10"/>
                  <a:gd name="T7" fmla="*/ 8 h 9"/>
                  <a:gd name="T8" fmla="*/ 1 w 10"/>
                  <a:gd name="T9" fmla="*/ 3 h 9"/>
                  <a:gd name="T10" fmla="*/ 1 w 10"/>
                  <a:gd name="T11" fmla="*/ 2 h 9"/>
                  <a:gd name="T12" fmla="*/ 1 w 10"/>
                  <a:gd name="T13" fmla="*/ 3 h 9"/>
                  <a:gd name="T14" fmla="*/ 6 w 10"/>
                  <a:gd name="T15" fmla="*/ 6 h 9"/>
                  <a:gd name="T16" fmla="*/ 8 w 10"/>
                  <a:gd name="T17" fmla="*/ 7 h 9"/>
                  <a:gd name="T18" fmla="*/ 9 w 10"/>
                  <a:gd name="T19" fmla="*/ 7 h 9"/>
                  <a:gd name="T20" fmla="*/ 1 w 10"/>
                  <a:gd name="T21" fmla="*/ 2 h 9"/>
                  <a:gd name="T22" fmla="*/ 3 w 10"/>
                  <a:gd name="T23" fmla="*/ 0 h 9"/>
                  <a:gd name="T24" fmla="*/ 2 w 10"/>
                  <a:gd name="T25" fmla="*/ 2 h 9"/>
                  <a:gd name="T26" fmla="*/ 9 w 10"/>
                  <a:gd name="T27" fmla="*/ 6 h 9"/>
                  <a:gd name="T28" fmla="*/ 10 w 10"/>
                  <a:gd name="T29" fmla="*/ 5 h 9"/>
                  <a:gd name="T30" fmla="*/ 3 w 10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9">
                    <a:moveTo>
                      <a:pt x="1" y="3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3" y="6"/>
                      <a:pt x="5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5"/>
                      <a:pt x="1" y="3"/>
                    </a:cubicBezTo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5"/>
                      <a:pt x="4" y="4"/>
                      <a:pt x="1" y="2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5" y="3"/>
                      <a:pt x="7" y="5"/>
                      <a:pt x="9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5" name="Freeform 10007"/>
              <p:cNvSpPr>
                <a:spLocks/>
              </p:cNvSpPr>
              <p:nvPr/>
            </p:nvSpPr>
            <p:spPr bwMode="auto">
              <a:xfrm>
                <a:off x="-160" y="3382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0 h 5"/>
                  <a:gd name="T4" fmla="*/ 7 w 7"/>
                  <a:gd name="T5" fmla="*/ 5 h 5"/>
                  <a:gd name="T6" fmla="*/ 7 w 7"/>
                  <a:gd name="T7" fmla="*/ 4 h 5"/>
                  <a:gd name="T8" fmla="*/ 5 w 7"/>
                  <a:gd name="T9" fmla="*/ 3 h 5"/>
                  <a:gd name="T10" fmla="*/ 0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3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6" y="4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6" name="Freeform 10008"/>
              <p:cNvSpPr>
                <a:spLocks noEditPoints="1"/>
              </p:cNvSpPr>
              <p:nvPr/>
            </p:nvSpPr>
            <p:spPr bwMode="auto">
              <a:xfrm>
                <a:off x="-118" y="3372"/>
                <a:ext cx="128" cy="24"/>
              </a:xfrm>
              <a:custGeom>
                <a:avLst/>
                <a:gdLst>
                  <a:gd name="T0" fmla="*/ 1 w 54"/>
                  <a:gd name="T1" fmla="*/ 4 h 10"/>
                  <a:gd name="T2" fmla="*/ 1 w 54"/>
                  <a:gd name="T3" fmla="*/ 4 h 10"/>
                  <a:gd name="T4" fmla="*/ 3 w 54"/>
                  <a:gd name="T5" fmla="*/ 5 h 10"/>
                  <a:gd name="T6" fmla="*/ 3 w 54"/>
                  <a:gd name="T7" fmla="*/ 5 h 10"/>
                  <a:gd name="T8" fmla="*/ 1 w 54"/>
                  <a:gd name="T9" fmla="*/ 4 h 10"/>
                  <a:gd name="T10" fmla="*/ 0 w 54"/>
                  <a:gd name="T11" fmla="*/ 6 h 10"/>
                  <a:gd name="T12" fmla="*/ 7 w 54"/>
                  <a:gd name="T13" fmla="*/ 10 h 10"/>
                  <a:gd name="T14" fmla="*/ 8 w 54"/>
                  <a:gd name="T15" fmla="*/ 8 h 10"/>
                  <a:gd name="T16" fmla="*/ 1 w 54"/>
                  <a:gd name="T17" fmla="*/ 4 h 10"/>
                  <a:gd name="T18" fmla="*/ 2 w 54"/>
                  <a:gd name="T19" fmla="*/ 1 h 10"/>
                  <a:gd name="T20" fmla="*/ 1 w 54"/>
                  <a:gd name="T21" fmla="*/ 3 h 10"/>
                  <a:gd name="T22" fmla="*/ 8 w 54"/>
                  <a:gd name="T23" fmla="*/ 8 h 10"/>
                  <a:gd name="T24" fmla="*/ 10 w 54"/>
                  <a:gd name="T25" fmla="*/ 5 h 10"/>
                  <a:gd name="T26" fmla="*/ 2 w 54"/>
                  <a:gd name="T27" fmla="*/ 1 h 10"/>
                  <a:gd name="T28" fmla="*/ 53 w 54"/>
                  <a:gd name="T29" fmla="*/ 1 h 10"/>
                  <a:gd name="T30" fmla="*/ 51 w 54"/>
                  <a:gd name="T31" fmla="*/ 4 h 10"/>
                  <a:gd name="T32" fmla="*/ 52 w 54"/>
                  <a:gd name="T33" fmla="*/ 5 h 10"/>
                  <a:gd name="T34" fmla="*/ 54 w 54"/>
                  <a:gd name="T35" fmla="*/ 1 h 10"/>
                  <a:gd name="T36" fmla="*/ 53 w 54"/>
                  <a:gd name="T37" fmla="*/ 1 h 10"/>
                  <a:gd name="T38" fmla="*/ 33 w 54"/>
                  <a:gd name="T39" fmla="*/ 0 h 10"/>
                  <a:gd name="T40" fmla="*/ 31 w 54"/>
                  <a:gd name="T41" fmla="*/ 4 h 10"/>
                  <a:gd name="T42" fmla="*/ 32 w 54"/>
                  <a:gd name="T43" fmla="*/ 4 h 10"/>
                  <a:gd name="T44" fmla="*/ 34 w 54"/>
                  <a:gd name="T45" fmla="*/ 1 h 10"/>
                  <a:gd name="T46" fmla="*/ 33 w 54"/>
                  <a:gd name="T47" fmla="*/ 0 h 10"/>
                  <a:gd name="T48" fmla="*/ 18 w 54"/>
                  <a:gd name="T49" fmla="*/ 0 h 10"/>
                  <a:gd name="T50" fmla="*/ 15 w 54"/>
                  <a:gd name="T51" fmla="*/ 5 h 10"/>
                  <a:gd name="T52" fmla="*/ 17 w 54"/>
                  <a:gd name="T53" fmla="*/ 6 h 10"/>
                  <a:gd name="T54" fmla="*/ 22 w 54"/>
                  <a:gd name="T55" fmla="*/ 9 h 10"/>
                  <a:gd name="T56" fmla="*/ 24 w 54"/>
                  <a:gd name="T57" fmla="*/ 4 h 10"/>
                  <a:gd name="T58" fmla="*/ 18 w 54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4" h="10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7"/>
                      <a:pt x="4" y="9"/>
                      <a:pt x="7" y="10"/>
                    </a:cubicBezTo>
                    <a:cubicBezTo>
                      <a:pt x="7" y="9"/>
                      <a:pt x="7" y="9"/>
                      <a:pt x="8" y="8"/>
                    </a:cubicBezTo>
                    <a:cubicBezTo>
                      <a:pt x="6" y="6"/>
                      <a:pt x="3" y="5"/>
                      <a:pt x="1" y="4"/>
                    </a:cubicBezTo>
                    <a:moveTo>
                      <a:pt x="2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3" y="5"/>
                      <a:pt x="6" y="6"/>
                      <a:pt x="8" y="8"/>
                    </a:cubicBezTo>
                    <a:cubicBezTo>
                      <a:pt x="9" y="7"/>
                      <a:pt x="9" y="6"/>
                      <a:pt x="10" y="5"/>
                    </a:cubicBezTo>
                    <a:cubicBezTo>
                      <a:pt x="7" y="4"/>
                      <a:pt x="5" y="2"/>
                      <a:pt x="2" y="1"/>
                    </a:cubicBezTo>
                    <a:moveTo>
                      <a:pt x="53" y="1"/>
                    </a:moveTo>
                    <a:cubicBezTo>
                      <a:pt x="52" y="2"/>
                      <a:pt x="52" y="3"/>
                      <a:pt x="51" y="4"/>
                    </a:cubicBezTo>
                    <a:cubicBezTo>
                      <a:pt x="51" y="5"/>
                      <a:pt x="51" y="5"/>
                      <a:pt x="52" y="5"/>
                    </a:cubicBezTo>
                    <a:cubicBezTo>
                      <a:pt x="52" y="4"/>
                      <a:pt x="53" y="2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moveTo>
                      <a:pt x="33" y="0"/>
                    </a:moveTo>
                    <a:cubicBezTo>
                      <a:pt x="33" y="1"/>
                      <a:pt x="32" y="3"/>
                      <a:pt x="31" y="4"/>
                    </a:cubicBezTo>
                    <a:cubicBezTo>
                      <a:pt x="31" y="4"/>
                      <a:pt x="32" y="4"/>
                      <a:pt x="32" y="4"/>
                    </a:cubicBezTo>
                    <a:cubicBezTo>
                      <a:pt x="32" y="3"/>
                      <a:pt x="33" y="2"/>
                      <a:pt x="34" y="1"/>
                    </a:cubicBezTo>
                    <a:cubicBezTo>
                      <a:pt x="34" y="1"/>
                      <a:pt x="33" y="0"/>
                      <a:pt x="33" y="0"/>
                    </a:cubicBezTo>
                    <a:moveTo>
                      <a:pt x="18" y="0"/>
                    </a:moveTo>
                    <a:cubicBezTo>
                      <a:pt x="17" y="2"/>
                      <a:pt x="16" y="3"/>
                      <a:pt x="15" y="5"/>
                    </a:cubicBezTo>
                    <a:cubicBezTo>
                      <a:pt x="16" y="5"/>
                      <a:pt x="16" y="5"/>
                      <a:pt x="17" y="6"/>
                    </a:cubicBezTo>
                    <a:cubicBezTo>
                      <a:pt x="18" y="7"/>
                      <a:pt x="20" y="8"/>
                      <a:pt x="22" y="9"/>
                    </a:cubicBezTo>
                    <a:cubicBezTo>
                      <a:pt x="23" y="7"/>
                      <a:pt x="23" y="6"/>
                      <a:pt x="24" y="4"/>
                    </a:cubicBezTo>
                    <a:cubicBezTo>
                      <a:pt x="22" y="3"/>
                      <a:pt x="20" y="2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7" name="Freeform 10009"/>
              <p:cNvSpPr>
                <a:spLocks/>
              </p:cNvSpPr>
              <p:nvPr/>
            </p:nvSpPr>
            <p:spPr bwMode="auto">
              <a:xfrm>
                <a:off x="-115" y="3382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8" name="Freeform 10010"/>
              <p:cNvSpPr>
                <a:spLocks/>
              </p:cNvSpPr>
              <p:nvPr/>
            </p:nvSpPr>
            <p:spPr bwMode="auto">
              <a:xfrm>
                <a:off x="-115" y="3379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1 h 5"/>
                  <a:gd name="T4" fmla="*/ 7 w 7"/>
                  <a:gd name="T5" fmla="*/ 5 h 5"/>
                  <a:gd name="T6" fmla="*/ 7 w 7"/>
                  <a:gd name="T7" fmla="*/ 5 h 5"/>
                  <a:gd name="T8" fmla="*/ 0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5" y="3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2" y="2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9" name="Freeform 10011"/>
              <p:cNvSpPr>
                <a:spLocks noEditPoints="1"/>
              </p:cNvSpPr>
              <p:nvPr/>
            </p:nvSpPr>
            <p:spPr bwMode="auto">
              <a:xfrm>
                <a:off x="-40" y="3375"/>
                <a:ext cx="104" cy="21"/>
              </a:xfrm>
              <a:custGeom>
                <a:avLst/>
                <a:gdLst>
                  <a:gd name="T0" fmla="*/ 35 w 44"/>
                  <a:gd name="T1" fmla="*/ 4 h 9"/>
                  <a:gd name="T2" fmla="*/ 34 w 44"/>
                  <a:gd name="T3" fmla="*/ 5 h 9"/>
                  <a:gd name="T4" fmla="*/ 40 w 44"/>
                  <a:gd name="T5" fmla="*/ 9 h 9"/>
                  <a:gd name="T6" fmla="*/ 41 w 44"/>
                  <a:gd name="T7" fmla="*/ 9 h 9"/>
                  <a:gd name="T8" fmla="*/ 42 w 44"/>
                  <a:gd name="T9" fmla="*/ 8 h 9"/>
                  <a:gd name="T10" fmla="*/ 35 w 44"/>
                  <a:gd name="T11" fmla="*/ 4 h 9"/>
                  <a:gd name="T12" fmla="*/ 37 w 44"/>
                  <a:gd name="T13" fmla="*/ 0 h 9"/>
                  <a:gd name="T14" fmla="*/ 35 w 44"/>
                  <a:gd name="T15" fmla="*/ 4 h 9"/>
                  <a:gd name="T16" fmla="*/ 35 w 44"/>
                  <a:gd name="T17" fmla="*/ 4 h 9"/>
                  <a:gd name="T18" fmla="*/ 42 w 44"/>
                  <a:gd name="T19" fmla="*/ 8 h 9"/>
                  <a:gd name="T20" fmla="*/ 44 w 44"/>
                  <a:gd name="T21" fmla="*/ 3 h 9"/>
                  <a:gd name="T22" fmla="*/ 43 w 44"/>
                  <a:gd name="T23" fmla="*/ 2 h 9"/>
                  <a:gd name="T24" fmla="*/ 37 w 44"/>
                  <a:gd name="T25" fmla="*/ 0 h 9"/>
                  <a:gd name="T26" fmla="*/ 2 w 44"/>
                  <a:gd name="T27" fmla="*/ 0 h 9"/>
                  <a:gd name="T28" fmla="*/ 0 w 44"/>
                  <a:gd name="T29" fmla="*/ 4 h 9"/>
                  <a:gd name="T30" fmla="*/ 4 w 44"/>
                  <a:gd name="T31" fmla="*/ 6 h 9"/>
                  <a:gd name="T32" fmla="*/ 6 w 44"/>
                  <a:gd name="T33" fmla="*/ 3 h 9"/>
                  <a:gd name="T34" fmla="*/ 2 w 44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9">
                    <a:moveTo>
                      <a:pt x="35" y="4"/>
                    </a:moveTo>
                    <a:cubicBezTo>
                      <a:pt x="35" y="4"/>
                      <a:pt x="34" y="5"/>
                      <a:pt x="34" y="5"/>
                    </a:cubicBezTo>
                    <a:cubicBezTo>
                      <a:pt x="36" y="6"/>
                      <a:pt x="38" y="8"/>
                      <a:pt x="40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39" y="6"/>
                      <a:pt x="37" y="5"/>
                      <a:pt x="35" y="4"/>
                    </a:cubicBezTo>
                    <a:moveTo>
                      <a:pt x="37" y="0"/>
                    </a:moveTo>
                    <a:cubicBezTo>
                      <a:pt x="37" y="1"/>
                      <a:pt x="36" y="2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3" y="2"/>
                      <a:pt x="43" y="2"/>
                    </a:cubicBezTo>
                    <a:cubicBezTo>
                      <a:pt x="41" y="2"/>
                      <a:pt x="39" y="1"/>
                      <a:pt x="37" y="0"/>
                    </a:cubicBezTo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3" y="5"/>
                      <a:pt x="4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5" y="2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0" name="Freeform 10012"/>
              <p:cNvSpPr>
                <a:spLocks/>
              </p:cNvSpPr>
              <p:nvPr/>
            </p:nvSpPr>
            <p:spPr bwMode="auto">
              <a:xfrm>
                <a:off x="43" y="3384"/>
                <a:ext cx="16" cy="10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7 w 7"/>
                  <a:gd name="T5" fmla="*/ 4 h 4"/>
                  <a:gd name="T6" fmla="*/ 7 w 7"/>
                  <a:gd name="T7" fmla="*/ 4 h 4"/>
                  <a:gd name="T8" fmla="*/ 0 w 7"/>
                  <a:gd name="T9" fmla="*/ 0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1" name="Freeform 10013"/>
              <p:cNvSpPr>
                <a:spLocks noEditPoints="1"/>
              </p:cNvSpPr>
              <p:nvPr/>
            </p:nvSpPr>
            <p:spPr bwMode="auto">
              <a:xfrm>
                <a:off x="-59" y="3377"/>
                <a:ext cx="78" cy="12"/>
              </a:xfrm>
              <a:custGeom>
                <a:avLst/>
                <a:gdLst>
                  <a:gd name="T0" fmla="*/ 1 w 33"/>
                  <a:gd name="T1" fmla="*/ 1 h 5"/>
                  <a:gd name="T2" fmla="*/ 0 w 33"/>
                  <a:gd name="T3" fmla="*/ 1 h 5"/>
                  <a:gd name="T4" fmla="*/ 5 w 33"/>
                  <a:gd name="T5" fmla="*/ 4 h 5"/>
                  <a:gd name="T6" fmla="*/ 5 w 33"/>
                  <a:gd name="T7" fmla="*/ 3 h 5"/>
                  <a:gd name="T8" fmla="*/ 1 w 33"/>
                  <a:gd name="T9" fmla="*/ 1 h 5"/>
                  <a:gd name="T10" fmla="*/ 5 w 33"/>
                  <a:gd name="T11" fmla="*/ 3 h 5"/>
                  <a:gd name="T12" fmla="*/ 5 w 33"/>
                  <a:gd name="T13" fmla="*/ 3 h 5"/>
                  <a:gd name="T14" fmla="*/ 1 w 33"/>
                  <a:gd name="T15" fmla="*/ 1 h 5"/>
                  <a:gd name="T16" fmla="*/ 31 w 33"/>
                  <a:gd name="T17" fmla="*/ 0 h 5"/>
                  <a:gd name="T18" fmla="*/ 28 w 33"/>
                  <a:gd name="T19" fmla="*/ 4 h 5"/>
                  <a:gd name="T20" fmla="*/ 30 w 33"/>
                  <a:gd name="T21" fmla="*/ 5 h 5"/>
                  <a:gd name="T22" fmla="*/ 33 w 33"/>
                  <a:gd name="T23" fmla="*/ 1 h 5"/>
                  <a:gd name="T24" fmla="*/ 31 w 3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1" y="1"/>
                    </a:cubicBezTo>
                    <a:moveTo>
                      <a:pt x="31" y="0"/>
                    </a:moveTo>
                    <a:cubicBezTo>
                      <a:pt x="30" y="1"/>
                      <a:pt x="29" y="3"/>
                      <a:pt x="28" y="4"/>
                    </a:cubicBezTo>
                    <a:cubicBezTo>
                      <a:pt x="29" y="4"/>
                      <a:pt x="30" y="5"/>
                      <a:pt x="30" y="5"/>
                    </a:cubicBezTo>
                    <a:cubicBezTo>
                      <a:pt x="31" y="4"/>
                      <a:pt x="32" y="3"/>
                      <a:pt x="33" y="1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2" name="Freeform 10014"/>
              <p:cNvSpPr>
                <a:spLocks/>
              </p:cNvSpPr>
              <p:nvPr/>
            </p:nvSpPr>
            <p:spPr bwMode="auto">
              <a:xfrm>
                <a:off x="-56" y="3379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1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3" name="Freeform 10015"/>
              <p:cNvSpPr>
                <a:spLocks noEditPoints="1"/>
              </p:cNvSpPr>
              <p:nvPr/>
            </p:nvSpPr>
            <p:spPr bwMode="auto">
              <a:xfrm>
                <a:off x="-92" y="3379"/>
                <a:ext cx="47" cy="22"/>
              </a:xfrm>
              <a:custGeom>
                <a:avLst/>
                <a:gdLst>
                  <a:gd name="T0" fmla="*/ 19 w 20"/>
                  <a:gd name="T1" fmla="*/ 3 h 9"/>
                  <a:gd name="T2" fmla="*/ 19 w 20"/>
                  <a:gd name="T3" fmla="*/ 3 h 9"/>
                  <a:gd name="T4" fmla="*/ 20 w 20"/>
                  <a:gd name="T5" fmla="*/ 3 h 9"/>
                  <a:gd name="T6" fmla="*/ 20 w 20"/>
                  <a:gd name="T7" fmla="*/ 3 h 9"/>
                  <a:gd name="T8" fmla="*/ 19 w 20"/>
                  <a:gd name="T9" fmla="*/ 3 h 9"/>
                  <a:gd name="T10" fmla="*/ 20 w 20"/>
                  <a:gd name="T11" fmla="*/ 2 h 9"/>
                  <a:gd name="T12" fmla="*/ 19 w 20"/>
                  <a:gd name="T13" fmla="*/ 2 h 9"/>
                  <a:gd name="T14" fmla="*/ 20 w 20"/>
                  <a:gd name="T15" fmla="*/ 3 h 9"/>
                  <a:gd name="T16" fmla="*/ 20 w 20"/>
                  <a:gd name="T17" fmla="*/ 2 h 9"/>
                  <a:gd name="T18" fmla="*/ 20 w 20"/>
                  <a:gd name="T19" fmla="*/ 2 h 9"/>
                  <a:gd name="T20" fmla="*/ 4 w 20"/>
                  <a:gd name="T21" fmla="*/ 2 h 9"/>
                  <a:gd name="T22" fmla="*/ 3 w 20"/>
                  <a:gd name="T23" fmla="*/ 4 h 9"/>
                  <a:gd name="T24" fmla="*/ 9 w 20"/>
                  <a:gd name="T25" fmla="*/ 8 h 9"/>
                  <a:gd name="T26" fmla="*/ 10 w 20"/>
                  <a:gd name="T27" fmla="*/ 6 h 9"/>
                  <a:gd name="T28" fmla="*/ 4 w 20"/>
                  <a:gd name="T29" fmla="*/ 2 h 9"/>
                  <a:gd name="T30" fmla="*/ 14 w 20"/>
                  <a:gd name="T31" fmla="*/ 1 h 9"/>
                  <a:gd name="T32" fmla="*/ 11 w 20"/>
                  <a:gd name="T33" fmla="*/ 6 h 9"/>
                  <a:gd name="T34" fmla="*/ 15 w 20"/>
                  <a:gd name="T35" fmla="*/ 9 h 9"/>
                  <a:gd name="T36" fmla="*/ 18 w 20"/>
                  <a:gd name="T37" fmla="*/ 4 h 9"/>
                  <a:gd name="T38" fmla="*/ 14 w 20"/>
                  <a:gd name="T39" fmla="*/ 1 h 9"/>
                  <a:gd name="T40" fmla="*/ 1 w 20"/>
                  <a:gd name="T41" fmla="*/ 0 h 9"/>
                  <a:gd name="T42" fmla="*/ 0 w 20"/>
                  <a:gd name="T43" fmla="*/ 2 h 9"/>
                  <a:gd name="T44" fmla="*/ 1 w 20"/>
                  <a:gd name="T45" fmla="*/ 2 h 9"/>
                  <a:gd name="T46" fmla="*/ 2 w 20"/>
                  <a:gd name="T47" fmla="*/ 1 h 9"/>
                  <a:gd name="T48" fmla="*/ 1 w 20"/>
                  <a:gd name="T4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9">
                    <a:moveTo>
                      <a:pt x="19" y="3"/>
                    </a:move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moveTo>
                      <a:pt x="20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moveTo>
                      <a:pt x="4" y="2"/>
                    </a:moveTo>
                    <a:cubicBezTo>
                      <a:pt x="4" y="3"/>
                      <a:pt x="3" y="3"/>
                      <a:pt x="3" y="4"/>
                    </a:cubicBezTo>
                    <a:cubicBezTo>
                      <a:pt x="6" y="5"/>
                      <a:pt x="8" y="6"/>
                      <a:pt x="9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8" y="5"/>
                      <a:pt x="6" y="3"/>
                      <a:pt x="4" y="2"/>
                    </a:cubicBezTo>
                    <a:moveTo>
                      <a:pt x="14" y="1"/>
                    </a:moveTo>
                    <a:cubicBezTo>
                      <a:pt x="13" y="3"/>
                      <a:pt x="12" y="4"/>
                      <a:pt x="11" y="6"/>
                    </a:cubicBezTo>
                    <a:cubicBezTo>
                      <a:pt x="12" y="7"/>
                      <a:pt x="14" y="8"/>
                      <a:pt x="15" y="9"/>
                    </a:cubicBezTo>
                    <a:cubicBezTo>
                      <a:pt x="16" y="7"/>
                      <a:pt x="17" y="5"/>
                      <a:pt x="18" y="4"/>
                    </a:cubicBezTo>
                    <a:cubicBezTo>
                      <a:pt x="17" y="3"/>
                      <a:pt x="15" y="2"/>
                      <a:pt x="14" y="1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4" name="Freeform 10016"/>
              <p:cNvSpPr>
                <a:spLocks/>
              </p:cNvSpPr>
              <p:nvPr/>
            </p:nvSpPr>
            <p:spPr bwMode="auto">
              <a:xfrm>
                <a:off x="-47" y="338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5" name="Freeform 10017"/>
              <p:cNvSpPr>
                <a:spLocks noEditPoints="1"/>
              </p:cNvSpPr>
              <p:nvPr/>
            </p:nvSpPr>
            <p:spPr bwMode="auto">
              <a:xfrm>
                <a:off x="-99" y="3387"/>
                <a:ext cx="10" cy="11"/>
              </a:xfrm>
              <a:custGeom>
                <a:avLst/>
                <a:gdLst>
                  <a:gd name="T0" fmla="*/ 1 w 4"/>
                  <a:gd name="T1" fmla="*/ 2 h 5"/>
                  <a:gd name="T2" fmla="*/ 0 w 4"/>
                  <a:gd name="T3" fmla="*/ 5 h 5"/>
                  <a:gd name="T4" fmla="*/ 1 w 4"/>
                  <a:gd name="T5" fmla="*/ 5 h 5"/>
                  <a:gd name="T6" fmla="*/ 2 w 4"/>
                  <a:gd name="T7" fmla="*/ 3 h 5"/>
                  <a:gd name="T8" fmla="*/ 1 w 4"/>
                  <a:gd name="T9" fmla="*/ 2 h 5"/>
                  <a:gd name="T10" fmla="*/ 3 w 4"/>
                  <a:gd name="T11" fmla="*/ 0 h 5"/>
                  <a:gd name="T12" fmla="*/ 1 w 4"/>
                  <a:gd name="T13" fmla="*/ 2 h 5"/>
                  <a:gd name="T14" fmla="*/ 2 w 4"/>
                  <a:gd name="T15" fmla="*/ 3 h 5"/>
                  <a:gd name="T16" fmla="*/ 4 w 4"/>
                  <a:gd name="T17" fmla="*/ 0 h 5"/>
                  <a:gd name="T18" fmla="*/ 3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moveTo>
                      <a:pt x="3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6" name="Freeform 10018"/>
              <p:cNvSpPr>
                <a:spLocks/>
              </p:cNvSpPr>
              <p:nvPr/>
            </p:nvSpPr>
            <p:spPr bwMode="auto">
              <a:xfrm>
                <a:off x="-97" y="339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7" name="Freeform 10019"/>
              <p:cNvSpPr>
                <a:spLocks noEditPoints="1"/>
              </p:cNvSpPr>
              <p:nvPr/>
            </p:nvSpPr>
            <p:spPr bwMode="auto">
              <a:xfrm>
                <a:off x="-45" y="3387"/>
                <a:ext cx="15" cy="7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5 w 6"/>
                  <a:gd name="T5" fmla="*/ 3 h 3"/>
                  <a:gd name="T6" fmla="*/ 5 w 6"/>
                  <a:gd name="T7" fmla="*/ 3 h 3"/>
                  <a:gd name="T8" fmla="*/ 1 w 6"/>
                  <a:gd name="T9" fmla="*/ 0 h 3"/>
                  <a:gd name="T10" fmla="*/ 1 w 6"/>
                  <a:gd name="T11" fmla="*/ 0 h 3"/>
                  <a:gd name="T12" fmla="*/ 1 w 6"/>
                  <a:gd name="T13" fmla="*/ 0 h 3"/>
                  <a:gd name="T14" fmla="*/ 6 w 6"/>
                  <a:gd name="T15" fmla="*/ 3 h 3"/>
                  <a:gd name="T16" fmla="*/ 6 w 6"/>
                  <a:gd name="T17" fmla="*/ 3 h 3"/>
                  <a:gd name="T18" fmla="*/ 1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8" name="Freeform 10020"/>
              <p:cNvSpPr>
                <a:spLocks/>
              </p:cNvSpPr>
              <p:nvPr/>
            </p:nvSpPr>
            <p:spPr bwMode="auto">
              <a:xfrm>
                <a:off x="-42" y="3387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9" name="Freeform 10021"/>
              <p:cNvSpPr>
                <a:spLocks noEditPoints="1"/>
              </p:cNvSpPr>
              <p:nvPr/>
            </p:nvSpPr>
            <p:spPr bwMode="auto">
              <a:xfrm>
                <a:off x="-123" y="3387"/>
                <a:ext cx="156" cy="23"/>
              </a:xfrm>
              <a:custGeom>
                <a:avLst/>
                <a:gdLst>
                  <a:gd name="T0" fmla="*/ 14 w 66"/>
                  <a:gd name="T1" fmla="*/ 4 h 10"/>
                  <a:gd name="T2" fmla="*/ 13 w 66"/>
                  <a:gd name="T3" fmla="*/ 6 h 10"/>
                  <a:gd name="T4" fmla="*/ 19 w 66"/>
                  <a:gd name="T5" fmla="*/ 10 h 10"/>
                  <a:gd name="T6" fmla="*/ 20 w 66"/>
                  <a:gd name="T7" fmla="*/ 8 h 10"/>
                  <a:gd name="T8" fmla="*/ 14 w 66"/>
                  <a:gd name="T9" fmla="*/ 4 h 10"/>
                  <a:gd name="T10" fmla="*/ 16 w 66"/>
                  <a:gd name="T11" fmla="*/ 1 h 10"/>
                  <a:gd name="T12" fmla="*/ 14 w 66"/>
                  <a:gd name="T13" fmla="*/ 4 h 10"/>
                  <a:gd name="T14" fmla="*/ 21 w 66"/>
                  <a:gd name="T15" fmla="*/ 8 h 10"/>
                  <a:gd name="T16" fmla="*/ 22 w 66"/>
                  <a:gd name="T17" fmla="*/ 5 h 10"/>
                  <a:gd name="T18" fmla="*/ 16 w 66"/>
                  <a:gd name="T19" fmla="*/ 1 h 10"/>
                  <a:gd name="T20" fmla="*/ 46 w 66"/>
                  <a:gd name="T21" fmla="*/ 1 h 10"/>
                  <a:gd name="T22" fmla="*/ 44 w 66"/>
                  <a:gd name="T23" fmla="*/ 4 h 10"/>
                  <a:gd name="T24" fmla="*/ 45 w 66"/>
                  <a:gd name="T25" fmla="*/ 4 h 10"/>
                  <a:gd name="T26" fmla="*/ 47 w 66"/>
                  <a:gd name="T27" fmla="*/ 1 h 10"/>
                  <a:gd name="T28" fmla="*/ 46 w 66"/>
                  <a:gd name="T29" fmla="*/ 1 h 10"/>
                  <a:gd name="T30" fmla="*/ 31 w 66"/>
                  <a:gd name="T31" fmla="*/ 1 h 10"/>
                  <a:gd name="T32" fmla="*/ 29 w 66"/>
                  <a:gd name="T33" fmla="*/ 6 h 10"/>
                  <a:gd name="T34" fmla="*/ 29 w 66"/>
                  <a:gd name="T35" fmla="*/ 6 h 10"/>
                  <a:gd name="T36" fmla="*/ 32 w 66"/>
                  <a:gd name="T37" fmla="*/ 1 h 10"/>
                  <a:gd name="T38" fmla="*/ 31 w 66"/>
                  <a:gd name="T39" fmla="*/ 1 h 10"/>
                  <a:gd name="T40" fmla="*/ 1 w 66"/>
                  <a:gd name="T41" fmla="*/ 0 h 10"/>
                  <a:gd name="T42" fmla="*/ 0 w 66"/>
                  <a:gd name="T43" fmla="*/ 2 h 10"/>
                  <a:gd name="T44" fmla="*/ 7 w 66"/>
                  <a:gd name="T45" fmla="*/ 7 h 10"/>
                  <a:gd name="T46" fmla="*/ 8 w 66"/>
                  <a:gd name="T47" fmla="*/ 4 h 10"/>
                  <a:gd name="T48" fmla="*/ 1 w 66"/>
                  <a:gd name="T49" fmla="*/ 0 h 10"/>
                  <a:gd name="T50" fmla="*/ 64 w 66"/>
                  <a:gd name="T51" fmla="*/ 0 h 10"/>
                  <a:gd name="T52" fmla="*/ 62 w 66"/>
                  <a:gd name="T53" fmla="*/ 3 h 10"/>
                  <a:gd name="T54" fmla="*/ 64 w 66"/>
                  <a:gd name="T55" fmla="*/ 5 h 10"/>
                  <a:gd name="T56" fmla="*/ 66 w 66"/>
                  <a:gd name="T57" fmla="*/ 1 h 10"/>
                  <a:gd name="T58" fmla="*/ 64 w 66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" h="10">
                    <a:moveTo>
                      <a:pt x="14" y="4"/>
                    </a:moveTo>
                    <a:cubicBezTo>
                      <a:pt x="14" y="5"/>
                      <a:pt x="13" y="6"/>
                      <a:pt x="13" y="6"/>
                    </a:cubicBezTo>
                    <a:cubicBezTo>
                      <a:pt x="14" y="7"/>
                      <a:pt x="17" y="8"/>
                      <a:pt x="19" y="10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18" y="7"/>
                      <a:pt x="16" y="6"/>
                      <a:pt x="14" y="4"/>
                    </a:cubicBezTo>
                    <a:moveTo>
                      <a:pt x="16" y="1"/>
                    </a:moveTo>
                    <a:cubicBezTo>
                      <a:pt x="15" y="2"/>
                      <a:pt x="15" y="3"/>
                      <a:pt x="14" y="4"/>
                    </a:cubicBezTo>
                    <a:cubicBezTo>
                      <a:pt x="16" y="5"/>
                      <a:pt x="18" y="7"/>
                      <a:pt x="21" y="8"/>
                    </a:cubicBezTo>
                    <a:cubicBezTo>
                      <a:pt x="21" y="7"/>
                      <a:pt x="22" y="6"/>
                      <a:pt x="22" y="5"/>
                    </a:cubicBezTo>
                    <a:cubicBezTo>
                      <a:pt x="20" y="4"/>
                      <a:pt x="18" y="3"/>
                      <a:pt x="16" y="1"/>
                    </a:cubicBezTo>
                    <a:moveTo>
                      <a:pt x="46" y="1"/>
                    </a:moveTo>
                    <a:cubicBezTo>
                      <a:pt x="45" y="2"/>
                      <a:pt x="45" y="3"/>
                      <a:pt x="44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3"/>
                      <a:pt x="46" y="2"/>
                      <a:pt x="47" y="1"/>
                    </a:cubicBezTo>
                    <a:cubicBezTo>
                      <a:pt x="46" y="1"/>
                      <a:pt x="46" y="1"/>
                      <a:pt x="46" y="1"/>
                    </a:cubicBezTo>
                    <a:moveTo>
                      <a:pt x="31" y="1"/>
                    </a:moveTo>
                    <a:cubicBezTo>
                      <a:pt x="31" y="3"/>
                      <a:pt x="30" y="4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4"/>
                      <a:pt x="31" y="3"/>
                      <a:pt x="32" y="1"/>
                    </a:cubicBezTo>
                    <a:cubicBezTo>
                      <a:pt x="32" y="1"/>
                      <a:pt x="32" y="1"/>
                      <a:pt x="31" y="1"/>
                    </a:cubicBezTo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2" y="4"/>
                      <a:pt x="5" y="5"/>
                      <a:pt x="7" y="7"/>
                    </a:cubicBezTo>
                    <a:cubicBezTo>
                      <a:pt x="7" y="6"/>
                      <a:pt x="8" y="5"/>
                      <a:pt x="8" y="4"/>
                    </a:cubicBezTo>
                    <a:cubicBezTo>
                      <a:pt x="6" y="3"/>
                      <a:pt x="4" y="2"/>
                      <a:pt x="1" y="0"/>
                    </a:cubicBezTo>
                    <a:moveTo>
                      <a:pt x="64" y="0"/>
                    </a:moveTo>
                    <a:cubicBezTo>
                      <a:pt x="63" y="1"/>
                      <a:pt x="63" y="2"/>
                      <a:pt x="62" y="3"/>
                    </a:cubicBezTo>
                    <a:cubicBezTo>
                      <a:pt x="63" y="4"/>
                      <a:pt x="63" y="4"/>
                      <a:pt x="64" y="5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0" name="Freeform 10022"/>
              <p:cNvSpPr>
                <a:spLocks/>
              </p:cNvSpPr>
              <p:nvPr/>
            </p:nvSpPr>
            <p:spPr bwMode="auto">
              <a:xfrm>
                <a:off x="-89" y="3396"/>
                <a:ext cx="16" cy="9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6 w 7"/>
                  <a:gd name="T5" fmla="*/ 4 h 4"/>
                  <a:gd name="T6" fmla="*/ 7 w 7"/>
                  <a:gd name="T7" fmla="*/ 4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3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1" name="Freeform 10023"/>
              <p:cNvSpPr>
                <a:spLocks noEditPoints="1"/>
              </p:cNvSpPr>
              <p:nvPr/>
            </p:nvSpPr>
            <p:spPr bwMode="auto">
              <a:xfrm>
                <a:off x="-130" y="3391"/>
                <a:ext cx="185" cy="24"/>
              </a:xfrm>
              <a:custGeom>
                <a:avLst/>
                <a:gdLst>
                  <a:gd name="T0" fmla="*/ 0 w 78"/>
                  <a:gd name="T1" fmla="*/ 6 h 10"/>
                  <a:gd name="T2" fmla="*/ 0 w 78"/>
                  <a:gd name="T3" fmla="*/ 6 h 10"/>
                  <a:gd name="T4" fmla="*/ 7 w 78"/>
                  <a:gd name="T5" fmla="*/ 10 h 10"/>
                  <a:gd name="T6" fmla="*/ 7 w 78"/>
                  <a:gd name="T7" fmla="*/ 10 h 10"/>
                  <a:gd name="T8" fmla="*/ 0 w 78"/>
                  <a:gd name="T9" fmla="*/ 6 h 10"/>
                  <a:gd name="T10" fmla="*/ 2 w 78"/>
                  <a:gd name="T11" fmla="*/ 3 h 10"/>
                  <a:gd name="T12" fmla="*/ 1 w 78"/>
                  <a:gd name="T13" fmla="*/ 4 h 10"/>
                  <a:gd name="T14" fmla="*/ 8 w 78"/>
                  <a:gd name="T15" fmla="*/ 8 h 10"/>
                  <a:gd name="T16" fmla="*/ 9 w 78"/>
                  <a:gd name="T17" fmla="*/ 7 h 10"/>
                  <a:gd name="T18" fmla="*/ 2 w 78"/>
                  <a:gd name="T19" fmla="*/ 3 h 10"/>
                  <a:gd name="T20" fmla="*/ 3 w 78"/>
                  <a:gd name="T21" fmla="*/ 1 h 10"/>
                  <a:gd name="T22" fmla="*/ 2 w 78"/>
                  <a:gd name="T23" fmla="*/ 1 h 10"/>
                  <a:gd name="T24" fmla="*/ 9 w 78"/>
                  <a:gd name="T25" fmla="*/ 6 h 10"/>
                  <a:gd name="T26" fmla="*/ 10 w 78"/>
                  <a:gd name="T27" fmla="*/ 5 h 10"/>
                  <a:gd name="T28" fmla="*/ 3 w 78"/>
                  <a:gd name="T29" fmla="*/ 1 h 10"/>
                  <a:gd name="T30" fmla="*/ 52 w 78"/>
                  <a:gd name="T31" fmla="*/ 1 h 10"/>
                  <a:gd name="T32" fmla="*/ 50 w 78"/>
                  <a:gd name="T33" fmla="*/ 4 h 10"/>
                  <a:gd name="T34" fmla="*/ 51 w 78"/>
                  <a:gd name="T35" fmla="*/ 4 h 10"/>
                  <a:gd name="T36" fmla="*/ 53 w 78"/>
                  <a:gd name="T37" fmla="*/ 1 h 10"/>
                  <a:gd name="T38" fmla="*/ 52 w 78"/>
                  <a:gd name="T39" fmla="*/ 1 h 10"/>
                  <a:gd name="T40" fmla="*/ 51 w 78"/>
                  <a:gd name="T41" fmla="*/ 0 h 10"/>
                  <a:gd name="T42" fmla="*/ 49 w 78"/>
                  <a:gd name="T43" fmla="*/ 3 h 10"/>
                  <a:gd name="T44" fmla="*/ 50 w 78"/>
                  <a:gd name="T45" fmla="*/ 3 h 10"/>
                  <a:gd name="T46" fmla="*/ 51 w 78"/>
                  <a:gd name="T47" fmla="*/ 0 h 10"/>
                  <a:gd name="T48" fmla="*/ 51 w 78"/>
                  <a:gd name="T49" fmla="*/ 0 h 10"/>
                  <a:gd name="T50" fmla="*/ 70 w 78"/>
                  <a:gd name="T51" fmla="*/ 0 h 10"/>
                  <a:gd name="T52" fmla="*/ 68 w 78"/>
                  <a:gd name="T53" fmla="*/ 3 h 10"/>
                  <a:gd name="T54" fmla="*/ 74 w 78"/>
                  <a:gd name="T55" fmla="*/ 6 h 10"/>
                  <a:gd name="T56" fmla="*/ 76 w 78"/>
                  <a:gd name="T57" fmla="*/ 7 h 10"/>
                  <a:gd name="T58" fmla="*/ 77 w 78"/>
                  <a:gd name="T59" fmla="*/ 5 h 10"/>
                  <a:gd name="T60" fmla="*/ 78 w 78"/>
                  <a:gd name="T61" fmla="*/ 5 h 10"/>
                  <a:gd name="T62" fmla="*/ 72 w 78"/>
                  <a:gd name="T63" fmla="*/ 1 h 10"/>
                  <a:gd name="T64" fmla="*/ 70 w 78"/>
                  <a:gd name="T65" fmla="*/ 0 h 10"/>
                  <a:gd name="T66" fmla="*/ 36 w 78"/>
                  <a:gd name="T67" fmla="*/ 0 h 10"/>
                  <a:gd name="T68" fmla="*/ 33 w 78"/>
                  <a:gd name="T69" fmla="*/ 4 h 10"/>
                  <a:gd name="T70" fmla="*/ 38 w 78"/>
                  <a:gd name="T71" fmla="*/ 7 h 10"/>
                  <a:gd name="T72" fmla="*/ 41 w 78"/>
                  <a:gd name="T73" fmla="*/ 2 h 10"/>
                  <a:gd name="T74" fmla="*/ 36 w 78"/>
                  <a:gd name="T7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" h="10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8"/>
                      <a:pt x="2" y="7"/>
                      <a:pt x="0" y="6"/>
                    </a:cubicBezTo>
                    <a:moveTo>
                      <a:pt x="2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3" y="5"/>
                      <a:pt x="6" y="6"/>
                      <a:pt x="8" y="8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6" y="5"/>
                      <a:pt x="4" y="4"/>
                      <a:pt x="2" y="3"/>
                    </a:cubicBezTo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5"/>
                      <a:pt x="10" y="5"/>
                    </a:cubicBezTo>
                    <a:cubicBezTo>
                      <a:pt x="7" y="4"/>
                      <a:pt x="5" y="2"/>
                      <a:pt x="3" y="1"/>
                    </a:cubicBezTo>
                    <a:moveTo>
                      <a:pt x="52" y="1"/>
                    </a:moveTo>
                    <a:cubicBezTo>
                      <a:pt x="51" y="2"/>
                      <a:pt x="51" y="3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moveTo>
                      <a:pt x="51" y="0"/>
                    </a:moveTo>
                    <a:cubicBezTo>
                      <a:pt x="51" y="1"/>
                      <a:pt x="50" y="2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2"/>
                      <a:pt x="51" y="1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moveTo>
                      <a:pt x="70" y="0"/>
                    </a:moveTo>
                    <a:cubicBezTo>
                      <a:pt x="70" y="1"/>
                      <a:pt x="69" y="2"/>
                      <a:pt x="68" y="3"/>
                    </a:cubicBezTo>
                    <a:cubicBezTo>
                      <a:pt x="70" y="4"/>
                      <a:pt x="72" y="5"/>
                      <a:pt x="74" y="6"/>
                    </a:cubicBezTo>
                    <a:cubicBezTo>
                      <a:pt x="74" y="6"/>
                      <a:pt x="75" y="7"/>
                      <a:pt x="76" y="7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0" y="0"/>
                      <a:pt x="70" y="0"/>
                      <a:pt x="70" y="0"/>
                    </a:cubicBezTo>
                    <a:moveTo>
                      <a:pt x="36" y="0"/>
                    </a:moveTo>
                    <a:cubicBezTo>
                      <a:pt x="35" y="1"/>
                      <a:pt x="34" y="3"/>
                      <a:pt x="33" y="4"/>
                    </a:cubicBezTo>
                    <a:cubicBezTo>
                      <a:pt x="34" y="5"/>
                      <a:pt x="36" y="6"/>
                      <a:pt x="38" y="7"/>
                    </a:cubicBezTo>
                    <a:cubicBezTo>
                      <a:pt x="39" y="6"/>
                      <a:pt x="40" y="4"/>
                      <a:pt x="41" y="2"/>
                    </a:cubicBezTo>
                    <a:cubicBezTo>
                      <a:pt x="39" y="1"/>
                      <a:pt x="37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2" name="Freeform 10024"/>
              <p:cNvSpPr>
                <a:spLocks noEditPoints="1"/>
              </p:cNvSpPr>
              <p:nvPr/>
            </p:nvSpPr>
            <p:spPr bwMode="auto">
              <a:xfrm>
                <a:off x="-130" y="3394"/>
                <a:ext cx="22" cy="21"/>
              </a:xfrm>
              <a:custGeom>
                <a:avLst/>
                <a:gdLst>
                  <a:gd name="T0" fmla="*/ 1 w 9"/>
                  <a:gd name="T1" fmla="*/ 3 h 9"/>
                  <a:gd name="T2" fmla="*/ 0 w 9"/>
                  <a:gd name="T3" fmla="*/ 5 h 9"/>
                  <a:gd name="T4" fmla="*/ 7 w 9"/>
                  <a:gd name="T5" fmla="*/ 9 h 9"/>
                  <a:gd name="T6" fmla="*/ 8 w 9"/>
                  <a:gd name="T7" fmla="*/ 8 h 9"/>
                  <a:gd name="T8" fmla="*/ 1 w 9"/>
                  <a:gd name="T9" fmla="*/ 3 h 9"/>
                  <a:gd name="T10" fmla="*/ 1 w 9"/>
                  <a:gd name="T11" fmla="*/ 3 h 9"/>
                  <a:gd name="T12" fmla="*/ 1 w 9"/>
                  <a:gd name="T13" fmla="*/ 3 h 9"/>
                  <a:gd name="T14" fmla="*/ 8 w 9"/>
                  <a:gd name="T15" fmla="*/ 7 h 9"/>
                  <a:gd name="T16" fmla="*/ 8 w 9"/>
                  <a:gd name="T17" fmla="*/ 7 h 9"/>
                  <a:gd name="T18" fmla="*/ 1 w 9"/>
                  <a:gd name="T19" fmla="*/ 3 h 9"/>
                  <a:gd name="T20" fmla="*/ 2 w 9"/>
                  <a:gd name="T21" fmla="*/ 0 h 9"/>
                  <a:gd name="T22" fmla="*/ 2 w 9"/>
                  <a:gd name="T23" fmla="*/ 2 h 9"/>
                  <a:gd name="T24" fmla="*/ 9 w 9"/>
                  <a:gd name="T25" fmla="*/ 6 h 9"/>
                  <a:gd name="T26" fmla="*/ 9 w 9"/>
                  <a:gd name="T27" fmla="*/ 5 h 9"/>
                  <a:gd name="T28" fmla="*/ 2 w 9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1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2" y="6"/>
                      <a:pt x="5" y="7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5" y="6"/>
                      <a:pt x="3" y="5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5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5"/>
                      <a:pt x="3" y="4"/>
                      <a:pt x="1" y="3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4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3" name="Freeform 10025"/>
              <p:cNvSpPr>
                <a:spLocks/>
              </p:cNvSpPr>
              <p:nvPr/>
            </p:nvSpPr>
            <p:spPr bwMode="auto">
              <a:xfrm>
                <a:off x="-127" y="3401"/>
                <a:ext cx="16" cy="11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0 h 5"/>
                  <a:gd name="T4" fmla="*/ 7 w 7"/>
                  <a:gd name="T5" fmla="*/ 5 h 5"/>
                  <a:gd name="T6" fmla="*/ 7 w 7"/>
                  <a:gd name="T7" fmla="*/ 4 h 5"/>
                  <a:gd name="T8" fmla="*/ 0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4" name="Freeform 10026"/>
              <p:cNvSpPr>
                <a:spLocks noEditPoints="1"/>
              </p:cNvSpPr>
              <p:nvPr/>
            </p:nvSpPr>
            <p:spPr bwMode="auto">
              <a:xfrm>
                <a:off x="-104" y="3394"/>
                <a:ext cx="109" cy="11"/>
              </a:xfrm>
              <a:custGeom>
                <a:avLst/>
                <a:gdLst>
                  <a:gd name="T0" fmla="*/ 35 w 46"/>
                  <a:gd name="T1" fmla="*/ 2 h 5"/>
                  <a:gd name="T2" fmla="*/ 35 w 46"/>
                  <a:gd name="T3" fmla="*/ 2 h 5"/>
                  <a:gd name="T4" fmla="*/ 36 w 46"/>
                  <a:gd name="T5" fmla="*/ 3 h 5"/>
                  <a:gd name="T6" fmla="*/ 36 w 46"/>
                  <a:gd name="T7" fmla="*/ 3 h 5"/>
                  <a:gd name="T8" fmla="*/ 35 w 46"/>
                  <a:gd name="T9" fmla="*/ 2 h 5"/>
                  <a:gd name="T10" fmla="*/ 1 w 46"/>
                  <a:gd name="T11" fmla="*/ 2 h 5"/>
                  <a:gd name="T12" fmla="*/ 0 w 46"/>
                  <a:gd name="T13" fmla="*/ 4 h 5"/>
                  <a:gd name="T14" fmla="*/ 1 w 46"/>
                  <a:gd name="T15" fmla="*/ 5 h 5"/>
                  <a:gd name="T16" fmla="*/ 2 w 46"/>
                  <a:gd name="T17" fmla="*/ 3 h 5"/>
                  <a:gd name="T18" fmla="*/ 1 w 46"/>
                  <a:gd name="T19" fmla="*/ 2 h 5"/>
                  <a:gd name="T20" fmla="*/ 44 w 46"/>
                  <a:gd name="T21" fmla="*/ 2 h 5"/>
                  <a:gd name="T22" fmla="*/ 43 w 46"/>
                  <a:gd name="T23" fmla="*/ 4 h 5"/>
                  <a:gd name="T24" fmla="*/ 44 w 46"/>
                  <a:gd name="T25" fmla="*/ 5 h 5"/>
                  <a:gd name="T26" fmla="*/ 46 w 46"/>
                  <a:gd name="T27" fmla="*/ 3 h 5"/>
                  <a:gd name="T28" fmla="*/ 44 w 46"/>
                  <a:gd name="T29" fmla="*/ 2 h 5"/>
                  <a:gd name="T30" fmla="*/ 42 w 46"/>
                  <a:gd name="T31" fmla="*/ 1 h 5"/>
                  <a:gd name="T32" fmla="*/ 40 w 46"/>
                  <a:gd name="T33" fmla="*/ 3 h 5"/>
                  <a:gd name="T34" fmla="*/ 41 w 46"/>
                  <a:gd name="T35" fmla="*/ 4 h 5"/>
                  <a:gd name="T36" fmla="*/ 43 w 46"/>
                  <a:gd name="T37" fmla="*/ 1 h 5"/>
                  <a:gd name="T38" fmla="*/ 42 w 46"/>
                  <a:gd name="T39" fmla="*/ 1 h 5"/>
                  <a:gd name="T40" fmla="*/ 16 w 46"/>
                  <a:gd name="T41" fmla="*/ 0 h 5"/>
                  <a:gd name="T42" fmla="*/ 15 w 46"/>
                  <a:gd name="T43" fmla="*/ 2 h 5"/>
                  <a:gd name="T44" fmla="*/ 19 w 46"/>
                  <a:gd name="T45" fmla="*/ 5 h 5"/>
                  <a:gd name="T46" fmla="*/ 20 w 46"/>
                  <a:gd name="T47" fmla="*/ 3 h 5"/>
                  <a:gd name="T48" fmla="*/ 16 w 46"/>
                  <a:gd name="T4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" h="5">
                    <a:moveTo>
                      <a:pt x="35" y="2"/>
                    </a:moveTo>
                    <a:cubicBezTo>
                      <a:pt x="35" y="2"/>
                      <a:pt x="35" y="2"/>
                      <a:pt x="35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2"/>
                      <a:pt x="35" y="2"/>
                    </a:cubicBezTo>
                    <a:moveTo>
                      <a:pt x="1" y="2"/>
                    </a:move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2"/>
                    </a:cubicBezTo>
                    <a:moveTo>
                      <a:pt x="44" y="2"/>
                    </a:moveTo>
                    <a:cubicBezTo>
                      <a:pt x="44" y="3"/>
                      <a:pt x="43" y="4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5" y="5"/>
                      <a:pt x="45" y="4"/>
                      <a:pt x="46" y="3"/>
                    </a:cubicBezTo>
                    <a:cubicBezTo>
                      <a:pt x="45" y="3"/>
                      <a:pt x="45" y="2"/>
                      <a:pt x="44" y="2"/>
                    </a:cubicBezTo>
                    <a:moveTo>
                      <a:pt x="42" y="1"/>
                    </a:moveTo>
                    <a:cubicBezTo>
                      <a:pt x="42" y="1"/>
                      <a:pt x="41" y="2"/>
                      <a:pt x="40" y="3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3"/>
                      <a:pt x="42" y="2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moveTo>
                      <a:pt x="16" y="0"/>
                    </a:moveTo>
                    <a:cubicBezTo>
                      <a:pt x="15" y="1"/>
                      <a:pt x="15" y="1"/>
                      <a:pt x="15" y="2"/>
                    </a:cubicBezTo>
                    <a:cubicBezTo>
                      <a:pt x="16" y="3"/>
                      <a:pt x="18" y="4"/>
                      <a:pt x="19" y="5"/>
                    </a:cubicBezTo>
                    <a:cubicBezTo>
                      <a:pt x="20" y="4"/>
                      <a:pt x="20" y="3"/>
                      <a:pt x="20" y="3"/>
                    </a:cubicBezTo>
                    <a:cubicBezTo>
                      <a:pt x="19" y="2"/>
                      <a:pt x="17" y="1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5" name="Freeform 10027"/>
              <p:cNvSpPr>
                <a:spLocks/>
              </p:cNvSpPr>
              <p:nvPr/>
            </p:nvSpPr>
            <p:spPr bwMode="auto">
              <a:xfrm>
                <a:off x="-21" y="339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6" name="Freeform 10028"/>
              <p:cNvSpPr>
                <a:spLocks noEditPoints="1"/>
              </p:cNvSpPr>
              <p:nvPr/>
            </p:nvSpPr>
            <p:spPr bwMode="auto">
              <a:xfrm>
                <a:off x="-78" y="3398"/>
                <a:ext cx="19" cy="19"/>
              </a:xfrm>
              <a:custGeom>
                <a:avLst/>
                <a:gdLst>
                  <a:gd name="T0" fmla="*/ 2 w 8"/>
                  <a:gd name="T1" fmla="*/ 3 h 8"/>
                  <a:gd name="T2" fmla="*/ 0 w 8"/>
                  <a:gd name="T3" fmla="*/ 5 h 8"/>
                  <a:gd name="T4" fmla="*/ 1 w 8"/>
                  <a:gd name="T5" fmla="*/ 5 h 8"/>
                  <a:gd name="T6" fmla="*/ 5 w 8"/>
                  <a:gd name="T7" fmla="*/ 8 h 8"/>
                  <a:gd name="T8" fmla="*/ 6 w 8"/>
                  <a:gd name="T9" fmla="*/ 6 h 8"/>
                  <a:gd name="T10" fmla="*/ 2 w 8"/>
                  <a:gd name="T11" fmla="*/ 3 h 8"/>
                  <a:gd name="T12" fmla="*/ 3 w 8"/>
                  <a:gd name="T13" fmla="*/ 0 h 8"/>
                  <a:gd name="T14" fmla="*/ 2 w 8"/>
                  <a:gd name="T15" fmla="*/ 3 h 8"/>
                  <a:gd name="T16" fmla="*/ 6 w 8"/>
                  <a:gd name="T17" fmla="*/ 6 h 8"/>
                  <a:gd name="T18" fmla="*/ 8 w 8"/>
                  <a:gd name="T19" fmla="*/ 3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4"/>
                      <a:pt x="1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4" y="7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5" y="5"/>
                      <a:pt x="3" y="4"/>
                      <a:pt x="2" y="3"/>
                    </a:cubicBezTo>
                    <a:moveTo>
                      <a:pt x="3" y="0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3" y="4"/>
                      <a:pt x="5" y="5"/>
                      <a:pt x="6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7" name="Freeform 10029"/>
              <p:cNvSpPr>
                <a:spLocks/>
              </p:cNvSpPr>
              <p:nvPr/>
            </p:nvSpPr>
            <p:spPr bwMode="auto">
              <a:xfrm>
                <a:off x="-73" y="3405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8" name="Freeform 10030"/>
              <p:cNvSpPr>
                <a:spLocks noEditPoints="1"/>
              </p:cNvSpPr>
              <p:nvPr/>
            </p:nvSpPr>
            <p:spPr bwMode="auto">
              <a:xfrm>
                <a:off x="-92" y="3401"/>
                <a:ext cx="118" cy="4"/>
              </a:xfrm>
              <a:custGeom>
                <a:avLst/>
                <a:gdLst>
                  <a:gd name="T0" fmla="*/ 32 w 50"/>
                  <a:gd name="T1" fmla="*/ 1 h 2"/>
                  <a:gd name="T2" fmla="*/ 32 w 50"/>
                  <a:gd name="T3" fmla="*/ 1 h 2"/>
                  <a:gd name="T4" fmla="*/ 33 w 50"/>
                  <a:gd name="T5" fmla="*/ 1 h 2"/>
                  <a:gd name="T6" fmla="*/ 33 w 50"/>
                  <a:gd name="T7" fmla="*/ 1 h 2"/>
                  <a:gd name="T8" fmla="*/ 32 w 50"/>
                  <a:gd name="T9" fmla="*/ 1 h 2"/>
                  <a:gd name="T10" fmla="*/ 0 w 50"/>
                  <a:gd name="T11" fmla="*/ 0 h 2"/>
                  <a:gd name="T12" fmla="*/ 0 w 50"/>
                  <a:gd name="T13" fmla="*/ 0 h 2"/>
                  <a:gd name="T14" fmla="*/ 0 w 50"/>
                  <a:gd name="T15" fmla="*/ 1 h 2"/>
                  <a:gd name="T16" fmla="*/ 0 w 50"/>
                  <a:gd name="T17" fmla="*/ 0 h 2"/>
                  <a:gd name="T18" fmla="*/ 16 w 50"/>
                  <a:gd name="T19" fmla="*/ 0 h 2"/>
                  <a:gd name="T20" fmla="*/ 14 w 50"/>
                  <a:gd name="T21" fmla="*/ 2 h 2"/>
                  <a:gd name="T22" fmla="*/ 15 w 50"/>
                  <a:gd name="T23" fmla="*/ 2 h 2"/>
                  <a:gd name="T24" fmla="*/ 16 w 50"/>
                  <a:gd name="T25" fmla="*/ 0 h 2"/>
                  <a:gd name="T26" fmla="*/ 16 w 50"/>
                  <a:gd name="T27" fmla="*/ 0 h 2"/>
                  <a:gd name="T28" fmla="*/ 47 w 50"/>
                  <a:gd name="T29" fmla="*/ 0 h 2"/>
                  <a:gd name="T30" fmla="*/ 47 w 50"/>
                  <a:gd name="T31" fmla="*/ 0 h 2"/>
                  <a:gd name="T32" fmla="*/ 50 w 50"/>
                  <a:gd name="T33" fmla="*/ 1 h 2"/>
                  <a:gd name="T34" fmla="*/ 50 w 50"/>
                  <a:gd name="T35" fmla="*/ 1 h 2"/>
                  <a:gd name="T36" fmla="*/ 47 w 50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2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16" y="0"/>
                    </a:moveTo>
                    <a:cubicBezTo>
                      <a:pt x="15" y="1"/>
                      <a:pt x="15" y="1"/>
                      <a:pt x="14" y="2"/>
                    </a:cubicBezTo>
                    <a:cubicBezTo>
                      <a:pt x="14" y="2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8" y="0"/>
                      <a:pt x="49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8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9" name="Freeform 10031"/>
              <p:cNvSpPr>
                <a:spLocks/>
              </p:cNvSpPr>
              <p:nvPr/>
            </p:nvSpPr>
            <p:spPr bwMode="auto">
              <a:xfrm>
                <a:off x="-16" y="340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0" name="Freeform 10032"/>
              <p:cNvSpPr>
                <a:spLocks noEditPoints="1"/>
              </p:cNvSpPr>
              <p:nvPr/>
            </p:nvSpPr>
            <p:spPr bwMode="auto">
              <a:xfrm>
                <a:off x="-97" y="3403"/>
                <a:ext cx="86" cy="14"/>
              </a:xfrm>
              <a:custGeom>
                <a:avLst/>
                <a:gdLst>
                  <a:gd name="T0" fmla="*/ 35 w 36"/>
                  <a:gd name="T1" fmla="*/ 0 h 6"/>
                  <a:gd name="T2" fmla="*/ 35 w 36"/>
                  <a:gd name="T3" fmla="*/ 0 h 6"/>
                  <a:gd name="T4" fmla="*/ 36 w 36"/>
                  <a:gd name="T5" fmla="*/ 1 h 6"/>
                  <a:gd name="T6" fmla="*/ 36 w 36"/>
                  <a:gd name="T7" fmla="*/ 0 h 6"/>
                  <a:gd name="T8" fmla="*/ 35 w 36"/>
                  <a:gd name="T9" fmla="*/ 0 h 6"/>
                  <a:gd name="T10" fmla="*/ 1 w 36"/>
                  <a:gd name="T11" fmla="*/ 0 h 6"/>
                  <a:gd name="T12" fmla="*/ 0 w 36"/>
                  <a:gd name="T13" fmla="*/ 2 h 6"/>
                  <a:gd name="T14" fmla="*/ 6 w 36"/>
                  <a:gd name="T15" fmla="*/ 6 h 6"/>
                  <a:gd name="T16" fmla="*/ 8 w 36"/>
                  <a:gd name="T17" fmla="*/ 4 h 6"/>
                  <a:gd name="T18" fmla="*/ 1 w 36"/>
                  <a:gd name="T19" fmla="*/ 0 h 6"/>
                  <a:gd name="T20" fmla="*/ 19 w 36"/>
                  <a:gd name="T21" fmla="*/ 0 h 6"/>
                  <a:gd name="T22" fmla="*/ 17 w 36"/>
                  <a:gd name="T23" fmla="*/ 2 h 6"/>
                  <a:gd name="T24" fmla="*/ 22 w 36"/>
                  <a:gd name="T25" fmla="*/ 5 h 6"/>
                  <a:gd name="T26" fmla="*/ 24 w 36"/>
                  <a:gd name="T27" fmla="*/ 3 h 6"/>
                  <a:gd name="T28" fmla="*/ 19 w 36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6"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2" y="4"/>
                      <a:pt x="4" y="5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6" y="2"/>
                      <a:pt x="4" y="1"/>
                      <a:pt x="1" y="0"/>
                    </a:cubicBezTo>
                    <a:moveTo>
                      <a:pt x="19" y="0"/>
                    </a:moveTo>
                    <a:cubicBezTo>
                      <a:pt x="18" y="0"/>
                      <a:pt x="18" y="1"/>
                      <a:pt x="17" y="2"/>
                    </a:cubicBezTo>
                    <a:cubicBezTo>
                      <a:pt x="19" y="3"/>
                      <a:pt x="21" y="4"/>
                      <a:pt x="22" y="5"/>
                    </a:cubicBezTo>
                    <a:cubicBezTo>
                      <a:pt x="23" y="4"/>
                      <a:pt x="23" y="3"/>
                      <a:pt x="24" y="3"/>
                    </a:cubicBezTo>
                    <a:cubicBezTo>
                      <a:pt x="22" y="2"/>
                      <a:pt x="20" y="1"/>
                      <a:pt x="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1" name="Freeform 10033"/>
              <p:cNvSpPr>
                <a:spLocks/>
              </p:cNvSpPr>
              <p:nvPr/>
            </p:nvSpPr>
            <p:spPr bwMode="auto">
              <a:xfrm>
                <a:off x="-14" y="340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2" name="Freeform 10034"/>
              <p:cNvSpPr>
                <a:spLocks noEditPoints="1"/>
              </p:cNvSpPr>
              <p:nvPr/>
            </p:nvSpPr>
            <p:spPr bwMode="auto">
              <a:xfrm>
                <a:off x="-111" y="3403"/>
                <a:ext cx="159" cy="14"/>
              </a:xfrm>
              <a:custGeom>
                <a:avLst/>
                <a:gdLst>
                  <a:gd name="T0" fmla="*/ 0 w 67"/>
                  <a:gd name="T1" fmla="*/ 5 h 6"/>
                  <a:gd name="T2" fmla="*/ 0 w 67"/>
                  <a:gd name="T3" fmla="*/ 6 h 6"/>
                  <a:gd name="T4" fmla="*/ 1 w 67"/>
                  <a:gd name="T5" fmla="*/ 6 h 6"/>
                  <a:gd name="T6" fmla="*/ 1 w 67"/>
                  <a:gd name="T7" fmla="*/ 6 h 6"/>
                  <a:gd name="T8" fmla="*/ 0 w 67"/>
                  <a:gd name="T9" fmla="*/ 5 h 6"/>
                  <a:gd name="T10" fmla="*/ 2 w 67"/>
                  <a:gd name="T11" fmla="*/ 3 h 6"/>
                  <a:gd name="T12" fmla="*/ 1 w 67"/>
                  <a:gd name="T13" fmla="*/ 3 h 6"/>
                  <a:gd name="T14" fmla="*/ 2 w 67"/>
                  <a:gd name="T15" fmla="*/ 4 h 6"/>
                  <a:gd name="T16" fmla="*/ 3 w 67"/>
                  <a:gd name="T17" fmla="*/ 3 h 6"/>
                  <a:gd name="T18" fmla="*/ 2 w 67"/>
                  <a:gd name="T19" fmla="*/ 3 h 6"/>
                  <a:gd name="T20" fmla="*/ 3 w 67"/>
                  <a:gd name="T21" fmla="*/ 1 h 6"/>
                  <a:gd name="T22" fmla="*/ 2 w 67"/>
                  <a:gd name="T23" fmla="*/ 1 h 6"/>
                  <a:gd name="T24" fmla="*/ 3 w 67"/>
                  <a:gd name="T25" fmla="*/ 2 h 6"/>
                  <a:gd name="T26" fmla="*/ 4 w 67"/>
                  <a:gd name="T27" fmla="*/ 1 h 6"/>
                  <a:gd name="T28" fmla="*/ 3 w 67"/>
                  <a:gd name="T29" fmla="*/ 1 h 6"/>
                  <a:gd name="T30" fmla="*/ 59 w 67"/>
                  <a:gd name="T31" fmla="*/ 1 h 6"/>
                  <a:gd name="T32" fmla="*/ 59 w 67"/>
                  <a:gd name="T33" fmla="*/ 1 h 6"/>
                  <a:gd name="T34" fmla="*/ 66 w 67"/>
                  <a:gd name="T35" fmla="*/ 5 h 6"/>
                  <a:gd name="T36" fmla="*/ 67 w 67"/>
                  <a:gd name="T37" fmla="*/ 5 h 6"/>
                  <a:gd name="T38" fmla="*/ 59 w 67"/>
                  <a:gd name="T39" fmla="*/ 1 h 6"/>
                  <a:gd name="T40" fmla="*/ 37 w 67"/>
                  <a:gd name="T41" fmla="*/ 0 h 6"/>
                  <a:gd name="T42" fmla="*/ 34 w 67"/>
                  <a:gd name="T43" fmla="*/ 5 h 6"/>
                  <a:gd name="T44" fmla="*/ 35 w 67"/>
                  <a:gd name="T45" fmla="*/ 6 h 6"/>
                  <a:gd name="T46" fmla="*/ 38 w 67"/>
                  <a:gd name="T47" fmla="*/ 0 h 6"/>
                  <a:gd name="T48" fmla="*/ 37 w 67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9" y="1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61" y="2"/>
                      <a:pt x="64" y="4"/>
                      <a:pt x="66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4" y="3"/>
                      <a:pt x="61" y="2"/>
                      <a:pt x="59" y="1"/>
                    </a:cubicBezTo>
                    <a:moveTo>
                      <a:pt x="37" y="0"/>
                    </a:moveTo>
                    <a:cubicBezTo>
                      <a:pt x="36" y="2"/>
                      <a:pt x="35" y="4"/>
                      <a:pt x="34" y="5"/>
                    </a:cubicBezTo>
                    <a:cubicBezTo>
                      <a:pt x="34" y="5"/>
                      <a:pt x="35" y="6"/>
                      <a:pt x="35" y="6"/>
                    </a:cubicBezTo>
                    <a:cubicBezTo>
                      <a:pt x="36" y="4"/>
                      <a:pt x="37" y="2"/>
                      <a:pt x="38" y="0"/>
                    </a:cubicBezTo>
                    <a:cubicBezTo>
                      <a:pt x="38" y="0"/>
                      <a:pt x="38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3" name="Freeform 10035"/>
              <p:cNvSpPr>
                <a:spLocks noEditPoints="1"/>
              </p:cNvSpPr>
              <p:nvPr/>
            </p:nvSpPr>
            <p:spPr bwMode="auto">
              <a:xfrm>
                <a:off x="-111" y="3405"/>
                <a:ext cx="7" cy="12"/>
              </a:xfrm>
              <a:custGeom>
                <a:avLst/>
                <a:gdLst>
                  <a:gd name="T0" fmla="*/ 1 w 3"/>
                  <a:gd name="T1" fmla="*/ 3 h 5"/>
                  <a:gd name="T2" fmla="*/ 0 w 3"/>
                  <a:gd name="T3" fmla="*/ 4 h 5"/>
                  <a:gd name="T4" fmla="*/ 1 w 3"/>
                  <a:gd name="T5" fmla="*/ 5 h 5"/>
                  <a:gd name="T6" fmla="*/ 2 w 3"/>
                  <a:gd name="T7" fmla="*/ 4 h 5"/>
                  <a:gd name="T8" fmla="*/ 1 w 3"/>
                  <a:gd name="T9" fmla="*/ 3 h 5"/>
                  <a:gd name="T10" fmla="*/ 1 w 3"/>
                  <a:gd name="T11" fmla="*/ 2 h 5"/>
                  <a:gd name="T12" fmla="*/ 1 w 3"/>
                  <a:gd name="T13" fmla="*/ 3 h 5"/>
                  <a:gd name="T14" fmla="*/ 2 w 3"/>
                  <a:gd name="T15" fmla="*/ 4 h 5"/>
                  <a:gd name="T16" fmla="*/ 2 w 3"/>
                  <a:gd name="T17" fmla="*/ 3 h 5"/>
                  <a:gd name="T18" fmla="*/ 1 w 3"/>
                  <a:gd name="T19" fmla="*/ 2 h 5"/>
                  <a:gd name="T20" fmla="*/ 2 w 3"/>
                  <a:gd name="T21" fmla="*/ 0 h 5"/>
                  <a:gd name="T22" fmla="*/ 2 w 3"/>
                  <a:gd name="T23" fmla="*/ 2 h 5"/>
                  <a:gd name="T24" fmla="*/ 3 w 3"/>
                  <a:gd name="T25" fmla="*/ 2 h 5"/>
                  <a:gd name="T26" fmla="*/ 3 w 3"/>
                  <a:gd name="T27" fmla="*/ 1 h 5"/>
                  <a:gd name="T28" fmla="*/ 2 w 3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4" name="Freeform 10036"/>
              <p:cNvSpPr>
                <a:spLocks/>
              </p:cNvSpPr>
              <p:nvPr/>
            </p:nvSpPr>
            <p:spPr bwMode="auto">
              <a:xfrm>
                <a:off x="-108" y="3412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5" name="Oval 10037"/>
              <p:cNvSpPr>
                <a:spLocks noChangeArrowheads="1"/>
              </p:cNvSpPr>
              <p:nvPr/>
            </p:nvSpPr>
            <p:spPr bwMode="auto">
              <a:xfrm>
                <a:off x="-9" y="34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6" name="Oval 10038"/>
              <p:cNvSpPr>
                <a:spLocks noChangeArrowheads="1"/>
              </p:cNvSpPr>
              <p:nvPr/>
            </p:nvSpPr>
            <p:spPr bwMode="auto">
              <a:xfrm>
                <a:off x="-9" y="34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7" name="Freeform 10039"/>
              <p:cNvSpPr>
                <a:spLocks noEditPoints="1"/>
              </p:cNvSpPr>
              <p:nvPr/>
            </p:nvSpPr>
            <p:spPr bwMode="auto">
              <a:xfrm>
                <a:off x="-66" y="3405"/>
                <a:ext cx="50" cy="15"/>
              </a:xfrm>
              <a:custGeom>
                <a:avLst/>
                <a:gdLst>
                  <a:gd name="T0" fmla="*/ 1 w 21"/>
                  <a:gd name="T1" fmla="*/ 3 h 6"/>
                  <a:gd name="T2" fmla="*/ 0 w 21"/>
                  <a:gd name="T3" fmla="*/ 5 h 6"/>
                  <a:gd name="T4" fmla="*/ 1 w 21"/>
                  <a:gd name="T5" fmla="*/ 5 h 6"/>
                  <a:gd name="T6" fmla="*/ 2 w 21"/>
                  <a:gd name="T7" fmla="*/ 3 h 6"/>
                  <a:gd name="T8" fmla="*/ 1 w 21"/>
                  <a:gd name="T9" fmla="*/ 3 h 6"/>
                  <a:gd name="T10" fmla="*/ 3 w 21"/>
                  <a:gd name="T11" fmla="*/ 0 h 6"/>
                  <a:gd name="T12" fmla="*/ 2 w 21"/>
                  <a:gd name="T13" fmla="*/ 3 h 6"/>
                  <a:gd name="T14" fmla="*/ 2 w 21"/>
                  <a:gd name="T15" fmla="*/ 3 h 6"/>
                  <a:gd name="T16" fmla="*/ 4 w 21"/>
                  <a:gd name="T17" fmla="*/ 1 h 6"/>
                  <a:gd name="T18" fmla="*/ 3 w 21"/>
                  <a:gd name="T19" fmla="*/ 0 h 6"/>
                  <a:gd name="T20" fmla="*/ 20 w 21"/>
                  <a:gd name="T21" fmla="*/ 0 h 6"/>
                  <a:gd name="T22" fmla="*/ 17 w 21"/>
                  <a:gd name="T23" fmla="*/ 6 h 6"/>
                  <a:gd name="T24" fmla="*/ 18 w 21"/>
                  <a:gd name="T25" fmla="*/ 6 h 6"/>
                  <a:gd name="T26" fmla="*/ 21 w 21"/>
                  <a:gd name="T27" fmla="*/ 0 h 6"/>
                  <a:gd name="T28" fmla="*/ 20 w 21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6">
                    <a:moveTo>
                      <a:pt x="1" y="3"/>
                    </a:moveTo>
                    <a:cubicBezTo>
                      <a:pt x="1" y="4"/>
                      <a:pt x="1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moveTo>
                      <a:pt x="20" y="0"/>
                    </a:moveTo>
                    <a:cubicBezTo>
                      <a:pt x="19" y="2"/>
                      <a:pt x="18" y="4"/>
                      <a:pt x="17" y="6"/>
                    </a:cubicBezTo>
                    <a:cubicBezTo>
                      <a:pt x="17" y="6"/>
                      <a:pt x="17" y="6"/>
                      <a:pt x="18" y="6"/>
                    </a:cubicBezTo>
                    <a:cubicBezTo>
                      <a:pt x="19" y="4"/>
                      <a:pt x="20" y="2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8" name="Freeform 10040"/>
              <p:cNvSpPr>
                <a:spLocks/>
              </p:cNvSpPr>
              <p:nvPr/>
            </p:nvSpPr>
            <p:spPr bwMode="auto">
              <a:xfrm>
                <a:off x="-63" y="341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9" name="Freeform 10041"/>
              <p:cNvSpPr>
                <a:spLocks noEditPoints="1"/>
              </p:cNvSpPr>
              <p:nvPr/>
            </p:nvSpPr>
            <p:spPr bwMode="auto">
              <a:xfrm>
                <a:off x="-63" y="3408"/>
                <a:ext cx="85" cy="19"/>
              </a:xfrm>
              <a:custGeom>
                <a:avLst/>
                <a:gdLst>
                  <a:gd name="T0" fmla="*/ 2 w 36"/>
                  <a:gd name="T1" fmla="*/ 3 h 8"/>
                  <a:gd name="T2" fmla="*/ 0 w 36"/>
                  <a:gd name="T3" fmla="*/ 5 h 8"/>
                  <a:gd name="T4" fmla="*/ 5 w 36"/>
                  <a:gd name="T5" fmla="*/ 8 h 8"/>
                  <a:gd name="T6" fmla="*/ 7 w 36"/>
                  <a:gd name="T7" fmla="*/ 6 h 8"/>
                  <a:gd name="T8" fmla="*/ 2 w 36"/>
                  <a:gd name="T9" fmla="*/ 3 h 8"/>
                  <a:gd name="T10" fmla="*/ 3 w 36"/>
                  <a:gd name="T11" fmla="*/ 0 h 8"/>
                  <a:gd name="T12" fmla="*/ 2 w 36"/>
                  <a:gd name="T13" fmla="*/ 1 h 8"/>
                  <a:gd name="T14" fmla="*/ 2 w 36"/>
                  <a:gd name="T15" fmla="*/ 2 h 8"/>
                  <a:gd name="T16" fmla="*/ 7 w 36"/>
                  <a:gd name="T17" fmla="*/ 5 h 8"/>
                  <a:gd name="T18" fmla="*/ 8 w 36"/>
                  <a:gd name="T19" fmla="*/ 3 h 8"/>
                  <a:gd name="T20" fmla="*/ 3 w 36"/>
                  <a:gd name="T21" fmla="*/ 0 h 8"/>
                  <a:gd name="T22" fmla="*/ 34 w 36"/>
                  <a:gd name="T23" fmla="*/ 0 h 8"/>
                  <a:gd name="T24" fmla="*/ 32 w 36"/>
                  <a:gd name="T25" fmla="*/ 2 h 8"/>
                  <a:gd name="T26" fmla="*/ 32 w 36"/>
                  <a:gd name="T27" fmla="*/ 2 h 8"/>
                  <a:gd name="T28" fmla="*/ 35 w 36"/>
                  <a:gd name="T29" fmla="*/ 4 h 8"/>
                  <a:gd name="T30" fmla="*/ 36 w 36"/>
                  <a:gd name="T31" fmla="*/ 1 h 8"/>
                  <a:gd name="T32" fmla="*/ 34 w 36"/>
                  <a:gd name="T33" fmla="*/ 0 h 8"/>
                  <a:gd name="T34" fmla="*/ 25 w 36"/>
                  <a:gd name="T35" fmla="*/ 0 h 8"/>
                  <a:gd name="T36" fmla="*/ 25 w 36"/>
                  <a:gd name="T37" fmla="*/ 0 h 8"/>
                  <a:gd name="T38" fmla="*/ 26 w 36"/>
                  <a:gd name="T39" fmla="*/ 1 h 8"/>
                  <a:gd name="T40" fmla="*/ 26 w 36"/>
                  <a:gd name="T41" fmla="*/ 1 h 8"/>
                  <a:gd name="T42" fmla="*/ 25 w 36"/>
                  <a:gd name="T43" fmla="*/ 0 h 8"/>
                  <a:gd name="T44" fmla="*/ 20 w 36"/>
                  <a:gd name="T45" fmla="*/ 0 h 8"/>
                  <a:gd name="T46" fmla="*/ 17 w 36"/>
                  <a:gd name="T47" fmla="*/ 5 h 8"/>
                  <a:gd name="T48" fmla="*/ 18 w 36"/>
                  <a:gd name="T49" fmla="*/ 5 h 8"/>
                  <a:gd name="T50" fmla="*/ 21 w 36"/>
                  <a:gd name="T51" fmla="*/ 1 h 8"/>
                  <a:gd name="T52" fmla="*/ 21 w 36"/>
                  <a:gd name="T53" fmla="*/ 0 h 8"/>
                  <a:gd name="T54" fmla="*/ 20 w 36"/>
                  <a:gd name="T5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6" h="8">
                    <a:moveTo>
                      <a:pt x="2" y="3"/>
                    </a:moveTo>
                    <a:cubicBezTo>
                      <a:pt x="1" y="3"/>
                      <a:pt x="1" y="4"/>
                      <a:pt x="0" y="5"/>
                    </a:cubicBezTo>
                    <a:cubicBezTo>
                      <a:pt x="2" y="6"/>
                      <a:pt x="4" y="7"/>
                      <a:pt x="5" y="8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5" y="5"/>
                      <a:pt x="3" y="4"/>
                      <a:pt x="2" y="3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5" y="4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  <a:moveTo>
                      <a:pt x="34" y="0"/>
                    </a:moveTo>
                    <a:cubicBezTo>
                      <a:pt x="33" y="1"/>
                      <a:pt x="33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4" y="0"/>
                      <a:pt x="34" y="0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  <a:moveTo>
                      <a:pt x="20" y="0"/>
                    </a:moveTo>
                    <a:cubicBezTo>
                      <a:pt x="19" y="1"/>
                      <a:pt x="18" y="3"/>
                      <a:pt x="17" y="5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9" y="4"/>
                      <a:pt x="20" y="2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0" name="Freeform 10042"/>
              <p:cNvSpPr>
                <a:spLocks/>
              </p:cNvSpPr>
              <p:nvPr/>
            </p:nvSpPr>
            <p:spPr bwMode="auto">
              <a:xfrm>
                <a:off x="-59" y="3412"/>
                <a:ext cx="12" cy="10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5 w 5"/>
                  <a:gd name="T5" fmla="*/ 4 h 4"/>
                  <a:gd name="T6" fmla="*/ 5 w 5"/>
                  <a:gd name="T7" fmla="*/ 3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3" y="3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1" name="Freeform 10043"/>
              <p:cNvSpPr>
                <a:spLocks noEditPoints="1"/>
              </p:cNvSpPr>
              <p:nvPr/>
            </p:nvSpPr>
            <p:spPr bwMode="auto">
              <a:xfrm>
                <a:off x="-104" y="3408"/>
                <a:ext cx="93" cy="21"/>
              </a:xfrm>
              <a:custGeom>
                <a:avLst/>
                <a:gdLst>
                  <a:gd name="T0" fmla="*/ 0 w 39"/>
                  <a:gd name="T1" fmla="*/ 5 h 9"/>
                  <a:gd name="T2" fmla="*/ 0 w 39"/>
                  <a:gd name="T3" fmla="*/ 6 h 9"/>
                  <a:gd name="T4" fmla="*/ 6 w 39"/>
                  <a:gd name="T5" fmla="*/ 9 h 9"/>
                  <a:gd name="T6" fmla="*/ 6 w 39"/>
                  <a:gd name="T7" fmla="*/ 9 h 9"/>
                  <a:gd name="T8" fmla="*/ 0 w 39"/>
                  <a:gd name="T9" fmla="*/ 5 h 9"/>
                  <a:gd name="T10" fmla="*/ 2 w 39"/>
                  <a:gd name="T11" fmla="*/ 2 h 9"/>
                  <a:gd name="T12" fmla="*/ 1 w 39"/>
                  <a:gd name="T13" fmla="*/ 3 h 9"/>
                  <a:gd name="T14" fmla="*/ 8 w 39"/>
                  <a:gd name="T15" fmla="*/ 7 h 9"/>
                  <a:gd name="T16" fmla="*/ 8 w 39"/>
                  <a:gd name="T17" fmla="*/ 6 h 9"/>
                  <a:gd name="T18" fmla="*/ 4 w 39"/>
                  <a:gd name="T19" fmla="*/ 4 h 9"/>
                  <a:gd name="T20" fmla="*/ 2 w 39"/>
                  <a:gd name="T21" fmla="*/ 2 h 9"/>
                  <a:gd name="T22" fmla="*/ 3 w 39"/>
                  <a:gd name="T23" fmla="*/ 1 h 9"/>
                  <a:gd name="T24" fmla="*/ 2 w 39"/>
                  <a:gd name="T25" fmla="*/ 1 h 9"/>
                  <a:gd name="T26" fmla="*/ 9 w 39"/>
                  <a:gd name="T27" fmla="*/ 5 h 9"/>
                  <a:gd name="T28" fmla="*/ 9 w 39"/>
                  <a:gd name="T29" fmla="*/ 5 h 9"/>
                  <a:gd name="T30" fmla="*/ 3 w 39"/>
                  <a:gd name="T31" fmla="*/ 1 h 9"/>
                  <a:gd name="T32" fmla="*/ 39 w 39"/>
                  <a:gd name="T33" fmla="*/ 0 h 9"/>
                  <a:gd name="T34" fmla="*/ 38 w 39"/>
                  <a:gd name="T35" fmla="*/ 2 h 9"/>
                  <a:gd name="T36" fmla="*/ 35 w 39"/>
                  <a:gd name="T37" fmla="*/ 6 h 9"/>
                  <a:gd name="T38" fmla="*/ 36 w 39"/>
                  <a:gd name="T39" fmla="*/ 6 h 9"/>
                  <a:gd name="T40" fmla="*/ 39 w 39"/>
                  <a:gd name="T41" fmla="*/ 1 h 9"/>
                  <a:gd name="T42" fmla="*/ 39 w 39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9">
                    <a:moveTo>
                      <a:pt x="0" y="5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2" y="7"/>
                      <a:pt x="4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8"/>
                      <a:pt x="2" y="6"/>
                      <a:pt x="0" y="5"/>
                    </a:cubicBezTo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3" y="4"/>
                      <a:pt x="5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3" y="3"/>
                      <a:pt x="2" y="3"/>
                      <a:pt x="2" y="2"/>
                    </a:cubicBezTo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3"/>
                      <a:pt x="5" y="2"/>
                      <a:pt x="3" y="1"/>
                    </a:cubicBezTo>
                    <a:moveTo>
                      <a:pt x="39" y="0"/>
                    </a:moveTo>
                    <a:cubicBezTo>
                      <a:pt x="38" y="1"/>
                      <a:pt x="38" y="1"/>
                      <a:pt x="38" y="2"/>
                    </a:cubicBezTo>
                    <a:cubicBezTo>
                      <a:pt x="37" y="3"/>
                      <a:pt x="36" y="4"/>
                      <a:pt x="35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4"/>
                      <a:pt x="38" y="3"/>
                      <a:pt x="39" y="1"/>
                    </a:cubicBezTo>
                    <a:cubicBezTo>
                      <a:pt x="39" y="1"/>
                      <a:pt x="39" y="1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2" name="Freeform 10044"/>
              <p:cNvSpPr>
                <a:spLocks noEditPoints="1"/>
              </p:cNvSpPr>
              <p:nvPr/>
            </p:nvSpPr>
            <p:spPr bwMode="auto">
              <a:xfrm>
                <a:off x="-104" y="3410"/>
                <a:ext cx="22" cy="19"/>
              </a:xfrm>
              <a:custGeom>
                <a:avLst/>
                <a:gdLst>
                  <a:gd name="T0" fmla="*/ 1 w 9"/>
                  <a:gd name="T1" fmla="*/ 3 h 8"/>
                  <a:gd name="T2" fmla="*/ 0 w 9"/>
                  <a:gd name="T3" fmla="*/ 4 h 8"/>
                  <a:gd name="T4" fmla="*/ 6 w 9"/>
                  <a:gd name="T5" fmla="*/ 8 h 8"/>
                  <a:gd name="T6" fmla="*/ 7 w 9"/>
                  <a:gd name="T7" fmla="*/ 7 h 8"/>
                  <a:gd name="T8" fmla="*/ 6 w 9"/>
                  <a:gd name="T9" fmla="*/ 6 h 8"/>
                  <a:gd name="T10" fmla="*/ 1 w 9"/>
                  <a:gd name="T11" fmla="*/ 3 h 8"/>
                  <a:gd name="T12" fmla="*/ 1 w 9"/>
                  <a:gd name="T13" fmla="*/ 2 h 8"/>
                  <a:gd name="T14" fmla="*/ 1 w 9"/>
                  <a:gd name="T15" fmla="*/ 3 h 8"/>
                  <a:gd name="T16" fmla="*/ 6 w 9"/>
                  <a:gd name="T17" fmla="*/ 6 h 8"/>
                  <a:gd name="T18" fmla="*/ 7 w 9"/>
                  <a:gd name="T19" fmla="*/ 7 h 8"/>
                  <a:gd name="T20" fmla="*/ 8 w 9"/>
                  <a:gd name="T21" fmla="*/ 6 h 8"/>
                  <a:gd name="T22" fmla="*/ 1 w 9"/>
                  <a:gd name="T23" fmla="*/ 2 h 8"/>
                  <a:gd name="T24" fmla="*/ 2 w 9"/>
                  <a:gd name="T25" fmla="*/ 0 h 8"/>
                  <a:gd name="T26" fmla="*/ 2 w 9"/>
                  <a:gd name="T27" fmla="*/ 1 h 8"/>
                  <a:gd name="T28" fmla="*/ 4 w 9"/>
                  <a:gd name="T29" fmla="*/ 3 h 8"/>
                  <a:gd name="T30" fmla="*/ 8 w 9"/>
                  <a:gd name="T31" fmla="*/ 5 h 8"/>
                  <a:gd name="T32" fmla="*/ 9 w 9"/>
                  <a:gd name="T33" fmla="*/ 4 h 8"/>
                  <a:gd name="T34" fmla="*/ 2 w 9"/>
                  <a:gd name="T3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8">
                    <a:moveTo>
                      <a:pt x="1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2" y="5"/>
                      <a:pt x="4" y="7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4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3" y="4"/>
                      <a:pt x="5" y="5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5" y="5"/>
                      <a:pt x="3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5" y="3"/>
                      <a:pt x="6" y="4"/>
                      <a:pt x="8" y="5"/>
                    </a:cubicBezTo>
                    <a:cubicBezTo>
                      <a:pt x="8" y="5"/>
                      <a:pt x="8" y="5"/>
                      <a:pt x="9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3" name="Freeform 10045"/>
              <p:cNvSpPr>
                <a:spLocks noEditPoints="1"/>
              </p:cNvSpPr>
              <p:nvPr/>
            </p:nvSpPr>
            <p:spPr bwMode="auto">
              <a:xfrm>
                <a:off x="-101" y="3417"/>
                <a:ext cx="14" cy="10"/>
              </a:xfrm>
              <a:custGeom>
                <a:avLst/>
                <a:gdLst>
                  <a:gd name="T0" fmla="*/ 5 w 6"/>
                  <a:gd name="T1" fmla="*/ 3 h 4"/>
                  <a:gd name="T2" fmla="*/ 6 w 6"/>
                  <a:gd name="T3" fmla="*/ 4 h 4"/>
                  <a:gd name="T4" fmla="*/ 6 w 6"/>
                  <a:gd name="T5" fmla="*/ 4 h 4"/>
                  <a:gd name="T6" fmla="*/ 5 w 6"/>
                  <a:gd name="T7" fmla="*/ 3 h 4"/>
                  <a:gd name="T8" fmla="*/ 0 w 6"/>
                  <a:gd name="T9" fmla="*/ 0 h 4"/>
                  <a:gd name="T10" fmla="*/ 0 w 6"/>
                  <a:gd name="T11" fmla="*/ 0 h 4"/>
                  <a:gd name="T12" fmla="*/ 5 w 6"/>
                  <a:gd name="T13" fmla="*/ 3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4" name="Freeform 10046"/>
              <p:cNvSpPr>
                <a:spLocks noEditPoints="1"/>
              </p:cNvSpPr>
              <p:nvPr/>
            </p:nvSpPr>
            <p:spPr bwMode="auto">
              <a:xfrm>
                <a:off x="-89" y="3412"/>
                <a:ext cx="163" cy="24"/>
              </a:xfrm>
              <a:custGeom>
                <a:avLst/>
                <a:gdLst>
                  <a:gd name="T0" fmla="*/ 1 w 69"/>
                  <a:gd name="T1" fmla="*/ 7 h 10"/>
                  <a:gd name="T2" fmla="*/ 0 w 69"/>
                  <a:gd name="T3" fmla="*/ 7 h 10"/>
                  <a:gd name="T4" fmla="*/ 5 w 69"/>
                  <a:gd name="T5" fmla="*/ 10 h 10"/>
                  <a:gd name="T6" fmla="*/ 5 w 69"/>
                  <a:gd name="T7" fmla="*/ 10 h 10"/>
                  <a:gd name="T8" fmla="*/ 1 w 69"/>
                  <a:gd name="T9" fmla="*/ 7 h 10"/>
                  <a:gd name="T10" fmla="*/ 2 w 69"/>
                  <a:gd name="T11" fmla="*/ 5 h 10"/>
                  <a:gd name="T12" fmla="*/ 2 w 69"/>
                  <a:gd name="T13" fmla="*/ 5 h 10"/>
                  <a:gd name="T14" fmla="*/ 6 w 69"/>
                  <a:gd name="T15" fmla="*/ 8 h 10"/>
                  <a:gd name="T16" fmla="*/ 7 w 69"/>
                  <a:gd name="T17" fmla="*/ 7 h 10"/>
                  <a:gd name="T18" fmla="*/ 2 w 69"/>
                  <a:gd name="T19" fmla="*/ 5 h 10"/>
                  <a:gd name="T20" fmla="*/ 3 w 69"/>
                  <a:gd name="T21" fmla="*/ 3 h 10"/>
                  <a:gd name="T22" fmla="*/ 3 w 69"/>
                  <a:gd name="T23" fmla="*/ 3 h 10"/>
                  <a:gd name="T24" fmla="*/ 7 w 69"/>
                  <a:gd name="T25" fmla="*/ 6 h 10"/>
                  <a:gd name="T26" fmla="*/ 8 w 69"/>
                  <a:gd name="T27" fmla="*/ 6 h 10"/>
                  <a:gd name="T28" fmla="*/ 3 w 69"/>
                  <a:gd name="T29" fmla="*/ 3 h 10"/>
                  <a:gd name="T30" fmla="*/ 10 w 69"/>
                  <a:gd name="T31" fmla="*/ 3 h 10"/>
                  <a:gd name="T32" fmla="*/ 8 w 69"/>
                  <a:gd name="T33" fmla="*/ 5 h 10"/>
                  <a:gd name="T34" fmla="*/ 9 w 69"/>
                  <a:gd name="T35" fmla="*/ 6 h 10"/>
                  <a:gd name="T36" fmla="*/ 10 w 69"/>
                  <a:gd name="T37" fmla="*/ 3 h 10"/>
                  <a:gd name="T38" fmla="*/ 10 w 69"/>
                  <a:gd name="T39" fmla="*/ 3 h 10"/>
                  <a:gd name="T40" fmla="*/ 27 w 69"/>
                  <a:gd name="T41" fmla="*/ 3 h 10"/>
                  <a:gd name="T42" fmla="*/ 26 w 69"/>
                  <a:gd name="T43" fmla="*/ 5 h 10"/>
                  <a:gd name="T44" fmla="*/ 26 w 69"/>
                  <a:gd name="T45" fmla="*/ 5 h 10"/>
                  <a:gd name="T46" fmla="*/ 28 w 69"/>
                  <a:gd name="T47" fmla="*/ 3 h 10"/>
                  <a:gd name="T48" fmla="*/ 27 w 69"/>
                  <a:gd name="T49" fmla="*/ 3 h 10"/>
                  <a:gd name="T50" fmla="*/ 27 w 69"/>
                  <a:gd name="T51" fmla="*/ 2 h 10"/>
                  <a:gd name="T52" fmla="*/ 25 w 69"/>
                  <a:gd name="T53" fmla="*/ 5 h 10"/>
                  <a:gd name="T54" fmla="*/ 25 w 69"/>
                  <a:gd name="T55" fmla="*/ 5 h 10"/>
                  <a:gd name="T56" fmla="*/ 27 w 69"/>
                  <a:gd name="T57" fmla="*/ 2 h 10"/>
                  <a:gd name="T58" fmla="*/ 27 w 69"/>
                  <a:gd name="T59" fmla="*/ 2 h 10"/>
                  <a:gd name="T60" fmla="*/ 27 w 69"/>
                  <a:gd name="T61" fmla="*/ 2 h 10"/>
                  <a:gd name="T62" fmla="*/ 27 w 69"/>
                  <a:gd name="T63" fmla="*/ 2 h 10"/>
                  <a:gd name="T64" fmla="*/ 27 w 69"/>
                  <a:gd name="T65" fmla="*/ 2 h 10"/>
                  <a:gd name="T66" fmla="*/ 27 w 69"/>
                  <a:gd name="T67" fmla="*/ 2 h 10"/>
                  <a:gd name="T68" fmla="*/ 25 w 69"/>
                  <a:gd name="T69" fmla="*/ 1 h 10"/>
                  <a:gd name="T70" fmla="*/ 24 w 69"/>
                  <a:gd name="T71" fmla="*/ 4 h 10"/>
                  <a:gd name="T72" fmla="*/ 24 w 69"/>
                  <a:gd name="T73" fmla="*/ 4 h 10"/>
                  <a:gd name="T74" fmla="*/ 26 w 69"/>
                  <a:gd name="T75" fmla="*/ 2 h 10"/>
                  <a:gd name="T76" fmla="*/ 25 w 69"/>
                  <a:gd name="T77" fmla="*/ 1 h 10"/>
                  <a:gd name="T78" fmla="*/ 67 w 69"/>
                  <a:gd name="T79" fmla="*/ 1 h 10"/>
                  <a:gd name="T80" fmla="*/ 65 w 69"/>
                  <a:gd name="T81" fmla="*/ 1 h 10"/>
                  <a:gd name="T82" fmla="*/ 68 w 69"/>
                  <a:gd name="T83" fmla="*/ 2 h 10"/>
                  <a:gd name="T84" fmla="*/ 69 w 69"/>
                  <a:gd name="T85" fmla="*/ 1 h 10"/>
                  <a:gd name="T86" fmla="*/ 67 w 69"/>
                  <a:gd name="T87" fmla="*/ 1 h 10"/>
                  <a:gd name="T88" fmla="*/ 5 w 69"/>
                  <a:gd name="T89" fmla="*/ 0 h 10"/>
                  <a:gd name="T90" fmla="*/ 4 w 69"/>
                  <a:gd name="T91" fmla="*/ 2 h 10"/>
                  <a:gd name="T92" fmla="*/ 8 w 69"/>
                  <a:gd name="T93" fmla="*/ 5 h 10"/>
                  <a:gd name="T94" fmla="*/ 10 w 69"/>
                  <a:gd name="T95" fmla="*/ 3 h 10"/>
                  <a:gd name="T96" fmla="*/ 5 w 69"/>
                  <a:gd name="T97" fmla="*/ 0 h 10"/>
                  <a:gd name="T98" fmla="*/ 48 w 69"/>
                  <a:gd name="T99" fmla="*/ 0 h 10"/>
                  <a:gd name="T100" fmla="*/ 46 w 69"/>
                  <a:gd name="T101" fmla="*/ 2 h 10"/>
                  <a:gd name="T102" fmla="*/ 51 w 69"/>
                  <a:gd name="T103" fmla="*/ 4 h 10"/>
                  <a:gd name="T104" fmla="*/ 54 w 69"/>
                  <a:gd name="T105" fmla="*/ 6 h 10"/>
                  <a:gd name="T106" fmla="*/ 55 w 69"/>
                  <a:gd name="T107" fmla="*/ 5 h 10"/>
                  <a:gd name="T108" fmla="*/ 48 w 69"/>
                  <a:gd name="T109" fmla="*/ 0 h 10"/>
                  <a:gd name="T110" fmla="*/ 35 w 69"/>
                  <a:gd name="T111" fmla="*/ 0 h 10"/>
                  <a:gd name="T112" fmla="*/ 31 w 69"/>
                  <a:gd name="T113" fmla="*/ 5 h 10"/>
                  <a:gd name="T114" fmla="*/ 33 w 69"/>
                  <a:gd name="T115" fmla="*/ 6 h 10"/>
                  <a:gd name="T116" fmla="*/ 36 w 69"/>
                  <a:gd name="T117" fmla="*/ 1 h 10"/>
                  <a:gd name="T118" fmla="*/ 35 w 69"/>
                  <a:gd name="T1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" h="10">
                    <a:moveTo>
                      <a:pt x="1" y="7"/>
                    </a:moveTo>
                    <a:cubicBezTo>
                      <a:pt x="1" y="7"/>
                      <a:pt x="0" y="7"/>
                      <a:pt x="0" y="7"/>
                    </a:cubicBezTo>
                    <a:cubicBezTo>
                      <a:pt x="2" y="8"/>
                      <a:pt x="3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2" y="8"/>
                      <a:pt x="1" y="7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5" y="7"/>
                      <a:pt x="6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5" y="6"/>
                      <a:pt x="4" y="5"/>
                      <a:pt x="2" y="5"/>
                    </a:cubicBezTo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5"/>
                      <a:pt x="5" y="4"/>
                      <a:pt x="3" y="3"/>
                    </a:cubicBezTo>
                    <a:moveTo>
                      <a:pt x="10" y="3"/>
                    </a:move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6"/>
                      <a:pt x="9" y="6"/>
                    </a:cubicBezTo>
                    <a:cubicBezTo>
                      <a:pt x="9" y="5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27" y="3"/>
                    </a:moveTo>
                    <a:cubicBezTo>
                      <a:pt x="27" y="3"/>
                      <a:pt x="26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7" y="4"/>
                      <a:pt x="27" y="4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moveTo>
                      <a:pt x="27" y="2"/>
                    </a:moveTo>
                    <a:cubicBezTo>
                      <a:pt x="27" y="3"/>
                      <a:pt x="26" y="3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3"/>
                      <a:pt x="27" y="3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moveTo>
                      <a:pt x="27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moveTo>
                      <a:pt x="25" y="1"/>
                    </a:moveTo>
                    <a:cubicBezTo>
                      <a:pt x="25" y="2"/>
                      <a:pt x="24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3"/>
                      <a:pt x="25" y="2"/>
                      <a:pt x="26" y="2"/>
                    </a:cubicBezTo>
                    <a:cubicBezTo>
                      <a:pt x="26" y="2"/>
                      <a:pt x="25" y="1"/>
                      <a:pt x="25" y="1"/>
                    </a:cubicBezTo>
                    <a:moveTo>
                      <a:pt x="67" y="1"/>
                    </a:moveTo>
                    <a:cubicBezTo>
                      <a:pt x="67" y="1"/>
                      <a:pt x="66" y="1"/>
                      <a:pt x="65" y="1"/>
                    </a:cubicBezTo>
                    <a:cubicBezTo>
                      <a:pt x="66" y="2"/>
                      <a:pt x="67" y="2"/>
                      <a:pt x="68" y="2"/>
                    </a:cubicBezTo>
                    <a:cubicBezTo>
                      <a:pt x="68" y="2"/>
                      <a:pt x="69" y="2"/>
                      <a:pt x="69" y="1"/>
                    </a:cubicBezTo>
                    <a:cubicBezTo>
                      <a:pt x="68" y="1"/>
                      <a:pt x="68" y="1"/>
                      <a:pt x="67" y="1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5" y="3"/>
                      <a:pt x="7" y="4"/>
                      <a:pt x="8" y="5"/>
                    </a:cubicBezTo>
                    <a:cubicBezTo>
                      <a:pt x="9" y="4"/>
                      <a:pt x="9" y="3"/>
                      <a:pt x="10" y="3"/>
                    </a:cubicBezTo>
                    <a:cubicBezTo>
                      <a:pt x="8" y="2"/>
                      <a:pt x="7" y="1"/>
                      <a:pt x="5" y="0"/>
                    </a:cubicBezTo>
                    <a:moveTo>
                      <a:pt x="48" y="0"/>
                    </a:moveTo>
                    <a:cubicBezTo>
                      <a:pt x="47" y="0"/>
                      <a:pt x="47" y="1"/>
                      <a:pt x="46" y="2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3" y="3"/>
                      <a:pt x="50" y="1"/>
                      <a:pt x="48" y="0"/>
                    </a:cubicBezTo>
                    <a:moveTo>
                      <a:pt x="35" y="0"/>
                    </a:moveTo>
                    <a:cubicBezTo>
                      <a:pt x="33" y="1"/>
                      <a:pt x="32" y="3"/>
                      <a:pt x="31" y="5"/>
                    </a:cubicBezTo>
                    <a:cubicBezTo>
                      <a:pt x="32" y="5"/>
                      <a:pt x="32" y="6"/>
                      <a:pt x="33" y="6"/>
                    </a:cubicBezTo>
                    <a:cubicBezTo>
                      <a:pt x="34" y="4"/>
                      <a:pt x="35" y="2"/>
                      <a:pt x="36" y="1"/>
                    </a:cubicBezTo>
                    <a:cubicBezTo>
                      <a:pt x="36" y="0"/>
                      <a:pt x="35" y="0"/>
                      <a:pt x="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5" name="Freeform 10047"/>
              <p:cNvSpPr>
                <a:spLocks noEditPoints="1"/>
              </p:cNvSpPr>
              <p:nvPr/>
            </p:nvSpPr>
            <p:spPr bwMode="auto">
              <a:xfrm>
                <a:off x="-87" y="3420"/>
                <a:ext cx="14" cy="16"/>
              </a:xfrm>
              <a:custGeom>
                <a:avLst/>
                <a:gdLst>
                  <a:gd name="T0" fmla="*/ 0 w 6"/>
                  <a:gd name="T1" fmla="*/ 3 h 7"/>
                  <a:gd name="T2" fmla="*/ 0 w 6"/>
                  <a:gd name="T3" fmla="*/ 4 h 7"/>
                  <a:gd name="T4" fmla="*/ 4 w 6"/>
                  <a:gd name="T5" fmla="*/ 7 h 7"/>
                  <a:gd name="T6" fmla="*/ 5 w 6"/>
                  <a:gd name="T7" fmla="*/ 6 h 7"/>
                  <a:gd name="T8" fmla="*/ 0 w 6"/>
                  <a:gd name="T9" fmla="*/ 3 h 7"/>
                  <a:gd name="T10" fmla="*/ 1 w 6"/>
                  <a:gd name="T11" fmla="*/ 2 h 7"/>
                  <a:gd name="T12" fmla="*/ 0 w 6"/>
                  <a:gd name="T13" fmla="*/ 3 h 7"/>
                  <a:gd name="T14" fmla="*/ 5 w 6"/>
                  <a:gd name="T15" fmla="*/ 6 h 7"/>
                  <a:gd name="T16" fmla="*/ 5 w 6"/>
                  <a:gd name="T17" fmla="*/ 5 h 7"/>
                  <a:gd name="T18" fmla="*/ 1 w 6"/>
                  <a:gd name="T19" fmla="*/ 2 h 7"/>
                  <a:gd name="T20" fmla="*/ 2 w 6"/>
                  <a:gd name="T21" fmla="*/ 0 h 7"/>
                  <a:gd name="T22" fmla="*/ 1 w 6"/>
                  <a:gd name="T23" fmla="*/ 2 h 7"/>
                  <a:gd name="T24" fmla="*/ 6 w 6"/>
                  <a:gd name="T25" fmla="*/ 4 h 7"/>
                  <a:gd name="T26" fmla="*/ 6 w 6"/>
                  <a:gd name="T27" fmla="*/ 3 h 7"/>
                  <a:gd name="T28" fmla="*/ 2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1" y="5"/>
                      <a:pt x="3" y="6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3" y="5"/>
                      <a:pt x="2" y="4"/>
                      <a:pt x="0" y="3"/>
                    </a:cubicBezTo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2" y="4"/>
                      <a:pt x="3" y="5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2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6" name="Freeform 10048"/>
              <p:cNvSpPr>
                <a:spLocks/>
              </p:cNvSpPr>
              <p:nvPr/>
            </p:nvSpPr>
            <p:spPr bwMode="auto">
              <a:xfrm>
                <a:off x="-87" y="3427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7" name="Freeform 10049"/>
              <p:cNvSpPr>
                <a:spLocks noEditPoints="1"/>
              </p:cNvSpPr>
              <p:nvPr/>
            </p:nvSpPr>
            <p:spPr bwMode="auto">
              <a:xfrm>
                <a:off x="-33" y="3420"/>
                <a:ext cx="12" cy="16"/>
              </a:xfrm>
              <a:custGeom>
                <a:avLst/>
                <a:gdLst>
                  <a:gd name="T0" fmla="*/ 1 w 5"/>
                  <a:gd name="T1" fmla="*/ 6 h 7"/>
                  <a:gd name="T2" fmla="*/ 1 w 5"/>
                  <a:gd name="T3" fmla="*/ 6 h 7"/>
                  <a:gd name="T4" fmla="*/ 1 w 5"/>
                  <a:gd name="T5" fmla="*/ 6 h 7"/>
                  <a:gd name="T6" fmla="*/ 1 w 5"/>
                  <a:gd name="T7" fmla="*/ 5 h 7"/>
                  <a:gd name="T8" fmla="*/ 0 w 5"/>
                  <a:gd name="T9" fmla="*/ 7 h 7"/>
                  <a:gd name="T10" fmla="*/ 1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1 w 5"/>
                  <a:gd name="T17" fmla="*/ 7 h 7"/>
                  <a:gd name="T18" fmla="*/ 1 w 5"/>
                  <a:gd name="T19" fmla="*/ 6 h 7"/>
                  <a:gd name="T20" fmla="*/ 2 w 5"/>
                  <a:gd name="T21" fmla="*/ 5 h 7"/>
                  <a:gd name="T22" fmla="*/ 1 w 5"/>
                  <a:gd name="T23" fmla="*/ 5 h 7"/>
                  <a:gd name="T24" fmla="*/ 4 w 5"/>
                  <a:gd name="T25" fmla="*/ 0 h 7"/>
                  <a:gd name="T26" fmla="*/ 3 w 5"/>
                  <a:gd name="T27" fmla="*/ 2 h 7"/>
                  <a:gd name="T28" fmla="*/ 3 w 5"/>
                  <a:gd name="T29" fmla="*/ 3 h 7"/>
                  <a:gd name="T30" fmla="*/ 3 w 5"/>
                  <a:gd name="T31" fmla="*/ 2 h 7"/>
                  <a:gd name="T32" fmla="*/ 1 w 5"/>
                  <a:gd name="T33" fmla="*/ 5 h 7"/>
                  <a:gd name="T34" fmla="*/ 2 w 5"/>
                  <a:gd name="T35" fmla="*/ 5 h 7"/>
                  <a:gd name="T36" fmla="*/ 5 w 5"/>
                  <a:gd name="T37" fmla="*/ 1 h 7"/>
                  <a:gd name="T38" fmla="*/ 4 w 5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7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5"/>
                    </a:moveTo>
                    <a:cubicBezTo>
                      <a:pt x="1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moveTo>
                      <a:pt x="4" y="0"/>
                    </a:moveTo>
                    <a:cubicBezTo>
                      <a:pt x="4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4"/>
                      <a:pt x="4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8" name="Freeform 10050"/>
              <p:cNvSpPr>
                <a:spLocks/>
              </p:cNvSpPr>
              <p:nvPr/>
            </p:nvSpPr>
            <p:spPr bwMode="auto">
              <a:xfrm>
                <a:off x="-30" y="343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9" name="Freeform 10051"/>
              <p:cNvSpPr>
                <a:spLocks noEditPoints="1"/>
              </p:cNvSpPr>
              <p:nvPr/>
            </p:nvSpPr>
            <p:spPr bwMode="auto">
              <a:xfrm>
                <a:off x="59" y="3420"/>
                <a:ext cx="7" cy="7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3 h 3"/>
                  <a:gd name="T4" fmla="*/ 2 w 3"/>
                  <a:gd name="T5" fmla="*/ 3 h 3"/>
                  <a:gd name="T6" fmla="*/ 2 w 3"/>
                  <a:gd name="T7" fmla="*/ 3 h 3"/>
                  <a:gd name="T8" fmla="*/ 1 w 3"/>
                  <a:gd name="T9" fmla="*/ 2 h 3"/>
                  <a:gd name="T10" fmla="*/ 0 w 3"/>
                  <a:gd name="T11" fmla="*/ 2 h 3"/>
                  <a:gd name="T12" fmla="*/ 0 w 3"/>
                  <a:gd name="T13" fmla="*/ 0 h 3"/>
                  <a:gd name="T14" fmla="*/ 0 w 3"/>
                  <a:gd name="T15" fmla="*/ 0 h 3"/>
                  <a:gd name="T16" fmla="*/ 1 w 3"/>
                  <a:gd name="T17" fmla="*/ 1 h 3"/>
                  <a:gd name="T18" fmla="*/ 0 w 3"/>
                  <a:gd name="T19" fmla="*/ 1 h 3"/>
                  <a:gd name="T20" fmla="*/ 0 w 3"/>
                  <a:gd name="T21" fmla="*/ 1 h 3"/>
                  <a:gd name="T22" fmla="*/ 1 w 3"/>
                  <a:gd name="T23" fmla="*/ 2 h 3"/>
                  <a:gd name="T24" fmla="*/ 2 w 3"/>
                  <a:gd name="T25" fmla="*/ 2 h 3"/>
                  <a:gd name="T26" fmla="*/ 3 w 3"/>
                  <a:gd name="T27" fmla="*/ 1 h 3"/>
                  <a:gd name="T28" fmla="*/ 0 w 3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0" name="Freeform 10052"/>
              <p:cNvSpPr>
                <a:spLocks noEditPoints="1"/>
              </p:cNvSpPr>
              <p:nvPr/>
            </p:nvSpPr>
            <p:spPr bwMode="auto">
              <a:xfrm>
                <a:off x="57" y="3422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3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  <a:gd name="T12" fmla="*/ 0 w 3"/>
                  <a:gd name="T13" fmla="*/ 1 h 2"/>
                  <a:gd name="T14" fmla="*/ 1 w 3"/>
                  <a:gd name="T15" fmla="*/ 1 h 2"/>
                  <a:gd name="T16" fmla="*/ 2 w 3"/>
                  <a:gd name="T17" fmla="*/ 1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1" name="Freeform 10053"/>
              <p:cNvSpPr>
                <a:spLocks noEditPoints="1"/>
              </p:cNvSpPr>
              <p:nvPr/>
            </p:nvSpPr>
            <p:spPr bwMode="auto">
              <a:xfrm>
                <a:off x="-68" y="3420"/>
                <a:ext cx="82" cy="16"/>
              </a:xfrm>
              <a:custGeom>
                <a:avLst/>
                <a:gdLst>
                  <a:gd name="T0" fmla="*/ 13 w 35"/>
                  <a:gd name="T1" fmla="*/ 3 h 7"/>
                  <a:gd name="T2" fmla="*/ 12 w 35"/>
                  <a:gd name="T3" fmla="*/ 5 h 7"/>
                  <a:gd name="T4" fmla="*/ 13 w 35"/>
                  <a:gd name="T5" fmla="*/ 6 h 7"/>
                  <a:gd name="T6" fmla="*/ 14 w 35"/>
                  <a:gd name="T7" fmla="*/ 4 h 7"/>
                  <a:gd name="T8" fmla="*/ 13 w 35"/>
                  <a:gd name="T9" fmla="*/ 3 h 7"/>
                  <a:gd name="T10" fmla="*/ 15 w 35"/>
                  <a:gd name="T11" fmla="*/ 1 h 7"/>
                  <a:gd name="T12" fmla="*/ 13 w 35"/>
                  <a:gd name="T13" fmla="*/ 3 h 7"/>
                  <a:gd name="T14" fmla="*/ 14 w 35"/>
                  <a:gd name="T15" fmla="*/ 3 h 7"/>
                  <a:gd name="T16" fmla="*/ 15 w 35"/>
                  <a:gd name="T17" fmla="*/ 1 h 7"/>
                  <a:gd name="T18" fmla="*/ 15 w 35"/>
                  <a:gd name="T19" fmla="*/ 1 h 7"/>
                  <a:gd name="T20" fmla="*/ 32 w 35"/>
                  <a:gd name="T21" fmla="*/ 0 h 7"/>
                  <a:gd name="T22" fmla="*/ 29 w 35"/>
                  <a:gd name="T23" fmla="*/ 6 h 7"/>
                  <a:gd name="T24" fmla="*/ 32 w 35"/>
                  <a:gd name="T25" fmla="*/ 7 h 7"/>
                  <a:gd name="T26" fmla="*/ 35 w 35"/>
                  <a:gd name="T27" fmla="*/ 2 h 7"/>
                  <a:gd name="T28" fmla="*/ 32 w 35"/>
                  <a:gd name="T29" fmla="*/ 0 h 7"/>
                  <a:gd name="T30" fmla="*/ 2 w 35"/>
                  <a:gd name="T31" fmla="*/ 0 h 7"/>
                  <a:gd name="T32" fmla="*/ 0 w 35"/>
                  <a:gd name="T33" fmla="*/ 3 h 7"/>
                  <a:gd name="T34" fmla="*/ 5 w 35"/>
                  <a:gd name="T35" fmla="*/ 6 h 7"/>
                  <a:gd name="T36" fmla="*/ 7 w 35"/>
                  <a:gd name="T37" fmla="*/ 4 h 7"/>
                  <a:gd name="T38" fmla="*/ 7 w 35"/>
                  <a:gd name="T39" fmla="*/ 3 h 7"/>
                  <a:gd name="T40" fmla="*/ 2 w 35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7">
                    <a:moveTo>
                      <a:pt x="13" y="3"/>
                    </a:moveTo>
                    <a:cubicBezTo>
                      <a:pt x="13" y="4"/>
                      <a:pt x="12" y="5"/>
                      <a:pt x="12" y="5"/>
                    </a:cubicBezTo>
                    <a:cubicBezTo>
                      <a:pt x="12" y="5"/>
                      <a:pt x="12" y="6"/>
                      <a:pt x="13" y="6"/>
                    </a:cubicBezTo>
                    <a:cubicBezTo>
                      <a:pt x="13" y="5"/>
                      <a:pt x="13" y="4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moveTo>
                      <a:pt x="15" y="1"/>
                    </a:moveTo>
                    <a:cubicBezTo>
                      <a:pt x="14" y="2"/>
                      <a:pt x="14" y="2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moveTo>
                      <a:pt x="32" y="0"/>
                    </a:moveTo>
                    <a:cubicBezTo>
                      <a:pt x="31" y="2"/>
                      <a:pt x="30" y="4"/>
                      <a:pt x="29" y="6"/>
                    </a:cubicBezTo>
                    <a:cubicBezTo>
                      <a:pt x="30" y="7"/>
                      <a:pt x="31" y="7"/>
                      <a:pt x="32" y="7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1"/>
                      <a:pt x="33" y="1"/>
                      <a:pt x="32" y="0"/>
                    </a:cubicBezTo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2" y="4"/>
                      <a:pt x="4" y="5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2" name="Freeform 10054"/>
              <p:cNvSpPr>
                <a:spLocks/>
              </p:cNvSpPr>
              <p:nvPr/>
            </p:nvSpPr>
            <p:spPr bwMode="auto">
              <a:xfrm>
                <a:off x="-37" y="34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3" name="Freeform 10055"/>
              <p:cNvSpPr>
                <a:spLocks noEditPoints="1"/>
              </p:cNvSpPr>
              <p:nvPr/>
            </p:nvSpPr>
            <p:spPr bwMode="auto">
              <a:xfrm>
                <a:off x="-30" y="3422"/>
                <a:ext cx="11" cy="16"/>
              </a:xfrm>
              <a:custGeom>
                <a:avLst/>
                <a:gdLst>
                  <a:gd name="T0" fmla="*/ 2 w 5"/>
                  <a:gd name="T1" fmla="*/ 5 h 7"/>
                  <a:gd name="T2" fmla="*/ 0 w 5"/>
                  <a:gd name="T3" fmla="*/ 7 h 7"/>
                  <a:gd name="T4" fmla="*/ 1 w 5"/>
                  <a:gd name="T5" fmla="*/ 7 h 7"/>
                  <a:gd name="T6" fmla="*/ 2 w 5"/>
                  <a:gd name="T7" fmla="*/ 5 h 7"/>
                  <a:gd name="T8" fmla="*/ 2 w 5"/>
                  <a:gd name="T9" fmla="*/ 5 h 7"/>
                  <a:gd name="T10" fmla="*/ 1 w 5"/>
                  <a:gd name="T11" fmla="*/ 5 h 7"/>
                  <a:gd name="T12" fmla="*/ 0 w 5"/>
                  <a:gd name="T13" fmla="*/ 7 h 7"/>
                  <a:gd name="T14" fmla="*/ 0 w 5"/>
                  <a:gd name="T15" fmla="*/ 7 h 7"/>
                  <a:gd name="T16" fmla="*/ 2 w 5"/>
                  <a:gd name="T17" fmla="*/ 5 h 7"/>
                  <a:gd name="T18" fmla="*/ 1 w 5"/>
                  <a:gd name="T19" fmla="*/ 5 h 7"/>
                  <a:gd name="T20" fmla="*/ 4 w 5"/>
                  <a:gd name="T21" fmla="*/ 0 h 7"/>
                  <a:gd name="T22" fmla="*/ 2 w 5"/>
                  <a:gd name="T23" fmla="*/ 5 h 7"/>
                  <a:gd name="T24" fmla="*/ 2 w 5"/>
                  <a:gd name="T25" fmla="*/ 5 h 7"/>
                  <a:gd name="T26" fmla="*/ 2 w 5"/>
                  <a:gd name="T27" fmla="*/ 4 h 7"/>
                  <a:gd name="T28" fmla="*/ 2 w 5"/>
                  <a:gd name="T29" fmla="*/ 5 h 7"/>
                  <a:gd name="T30" fmla="*/ 2 w 5"/>
                  <a:gd name="T31" fmla="*/ 5 h 7"/>
                  <a:gd name="T32" fmla="*/ 5 w 5"/>
                  <a:gd name="T33" fmla="*/ 0 h 7"/>
                  <a:gd name="T34" fmla="*/ 4 w 5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7">
                    <a:moveTo>
                      <a:pt x="2" y="5"/>
                    </a:move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5"/>
                    </a:move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moveTo>
                      <a:pt x="4" y="0"/>
                    </a:moveTo>
                    <a:cubicBezTo>
                      <a:pt x="4" y="1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4" name="Freeform 10056"/>
              <p:cNvSpPr>
                <a:spLocks noEditPoints="1"/>
              </p:cNvSpPr>
              <p:nvPr/>
            </p:nvSpPr>
            <p:spPr bwMode="auto">
              <a:xfrm>
                <a:off x="-28" y="343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5" name="Freeform 10057"/>
              <p:cNvSpPr>
                <a:spLocks noEditPoints="1"/>
              </p:cNvSpPr>
              <p:nvPr/>
            </p:nvSpPr>
            <p:spPr bwMode="auto">
              <a:xfrm>
                <a:off x="66" y="3422"/>
                <a:ext cx="8" cy="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2 w 3"/>
                  <a:gd name="T7" fmla="*/ 4 h 4"/>
                  <a:gd name="T8" fmla="*/ 3 w 3"/>
                  <a:gd name="T9" fmla="*/ 3 h 4"/>
                  <a:gd name="T10" fmla="*/ 1 w 3"/>
                  <a:gd name="T11" fmla="*/ 2 h 4"/>
                  <a:gd name="T12" fmla="*/ 0 w 3"/>
                  <a:gd name="T13" fmla="*/ 2 h 4"/>
                  <a:gd name="T14" fmla="*/ 1 w 3"/>
                  <a:gd name="T15" fmla="*/ 0 h 4"/>
                  <a:gd name="T16" fmla="*/ 0 w 3"/>
                  <a:gd name="T17" fmla="*/ 2 h 4"/>
                  <a:gd name="T18" fmla="*/ 3 w 3"/>
                  <a:gd name="T19" fmla="*/ 2 h 4"/>
                  <a:gd name="T20" fmla="*/ 3 w 3"/>
                  <a:gd name="T21" fmla="*/ 1 h 4"/>
                  <a:gd name="T22" fmla="*/ 3 w 3"/>
                  <a:gd name="T23" fmla="*/ 1 h 4"/>
                  <a:gd name="T24" fmla="*/ 3 w 3"/>
                  <a:gd name="T25" fmla="*/ 1 h 4"/>
                  <a:gd name="T26" fmla="*/ 3 w 3"/>
                  <a:gd name="T27" fmla="*/ 1 h 4"/>
                  <a:gd name="T28" fmla="*/ 3 w 3"/>
                  <a:gd name="T29" fmla="*/ 1 h 4"/>
                  <a:gd name="T30" fmla="*/ 2 w 3"/>
                  <a:gd name="T31" fmla="*/ 1 h 4"/>
                  <a:gd name="T32" fmla="*/ 2 w 3"/>
                  <a:gd name="T33" fmla="*/ 1 h 4"/>
                  <a:gd name="T34" fmla="*/ 1 w 3"/>
                  <a:gd name="T35" fmla="*/ 1 h 4"/>
                  <a:gd name="T36" fmla="*/ 1 w 3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1" y="3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6" name="Freeform 10058"/>
              <p:cNvSpPr>
                <a:spLocks/>
              </p:cNvSpPr>
              <p:nvPr/>
            </p:nvSpPr>
            <p:spPr bwMode="auto">
              <a:xfrm>
                <a:off x="66" y="3427"/>
                <a:ext cx="8" cy="2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1 h 1"/>
                  <a:gd name="T8" fmla="*/ 3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7" name="Freeform 10059"/>
              <p:cNvSpPr>
                <a:spLocks noEditPoints="1"/>
              </p:cNvSpPr>
              <p:nvPr/>
            </p:nvSpPr>
            <p:spPr bwMode="auto">
              <a:xfrm>
                <a:off x="-37" y="3424"/>
                <a:ext cx="7" cy="10"/>
              </a:xfrm>
              <a:custGeom>
                <a:avLst/>
                <a:gdLst>
                  <a:gd name="T0" fmla="*/ 2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2 w 3"/>
                  <a:gd name="T7" fmla="*/ 2 h 4"/>
                  <a:gd name="T8" fmla="*/ 2 w 3"/>
                  <a:gd name="T9" fmla="*/ 2 h 4"/>
                  <a:gd name="T10" fmla="*/ 3 w 3"/>
                  <a:gd name="T11" fmla="*/ 0 h 4"/>
                  <a:gd name="T12" fmla="*/ 2 w 3"/>
                  <a:gd name="T13" fmla="*/ 2 h 4"/>
                  <a:gd name="T14" fmla="*/ 2 w 3"/>
                  <a:gd name="T15" fmla="*/ 2 h 4"/>
                  <a:gd name="T16" fmla="*/ 3 w 3"/>
                  <a:gd name="T17" fmla="*/ 0 h 4"/>
                  <a:gd name="T18" fmla="*/ 3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3" y="0"/>
                    </a:moveTo>
                    <a:cubicBezTo>
                      <a:pt x="3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8" name="Oval 10060"/>
              <p:cNvSpPr>
                <a:spLocks noChangeArrowheads="1"/>
              </p:cNvSpPr>
              <p:nvPr/>
            </p:nvSpPr>
            <p:spPr bwMode="auto">
              <a:xfrm>
                <a:off x="-33" y="3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9" name="Freeform 10061"/>
              <p:cNvSpPr>
                <a:spLocks noEditPoints="1"/>
              </p:cNvSpPr>
              <p:nvPr/>
            </p:nvSpPr>
            <p:spPr bwMode="auto">
              <a:xfrm>
                <a:off x="-35" y="3424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5 h 5"/>
                  <a:gd name="T4" fmla="*/ 0 w 3"/>
                  <a:gd name="T5" fmla="*/ 5 h 5"/>
                  <a:gd name="T6" fmla="*/ 2 w 3"/>
                  <a:gd name="T7" fmla="*/ 3 h 5"/>
                  <a:gd name="T8" fmla="*/ 1 w 3"/>
                  <a:gd name="T9" fmla="*/ 2 h 5"/>
                  <a:gd name="T10" fmla="*/ 3 w 3"/>
                  <a:gd name="T11" fmla="*/ 0 h 5"/>
                  <a:gd name="T12" fmla="*/ 1 w 3"/>
                  <a:gd name="T13" fmla="*/ 2 h 5"/>
                  <a:gd name="T14" fmla="*/ 2 w 3"/>
                  <a:gd name="T15" fmla="*/ 2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moveTo>
                      <a:pt x="3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0" name="Freeform 10062"/>
              <p:cNvSpPr>
                <a:spLocks/>
              </p:cNvSpPr>
              <p:nvPr/>
            </p:nvSpPr>
            <p:spPr bwMode="auto">
              <a:xfrm>
                <a:off x="-33" y="342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1" name="Freeform 10063"/>
              <p:cNvSpPr>
                <a:spLocks noEditPoints="1"/>
              </p:cNvSpPr>
              <p:nvPr/>
            </p:nvSpPr>
            <p:spPr bwMode="auto">
              <a:xfrm>
                <a:off x="-26" y="3424"/>
                <a:ext cx="62" cy="26"/>
              </a:xfrm>
              <a:custGeom>
                <a:avLst/>
                <a:gdLst>
                  <a:gd name="T0" fmla="*/ 1 w 26"/>
                  <a:gd name="T1" fmla="*/ 5 h 11"/>
                  <a:gd name="T2" fmla="*/ 0 w 26"/>
                  <a:gd name="T3" fmla="*/ 7 h 11"/>
                  <a:gd name="T4" fmla="*/ 2 w 26"/>
                  <a:gd name="T5" fmla="*/ 8 h 11"/>
                  <a:gd name="T6" fmla="*/ 3 w 26"/>
                  <a:gd name="T7" fmla="*/ 6 h 11"/>
                  <a:gd name="T8" fmla="*/ 1 w 26"/>
                  <a:gd name="T9" fmla="*/ 5 h 11"/>
                  <a:gd name="T10" fmla="*/ 4 w 26"/>
                  <a:gd name="T11" fmla="*/ 0 h 11"/>
                  <a:gd name="T12" fmla="*/ 1 w 26"/>
                  <a:gd name="T13" fmla="*/ 5 h 11"/>
                  <a:gd name="T14" fmla="*/ 2 w 26"/>
                  <a:gd name="T15" fmla="*/ 5 h 11"/>
                  <a:gd name="T16" fmla="*/ 3 w 26"/>
                  <a:gd name="T17" fmla="*/ 6 h 11"/>
                  <a:gd name="T18" fmla="*/ 6 w 26"/>
                  <a:gd name="T19" fmla="*/ 1 h 11"/>
                  <a:gd name="T20" fmla="*/ 4 w 26"/>
                  <a:gd name="T21" fmla="*/ 0 h 11"/>
                  <a:gd name="T22" fmla="*/ 17 w 26"/>
                  <a:gd name="T23" fmla="*/ 0 h 11"/>
                  <a:gd name="T24" fmla="*/ 14 w 26"/>
                  <a:gd name="T25" fmla="*/ 6 h 11"/>
                  <a:gd name="T26" fmla="*/ 17 w 26"/>
                  <a:gd name="T27" fmla="*/ 7 h 11"/>
                  <a:gd name="T28" fmla="*/ 22 w 26"/>
                  <a:gd name="T29" fmla="*/ 11 h 11"/>
                  <a:gd name="T30" fmla="*/ 26 w 26"/>
                  <a:gd name="T31" fmla="*/ 5 h 11"/>
                  <a:gd name="T32" fmla="*/ 17 w 26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11">
                    <a:moveTo>
                      <a:pt x="1" y="5"/>
                    </a:moveTo>
                    <a:cubicBezTo>
                      <a:pt x="1" y="5"/>
                      <a:pt x="0" y="6"/>
                      <a:pt x="0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7"/>
                      <a:pt x="3" y="6"/>
                      <a:pt x="3" y="6"/>
                    </a:cubicBezTo>
                    <a:cubicBezTo>
                      <a:pt x="2" y="5"/>
                      <a:pt x="2" y="5"/>
                      <a:pt x="1" y="5"/>
                    </a:cubicBezTo>
                    <a:moveTo>
                      <a:pt x="4" y="0"/>
                    </a:moveTo>
                    <a:cubicBezTo>
                      <a:pt x="3" y="2"/>
                      <a:pt x="2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4" y="4"/>
                      <a:pt x="5" y="3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moveTo>
                      <a:pt x="17" y="0"/>
                    </a:moveTo>
                    <a:cubicBezTo>
                      <a:pt x="16" y="2"/>
                      <a:pt x="15" y="4"/>
                      <a:pt x="14" y="6"/>
                    </a:cubicBezTo>
                    <a:cubicBezTo>
                      <a:pt x="15" y="6"/>
                      <a:pt x="16" y="7"/>
                      <a:pt x="17" y="7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3" y="3"/>
                      <a:pt x="20" y="2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2" name="Freeform 10064"/>
              <p:cNvSpPr>
                <a:spLocks/>
              </p:cNvSpPr>
              <p:nvPr/>
            </p:nvSpPr>
            <p:spPr bwMode="auto">
              <a:xfrm>
                <a:off x="-23" y="3436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3" name="Freeform 10065"/>
              <p:cNvSpPr>
                <a:spLocks noEditPoints="1"/>
              </p:cNvSpPr>
              <p:nvPr/>
            </p:nvSpPr>
            <p:spPr bwMode="auto">
              <a:xfrm>
                <a:off x="-78" y="3427"/>
                <a:ext cx="10" cy="11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4 h 5"/>
                  <a:gd name="T4" fmla="*/ 1 w 4"/>
                  <a:gd name="T5" fmla="*/ 5 h 5"/>
                  <a:gd name="T6" fmla="*/ 1 w 4"/>
                  <a:gd name="T7" fmla="*/ 4 h 5"/>
                  <a:gd name="T8" fmla="*/ 1 w 4"/>
                  <a:gd name="T9" fmla="*/ 4 h 5"/>
                  <a:gd name="T10" fmla="*/ 2 w 4"/>
                  <a:gd name="T11" fmla="*/ 2 h 5"/>
                  <a:gd name="T12" fmla="*/ 2 w 4"/>
                  <a:gd name="T13" fmla="*/ 2 h 5"/>
                  <a:gd name="T14" fmla="*/ 2 w 4"/>
                  <a:gd name="T15" fmla="*/ 2 h 5"/>
                  <a:gd name="T16" fmla="*/ 2 w 4"/>
                  <a:gd name="T17" fmla="*/ 2 h 5"/>
                  <a:gd name="T18" fmla="*/ 2 w 4"/>
                  <a:gd name="T19" fmla="*/ 2 h 5"/>
                  <a:gd name="T20" fmla="*/ 3 w 4"/>
                  <a:gd name="T21" fmla="*/ 0 h 5"/>
                  <a:gd name="T22" fmla="*/ 3 w 4"/>
                  <a:gd name="T23" fmla="*/ 0 h 5"/>
                  <a:gd name="T24" fmla="*/ 3 w 4"/>
                  <a:gd name="T25" fmla="*/ 1 h 5"/>
                  <a:gd name="T26" fmla="*/ 4 w 4"/>
                  <a:gd name="T27" fmla="*/ 0 h 5"/>
                  <a:gd name="T28" fmla="*/ 3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4" name="Freeform 10066"/>
              <p:cNvSpPr>
                <a:spLocks noEditPoints="1"/>
              </p:cNvSpPr>
              <p:nvPr/>
            </p:nvSpPr>
            <p:spPr bwMode="auto">
              <a:xfrm>
                <a:off x="-75" y="3427"/>
                <a:ext cx="4" cy="9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4 h 4"/>
                  <a:gd name="T4" fmla="*/ 0 w 2"/>
                  <a:gd name="T5" fmla="*/ 4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2 h 4"/>
                  <a:gd name="T12" fmla="*/ 0 w 2"/>
                  <a:gd name="T13" fmla="*/ 3 h 4"/>
                  <a:gd name="T14" fmla="*/ 1 w 2"/>
                  <a:gd name="T15" fmla="*/ 3 h 4"/>
                  <a:gd name="T16" fmla="*/ 1 w 2"/>
                  <a:gd name="T17" fmla="*/ 2 h 4"/>
                  <a:gd name="T18" fmla="*/ 1 w 2"/>
                  <a:gd name="T19" fmla="*/ 2 h 4"/>
                  <a:gd name="T20" fmla="*/ 2 w 2"/>
                  <a:gd name="T21" fmla="*/ 0 h 4"/>
                  <a:gd name="T22" fmla="*/ 1 w 2"/>
                  <a:gd name="T23" fmla="*/ 2 h 4"/>
                  <a:gd name="T24" fmla="*/ 1 w 2"/>
                  <a:gd name="T25" fmla="*/ 2 h 4"/>
                  <a:gd name="T26" fmla="*/ 2 w 2"/>
                  <a:gd name="T27" fmla="*/ 1 h 4"/>
                  <a:gd name="T28" fmla="*/ 2 w 2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5" name="Freeform 10067"/>
              <p:cNvSpPr>
                <a:spLocks/>
              </p:cNvSpPr>
              <p:nvPr/>
            </p:nvSpPr>
            <p:spPr bwMode="auto">
              <a:xfrm>
                <a:off x="-75" y="3434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6" name="Freeform 10068"/>
              <p:cNvSpPr>
                <a:spLocks noEditPoints="1"/>
              </p:cNvSpPr>
              <p:nvPr/>
            </p:nvSpPr>
            <p:spPr bwMode="auto">
              <a:xfrm>
                <a:off x="-75" y="3427"/>
                <a:ext cx="19" cy="19"/>
              </a:xfrm>
              <a:custGeom>
                <a:avLst/>
                <a:gdLst>
                  <a:gd name="T0" fmla="*/ 1 w 8"/>
                  <a:gd name="T1" fmla="*/ 5 h 8"/>
                  <a:gd name="T2" fmla="*/ 0 w 8"/>
                  <a:gd name="T3" fmla="*/ 5 h 8"/>
                  <a:gd name="T4" fmla="*/ 5 w 8"/>
                  <a:gd name="T5" fmla="*/ 8 h 8"/>
                  <a:gd name="T6" fmla="*/ 6 w 8"/>
                  <a:gd name="T7" fmla="*/ 8 h 8"/>
                  <a:gd name="T8" fmla="*/ 1 w 8"/>
                  <a:gd name="T9" fmla="*/ 5 h 8"/>
                  <a:gd name="T10" fmla="*/ 2 w 8"/>
                  <a:gd name="T11" fmla="*/ 2 h 8"/>
                  <a:gd name="T12" fmla="*/ 2 w 8"/>
                  <a:gd name="T13" fmla="*/ 3 h 8"/>
                  <a:gd name="T14" fmla="*/ 7 w 8"/>
                  <a:gd name="T15" fmla="*/ 6 h 8"/>
                  <a:gd name="T16" fmla="*/ 7 w 8"/>
                  <a:gd name="T17" fmla="*/ 5 h 8"/>
                  <a:gd name="T18" fmla="*/ 2 w 8"/>
                  <a:gd name="T19" fmla="*/ 2 h 8"/>
                  <a:gd name="T20" fmla="*/ 3 w 8"/>
                  <a:gd name="T21" fmla="*/ 0 h 8"/>
                  <a:gd name="T22" fmla="*/ 3 w 8"/>
                  <a:gd name="T23" fmla="*/ 1 h 8"/>
                  <a:gd name="T24" fmla="*/ 4 w 8"/>
                  <a:gd name="T25" fmla="*/ 2 h 8"/>
                  <a:gd name="T26" fmla="*/ 8 w 8"/>
                  <a:gd name="T27" fmla="*/ 4 h 8"/>
                  <a:gd name="T28" fmla="*/ 8 w 8"/>
                  <a:gd name="T29" fmla="*/ 4 h 8"/>
                  <a:gd name="T30" fmla="*/ 3 w 8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2" y="6"/>
                      <a:pt x="4" y="7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4" y="7"/>
                      <a:pt x="2" y="6"/>
                      <a:pt x="1" y="5"/>
                    </a:cubicBezTo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4" y="4"/>
                      <a:pt x="5" y="5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5" y="4"/>
                      <a:pt x="4" y="3"/>
                      <a:pt x="2" y="2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7" name="Freeform 10069"/>
              <p:cNvSpPr>
                <a:spLocks noEditPoints="1"/>
              </p:cNvSpPr>
              <p:nvPr/>
            </p:nvSpPr>
            <p:spPr bwMode="auto">
              <a:xfrm>
                <a:off x="-73" y="3429"/>
                <a:ext cx="17" cy="17"/>
              </a:xfrm>
              <a:custGeom>
                <a:avLst/>
                <a:gdLst>
                  <a:gd name="T0" fmla="*/ 0 w 7"/>
                  <a:gd name="T1" fmla="*/ 3 h 7"/>
                  <a:gd name="T2" fmla="*/ 0 w 7"/>
                  <a:gd name="T3" fmla="*/ 4 h 7"/>
                  <a:gd name="T4" fmla="*/ 5 w 7"/>
                  <a:gd name="T5" fmla="*/ 7 h 7"/>
                  <a:gd name="T6" fmla="*/ 5 w 7"/>
                  <a:gd name="T7" fmla="*/ 6 h 7"/>
                  <a:gd name="T8" fmla="*/ 0 w 7"/>
                  <a:gd name="T9" fmla="*/ 3 h 7"/>
                  <a:gd name="T10" fmla="*/ 1 w 7"/>
                  <a:gd name="T11" fmla="*/ 2 h 7"/>
                  <a:gd name="T12" fmla="*/ 0 w 7"/>
                  <a:gd name="T13" fmla="*/ 2 h 7"/>
                  <a:gd name="T14" fmla="*/ 5 w 7"/>
                  <a:gd name="T15" fmla="*/ 5 h 7"/>
                  <a:gd name="T16" fmla="*/ 6 w 7"/>
                  <a:gd name="T17" fmla="*/ 5 h 7"/>
                  <a:gd name="T18" fmla="*/ 1 w 7"/>
                  <a:gd name="T19" fmla="*/ 2 h 7"/>
                  <a:gd name="T20" fmla="*/ 2 w 7"/>
                  <a:gd name="T21" fmla="*/ 0 h 7"/>
                  <a:gd name="T22" fmla="*/ 1 w 7"/>
                  <a:gd name="T23" fmla="*/ 1 h 7"/>
                  <a:gd name="T24" fmla="*/ 6 w 7"/>
                  <a:gd name="T25" fmla="*/ 4 h 7"/>
                  <a:gd name="T26" fmla="*/ 7 w 7"/>
                  <a:gd name="T27" fmla="*/ 3 h 7"/>
                  <a:gd name="T28" fmla="*/ 3 w 7"/>
                  <a:gd name="T29" fmla="*/ 1 h 7"/>
                  <a:gd name="T30" fmla="*/ 2 w 7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2" y="4"/>
                      <a:pt x="0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2" y="3"/>
                      <a:pt x="4" y="4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4" y="4"/>
                      <a:pt x="3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8" name="Freeform 10070"/>
              <p:cNvSpPr>
                <a:spLocks/>
              </p:cNvSpPr>
              <p:nvPr/>
            </p:nvSpPr>
            <p:spPr bwMode="auto">
              <a:xfrm>
                <a:off x="-73" y="3434"/>
                <a:ext cx="12" cy="9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5 w 5"/>
                  <a:gd name="T5" fmla="*/ 4 h 4"/>
                  <a:gd name="T6" fmla="*/ 5 w 5"/>
                  <a:gd name="T7" fmla="*/ 3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9" name="Freeform 10071"/>
              <p:cNvSpPr>
                <a:spLocks noEditPoints="1"/>
              </p:cNvSpPr>
              <p:nvPr/>
            </p:nvSpPr>
            <p:spPr bwMode="auto">
              <a:xfrm>
                <a:off x="-45" y="3431"/>
                <a:ext cx="104" cy="33"/>
              </a:xfrm>
              <a:custGeom>
                <a:avLst/>
                <a:gdLst>
                  <a:gd name="T0" fmla="*/ 23 w 44"/>
                  <a:gd name="T1" fmla="*/ 10 h 14"/>
                  <a:gd name="T2" fmla="*/ 22 w 44"/>
                  <a:gd name="T3" fmla="*/ 12 h 14"/>
                  <a:gd name="T4" fmla="*/ 26 w 44"/>
                  <a:gd name="T5" fmla="*/ 14 h 14"/>
                  <a:gd name="T6" fmla="*/ 28 w 44"/>
                  <a:gd name="T7" fmla="*/ 12 h 14"/>
                  <a:gd name="T8" fmla="*/ 23 w 44"/>
                  <a:gd name="T9" fmla="*/ 10 h 14"/>
                  <a:gd name="T10" fmla="*/ 16 w 44"/>
                  <a:gd name="T11" fmla="*/ 6 h 14"/>
                  <a:gd name="T12" fmla="*/ 15 w 44"/>
                  <a:gd name="T13" fmla="*/ 8 h 14"/>
                  <a:gd name="T14" fmla="*/ 21 w 44"/>
                  <a:gd name="T15" fmla="*/ 11 h 14"/>
                  <a:gd name="T16" fmla="*/ 22 w 44"/>
                  <a:gd name="T17" fmla="*/ 9 h 14"/>
                  <a:gd name="T18" fmla="*/ 16 w 44"/>
                  <a:gd name="T19" fmla="*/ 6 h 14"/>
                  <a:gd name="T20" fmla="*/ 19 w 44"/>
                  <a:gd name="T21" fmla="*/ 1 h 14"/>
                  <a:gd name="T22" fmla="*/ 16 w 44"/>
                  <a:gd name="T23" fmla="*/ 6 h 14"/>
                  <a:gd name="T24" fmla="*/ 22 w 44"/>
                  <a:gd name="T25" fmla="*/ 9 h 14"/>
                  <a:gd name="T26" fmla="*/ 22 w 44"/>
                  <a:gd name="T27" fmla="*/ 9 h 14"/>
                  <a:gd name="T28" fmla="*/ 23 w 44"/>
                  <a:gd name="T29" fmla="*/ 8 h 14"/>
                  <a:gd name="T30" fmla="*/ 23 w 44"/>
                  <a:gd name="T31" fmla="*/ 9 h 14"/>
                  <a:gd name="T32" fmla="*/ 28 w 44"/>
                  <a:gd name="T33" fmla="*/ 12 h 14"/>
                  <a:gd name="T34" fmla="*/ 28 w 44"/>
                  <a:gd name="T35" fmla="*/ 12 h 14"/>
                  <a:gd name="T36" fmla="*/ 30 w 44"/>
                  <a:gd name="T37" fmla="*/ 8 h 14"/>
                  <a:gd name="T38" fmla="*/ 22 w 44"/>
                  <a:gd name="T39" fmla="*/ 3 h 14"/>
                  <a:gd name="T40" fmla="*/ 20 w 44"/>
                  <a:gd name="T41" fmla="*/ 4 h 14"/>
                  <a:gd name="T42" fmla="*/ 21 w 44"/>
                  <a:gd name="T43" fmla="*/ 3 h 14"/>
                  <a:gd name="T44" fmla="*/ 19 w 44"/>
                  <a:gd name="T45" fmla="*/ 1 h 14"/>
                  <a:gd name="T46" fmla="*/ 2 w 44"/>
                  <a:gd name="T47" fmla="*/ 1 h 14"/>
                  <a:gd name="T48" fmla="*/ 0 w 44"/>
                  <a:gd name="T49" fmla="*/ 4 h 14"/>
                  <a:gd name="T50" fmla="*/ 0 w 44"/>
                  <a:gd name="T51" fmla="*/ 4 h 14"/>
                  <a:gd name="T52" fmla="*/ 2 w 44"/>
                  <a:gd name="T53" fmla="*/ 1 h 14"/>
                  <a:gd name="T54" fmla="*/ 2 w 44"/>
                  <a:gd name="T55" fmla="*/ 1 h 14"/>
                  <a:gd name="T56" fmla="*/ 41 w 44"/>
                  <a:gd name="T57" fmla="*/ 0 h 14"/>
                  <a:gd name="T58" fmla="*/ 41 w 44"/>
                  <a:gd name="T59" fmla="*/ 1 h 14"/>
                  <a:gd name="T60" fmla="*/ 43 w 44"/>
                  <a:gd name="T61" fmla="*/ 3 h 14"/>
                  <a:gd name="T62" fmla="*/ 44 w 44"/>
                  <a:gd name="T63" fmla="*/ 1 h 14"/>
                  <a:gd name="T64" fmla="*/ 41 w 44"/>
                  <a:gd name="T6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14">
                    <a:moveTo>
                      <a:pt x="23" y="10"/>
                    </a:moveTo>
                    <a:cubicBezTo>
                      <a:pt x="23" y="10"/>
                      <a:pt x="23" y="11"/>
                      <a:pt x="22" y="12"/>
                    </a:cubicBezTo>
                    <a:cubicBezTo>
                      <a:pt x="24" y="13"/>
                      <a:pt x="25" y="14"/>
                      <a:pt x="26" y="14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6" y="11"/>
                      <a:pt x="25" y="10"/>
                      <a:pt x="23" y="10"/>
                    </a:cubicBezTo>
                    <a:moveTo>
                      <a:pt x="16" y="6"/>
                    </a:moveTo>
                    <a:cubicBezTo>
                      <a:pt x="16" y="7"/>
                      <a:pt x="16" y="7"/>
                      <a:pt x="15" y="8"/>
                    </a:cubicBezTo>
                    <a:cubicBezTo>
                      <a:pt x="17" y="9"/>
                      <a:pt x="19" y="10"/>
                      <a:pt x="21" y="11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0" y="8"/>
                      <a:pt x="18" y="7"/>
                      <a:pt x="16" y="6"/>
                    </a:cubicBezTo>
                    <a:moveTo>
                      <a:pt x="19" y="1"/>
                    </a:moveTo>
                    <a:cubicBezTo>
                      <a:pt x="18" y="3"/>
                      <a:pt x="17" y="4"/>
                      <a:pt x="16" y="6"/>
                    </a:cubicBezTo>
                    <a:cubicBezTo>
                      <a:pt x="18" y="7"/>
                      <a:pt x="20" y="8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9"/>
                      <a:pt x="23" y="9"/>
                    </a:cubicBezTo>
                    <a:cubicBezTo>
                      <a:pt x="25" y="10"/>
                      <a:pt x="26" y="11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7" y="6"/>
                      <a:pt x="24" y="4"/>
                      <a:pt x="22" y="3"/>
                    </a:cubicBezTo>
                    <a:cubicBezTo>
                      <a:pt x="21" y="3"/>
                      <a:pt x="21" y="4"/>
                      <a:pt x="20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0" y="2"/>
                      <a:pt x="19" y="1"/>
                    </a:cubicBezTo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41" y="0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2"/>
                      <a:pt x="44" y="2"/>
                      <a:pt x="44" y="1"/>
                    </a:cubicBezTo>
                    <a:cubicBezTo>
                      <a:pt x="43" y="1"/>
                      <a:pt x="42" y="0"/>
                      <a:pt x="4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0" name="Freeform 10072"/>
              <p:cNvSpPr>
                <a:spLocks noEditPoints="1"/>
              </p:cNvSpPr>
              <p:nvPr/>
            </p:nvSpPr>
            <p:spPr bwMode="auto">
              <a:xfrm>
                <a:off x="-7" y="3446"/>
                <a:ext cx="29" cy="14"/>
              </a:xfrm>
              <a:custGeom>
                <a:avLst/>
                <a:gdLst>
                  <a:gd name="T0" fmla="*/ 7 w 12"/>
                  <a:gd name="T1" fmla="*/ 3 h 6"/>
                  <a:gd name="T2" fmla="*/ 7 w 12"/>
                  <a:gd name="T3" fmla="*/ 4 h 6"/>
                  <a:gd name="T4" fmla="*/ 12 w 12"/>
                  <a:gd name="T5" fmla="*/ 6 h 6"/>
                  <a:gd name="T6" fmla="*/ 12 w 12"/>
                  <a:gd name="T7" fmla="*/ 6 h 6"/>
                  <a:gd name="T8" fmla="*/ 7 w 12"/>
                  <a:gd name="T9" fmla="*/ 3 h 6"/>
                  <a:gd name="T10" fmla="*/ 0 w 12"/>
                  <a:gd name="T11" fmla="*/ 0 h 6"/>
                  <a:gd name="T12" fmla="*/ 0 w 12"/>
                  <a:gd name="T13" fmla="*/ 0 h 6"/>
                  <a:gd name="T14" fmla="*/ 6 w 12"/>
                  <a:gd name="T15" fmla="*/ 3 h 6"/>
                  <a:gd name="T16" fmla="*/ 6 w 12"/>
                  <a:gd name="T17" fmla="*/ 3 h 6"/>
                  <a:gd name="T18" fmla="*/ 0 w 12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7" y="3"/>
                    </a:moveTo>
                    <a:cubicBezTo>
                      <a:pt x="7" y="3"/>
                      <a:pt x="7" y="4"/>
                      <a:pt x="7" y="4"/>
                    </a:cubicBezTo>
                    <a:cubicBezTo>
                      <a:pt x="9" y="4"/>
                      <a:pt x="10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5"/>
                      <a:pt x="9" y="4"/>
                      <a:pt x="7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1" name="Freeform 10073"/>
              <p:cNvSpPr>
                <a:spLocks noEditPoints="1"/>
              </p:cNvSpPr>
              <p:nvPr/>
            </p:nvSpPr>
            <p:spPr bwMode="auto">
              <a:xfrm>
                <a:off x="-222" y="3436"/>
                <a:ext cx="291" cy="243"/>
              </a:xfrm>
              <a:custGeom>
                <a:avLst/>
                <a:gdLst>
                  <a:gd name="T0" fmla="*/ 0 w 123"/>
                  <a:gd name="T1" fmla="*/ 103 h 103"/>
                  <a:gd name="T2" fmla="*/ 12 w 123"/>
                  <a:gd name="T3" fmla="*/ 84 h 103"/>
                  <a:gd name="T4" fmla="*/ 12 w 123"/>
                  <a:gd name="T5" fmla="*/ 84 h 103"/>
                  <a:gd name="T6" fmla="*/ 12 w 123"/>
                  <a:gd name="T7" fmla="*/ 83 h 103"/>
                  <a:gd name="T8" fmla="*/ 13 w 123"/>
                  <a:gd name="T9" fmla="*/ 82 h 103"/>
                  <a:gd name="T10" fmla="*/ 15 w 123"/>
                  <a:gd name="T11" fmla="*/ 78 h 103"/>
                  <a:gd name="T12" fmla="*/ 19 w 123"/>
                  <a:gd name="T13" fmla="*/ 71 h 103"/>
                  <a:gd name="T14" fmla="*/ 20 w 123"/>
                  <a:gd name="T15" fmla="*/ 71 h 103"/>
                  <a:gd name="T16" fmla="*/ 20 w 123"/>
                  <a:gd name="T17" fmla="*/ 69 h 103"/>
                  <a:gd name="T18" fmla="*/ 21 w 123"/>
                  <a:gd name="T19" fmla="*/ 68 h 103"/>
                  <a:gd name="T20" fmla="*/ 22 w 123"/>
                  <a:gd name="T21" fmla="*/ 67 h 103"/>
                  <a:gd name="T22" fmla="*/ 23 w 123"/>
                  <a:gd name="T23" fmla="*/ 65 h 103"/>
                  <a:gd name="T24" fmla="*/ 23 w 123"/>
                  <a:gd name="T25" fmla="*/ 65 h 103"/>
                  <a:gd name="T26" fmla="*/ 23 w 123"/>
                  <a:gd name="T27" fmla="*/ 65 h 103"/>
                  <a:gd name="T28" fmla="*/ 27 w 123"/>
                  <a:gd name="T29" fmla="*/ 58 h 103"/>
                  <a:gd name="T30" fmla="*/ 28 w 123"/>
                  <a:gd name="T31" fmla="*/ 58 h 103"/>
                  <a:gd name="T32" fmla="*/ 29 w 123"/>
                  <a:gd name="T33" fmla="*/ 54 h 103"/>
                  <a:gd name="T34" fmla="*/ 29 w 123"/>
                  <a:gd name="T35" fmla="*/ 55 h 103"/>
                  <a:gd name="T36" fmla="*/ 30 w 123"/>
                  <a:gd name="T37" fmla="*/ 53 h 103"/>
                  <a:gd name="T38" fmla="*/ 30 w 123"/>
                  <a:gd name="T39" fmla="*/ 53 h 103"/>
                  <a:gd name="T40" fmla="*/ 31 w 123"/>
                  <a:gd name="T41" fmla="*/ 52 h 103"/>
                  <a:gd name="T42" fmla="*/ 38 w 123"/>
                  <a:gd name="T43" fmla="*/ 40 h 103"/>
                  <a:gd name="T44" fmla="*/ 38 w 123"/>
                  <a:gd name="T45" fmla="*/ 41 h 103"/>
                  <a:gd name="T46" fmla="*/ 39 w 123"/>
                  <a:gd name="T47" fmla="*/ 39 h 103"/>
                  <a:gd name="T48" fmla="*/ 39 w 123"/>
                  <a:gd name="T49" fmla="*/ 39 h 103"/>
                  <a:gd name="T50" fmla="*/ 39 w 123"/>
                  <a:gd name="T51" fmla="*/ 38 h 103"/>
                  <a:gd name="T52" fmla="*/ 41 w 123"/>
                  <a:gd name="T53" fmla="*/ 35 h 103"/>
                  <a:gd name="T54" fmla="*/ 41 w 123"/>
                  <a:gd name="T55" fmla="*/ 35 h 103"/>
                  <a:gd name="T56" fmla="*/ 41 w 123"/>
                  <a:gd name="T57" fmla="*/ 35 h 103"/>
                  <a:gd name="T58" fmla="*/ 43 w 123"/>
                  <a:gd name="T59" fmla="*/ 32 h 103"/>
                  <a:gd name="T60" fmla="*/ 43 w 123"/>
                  <a:gd name="T61" fmla="*/ 32 h 103"/>
                  <a:gd name="T62" fmla="*/ 48 w 123"/>
                  <a:gd name="T63" fmla="*/ 23 h 103"/>
                  <a:gd name="T64" fmla="*/ 48 w 123"/>
                  <a:gd name="T65" fmla="*/ 23 h 103"/>
                  <a:gd name="T66" fmla="*/ 48 w 123"/>
                  <a:gd name="T67" fmla="*/ 23 h 103"/>
                  <a:gd name="T68" fmla="*/ 50 w 123"/>
                  <a:gd name="T69" fmla="*/ 20 h 103"/>
                  <a:gd name="T70" fmla="*/ 51 w 123"/>
                  <a:gd name="T71" fmla="*/ 19 h 103"/>
                  <a:gd name="T72" fmla="*/ 55 w 123"/>
                  <a:gd name="T73" fmla="*/ 11 h 103"/>
                  <a:gd name="T74" fmla="*/ 55 w 123"/>
                  <a:gd name="T75" fmla="*/ 11 h 103"/>
                  <a:gd name="T76" fmla="*/ 55 w 123"/>
                  <a:gd name="T77" fmla="*/ 11 h 103"/>
                  <a:gd name="T78" fmla="*/ 55 w 123"/>
                  <a:gd name="T79" fmla="*/ 11 h 103"/>
                  <a:gd name="T80" fmla="*/ 56 w 123"/>
                  <a:gd name="T81" fmla="*/ 11 h 103"/>
                  <a:gd name="T82" fmla="*/ 79 w 123"/>
                  <a:gd name="T83" fmla="*/ 1 h 103"/>
                  <a:gd name="T84" fmla="*/ 80 w 123"/>
                  <a:gd name="T85" fmla="*/ 1 h 103"/>
                  <a:gd name="T86" fmla="*/ 77 w 123"/>
                  <a:gd name="T87" fmla="*/ 3 h 103"/>
                  <a:gd name="T88" fmla="*/ 79 w 123"/>
                  <a:gd name="T89" fmla="*/ 0 h 103"/>
                  <a:gd name="T90" fmla="*/ 119 w 123"/>
                  <a:gd name="T91" fmla="*/ 1 h 103"/>
                  <a:gd name="T92" fmla="*/ 123 w 123"/>
                  <a:gd name="T93" fmla="*/ 2 h 103"/>
                  <a:gd name="T94" fmla="*/ 76 w 123"/>
                  <a:gd name="T95" fmla="*/ 3 h 103"/>
                  <a:gd name="T96" fmla="*/ 78 w 123"/>
                  <a:gd name="T9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103">
                    <a:moveTo>
                      <a:pt x="6" y="93"/>
                    </a:moveTo>
                    <a:cubicBezTo>
                      <a:pt x="4" y="96"/>
                      <a:pt x="2" y="99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" y="99"/>
                      <a:pt x="4" y="96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moveTo>
                      <a:pt x="12" y="84"/>
                    </a:moveTo>
                    <a:cubicBezTo>
                      <a:pt x="11" y="85"/>
                      <a:pt x="11" y="85"/>
                      <a:pt x="10" y="86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1" y="85"/>
                      <a:pt x="11" y="85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moveTo>
                      <a:pt x="13" y="82"/>
                    </a:moveTo>
                    <a:cubicBezTo>
                      <a:pt x="13" y="82"/>
                      <a:pt x="13" y="82"/>
                      <a:pt x="12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moveTo>
                      <a:pt x="16" y="77"/>
                    </a:moveTo>
                    <a:cubicBezTo>
                      <a:pt x="16" y="77"/>
                      <a:pt x="15" y="77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moveTo>
                      <a:pt x="19" y="71"/>
                    </a:moveTo>
                    <a:cubicBezTo>
                      <a:pt x="19" y="72"/>
                      <a:pt x="18" y="74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8" y="74"/>
                      <a:pt x="19" y="72"/>
                      <a:pt x="20" y="71"/>
                    </a:cubicBezTo>
                    <a:cubicBezTo>
                      <a:pt x="20" y="71"/>
                      <a:pt x="20" y="71"/>
                      <a:pt x="19" y="71"/>
                    </a:cubicBezTo>
                    <a:moveTo>
                      <a:pt x="21" y="68"/>
                    </a:moveTo>
                    <a:cubicBezTo>
                      <a:pt x="21" y="68"/>
                      <a:pt x="21" y="69"/>
                      <a:pt x="20" y="69"/>
                    </a:cubicBezTo>
                    <a:cubicBezTo>
                      <a:pt x="20" y="69"/>
                      <a:pt x="20" y="69"/>
                      <a:pt x="21" y="69"/>
                    </a:cubicBezTo>
                    <a:cubicBezTo>
                      <a:pt x="21" y="69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moveTo>
                      <a:pt x="22" y="66"/>
                    </a:move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7"/>
                      <a:pt x="22" y="67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moveTo>
                      <a:pt x="23" y="65"/>
                    </a:moveTo>
                    <a:cubicBezTo>
                      <a:pt x="23" y="65"/>
                      <a:pt x="23" y="66"/>
                      <a:pt x="22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moveTo>
                      <a:pt x="27" y="58"/>
                    </a:moveTo>
                    <a:cubicBezTo>
                      <a:pt x="26" y="60"/>
                      <a:pt x="24" y="62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5" y="63"/>
                      <a:pt x="26" y="60"/>
                      <a:pt x="28" y="58"/>
                    </a:cubicBezTo>
                    <a:cubicBezTo>
                      <a:pt x="27" y="58"/>
                      <a:pt x="27" y="58"/>
                      <a:pt x="27" y="58"/>
                    </a:cubicBezTo>
                    <a:moveTo>
                      <a:pt x="28" y="57"/>
                    </a:moveTo>
                    <a:cubicBezTo>
                      <a:pt x="28" y="57"/>
                      <a:pt x="27" y="57"/>
                      <a:pt x="27" y="57"/>
                    </a:cubicBezTo>
                    <a:cubicBezTo>
                      <a:pt x="27" y="57"/>
                      <a:pt x="28" y="58"/>
                      <a:pt x="28" y="58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moveTo>
                      <a:pt x="29" y="54"/>
                    </a:move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29" y="55"/>
                      <a:pt x="29" y="54"/>
                    </a:cubicBezTo>
                    <a:moveTo>
                      <a:pt x="30" y="53"/>
                    </a:move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1" y="53"/>
                    </a:cubicBezTo>
                    <a:cubicBezTo>
                      <a:pt x="30" y="53"/>
                      <a:pt x="30" y="53"/>
                      <a:pt x="30" y="53"/>
                    </a:cubicBezTo>
                    <a:moveTo>
                      <a:pt x="36" y="44"/>
                    </a:moveTo>
                    <a:cubicBezTo>
                      <a:pt x="34" y="46"/>
                      <a:pt x="32" y="49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3" y="50"/>
                      <a:pt x="34" y="47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moveTo>
                      <a:pt x="38" y="40"/>
                    </a:move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0"/>
                      <a:pt x="38" y="40"/>
                    </a:cubicBezTo>
                    <a:moveTo>
                      <a:pt x="39" y="39"/>
                    </a:move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moveTo>
                      <a:pt x="40" y="36"/>
                    </a:moveTo>
                    <a:cubicBezTo>
                      <a:pt x="40" y="37"/>
                      <a:pt x="39" y="37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40" y="38"/>
                      <a:pt x="40" y="37"/>
                      <a:pt x="41" y="36"/>
                    </a:cubicBezTo>
                    <a:cubicBezTo>
                      <a:pt x="41" y="36"/>
                      <a:pt x="40" y="36"/>
                      <a:pt x="40" y="36"/>
                    </a:cubicBezTo>
                    <a:moveTo>
                      <a:pt x="41" y="35"/>
                    </a:moveTo>
                    <a:cubicBezTo>
                      <a:pt x="41" y="35"/>
                      <a:pt x="41" y="35"/>
                      <a:pt x="40" y="36"/>
                    </a:cubicBezTo>
                    <a:cubicBezTo>
                      <a:pt x="40" y="36"/>
                      <a:pt x="41" y="36"/>
                      <a:pt x="41" y="36"/>
                    </a:cubicBezTo>
                    <a:cubicBezTo>
                      <a:pt x="41" y="36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moveTo>
                      <a:pt x="43" y="32"/>
                    </a:moveTo>
                    <a:cubicBezTo>
                      <a:pt x="42" y="33"/>
                      <a:pt x="41" y="34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2" y="34"/>
                      <a:pt x="42" y="33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moveTo>
                      <a:pt x="45" y="28"/>
                    </a:moveTo>
                    <a:cubicBezTo>
                      <a:pt x="44" y="29"/>
                      <a:pt x="43" y="31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1"/>
                      <a:pt x="45" y="30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moveTo>
                      <a:pt x="48" y="23"/>
                    </a:move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6" y="26"/>
                      <a:pt x="47" y="25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moveTo>
                      <a:pt x="50" y="20"/>
                    </a:moveTo>
                    <a:cubicBezTo>
                      <a:pt x="49" y="21"/>
                      <a:pt x="49" y="22"/>
                      <a:pt x="48" y="23"/>
                    </a:cubicBezTo>
                    <a:cubicBezTo>
                      <a:pt x="48" y="23"/>
                      <a:pt x="48" y="23"/>
                      <a:pt x="49" y="23"/>
                    </a:cubicBezTo>
                    <a:cubicBezTo>
                      <a:pt x="49" y="22"/>
                      <a:pt x="50" y="21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moveTo>
                      <a:pt x="50" y="19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moveTo>
                      <a:pt x="55" y="11"/>
                    </a:moveTo>
                    <a:cubicBezTo>
                      <a:pt x="54" y="13"/>
                      <a:pt x="52" y="16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6"/>
                      <a:pt x="54" y="14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moveTo>
                      <a:pt x="55" y="11"/>
                    </a:move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moveTo>
                      <a:pt x="61" y="1"/>
                    </a:moveTo>
                    <a:cubicBezTo>
                      <a:pt x="59" y="4"/>
                      <a:pt x="57" y="7"/>
                      <a:pt x="55" y="10"/>
                    </a:cubicBezTo>
                    <a:cubicBezTo>
                      <a:pt x="55" y="11"/>
                      <a:pt x="56" y="11"/>
                      <a:pt x="56" y="11"/>
                    </a:cubicBezTo>
                    <a:cubicBezTo>
                      <a:pt x="58" y="8"/>
                      <a:pt x="60" y="4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moveTo>
                      <a:pt x="79" y="1"/>
                    </a:moveTo>
                    <a:cubicBezTo>
                      <a:pt x="79" y="2"/>
                      <a:pt x="78" y="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9" y="3"/>
                      <a:pt x="80" y="2"/>
                      <a:pt x="80" y="1"/>
                    </a:cubicBezTo>
                    <a:cubicBezTo>
                      <a:pt x="80" y="1"/>
                      <a:pt x="80" y="1"/>
                      <a:pt x="79" y="1"/>
                    </a:cubicBezTo>
                    <a:moveTo>
                      <a:pt x="79" y="0"/>
                    </a:moveTo>
                    <a:cubicBezTo>
                      <a:pt x="78" y="1"/>
                      <a:pt x="77" y="2"/>
                      <a:pt x="77" y="3"/>
                    </a:cubicBezTo>
                    <a:cubicBezTo>
                      <a:pt x="77" y="3"/>
                      <a:pt x="77" y="3"/>
                      <a:pt x="77" y="4"/>
                    </a:cubicBezTo>
                    <a:cubicBezTo>
                      <a:pt x="78" y="2"/>
                      <a:pt x="78" y="1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120" y="0"/>
                    </a:moveTo>
                    <a:cubicBezTo>
                      <a:pt x="120" y="0"/>
                      <a:pt x="120" y="0"/>
                      <a:pt x="120" y="0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20" y="2"/>
                      <a:pt x="121" y="2"/>
                      <a:pt x="122" y="3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2" y="1"/>
                      <a:pt x="121" y="1"/>
                      <a:pt x="120" y="0"/>
                    </a:cubicBezTo>
                    <a:moveTo>
                      <a:pt x="78" y="0"/>
                    </a:moveTo>
                    <a:cubicBezTo>
                      <a:pt x="77" y="1"/>
                      <a:pt x="77" y="2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3"/>
                      <a:pt x="77" y="3"/>
                      <a:pt x="77" y="2"/>
                    </a:cubicBezTo>
                    <a:cubicBezTo>
                      <a:pt x="77" y="1"/>
                      <a:pt x="78" y="1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2" name="Freeform 10074"/>
              <p:cNvSpPr>
                <a:spLocks noEditPoints="1"/>
              </p:cNvSpPr>
              <p:nvPr/>
            </p:nvSpPr>
            <p:spPr bwMode="auto">
              <a:xfrm>
                <a:off x="-151" y="3540"/>
                <a:ext cx="14" cy="21"/>
              </a:xfrm>
              <a:custGeom>
                <a:avLst/>
                <a:gdLst>
                  <a:gd name="T0" fmla="*/ 1 w 6"/>
                  <a:gd name="T1" fmla="*/ 8 h 9"/>
                  <a:gd name="T2" fmla="*/ 0 w 6"/>
                  <a:gd name="T3" fmla="*/ 9 h 9"/>
                  <a:gd name="T4" fmla="*/ 1 w 6"/>
                  <a:gd name="T5" fmla="*/ 9 h 9"/>
                  <a:gd name="T6" fmla="*/ 1 w 6"/>
                  <a:gd name="T7" fmla="*/ 8 h 9"/>
                  <a:gd name="T8" fmla="*/ 1 w 6"/>
                  <a:gd name="T9" fmla="*/ 8 h 9"/>
                  <a:gd name="T10" fmla="*/ 6 w 6"/>
                  <a:gd name="T11" fmla="*/ 0 h 9"/>
                  <a:gd name="T12" fmla="*/ 6 w 6"/>
                  <a:gd name="T13" fmla="*/ 0 h 9"/>
                  <a:gd name="T14" fmla="*/ 6 w 6"/>
                  <a:gd name="T15" fmla="*/ 0 h 9"/>
                  <a:gd name="T16" fmla="*/ 6 w 6"/>
                  <a:gd name="T17" fmla="*/ 0 h 9"/>
                  <a:gd name="T18" fmla="*/ 6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1" y="8"/>
                    </a:move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3" name="Freeform 10075"/>
              <p:cNvSpPr>
                <a:spLocks/>
              </p:cNvSpPr>
              <p:nvPr/>
            </p:nvSpPr>
            <p:spPr bwMode="auto">
              <a:xfrm>
                <a:off x="-132" y="352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4" name="Freeform 10076"/>
              <p:cNvSpPr>
                <a:spLocks/>
              </p:cNvSpPr>
              <p:nvPr/>
            </p:nvSpPr>
            <p:spPr bwMode="auto">
              <a:xfrm>
                <a:off x="-130" y="3526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5" name="Freeform 10077"/>
              <p:cNvSpPr>
                <a:spLocks noEditPoints="1"/>
              </p:cNvSpPr>
              <p:nvPr/>
            </p:nvSpPr>
            <p:spPr bwMode="auto">
              <a:xfrm>
                <a:off x="-125" y="3512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3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6" name="Oval 10078"/>
              <p:cNvSpPr>
                <a:spLocks noChangeArrowheads="1"/>
              </p:cNvSpPr>
              <p:nvPr/>
            </p:nvSpPr>
            <p:spPr bwMode="auto">
              <a:xfrm>
                <a:off x="-115" y="350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7" name="Freeform 10079"/>
              <p:cNvSpPr>
                <a:spLocks/>
              </p:cNvSpPr>
              <p:nvPr/>
            </p:nvSpPr>
            <p:spPr bwMode="auto">
              <a:xfrm>
                <a:off x="-127" y="352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8" name="Freeform 10080"/>
              <p:cNvSpPr>
                <a:spLocks noEditPoints="1"/>
              </p:cNvSpPr>
              <p:nvPr/>
            </p:nvSpPr>
            <p:spPr bwMode="auto">
              <a:xfrm>
                <a:off x="-108" y="3481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0 w 3"/>
                  <a:gd name="T5" fmla="*/ 4 h 4"/>
                  <a:gd name="T6" fmla="*/ 1 w 3"/>
                  <a:gd name="T7" fmla="*/ 4 h 4"/>
                  <a:gd name="T8" fmla="*/ 0 w 3"/>
                  <a:gd name="T9" fmla="*/ 4 h 4"/>
                  <a:gd name="T10" fmla="*/ 2 w 3"/>
                  <a:gd name="T11" fmla="*/ 0 h 4"/>
                  <a:gd name="T12" fmla="*/ 2 w 3"/>
                  <a:gd name="T13" fmla="*/ 1 h 4"/>
                  <a:gd name="T14" fmla="*/ 2 w 3"/>
                  <a:gd name="T15" fmla="*/ 1 h 4"/>
                  <a:gd name="T16" fmla="*/ 3 w 3"/>
                  <a:gd name="T17" fmla="*/ 0 h 4"/>
                  <a:gd name="T18" fmla="*/ 2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9" name="Freeform 10081"/>
              <p:cNvSpPr>
                <a:spLocks noEditPoints="1"/>
              </p:cNvSpPr>
              <p:nvPr/>
            </p:nvSpPr>
            <p:spPr bwMode="auto">
              <a:xfrm>
                <a:off x="-104" y="348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0" name="Freeform 10082"/>
              <p:cNvSpPr>
                <a:spLocks noEditPoints="1"/>
              </p:cNvSpPr>
              <p:nvPr/>
            </p:nvSpPr>
            <p:spPr bwMode="auto">
              <a:xfrm>
                <a:off x="-92" y="3460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1" name="Freeform 10083"/>
              <p:cNvSpPr>
                <a:spLocks/>
              </p:cNvSpPr>
              <p:nvPr/>
            </p:nvSpPr>
            <p:spPr bwMode="auto">
              <a:xfrm>
                <a:off x="-174" y="359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2" name="Freeform 10084"/>
              <p:cNvSpPr>
                <a:spLocks noEditPoints="1"/>
              </p:cNvSpPr>
              <p:nvPr/>
            </p:nvSpPr>
            <p:spPr bwMode="auto">
              <a:xfrm>
                <a:off x="-226" y="3526"/>
                <a:ext cx="96" cy="163"/>
              </a:xfrm>
              <a:custGeom>
                <a:avLst/>
                <a:gdLst>
                  <a:gd name="T0" fmla="*/ 0 w 41"/>
                  <a:gd name="T1" fmla="*/ 69 h 69"/>
                  <a:gd name="T2" fmla="*/ 2 w 41"/>
                  <a:gd name="T3" fmla="*/ 65 h 69"/>
                  <a:gd name="T4" fmla="*/ 8 w 41"/>
                  <a:gd name="T5" fmla="*/ 55 h 69"/>
                  <a:gd name="T6" fmla="*/ 12 w 41"/>
                  <a:gd name="T7" fmla="*/ 48 h 69"/>
                  <a:gd name="T8" fmla="*/ 14 w 41"/>
                  <a:gd name="T9" fmla="*/ 45 h 69"/>
                  <a:gd name="T10" fmla="*/ 14 w 41"/>
                  <a:gd name="T11" fmla="*/ 46 h 69"/>
                  <a:gd name="T12" fmla="*/ 14 w 41"/>
                  <a:gd name="T13" fmla="*/ 45 h 69"/>
                  <a:gd name="T14" fmla="*/ 15 w 41"/>
                  <a:gd name="T15" fmla="*/ 44 h 69"/>
                  <a:gd name="T16" fmla="*/ 17 w 41"/>
                  <a:gd name="T17" fmla="*/ 40 h 69"/>
                  <a:gd name="T18" fmla="*/ 19 w 41"/>
                  <a:gd name="T19" fmla="*/ 37 h 69"/>
                  <a:gd name="T20" fmla="*/ 18 w 41"/>
                  <a:gd name="T21" fmla="*/ 39 h 69"/>
                  <a:gd name="T22" fmla="*/ 19 w 41"/>
                  <a:gd name="T23" fmla="*/ 37 h 69"/>
                  <a:gd name="T24" fmla="*/ 21 w 41"/>
                  <a:gd name="T25" fmla="*/ 33 h 69"/>
                  <a:gd name="T26" fmla="*/ 22 w 41"/>
                  <a:gd name="T27" fmla="*/ 32 h 69"/>
                  <a:gd name="T28" fmla="*/ 24 w 41"/>
                  <a:gd name="T29" fmla="*/ 28 h 69"/>
                  <a:gd name="T30" fmla="*/ 23 w 41"/>
                  <a:gd name="T31" fmla="*/ 30 h 69"/>
                  <a:gd name="T32" fmla="*/ 24 w 41"/>
                  <a:gd name="T33" fmla="*/ 28 h 69"/>
                  <a:gd name="T34" fmla="*/ 24 w 41"/>
                  <a:gd name="T35" fmla="*/ 28 h 69"/>
                  <a:gd name="T36" fmla="*/ 25 w 41"/>
                  <a:gd name="T37" fmla="*/ 28 h 69"/>
                  <a:gd name="T38" fmla="*/ 25 w 41"/>
                  <a:gd name="T39" fmla="*/ 27 h 69"/>
                  <a:gd name="T40" fmla="*/ 25 w 41"/>
                  <a:gd name="T41" fmla="*/ 27 h 69"/>
                  <a:gd name="T42" fmla="*/ 25 w 41"/>
                  <a:gd name="T43" fmla="*/ 27 h 69"/>
                  <a:gd name="T44" fmla="*/ 29 w 41"/>
                  <a:gd name="T45" fmla="*/ 20 h 69"/>
                  <a:gd name="T46" fmla="*/ 30 w 41"/>
                  <a:gd name="T47" fmla="*/ 20 h 69"/>
                  <a:gd name="T48" fmla="*/ 31 w 41"/>
                  <a:gd name="T49" fmla="*/ 17 h 69"/>
                  <a:gd name="T50" fmla="*/ 30 w 41"/>
                  <a:gd name="T51" fmla="*/ 19 h 69"/>
                  <a:gd name="T52" fmla="*/ 31 w 41"/>
                  <a:gd name="T53" fmla="*/ 17 h 69"/>
                  <a:gd name="T54" fmla="*/ 31 w 41"/>
                  <a:gd name="T55" fmla="*/ 16 h 69"/>
                  <a:gd name="T56" fmla="*/ 32 w 41"/>
                  <a:gd name="T57" fmla="*/ 15 h 69"/>
                  <a:gd name="T58" fmla="*/ 39 w 41"/>
                  <a:gd name="T59" fmla="*/ 3 h 69"/>
                  <a:gd name="T60" fmla="*/ 38 w 41"/>
                  <a:gd name="T61" fmla="*/ 6 h 69"/>
                  <a:gd name="T62" fmla="*/ 39 w 41"/>
                  <a:gd name="T63" fmla="*/ 3 h 69"/>
                  <a:gd name="T64" fmla="*/ 40 w 41"/>
                  <a:gd name="T65" fmla="*/ 2 h 69"/>
                  <a:gd name="T66" fmla="*/ 41 w 41"/>
                  <a:gd name="T67" fmla="*/ 1 h 69"/>
                  <a:gd name="T68" fmla="*/ 41 w 41"/>
                  <a:gd name="T69" fmla="*/ 0 h 69"/>
                  <a:gd name="T70" fmla="*/ 41 w 41"/>
                  <a:gd name="T71" fmla="*/ 1 h 69"/>
                  <a:gd name="T72" fmla="*/ 41 w 41"/>
                  <a:gd name="T7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69">
                    <a:moveTo>
                      <a:pt x="2" y="65"/>
                    </a:moveTo>
                    <a:cubicBezTo>
                      <a:pt x="2" y="66"/>
                      <a:pt x="1" y="68"/>
                      <a:pt x="0" y="69"/>
                    </a:cubicBezTo>
                    <a:cubicBezTo>
                      <a:pt x="1" y="68"/>
                      <a:pt x="2" y="66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moveTo>
                      <a:pt x="12" y="48"/>
                    </a:moveTo>
                    <a:cubicBezTo>
                      <a:pt x="11" y="50"/>
                      <a:pt x="10" y="53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10" y="53"/>
                      <a:pt x="11" y="50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moveTo>
                      <a:pt x="14" y="45"/>
                    </a:moveTo>
                    <a:cubicBezTo>
                      <a:pt x="14" y="45"/>
                      <a:pt x="14" y="45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moveTo>
                      <a:pt x="17" y="40"/>
                    </a:moveTo>
                    <a:cubicBezTo>
                      <a:pt x="16" y="41"/>
                      <a:pt x="16" y="42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42"/>
                      <a:pt x="17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moveTo>
                      <a:pt x="19" y="37"/>
                    </a:moveTo>
                    <a:cubicBezTo>
                      <a:pt x="18" y="38"/>
                      <a:pt x="18" y="38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8"/>
                      <a:pt x="19" y="38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moveTo>
                      <a:pt x="22" y="32"/>
                    </a:moveTo>
                    <a:cubicBezTo>
                      <a:pt x="22" y="32"/>
                      <a:pt x="22" y="32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moveTo>
                      <a:pt x="24" y="28"/>
                    </a:moveTo>
                    <a:cubicBezTo>
                      <a:pt x="24" y="29"/>
                      <a:pt x="23" y="29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8"/>
                      <a:pt x="24" y="28"/>
                    </a:cubicBezTo>
                    <a:moveTo>
                      <a:pt x="24" y="28"/>
                    </a:move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4" y="28"/>
                    </a:cubicBezTo>
                    <a:moveTo>
                      <a:pt x="25" y="27"/>
                    </a:move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moveTo>
                      <a:pt x="29" y="19"/>
                    </a:moveTo>
                    <a:cubicBezTo>
                      <a:pt x="29" y="19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29" y="19"/>
                      <a:pt x="29" y="19"/>
                    </a:cubicBezTo>
                    <a:moveTo>
                      <a:pt x="31" y="17"/>
                    </a:moveTo>
                    <a:cubicBezTo>
                      <a:pt x="31" y="17"/>
                      <a:pt x="30" y="18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8"/>
                      <a:pt x="31" y="18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moveTo>
                      <a:pt x="32" y="15"/>
                    </a:moveTo>
                    <a:cubicBezTo>
                      <a:pt x="32" y="15"/>
                      <a:pt x="31" y="16"/>
                      <a:pt x="31" y="16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moveTo>
                      <a:pt x="39" y="3"/>
                    </a:moveTo>
                    <a:cubicBezTo>
                      <a:pt x="39" y="4"/>
                      <a:pt x="38" y="5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5"/>
                      <a:pt x="39" y="4"/>
                      <a:pt x="40" y="3"/>
                    </a:cubicBezTo>
                    <a:cubicBezTo>
                      <a:pt x="39" y="3"/>
                      <a:pt x="39" y="3"/>
                      <a:pt x="39" y="3"/>
                    </a:cubicBezTo>
                    <a:moveTo>
                      <a:pt x="40" y="1"/>
                    </a:moveTo>
                    <a:cubicBezTo>
                      <a:pt x="40" y="1"/>
                      <a:pt x="40" y="2"/>
                      <a:pt x="40" y="2"/>
                    </a:cubicBezTo>
                    <a:cubicBezTo>
                      <a:pt x="40" y="2"/>
                      <a:pt x="40" y="3"/>
                      <a:pt x="40" y="3"/>
                    </a:cubicBezTo>
                    <a:cubicBezTo>
                      <a:pt x="40" y="2"/>
                      <a:pt x="40" y="2"/>
                      <a:pt x="41" y="1"/>
                    </a:cubicBezTo>
                    <a:cubicBezTo>
                      <a:pt x="40" y="1"/>
                      <a:pt x="40" y="1"/>
                      <a:pt x="40" y="1"/>
                    </a:cubicBezTo>
                    <a:moveTo>
                      <a:pt x="41" y="0"/>
                    </a:moveTo>
                    <a:cubicBezTo>
                      <a:pt x="41" y="0"/>
                      <a:pt x="41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3" name="Freeform 10085"/>
              <p:cNvSpPr>
                <a:spLocks noEditPoints="1"/>
              </p:cNvSpPr>
              <p:nvPr/>
            </p:nvSpPr>
            <p:spPr bwMode="auto">
              <a:xfrm>
                <a:off x="-380" y="3438"/>
                <a:ext cx="350" cy="496"/>
              </a:xfrm>
              <a:custGeom>
                <a:avLst/>
                <a:gdLst>
                  <a:gd name="T0" fmla="*/ 32 w 148"/>
                  <a:gd name="T1" fmla="*/ 201 h 210"/>
                  <a:gd name="T2" fmla="*/ 24 w 148"/>
                  <a:gd name="T3" fmla="*/ 198 h 210"/>
                  <a:gd name="T4" fmla="*/ 14 w 148"/>
                  <a:gd name="T5" fmla="*/ 198 h 210"/>
                  <a:gd name="T6" fmla="*/ 33 w 148"/>
                  <a:gd name="T7" fmla="*/ 201 h 210"/>
                  <a:gd name="T8" fmla="*/ 14 w 148"/>
                  <a:gd name="T9" fmla="*/ 192 h 210"/>
                  <a:gd name="T10" fmla="*/ 34 w 148"/>
                  <a:gd name="T11" fmla="*/ 187 h 210"/>
                  <a:gd name="T12" fmla="*/ 45 w 148"/>
                  <a:gd name="T13" fmla="*/ 184 h 210"/>
                  <a:gd name="T14" fmla="*/ 33 w 148"/>
                  <a:gd name="T15" fmla="*/ 178 h 210"/>
                  <a:gd name="T16" fmla="*/ 26 w 148"/>
                  <a:gd name="T17" fmla="*/ 174 h 210"/>
                  <a:gd name="T18" fmla="*/ 51 w 148"/>
                  <a:gd name="T19" fmla="*/ 172 h 210"/>
                  <a:gd name="T20" fmla="*/ 31 w 148"/>
                  <a:gd name="T21" fmla="*/ 169 h 210"/>
                  <a:gd name="T22" fmla="*/ 30 w 148"/>
                  <a:gd name="T23" fmla="*/ 167 h 210"/>
                  <a:gd name="T24" fmla="*/ 43 w 148"/>
                  <a:gd name="T25" fmla="*/ 166 h 210"/>
                  <a:gd name="T26" fmla="*/ 39 w 148"/>
                  <a:gd name="T27" fmla="*/ 164 h 210"/>
                  <a:gd name="T28" fmla="*/ 49 w 148"/>
                  <a:gd name="T29" fmla="*/ 161 h 210"/>
                  <a:gd name="T30" fmla="*/ 48 w 148"/>
                  <a:gd name="T31" fmla="*/ 161 h 210"/>
                  <a:gd name="T32" fmla="*/ 48 w 148"/>
                  <a:gd name="T33" fmla="*/ 159 h 210"/>
                  <a:gd name="T34" fmla="*/ 51 w 148"/>
                  <a:gd name="T35" fmla="*/ 158 h 210"/>
                  <a:gd name="T36" fmla="*/ 49 w 148"/>
                  <a:gd name="T37" fmla="*/ 157 h 210"/>
                  <a:gd name="T38" fmla="*/ 47 w 148"/>
                  <a:gd name="T39" fmla="*/ 156 h 210"/>
                  <a:gd name="T40" fmla="*/ 58 w 148"/>
                  <a:gd name="T41" fmla="*/ 154 h 210"/>
                  <a:gd name="T42" fmla="*/ 44 w 148"/>
                  <a:gd name="T43" fmla="*/ 154 h 210"/>
                  <a:gd name="T44" fmla="*/ 65 w 148"/>
                  <a:gd name="T45" fmla="*/ 149 h 210"/>
                  <a:gd name="T46" fmla="*/ 59 w 148"/>
                  <a:gd name="T47" fmla="*/ 146 h 210"/>
                  <a:gd name="T48" fmla="*/ 65 w 148"/>
                  <a:gd name="T49" fmla="*/ 143 h 210"/>
                  <a:gd name="T50" fmla="*/ 52 w 148"/>
                  <a:gd name="T51" fmla="*/ 141 h 210"/>
                  <a:gd name="T52" fmla="*/ 67 w 148"/>
                  <a:gd name="T53" fmla="*/ 133 h 210"/>
                  <a:gd name="T54" fmla="*/ 64 w 148"/>
                  <a:gd name="T55" fmla="*/ 129 h 210"/>
                  <a:gd name="T56" fmla="*/ 77 w 148"/>
                  <a:gd name="T57" fmla="*/ 118 h 210"/>
                  <a:gd name="T58" fmla="*/ 89 w 148"/>
                  <a:gd name="T59" fmla="*/ 101 h 210"/>
                  <a:gd name="T60" fmla="*/ 73 w 148"/>
                  <a:gd name="T61" fmla="*/ 105 h 210"/>
                  <a:gd name="T62" fmla="*/ 91 w 148"/>
                  <a:gd name="T63" fmla="*/ 90 h 210"/>
                  <a:gd name="T64" fmla="*/ 99 w 148"/>
                  <a:gd name="T65" fmla="*/ 85 h 210"/>
                  <a:gd name="T66" fmla="*/ 94 w 148"/>
                  <a:gd name="T67" fmla="*/ 84 h 210"/>
                  <a:gd name="T68" fmla="*/ 99 w 148"/>
                  <a:gd name="T69" fmla="*/ 77 h 210"/>
                  <a:gd name="T70" fmla="*/ 102 w 148"/>
                  <a:gd name="T71" fmla="*/ 75 h 210"/>
                  <a:gd name="T72" fmla="*/ 99 w 148"/>
                  <a:gd name="T73" fmla="*/ 75 h 210"/>
                  <a:gd name="T74" fmla="*/ 101 w 148"/>
                  <a:gd name="T75" fmla="*/ 72 h 210"/>
                  <a:gd name="T76" fmla="*/ 93 w 148"/>
                  <a:gd name="T77" fmla="*/ 67 h 210"/>
                  <a:gd name="T78" fmla="*/ 112 w 148"/>
                  <a:gd name="T79" fmla="*/ 68 h 210"/>
                  <a:gd name="T80" fmla="*/ 109 w 148"/>
                  <a:gd name="T81" fmla="*/ 65 h 210"/>
                  <a:gd name="T82" fmla="*/ 111 w 148"/>
                  <a:gd name="T83" fmla="*/ 63 h 210"/>
                  <a:gd name="T84" fmla="*/ 107 w 148"/>
                  <a:gd name="T85" fmla="*/ 60 h 210"/>
                  <a:gd name="T86" fmla="*/ 95 w 148"/>
                  <a:gd name="T87" fmla="*/ 57 h 210"/>
                  <a:gd name="T88" fmla="*/ 117 w 148"/>
                  <a:gd name="T89" fmla="*/ 52 h 210"/>
                  <a:gd name="T90" fmla="*/ 118 w 148"/>
                  <a:gd name="T91" fmla="*/ 47 h 210"/>
                  <a:gd name="T92" fmla="*/ 118 w 148"/>
                  <a:gd name="T93" fmla="*/ 45 h 210"/>
                  <a:gd name="T94" fmla="*/ 126 w 148"/>
                  <a:gd name="T95" fmla="*/ 45 h 210"/>
                  <a:gd name="T96" fmla="*/ 118 w 148"/>
                  <a:gd name="T97" fmla="*/ 41 h 210"/>
                  <a:gd name="T98" fmla="*/ 120 w 148"/>
                  <a:gd name="T99" fmla="*/ 41 h 210"/>
                  <a:gd name="T100" fmla="*/ 127 w 148"/>
                  <a:gd name="T101" fmla="*/ 36 h 210"/>
                  <a:gd name="T102" fmla="*/ 122 w 148"/>
                  <a:gd name="T103" fmla="*/ 33 h 210"/>
                  <a:gd name="T104" fmla="*/ 128 w 148"/>
                  <a:gd name="T105" fmla="*/ 30 h 210"/>
                  <a:gd name="T106" fmla="*/ 133 w 148"/>
                  <a:gd name="T107" fmla="*/ 28 h 210"/>
                  <a:gd name="T108" fmla="*/ 131 w 148"/>
                  <a:gd name="T109" fmla="*/ 27 h 210"/>
                  <a:gd name="T110" fmla="*/ 130 w 148"/>
                  <a:gd name="T111" fmla="*/ 26 h 210"/>
                  <a:gd name="T112" fmla="*/ 129 w 148"/>
                  <a:gd name="T113" fmla="*/ 24 h 210"/>
                  <a:gd name="T114" fmla="*/ 139 w 148"/>
                  <a:gd name="T115" fmla="*/ 19 h 210"/>
                  <a:gd name="T116" fmla="*/ 137 w 148"/>
                  <a:gd name="T117" fmla="*/ 18 h 210"/>
                  <a:gd name="T118" fmla="*/ 134 w 148"/>
                  <a:gd name="T119" fmla="*/ 17 h 210"/>
                  <a:gd name="T120" fmla="*/ 144 w 148"/>
                  <a:gd name="T121" fmla="*/ 10 h 210"/>
                  <a:gd name="T122" fmla="*/ 135 w 148"/>
                  <a:gd name="T123" fmla="*/ 1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" h="210">
                    <a:moveTo>
                      <a:pt x="7" y="203"/>
                    </a:moveTo>
                    <a:cubicBezTo>
                      <a:pt x="6" y="204"/>
                      <a:pt x="5" y="206"/>
                      <a:pt x="4" y="207"/>
                    </a:cubicBezTo>
                    <a:cubicBezTo>
                      <a:pt x="2" y="208"/>
                      <a:pt x="4" y="207"/>
                      <a:pt x="0" y="210"/>
                    </a:cubicBezTo>
                    <a:cubicBezTo>
                      <a:pt x="1" y="210"/>
                      <a:pt x="1" y="210"/>
                      <a:pt x="2" y="210"/>
                    </a:cubicBezTo>
                    <a:cubicBezTo>
                      <a:pt x="3" y="209"/>
                      <a:pt x="4" y="208"/>
                      <a:pt x="3" y="208"/>
                    </a:cubicBezTo>
                    <a:cubicBezTo>
                      <a:pt x="3" y="208"/>
                      <a:pt x="3" y="208"/>
                      <a:pt x="3" y="208"/>
                    </a:cubicBezTo>
                    <a:cubicBezTo>
                      <a:pt x="4" y="207"/>
                      <a:pt x="5" y="205"/>
                      <a:pt x="7" y="203"/>
                    </a:cubicBezTo>
                    <a:cubicBezTo>
                      <a:pt x="7" y="203"/>
                      <a:pt x="7" y="203"/>
                      <a:pt x="7" y="203"/>
                    </a:cubicBezTo>
                    <a:moveTo>
                      <a:pt x="32" y="202"/>
                    </a:moveTo>
                    <a:cubicBezTo>
                      <a:pt x="32" y="202"/>
                      <a:pt x="32" y="202"/>
                      <a:pt x="32" y="202"/>
                    </a:cubicBezTo>
                    <a:cubicBezTo>
                      <a:pt x="32" y="202"/>
                      <a:pt x="32" y="202"/>
                      <a:pt x="32" y="202"/>
                    </a:cubicBezTo>
                    <a:cubicBezTo>
                      <a:pt x="32" y="202"/>
                      <a:pt x="32" y="202"/>
                      <a:pt x="32" y="202"/>
                    </a:cubicBezTo>
                    <a:moveTo>
                      <a:pt x="31" y="201"/>
                    </a:move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1" y="201"/>
                      <a:pt x="31" y="201"/>
                    </a:cubicBezTo>
                    <a:moveTo>
                      <a:pt x="8" y="201"/>
                    </a:moveTo>
                    <a:cubicBezTo>
                      <a:pt x="8" y="201"/>
                      <a:pt x="8" y="201"/>
                      <a:pt x="8" y="201"/>
                    </a:cubicBezTo>
                    <a:cubicBezTo>
                      <a:pt x="8" y="201"/>
                      <a:pt x="8" y="201"/>
                      <a:pt x="8" y="201"/>
                    </a:cubicBezTo>
                    <a:cubicBezTo>
                      <a:pt x="8" y="201"/>
                      <a:pt x="8" y="201"/>
                      <a:pt x="8" y="201"/>
                    </a:cubicBezTo>
                    <a:cubicBezTo>
                      <a:pt x="8" y="201"/>
                      <a:pt x="8" y="201"/>
                      <a:pt x="8" y="201"/>
                    </a:cubicBezTo>
                    <a:moveTo>
                      <a:pt x="30" y="201"/>
                    </a:moveTo>
                    <a:cubicBezTo>
                      <a:pt x="30" y="201"/>
                      <a:pt x="30" y="201"/>
                      <a:pt x="30" y="201"/>
                    </a:cubicBez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0" y="201"/>
                      <a:pt x="30" y="201"/>
                    </a:cubicBezTo>
                    <a:moveTo>
                      <a:pt x="32" y="200"/>
                    </a:moveTo>
                    <a:cubicBezTo>
                      <a:pt x="32" y="200"/>
                      <a:pt x="32" y="200"/>
                      <a:pt x="32" y="200"/>
                    </a:cubicBezTo>
                    <a:cubicBezTo>
                      <a:pt x="32" y="200"/>
                      <a:pt x="32" y="200"/>
                      <a:pt x="32" y="200"/>
                    </a:cubicBezTo>
                    <a:cubicBezTo>
                      <a:pt x="32" y="200"/>
                      <a:pt x="32" y="200"/>
                      <a:pt x="32" y="201"/>
                    </a:cubicBezTo>
                    <a:cubicBezTo>
                      <a:pt x="32" y="201"/>
                      <a:pt x="32" y="201"/>
                      <a:pt x="32" y="201"/>
                    </a:cubicBezTo>
                    <a:cubicBezTo>
                      <a:pt x="33" y="201"/>
                      <a:pt x="33" y="201"/>
                      <a:pt x="33" y="201"/>
                    </a:cubicBezTo>
                    <a:cubicBezTo>
                      <a:pt x="33" y="201"/>
                      <a:pt x="33" y="200"/>
                      <a:pt x="32" y="200"/>
                    </a:cubicBezTo>
                    <a:moveTo>
                      <a:pt x="31" y="200"/>
                    </a:moveTo>
                    <a:cubicBezTo>
                      <a:pt x="31" y="200"/>
                      <a:pt x="31" y="200"/>
                      <a:pt x="31" y="201"/>
                    </a:cubicBez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2" y="201"/>
                      <a:pt x="32" y="201"/>
                    </a:cubicBezTo>
                    <a:cubicBezTo>
                      <a:pt x="32" y="201"/>
                      <a:pt x="32" y="201"/>
                      <a:pt x="32" y="201"/>
                    </a:cubicBezTo>
                    <a:cubicBezTo>
                      <a:pt x="32" y="200"/>
                      <a:pt x="32" y="200"/>
                      <a:pt x="32" y="200"/>
                    </a:cubicBezTo>
                    <a:cubicBezTo>
                      <a:pt x="32" y="200"/>
                      <a:pt x="32" y="200"/>
                      <a:pt x="32" y="200"/>
                    </a:cubicBezTo>
                    <a:cubicBezTo>
                      <a:pt x="32" y="200"/>
                      <a:pt x="31" y="200"/>
                      <a:pt x="32" y="200"/>
                    </a:cubicBezTo>
                    <a:cubicBezTo>
                      <a:pt x="31" y="200"/>
                      <a:pt x="31" y="200"/>
                      <a:pt x="31" y="200"/>
                    </a:cubicBezTo>
                    <a:moveTo>
                      <a:pt x="9" y="200"/>
                    </a:moveTo>
                    <a:cubicBezTo>
                      <a:pt x="9" y="200"/>
                      <a:pt x="9" y="200"/>
                      <a:pt x="9" y="200"/>
                    </a:cubicBezTo>
                    <a:cubicBezTo>
                      <a:pt x="9" y="200"/>
                      <a:pt x="9" y="200"/>
                      <a:pt x="9" y="200"/>
                    </a:cubicBezTo>
                    <a:cubicBezTo>
                      <a:pt x="9" y="200"/>
                      <a:pt x="9" y="200"/>
                      <a:pt x="9" y="200"/>
                    </a:cubicBezTo>
                    <a:cubicBezTo>
                      <a:pt x="9" y="200"/>
                      <a:pt x="9" y="200"/>
                      <a:pt x="9" y="200"/>
                    </a:cubicBezTo>
                    <a:moveTo>
                      <a:pt x="10" y="199"/>
                    </a:moveTo>
                    <a:cubicBezTo>
                      <a:pt x="10" y="199"/>
                      <a:pt x="10" y="199"/>
                      <a:pt x="10" y="199"/>
                    </a:cubicBezTo>
                    <a:cubicBezTo>
                      <a:pt x="10" y="199"/>
                      <a:pt x="10" y="199"/>
                      <a:pt x="10" y="199"/>
                    </a:cubicBezTo>
                    <a:cubicBezTo>
                      <a:pt x="10" y="199"/>
                      <a:pt x="10" y="199"/>
                      <a:pt x="10" y="199"/>
                    </a:cubicBezTo>
                    <a:cubicBezTo>
                      <a:pt x="10" y="199"/>
                      <a:pt x="10" y="199"/>
                      <a:pt x="10" y="199"/>
                    </a:cubicBezTo>
                    <a:moveTo>
                      <a:pt x="18" y="198"/>
                    </a:move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199"/>
                      <a:pt x="18" y="199"/>
                      <a:pt x="18" y="199"/>
                    </a:cubicBezTo>
                    <a:cubicBezTo>
                      <a:pt x="17" y="200"/>
                      <a:pt x="17" y="201"/>
                      <a:pt x="17" y="201"/>
                    </a:cubicBezTo>
                    <a:cubicBezTo>
                      <a:pt x="18" y="201"/>
                      <a:pt x="18" y="200"/>
                      <a:pt x="19" y="200"/>
                    </a:cubicBezTo>
                    <a:cubicBezTo>
                      <a:pt x="19" y="200"/>
                      <a:pt x="19" y="200"/>
                      <a:pt x="20" y="200"/>
                    </a:cubicBezTo>
                    <a:cubicBezTo>
                      <a:pt x="20" y="199"/>
                      <a:pt x="20" y="199"/>
                      <a:pt x="20" y="199"/>
                    </a:cubicBezTo>
                    <a:cubicBezTo>
                      <a:pt x="20" y="199"/>
                      <a:pt x="20" y="199"/>
                      <a:pt x="20" y="199"/>
                    </a:cubicBezTo>
                    <a:cubicBezTo>
                      <a:pt x="18" y="198"/>
                      <a:pt x="18" y="198"/>
                      <a:pt x="18" y="198"/>
                    </a:cubicBezTo>
                    <a:moveTo>
                      <a:pt x="25" y="197"/>
                    </a:moveTo>
                    <a:cubicBezTo>
                      <a:pt x="25" y="198"/>
                      <a:pt x="24" y="198"/>
                      <a:pt x="24" y="198"/>
                    </a:cubicBezTo>
                    <a:cubicBezTo>
                      <a:pt x="26" y="199"/>
                      <a:pt x="26" y="199"/>
                      <a:pt x="26" y="199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5" y="198"/>
                      <a:pt x="25" y="197"/>
                    </a:cubicBezTo>
                    <a:moveTo>
                      <a:pt x="16" y="197"/>
                    </a:moveTo>
                    <a:cubicBezTo>
                      <a:pt x="16" y="197"/>
                      <a:pt x="16" y="197"/>
                      <a:pt x="16" y="197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4" y="203"/>
                      <a:pt x="16" y="203"/>
                      <a:pt x="17" y="203"/>
                    </a:cubicBezTo>
                    <a:cubicBezTo>
                      <a:pt x="18" y="203"/>
                      <a:pt x="20" y="203"/>
                      <a:pt x="20" y="202"/>
                    </a:cubicBezTo>
                    <a:cubicBezTo>
                      <a:pt x="20" y="201"/>
                      <a:pt x="21" y="201"/>
                      <a:pt x="22" y="200"/>
                    </a:cubicBezTo>
                    <a:cubicBezTo>
                      <a:pt x="21" y="199"/>
                      <a:pt x="21" y="199"/>
                      <a:pt x="21" y="199"/>
                    </a:cubicBezTo>
                    <a:cubicBezTo>
                      <a:pt x="21" y="199"/>
                      <a:pt x="21" y="199"/>
                      <a:pt x="21" y="199"/>
                    </a:cubicBezTo>
                    <a:cubicBezTo>
                      <a:pt x="20" y="199"/>
                      <a:pt x="20" y="200"/>
                      <a:pt x="20" y="200"/>
                    </a:cubicBezTo>
                    <a:cubicBezTo>
                      <a:pt x="19" y="201"/>
                      <a:pt x="18" y="202"/>
                      <a:pt x="18" y="202"/>
                    </a:cubicBezTo>
                    <a:cubicBezTo>
                      <a:pt x="17" y="202"/>
                      <a:pt x="16" y="199"/>
                      <a:pt x="18" y="197"/>
                    </a:cubicBezTo>
                    <a:cubicBezTo>
                      <a:pt x="16" y="197"/>
                      <a:pt x="16" y="197"/>
                      <a:pt x="16" y="197"/>
                    </a:cubicBezTo>
                    <a:moveTo>
                      <a:pt x="25" y="197"/>
                    </a:moveTo>
                    <a:cubicBezTo>
                      <a:pt x="25" y="197"/>
                      <a:pt x="25" y="197"/>
                      <a:pt x="25" y="197"/>
                    </a:cubicBezTo>
                    <a:cubicBezTo>
                      <a:pt x="26" y="197"/>
                      <a:pt x="26" y="197"/>
                      <a:pt x="26" y="197"/>
                    </a:cubicBezTo>
                    <a:cubicBezTo>
                      <a:pt x="27" y="197"/>
                      <a:pt x="27" y="197"/>
                      <a:pt x="27" y="197"/>
                    </a:cubicBezTo>
                    <a:cubicBezTo>
                      <a:pt x="25" y="197"/>
                      <a:pt x="25" y="197"/>
                      <a:pt x="25" y="197"/>
                    </a:cubicBezTo>
                    <a:moveTo>
                      <a:pt x="23" y="196"/>
                    </a:moveTo>
                    <a:cubicBezTo>
                      <a:pt x="23" y="196"/>
                      <a:pt x="23" y="197"/>
                      <a:pt x="23" y="197"/>
                    </a:cubicBezTo>
                    <a:cubicBezTo>
                      <a:pt x="24" y="197"/>
                      <a:pt x="24" y="197"/>
                      <a:pt x="24" y="197"/>
                    </a:cubicBezTo>
                    <a:cubicBezTo>
                      <a:pt x="24" y="197"/>
                      <a:pt x="24" y="197"/>
                      <a:pt x="24" y="197"/>
                    </a:cubicBezTo>
                    <a:cubicBezTo>
                      <a:pt x="24" y="197"/>
                      <a:pt x="23" y="197"/>
                      <a:pt x="23" y="196"/>
                    </a:cubicBezTo>
                    <a:moveTo>
                      <a:pt x="15" y="196"/>
                    </a:moveTo>
                    <a:cubicBezTo>
                      <a:pt x="14" y="197"/>
                      <a:pt x="14" y="197"/>
                      <a:pt x="14" y="197"/>
                    </a:cubicBezTo>
                    <a:cubicBezTo>
                      <a:pt x="14" y="197"/>
                      <a:pt x="14" y="198"/>
                      <a:pt x="14" y="198"/>
                    </a:cubicBezTo>
                    <a:cubicBezTo>
                      <a:pt x="14" y="198"/>
                      <a:pt x="14" y="198"/>
                      <a:pt x="14" y="198"/>
                    </a:cubicBezTo>
                    <a:cubicBezTo>
                      <a:pt x="13" y="199"/>
                      <a:pt x="13" y="199"/>
                      <a:pt x="13" y="199"/>
                    </a:cubicBezTo>
                    <a:cubicBezTo>
                      <a:pt x="13" y="199"/>
                      <a:pt x="13" y="199"/>
                      <a:pt x="13" y="199"/>
                    </a:cubicBezTo>
                    <a:cubicBezTo>
                      <a:pt x="13" y="199"/>
                      <a:pt x="14" y="198"/>
                      <a:pt x="14" y="198"/>
                    </a:cubicBezTo>
                    <a:cubicBezTo>
                      <a:pt x="14" y="198"/>
                      <a:pt x="14" y="198"/>
                      <a:pt x="14" y="198"/>
                    </a:cubicBezTo>
                    <a:cubicBezTo>
                      <a:pt x="14" y="198"/>
                      <a:pt x="14" y="198"/>
                      <a:pt x="13" y="199"/>
                    </a:cubicBezTo>
                    <a:cubicBezTo>
                      <a:pt x="13" y="199"/>
                      <a:pt x="13" y="200"/>
                      <a:pt x="13" y="201"/>
                    </a:cubicBezTo>
                    <a:cubicBezTo>
                      <a:pt x="13" y="204"/>
                      <a:pt x="15" y="205"/>
                      <a:pt x="17" y="205"/>
                    </a:cubicBezTo>
                    <a:cubicBezTo>
                      <a:pt x="19" y="205"/>
                      <a:pt x="22" y="204"/>
                      <a:pt x="21" y="204"/>
                    </a:cubicBezTo>
                    <a:cubicBezTo>
                      <a:pt x="22" y="203"/>
                      <a:pt x="23" y="202"/>
                      <a:pt x="24" y="201"/>
                    </a:cubicBezTo>
                    <a:cubicBezTo>
                      <a:pt x="23" y="200"/>
                      <a:pt x="23" y="200"/>
                      <a:pt x="23" y="200"/>
                    </a:cubicBezTo>
                    <a:cubicBezTo>
                      <a:pt x="22" y="200"/>
                      <a:pt x="22" y="200"/>
                      <a:pt x="22" y="201"/>
                    </a:cubicBezTo>
                    <a:cubicBezTo>
                      <a:pt x="20" y="203"/>
                      <a:pt x="20" y="203"/>
                      <a:pt x="20" y="203"/>
                    </a:cubicBezTo>
                    <a:cubicBezTo>
                      <a:pt x="19" y="204"/>
                      <a:pt x="19" y="204"/>
                      <a:pt x="18" y="204"/>
                    </a:cubicBezTo>
                    <a:cubicBezTo>
                      <a:pt x="16" y="204"/>
                      <a:pt x="13" y="202"/>
                      <a:pt x="15" y="200"/>
                    </a:cubicBezTo>
                    <a:cubicBezTo>
                      <a:pt x="15" y="198"/>
                      <a:pt x="15" y="197"/>
                      <a:pt x="16" y="196"/>
                    </a:cubicBezTo>
                    <a:cubicBezTo>
                      <a:pt x="15" y="196"/>
                      <a:pt x="15" y="196"/>
                      <a:pt x="15" y="196"/>
                    </a:cubicBezTo>
                    <a:moveTo>
                      <a:pt x="20" y="194"/>
                    </a:moveTo>
                    <a:cubicBezTo>
                      <a:pt x="20" y="195"/>
                      <a:pt x="20" y="195"/>
                      <a:pt x="19" y="195"/>
                    </a:cubicBezTo>
                    <a:cubicBezTo>
                      <a:pt x="22" y="197"/>
                      <a:pt x="22" y="197"/>
                      <a:pt x="22" y="197"/>
                    </a:cubicBezTo>
                    <a:cubicBezTo>
                      <a:pt x="22" y="196"/>
                      <a:pt x="22" y="196"/>
                      <a:pt x="22" y="196"/>
                    </a:cubicBezTo>
                    <a:cubicBezTo>
                      <a:pt x="22" y="195"/>
                      <a:pt x="21" y="195"/>
                      <a:pt x="20" y="194"/>
                    </a:cubicBezTo>
                    <a:moveTo>
                      <a:pt x="12" y="194"/>
                    </a:moveTo>
                    <a:cubicBezTo>
                      <a:pt x="12" y="195"/>
                      <a:pt x="12" y="196"/>
                      <a:pt x="11" y="197"/>
                    </a:cubicBezTo>
                    <a:cubicBezTo>
                      <a:pt x="11" y="197"/>
                      <a:pt x="11" y="197"/>
                      <a:pt x="11" y="197"/>
                    </a:cubicBezTo>
                    <a:cubicBezTo>
                      <a:pt x="12" y="196"/>
                      <a:pt x="12" y="195"/>
                      <a:pt x="13" y="195"/>
                    </a:cubicBezTo>
                    <a:cubicBezTo>
                      <a:pt x="12" y="194"/>
                      <a:pt x="12" y="194"/>
                      <a:pt x="12" y="194"/>
                    </a:cubicBezTo>
                    <a:moveTo>
                      <a:pt x="34" y="194"/>
                    </a:moveTo>
                    <a:cubicBezTo>
                      <a:pt x="31" y="198"/>
                      <a:pt x="31" y="198"/>
                      <a:pt x="31" y="198"/>
                    </a:cubicBezTo>
                    <a:cubicBezTo>
                      <a:pt x="32" y="198"/>
                      <a:pt x="32" y="198"/>
                      <a:pt x="32" y="198"/>
                    </a:cubicBezTo>
                    <a:cubicBezTo>
                      <a:pt x="33" y="199"/>
                      <a:pt x="33" y="199"/>
                      <a:pt x="33" y="199"/>
                    </a:cubicBezTo>
                    <a:cubicBezTo>
                      <a:pt x="33" y="199"/>
                      <a:pt x="33" y="199"/>
                      <a:pt x="33" y="199"/>
                    </a:cubicBezTo>
                    <a:cubicBezTo>
                      <a:pt x="33" y="199"/>
                      <a:pt x="33" y="200"/>
                      <a:pt x="33" y="200"/>
                    </a:cubicBezTo>
                    <a:cubicBezTo>
                      <a:pt x="33" y="200"/>
                      <a:pt x="33" y="199"/>
                      <a:pt x="33" y="199"/>
                    </a:cubicBezTo>
                    <a:cubicBezTo>
                      <a:pt x="34" y="199"/>
                      <a:pt x="34" y="199"/>
                      <a:pt x="34" y="199"/>
                    </a:cubicBezTo>
                    <a:cubicBezTo>
                      <a:pt x="34" y="199"/>
                      <a:pt x="34" y="199"/>
                      <a:pt x="33" y="201"/>
                    </a:cubicBezTo>
                    <a:cubicBezTo>
                      <a:pt x="33" y="201"/>
                      <a:pt x="33" y="201"/>
                      <a:pt x="33" y="201"/>
                    </a:cubicBezTo>
                    <a:cubicBezTo>
                      <a:pt x="33" y="201"/>
                      <a:pt x="33" y="201"/>
                      <a:pt x="33" y="201"/>
                    </a:cubicBezTo>
                    <a:cubicBezTo>
                      <a:pt x="32" y="201"/>
                      <a:pt x="32" y="201"/>
                      <a:pt x="32" y="201"/>
                    </a:cubicBezTo>
                    <a:cubicBezTo>
                      <a:pt x="32" y="202"/>
                      <a:pt x="32" y="202"/>
                      <a:pt x="33" y="203"/>
                    </a:cubicBezTo>
                    <a:cubicBezTo>
                      <a:pt x="34" y="201"/>
                      <a:pt x="35" y="200"/>
                      <a:pt x="36" y="198"/>
                    </a:cubicBezTo>
                    <a:cubicBezTo>
                      <a:pt x="36" y="198"/>
                      <a:pt x="36" y="198"/>
                      <a:pt x="36" y="198"/>
                    </a:cubicBezTo>
                    <a:cubicBezTo>
                      <a:pt x="35" y="199"/>
                      <a:pt x="34" y="201"/>
                      <a:pt x="32" y="203"/>
                    </a:cubicBezTo>
                    <a:cubicBezTo>
                      <a:pt x="33" y="204"/>
                      <a:pt x="33" y="204"/>
                      <a:pt x="33" y="204"/>
                    </a:cubicBezTo>
                    <a:cubicBezTo>
                      <a:pt x="34" y="202"/>
                      <a:pt x="34" y="202"/>
                      <a:pt x="34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5" y="195"/>
                      <a:pt x="35" y="195"/>
                      <a:pt x="35" y="195"/>
                    </a:cubicBezTo>
                    <a:cubicBezTo>
                      <a:pt x="34" y="195"/>
                      <a:pt x="34" y="194"/>
                      <a:pt x="34" y="194"/>
                    </a:cubicBezTo>
                    <a:moveTo>
                      <a:pt x="18" y="193"/>
                    </a:moveTo>
                    <a:cubicBezTo>
                      <a:pt x="18" y="194"/>
                      <a:pt x="18" y="194"/>
                      <a:pt x="18" y="194"/>
                    </a:cubicBezTo>
                    <a:cubicBezTo>
                      <a:pt x="19" y="195"/>
                      <a:pt x="19" y="195"/>
                      <a:pt x="19" y="195"/>
                    </a:cubicBezTo>
                    <a:cubicBezTo>
                      <a:pt x="19" y="194"/>
                      <a:pt x="19" y="194"/>
                      <a:pt x="19" y="194"/>
                    </a:cubicBezTo>
                    <a:cubicBezTo>
                      <a:pt x="19" y="194"/>
                      <a:pt x="18" y="194"/>
                      <a:pt x="18" y="193"/>
                    </a:cubicBezTo>
                    <a:moveTo>
                      <a:pt x="16" y="192"/>
                    </a:moveTo>
                    <a:cubicBezTo>
                      <a:pt x="16" y="193"/>
                      <a:pt x="16" y="193"/>
                      <a:pt x="16" y="193"/>
                    </a:cubicBezTo>
                    <a:cubicBezTo>
                      <a:pt x="17" y="194"/>
                      <a:pt x="17" y="194"/>
                      <a:pt x="17" y="194"/>
                    </a:cubicBezTo>
                    <a:cubicBezTo>
                      <a:pt x="17" y="194"/>
                      <a:pt x="17" y="193"/>
                      <a:pt x="17" y="193"/>
                    </a:cubicBezTo>
                    <a:cubicBezTo>
                      <a:pt x="17" y="193"/>
                      <a:pt x="17" y="193"/>
                      <a:pt x="17" y="193"/>
                    </a:cubicBezTo>
                    <a:cubicBezTo>
                      <a:pt x="17" y="193"/>
                      <a:pt x="17" y="193"/>
                      <a:pt x="16" y="192"/>
                    </a:cubicBezTo>
                    <a:moveTo>
                      <a:pt x="29" y="192"/>
                    </a:moveTo>
                    <a:cubicBezTo>
                      <a:pt x="28" y="193"/>
                      <a:pt x="27" y="194"/>
                      <a:pt x="26" y="195"/>
                    </a:cubicBezTo>
                    <a:cubicBezTo>
                      <a:pt x="28" y="196"/>
                      <a:pt x="28" y="196"/>
                      <a:pt x="28" y="196"/>
                    </a:cubicBezTo>
                    <a:cubicBezTo>
                      <a:pt x="29" y="195"/>
                      <a:pt x="29" y="193"/>
                      <a:pt x="30" y="192"/>
                    </a:cubicBezTo>
                    <a:cubicBezTo>
                      <a:pt x="30" y="192"/>
                      <a:pt x="29" y="192"/>
                      <a:pt x="29" y="192"/>
                    </a:cubicBezTo>
                    <a:moveTo>
                      <a:pt x="15" y="191"/>
                    </a:moveTo>
                    <a:cubicBezTo>
                      <a:pt x="14" y="192"/>
                      <a:pt x="14" y="192"/>
                      <a:pt x="14" y="192"/>
                    </a:cubicBezTo>
                    <a:cubicBezTo>
                      <a:pt x="14" y="192"/>
                      <a:pt x="14" y="192"/>
                      <a:pt x="14" y="192"/>
                    </a:cubicBezTo>
                    <a:cubicBezTo>
                      <a:pt x="14" y="192"/>
                      <a:pt x="15" y="192"/>
                      <a:pt x="15" y="191"/>
                    </a:cubicBezTo>
                    <a:cubicBezTo>
                      <a:pt x="15" y="191"/>
                      <a:pt x="15" y="191"/>
                      <a:pt x="15" y="191"/>
                    </a:cubicBezTo>
                    <a:moveTo>
                      <a:pt x="27" y="191"/>
                    </a:moveTo>
                    <a:cubicBezTo>
                      <a:pt x="26" y="192"/>
                      <a:pt x="26" y="193"/>
                      <a:pt x="25" y="194"/>
                    </a:cubicBezTo>
                    <a:cubicBezTo>
                      <a:pt x="26" y="195"/>
                      <a:pt x="26" y="195"/>
                      <a:pt x="26" y="195"/>
                    </a:cubicBezTo>
                    <a:cubicBezTo>
                      <a:pt x="27" y="194"/>
                      <a:pt x="27" y="192"/>
                      <a:pt x="28" y="191"/>
                    </a:cubicBezTo>
                    <a:cubicBezTo>
                      <a:pt x="28" y="191"/>
                      <a:pt x="27" y="191"/>
                      <a:pt x="27" y="191"/>
                    </a:cubicBezTo>
                    <a:moveTo>
                      <a:pt x="37" y="189"/>
                    </a:moveTo>
                    <a:cubicBezTo>
                      <a:pt x="35" y="192"/>
                      <a:pt x="35" y="192"/>
                      <a:pt x="35" y="192"/>
                    </a:cubicBezTo>
                    <a:cubicBezTo>
                      <a:pt x="36" y="192"/>
                      <a:pt x="37" y="192"/>
                      <a:pt x="37" y="193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40" y="193"/>
                      <a:pt x="40" y="192"/>
                      <a:pt x="41" y="192"/>
                    </a:cubicBezTo>
                    <a:cubicBezTo>
                      <a:pt x="39" y="191"/>
                      <a:pt x="38" y="190"/>
                      <a:pt x="37" y="189"/>
                    </a:cubicBezTo>
                    <a:moveTo>
                      <a:pt x="23" y="188"/>
                    </a:moveTo>
                    <a:cubicBezTo>
                      <a:pt x="22" y="190"/>
                      <a:pt x="22" y="191"/>
                      <a:pt x="21" y="192"/>
                    </a:cubicBezTo>
                    <a:cubicBezTo>
                      <a:pt x="24" y="194"/>
                      <a:pt x="24" y="194"/>
                      <a:pt x="24" y="194"/>
                    </a:cubicBezTo>
                    <a:cubicBezTo>
                      <a:pt x="25" y="193"/>
                      <a:pt x="25" y="193"/>
                      <a:pt x="25" y="192"/>
                    </a:cubicBezTo>
                    <a:cubicBezTo>
                      <a:pt x="25" y="192"/>
                      <a:pt x="26" y="191"/>
                      <a:pt x="26" y="190"/>
                    </a:cubicBezTo>
                    <a:cubicBezTo>
                      <a:pt x="26" y="190"/>
                      <a:pt x="25" y="190"/>
                      <a:pt x="25" y="189"/>
                    </a:cubicBezTo>
                    <a:cubicBezTo>
                      <a:pt x="25" y="190"/>
                      <a:pt x="25" y="190"/>
                      <a:pt x="25" y="190"/>
                    </a:cubicBezTo>
                    <a:cubicBezTo>
                      <a:pt x="25" y="190"/>
                      <a:pt x="25" y="190"/>
                      <a:pt x="25" y="189"/>
                    </a:cubicBezTo>
                    <a:cubicBezTo>
                      <a:pt x="24" y="189"/>
                      <a:pt x="23" y="189"/>
                      <a:pt x="23" y="188"/>
                    </a:cubicBezTo>
                    <a:moveTo>
                      <a:pt x="21" y="187"/>
                    </a:moveTo>
                    <a:cubicBezTo>
                      <a:pt x="19" y="191"/>
                      <a:pt x="19" y="191"/>
                      <a:pt x="19" y="191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1"/>
                      <a:pt x="21" y="191"/>
                      <a:pt x="21" y="191"/>
                    </a:cubicBezTo>
                    <a:cubicBezTo>
                      <a:pt x="22" y="190"/>
                      <a:pt x="22" y="189"/>
                      <a:pt x="22" y="188"/>
                    </a:cubicBezTo>
                    <a:cubicBezTo>
                      <a:pt x="22" y="188"/>
                      <a:pt x="21" y="188"/>
                      <a:pt x="21" y="187"/>
                    </a:cubicBezTo>
                    <a:moveTo>
                      <a:pt x="32" y="187"/>
                    </a:moveTo>
                    <a:cubicBezTo>
                      <a:pt x="32" y="188"/>
                      <a:pt x="31" y="188"/>
                      <a:pt x="31" y="189"/>
                    </a:cubicBezTo>
                    <a:cubicBezTo>
                      <a:pt x="31" y="189"/>
                      <a:pt x="31" y="190"/>
                      <a:pt x="32" y="190"/>
                    </a:cubicBezTo>
                    <a:cubicBezTo>
                      <a:pt x="32" y="189"/>
                      <a:pt x="33" y="188"/>
                      <a:pt x="34" y="187"/>
                    </a:cubicBezTo>
                    <a:cubicBezTo>
                      <a:pt x="33" y="187"/>
                      <a:pt x="33" y="187"/>
                      <a:pt x="32" y="187"/>
                    </a:cubicBezTo>
                    <a:moveTo>
                      <a:pt x="19" y="186"/>
                    </a:moveTo>
                    <a:cubicBezTo>
                      <a:pt x="17" y="190"/>
                      <a:pt x="17" y="190"/>
                      <a:pt x="17" y="190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19" y="189"/>
                      <a:pt x="20" y="188"/>
                      <a:pt x="21" y="187"/>
                    </a:cubicBezTo>
                    <a:cubicBezTo>
                      <a:pt x="20" y="187"/>
                      <a:pt x="20" y="187"/>
                      <a:pt x="19" y="186"/>
                    </a:cubicBezTo>
                    <a:moveTo>
                      <a:pt x="18" y="186"/>
                    </a:moveTo>
                    <a:cubicBezTo>
                      <a:pt x="17" y="187"/>
                      <a:pt x="17" y="188"/>
                      <a:pt x="16" y="189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7" y="188"/>
                      <a:pt x="18" y="187"/>
                      <a:pt x="18" y="186"/>
                    </a:cubicBezTo>
                    <a:cubicBezTo>
                      <a:pt x="18" y="186"/>
                      <a:pt x="18" y="186"/>
                      <a:pt x="18" y="186"/>
                    </a:cubicBezTo>
                    <a:moveTo>
                      <a:pt x="31" y="186"/>
                    </a:moveTo>
                    <a:cubicBezTo>
                      <a:pt x="31" y="186"/>
                      <a:pt x="31" y="186"/>
                      <a:pt x="30" y="186"/>
                    </a:cubicBezTo>
                    <a:cubicBezTo>
                      <a:pt x="30" y="187"/>
                      <a:pt x="29" y="188"/>
                      <a:pt x="29" y="188"/>
                    </a:cubicBezTo>
                    <a:cubicBezTo>
                      <a:pt x="29" y="188"/>
                      <a:pt x="30" y="189"/>
                      <a:pt x="30" y="189"/>
                    </a:cubicBezTo>
                    <a:cubicBezTo>
                      <a:pt x="31" y="188"/>
                      <a:pt x="31" y="187"/>
                      <a:pt x="32" y="186"/>
                    </a:cubicBezTo>
                    <a:cubicBezTo>
                      <a:pt x="31" y="186"/>
                      <a:pt x="31" y="186"/>
                      <a:pt x="31" y="186"/>
                    </a:cubicBezTo>
                    <a:moveTo>
                      <a:pt x="28" y="184"/>
                    </a:moveTo>
                    <a:cubicBezTo>
                      <a:pt x="28" y="185"/>
                      <a:pt x="27" y="186"/>
                      <a:pt x="26" y="187"/>
                    </a:cubicBezTo>
                    <a:cubicBezTo>
                      <a:pt x="27" y="187"/>
                      <a:pt x="28" y="188"/>
                      <a:pt x="28" y="188"/>
                    </a:cubicBezTo>
                    <a:cubicBezTo>
                      <a:pt x="29" y="187"/>
                      <a:pt x="29" y="186"/>
                      <a:pt x="30" y="185"/>
                    </a:cubicBezTo>
                    <a:cubicBezTo>
                      <a:pt x="29" y="185"/>
                      <a:pt x="29" y="185"/>
                      <a:pt x="28" y="184"/>
                    </a:cubicBezTo>
                    <a:moveTo>
                      <a:pt x="26" y="183"/>
                    </a:moveTo>
                    <a:cubicBezTo>
                      <a:pt x="25" y="184"/>
                      <a:pt x="25" y="185"/>
                      <a:pt x="24" y="186"/>
                    </a:cubicBezTo>
                    <a:cubicBezTo>
                      <a:pt x="25" y="186"/>
                      <a:pt x="25" y="186"/>
                      <a:pt x="26" y="187"/>
                    </a:cubicBezTo>
                    <a:cubicBezTo>
                      <a:pt x="26" y="186"/>
                      <a:pt x="27" y="185"/>
                      <a:pt x="28" y="184"/>
                    </a:cubicBezTo>
                    <a:cubicBezTo>
                      <a:pt x="27" y="183"/>
                      <a:pt x="26" y="183"/>
                      <a:pt x="26" y="183"/>
                    </a:cubicBezTo>
                    <a:moveTo>
                      <a:pt x="41" y="182"/>
                    </a:moveTo>
                    <a:cubicBezTo>
                      <a:pt x="38" y="187"/>
                      <a:pt x="38" y="187"/>
                      <a:pt x="38" y="187"/>
                    </a:cubicBezTo>
                    <a:cubicBezTo>
                      <a:pt x="42" y="189"/>
                      <a:pt x="42" y="189"/>
                      <a:pt x="42" y="189"/>
                    </a:cubicBezTo>
                    <a:cubicBezTo>
                      <a:pt x="43" y="188"/>
                      <a:pt x="44" y="186"/>
                      <a:pt x="45" y="184"/>
                    </a:cubicBezTo>
                    <a:cubicBezTo>
                      <a:pt x="44" y="184"/>
                      <a:pt x="44" y="184"/>
                      <a:pt x="44" y="184"/>
                    </a:cubicBezTo>
                    <a:cubicBezTo>
                      <a:pt x="44" y="185"/>
                      <a:pt x="44" y="185"/>
                      <a:pt x="43" y="186"/>
                    </a:cubicBezTo>
                    <a:cubicBezTo>
                      <a:pt x="44" y="184"/>
                      <a:pt x="44" y="184"/>
                      <a:pt x="44" y="184"/>
                    </a:cubicBezTo>
                    <a:cubicBezTo>
                      <a:pt x="41" y="182"/>
                      <a:pt x="41" y="182"/>
                      <a:pt x="41" y="182"/>
                    </a:cubicBezTo>
                    <a:moveTo>
                      <a:pt x="24" y="181"/>
                    </a:moveTo>
                    <a:cubicBezTo>
                      <a:pt x="22" y="185"/>
                      <a:pt x="22" y="185"/>
                      <a:pt x="22" y="185"/>
                    </a:cubicBezTo>
                    <a:cubicBezTo>
                      <a:pt x="23" y="185"/>
                      <a:pt x="23" y="185"/>
                      <a:pt x="24" y="186"/>
                    </a:cubicBezTo>
                    <a:cubicBezTo>
                      <a:pt x="24" y="184"/>
                      <a:pt x="25" y="183"/>
                      <a:pt x="26" y="182"/>
                    </a:cubicBezTo>
                    <a:cubicBezTo>
                      <a:pt x="25" y="182"/>
                      <a:pt x="25" y="182"/>
                      <a:pt x="24" y="181"/>
                    </a:cubicBezTo>
                    <a:moveTo>
                      <a:pt x="22" y="180"/>
                    </a:moveTo>
                    <a:cubicBezTo>
                      <a:pt x="22" y="180"/>
                      <a:pt x="22" y="181"/>
                      <a:pt x="22" y="181"/>
                    </a:cubicBezTo>
                    <a:cubicBezTo>
                      <a:pt x="22" y="181"/>
                      <a:pt x="22" y="181"/>
                      <a:pt x="22" y="181"/>
                    </a:cubicBezTo>
                    <a:cubicBezTo>
                      <a:pt x="21" y="184"/>
                      <a:pt x="21" y="184"/>
                      <a:pt x="21" y="184"/>
                    </a:cubicBezTo>
                    <a:cubicBezTo>
                      <a:pt x="21" y="184"/>
                      <a:pt x="21" y="184"/>
                      <a:pt x="22" y="185"/>
                    </a:cubicBezTo>
                    <a:cubicBezTo>
                      <a:pt x="23" y="183"/>
                      <a:pt x="23" y="182"/>
                      <a:pt x="24" y="181"/>
                    </a:cubicBezTo>
                    <a:cubicBezTo>
                      <a:pt x="23" y="181"/>
                      <a:pt x="23" y="181"/>
                      <a:pt x="22" y="180"/>
                    </a:cubicBezTo>
                    <a:moveTo>
                      <a:pt x="37" y="180"/>
                    </a:moveTo>
                    <a:cubicBezTo>
                      <a:pt x="36" y="181"/>
                      <a:pt x="35" y="183"/>
                      <a:pt x="34" y="184"/>
                    </a:cubicBezTo>
                    <a:cubicBezTo>
                      <a:pt x="35" y="185"/>
                      <a:pt x="35" y="185"/>
                      <a:pt x="35" y="185"/>
                    </a:cubicBezTo>
                    <a:cubicBezTo>
                      <a:pt x="36" y="184"/>
                      <a:pt x="37" y="182"/>
                      <a:pt x="38" y="181"/>
                    </a:cubicBezTo>
                    <a:cubicBezTo>
                      <a:pt x="37" y="180"/>
                      <a:pt x="37" y="180"/>
                      <a:pt x="37" y="180"/>
                    </a:cubicBezTo>
                    <a:moveTo>
                      <a:pt x="22" y="180"/>
                    </a:moveTo>
                    <a:cubicBezTo>
                      <a:pt x="21" y="181"/>
                      <a:pt x="20" y="182"/>
                      <a:pt x="20" y="183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2"/>
                      <a:pt x="21" y="181"/>
                      <a:pt x="22" y="180"/>
                    </a:cubicBezTo>
                    <a:cubicBezTo>
                      <a:pt x="22" y="180"/>
                      <a:pt x="22" y="180"/>
                      <a:pt x="22" y="180"/>
                    </a:cubicBezTo>
                    <a:moveTo>
                      <a:pt x="35" y="179"/>
                    </a:moveTo>
                    <a:cubicBezTo>
                      <a:pt x="34" y="180"/>
                      <a:pt x="33" y="182"/>
                      <a:pt x="32" y="183"/>
                    </a:cubicBezTo>
                    <a:cubicBezTo>
                      <a:pt x="33" y="184"/>
                      <a:pt x="33" y="184"/>
                      <a:pt x="33" y="184"/>
                    </a:cubicBezTo>
                    <a:cubicBezTo>
                      <a:pt x="34" y="182"/>
                      <a:pt x="35" y="181"/>
                      <a:pt x="36" y="180"/>
                    </a:cubicBezTo>
                    <a:cubicBezTo>
                      <a:pt x="35" y="179"/>
                      <a:pt x="35" y="179"/>
                      <a:pt x="35" y="179"/>
                    </a:cubicBezTo>
                    <a:moveTo>
                      <a:pt x="33" y="178"/>
                    </a:moveTo>
                    <a:cubicBezTo>
                      <a:pt x="32" y="179"/>
                      <a:pt x="31" y="180"/>
                      <a:pt x="30" y="182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3" y="181"/>
                      <a:pt x="33" y="180"/>
                      <a:pt x="34" y="179"/>
                    </a:cubicBezTo>
                    <a:cubicBezTo>
                      <a:pt x="33" y="178"/>
                      <a:pt x="33" y="178"/>
                      <a:pt x="33" y="178"/>
                    </a:cubicBezTo>
                    <a:moveTo>
                      <a:pt x="30" y="176"/>
                    </a:moveTo>
                    <a:cubicBezTo>
                      <a:pt x="29" y="177"/>
                      <a:pt x="28" y="179"/>
                      <a:pt x="27" y="180"/>
                    </a:cubicBezTo>
                    <a:cubicBezTo>
                      <a:pt x="29" y="181"/>
                      <a:pt x="29" y="181"/>
                      <a:pt x="29" y="181"/>
                    </a:cubicBezTo>
                    <a:cubicBezTo>
                      <a:pt x="30" y="180"/>
                      <a:pt x="30" y="178"/>
                      <a:pt x="31" y="177"/>
                    </a:cubicBezTo>
                    <a:cubicBezTo>
                      <a:pt x="30" y="176"/>
                      <a:pt x="30" y="176"/>
                      <a:pt x="30" y="176"/>
                    </a:cubicBezTo>
                    <a:moveTo>
                      <a:pt x="28" y="175"/>
                    </a:moveTo>
                    <a:cubicBezTo>
                      <a:pt x="25" y="179"/>
                      <a:pt x="25" y="179"/>
                      <a:pt x="25" y="179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8" y="178"/>
                      <a:pt x="29" y="177"/>
                      <a:pt x="29" y="176"/>
                    </a:cubicBezTo>
                    <a:cubicBezTo>
                      <a:pt x="28" y="175"/>
                      <a:pt x="28" y="175"/>
                      <a:pt x="28" y="175"/>
                    </a:cubicBezTo>
                    <a:moveTo>
                      <a:pt x="41" y="175"/>
                    </a:moveTo>
                    <a:cubicBezTo>
                      <a:pt x="40" y="175"/>
                      <a:pt x="40" y="176"/>
                      <a:pt x="40" y="176"/>
                    </a:cubicBezTo>
                    <a:cubicBezTo>
                      <a:pt x="40" y="176"/>
                      <a:pt x="40" y="176"/>
                      <a:pt x="41" y="176"/>
                    </a:cubicBezTo>
                    <a:cubicBezTo>
                      <a:pt x="41" y="176"/>
                      <a:pt x="41" y="176"/>
                      <a:pt x="42" y="175"/>
                    </a:cubicBezTo>
                    <a:cubicBezTo>
                      <a:pt x="41" y="175"/>
                      <a:pt x="41" y="175"/>
                      <a:pt x="41" y="175"/>
                    </a:cubicBezTo>
                    <a:moveTo>
                      <a:pt x="26" y="174"/>
                    </a:moveTo>
                    <a:cubicBezTo>
                      <a:pt x="25" y="175"/>
                      <a:pt x="25" y="177"/>
                      <a:pt x="24" y="178"/>
                    </a:cubicBezTo>
                    <a:cubicBezTo>
                      <a:pt x="25" y="179"/>
                      <a:pt x="25" y="179"/>
                      <a:pt x="25" y="179"/>
                    </a:cubicBezTo>
                    <a:cubicBezTo>
                      <a:pt x="26" y="177"/>
                      <a:pt x="27" y="176"/>
                      <a:pt x="27" y="175"/>
                    </a:cubicBezTo>
                    <a:cubicBezTo>
                      <a:pt x="26" y="174"/>
                      <a:pt x="26" y="174"/>
                      <a:pt x="26" y="174"/>
                    </a:cubicBezTo>
                    <a:moveTo>
                      <a:pt x="47" y="174"/>
                    </a:moveTo>
                    <a:cubicBezTo>
                      <a:pt x="47" y="175"/>
                      <a:pt x="48" y="175"/>
                      <a:pt x="49" y="176"/>
                    </a:cubicBezTo>
                    <a:cubicBezTo>
                      <a:pt x="49" y="175"/>
                      <a:pt x="49" y="175"/>
                      <a:pt x="49" y="175"/>
                    </a:cubicBezTo>
                    <a:cubicBezTo>
                      <a:pt x="47" y="174"/>
                      <a:pt x="47" y="174"/>
                      <a:pt x="47" y="174"/>
                    </a:cubicBezTo>
                    <a:moveTo>
                      <a:pt x="26" y="174"/>
                    </a:moveTo>
                    <a:cubicBezTo>
                      <a:pt x="25" y="175"/>
                      <a:pt x="24" y="176"/>
                      <a:pt x="23" y="177"/>
                    </a:cubicBezTo>
                    <a:cubicBezTo>
                      <a:pt x="23" y="178"/>
                      <a:pt x="23" y="178"/>
                      <a:pt x="23" y="178"/>
                    </a:cubicBezTo>
                    <a:cubicBezTo>
                      <a:pt x="24" y="176"/>
                      <a:pt x="25" y="175"/>
                      <a:pt x="26" y="174"/>
                    </a:cubicBezTo>
                    <a:cubicBezTo>
                      <a:pt x="26" y="174"/>
                      <a:pt x="26" y="174"/>
                      <a:pt x="26" y="174"/>
                    </a:cubicBezTo>
                    <a:moveTo>
                      <a:pt x="39" y="173"/>
                    </a:moveTo>
                    <a:cubicBezTo>
                      <a:pt x="38" y="174"/>
                      <a:pt x="38" y="175"/>
                      <a:pt x="38" y="175"/>
                    </a:cubicBezTo>
                    <a:cubicBezTo>
                      <a:pt x="38" y="175"/>
                      <a:pt x="38" y="176"/>
                      <a:pt x="39" y="176"/>
                    </a:cubicBezTo>
                    <a:cubicBezTo>
                      <a:pt x="39" y="175"/>
                      <a:pt x="39" y="175"/>
                      <a:pt x="40" y="174"/>
                    </a:cubicBezTo>
                    <a:cubicBezTo>
                      <a:pt x="39" y="173"/>
                      <a:pt x="39" y="173"/>
                      <a:pt x="39" y="173"/>
                    </a:cubicBezTo>
                    <a:moveTo>
                      <a:pt x="37" y="172"/>
                    </a:moveTo>
                    <a:cubicBezTo>
                      <a:pt x="36" y="173"/>
                      <a:pt x="36" y="174"/>
                      <a:pt x="35" y="174"/>
                    </a:cubicBezTo>
                    <a:cubicBezTo>
                      <a:pt x="36" y="174"/>
                      <a:pt x="36" y="175"/>
                      <a:pt x="37" y="175"/>
                    </a:cubicBezTo>
                    <a:cubicBezTo>
                      <a:pt x="37" y="174"/>
                      <a:pt x="38" y="174"/>
                      <a:pt x="38" y="173"/>
                    </a:cubicBezTo>
                    <a:cubicBezTo>
                      <a:pt x="38" y="173"/>
                      <a:pt x="37" y="172"/>
                      <a:pt x="37" y="172"/>
                    </a:cubicBezTo>
                    <a:moveTo>
                      <a:pt x="37" y="172"/>
                    </a:moveTo>
                    <a:cubicBezTo>
                      <a:pt x="37" y="172"/>
                      <a:pt x="37" y="172"/>
                      <a:pt x="37" y="172"/>
                    </a:cubicBezTo>
                    <a:cubicBezTo>
                      <a:pt x="37" y="172"/>
                      <a:pt x="38" y="172"/>
                      <a:pt x="38" y="173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38" y="172"/>
                      <a:pt x="37" y="172"/>
                      <a:pt x="37" y="172"/>
                    </a:cubicBezTo>
                    <a:moveTo>
                      <a:pt x="47" y="171"/>
                    </a:moveTo>
                    <a:cubicBezTo>
                      <a:pt x="47" y="171"/>
                      <a:pt x="47" y="171"/>
                      <a:pt x="47" y="171"/>
                    </a:cubicBezTo>
                    <a:cubicBezTo>
                      <a:pt x="48" y="172"/>
                      <a:pt x="49" y="172"/>
                      <a:pt x="51" y="173"/>
                    </a:cubicBezTo>
                    <a:cubicBezTo>
                      <a:pt x="51" y="173"/>
                      <a:pt x="51" y="173"/>
                      <a:pt x="51" y="173"/>
                    </a:cubicBezTo>
                    <a:cubicBezTo>
                      <a:pt x="51" y="173"/>
                      <a:pt x="51" y="173"/>
                      <a:pt x="51" y="173"/>
                    </a:cubicBezTo>
                    <a:cubicBezTo>
                      <a:pt x="50" y="172"/>
                      <a:pt x="48" y="171"/>
                      <a:pt x="47" y="171"/>
                    </a:cubicBezTo>
                    <a:moveTo>
                      <a:pt x="48" y="170"/>
                    </a:moveTo>
                    <a:cubicBezTo>
                      <a:pt x="47" y="171"/>
                      <a:pt x="47" y="171"/>
                      <a:pt x="47" y="171"/>
                    </a:cubicBezTo>
                    <a:cubicBezTo>
                      <a:pt x="48" y="171"/>
                      <a:pt x="50" y="172"/>
                      <a:pt x="51" y="173"/>
                    </a:cubicBezTo>
                    <a:cubicBezTo>
                      <a:pt x="51" y="172"/>
                      <a:pt x="51" y="172"/>
                      <a:pt x="51" y="172"/>
                    </a:cubicBezTo>
                    <a:cubicBezTo>
                      <a:pt x="51" y="172"/>
                      <a:pt x="51" y="171"/>
                      <a:pt x="51" y="171"/>
                    </a:cubicBezTo>
                    <a:cubicBezTo>
                      <a:pt x="50" y="171"/>
                      <a:pt x="49" y="170"/>
                      <a:pt x="48" y="170"/>
                    </a:cubicBezTo>
                    <a:moveTo>
                      <a:pt x="48" y="169"/>
                    </a:moveTo>
                    <a:cubicBezTo>
                      <a:pt x="48" y="170"/>
                      <a:pt x="48" y="170"/>
                      <a:pt x="48" y="170"/>
                    </a:cubicBezTo>
                    <a:cubicBezTo>
                      <a:pt x="49" y="170"/>
                      <a:pt x="50" y="171"/>
                      <a:pt x="51" y="171"/>
                    </a:cubicBezTo>
                    <a:cubicBezTo>
                      <a:pt x="51" y="171"/>
                      <a:pt x="51" y="172"/>
                      <a:pt x="51" y="172"/>
                    </a:cubicBezTo>
                    <a:cubicBezTo>
                      <a:pt x="52" y="172"/>
                      <a:pt x="52" y="171"/>
                      <a:pt x="52" y="171"/>
                    </a:cubicBezTo>
                    <a:cubicBezTo>
                      <a:pt x="51" y="171"/>
                      <a:pt x="50" y="170"/>
                      <a:pt x="49" y="170"/>
                    </a:cubicBezTo>
                    <a:cubicBezTo>
                      <a:pt x="49" y="170"/>
                      <a:pt x="49" y="170"/>
                      <a:pt x="49" y="170"/>
                    </a:cubicBezTo>
                    <a:cubicBezTo>
                      <a:pt x="49" y="170"/>
                      <a:pt x="48" y="169"/>
                      <a:pt x="48" y="169"/>
                    </a:cubicBezTo>
                    <a:moveTo>
                      <a:pt x="44" y="169"/>
                    </a:moveTo>
                    <a:cubicBezTo>
                      <a:pt x="44" y="169"/>
                      <a:pt x="44" y="169"/>
                      <a:pt x="44" y="169"/>
                    </a:cubicBezTo>
                    <a:cubicBezTo>
                      <a:pt x="44" y="169"/>
                      <a:pt x="44" y="169"/>
                      <a:pt x="44" y="169"/>
                    </a:cubicBezTo>
                    <a:cubicBezTo>
                      <a:pt x="44" y="169"/>
                      <a:pt x="45" y="170"/>
                      <a:pt x="45" y="170"/>
                    </a:cubicBezTo>
                    <a:cubicBezTo>
                      <a:pt x="45" y="170"/>
                      <a:pt x="45" y="170"/>
                      <a:pt x="45" y="169"/>
                    </a:cubicBezTo>
                    <a:cubicBezTo>
                      <a:pt x="45" y="169"/>
                      <a:pt x="45" y="169"/>
                      <a:pt x="44" y="169"/>
                    </a:cubicBezTo>
                    <a:moveTo>
                      <a:pt x="31" y="169"/>
                    </a:moveTo>
                    <a:cubicBezTo>
                      <a:pt x="29" y="172"/>
                      <a:pt x="29" y="172"/>
                      <a:pt x="29" y="172"/>
                    </a:cubicBezTo>
                    <a:cubicBezTo>
                      <a:pt x="30" y="172"/>
                      <a:pt x="31" y="172"/>
                      <a:pt x="31" y="173"/>
                    </a:cubicBezTo>
                    <a:cubicBezTo>
                      <a:pt x="32" y="172"/>
                      <a:pt x="32" y="171"/>
                      <a:pt x="33" y="171"/>
                    </a:cubicBezTo>
                    <a:cubicBezTo>
                      <a:pt x="32" y="171"/>
                      <a:pt x="32" y="172"/>
                      <a:pt x="31" y="173"/>
                    </a:cubicBezTo>
                    <a:cubicBezTo>
                      <a:pt x="32" y="173"/>
                      <a:pt x="33" y="173"/>
                      <a:pt x="33" y="173"/>
                    </a:cubicBezTo>
                    <a:cubicBezTo>
                      <a:pt x="34" y="173"/>
                      <a:pt x="34" y="172"/>
                      <a:pt x="35" y="171"/>
                    </a:cubicBezTo>
                    <a:cubicBezTo>
                      <a:pt x="34" y="170"/>
                      <a:pt x="32" y="169"/>
                      <a:pt x="31" y="169"/>
                    </a:cubicBezTo>
                    <a:moveTo>
                      <a:pt x="32" y="168"/>
                    </a:moveTo>
                    <a:cubicBezTo>
                      <a:pt x="31" y="168"/>
                      <a:pt x="31" y="168"/>
                      <a:pt x="31" y="168"/>
                    </a:cubicBezTo>
                    <a:cubicBezTo>
                      <a:pt x="33" y="169"/>
                      <a:pt x="34" y="170"/>
                      <a:pt x="35" y="171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4" y="170"/>
                      <a:pt x="33" y="169"/>
                      <a:pt x="32" y="168"/>
                    </a:cubicBezTo>
                    <a:moveTo>
                      <a:pt x="45" y="168"/>
                    </a:moveTo>
                    <a:cubicBezTo>
                      <a:pt x="45" y="168"/>
                      <a:pt x="44" y="168"/>
                      <a:pt x="44" y="169"/>
                    </a:cubicBezTo>
                    <a:cubicBezTo>
                      <a:pt x="45" y="169"/>
                      <a:pt x="45" y="169"/>
                      <a:pt x="45" y="169"/>
                    </a:cubicBezTo>
                    <a:cubicBezTo>
                      <a:pt x="46" y="169"/>
                      <a:pt x="46" y="169"/>
                      <a:pt x="46" y="168"/>
                    </a:cubicBezTo>
                    <a:cubicBezTo>
                      <a:pt x="46" y="168"/>
                      <a:pt x="45" y="168"/>
                      <a:pt x="45" y="168"/>
                    </a:cubicBezTo>
                    <a:moveTo>
                      <a:pt x="30" y="168"/>
                    </a:moveTo>
                    <a:cubicBezTo>
                      <a:pt x="29" y="169"/>
                      <a:pt x="28" y="170"/>
                      <a:pt x="28" y="171"/>
                    </a:cubicBezTo>
                    <a:cubicBezTo>
                      <a:pt x="28" y="171"/>
                      <a:pt x="29" y="171"/>
                      <a:pt x="29" y="172"/>
                    </a:cubicBezTo>
                    <a:cubicBezTo>
                      <a:pt x="30" y="171"/>
                      <a:pt x="30" y="170"/>
                      <a:pt x="31" y="169"/>
                    </a:cubicBezTo>
                    <a:cubicBezTo>
                      <a:pt x="30" y="168"/>
                      <a:pt x="30" y="168"/>
                      <a:pt x="30" y="168"/>
                    </a:cubicBezTo>
                    <a:moveTo>
                      <a:pt x="43" y="168"/>
                    </a:moveTo>
                    <a:cubicBezTo>
                      <a:pt x="42" y="168"/>
                      <a:pt x="42" y="168"/>
                      <a:pt x="42" y="168"/>
                    </a:cubicBezTo>
                    <a:cubicBezTo>
                      <a:pt x="43" y="168"/>
                      <a:pt x="43" y="169"/>
                      <a:pt x="43" y="169"/>
                    </a:cubicBezTo>
                    <a:cubicBezTo>
                      <a:pt x="43" y="169"/>
                      <a:pt x="43" y="168"/>
                      <a:pt x="43" y="168"/>
                    </a:cubicBezTo>
                    <a:cubicBezTo>
                      <a:pt x="43" y="168"/>
                      <a:pt x="43" y="168"/>
                      <a:pt x="43" y="168"/>
                    </a:cubicBezTo>
                    <a:moveTo>
                      <a:pt x="29" y="168"/>
                    </a:moveTo>
                    <a:cubicBezTo>
                      <a:pt x="29" y="169"/>
                      <a:pt x="28" y="170"/>
                      <a:pt x="27" y="171"/>
                    </a:cubicBezTo>
                    <a:cubicBezTo>
                      <a:pt x="27" y="171"/>
                      <a:pt x="27" y="171"/>
                      <a:pt x="28" y="171"/>
                    </a:cubicBezTo>
                    <a:cubicBezTo>
                      <a:pt x="28" y="170"/>
                      <a:pt x="28" y="169"/>
                      <a:pt x="29" y="169"/>
                    </a:cubicBezTo>
                    <a:cubicBezTo>
                      <a:pt x="29" y="169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moveTo>
                      <a:pt x="45" y="168"/>
                    </a:moveTo>
                    <a:cubicBezTo>
                      <a:pt x="45" y="168"/>
                      <a:pt x="45" y="168"/>
                      <a:pt x="45" y="168"/>
                    </a:cubicBezTo>
                    <a:cubicBezTo>
                      <a:pt x="45" y="168"/>
                      <a:pt x="46" y="168"/>
                      <a:pt x="46" y="168"/>
                    </a:cubicBezTo>
                    <a:cubicBezTo>
                      <a:pt x="46" y="168"/>
                      <a:pt x="46" y="168"/>
                      <a:pt x="46" y="168"/>
                    </a:cubicBezTo>
                    <a:cubicBezTo>
                      <a:pt x="46" y="168"/>
                      <a:pt x="45" y="168"/>
                      <a:pt x="45" y="168"/>
                    </a:cubicBezTo>
                    <a:moveTo>
                      <a:pt x="30" y="167"/>
                    </a:moveTo>
                    <a:cubicBezTo>
                      <a:pt x="30" y="167"/>
                      <a:pt x="30" y="167"/>
                      <a:pt x="30" y="167"/>
                    </a:cubicBezTo>
                    <a:cubicBezTo>
                      <a:pt x="30" y="168"/>
                      <a:pt x="31" y="168"/>
                      <a:pt x="31" y="168"/>
                    </a:cubicBezTo>
                    <a:cubicBezTo>
                      <a:pt x="31" y="168"/>
                      <a:pt x="31" y="168"/>
                      <a:pt x="31" y="168"/>
                    </a:cubicBezTo>
                    <a:cubicBezTo>
                      <a:pt x="31" y="168"/>
                      <a:pt x="31" y="167"/>
                      <a:pt x="30" y="167"/>
                    </a:cubicBezTo>
                    <a:moveTo>
                      <a:pt x="43" y="167"/>
                    </a:moveTo>
                    <a:cubicBezTo>
                      <a:pt x="43" y="167"/>
                      <a:pt x="43" y="167"/>
                      <a:pt x="43" y="168"/>
                    </a:cubicBezTo>
                    <a:cubicBezTo>
                      <a:pt x="43" y="168"/>
                      <a:pt x="43" y="168"/>
                      <a:pt x="43" y="168"/>
                    </a:cubicBezTo>
                    <a:cubicBezTo>
                      <a:pt x="44" y="168"/>
                      <a:pt x="44" y="168"/>
                      <a:pt x="44" y="167"/>
                    </a:cubicBezTo>
                    <a:cubicBezTo>
                      <a:pt x="44" y="167"/>
                      <a:pt x="43" y="167"/>
                      <a:pt x="43" y="167"/>
                    </a:cubicBezTo>
                    <a:moveTo>
                      <a:pt x="30" y="167"/>
                    </a:moveTo>
                    <a:cubicBezTo>
                      <a:pt x="30" y="167"/>
                      <a:pt x="30" y="167"/>
                      <a:pt x="30" y="167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30" y="167"/>
                      <a:pt x="30" y="167"/>
                      <a:pt x="30" y="167"/>
                    </a:cubicBezTo>
                    <a:moveTo>
                      <a:pt x="43" y="167"/>
                    </a:move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44" y="167"/>
                      <a:pt x="44" y="167"/>
                    </a:cubicBezTo>
                    <a:cubicBezTo>
                      <a:pt x="44" y="167"/>
                      <a:pt x="44" y="167"/>
                      <a:pt x="44" y="167"/>
                    </a:cubicBezTo>
                    <a:cubicBezTo>
                      <a:pt x="44" y="167"/>
                      <a:pt x="44" y="167"/>
                      <a:pt x="43" y="167"/>
                    </a:cubicBezTo>
                    <a:moveTo>
                      <a:pt x="40" y="166"/>
                    </a:moveTo>
                    <a:cubicBezTo>
                      <a:pt x="40" y="167"/>
                      <a:pt x="40" y="167"/>
                      <a:pt x="40" y="167"/>
                    </a:cubicBezTo>
                    <a:cubicBezTo>
                      <a:pt x="41" y="167"/>
                      <a:pt x="41" y="167"/>
                      <a:pt x="42" y="168"/>
                    </a:cubicBezTo>
                    <a:cubicBezTo>
                      <a:pt x="42" y="168"/>
                      <a:pt x="42" y="167"/>
                      <a:pt x="42" y="167"/>
                    </a:cubicBezTo>
                    <a:cubicBezTo>
                      <a:pt x="41" y="167"/>
                      <a:pt x="41" y="167"/>
                      <a:pt x="40" y="166"/>
                    </a:cubicBezTo>
                    <a:moveTo>
                      <a:pt x="50" y="166"/>
                    </a:moveTo>
                    <a:cubicBezTo>
                      <a:pt x="50" y="166"/>
                      <a:pt x="49" y="167"/>
                      <a:pt x="49" y="168"/>
                    </a:cubicBezTo>
                    <a:cubicBezTo>
                      <a:pt x="48" y="169"/>
                      <a:pt x="48" y="169"/>
                      <a:pt x="48" y="169"/>
                    </a:cubicBezTo>
                    <a:cubicBezTo>
                      <a:pt x="48" y="169"/>
                      <a:pt x="49" y="170"/>
                      <a:pt x="49" y="170"/>
                    </a:cubicBezTo>
                    <a:cubicBezTo>
                      <a:pt x="49" y="170"/>
                      <a:pt x="49" y="170"/>
                      <a:pt x="49" y="170"/>
                    </a:cubicBezTo>
                    <a:cubicBezTo>
                      <a:pt x="50" y="170"/>
                      <a:pt x="51" y="171"/>
                      <a:pt x="52" y="171"/>
                    </a:cubicBezTo>
                    <a:cubicBezTo>
                      <a:pt x="52" y="170"/>
                      <a:pt x="53" y="169"/>
                      <a:pt x="54" y="168"/>
                    </a:cubicBezTo>
                    <a:cubicBezTo>
                      <a:pt x="53" y="167"/>
                      <a:pt x="52" y="167"/>
                      <a:pt x="51" y="166"/>
                    </a:cubicBezTo>
                    <a:cubicBezTo>
                      <a:pt x="49" y="168"/>
                      <a:pt x="49" y="168"/>
                      <a:pt x="49" y="168"/>
                    </a:cubicBezTo>
                    <a:cubicBezTo>
                      <a:pt x="50" y="168"/>
                      <a:pt x="50" y="167"/>
                      <a:pt x="51" y="166"/>
                    </a:cubicBezTo>
                    <a:cubicBezTo>
                      <a:pt x="50" y="166"/>
                      <a:pt x="50" y="166"/>
                      <a:pt x="50" y="166"/>
                    </a:cubicBezTo>
                    <a:moveTo>
                      <a:pt x="41" y="166"/>
                    </a:moveTo>
                    <a:cubicBezTo>
                      <a:pt x="41" y="166"/>
                      <a:pt x="41" y="166"/>
                      <a:pt x="40" y="166"/>
                    </a:cubicBezTo>
                    <a:cubicBezTo>
                      <a:pt x="41" y="167"/>
                      <a:pt x="41" y="167"/>
                      <a:pt x="42" y="167"/>
                    </a:cubicBezTo>
                    <a:cubicBezTo>
                      <a:pt x="42" y="167"/>
                      <a:pt x="42" y="167"/>
                      <a:pt x="42" y="166"/>
                    </a:cubicBezTo>
                    <a:cubicBezTo>
                      <a:pt x="42" y="166"/>
                      <a:pt x="41" y="166"/>
                      <a:pt x="41" y="166"/>
                    </a:cubicBezTo>
                    <a:moveTo>
                      <a:pt x="41" y="165"/>
                    </a:moveTo>
                    <a:cubicBezTo>
                      <a:pt x="41" y="165"/>
                      <a:pt x="41" y="165"/>
                      <a:pt x="41" y="166"/>
                    </a:cubicBezTo>
                    <a:cubicBezTo>
                      <a:pt x="41" y="166"/>
                      <a:pt x="42" y="166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2" y="166"/>
                      <a:pt x="42" y="166"/>
                      <a:pt x="41" y="165"/>
                    </a:cubicBezTo>
                    <a:moveTo>
                      <a:pt x="47" y="164"/>
                    </a:moveTo>
                    <a:cubicBezTo>
                      <a:pt x="47" y="164"/>
                      <a:pt x="47" y="165"/>
                      <a:pt x="47" y="165"/>
                    </a:cubicBezTo>
                    <a:cubicBezTo>
                      <a:pt x="47" y="165"/>
                      <a:pt x="47" y="165"/>
                      <a:pt x="47" y="165"/>
                    </a:cubicBezTo>
                    <a:cubicBezTo>
                      <a:pt x="46" y="166"/>
                      <a:pt x="46" y="167"/>
                      <a:pt x="45" y="168"/>
                    </a:cubicBezTo>
                    <a:cubicBezTo>
                      <a:pt x="45" y="168"/>
                      <a:pt x="46" y="168"/>
                      <a:pt x="46" y="168"/>
                    </a:cubicBezTo>
                    <a:cubicBezTo>
                      <a:pt x="47" y="167"/>
                      <a:pt x="48" y="166"/>
                      <a:pt x="48" y="165"/>
                    </a:cubicBezTo>
                    <a:cubicBezTo>
                      <a:pt x="48" y="164"/>
                      <a:pt x="48" y="164"/>
                      <a:pt x="47" y="164"/>
                    </a:cubicBezTo>
                    <a:moveTo>
                      <a:pt x="52" y="163"/>
                    </a:moveTo>
                    <a:cubicBezTo>
                      <a:pt x="52" y="164"/>
                      <a:pt x="52" y="164"/>
                      <a:pt x="52" y="164"/>
                    </a:cubicBezTo>
                    <a:cubicBezTo>
                      <a:pt x="53" y="165"/>
                      <a:pt x="54" y="166"/>
                      <a:pt x="55" y="166"/>
                    </a:cubicBezTo>
                    <a:cubicBezTo>
                      <a:pt x="55" y="166"/>
                      <a:pt x="55" y="165"/>
                      <a:pt x="55" y="165"/>
                    </a:cubicBezTo>
                    <a:cubicBezTo>
                      <a:pt x="54" y="164"/>
                      <a:pt x="53" y="164"/>
                      <a:pt x="52" y="163"/>
                    </a:cubicBezTo>
                    <a:moveTo>
                      <a:pt x="52" y="163"/>
                    </a:moveTo>
                    <a:cubicBezTo>
                      <a:pt x="52" y="163"/>
                      <a:pt x="51" y="164"/>
                      <a:pt x="51" y="164"/>
                    </a:cubicBezTo>
                    <a:cubicBezTo>
                      <a:pt x="51" y="164"/>
                      <a:pt x="51" y="164"/>
                      <a:pt x="52" y="164"/>
                    </a:cubicBezTo>
                    <a:cubicBezTo>
                      <a:pt x="52" y="164"/>
                      <a:pt x="52" y="164"/>
                      <a:pt x="52" y="163"/>
                    </a:cubicBezTo>
                    <a:cubicBezTo>
                      <a:pt x="52" y="163"/>
                      <a:pt x="52" y="163"/>
                      <a:pt x="52" y="163"/>
                    </a:cubicBezTo>
                    <a:moveTo>
                      <a:pt x="46" y="163"/>
                    </a:moveTo>
                    <a:cubicBezTo>
                      <a:pt x="45" y="164"/>
                      <a:pt x="44" y="165"/>
                      <a:pt x="43" y="167"/>
                    </a:cubicBezTo>
                    <a:cubicBezTo>
                      <a:pt x="44" y="167"/>
                      <a:pt x="44" y="167"/>
                      <a:pt x="44" y="167"/>
                    </a:cubicBezTo>
                    <a:cubicBezTo>
                      <a:pt x="45" y="166"/>
                      <a:pt x="46" y="165"/>
                      <a:pt x="47" y="164"/>
                    </a:cubicBezTo>
                    <a:cubicBezTo>
                      <a:pt x="46" y="163"/>
                      <a:pt x="46" y="163"/>
                      <a:pt x="46" y="163"/>
                    </a:cubicBezTo>
                    <a:moveTo>
                      <a:pt x="34" y="163"/>
                    </a:moveTo>
                    <a:cubicBezTo>
                      <a:pt x="34" y="163"/>
                      <a:pt x="34" y="163"/>
                      <a:pt x="34" y="163"/>
                    </a:cubicBezTo>
                    <a:cubicBezTo>
                      <a:pt x="35" y="164"/>
                      <a:pt x="37" y="165"/>
                      <a:pt x="38" y="166"/>
                    </a:cubicBezTo>
                    <a:cubicBezTo>
                      <a:pt x="38" y="165"/>
                      <a:pt x="38" y="165"/>
                      <a:pt x="38" y="165"/>
                    </a:cubicBezTo>
                    <a:cubicBezTo>
                      <a:pt x="37" y="164"/>
                      <a:pt x="36" y="163"/>
                      <a:pt x="34" y="163"/>
                    </a:cubicBezTo>
                    <a:moveTo>
                      <a:pt x="35" y="162"/>
                    </a:moveTo>
                    <a:cubicBezTo>
                      <a:pt x="34" y="163"/>
                      <a:pt x="34" y="163"/>
                      <a:pt x="34" y="163"/>
                    </a:cubicBezTo>
                    <a:cubicBezTo>
                      <a:pt x="36" y="163"/>
                      <a:pt x="37" y="164"/>
                      <a:pt x="38" y="165"/>
                    </a:cubicBezTo>
                    <a:cubicBezTo>
                      <a:pt x="38" y="165"/>
                      <a:pt x="38" y="164"/>
                      <a:pt x="39" y="164"/>
                    </a:cubicBezTo>
                    <a:cubicBezTo>
                      <a:pt x="37" y="163"/>
                      <a:pt x="36" y="163"/>
                      <a:pt x="35" y="162"/>
                    </a:cubicBezTo>
                    <a:moveTo>
                      <a:pt x="53" y="162"/>
                    </a:moveTo>
                    <a:cubicBezTo>
                      <a:pt x="53" y="163"/>
                      <a:pt x="53" y="163"/>
                      <a:pt x="53" y="163"/>
                    </a:cubicBezTo>
                    <a:cubicBezTo>
                      <a:pt x="54" y="163"/>
                      <a:pt x="55" y="164"/>
                      <a:pt x="56" y="164"/>
                    </a:cubicBezTo>
                    <a:cubicBezTo>
                      <a:pt x="56" y="164"/>
                      <a:pt x="56" y="164"/>
                      <a:pt x="56" y="164"/>
                    </a:cubicBezTo>
                    <a:cubicBezTo>
                      <a:pt x="55" y="163"/>
                      <a:pt x="54" y="163"/>
                      <a:pt x="53" y="162"/>
                    </a:cubicBezTo>
                    <a:moveTo>
                      <a:pt x="33" y="162"/>
                    </a:moveTo>
                    <a:cubicBezTo>
                      <a:pt x="33" y="162"/>
                      <a:pt x="33" y="162"/>
                      <a:pt x="33" y="163"/>
                    </a:cubicBezTo>
                    <a:cubicBezTo>
                      <a:pt x="33" y="163"/>
                      <a:pt x="34" y="163"/>
                      <a:pt x="34" y="163"/>
                    </a:cubicBezTo>
                    <a:cubicBezTo>
                      <a:pt x="34" y="163"/>
                      <a:pt x="34" y="163"/>
                      <a:pt x="34" y="163"/>
                    </a:cubicBezTo>
                    <a:cubicBezTo>
                      <a:pt x="34" y="162"/>
                      <a:pt x="34" y="162"/>
                      <a:pt x="33" y="162"/>
                    </a:cubicBezTo>
                    <a:moveTo>
                      <a:pt x="33" y="162"/>
                    </a:moveTo>
                    <a:cubicBezTo>
                      <a:pt x="33" y="162"/>
                      <a:pt x="33" y="162"/>
                      <a:pt x="32" y="162"/>
                    </a:cubicBezTo>
                    <a:cubicBezTo>
                      <a:pt x="32" y="162"/>
                      <a:pt x="33" y="163"/>
                      <a:pt x="33" y="163"/>
                    </a:cubicBezTo>
                    <a:cubicBezTo>
                      <a:pt x="33" y="162"/>
                      <a:pt x="33" y="162"/>
                      <a:pt x="33" y="162"/>
                    </a:cubicBezTo>
                    <a:cubicBezTo>
                      <a:pt x="33" y="162"/>
                      <a:pt x="33" y="162"/>
                      <a:pt x="33" y="162"/>
                    </a:cubicBezTo>
                    <a:moveTo>
                      <a:pt x="35" y="162"/>
                    </a:moveTo>
                    <a:cubicBezTo>
                      <a:pt x="35" y="162"/>
                      <a:pt x="35" y="162"/>
                      <a:pt x="35" y="162"/>
                    </a:cubicBezTo>
                    <a:cubicBezTo>
                      <a:pt x="36" y="163"/>
                      <a:pt x="37" y="163"/>
                      <a:pt x="39" y="164"/>
                    </a:cubicBezTo>
                    <a:cubicBezTo>
                      <a:pt x="39" y="164"/>
                      <a:pt x="39" y="164"/>
                      <a:pt x="39" y="164"/>
                    </a:cubicBezTo>
                    <a:cubicBezTo>
                      <a:pt x="37" y="163"/>
                      <a:pt x="36" y="162"/>
                      <a:pt x="35" y="162"/>
                    </a:cubicBezTo>
                    <a:moveTo>
                      <a:pt x="43" y="162"/>
                    </a:moveTo>
                    <a:cubicBezTo>
                      <a:pt x="43" y="163"/>
                      <a:pt x="42" y="164"/>
                      <a:pt x="41" y="165"/>
                    </a:cubicBezTo>
                    <a:cubicBezTo>
                      <a:pt x="42" y="166"/>
                      <a:pt x="42" y="166"/>
                      <a:pt x="43" y="166"/>
                    </a:cubicBezTo>
                    <a:cubicBezTo>
                      <a:pt x="43" y="165"/>
                      <a:pt x="44" y="164"/>
                      <a:pt x="45" y="163"/>
                    </a:cubicBezTo>
                    <a:cubicBezTo>
                      <a:pt x="44" y="162"/>
                      <a:pt x="44" y="162"/>
                      <a:pt x="43" y="162"/>
                    </a:cubicBezTo>
                    <a:moveTo>
                      <a:pt x="53" y="162"/>
                    </a:moveTo>
                    <a:cubicBezTo>
                      <a:pt x="52" y="162"/>
                      <a:pt x="52" y="162"/>
                      <a:pt x="52" y="162"/>
                    </a:cubicBezTo>
                    <a:cubicBezTo>
                      <a:pt x="52" y="162"/>
                      <a:pt x="53" y="162"/>
                      <a:pt x="53" y="162"/>
                    </a:cubicBezTo>
                    <a:cubicBezTo>
                      <a:pt x="53" y="162"/>
                      <a:pt x="53" y="162"/>
                      <a:pt x="53" y="162"/>
                    </a:cubicBezTo>
                    <a:cubicBezTo>
                      <a:pt x="53" y="162"/>
                      <a:pt x="53" y="162"/>
                      <a:pt x="53" y="162"/>
                    </a:cubicBezTo>
                    <a:moveTo>
                      <a:pt x="49" y="161"/>
                    </a:moveTo>
                    <a:cubicBezTo>
                      <a:pt x="49" y="162"/>
                      <a:pt x="49" y="162"/>
                      <a:pt x="48" y="162"/>
                    </a:cubicBezTo>
                    <a:cubicBezTo>
                      <a:pt x="49" y="163"/>
                      <a:pt x="49" y="163"/>
                      <a:pt x="50" y="163"/>
                    </a:cubicBezTo>
                    <a:cubicBezTo>
                      <a:pt x="50" y="163"/>
                      <a:pt x="50" y="162"/>
                      <a:pt x="50" y="162"/>
                    </a:cubicBezTo>
                    <a:cubicBezTo>
                      <a:pt x="50" y="162"/>
                      <a:pt x="49" y="162"/>
                      <a:pt x="49" y="161"/>
                    </a:cubicBezTo>
                    <a:moveTo>
                      <a:pt x="33" y="161"/>
                    </a:moveTo>
                    <a:cubicBezTo>
                      <a:pt x="33" y="161"/>
                      <a:pt x="33" y="161"/>
                      <a:pt x="33" y="162"/>
                    </a:cubicBezTo>
                    <a:cubicBezTo>
                      <a:pt x="33" y="162"/>
                      <a:pt x="33" y="162"/>
                      <a:pt x="33" y="162"/>
                    </a:cubicBezTo>
                    <a:cubicBezTo>
                      <a:pt x="33" y="162"/>
                      <a:pt x="33" y="162"/>
                      <a:pt x="33" y="161"/>
                    </a:cubicBezTo>
                    <a:cubicBezTo>
                      <a:pt x="33" y="162"/>
                      <a:pt x="33" y="162"/>
                      <a:pt x="33" y="162"/>
                    </a:cubicBezTo>
                    <a:cubicBezTo>
                      <a:pt x="34" y="162"/>
                      <a:pt x="34" y="162"/>
                      <a:pt x="34" y="163"/>
                    </a:cubicBezTo>
                    <a:cubicBezTo>
                      <a:pt x="35" y="162"/>
                      <a:pt x="35" y="162"/>
                      <a:pt x="35" y="162"/>
                    </a:cubicBezTo>
                    <a:cubicBezTo>
                      <a:pt x="34" y="162"/>
                      <a:pt x="34" y="161"/>
                      <a:pt x="33" y="161"/>
                    </a:cubicBezTo>
                    <a:moveTo>
                      <a:pt x="33" y="161"/>
                    </a:moveTo>
                    <a:cubicBezTo>
                      <a:pt x="33" y="161"/>
                      <a:pt x="33" y="161"/>
                      <a:pt x="33" y="161"/>
                    </a:cubicBezTo>
                    <a:cubicBezTo>
                      <a:pt x="34" y="161"/>
                      <a:pt x="34" y="162"/>
                      <a:pt x="35" y="162"/>
                    </a:cubicBezTo>
                    <a:cubicBezTo>
                      <a:pt x="35" y="162"/>
                      <a:pt x="35" y="162"/>
                      <a:pt x="35" y="162"/>
                    </a:cubicBezTo>
                    <a:cubicBezTo>
                      <a:pt x="34" y="161"/>
                      <a:pt x="34" y="161"/>
                      <a:pt x="33" y="161"/>
                    </a:cubicBezTo>
                    <a:moveTo>
                      <a:pt x="49" y="161"/>
                    </a:moveTo>
                    <a:cubicBezTo>
                      <a:pt x="49" y="161"/>
                      <a:pt x="49" y="161"/>
                      <a:pt x="49" y="161"/>
                    </a:cubicBezTo>
                    <a:cubicBezTo>
                      <a:pt x="50" y="161"/>
                      <a:pt x="50" y="161"/>
                      <a:pt x="50" y="161"/>
                    </a:cubicBezTo>
                    <a:cubicBezTo>
                      <a:pt x="50" y="161"/>
                      <a:pt x="50" y="161"/>
                      <a:pt x="50" y="161"/>
                    </a:cubicBezTo>
                    <a:cubicBezTo>
                      <a:pt x="50" y="161"/>
                      <a:pt x="50" y="161"/>
                      <a:pt x="49" y="161"/>
                    </a:cubicBezTo>
                    <a:moveTo>
                      <a:pt x="54" y="161"/>
                    </a:moveTo>
                    <a:cubicBezTo>
                      <a:pt x="54" y="161"/>
                      <a:pt x="54" y="161"/>
                      <a:pt x="54" y="161"/>
                    </a:cubicBezTo>
                    <a:cubicBezTo>
                      <a:pt x="55" y="162"/>
                      <a:pt x="56" y="162"/>
                      <a:pt x="57" y="163"/>
                    </a:cubicBezTo>
                    <a:cubicBezTo>
                      <a:pt x="57" y="163"/>
                      <a:pt x="57" y="163"/>
                      <a:pt x="57" y="162"/>
                    </a:cubicBezTo>
                    <a:cubicBezTo>
                      <a:pt x="56" y="162"/>
                      <a:pt x="55" y="161"/>
                      <a:pt x="54" y="161"/>
                    </a:cubicBezTo>
                    <a:moveTo>
                      <a:pt x="47" y="160"/>
                    </a:moveTo>
                    <a:cubicBezTo>
                      <a:pt x="47" y="161"/>
                      <a:pt x="47" y="161"/>
                      <a:pt x="47" y="161"/>
                    </a:cubicBezTo>
                    <a:cubicBezTo>
                      <a:pt x="47" y="161"/>
                      <a:pt x="47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1"/>
                      <a:pt x="48" y="161"/>
                      <a:pt x="48" y="161"/>
                    </a:cubicBezTo>
                    <a:cubicBezTo>
                      <a:pt x="48" y="161"/>
                      <a:pt x="48" y="161"/>
                      <a:pt x="47" y="160"/>
                    </a:cubicBezTo>
                    <a:moveTo>
                      <a:pt x="53" y="160"/>
                    </a:moveTo>
                    <a:cubicBezTo>
                      <a:pt x="53" y="160"/>
                      <a:pt x="53" y="161"/>
                      <a:pt x="53" y="161"/>
                    </a:cubicBezTo>
                    <a:cubicBezTo>
                      <a:pt x="53" y="161"/>
                      <a:pt x="53" y="161"/>
                      <a:pt x="53" y="161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54" y="160"/>
                      <a:pt x="53" y="160"/>
                      <a:pt x="53" y="160"/>
                    </a:cubicBezTo>
                    <a:moveTo>
                      <a:pt x="50" y="160"/>
                    </a:moveTo>
                    <a:cubicBezTo>
                      <a:pt x="50" y="160"/>
                      <a:pt x="50" y="160"/>
                      <a:pt x="50" y="161"/>
                    </a:cubicBezTo>
                    <a:cubicBezTo>
                      <a:pt x="50" y="161"/>
                      <a:pt x="50" y="161"/>
                      <a:pt x="51" y="161"/>
                    </a:cubicBezTo>
                    <a:cubicBezTo>
                      <a:pt x="51" y="161"/>
                      <a:pt x="51" y="161"/>
                      <a:pt x="51" y="161"/>
                    </a:cubicBezTo>
                    <a:cubicBezTo>
                      <a:pt x="51" y="160"/>
                      <a:pt x="50" y="160"/>
                      <a:pt x="50" y="160"/>
                    </a:cubicBezTo>
                    <a:moveTo>
                      <a:pt x="48" y="160"/>
                    </a:moveTo>
                    <a:cubicBezTo>
                      <a:pt x="48" y="160"/>
                      <a:pt x="48" y="160"/>
                      <a:pt x="48" y="160"/>
                    </a:cubicBezTo>
                    <a:cubicBezTo>
                      <a:pt x="48" y="160"/>
                      <a:pt x="48" y="160"/>
                      <a:pt x="49" y="16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8" y="160"/>
                      <a:pt x="48" y="160"/>
                      <a:pt x="48" y="160"/>
                    </a:cubicBezTo>
                    <a:moveTo>
                      <a:pt x="54" y="160"/>
                    </a:moveTo>
                    <a:cubicBezTo>
                      <a:pt x="54" y="160"/>
                      <a:pt x="54" y="160"/>
                      <a:pt x="53" y="160"/>
                    </a:cubicBezTo>
                    <a:cubicBezTo>
                      <a:pt x="54" y="160"/>
                      <a:pt x="54" y="160"/>
                      <a:pt x="54" y="160"/>
                    </a:cubicBezTo>
                    <a:cubicBezTo>
                      <a:pt x="54" y="160"/>
                      <a:pt x="54" y="160"/>
                      <a:pt x="54" y="160"/>
                    </a:cubicBezTo>
                    <a:cubicBezTo>
                      <a:pt x="54" y="160"/>
                      <a:pt x="54" y="160"/>
                      <a:pt x="54" y="160"/>
                    </a:cubicBezTo>
                    <a:moveTo>
                      <a:pt x="45" y="159"/>
                    </a:moveTo>
                    <a:cubicBezTo>
                      <a:pt x="45" y="159"/>
                      <a:pt x="45" y="160"/>
                      <a:pt x="45" y="160"/>
                    </a:cubicBezTo>
                    <a:cubicBezTo>
                      <a:pt x="45" y="160"/>
                      <a:pt x="46" y="160"/>
                      <a:pt x="46" y="161"/>
                    </a:cubicBezTo>
                    <a:cubicBezTo>
                      <a:pt x="46" y="161"/>
                      <a:pt x="46" y="160"/>
                      <a:pt x="47" y="160"/>
                    </a:cubicBezTo>
                    <a:cubicBezTo>
                      <a:pt x="46" y="160"/>
                      <a:pt x="46" y="159"/>
                      <a:pt x="45" y="159"/>
                    </a:cubicBezTo>
                    <a:moveTo>
                      <a:pt x="48" y="159"/>
                    </a:moveTo>
                    <a:cubicBezTo>
                      <a:pt x="48" y="159"/>
                      <a:pt x="48" y="159"/>
                      <a:pt x="48" y="160"/>
                    </a:cubicBezTo>
                    <a:cubicBezTo>
                      <a:pt x="48" y="160"/>
                      <a:pt x="48" y="160"/>
                      <a:pt x="49" y="16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8" y="159"/>
                      <a:pt x="48" y="159"/>
                      <a:pt x="48" y="159"/>
                    </a:cubicBezTo>
                    <a:moveTo>
                      <a:pt x="48" y="159"/>
                    </a:moveTo>
                    <a:cubicBezTo>
                      <a:pt x="48" y="159"/>
                      <a:pt x="48" y="159"/>
                      <a:pt x="48" y="159"/>
                    </a:cubicBezTo>
                    <a:cubicBezTo>
                      <a:pt x="48" y="159"/>
                      <a:pt x="49" y="159"/>
                      <a:pt x="49" y="16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59"/>
                      <a:pt x="49" y="159"/>
                      <a:pt x="48" y="159"/>
                    </a:cubicBezTo>
                    <a:moveTo>
                      <a:pt x="55" y="159"/>
                    </a:moveTo>
                    <a:cubicBezTo>
                      <a:pt x="54" y="160"/>
                      <a:pt x="54" y="160"/>
                      <a:pt x="54" y="160"/>
                    </a:cubicBezTo>
                    <a:cubicBezTo>
                      <a:pt x="56" y="161"/>
                      <a:pt x="57" y="161"/>
                      <a:pt x="57" y="161"/>
                    </a:cubicBezTo>
                    <a:cubicBezTo>
                      <a:pt x="57" y="161"/>
                      <a:pt x="56" y="161"/>
                      <a:pt x="54" y="160"/>
                    </a:cubicBezTo>
                    <a:cubicBezTo>
                      <a:pt x="54" y="160"/>
                      <a:pt x="54" y="160"/>
                      <a:pt x="54" y="160"/>
                    </a:cubicBezTo>
                    <a:cubicBezTo>
                      <a:pt x="55" y="161"/>
                      <a:pt x="56" y="162"/>
                      <a:pt x="57" y="162"/>
                    </a:cubicBezTo>
                    <a:cubicBezTo>
                      <a:pt x="57" y="162"/>
                      <a:pt x="58" y="161"/>
                      <a:pt x="58" y="161"/>
                    </a:cubicBezTo>
                    <a:cubicBezTo>
                      <a:pt x="57" y="160"/>
                      <a:pt x="56" y="160"/>
                      <a:pt x="55" y="159"/>
                    </a:cubicBezTo>
                    <a:moveTo>
                      <a:pt x="51" y="159"/>
                    </a:moveTo>
                    <a:cubicBezTo>
                      <a:pt x="51" y="159"/>
                      <a:pt x="51" y="159"/>
                      <a:pt x="50" y="159"/>
                    </a:cubicBezTo>
                    <a:cubicBezTo>
                      <a:pt x="51" y="159"/>
                      <a:pt x="51" y="160"/>
                      <a:pt x="51" y="160"/>
                    </a:cubicBezTo>
                    <a:cubicBezTo>
                      <a:pt x="52" y="160"/>
                      <a:pt x="52" y="160"/>
                      <a:pt x="52" y="159"/>
                    </a:cubicBezTo>
                    <a:cubicBezTo>
                      <a:pt x="51" y="159"/>
                      <a:pt x="51" y="159"/>
                      <a:pt x="51" y="159"/>
                    </a:cubicBezTo>
                    <a:moveTo>
                      <a:pt x="54" y="159"/>
                    </a:moveTo>
                    <a:cubicBezTo>
                      <a:pt x="54" y="159"/>
                      <a:pt x="54" y="159"/>
                      <a:pt x="54" y="159"/>
                    </a:cubicBezTo>
                    <a:cubicBezTo>
                      <a:pt x="54" y="159"/>
                      <a:pt x="54" y="160"/>
                      <a:pt x="54" y="160"/>
                    </a:cubicBezTo>
                    <a:cubicBezTo>
                      <a:pt x="54" y="159"/>
                      <a:pt x="55" y="159"/>
                      <a:pt x="55" y="159"/>
                    </a:cubicBezTo>
                    <a:cubicBezTo>
                      <a:pt x="55" y="159"/>
                      <a:pt x="54" y="159"/>
                      <a:pt x="54" y="159"/>
                    </a:cubicBezTo>
                    <a:moveTo>
                      <a:pt x="46" y="158"/>
                    </a:moveTo>
                    <a:cubicBezTo>
                      <a:pt x="46" y="158"/>
                      <a:pt x="45" y="158"/>
                      <a:pt x="45" y="158"/>
                    </a:cubicBezTo>
                    <a:cubicBezTo>
                      <a:pt x="46" y="159"/>
                      <a:pt x="46" y="159"/>
                      <a:pt x="47" y="159"/>
                    </a:cubicBezTo>
                    <a:cubicBezTo>
                      <a:pt x="47" y="159"/>
                      <a:pt x="47" y="159"/>
                      <a:pt x="47" y="159"/>
                    </a:cubicBezTo>
                    <a:cubicBezTo>
                      <a:pt x="46" y="159"/>
                      <a:pt x="46" y="159"/>
                      <a:pt x="46" y="158"/>
                    </a:cubicBezTo>
                    <a:moveTo>
                      <a:pt x="51" y="158"/>
                    </a:move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59"/>
                      <a:pt x="52" y="159"/>
                      <a:pt x="52" y="159"/>
                    </a:cubicBezTo>
                    <a:cubicBezTo>
                      <a:pt x="52" y="159"/>
                      <a:pt x="52" y="159"/>
                      <a:pt x="52" y="159"/>
                    </a:cubicBezTo>
                    <a:cubicBezTo>
                      <a:pt x="52" y="159"/>
                      <a:pt x="52" y="158"/>
                      <a:pt x="51" y="158"/>
                    </a:cubicBezTo>
                    <a:moveTo>
                      <a:pt x="56" y="158"/>
                    </a:moveTo>
                    <a:cubicBezTo>
                      <a:pt x="55" y="158"/>
                      <a:pt x="55" y="158"/>
                      <a:pt x="55" y="158"/>
                    </a:cubicBezTo>
                    <a:cubicBezTo>
                      <a:pt x="56" y="159"/>
                      <a:pt x="57" y="159"/>
                      <a:pt x="58" y="160"/>
                    </a:cubicBezTo>
                    <a:cubicBezTo>
                      <a:pt x="58" y="160"/>
                      <a:pt x="58" y="160"/>
                      <a:pt x="59" y="160"/>
                    </a:cubicBezTo>
                    <a:cubicBezTo>
                      <a:pt x="58" y="159"/>
                      <a:pt x="57" y="159"/>
                      <a:pt x="56" y="158"/>
                    </a:cubicBezTo>
                    <a:moveTo>
                      <a:pt x="46" y="158"/>
                    </a:moveTo>
                    <a:cubicBezTo>
                      <a:pt x="46" y="158"/>
                      <a:pt x="46" y="158"/>
                      <a:pt x="46" y="158"/>
                    </a:cubicBezTo>
                    <a:cubicBezTo>
                      <a:pt x="46" y="158"/>
                      <a:pt x="47" y="159"/>
                      <a:pt x="47" y="159"/>
                    </a:cubicBezTo>
                    <a:cubicBezTo>
                      <a:pt x="47" y="159"/>
                      <a:pt x="47" y="159"/>
                      <a:pt x="47" y="159"/>
                    </a:cubicBezTo>
                    <a:cubicBezTo>
                      <a:pt x="46" y="158"/>
                      <a:pt x="46" y="158"/>
                      <a:pt x="46" y="158"/>
                    </a:cubicBezTo>
                    <a:moveTo>
                      <a:pt x="49" y="158"/>
                    </a:moveTo>
                    <a:cubicBezTo>
                      <a:pt x="49" y="158"/>
                      <a:pt x="49" y="158"/>
                      <a:pt x="49" y="158"/>
                    </a:cubicBezTo>
                    <a:cubicBezTo>
                      <a:pt x="49" y="158"/>
                      <a:pt x="49" y="159"/>
                      <a:pt x="50" y="159"/>
                    </a:cubicBezTo>
                    <a:cubicBezTo>
                      <a:pt x="50" y="159"/>
                      <a:pt x="50" y="158"/>
                      <a:pt x="50" y="158"/>
                    </a:cubicBezTo>
                    <a:cubicBezTo>
                      <a:pt x="50" y="158"/>
                      <a:pt x="50" y="158"/>
                      <a:pt x="50" y="158"/>
                    </a:cubicBezTo>
                    <a:cubicBezTo>
                      <a:pt x="50" y="158"/>
                      <a:pt x="50" y="158"/>
                      <a:pt x="50" y="158"/>
                    </a:cubicBezTo>
                    <a:cubicBezTo>
                      <a:pt x="50" y="158"/>
                      <a:pt x="49" y="158"/>
                      <a:pt x="49" y="158"/>
                    </a:cubicBezTo>
                    <a:moveTo>
                      <a:pt x="46" y="158"/>
                    </a:moveTo>
                    <a:cubicBezTo>
                      <a:pt x="46" y="158"/>
                      <a:pt x="46" y="158"/>
                      <a:pt x="46" y="158"/>
                    </a:cubicBezTo>
                    <a:cubicBezTo>
                      <a:pt x="46" y="158"/>
                      <a:pt x="47" y="158"/>
                      <a:pt x="47" y="159"/>
                    </a:cubicBezTo>
                    <a:cubicBezTo>
                      <a:pt x="47" y="159"/>
                      <a:pt x="47" y="159"/>
                      <a:pt x="47" y="158"/>
                    </a:cubicBezTo>
                    <a:cubicBezTo>
                      <a:pt x="47" y="158"/>
                      <a:pt x="46" y="158"/>
                      <a:pt x="46" y="158"/>
                    </a:cubicBezTo>
                    <a:moveTo>
                      <a:pt x="55" y="158"/>
                    </a:moveTo>
                    <a:cubicBezTo>
                      <a:pt x="55" y="158"/>
                      <a:pt x="55" y="158"/>
                      <a:pt x="55" y="158"/>
                    </a:cubicBezTo>
                    <a:cubicBezTo>
                      <a:pt x="55" y="158"/>
                      <a:pt x="55" y="158"/>
                      <a:pt x="55" y="158"/>
                    </a:cubicBezTo>
                    <a:cubicBezTo>
                      <a:pt x="55" y="158"/>
                      <a:pt x="55" y="158"/>
                      <a:pt x="55" y="158"/>
                    </a:cubicBezTo>
                    <a:cubicBezTo>
                      <a:pt x="55" y="158"/>
                      <a:pt x="55" y="158"/>
                      <a:pt x="55" y="158"/>
                    </a:cubicBezTo>
                    <a:moveTo>
                      <a:pt x="49" y="157"/>
                    </a:moveTo>
                    <a:cubicBezTo>
                      <a:pt x="49" y="157"/>
                      <a:pt x="49" y="157"/>
                      <a:pt x="49" y="157"/>
                    </a:cubicBezTo>
                    <a:cubicBezTo>
                      <a:pt x="49" y="158"/>
                      <a:pt x="50" y="158"/>
                      <a:pt x="50" y="158"/>
                    </a:cubicBezTo>
                    <a:cubicBezTo>
                      <a:pt x="50" y="158"/>
                      <a:pt x="50" y="158"/>
                      <a:pt x="50" y="158"/>
                    </a:cubicBezTo>
                    <a:cubicBezTo>
                      <a:pt x="50" y="157"/>
                      <a:pt x="50" y="157"/>
                      <a:pt x="49" y="157"/>
                    </a:cubicBezTo>
                    <a:moveTo>
                      <a:pt x="52" y="157"/>
                    </a:moveTo>
                    <a:cubicBezTo>
                      <a:pt x="52" y="157"/>
                      <a:pt x="51" y="158"/>
                      <a:pt x="51" y="158"/>
                    </a:cubicBezTo>
                    <a:cubicBezTo>
                      <a:pt x="52" y="158"/>
                      <a:pt x="52" y="158"/>
                      <a:pt x="52" y="158"/>
                    </a:cubicBezTo>
                    <a:cubicBezTo>
                      <a:pt x="52" y="158"/>
                      <a:pt x="53" y="158"/>
                      <a:pt x="53" y="158"/>
                    </a:cubicBezTo>
                    <a:cubicBezTo>
                      <a:pt x="53" y="157"/>
                      <a:pt x="52" y="157"/>
                      <a:pt x="52" y="157"/>
                    </a:cubicBezTo>
                    <a:moveTo>
                      <a:pt x="36" y="157"/>
                    </a:moveTo>
                    <a:cubicBezTo>
                      <a:pt x="36" y="157"/>
                      <a:pt x="36" y="157"/>
                      <a:pt x="36" y="157"/>
                    </a:cubicBezTo>
                    <a:cubicBezTo>
                      <a:pt x="36" y="157"/>
                      <a:pt x="36" y="157"/>
                      <a:pt x="36" y="157"/>
                    </a:cubicBezTo>
                    <a:cubicBezTo>
                      <a:pt x="35" y="158"/>
                      <a:pt x="34" y="160"/>
                      <a:pt x="33" y="161"/>
                    </a:cubicBezTo>
                    <a:cubicBezTo>
                      <a:pt x="34" y="161"/>
                      <a:pt x="34" y="161"/>
                      <a:pt x="35" y="162"/>
                    </a:cubicBezTo>
                    <a:cubicBezTo>
                      <a:pt x="35" y="161"/>
                      <a:pt x="35" y="161"/>
                      <a:pt x="36" y="160"/>
                    </a:cubicBezTo>
                    <a:cubicBezTo>
                      <a:pt x="35" y="162"/>
                      <a:pt x="35" y="162"/>
                      <a:pt x="35" y="162"/>
                    </a:cubicBezTo>
                    <a:cubicBezTo>
                      <a:pt x="36" y="162"/>
                      <a:pt x="37" y="163"/>
                      <a:pt x="39" y="164"/>
                    </a:cubicBezTo>
                    <a:cubicBezTo>
                      <a:pt x="39" y="163"/>
                      <a:pt x="40" y="161"/>
                      <a:pt x="41" y="160"/>
                    </a:cubicBezTo>
                    <a:cubicBezTo>
                      <a:pt x="39" y="159"/>
                      <a:pt x="37" y="158"/>
                      <a:pt x="36" y="157"/>
                    </a:cubicBezTo>
                    <a:moveTo>
                      <a:pt x="47" y="156"/>
                    </a:move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8" y="158"/>
                    </a:cubicBezTo>
                    <a:cubicBezTo>
                      <a:pt x="48" y="158"/>
                      <a:pt x="48" y="157"/>
                      <a:pt x="48" y="157"/>
                    </a:cubicBezTo>
                    <a:cubicBezTo>
                      <a:pt x="48" y="157"/>
                      <a:pt x="47" y="157"/>
                      <a:pt x="47" y="156"/>
                    </a:cubicBezTo>
                    <a:moveTo>
                      <a:pt x="52" y="156"/>
                    </a:moveTo>
                    <a:cubicBezTo>
                      <a:pt x="52" y="156"/>
                      <a:pt x="52" y="156"/>
                      <a:pt x="52" y="156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3" y="157"/>
                      <a:pt x="53" y="156"/>
                      <a:pt x="52" y="156"/>
                    </a:cubicBezTo>
                    <a:moveTo>
                      <a:pt x="50" y="156"/>
                    </a:moveTo>
                    <a:cubicBezTo>
                      <a:pt x="50" y="156"/>
                      <a:pt x="50" y="156"/>
                      <a:pt x="50" y="157"/>
                    </a:cubicBezTo>
                    <a:cubicBezTo>
                      <a:pt x="50" y="157"/>
                      <a:pt x="50" y="157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6"/>
                      <a:pt x="50" y="156"/>
                      <a:pt x="50" y="156"/>
                    </a:cubicBezTo>
                    <a:moveTo>
                      <a:pt x="47" y="156"/>
                    </a:moveTo>
                    <a:cubicBezTo>
                      <a:pt x="47" y="156"/>
                      <a:pt x="47" y="156"/>
                      <a:pt x="47" y="156"/>
                    </a:cubicBezTo>
                    <a:cubicBezTo>
                      <a:pt x="47" y="156"/>
                      <a:pt x="48" y="157"/>
                      <a:pt x="48" y="157"/>
                    </a:cubicBezTo>
                    <a:cubicBezTo>
                      <a:pt x="49" y="157"/>
                      <a:pt x="49" y="157"/>
                      <a:pt x="49" y="157"/>
                    </a:cubicBezTo>
                    <a:cubicBezTo>
                      <a:pt x="48" y="156"/>
                      <a:pt x="48" y="156"/>
                      <a:pt x="47" y="156"/>
                    </a:cubicBezTo>
                    <a:moveTo>
                      <a:pt x="51" y="155"/>
                    </a:moveTo>
                    <a:cubicBezTo>
                      <a:pt x="51" y="155"/>
                      <a:pt x="51" y="155"/>
                      <a:pt x="50" y="155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1" y="156"/>
                      <a:pt x="52" y="156"/>
                      <a:pt x="52" y="156"/>
                    </a:cubicBezTo>
                    <a:cubicBezTo>
                      <a:pt x="51" y="155"/>
                      <a:pt x="51" y="155"/>
                      <a:pt x="51" y="155"/>
                    </a:cubicBezTo>
                    <a:moveTo>
                      <a:pt x="48" y="155"/>
                    </a:moveTo>
                    <a:cubicBezTo>
                      <a:pt x="48" y="155"/>
                      <a:pt x="48" y="155"/>
                      <a:pt x="47" y="155"/>
                    </a:cubicBezTo>
                    <a:cubicBezTo>
                      <a:pt x="48" y="156"/>
                      <a:pt x="48" y="156"/>
                      <a:pt x="49" y="156"/>
                    </a:cubicBezTo>
                    <a:cubicBezTo>
                      <a:pt x="49" y="156"/>
                      <a:pt x="49" y="156"/>
                      <a:pt x="49" y="156"/>
                    </a:cubicBezTo>
                    <a:cubicBezTo>
                      <a:pt x="49" y="155"/>
                      <a:pt x="48" y="155"/>
                      <a:pt x="48" y="155"/>
                    </a:cubicBezTo>
                    <a:moveTo>
                      <a:pt x="37" y="155"/>
                    </a:moveTo>
                    <a:cubicBezTo>
                      <a:pt x="37" y="155"/>
                      <a:pt x="37" y="155"/>
                      <a:pt x="37" y="155"/>
                    </a:cubicBezTo>
                    <a:cubicBezTo>
                      <a:pt x="42" y="158"/>
                      <a:pt x="42" y="158"/>
                      <a:pt x="42" y="158"/>
                    </a:cubicBezTo>
                    <a:cubicBezTo>
                      <a:pt x="37" y="155"/>
                      <a:pt x="37" y="155"/>
                      <a:pt x="37" y="155"/>
                    </a:cubicBezTo>
                    <a:cubicBezTo>
                      <a:pt x="37" y="155"/>
                      <a:pt x="37" y="155"/>
                      <a:pt x="37" y="155"/>
                    </a:cubicBezTo>
                    <a:cubicBezTo>
                      <a:pt x="39" y="156"/>
                      <a:pt x="40" y="157"/>
                      <a:pt x="42" y="158"/>
                    </a:cubicBezTo>
                    <a:cubicBezTo>
                      <a:pt x="42" y="158"/>
                      <a:pt x="42" y="158"/>
                      <a:pt x="42" y="158"/>
                    </a:cubicBezTo>
                    <a:cubicBezTo>
                      <a:pt x="41" y="157"/>
                      <a:pt x="39" y="156"/>
                      <a:pt x="37" y="155"/>
                    </a:cubicBezTo>
                    <a:moveTo>
                      <a:pt x="48" y="154"/>
                    </a:moveTo>
                    <a:cubicBezTo>
                      <a:pt x="48" y="154"/>
                      <a:pt x="48" y="154"/>
                      <a:pt x="48" y="154"/>
                    </a:cubicBezTo>
                    <a:cubicBezTo>
                      <a:pt x="49" y="154"/>
                      <a:pt x="49" y="155"/>
                      <a:pt x="50" y="155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49" y="154"/>
                      <a:pt x="49" y="154"/>
                      <a:pt x="48" y="154"/>
                    </a:cubicBezTo>
                    <a:moveTo>
                      <a:pt x="38" y="154"/>
                    </a:moveTo>
                    <a:cubicBezTo>
                      <a:pt x="38" y="154"/>
                      <a:pt x="38" y="154"/>
                      <a:pt x="38" y="154"/>
                    </a:cubicBezTo>
                    <a:cubicBezTo>
                      <a:pt x="39" y="155"/>
                      <a:pt x="41" y="156"/>
                      <a:pt x="43" y="157"/>
                    </a:cubicBezTo>
                    <a:cubicBezTo>
                      <a:pt x="43" y="157"/>
                      <a:pt x="43" y="157"/>
                      <a:pt x="43" y="157"/>
                    </a:cubicBezTo>
                    <a:cubicBezTo>
                      <a:pt x="41" y="156"/>
                      <a:pt x="39" y="155"/>
                      <a:pt x="38" y="154"/>
                    </a:cubicBezTo>
                    <a:moveTo>
                      <a:pt x="58" y="154"/>
                    </a:moveTo>
                    <a:cubicBezTo>
                      <a:pt x="56" y="158"/>
                      <a:pt x="56" y="158"/>
                      <a:pt x="56" y="158"/>
                    </a:cubicBezTo>
                    <a:cubicBezTo>
                      <a:pt x="57" y="158"/>
                      <a:pt x="58" y="159"/>
                      <a:pt x="59" y="160"/>
                    </a:cubicBezTo>
                    <a:cubicBezTo>
                      <a:pt x="59" y="158"/>
                      <a:pt x="60" y="157"/>
                      <a:pt x="61" y="155"/>
                    </a:cubicBezTo>
                    <a:cubicBezTo>
                      <a:pt x="60" y="155"/>
                      <a:pt x="59" y="154"/>
                      <a:pt x="58" y="154"/>
                    </a:cubicBezTo>
                    <a:moveTo>
                      <a:pt x="38" y="153"/>
                    </a:moveTo>
                    <a:cubicBezTo>
                      <a:pt x="38" y="153"/>
                      <a:pt x="38" y="153"/>
                      <a:pt x="38" y="153"/>
                    </a:cubicBezTo>
                    <a:cubicBezTo>
                      <a:pt x="40" y="155"/>
                      <a:pt x="41" y="156"/>
                      <a:pt x="43" y="157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38" y="153"/>
                      <a:pt x="38" y="153"/>
                      <a:pt x="38" y="153"/>
                    </a:cubicBezTo>
                    <a:moveTo>
                      <a:pt x="57" y="153"/>
                    </a:moveTo>
                    <a:cubicBezTo>
                      <a:pt x="56" y="155"/>
                      <a:pt x="56" y="156"/>
                      <a:pt x="55" y="157"/>
                    </a:cubicBezTo>
                    <a:cubicBezTo>
                      <a:pt x="55" y="158"/>
                      <a:pt x="55" y="158"/>
                      <a:pt x="55" y="158"/>
                    </a:cubicBezTo>
                    <a:cubicBezTo>
                      <a:pt x="56" y="156"/>
                      <a:pt x="57" y="155"/>
                      <a:pt x="58" y="153"/>
                    </a:cubicBezTo>
                    <a:cubicBezTo>
                      <a:pt x="58" y="153"/>
                      <a:pt x="57" y="153"/>
                      <a:pt x="57" y="153"/>
                    </a:cubicBezTo>
                    <a:moveTo>
                      <a:pt x="38" y="153"/>
                    </a:moveTo>
                    <a:cubicBezTo>
                      <a:pt x="38" y="153"/>
                      <a:pt x="38" y="153"/>
                      <a:pt x="38" y="153"/>
                    </a:cubicBezTo>
                    <a:cubicBezTo>
                      <a:pt x="40" y="154"/>
                      <a:pt x="42" y="155"/>
                      <a:pt x="43" y="156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42" y="155"/>
                      <a:pt x="40" y="154"/>
                      <a:pt x="38" y="153"/>
                    </a:cubicBezTo>
                    <a:moveTo>
                      <a:pt x="55" y="152"/>
                    </a:moveTo>
                    <a:cubicBezTo>
                      <a:pt x="54" y="153"/>
                      <a:pt x="53" y="155"/>
                      <a:pt x="52" y="156"/>
                    </a:cubicBezTo>
                    <a:cubicBezTo>
                      <a:pt x="53" y="156"/>
                      <a:pt x="53" y="156"/>
                      <a:pt x="53" y="157"/>
                    </a:cubicBezTo>
                    <a:cubicBezTo>
                      <a:pt x="54" y="155"/>
                      <a:pt x="55" y="154"/>
                      <a:pt x="56" y="152"/>
                    </a:cubicBezTo>
                    <a:cubicBezTo>
                      <a:pt x="56" y="152"/>
                      <a:pt x="55" y="152"/>
                      <a:pt x="55" y="152"/>
                    </a:cubicBezTo>
                    <a:moveTo>
                      <a:pt x="39" y="152"/>
                    </a:moveTo>
                    <a:cubicBezTo>
                      <a:pt x="39" y="152"/>
                      <a:pt x="39" y="152"/>
                      <a:pt x="39" y="152"/>
                    </a:cubicBezTo>
                    <a:cubicBezTo>
                      <a:pt x="40" y="153"/>
                      <a:pt x="42" y="154"/>
                      <a:pt x="44" y="155"/>
                    </a:cubicBezTo>
                    <a:cubicBezTo>
                      <a:pt x="44" y="155"/>
                      <a:pt x="44" y="155"/>
                      <a:pt x="44" y="155"/>
                    </a:cubicBezTo>
                    <a:cubicBezTo>
                      <a:pt x="42" y="154"/>
                      <a:pt x="41" y="153"/>
                      <a:pt x="39" y="152"/>
                    </a:cubicBezTo>
                    <a:moveTo>
                      <a:pt x="39" y="151"/>
                    </a:moveTo>
                    <a:cubicBezTo>
                      <a:pt x="39" y="151"/>
                      <a:pt x="39" y="151"/>
                      <a:pt x="39" y="151"/>
                    </a:cubicBezTo>
                    <a:cubicBezTo>
                      <a:pt x="41" y="152"/>
                      <a:pt x="43" y="153"/>
                      <a:pt x="44" y="154"/>
                    </a:cubicBezTo>
                    <a:cubicBezTo>
                      <a:pt x="44" y="154"/>
                      <a:pt x="44" y="154"/>
                      <a:pt x="44" y="154"/>
                    </a:cubicBezTo>
                    <a:cubicBezTo>
                      <a:pt x="43" y="153"/>
                      <a:pt x="41" y="152"/>
                      <a:pt x="39" y="151"/>
                    </a:cubicBezTo>
                    <a:moveTo>
                      <a:pt x="53" y="151"/>
                    </a:moveTo>
                    <a:cubicBezTo>
                      <a:pt x="52" y="152"/>
                      <a:pt x="52" y="154"/>
                      <a:pt x="51" y="155"/>
                    </a:cubicBezTo>
                    <a:cubicBezTo>
                      <a:pt x="51" y="155"/>
                      <a:pt x="51" y="155"/>
                      <a:pt x="52" y="156"/>
                    </a:cubicBezTo>
                    <a:cubicBezTo>
                      <a:pt x="52" y="154"/>
                      <a:pt x="53" y="153"/>
                      <a:pt x="54" y="151"/>
                    </a:cubicBezTo>
                    <a:cubicBezTo>
                      <a:pt x="54" y="151"/>
                      <a:pt x="54" y="151"/>
                      <a:pt x="53" y="151"/>
                    </a:cubicBezTo>
                    <a:moveTo>
                      <a:pt x="40" y="150"/>
                    </a:moveTo>
                    <a:cubicBezTo>
                      <a:pt x="40" y="150"/>
                      <a:pt x="40" y="150"/>
                      <a:pt x="40" y="151"/>
                    </a:cubicBezTo>
                    <a:cubicBezTo>
                      <a:pt x="41" y="152"/>
                      <a:pt x="43" y="153"/>
                      <a:pt x="45" y="154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3"/>
                      <a:pt x="44" y="152"/>
                      <a:pt x="43" y="152"/>
                    </a:cubicBezTo>
                    <a:cubicBezTo>
                      <a:pt x="42" y="151"/>
                      <a:pt x="41" y="151"/>
                      <a:pt x="40" y="150"/>
                    </a:cubicBezTo>
                    <a:moveTo>
                      <a:pt x="64" y="150"/>
                    </a:move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moveTo>
                      <a:pt x="51" y="150"/>
                    </a:moveTo>
                    <a:cubicBezTo>
                      <a:pt x="50" y="151"/>
                      <a:pt x="49" y="152"/>
                      <a:pt x="48" y="154"/>
                    </a:cubicBezTo>
                    <a:cubicBezTo>
                      <a:pt x="49" y="154"/>
                      <a:pt x="49" y="154"/>
                      <a:pt x="50" y="155"/>
                    </a:cubicBezTo>
                    <a:cubicBezTo>
                      <a:pt x="51" y="153"/>
                      <a:pt x="52" y="152"/>
                      <a:pt x="53" y="150"/>
                    </a:cubicBezTo>
                    <a:cubicBezTo>
                      <a:pt x="53" y="150"/>
                      <a:pt x="52" y="150"/>
                      <a:pt x="52" y="150"/>
                    </a:cubicBezTo>
                    <a:cubicBezTo>
                      <a:pt x="52" y="150"/>
                      <a:pt x="52" y="150"/>
                      <a:pt x="51" y="150"/>
                    </a:cubicBezTo>
                    <a:moveTo>
                      <a:pt x="40" y="149"/>
                    </a:moveTo>
                    <a:cubicBezTo>
                      <a:pt x="40" y="149"/>
                      <a:pt x="40" y="149"/>
                      <a:pt x="40" y="149"/>
                    </a:cubicBezTo>
                    <a:cubicBezTo>
                      <a:pt x="42" y="150"/>
                      <a:pt x="44" y="151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1"/>
                      <a:pt x="42" y="150"/>
                      <a:pt x="40" y="149"/>
                    </a:cubicBezTo>
                    <a:moveTo>
                      <a:pt x="65" y="149"/>
                    </a:moveTo>
                    <a:cubicBezTo>
                      <a:pt x="65" y="149"/>
                      <a:pt x="64" y="149"/>
                      <a:pt x="64" y="149"/>
                    </a:cubicBezTo>
                    <a:cubicBezTo>
                      <a:pt x="64" y="149"/>
                      <a:pt x="65" y="149"/>
                      <a:pt x="65" y="149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5" y="149"/>
                      <a:pt x="65" y="149"/>
                      <a:pt x="65" y="149"/>
                    </a:cubicBezTo>
                    <a:moveTo>
                      <a:pt x="61" y="148"/>
                    </a:moveTo>
                    <a:cubicBezTo>
                      <a:pt x="61" y="149"/>
                      <a:pt x="61" y="149"/>
                      <a:pt x="61" y="149"/>
                    </a:cubicBezTo>
                    <a:cubicBezTo>
                      <a:pt x="62" y="149"/>
                      <a:pt x="63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49"/>
                      <a:pt x="62" y="149"/>
                      <a:pt x="61" y="148"/>
                    </a:cubicBezTo>
                    <a:moveTo>
                      <a:pt x="61" y="148"/>
                    </a:moveTo>
                    <a:cubicBezTo>
                      <a:pt x="60" y="148"/>
                      <a:pt x="60" y="148"/>
                      <a:pt x="60" y="148"/>
                    </a:cubicBezTo>
                    <a:cubicBezTo>
                      <a:pt x="60" y="148"/>
                      <a:pt x="60" y="148"/>
                      <a:pt x="61" y="148"/>
                    </a:cubicBezTo>
                    <a:cubicBezTo>
                      <a:pt x="61" y="148"/>
                      <a:pt x="61" y="148"/>
                      <a:pt x="61" y="148"/>
                    </a:cubicBezTo>
                    <a:cubicBezTo>
                      <a:pt x="61" y="148"/>
                      <a:pt x="61" y="148"/>
                      <a:pt x="61" y="148"/>
                    </a:cubicBezTo>
                    <a:moveTo>
                      <a:pt x="62" y="147"/>
                    </a:moveTo>
                    <a:cubicBezTo>
                      <a:pt x="62" y="148"/>
                      <a:pt x="62" y="148"/>
                      <a:pt x="62" y="148"/>
                    </a:cubicBezTo>
                    <a:cubicBezTo>
                      <a:pt x="63" y="148"/>
                      <a:pt x="63" y="149"/>
                      <a:pt x="64" y="149"/>
                    </a:cubicBezTo>
                    <a:cubicBezTo>
                      <a:pt x="64" y="149"/>
                      <a:pt x="64" y="149"/>
                      <a:pt x="64" y="149"/>
                    </a:cubicBezTo>
                    <a:cubicBezTo>
                      <a:pt x="64" y="148"/>
                      <a:pt x="63" y="148"/>
                      <a:pt x="62" y="147"/>
                    </a:cubicBezTo>
                    <a:moveTo>
                      <a:pt x="61" y="147"/>
                    </a:moveTo>
                    <a:cubicBezTo>
                      <a:pt x="61" y="147"/>
                      <a:pt x="61" y="147"/>
                      <a:pt x="61" y="147"/>
                    </a:cubicBezTo>
                    <a:cubicBezTo>
                      <a:pt x="61" y="147"/>
                      <a:pt x="61" y="147"/>
                      <a:pt x="61" y="147"/>
                    </a:cubicBezTo>
                    <a:cubicBezTo>
                      <a:pt x="61" y="147"/>
                      <a:pt x="61" y="147"/>
                      <a:pt x="61" y="147"/>
                    </a:cubicBezTo>
                    <a:cubicBezTo>
                      <a:pt x="61" y="147"/>
                      <a:pt x="61" y="147"/>
                      <a:pt x="61" y="147"/>
                    </a:cubicBezTo>
                    <a:moveTo>
                      <a:pt x="59" y="146"/>
                    </a:move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7"/>
                      <a:pt x="59" y="147"/>
                      <a:pt x="59" y="148"/>
                    </a:cubicBezTo>
                    <a:cubicBezTo>
                      <a:pt x="59" y="147"/>
                      <a:pt x="59" y="147"/>
                      <a:pt x="60" y="147"/>
                    </a:cubicBezTo>
                    <a:cubicBezTo>
                      <a:pt x="59" y="147"/>
                      <a:pt x="59" y="147"/>
                      <a:pt x="59" y="146"/>
                    </a:cubicBezTo>
                    <a:moveTo>
                      <a:pt x="59" y="146"/>
                    </a:move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6"/>
                      <a:pt x="59" y="146"/>
                      <a:pt x="60" y="147"/>
                    </a:cubicBezTo>
                    <a:cubicBezTo>
                      <a:pt x="60" y="146"/>
                      <a:pt x="60" y="146"/>
                      <a:pt x="60" y="146"/>
                    </a:cubicBezTo>
                    <a:cubicBezTo>
                      <a:pt x="60" y="146"/>
                      <a:pt x="59" y="146"/>
                      <a:pt x="59" y="146"/>
                    </a:cubicBezTo>
                    <a:moveTo>
                      <a:pt x="57" y="145"/>
                    </a:moveTo>
                    <a:cubicBezTo>
                      <a:pt x="57" y="146"/>
                      <a:pt x="57" y="146"/>
                      <a:pt x="56" y="146"/>
                    </a:cubicBezTo>
                    <a:cubicBezTo>
                      <a:pt x="57" y="146"/>
                      <a:pt x="57" y="146"/>
                      <a:pt x="57" y="147"/>
                    </a:cubicBezTo>
                    <a:cubicBezTo>
                      <a:pt x="57" y="146"/>
                      <a:pt x="58" y="146"/>
                      <a:pt x="58" y="146"/>
                    </a:cubicBezTo>
                    <a:cubicBezTo>
                      <a:pt x="57" y="146"/>
                      <a:pt x="57" y="145"/>
                      <a:pt x="57" y="145"/>
                    </a:cubicBezTo>
                    <a:moveTo>
                      <a:pt x="43" y="145"/>
                    </a:moveTo>
                    <a:cubicBezTo>
                      <a:pt x="42" y="146"/>
                      <a:pt x="41" y="148"/>
                      <a:pt x="40" y="149"/>
                    </a:cubicBezTo>
                    <a:cubicBezTo>
                      <a:pt x="42" y="150"/>
                      <a:pt x="44" y="151"/>
                      <a:pt x="45" y="152"/>
                    </a:cubicBezTo>
                    <a:cubicBezTo>
                      <a:pt x="46" y="151"/>
                      <a:pt x="47" y="149"/>
                      <a:pt x="48" y="148"/>
                    </a:cubicBezTo>
                    <a:cubicBezTo>
                      <a:pt x="46" y="147"/>
                      <a:pt x="45" y="146"/>
                      <a:pt x="43" y="145"/>
                    </a:cubicBezTo>
                    <a:moveTo>
                      <a:pt x="57" y="145"/>
                    </a:moveTo>
                    <a:cubicBezTo>
                      <a:pt x="57" y="145"/>
                      <a:pt x="57" y="145"/>
                      <a:pt x="57" y="145"/>
                    </a:cubicBezTo>
                    <a:cubicBezTo>
                      <a:pt x="57" y="145"/>
                      <a:pt x="58" y="145"/>
                      <a:pt x="58" y="145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5"/>
                      <a:pt x="58" y="145"/>
                      <a:pt x="57" y="145"/>
                    </a:cubicBezTo>
                    <a:moveTo>
                      <a:pt x="67" y="144"/>
                    </a:moveTo>
                    <a:cubicBezTo>
                      <a:pt x="67" y="144"/>
                      <a:pt x="67" y="144"/>
                      <a:pt x="67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67" y="144"/>
                      <a:pt x="68" y="144"/>
                      <a:pt x="68" y="144"/>
                    </a:cubicBezTo>
                    <a:cubicBezTo>
                      <a:pt x="68" y="144"/>
                      <a:pt x="67" y="144"/>
                      <a:pt x="67" y="144"/>
                    </a:cubicBezTo>
                    <a:moveTo>
                      <a:pt x="55" y="144"/>
                    </a:moveTo>
                    <a:cubicBezTo>
                      <a:pt x="55" y="144"/>
                      <a:pt x="54" y="144"/>
                      <a:pt x="54" y="145"/>
                    </a:cubicBezTo>
                    <a:cubicBezTo>
                      <a:pt x="55" y="145"/>
                      <a:pt x="55" y="145"/>
                      <a:pt x="56" y="146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5"/>
                      <a:pt x="55" y="144"/>
                      <a:pt x="55" y="144"/>
                    </a:cubicBezTo>
                    <a:moveTo>
                      <a:pt x="55" y="143"/>
                    </a:moveTo>
                    <a:cubicBezTo>
                      <a:pt x="55" y="143"/>
                      <a:pt x="55" y="144"/>
                      <a:pt x="55" y="144"/>
                    </a:cubicBezTo>
                    <a:cubicBezTo>
                      <a:pt x="55" y="144"/>
                      <a:pt x="56" y="144"/>
                      <a:pt x="56" y="144"/>
                    </a:cubicBezTo>
                    <a:cubicBezTo>
                      <a:pt x="56" y="144"/>
                      <a:pt x="56" y="144"/>
                      <a:pt x="57" y="144"/>
                    </a:cubicBezTo>
                    <a:cubicBezTo>
                      <a:pt x="56" y="144"/>
                      <a:pt x="56" y="144"/>
                      <a:pt x="55" y="143"/>
                    </a:cubicBezTo>
                    <a:moveTo>
                      <a:pt x="65" y="143"/>
                    </a:moveTo>
                    <a:cubicBezTo>
                      <a:pt x="65" y="143"/>
                      <a:pt x="65" y="143"/>
                      <a:pt x="65" y="143"/>
                    </a:cubicBezTo>
                    <a:cubicBezTo>
                      <a:pt x="65" y="143"/>
                      <a:pt x="66" y="144"/>
                      <a:pt x="67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66" y="144"/>
                      <a:pt x="66" y="143"/>
                      <a:pt x="65" y="143"/>
                    </a:cubicBezTo>
                    <a:moveTo>
                      <a:pt x="64" y="142"/>
                    </a:move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moveTo>
                      <a:pt x="62" y="141"/>
                    </a:moveTo>
                    <a:cubicBezTo>
                      <a:pt x="62" y="141"/>
                      <a:pt x="62" y="141"/>
                      <a:pt x="62" y="141"/>
                    </a:cubicBezTo>
                    <a:cubicBezTo>
                      <a:pt x="62" y="141"/>
                      <a:pt x="62" y="141"/>
                      <a:pt x="63" y="142"/>
                    </a:cubicBezTo>
                    <a:cubicBezTo>
                      <a:pt x="63" y="142"/>
                      <a:pt x="63" y="142"/>
                      <a:pt x="63" y="141"/>
                    </a:cubicBezTo>
                    <a:cubicBezTo>
                      <a:pt x="63" y="141"/>
                      <a:pt x="62" y="141"/>
                      <a:pt x="62" y="141"/>
                    </a:cubicBezTo>
                    <a:moveTo>
                      <a:pt x="60" y="140"/>
                    </a:moveTo>
                    <a:cubicBezTo>
                      <a:pt x="60" y="140"/>
                      <a:pt x="60" y="140"/>
                      <a:pt x="60" y="140"/>
                    </a:cubicBezTo>
                    <a:cubicBezTo>
                      <a:pt x="60" y="140"/>
                      <a:pt x="61" y="140"/>
                      <a:pt x="61" y="141"/>
                    </a:cubicBezTo>
                    <a:cubicBezTo>
                      <a:pt x="61" y="141"/>
                      <a:pt x="61" y="140"/>
                      <a:pt x="61" y="140"/>
                    </a:cubicBezTo>
                    <a:cubicBezTo>
                      <a:pt x="61" y="140"/>
                      <a:pt x="61" y="140"/>
                      <a:pt x="60" y="140"/>
                    </a:cubicBezTo>
                    <a:moveTo>
                      <a:pt x="46" y="139"/>
                    </a:moveTo>
                    <a:cubicBezTo>
                      <a:pt x="46" y="139"/>
                      <a:pt x="46" y="140"/>
                      <a:pt x="46" y="140"/>
                    </a:cubicBezTo>
                    <a:cubicBezTo>
                      <a:pt x="48" y="141"/>
                      <a:pt x="49" y="142"/>
                      <a:pt x="51" y="143"/>
                    </a:cubicBezTo>
                    <a:cubicBezTo>
                      <a:pt x="51" y="142"/>
                      <a:pt x="51" y="142"/>
                      <a:pt x="51" y="142"/>
                    </a:cubicBezTo>
                    <a:cubicBezTo>
                      <a:pt x="50" y="141"/>
                      <a:pt x="48" y="140"/>
                      <a:pt x="46" y="139"/>
                    </a:cubicBezTo>
                    <a:moveTo>
                      <a:pt x="58" y="139"/>
                    </a:moveTo>
                    <a:cubicBezTo>
                      <a:pt x="58" y="139"/>
                      <a:pt x="58" y="139"/>
                      <a:pt x="58" y="139"/>
                    </a:cubicBezTo>
                    <a:cubicBezTo>
                      <a:pt x="58" y="139"/>
                      <a:pt x="59" y="139"/>
                      <a:pt x="59" y="140"/>
                    </a:cubicBezTo>
                    <a:cubicBezTo>
                      <a:pt x="59" y="140"/>
                      <a:pt x="59" y="139"/>
                      <a:pt x="60" y="139"/>
                    </a:cubicBezTo>
                    <a:cubicBezTo>
                      <a:pt x="59" y="139"/>
                      <a:pt x="59" y="139"/>
                      <a:pt x="58" y="139"/>
                    </a:cubicBezTo>
                    <a:moveTo>
                      <a:pt x="47" y="138"/>
                    </a:moveTo>
                    <a:cubicBezTo>
                      <a:pt x="47" y="139"/>
                      <a:pt x="47" y="139"/>
                      <a:pt x="47" y="139"/>
                    </a:cubicBezTo>
                    <a:cubicBezTo>
                      <a:pt x="48" y="140"/>
                      <a:pt x="50" y="141"/>
                      <a:pt x="52" y="142"/>
                    </a:cubicBezTo>
                    <a:cubicBezTo>
                      <a:pt x="52" y="142"/>
                      <a:pt x="52" y="141"/>
                      <a:pt x="52" y="141"/>
                    </a:cubicBezTo>
                    <a:cubicBezTo>
                      <a:pt x="50" y="140"/>
                      <a:pt x="49" y="139"/>
                      <a:pt x="47" y="138"/>
                    </a:cubicBezTo>
                    <a:moveTo>
                      <a:pt x="72" y="136"/>
                    </a:moveTo>
                    <a:cubicBezTo>
                      <a:pt x="72" y="136"/>
                      <a:pt x="72" y="137"/>
                      <a:pt x="71" y="138"/>
                    </a:cubicBezTo>
                    <a:cubicBezTo>
                      <a:pt x="71" y="138"/>
                      <a:pt x="71" y="138"/>
                      <a:pt x="71" y="138"/>
                    </a:cubicBezTo>
                    <a:cubicBezTo>
                      <a:pt x="72" y="137"/>
                      <a:pt x="72" y="137"/>
                      <a:pt x="72" y="136"/>
                    </a:cubicBezTo>
                    <a:cubicBezTo>
                      <a:pt x="72" y="136"/>
                      <a:pt x="72" y="136"/>
                      <a:pt x="73" y="136"/>
                    </a:cubicBezTo>
                    <a:cubicBezTo>
                      <a:pt x="72" y="136"/>
                      <a:pt x="72" y="136"/>
                      <a:pt x="72" y="136"/>
                    </a:cubicBezTo>
                    <a:moveTo>
                      <a:pt x="70" y="134"/>
                    </a:moveTo>
                    <a:cubicBezTo>
                      <a:pt x="69" y="136"/>
                      <a:pt x="69" y="136"/>
                      <a:pt x="69" y="136"/>
                    </a:cubicBezTo>
                    <a:cubicBezTo>
                      <a:pt x="69" y="137"/>
                      <a:pt x="70" y="137"/>
                      <a:pt x="71" y="138"/>
                    </a:cubicBezTo>
                    <a:cubicBezTo>
                      <a:pt x="72" y="135"/>
                      <a:pt x="72" y="135"/>
                      <a:pt x="72" y="135"/>
                    </a:cubicBezTo>
                    <a:cubicBezTo>
                      <a:pt x="71" y="135"/>
                      <a:pt x="71" y="134"/>
                      <a:pt x="70" y="134"/>
                    </a:cubicBezTo>
                    <a:moveTo>
                      <a:pt x="73" y="134"/>
                    </a:moveTo>
                    <a:cubicBezTo>
                      <a:pt x="73" y="134"/>
                      <a:pt x="73" y="134"/>
                      <a:pt x="73" y="135"/>
                    </a:cubicBezTo>
                    <a:cubicBezTo>
                      <a:pt x="73" y="135"/>
                      <a:pt x="73" y="135"/>
                      <a:pt x="73" y="135"/>
                    </a:cubicBezTo>
                    <a:cubicBezTo>
                      <a:pt x="73" y="134"/>
                      <a:pt x="73" y="134"/>
                      <a:pt x="74" y="134"/>
                    </a:cubicBezTo>
                    <a:cubicBezTo>
                      <a:pt x="74" y="134"/>
                      <a:pt x="73" y="134"/>
                      <a:pt x="73" y="134"/>
                    </a:cubicBezTo>
                    <a:moveTo>
                      <a:pt x="50" y="134"/>
                    </a:moveTo>
                    <a:cubicBezTo>
                      <a:pt x="50" y="134"/>
                      <a:pt x="50" y="134"/>
                      <a:pt x="50" y="134"/>
                    </a:cubicBezTo>
                    <a:cubicBezTo>
                      <a:pt x="51" y="135"/>
                      <a:pt x="53" y="136"/>
                      <a:pt x="54" y="137"/>
                    </a:cubicBezTo>
                    <a:cubicBezTo>
                      <a:pt x="54" y="137"/>
                      <a:pt x="55" y="136"/>
                      <a:pt x="55" y="136"/>
                    </a:cubicBezTo>
                    <a:cubicBezTo>
                      <a:pt x="53" y="135"/>
                      <a:pt x="51" y="135"/>
                      <a:pt x="50" y="134"/>
                    </a:cubicBezTo>
                    <a:moveTo>
                      <a:pt x="69" y="133"/>
                    </a:moveTo>
                    <a:cubicBezTo>
                      <a:pt x="68" y="134"/>
                      <a:pt x="68" y="135"/>
                      <a:pt x="67" y="135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8" y="135"/>
                      <a:pt x="69" y="134"/>
                      <a:pt x="69" y="134"/>
                    </a:cubicBezTo>
                    <a:cubicBezTo>
                      <a:pt x="69" y="134"/>
                      <a:pt x="69" y="133"/>
                      <a:pt x="69" y="133"/>
                    </a:cubicBezTo>
                    <a:moveTo>
                      <a:pt x="67" y="133"/>
                    </a:moveTo>
                    <a:cubicBezTo>
                      <a:pt x="67" y="133"/>
                      <a:pt x="66" y="134"/>
                      <a:pt x="66" y="135"/>
                    </a:cubicBezTo>
                    <a:cubicBezTo>
                      <a:pt x="66" y="135"/>
                      <a:pt x="67" y="135"/>
                      <a:pt x="67" y="135"/>
                    </a:cubicBezTo>
                    <a:cubicBezTo>
                      <a:pt x="67" y="134"/>
                      <a:pt x="68" y="134"/>
                      <a:pt x="68" y="133"/>
                    </a:cubicBezTo>
                    <a:cubicBezTo>
                      <a:pt x="68" y="133"/>
                      <a:pt x="68" y="133"/>
                      <a:pt x="67" y="133"/>
                    </a:cubicBezTo>
                    <a:moveTo>
                      <a:pt x="71" y="132"/>
                    </a:moveTo>
                    <a:cubicBezTo>
                      <a:pt x="70" y="133"/>
                      <a:pt x="70" y="133"/>
                      <a:pt x="70" y="133"/>
                    </a:cubicBezTo>
                    <a:cubicBezTo>
                      <a:pt x="71" y="133"/>
                      <a:pt x="72" y="134"/>
                      <a:pt x="73" y="134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72" y="133"/>
                      <a:pt x="72" y="133"/>
                      <a:pt x="71" y="132"/>
                    </a:cubicBezTo>
                    <a:moveTo>
                      <a:pt x="65" y="131"/>
                    </a:moveTo>
                    <a:cubicBezTo>
                      <a:pt x="65" y="132"/>
                      <a:pt x="65" y="133"/>
                      <a:pt x="64" y="133"/>
                    </a:cubicBezTo>
                    <a:cubicBezTo>
                      <a:pt x="64" y="134"/>
                      <a:pt x="65" y="134"/>
                      <a:pt x="65" y="134"/>
                    </a:cubicBezTo>
                    <a:cubicBezTo>
                      <a:pt x="66" y="133"/>
                      <a:pt x="66" y="133"/>
                      <a:pt x="66" y="132"/>
                    </a:cubicBezTo>
                    <a:cubicBezTo>
                      <a:pt x="66" y="132"/>
                      <a:pt x="66" y="132"/>
                      <a:pt x="65" y="131"/>
                    </a:cubicBezTo>
                    <a:moveTo>
                      <a:pt x="70" y="131"/>
                    </a:moveTo>
                    <a:cubicBezTo>
                      <a:pt x="70" y="132"/>
                      <a:pt x="69" y="132"/>
                      <a:pt x="69" y="132"/>
                    </a:cubicBezTo>
                    <a:cubicBezTo>
                      <a:pt x="69" y="132"/>
                      <a:pt x="70" y="133"/>
                      <a:pt x="70" y="133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0" y="132"/>
                      <a:pt x="70" y="132"/>
                      <a:pt x="70" y="131"/>
                    </a:cubicBezTo>
                    <a:moveTo>
                      <a:pt x="68" y="131"/>
                    </a:moveTo>
                    <a:cubicBezTo>
                      <a:pt x="68" y="131"/>
                      <a:pt x="68" y="131"/>
                      <a:pt x="68" y="132"/>
                    </a:cubicBezTo>
                    <a:cubicBezTo>
                      <a:pt x="68" y="132"/>
                      <a:pt x="68" y="132"/>
                      <a:pt x="69" y="132"/>
                    </a:cubicBezTo>
                    <a:cubicBezTo>
                      <a:pt x="69" y="132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8" y="131"/>
                    </a:cubicBezTo>
                    <a:moveTo>
                      <a:pt x="63" y="130"/>
                    </a:moveTo>
                    <a:cubicBezTo>
                      <a:pt x="63" y="131"/>
                      <a:pt x="62" y="132"/>
                      <a:pt x="62" y="132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4" y="132"/>
                      <a:pt x="64" y="132"/>
                      <a:pt x="65" y="131"/>
                    </a:cubicBezTo>
                    <a:cubicBezTo>
                      <a:pt x="64" y="131"/>
                      <a:pt x="64" y="130"/>
                      <a:pt x="63" y="130"/>
                    </a:cubicBezTo>
                    <a:moveTo>
                      <a:pt x="67" y="129"/>
                    </a:move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1"/>
                      <a:pt x="67" y="131"/>
                      <a:pt x="67" y="131"/>
                    </a:cubicBezTo>
                    <a:cubicBezTo>
                      <a:pt x="67" y="131"/>
                      <a:pt x="67" y="130"/>
                      <a:pt x="68" y="130"/>
                    </a:cubicBezTo>
                    <a:cubicBezTo>
                      <a:pt x="67" y="130"/>
                      <a:pt x="67" y="130"/>
                      <a:pt x="67" y="129"/>
                    </a:cubicBezTo>
                    <a:moveTo>
                      <a:pt x="65" y="128"/>
                    </a:move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30"/>
                      <a:pt x="65" y="130"/>
                      <a:pt x="65" y="130"/>
                    </a:cubicBezTo>
                    <a:cubicBezTo>
                      <a:pt x="66" y="130"/>
                      <a:pt x="66" y="129"/>
                      <a:pt x="66" y="129"/>
                    </a:cubicBezTo>
                    <a:cubicBezTo>
                      <a:pt x="65" y="129"/>
                      <a:pt x="65" y="129"/>
                      <a:pt x="65" y="128"/>
                    </a:cubicBezTo>
                    <a:moveTo>
                      <a:pt x="55" y="125"/>
                    </a:moveTo>
                    <a:cubicBezTo>
                      <a:pt x="54" y="126"/>
                      <a:pt x="54" y="127"/>
                      <a:pt x="54" y="127"/>
                    </a:cubicBezTo>
                    <a:cubicBezTo>
                      <a:pt x="55" y="128"/>
                      <a:pt x="57" y="129"/>
                      <a:pt x="58" y="130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7"/>
                      <a:pt x="56" y="126"/>
                      <a:pt x="55" y="125"/>
                    </a:cubicBezTo>
                    <a:moveTo>
                      <a:pt x="56" y="123"/>
                    </a:moveTo>
                    <a:cubicBezTo>
                      <a:pt x="56" y="123"/>
                      <a:pt x="56" y="124"/>
                      <a:pt x="55" y="124"/>
                    </a:cubicBezTo>
                    <a:cubicBezTo>
                      <a:pt x="57" y="125"/>
                      <a:pt x="58" y="126"/>
                      <a:pt x="60" y="127"/>
                    </a:cubicBezTo>
                    <a:cubicBezTo>
                      <a:pt x="60" y="127"/>
                      <a:pt x="60" y="126"/>
                      <a:pt x="61" y="126"/>
                    </a:cubicBezTo>
                    <a:cubicBezTo>
                      <a:pt x="59" y="125"/>
                      <a:pt x="58" y="124"/>
                      <a:pt x="56" y="123"/>
                    </a:cubicBezTo>
                    <a:moveTo>
                      <a:pt x="79" y="119"/>
                    </a:moveTo>
                    <a:cubicBezTo>
                      <a:pt x="75" y="125"/>
                      <a:pt x="75" y="125"/>
                      <a:pt x="75" y="125"/>
                    </a:cubicBezTo>
                    <a:cubicBezTo>
                      <a:pt x="76" y="125"/>
                      <a:pt x="77" y="126"/>
                      <a:pt x="77" y="126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79" y="123"/>
                      <a:pt x="78" y="125"/>
                      <a:pt x="78" y="126"/>
                    </a:cubicBezTo>
                    <a:cubicBezTo>
                      <a:pt x="78" y="126"/>
                      <a:pt x="78" y="126"/>
                      <a:pt x="78" y="127"/>
                    </a:cubicBezTo>
                    <a:cubicBezTo>
                      <a:pt x="79" y="124"/>
                      <a:pt x="80" y="122"/>
                      <a:pt x="81" y="121"/>
                    </a:cubicBezTo>
                    <a:cubicBezTo>
                      <a:pt x="81" y="120"/>
                      <a:pt x="80" y="119"/>
                      <a:pt x="79" y="119"/>
                    </a:cubicBezTo>
                    <a:moveTo>
                      <a:pt x="78" y="119"/>
                    </a:moveTo>
                    <a:cubicBezTo>
                      <a:pt x="77" y="121"/>
                      <a:pt x="76" y="123"/>
                      <a:pt x="75" y="125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6" y="123"/>
                      <a:pt x="77" y="121"/>
                      <a:pt x="78" y="119"/>
                    </a:cubicBezTo>
                    <a:cubicBezTo>
                      <a:pt x="78" y="119"/>
                      <a:pt x="78" y="119"/>
                      <a:pt x="78" y="119"/>
                    </a:cubicBezTo>
                    <a:moveTo>
                      <a:pt x="77" y="118"/>
                    </a:moveTo>
                    <a:cubicBezTo>
                      <a:pt x="76" y="120"/>
                      <a:pt x="75" y="122"/>
                      <a:pt x="74" y="124"/>
                    </a:cubicBezTo>
                    <a:cubicBezTo>
                      <a:pt x="74" y="124"/>
                      <a:pt x="74" y="124"/>
                      <a:pt x="74" y="124"/>
                    </a:cubicBezTo>
                    <a:cubicBezTo>
                      <a:pt x="75" y="122"/>
                      <a:pt x="77" y="120"/>
                      <a:pt x="78" y="118"/>
                    </a:cubicBezTo>
                    <a:cubicBezTo>
                      <a:pt x="78" y="118"/>
                      <a:pt x="78" y="118"/>
                      <a:pt x="77" y="118"/>
                    </a:cubicBezTo>
                    <a:moveTo>
                      <a:pt x="77" y="118"/>
                    </a:moveTo>
                    <a:cubicBezTo>
                      <a:pt x="75" y="120"/>
                      <a:pt x="74" y="122"/>
                      <a:pt x="73" y="124"/>
                    </a:cubicBezTo>
                    <a:cubicBezTo>
                      <a:pt x="73" y="124"/>
                      <a:pt x="73" y="124"/>
                      <a:pt x="74" y="124"/>
                    </a:cubicBezTo>
                    <a:cubicBezTo>
                      <a:pt x="75" y="122"/>
                      <a:pt x="76" y="120"/>
                      <a:pt x="77" y="118"/>
                    </a:cubicBezTo>
                    <a:cubicBezTo>
                      <a:pt x="77" y="118"/>
                      <a:pt x="77" y="118"/>
                      <a:pt x="77" y="118"/>
                    </a:cubicBezTo>
                    <a:moveTo>
                      <a:pt x="75" y="116"/>
                    </a:moveTo>
                    <a:cubicBezTo>
                      <a:pt x="73" y="118"/>
                      <a:pt x="72" y="120"/>
                      <a:pt x="71" y="122"/>
                    </a:cubicBezTo>
                    <a:cubicBezTo>
                      <a:pt x="71" y="123"/>
                      <a:pt x="72" y="123"/>
                      <a:pt x="72" y="123"/>
                    </a:cubicBezTo>
                    <a:cubicBezTo>
                      <a:pt x="73" y="121"/>
                      <a:pt x="75" y="119"/>
                      <a:pt x="76" y="117"/>
                    </a:cubicBezTo>
                    <a:cubicBezTo>
                      <a:pt x="75" y="117"/>
                      <a:pt x="75" y="117"/>
                      <a:pt x="75" y="116"/>
                    </a:cubicBezTo>
                    <a:moveTo>
                      <a:pt x="73" y="115"/>
                    </a:moveTo>
                    <a:cubicBezTo>
                      <a:pt x="72" y="117"/>
                      <a:pt x="71" y="118"/>
                      <a:pt x="70" y="120"/>
                    </a:cubicBezTo>
                    <a:cubicBezTo>
                      <a:pt x="70" y="120"/>
                      <a:pt x="69" y="121"/>
                      <a:pt x="69" y="121"/>
                    </a:cubicBezTo>
                    <a:cubicBezTo>
                      <a:pt x="69" y="122"/>
                      <a:pt x="70" y="122"/>
                      <a:pt x="70" y="122"/>
                    </a:cubicBezTo>
                    <a:cubicBezTo>
                      <a:pt x="71" y="121"/>
                      <a:pt x="72" y="120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3" y="118"/>
                      <a:pt x="74" y="117"/>
                      <a:pt x="74" y="116"/>
                    </a:cubicBezTo>
                    <a:cubicBezTo>
                      <a:pt x="74" y="116"/>
                      <a:pt x="73" y="115"/>
                      <a:pt x="73" y="115"/>
                    </a:cubicBezTo>
                    <a:moveTo>
                      <a:pt x="64" y="110"/>
                    </a:moveTo>
                    <a:cubicBezTo>
                      <a:pt x="63" y="112"/>
                      <a:pt x="62" y="114"/>
                      <a:pt x="60" y="116"/>
                    </a:cubicBezTo>
                    <a:cubicBezTo>
                      <a:pt x="62" y="117"/>
                      <a:pt x="63" y="118"/>
                      <a:pt x="65" y="119"/>
                    </a:cubicBezTo>
                    <a:cubicBezTo>
                      <a:pt x="66" y="117"/>
                      <a:pt x="67" y="115"/>
                      <a:pt x="68" y="113"/>
                    </a:cubicBezTo>
                    <a:cubicBezTo>
                      <a:pt x="67" y="112"/>
                      <a:pt x="65" y="111"/>
                      <a:pt x="64" y="110"/>
                    </a:cubicBezTo>
                    <a:moveTo>
                      <a:pt x="78" y="108"/>
                    </a:moveTo>
                    <a:cubicBezTo>
                      <a:pt x="78" y="108"/>
                      <a:pt x="78" y="108"/>
                      <a:pt x="79" y="109"/>
                    </a:cubicBezTo>
                    <a:cubicBezTo>
                      <a:pt x="79" y="109"/>
                      <a:pt x="79" y="108"/>
                      <a:pt x="79" y="108"/>
                    </a:cubicBezTo>
                    <a:cubicBezTo>
                      <a:pt x="78" y="108"/>
                      <a:pt x="78" y="108"/>
                      <a:pt x="78" y="108"/>
                    </a:cubicBezTo>
                    <a:moveTo>
                      <a:pt x="89" y="101"/>
                    </a:moveTo>
                    <a:cubicBezTo>
                      <a:pt x="83" y="111"/>
                      <a:pt x="83" y="111"/>
                      <a:pt x="83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6" y="113"/>
                      <a:pt x="86" y="113"/>
                      <a:pt x="86" y="113"/>
                    </a:cubicBezTo>
                    <a:cubicBezTo>
                      <a:pt x="88" y="109"/>
                      <a:pt x="90" y="106"/>
                      <a:pt x="92" y="103"/>
                    </a:cubicBezTo>
                    <a:cubicBezTo>
                      <a:pt x="91" y="102"/>
                      <a:pt x="90" y="102"/>
                      <a:pt x="89" y="101"/>
                    </a:cubicBezTo>
                    <a:moveTo>
                      <a:pt x="89" y="101"/>
                    </a:moveTo>
                    <a:cubicBezTo>
                      <a:pt x="87" y="104"/>
                      <a:pt x="85" y="108"/>
                      <a:pt x="83" y="111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5" y="108"/>
                      <a:pt x="87" y="105"/>
                      <a:pt x="89" y="101"/>
                    </a:cubicBezTo>
                    <a:cubicBezTo>
                      <a:pt x="89" y="101"/>
                      <a:pt x="89" y="101"/>
                      <a:pt x="89" y="101"/>
                    </a:cubicBezTo>
                    <a:moveTo>
                      <a:pt x="87" y="100"/>
                    </a:moveTo>
                    <a:cubicBezTo>
                      <a:pt x="85" y="104"/>
                      <a:pt x="83" y="107"/>
                      <a:pt x="81" y="110"/>
                    </a:cubicBezTo>
                    <a:cubicBezTo>
                      <a:pt x="82" y="110"/>
                      <a:pt x="82" y="110"/>
                      <a:pt x="82" y="111"/>
                    </a:cubicBezTo>
                    <a:cubicBezTo>
                      <a:pt x="84" y="107"/>
                      <a:pt x="86" y="104"/>
                      <a:pt x="88" y="101"/>
                    </a:cubicBezTo>
                    <a:cubicBezTo>
                      <a:pt x="88" y="101"/>
                      <a:pt x="87" y="100"/>
                      <a:pt x="87" y="100"/>
                    </a:cubicBezTo>
                    <a:moveTo>
                      <a:pt x="86" y="100"/>
                    </a:moveTo>
                    <a:cubicBezTo>
                      <a:pt x="83" y="104"/>
                      <a:pt x="81" y="107"/>
                      <a:pt x="80" y="109"/>
                    </a:cubicBezTo>
                    <a:cubicBezTo>
                      <a:pt x="80" y="109"/>
                      <a:pt x="80" y="110"/>
                      <a:pt x="80" y="110"/>
                    </a:cubicBezTo>
                    <a:cubicBezTo>
                      <a:pt x="82" y="106"/>
                      <a:pt x="84" y="103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moveTo>
                      <a:pt x="85" y="99"/>
                    </a:moveTo>
                    <a:cubicBezTo>
                      <a:pt x="83" y="102"/>
                      <a:pt x="81" y="106"/>
                      <a:pt x="79" y="109"/>
                    </a:cubicBezTo>
                    <a:cubicBezTo>
                      <a:pt x="79" y="109"/>
                      <a:pt x="79" y="109"/>
                      <a:pt x="79" y="109"/>
                    </a:cubicBezTo>
                    <a:cubicBezTo>
                      <a:pt x="79" y="109"/>
                      <a:pt x="79" y="109"/>
                      <a:pt x="79" y="109"/>
                    </a:cubicBezTo>
                    <a:cubicBezTo>
                      <a:pt x="79" y="109"/>
                      <a:pt x="79" y="109"/>
                      <a:pt x="79" y="109"/>
                    </a:cubicBezTo>
                    <a:cubicBezTo>
                      <a:pt x="79" y="109"/>
                      <a:pt x="80" y="109"/>
                      <a:pt x="80" y="109"/>
                    </a:cubicBezTo>
                    <a:cubicBezTo>
                      <a:pt x="81" y="107"/>
                      <a:pt x="83" y="104"/>
                      <a:pt x="86" y="99"/>
                    </a:cubicBezTo>
                    <a:cubicBezTo>
                      <a:pt x="85" y="99"/>
                      <a:pt x="85" y="99"/>
                      <a:pt x="85" y="99"/>
                    </a:cubicBezTo>
                    <a:moveTo>
                      <a:pt x="83" y="98"/>
                    </a:moveTo>
                    <a:cubicBezTo>
                      <a:pt x="81" y="101"/>
                      <a:pt x="79" y="104"/>
                      <a:pt x="77" y="108"/>
                    </a:cubicBezTo>
                    <a:cubicBezTo>
                      <a:pt x="78" y="108"/>
                      <a:pt x="78" y="108"/>
                      <a:pt x="79" y="108"/>
                    </a:cubicBezTo>
                    <a:cubicBezTo>
                      <a:pt x="80" y="107"/>
                      <a:pt x="81" y="105"/>
                      <a:pt x="82" y="103"/>
                    </a:cubicBezTo>
                    <a:cubicBezTo>
                      <a:pt x="83" y="102"/>
                      <a:pt x="84" y="100"/>
                      <a:pt x="85" y="99"/>
                    </a:cubicBezTo>
                    <a:cubicBezTo>
                      <a:pt x="84" y="99"/>
                      <a:pt x="84" y="98"/>
                      <a:pt x="83" y="98"/>
                    </a:cubicBezTo>
                    <a:moveTo>
                      <a:pt x="74" y="93"/>
                    </a:moveTo>
                    <a:cubicBezTo>
                      <a:pt x="72" y="96"/>
                      <a:pt x="70" y="99"/>
                      <a:pt x="69" y="102"/>
                    </a:cubicBezTo>
                    <a:cubicBezTo>
                      <a:pt x="70" y="103"/>
                      <a:pt x="71" y="104"/>
                      <a:pt x="73" y="105"/>
                    </a:cubicBezTo>
                    <a:cubicBezTo>
                      <a:pt x="75" y="102"/>
                      <a:pt x="77" y="99"/>
                      <a:pt x="79" y="95"/>
                    </a:cubicBezTo>
                    <a:cubicBezTo>
                      <a:pt x="77" y="94"/>
                      <a:pt x="76" y="94"/>
                      <a:pt x="74" y="93"/>
                    </a:cubicBezTo>
                    <a:moveTo>
                      <a:pt x="94" y="92"/>
                    </a:moveTo>
                    <a:cubicBezTo>
                      <a:pt x="94" y="93"/>
                      <a:pt x="94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4" y="95"/>
                      <a:pt x="95" y="96"/>
                      <a:pt x="96" y="96"/>
                    </a:cubicBezTo>
                    <a:cubicBezTo>
                      <a:pt x="96" y="95"/>
                      <a:pt x="97" y="94"/>
                      <a:pt x="97" y="94"/>
                    </a:cubicBezTo>
                    <a:cubicBezTo>
                      <a:pt x="96" y="93"/>
                      <a:pt x="95" y="93"/>
                      <a:pt x="94" y="92"/>
                    </a:cubicBezTo>
                    <a:moveTo>
                      <a:pt x="94" y="92"/>
                    </a:moveTo>
                    <a:cubicBezTo>
                      <a:pt x="94" y="93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4" y="93"/>
                      <a:pt x="94" y="92"/>
                    </a:cubicBezTo>
                    <a:cubicBezTo>
                      <a:pt x="94" y="92"/>
                      <a:pt x="94" y="92"/>
                      <a:pt x="94" y="92"/>
                    </a:cubicBezTo>
                    <a:moveTo>
                      <a:pt x="93" y="91"/>
                    </a:moveTo>
                    <a:cubicBezTo>
                      <a:pt x="92" y="92"/>
                      <a:pt x="92" y="93"/>
                      <a:pt x="91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2" y="93"/>
                      <a:pt x="93" y="92"/>
                      <a:pt x="93" y="92"/>
                    </a:cubicBezTo>
                    <a:cubicBezTo>
                      <a:pt x="93" y="91"/>
                      <a:pt x="93" y="91"/>
                      <a:pt x="93" y="91"/>
                    </a:cubicBezTo>
                    <a:moveTo>
                      <a:pt x="92" y="91"/>
                    </a:moveTo>
                    <a:cubicBezTo>
                      <a:pt x="91" y="91"/>
                      <a:pt x="91" y="92"/>
                      <a:pt x="90" y="93"/>
                    </a:cubicBezTo>
                    <a:cubicBezTo>
                      <a:pt x="90" y="93"/>
                      <a:pt x="91" y="93"/>
                      <a:pt x="91" y="93"/>
                    </a:cubicBezTo>
                    <a:cubicBezTo>
                      <a:pt x="91" y="92"/>
                      <a:pt x="92" y="92"/>
                      <a:pt x="92" y="91"/>
                    </a:cubicBezTo>
                    <a:cubicBezTo>
                      <a:pt x="92" y="91"/>
                      <a:pt x="92" y="91"/>
                      <a:pt x="92" y="91"/>
                    </a:cubicBezTo>
                    <a:moveTo>
                      <a:pt x="96" y="90"/>
                    </a:moveTo>
                    <a:cubicBezTo>
                      <a:pt x="96" y="90"/>
                      <a:pt x="95" y="91"/>
                      <a:pt x="95" y="91"/>
                    </a:cubicBezTo>
                    <a:cubicBezTo>
                      <a:pt x="96" y="91"/>
                      <a:pt x="97" y="92"/>
                      <a:pt x="98" y="9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97" y="91"/>
                      <a:pt x="97" y="91"/>
                      <a:pt x="96" y="90"/>
                    </a:cubicBezTo>
                    <a:moveTo>
                      <a:pt x="91" y="90"/>
                    </a:moveTo>
                    <a:cubicBezTo>
                      <a:pt x="90" y="91"/>
                      <a:pt x="90" y="92"/>
                      <a:pt x="89" y="92"/>
                    </a:cubicBezTo>
                    <a:cubicBezTo>
                      <a:pt x="89" y="92"/>
                      <a:pt x="90" y="92"/>
                      <a:pt x="90" y="92"/>
                    </a:cubicBezTo>
                    <a:cubicBezTo>
                      <a:pt x="90" y="92"/>
                      <a:pt x="91" y="91"/>
                      <a:pt x="91" y="90"/>
                    </a:cubicBezTo>
                    <a:cubicBezTo>
                      <a:pt x="91" y="90"/>
                      <a:pt x="91" y="90"/>
                      <a:pt x="91" y="90"/>
                    </a:cubicBezTo>
                    <a:moveTo>
                      <a:pt x="95" y="90"/>
                    </a:moveTo>
                    <a:cubicBezTo>
                      <a:pt x="95" y="90"/>
                      <a:pt x="95" y="90"/>
                      <a:pt x="95" y="91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5" y="91"/>
                      <a:pt x="95" y="90"/>
                      <a:pt x="96" y="90"/>
                    </a:cubicBezTo>
                    <a:cubicBezTo>
                      <a:pt x="96" y="90"/>
                      <a:pt x="95" y="90"/>
                      <a:pt x="95" y="90"/>
                    </a:cubicBezTo>
                    <a:moveTo>
                      <a:pt x="94" y="89"/>
                    </a:moveTo>
                    <a:cubicBezTo>
                      <a:pt x="94" y="89"/>
                      <a:pt x="94" y="90"/>
                      <a:pt x="94" y="90"/>
                    </a:cubicBezTo>
                    <a:cubicBezTo>
                      <a:pt x="94" y="90"/>
                      <a:pt x="94" y="90"/>
                      <a:pt x="94" y="90"/>
                    </a:cubicBezTo>
                    <a:cubicBezTo>
                      <a:pt x="94" y="90"/>
                      <a:pt x="94" y="90"/>
                      <a:pt x="95" y="89"/>
                    </a:cubicBezTo>
                    <a:cubicBezTo>
                      <a:pt x="94" y="89"/>
                      <a:pt x="94" y="89"/>
                      <a:pt x="94" y="89"/>
                    </a:cubicBezTo>
                    <a:moveTo>
                      <a:pt x="89" y="89"/>
                    </a:moveTo>
                    <a:cubicBezTo>
                      <a:pt x="88" y="90"/>
                      <a:pt x="88" y="90"/>
                      <a:pt x="87" y="91"/>
                    </a:cubicBezTo>
                    <a:cubicBezTo>
                      <a:pt x="88" y="91"/>
                      <a:pt x="88" y="92"/>
                      <a:pt x="89" y="92"/>
                    </a:cubicBezTo>
                    <a:cubicBezTo>
                      <a:pt x="89" y="91"/>
                      <a:pt x="90" y="90"/>
                      <a:pt x="90" y="90"/>
                    </a:cubicBezTo>
                    <a:cubicBezTo>
                      <a:pt x="90" y="89"/>
                      <a:pt x="89" y="89"/>
                      <a:pt x="89" y="89"/>
                    </a:cubicBezTo>
                    <a:moveTo>
                      <a:pt x="93" y="88"/>
                    </a:moveTo>
                    <a:cubicBezTo>
                      <a:pt x="93" y="89"/>
                      <a:pt x="93" y="89"/>
                      <a:pt x="92" y="89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3" y="89"/>
                      <a:pt x="93" y="89"/>
                      <a:pt x="93" y="88"/>
                    </a:cubicBezTo>
                    <a:moveTo>
                      <a:pt x="92" y="88"/>
                    </a:moveTo>
                    <a:cubicBezTo>
                      <a:pt x="92" y="88"/>
                      <a:pt x="92" y="88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2" y="89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moveTo>
                      <a:pt x="90" y="87"/>
                    </a:moveTo>
                    <a:cubicBezTo>
                      <a:pt x="90" y="87"/>
                      <a:pt x="90" y="87"/>
                      <a:pt x="90" y="88"/>
                    </a:cubicBezTo>
                    <a:cubicBezTo>
                      <a:pt x="90" y="88"/>
                      <a:pt x="91" y="88"/>
                      <a:pt x="9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1" y="87"/>
                      <a:pt x="91" y="87"/>
                      <a:pt x="90" y="87"/>
                    </a:cubicBezTo>
                    <a:moveTo>
                      <a:pt x="99" y="85"/>
                    </a:moveTo>
                    <a:cubicBezTo>
                      <a:pt x="98" y="85"/>
                      <a:pt x="98" y="86"/>
                      <a:pt x="98" y="86"/>
                    </a:cubicBezTo>
                    <a:cubicBezTo>
                      <a:pt x="99" y="86"/>
                      <a:pt x="100" y="87"/>
                      <a:pt x="101" y="87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0" y="86"/>
                      <a:pt x="99" y="86"/>
                      <a:pt x="99" y="85"/>
                    </a:cubicBezTo>
                    <a:moveTo>
                      <a:pt x="98" y="85"/>
                    </a:moveTo>
                    <a:cubicBezTo>
                      <a:pt x="98" y="85"/>
                      <a:pt x="98" y="86"/>
                      <a:pt x="98" y="86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98" y="86"/>
                      <a:pt x="98" y="85"/>
                      <a:pt x="99" y="85"/>
                    </a:cubicBezTo>
                    <a:cubicBezTo>
                      <a:pt x="98" y="85"/>
                      <a:pt x="98" y="85"/>
                      <a:pt x="98" y="85"/>
                    </a:cubicBezTo>
                    <a:moveTo>
                      <a:pt x="97" y="84"/>
                    </a:moveTo>
                    <a:cubicBezTo>
                      <a:pt x="97" y="84"/>
                      <a:pt x="97" y="85"/>
                      <a:pt x="96" y="85"/>
                    </a:cubicBezTo>
                    <a:cubicBezTo>
                      <a:pt x="97" y="85"/>
                      <a:pt x="97" y="85"/>
                      <a:pt x="97" y="85"/>
                    </a:cubicBezTo>
                    <a:cubicBezTo>
                      <a:pt x="97" y="85"/>
                      <a:pt x="97" y="85"/>
                      <a:pt x="98" y="84"/>
                    </a:cubicBezTo>
                    <a:cubicBezTo>
                      <a:pt x="97" y="84"/>
                      <a:pt x="97" y="84"/>
                      <a:pt x="97" y="84"/>
                    </a:cubicBezTo>
                    <a:moveTo>
                      <a:pt x="80" y="84"/>
                    </a:moveTo>
                    <a:cubicBezTo>
                      <a:pt x="79" y="84"/>
                      <a:pt x="79" y="85"/>
                      <a:pt x="78" y="86"/>
                    </a:cubicBezTo>
                    <a:cubicBezTo>
                      <a:pt x="80" y="87"/>
                      <a:pt x="81" y="88"/>
                      <a:pt x="83" y="88"/>
                    </a:cubicBezTo>
                    <a:cubicBezTo>
                      <a:pt x="83" y="88"/>
                      <a:pt x="84" y="87"/>
                      <a:pt x="84" y="86"/>
                    </a:cubicBezTo>
                    <a:cubicBezTo>
                      <a:pt x="83" y="85"/>
                      <a:pt x="81" y="84"/>
                      <a:pt x="80" y="84"/>
                    </a:cubicBezTo>
                    <a:moveTo>
                      <a:pt x="96" y="83"/>
                    </a:moveTo>
                    <a:cubicBezTo>
                      <a:pt x="96" y="84"/>
                      <a:pt x="96" y="84"/>
                      <a:pt x="95" y="84"/>
                    </a:cubicBezTo>
                    <a:cubicBezTo>
                      <a:pt x="96" y="84"/>
                      <a:pt x="96" y="85"/>
                      <a:pt x="96" y="85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6" y="84"/>
                      <a:pt x="96" y="84"/>
                      <a:pt x="96" y="83"/>
                    </a:cubicBezTo>
                    <a:moveTo>
                      <a:pt x="95" y="83"/>
                    </a:moveTo>
                    <a:cubicBezTo>
                      <a:pt x="95" y="83"/>
                      <a:pt x="95" y="84"/>
                      <a:pt x="95" y="84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95" y="84"/>
                      <a:pt x="95" y="83"/>
                      <a:pt x="95" y="83"/>
                    </a:cubicBezTo>
                    <a:cubicBezTo>
                      <a:pt x="95" y="83"/>
                      <a:pt x="95" y="83"/>
                      <a:pt x="95" y="83"/>
                    </a:cubicBezTo>
                    <a:moveTo>
                      <a:pt x="93" y="82"/>
                    </a:moveTo>
                    <a:cubicBezTo>
                      <a:pt x="93" y="82"/>
                      <a:pt x="93" y="82"/>
                      <a:pt x="93" y="83"/>
                    </a:cubicBezTo>
                    <a:cubicBezTo>
                      <a:pt x="93" y="83"/>
                      <a:pt x="93" y="83"/>
                      <a:pt x="94" y="84"/>
                    </a:cubicBezTo>
                    <a:cubicBezTo>
                      <a:pt x="94" y="83"/>
                      <a:pt x="94" y="83"/>
                      <a:pt x="95" y="83"/>
                    </a:cubicBezTo>
                    <a:cubicBezTo>
                      <a:pt x="94" y="82"/>
                      <a:pt x="94" y="82"/>
                      <a:pt x="93" y="82"/>
                    </a:cubicBezTo>
                    <a:moveTo>
                      <a:pt x="81" y="81"/>
                    </a:moveTo>
                    <a:cubicBezTo>
                      <a:pt x="81" y="82"/>
                      <a:pt x="81" y="82"/>
                      <a:pt x="80" y="82"/>
                    </a:cubicBezTo>
                    <a:cubicBezTo>
                      <a:pt x="82" y="83"/>
                      <a:pt x="84" y="84"/>
                      <a:pt x="85" y="85"/>
                    </a:cubicBezTo>
                    <a:cubicBezTo>
                      <a:pt x="85" y="85"/>
                      <a:pt x="85" y="84"/>
                      <a:pt x="86" y="84"/>
                    </a:cubicBezTo>
                    <a:cubicBezTo>
                      <a:pt x="84" y="83"/>
                      <a:pt x="83" y="82"/>
                      <a:pt x="81" y="81"/>
                    </a:cubicBezTo>
                    <a:moveTo>
                      <a:pt x="102" y="79"/>
                    </a:moveTo>
                    <a:cubicBezTo>
                      <a:pt x="101" y="81"/>
                      <a:pt x="100" y="82"/>
                      <a:pt x="99" y="83"/>
                    </a:cubicBezTo>
                    <a:cubicBezTo>
                      <a:pt x="99" y="83"/>
                      <a:pt x="99" y="84"/>
                      <a:pt x="99" y="84"/>
                    </a:cubicBezTo>
                    <a:cubicBezTo>
                      <a:pt x="100" y="83"/>
                      <a:pt x="100" y="82"/>
                      <a:pt x="101" y="81"/>
                    </a:cubicBezTo>
                    <a:cubicBezTo>
                      <a:pt x="100" y="82"/>
                      <a:pt x="100" y="83"/>
                      <a:pt x="99" y="84"/>
                    </a:cubicBezTo>
                    <a:cubicBezTo>
                      <a:pt x="100" y="84"/>
                      <a:pt x="101" y="85"/>
                      <a:pt x="102" y="85"/>
                    </a:cubicBezTo>
                    <a:cubicBezTo>
                      <a:pt x="103" y="84"/>
                      <a:pt x="104" y="82"/>
                      <a:pt x="104" y="81"/>
                    </a:cubicBezTo>
                    <a:cubicBezTo>
                      <a:pt x="104" y="80"/>
                      <a:pt x="103" y="80"/>
                      <a:pt x="102" y="79"/>
                    </a:cubicBezTo>
                    <a:moveTo>
                      <a:pt x="100" y="78"/>
                    </a:moveTo>
                    <a:cubicBezTo>
                      <a:pt x="100" y="80"/>
                      <a:pt x="99" y="81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9" y="82"/>
                      <a:pt x="100" y="80"/>
                      <a:pt x="101" y="79"/>
                    </a:cubicBezTo>
                    <a:cubicBezTo>
                      <a:pt x="101" y="79"/>
                      <a:pt x="101" y="79"/>
                      <a:pt x="101" y="79"/>
                    </a:cubicBezTo>
                    <a:cubicBezTo>
                      <a:pt x="100" y="79"/>
                      <a:pt x="100" y="79"/>
                      <a:pt x="100" y="80"/>
                    </a:cubicBezTo>
                    <a:cubicBezTo>
                      <a:pt x="100" y="79"/>
                      <a:pt x="100" y="79"/>
                      <a:pt x="100" y="79"/>
                    </a:cubicBezTo>
                    <a:cubicBezTo>
                      <a:pt x="100" y="78"/>
                      <a:pt x="100" y="78"/>
                      <a:pt x="100" y="78"/>
                    </a:cubicBezTo>
                    <a:moveTo>
                      <a:pt x="99" y="78"/>
                    </a:moveTo>
                    <a:cubicBezTo>
                      <a:pt x="98" y="79"/>
                      <a:pt x="98" y="81"/>
                      <a:pt x="97" y="82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1"/>
                      <a:pt x="99" y="79"/>
                      <a:pt x="100" y="78"/>
                    </a:cubicBezTo>
                    <a:cubicBezTo>
                      <a:pt x="100" y="78"/>
                      <a:pt x="100" y="78"/>
                      <a:pt x="99" y="78"/>
                    </a:cubicBezTo>
                    <a:moveTo>
                      <a:pt x="99" y="77"/>
                    </a:moveTo>
                    <a:cubicBezTo>
                      <a:pt x="98" y="79"/>
                      <a:pt x="97" y="80"/>
                      <a:pt x="96" y="81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7" y="80"/>
                      <a:pt x="98" y="79"/>
                      <a:pt x="99" y="77"/>
                    </a:cubicBezTo>
                    <a:cubicBezTo>
                      <a:pt x="99" y="77"/>
                      <a:pt x="99" y="77"/>
                      <a:pt x="99" y="77"/>
                    </a:cubicBezTo>
                    <a:moveTo>
                      <a:pt x="105" y="77"/>
                    </a:moveTo>
                    <a:cubicBezTo>
                      <a:pt x="106" y="77"/>
                      <a:pt x="106" y="77"/>
                      <a:pt x="106" y="77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06" y="77"/>
                      <a:pt x="105" y="77"/>
                      <a:pt x="105" y="77"/>
                    </a:cubicBezTo>
                    <a:moveTo>
                      <a:pt x="84" y="76"/>
                    </a:moveTo>
                    <a:cubicBezTo>
                      <a:pt x="84" y="77"/>
                      <a:pt x="84" y="77"/>
                      <a:pt x="83" y="77"/>
                    </a:cubicBezTo>
                    <a:cubicBezTo>
                      <a:pt x="84" y="78"/>
                      <a:pt x="84" y="78"/>
                      <a:pt x="85" y="78"/>
                    </a:cubicBezTo>
                    <a:cubicBezTo>
                      <a:pt x="86" y="79"/>
                      <a:pt x="87" y="79"/>
                      <a:pt x="88" y="80"/>
                    </a:cubicBezTo>
                    <a:cubicBezTo>
                      <a:pt x="88" y="80"/>
                      <a:pt x="88" y="79"/>
                      <a:pt x="89" y="79"/>
                    </a:cubicBezTo>
                    <a:cubicBezTo>
                      <a:pt x="87" y="78"/>
                      <a:pt x="85" y="77"/>
                      <a:pt x="84" y="76"/>
                    </a:cubicBezTo>
                    <a:moveTo>
                      <a:pt x="84" y="76"/>
                    </a:moveTo>
                    <a:cubicBezTo>
                      <a:pt x="84" y="77"/>
                      <a:pt x="83" y="77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7"/>
                      <a:pt x="84" y="77"/>
                      <a:pt x="84" y="76"/>
                    </a:cubicBezTo>
                    <a:cubicBezTo>
                      <a:pt x="84" y="76"/>
                      <a:pt x="84" y="76"/>
                      <a:pt x="84" y="76"/>
                    </a:cubicBezTo>
                    <a:moveTo>
                      <a:pt x="97" y="76"/>
                    </a:moveTo>
                    <a:cubicBezTo>
                      <a:pt x="96" y="77"/>
                      <a:pt x="95" y="79"/>
                      <a:pt x="94" y="80"/>
                    </a:cubicBezTo>
                    <a:cubicBezTo>
                      <a:pt x="94" y="81"/>
                      <a:pt x="95" y="81"/>
                      <a:pt x="95" y="81"/>
                    </a:cubicBezTo>
                    <a:cubicBezTo>
                      <a:pt x="96" y="80"/>
                      <a:pt x="97" y="78"/>
                      <a:pt x="98" y="77"/>
                    </a:cubicBezTo>
                    <a:cubicBezTo>
                      <a:pt x="98" y="77"/>
                      <a:pt x="97" y="76"/>
                      <a:pt x="97" y="76"/>
                    </a:cubicBezTo>
                    <a:moveTo>
                      <a:pt x="104" y="76"/>
                    </a:moveTo>
                    <a:cubicBezTo>
                      <a:pt x="104" y="76"/>
                      <a:pt x="103" y="77"/>
                      <a:pt x="103" y="77"/>
                    </a:cubicBezTo>
                    <a:cubicBezTo>
                      <a:pt x="104" y="78"/>
                      <a:pt x="105" y="79"/>
                      <a:pt x="106" y="79"/>
                    </a:cubicBezTo>
                    <a:cubicBezTo>
                      <a:pt x="106" y="79"/>
                      <a:pt x="106" y="78"/>
                      <a:pt x="106" y="78"/>
                    </a:cubicBezTo>
                    <a:cubicBezTo>
                      <a:pt x="106" y="77"/>
                      <a:pt x="105" y="76"/>
                      <a:pt x="104" y="76"/>
                    </a:cubicBezTo>
                    <a:moveTo>
                      <a:pt x="103" y="75"/>
                    </a:moveTo>
                    <a:cubicBezTo>
                      <a:pt x="102" y="76"/>
                      <a:pt x="102" y="76"/>
                      <a:pt x="102" y="77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2" y="76"/>
                      <a:pt x="103" y="76"/>
                      <a:pt x="103" y="75"/>
                    </a:cubicBezTo>
                    <a:cubicBezTo>
                      <a:pt x="103" y="75"/>
                      <a:pt x="103" y="75"/>
                      <a:pt x="103" y="75"/>
                    </a:cubicBezTo>
                    <a:moveTo>
                      <a:pt x="102" y="75"/>
                    </a:moveTo>
                    <a:cubicBezTo>
                      <a:pt x="102" y="76"/>
                      <a:pt x="102" y="76"/>
                      <a:pt x="101" y="77"/>
                    </a:cubicBezTo>
                    <a:cubicBezTo>
                      <a:pt x="101" y="77"/>
                      <a:pt x="101" y="77"/>
                      <a:pt x="102" y="77"/>
                    </a:cubicBezTo>
                    <a:cubicBezTo>
                      <a:pt x="102" y="76"/>
                      <a:pt x="102" y="76"/>
                      <a:pt x="102" y="75"/>
                    </a:cubicBezTo>
                    <a:cubicBezTo>
                      <a:pt x="102" y="75"/>
                      <a:pt x="102" y="75"/>
                      <a:pt x="102" y="75"/>
                    </a:cubicBezTo>
                    <a:moveTo>
                      <a:pt x="101" y="74"/>
                    </a:moveTo>
                    <a:cubicBezTo>
                      <a:pt x="101" y="75"/>
                      <a:pt x="101" y="76"/>
                      <a:pt x="100" y="76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101" y="75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1" y="74"/>
                    </a:cubicBezTo>
                    <a:moveTo>
                      <a:pt x="101" y="74"/>
                    </a:moveTo>
                    <a:cubicBezTo>
                      <a:pt x="100" y="74"/>
                      <a:pt x="100" y="75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75"/>
                      <a:pt x="100" y="75"/>
                      <a:pt x="101" y="74"/>
                    </a:cubicBezTo>
                    <a:cubicBezTo>
                      <a:pt x="101" y="74"/>
                      <a:pt x="101" y="74"/>
                      <a:pt x="101" y="74"/>
                    </a:cubicBezTo>
                    <a:moveTo>
                      <a:pt x="103" y="74"/>
                    </a:moveTo>
                    <a:cubicBezTo>
                      <a:pt x="103" y="74"/>
                      <a:pt x="103" y="74"/>
                      <a:pt x="103" y="74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3" y="74"/>
                      <a:pt x="103" y="74"/>
                      <a:pt x="103" y="74"/>
                    </a:cubicBezTo>
                    <a:moveTo>
                      <a:pt x="105" y="73"/>
                    </a:moveTo>
                    <a:cubicBezTo>
                      <a:pt x="105" y="73"/>
                      <a:pt x="105" y="74"/>
                      <a:pt x="105" y="74"/>
                    </a:cubicBezTo>
                    <a:cubicBezTo>
                      <a:pt x="106" y="74"/>
                      <a:pt x="107" y="75"/>
                      <a:pt x="108" y="75"/>
                    </a:cubicBezTo>
                    <a:cubicBezTo>
                      <a:pt x="108" y="75"/>
                      <a:pt x="108" y="75"/>
                      <a:pt x="108" y="75"/>
                    </a:cubicBezTo>
                    <a:cubicBezTo>
                      <a:pt x="107" y="74"/>
                      <a:pt x="106" y="74"/>
                      <a:pt x="105" y="73"/>
                    </a:cubicBezTo>
                    <a:moveTo>
                      <a:pt x="102" y="73"/>
                    </a:moveTo>
                    <a:cubicBezTo>
                      <a:pt x="102" y="73"/>
                      <a:pt x="102" y="73"/>
                      <a:pt x="102" y="73"/>
                    </a:cubicBezTo>
                    <a:cubicBezTo>
                      <a:pt x="102" y="73"/>
                      <a:pt x="103" y="73"/>
                      <a:pt x="103" y="73"/>
                    </a:cubicBezTo>
                    <a:cubicBezTo>
                      <a:pt x="103" y="73"/>
                      <a:pt x="103" y="73"/>
                      <a:pt x="103" y="73"/>
                    </a:cubicBezTo>
                    <a:cubicBezTo>
                      <a:pt x="103" y="73"/>
                      <a:pt x="102" y="73"/>
                      <a:pt x="102" y="73"/>
                    </a:cubicBezTo>
                    <a:moveTo>
                      <a:pt x="99" y="73"/>
                    </a:moveTo>
                    <a:cubicBezTo>
                      <a:pt x="98" y="73"/>
                      <a:pt x="98" y="74"/>
                      <a:pt x="98" y="74"/>
                    </a:cubicBezTo>
                    <a:cubicBezTo>
                      <a:pt x="98" y="75"/>
                      <a:pt x="99" y="75"/>
                      <a:pt x="99" y="75"/>
                    </a:cubicBezTo>
                    <a:cubicBezTo>
                      <a:pt x="99" y="75"/>
                      <a:pt x="100" y="74"/>
                      <a:pt x="100" y="74"/>
                    </a:cubicBezTo>
                    <a:cubicBezTo>
                      <a:pt x="100" y="73"/>
                      <a:pt x="99" y="73"/>
                      <a:pt x="99" y="73"/>
                    </a:cubicBezTo>
                    <a:moveTo>
                      <a:pt x="104" y="73"/>
                    </a:moveTo>
                    <a:cubicBezTo>
                      <a:pt x="104" y="73"/>
                      <a:pt x="104" y="73"/>
                      <a:pt x="104" y="73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4" y="73"/>
                      <a:pt x="104" y="73"/>
                      <a:pt x="105" y="73"/>
                    </a:cubicBezTo>
                    <a:cubicBezTo>
                      <a:pt x="104" y="73"/>
                      <a:pt x="104" y="73"/>
                      <a:pt x="104" y="73"/>
                    </a:cubicBezTo>
                    <a:moveTo>
                      <a:pt x="101" y="72"/>
                    </a:moveTo>
                    <a:cubicBezTo>
                      <a:pt x="101" y="72"/>
                      <a:pt x="101" y="72"/>
                      <a:pt x="101" y="73"/>
                    </a:cubicBezTo>
                    <a:cubicBezTo>
                      <a:pt x="101" y="73"/>
                      <a:pt x="102" y="73"/>
                      <a:pt x="102" y="73"/>
                    </a:cubicBezTo>
                    <a:cubicBezTo>
                      <a:pt x="102" y="73"/>
                      <a:pt x="102" y="73"/>
                      <a:pt x="102" y="73"/>
                    </a:cubicBezTo>
                    <a:cubicBezTo>
                      <a:pt x="102" y="73"/>
                      <a:pt x="102" y="72"/>
                      <a:pt x="101" y="72"/>
                    </a:cubicBezTo>
                    <a:moveTo>
                      <a:pt x="104" y="72"/>
                    </a:moveTo>
                    <a:cubicBezTo>
                      <a:pt x="104" y="73"/>
                      <a:pt x="104" y="73"/>
                      <a:pt x="104" y="73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4" y="72"/>
                      <a:pt x="104" y="72"/>
                      <a:pt x="104" y="72"/>
                    </a:cubicBezTo>
                    <a:moveTo>
                      <a:pt x="103" y="72"/>
                    </a:moveTo>
                    <a:cubicBezTo>
                      <a:pt x="103" y="72"/>
                      <a:pt x="103" y="72"/>
                      <a:pt x="103" y="72"/>
                    </a:cubicBezTo>
                    <a:cubicBezTo>
                      <a:pt x="103" y="72"/>
                      <a:pt x="103" y="73"/>
                      <a:pt x="103" y="73"/>
                    </a:cubicBezTo>
                    <a:cubicBezTo>
                      <a:pt x="103" y="73"/>
                      <a:pt x="103" y="72"/>
                      <a:pt x="103" y="72"/>
                    </a:cubicBezTo>
                    <a:cubicBezTo>
                      <a:pt x="103" y="72"/>
                      <a:pt x="103" y="72"/>
                      <a:pt x="103" y="72"/>
                    </a:cubicBezTo>
                    <a:moveTo>
                      <a:pt x="102" y="71"/>
                    </a:moveTo>
                    <a:cubicBezTo>
                      <a:pt x="102" y="72"/>
                      <a:pt x="102" y="72"/>
                      <a:pt x="102" y="7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2" y="72"/>
                      <a:pt x="102" y="71"/>
                      <a:pt x="102" y="71"/>
                    </a:cubicBezTo>
                    <a:moveTo>
                      <a:pt x="100" y="71"/>
                    </a:moveTo>
                    <a:cubicBezTo>
                      <a:pt x="99" y="71"/>
                      <a:pt x="99" y="71"/>
                      <a:pt x="99" y="71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100" y="72"/>
                      <a:pt x="101" y="72"/>
                      <a:pt x="101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1" y="72"/>
                      <a:pt x="100" y="72"/>
                      <a:pt x="100" y="71"/>
                    </a:cubicBezTo>
                    <a:moveTo>
                      <a:pt x="87" y="70"/>
                    </a:moveTo>
                    <a:cubicBezTo>
                      <a:pt x="87" y="72"/>
                      <a:pt x="86" y="73"/>
                      <a:pt x="85" y="75"/>
                    </a:cubicBezTo>
                    <a:cubicBezTo>
                      <a:pt x="86" y="76"/>
                      <a:pt x="88" y="77"/>
                      <a:pt x="89" y="78"/>
                    </a:cubicBezTo>
                    <a:cubicBezTo>
                      <a:pt x="90" y="76"/>
                      <a:pt x="91" y="75"/>
                      <a:pt x="92" y="73"/>
                    </a:cubicBezTo>
                    <a:cubicBezTo>
                      <a:pt x="91" y="72"/>
                      <a:pt x="89" y="71"/>
                      <a:pt x="87" y="70"/>
                    </a:cubicBezTo>
                    <a:moveTo>
                      <a:pt x="87" y="70"/>
                    </a:moveTo>
                    <a:cubicBezTo>
                      <a:pt x="86" y="72"/>
                      <a:pt x="86" y="73"/>
                      <a:pt x="85" y="75"/>
                    </a:cubicBezTo>
                    <a:cubicBezTo>
                      <a:pt x="85" y="75"/>
                      <a:pt x="85" y="75"/>
                      <a:pt x="85" y="75"/>
                    </a:cubicBezTo>
                    <a:cubicBezTo>
                      <a:pt x="86" y="73"/>
                      <a:pt x="87" y="72"/>
                      <a:pt x="87" y="70"/>
                    </a:cubicBezTo>
                    <a:cubicBezTo>
                      <a:pt x="87" y="70"/>
                      <a:pt x="87" y="70"/>
                      <a:pt x="87" y="70"/>
                    </a:cubicBezTo>
                    <a:moveTo>
                      <a:pt x="100" y="70"/>
                    </a:moveTo>
                    <a:cubicBezTo>
                      <a:pt x="100" y="70"/>
                      <a:pt x="100" y="71"/>
                      <a:pt x="100" y="71"/>
                    </a:cubicBezTo>
                    <a:cubicBezTo>
                      <a:pt x="100" y="71"/>
                      <a:pt x="101" y="71"/>
                      <a:pt x="101" y="72"/>
                    </a:cubicBezTo>
                    <a:cubicBezTo>
                      <a:pt x="101" y="71"/>
                      <a:pt x="101" y="71"/>
                      <a:pt x="102" y="71"/>
                    </a:cubicBezTo>
                    <a:cubicBezTo>
                      <a:pt x="101" y="71"/>
                      <a:pt x="101" y="71"/>
                      <a:pt x="100" y="70"/>
                    </a:cubicBezTo>
                    <a:moveTo>
                      <a:pt x="90" y="68"/>
                    </a:moveTo>
                    <a:cubicBezTo>
                      <a:pt x="89" y="68"/>
                      <a:pt x="89" y="69"/>
                      <a:pt x="89" y="69"/>
                    </a:cubicBezTo>
                    <a:cubicBezTo>
                      <a:pt x="90" y="70"/>
                      <a:pt x="92" y="71"/>
                      <a:pt x="93" y="72"/>
                    </a:cubicBezTo>
                    <a:cubicBezTo>
                      <a:pt x="93" y="71"/>
                      <a:pt x="94" y="71"/>
                      <a:pt x="94" y="70"/>
                    </a:cubicBezTo>
                    <a:cubicBezTo>
                      <a:pt x="93" y="69"/>
                      <a:pt x="91" y="69"/>
                      <a:pt x="90" y="68"/>
                    </a:cubicBezTo>
                    <a:moveTo>
                      <a:pt x="89" y="67"/>
                    </a:moveTo>
                    <a:cubicBezTo>
                      <a:pt x="89" y="68"/>
                      <a:pt x="89" y="68"/>
                      <a:pt x="88" y="69"/>
                    </a:cubicBezTo>
                    <a:cubicBezTo>
                      <a:pt x="89" y="69"/>
                      <a:pt x="89" y="69"/>
                      <a:pt x="89" y="69"/>
                    </a:cubicBezTo>
                    <a:cubicBezTo>
                      <a:pt x="89" y="69"/>
                      <a:pt x="89" y="68"/>
                      <a:pt x="90" y="68"/>
                    </a:cubicBezTo>
                    <a:cubicBezTo>
                      <a:pt x="90" y="68"/>
                      <a:pt x="89" y="68"/>
                      <a:pt x="89" y="67"/>
                    </a:cubicBezTo>
                    <a:moveTo>
                      <a:pt x="89" y="67"/>
                    </a:moveTo>
                    <a:cubicBezTo>
                      <a:pt x="89" y="68"/>
                      <a:pt x="89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9" y="68"/>
                      <a:pt x="89" y="68"/>
                      <a:pt x="89" y="67"/>
                    </a:cubicBezTo>
                    <a:cubicBezTo>
                      <a:pt x="89" y="67"/>
                      <a:pt x="89" y="67"/>
                      <a:pt x="89" y="67"/>
                    </a:cubicBezTo>
                    <a:moveTo>
                      <a:pt x="93" y="67"/>
                    </a:moveTo>
                    <a:cubicBezTo>
                      <a:pt x="94" y="68"/>
                      <a:pt x="94" y="68"/>
                      <a:pt x="95" y="69"/>
                    </a:cubicBezTo>
                    <a:cubicBezTo>
                      <a:pt x="95" y="69"/>
                      <a:pt x="95" y="69"/>
                      <a:pt x="95" y="69"/>
                    </a:cubicBezTo>
                    <a:cubicBezTo>
                      <a:pt x="94" y="68"/>
                      <a:pt x="94" y="68"/>
                      <a:pt x="93" y="67"/>
                    </a:cubicBezTo>
                    <a:moveTo>
                      <a:pt x="109" y="66"/>
                    </a:moveTo>
                    <a:cubicBezTo>
                      <a:pt x="108" y="68"/>
                      <a:pt x="107" y="71"/>
                      <a:pt x="106" y="73"/>
                    </a:cubicBezTo>
                    <a:cubicBezTo>
                      <a:pt x="107" y="73"/>
                      <a:pt x="107" y="74"/>
                      <a:pt x="108" y="74"/>
                    </a:cubicBezTo>
                    <a:cubicBezTo>
                      <a:pt x="110" y="72"/>
                      <a:pt x="111" y="70"/>
                      <a:pt x="112" y="68"/>
                    </a:cubicBezTo>
                    <a:cubicBezTo>
                      <a:pt x="111" y="67"/>
                      <a:pt x="110" y="67"/>
                      <a:pt x="109" y="66"/>
                    </a:cubicBezTo>
                    <a:moveTo>
                      <a:pt x="91" y="66"/>
                    </a:moveTo>
                    <a:cubicBezTo>
                      <a:pt x="91" y="66"/>
                      <a:pt x="91" y="66"/>
                      <a:pt x="91" y="66"/>
                    </a:cubicBezTo>
                    <a:cubicBezTo>
                      <a:pt x="92" y="67"/>
                      <a:pt x="93" y="68"/>
                      <a:pt x="95" y="69"/>
                    </a:cubicBezTo>
                    <a:cubicBezTo>
                      <a:pt x="95" y="69"/>
                      <a:pt x="95" y="69"/>
                      <a:pt x="95" y="69"/>
                    </a:cubicBezTo>
                    <a:cubicBezTo>
                      <a:pt x="94" y="68"/>
                      <a:pt x="92" y="67"/>
                      <a:pt x="91" y="66"/>
                    </a:cubicBezTo>
                    <a:moveTo>
                      <a:pt x="90" y="66"/>
                    </a:move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6"/>
                      <a:pt x="90" y="66"/>
                      <a:pt x="90" y="66"/>
                    </a:cubicBezTo>
                    <a:moveTo>
                      <a:pt x="90" y="66"/>
                    </a:move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moveTo>
                      <a:pt x="108" y="66"/>
                    </a:moveTo>
                    <a:cubicBezTo>
                      <a:pt x="107" y="68"/>
                      <a:pt x="106" y="70"/>
                      <a:pt x="104" y="72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6" y="70"/>
                      <a:pt x="108" y="68"/>
                      <a:pt x="109" y="66"/>
                    </a:cubicBezTo>
                    <a:cubicBezTo>
                      <a:pt x="109" y="66"/>
                      <a:pt x="109" y="66"/>
                      <a:pt x="108" y="66"/>
                    </a:cubicBezTo>
                    <a:moveTo>
                      <a:pt x="110" y="65"/>
                    </a:moveTo>
                    <a:cubicBezTo>
                      <a:pt x="110" y="66"/>
                      <a:pt x="110" y="66"/>
                      <a:pt x="110" y="66"/>
                    </a:cubicBezTo>
                    <a:cubicBezTo>
                      <a:pt x="110" y="66"/>
                      <a:pt x="111" y="67"/>
                      <a:pt x="112" y="68"/>
                    </a:cubicBezTo>
                    <a:cubicBezTo>
                      <a:pt x="112" y="67"/>
                      <a:pt x="113" y="67"/>
                      <a:pt x="113" y="67"/>
                    </a:cubicBezTo>
                    <a:cubicBezTo>
                      <a:pt x="112" y="66"/>
                      <a:pt x="111" y="66"/>
                      <a:pt x="110" y="65"/>
                    </a:cubicBezTo>
                    <a:moveTo>
                      <a:pt x="108" y="65"/>
                    </a:moveTo>
                    <a:cubicBezTo>
                      <a:pt x="107" y="67"/>
                      <a:pt x="105" y="70"/>
                      <a:pt x="104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6" y="70"/>
                      <a:pt x="107" y="67"/>
                      <a:pt x="108" y="65"/>
                    </a:cubicBezTo>
                    <a:cubicBezTo>
                      <a:pt x="108" y="65"/>
                      <a:pt x="108" y="65"/>
                      <a:pt x="108" y="65"/>
                    </a:cubicBezTo>
                    <a:moveTo>
                      <a:pt x="91" y="65"/>
                    </a:moveTo>
                    <a:cubicBezTo>
                      <a:pt x="91" y="65"/>
                      <a:pt x="91" y="65"/>
                      <a:pt x="91" y="66"/>
                    </a:cubicBezTo>
                    <a:cubicBezTo>
                      <a:pt x="92" y="66"/>
                      <a:pt x="94" y="67"/>
                      <a:pt x="95" y="68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4" y="67"/>
                      <a:pt x="93" y="66"/>
                      <a:pt x="91" y="65"/>
                    </a:cubicBezTo>
                    <a:moveTo>
                      <a:pt x="91" y="65"/>
                    </a:moveTo>
                    <a:cubicBezTo>
                      <a:pt x="91" y="65"/>
                      <a:pt x="91" y="65"/>
                      <a:pt x="90" y="65"/>
                    </a:cubicBezTo>
                    <a:cubicBezTo>
                      <a:pt x="91" y="65"/>
                      <a:pt x="91" y="66"/>
                      <a:pt x="91" y="66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moveTo>
                      <a:pt x="91" y="65"/>
                    </a:moveTo>
                    <a:cubicBezTo>
                      <a:pt x="91" y="65"/>
                      <a:pt x="90" y="65"/>
                      <a:pt x="90" y="65"/>
                    </a:cubicBezTo>
                    <a:cubicBezTo>
                      <a:pt x="90" y="65"/>
                      <a:pt x="90" y="65"/>
                      <a:pt x="90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moveTo>
                      <a:pt x="107" y="65"/>
                    </a:moveTo>
                    <a:cubicBezTo>
                      <a:pt x="106" y="67"/>
                      <a:pt x="105" y="69"/>
                      <a:pt x="103" y="71"/>
                    </a:cubicBezTo>
                    <a:cubicBezTo>
                      <a:pt x="103" y="71"/>
                      <a:pt x="104" y="72"/>
                      <a:pt x="104" y="72"/>
                    </a:cubicBezTo>
                    <a:cubicBezTo>
                      <a:pt x="105" y="69"/>
                      <a:pt x="106" y="67"/>
                      <a:pt x="108" y="65"/>
                    </a:cubicBezTo>
                    <a:cubicBezTo>
                      <a:pt x="108" y="65"/>
                      <a:pt x="107" y="65"/>
                      <a:pt x="107" y="65"/>
                    </a:cubicBezTo>
                    <a:moveTo>
                      <a:pt x="109" y="65"/>
                    </a:move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9" y="65"/>
                      <a:pt x="109" y="66"/>
                    </a:cubicBez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9" y="65"/>
                      <a:pt x="109" y="65"/>
                    </a:cubicBezTo>
                    <a:moveTo>
                      <a:pt x="108" y="64"/>
                    </a:moveTo>
                    <a:cubicBezTo>
                      <a:pt x="108" y="65"/>
                      <a:pt x="108" y="65"/>
                      <a:pt x="108" y="65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08" y="65"/>
                      <a:pt x="108" y="65"/>
                      <a:pt x="109" y="64"/>
                    </a:cubicBezTo>
                    <a:cubicBezTo>
                      <a:pt x="108" y="64"/>
                      <a:pt x="108" y="64"/>
                      <a:pt x="108" y="64"/>
                    </a:cubicBezTo>
                    <a:moveTo>
                      <a:pt x="106" y="64"/>
                    </a:moveTo>
                    <a:cubicBezTo>
                      <a:pt x="105" y="66"/>
                      <a:pt x="104" y="69"/>
                      <a:pt x="102" y="71"/>
                    </a:cubicBezTo>
                    <a:cubicBezTo>
                      <a:pt x="102" y="71"/>
                      <a:pt x="103" y="71"/>
                      <a:pt x="103" y="71"/>
                    </a:cubicBezTo>
                    <a:cubicBezTo>
                      <a:pt x="104" y="69"/>
                      <a:pt x="105" y="67"/>
                      <a:pt x="107" y="64"/>
                    </a:cubicBezTo>
                    <a:cubicBezTo>
                      <a:pt x="107" y="64"/>
                      <a:pt x="107" y="64"/>
                      <a:pt x="106" y="64"/>
                    </a:cubicBezTo>
                    <a:moveTo>
                      <a:pt x="108" y="64"/>
                    </a:moveTo>
                    <a:cubicBezTo>
                      <a:pt x="108" y="64"/>
                      <a:pt x="108" y="64"/>
                      <a:pt x="107" y="65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08" y="65"/>
                      <a:pt x="108" y="64"/>
                      <a:pt x="108" y="64"/>
                    </a:cubicBezTo>
                    <a:cubicBezTo>
                      <a:pt x="108" y="64"/>
                      <a:pt x="108" y="64"/>
                      <a:pt x="108" y="64"/>
                    </a:cubicBezTo>
                    <a:moveTo>
                      <a:pt x="112" y="64"/>
                    </a:moveTo>
                    <a:cubicBezTo>
                      <a:pt x="113" y="64"/>
                      <a:pt x="113" y="64"/>
                      <a:pt x="114" y="65"/>
                    </a:cubicBezTo>
                    <a:cubicBezTo>
                      <a:pt x="114" y="65"/>
                      <a:pt x="114" y="65"/>
                      <a:pt x="114" y="65"/>
                    </a:cubicBezTo>
                    <a:cubicBezTo>
                      <a:pt x="113" y="64"/>
                      <a:pt x="113" y="64"/>
                      <a:pt x="112" y="64"/>
                    </a:cubicBezTo>
                    <a:moveTo>
                      <a:pt x="107" y="63"/>
                    </a:moveTo>
                    <a:cubicBezTo>
                      <a:pt x="107" y="64"/>
                      <a:pt x="107" y="64"/>
                      <a:pt x="107" y="64"/>
                    </a:cubicBezTo>
                    <a:cubicBezTo>
                      <a:pt x="107" y="64"/>
                      <a:pt x="107" y="64"/>
                      <a:pt x="107" y="64"/>
                    </a:cubicBezTo>
                    <a:cubicBezTo>
                      <a:pt x="107" y="64"/>
                      <a:pt x="107" y="64"/>
                      <a:pt x="107" y="64"/>
                    </a:cubicBezTo>
                    <a:cubicBezTo>
                      <a:pt x="107" y="64"/>
                      <a:pt x="107" y="64"/>
                      <a:pt x="107" y="63"/>
                    </a:cubicBezTo>
                    <a:moveTo>
                      <a:pt x="104" y="63"/>
                    </a:moveTo>
                    <a:cubicBezTo>
                      <a:pt x="104" y="64"/>
                      <a:pt x="103" y="66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1" y="68"/>
                      <a:pt x="101" y="69"/>
                      <a:pt x="100" y="70"/>
                    </a:cubicBezTo>
                    <a:cubicBezTo>
                      <a:pt x="101" y="70"/>
                      <a:pt x="101" y="70"/>
                      <a:pt x="102" y="71"/>
                    </a:cubicBezTo>
                    <a:cubicBezTo>
                      <a:pt x="103" y="68"/>
                      <a:pt x="105" y="66"/>
                      <a:pt x="106" y="64"/>
                    </a:cubicBezTo>
                    <a:cubicBezTo>
                      <a:pt x="105" y="64"/>
                      <a:pt x="105" y="63"/>
                      <a:pt x="104" y="63"/>
                    </a:cubicBezTo>
                    <a:moveTo>
                      <a:pt x="111" y="63"/>
                    </a:moveTo>
                    <a:cubicBezTo>
                      <a:pt x="111" y="63"/>
                      <a:pt x="111" y="63"/>
                      <a:pt x="111" y="63"/>
                    </a:cubicBezTo>
                    <a:cubicBezTo>
                      <a:pt x="112" y="64"/>
                      <a:pt x="113" y="64"/>
                      <a:pt x="114" y="65"/>
                    </a:cubicBezTo>
                    <a:cubicBezTo>
                      <a:pt x="114" y="65"/>
                      <a:pt x="114" y="64"/>
                      <a:pt x="114" y="64"/>
                    </a:cubicBezTo>
                    <a:cubicBezTo>
                      <a:pt x="113" y="64"/>
                      <a:pt x="112" y="63"/>
                      <a:pt x="111" y="63"/>
                    </a:cubicBezTo>
                    <a:moveTo>
                      <a:pt x="105" y="62"/>
                    </a:moveTo>
                    <a:cubicBezTo>
                      <a:pt x="105" y="62"/>
                      <a:pt x="105" y="63"/>
                      <a:pt x="105" y="63"/>
                    </a:cubicBezTo>
                    <a:cubicBezTo>
                      <a:pt x="105" y="63"/>
                      <a:pt x="106" y="63"/>
                      <a:pt x="106" y="64"/>
                    </a:cubicBezTo>
                    <a:cubicBezTo>
                      <a:pt x="106" y="64"/>
                      <a:pt x="106" y="63"/>
                      <a:pt x="106" y="63"/>
                    </a:cubicBezTo>
                    <a:cubicBezTo>
                      <a:pt x="106" y="63"/>
                      <a:pt x="105" y="63"/>
                      <a:pt x="105" y="62"/>
                    </a:cubicBezTo>
                    <a:moveTo>
                      <a:pt x="111" y="62"/>
                    </a:move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3"/>
                      <a:pt x="111" y="63"/>
                      <a:pt x="111" y="63"/>
                    </a:cubicBezTo>
                    <a:cubicBezTo>
                      <a:pt x="111" y="63"/>
                      <a:pt x="111" y="62"/>
                      <a:pt x="111" y="62"/>
                    </a:cubicBezTo>
                    <a:cubicBezTo>
                      <a:pt x="111" y="62"/>
                      <a:pt x="111" y="62"/>
                      <a:pt x="111" y="62"/>
                    </a:cubicBezTo>
                    <a:moveTo>
                      <a:pt x="110" y="62"/>
                    </a:move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moveTo>
                      <a:pt x="109" y="61"/>
                    </a:moveTo>
                    <a:cubicBezTo>
                      <a:pt x="109" y="61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1"/>
                      <a:pt x="109" y="61"/>
                    </a:cubicBezTo>
                    <a:moveTo>
                      <a:pt x="108" y="61"/>
                    </a:moveTo>
                    <a:cubicBezTo>
                      <a:pt x="108" y="61"/>
                      <a:pt x="108" y="61"/>
                      <a:pt x="108" y="61"/>
                    </a:cubicBezTo>
                    <a:cubicBezTo>
                      <a:pt x="108" y="61"/>
                      <a:pt x="108" y="61"/>
                      <a:pt x="109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9" y="61"/>
                      <a:pt x="109" y="61"/>
                      <a:pt x="108" y="61"/>
                    </a:cubicBezTo>
                    <a:moveTo>
                      <a:pt x="107" y="60"/>
                    </a:move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60"/>
                      <a:pt x="107" y="60"/>
                      <a:pt x="107" y="60"/>
                    </a:cubicBezTo>
                    <a:cubicBezTo>
                      <a:pt x="107" y="61"/>
                      <a:pt x="107" y="61"/>
                      <a:pt x="108" y="61"/>
                    </a:cubicBezTo>
                    <a:cubicBezTo>
                      <a:pt x="108" y="61"/>
                      <a:pt x="108" y="61"/>
                      <a:pt x="108" y="61"/>
                    </a:cubicBezTo>
                    <a:cubicBezTo>
                      <a:pt x="108" y="60"/>
                      <a:pt x="107" y="60"/>
                      <a:pt x="107" y="60"/>
                    </a:cubicBezTo>
                    <a:moveTo>
                      <a:pt x="109" y="59"/>
                    </a:moveTo>
                    <a:cubicBezTo>
                      <a:pt x="109" y="59"/>
                      <a:pt x="109" y="59"/>
                      <a:pt x="109" y="59"/>
                    </a:cubicBezTo>
                    <a:cubicBezTo>
                      <a:pt x="109" y="59"/>
                      <a:pt x="110" y="59"/>
                      <a:pt x="110" y="59"/>
                    </a:cubicBezTo>
                    <a:cubicBezTo>
                      <a:pt x="110" y="59"/>
                      <a:pt x="109" y="59"/>
                      <a:pt x="109" y="59"/>
                    </a:cubicBezTo>
                    <a:moveTo>
                      <a:pt x="107" y="58"/>
                    </a:moveTo>
                    <a:cubicBezTo>
                      <a:pt x="107" y="58"/>
                      <a:pt x="107" y="58"/>
                      <a:pt x="107" y="58"/>
                    </a:cubicBezTo>
                    <a:cubicBezTo>
                      <a:pt x="108" y="58"/>
                      <a:pt x="108" y="59"/>
                      <a:pt x="109" y="59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8" y="59"/>
                      <a:pt x="108" y="58"/>
                      <a:pt x="107" y="58"/>
                    </a:cubicBezTo>
                    <a:moveTo>
                      <a:pt x="96" y="58"/>
                    </a:moveTo>
                    <a:cubicBezTo>
                      <a:pt x="94" y="60"/>
                      <a:pt x="93" y="62"/>
                      <a:pt x="92" y="65"/>
                    </a:cubicBezTo>
                    <a:cubicBezTo>
                      <a:pt x="93" y="65"/>
                      <a:pt x="94" y="66"/>
                      <a:pt x="96" y="67"/>
                    </a:cubicBezTo>
                    <a:cubicBezTo>
                      <a:pt x="97" y="65"/>
                      <a:pt x="99" y="62"/>
                      <a:pt x="100" y="60"/>
                    </a:cubicBezTo>
                    <a:cubicBezTo>
                      <a:pt x="99" y="59"/>
                      <a:pt x="97" y="58"/>
                      <a:pt x="96" y="58"/>
                    </a:cubicBezTo>
                    <a:moveTo>
                      <a:pt x="95" y="57"/>
                    </a:moveTo>
                    <a:cubicBezTo>
                      <a:pt x="94" y="60"/>
                      <a:pt x="92" y="62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2" y="63"/>
                      <a:pt x="92" y="63"/>
                      <a:pt x="93" y="62"/>
                    </a:cubicBezTo>
                    <a:cubicBezTo>
                      <a:pt x="92" y="63"/>
                      <a:pt x="92" y="63"/>
                      <a:pt x="91" y="64"/>
                    </a:cubicBezTo>
                    <a:cubicBezTo>
                      <a:pt x="91" y="64"/>
                      <a:pt x="91" y="65"/>
                      <a:pt x="92" y="65"/>
                    </a:cubicBezTo>
                    <a:cubicBezTo>
                      <a:pt x="93" y="62"/>
                      <a:pt x="94" y="60"/>
                      <a:pt x="96" y="58"/>
                    </a:cubicBezTo>
                    <a:cubicBezTo>
                      <a:pt x="96" y="57"/>
                      <a:pt x="95" y="57"/>
                      <a:pt x="95" y="57"/>
                    </a:cubicBezTo>
                    <a:moveTo>
                      <a:pt x="96" y="57"/>
                    </a:moveTo>
                    <a:cubicBezTo>
                      <a:pt x="96" y="57"/>
                      <a:pt x="96" y="57"/>
                      <a:pt x="96" y="57"/>
                    </a:cubicBezTo>
                    <a:cubicBezTo>
                      <a:pt x="97" y="58"/>
                      <a:pt x="99" y="59"/>
                      <a:pt x="100" y="60"/>
                    </a:cubicBezTo>
                    <a:cubicBezTo>
                      <a:pt x="100" y="60"/>
                      <a:pt x="100" y="60"/>
                      <a:pt x="100" y="59"/>
                    </a:cubicBezTo>
                    <a:cubicBezTo>
                      <a:pt x="99" y="59"/>
                      <a:pt x="98" y="58"/>
                      <a:pt x="96" y="57"/>
                    </a:cubicBezTo>
                    <a:moveTo>
                      <a:pt x="96" y="56"/>
                    </a:moveTo>
                    <a:cubicBezTo>
                      <a:pt x="96" y="57"/>
                      <a:pt x="95" y="57"/>
                      <a:pt x="95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7"/>
                      <a:pt x="96" y="56"/>
                    </a:cubicBezTo>
                    <a:moveTo>
                      <a:pt x="98" y="54"/>
                    </a:moveTo>
                    <a:cubicBezTo>
                      <a:pt x="98" y="55"/>
                      <a:pt x="98" y="55"/>
                      <a:pt x="98" y="55"/>
                    </a:cubicBezTo>
                    <a:cubicBezTo>
                      <a:pt x="99" y="56"/>
                      <a:pt x="100" y="56"/>
                      <a:pt x="102" y="57"/>
                    </a:cubicBezTo>
                    <a:cubicBezTo>
                      <a:pt x="102" y="57"/>
                      <a:pt x="102" y="57"/>
                      <a:pt x="102" y="57"/>
                    </a:cubicBezTo>
                    <a:cubicBezTo>
                      <a:pt x="101" y="56"/>
                      <a:pt x="99" y="55"/>
                      <a:pt x="98" y="54"/>
                    </a:cubicBezTo>
                    <a:moveTo>
                      <a:pt x="97" y="54"/>
                    </a:moveTo>
                    <a:cubicBezTo>
                      <a:pt x="97" y="54"/>
                      <a:pt x="97" y="54"/>
                      <a:pt x="97" y="54"/>
                    </a:cubicBezTo>
                    <a:cubicBezTo>
                      <a:pt x="97" y="54"/>
                      <a:pt x="97" y="55"/>
                      <a:pt x="98" y="55"/>
                    </a:cubicBezTo>
                    <a:cubicBezTo>
                      <a:pt x="98" y="55"/>
                      <a:pt x="98" y="54"/>
                      <a:pt x="98" y="54"/>
                    </a:cubicBezTo>
                    <a:cubicBezTo>
                      <a:pt x="98" y="54"/>
                      <a:pt x="97" y="54"/>
                      <a:pt x="97" y="54"/>
                    </a:cubicBezTo>
                    <a:moveTo>
                      <a:pt x="99" y="53"/>
                    </a:moveTo>
                    <a:cubicBezTo>
                      <a:pt x="99" y="53"/>
                      <a:pt x="99" y="53"/>
                      <a:pt x="99" y="53"/>
                    </a:cubicBezTo>
                    <a:cubicBezTo>
                      <a:pt x="100" y="54"/>
                      <a:pt x="101" y="55"/>
                      <a:pt x="103" y="55"/>
                    </a:cubicBezTo>
                    <a:cubicBezTo>
                      <a:pt x="103" y="55"/>
                      <a:pt x="103" y="55"/>
                      <a:pt x="103" y="55"/>
                    </a:cubicBezTo>
                    <a:cubicBezTo>
                      <a:pt x="102" y="54"/>
                      <a:pt x="100" y="54"/>
                      <a:pt x="99" y="53"/>
                    </a:cubicBezTo>
                    <a:moveTo>
                      <a:pt x="98" y="52"/>
                    </a:moveTo>
                    <a:cubicBezTo>
                      <a:pt x="98" y="52"/>
                      <a:pt x="98" y="53"/>
                      <a:pt x="98" y="53"/>
                    </a:cubicBezTo>
                    <a:cubicBezTo>
                      <a:pt x="98" y="53"/>
                      <a:pt x="98" y="53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8" y="52"/>
                      <a:pt x="98" y="52"/>
                    </a:cubicBezTo>
                    <a:moveTo>
                      <a:pt x="118" y="52"/>
                    </a:moveTo>
                    <a:cubicBezTo>
                      <a:pt x="116" y="55"/>
                      <a:pt x="114" y="58"/>
                      <a:pt x="113" y="61"/>
                    </a:cubicBezTo>
                    <a:cubicBezTo>
                      <a:pt x="114" y="61"/>
                      <a:pt x="114" y="62"/>
                      <a:pt x="115" y="62"/>
                    </a:cubicBezTo>
                    <a:cubicBezTo>
                      <a:pt x="117" y="59"/>
                      <a:pt x="119" y="57"/>
                      <a:pt x="121" y="54"/>
                    </a:cubicBezTo>
                    <a:cubicBezTo>
                      <a:pt x="118" y="52"/>
                      <a:pt x="118" y="52"/>
                      <a:pt x="118" y="52"/>
                    </a:cubicBezTo>
                    <a:moveTo>
                      <a:pt x="117" y="51"/>
                    </a:moveTo>
                    <a:cubicBezTo>
                      <a:pt x="115" y="54"/>
                      <a:pt x="114" y="57"/>
                      <a:pt x="112" y="60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4" y="57"/>
                      <a:pt x="116" y="55"/>
                      <a:pt x="117" y="52"/>
                    </a:cubicBezTo>
                    <a:cubicBezTo>
                      <a:pt x="117" y="51"/>
                      <a:pt x="117" y="51"/>
                      <a:pt x="117" y="51"/>
                    </a:cubicBezTo>
                    <a:moveTo>
                      <a:pt x="116" y="51"/>
                    </a:moveTo>
                    <a:cubicBezTo>
                      <a:pt x="114" y="54"/>
                      <a:pt x="112" y="57"/>
                      <a:pt x="111" y="59"/>
                    </a:cubicBezTo>
                    <a:cubicBezTo>
                      <a:pt x="111" y="59"/>
                      <a:pt x="111" y="60"/>
                      <a:pt x="111" y="60"/>
                    </a:cubicBezTo>
                    <a:cubicBezTo>
                      <a:pt x="111" y="59"/>
                      <a:pt x="112" y="59"/>
                      <a:pt x="112" y="58"/>
                    </a:cubicBezTo>
                    <a:cubicBezTo>
                      <a:pt x="112" y="59"/>
                      <a:pt x="112" y="59"/>
                      <a:pt x="111" y="60"/>
                    </a:cubicBezTo>
                    <a:cubicBezTo>
                      <a:pt x="111" y="60"/>
                      <a:pt x="111" y="60"/>
                      <a:pt x="111" y="60"/>
                    </a:cubicBezTo>
                    <a:cubicBezTo>
                      <a:pt x="112" y="58"/>
                      <a:pt x="113" y="57"/>
                      <a:pt x="114" y="55"/>
                    </a:cubicBezTo>
                    <a:cubicBezTo>
                      <a:pt x="115" y="54"/>
                      <a:pt x="115" y="52"/>
                      <a:pt x="116" y="51"/>
                    </a:cubicBezTo>
                    <a:cubicBezTo>
                      <a:pt x="116" y="51"/>
                      <a:pt x="116" y="51"/>
                      <a:pt x="116" y="51"/>
                    </a:cubicBezTo>
                    <a:cubicBezTo>
                      <a:pt x="116" y="51"/>
                      <a:pt x="116" y="51"/>
                      <a:pt x="116" y="51"/>
                    </a:cubicBezTo>
                    <a:moveTo>
                      <a:pt x="115" y="50"/>
                    </a:moveTo>
                    <a:cubicBezTo>
                      <a:pt x="113" y="53"/>
                      <a:pt x="111" y="56"/>
                      <a:pt x="110" y="59"/>
                    </a:cubicBezTo>
                    <a:cubicBezTo>
                      <a:pt x="110" y="59"/>
                      <a:pt x="110" y="59"/>
                      <a:pt x="110" y="59"/>
                    </a:cubicBezTo>
                    <a:cubicBezTo>
                      <a:pt x="112" y="56"/>
                      <a:pt x="113" y="53"/>
                      <a:pt x="115" y="50"/>
                    </a:cubicBezTo>
                    <a:cubicBezTo>
                      <a:pt x="115" y="50"/>
                      <a:pt x="115" y="50"/>
                      <a:pt x="115" y="50"/>
                    </a:cubicBezTo>
                    <a:moveTo>
                      <a:pt x="113" y="49"/>
                    </a:moveTo>
                    <a:cubicBezTo>
                      <a:pt x="111" y="52"/>
                      <a:pt x="110" y="55"/>
                      <a:pt x="108" y="58"/>
                    </a:cubicBezTo>
                    <a:cubicBezTo>
                      <a:pt x="108" y="58"/>
                      <a:pt x="109" y="58"/>
                      <a:pt x="109" y="58"/>
                    </a:cubicBezTo>
                    <a:cubicBezTo>
                      <a:pt x="111" y="56"/>
                      <a:pt x="113" y="53"/>
                      <a:pt x="114" y="50"/>
                    </a:cubicBezTo>
                    <a:cubicBezTo>
                      <a:pt x="114" y="50"/>
                      <a:pt x="113" y="49"/>
                      <a:pt x="113" y="49"/>
                    </a:cubicBezTo>
                    <a:moveTo>
                      <a:pt x="120" y="48"/>
                    </a:moveTo>
                    <a:cubicBezTo>
                      <a:pt x="120" y="49"/>
                      <a:pt x="119" y="49"/>
                      <a:pt x="119" y="49"/>
                    </a:cubicBezTo>
                    <a:cubicBezTo>
                      <a:pt x="120" y="50"/>
                      <a:pt x="121" y="51"/>
                      <a:pt x="122" y="51"/>
                    </a:cubicBezTo>
                    <a:cubicBezTo>
                      <a:pt x="122" y="51"/>
                      <a:pt x="122" y="50"/>
                      <a:pt x="123" y="50"/>
                    </a:cubicBezTo>
                    <a:cubicBezTo>
                      <a:pt x="122" y="49"/>
                      <a:pt x="121" y="49"/>
                      <a:pt x="120" y="48"/>
                    </a:cubicBezTo>
                    <a:moveTo>
                      <a:pt x="119" y="48"/>
                    </a:moveTo>
                    <a:cubicBezTo>
                      <a:pt x="119" y="48"/>
                      <a:pt x="119" y="49"/>
                      <a:pt x="118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moveTo>
                      <a:pt x="118" y="47"/>
                    </a:moveTo>
                    <a:cubicBezTo>
                      <a:pt x="118" y="48"/>
                      <a:pt x="117" y="48"/>
                      <a:pt x="117" y="48"/>
                    </a:cubicBezTo>
                    <a:cubicBezTo>
                      <a:pt x="117" y="48"/>
                      <a:pt x="118" y="49"/>
                      <a:pt x="118" y="49"/>
                    </a:cubicBezTo>
                    <a:cubicBezTo>
                      <a:pt x="118" y="48"/>
                      <a:pt x="118" y="48"/>
                      <a:pt x="119" y="47"/>
                    </a:cubicBezTo>
                    <a:cubicBezTo>
                      <a:pt x="118" y="47"/>
                      <a:pt x="118" y="47"/>
                      <a:pt x="118" y="47"/>
                    </a:cubicBezTo>
                    <a:moveTo>
                      <a:pt x="117" y="47"/>
                    </a:moveTo>
                    <a:cubicBezTo>
                      <a:pt x="117" y="47"/>
                      <a:pt x="117" y="47"/>
                      <a:pt x="116" y="48"/>
                    </a:cubicBezTo>
                    <a:cubicBezTo>
                      <a:pt x="116" y="48"/>
                      <a:pt x="117" y="48"/>
                      <a:pt x="117" y="48"/>
                    </a:cubicBezTo>
                    <a:cubicBezTo>
                      <a:pt x="117" y="48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moveTo>
                      <a:pt x="121" y="46"/>
                    </a:moveTo>
                    <a:cubicBezTo>
                      <a:pt x="121" y="46"/>
                      <a:pt x="121" y="47"/>
                      <a:pt x="121" y="47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3" y="47"/>
                      <a:pt x="122" y="47"/>
                      <a:pt x="121" y="46"/>
                    </a:cubicBezTo>
                    <a:moveTo>
                      <a:pt x="120" y="46"/>
                    </a:move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7"/>
                      <a:pt x="120" y="47"/>
                      <a:pt x="120" y="47"/>
                    </a:cubicBezTo>
                    <a:cubicBezTo>
                      <a:pt x="120" y="46"/>
                      <a:pt x="121" y="46"/>
                      <a:pt x="121" y="46"/>
                    </a:cubicBezTo>
                    <a:cubicBezTo>
                      <a:pt x="121" y="46"/>
                      <a:pt x="121" y="46"/>
                      <a:pt x="120" y="46"/>
                    </a:cubicBezTo>
                    <a:moveTo>
                      <a:pt x="115" y="45"/>
                    </a:moveTo>
                    <a:cubicBezTo>
                      <a:pt x="115" y="46"/>
                      <a:pt x="115" y="46"/>
                      <a:pt x="114" y="47"/>
                    </a:cubicBezTo>
                    <a:cubicBezTo>
                      <a:pt x="115" y="47"/>
                      <a:pt x="115" y="47"/>
                      <a:pt x="116" y="47"/>
                    </a:cubicBezTo>
                    <a:cubicBezTo>
                      <a:pt x="116" y="47"/>
                      <a:pt x="116" y="47"/>
                      <a:pt x="117" y="46"/>
                    </a:cubicBezTo>
                    <a:cubicBezTo>
                      <a:pt x="116" y="46"/>
                      <a:pt x="116" y="46"/>
                      <a:pt x="115" y="45"/>
                    </a:cubicBezTo>
                    <a:moveTo>
                      <a:pt x="119" y="45"/>
                    </a:moveTo>
                    <a:cubicBezTo>
                      <a:pt x="119" y="45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20" y="46"/>
                      <a:pt x="120" y="46"/>
                      <a:pt x="120" y="45"/>
                    </a:cubicBezTo>
                    <a:cubicBezTo>
                      <a:pt x="120" y="45"/>
                      <a:pt x="119" y="45"/>
                      <a:pt x="119" y="45"/>
                    </a:cubicBezTo>
                    <a:moveTo>
                      <a:pt x="118" y="45"/>
                    </a:move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9" y="45"/>
                    </a:cubicBezTo>
                    <a:cubicBezTo>
                      <a:pt x="119" y="45"/>
                      <a:pt x="118" y="45"/>
                      <a:pt x="118" y="45"/>
                    </a:cubicBezTo>
                    <a:moveTo>
                      <a:pt x="104" y="44"/>
                    </a:moveTo>
                    <a:cubicBezTo>
                      <a:pt x="103" y="45"/>
                      <a:pt x="103" y="46"/>
                      <a:pt x="102" y="48"/>
                    </a:cubicBezTo>
                    <a:cubicBezTo>
                      <a:pt x="101" y="49"/>
                      <a:pt x="100" y="51"/>
                      <a:pt x="99" y="52"/>
                    </a:cubicBezTo>
                    <a:cubicBezTo>
                      <a:pt x="101" y="53"/>
                      <a:pt x="102" y="54"/>
                      <a:pt x="103" y="55"/>
                    </a:cubicBezTo>
                    <a:cubicBezTo>
                      <a:pt x="105" y="52"/>
                      <a:pt x="107" y="49"/>
                      <a:pt x="108" y="46"/>
                    </a:cubicBezTo>
                    <a:cubicBezTo>
                      <a:pt x="108" y="46"/>
                      <a:pt x="106" y="45"/>
                      <a:pt x="104" y="44"/>
                    </a:cubicBezTo>
                    <a:moveTo>
                      <a:pt x="122" y="44"/>
                    </a:moveTo>
                    <a:cubicBezTo>
                      <a:pt x="122" y="44"/>
                      <a:pt x="121" y="45"/>
                      <a:pt x="121" y="46"/>
                    </a:cubicBezTo>
                    <a:cubicBezTo>
                      <a:pt x="122" y="47"/>
                      <a:pt x="123" y="47"/>
                      <a:pt x="124" y="48"/>
                    </a:cubicBezTo>
                    <a:cubicBezTo>
                      <a:pt x="124" y="47"/>
                      <a:pt x="125" y="46"/>
                      <a:pt x="125" y="45"/>
                    </a:cubicBezTo>
                    <a:cubicBezTo>
                      <a:pt x="124" y="45"/>
                      <a:pt x="123" y="44"/>
                      <a:pt x="122" y="44"/>
                    </a:cubicBezTo>
                    <a:moveTo>
                      <a:pt x="116" y="43"/>
                    </a:moveTo>
                    <a:cubicBezTo>
                      <a:pt x="116" y="44"/>
                      <a:pt x="116" y="44"/>
                      <a:pt x="116" y="44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18" y="45"/>
                      <a:pt x="118" y="45"/>
                      <a:pt x="118" y="44"/>
                    </a:cubicBezTo>
                    <a:cubicBezTo>
                      <a:pt x="117" y="44"/>
                      <a:pt x="117" y="44"/>
                      <a:pt x="116" y="43"/>
                    </a:cubicBezTo>
                    <a:moveTo>
                      <a:pt x="104" y="43"/>
                    </a:moveTo>
                    <a:cubicBezTo>
                      <a:pt x="102" y="46"/>
                      <a:pt x="100" y="49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101" y="49"/>
                      <a:pt x="102" y="46"/>
                      <a:pt x="104" y="44"/>
                    </a:cubicBezTo>
                    <a:cubicBezTo>
                      <a:pt x="104" y="44"/>
                      <a:pt x="104" y="43"/>
                      <a:pt x="104" y="43"/>
                    </a:cubicBezTo>
                    <a:moveTo>
                      <a:pt x="122" y="43"/>
                    </a:moveTo>
                    <a:cubicBezTo>
                      <a:pt x="121" y="44"/>
                      <a:pt x="121" y="45"/>
                      <a:pt x="120" y="46"/>
                    </a:cubicBezTo>
                    <a:cubicBezTo>
                      <a:pt x="121" y="46"/>
                      <a:pt x="121" y="46"/>
                      <a:pt x="121" y="46"/>
                    </a:cubicBezTo>
                    <a:cubicBezTo>
                      <a:pt x="121" y="45"/>
                      <a:pt x="122" y="44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moveTo>
                      <a:pt x="123" y="43"/>
                    </a:moveTo>
                    <a:cubicBezTo>
                      <a:pt x="123" y="43"/>
                      <a:pt x="123" y="43"/>
                      <a:pt x="122" y="43"/>
                    </a:cubicBezTo>
                    <a:cubicBezTo>
                      <a:pt x="124" y="44"/>
                      <a:pt x="125" y="45"/>
                      <a:pt x="126" y="45"/>
                    </a:cubicBezTo>
                    <a:cubicBezTo>
                      <a:pt x="126" y="45"/>
                      <a:pt x="126" y="45"/>
                      <a:pt x="126" y="45"/>
                    </a:cubicBezTo>
                    <a:cubicBezTo>
                      <a:pt x="125" y="44"/>
                      <a:pt x="124" y="43"/>
                      <a:pt x="123" y="43"/>
                    </a:cubicBezTo>
                    <a:moveTo>
                      <a:pt x="121" y="43"/>
                    </a:moveTo>
                    <a:cubicBezTo>
                      <a:pt x="120" y="43"/>
                      <a:pt x="120" y="44"/>
                      <a:pt x="119" y="45"/>
                    </a:cubicBezTo>
                    <a:cubicBezTo>
                      <a:pt x="119" y="45"/>
                      <a:pt x="120" y="45"/>
                      <a:pt x="120" y="45"/>
                    </a:cubicBezTo>
                    <a:cubicBezTo>
                      <a:pt x="120" y="45"/>
                      <a:pt x="121" y="44"/>
                      <a:pt x="121" y="43"/>
                    </a:cubicBezTo>
                    <a:cubicBezTo>
                      <a:pt x="121" y="43"/>
                      <a:pt x="121" y="43"/>
                      <a:pt x="121" y="43"/>
                    </a:cubicBezTo>
                    <a:moveTo>
                      <a:pt x="122" y="42"/>
                    </a:move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2"/>
                    </a:cubicBezTo>
                    <a:moveTo>
                      <a:pt x="120" y="42"/>
                    </a:moveTo>
                    <a:cubicBezTo>
                      <a:pt x="119" y="43"/>
                      <a:pt x="119" y="44"/>
                      <a:pt x="118" y="44"/>
                    </a:cubicBezTo>
                    <a:cubicBezTo>
                      <a:pt x="118" y="45"/>
                      <a:pt x="119" y="45"/>
                      <a:pt x="119" y="45"/>
                    </a:cubicBezTo>
                    <a:cubicBezTo>
                      <a:pt x="119" y="44"/>
                      <a:pt x="120" y="43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moveTo>
                      <a:pt x="121" y="42"/>
                    </a:move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3"/>
                      <a:pt x="121" y="43"/>
                      <a:pt x="121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moveTo>
                      <a:pt x="120" y="41"/>
                    </a:moveTo>
                    <a:cubicBezTo>
                      <a:pt x="120" y="41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1" y="42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moveTo>
                      <a:pt x="118" y="41"/>
                    </a:moveTo>
                    <a:cubicBezTo>
                      <a:pt x="117" y="42"/>
                      <a:pt x="117" y="43"/>
                      <a:pt x="116" y="43"/>
                    </a:cubicBezTo>
                    <a:cubicBezTo>
                      <a:pt x="117" y="44"/>
                      <a:pt x="117" y="44"/>
                      <a:pt x="118" y="44"/>
                    </a:cubicBezTo>
                    <a:cubicBezTo>
                      <a:pt x="118" y="43"/>
                      <a:pt x="119" y="43"/>
                      <a:pt x="119" y="42"/>
                    </a:cubicBezTo>
                    <a:cubicBezTo>
                      <a:pt x="119" y="42"/>
                      <a:pt x="118" y="41"/>
                      <a:pt x="118" y="41"/>
                    </a:cubicBezTo>
                    <a:moveTo>
                      <a:pt x="106" y="40"/>
                    </a:moveTo>
                    <a:cubicBezTo>
                      <a:pt x="106" y="41"/>
                      <a:pt x="106" y="41"/>
                      <a:pt x="106" y="41"/>
                    </a:cubicBezTo>
                    <a:cubicBezTo>
                      <a:pt x="107" y="42"/>
                      <a:pt x="109" y="43"/>
                      <a:pt x="110" y="4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09" y="42"/>
                      <a:pt x="108" y="41"/>
                      <a:pt x="106" y="40"/>
                    </a:cubicBezTo>
                    <a:moveTo>
                      <a:pt x="118" y="40"/>
                    </a:moveTo>
                    <a:cubicBezTo>
                      <a:pt x="118" y="40"/>
                      <a:pt x="118" y="41"/>
                      <a:pt x="118" y="41"/>
                    </a:cubicBezTo>
                    <a:cubicBezTo>
                      <a:pt x="118" y="41"/>
                      <a:pt x="119" y="41"/>
                      <a:pt x="119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19" y="41"/>
                      <a:pt x="119" y="40"/>
                      <a:pt x="118" y="40"/>
                    </a:cubicBezTo>
                    <a:moveTo>
                      <a:pt x="124" y="40"/>
                    </a:moveTo>
                    <a:cubicBezTo>
                      <a:pt x="124" y="41"/>
                      <a:pt x="123" y="42"/>
                      <a:pt x="123" y="43"/>
                    </a:cubicBezTo>
                    <a:cubicBezTo>
                      <a:pt x="124" y="43"/>
                      <a:pt x="125" y="44"/>
                      <a:pt x="126" y="44"/>
                    </a:cubicBezTo>
                    <a:cubicBezTo>
                      <a:pt x="127" y="44"/>
                      <a:pt x="127" y="43"/>
                      <a:pt x="127" y="42"/>
                    </a:cubicBezTo>
                    <a:cubicBezTo>
                      <a:pt x="126" y="41"/>
                      <a:pt x="125" y="41"/>
                      <a:pt x="124" y="40"/>
                    </a:cubicBezTo>
                    <a:moveTo>
                      <a:pt x="106" y="40"/>
                    </a:moveTo>
                    <a:cubicBezTo>
                      <a:pt x="105" y="40"/>
                      <a:pt x="105" y="40"/>
                      <a:pt x="105" y="41"/>
                    </a:cubicBezTo>
                    <a:cubicBezTo>
                      <a:pt x="105" y="41"/>
                      <a:pt x="105" y="41"/>
                      <a:pt x="106" y="41"/>
                    </a:cubicBezTo>
                    <a:cubicBezTo>
                      <a:pt x="106" y="41"/>
                      <a:pt x="106" y="41"/>
                      <a:pt x="106" y="40"/>
                    </a:cubicBezTo>
                    <a:cubicBezTo>
                      <a:pt x="106" y="40"/>
                      <a:pt x="106" y="40"/>
                      <a:pt x="106" y="40"/>
                    </a:cubicBezTo>
                    <a:moveTo>
                      <a:pt x="124" y="40"/>
                    </a:moveTo>
                    <a:cubicBezTo>
                      <a:pt x="124" y="41"/>
                      <a:pt x="123" y="41"/>
                      <a:pt x="123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3" y="42"/>
                      <a:pt x="124" y="41"/>
                      <a:pt x="124" y="40"/>
                    </a:cubicBezTo>
                    <a:cubicBezTo>
                      <a:pt x="124" y="40"/>
                      <a:pt x="124" y="40"/>
                      <a:pt x="124" y="40"/>
                    </a:cubicBezTo>
                    <a:moveTo>
                      <a:pt x="123" y="39"/>
                    </a:moveTo>
                    <a:cubicBezTo>
                      <a:pt x="122" y="40"/>
                      <a:pt x="122" y="41"/>
                      <a:pt x="121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1"/>
                      <a:pt x="123" y="40"/>
                      <a:pt x="123" y="39"/>
                    </a:cubicBezTo>
                    <a:cubicBezTo>
                      <a:pt x="123" y="39"/>
                      <a:pt x="123" y="39"/>
                      <a:pt x="123" y="39"/>
                    </a:cubicBezTo>
                    <a:moveTo>
                      <a:pt x="122" y="39"/>
                    </a:moveTo>
                    <a:cubicBezTo>
                      <a:pt x="121" y="39"/>
                      <a:pt x="121" y="40"/>
                      <a:pt x="120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0"/>
                      <a:pt x="122" y="40"/>
                      <a:pt x="122" y="39"/>
                    </a:cubicBezTo>
                    <a:cubicBezTo>
                      <a:pt x="122" y="39"/>
                      <a:pt x="122" y="39"/>
                      <a:pt x="122" y="39"/>
                    </a:cubicBezTo>
                    <a:moveTo>
                      <a:pt x="107" y="38"/>
                    </a:moveTo>
                    <a:cubicBezTo>
                      <a:pt x="107" y="39"/>
                      <a:pt x="107" y="39"/>
                      <a:pt x="107" y="39"/>
                    </a:cubicBezTo>
                    <a:cubicBezTo>
                      <a:pt x="109" y="40"/>
                      <a:pt x="110" y="41"/>
                      <a:pt x="111" y="41"/>
                    </a:cubicBezTo>
                    <a:cubicBezTo>
                      <a:pt x="111" y="41"/>
                      <a:pt x="112" y="41"/>
                      <a:pt x="112" y="41"/>
                    </a:cubicBezTo>
                    <a:cubicBezTo>
                      <a:pt x="111" y="40"/>
                      <a:pt x="110" y="40"/>
                      <a:pt x="109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8" y="39"/>
                      <a:pt x="107" y="38"/>
                    </a:cubicBezTo>
                    <a:moveTo>
                      <a:pt x="107" y="38"/>
                    </a:move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9"/>
                      <a:pt x="107" y="39"/>
                    </a:cubicBezTo>
                    <a:cubicBezTo>
                      <a:pt x="107" y="39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moveTo>
                      <a:pt x="120" y="37"/>
                    </a:moveTo>
                    <a:cubicBezTo>
                      <a:pt x="119" y="38"/>
                      <a:pt x="119" y="39"/>
                      <a:pt x="118" y="40"/>
                    </a:cubicBezTo>
                    <a:cubicBezTo>
                      <a:pt x="119" y="40"/>
                      <a:pt x="119" y="40"/>
                      <a:pt x="120" y="41"/>
                    </a:cubicBezTo>
                    <a:cubicBezTo>
                      <a:pt x="121" y="40"/>
                      <a:pt x="121" y="39"/>
                      <a:pt x="122" y="38"/>
                    </a:cubicBezTo>
                    <a:cubicBezTo>
                      <a:pt x="121" y="38"/>
                      <a:pt x="120" y="38"/>
                      <a:pt x="120" y="37"/>
                    </a:cubicBezTo>
                    <a:moveTo>
                      <a:pt x="127" y="36"/>
                    </a:moveTo>
                    <a:cubicBezTo>
                      <a:pt x="126" y="37"/>
                      <a:pt x="125" y="39"/>
                      <a:pt x="124" y="40"/>
                    </a:cubicBezTo>
                    <a:cubicBezTo>
                      <a:pt x="125" y="41"/>
                      <a:pt x="127" y="41"/>
                      <a:pt x="128" y="42"/>
                    </a:cubicBezTo>
                    <a:cubicBezTo>
                      <a:pt x="128" y="41"/>
                      <a:pt x="129" y="39"/>
                      <a:pt x="130" y="38"/>
                    </a:cubicBezTo>
                    <a:cubicBezTo>
                      <a:pt x="129" y="38"/>
                      <a:pt x="128" y="37"/>
                      <a:pt x="127" y="36"/>
                    </a:cubicBezTo>
                    <a:cubicBezTo>
                      <a:pt x="127" y="37"/>
                      <a:pt x="127" y="37"/>
                      <a:pt x="127" y="38"/>
                    </a:cubicBezTo>
                    <a:cubicBezTo>
                      <a:pt x="127" y="36"/>
                      <a:pt x="127" y="36"/>
                      <a:pt x="127" y="36"/>
                    </a:cubicBezTo>
                    <a:cubicBezTo>
                      <a:pt x="127" y="36"/>
                      <a:pt x="127" y="36"/>
                      <a:pt x="127" y="36"/>
                    </a:cubicBezTo>
                    <a:moveTo>
                      <a:pt x="126" y="36"/>
                    </a:moveTo>
                    <a:cubicBezTo>
                      <a:pt x="126" y="37"/>
                      <a:pt x="125" y="38"/>
                      <a:pt x="124" y="40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25" y="39"/>
                      <a:pt x="126" y="37"/>
                      <a:pt x="127" y="36"/>
                    </a:cubicBezTo>
                    <a:cubicBezTo>
                      <a:pt x="127" y="36"/>
                      <a:pt x="126" y="36"/>
                      <a:pt x="126" y="36"/>
                    </a:cubicBezTo>
                    <a:moveTo>
                      <a:pt x="109" y="36"/>
                    </a:moveTo>
                    <a:cubicBezTo>
                      <a:pt x="108" y="37"/>
                      <a:pt x="108" y="37"/>
                      <a:pt x="107" y="38"/>
                    </a:cubicBezTo>
                    <a:cubicBezTo>
                      <a:pt x="109" y="39"/>
                      <a:pt x="110" y="40"/>
                      <a:pt x="112" y="41"/>
                    </a:cubicBezTo>
                    <a:cubicBezTo>
                      <a:pt x="112" y="40"/>
                      <a:pt x="113" y="39"/>
                      <a:pt x="113" y="38"/>
                    </a:cubicBezTo>
                    <a:cubicBezTo>
                      <a:pt x="112" y="37"/>
                      <a:pt x="110" y="37"/>
                      <a:pt x="109" y="36"/>
                    </a:cubicBezTo>
                    <a:moveTo>
                      <a:pt x="108" y="35"/>
                    </a:moveTo>
                    <a:cubicBezTo>
                      <a:pt x="108" y="36"/>
                      <a:pt x="107" y="37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8" y="37"/>
                      <a:pt x="108" y="37"/>
                      <a:pt x="109" y="36"/>
                    </a:cubicBezTo>
                    <a:cubicBezTo>
                      <a:pt x="109" y="36"/>
                      <a:pt x="108" y="36"/>
                      <a:pt x="108" y="35"/>
                    </a:cubicBezTo>
                    <a:moveTo>
                      <a:pt x="125" y="35"/>
                    </a:moveTo>
                    <a:cubicBezTo>
                      <a:pt x="124" y="36"/>
                      <a:pt x="124" y="38"/>
                      <a:pt x="123" y="39"/>
                    </a:cubicBezTo>
                    <a:cubicBezTo>
                      <a:pt x="123" y="39"/>
                      <a:pt x="123" y="39"/>
                      <a:pt x="123" y="39"/>
                    </a:cubicBezTo>
                    <a:cubicBezTo>
                      <a:pt x="124" y="38"/>
                      <a:pt x="125" y="37"/>
                      <a:pt x="126" y="36"/>
                    </a:cubicBezTo>
                    <a:cubicBezTo>
                      <a:pt x="126" y="35"/>
                      <a:pt x="125" y="35"/>
                      <a:pt x="125" y="35"/>
                    </a:cubicBezTo>
                    <a:moveTo>
                      <a:pt x="109" y="35"/>
                    </a:moveTo>
                    <a:cubicBezTo>
                      <a:pt x="109" y="35"/>
                      <a:pt x="109" y="35"/>
                      <a:pt x="109" y="36"/>
                    </a:cubicBezTo>
                    <a:cubicBezTo>
                      <a:pt x="110" y="36"/>
                      <a:pt x="112" y="37"/>
                      <a:pt x="113" y="38"/>
                    </a:cubicBezTo>
                    <a:cubicBezTo>
                      <a:pt x="113" y="38"/>
                      <a:pt x="114" y="38"/>
                      <a:pt x="114" y="37"/>
                    </a:cubicBezTo>
                    <a:cubicBezTo>
                      <a:pt x="112" y="36"/>
                      <a:pt x="111" y="36"/>
                      <a:pt x="109" y="35"/>
                    </a:cubicBezTo>
                    <a:moveTo>
                      <a:pt x="124" y="35"/>
                    </a:moveTo>
                    <a:cubicBezTo>
                      <a:pt x="124" y="36"/>
                      <a:pt x="123" y="37"/>
                      <a:pt x="122" y="38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3" y="37"/>
                      <a:pt x="124" y="36"/>
                      <a:pt x="125" y="35"/>
                    </a:cubicBezTo>
                    <a:cubicBezTo>
                      <a:pt x="125" y="35"/>
                      <a:pt x="124" y="35"/>
                      <a:pt x="124" y="35"/>
                    </a:cubicBezTo>
                    <a:moveTo>
                      <a:pt x="109" y="34"/>
                    </a:moveTo>
                    <a:cubicBezTo>
                      <a:pt x="109" y="35"/>
                      <a:pt x="109" y="35"/>
                      <a:pt x="108" y="35"/>
                    </a:cubicBezTo>
                    <a:cubicBezTo>
                      <a:pt x="109" y="35"/>
                      <a:pt x="109" y="35"/>
                      <a:pt x="109" y="36"/>
                    </a:cubicBezTo>
                    <a:cubicBezTo>
                      <a:pt x="109" y="35"/>
                      <a:pt x="109" y="35"/>
                      <a:pt x="109" y="35"/>
                    </a:cubicBezTo>
                    <a:cubicBezTo>
                      <a:pt x="109" y="35"/>
                      <a:pt x="109" y="35"/>
                      <a:pt x="109" y="34"/>
                    </a:cubicBezTo>
                    <a:moveTo>
                      <a:pt x="122" y="33"/>
                    </a:moveTo>
                    <a:cubicBezTo>
                      <a:pt x="122" y="35"/>
                      <a:pt x="121" y="36"/>
                      <a:pt x="120" y="37"/>
                    </a:cubicBezTo>
                    <a:cubicBezTo>
                      <a:pt x="121" y="38"/>
                      <a:pt x="121" y="38"/>
                      <a:pt x="122" y="38"/>
                    </a:cubicBezTo>
                    <a:cubicBezTo>
                      <a:pt x="122" y="37"/>
                      <a:pt x="123" y="36"/>
                      <a:pt x="124" y="34"/>
                    </a:cubicBezTo>
                    <a:cubicBezTo>
                      <a:pt x="123" y="34"/>
                      <a:pt x="123" y="34"/>
                      <a:pt x="122" y="33"/>
                    </a:cubicBezTo>
                    <a:moveTo>
                      <a:pt x="111" y="32"/>
                    </a:moveTo>
                    <a:cubicBezTo>
                      <a:pt x="111" y="33"/>
                      <a:pt x="110" y="34"/>
                      <a:pt x="110" y="35"/>
                    </a:cubicBezTo>
                    <a:cubicBezTo>
                      <a:pt x="111" y="35"/>
                      <a:pt x="112" y="36"/>
                      <a:pt x="114" y="37"/>
                    </a:cubicBezTo>
                    <a:cubicBezTo>
                      <a:pt x="114" y="36"/>
                      <a:pt x="115" y="35"/>
                      <a:pt x="115" y="35"/>
                    </a:cubicBezTo>
                    <a:cubicBezTo>
                      <a:pt x="114" y="34"/>
                      <a:pt x="113" y="33"/>
                      <a:pt x="111" y="32"/>
                    </a:cubicBezTo>
                    <a:moveTo>
                      <a:pt x="111" y="32"/>
                    </a:moveTo>
                    <a:cubicBezTo>
                      <a:pt x="110" y="32"/>
                      <a:pt x="110" y="33"/>
                      <a:pt x="109" y="34"/>
                    </a:cubicBezTo>
                    <a:cubicBezTo>
                      <a:pt x="109" y="34"/>
                      <a:pt x="109" y="34"/>
                      <a:pt x="110" y="35"/>
                    </a:cubicBezTo>
                    <a:cubicBezTo>
                      <a:pt x="110" y="34"/>
                      <a:pt x="111" y="33"/>
                      <a:pt x="111" y="32"/>
                    </a:cubicBezTo>
                    <a:cubicBezTo>
                      <a:pt x="111" y="32"/>
                      <a:pt x="111" y="32"/>
                      <a:pt x="111" y="32"/>
                    </a:cubicBezTo>
                    <a:moveTo>
                      <a:pt x="130" y="31"/>
                    </a:moveTo>
                    <a:cubicBezTo>
                      <a:pt x="129" y="33"/>
                      <a:pt x="128" y="35"/>
                      <a:pt x="127" y="36"/>
                    </a:cubicBezTo>
                    <a:cubicBezTo>
                      <a:pt x="128" y="37"/>
                      <a:pt x="129" y="37"/>
                      <a:pt x="130" y="38"/>
                    </a:cubicBezTo>
                    <a:cubicBezTo>
                      <a:pt x="131" y="36"/>
                      <a:pt x="132" y="34"/>
                      <a:pt x="133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3"/>
                      <a:pt x="130" y="33"/>
                      <a:pt x="130" y="33"/>
                    </a:cubicBezTo>
                    <a:cubicBezTo>
                      <a:pt x="130" y="33"/>
                      <a:pt x="131" y="32"/>
                      <a:pt x="131" y="32"/>
                    </a:cubicBezTo>
                    <a:cubicBezTo>
                      <a:pt x="131" y="31"/>
                      <a:pt x="131" y="31"/>
                      <a:pt x="130" y="31"/>
                    </a:cubicBezTo>
                    <a:moveTo>
                      <a:pt x="130" y="31"/>
                    </a:moveTo>
                    <a:cubicBezTo>
                      <a:pt x="129" y="32"/>
                      <a:pt x="128" y="34"/>
                      <a:pt x="127" y="36"/>
                    </a:cubicBezTo>
                    <a:cubicBezTo>
                      <a:pt x="127" y="36"/>
                      <a:pt x="127" y="36"/>
                      <a:pt x="127" y="36"/>
                    </a:cubicBezTo>
                    <a:cubicBezTo>
                      <a:pt x="127" y="35"/>
                      <a:pt x="127" y="35"/>
                      <a:pt x="128" y="35"/>
                    </a:cubicBezTo>
                    <a:cubicBezTo>
                      <a:pt x="127" y="35"/>
                      <a:pt x="127" y="35"/>
                      <a:pt x="127" y="36"/>
                    </a:cubicBezTo>
                    <a:cubicBezTo>
                      <a:pt x="127" y="36"/>
                      <a:pt x="127" y="36"/>
                      <a:pt x="127" y="36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moveTo>
                      <a:pt x="128" y="30"/>
                    </a:moveTo>
                    <a:cubicBezTo>
                      <a:pt x="127" y="32"/>
                      <a:pt x="126" y="33"/>
                      <a:pt x="125" y="35"/>
                    </a:cubicBezTo>
                    <a:cubicBezTo>
                      <a:pt x="125" y="35"/>
                      <a:pt x="126" y="35"/>
                      <a:pt x="126" y="35"/>
                    </a:cubicBezTo>
                    <a:cubicBezTo>
                      <a:pt x="127" y="34"/>
                      <a:pt x="128" y="32"/>
                      <a:pt x="129" y="30"/>
                    </a:cubicBezTo>
                    <a:cubicBezTo>
                      <a:pt x="129" y="30"/>
                      <a:pt x="129" y="30"/>
                      <a:pt x="128" y="30"/>
                    </a:cubicBezTo>
                    <a:moveTo>
                      <a:pt x="127" y="29"/>
                    </a:moveTo>
                    <a:cubicBezTo>
                      <a:pt x="126" y="31"/>
                      <a:pt x="125" y="33"/>
                      <a:pt x="124" y="34"/>
                    </a:cubicBezTo>
                    <a:cubicBezTo>
                      <a:pt x="125" y="34"/>
                      <a:pt x="125" y="35"/>
                      <a:pt x="125" y="35"/>
                    </a:cubicBezTo>
                    <a:cubicBezTo>
                      <a:pt x="126" y="33"/>
                      <a:pt x="127" y="31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moveTo>
                      <a:pt x="133" y="29"/>
                    </a:moveTo>
                    <a:cubicBezTo>
                      <a:pt x="131" y="31"/>
                      <a:pt x="131" y="31"/>
                      <a:pt x="131" y="31"/>
                    </a:cubicBezTo>
                    <a:cubicBezTo>
                      <a:pt x="132" y="32"/>
                      <a:pt x="133" y="32"/>
                      <a:pt x="133" y="32"/>
                    </a:cubicBezTo>
                    <a:cubicBezTo>
                      <a:pt x="134" y="32"/>
                      <a:pt x="134" y="31"/>
                      <a:pt x="135" y="30"/>
                    </a:cubicBezTo>
                    <a:cubicBezTo>
                      <a:pt x="134" y="29"/>
                      <a:pt x="134" y="29"/>
                      <a:pt x="133" y="29"/>
                    </a:cubicBezTo>
                    <a:moveTo>
                      <a:pt x="132" y="28"/>
                    </a:moveTo>
                    <a:cubicBezTo>
                      <a:pt x="132" y="29"/>
                      <a:pt x="131" y="30"/>
                      <a:pt x="131" y="31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32" y="30"/>
                      <a:pt x="132" y="29"/>
                      <a:pt x="133" y="29"/>
                    </a:cubicBezTo>
                    <a:cubicBezTo>
                      <a:pt x="133" y="28"/>
                      <a:pt x="132" y="28"/>
                      <a:pt x="132" y="28"/>
                    </a:cubicBezTo>
                    <a:moveTo>
                      <a:pt x="126" y="28"/>
                    </a:moveTo>
                    <a:cubicBezTo>
                      <a:pt x="125" y="30"/>
                      <a:pt x="123" y="32"/>
                      <a:pt x="122" y="33"/>
                    </a:cubicBezTo>
                    <a:cubicBezTo>
                      <a:pt x="123" y="34"/>
                      <a:pt x="123" y="34"/>
                      <a:pt x="124" y="34"/>
                    </a:cubicBezTo>
                    <a:cubicBezTo>
                      <a:pt x="125" y="32"/>
                      <a:pt x="126" y="31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5" y="31"/>
                      <a:pt x="124" y="33"/>
                      <a:pt x="124" y="33"/>
                    </a:cubicBezTo>
                    <a:cubicBezTo>
                      <a:pt x="124" y="33"/>
                      <a:pt x="125" y="31"/>
                      <a:pt x="126" y="29"/>
                    </a:cubicBezTo>
                    <a:cubicBezTo>
                      <a:pt x="126" y="28"/>
                      <a:pt x="126" y="28"/>
                      <a:pt x="126" y="28"/>
                    </a:cubicBezTo>
                    <a:moveTo>
                      <a:pt x="133" y="28"/>
                    </a:moveTo>
                    <a:cubicBezTo>
                      <a:pt x="133" y="28"/>
                      <a:pt x="133" y="28"/>
                      <a:pt x="133" y="28"/>
                    </a:cubicBezTo>
                    <a:cubicBezTo>
                      <a:pt x="134" y="29"/>
                      <a:pt x="134" y="29"/>
                      <a:pt x="135" y="29"/>
                    </a:cubicBezTo>
                    <a:cubicBezTo>
                      <a:pt x="135" y="29"/>
                      <a:pt x="135" y="29"/>
                      <a:pt x="135" y="29"/>
                    </a:cubicBezTo>
                    <a:cubicBezTo>
                      <a:pt x="135" y="29"/>
                      <a:pt x="134" y="28"/>
                      <a:pt x="133" y="28"/>
                    </a:cubicBezTo>
                    <a:moveTo>
                      <a:pt x="131" y="28"/>
                    </a:moveTo>
                    <a:cubicBezTo>
                      <a:pt x="131" y="29"/>
                      <a:pt x="130" y="29"/>
                      <a:pt x="130" y="30"/>
                    </a:cubicBezTo>
                    <a:cubicBezTo>
                      <a:pt x="130" y="30"/>
                      <a:pt x="130" y="31"/>
                      <a:pt x="130" y="31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32" y="28"/>
                      <a:pt x="132" y="28"/>
                      <a:pt x="131" y="28"/>
                    </a:cubicBezTo>
                    <a:moveTo>
                      <a:pt x="113" y="28"/>
                    </a:moveTo>
                    <a:cubicBezTo>
                      <a:pt x="112" y="29"/>
                      <a:pt x="111" y="30"/>
                      <a:pt x="111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112" y="31"/>
                      <a:pt x="113" y="30"/>
                      <a:pt x="113" y="28"/>
                    </a:cubicBezTo>
                    <a:cubicBezTo>
                      <a:pt x="113" y="29"/>
                      <a:pt x="112" y="31"/>
                      <a:pt x="111" y="32"/>
                    </a:cubicBezTo>
                    <a:cubicBezTo>
                      <a:pt x="113" y="33"/>
                      <a:pt x="114" y="34"/>
                      <a:pt x="115" y="35"/>
                    </a:cubicBezTo>
                    <a:cubicBezTo>
                      <a:pt x="116" y="33"/>
                      <a:pt x="117" y="32"/>
                      <a:pt x="118" y="31"/>
                    </a:cubicBezTo>
                    <a:cubicBezTo>
                      <a:pt x="116" y="30"/>
                      <a:pt x="115" y="29"/>
                      <a:pt x="113" y="28"/>
                    </a:cubicBezTo>
                    <a:moveTo>
                      <a:pt x="133" y="27"/>
                    </a:moveTo>
                    <a:cubicBezTo>
                      <a:pt x="133" y="28"/>
                      <a:pt x="132" y="28"/>
                      <a:pt x="132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3" y="28"/>
                      <a:pt x="133" y="28"/>
                      <a:pt x="133" y="27"/>
                    </a:cubicBezTo>
                    <a:moveTo>
                      <a:pt x="134" y="27"/>
                    </a:moveTo>
                    <a:cubicBezTo>
                      <a:pt x="134" y="27"/>
                      <a:pt x="134" y="27"/>
                      <a:pt x="134" y="27"/>
                    </a:cubicBezTo>
                    <a:cubicBezTo>
                      <a:pt x="135" y="27"/>
                      <a:pt x="135" y="28"/>
                      <a:pt x="136" y="28"/>
                    </a:cubicBezTo>
                    <a:cubicBezTo>
                      <a:pt x="136" y="28"/>
                      <a:pt x="136" y="28"/>
                      <a:pt x="136" y="28"/>
                    </a:cubicBezTo>
                    <a:cubicBezTo>
                      <a:pt x="135" y="28"/>
                      <a:pt x="135" y="27"/>
                      <a:pt x="134" y="27"/>
                    </a:cubicBezTo>
                    <a:moveTo>
                      <a:pt x="132" y="27"/>
                    </a:moveTo>
                    <a:cubicBezTo>
                      <a:pt x="132" y="27"/>
                      <a:pt x="132" y="27"/>
                      <a:pt x="132" y="27"/>
                    </a:cubicBezTo>
                    <a:cubicBezTo>
                      <a:pt x="132" y="27"/>
                      <a:pt x="132" y="28"/>
                      <a:pt x="132" y="28"/>
                    </a:cubicBezTo>
                    <a:cubicBezTo>
                      <a:pt x="132" y="27"/>
                      <a:pt x="132" y="27"/>
                      <a:pt x="132" y="27"/>
                    </a:cubicBezTo>
                    <a:cubicBezTo>
                      <a:pt x="132" y="27"/>
                      <a:pt x="132" y="27"/>
                      <a:pt x="132" y="27"/>
                    </a:cubicBezTo>
                    <a:moveTo>
                      <a:pt x="130" y="27"/>
                    </a:moveTo>
                    <a:cubicBezTo>
                      <a:pt x="130" y="28"/>
                      <a:pt x="129" y="29"/>
                      <a:pt x="129" y="30"/>
                    </a:cubicBezTo>
                    <a:cubicBezTo>
                      <a:pt x="129" y="30"/>
                      <a:pt x="129" y="30"/>
                      <a:pt x="129" y="30"/>
                    </a:cubicBezTo>
                    <a:cubicBezTo>
                      <a:pt x="130" y="29"/>
                      <a:pt x="130" y="28"/>
                      <a:pt x="131" y="27"/>
                    </a:cubicBezTo>
                    <a:cubicBezTo>
                      <a:pt x="131" y="27"/>
                      <a:pt x="130" y="27"/>
                      <a:pt x="130" y="27"/>
                    </a:cubicBezTo>
                    <a:moveTo>
                      <a:pt x="133" y="27"/>
                    </a:moveTo>
                    <a:cubicBezTo>
                      <a:pt x="133" y="27"/>
                      <a:pt x="133" y="27"/>
                      <a:pt x="133" y="27"/>
                    </a:cubicBezTo>
                    <a:cubicBezTo>
                      <a:pt x="133" y="27"/>
                      <a:pt x="134" y="27"/>
                      <a:pt x="134" y="27"/>
                    </a:cubicBezTo>
                    <a:cubicBezTo>
                      <a:pt x="134" y="27"/>
                      <a:pt x="134" y="27"/>
                      <a:pt x="134" y="27"/>
                    </a:cubicBezTo>
                    <a:cubicBezTo>
                      <a:pt x="134" y="27"/>
                      <a:pt x="133" y="27"/>
                      <a:pt x="133" y="27"/>
                    </a:cubicBezTo>
                    <a:moveTo>
                      <a:pt x="129" y="26"/>
                    </a:moveTo>
                    <a:cubicBezTo>
                      <a:pt x="129" y="27"/>
                      <a:pt x="128" y="28"/>
                      <a:pt x="128" y="29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129" y="28"/>
                      <a:pt x="129" y="27"/>
                      <a:pt x="130" y="27"/>
                    </a:cubicBezTo>
                    <a:cubicBezTo>
                      <a:pt x="129" y="27"/>
                      <a:pt x="129" y="26"/>
                      <a:pt x="129" y="26"/>
                    </a:cubicBezTo>
                    <a:moveTo>
                      <a:pt x="131" y="26"/>
                    </a:moveTo>
                    <a:cubicBezTo>
                      <a:pt x="130" y="26"/>
                      <a:pt x="130" y="26"/>
                      <a:pt x="130" y="26"/>
                    </a:cubicBezTo>
                    <a:cubicBezTo>
                      <a:pt x="131" y="27"/>
                      <a:pt x="131" y="27"/>
                      <a:pt x="131" y="27"/>
                    </a:cubicBezTo>
                    <a:cubicBezTo>
                      <a:pt x="131" y="27"/>
                      <a:pt x="131" y="27"/>
                      <a:pt x="131" y="27"/>
                    </a:cubicBezTo>
                    <a:cubicBezTo>
                      <a:pt x="131" y="26"/>
                      <a:pt x="131" y="26"/>
                      <a:pt x="131" y="26"/>
                    </a:cubicBezTo>
                    <a:moveTo>
                      <a:pt x="133" y="26"/>
                    </a:moveTo>
                    <a:cubicBezTo>
                      <a:pt x="133" y="26"/>
                      <a:pt x="133" y="26"/>
                      <a:pt x="133" y="26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33" y="26"/>
                      <a:pt x="133" y="26"/>
                      <a:pt x="133" y="26"/>
                    </a:cubicBezTo>
                    <a:moveTo>
                      <a:pt x="132" y="26"/>
                    </a:move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3" y="26"/>
                    </a:cubicBezTo>
                    <a:cubicBezTo>
                      <a:pt x="132" y="26"/>
                      <a:pt x="132" y="26"/>
                      <a:pt x="132" y="26"/>
                    </a:cubicBezTo>
                    <a:moveTo>
                      <a:pt x="128" y="26"/>
                    </a:moveTo>
                    <a:cubicBezTo>
                      <a:pt x="128" y="27"/>
                      <a:pt x="127" y="28"/>
                      <a:pt x="127" y="28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8" y="28"/>
                      <a:pt x="128" y="27"/>
                      <a:pt x="129" y="26"/>
                    </a:cubicBezTo>
                    <a:cubicBezTo>
                      <a:pt x="129" y="26"/>
                      <a:pt x="129" y="26"/>
                      <a:pt x="128" y="26"/>
                    </a:cubicBezTo>
                    <a:moveTo>
                      <a:pt x="130" y="26"/>
                    </a:moveTo>
                    <a:cubicBezTo>
                      <a:pt x="130" y="26"/>
                      <a:pt x="130" y="26"/>
                      <a:pt x="129" y="26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0" y="26"/>
                      <a:pt x="130" y="26"/>
                      <a:pt x="130" y="26"/>
                    </a:cubicBezTo>
                    <a:moveTo>
                      <a:pt x="131" y="25"/>
                    </a:move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5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1" y="25"/>
                      <a:pt x="131" y="25"/>
                    </a:cubicBezTo>
                    <a:moveTo>
                      <a:pt x="127" y="25"/>
                    </a:moveTo>
                    <a:cubicBezTo>
                      <a:pt x="127" y="26"/>
                      <a:pt x="126" y="27"/>
                      <a:pt x="126" y="28"/>
                    </a:cubicBezTo>
                    <a:cubicBezTo>
                      <a:pt x="126" y="28"/>
                      <a:pt x="126" y="28"/>
                      <a:pt x="126" y="28"/>
                    </a:cubicBezTo>
                    <a:cubicBezTo>
                      <a:pt x="127" y="28"/>
                      <a:pt x="127" y="27"/>
                      <a:pt x="128" y="26"/>
                    </a:cubicBezTo>
                    <a:cubicBezTo>
                      <a:pt x="128" y="25"/>
                      <a:pt x="128" y="25"/>
                      <a:pt x="127" y="25"/>
                    </a:cubicBezTo>
                    <a:moveTo>
                      <a:pt x="129" y="25"/>
                    </a:moveTo>
                    <a:cubicBezTo>
                      <a:pt x="129" y="25"/>
                      <a:pt x="129" y="25"/>
                      <a:pt x="129" y="25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29" y="26"/>
                      <a:pt x="129" y="26"/>
                      <a:pt x="129" y="25"/>
                    </a:cubicBezTo>
                    <a:cubicBezTo>
                      <a:pt x="129" y="25"/>
                      <a:pt x="129" y="25"/>
                      <a:pt x="129" y="25"/>
                    </a:cubicBezTo>
                    <a:moveTo>
                      <a:pt x="130" y="25"/>
                    </a:moveTo>
                    <a:cubicBezTo>
                      <a:pt x="130" y="25"/>
                      <a:pt x="130" y="25"/>
                      <a:pt x="130" y="25"/>
                    </a:cubicBezTo>
                    <a:cubicBezTo>
                      <a:pt x="130" y="25"/>
                      <a:pt x="130" y="25"/>
                      <a:pt x="131" y="25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0" y="25"/>
                      <a:pt x="130" y="25"/>
                      <a:pt x="130" y="25"/>
                    </a:cubicBezTo>
                    <a:moveTo>
                      <a:pt x="128" y="24"/>
                    </a:move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4"/>
                    </a:cubicBezTo>
                    <a:moveTo>
                      <a:pt x="129" y="24"/>
                    </a:moveTo>
                    <a:cubicBezTo>
                      <a:pt x="129" y="24"/>
                      <a:pt x="129" y="24"/>
                      <a:pt x="129" y="24"/>
                    </a:cubicBezTo>
                    <a:cubicBezTo>
                      <a:pt x="129" y="24"/>
                      <a:pt x="130" y="25"/>
                      <a:pt x="130" y="25"/>
                    </a:cubicBezTo>
                    <a:cubicBezTo>
                      <a:pt x="130" y="25"/>
                      <a:pt x="130" y="25"/>
                      <a:pt x="130" y="25"/>
                    </a:cubicBezTo>
                    <a:cubicBezTo>
                      <a:pt x="130" y="24"/>
                      <a:pt x="129" y="24"/>
                      <a:pt x="129" y="24"/>
                    </a:cubicBezTo>
                    <a:moveTo>
                      <a:pt x="128" y="24"/>
                    </a:moveTo>
                    <a:cubicBezTo>
                      <a:pt x="128" y="24"/>
                      <a:pt x="128" y="24"/>
                      <a:pt x="128" y="24"/>
                    </a:cubicBezTo>
                    <a:cubicBezTo>
                      <a:pt x="128" y="24"/>
                      <a:pt x="129" y="24"/>
                      <a:pt x="129" y="24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9" y="24"/>
                      <a:pt x="128" y="24"/>
                      <a:pt x="128" y="24"/>
                    </a:cubicBezTo>
                    <a:moveTo>
                      <a:pt x="116" y="22"/>
                    </a:moveTo>
                    <a:cubicBezTo>
                      <a:pt x="115" y="24"/>
                      <a:pt x="114" y="26"/>
                      <a:pt x="113" y="27"/>
                    </a:cubicBezTo>
                    <a:cubicBezTo>
                      <a:pt x="115" y="28"/>
                      <a:pt x="116" y="29"/>
                      <a:pt x="118" y="30"/>
                    </a:cubicBezTo>
                    <a:cubicBezTo>
                      <a:pt x="119" y="29"/>
                      <a:pt x="120" y="27"/>
                      <a:pt x="121" y="25"/>
                    </a:cubicBezTo>
                    <a:cubicBezTo>
                      <a:pt x="119" y="24"/>
                      <a:pt x="118" y="23"/>
                      <a:pt x="116" y="22"/>
                    </a:cubicBezTo>
                    <a:moveTo>
                      <a:pt x="116" y="22"/>
                    </a:moveTo>
                    <a:cubicBezTo>
                      <a:pt x="115" y="24"/>
                      <a:pt x="115" y="25"/>
                      <a:pt x="114" y="26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6" y="22"/>
                      <a:pt x="116" y="22"/>
                      <a:pt x="116" y="22"/>
                    </a:cubicBezTo>
                    <a:moveTo>
                      <a:pt x="138" y="20"/>
                    </a:moveTo>
                    <a:cubicBezTo>
                      <a:pt x="134" y="27"/>
                      <a:pt x="134" y="27"/>
                      <a:pt x="134" y="27"/>
                    </a:cubicBezTo>
                    <a:cubicBezTo>
                      <a:pt x="135" y="27"/>
                      <a:pt x="135" y="28"/>
                      <a:pt x="136" y="28"/>
                    </a:cubicBezTo>
                    <a:cubicBezTo>
                      <a:pt x="137" y="26"/>
                      <a:pt x="139" y="23"/>
                      <a:pt x="140" y="21"/>
                    </a:cubicBezTo>
                    <a:cubicBezTo>
                      <a:pt x="139" y="21"/>
                      <a:pt x="139" y="20"/>
                      <a:pt x="138" y="20"/>
                    </a:cubicBezTo>
                    <a:cubicBezTo>
                      <a:pt x="138" y="21"/>
                      <a:pt x="137" y="22"/>
                      <a:pt x="137" y="22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8" y="20"/>
                      <a:pt x="138" y="20"/>
                      <a:pt x="138" y="20"/>
                    </a:cubicBezTo>
                    <a:moveTo>
                      <a:pt x="137" y="19"/>
                    </a:moveTo>
                    <a:cubicBezTo>
                      <a:pt x="136" y="22"/>
                      <a:pt x="135" y="24"/>
                      <a:pt x="133" y="26"/>
                    </a:cubicBezTo>
                    <a:cubicBezTo>
                      <a:pt x="133" y="26"/>
                      <a:pt x="134" y="27"/>
                      <a:pt x="134" y="27"/>
                    </a:cubicBezTo>
                    <a:cubicBezTo>
                      <a:pt x="135" y="24"/>
                      <a:pt x="137" y="22"/>
                      <a:pt x="138" y="20"/>
                    </a:cubicBezTo>
                    <a:cubicBezTo>
                      <a:pt x="138" y="20"/>
                      <a:pt x="137" y="20"/>
                      <a:pt x="137" y="19"/>
                    </a:cubicBezTo>
                    <a:moveTo>
                      <a:pt x="139" y="19"/>
                    </a:moveTo>
                    <a:cubicBezTo>
                      <a:pt x="139" y="19"/>
                      <a:pt x="139" y="20"/>
                      <a:pt x="139" y="20"/>
                    </a:cubicBezTo>
                    <a:cubicBezTo>
                      <a:pt x="139" y="20"/>
                      <a:pt x="140" y="20"/>
                      <a:pt x="140" y="21"/>
                    </a:cubicBezTo>
                    <a:cubicBezTo>
                      <a:pt x="140" y="21"/>
                      <a:pt x="140" y="20"/>
                      <a:pt x="140" y="20"/>
                    </a:cubicBezTo>
                    <a:cubicBezTo>
                      <a:pt x="140" y="20"/>
                      <a:pt x="139" y="20"/>
                      <a:pt x="139" y="19"/>
                    </a:cubicBezTo>
                    <a:moveTo>
                      <a:pt x="118" y="19"/>
                    </a:moveTo>
                    <a:cubicBezTo>
                      <a:pt x="117" y="20"/>
                      <a:pt x="117" y="21"/>
                      <a:pt x="116" y="22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7" y="20"/>
                      <a:pt x="117" y="20"/>
                      <a:pt x="117" y="20"/>
                    </a:cubicBezTo>
                    <a:cubicBezTo>
                      <a:pt x="117" y="21"/>
                      <a:pt x="117" y="22"/>
                      <a:pt x="116" y="22"/>
                    </a:cubicBezTo>
                    <a:cubicBezTo>
                      <a:pt x="117" y="23"/>
                      <a:pt x="118" y="23"/>
                      <a:pt x="118" y="23"/>
                    </a:cubicBezTo>
                    <a:cubicBezTo>
                      <a:pt x="119" y="24"/>
                      <a:pt x="120" y="25"/>
                      <a:pt x="121" y="25"/>
                    </a:cubicBezTo>
                    <a:cubicBezTo>
                      <a:pt x="122" y="24"/>
                      <a:pt x="122" y="23"/>
                      <a:pt x="123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0" y="21"/>
                      <a:pt x="119" y="20"/>
                      <a:pt x="118" y="19"/>
                    </a:cubicBezTo>
                    <a:moveTo>
                      <a:pt x="139" y="19"/>
                    </a:moveTo>
                    <a:cubicBezTo>
                      <a:pt x="138" y="20"/>
                      <a:pt x="138" y="20"/>
                      <a:pt x="138" y="20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39" y="19"/>
                      <a:pt x="139" y="19"/>
                      <a:pt x="139" y="19"/>
                    </a:cubicBezTo>
                    <a:moveTo>
                      <a:pt x="137" y="19"/>
                    </a:moveTo>
                    <a:cubicBezTo>
                      <a:pt x="136" y="20"/>
                      <a:pt x="135" y="22"/>
                      <a:pt x="134" y="24"/>
                    </a:cubicBezTo>
                    <a:cubicBezTo>
                      <a:pt x="133" y="24"/>
                      <a:pt x="133" y="25"/>
                      <a:pt x="132" y="26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37" y="19"/>
                      <a:pt x="137" y="19"/>
                      <a:pt x="137" y="19"/>
                    </a:cubicBezTo>
                    <a:cubicBezTo>
                      <a:pt x="137" y="19"/>
                      <a:pt x="137" y="19"/>
                      <a:pt x="137" y="19"/>
                    </a:cubicBezTo>
                    <a:moveTo>
                      <a:pt x="118" y="19"/>
                    </a:moveTo>
                    <a:cubicBezTo>
                      <a:pt x="118" y="19"/>
                      <a:pt x="118" y="19"/>
                      <a:pt x="118" y="19"/>
                    </a:cubicBezTo>
                    <a:cubicBezTo>
                      <a:pt x="120" y="20"/>
                      <a:pt x="121" y="21"/>
                      <a:pt x="123" y="22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1" y="21"/>
                      <a:pt x="120" y="20"/>
                      <a:pt x="118" y="19"/>
                    </a:cubicBezTo>
                    <a:moveTo>
                      <a:pt x="138" y="19"/>
                    </a:moveTo>
                    <a:cubicBezTo>
                      <a:pt x="138" y="19"/>
                      <a:pt x="138" y="19"/>
                      <a:pt x="137" y="19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19"/>
                      <a:pt x="138" y="19"/>
                      <a:pt x="138" y="19"/>
                    </a:cubicBezTo>
                    <a:moveTo>
                      <a:pt x="137" y="18"/>
                    </a:moveTo>
                    <a:cubicBezTo>
                      <a:pt x="137" y="18"/>
                      <a:pt x="137" y="18"/>
                      <a:pt x="137" y="19"/>
                    </a:cubicBezTo>
                    <a:cubicBezTo>
                      <a:pt x="137" y="19"/>
                      <a:pt x="137" y="19"/>
                      <a:pt x="137" y="19"/>
                    </a:cubicBezTo>
                    <a:cubicBezTo>
                      <a:pt x="137" y="19"/>
                      <a:pt x="137" y="19"/>
                      <a:pt x="137" y="18"/>
                    </a:cubicBezTo>
                    <a:cubicBezTo>
                      <a:pt x="137" y="18"/>
                      <a:pt x="137" y="18"/>
                      <a:pt x="137" y="18"/>
                    </a:cubicBezTo>
                    <a:moveTo>
                      <a:pt x="135" y="18"/>
                    </a:moveTo>
                    <a:cubicBezTo>
                      <a:pt x="134" y="21"/>
                      <a:pt x="133" y="23"/>
                      <a:pt x="131" y="25"/>
                    </a:cubicBezTo>
                    <a:cubicBezTo>
                      <a:pt x="131" y="25"/>
                      <a:pt x="132" y="25"/>
                      <a:pt x="132" y="26"/>
                    </a:cubicBezTo>
                    <a:cubicBezTo>
                      <a:pt x="133" y="23"/>
                      <a:pt x="135" y="21"/>
                      <a:pt x="136" y="19"/>
                    </a:cubicBezTo>
                    <a:cubicBezTo>
                      <a:pt x="136" y="18"/>
                      <a:pt x="136" y="18"/>
                      <a:pt x="135" y="18"/>
                    </a:cubicBezTo>
                    <a:moveTo>
                      <a:pt x="135" y="18"/>
                    </a:moveTo>
                    <a:cubicBezTo>
                      <a:pt x="133" y="20"/>
                      <a:pt x="132" y="22"/>
                      <a:pt x="130" y="25"/>
                    </a:cubicBezTo>
                    <a:cubicBezTo>
                      <a:pt x="130" y="25"/>
                      <a:pt x="131" y="25"/>
                      <a:pt x="131" y="25"/>
                    </a:cubicBezTo>
                    <a:cubicBezTo>
                      <a:pt x="132" y="23"/>
                      <a:pt x="133" y="20"/>
                      <a:pt x="135" y="18"/>
                    </a:cubicBezTo>
                    <a:cubicBezTo>
                      <a:pt x="135" y="18"/>
                      <a:pt x="135" y="18"/>
                      <a:pt x="135" y="18"/>
                    </a:cubicBezTo>
                    <a:moveTo>
                      <a:pt x="136" y="18"/>
                    </a:moveTo>
                    <a:cubicBezTo>
                      <a:pt x="136" y="18"/>
                      <a:pt x="136" y="18"/>
                      <a:pt x="136" y="18"/>
                    </a:cubicBezTo>
                    <a:cubicBezTo>
                      <a:pt x="136" y="18"/>
                      <a:pt x="136" y="18"/>
                      <a:pt x="136" y="18"/>
                    </a:cubicBezTo>
                    <a:cubicBezTo>
                      <a:pt x="136" y="18"/>
                      <a:pt x="136" y="18"/>
                      <a:pt x="136" y="18"/>
                    </a:cubicBezTo>
                    <a:cubicBezTo>
                      <a:pt x="136" y="18"/>
                      <a:pt x="136" y="18"/>
                      <a:pt x="136" y="18"/>
                    </a:cubicBezTo>
                    <a:moveTo>
                      <a:pt x="134" y="17"/>
                    </a:moveTo>
                    <a:cubicBezTo>
                      <a:pt x="132" y="20"/>
                      <a:pt x="131" y="22"/>
                      <a:pt x="129" y="24"/>
                    </a:cubicBezTo>
                    <a:cubicBezTo>
                      <a:pt x="130" y="24"/>
                      <a:pt x="130" y="24"/>
                      <a:pt x="130" y="24"/>
                    </a:cubicBezTo>
                    <a:cubicBezTo>
                      <a:pt x="131" y="22"/>
                      <a:pt x="133" y="20"/>
                      <a:pt x="134" y="17"/>
                    </a:cubicBezTo>
                    <a:cubicBezTo>
                      <a:pt x="134" y="17"/>
                      <a:pt x="134" y="17"/>
                      <a:pt x="134" y="17"/>
                    </a:cubicBezTo>
                    <a:moveTo>
                      <a:pt x="135" y="17"/>
                    </a:moveTo>
                    <a:cubicBezTo>
                      <a:pt x="135" y="17"/>
                      <a:pt x="135" y="17"/>
                      <a:pt x="135" y="17"/>
                    </a:cubicBezTo>
                    <a:cubicBezTo>
                      <a:pt x="135" y="17"/>
                      <a:pt x="135" y="17"/>
                      <a:pt x="135" y="18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moveTo>
                      <a:pt x="134" y="17"/>
                    </a:moveTo>
                    <a:cubicBezTo>
                      <a:pt x="134" y="17"/>
                      <a:pt x="134" y="17"/>
                      <a:pt x="134" y="17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34" y="17"/>
                      <a:pt x="134" y="17"/>
                      <a:pt x="135" y="17"/>
                    </a:cubicBezTo>
                    <a:cubicBezTo>
                      <a:pt x="134" y="17"/>
                      <a:pt x="134" y="17"/>
                      <a:pt x="134" y="17"/>
                    </a:cubicBezTo>
                    <a:moveTo>
                      <a:pt x="133" y="16"/>
                    </a:moveTo>
                    <a:cubicBezTo>
                      <a:pt x="131" y="19"/>
                      <a:pt x="130" y="21"/>
                      <a:pt x="128" y="23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30" y="22"/>
                      <a:pt x="132" y="20"/>
                      <a:pt x="133" y="17"/>
                    </a:cubicBezTo>
                    <a:cubicBezTo>
                      <a:pt x="133" y="17"/>
                      <a:pt x="133" y="17"/>
                      <a:pt x="133" y="16"/>
                    </a:cubicBezTo>
                    <a:moveTo>
                      <a:pt x="133" y="16"/>
                    </a:moveTo>
                    <a:cubicBezTo>
                      <a:pt x="133" y="16"/>
                      <a:pt x="133" y="16"/>
                      <a:pt x="133" y="16"/>
                    </a:cubicBezTo>
                    <a:cubicBezTo>
                      <a:pt x="133" y="16"/>
                      <a:pt x="133" y="16"/>
                      <a:pt x="133" y="16"/>
                    </a:cubicBezTo>
                    <a:cubicBezTo>
                      <a:pt x="133" y="16"/>
                      <a:pt x="133" y="16"/>
                      <a:pt x="134" y="16"/>
                    </a:cubicBezTo>
                    <a:cubicBezTo>
                      <a:pt x="133" y="16"/>
                      <a:pt x="133" y="16"/>
                      <a:pt x="133" y="16"/>
                    </a:cubicBezTo>
                    <a:moveTo>
                      <a:pt x="125" y="11"/>
                    </a:moveTo>
                    <a:cubicBezTo>
                      <a:pt x="126" y="12"/>
                      <a:pt x="127" y="12"/>
                      <a:pt x="128" y="13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27" y="12"/>
                      <a:pt x="126" y="12"/>
                      <a:pt x="125" y="11"/>
                    </a:cubicBezTo>
                    <a:moveTo>
                      <a:pt x="123" y="11"/>
                    </a:moveTo>
                    <a:cubicBezTo>
                      <a:pt x="121" y="13"/>
                      <a:pt x="120" y="16"/>
                      <a:pt x="119" y="18"/>
                    </a:cubicBezTo>
                    <a:cubicBezTo>
                      <a:pt x="120" y="19"/>
                      <a:pt x="122" y="20"/>
                      <a:pt x="124" y="21"/>
                    </a:cubicBezTo>
                    <a:cubicBezTo>
                      <a:pt x="125" y="19"/>
                      <a:pt x="127" y="16"/>
                      <a:pt x="128" y="14"/>
                    </a:cubicBezTo>
                    <a:cubicBezTo>
                      <a:pt x="126" y="13"/>
                      <a:pt x="125" y="12"/>
                      <a:pt x="123" y="11"/>
                    </a:cubicBezTo>
                    <a:moveTo>
                      <a:pt x="123" y="10"/>
                    </a:moveTo>
                    <a:cubicBezTo>
                      <a:pt x="123" y="10"/>
                      <a:pt x="123" y="10"/>
                      <a:pt x="123" y="10"/>
                    </a:cubicBezTo>
                    <a:cubicBezTo>
                      <a:pt x="124" y="10"/>
                      <a:pt x="124" y="11"/>
                      <a:pt x="125" y="11"/>
                    </a:cubicBezTo>
                    <a:cubicBezTo>
                      <a:pt x="124" y="11"/>
                      <a:pt x="124" y="10"/>
                      <a:pt x="123" y="10"/>
                    </a:cubicBezTo>
                    <a:moveTo>
                      <a:pt x="144" y="10"/>
                    </a:moveTo>
                    <a:cubicBezTo>
                      <a:pt x="143" y="13"/>
                      <a:pt x="141" y="16"/>
                      <a:pt x="139" y="19"/>
                    </a:cubicBezTo>
                    <a:cubicBezTo>
                      <a:pt x="139" y="20"/>
                      <a:pt x="140" y="20"/>
                      <a:pt x="141" y="20"/>
                    </a:cubicBezTo>
                    <a:cubicBezTo>
                      <a:pt x="142" y="18"/>
                      <a:pt x="144" y="15"/>
                      <a:pt x="145" y="13"/>
                    </a:cubicBezTo>
                    <a:cubicBezTo>
                      <a:pt x="145" y="12"/>
                      <a:pt x="146" y="11"/>
                      <a:pt x="146" y="11"/>
                    </a:cubicBezTo>
                    <a:cubicBezTo>
                      <a:pt x="146" y="11"/>
                      <a:pt x="145" y="10"/>
                      <a:pt x="144" y="10"/>
                    </a:cubicBezTo>
                    <a:moveTo>
                      <a:pt x="144" y="10"/>
                    </a:moveTo>
                    <a:cubicBezTo>
                      <a:pt x="139" y="19"/>
                      <a:pt x="139" y="19"/>
                      <a:pt x="139" y="19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4" y="10"/>
                      <a:pt x="144" y="10"/>
                      <a:pt x="144" y="10"/>
                    </a:cubicBezTo>
                    <a:moveTo>
                      <a:pt x="143" y="9"/>
                    </a:moveTo>
                    <a:cubicBezTo>
                      <a:pt x="141" y="12"/>
                      <a:pt x="140" y="15"/>
                      <a:pt x="138" y="19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40" y="16"/>
                      <a:pt x="142" y="13"/>
                      <a:pt x="144" y="9"/>
                    </a:cubicBezTo>
                    <a:cubicBezTo>
                      <a:pt x="144" y="9"/>
                      <a:pt x="143" y="9"/>
                      <a:pt x="143" y="9"/>
                    </a:cubicBezTo>
                    <a:moveTo>
                      <a:pt x="142" y="9"/>
                    </a:moveTo>
                    <a:cubicBezTo>
                      <a:pt x="141" y="12"/>
                      <a:pt x="139" y="15"/>
                      <a:pt x="137" y="18"/>
                    </a:cubicBezTo>
                    <a:cubicBezTo>
                      <a:pt x="137" y="18"/>
                      <a:pt x="137" y="18"/>
                      <a:pt x="137" y="18"/>
                    </a:cubicBezTo>
                    <a:cubicBezTo>
                      <a:pt x="139" y="15"/>
                      <a:pt x="141" y="12"/>
                      <a:pt x="143" y="9"/>
                    </a:cubicBezTo>
                    <a:cubicBezTo>
                      <a:pt x="143" y="9"/>
                      <a:pt x="143" y="9"/>
                      <a:pt x="143" y="9"/>
                    </a:cubicBezTo>
                    <a:cubicBezTo>
                      <a:pt x="142" y="10"/>
                      <a:pt x="141" y="12"/>
                      <a:pt x="140" y="14"/>
                    </a:cubicBezTo>
                    <a:cubicBezTo>
                      <a:pt x="143" y="9"/>
                      <a:pt x="143" y="9"/>
                      <a:pt x="143" y="9"/>
                    </a:cubicBezTo>
                    <a:cubicBezTo>
                      <a:pt x="143" y="9"/>
                      <a:pt x="142" y="9"/>
                      <a:pt x="142" y="9"/>
                    </a:cubicBezTo>
                    <a:moveTo>
                      <a:pt x="141" y="8"/>
                    </a:moveTo>
                    <a:cubicBezTo>
                      <a:pt x="140" y="10"/>
                      <a:pt x="139" y="12"/>
                      <a:pt x="137" y="15"/>
                    </a:cubicBezTo>
                    <a:cubicBezTo>
                      <a:pt x="137" y="16"/>
                      <a:pt x="136" y="17"/>
                      <a:pt x="136" y="17"/>
                    </a:cubicBezTo>
                    <a:cubicBezTo>
                      <a:pt x="136" y="18"/>
                      <a:pt x="136" y="18"/>
                      <a:pt x="137" y="18"/>
                    </a:cubicBezTo>
                    <a:cubicBezTo>
                      <a:pt x="138" y="15"/>
                      <a:pt x="140" y="12"/>
                      <a:pt x="142" y="8"/>
                    </a:cubicBezTo>
                    <a:cubicBezTo>
                      <a:pt x="142" y="8"/>
                      <a:pt x="142" y="8"/>
                      <a:pt x="141" y="8"/>
                    </a:cubicBezTo>
                    <a:moveTo>
                      <a:pt x="141" y="8"/>
                    </a:moveTo>
                    <a:cubicBezTo>
                      <a:pt x="139" y="11"/>
                      <a:pt x="137" y="14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7" y="14"/>
                      <a:pt x="139" y="11"/>
                      <a:pt x="141" y="8"/>
                    </a:cubicBezTo>
                    <a:cubicBezTo>
                      <a:pt x="141" y="8"/>
                      <a:pt x="141" y="8"/>
                      <a:pt x="141" y="8"/>
                    </a:cubicBezTo>
                    <a:moveTo>
                      <a:pt x="140" y="7"/>
                    </a:moveTo>
                    <a:cubicBezTo>
                      <a:pt x="139" y="9"/>
                      <a:pt x="138" y="10"/>
                      <a:pt x="137" y="12"/>
                    </a:cubicBezTo>
                    <a:cubicBezTo>
                      <a:pt x="136" y="13"/>
                      <a:pt x="135" y="15"/>
                      <a:pt x="134" y="16"/>
                    </a:cubicBezTo>
                    <a:cubicBezTo>
                      <a:pt x="134" y="17"/>
                      <a:pt x="134" y="17"/>
                      <a:pt x="135" y="17"/>
                    </a:cubicBezTo>
                    <a:cubicBezTo>
                      <a:pt x="137" y="13"/>
                      <a:pt x="139" y="10"/>
                      <a:pt x="140" y="7"/>
                    </a:cubicBezTo>
                    <a:cubicBezTo>
                      <a:pt x="140" y="7"/>
                      <a:pt x="140" y="7"/>
                      <a:pt x="140" y="7"/>
                    </a:cubicBezTo>
                    <a:moveTo>
                      <a:pt x="139" y="6"/>
                    </a:moveTo>
                    <a:cubicBezTo>
                      <a:pt x="138" y="7"/>
                      <a:pt x="138" y="8"/>
                      <a:pt x="137" y="8"/>
                    </a:cubicBezTo>
                    <a:cubicBezTo>
                      <a:pt x="137" y="9"/>
                      <a:pt x="137" y="9"/>
                      <a:pt x="136" y="10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5" y="12"/>
                      <a:pt x="134" y="14"/>
                      <a:pt x="133" y="16"/>
                    </a:cubicBezTo>
                    <a:cubicBezTo>
                      <a:pt x="133" y="16"/>
                      <a:pt x="133" y="16"/>
                      <a:pt x="134" y="16"/>
                    </a:cubicBezTo>
                    <a:cubicBezTo>
                      <a:pt x="135" y="13"/>
                      <a:pt x="137" y="10"/>
                      <a:pt x="139" y="7"/>
                    </a:cubicBezTo>
                    <a:cubicBezTo>
                      <a:pt x="139" y="7"/>
                      <a:pt x="139" y="6"/>
                      <a:pt x="139" y="6"/>
                    </a:cubicBezTo>
                    <a:moveTo>
                      <a:pt x="129" y="1"/>
                    </a:moveTo>
                    <a:cubicBezTo>
                      <a:pt x="127" y="4"/>
                      <a:pt x="125" y="7"/>
                      <a:pt x="123" y="10"/>
                    </a:cubicBezTo>
                    <a:cubicBezTo>
                      <a:pt x="125" y="11"/>
                      <a:pt x="127" y="12"/>
                      <a:pt x="128" y="13"/>
                    </a:cubicBezTo>
                    <a:cubicBezTo>
                      <a:pt x="130" y="10"/>
                      <a:pt x="132" y="7"/>
                      <a:pt x="134" y="4"/>
                    </a:cubicBezTo>
                    <a:cubicBezTo>
                      <a:pt x="132" y="3"/>
                      <a:pt x="131" y="2"/>
                      <a:pt x="129" y="1"/>
                    </a:cubicBezTo>
                    <a:moveTo>
                      <a:pt x="148" y="0"/>
                    </a:moveTo>
                    <a:cubicBezTo>
                      <a:pt x="147" y="2"/>
                      <a:pt x="147" y="3"/>
                      <a:pt x="146" y="4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7" y="3"/>
                      <a:pt x="147" y="2"/>
                      <a:pt x="148" y="1"/>
                    </a:cubicBezTo>
                    <a:cubicBezTo>
                      <a:pt x="148" y="1"/>
                      <a:pt x="148" y="1"/>
                      <a:pt x="148" y="0"/>
                    </a:cubicBezTo>
                    <a:moveTo>
                      <a:pt x="147" y="0"/>
                    </a:moveTo>
                    <a:cubicBezTo>
                      <a:pt x="147" y="1"/>
                      <a:pt x="146" y="2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4" name="Freeform 10086"/>
              <p:cNvSpPr>
                <a:spLocks/>
              </p:cNvSpPr>
              <p:nvPr/>
            </p:nvSpPr>
            <p:spPr bwMode="auto">
              <a:xfrm>
                <a:off x="-134" y="3618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5" name="Freeform 10087"/>
              <p:cNvSpPr>
                <a:spLocks noEditPoints="1"/>
              </p:cNvSpPr>
              <p:nvPr/>
            </p:nvSpPr>
            <p:spPr bwMode="auto">
              <a:xfrm>
                <a:off x="-148" y="3540"/>
                <a:ext cx="42" cy="47"/>
              </a:xfrm>
              <a:custGeom>
                <a:avLst/>
                <a:gdLst>
                  <a:gd name="T0" fmla="*/ 14 w 18"/>
                  <a:gd name="T1" fmla="*/ 18 h 20"/>
                  <a:gd name="T2" fmla="*/ 17 w 18"/>
                  <a:gd name="T3" fmla="*/ 20 h 20"/>
                  <a:gd name="T4" fmla="*/ 15 w 18"/>
                  <a:gd name="T5" fmla="*/ 18 h 20"/>
                  <a:gd name="T6" fmla="*/ 13 w 18"/>
                  <a:gd name="T7" fmla="*/ 18 h 20"/>
                  <a:gd name="T8" fmla="*/ 14 w 18"/>
                  <a:gd name="T9" fmla="*/ 17 h 20"/>
                  <a:gd name="T10" fmla="*/ 13 w 18"/>
                  <a:gd name="T11" fmla="*/ 17 h 20"/>
                  <a:gd name="T12" fmla="*/ 13 w 18"/>
                  <a:gd name="T13" fmla="*/ 17 h 20"/>
                  <a:gd name="T14" fmla="*/ 13 w 18"/>
                  <a:gd name="T15" fmla="*/ 17 h 20"/>
                  <a:gd name="T16" fmla="*/ 12 w 18"/>
                  <a:gd name="T17" fmla="*/ 17 h 20"/>
                  <a:gd name="T18" fmla="*/ 13 w 18"/>
                  <a:gd name="T19" fmla="*/ 17 h 20"/>
                  <a:gd name="T20" fmla="*/ 12 w 18"/>
                  <a:gd name="T21" fmla="*/ 16 h 20"/>
                  <a:gd name="T22" fmla="*/ 12 w 18"/>
                  <a:gd name="T23" fmla="*/ 16 h 20"/>
                  <a:gd name="T24" fmla="*/ 12 w 18"/>
                  <a:gd name="T25" fmla="*/ 16 h 20"/>
                  <a:gd name="T26" fmla="*/ 10 w 18"/>
                  <a:gd name="T27" fmla="*/ 15 h 20"/>
                  <a:gd name="T28" fmla="*/ 11 w 18"/>
                  <a:gd name="T29" fmla="*/ 16 h 20"/>
                  <a:gd name="T30" fmla="*/ 10 w 18"/>
                  <a:gd name="T31" fmla="*/ 15 h 20"/>
                  <a:gd name="T32" fmla="*/ 1 w 18"/>
                  <a:gd name="T33" fmla="*/ 10 h 20"/>
                  <a:gd name="T34" fmla="*/ 5 w 18"/>
                  <a:gd name="T35" fmla="*/ 12 h 20"/>
                  <a:gd name="T36" fmla="*/ 1 w 18"/>
                  <a:gd name="T37" fmla="*/ 9 h 20"/>
                  <a:gd name="T38" fmla="*/ 1 w 18"/>
                  <a:gd name="T39" fmla="*/ 10 h 20"/>
                  <a:gd name="T40" fmla="*/ 1 w 18"/>
                  <a:gd name="T41" fmla="*/ 9 h 20"/>
                  <a:gd name="T42" fmla="*/ 18 w 18"/>
                  <a:gd name="T43" fmla="*/ 8 h 20"/>
                  <a:gd name="T44" fmla="*/ 18 w 18"/>
                  <a:gd name="T45" fmla="*/ 8 h 20"/>
                  <a:gd name="T46" fmla="*/ 17 w 18"/>
                  <a:gd name="T47" fmla="*/ 7 h 20"/>
                  <a:gd name="T48" fmla="*/ 17 w 18"/>
                  <a:gd name="T49" fmla="*/ 7 h 20"/>
                  <a:gd name="T50" fmla="*/ 15 w 18"/>
                  <a:gd name="T51" fmla="*/ 6 h 20"/>
                  <a:gd name="T52" fmla="*/ 16 w 18"/>
                  <a:gd name="T53" fmla="*/ 7 h 20"/>
                  <a:gd name="T54" fmla="*/ 15 w 18"/>
                  <a:gd name="T55" fmla="*/ 6 h 20"/>
                  <a:gd name="T56" fmla="*/ 6 w 18"/>
                  <a:gd name="T57" fmla="*/ 1 h 20"/>
                  <a:gd name="T58" fmla="*/ 10 w 18"/>
                  <a:gd name="T59" fmla="*/ 3 h 20"/>
                  <a:gd name="T60" fmla="*/ 6 w 18"/>
                  <a:gd name="T61" fmla="*/ 0 h 20"/>
                  <a:gd name="T62" fmla="*/ 6 w 18"/>
                  <a:gd name="T63" fmla="*/ 1 h 20"/>
                  <a:gd name="T64" fmla="*/ 6 w 18"/>
                  <a:gd name="T6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20">
                    <a:moveTo>
                      <a:pt x="15" y="18"/>
                    </a:moveTo>
                    <a:cubicBezTo>
                      <a:pt x="15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9"/>
                    </a:cubicBezTo>
                    <a:cubicBezTo>
                      <a:pt x="16" y="19"/>
                      <a:pt x="17" y="19"/>
                      <a:pt x="17" y="20"/>
                    </a:cubicBezTo>
                    <a:cubicBezTo>
                      <a:pt x="17" y="20"/>
                      <a:pt x="17" y="19"/>
                      <a:pt x="17" y="19"/>
                    </a:cubicBezTo>
                    <a:cubicBezTo>
                      <a:pt x="16" y="19"/>
                      <a:pt x="16" y="18"/>
                      <a:pt x="15" y="18"/>
                    </a:cubicBezTo>
                    <a:moveTo>
                      <a:pt x="14" y="17"/>
                    </a:moveTo>
                    <a:cubicBezTo>
                      <a:pt x="14" y="17"/>
                      <a:pt x="14" y="17"/>
                      <a:pt x="13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moveTo>
                      <a:pt x="13" y="17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moveTo>
                      <a:pt x="13" y="16"/>
                    </a:moveTo>
                    <a:cubicBezTo>
                      <a:pt x="12" y="16"/>
                      <a:pt x="12" y="17"/>
                      <a:pt x="12" y="17"/>
                    </a:cubicBezTo>
                    <a:cubicBezTo>
                      <a:pt x="12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3" y="16"/>
                    </a:cubicBezTo>
                    <a:moveTo>
                      <a:pt x="12" y="16"/>
                    </a:moveTo>
                    <a:cubicBezTo>
                      <a:pt x="12" y="16"/>
                      <a:pt x="12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moveTo>
                      <a:pt x="10" y="15"/>
                    </a:moveTo>
                    <a:cubicBezTo>
                      <a:pt x="10" y="15"/>
                      <a:pt x="10" y="15"/>
                      <a:pt x="9" y="15"/>
                    </a:cubicBezTo>
                    <a:cubicBezTo>
                      <a:pt x="10" y="15"/>
                      <a:pt x="10" y="16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moveTo>
                      <a:pt x="1" y="9"/>
                    </a:moveTo>
                    <a:cubicBezTo>
                      <a:pt x="1" y="9"/>
                      <a:pt x="1" y="10"/>
                      <a:pt x="1" y="10"/>
                    </a:cubicBezTo>
                    <a:cubicBezTo>
                      <a:pt x="2" y="11"/>
                      <a:pt x="4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1"/>
                      <a:pt x="3" y="10"/>
                      <a:pt x="1" y="9"/>
                    </a:cubicBezTo>
                    <a:moveTo>
                      <a:pt x="1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8" y="8"/>
                    </a:move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moveTo>
                      <a:pt x="17" y="7"/>
                    </a:move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15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6"/>
                      <a:pt x="15" y="6"/>
                      <a:pt x="15" y="6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6" name="Freeform 10088"/>
              <p:cNvSpPr>
                <a:spLocks noEditPoints="1"/>
              </p:cNvSpPr>
              <p:nvPr/>
            </p:nvSpPr>
            <p:spPr bwMode="auto">
              <a:xfrm>
                <a:off x="-130" y="3528"/>
                <a:ext cx="12" cy="7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1 h 3"/>
                  <a:gd name="T4" fmla="*/ 5 w 5"/>
                  <a:gd name="T5" fmla="*/ 3 h 3"/>
                  <a:gd name="T6" fmla="*/ 5 w 5"/>
                  <a:gd name="T7" fmla="*/ 3 h 3"/>
                  <a:gd name="T8" fmla="*/ 1 w 5"/>
                  <a:gd name="T9" fmla="*/ 1 h 3"/>
                  <a:gd name="T10" fmla="*/ 1 w 5"/>
                  <a:gd name="T11" fmla="*/ 0 h 3"/>
                  <a:gd name="T12" fmla="*/ 0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7" name="Freeform 10089"/>
              <p:cNvSpPr>
                <a:spLocks noEditPoints="1"/>
              </p:cNvSpPr>
              <p:nvPr/>
            </p:nvSpPr>
            <p:spPr bwMode="auto">
              <a:xfrm>
                <a:off x="-127" y="3528"/>
                <a:ext cx="40" cy="24"/>
              </a:xfrm>
              <a:custGeom>
                <a:avLst/>
                <a:gdLst>
                  <a:gd name="T0" fmla="*/ 14 w 17"/>
                  <a:gd name="T1" fmla="*/ 8 h 10"/>
                  <a:gd name="T2" fmla="*/ 14 w 17"/>
                  <a:gd name="T3" fmla="*/ 8 h 10"/>
                  <a:gd name="T4" fmla="*/ 17 w 17"/>
                  <a:gd name="T5" fmla="*/ 10 h 10"/>
                  <a:gd name="T6" fmla="*/ 17 w 17"/>
                  <a:gd name="T7" fmla="*/ 10 h 10"/>
                  <a:gd name="T8" fmla="*/ 14 w 17"/>
                  <a:gd name="T9" fmla="*/ 8 h 10"/>
                  <a:gd name="T10" fmla="*/ 13 w 17"/>
                  <a:gd name="T11" fmla="*/ 8 h 10"/>
                  <a:gd name="T12" fmla="*/ 13 w 17"/>
                  <a:gd name="T13" fmla="*/ 8 h 10"/>
                  <a:gd name="T14" fmla="*/ 14 w 17"/>
                  <a:gd name="T15" fmla="*/ 8 h 10"/>
                  <a:gd name="T16" fmla="*/ 14 w 17"/>
                  <a:gd name="T17" fmla="*/ 8 h 10"/>
                  <a:gd name="T18" fmla="*/ 13 w 17"/>
                  <a:gd name="T19" fmla="*/ 8 h 10"/>
                  <a:gd name="T20" fmla="*/ 12 w 17"/>
                  <a:gd name="T21" fmla="*/ 7 h 10"/>
                  <a:gd name="T22" fmla="*/ 12 w 17"/>
                  <a:gd name="T23" fmla="*/ 7 h 10"/>
                  <a:gd name="T24" fmla="*/ 13 w 17"/>
                  <a:gd name="T25" fmla="*/ 7 h 10"/>
                  <a:gd name="T26" fmla="*/ 13 w 17"/>
                  <a:gd name="T27" fmla="*/ 7 h 10"/>
                  <a:gd name="T28" fmla="*/ 12 w 17"/>
                  <a:gd name="T29" fmla="*/ 7 h 10"/>
                  <a:gd name="T30" fmla="*/ 11 w 17"/>
                  <a:gd name="T31" fmla="*/ 6 h 10"/>
                  <a:gd name="T32" fmla="*/ 11 w 17"/>
                  <a:gd name="T33" fmla="*/ 7 h 10"/>
                  <a:gd name="T34" fmla="*/ 12 w 17"/>
                  <a:gd name="T35" fmla="*/ 7 h 10"/>
                  <a:gd name="T36" fmla="*/ 12 w 17"/>
                  <a:gd name="T37" fmla="*/ 7 h 10"/>
                  <a:gd name="T38" fmla="*/ 11 w 17"/>
                  <a:gd name="T39" fmla="*/ 6 h 10"/>
                  <a:gd name="T40" fmla="*/ 9 w 17"/>
                  <a:gd name="T41" fmla="*/ 5 h 10"/>
                  <a:gd name="T42" fmla="*/ 9 w 17"/>
                  <a:gd name="T43" fmla="*/ 5 h 10"/>
                  <a:gd name="T44" fmla="*/ 11 w 17"/>
                  <a:gd name="T45" fmla="*/ 6 h 10"/>
                  <a:gd name="T46" fmla="*/ 11 w 17"/>
                  <a:gd name="T47" fmla="*/ 6 h 10"/>
                  <a:gd name="T48" fmla="*/ 9 w 17"/>
                  <a:gd name="T49" fmla="*/ 5 h 10"/>
                  <a:gd name="T50" fmla="*/ 0 w 17"/>
                  <a:gd name="T51" fmla="*/ 0 h 10"/>
                  <a:gd name="T52" fmla="*/ 0 w 17"/>
                  <a:gd name="T53" fmla="*/ 0 h 10"/>
                  <a:gd name="T54" fmla="*/ 2 w 17"/>
                  <a:gd name="T55" fmla="*/ 1 h 10"/>
                  <a:gd name="T56" fmla="*/ 5 w 17"/>
                  <a:gd name="T57" fmla="*/ 3 h 10"/>
                  <a:gd name="T58" fmla="*/ 5 w 17"/>
                  <a:gd name="T59" fmla="*/ 3 h 10"/>
                  <a:gd name="T60" fmla="*/ 0 w 17"/>
                  <a:gd name="T61" fmla="*/ 0 h 10"/>
                  <a:gd name="T62" fmla="*/ 0 w 17"/>
                  <a:gd name="T63" fmla="*/ 0 h 10"/>
                  <a:gd name="T64" fmla="*/ 0 w 17"/>
                  <a:gd name="T65" fmla="*/ 0 h 10"/>
                  <a:gd name="T66" fmla="*/ 0 w 17"/>
                  <a:gd name="T67" fmla="*/ 0 h 10"/>
                  <a:gd name="T68" fmla="*/ 0 w 17"/>
                  <a:gd name="T69" fmla="*/ 0 h 10"/>
                  <a:gd name="T70" fmla="*/ 0 w 17"/>
                  <a:gd name="T7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10"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5" y="9"/>
                      <a:pt x="16" y="9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9"/>
                      <a:pt x="15" y="9"/>
                      <a:pt x="14" y="8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3" y="8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moveTo>
                      <a:pt x="11" y="6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6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9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8" name="Freeform 10090"/>
              <p:cNvSpPr>
                <a:spLocks noEditPoints="1"/>
              </p:cNvSpPr>
              <p:nvPr/>
            </p:nvSpPr>
            <p:spPr bwMode="auto">
              <a:xfrm>
                <a:off x="-123" y="3514"/>
                <a:ext cx="45" cy="31"/>
              </a:xfrm>
              <a:custGeom>
                <a:avLst/>
                <a:gdLst>
                  <a:gd name="T0" fmla="*/ 14 w 19"/>
                  <a:gd name="T1" fmla="*/ 11 h 13"/>
                  <a:gd name="T2" fmla="*/ 17 w 19"/>
                  <a:gd name="T3" fmla="*/ 12 h 13"/>
                  <a:gd name="T4" fmla="*/ 14 w 19"/>
                  <a:gd name="T5" fmla="*/ 10 h 13"/>
                  <a:gd name="T6" fmla="*/ 14 w 19"/>
                  <a:gd name="T7" fmla="*/ 11 h 13"/>
                  <a:gd name="T8" fmla="*/ 14 w 19"/>
                  <a:gd name="T9" fmla="*/ 10 h 13"/>
                  <a:gd name="T10" fmla="*/ 12 w 19"/>
                  <a:gd name="T11" fmla="*/ 10 h 13"/>
                  <a:gd name="T12" fmla="*/ 13 w 19"/>
                  <a:gd name="T13" fmla="*/ 10 h 13"/>
                  <a:gd name="T14" fmla="*/ 11 w 19"/>
                  <a:gd name="T15" fmla="*/ 9 h 13"/>
                  <a:gd name="T16" fmla="*/ 12 w 19"/>
                  <a:gd name="T17" fmla="*/ 9 h 13"/>
                  <a:gd name="T18" fmla="*/ 11 w 19"/>
                  <a:gd name="T19" fmla="*/ 9 h 13"/>
                  <a:gd name="T20" fmla="*/ 15 w 19"/>
                  <a:gd name="T21" fmla="*/ 8 h 13"/>
                  <a:gd name="T22" fmla="*/ 19 w 19"/>
                  <a:gd name="T23" fmla="*/ 10 h 13"/>
                  <a:gd name="T24" fmla="*/ 9 w 19"/>
                  <a:gd name="T25" fmla="*/ 8 h 13"/>
                  <a:gd name="T26" fmla="*/ 11 w 19"/>
                  <a:gd name="T27" fmla="*/ 9 h 13"/>
                  <a:gd name="T28" fmla="*/ 9 w 19"/>
                  <a:gd name="T29" fmla="*/ 8 h 13"/>
                  <a:gd name="T30" fmla="*/ 15 w 19"/>
                  <a:gd name="T31" fmla="*/ 8 h 13"/>
                  <a:gd name="T32" fmla="*/ 15 w 19"/>
                  <a:gd name="T33" fmla="*/ 8 h 13"/>
                  <a:gd name="T34" fmla="*/ 14 w 19"/>
                  <a:gd name="T35" fmla="*/ 7 h 13"/>
                  <a:gd name="T36" fmla="*/ 14 w 19"/>
                  <a:gd name="T37" fmla="*/ 7 h 13"/>
                  <a:gd name="T38" fmla="*/ 14 w 19"/>
                  <a:gd name="T39" fmla="*/ 7 h 13"/>
                  <a:gd name="T40" fmla="*/ 13 w 19"/>
                  <a:gd name="T41" fmla="*/ 7 h 13"/>
                  <a:gd name="T42" fmla="*/ 13 w 19"/>
                  <a:gd name="T43" fmla="*/ 7 h 13"/>
                  <a:gd name="T44" fmla="*/ 11 w 19"/>
                  <a:gd name="T45" fmla="*/ 5 h 13"/>
                  <a:gd name="T46" fmla="*/ 13 w 19"/>
                  <a:gd name="T47" fmla="*/ 6 h 13"/>
                  <a:gd name="T48" fmla="*/ 11 w 19"/>
                  <a:gd name="T49" fmla="*/ 5 h 13"/>
                  <a:gd name="T50" fmla="*/ 0 w 19"/>
                  <a:gd name="T51" fmla="*/ 3 h 13"/>
                  <a:gd name="T52" fmla="*/ 5 w 19"/>
                  <a:gd name="T53" fmla="*/ 5 h 13"/>
                  <a:gd name="T54" fmla="*/ 0 w 19"/>
                  <a:gd name="T55" fmla="*/ 2 h 13"/>
                  <a:gd name="T56" fmla="*/ 0 w 19"/>
                  <a:gd name="T57" fmla="*/ 3 h 13"/>
                  <a:gd name="T58" fmla="*/ 0 w 19"/>
                  <a:gd name="T59" fmla="*/ 2 h 13"/>
                  <a:gd name="T60" fmla="*/ 2 w 19"/>
                  <a:gd name="T61" fmla="*/ 0 h 13"/>
                  <a:gd name="T62" fmla="*/ 6 w 19"/>
                  <a:gd name="T63" fmla="*/ 3 h 13"/>
                  <a:gd name="T64" fmla="*/ 2 w 19"/>
                  <a:gd name="T65" fmla="*/ 0 h 13"/>
                  <a:gd name="T66" fmla="*/ 2 w 19"/>
                  <a:gd name="T67" fmla="*/ 0 h 13"/>
                  <a:gd name="T68" fmla="*/ 2 w 19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3">
                    <a:moveTo>
                      <a:pt x="14" y="11"/>
                    </a:move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1"/>
                      <a:pt x="16" y="12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5" y="11"/>
                      <a:pt x="14" y="11"/>
                    </a:cubicBezTo>
                    <a:moveTo>
                      <a:pt x="14" y="10"/>
                    </a:moveTo>
                    <a:cubicBezTo>
                      <a:pt x="14" y="10"/>
                      <a:pt x="13" y="10"/>
                      <a:pt x="13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1" y="9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6" y="9"/>
                      <a:pt x="17" y="9"/>
                      <a:pt x="18" y="10"/>
                    </a:cubicBezTo>
                    <a:cubicBezTo>
                      <a:pt x="18" y="10"/>
                      <a:pt x="19" y="10"/>
                      <a:pt x="19" y="10"/>
                    </a:cubicBezTo>
                    <a:cubicBezTo>
                      <a:pt x="18" y="9"/>
                      <a:pt x="16" y="9"/>
                      <a:pt x="15" y="8"/>
                    </a:cubicBezTo>
                    <a:moveTo>
                      <a:pt x="9" y="8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8"/>
                      <a:pt x="10" y="8"/>
                      <a:pt x="9" y="8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moveTo>
                      <a:pt x="13" y="6"/>
                    </a:move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6"/>
                    </a:cubicBezTo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1" y="5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2" y="4"/>
                      <a:pt x="3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4"/>
                      <a:pt x="2" y="3"/>
                      <a:pt x="1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9" name="Freeform 10091"/>
              <p:cNvSpPr>
                <a:spLocks noEditPoints="1"/>
              </p:cNvSpPr>
              <p:nvPr/>
            </p:nvSpPr>
            <p:spPr bwMode="auto">
              <a:xfrm>
                <a:off x="-113" y="3502"/>
                <a:ext cx="40" cy="26"/>
              </a:xfrm>
              <a:custGeom>
                <a:avLst/>
                <a:gdLst>
                  <a:gd name="T0" fmla="*/ 14 w 17"/>
                  <a:gd name="T1" fmla="*/ 9 h 11"/>
                  <a:gd name="T2" fmla="*/ 14 w 17"/>
                  <a:gd name="T3" fmla="*/ 9 h 11"/>
                  <a:gd name="T4" fmla="*/ 17 w 17"/>
                  <a:gd name="T5" fmla="*/ 11 h 11"/>
                  <a:gd name="T6" fmla="*/ 17 w 17"/>
                  <a:gd name="T7" fmla="*/ 11 h 11"/>
                  <a:gd name="T8" fmla="*/ 14 w 17"/>
                  <a:gd name="T9" fmla="*/ 9 h 11"/>
                  <a:gd name="T10" fmla="*/ 14 w 17"/>
                  <a:gd name="T11" fmla="*/ 9 h 11"/>
                  <a:gd name="T12" fmla="*/ 14 w 17"/>
                  <a:gd name="T13" fmla="*/ 9 h 11"/>
                  <a:gd name="T14" fmla="*/ 14 w 17"/>
                  <a:gd name="T15" fmla="*/ 9 h 11"/>
                  <a:gd name="T16" fmla="*/ 14 w 17"/>
                  <a:gd name="T17" fmla="*/ 9 h 11"/>
                  <a:gd name="T18" fmla="*/ 14 w 17"/>
                  <a:gd name="T19" fmla="*/ 9 h 11"/>
                  <a:gd name="T20" fmla="*/ 14 w 17"/>
                  <a:gd name="T21" fmla="*/ 9 h 11"/>
                  <a:gd name="T22" fmla="*/ 13 w 17"/>
                  <a:gd name="T23" fmla="*/ 9 h 11"/>
                  <a:gd name="T24" fmla="*/ 14 w 17"/>
                  <a:gd name="T25" fmla="*/ 9 h 11"/>
                  <a:gd name="T26" fmla="*/ 14 w 17"/>
                  <a:gd name="T27" fmla="*/ 9 h 11"/>
                  <a:gd name="T28" fmla="*/ 14 w 17"/>
                  <a:gd name="T29" fmla="*/ 9 h 11"/>
                  <a:gd name="T30" fmla="*/ 12 w 17"/>
                  <a:gd name="T31" fmla="*/ 8 h 11"/>
                  <a:gd name="T32" fmla="*/ 12 w 17"/>
                  <a:gd name="T33" fmla="*/ 8 h 11"/>
                  <a:gd name="T34" fmla="*/ 13 w 17"/>
                  <a:gd name="T35" fmla="*/ 9 h 11"/>
                  <a:gd name="T36" fmla="*/ 13 w 17"/>
                  <a:gd name="T37" fmla="*/ 8 h 11"/>
                  <a:gd name="T38" fmla="*/ 12 w 17"/>
                  <a:gd name="T39" fmla="*/ 8 h 11"/>
                  <a:gd name="T40" fmla="*/ 11 w 17"/>
                  <a:gd name="T41" fmla="*/ 7 h 11"/>
                  <a:gd name="T42" fmla="*/ 11 w 17"/>
                  <a:gd name="T43" fmla="*/ 8 h 11"/>
                  <a:gd name="T44" fmla="*/ 12 w 17"/>
                  <a:gd name="T45" fmla="*/ 8 h 11"/>
                  <a:gd name="T46" fmla="*/ 12 w 17"/>
                  <a:gd name="T47" fmla="*/ 8 h 11"/>
                  <a:gd name="T48" fmla="*/ 11 w 17"/>
                  <a:gd name="T49" fmla="*/ 7 h 11"/>
                  <a:gd name="T50" fmla="*/ 9 w 17"/>
                  <a:gd name="T51" fmla="*/ 6 h 11"/>
                  <a:gd name="T52" fmla="*/ 9 w 17"/>
                  <a:gd name="T53" fmla="*/ 6 h 11"/>
                  <a:gd name="T54" fmla="*/ 11 w 17"/>
                  <a:gd name="T55" fmla="*/ 7 h 11"/>
                  <a:gd name="T56" fmla="*/ 11 w 17"/>
                  <a:gd name="T57" fmla="*/ 7 h 11"/>
                  <a:gd name="T58" fmla="*/ 9 w 17"/>
                  <a:gd name="T59" fmla="*/ 6 h 11"/>
                  <a:gd name="T60" fmla="*/ 0 w 17"/>
                  <a:gd name="T61" fmla="*/ 0 h 11"/>
                  <a:gd name="T62" fmla="*/ 0 w 17"/>
                  <a:gd name="T63" fmla="*/ 1 h 11"/>
                  <a:gd name="T64" fmla="*/ 5 w 17"/>
                  <a:gd name="T65" fmla="*/ 4 h 11"/>
                  <a:gd name="T66" fmla="*/ 5 w 17"/>
                  <a:gd name="T67" fmla="*/ 3 h 11"/>
                  <a:gd name="T68" fmla="*/ 0 w 17"/>
                  <a:gd name="T6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1"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5" y="10"/>
                      <a:pt x="16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5" y="10"/>
                      <a:pt x="14" y="9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14" y="9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moveTo>
                      <a:pt x="11" y="7"/>
                    </a:move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1" y="7"/>
                    </a:cubicBezTo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9" y="6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0" name="Freeform 10092"/>
              <p:cNvSpPr>
                <a:spLocks noEditPoints="1"/>
              </p:cNvSpPr>
              <p:nvPr/>
            </p:nvSpPr>
            <p:spPr bwMode="auto">
              <a:xfrm>
                <a:off x="-125" y="3521"/>
                <a:ext cx="43" cy="24"/>
              </a:xfrm>
              <a:custGeom>
                <a:avLst/>
                <a:gdLst>
                  <a:gd name="T0" fmla="*/ 14 w 18"/>
                  <a:gd name="T1" fmla="*/ 8 h 10"/>
                  <a:gd name="T2" fmla="*/ 14 w 18"/>
                  <a:gd name="T3" fmla="*/ 9 h 10"/>
                  <a:gd name="T4" fmla="*/ 17 w 18"/>
                  <a:gd name="T5" fmla="*/ 10 h 10"/>
                  <a:gd name="T6" fmla="*/ 18 w 18"/>
                  <a:gd name="T7" fmla="*/ 10 h 10"/>
                  <a:gd name="T8" fmla="*/ 14 w 18"/>
                  <a:gd name="T9" fmla="*/ 8 h 10"/>
                  <a:gd name="T10" fmla="*/ 14 w 18"/>
                  <a:gd name="T11" fmla="*/ 8 h 10"/>
                  <a:gd name="T12" fmla="*/ 14 w 18"/>
                  <a:gd name="T13" fmla="*/ 8 h 10"/>
                  <a:gd name="T14" fmla="*/ 14 w 18"/>
                  <a:gd name="T15" fmla="*/ 8 h 10"/>
                  <a:gd name="T16" fmla="*/ 14 w 18"/>
                  <a:gd name="T17" fmla="*/ 8 h 10"/>
                  <a:gd name="T18" fmla="*/ 14 w 18"/>
                  <a:gd name="T19" fmla="*/ 8 h 10"/>
                  <a:gd name="T20" fmla="*/ 13 w 18"/>
                  <a:gd name="T21" fmla="*/ 7 h 10"/>
                  <a:gd name="T22" fmla="*/ 13 w 18"/>
                  <a:gd name="T23" fmla="*/ 8 h 10"/>
                  <a:gd name="T24" fmla="*/ 13 w 18"/>
                  <a:gd name="T25" fmla="*/ 8 h 10"/>
                  <a:gd name="T26" fmla="*/ 13 w 18"/>
                  <a:gd name="T27" fmla="*/ 8 h 10"/>
                  <a:gd name="T28" fmla="*/ 13 w 18"/>
                  <a:gd name="T29" fmla="*/ 7 h 10"/>
                  <a:gd name="T30" fmla="*/ 12 w 18"/>
                  <a:gd name="T31" fmla="*/ 7 h 10"/>
                  <a:gd name="T32" fmla="*/ 12 w 18"/>
                  <a:gd name="T33" fmla="*/ 7 h 10"/>
                  <a:gd name="T34" fmla="*/ 12 w 18"/>
                  <a:gd name="T35" fmla="*/ 7 h 10"/>
                  <a:gd name="T36" fmla="*/ 12 w 18"/>
                  <a:gd name="T37" fmla="*/ 7 h 10"/>
                  <a:gd name="T38" fmla="*/ 12 w 18"/>
                  <a:gd name="T39" fmla="*/ 7 h 10"/>
                  <a:gd name="T40" fmla="*/ 10 w 18"/>
                  <a:gd name="T41" fmla="*/ 6 h 10"/>
                  <a:gd name="T42" fmla="*/ 10 w 18"/>
                  <a:gd name="T43" fmla="*/ 6 h 10"/>
                  <a:gd name="T44" fmla="*/ 11 w 18"/>
                  <a:gd name="T45" fmla="*/ 7 h 10"/>
                  <a:gd name="T46" fmla="*/ 11 w 18"/>
                  <a:gd name="T47" fmla="*/ 7 h 10"/>
                  <a:gd name="T48" fmla="*/ 10 w 18"/>
                  <a:gd name="T49" fmla="*/ 6 h 10"/>
                  <a:gd name="T50" fmla="*/ 1 w 18"/>
                  <a:gd name="T51" fmla="*/ 1 h 10"/>
                  <a:gd name="T52" fmla="*/ 1 w 18"/>
                  <a:gd name="T53" fmla="*/ 1 h 10"/>
                  <a:gd name="T54" fmla="*/ 5 w 18"/>
                  <a:gd name="T55" fmla="*/ 3 h 10"/>
                  <a:gd name="T56" fmla="*/ 5 w 18"/>
                  <a:gd name="T57" fmla="*/ 3 h 10"/>
                  <a:gd name="T58" fmla="*/ 1 w 18"/>
                  <a:gd name="T59" fmla="*/ 1 h 10"/>
                  <a:gd name="T60" fmla="*/ 0 w 18"/>
                  <a:gd name="T61" fmla="*/ 0 h 10"/>
                  <a:gd name="T62" fmla="*/ 0 w 18"/>
                  <a:gd name="T63" fmla="*/ 0 h 10"/>
                  <a:gd name="T64" fmla="*/ 1 w 18"/>
                  <a:gd name="T65" fmla="*/ 1 h 10"/>
                  <a:gd name="T66" fmla="*/ 1 w 18"/>
                  <a:gd name="T67" fmla="*/ 1 h 10"/>
                  <a:gd name="T68" fmla="*/ 0 w 18"/>
                  <a:gd name="T6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0">
                    <a:moveTo>
                      <a:pt x="14" y="8"/>
                    </a:moveTo>
                    <a:cubicBezTo>
                      <a:pt x="14" y="8"/>
                      <a:pt x="14" y="9"/>
                      <a:pt x="14" y="9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7" y="10"/>
                      <a:pt x="18" y="10"/>
                      <a:pt x="18" y="10"/>
                    </a:cubicBezTo>
                    <a:cubicBezTo>
                      <a:pt x="17" y="10"/>
                      <a:pt x="16" y="9"/>
                      <a:pt x="14" y="8"/>
                    </a:cubicBezTo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moveTo>
                      <a:pt x="13" y="7"/>
                    </a:move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1" name="Freeform 10093"/>
              <p:cNvSpPr>
                <a:spLocks noEditPoints="1"/>
              </p:cNvSpPr>
              <p:nvPr/>
            </p:nvSpPr>
            <p:spPr bwMode="auto">
              <a:xfrm>
                <a:off x="-106" y="3483"/>
                <a:ext cx="45" cy="33"/>
              </a:xfrm>
              <a:custGeom>
                <a:avLst/>
                <a:gdLst>
                  <a:gd name="T0" fmla="*/ 15 w 19"/>
                  <a:gd name="T1" fmla="*/ 13 h 14"/>
                  <a:gd name="T2" fmla="*/ 17 w 19"/>
                  <a:gd name="T3" fmla="*/ 13 h 14"/>
                  <a:gd name="T4" fmla="*/ 15 w 19"/>
                  <a:gd name="T5" fmla="*/ 12 h 14"/>
                  <a:gd name="T6" fmla="*/ 15 w 19"/>
                  <a:gd name="T7" fmla="*/ 13 h 14"/>
                  <a:gd name="T8" fmla="*/ 15 w 19"/>
                  <a:gd name="T9" fmla="*/ 12 h 14"/>
                  <a:gd name="T10" fmla="*/ 14 w 19"/>
                  <a:gd name="T11" fmla="*/ 12 h 14"/>
                  <a:gd name="T12" fmla="*/ 14 w 19"/>
                  <a:gd name="T13" fmla="*/ 12 h 14"/>
                  <a:gd name="T14" fmla="*/ 13 w 19"/>
                  <a:gd name="T15" fmla="*/ 11 h 14"/>
                  <a:gd name="T16" fmla="*/ 13 w 19"/>
                  <a:gd name="T17" fmla="*/ 11 h 14"/>
                  <a:gd name="T18" fmla="*/ 13 w 19"/>
                  <a:gd name="T19" fmla="*/ 11 h 14"/>
                  <a:gd name="T20" fmla="*/ 11 w 19"/>
                  <a:gd name="T21" fmla="*/ 10 h 14"/>
                  <a:gd name="T22" fmla="*/ 12 w 19"/>
                  <a:gd name="T23" fmla="*/ 10 h 14"/>
                  <a:gd name="T24" fmla="*/ 11 w 19"/>
                  <a:gd name="T25" fmla="*/ 9 h 14"/>
                  <a:gd name="T26" fmla="*/ 11 w 19"/>
                  <a:gd name="T27" fmla="*/ 10 h 14"/>
                  <a:gd name="T28" fmla="*/ 11 w 19"/>
                  <a:gd name="T29" fmla="*/ 9 h 14"/>
                  <a:gd name="T30" fmla="*/ 17 w 19"/>
                  <a:gd name="T31" fmla="*/ 10 h 14"/>
                  <a:gd name="T32" fmla="*/ 19 w 19"/>
                  <a:gd name="T33" fmla="*/ 11 h 14"/>
                  <a:gd name="T34" fmla="*/ 17 w 19"/>
                  <a:gd name="T35" fmla="*/ 9 h 14"/>
                  <a:gd name="T36" fmla="*/ 19 w 19"/>
                  <a:gd name="T37" fmla="*/ 10 h 14"/>
                  <a:gd name="T38" fmla="*/ 17 w 19"/>
                  <a:gd name="T39" fmla="*/ 9 h 14"/>
                  <a:gd name="T40" fmla="*/ 16 w 19"/>
                  <a:gd name="T41" fmla="*/ 9 h 14"/>
                  <a:gd name="T42" fmla="*/ 17 w 19"/>
                  <a:gd name="T43" fmla="*/ 9 h 14"/>
                  <a:gd name="T44" fmla="*/ 10 w 19"/>
                  <a:gd name="T45" fmla="*/ 9 h 14"/>
                  <a:gd name="T46" fmla="*/ 10 w 19"/>
                  <a:gd name="T47" fmla="*/ 10 h 14"/>
                  <a:gd name="T48" fmla="*/ 10 w 19"/>
                  <a:gd name="T49" fmla="*/ 9 h 14"/>
                  <a:gd name="T50" fmla="*/ 16 w 19"/>
                  <a:gd name="T51" fmla="*/ 9 h 14"/>
                  <a:gd name="T52" fmla="*/ 17 w 19"/>
                  <a:gd name="T53" fmla="*/ 9 h 14"/>
                  <a:gd name="T54" fmla="*/ 15 w 19"/>
                  <a:gd name="T55" fmla="*/ 9 h 14"/>
                  <a:gd name="T56" fmla="*/ 16 w 19"/>
                  <a:gd name="T57" fmla="*/ 9 h 14"/>
                  <a:gd name="T58" fmla="*/ 15 w 19"/>
                  <a:gd name="T59" fmla="*/ 9 h 14"/>
                  <a:gd name="T60" fmla="*/ 16 w 19"/>
                  <a:gd name="T61" fmla="*/ 8 h 14"/>
                  <a:gd name="T62" fmla="*/ 16 w 19"/>
                  <a:gd name="T63" fmla="*/ 9 h 14"/>
                  <a:gd name="T64" fmla="*/ 14 w 19"/>
                  <a:gd name="T65" fmla="*/ 8 h 14"/>
                  <a:gd name="T66" fmla="*/ 15 w 19"/>
                  <a:gd name="T67" fmla="*/ 8 h 14"/>
                  <a:gd name="T68" fmla="*/ 14 w 19"/>
                  <a:gd name="T69" fmla="*/ 8 h 14"/>
                  <a:gd name="T70" fmla="*/ 14 w 19"/>
                  <a:gd name="T71" fmla="*/ 8 h 14"/>
                  <a:gd name="T72" fmla="*/ 15 w 19"/>
                  <a:gd name="T73" fmla="*/ 8 h 14"/>
                  <a:gd name="T74" fmla="*/ 13 w 19"/>
                  <a:gd name="T75" fmla="*/ 7 h 14"/>
                  <a:gd name="T76" fmla="*/ 14 w 19"/>
                  <a:gd name="T77" fmla="*/ 8 h 14"/>
                  <a:gd name="T78" fmla="*/ 13 w 19"/>
                  <a:gd name="T79" fmla="*/ 7 h 14"/>
                  <a:gd name="T80" fmla="*/ 13 w 19"/>
                  <a:gd name="T81" fmla="*/ 7 h 14"/>
                  <a:gd name="T82" fmla="*/ 14 w 19"/>
                  <a:gd name="T83" fmla="*/ 7 h 14"/>
                  <a:gd name="T84" fmla="*/ 12 w 19"/>
                  <a:gd name="T85" fmla="*/ 7 h 14"/>
                  <a:gd name="T86" fmla="*/ 13 w 19"/>
                  <a:gd name="T87" fmla="*/ 7 h 14"/>
                  <a:gd name="T88" fmla="*/ 12 w 19"/>
                  <a:gd name="T89" fmla="*/ 7 h 14"/>
                  <a:gd name="T90" fmla="*/ 12 w 19"/>
                  <a:gd name="T91" fmla="*/ 7 h 14"/>
                  <a:gd name="T92" fmla="*/ 13 w 19"/>
                  <a:gd name="T93" fmla="*/ 7 h 14"/>
                  <a:gd name="T94" fmla="*/ 11 w 19"/>
                  <a:gd name="T95" fmla="*/ 6 h 14"/>
                  <a:gd name="T96" fmla="*/ 12 w 19"/>
                  <a:gd name="T97" fmla="*/ 7 h 14"/>
                  <a:gd name="T98" fmla="*/ 11 w 19"/>
                  <a:gd name="T99" fmla="*/ 6 h 14"/>
                  <a:gd name="T100" fmla="*/ 11 w 19"/>
                  <a:gd name="T101" fmla="*/ 6 h 14"/>
                  <a:gd name="T102" fmla="*/ 12 w 19"/>
                  <a:gd name="T103" fmla="*/ 6 h 14"/>
                  <a:gd name="T104" fmla="*/ 0 w 19"/>
                  <a:gd name="T105" fmla="*/ 3 h 14"/>
                  <a:gd name="T106" fmla="*/ 5 w 19"/>
                  <a:gd name="T107" fmla="*/ 6 h 14"/>
                  <a:gd name="T108" fmla="*/ 2 w 19"/>
                  <a:gd name="T109" fmla="*/ 4 h 14"/>
                  <a:gd name="T110" fmla="*/ 0 w 19"/>
                  <a:gd name="T111" fmla="*/ 3 h 14"/>
                  <a:gd name="T112" fmla="*/ 0 w 19"/>
                  <a:gd name="T113" fmla="*/ 3 h 14"/>
                  <a:gd name="T114" fmla="*/ 0 w 19"/>
                  <a:gd name="T115" fmla="*/ 3 h 14"/>
                  <a:gd name="T116" fmla="*/ 7 w 19"/>
                  <a:gd name="T117" fmla="*/ 3 h 14"/>
                  <a:gd name="T118" fmla="*/ 6 w 19"/>
                  <a:gd name="T119" fmla="*/ 3 h 14"/>
                  <a:gd name="T120" fmla="*/ 2 w 19"/>
                  <a:gd name="T121" fmla="*/ 0 h 14"/>
                  <a:gd name="T122" fmla="*/ 7 w 19"/>
                  <a:gd name="T123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" h="14">
                    <a:moveTo>
                      <a:pt x="15" y="12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7" y="14"/>
                    </a:cubicBezTo>
                    <a:cubicBezTo>
                      <a:pt x="17" y="14"/>
                      <a:pt x="17" y="13"/>
                      <a:pt x="17" y="13"/>
                    </a:cubicBezTo>
                    <a:cubicBezTo>
                      <a:pt x="17" y="13"/>
                      <a:pt x="16" y="13"/>
                      <a:pt x="15" y="12"/>
                    </a:cubicBezTo>
                    <a:moveTo>
                      <a:pt x="15" y="12"/>
                    </a:moveTo>
                    <a:cubicBezTo>
                      <a:pt x="15" y="12"/>
                      <a:pt x="15" y="12"/>
                      <a:pt x="14" y="12"/>
                    </a:cubicBezTo>
                    <a:cubicBezTo>
                      <a:pt x="15" y="12"/>
                      <a:pt x="15" y="12"/>
                      <a:pt x="15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moveTo>
                      <a:pt x="14" y="11"/>
                    </a:move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1"/>
                      <a:pt x="14" y="11"/>
                    </a:cubicBezTo>
                    <a:moveTo>
                      <a:pt x="13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1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moveTo>
                      <a:pt x="11" y="9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moveTo>
                      <a:pt x="17" y="9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0"/>
                      <a:pt x="18" y="10"/>
                      <a:pt x="17" y="9"/>
                    </a:cubicBezTo>
                    <a:moveTo>
                      <a:pt x="17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7" y="9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9"/>
                      <a:pt x="17" y="10"/>
                    </a:cubicBezTo>
                    <a:cubicBezTo>
                      <a:pt x="17" y="10"/>
                      <a:pt x="17" y="9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moveTo>
                      <a:pt x="10" y="9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5" y="9"/>
                    </a:cubicBezTo>
                    <a:moveTo>
                      <a:pt x="16" y="8"/>
                    </a:moveTo>
                    <a:cubicBezTo>
                      <a:pt x="16" y="8"/>
                      <a:pt x="16" y="8"/>
                      <a:pt x="16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8"/>
                      <a:pt x="16" y="8"/>
                    </a:cubicBezTo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moveTo>
                      <a:pt x="14" y="7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4" y="7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3" y="7"/>
                      <a:pt x="13" y="7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3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moveTo>
                      <a:pt x="13" y="6"/>
                    </a:moveTo>
                    <a:cubicBezTo>
                      <a:pt x="13" y="6"/>
                      <a:pt x="13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6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moveTo>
                      <a:pt x="12" y="6"/>
                    </a:moveTo>
                    <a:cubicBezTo>
                      <a:pt x="12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5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2" name="Freeform 10094"/>
              <p:cNvSpPr>
                <a:spLocks noEditPoints="1"/>
              </p:cNvSpPr>
              <p:nvPr/>
            </p:nvSpPr>
            <p:spPr bwMode="auto">
              <a:xfrm>
                <a:off x="-101" y="3481"/>
                <a:ext cx="42" cy="28"/>
              </a:xfrm>
              <a:custGeom>
                <a:avLst/>
                <a:gdLst>
                  <a:gd name="T0" fmla="*/ 15 w 18"/>
                  <a:gd name="T1" fmla="*/ 10 h 12"/>
                  <a:gd name="T2" fmla="*/ 17 w 18"/>
                  <a:gd name="T3" fmla="*/ 11 h 12"/>
                  <a:gd name="T4" fmla="*/ 14 w 18"/>
                  <a:gd name="T5" fmla="*/ 10 h 12"/>
                  <a:gd name="T6" fmla="*/ 15 w 18"/>
                  <a:gd name="T7" fmla="*/ 10 h 12"/>
                  <a:gd name="T8" fmla="*/ 14 w 18"/>
                  <a:gd name="T9" fmla="*/ 10 h 12"/>
                  <a:gd name="T10" fmla="*/ 13 w 18"/>
                  <a:gd name="T11" fmla="*/ 10 h 12"/>
                  <a:gd name="T12" fmla="*/ 14 w 18"/>
                  <a:gd name="T13" fmla="*/ 10 h 12"/>
                  <a:gd name="T14" fmla="*/ 16 w 18"/>
                  <a:gd name="T15" fmla="*/ 9 h 12"/>
                  <a:gd name="T16" fmla="*/ 17 w 18"/>
                  <a:gd name="T17" fmla="*/ 11 h 12"/>
                  <a:gd name="T18" fmla="*/ 16 w 18"/>
                  <a:gd name="T19" fmla="*/ 9 h 12"/>
                  <a:gd name="T20" fmla="*/ 16 w 18"/>
                  <a:gd name="T21" fmla="*/ 9 h 12"/>
                  <a:gd name="T22" fmla="*/ 18 w 18"/>
                  <a:gd name="T23" fmla="*/ 10 h 12"/>
                  <a:gd name="T24" fmla="*/ 12 w 18"/>
                  <a:gd name="T25" fmla="*/ 9 h 12"/>
                  <a:gd name="T26" fmla="*/ 13 w 18"/>
                  <a:gd name="T27" fmla="*/ 9 h 12"/>
                  <a:gd name="T28" fmla="*/ 12 w 18"/>
                  <a:gd name="T29" fmla="*/ 9 h 12"/>
                  <a:gd name="T30" fmla="*/ 15 w 18"/>
                  <a:gd name="T31" fmla="*/ 9 h 12"/>
                  <a:gd name="T32" fmla="*/ 16 w 18"/>
                  <a:gd name="T33" fmla="*/ 9 h 12"/>
                  <a:gd name="T34" fmla="*/ 15 w 18"/>
                  <a:gd name="T35" fmla="*/ 8 h 12"/>
                  <a:gd name="T36" fmla="*/ 16 w 18"/>
                  <a:gd name="T37" fmla="*/ 9 h 12"/>
                  <a:gd name="T38" fmla="*/ 15 w 18"/>
                  <a:gd name="T39" fmla="*/ 8 h 12"/>
                  <a:gd name="T40" fmla="*/ 11 w 18"/>
                  <a:gd name="T41" fmla="*/ 8 h 12"/>
                  <a:gd name="T42" fmla="*/ 12 w 18"/>
                  <a:gd name="T43" fmla="*/ 8 h 12"/>
                  <a:gd name="T44" fmla="*/ 14 w 18"/>
                  <a:gd name="T45" fmla="*/ 8 h 12"/>
                  <a:gd name="T46" fmla="*/ 14 w 18"/>
                  <a:gd name="T47" fmla="*/ 9 h 12"/>
                  <a:gd name="T48" fmla="*/ 15 w 18"/>
                  <a:gd name="T49" fmla="*/ 8 h 12"/>
                  <a:gd name="T50" fmla="*/ 14 w 18"/>
                  <a:gd name="T51" fmla="*/ 8 h 12"/>
                  <a:gd name="T52" fmla="*/ 15 w 18"/>
                  <a:gd name="T53" fmla="*/ 8 h 12"/>
                  <a:gd name="T54" fmla="*/ 15 w 18"/>
                  <a:gd name="T55" fmla="*/ 8 h 12"/>
                  <a:gd name="T56" fmla="*/ 10 w 18"/>
                  <a:gd name="T57" fmla="*/ 8 h 12"/>
                  <a:gd name="T58" fmla="*/ 11 w 18"/>
                  <a:gd name="T59" fmla="*/ 8 h 12"/>
                  <a:gd name="T60" fmla="*/ 10 w 18"/>
                  <a:gd name="T61" fmla="*/ 8 h 12"/>
                  <a:gd name="T62" fmla="*/ 13 w 18"/>
                  <a:gd name="T63" fmla="*/ 8 h 12"/>
                  <a:gd name="T64" fmla="*/ 14 w 18"/>
                  <a:gd name="T65" fmla="*/ 8 h 12"/>
                  <a:gd name="T66" fmla="*/ 13 w 18"/>
                  <a:gd name="T67" fmla="*/ 7 h 12"/>
                  <a:gd name="T68" fmla="*/ 14 w 18"/>
                  <a:gd name="T69" fmla="*/ 8 h 12"/>
                  <a:gd name="T70" fmla="*/ 13 w 18"/>
                  <a:gd name="T71" fmla="*/ 7 h 12"/>
                  <a:gd name="T72" fmla="*/ 9 w 18"/>
                  <a:gd name="T73" fmla="*/ 7 h 12"/>
                  <a:gd name="T74" fmla="*/ 10 w 18"/>
                  <a:gd name="T75" fmla="*/ 7 h 12"/>
                  <a:gd name="T76" fmla="*/ 12 w 18"/>
                  <a:gd name="T77" fmla="*/ 7 h 12"/>
                  <a:gd name="T78" fmla="*/ 12 w 18"/>
                  <a:gd name="T79" fmla="*/ 8 h 12"/>
                  <a:gd name="T80" fmla="*/ 12 w 18"/>
                  <a:gd name="T81" fmla="*/ 7 h 12"/>
                  <a:gd name="T82" fmla="*/ 12 w 18"/>
                  <a:gd name="T83" fmla="*/ 7 h 12"/>
                  <a:gd name="T84" fmla="*/ 13 w 18"/>
                  <a:gd name="T85" fmla="*/ 7 h 12"/>
                  <a:gd name="T86" fmla="*/ 11 w 18"/>
                  <a:gd name="T87" fmla="*/ 6 h 12"/>
                  <a:gd name="T88" fmla="*/ 11 w 18"/>
                  <a:gd name="T89" fmla="*/ 7 h 12"/>
                  <a:gd name="T90" fmla="*/ 11 w 18"/>
                  <a:gd name="T91" fmla="*/ 6 h 12"/>
                  <a:gd name="T92" fmla="*/ 11 w 18"/>
                  <a:gd name="T93" fmla="*/ 6 h 12"/>
                  <a:gd name="T94" fmla="*/ 12 w 18"/>
                  <a:gd name="T95" fmla="*/ 6 h 12"/>
                  <a:gd name="T96" fmla="*/ 10 w 18"/>
                  <a:gd name="T97" fmla="*/ 6 h 12"/>
                  <a:gd name="T98" fmla="*/ 10 w 18"/>
                  <a:gd name="T99" fmla="*/ 7 h 12"/>
                  <a:gd name="T100" fmla="*/ 10 w 18"/>
                  <a:gd name="T101" fmla="*/ 6 h 12"/>
                  <a:gd name="T102" fmla="*/ 10 w 18"/>
                  <a:gd name="T103" fmla="*/ 6 h 12"/>
                  <a:gd name="T104" fmla="*/ 11 w 18"/>
                  <a:gd name="T105" fmla="*/ 6 h 12"/>
                  <a:gd name="T106" fmla="*/ 0 w 18"/>
                  <a:gd name="T107" fmla="*/ 1 h 12"/>
                  <a:gd name="T108" fmla="*/ 4 w 18"/>
                  <a:gd name="T109" fmla="*/ 4 h 12"/>
                  <a:gd name="T110" fmla="*/ 5 w 18"/>
                  <a:gd name="T111" fmla="*/ 4 h 12"/>
                  <a:gd name="T112" fmla="*/ 1 w 18"/>
                  <a:gd name="T113" fmla="*/ 0 h 12"/>
                  <a:gd name="T114" fmla="*/ 5 w 18"/>
                  <a:gd name="T115" fmla="*/ 4 h 12"/>
                  <a:gd name="T116" fmla="*/ 1 w 18"/>
                  <a:gd name="T1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" h="12"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1"/>
                      <a:pt x="16" y="11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4" y="10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moveTo>
                      <a:pt x="14" y="9"/>
                    </a:moveTo>
                    <a:cubicBezTo>
                      <a:pt x="14" y="9"/>
                      <a:pt x="13" y="9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16" y="9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7" y="11"/>
                      <a:pt x="17" y="11"/>
                    </a:cubicBezTo>
                    <a:cubicBezTo>
                      <a:pt x="17" y="11"/>
                      <a:pt x="18" y="10"/>
                      <a:pt x="18" y="10"/>
                    </a:cubicBezTo>
                    <a:cubicBezTo>
                      <a:pt x="17" y="10"/>
                      <a:pt x="17" y="9"/>
                      <a:pt x="16" y="9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9"/>
                      <a:pt x="16" y="9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6" y="9"/>
                      <a:pt x="16" y="9"/>
                    </a:cubicBezTo>
                    <a:cubicBezTo>
                      <a:pt x="16" y="9"/>
                      <a:pt x="15" y="9"/>
                      <a:pt x="15" y="9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5" y="8"/>
                      <a:pt x="15" y="8"/>
                    </a:cubicBezTo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14" y="8"/>
                    </a:move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4" y="8"/>
                    </a:cubicBezTo>
                    <a:moveTo>
                      <a:pt x="10" y="8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13" y="7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4" y="8"/>
                      <a:pt x="13" y="7"/>
                      <a:pt x="13" y="7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3" y="7"/>
                      <a:pt x="13" y="7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moveTo>
                      <a:pt x="11" y="6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1" y="6"/>
                      <a:pt x="11" y="6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moveTo>
                      <a:pt x="10" y="5"/>
                    </a:moveTo>
                    <a:cubicBezTo>
                      <a:pt x="10" y="5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0" y="5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4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3" name="Freeform 10095"/>
              <p:cNvSpPr>
                <a:spLocks noEditPoints="1"/>
              </p:cNvSpPr>
              <p:nvPr/>
            </p:nvSpPr>
            <p:spPr bwMode="auto">
              <a:xfrm>
                <a:off x="-89" y="3462"/>
                <a:ext cx="42" cy="26"/>
              </a:xfrm>
              <a:custGeom>
                <a:avLst/>
                <a:gdLst>
                  <a:gd name="T0" fmla="*/ 15 w 18"/>
                  <a:gd name="T1" fmla="*/ 10 h 11"/>
                  <a:gd name="T2" fmla="*/ 17 w 18"/>
                  <a:gd name="T3" fmla="*/ 11 h 11"/>
                  <a:gd name="T4" fmla="*/ 15 w 18"/>
                  <a:gd name="T5" fmla="*/ 10 h 11"/>
                  <a:gd name="T6" fmla="*/ 15 w 18"/>
                  <a:gd name="T7" fmla="*/ 10 h 11"/>
                  <a:gd name="T8" fmla="*/ 15 w 18"/>
                  <a:gd name="T9" fmla="*/ 10 h 11"/>
                  <a:gd name="T10" fmla="*/ 16 w 18"/>
                  <a:gd name="T11" fmla="*/ 9 h 11"/>
                  <a:gd name="T12" fmla="*/ 18 w 18"/>
                  <a:gd name="T13" fmla="*/ 10 h 11"/>
                  <a:gd name="T14" fmla="*/ 16 w 18"/>
                  <a:gd name="T15" fmla="*/ 9 h 11"/>
                  <a:gd name="T16" fmla="*/ 16 w 18"/>
                  <a:gd name="T17" fmla="*/ 9 h 11"/>
                  <a:gd name="T18" fmla="*/ 16 w 18"/>
                  <a:gd name="T19" fmla="*/ 9 h 11"/>
                  <a:gd name="T20" fmla="*/ 14 w 18"/>
                  <a:gd name="T21" fmla="*/ 9 h 11"/>
                  <a:gd name="T22" fmla="*/ 15 w 18"/>
                  <a:gd name="T23" fmla="*/ 9 h 11"/>
                  <a:gd name="T24" fmla="*/ 15 w 18"/>
                  <a:gd name="T25" fmla="*/ 9 h 11"/>
                  <a:gd name="T26" fmla="*/ 15 w 18"/>
                  <a:gd name="T27" fmla="*/ 9 h 11"/>
                  <a:gd name="T28" fmla="*/ 15 w 18"/>
                  <a:gd name="T29" fmla="*/ 9 h 11"/>
                  <a:gd name="T30" fmla="*/ 14 w 18"/>
                  <a:gd name="T31" fmla="*/ 9 h 11"/>
                  <a:gd name="T32" fmla="*/ 14 w 18"/>
                  <a:gd name="T33" fmla="*/ 9 h 11"/>
                  <a:gd name="T34" fmla="*/ 14 w 18"/>
                  <a:gd name="T35" fmla="*/ 9 h 11"/>
                  <a:gd name="T36" fmla="*/ 14 w 18"/>
                  <a:gd name="T37" fmla="*/ 8 h 11"/>
                  <a:gd name="T38" fmla="*/ 14 w 18"/>
                  <a:gd name="T39" fmla="*/ 8 h 11"/>
                  <a:gd name="T40" fmla="*/ 13 w 18"/>
                  <a:gd name="T41" fmla="*/ 8 h 11"/>
                  <a:gd name="T42" fmla="*/ 13 w 18"/>
                  <a:gd name="T43" fmla="*/ 9 h 11"/>
                  <a:gd name="T44" fmla="*/ 13 w 18"/>
                  <a:gd name="T45" fmla="*/ 8 h 11"/>
                  <a:gd name="T46" fmla="*/ 13 w 18"/>
                  <a:gd name="T47" fmla="*/ 8 h 11"/>
                  <a:gd name="T48" fmla="*/ 14 w 18"/>
                  <a:gd name="T49" fmla="*/ 8 h 11"/>
                  <a:gd name="T50" fmla="*/ 12 w 18"/>
                  <a:gd name="T51" fmla="*/ 7 h 11"/>
                  <a:gd name="T52" fmla="*/ 12 w 18"/>
                  <a:gd name="T53" fmla="*/ 8 h 11"/>
                  <a:gd name="T54" fmla="*/ 12 w 18"/>
                  <a:gd name="T55" fmla="*/ 7 h 11"/>
                  <a:gd name="T56" fmla="*/ 12 w 18"/>
                  <a:gd name="T57" fmla="*/ 7 h 11"/>
                  <a:gd name="T58" fmla="*/ 12 w 18"/>
                  <a:gd name="T59" fmla="*/ 7 h 11"/>
                  <a:gd name="T60" fmla="*/ 11 w 18"/>
                  <a:gd name="T61" fmla="*/ 7 h 11"/>
                  <a:gd name="T62" fmla="*/ 11 w 18"/>
                  <a:gd name="T63" fmla="*/ 7 h 11"/>
                  <a:gd name="T64" fmla="*/ 11 w 18"/>
                  <a:gd name="T65" fmla="*/ 7 h 11"/>
                  <a:gd name="T66" fmla="*/ 11 w 18"/>
                  <a:gd name="T67" fmla="*/ 7 h 11"/>
                  <a:gd name="T68" fmla="*/ 12 w 18"/>
                  <a:gd name="T69" fmla="*/ 7 h 11"/>
                  <a:gd name="T70" fmla="*/ 10 w 18"/>
                  <a:gd name="T71" fmla="*/ 6 h 11"/>
                  <a:gd name="T72" fmla="*/ 10 w 18"/>
                  <a:gd name="T73" fmla="*/ 7 h 11"/>
                  <a:gd name="T74" fmla="*/ 10 w 18"/>
                  <a:gd name="T75" fmla="*/ 6 h 11"/>
                  <a:gd name="T76" fmla="*/ 10 w 18"/>
                  <a:gd name="T77" fmla="*/ 6 h 11"/>
                  <a:gd name="T78" fmla="*/ 11 w 18"/>
                  <a:gd name="T79" fmla="*/ 6 h 11"/>
                  <a:gd name="T80" fmla="*/ 0 w 18"/>
                  <a:gd name="T81" fmla="*/ 0 h 11"/>
                  <a:gd name="T82" fmla="*/ 5 w 18"/>
                  <a:gd name="T83" fmla="*/ 4 h 11"/>
                  <a:gd name="T84" fmla="*/ 2 w 18"/>
                  <a:gd name="T85" fmla="*/ 1 h 11"/>
                  <a:gd name="T86" fmla="*/ 0 w 18"/>
                  <a:gd name="T87" fmla="*/ 0 h 11"/>
                  <a:gd name="T88" fmla="*/ 2 w 18"/>
                  <a:gd name="T89" fmla="*/ 1 h 11"/>
                  <a:gd name="T90" fmla="*/ 5 w 18"/>
                  <a:gd name="T9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" h="11">
                    <a:moveTo>
                      <a:pt x="16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7" y="10"/>
                      <a:pt x="16" y="10"/>
                      <a:pt x="16" y="9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5" y="9"/>
                      <a:pt x="15" y="9"/>
                      <a:pt x="14" y="9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moveTo>
                      <a:pt x="13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moveTo>
                      <a:pt x="13" y="7"/>
                    </a:move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3" y="8"/>
                      <a:pt x="13" y="8"/>
                      <a:pt x="13" y="7"/>
                    </a:cubicBezTo>
                    <a:moveTo>
                      <a:pt x="12" y="7"/>
                    </a:move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11" y="6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4" y="2"/>
                      <a:pt x="3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4" name="Freeform 10096"/>
              <p:cNvSpPr>
                <a:spLocks noEditPoints="1"/>
              </p:cNvSpPr>
              <p:nvPr/>
            </p:nvSpPr>
            <p:spPr bwMode="auto">
              <a:xfrm>
                <a:off x="-172" y="3594"/>
                <a:ext cx="42" cy="33"/>
              </a:xfrm>
              <a:custGeom>
                <a:avLst/>
                <a:gdLst>
                  <a:gd name="T0" fmla="*/ 15 w 18"/>
                  <a:gd name="T1" fmla="*/ 11 h 14"/>
                  <a:gd name="T2" fmla="*/ 14 w 18"/>
                  <a:gd name="T3" fmla="*/ 12 h 14"/>
                  <a:gd name="T4" fmla="*/ 17 w 18"/>
                  <a:gd name="T5" fmla="*/ 14 h 14"/>
                  <a:gd name="T6" fmla="*/ 18 w 18"/>
                  <a:gd name="T7" fmla="*/ 13 h 14"/>
                  <a:gd name="T8" fmla="*/ 15 w 18"/>
                  <a:gd name="T9" fmla="*/ 11 h 14"/>
                  <a:gd name="T10" fmla="*/ 14 w 18"/>
                  <a:gd name="T11" fmla="*/ 11 h 14"/>
                  <a:gd name="T12" fmla="*/ 13 w 18"/>
                  <a:gd name="T13" fmla="*/ 11 h 14"/>
                  <a:gd name="T14" fmla="*/ 14 w 18"/>
                  <a:gd name="T15" fmla="*/ 12 h 14"/>
                  <a:gd name="T16" fmla="*/ 14 w 18"/>
                  <a:gd name="T17" fmla="*/ 11 h 14"/>
                  <a:gd name="T18" fmla="*/ 14 w 18"/>
                  <a:gd name="T19" fmla="*/ 11 h 14"/>
                  <a:gd name="T20" fmla="*/ 13 w 18"/>
                  <a:gd name="T21" fmla="*/ 11 h 14"/>
                  <a:gd name="T22" fmla="*/ 13 w 18"/>
                  <a:gd name="T23" fmla="*/ 11 h 14"/>
                  <a:gd name="T24" fmla="*/ 13 w 18"/>
                  <a:gd name="T25" fmla="*/ 11 h 14"/>
                  <a:gd name="T26" fmla="*/ 14 w 18"/>
                  <a:gd name="T27" fmla="*/ 11 h 14"/>
                  <a:gd name="T28" fmla="*/ 13 w 18"/>
                  <a:gd name="T29" fmla="*/ 11 h 14"/>
                  <a:gd name="T30" fmla="*/ 12 w 18"/>
                  <a:gd name="T31" fmla="*/ 10 h 14"/>
                  <a:gd name="T32" fmla="*/ 12 w 18"/>
                  <a:gd name="T33" fmla="*/ 11 h 14"/>
                  <a:gd name="T34" fmla="*/ 12 w 18"/>
                  <a:gd name="T35" fmla="*/ 11 h 14"/>
                  <a:gd name="T36" fmla="*/ 13 w 18"/>
                  <a:gd name="T37" fmla="*/ 10 h 14"/>
                  <a:gd name="T38" fmla="*/ 12 w 18"/>
                  <a:gd name="T39" fmla="*/ 10 h 14"/>
                  <a:gd name="T40" fmla="*/ 12 w 18"/>
                  <a:gd name="T41" fmla="*/ 10 h 14"/>
                  <a:gd name="T42" fmla="*/ 11 w 18"/>
                  <a:gd name="T43" fmla="*/ 10 h 14"/>
                  <a:gd name="T44" fmla="*/ 11 w 18"/>
                  <a:gd name="T45" fmla="*/ 10 h 14"/>
                  <a:gd name="T46" fmla="*/ 12 w 18"/>
                  <a:gd name="T47" fmla="*/ 10 h 14"/>
                  <a:gd name="T48" fmla="*/ 12 w 18"/>
                  <a:gd name="T49" fmla="*/ 10 h 14"/>
                  <a:gd name="T50" fmla="*/ 10 w 18"/>
                  <a:gd name="T51" fmla="*/ 8 h 14"/>
                  <a:gd name="T52" fmla="*/ 9 w 18"/>
                  <a:gd name="T53" fmla="*/ 9 h 14"/>
                  <a:gd name="T54" fmla="*/ 11 w 18"/>
                  <a:gd name="T55" fmla="*/ 10 h 14"/>
                  <a:gd name="T56" fmla="*/ 11 w 18"/>
                  <a:gd name="T57" fmla="*/ 9 h 14"/>
                  <a:gd name="T58" fmla="*/ 10 w 18"/>
                  <a:gd name="T59" fmla="*/ 8 h 14"/>
                  <a:gd name="T60" fmla="*/ 11 w 18"/>
                  <a:gd name="T61" fmla="*/ 5 h 14"/>
                  <a:gd name="T62" fmla="*/ 11 w 18"/>
                  <a:gd name="T63" fmla="*/ 5 h 14"/>
                  <a:gd name="T64" fmla="*/ 12 w 18"/>
                  <a:gd name="T65" fmla="*/ 6 h 14"/>
                  <a:gd name="T66" fmla="*/ 11 w 18"/>
                  <a:gd name="T67" fmla="*/ 5 h 14"/>
                  <a:gd name="T68" fmla="*/ 0 w 18"/>
                  <a:gd name="T69" fmla="*/ 3 h 14"/>
                  <a:gd name="T70" fmla="*/ 0 w 18"/>
                  <a:gd name="T71" fmla="*/ 3 h 14"/>
                  <a:gd name="T72" fmla="*/ 5 w 18"/>
                  <a:gd name="T73" fmla="*/ 6 h 14"/>
                  <a:gd name="T74" fmla="*/ 5 w 18"/>
                  <a:gd name="T75" fmla="*/ 6 h 14"/>
                  <a:gd name="T76" fmla="*/ 1 w 18"/>
                  <a:gd name="T77" fmla="*/ 3 h 14"/>
                  <a:gd name="T78" fmla="*/ 1 w 18"/>
                  <a:gd name="T79" fmla="*/ 3 h 14"/>
                  <a:gd name="T80" fmla="*/ 1 w 18"/>
                  <a:gd name="T81" fmla="*/ 3 h 14"/>
                  <a:gd name="T82" fmla="*/ 0 w 18"/>
                  <a:gd name="T83" fmla="*/ 3 h 14"/>
                  <a:gd name="T84" fmla="*/ 0 w 18"/>
                  <a:gd name="T85" fmla="*/ 3 h 14"/>
                  <a:gd name="T86" fmla="*/ 0 w 18"/>
                  <a:gd name="T87" fmla="*/ 3 h 14"/>
                  <a:gd name="T88" fmla="*/ 0 w 18"/>
                  <a:gd name="T89" fmla="*/ 3 h 14"/>
                  <a:gd name="T90" fmla="*/ 0 w 18"/>
                  <a:gd name="T91" fmla="*/ 3 h 14"/>
                  <a:gd name="T92" fmla="*/ 0 w 18"/>
                  <a:gd name="T93" fmla="*/ 3 h 14"/>
                  <a:gd name="T94" fmla="*/ 3 w 18"/>
                  <a:gd name="T95" fmla="*/ 0 h 14"/>
                  <a:gd name="T96" fmla="*/ 3 w 18"/>
                  <a:gd name="T97" fmla="*/ 0 h 14"/>
                  <a:gd name="T98" fmla="*/ 7 w 18"/>
                  <a:gd name="T99" fmla="*/ 3 h 14"/>
                  <a:gd name="T100" fmla="*/ 7 w 18"/>
                  <a:gd name="T101" fmla="*/ 3 h 14"/>
                  <a:gd name="T102" fmla="*/ 5 w 18"/>
                  <a:gd name="T103" fmla="*/ 1 h 14"/>
                  <a:gd name="T104" fmla="*/ 3 w 18"/>
                  <a:gd name="T105" fmla="*/ 0 h 14"/>
                  <a:gd name="T106" fmla="*/ 3 w 18"/>
                  <a:gd name="T107" fmla="*/ 0 h 14"/>
                  <a:gd name="T108" fmla="*/ 3 w 18"/>
                  <a:gd name="T109" fmla="*/ 0 h 14"/>
                  <a:gd name="T110" fmla="*/ 3 w 18"/>
                  <a:gd name="T111" fmla="*/ 0 h 14"/>
                  <a:gd name="T112" fmla="*/ 3 w 18"/>
                  <a:gd name="T1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" h="14">
                    <a:moveTo>
                      <a:pt x="15" y="11"/>
                    </a:moveTo>
                    <a:cubicBezTo>
                      <a:pt x="15" y="12"/>
                      <a:pt x="15" y="12"/>
                      <a:pt x="14" y="12"/>
                    </a:cubicBezTo>
                    <a:cubicBezTo>
                      <a:pt x="15" y="13"/>
                      <a:pt x="16" y="13"/>
                      <a:pt x="17" y="14"/>
                    </a:cubicBezTo>
                    <a:cubicBezTo>
                      <a:pt x="17" y="14"/>
                      <a:pt x="17" y="13"/>
                      <a:pt x="18" y="13"/>
                    </a:cubicBezTo>
                    <a:cubicBezTo>
                      <a:pt x="17" y="13"/>
                      <a:pt x="16" y="12"/>
                      <a:pt x="15" y="11"/>
                    </a:cubicBezTo>
                    <a:moveTo>
                      <a:pt x="14" y="11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moveTo>
                      <a:pt x="13" y="11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moveTo>
                      <a:pt x="12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moveTo>
                      <a:pt x="10" y="8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11" y="9"/>
                      <a:pt x="10" y="9"/>
                      <a:pt x="10" y="8"/>
                    </a:cubicBezTo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1" y="5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5" name="Freeform 10097"/>
              <p:cNvSpPr>
                <a:spLocks noEditPoints="1"/>
              </p:cNvSpPr>
              <p:nvPr/>
            </p:nvSpPr>
            <p:spPr bwMode="auto">
              <a:xfrm>
                <a:off x="-345" y="3887"/>
                <a:ext cx="43" cy="28"/>
              </a:xfrm>
              <a:custGeom>
                <a:avLst/>
                <a:gdLst>
                  <a:gd name="T0" fmla="*/ 18 w 18"/>
                  <a:gd name="T1" fmla="*/ 11 h 12"/>
                  <a:gd name="T2" fmla="*/ 18 w 18"/>
                  <a:gd name="T3" fmla="*/ 11 h 12"/>
                  <a:gd name="T4" fmla="*/ 17 w 18"/>
                  <a:gd name="T5" fmla="*/ 11 h 12"/>
                  <a:gd name="T6" fmla="*/ 17 w 18"/>
                  <a:gd name="T7" fmla="*/ 11 h 12"/>
                  <a:gd name="T8" fmla="*/ 17 w 18"/>
                  <a:gd name="T9" fmla="*/ 11 h 12"/>
                  <a:gd name="T10" fmla="*/ 16 w 18"/>
                  <a:gd name="T11" fmla="*/ 12 h 12"/>
                  <a:gd name="T12" fmla="*/ 17 w 18"/>
                  <a:gd name="T13" fmla="*/ 12 h 12"/>
                  <a:gd name="T14" fmla="*/ 17 w 18"/>
                  <a:gd name="T15" fmla="*/ 11 h 12"/>
                  <a:gd name="T16" fmla="*/ 17 w 18"/>
                  <a:gd name="T17" fmla="*/ 11 h 12"/>
                  <a:gd name="T18" fmla="*/ 17 w 18"/>
                  <a:gd name="T19" fmla="*/ 11 h 12"/>
                  <a:gd name="T20" fmla="*/ 17 w 18"/>
                  <a:gd name="T21" fmla="*/ 10 h 12"/>
                  <a:gd name="T22" fmla="*/ 17 w 18"/>
                  <a:gd name="T23" fmla="*/ 11 h 12"/>
                  <a:gd name="T24" fmla="*/ 15 w 18"/>
                  <a:gd name="T25" fmla="*/ 10 h 12"/>
                  <a:gd name="T26" fmla="*/ 16 w 18"/>
                  <a:gd name="T27" fmla="*/ 10 h 12"/>
                  <a:gd name="T28" fmla="*/ 17 w 18"/>
                  <a:gd name="T29" fmla="*/ 10 h 12"/>
                  <a:gd name="T30" fmla="*/ 9 w 18"/>
                  <a:gd name="T31" fmla="*/ 9 h 12"/>
                  <a:gd name="T32" fmla="*/ 9 w 18"/>
                  <a:gd name="T33" fmla="*/ 9 h 12"/>
                  <a:gd name="T34" fmla="*/ 10 w 18"/>
                  <a:gd name="T35" fmla="*/ 9 h 12"/>
                  <a:gd name="T36" fmla="*/ 7 w 18"/>
                  <a:gd name="T37" fmla="*/ 8 h 12"/>
                  <a:gd name="T38" fmla="*/ 8 w 18"/>
                  <a:gd name="T39" fmla="*/ 8 h 12"/>
                  <a:gd name="T40" fmla="*/ 7 w 18"/>
                  <a:gd name="T41" fmla="*/ 8 h 12"/>
                  <a:gd name="T42" fmla="*/ 10 w 18"/>
                  <a:gd name="T43" fmla="*/ 7 h 12"/>
                  <a:gd name="T44" fmla="*/ 12 w 18"/>
                  <a:gd name="T45" fmla="*/ 7 h 12"/>
                  <a:gd name="T46" fmla="*/ 4 w 18"/>
                  <a:gd name="T47" fmla="*/ 6 h 12"/>
                  <a:gd name="T48" fmla="*/ 6 w 18"/>
                  <a:gd name="T49" fmla="*/ 7 h 12"/>
                  <a:gd name="T50" fmla="*/ 9 w 18"/>
                  <a:gd name="T51" fmla="*/ 5 h 12"/>
                  <a:gd name="T52" fmla="*/ 10 w 18"/>
                  <a:gd name="T53" fmla="*/ 6 h 12"/>
                  <a:gd name="T54" fmla="*/ 9 w 18"/>
                  <a:gd name="T55" fmla="*/ 5 h 12"/>
                  <a:gd name="T56" fmla="*/ 5 w 18"/>
                  <a:gd name="T57" fmla="*/ 4 h 12"/>
                  <a:gd name="T58" fmla="*/ 8 w 18"/>
                  <a:gd name="T59" fmla="*/ 5 h 12"/>
                  <a:gd name="T60" fmla="*/ 3 w 18"/>
                  <a:gd name="T61" fmla="*/ 2 h 12"/>
                  <a:gd name="T62" fmla="*/ 5 w 18"/>
                  <a:gd name="T63" fmla="*/ 3 h 12"/>
                  <a:gd name="T64" fmla="*/ 3 w 18"/>
                  <a:gd name="T65" fmla="*/ 2 h 12"/>
                  <a:gd name="T66" fmla="*/ 2 w 18"/>
                  <a:gd name="T67" fmla="*/ 1 h 12"/>
                  <a:gd name="T68" fmla="*/ 3 w 18"/>
                  <a:gd name="T69" fmla="*/ 2 h 12"/>
                  <a:gd name="T70" fmla="*/ 0 w 18"/>
                  <a:gd name="T71" fmla="*/ 0 h 12"/>
                  <a:gd name="T72" fmla="*/ 0 w 18"/>
                  <a:gd name="T73" fmla="*/ 1 h 12"/>
                  <a:gd name="T74" fmla="*/ 0 w 18"/>
                  <a:gd name="T7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12">
                    <a:moveTo>
                      <a:pt x="18" y="11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moveTo>
                      <a:pt x="17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9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0" y="7"/>
                    </a:cubicBezTo>
                    <a:moveTo>
                      <a:pt x="4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5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6" y="4"/>
                      <a:pt x="5" y="3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2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6" name="Freeform 10098"/>
              <p:cNvSpPr>
                <a:spLocks noEditPoints="1"/>
              </p:cNvSpPr>
              <p:nvPr/>
            </p:nvSpPr>
            <p:spPr bwMode="auto">
              <a:xfrm>
                <a:off x="-302" y="3819"/>
                <a:ext cx="45" cy="26"/>
              </a:xfrm>
              <a:custGeom>
                <a:avLst/>
                <a:gdLst>
                  <a:gd name="T0" fmla="*/ 16 w 19"/>
                  <a:gd name="T1" fmla="*/ 9 h 11"/>
                  <a:gd name="T2" fmla="*/ 19 w 19"/>
                  <a:gd name="T3" fmla="*/ 10 h 11"/>
                  <a:gd name="T4" fmla="*/ 16 w 19"/>
                  <a:gd name="T5" fmla="*/ 9 h 11"/>
                  <a:gd name="T6" fmla="*/ 15 w 19"/>
                  <a:gd name="T7" fmla="*/ 9 h 11"/>
                  <a:gd name="T8" fmla="*/ 18 w 19"/>
                  <a:gd name="T9" fmla="*/ 11 h 11"/>
                  <a:gd name="T10" fmla="*/ 18 w 19"/>
                  <a:gd name="T11" fmla="*/ 10 h 11"/>
                  <a:gd name="T12" fmla="*/ 15 w 19"/>
                  <a:gd name="T13" fmla="*/ 8 h 11"/>
                  <a:gd name="T14" fmla="*/ 16 w 19"/>
                  <a:gd name="T15" fmla="*/ 9 h 11"/>
                  <a:gd name="T16" fmla="*/ 12 w 19"/>
                  <a:gd name="T17" fmla="*/ 7 h 11"/>
                  <a:gd name="T18" fmla="*/ 13 w 19"/>
                  <a:gd name="T19" fmla="*/ 7 h 11"/>
                  <a:gd name="T20" fmla="*/ 12 w 19"/>
                  <a:gd name="T21" fmla="*/ 7 h 11"/>
                  <a:gd name="T22" fmla="*/ 12 w 19"/>
                  <a:gd name="T23" fmla="*/ 7 h 11"/>
                  <a:gd name="T24" fmla="*/ 13 w 19"/>
                  <a:gd name="T25" fmla="*/ 7 h 11"/>
                  <a:gd name="T26" fmla="*/ 10 w 19"/>
                  <a:gd name="T27" fmla="*/ 6 h 11"/>
                  <a:gd name="T28" fmla="*/ 11 w 19"/>
                  <a:gd name="T29" fmla="*/ 6 h 11"/>
                  <a:gd name="T30" fmla="*/ 10 w 19"/>
                  <a:gd name="T31" fmla="*/ 6 h 11"/>
                  <a:gd name="T32" fmla="*/ 10 w 19"/>
                  <a:gd name="T33" fmla="*/ 6 h 11"/>
                  <a:gd name="T34" fmla="*/ 11 w 19"/>
                  <a:gd name="T35" fmla="*/ 6 h 11"/>
                  <a:gd name="T36" fmla="*/ 8 w 19"/>
                  <a:gd name="T37" fmla="*/ 5 h 11"/>
                  <a:gd name="T38" fmla="*/ 9 w 19"/>
                  <a:gd name="T39" fmla="*/ 5 h 11"/>
                  <a:gd name="T40" fmla="*/ 8 w 19"/>
                  <a:gd name="T41" fmla="*/ 5 h 11"/>
                  <a:gd name="T42" fmla="*/ 8 w 19"/>
                  <a:gd name="T43" fmla="*/ 4 h 11"/>
                  <a:gd name="T44" fmla="*/ 10 w 19"/>
                  <a:gd name="T45" fmla="*/ 5 h 11"/>
                  <a:gd name="T46" fmla="*/ 2 w 19"/>
                  <a:gd name="T47" fmla="*/ 1 h 11"/>
                  <a:gd name="T48" fmla="*/ 6 w 19"/>
                  <a:gd name="T49" fmla="*/ 3 h 11"/>
                  <a:gd name="T50" fmla="*/ 2 w 19"/>
                  <a:gd name="T51" fmla="*/ 1 h 11"/>
                  <a:gd name="T52" fmla="*/ 2 w 19"/>
                  <a:gd name="T53" fmla="*/ 1 h 11"/>
                  <a:gd name="T54" fmla="*/ 6 w 19"/>
                  <a:gd name="T55" fmla="*/ 3 h 11"/>
                  <a:gd name="T56" fmla="*/ 0 w 19"/>
                  <a:gd name="T57" fmla="*/ 0 h 11"/>
                  <a:gd name="T58" fmla="*/ 2 w 19"/>
                  <a:gd name="T59" fmla="*/ 1 h 11"/>
                  <a:gd name="T60" fmla="*/ 0 w 19"/>
                  <a:gd name="T61" fmla="*/ 0 h 11"/>
                  <a:gd name="T62" fmla="*/ 0 w 19"/>
                  <a:gd name="T63" fmla="*/ 0 h 11"/>
                  <a:gd name="T64" fmla="*/ 2 w 19"/>
                  <a:gd name="T6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1"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8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7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7" y="10"/>
                      <a:pt x="18" y="10"/>
                    </a:cubicBezTo>
                    <a:cubicBezTo>
                      <a:pt x="18" y="10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7" y="10"/>
                      <a:pt x="16" y="9"/>
                      <a:pt x="15" y="9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16" y="9"/>
                      <a:pt x="15" y="8"/>
                      <a:pt x="15" y="8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0" y="6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8" y="4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3" y="2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3" y="1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7" name="Freeform 10099"/>
              <p:cNvSpPr>
                <a:spLocks noEditPoints="1"/>
              </p:cNvSpPr>
              <p:nvPr/>
            </p:nvSpPr>
            <p:spPr bwMode="auto">
              <a:xfrm>
                <a:off x="-302" y="3821"/>
                <a:ext cx="42" cy="26"/>
              </a:xfrm>
              <a:custGeom>
                <a:avLst/>
                <a:gdLst>
                  <a:gd name="T0" fmla="*/ 14 w 18"/>
                  <a:gd name="T1" fmla="*/ 9 h 11"/>
                  <a:gd name="T2" fmla="*/ 14 w 18"/>
                  <a:gd name="T3" fmla="*/ 9 h 11"/>
                  <a:gd name="T4" fmla="*/ 18 w 18"/>
                  <a:gd name="T5" fmla="*/ 11 h 11"/>
                  <a:gd name="T6" fmla="*/ 18 w 18"/>
                  <a:gd name="T7" fmla="*/ 11 h 11"/>
                  <a:gd name="T8" fmla="*/ 14 w 18"/>
                  <a:gd name="T9" fmla="*/ 9 h 11"/>
                  <a:gd name="T10" fmla="*/ 11 w 18"/>
                  <a:gd name="T11" fmla="*/ 7 h 11"/>
                  <a:gd name="T12" fmla="*/ 11 w 18"/>
                  <a:gd name="T13" fmla="*/ 7 h 11"/>
                  <a:gd name="T14" fmla="*/ 12 w 18"/>
                  <a:gd name="T15" fmla="*/ 7 h 11"/>
                  <a:gd name="T16" fmla="*/ 12 w 18"/>
                  <a:gd name="T17" fmla="*/ 7 h 11"/>
                  <a:gd name="T18" fmla="*/ 11 w 18"/>
                  <a:gd name="T19" fmla="*/ 7 h 11"/>
                  <a:gd name="T20" fmla="*/ 10 w 18"/>
                  <a:gd name="T21" fmla="*/ 6 h 11"/>
                  <a:gd name="T22" fmla="*/ 10 w 18"/>
                  <a:gd name="T23" fmla="*/ 6 h 11"/>
                  <a:gd name="T24" fmla="*/ 10 w 18"/>
                  <a:gd name="T25" fmla="*/ 6 h 11"/>
                  <a:gd name="T26" fmla="*/ 10 w 18"/>
                  <a:gd name="T27" fmla="*/ 6 h 11"/>
                  <a:gd name="T28" fmla="*/ 10 w 18"/>
                  <a:gd name="T29" fmla="*/ 6 h 11"/>
                  <a:gd name="T30" fmla="*/ 7 w 18"/>
                  <a:gd name="T31" fmla="*/ 4 h 11"/>
                  <a:gd name="T32" fmla="*/ 7 w 18"/>
                  <a:gd name="T33" fmla="*/ 4 h 11"/>
                  <a:gd name="T34" fmla="*/ 9 w 18"/>
                  <a:gd name="T35" fmla="*/ 5 h 11"/>
                  <a:gd name="T36" fmla="*/ 9 w 18"/>
                  <a:gd name="T37" fmla="*/ 5 h 11"/>
                  <a:gd name="T38" fmla="*/ 7 w 18"/>
                  <a:gd name="T39" fmla="*/ 4 h 11"/>
                  <a:gd name="T40" fmla="*/ 1 w 18"/>
                  <a:gd name="T41" fmla="*/ 1 h 11"/>
                  <a:gd name="T42" fmla="*/ 1 w 18"/>
                  <a:gd name="T43" fmla="*/ 1 h 11"/>
                  <a:gd name="T44" fmla="*/ 5 w 18"/>
                  <a:gd name="T45" fmla="*/ 3 h 11"/>
                  <a:gd name="T46" fmla="*/ 5 w 18"/>
                  <a:gd name="T47" fmla="*/ 3 h 11"/>
                  <a:gd name="T48" fmla="*/ 1 w 18"/>
                  <a:gd name="T49" fmla="*/ 1 h 11"/>
                  <a:gd name="T50" fmla="*/ 0 w 18"/>
                  <a:gd name="T51" fmla="*/ 0 h 11"/>
                  <a:gd name="T52" fmla="*/ 0 w 18"/>
                  <a:gd name="T53" fmla="*/ 0 h 11"/>
                  <a:gd name="T54" fmla="*/ 1 w 18"/>
                  <a:gd name="T55" fmla="*/ 1 h 11"/>
                  <a:gd name="T56" fmla="*/ 1 w 18"/>
                  <a:gd name="T57" fmla="*/ 1 h 11"/>
                  <a:gd name="T58" fmla="*/ 0 w 18"/>
                  <a:gd name="T59" fmla="*/ 0 h 11"/>
                  <a:gd name="T60" fmla="*/ 0 w 18"/>
                  <a:gd name="T61" fmla="*/ 0 h 11"/>
                  <a:gd name="T62" fmla="*/ 0 w 18"/>
                  <a:gd name="T63" fmla="*/ 0 h 11"/>
                  <a:gd name="T64" fmla="*/ 0 w 18"/>
                  <a:gd name="T65" fmla="*/ 0 h 11"/>
                  <a:gd name="T66" fmla="*/ 0 w 18"/>
                  <a:gd name="T67" fmla="*/ 0 h 11"/>
                  <a:gd name="T68" fmla="*/ 0 w 18"/>
                  <a:gd name="T6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1"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5" y="9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5" y="9"/>
                      <a:pt x="14" y="9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8" name="Freeform 10100"/>
              <p:cNvSpPr>
                <a:spLocks noEditPoints="1"/>
              </p:cNvSpPr>
              <p:nvPr/>
            </p:nvSpPr>
            <p:spPr bwMode="auto">
              <a:xfrm>
                <a:off x="-286" y="3790"/>
                <a:ext cx="45" cy="26"/>
              </a:xfrm>
              <a:custGeom>
                <a:avLst/>
                <a:gdLst>
                  <a:gd name="T0" fmla="*/ 16 w 19"/>
                  <a:gd name="T1" fmla="*/ 9 h 11"/>
                  <a:gd name="T2" fmla="*/ 16 w 19"/>
                  <a:gd name="T3" fmla="*/ 9 h 11"/>
                  <a:gd name="T4" fmla="*/ 19 w 19"/>
                  <a:gd name="T5" fmla="*/ 11 h 11"/>
                  <a:gd name="T6" fmla="*/ 19 w 19"/>
                  <a:gd name="T7" fmla="*/ 11 h 11"/>
                  <a:gd name="T8" fmla="*/ 16 w 19"/>
                  <a:gd name="T9" fmla="*/ 9 h 11"/>
                  <a:gd name="T10" fmla="*/ 15 w 19"/>
                  <a:gd name="T11" fmla="*/ 8 h 11"/>
                  <a:gd name="T12" fmla="*/ 15 w 19"/>
                  <a:gd name="T13" fmla="*/ 9 h 11"/>
                  <a:gd name="T14" fmla="*/ 15 w 19"/>
                  <a:gd name="T15" fmla="*/ 9 h 11"/>
                  <a:gd name="T16" fmla="*/ 15 w 19"/>
                  <a:gd name="T17" fmla="*/ 9 h 11"/>
                  <a:gd name="T18" fmla="*/ 15 w 19"/>
                  <a:gd name="T19" fmla="*/ 8 h 11"/>
                  <a:gd name="T20" fmla="*/ 12 w 19"/>
                  <a:gd name="T21" fmla="*/ 7 h 11"/>
                  <a:gd name="T22" fmla="*/ 12 w 19"/>
                  <a:gd name="T23" fmla="*/ 7 h 11"/>
                  <a:gd name="T24" fmla="*/ 13 w 19"/>
                  <a:gd name="T25" fmla="*/ 8 h 11"/>
                  <a:gd name="T26" fmla="*/ 13 w 19"/>
                  <a:gd name="T27" fmla="*/ 8 h 11"/>
                  <a:gd name="T28" fmla="*/ 12 w 19"/>
                  <a:gd name="T29" fmla="*/ 7 h 11"/>
                  <a:gd name="T30" fmla="*/ 11 w 19"/>
                  <a:gd name="T31" fmla="*/ 6 h 11"/>
                  <a:gd name="T32" fmla="*/ 11 w 19"/>
                  <a:gd name="T33" fmla="*/ 6 h 11"/>
                  <a:gd name="T34" fmla="*/ 12 w 19"/>
                  <a:gd name="T35" fmla="*/ 7 h 11"/>
                  <a:gd name="T36" fmla="*/ 12 w 19"/>
                  <a:gd name="T37" fmla="*/ 7 h 11"/>
                  <a:gd name="T38" fmla="*/ 11 w 19"/>
                  <a:gd name="T39" fmla="*/ 6 h 11"/>
                  <a:gd name="T40" fmla="*/ 8 w 19"/>
                  <a:gd name="T41" fmla="*/ 5 h 11"/>
                  <a:gd name="T42" fmla="*/ 8 w 19"/>
                  <a:gd name="T43" fmla="*/ 5 h 11"/>
                  <a:gd name="T44" fmla="*/ 10 w 19"/>
                  <a:gd name="T45" fmla="*/ 6 h 11"/>
                  <a:gd name="T46" fmla="*/ 10 w 19"/>
                  <a:gd name="T47" fmla="*/ 6 h 11"/>
                  <a:gd name="T48" fmla="*/ 8 w 19"/>
                  <a:gd name="T49" fmla="*/ 5 h 11"/>
                  <a:gd name="T50" fmla="*/ 0 w 19"/>
                  <a:gd name="T51" fmla="*/ 0 h 11"/>
                  <a:gd name="T52" fmla="*/ 0 w 19"/>
                  <a:gd name="T53" fmla="*/ 0 h 11"/>
                  <a:gd name="T54" fmla="*/ 5 w 19"/>
                  <a:gd name="T55" fmla="*/ 3 h 11"/>
                  <a:gd name="T56" fmla="*/ 5 w 19"/>
                  <a:gd name="T57" fmla="*/ 3 h 11"/>
                  <a:gd name="T58" fmla="*/ 0 w 19"/>
                  <a:gd name="T5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" h="11"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8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0"/>
                      <a:pt x="17" y="9"/>
                      <a:pt x="16" y="9"/>
                    </a:cubicBezTo>
                    <a:moveTo>
                      <a:pt x="15" y="8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8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2" y="7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1" y="6"/>
                      <a:pt x="11" y="6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8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9" name="Freeform 10101"/>
              <p:cNvSpPr>
                <a:spLocks noEditPoints="1"/>
              </p:cNvSpPr>
              <p:nvPr/>
            </p:nvSpPr>
            <p:spPr bwMode="auto">
              <a:xfrm>
                <a:off x="-363" y="3528"/>
                <a:ext cx="276" cy="390"/>
              </a:xfrm>
              <a:custGeom>
                <a:avLst/>
                <a:gdLst>
                  <a:gd name="T0" fmla="*/ 24 w 117"/>
                  <a:gd name="T1" fmla="*/ 163 h 165"/>
                  <a:gd name="T2" fmla="*/ 17 w 117"/>
                  <a:gd name="T3" fmla="*/ 161 h 165"/>
                  <a:gd name="T4" fmla="*/ 26 w 117"/>
                  <a:gd name="T5" fmla="*/ 163 h 165"/>
                  <a:gd name="T6" fmla="*/ 7 w 117"/>
                  <a:gd name="T7" fmla="*/ 160 h 165"/>
                  <a:gd name="T8" fmla="*/ 11 w 117"/>
                  <a:gd name="T9" fmla="*/ 160 h 165"/>
                  <a:gd name="T10" fmla="*/ 13 w 117"/>
                  <a:gd name="T11" fmla="*/ 156 h 165"/>
                  <a:gd name="T12" fmla="*/ 16 w 117"/>
                  <a:gd name="T13" fmla="*/ 157 h 165"/>
                  <a:gd name="T14" fmla="*/ 12 w 117"/>
                  <a:gd name="T15" fmla="*/ 153 h 165"/>
                  <a:gd name="T16" fmla="*/ 9 w 117"/>
                  <a:gd name="T17" fmla="*/ 151 h 165"/>
                  <a:gd name="T18" fmla="*/ 14 w 117"/>
                  <a:gd name="T19" fmla="*/ 149 h 165"/>
                  <a:gd name="T20" fmla="*/ 26 w 117"/>
                  <a:gd name="T21" fmla="*/ 146 h 165"/>
                  <a:gd name="T22" fmla="*/ 15 w 117"/>
                  <a:gd name="T23" fmla="*/ 142 h 165"/>
                  <a:gd name="T24" fmla="*/ 30 w 117"/>
                  <a:gd name="T25" fmla="*/ 137 h 165"/>
                  <a:gd name="T26" fmla="*/ 37 w 117"/>
                  <a:gd name="T27" fmla="*/ 146 h 165"/>
                  <a:gd name="T28" fmla="*/ 37 w 117"/>
                  <a:gd name="T29" fmla="*/ 131 h 165"/>
                  <a:gd name="T30" fmla="*/ 30 w 117"/>
                  <a:gd name="T31" fmla="*/ 134 h 165"/>
                  <a:gd name="T32" fmla="*/ 26 w 117"/>
                  <a:gd name="T33" fmla="*/ 125 h 165"/>
                  <a:gd name="T34" fmla="*/ 39 w 117"/>
                  <a:gd name="T35" fmla="*/ 125 h 165"/>
                  <a:gd name="T36" fmla="*/ 43 w 117"/>
                  <a:gd name="T37" fmla="*/ 123 h 165"/>
                  <a:gd name="T38" fmla="*/ 42 w 117"/>
                  <a:gd name="T39" fmla="*/ 122 h 165"/>
                  <a:gd name="T40" fmla="*/ 38 w 117"/>
                  <a:gd name="T41" fmla="*/ 121 h 165"/>
                  <a:gd name="T42" fmla="*/ 42 w 117"/>
                  <a:gd name="T43" fmla="*/ 120 h 165"/>
                  <a:gd name="T44" fmla="*/ 40 w 117"/>
                  <a:gd name="T45" fmla="*/ 120 h 165"/>
                  <a:gd name="T46" fmla="*/ 43 w 117"/>
                  <a:gd name="T47" fmla="*/ 117 h 165"/>
                  <a:gd name="T48" fmla="*/ 31 w 117"/>
                  <a:gd name="T49" fmla="*/ 116 h 165"/>
                  <a:gd name="T50" fmla="*/ 37 w 117"/>
                  <a:gd name="T51" fmla="*/ 116 h 165"/>
                  <a:gd name="T52" fmla="*/ 50 w 117"/>
                  <a:gd name="T53" fmla="*/ 115 h 165"/>
                  <a:gd name="T54" fmla="*/ 53 w 117"/>
                  <a:gd name="T55" fmla="*/ 109 h 165"/>
                  <a:gd name="T56" fmla="*/ 58 w 117"/>
                  <a:gd name="T57" fmla="*/ 111 h 165"/>
                  <a:gd name="T58" fmla="*/ 53 w 117"/>
                  <a:gd name="T59" fmla="*/ 102 h 165"/>
                  <a:gd name="T60" fmla="*/ 61 w 117"/>
                  <a:gd name="T61" fmla="*/ 106 h 165"/>
                  <a:gd name="T62" fmla="*/ 43 w 117"/>
                  <a:gd name="T63" fmla="*/ 96 h 165"/>
                  <a:gd name="T64" fmla="*/ 51 w 117"/>
                  <a:gd name="T65" fmla="*/ 101 h 165"/>
                  <a:gd name="T66" fmla="*/ 47 w 117"/>
                  <a:gd name="T67" fmla="*/ 89 h 165"/>
                  <a:gd name="T68" fmla="*/ 53 w 117"/>
                  <a:gd name="T69" fmla="*/ 89 h 165"/>
                  <a:gd name="T70" fmla="*/ 57 w 117"/>
                  <a:gd name="T71" fmla="*/ 82 h 165"/>
                  <a:gd name="T72" fmla="*/ 72 w 117"/>
                  <a:gd name="T73" fmla="*/ 71 h 165"/>
                  <a:gd name="T74" fmla="*/ 62 w 117"/>
                  <a:gd name="T75" fmla="*/ 64 h 165"/>
                  <a:gd name="T76" fmla="*/ 79 w 117"/>
                  <a:gd name="T77" fmla="*/ 62 h 165"/>
                  <a:gd name="T78" fmla="*/ 88 w 117"/>
                  <a:gd name="T79" fmla="*/ 53 h 165"/>
                  <a:gd name="T80" fmla="*/ 89 w 117"/>
                  <a:gd name="T81" fmla="*/ 52 h 165"/>
                  <a:gd name="T82" fmla="*/ 89 w 117"/>
                  <a:gd name="T83" fmla="*/ 47 h 165"/>
                  <a:gd name="T84" fmla="*/ 90 w 117"/>
                  <a:gd name="T85" fmla="*/ 46 h 165"/>
                  <a:gd name="T86" fmla="*/ 87 w 117"/>
                  <a:gd name="T87" fmla="*/ 42 h 165"/>
                  <a:gd name="T88" fmla="*/ 74 w 117"/>
                  <a:gd name="T89" fmla="*/ 42 h 165"/>
                  <a:gd name="T90" fmla="*/ 78 w 117"/>
                  <a:gd name="T91" fmla="*/ 37 h 165"/>
                  <a:gd name="T92" fmla="*/ 95 w 117"/>
                  <a:gd name="T93" fmla="*/ 35 h 165"/>
                  <a:gd name="T94" fmla="*/ 96 w 117"/>
                  <a:gd name="T95" fmla="*/ 34 h 165"/>
                  <a:gd name="T96" fmla="*/ 92 w 117"/>
                  <a:gd name="T97" fmla="*/ 34 h 165"/>
                  <a:gd name="T98" fmla="*/ 85 w 117"/>
                  <a:gd name="T99" fmla="*/ 35 h 165"/>
                  <a:gd name="T100" fmla="*/ 103 w 117"/>
                  <a:gd name="T101" fmla="*/ 28 h 165"/>
                  <a:gd name="T102" fmla="*/ 101 w 117"/>
                  <a:gd name="T103" fmla="*/ 28 h 165"/>
                  <a:gd name="T104" fmla="*/ 84 w 117"/>
                  <a:gd name="T105" fmla="*/ 26 h 165"/>
                  <a:gd name="T106" fmla="*/ 98 w 117"/>
                  <a:gd name="T107" fmla="*/ 25 h 165"/>
                  <a:gd name="T108" fmla="*/ 107 w 117"/>
                  <a:gd name="T109" fmla="*/ 26 h 165"/>
                  <a:gd name="T110" fmla="*/ 104 w 117"/>
                  <a:gd name="T111" fmla="*/ 22 h 165"/>
                  <a:gd name="T112" fmla="*/ 91 w 117"/>
                  <a:gd name="T113" fmla="*/ 17 h 165"/>
                  <a:gd name="T114" fmla="*/ 115 w 117"/>
                  <a:gd name="T115" fmla="*/ 13 h 165"/>
                  <a:gd name="T116" fmla="*/ 107 w 117"/>
                  <a:gd name="T117" fmla="*/ 9 h 165"/>
                  <a:gd name="T118" fmla="*/ 109 w 117"/>
                  <a:gd name="T119" fmla="*/ 6 h 165"/>
                  <a:gd name="T120" fmla="*/ 100 w 117"/>
                  <a:gd name="T121" fmla="*/ 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7" h="165">
                    <a:moveTo>
                      <a:pt x="25" y="164"/>
                    </a:moveTo>
                    <a:cubicBezTo>
                      <a:pt x="25" y="164"/>
                      <a:pt x="25" y="164"/>
                      <a:pt x="25" y="164"/>
                    </a:cubicBezTo>
                    <a:cubicBezTo>
                      <a:pt x="25" y="164"/>
                      <a:pt x="25" y="164"/>
                      <a:pt x="25" y="164"/>
                    </a:cubicBezTo>
                    <a:cubicBezTo>
                      <a:pt x="25" y="164"/>
                      <a:pt x="25" y="164"/>
                      <a:pt x="25" y="164"/>
                    </a:cubicBezTo>
                    <a:cubicBezTo>
                      <a:pt x="25" y="164"/>
                      <a:pt x="25" y="164"/>
                      <a:pt x="25" y="164"/>
                    </a:cubicBezTo>
                    <a:moveTo>
                      <a:pt x="1" y="163"/>
                    </a:moveTo>
                    <a:cubicBezTo>
                      <a:pt x="1" y="164"/>
                      <a:pt x="1" y="164"/>
                      <a:pt x="0" y="164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5"/>
                      <a:pt x="1" y="164"/>
                      <a:pt x="1" y="163"/>
                    </a:cubicBezTo>
                    <a:cubicBezTo>
                      <a:pt x="1" y="163"/>
                      <a:pt x="1" y="163"/>
                      <a:pt x="1" y="163"/>
                    </a:cubicBezTo>
                    <a:moveTo>
                      <a:pt x="24" y="163"/>
                    </a:move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moveTo>
                      <a:pt x="23" y="163"/>
                    </a:move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22" y="163"/>
                      <a:pt x="23" y="163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4"/>
                      <a:pt x="23" y="164"/>
                    </a:cubicBezTo>
                    <a:cubicBezTo>
                      <a:pt x="23" y="164"/>
                      <a:pt x="23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3" y="163"/>
                      <a:pt x="23" y="163"/>
                      <a:pt x="23" y="163"/>
                    </a:cubicBezTo>
                    <a:moveTo>
                      <a:pt x="2" y="162"/>
                    </a:moveTo>
                    <a:cubicBezTo>
                      <a:pt x="1" y="163"/>
                      <a:pt x="1" y="163"/>
                      <a:pt x="1" y="163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1" y="163"/>
                      <a:pt x="2" y="163"/>
                      <a:pt x="2" y="162"/>
                    </a:cubicBezTo>
                    <a:cubicBezTo>
                      <a:pt x="2" y="162"/>
                      <a:pt x="2" y="162"/>
                      <a:pt x="2" y="162"/>
                    </a:cubicBezTo>
                    <a:moveTo>
                      <a:pt x="23" y="162"/>
                    </a:moveTo>
                    <a:cubicBezTo>
                      <a:pt x="23" y="162"/>
                      <a:pt x="23" y="162"/>
                      <a:pt x="23" y="162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3" y="162"/>
                      <a:pt x="23" y="162"/>
                    </a:cubicBezTo>
                    <a:moveTo>
                      <a:pt x="3" y="161"/>
                    </a:moveTo>
                    <a:cubicBezTo>
                      <a:pt x="2" y="161"/>
                      <a:pt x="2" y="161"/>
                      <a:pt x="2" y="162"/>
                    </a:cubicBezTo>
                    <a:cubicBezTo>
                      <a:pt x="2" y="162"/>
                      <a:pt x="2" y="162"/>
                      <a:pt x="2" y="162"/>
                    </a:cubicBezTo>
                    <a:cubicBezTo>
                      <a:pt x="2" y="161"/>
                      <a:pt x="3" y="161"/>
                      <a:pt x="3" y="161"/>
                    </a:cubicBezTo>
                    <a:cubicBezTo>
                      <a:pt x="3" y="161"/>
                      <a:pt x="3" y="161"/>
                      <a:pt x="3" y="161"/>
                    </a:cubicBezTo>
                    <a:moveTo>
                      <a:pt x="17" y="161"/>
                    </a:moveTo>
                    <a:cubicBezTo>
                      <a:pt x="16" y="161"/>
                      <a:pt x="16" y="162"/>
                      <a:pt x="16" y="162"/>
                    </a:cubicBezTo>
                    <a:cubicBezTo>
                      <a:pt x="17" y="163"/>
                      <a:pt x="17" y="163"/>
                      <a:pt x="17" y="163"/>
                    </a:cubicBezTo>
                    <a:cubicBezTo>
                      <a:pt x="17" y="162"/>
                      <a:pt x="18" y="162"/>
                      <a:pt x="18" y="161"/>
                    </a:cubicBezTo>
                    <a:cubicBezTo>
                      <a:pt x="17" y="161"/>
                      <a:pt x="17" y="161"/>
                      <a:pt x="17" y="161"/>
                    </a:cubicBezTo>
                    <a:cubicBezTo>
                      <a:pt x="17" y="161"/>
                      <a:pt x="17" y="161"/>
                      <a:pt x="17" y="161"/>
                    </a:cubicBezTo>
                    <a:moveTo>
                      <a:pt x="7" y="160"/>
                    </a:moveTo>
                    <a:cubicBezTo>
                      <a:pt x="6" y="160"/>
                      <a:pt x="6" y="161"/>
                      <a:pt x="6" y="161"/>
                    </a:cubicBezTo>
                    <a:cubicBezTo>
                      <a:pt x="6" y="161"/>
                      <a:pt x="6" y="161"/>
                      <a:pt x="7" y="160"/>
                    </a:cubicBezTo>
                    <a:cubicBezTo>
                      <a:pt x="7" y="160"/>
                      <a:pt x="7" y="160"/>
                      <a:pt x="7" y="160"/>
                    </a:cubicBezTo>
                    <a:moveTo>
                      <a:pt x="24" y="160"/>
                    </a:moveTo>
                    <a:cubicBezTo>
                      <a:pt x="23" y="162"/>
                      <a:pt x="23" y="162"/>
                      <a:pt x="23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4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6" y="162"/>
                      <a:pt x="26" y="163"/>
                      <a:pt x="26" y="163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5" y="163"/>
                      <a:pt x="25" y="163"/>
                      <a:pt x="26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6" y="161"/>
                    </a:cubicBezTo>
                    <a:cubicBezTo>
                      <a:pt x="26" y="161"/>
                      <a:pt x="26" y="162"/>
                      <a:pt x="26" y="162"/>
                    </a:cubicBezTo>
                    <a:cubicBezTo>
                      <a:pt x="26" y="162"/>
                      <a:pt x="26" y="161"/>
                      <a:pt x="26" y="161"/>
                    </a:cubicBezTo>
                    <a:cubicBezTo>
                      <a:pt x="26" y="161"/>
                      <a:pt x="26" y="161"/>
                      <a:pt x="26" y="161"/>
                    </a:cubicBezTo>
                    <a:cubicBezTo>
                      <a:pt x="25" y="160"/>
                      <a:pt x="25" y="160"/>
                      <a:pt x="25" y="160"/>
                    </a:cubicBezTo>
                    <a:cubicBezTo>
                      <a:pt x="24" y="160"/>
                      <a:pt x="24" y="160"/>
                      <a:pt x="24" y="160"/>
                    </a:cubicBezTo>
                    <a:moveTo>
                      <a:pt x="17" y="160"/>
                    </a:moveTo>
                    <a:cubicBezTo>
                      <a:pt x="17" y="160"/>
                      <a:pt x="17" y="160"/>
                      <a:pt x="17" y="161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8" y="161"/>
                      <a:pt x="18" y="161"/>
                      <a:pt x="19" y="161"/>
                    </a:cubicBezTo>
                    <a:cubicBezTo>
                      <a:pt x="17" y="160"/>
                      <a:pt x="17" y="160"/>
                      <a:pt x="17" y="160"/>
                    </a:cubicBezTo>
                    <a:moveTo>
                      <a:pt x="15" y="160"/>
                    </a:moveTo>
                    <a:cubicBezTo>
                      <a:pt x="15" y="160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5" y="161"/>
                      <a:pt x="16" y="161"/>
                      <a:pt x="16" y="160"/>
                    </a:cubicBezTo>
                    <a:cubicBezTo>
                      <a:pt x="15" y="160"/>
                      <a:pt x="15" y="160"/>
                      <a:pt x="15" y="160"/>
                    </a:cubicBezTo>
                    <a:moveTo>
                      <a:pt x="7" y="160"/>
                    </a:moveTo>
                    <a:cubicBezTo>
                      <a:pt x="7" y="160"/>
                      <a:pt x="7" y="160"/>
                      <a:pt x="7" y="160"/>
                    </a:cubicBezTo>
                    <a:cubicBezTo>
                      <a:pt x="7" y="160"/>
                      <a:pt x="6" y="161"/>
                      <a:pt x="6" y="161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7" y="160"/>
                      <a:pt x="7" y="160"/>
                      <a:pt x="7" y="160"/>
                    </a:cubicBezTo>
                    <a:moveTo>
                      <a:pt x="16" y="159"/>
                    </a:moveTo>
                    <a:cubicBezTo>
                      <a:pt x="15" y="159"/>
                      <a:pt x="15" y="159"/>
                      <a:pt x="15" y="160"/>
                    </a:cubicBezTo>
                    <a:cubicBezTo>
                      <a:pt x="16" y="160"/>
                      <a:pt x="16" y="160"/>
                      <a:pt x="16" y="160"/>
                    </a:cubicBezTo>
                    <a:cubicBezTo>
                      <a:pt x="16" y="160"/>
                      <a:pt x="16" y="160"/>
                      <a:pt x="17" y="159"/>
                    </a:cubicBezTo>
                    <a:cubicBezTo>
                      <a:pt x="16" y="159"/>
                      <a:pt x="16" y="159"/>
                      <a:pt x="16" y="159"/>
                    </a:cubicBezTo>
                    <a:moveTo>
                      <a:pt x="4" y="159"/>
                    </a:moveTo>
                    <a:cubicBezTo>
                      <a:pt x="4" y="159"/>
                      <a:pt x="3" y="160"/>
                      <a:pt x="3" y="161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3" y="160"/>
                      <a:pt x="4" y="159"/>
                      <a:pt x="4" y="159"/>
                    </a:cubicBezTo>
                    <a:cubicBezTo>
                      <a:pt x="4" y="159"/>
                      <a:pt x="4" y="159"/>
                      <a:pt x="4" y="159"/>
                    </a:cubicBezTo>
                    <a:moveTo>
                      <a:pt x="18" y="159"/>
                    </a:moveTo>
                    <a:cubicBezTo>
                      <a:pt x="18" y="159"/>
                      <a:pt x="18" y="159"/>
                      <a:pt x="18" y="159"/>
                    </a:cubicBezTo>
                    <a:cubicBezTo>
                      <a:pt x="18" y="160"/>
                      <a:pt x="19" y="160"/>
                      <a:pt x="19" y="160"/>
                    </a:cubicBezTo>
                    <a:cubicBezTo>
                      <a:pt x="19" y="160"/>
                      <a:pt x="19" y="160"/>
                      <a:pt x="19" y="159"/>
                    </a:cubicBezTo>
                    <a:cubicBezTo>
                      <a:pt x="19" y="159"/>
                      <a:pt x="19" y="159"/>
                      <a:pt x="18" y="159"/>
                    </a:cubicBezTo>
                    <a:moveTo>
                      <a:pt x="17" y="158"/>
                    </a:moveTo>
                    <a:cubicBezTo>
                      <a:pt x="16" y="158"/>
                      <a:pt x="16" y="158"/>
                      <a:pt x="16" y="158"/>
                    </a:cubicBezTo>
                    <a:cubicBezTo>
                      <a:pt x="16" y="159"/>
                      <a:pt x="17" y="159"/>
                      <a:pt x="17" y="159"/>
                    </a:cubicBezTo>
                    <a:cubicBezTo>
                      <a:pt x="17" y="159"/>
                      <a:pt x="17" y="158"/>
                      <a:pt x="18" y="158"/>
                    </a:cubicBezTo>
                    <a:cubicBezTo>
                      <a:pt x="17" y="158"/>
                      <a:pt x="17" y="158"/>
                      <a:pt x="17" y="158"/>
                    </a:cubicBezTo>
                    <a:moveTo>
                      <a:pt x="12" y="157"/>
                    </a:moveTo>
                    <a:cubicBezTo>
                      <a:pt x="12" y="158"/>
                      <a:pt x="12" y="158"/>
                      <a:pt x="12" y="159"/>
                    </a:cubicBezTo>
                    <a:cubicBezTo>
                      <a:pt x="11" y="159"/>
                      <a:pt x="11" y="159"/>
                      <a:pt x="11" y="160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0"/>
                      <a:pt x="14" y="160"/>
                      <a:pt x="14" y="159"/>
                    </a:cubicBezTo>
                    <a:cubicBezTo>
                      <a:pt x="12" y="158"/>
                      <a:pt x="12" y="158"/>
                      <a:pt x="12" y="158"/>
                    </a:cubicBezTo>
                    <a:cubicBezTo>
                      <a:pt x="14" y="159"/>
                      <a:pt x="14" y="159"/>
                      <a:pt x="14" y="159"/>
                    </a:cubicBezTo>
                    <a:cubicBezTo>
                      <a:pt x="15" y="159"/>
                      <a:pt x="15" y="159"/>
                      <a:pt x="15" y="159"/>
                    </a:cubicBezTo>
                    <a:cubicBezTo>
                      <a:pt x="12" y="157"/>
                      <a:pt x="12" y="157"/>
                      <a:pt x="12" y="157"/>
                    </a:cubicBezTo>
                    <a:moveTo>
                      <a:pt x="19" y="157"/>
                    </a:moveTo>
                    <a:cubicBezTo>
                      <a:pt x="19" y="158"/>
                      <a:pt x="19" y="158"/>
                      <a:pt x="18" y="159"/>
                    </a:cubicBezTo>
                    <a:cubicBezTo>
                      <a:pt x="19" y="159"/>
                      <a:pt x="19" y="159"/>
                      <a:pt x="20" y="159"/>
                    </a:cubicBezTo>
                    <a:cubicBezTo>
                      <a:pt x="20" y="159"/>
                      <a:pt x="20" y="158"/>
                      <a:pt x="21" y="158"/>
                    </a:cubicBezTo>
                    <a:cubicBezTo>
                      <a:pt x="19" y="157"/>
                      <a:pt x="19" y="157"/>
                      <a:pt x="19" y="157"/>
                    </a:cubicBezTo>
                    <a:moveTo>
                      <a:pt x="11" y="156"/>
                    </a:moveTo>
                    <a:cubicBezTo>
                      <a:pt x="9" y="159"/>
                      <a:pt x="9" y="159"/>
                      <a:pt x="9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2" y="157"/>
                      <a:pt x="12" y="157"/>
                      <a:pt x="12" y="157"/>
                    </a:cubicBezTo>
                    <a:cubicBezTo>
                      <a:pt x="11" y="156"/>
                      <a:pt x="11" y="156"/>
                      <a:pt x="11" y="156"/>
                    </a:cubicBezTo>
                    <a:moveTo>
                      <a:pt x="18" y="156"/>
                    </a:moveTo>
                    <a:cubicBezTo>
                      <a:pt x="17" y="156"/>
                      <a:pt x="17" y="157"/>
                      <a:pt x="17" y="157"/>
                    </a:cubicBezTo>
                    <a:cubicBezTo>
                      <a:pt x="17" y="158"/>
                      <a:pt x="17" y="158"/>
                      <a:pt x="18" y="158"/>
                    </a:cubicBezTo>
                    <a:cubicBezTo>
                      <a:pt x="18" y="158"/>
                      <a:pt x="18" y="157"/>
                      <a:pt x="19" y="157"/>
                    </a:cubicBezTo>
                    <a:cubicBezTo>
                      <a:pt x="18" y="156"/>
                      <a:pt x="18" y="156"/>
                      <a:pt x="18" y="156"/>
                    </a:cubicBezTo>
                    <a:moveTo>
                      <a:pt x="13" y="156"/>
                    </a:moveTo>
                    <a:cubicBezTo>
                      <a:pt x="13" y="156"/>
                      <a:pt x="13" y="156"/>
                      <a:pt x="13" y="156"/>
                    </a:cubicBezTo>
                    <a:cubicBezTo>
                      <a:pt x="14" y="157"/>
                      <a:pt x="15" y="157"/>
                      <a:pt x="15" y="158"/>
                    </a:cubicBezTo>
                    <a:cubicBezTo>
                      <a:pt x="16" y="158"/>
                      <a:pt x="16" y="157"/>
                      <a:pt x="16" y="157"/>
                    </a:cubicBezTo>
                    <a:cubicBezTo>
                      <a:pt x="15" y="157"/>
                      <a:pt x="14" y="156"/>
                      <a:pt x="13" y="156"/>
                    </a:cubicBezTo>
                    <a:moveTo>
                      <a:pt x="9" y="155"/>
                    </a:moveTo>
                    <a:cubicBezTo>
                      <a:pt x="8" y="158"/>
                      <a:pt x="8" y="158"/>
                      <a:pt x="8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10" y="157"/>
                      <a:pt x="10" y="156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9" y="155"/>
                      <a:pt x="9" y="155"/>
                      <a:pt x="9" y="155"/>
                    </a:cubicBezTo>
                    <a:moveTo>
                      <a:pt x="11" y="154"/>
                    </a:moveTo>
                    <a:cubicBezTo>
                      <a:pt x="11" y="155"/>
                      <a:pt x="11" y="155"/>
                      <a:pt x="11" y="155"/>
                    </a:cubicBezTo>
                    <a:cubicBezTo>
                      <a:pt x="11" y="156"/>
                      <a:pt x="12" y="156"/>
                      <a:pt x="12" y="156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12" y="155"/>
                      <a:pt x="12" y="155"/>
                      <a:pt x="11" y="154"/>
                    </a:cubicBezTo>
                    <a:moveTo>
                      <a:pt x="7" y="154"/>
                    </a:moveTo>
                    <a:cubicBezTo>
                      <a:pt x="7" y="155"/>
                      <a:pt x="6" y="156"/>
                      <a:pt x="5" y="156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6" y="156"/>
                      <a:pt x="7" y="155"/>
                      <a:pt x="7" y="154"/>
                    </a:cubicBezTo>
                    <a:cubicBezTo>
                      <a:pt x="7" y="154"/>
                      <a:pt x="7" y="154"/>
                      <a:pt x="7" y="154"/>
                    </a:cubicBezTo>
                    <a:moveTo>
                      <a:pt x="14" y="154"/>
                    </a:moveTo>
                    <a:cubicBezTo>
                      <a:pt x="14" y="154"/>
                      <a:pt x="14" y="155"/>
                      <a:pt x="13" y="155"/>
                    </a:cubicBezTo>
                    <a:cubicBezTo>
                      <a:pt x="14" y="156"/>
                      <a:pt x="15" y="157"/>
                      <a:pt x="16" y="157"/>
                    </a:cubicBezTo>
                    <a:cubicBezTo>
                      <a:pt x="16" y="157"/>
                      <a:pt x="17" y="156"/>
                      <a:pt x="17" y="156"/>
                    </a:cubicBezTo>
                    <a:cubicBezTo>
                      <a:pt x="14" y="154"/>
                      <a:pt x="14" y="154"/>
                      <a:pt x="14" y="154"/>
                    </a:cubicBezTo>
                    <a:moveTo>
                      <a:pt x="28" y="154"/>
                    </a:moveTo>
                    <a:cubicBezTo>
                      <a:pt x="27" y="155"/>
                      <a:pt x="27" y="155"/>
                      <a:pt x="27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7" y="156"/>
                      <a:pt x="27" y="157"/>
                      <a:pt x="28" y="157"/>
                    </a:cubicBezTo>
                    <a:cubicBezTo>
                      <a:pt x="30" y="158"/>
                      <a:pt x="30" y="158"/>
                      <a:pt x="30" y="158"/>
                    </a:cubicBezTo>
                    <a:cubicBezTo>
                      <a:pt x="30" y="158"/>
                      <a:pt x="30" y="158"/>
                      <a:pt x="30" y="158"/>
                    </a:cubicBezTo>
                    <a:cubicBezTo>
                      <a:pt x="31" y="157"/>
                      <a:pt x="32" y="157"/>
                      <a:pt x="32" y="156"/>
                    </a:cubicBezTo>
                    <a:cubicBezTo>
                      <a:pt x="30" y="155"/>
                      <a:pt x="30" y="155"/>
                      <a:pt x="30" y="155"/>
                    </a:cubicBezTo>
                    <a:cubicBezTo>
                      <a:pt x="30" y="154"/>
                      <a:pt x="29" y="154"/>
                      <a:pt x="28" y="154"/>
                    </a:cubicBezTo>
                    <a:moveTo>
                      <a:pt x="10" y="153"/>
                    </a:moveTo>
                    <a:cubicBezTo>
                      <a:pt x="9" y="154"/>
                      <a:pt x="9" y="154"/>
                      <a:pt x="9" y="154"/>
                    </a:cubicBezTo>
                    <a:cubicBezTo>
                      <a:pt x="10" y="155"/>
                      <a:pt x="10" y="155"/>
                      <a:pt x="10" y="155"/>
                    </a:cubicBezTo>
                    <a:cubicBezTo>
                      <a:pt x="10" y="155"/>
                      <a:pt x="10" y="155"/>
                      <a:pt x="10" y="155"/>
                    </a:cubicBezTo>
                    <a:cubicBezTo>
                      <a:pt x="11" y="155"/>
                      <a:pt x="11" y="154"/>
                      <a:pt x="11" y="154"/>
                    </a:cubicBezTo>
                    <a:cubicBezTo>
                      <a:pt x="10" y="154"/>
                      <a:pt x="10" y="154"/>
                      <a:pt x="10" y="153"/>
                    </a:cubicBezTo>
                    <a:moveTo>
                      <a:pt x="12" y="153"/>
                    </a:moveTo>
                    <a:cubicBezTo>
                      <a:pt x="12" y="154"/>
                      <a:pt x="12" y="154"/>
                      <a:pt x="12" y="154"/>
                    </a:cubicBezTo>
                    <a:cubicBezTo>
                      <a:pt x="11" y="154"/>
                      <a:pt x="11" y="154"/>
                      <a:pt x="11" y="154"/>
                    </a:cubicBezTo>
                    <a:cubicBezTo>
                      <a:pt x="12" y="155"/>
                      <a:pt x="12" y="155"/>
                      <a:pt x="13" y="155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2" y="153"/>
                      <a:pt x="12" y="153"/>
                      <a:pt x="12" y="153"/>
                    </a:cubicBezTo>
                    <a:moveTo>
                      <a:pt x="8" y="152"/>
                    </a:moveTo>
                    <a:cubicBezTo>
                      <a:pt x="8" y="153"/>
                      <a:pt x="8" y="153"/>
                      <a:pt x="8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8" y="153"/>
                      <a:pt x="8" y="152"/>
                      <a:pt x="8" y="152"/>
                    </a:cubicBezTo>
                    <a:moveTo>
                      <a:pt x="10" y="152"/>
                    </a:moveTo>
                    <a:cubicBezTo>
                      <a:pt x="10" y="153"/>
                      <a:pt x="10" y="153"/>
                      <a:pt x="10" y="153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10" y="154"/>
                      <a:pt x="11" y="154"/>
                      <a:pt x="11" y="154"/>
                    </a:cubicBezTo>
                    <a:cubicBezTo>
                      <a:pt x="11" y="154"/>
                      <a:pt x="12" y="153"/>
                      <a:pt x="12" y="152"/>
                    </a:cubicBezTo>
                    <a:cubicBezTo>
                      <a:pt x="12" y="152"/>
                      <a:pt x="12" y="152"/>
                      <a:pt x="12" y="152"/>
                    </a:cubicBezTo>
                    <a:cubicBezTo>
                      <a:pt x="10" y="152"/>
                      <a:pt x="10" y="152"/>
                      <a:pt x="10" y="152"/>
                    </a:cubicBezTo>
                    <a:moveTo>
                      <a:pt x="24" y="151"/>
                    </a:moveTo>
                    <a:cubicBezTo>
                      <a:pt x="23" y="152"/>
                      <a:pt x="23" y="152"/>
                      <a:pt x="23" y="153"/>
                    </a:cubicBezTo>
                    <a:cubicBezTo>
                      <a:pt x="22" y="153"/>
                      <a:pt x="22" y="153"/>
                      <a:pt x="22" y="154"/>
                    </a:cubicBezTo>
                    <a:cubicBezTo>
                      <a:pt x="22" y="154"/>
                      <a:pt x="23" y="154"/>
                      <a:pt x="23" y="154"/>
                    </a:cubicBezTo>
                    <a:cubicBezTo>
                      <a:pt x="24" y="154"/>
                      <a:pt x="24" y="153"/>
                      <a:pt x="25" y="152"/>
                    </a:cubicBezTo>
                    <a:cubicBezTo>
                      <a:pt x="24" y="152"/>
                      <a:pt x="24" y="151"/>
                      <a:pt x="24" y="151"/>
                    </a:cubicBezTo>
                    <a:moveTo>
                      <a:pt x="9" y="151"/>
                    </a:moveTo>
                    <a:cubicBezTo>
                      <a:pt x="9" y="151"/>
                      <a:pt x="8" y="152"/>
                      <a:pt x="8" y="152"/>
                    </a:cubicBezTo>
                    <a:cubicBezTo>
                      <a:pt x="8" y="152"/>
                      <a:pt x="8" y="152"/>
                      <a:pt x="8" y="153"/>
                    </a:cubicBezTo>
                    <a:cubicBezTo>
                      <a:pt x="9" y="152"/>
                      <a:pt x="9" y="151"/>
                      <a:pt x="9" y="151"/>
                    </a:cubicBezTo>
                    <a:cubicBezTo>
                      <a:pt x="9" y="151"/>
                      <a:pt x="9" y="151"/>
                      <a:pt x="9" y="151"/>
                    </a:cubicBezTo>
                    <a:moveTo>
                      <a:pt x="22" y="150"/>
                    </a:moveTo>
                    <a:cubicBezTo>
                      <a:pt x="21" y="151"/>
                      <a:pt x="21" y="152"/>
                      <a:pt x="20" y="153"/>
                    </a:cubicBezTo>
                    <a:cubicBezTo>
                      <a:pt x="20" y="153"/>
                      <a:pt x="21" y="153"/>
                      <a:pt x="21" y="153"/>
                    </a:cubicBezTo>
                    <a:cubicBezTo>
                      <a:pt x="22" y="152"/>
                      <a:pt x="22" y="152"/>
                      <a:pt x="23" y="151"/>
                    </a:cubicBezTo>
                    <a:cubicBezTo>
                      <a:pt x="23" y="151"/>
                      <a:pt x="22" y="150"/>
                      <a:pt x="22" y="150"/>
                    </a:cubicBezTo>
                    <a:moveTo>
                      <a:pt x="19" y="149"/>
                    </a:moveTo>
                    <a:cubicBezTo>
                      <a:pt x="19" y="150"/>
                      <a:pt x="18" y="151"/>
                      <a:pt x="18" y="151"/>
                    </a:cubicBezTo>
                    <a:cubicBezTo>
                      <a:pt x="18" y="152"/>
                      <a:pt x="19" y="152"/>
                      <a:pt x="19" y="152"/>
                    </a:cubicBezTo>
                    <a:cubicBezTo>
                      <a:pt x="20" y="152"/>
                      <a:pt x="21" y="151"/>
                      <a:pt x="21" y="150"/>
                    </a:cubicBezTo>
                    <a:cubicBezTo>
                      <a:pt x="21" y="150"/>
                      <a:pt x="20" y="149"/>
                      <a:pt x="19" y="149"/>
                    </a:cubicBezTo>
                    <a:moveTo>
                      <a:pt x="31" y="149"/>
                    </a:moveTo>
                    <a:cubicBezTo>
                      <a:pt x="30" y="151"/>
                      <a:pt x="30" y="151"/>
                      <a:pt x="30" y="151"/>
                    </a:cubicBezTo>
                    <a:cubicBezTo>
                      <a:pt x="31" y="152"/>
                      <a:pt x="32" y="153"/>
                      <a:pt x="34" y="154"/>
                    </a:cubicBezTo>
                    <a:cubicBezTo>
                      <a:pt x="34" y="153"/>
                      <a:pt x="35" y="152"/>
                      <a:pt x="35" y="151"/>
                    </a:cubicBezTo>
                    <a:cubicBezTo>
                      <a:pt x="31" y="149"/>
                      <a:pt x="31" y="149"/>
                      <a:pt x="31" y="149"/>
                    </a:cubicBezTo>
                    <a:moveTo>
                      <a:pt x="17" y="148"/>
                    </a:moveTo>
                    <a:cubicBezTo>
                      <a:pt x="17" y="149"/>
                      <a:pt x="16" y="149"/>
                      <a:pt x="16" y="150"/>
                    </a:cubicBezTo>
                    <a:cubicBezTo>
                      <a:pt x="16" y="151"/>
                      <a:pt x="17" y="151"/>
                      <a:pt x="18" y="151"/>
                    </a:cubicBezTo>
                    <a:cubicBezTo>
                      <a:pt x="18" y="151"/>
                      <a:pt x="18" y="151"/>
                      <a:pt x="18" y="151"/>
                    </a:cubicBezTo>
                    <a:cubicBezTo>
                      <a:pt x="18" y="151"/>
                      <a:pt x="18" y="150"/>
                      <a:pt x="19" y="149"/>
                    </a:cubicBezTo>
                    <a:cubicBezTo>
                      <a:pt x="18" y="148"/>
                      <a:pt x="18" y="148"/>
                      <a:pt x="17" y="148"/>
                    </a:cubicBezTo>
                    <a:moveTo>
                      <a:pt x="15" y="147"/>
                    </a:moveTo>
                    <a:cubicBezTo>
                      <a:pt x="14" y="149"/>
                      <a:pt x="14" y="149"/>
                      <a:pt x="14" y="149"/>
                    </a:cubicBezTo>
                    <a:cubicBezTo>
                      <a:pt x="14" y="150"/>
                      <a:pt x="15" y="150"/>
                      <a:pt x="15" y="150"/>
                    </a:cubicBezTo>
                    <a:cubicBezTo>
                      <a:pt x="16" y="149"/>
                      <a:pt x="16" y="148"/>
                      <a:pt x="17" y="148"/>
                    </a:cubicBezTo>
                    <a:cubicBezTo>
                      <a:pt x="16" y="147"/>
                      <a:pt x="16" y="147"/>
                      <a:pt x="15" y="147"/>
                    </a:cubicBezTo>
                    <a:moveTo>
                      <a:pt x="27" y="146"/>
                    </a:moveTo>
                    <a:cubicBezTo>
                      <a:pt x="27" y="147"/>
                      <a:pt x="26" y="148"/>
                      <a:pt x="25" y="149"/>
                    </a:cubicBezTo>
                    <a:cubicBezTo>
                      <a:pt x="26" y="149"/>
                      <a:pt x="26" y="149"/>
                      <a:pt x="27" y="149"/>
                    </a:cubicBezTo>
                    <a:cubicBezTo>
                      <a:pt x="27" y="149"/>
                      <a:pt x="27" y="148"/>
                      <a:pt x="28" y="147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moveTo>
                      <a:pt x="14" y="146"/>
                    </a:moveTo>
                    <a:cubicBezTo>
                      <a:pt x="12" y="148"/>
                      <a:pt x="12" y="148"/>
                      <a:pt x="12" y="148"/>
                    </a:cubicBezTo>
                    <a:cubicBezTo>
                      <a:pt x="13" y="149"/>
                      <a:pt x="13" y="149"/>
                      <a:pt x="14" y="149"/>
                    </a:cubicBezTo>
                    <a:cubicBezTo>
                      <a:pt x="14" y="148"/>
                      <a:pt x="14" y="147"/>
                      <a:pt x="15" y="147"/>
                    </a:cubicBezTo>
                    <a:cubicBezTo>
                      <a:pt x="14" y="146"/>
                      <a:pt x="14" y="146"/>
                      <a:pt x="14" y="146"/>
                    </a:cubicBezTo>
                    <a:moveTo>
                      <a:pt x="13" y="145"/>
                    </a:moveTo>
                    <a:cubicBezTo>
                      <a:pt x="12" y="146"/>
                      <a:pt x="12" y="147"/>
                      <a:pt x="11" y="148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2" y="147"/>
                      <a:pt x="12" y="146"/>
                      <a:pt x="13" y="145"/>
                    </a:cubicBezTo>
                    <a:cubicBezTo>
                      <a:pt x="13" y="145"/>
                      <a:pt x="13" y="145"/>
                      <a:pt x="13" y="145"/>
                    </a:cubicBezTo>
                    <a:moveTo>
                      <a:pt x="25" y="145"/>
                    </a:moveTo>
                    <a:cubicBezTo>
                      <a:pt x="25" y="146"/>
                      <a:pt x="24" y="147"/>
                      <a:pt x="24" y="148"/>
                    </a:cubicBezTo>
                    <a:cubicBezTo>
                      <a:pt x="24" y="148"/>
                      <a:pt x="24" y="148"/>
                      <a:pt x="25" y="148"/>
                    </a:cubicBezTo>
                    <a:cubicBezTo>
                      <a:pt x="25" y="147"/>
                      <a:pt x="26" y="147"/>
                      <a:pt x="26" y="146"/>
                    </a:cubicBezTo>
                    <a:cubicBezTo>
                      <a:pt x="25" y="145"/>
                      <a:pt x="25" y="145"/>
                      <a:pt x="25" y="145"/>
                    </a:cubicBezTo>
                    <a:moveTo>
                      <a:pt x="23" y="144"/>
                    </a:moveTo>
                    <a:cubicBezTo>
                      <a:pt x="23" y="145"/>
                      <a:pt x="22" y="145"/>
                      <a:pt x="21" y="146"/>
                    </a:cubicBezTo>
                    <a:cubicBezTo>
                      <a:pt x="22" y="147"/>
                      <a:pt x="22" y="147"/>
                      <a:pt x="23" y="147"/>
                    </a:cubicBezTo>
                    <a:cubicBezTo>
                      <a:pt x="24" y="146"/>
                      <a:pt x="24" y="146"/>
                      <a:pt x="25" y="145"/>
                    </a:cubicBezTo>
                    <a:cubicBezTo>
                      <a:pt x="23" y="144"/>
                      <a:pt x="23" y="144"/>
                      <a:pt x="23" y="144"/>
                    </a:cubicBezTo>
                    <a:moveTo>
                      <a:pt x="20" y="142"/>
                    </a:moveTo>
                    <a:cubicBezTo>
                      <a:pt x="20" y="143"/>
                      <a:pt x="19" y="144"/>
                      <a:pt x="19" y="145"/>
                    </a:cubicBezTo>
                    <a:cubicBezTo>
                      <a:pt x="19" y="145"/>
                      <a:pt x="20" y="145"/>
                      <a:pt x="21" y="146"/>
                    </a:cubicBezTo>
                    <a:cubicBezTo>
                      <a:pt x="21" y="145"/>
                      <a:pt x="21" y="144"/>
                      <a:pt x="22" y="143"/>
                    </a:cubicBezTo>
                    <a:cubicBezTo>
                      <a:pt x="20" y="142"/>
                      <a:pt x="20" y="142"/>
                      <a:pt x="20" y="142"/>
                    </a:cubicBezTo>
                    <a:moveTo>
                      <a:pt x="40" y="142"/>
                    </a:moveTo>
                    <a:cubicBezTo>
                      <a:pt x="39" y="143"/>
                      <a:pt x="38" y="145"/>
                      <a:pt x="37" y="146"/>
                    </a:cubicBezTo>
                    <a:cubicBezTo>
                      <a:pt x="38" y="146"/>
                      <a:pt x="38" y="146"/>
                      <a:pt x="38" y="146"/>
                    </a:cubicBezTo>
                    <a:cubicBezTo>
                      <a:pt x="38" y="145"/>
                      <a:pt x="39" y="143"/>
                      <a:pt x="40" y="142"/>
                    </a:cubicBezTo>
                    <a:moveTo>
                      <a:pt x="18" y="141"/>
                    </a:moveTo>
                    <a:cubicBezTo>
                      <a:pt x="17" y="143"/>
                      <a:pt x="17" y="143"/>
                      <a:pt x="17" y="143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8" y="144"/>
                      <a:pt x="18" y="144"/>
                      <a:pt x="19" y="144"/>
                    </a:cubicBezTo>
                    <a:cubicBezTo>
                      <a:pt x="19" y="144"/>
                      <a:pt x="20" y="143"/>
                      <a:pt x="20" y="142"/>
                    </a:cubicBezTo>
                    <a:cubicBezTo>
                      <a:pt x="18" y="141"/>
                      <a:pt x="18" y="141"/>
                      <a:pt x="18" y="141"/>
                    </a:cubicBezTo>
                    <a:moveTo>
                      <a:pt x="17" y="140"/>
                    </a:moveTo>
                    <a:cubicBezTo>
                      <a:pt x="16" y="141"/>
                      <a:pt x="16" y="142"/>
                      <a:pt x="15" y="142"/>
                    </a:cubicBezTo>
                    <a:cubicBezTo>
                      <a:pt x="16" y="143"/>
                      <a:pt x="16" y="143"/>
                      <a:pt x="17" y="143"/>
                    </a:cubicBezTo>
                    <a:cubicBezTo>
                      <a:pt x="17" y="142"/>
                      <a:pt x="18" y="142"/>
                      <a:pt x="18" y="141"/>
                    </a:cubicBezTo>
                    <a:cubicBezTo>
                      <a:pt x="17" y="140"/>
                      <a:pt x="17" y="140"/>
                      <a:pt x="17" y="140"/>
                    </a:cubicBezTo>
                    <a:moveTo>
                      <a:pt x="16" y="139"/>
                    </a:moveTo>
                    <a:cubicBezTo>
                      <a:pt x="16" y="140"/>
                      <a:pt x="15" y="141"/>
                      <a:pt x="15" y="142"/>
                    </a:cubicBezTo>
                    <a:cubicBezTo>
                      <a:pt x="15" y="142"/>
                      <a:pt x="15" y="142"/>
                      <a:pt x="15" y="142"/>
                    </a:cubicBezTo>
                    <a:cubicBezTo>
                      <a:pt x="15" y="141"/>
                      <a:pt x="16" y="140"/>
                      <a:pt x="16" y="140"/>
                    </a:cubicBezTo>
                    <a:cubicBezTo>
                      <a:pt x="16" y="139"/>
                      <a:pt x="16" y="139"/>
                      <a:pt x="16" y="139"/>
                    </a:cubicBezTo>
                    <a:moveTo>
                      <a:pt x="33" y="138"/>
                    </a:moveTo>
                    <a:cubicBezTo>
                      <a:pt x="32" y="139"/>
                      <a:pt x="31" y="141"/>
                      <a:pt x="30" y="142"/>
                    </a:cubicBezTo>
                    <a:cubicBezTo>
                      <a:pt x="31" y="143"/>
                      <a:pt x="31" y="143"/>
                      <a:pt x="31" y="143"/>
                    </a:cubicBezTo>
                    <a:cubicBezTo>
                      <a:pt x="32" y="141"/>
                      <a:pt x="33" y="140"/>
                      <a:pt x="34" y="138"/>
                    </a:cubicBezTo>
                    <a:cubicBezTo>
                      <a:pt x="33" y="138"/>
                      <a:pt x="33" y="138"/>
                      <a:pt x="33" y="138"/>
                    </a:cubicBezTo>
                    <a:moveTo>
                      <a:pt x="31" y="137"/>
                    </a:moveTo>
                    <a:cubicBezTo>
                      <a:pt x="30" y="139"/>
                      <a:pt x="29" y="140"/>
                      <a:pt x="28" y="141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30" y="140"/>
                      <a:pt x="31" y="139"/>
                      <a:pt x="32" y="138"/>
                    </a:cubicBezTo>
                    <a:cubicBezTo>
                      <a:pt x="31" y="138"/>
                      <a:pt x="31" y="137"/>
                      <a:pt x="31" y="137"/>
                    </a:cubicBezTo>
                    <a:moveTo>
                      <a:pt x="28" y="136"/>
                    </a:moveTo>
                    <a:cubicBezTo>
                      <a:pt x="27" y="137"/>
                      <a:pt x="27" y="139"/>
                      <a:pt x="26" y="140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8" y="140"/>
                      <a:pt x="29" y="139"/>
                      <a:pt x="29" y="138"/>
                    </a:cubicBezTo>
                    <a:cubicBezTo>
                      <a:pt x="29" y="138"/>
                      <a:pt x="30" y="137"/>
                      <a:pt x="30" y="137"/>
                    </a:cubicBezTo>
                    <a:cubicBezTo>
                      <a:pt x="29" y="137"/>
                      <a:pt x="29" y="136"/>
                      <a:pt x="28" y="136"/>
                    </a:cubicBezTo>
                    <a:moveTo>
                      <a:pt x="24" y="135"/>
                    </a:moveTo>
                    <a:cubicBezTo>
                      <a:pt x="24" y="136"/>
                      <a:pt x="23" y="137"/>
                      <a:pt x="23" y="138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5" y="138"/>
                      <a:pt x="26" y="137"/>
                      <a:pt x="26" y="135"/>
                    </a:cubicBezTo>
                    <a:cubicBezTo>
                      <a:pt x="26" y="135"/>
                      <a:pt x="25" y="135"/>
                      <a:pt x="24" y="135"/>
                    </a:cubicBezTo>
                    <a:moveTo>
                      <a:pt x="22" y="134"/>
                    </a:moveTo>
                    <a:cubicBezTo>
                      <a:pt x="21" y="137"/>
                      <a:pt x="21" y="137"/>
                      <a:pt x="21" y="137"/>
                    </a:cubicBezTo>
                    <a:cubicBezTo>
                      <a:pt x="22" y="138"/>
                      <a:pt x="22" y="138"/>
                      <a:pt x="22" y="138"/>
                    </a:cubicBezTo>
                    <a:cubicBezTo>
                      <a:pt x="23" y="137"/>
                      <a:pt x="24" y="136"/>
                      <a:pt x="24" y="135"/>
                    </a:cubicBezTo>
                    <a:cubicBezTo>
                      <a:pt x="24" y="134"/>
                      <a:pt x="23" y="134"/>
                      <a:pt x="22" y="134"/>
                    </a:cubicBezTo>
                    <a:moveTo>
                      <a:pt x="30" y="134"/>
                    </a:move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4"/>
                      <a:pt x="31" y="135"/>
                      <a:pt x="31" y="135"/>
                    </a:cubicBezTo>
                    <a:cubicBezTo>
                      <a:pt x="31" y="135"/>
                      <a:pt x="31" y="135"/>
                      <a:pt x="31" y="135"/>
                    </a:cubicBezTo>
                    <a:cubicBezTo>
                      <a:pt x="31" y="134"/>
                      <a:pt x="30" y="134"/>
                      <a:pt x="30" y="134"/>
                    </a:cubicBezTo>
                    <a:moveTo>
                      <a:pt x="35" y="144"/>
                    </a:moveTo>
                    <a:cubicBezTo>
                      <a:pt x="35" y="142"/>
                      <a:pt x="36" y="141"/>
                      <a:pt x="37" y="140"/>
                    </a:cubicBezTo>
                    <a:cubicBezTo>
                      <a:pt x="36" y="142"/>
                      <a:pt x="35" y="143"/>
                      <a:pt x="34" y="144"/>
                    </a:cubicBezTo>
                    <a:cubicBezTo>
                      <a:pt x="34" y="144"/>
                      <a:pt x="35" y="144"/>
                      <a:pt x="35" y="144"/>
                    </a:cubicBezTo>
                    <a:moveTo>
                      <a:pt x="40" y="133"/>
                    </a:moveTo>
                    <a:cubicBezTo>
                      <a:pt x="34" y="144"/>
                      <a:pt x="34" y="144"/>
                      <a:pt x="34" y="144"/>
                    </a:cubicBezTo>
                    <a:cubicBezTo>
                      <a:pt x="37" y="146"/>
                      <a:pt x="37" y="146"/>
                      <a:pt x="37" y="146"/>
                    </a:cubicBezTo>
                    <a:cubicBezTo>
                      <a:pt x="42" y="138"/>
                      <a:pt x="42" y="138"/>
                      <a:pt x="42" y="138"/>
                    </a:cubicBezTo>
                    <a:cubicBezTo>
                      <a:pt x="41" y="137"/>
                      <a:pt x="40" y="137"/>
                      <a:pt x="40" y="136"/>
                    </a:cubicBezTo>
                    <a:cubicBezTo>
                      <a:pt x="42" y="137"/>
                      <a:pt x="42" y="137"/>
                      <a:pt x="42" y="137"/>
                    </a:cubicBezTo>
                    <a:cubicBezTo>
                      <a:pt x="42" y="137"/>
                      <a:pt x="42" y="137"/>
                      <a:pt x="42" y="137"/>
                    </a:cubicBezTo>
                    <a:cubicBezTo>
                      <a:pt x="44" y="135"/>
                      <a:pt x="44" y="135"/>
                      <a:pt x="44" y="135"/>
                    </a:cubicBezTo>
                    <a:cubicBezTo>
                      <a:pt x="42" y="134"/>
                      <a:pt x="41" y="134"/>
                      <a:pt x="40" y="133"/>
                    </a:cubicBezTo>
                    <a:moveTo>
                      <a:pt x="21" y="133"/>
                    </a:moveTo>
                    <a:cubicBezTo>
                      <a:pt x="20" y="134"/>
                      <a:pt x="20" y="135"/>
                      <a:pt x="19" y="136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21" y="136"/>
                      <a:pt x="22" y="135"/>
                      <a:pt x="22" y="134"/>
                    </a:cubicBezTo>
                    <a:cubicBezTo>
                      <a:pt x="22" y="133"/>
                      <a:pt x="21" y="133"/>
                      <a:pt x="21" y="133"/>
                    </a:cubicBezTo>
                    <a:moveTo>
                      <a:pt x="20" y="133"/>
                    </a:moveTo>
                    <a:cubicBezTo>
                      <a:pt x="20" y="134"/>
                      <a:pt x="19" y="135"/>
                      <a:pt x="19" y="136"/>
                    </a:cubicBezTo>
                    <a:cubicBezTo>
                      <a:pt x="19" y="136"/>
                      <a:pt x="19" y="136"/>
                      <a:pt x="19" y="136"/>
                    </a:cubicBezTo>
                    <a:cubicBezTo>
                      <a:pt x="19" y="135"/>
                      <a:pt x="20" y="134"/>
                      <a:pt x="21" y="133"/>
                    </a:cubicBezTo>
                    <a:cubicBezTo>
                      <a:pt x="20" y="133"/>
                      <a:pt x="20" y="133"/>
                      <a:pt x="20" y="133"/>
                    </a:cubicBezTo>
                    <a:moveTo>
                      <a:pt x="37" y="131"/>
                    </a:moveTo>
                    <a:cubicBezTo>
                      <a:pt x="37" y="132"/>
                      <a:pt x="36" y="132"/>
                      <a:pt x="36" y="133"/>
                    </a:cubicBezTo>
                    <a:cubicBezTo>
                      <a:pt x="36" y="133"/>
                      <a:pt x="36" y="133"/>
                      <a:pt x="36" y="133"/>
                    </a:cubicBezTo>
                    <a:cubicBezTo>
                      <a:pt x="35" y="134"/>
                      <a:pt x="34" y="135"/>
                      <a:pt x="34" y="137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6" y="135"/>
                      <a:pt x="37" y="134"/>
                      <a:pt x="38" y="132"/>
                    </a:cubicBezTo>
                    <a:cubicBezTo>
                      <a:pt x="38" y="132"/>
                      <a:pt x="37" y="131"/>
                      <a:pt x="37" y="131"/>
                    </a:cubicBezTo>
                    <a:moveTo>
                      <a:pt x="24" y="130"/>
                    </a:moveTo>
                    <a:cubicBezTo>
                      <a:pt x="24" y="131"/>
                      <a:pt x="24" y="131"/>
                      <a:pt x="24" y="131"/>
                    </a:cubicBezTo>
                    <a:cubicBezTo>
                      <a:pt x="25" y="131"/>
                      <a:pt x="27" y="132"/>
                      <a:pt x="28" y="133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27" y="132"/>
                      <a:pt x="26" y="131"/>
                      <a:pt x="24" y="130"/>
                    </a:cubicBezTo>
                    <a:moveTo>
                      <a:pt x="35" y="130"/>
                    </a:moveTo>
                    <a:cubicBezTo>
                      <a:pt x="34" y="132"/>
                      <a:pt x="33" y="134"/>
                      <a:pt x="32" y="135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4" y="134"/>
                      <a:pt x="35" y="133"/>
                      <a:pt x="36" y="131"/>
                    </a:cubicBezTo>
                    <a:cubicBezTo>
                      <a:pt x="36" y="131"/>
                      <a:pt x="36" y="130"/>
                      <a:pt x="35" y="130"/>
                    </a:cubicBezTo>
                    <a:moveTo>
                      <a:pt x="23" y="129"/>
                    </a:moveTo>
                    <a:cubicBezTo>
                      <a:pt x="23" y="130"/>
                      <a:pt x="23" y="130"/>
                      <a:pt x="23" y="130"/>
                    </a:cubicBezTo>
                    <a:cubicBezTo>
                      <a:pt x="23" y="130"/>
                      <a:pt x="23" y="130"/>
                      <a:pt x="24" y="131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0"/>
                      <a:pt x="23" y="130"/>
                      <a:pt x="23" y="129"/>
                    </a:cubicBezTo>
                    <a:moveTo>
                      <a:pt x="23" y="129"/>
                    </a:moveTo>
                    <a:cubicBezTo>
                      <a:pt x="22" y="129"/>
                      <a:pt x="22" y="129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3" y="130"/>
                      <a:pt x="23" y="129"/>
                      <a:pt x="23" y="129"/>
                    </a:cubicBezTo>
                    <a:cubicBezTo>
                      <a:pt x="23" y="129"/>
                      <a:pt x="23" y="129"/>
                      <a:pt x="23" y="129"/>
                    </a:cubicBezTo>
                    <a:moveTo>
                      <a:pt x="33" y="129"/>
                    </a:moveTo>
                    <a:cubicBezTo>
                      <a:pt x="32" y="130"/>
                      <a:pt x="32" y="131"/>
                      <a:pt x="31" y="132"/>
                    </a:cubicBezTo>
                    <a:cubicBezTo>
                      <a:pt x="30" y="133"/>
                      <a:pt x="30" y="133"/>
                      <a:pt x="30" y="134"/>
                    </a:cubicBezTo>
                    <a:cubicBezTo>
                      <a:pt x="30" y="134"/>
                      <a:pt x="31" y="134"/>
                      <a:pt x="31" y="135"/>
                    </a:cubicBezTo>
                    <a:cubicBezTo>
                      <a:pt x="32" y="133"/>
                      <a:pt x="33" y="131"/>
                      <a:pt x="35" y="130"/>
                    </a:cubicBezTo>
                    <a:cubicBezTo>
                      <a:pt x="34" y="129"/>
                      <a:pt x="34" y="129"/>
                      <a:pt x="33" y="129"/>
                    </a:cubicBezTo>
                    <a:moveTo>
                      <a:pt x="45" y="126"/>
                    </a:moveTo>
                    <a:cubicBezTo>
                      <a:pt x="44" y="128"/>
                      <a:pt x="44" y="128"/>
                      <a:pt x="44" y="128"/>
                    </a:cubicBezTo>
                    <a:cubicBezTo>
                      <a:pt x="45" y="129"/>
                      <a:pt x="46" y="129"/>
                      <a:pt x="47" y="130"/>
                    </a:cubicBezTo>
                    <a:cubicBezTo>
                      <a:pt x="47" y="129"/>
                      <a:pt x="47" y="129"/>
                      <a:pt x="48" y="128"/>
                    </a:cubicBezTo>
                    <a:cubicBezTo>
                      <a:pt x="47" y="128"/>
                      <a:pt x="46" y="127"/>
                      <a:pt x="45" y="126"/>
                    </a:cubicBezTo>
                    <a:moveTo>
                      <a:pt x="44" y="126"/>
                    </a:moveTo>
                    <a:cubicBezTo>
                      <a:pt x="44" y="127"/>
                      <a:pt x="43" y="127"/>
                      <a:pt x="43" y="128"/>
                    </a:cubicBezTo>
                    <a:cubicBezTo>
                      <a:pt x="43" y="128"/>
                      <a:pt x="43" y="128"/>
                      <a:pt x="44" y="128"/>
                    </a:cubicBezTo>
                    <a:cubicBezTo>
                      <a:pt x="44" y="127"/>
                      <a:pt x="44" y="127"/>
                      <a:pt x="45" y="126"/>
                    </a:cubicBezTo>
                    <a:cubicBezTo>
                      <a:pt x="44" y="126"/>
                      <a:pt x="44" y="126"/>
                      <a:pt x="44" y="126"/>
                    </a:cubicBezTo>
                    <a:moveTo>
                      <a:pt x="27" y="125"/>
                    </a:moveTo>
                    <a:cubicBezTo>
                      <a:pt x="25" y="130"/>
                      <a:pt x="25" y="130"/>
                      <a:pt x="25" y="130"/>
                    </a:cubicBezTo>
                    <a:cubicBezTo>
                      <a:pt x="26" y="131"/>
                      <a:pt x="27" y="132"/>
                      <a:pt x="28" y="132"/>
                    </a:cubicBezTo>
                    <a:cubicBezTo>
                      <a:pt x="29" y="131"/>
                      <a:pt x="30" y="129"/>
                      <a:pt x="31" y="128"/>
                    </a:cubicBezTo>
                    <a:cubicBezTo>
                      <a:pt x="30" y="127"/>
                      <a:pt x="28" y="126"/>
                      <a:pt x="27" y="125"/>
                    </a:cubicBezTo>
                    <a:moveTo>
                      <a:pt x="26" y="125"/>
                    </a:moveTo>
                    <a:cubicBezTo>
                      <a:pt x="25" y="126"/>
                      <a:pt x="24" y="128"/>
                      <a:pt x="23" y="129"/>
                    </a:cubicBezTo>
                    <a:cubicBezTo>
                      <a:pt x="24" y="129"/>
                      <a:pt x="24" y="130"/>
                      <a:pt x="24" y="130"/>
                    </a:cubicBezTo>
                    <a:cubicBezTo>
                      <a:pt x="25" y="128"/>
                      <a:pt x="26" y="127"/>
                      <a:pt x="27" y="125"/>
                    </a:cubicBezTo>
                    <a:cubicBezTo>
                      <a:pt x="27" y="125"/>
                      <a:pt x="26" y="125"/>
                      <a:pt x="26" y="125"/>
                    </a:cubicBezTo>
                    <a:moveTo>
                      <a:pt x="46" y="125"/>
                    </a:moveTo>
                    <a:cubicBezTo>
                      <a:pt x="45" y="125"/>
                      <a:pt x="45" y="125"/>
                      <a:pt x="45" y="125"/>
                    </a:cubicBezTo>
                    <a:cubicBezTo>
                      <a:pt x="46" y="126"/>
                      <a:pt x="47" y="126"/>
                      <a:pt x="48" y="127"/>
                    </a:cubicBezTo>
                    <a:cubicBezTo>
                      <a:pt x="49" y="127"/>
                      <a:pt x="49" y="127"/>
                      <a:pt x="49" y="126"/>
                    </a:cubicBezTo>
                    <a:cubicBezTo>
                      <a:pt x="48" y="126"/>
                      <a:pt x="47" y="125"/>
                      <a:pt x="46" y="125"/>
                    </a:cubicBezTo>
                    <a:moveTo>
                      <a:pt x="25" y="124"/>
                    </a:moveTo>
                    <a:cubicBezTo>
                      <a:pt x="25" y="126"/>
                      <a:pt x="24" y="127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3" y="129"/>
                      <a:pt x="23" y="129"/>
                      <a:pt x="23" y="129"/>
                    </a:cubicBezTo>
                    <a:cubicBezTo>
                      <a:pt x="24" y="127"/>
                      <a:pt x="25" y="126"/>
                      <a:pt x="26" y="125"/>
                    </a:cubicBezTo>
                    <a:cubicBezTo>
                      <a:pt x="26" y="125"/>
                      <a:pt x="25" y="124"/>
                      <a:pt x="25" y="124"/>
                    </a:cubicBezTo>
                    <a:moveTo>
                      <a:pt x="41" y="124"/>
                    </a:moveTo>
                    <a:cubicBezTo>
                      <a:pt x="41" y="125"/>
                      <a:pt x="41" y="125"/>
                      <a:pt x="40" y="126"/>
                    </a:cubicBezTo>
                    <a:cubicBezTo>
                      <a:pt x="41" y="126"/>
                      <a:pt x="41" y="126"/>
                      <a:pt x="41" y="127"/>
                    </a:cubicBezTo>
                    <a:cubicBezTo>
                      <a:pt x="42" y="126"/>
                      <a:pt x="42" y="126"/>
                      <a:pt x="43" y="125"/>
                    </a:cubicBezTo>
                    <a:cubicBezTo>
                      <a:pt x="42" y="125"/>
                      <a:pt x="42" y="125"/>
                      <a:pt x="41" y="124"/>
                    </a:cubicBezTo>
                    <a:moveTo>
                      <a:pt x="45" y="124"/>
                    </a:moveTo>
                    <a:cubicBezTo>
                      <a:pt x="45" y="124"/>
                      <a:pt x="45" y="125"/>
                      <a:pt x="45" y="125"/>
                    </a:cubicBezTo>
                    <a:cubicBezTo>
                      <a:pt x="45" y="125"/>
                      <a:pt x="45" y="125"/>
                      <a:pt x="45" y="125"/>
                    </a:cubicBezTo>
                    <a:cubicBezTo>
                      <a:pt x="45" y="125"/>
                      <a:pt x="46" y="125"/>
                      <a:pt x="46" y="124"/>
                    </a:cubicBezTo>
                    <a:cubicBezTo>
                      <a:pt x="46" y="124"/>
                      <a:pt x="45" y="124"/>
                      <a:pt x="45" y="124"/>
                    </a:cubicBezTo>
                    <a:moveTo>
                      <a:pt x="40" y="123"/>
                    </a:moveTo>
                    <a:cubicBezTo>
                      <a:pt x="39" y="124"/>
                      <a:pt x="39" y="124"/>
                      <a:pt x="39" y="125"/>
                    </a:cubicBezTo>
                    <a:cubicBezTo>
                      <a:pt x="39" y="125"/>
                      <a:pt x="39" y="125"/>
                      <a:pt x="40" y="126"/>
                    </a:cubicBezTo>
                    <a:cubicBezTo>
                      <a:pt x="40" y="125"/>
                      <a:pt x="40" y="124"/>
                      <a:pt x="41" y="124"/>
                    </a:cubicBezTo>
                    <a:cubicBezTo>
                      <a:pt x="40" y="124"/>
                      <a:pt x="40" y="123"/>
                      <a:pt x="40" y="123"/>
                    </a:cubicBezTo>
                    <a:moveTo>
                      <a:pt x="47" y="123"/>
                    </a:moveTo>
                    <a:cubicBezTo>
                      <a:pt x="46" y="124"/>
                      <a:pt x="46" y="124"/>
                      <a:pt x="46" y="124"/>
                    </a:cubicBezTo>
                    <a:cubicBezTo>
                      <a:pt x="47" y="125"/>
                      <a:pt x="48" y="125"/>
                      <a:pt x="49" y="126"/>
                    </a:cubicBezTo>
                    <a:cubicBezTo>
                      <a:pt x="49" y="125"/>
                      <a:pt x="49" y="125"/>
                      <a:pt x="50" y="125"/>
                    </a:cubicBezTo>
                    <a:cubicBezTo>
                      <a:pt x="49" y="124"/>
                      <a:pt x="48" y="124"/>
                      <a:pt x="47" y="123"/>
                    </a:cubicBezTo>
                    <a:moveTo>
                      <a:pt x="42" y="123"/>
                    </a:move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4"/>
                      <a:pt x="43" y="124"/>
                      <a:pt x="43" y="124"/>
                    </a:cubicBezTo>
                    <a:cubicBezTo>
                      <a:pt x="43" y="124"/>
                      <a:pt x="43" y="124"/>
                      <a:pt x="43" y="123"/>
                    </a:cubicBezTo>
                    <a:cubicBezTo>
                      <a:pt x="43" y="123"/>
                      <a:pt x="43" y="123"/>
                      <a:pt x="42" y="123"/>
                    </a:cubicBezTo>
                    <a:moveTo>
                      <a:pt x="46" y="123"/>
                    </a:moveTo>
                    <a:cubicBezTo>
                      <a:pt x="46" y="123"/>
                      <a:pt x="46" y="123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ubicBezTo>
                      <a:pt x="46" y="124"/>
                      <a:pt x="46" y="123"/>
                      <a:pt x="46" y="123"/>
                    </a:cubicBezTo>
                    <a:cubicBezTo>
                      <a:pt x="46" y="123"/>
                      <a:pt x="46" y="123"/>
                      <a:pt x="46" y="123"/>
                    </a:cubicBezTo>
                    <a:moveTo>
                      <a:pt x="43" y="123"/>
                    </a:moveTo>
                    <a:cubicBezTo>
                      <a:pt x="43" y="123"/>
                      <a:pt x="43" y="123"/>
                      <a:pt x="42" y="123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3" y="123"/>
                      <a:pt x="43" y="123"/>
                      <a:pt x="43" y="123"/>
                    </a:cubicBezTo>
                    <a:moveTo>
                      <a:pt x="47" y="122"/>
                    </a:moveTo>
                    <a:cubicBezTo>
                      <a:pt x="47" y="123"/>
                      <a:pt x="47" y="123"/>
                      <a:pt x="47" y="123"/>
                    </a:cubicBezTo>
                    <a:cubicBezTo>
                      <a:pt x="48" y="123"/>
                      <a:pt x="49" y="124"/>
                      <a:pt x="50" y="124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49" y="124"/>
                      <a:pt x="48" y="123"/>
                      <a:pt x="47" y="122"/>
                    </a:cubicBezTo>
                    <a:moveTo>
                      <a:pt x="46" y="122"/>
                    </a:moveTo>
                    <a:cubicBezTo>
                      <a:pt x="46" y="122"/>
                      <a:pt x="46" y="122"/>
                      <a:pt x="46" y="122"/>
                    </a:cubicBezTo>
                    <a:cubicBezTo>
                      <a:pt x="46" y="122"/>
                      <a:pt x="47" y="122"/>
                      <a:pt x="47" y="123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6" y="122"/>
                    </a:cubicBezTo>
                    <a:moveTo>
                      <a:pt x="38" y="122"/>
                    </a:moveTo>
                    <a:cubicBezTo>
                      <a:pt x="37" y="122"/>
                      <a:pt x="37" y="123"/>
                      <a:pt x="36" y="124"/>
                    </a:cubicBezTo>
                    <a:cubicBezTo>
                      <a:pt x="37" y="124"/>
                      <a:pt x="37" y="124"/>
                      <a:pt x="38" y="125"/>
                    </a:cubicBezTo>
                    <a:cubicBezTo>
                      <a:pt x="38" y="124"/>
                      <a:pt x="39" y="123"/>
                      <a:pt x="39" y="123"/>
                    </a:cubicBezTo>
                    <a:cubicBezTo>
                      <a:pt x="39" y="122"/>
                      <a:pt x="38" y="122"/>
                      <a:pt x="38" y="122"/>
                    </a:cubicBezTo>
                    <a:moveTo>
                      <a:pt x="47" y="122"/>
                    </a:moveTo>
                    <a:cubicBezTo>
                      <a:pt x="47" y="122"/>
                      <a:pt x="47" y="122"/>
                      <a:pt x="47" y="122"/>
                    </a:cubicBezTo>
                    <a:cubicBezTo>
                      <a:pt x="49" y="123"/>
                      <a:pt x="50" y="123"/>
                      <a:pt x="50" y="123"/>
                    </a:cubicBezTo>
                    <a:cubicBezTo>
                      <a:pt x="50" y="123"/>
                      <a:pt x="49" y="123"/>
                      <a:pt x="47" y="122"/>
                    </a:cubicBezTo>
                    <a:moveTo>
                      <a:pt x="41" y="122"/>
                    </a:moveTo>
                    <a:cubicBezTo>
                      <a:pt x="41" y="122"/>
                      <a:pt x="40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2" y="122"/>
                    </a:cubicBezTo>
                    <a:cubicBezTo>
                      <a:pt x="41" y="122"/>
                      <a:pt x="41" y="122"/>
                      <a:pt x="41" y="122"/>
                    </a:cubicBezTo>
                    <a:moveTo>
                      <a:pt x="41" y="122"/>
                    </a:moveTo>
                    <a:cubicBezTo>
                      <a:pt x="41" y="122"/>
                      <a:pt x="41" y="122"/>
                      <a:pt x="41" y="122"/>
                    </a:cubicBezTo>
                    <a:cubicBezTo>
                      <a:pt x="41" y="122"/>
                      <a:pt x="41" y="122"/>
                      <a:pt x="42" y="122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1" y="122"/>
                      <a:pt x="41" y="122"/>
                      <a:pt x="41" y="122"/>
                    </a:cubicBezTo>
                    <a:moveTo>
                      <a:pt x="47" y="121"/>
                    </a:moveTo>
                    <a:cubicBezTo>
                      <a:pt x="47" y="121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1"/>
                      <a:pt x="47" y="121"/>
                    </a:cubicBezTo>
                    <a:moveTo>
                      <a:pt x="43" y="121"/>
                    </a:moveTo>
                    <a:cubicBezTo>
                      <a:pt x="43" y="121"/>
                      <a:pt x="43" y="122"/>
                      <a:pt x="43" y="122"/>
                    </a:cubicBezTo>
                    <a:cubicBezTo>
                      <a:pt x="43" y="122"/>
                      <a:pt x="44" y="122"/>
                      <a:pt x="44" y="123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44" y="122"/>
                      <a:pt x="44" y="121"/>
                      <a:pt x="43" y="121"/>
                    </a:cubicBezTo>
                    <a:moveTo>
                      <a:pt x="41" y="121"/>
                    </a:moveTo>
                    <a:cubicBezTo>
                      <a:pt x="41" y="121"/>
                      <a:pt x="41" y="121"/>
                      <a:pt x="41" y="121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1"/>
                      <a:pt x="41" y="121"/>
                      <a:pt x="41" y="121"/>
                    </a:cubicBezTo>
                    <a:moveTo>
                      <a:pt x="38" y="120"/>
                    </a:moveTo>
                    <a:cubicBezTo>
                      <a:pt x="38" y="121"/>
                      <a:pt x="38" y="121"/>
                      <a:pt x="38" y="121"/>
                    </a:cubicBezTo>
                    <a:cubicBezTo>
                      <a:pt x="39" y="121"/>
                      <a:pt x="39" y="122"/>
                      <a:pt x="40" y="122"/>
                    </a:cubicBezTo>
                    <a:cubicBezTo>
                      <a:pt x="40" y="122"/>
                      <a:pt x="40" y="122"/>
                      <a:pt x="40" y="121"/>
                    </a:cubicBezTo>
                    <a:cubicBezTo>
                      <a:pt x="39" y="121"/>
                      <a:pt x="39" y="121"/>
                      <a:pt x="38" y="120"/>
                    </a:cubicBezTo>
                    <a:moveTo>
                      <a:pt x="44" y="120"/>
                    </a:move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1"/>
                      <a:pt x="44" y="121"/>
                      <a:pt x="45" y="121"/>
                    </a:cubicBezTo>
                    <a:cubicBezTo>
                      <a:pt x="45" y="121"/>
                      <a:pt x="45" y="121"/>
                      <a:pt x="45" y="121"/>
                    </a:cubicBezTo>
                    <a:cubicBezTo>
                      <a:pt x="45" y="121"/>
                      <a:pt x="44" y="121"/>
                      <a:pt x="44" y="120"/>
                    </a:cubicBezTo>
                    <a:moveTo>
                      <a:pt x="48" y="120"/>
                    </a:move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2"/>
                      <a:pt x="50" y="122"/>
                      <a:pt x="51" y="123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0" y="121"/>
                      <a:pt x="49" y="121"/>
                      <a:pt x="48" y="120"/>
                    </a:cubicBezTo>
                    <a:moveTo>
                      <a:pt x="39" y="120"/>
                    </a:moveTo>
                    <a:cubicBezTo>
                      <a:pt x="39" y="120"/>
                      <a:pt x="39" y="120"/>
                      <a:pt x="39" y="120"/>
                    </a:cubicBezTo>
                    <a:cubicBezTo>
                      <a:pt x="39" y="121"/>
                      <a:pt x="39" y="121"/>
                      <a:pt x="40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1"/>
                      <a:pt x="39" y="120"/>
                      <a:pt x="39" y="120"/>
                    </a:cubicBezTo>
                    <a:moveTo>
                      <a:pt x="42" y="120"/>
                    </a:moveTo>
                    <a:cubicBezTo>
                      <a:pt x="42" y="120"/>
                      <a:pt x="41" y="121"/>
                      <a:pt x="41" y="121"/>
                    </a:cubicBezTo>
                    <a:cubicBezTo>
                      <a:pt x="42" y="121"/>
                      <a:pt x="42" y="121"/>
                      <a:pt x="42" y="122"/>
                    </a:cubicBezTo>
                    <a:cubicBezTo>
                      <a:pt x="42" y="121"/>
                      <a:pt x="42" y="121"/>
                      <a:pt x="43" y="121"/>
                    </a:cubicBezTo>
                    <a:cubicBezTo>
                      <a:pt x="42" y="121"/>
                      <a:pt x="42" y="120"/>
                      <a:pt x="42" y="120"/>
                    </a:cubicBezTo>
                    <a:moveTo>
                      <a:pt x="48" y="120"/>
                    </a:moveTo>
                    <a:cubicBezTo>
                      <a:pt x="48" y="120"/>
                      <a:pt x="47" y="120"/>
                      <a:pt x="47" y="121"/>
                    </a:cubicBezTo>
                    <a:cubicBezTo>
                      <a:pt x="47" y="121"/>
                      <a:pt x="48" y="121"/>
                      <a:pt x="48" y="121"/>
                    </a:cubicBezTo>
                    <a:cubicBezTo>
                      <a:pt x="48" y="121"/>
                      <a:pt x="48" y="120"/>
                      <a:pt x="48" y="120"/>
                    </a:cubicBezTo>
                    <a:cubicBezTo>
                      <a:pt x="48" y="120"/>
                      <a:pt x="48" y="120"/>
                      <a:pt x="48" y="120"/>
                    </a:cubicBezTo>
                    <a:moveTo>
                      <a:pt x="44" y="120"/>
                    </a:moveTo>
                    <a:cubicBezTo>
                      <a:pt x="44" y="120"/>
                      <a:pt x="44" y="120"/>
                      <a:pt x="44" y="120"/>
                    </a:cubicBezTo>
                    <a:cubicBezTo>
                      <a:pt x="45" y="120"/>
                      <a:pt x="45" y="121"/>
                      <a:pt x="45" y="121"/>
                    </a:cubicBezTo>
                    <a:cubicBezTo>
                      <a:pt x="45" y="121"/>
                      <a:pt x="45" y="121"/>
                      <a:pt x="45" y="120"/>
                    </a:cubicBezTo>
                    <a:cubicBezTo>
                      <a:pt x="45" y="120"/>
                      <a:pt x="45" y="120"/>
                      <a:pt x="44" y="120"/>
                    </a:cubicBezTo>
                    <a:moveTo>
                      <a:pt x="39" y="120"/>
                    </a:moveTo>
                    <a:cubicBezTo>
                      <a:pt x="39" y="120"/>
                      <a:pt x="39" y="120"/>
                      <a:pt x="39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0"/>
                      <a:pt x="39" y="120"/>
                      <a:pt x="39" y="120"/>
                    </a:cubicBezTo>
                    <a:moveTo>
                      <a:pt x="42" y="119"/>
                    </a:moveTo>
                    <a:cubicBezTo>
                      <a:pt x="42" y="119"/>
                      <a:pt x="42" y="120"/>
                      <a:pt x="42" y="120"/>
                    </a:cubicBezTo>
                    <a:cubicBezTo>
                      <a:pt x="42" y="120"/>
                      <a:pt x="43" y="120"/>
                      <a:pt x="43" y="120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3" y="120"/>
                      <a:pt x="42" y="120"/>
                      <a:pt x="42" y="119"/>
                    </a:cubicBezTo>
                    <a:moveTo>
                      <a:pt x="40" y="119"/>
                    </a:moveTo>
                    <a:cubicBezTo>
                      <a:pt x="39" y="119"/>
                      <a:pt x="39" y="119"/>
                      <a:pt x="39" y="120"/>
                    </a:cubicBezTo>
                    <a:cubicBezTo>
                      <a:pt x="39" y="120"/>
                      <a:pt x="40" y="120"/>
                      <a:pt x="40" y="120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40" y="119"/>
                      <a:pt x="40" y="119"/>
                      <a:pt x="40" y="119"/>
                    </a:cubicBezTo>
                    <a:moveTo>
                      <a:pt x="43" y="119"/>
                    </a:moveTo>
                    <a:cubicBezTo>
                      <a:pt x="43" y="119"/>
                      <a:pt x="42" y="119"/>
                      <a:pt x="42" y="119"/>
                    </a:cubicBezTo>
                    <a:cubicBezTo>
                      <a:pt x="43" y="119"/>
                      <a:pt x="43" y="119"/>
                      <a:pt x="43" y="120"/>
                    </a:cubicBezTo>
                    <a:cubicBezTo>
                      <a:pt x="43" y="120"/>
                      <a:pt x="43" y="119"/>
                      <a:pt x="44" y="119"/>
                    </a:cubicBezTo>
                    <a:cubicBezTo>
                      <a:pt x="43" y="119"/>
                      <a:pt x="43" y="119"/>
                      <a:pt x="43" y="119"/>
                    </a:cubicBezTo>
                    <a:moveTo>
                      <a:pt x="45" y="118"/>
                    </a:move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5" y="118"/>
                    </a:cubicBezTo>
                    <a:moveTo>
                      <a:pt x="40" y="118"/>
                    </a:moveTo>
                    <a:cubicBezTo>
                      <a:pt x="40" y="118"/>
                      <a:pt x="40" y="118"/>
                      <a:pt x="40" y="118"/>
                    </a:cubicBezTo>
                    <a:cubicBezTo>
                      <a:pt x="40" y="119"/>
                      <a:pt x="41" y="119"/>
                      <a:pt x="41" y="119"/>
                    </a:cubicBezTo>
                    <a:cubicBezTo>
                      <a:pt x="41" y="119"/>
                      <a:pt x="41" y="119"/>
                      <a:pt x="41" y="119"/>
                    </a:cubicBezTo>
                    <a:cubicBezTo>
                      <a:pt x="41" y="119"/>
                      <a:pt x="40" y="118"/>
                      <a:pt x="40" y="118"/>
                    </a:cubicBezTo>
                    <a:moveTo>
                      <a:pt x="40" y="117"/>
                    </a:moveTo>
                    <a:cubicBezTo>
                      <a:pt x="40" y="118"/>
                      <a:pt x="40" y="118"/>
                      <a:pt x="40" y="118"/>
                    </a:cubicBezTo>
                    <a:cubicBezTo>
                      <a:pt x="41" y="118"/>
                      <a:pt x="41" y="118"/>
                      <a:pt x="42" y="119"/>
                    </a:cubicBezTo>
                    <a:cubicBezTo>
                      <a:pt x="42" y="119"/>
                      <a:pt x="42" y="118"/>
                      <a:pt x="42" y="118"/>
                    </a:cubicBezTo>
                    <a:cubicBezTo>
                      <a:pt x="41" y="118"/>
                      <a:pt x="41" y="118"/>
                      <a:pt x="40" y="117"/>
                    </a:cubicBezTo>
                    <a:moveTo>
                      <a:pt x="43" y="117"/>
                    </a:move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8"/>
                      <a:pt x="44" y="118"/>
                      <a:pt x="44" y="119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3" y="117"/>
                    </a:cubicBezTo>
                    <a:moveTo>
                      <a:pt x="30" y="117"/>
                    </a:moveTo>
                    <a:cubicBezTo>
                      <a:pt x="29" y="118"/>
                      <a:pt x="29" y="118"/>
                      <a:pt x="29" y="119"/>
                    </a:cubicBezTo>
                    <a:cubicBezTo>
                      <a:pt x="30" y="120"/>
                      <a:pt x="32" y="121"/>
                      <a:pt x="34" y="122"/>
                    </a:cubicBezTo>
                    <a:cubicBezTo>
                      <a:pt x="34" y="121"/>
                      <a:pt x="35" y="121"/>
                      <a:pt x="35" y="120"/>
                    </a:cubicBezTo>
                    <a:cubicBezTo>
                      <a:pt x="33" y="119"/>
                      <a:pt x="32" y="118"/>
                      <a:pt x="30" y="117"/>
                    </a:cubicBezTo>
                    <a:moveTo>
                      <a:pt x="30" y="117"/>
                    </a:moveTo>
                    <a:cubicBezTo>
                      <a:pt x="30" y="117"/>
                      <a:pt x="30" y="117"/>
                      <a:pt x="30" y="117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0" y="117"/>
                      <a:pt x="30" y="117"/>
                      <a:pt x="30" y="117"/>
                    </a:cubicBezTo>
                    <a:moveTo>
                      <a:pt x="41" y="116"/>
                    </a:moveTo>
                    <a:cubicBezTo>
                      <a:pt x="41" y="116"/>
                      <a:pt x="41" y="116"/>
                      <a:pt x="41" y="117"/>
                    </a:cubicBezTo>
                    <a:cubicBezTo>
                      <a:pt x="41" y="117"/>
                      <a:pt x="42" y="117"/>
                      <a:pt x="42" y="118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2" y="117"/>
                      <a:pt x="42" y="116"/>
                      <a:pt x="41" y="116"/>
                    </a:cubicBezTo>
                    <a:moveTo>
                      <a:pt x="31" y="116"/>
                    </a:moveTo>
                    <a:cubicBezTo>
                      <a:pt x="30" y="116"/>
                      <a:pt x="30" y="116"/>
                      <a:pt x="30" y="117"/>
                    </a:cubicBezTo>
                    <a:cubicBezTo>
                      <a:pt x="32" y="118"/>
                      <a:pt x="34" y="119"/>
                      <a:pt x="35" y="120"/>
                    </a:cubicBezTo>
                    <a:cubicBezTo>
                      <a:pt x="35" y="119"/>
                      <a:pt x="36" y="119"/>
                      <a:pt x="36" y="119"/>
                    </a:cubicBezTo>
                    <a:cubicBezTo>
                      <a:pt x="34" y="118"/>
                      <a:pt x="32" y="117"/>
                      <a:pt x="31" y="116"/>
                    </a:cubicBezTo>
                    <a:moveTo>
                      <a:pt x="31" y="115"/>
                    </a:moveTo>
                    <a:cubicBezTo>
                      <a:pt x="31" y="116"/>
                      <a:pt x="31" y="116"/>
                      <a:pt x="31" y="116"/>
                    </a:cubicBezTo>
                    <a:cubicBezTo>
                      <a:pt x="32" y="117"/>
                      <a:pt x="34" y="118"/>
                      <a:pt x="36" y="119"/>
                    </a:cubicBezTo>
                    <a:cubicBezTo>
                      <a:pt x="36" y="119"/>
                      <a:pt x="36" y="119"/>
                      <a:pt x="36" y="119"/>
                    </a:cubicBezTo>
                    <a:cubicBezTo>
                      <a:pt x="34" y="118"/>
                      <a:pt x="33" y="117"/>
                      <a:pt x="31" y="115"/>
                    </a:cubicBezTo>
                    <a:moveTo>
                      <a:pt x="31" y="115"/>
                    </a:moveTo>
                    <a:cubicBezTo>
                      <a:pt x="31" y="115"/>
                      <a:pt x="31" y="115"/>
                      <a:pt x="31" y="115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5" y="117"/>
                      <a:pt x="33" y="116"/>
                      <a:pt x="31" y="115"/>
                    </a:cubicBezTo>
                    <a:moveTo>
                      <a:pt x="32" y="114"/>
                    </a:moveTo>
                    <a:cubicBezTo>
                      <a:pt x="32" y="114"/>
                      <a:pt x="31" y="115"/>
                      <a:pt x="31" y="115"/>
                    </a:cubicBezTo>
                    <a:cubicBezTo>
                      <a:pt x="33" y="116"/>
                      <a:pt x="35" y="117"/>
                      <a:pt x="36" y="118"/>
                    </a:cubicBezTo>
                    <a:cubicBezTo>
                      <a:pt x="36" y="118"/>
                      <a:pt x="37" y="117"/>
                      <a:pt x="37" y="117"/>
                    </a:cubicBezTo>
                    <a:cubicBezTo>
                      <a:pt x="35" y="116"/>
                      <a:pt x="33" y="115"/>
                      <a:pt x="32" y="114"/>
                    </a:cubicBezTo>
                    <a:moveTo>
                      <a:pt x="32" y="113"/>
                    </a:moveTo>
                    <a:cubicBezTo>
                      <a:pt x="32" y="113"/>
                      <a:pt x="32" y="114"/>
                      <a:pt x="32" y="114"/>
                    </a:cubicBezTo>
                    <a:cubicBezTo>
                      <a:pt x="34" y="115"/>
                      <a:pt x="35" y="116"/>
                      <a:pt x="37" y="117"/>
                    </a:cubicBezTo>
                    <a:cubicBezTo>
                      <a:pt x="37" y="117"/>
                      <a:pt x="37" y="116"/>
                      <a:pt x="37" y="116"/>
                    </a:cubicBezTo>
                    <a:cubicBezTo>
                      <a:pt x="36" y="115"/>
                      <a:pt x="34" y="114"/>
                      <a:pt x="32" y="113"/>
                    </a:cubicBezTo>
                    <a:moveTo>
                      <a:pt x="33" y="113"/>
                    </a:moveTo>
                    <a:cubicBezTo>
                      <a:pt x="33" y="113"/>
                      <a:pt x="32" y="113"/>
                      <a:pt x="32" y="113"/>
                    </a:cubicBezTo>
                    <a:cubicBezTo>
                      <a:pt x="34" y="114"/>
                      <a:pt x="36" y="115"/>
                      <a:pt x="37" y="116"/>
                    </a:cubicBezTo>
                    <a:cubicBezTo>
                      <a:pt x="37" y="116"/>
                      <a:pt x="38" y="116"/>
                      <a:pt x="38" y="116"/>
                    </a:cubicBezTo>
                    <a:cubicBezTo>
                      <a:pt x="36" y="115"/>
                      <a:pt x="34" y="114"/>
                      <a:pt x="33" y="113"/>
                    </a:cubicBezTo>
                    <a:moveTo>
                      <a:pt x="33" y="111"/>
                    </a:moveTo>
                    <a:cubicBezTo>
                      <a:pt x="33" y="112"/>
                      <a:pt x="33" y="112"/>
                      <a:pt x="33" y="112"/>
                    </a:cubicBezTo>
                    <a:cubicBezTo>
                      <a:pt x="34" y="113"/>
                      <a:pt x="35" y="113"/>
                      <a:pt x="36" y="114"/>
                    </a:cubicBezTo>
                    <a:cubicBezTo>
                      <a:pt x="37" y="114"/>
                      <a:pt x="38" y="115"/>
                      <a:pt x="38" y="115"/>
                    </a:cubicBezTo>
                    <a:cubicBezTo>
                      <a:pt x="38" y="115"/>
                      <a:pt x="38" y="115"/>
                      <a:pt x="38" y="114"/>
                    </a:cubicBezTo>
                    <a:cubicBezTo>
                      <a:pt x="37" y="113"/>
                      <a:pt x="35" y="112"/>
                      <a:pt x="33" y="111"/>
                    </a:cubicBezTo>
                    <a:moveTo>
                      <a:pt x="57" y="111"/>
                    </a:moveTo>
                    <a:cubicBezTo>
                      <a:pt x="57" y="111"/>
                      <a:pt x="57" y="112"/>
                      <a:pt x="57" y="112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7" y="112"/>
                      <a:pt x="57" y="111"/>
                      <a:pt x="58" y="111"/>
                    </a:cubicBezTo>
                    <a:cubicBezTo>
                      <a:pt x="58" y="111"/>
                      <a:pt x="57" y="111"/>
                      <a:pt x="57" y="111"/>
                    </a:cubicBezTo>
                    <a:moveTo>
                      <a:pt x="54" y="111"/>
                    </a:moveTo>
                    <a:cubicBezTo>
                      <a:pt x="51" y="116"/>
                      <a:pt x="51" y="116"/>
                      <a:pt x="51" y="116"/>
                    </a:cubicBezTo>
                    <a:cubicBezTo>
                      <a:pt x="52" y="116"/>
                      <a:pt x="53" y="117"/>
                      <a:pt x="54" y="117"/>
                    </a:cubicBezTo>
                    <a:cubicBezTo>
                      <a:pt x="55" y="116"/>
                      <a:pt x="56" y="114"/>
                      <a:pt x="57" y="112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6" y="114"/>
                      <a:pt x="55" y="115"/>
                      <a:pt x="54" y="117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6" y="112"/>
                      <a:pt x="55" y="111"/>
                      <a:pt x="54" y="111"/>
                    </a:cubicBezTo>
                    <a:moveTo>
                      <a:pt x="53" y="110"/>
                    </a:moveTo>
                    <a:cubicBezTo>
                      <a:pt x="52" y="112"/>
                      <a:pt x="51" y="114"/>
                      <a:pt x="50" y="115"/>
                    </a:cubicBezTo>
                    <a:cubicBezTo>
                      <a:pt x="50" y="115"/>
                      <a:pt x="51" y="115"/>
                      <a:pt x="51" y="115"/>
                    </a:cubicBezTo>
                    <a:cubicBezTo>
                      <a:pt x="52" y="114"/>
                      <a:pt x="53" y="112"/>
                      <a:pt x="54" y="110"/>
                    </a:cubicBezTo>
                    <a:cubicBezTo>
                      <a:pt x="53" y="110"/>
                      <a:pt x="53" y="110"/>
                      <a:pt x="53" y="110"/>
                    </a:cubicBezTo>
                    <a:moveTo>
                      <a:pt x="55" y="110"/>
                    </a:move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5" y="111"/>
                      <a:pt x="56" y="111"/>
                      <a:pt x="57" y="112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6" y="111"/>
                      <a:pt x="56" y="110"/>
                      <a:pt x="55" y="110"/>
                    </a:cubicBezTo>
                    <a:moveTo>
                      <a:pt x="54" y="109"/>
                    </a:moveTo>
                    <a:cubicBezTo>
                      <a:pt x="54" y="109"/>
                      <a:pt x="54" y="109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moveTo>
                      <a:pt x="51" y="109"/>
                    </a:moveTo>
                    <a:cubicBezTo>
                      <a:pt x="50" y="111"/>
                      <a:pt x="49" y="112"/>
                      <a:pt x="48" y="114"/>
                    </a:cubicBezTo>
                    <a:cubicBezTo>
                      <a:pt x="48" y="114"/>
                      <a:pt x="49" y="114"/>
                      <a:pt x="49" y="114"/>
                    </a:cubicBezTo>
                    <a:cubicBezTo>
                      <a:pt x="49" y="114"/>
                      <a:pt x="50" y="114"/>
                      <a:pt x="50" y="113"/>
                    </a:cubicBezTo>
                    <a:cubicBezTo>
                      <a:pt x="51" y="112"/>
                      <a:pt x="51" y="111"/>
                      <a:pt x="52" y="110"/>
                    </a:cubicBezTo>
                    <a:cubicBezTo>
                      <a:pt x="52" y="109"/>
                      <a:pt x="51" y="109"/>
                      <a:pt x="51" y="109"/>
                    </a:cubicBezTo>
                    <a:moveTo>
                      <a:pt x="52" y="108"/>
                    </a:moveTo>
                    <a:cubicBezTo>
                      <a:pt x="52" y="108"/>
                      <a:pt x="52" y="108"/>
                      <a:pt x="52" y="108"/>
                    </a:cubicBezTo>
                    <a:cubicBezTo>
                      <a:pt x="52" y="109"/>
                      <a:pt x="52" y="109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2" y="108"/>
                      <a:pt x="52" y="108"/>
                      <a:pt x="52" y="108"/>
                    </a:cubicBezTo>
                    <a:moveTo>
                      <a:pt x="49" y="108"/>
                    </a:moveTo>
                    <a:cubicBezTo>
                      <a:pt x="48" y="110"/>
                      <a:pt x="47" y="111"/>
                      <a:pt x="46" y="113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8" y="113"/>
                      <a:pt x="48" y="112"/>
                      <a:pt x="48" y="111"/>
                    </a:cubicBezTo>
                    <a:cubicBezTo>
                      <a:pt x="48" y="111"/>
                      <a:pt x="48" y="111"/>
                      <a:pt x="48" y="111"/>
                    </a:cubicBezTo>
                    <a:cubicBezTo>
                      <a:pt x="49" y="111"/>
                      <a:pt x="50" y="110"/>
                      <a:pt x="50" y="109"/>
                    </a:cubicBezTo>
                    <a:cubicBezTo>
                      <a:pt x="50" y="108"/>
                      <a:pt x="50" y="108"/>
                      <a:pt x="49" y="108"/>
                    </a:cubicBezTo>
                    <a:moveTo>
                      <a:pt x="50" y="107"/>
                    </a:move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7"/>
                      <a:pt x="50" y="108"/>
                      <a:pt x="51" y="108"/>
                    </a:cubicBezTo>
                    <a:cubicBezTo>
                      <a:pt x="51" y="108"/>
                      <a:pt x="51" y="108"/>
                      <a:pt x="51" y="107"/>
                    </a:cubicBezTo>
                    <a:cubicBezTo>
                      <a:pt x="51" y="107"/>
                      <a:pt x="50" y="107"/>
                      <a:pt x="50" y="107"/>
                    </a:cubicBezTo>
                    <a:moveTo>
                      <a:pt x="47" y="107"/>
                    </a:moveTo>
                    <a:cubicBezTo>
                      <a:pt x="46" y="108"/>
                      <a:pt x="45" y="110"/>
                      <a:pt x="44" y="112"/>
                    </a:cubicBezTo>
                    <a:cubicBezTo>
                      <a:pt x="45" y="112"/>
                      <a:pt x="45" y="112"/>
                      <a:pt x="45" y="112"/>
                    </a:cubicBezTo>
                    <a:cubicBezTo>
                      <a:pt x="45" y="112"/>
                      <a:pt x="46" y="112"/>
                      <a:pt x="46" y="112"/>
                    </a:cubicBezTo>
                    <a:cubicBezTo>
                      <a:pt x="47" y="111"/>
                      <a:pt x="48" y="109"/>
                      <a:pt x="49" y="108"/>
                    </a:cubicBezTo>
                    <a:cubicBezTo>
                      <a:pt x="48" y="107"/>
                      <a:pt x="48" y="107"/>
                      <a:pt x="47" y="107"/>
                    </a:cubicBezTo>
                    <a:moveTo>
                      <a:pt x="60" y="106"/>
                    </a:moveTo>
                    <a:cubicBezTo>
                      <a:pt x="59" y="108"/>
                      <a:pt x="58" y="109"/>
                      <a:pt x="58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9" y="110"/>
                      <a:pt x="60" y="108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moveTo>
                      <a:pt x="48" y="106"/>
                    </a:move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9" y="107"/>
                      <a:pt x="49" y="107"/>
                    </a:cubicBezTo>
                    <a:cubicBezTo>
                      <a:pt x="49" y="107"/>
                      <a:pt x="49" y="107"/>
                      <a:pt x="49" y="106"/>
                    </a:cubicBezTo>
                    <a:cubicBezTo>
                      <a:pt x="49" y="106"/>
                      <a:pt x="48" y="106"/>
                      <a:pt x="48" y="106"/>
                    </a:cubicBezTo>
                    <a:moveTo>
                      <a:pt x="58" y="105"/>
                    </a:moveTo>
                    <a:cubicBezTo>
                      <a:pt x="55" y="109"/>
                      <a:pt x="55" y="109"/>
                      <a:pt x="55" y="109"/>
                    </a:cubicBezTo>
                    <a:cubicBezTo>
                      <a:pt x="56" y="110"/>
                      <a:pt x="57" y="110"/>
                      <a:pt x="57" y="111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59" y="106"/>
                      <a:pt x="58" y="105"/>
                      <a:pt x="58" y="105"/>
                    </a:cubicBezTo>
                    <a:moveTo>
                      <a:pt x="57" y="104"/>
                    </a:moveTo>
                    <a:cubicBezTo>
                      <a:pt x="56" y="106"/>
                      <a:pt x="55" y="107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08"/>
                      <a:pt x="56" y="106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moveTo>
                      <a:pt x="55" y="103"/>
                    </a:moveTo>
                    <a:cubicBezTo>
                      <a:pt x="54" y="105"/>
                      <a:pt x="53" y="106"/>
                      <a:pt x="52" y="108"/>
                    </a:cubicBezTo>
                    <a:cubicBezTo>
                      <a:pt x="52" y="108"/>
                      <a:pt x="53" y="108"/>
                      <a:pt x="53" y="108"/>
                    </a:cubicBezTo>
                    <a:cubicBezTo>
                      <a:pt x="54" y="107"/>
                      <a:pt x="55" y="105"/>
                      <a:pt x="56" y="104"/>
                    </a:cubicBezTo>
                    <a:cubicBezTo>
                      <a:pt x="55" y="103"/>
                      <a:pt x="55" y="103"/>
                      <a:pt x="55" y="103"/>
                    </a:cubicBezTo>
                    <a:moveTo>
                      <a:pt x="53" y="102"/>
                    </a:moveTo>
                    <a:cubicBezTo>
                      <a:pt x="52" y="104"/>
                      <a:pt x="51" y="105"/>
                      <a:pt x="50" y="107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52" y="106"/>
                      <a:pt x="53" y="104"/>
                      <a:pt x="54" y="103"/>
                    </a:cubicBezTo>
                    <a:cubicBezTo>
                      <a:pt x="54" y="102"/>
                      <a:pt x="53" y="102"/>
                      <a:pt x="53" y="102"/>
                    </a:cubicBezTo>
                    <a:moveTo>
                      <a:pt x="39" y="102"/>
                    </a:moveTo>
                    <a:cubicBezTo>
                      <a:pt x="38" y="103"/>
                      <a:pt x="37" y="105"/>
                      <a:pt x="36" y="107"/>
                    </a:cubicBezTo>
                    <a:cubicBezTo>
                      <a:pt x="38" y="108"/>
                      <a:pt x="39" y="109"/>
                      <a:pt x="41" y="110"/>
                    </a:cubicBezTo>
                    <a:cubicBezTo>
                      <a:pt x="42" y="108"/>
                      <a:pt x="43" y="106"/>
                      <a:pt x="44" y="105"/>
                    </a:cubicBezTo>
                    <a:cubicBezTo>
                      <a:pt x="42" y="104"/>
                      <a:pt x="41" y="103"/>
                      <a:pt x="39" y="102"/>
                    </a:cubicBezTo>
                    <a:moveTo>
                      <a:pt x="51" y="101"/>
                    </a:moveTo>
                    <a:cubicBezTo>
                      <a:pt x="50" y="102"/>
                      <a:pt x="49" y="104"/>
                      <a:pt x="48" y="105"/>
                    </a:cubicBezTo>
                    <a:cubicBezTo>
                      <a:pt x="49" y="106"/>
                      <a:pt x="49" y="106"/>
                      <a:pt x="50" y="106"/>
                    </a:cubicBezTo>
                    <a:cubicBezTo>
                      <a:pt x="50" y="105"/>
                      <a:pt x="51" y="103"/>
                      <a:pt x="52" y="102"/>
                    </a:cubicBezTo>
                    <a:cubicBezTo>
                      <a:pt x="52" y="101"/>
                      <a:pt x="51" y="101"/>
                      <a:pt x="51" y="101"/>
                    </a:cubicBezTo>
                    <a:moveTo>
                      <a:pt x="40" y="101"/>
                    </a:moveTo>
                    <a:cubicBezTo>
                      <a:pt x="40" y="101"/>
                      <a:pt x="40" y="101"/>
                      <a:pt x="40" y="101"/>
                    </a:cubicBezTo>
                    <a:cubicBezTo>
                      <a:pt x="40" y="101"/>
                      <a:pt x="40" y="101"/>
                      <a:pt x="39" y="101"/>
                    </a:cubicBezTo>
                    <a:cubicBezTo>
                      <a:pt x="41" y="102"/>
                      <a:pt x="43" y="103"/>
                      <a:pt x="44" y="104"/>
                    </a:cubicBezTo>
                    <a:cubicBezTo>
                      <a:pt x="44" y="104"/>
                      <a:pt x="44" y="104"/>
                      <a:pt x="45" y="104"/>
                    </a:cubicBezTo>
                    <a:cubicBezTo>
                      <a:pt x="43" y="103"/>
                      <a:pt x="41" y="102"/>
                      <a:pt x="40" y="101"/>
                    </a:cubicBezTo>
                    <a:moveTo>
                      <a:pt x="64" y="100"/>
                    </a:moveTo>
                    <a:cubicBezTo>
                      <a:pt x="63" y="102"/>
                      <a:pt x="62" y="104"/>
                      <a:pt x="60" y="106"/>
                    </a:cubicBezTo>
                    <a:cubicBezTo>
                      <a:pt x="60" y="106"/>
                      <a:pt x="61" y="106"/>
                      <a:pt x="61" y="106"/>
                    </a:cubicBezTo>
                    <a:cubicBezTo>
                      <a:pt x="62" y="104"/>
                      <a:pt x="63" y="102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moveTo>
                      <a:pt x="62" y="98"/>
                    </a:move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5"/>
                      <a:pt x="59" y="106"/>
                      <a:pt x="60" y="106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3" y="99"/>
                      <a:pt x="62" y="99"/>
                      <a:pt x="62" y="98"/>
                    </a:cubicBezTo>
                    <a:moveTo>
                      <a:pt x="60" y="97"/>
                    </a:moveTo>
                    <a:cubicBezTo>
                      <a:pt x="59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8" y="102"/>
                      <a:pt x="60" y="100"/>
                      <a:pt x="61" y="98"/>
                    </a:cubicBezTo>
                    <a:cubicBezTo>
                      <a:pt x="61" y="98"/>
                      <a:pt x="61" y="98"/>
                      <a:pt x="60" y="97"/>
                    </a:cubicBezTo>
                    <a:moveTo>
                      <a:pt x="59" y="97"/>
                    </a:moveTo>
                    <a:cubicBezTo>
                      <a:pt x="58" y="99"/>
                      <a:pt x="56" y="101"/>
                      <a:pt x="55" y="103"/>
                    </a:cubicBezTo>
                    <a:cubicBezTo>
                      <a:pt x="55" y="103"/>
                      <a:pt x="56" y="103"/>
                      <a:pt x="56" y="103"/>
                    </a:cubicBezTo>
                    <a:cubicBezTo>
                      <a:pt x="57" y="101"/>
                      <a:pt x="59" y="99"/>
                      <a:pt x="60" y="97"/>
                    </a:cubicBezTo>
                    <a:cubicBezTo>
                      <a:pt x="60" y="97"/>
                      <a:pt x="59" y="97"/>
                      <a:pt x="59" y="97"/>
                    </a:cubicBezTo>
                    <a:moveTo>
                      <a:pt x="66" y="97"/>
                    </a:moveTo>
                    <a:cubicBezTo>
                      <a:pt x="66" y="97"/>
                      <a:pt x="66" y="97"/>
                      <a:pt x="65" y="98"/>
                    </a:cubicBezTo>
                    <a:cubicBezTo>
                      <a:pt x="65" y="98"/>
                      <a:pt x="65" y="98"/>
                      <a:pt x="66" y="98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moveTo>
                      <a:pt x="43" y="96"/>
                    </a:moveTo>
                    <a:cubicBezTo>
                      <a:pt x="42" y="97"/>
                      <a:pt x="41" y="99"/>
                      <a:pt x="40" y="100"/>
                    </a:cubicBezTo>
                    <a:cubicBezTo>
                      <a:pt x="42" y="101"/>
                      <a:pt x="43" y="102"/>
                      <a:pt x="45" y="103"/>
                    </a:cubicBezTo>
                    <a:cubicBezTo>
                      <a:pt x="46" y="102"/>
                      <a:pt x="47" y="100"/>
                      <a:pt x="47" y="99"/>
                    </a:cubicBezTo>
                    <a:cubicBezTo>
                      <a:pt x="46" y="98"/>
                      <a:pt x="44" y="97"/>
                      <a:pt x="43" y="96"/>
                    </a:cubicBezTo>
                    <a:moveTo>
                      <a:pt x="57" y="95"/>
                    </a:moveTo>
                    <a:cubicBezTo>
                      <a:pt x="56" y="97"/>
                      <a:pt x="56" y="98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4" y="100"/>
                      <a:pt x="54" y="101"/>
                      <a:pt x="53" y="102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6" y="100"/>
                      <a:pt x="57" y="98"/>
                      <a:pt x="58" y="96"/>
                    </a:cubicBezTo>
                    <a:cubicBezTo>
                      <a:pt x="58" y="96"/>
                      <a:pt x="57" y="96"/>
                      <a:pt x="57" y="95"/>
                    </a:cubicBezTo>
                    <a:moveTo>
                      <a:pt x="63" y="95"/>
                    </a:moveTo>
                    <a:cubicBezTo>
                      <a:pt x="63" y="96"/>
                      <a:pt x="63" y="96"/>
                      <a:pt x="63" y="96"/>
                    </a:cubicBezTo>
                    <a:cubicBezTo>
                      <a:pt x="64" y="96"/>
                      <a:pt x="64" y="97"/>
                      <a:pt x="65" y="97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5" y="96"/>
                      <a:pt x="64" y="95"/>
                      <a:pt x="63" y="95"/>
                    </a:cubicBezTo>
                    <a:moveTo>
                      <a:pt x="62" y="94"/>
                    </a:move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5"/>
                      <a:pt x="62" y="96"/>
                      <a:pt x="62" y="96"/>
                    </a:cubicBezTo>
                    <a:cubicBezTo>
                      <a:pt x="62" y="95"/>
                      <a:pt x="62" y="95"/>
                      <a:pt x="63" y="95"/>
                    </a:cubicBezTo>
                    <a:cubicBezTo>
                      <a:pt x="63" y="95"/>
                      <a:pt x="62" y="94"/>
                      <a:pt x="62" y="94"/>
                    </a:cubicBezTo>
                    <a:moveTo>
                      <a:pt x="55" y="94"/>
                    </a:moveTo>
                    <a:cubicBezTo>
                      <a:pt x="54" y="96"/>
                      <a:pt x="52" y="98"/>
                      <a:pt x="51" y="101"/>
                    </a:cubicBezTo>
                    <a:cubicBezTo>
                      <a:pt x="52" y="101"/>
                      <a:pt x="52" y="101"/>
                      <a:pt x="53" y="101"/>
                    </a:cubicBezTo>
                    <a:cubicBezTo>
                      <a:pt x="54" y="99"/>
                      <a:pt x="55" y="97"/>
                      <a:pt x="56" y="95"/>
                    </a:cubicBezTo>
                    <a:cubicBezTo>
                      <a:pt x="56" y="95"/>
                      <a:pt x="56" y="95"/>
                      <a:pt x="55" y="94"/>
                    </a:cubicBezTo>
                    <a:moveTo>
                      <a:pt x="61" y="94"/>
                    </a:moveTo>
                    <a:cubicBezTo>
                      <a:pt x="61" y="94"/>
                      <a:pt x="60" y="94"/>
                      <a:pt x="60" y="95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5"/>
                      <a:pt x="62" y="94"/>
                      <a:pt x="62" y="94"/>
                    </a:cubicBezTo>
                    <a:cubicBezTo>
                      <a:pt x="61" y="94"/>
                      <a:pt x="61" y="94"/>
                      <a:pt x="61" y="94"/>
                    </a:cubicBezTo>
                    <a:moveTo>
                      <a:pt x="59" y="92"/>
                    </a:moveTo>
                    <a:cubicBezTo>
                      <a:pt x="59" y="93"/>
                      <a:pt x="59" y="93"/>
                      <a:pt x="58" y="93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60" y="94"/>
                      <a:pt x="60" y="93"/>
                      <a:pt x="60" y="93"/>
                    </a:cubicBezTo>
                    <a:cubicBezTo>
                      <a:pt x="60" y="93"/>
                      <a:pt x="59" y="93"/>
                      <a:pt x="59" y="92"/>
                    </a:cubicBezTo>
                    <a:moveTo>
                      <a:pt x="57" y="91"/>
                    </a:moveTo>
                    <a:cubicBezTo>
                      <a:pt x="57" y="92"/>
                      <a:pt x="57" y="92"/>
                      <a:pt x="56" y="92"/>
                    </a:cubicBezTo>
                    <a:cubicBezTo>
                      <a:pt x="57" y="92"/>
                      <a:pt x="57" y="93"/>
                      <a:pt x="58" y="93"/>
                    </a:cubicBezTo>
                    <a:cubicBezTo>
                      <a:pt x="58" y="93"/>
                      <a:pt x="58" y="92"/>
                      <a:pt x="58" y="92"/>
                    </a:cubicBezTo>
                    <a:cubicBezTo>
                      <a:pt x="58" y="92"/>
                      <a:pt x="57" y="92"/>
                      <a:pt x="57" y="91"/>
                    </a:cubicBezTo>
                    <a:moveTo>
                      <a:pt x="47" y="89"/>
                    </a:moveTo>
                    <a:cubicBezTo>
                      <a:pt x="45" y="91"/>
                      <a:pt x="44" y="93"/>
                      <a:pt x="43" y="96"/>
                    </a:cubicBezTo>
                    <a:cubicBezTo>
                      <a:pt x="44" y="97"/>
                      <a:pt x="46" y="97"/>
                      <a:pt x="48" y="98"/>
                    </a:cubicBezTo>
                    <a:cubicBezTo>
                      <a:pt x="49" y="96"/>
                      <a:pt x="50" y="94"/>
                      <a:pt x="51" y="92"/>
                    </a:cubicBezTo>
                    <a:cubicBezTo>
                      <a:pt x="50" y="91"/>
                      <a:pt x="48" y="90"/>
                      <a:pt x="47" y="89"/>
                    </a:cubicBezTo>
                    <a:moveTo>
                      <a:pt x="71" y="88"/>
                    </a:moveTo>
                    <a:cubicBezTo>
                      <a:pt x="69" y="91"/>
                      <a:pt x="68" y="93"/>
                      <a:pt x="66" y="96"/>
                    </a:cubicBezTo>
                    <a:cubicBezTo>
                      <a:pt x="66" y="96"/>
                      <a:pt x="67" y="96"/>
                      <a:pt x="67" y="96"/>
                    </a:cubicBezTo>
                    <a:cubicBezTo>
                      <a:pt x="68" y="93"/>
                      <a:pt x="70" y="91"/>
                      <a:pt x="71" y="89"/>
                    </a:cubicBezTo>
                    <a:cubicBezTo>
                      <a:pt x="71" y="88"/>
                      <a:pt x="71" y="88"/>
                      <a:pt x="71" y="88"/>
                    </a:cubicBezTo>
                    <a:moveTo>
                      <a:pt x="68" y="87"/>
                    </a:moveTo>
                    <a:cubicBezTo>
                      <a:pt x="64" y="94"/>
                      <a:pt x="64" y="94"/>
                      <a:pt x="64" y="94"/>
                    </a:cubicBezTo>
                    <a:cubicBezTo>
                      <a:pt x="65" y="95"/>
                      <a:pt x="65" y="95"/>
                      <a:pt x="66" y="96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0" y="88"/>
                      <a:pt x="69" y="87"/>
                      <a:pt x="68" y="87"/>
                    </a:cubicBezTo>
                    <a:moveTo>
                      <a:pt x="68" y="87"/>
                    </a:moveTo>
                    <a:cubicBezTo>
                      <a:pt x="68" y="87"/>
                      <a:pt x="67" y="88"/>
                      <a:pt x="67" y="89"/>
                    </a:cubicBezTo>
                    <a:cubicBezTo>
                      <a:pt x="67" y="88"/>
                      <a:pt x="68" y="87"/>
                      <a:pt x="68" y="87"/>
                    </a:cubicBezTo>
                    <a:cubicBezTo>
                      <a:pt x="68" y="87"/>
                      <a:pt x="68" y="87"/>
                      <a:pt x="68" y="87"/>
                    </a:cubicBezTo>
                    <a:moveTo>
                      <a:pt x="67" y="86"/>
                    </a:moveTo>
                    <a:cubicBezTo>
                      <a:pt x="66" y="89"/>
                      <a:pt x="64" y="91"/>
                      <a:pt x="63" y="93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5" y="91"/>
                      <a:pt x="66" y="89"/>
                      <a:pt x="67" y="86"/>
                    </a:cubicBezTo>
                    <a:cubicBezTo>
                      <a:pt x="67" y="86"/>
                      <a:pt x="67" y="86"/>
                      <a:pt x="67" y="86"/>
                    </a:cubicBezTo>
                    <a:moveTo>
                      <a:pt x="48" y="86"/>
                    </a:moveTo>
                    <a:cubicBezTo>
                      <a:pt x="48" y="87"/>
                      <a:pt x="48" y="87"/>
                      <a:pt x="48" y="87"/>
                    </a:cubicBezTo>
                    <a:cubicBezTo>
                      <a:pt x="49" y="88"/>
                      <a:pt x="51" y="89"/>
                      <a:pt x="52" y="90"/>
                    </a:cubicBezTo>
                    <a:cubicBezTo>
                      <a:pt x="53" y="90"/>
                      <a:pt x="53" y="89"/>
                      <a:pt x="53" y="89"/>
                    </a:cubicBezTo>
                    <a:cubicBezTo>
                      <a:pt x="51" y="88"/>
                      <a:pt x="50" y="87"/>
                      <a:pt x="48" y="86"/>
                    </a:cubicBezTo>
                    <a:moveTo>
                      <a:pt x="66" y="86"/>
                    </a:moveTo>
                    <a:cubicBezTo>
                      <a:pt x="64" y="88"/>
                      <a:pt x="63" y="90"/>
                      <a:pt x="61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4" y="91"/>
                      <a:pt x="65" y="88"/>
                      <a:pt x="67" y="86"/>
                    </a:cubicBezTo>
                    <a:cubicBezTo>
                      <a:pt x="66" y="86"/>
                      <a:pt x="66" y="86"/>
                      <a:pt x="66" y="86"/>
                    </a:cubicBezTo>
                    <a:moveTo>
                      <a:pt x="64" y="84"/>
                    </a:moveTo>
                    <a:cubicBezTo>
                      <a:pt x="63" y="86"/>
                      <a:pt x="62" y="87"/>
                      <a:pt x="62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1" y="89"/>
                      <a:pt x="60" y="90"/>
                      <a:pt x="60" y="91"/>
                    </a:cubicBezTo>
                    <a:cubicBezTo>
                      <a:pt x="60" y="92"/>
                      <a:pt x="60" y="92"/>
                      <a:pt x="61" y="92"/>
                    </a:cubicBezTo>
                    <a:cubicBezTo>
                      <a:pt x="62" y="90"/>
                      <a:pt x="64" y="87"/>
                      <a:pt x="65" y="85"/>
                    </a:cubicBezTo>
                    <a:cubicBezTo>
                      <a:pt x="65" y="85"/>
                      <a:pt x="64" y="85"/>
                      <a:pt x="64" y="84"/>
                    </a:cubicBezTo>
                    <a:moveTo>
                      <a:pt x="62" y="83"/>
                    </a:moveTo>
                    <a:cubicBezTo>
                      <a:pt x="60" y="86"/>
                      <a:pt x="59" y="88"/>
                      <a:pt x="58" y="90"/>
                    </a:cubicBezTo>
                    <a:cubicBezTo>
                      <a:pt x="58" y="91"/>
                      <a:pt x="58" y="91"/>
                      <a:pt x="59" y="91"/>
                    </a:cubicBezTo>
                    <a:cubicBezTo>
                      <a:pt x="60" y="89"/>
                      <a:pt x="62" y="86"/>
                      <a:pt x="63" y="84"/>
                    </a:cubicBezTo>
                    <a:cubicBezTo>
                      <a:pt x="63" y="84"/>
                      <a:pt x="62" y="84"/>
                      <a:pt x="62" y="83"/>
                    </a:cubicBezTo>
                    <a:moveTo>
                      <a:pt x="53" y="78"/>
                    </a:moveTo>
                    <a:cubicBezTo>
                      <a:pt x="52" y="80"/>
                      <a:pt x="52" y="81"/>
                      <a:pt x="51" y="82"/>
                    </a:cubicBezTo>
                    <a:cubicBezTo>
                      <a:pt x="50" y="83"/>
                      <a:pt x="50" y="84"/>
                      <a:pt x="49" y="85"/>
                    </a:cubicBezTo>
                    <a:cubicBezTo>
                      <a:pt x="51" y="86"/>
                      <a:pt x="52" y="87"/>
                      <a:pt x="54" y="88"/>
                    </a:cubicBezTo>
                    <a:cubicBezTo>
                      <a:pt x="56" y="84"/>
                      <a:pt x="57" y="82"/>
                      <a:pt x="57" y="82"/>
                    </a:cubicBezTo>
                    <a:cubicBezTo>
                      <a:pt x="57" y="82"/>
                      <a:pt x="57" y="83"/>
                      <a:pt x="56" y="83"/>
                    </a:cubicBezTo>
                    <a:cubicBezTo>
                      <a:pt x="57" y="82"/>
                      <a:pt x="57" y="81"/>
                      <a:pt x="58" y="81"/>
                    </a:cubicBezTo>
                    <a:cubicBezTo>
                      <a:pt x="56" y="80"/>
                      <a:pt x="55" y="79"/>
                      <a:pt x="53" y="78"/>
                    </a:cubicBezTo>
                    <a:moveTo>
                      <a:pt x="76" y="73"/>
                    </a:moveTo>
                    <a:cubicBezTo>
                      <a:pt x="72" y="81"/>
                      <a:pt x="72" y="81"/>
                      <a:pt x="72" y="81"/>
                    </a:cubicBezTo>
                    <a:cubicBezTo>
                      <a:pt x="73" y="81"/>
                      <a:pt x="74" y="82"/>
                      <a:pt x="74" y="83"/>
                    </a:cubicBezTo>
                    <a:cubicBezTo>
                      <a:pt x="76" y="80"/>
                      <a:pt x="77" y="77"/>
                      <a:pt x="79" y="75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6" y="73"/>
                    </a:cubicBezTo>
                    <a:moveTo>
                      <a:pt x="76" y="73"/>
                    </a:moveTo>
                    <a:cubicBezTo>
                      <a:pt x="74" y="76"/>
                      <a:pt x="73" y="78"/>
                      <a:pt x="71" y="81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3" y="78"/>
                      <a:pt x="74" y="76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moveTo>
                      <a:pt x="74" y="72"/>
                    </a:moveTo>
                    <a:cubicBezTo>
                      <a:pt x="73" y="75"/>
                      <a:pt x="71" y="77"/>
                      <a:pt x="70" y="80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2" y="78"/>
                      <a:pt x="73" y="76"/>
                      <a:pt x="74" y="74"/>
                    </a:cubicBezTo>
                    <a:cubicBezTo>
                      <a:pt x="73" y="76"/>
                      <a:pt x="72" y="78"/>
                      <a:pt x="70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2" y="78"/>
                      <a:pt x="74" y="75"/>
                      <a:pt x="75" y="73"/>
                    </a:cubicBezTo>
                    <a:cubicBezTo>
                      <a:pt x="75" y="72"/>
                      <a:pt x="75" y="72"/>
                      <a:pt x="74" y="72"/>
                    </a:cubicBezTo>
                    <a:moveTo>
                      <a:pt x="72" y="71"/>
                    </a:moveTo>
                    <a:cubicBezTo>
                      <a:pt x="72" y="72"/>
                      <a:pt x="71" y="73"/>
                      <a:pt x="70" y="74"/>
                    </a:cubicBezTo>
                    <a:cubicBezTo>
                      <a:pt x="69" y="75"/>
                      <a:pt x="69" y="77"/>
                      <a:pt x="68" y="78"/>
                    </a:cubicBezTo>
                    <a:cubicBezTo>
                      <a:pt x="68" y="79"/>
                      <a:pt x="68" y="79"/>
                      <a:pt x="69" y="79"/>
                    </a:cubicBezTo>
                    <a:cubicBezTo>
                      <a:pt x="70" y="77"/>
                      <a:pt x="72" y="74"/>
                      <a:pt x="73" y="72"/>
                    </a:cubicBezTo>
                    <a:cubicBezTo>
                      <a:pt x="73" y="72"/>
                      <a:pt x="73" y="71"/>
                      <a:pt x="73" y="71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3" y="71"/>
                    </a:cubicBezTo>
                    <a:cubicBezTo>
                      <a:pt x="73" y="71"/>
                      <a:pt x="72" y="71"/>
                      <a:pt x="72" y="71"/>
                    </a:cubicBezTo>
                    <a:moveTo>
                      <a:pt x="72" y="71"/>
                    </a:move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moveTo>
                      <a:pt x="70" y="70"/>
                    </a:moveTo>
                    <a:cubicBezTo>
                      <a:pt x="69" y="72"/>
                      <a:pt x="67" y="75"/>
                      <a:pt x="66" y="77"/>
                    </a:cubicBezTo>
                    <a:cubicBezTo>
                      <a:pt x="66" y="77"/>
                      <a:pt x="67" y="78"/>
                      <a:pt x="67" y="78"/>
                    </a:cubicBezTo>
                    <a:cubicBezTo>
                      <a:pt x="68" y="76"/>
                      <a:pt x="70" y="73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71" y="71"/>
                      <a:pt x="72" y="71"/>
                      <a:pt x="72" y="71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70"/>
                      <a:pt x="71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1" y="70"/>
                      <a:pt x="71" y="70"/>
                      <a:pt x="70" y="70"/>
                    </a:cubicBezTo>
                    <a:moveTo>
                      <a:pt x="62" y="64"/>
                    </a:moveTo>
                    <a:cubicBezTo>
                      <a:pt x="60" y="67"/>
                      <a:pt x="59" y="69"/>
                      <a:pt x="57" y="72"/>
                    </a:cubicBezTo>
                    <a:cubicBezTo>
                      <a:pt x="58" y="73"/>
                      <a:pt x="60" y="74"/>
                      <a:pt x="61" y="75"/>
                    </a:cubicBezTo>
                    <a:cubicBezTo>
                      <a:pt x="63" y="72"/>
                      <a:pt x="64" y="70"/>
                      <a:pt x="66" y="67"/>
                    </a:cubicBezTo>
                    <a:cubicBezTo>
                      <a:pt x="64" y="66"/>
                      <a:pt x="63" y="65"/>
                      <a:pt x="62" y="64"/>
                    </a:cubicBezTo>
                    <a:moveTo>
                      <a:pt x="86" y="56"/>
                    </a:moveTo>
                    <a:cubicBezTo>
                      <a:pt x="82" y="63"/>
                      <a:pt x="82" y="63"/>
                      <a:pt x="82" y="63"/>
                    </a:cubicBezTo>
                    <a:cubicBezTo>
                      <a:pt x="83" y="64"/>
                      <a:pt x="84" y="64"/>
                      <a:pt x="85" y="65"/>
                    </a:cubicBezTo>
                    <a:cubicBezTo>
                      <a:pt x="86" y="63"/>
                      <a:pt x="87" y="60"/>
                      <a:pt x="89" y="58"/>
                    </a:cubicBezTo>
                    <a:cubicBezTo>
                      <a:pt x="88" y="58"/>
                      <a:pt x="87" y="57"/>
                      <a:pt x="86" y="56"/>
                    </a:cubicBezTo>
                    <a:moveTo>
                      <a:pt x="86" y="56"/>
                    </a:moveTo>
                    <a:cubicBezTo>
                      <a:pt x="85" y="59"/>
                      <a:pt x="83" y="61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3" y="61"/>
                      <a:pt x="85" y="59"/>
                      <a:pt x="86" y="56"/>
                    </a:cubicBezTo>
                    <a:cubicBezTo>
                      <a:pt x="86" y="56"/>
                      <a:pt x="86" y="56"/>
                      <a:pt x="86" y="56"/>
                    </a:cubicBezTo>
                    <a:moveTo>
                      <a:pt x="84" y="55"/>
                    </a:moveTo>
                    <a:cubicBezTo>
                      <a:pt x="83" y="58"/>
                      <a:pt x="82" y="60"/>
                      <a:pt x="80" y="62"/>
                    </a:cubicBezTo>
                    <a:cubicBezTo>
                      <a:pt x="80" y="62"/>
                      <a:pt x="81" y="63"/>
                      <a:pt x="81" y="63"/>
                    </a:cubicBezTo>
                    <a:cubicBezTo>
                      <a:pt x="81" y="63"/>
                      <a:pt x="81" y="62"/>
                      <a:pt x="81" y="62"/>
                    </a:cubicBezTo>
                    <a:cubicBezTo>
                      <a:pt x="82" y="60"/>
                      <a:pt x="84" y="58"/>
                      <a:pt x="85" y="56"/>
                    </a:cubicBezTo>
                    <a:cubicBezTo>
                      <a:pt x="85" y="56"/>
                      <a:pt x="85" y="56"/>
                      <a:pt x="84" y="55"/>
                    </a:cubicBezTo>
                    <a:moveTo>
                      <a:pt x="83" y="55"/>
                    </a:moveTo>
                    <a:cubicBezTo>
                      <a:pt x="82" y="57"/>
                      <a:pt x="80" y="60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81" y="60"/>
                      <a:pt x="82" y="57"/>
                      <a:pt x="84" y="55"/>
                    </a:cubicBezTo>
                    <a:cubicBezTo>
                      <a:pt x="84" y="55"/>
                      <a:pt x="83" y="55"/>
                      <a:pt x="83" y="55"/>
                    </a:cubicBezTo>
                    <a:moveTo>
                      <a:pt x="82" y="54"/>
                    </a:moveTo>
                    <a:cubicBezTo>
                      <a:pt x="81" y="57"/>
                      <a:pt x="80" y="59"/>
                      <a:pt x="78" y="61"/>
                    </a:cubicBezTo>
                    <a:cubicBezTo>
                      <a:pt x="78" y="61"/>
                      <a:pt x="78" y="61"/>
                      <a:pt x="79" y="61"/>
                    </a:cubicBezTo>
                    <a:cubicBezTo>
                      <a:pt x="79" y="60"/>
                      <a:pt x="81" y="58"/>
                      <a:pt x="82" y="56"/>
                    </a:cubicBezTo>
                    <a:cubicBezTo>
                      <a:pt x="82" y="55"/>
                      <a:pt x="82" y="55"/>
                      <a:pt x="83" y="54"/>
                    </a:cubicBezTo>
                    <a:cubicBezTo>
                      <a:pt x="83" y="54"/>
                      <a:pt x="82" y="54"/>
                      <a:pt x="82" y="54"/>
                    </a:cubicBezTo>
                    <a:moveTo>
                      <a:pt x="80" y="53"/>
                    </a:moveTo>
                    <a:cubicBezTo>
                      <a:pt x="79" y="55"/>
                      <a:pt x="78" y="58"/>
                      <a:pt x="76" y="60"/>
                    </a:cubicBezTo>
                    <a:cubicBezTo>
                      <a:pt x="77" y="60"/>
                      <a:pt x="77" y="61"/>
                      <a:pt x="78" y="61"/>
                    </a:cubicBezTo>
                    <a:cubicBezTo>
                      <a:pt x="79" y="58"/>
                      <a:pt x="80" y="56"/>
                      <a:pt x="82" y="54"/>
                    </a:cubicBezTo>
                    <a:cubicBezTo>
                      <a:pt x="81" y="54"/>
                      <a:pt x="81" y="53"/>
                      <a:pt x="80" y="53"/>
                    </a:cubicBezTo>
                    <a:moveTo>
                      <a:pt x="88" y="53"/>
                    </a:moveTo>
                    <a:cubicBezTo>
                      <a:pt x="88" y="53"/>
                      <a:pt x="88" y="54"/>
                      <a:pt x="87" y="54"/>
                    </a:cubicBezTo>
                    <a:cubicBezTo>
                      <a:pt x="88" y="55"/>
                      <a:pt x="89" y="55"/>
                      <a:pt x="90" y="56"/>
                    </a:cubicBezTo>
                    <a:cubicBezTo>
                      <a:pt x="90" y="55"/>
                      <a:pt x="91" y="55"/>
                      <a:pt x="91" y="54"/>
                    </a:cubicBezTo>
                    <a:cubicBezTo>
                      <a:pt x="90" y="54"/>
                      <a:pt x="89" y="53"/>
                      <a:pt x="88" y="53"/>
                    </a:cubicBezTo>
                    <a:moveTo>
                      <a:pt x="88" y="53"/>
                    </a:moveTo>
                    <a:cubicBezTo>
                      <a:pt x="88" y="53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8" y="54"/>
                      <a:pt x="88" y="53"/>
                      <a:pt x="88" y="53"/>
                    </a:cubicBezTo>
                    <a:cubicBezTo>
                      <a:pt x="88" y="53"/>
                      <a:pt x="88" y="53"/>
                      <a:pt x="88" y="53"/>
                    </a:cubicBezTo>
                    <a:moveTo>
                      <a:pt x="87" y="52"/>
                    </a:moveTo>
                    <a:cubicBezTo>
                      <a:pt x="86" y="52"/>
                      <a:pt x="86" y="53"/>
                      <a:pt x="86" y="53"/>
                    </a:cubicBezTo>
                    <a:cubicBezTo>
                      <a:pt x="86" y="53"/>
                      <a:pt x="86" y="53"/>
                      <a:pt x="86" y="54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87" y="52"/>
                      <a:pt x="87" y="52"/>
                      <a:pt x="87" y="52"/>
                    </a:cubicBezTo>
                    <a:moveTo>
                      <a:pt x="85" y="51"/>
                    </a:moveTo>
                    <a:cubicBezTo>
                      <a:pt x="85" y="52"/>
                      <a:pt x="85" y="52"/>
                      <a:pt x="85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5" y="52"/>
                      <a:pt x="86" y="52"/>
                      <a:pt x="86" y="51"/>
                    </a:cubicBezTo>
                    <a:cubicBezTo>
                      <a:pt x="86" y="51"/>
                      <a:pt x="86" y="51"/>
                      <a:pt x="85" y="51"/>
                    </a:cubicBezTo>
                    <a:moveTo>
                      <a:pt x="85" y="51"/>
                    </a:moveTo>
                    <a:cubicBezTo>
                      <a:pt x="84" y="51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2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moveTo>
                      <a:pt x="83" y="50"/>
                    </a:moveTo>
                    <a:cubicBezTo>
                      <a:pt x="82" y="50"/>
                      <a:pt x="82" y="50"/>
                      <a:pt x="82" y="51"/>
                    </a:cubicBezTo>
                    <a:cubicBezTo>
                      <a:pt x="82" y="51"/>
                      <a:pt x="83" y="51"/>
                      <a:pt x="83" y="52"/>
                    </a:cubicBezTo>
                    <a:cubicBezTo>
                      <a:pt x="83" y="51"/>
                      <a:pt x="84" y="51"/>
                      <a:pt x="84" y="50"/>
                    </a:cubicBezTo>
                    <a:cubicBezTo>
                      <a:pt x="84" y="50"/>
                      <a:pt x="83" y="50"/>
                      <a:pt x="83" y="50"/>
                    </a:cubicBezTo>
                    <a:moveTo>
                      <a:pt x="91" y="48"/>
                    </a:moveTo>
                    <a:cubicBezTo>
                      <a:pt x="90" y="49"/>
                      <a:pt x="89" y="51"/>
                      <a:pt x="89" y="52"/>
                    </a:cubicBezTo>
                    <a:cubicBezTo>
                      <a:pt x="90" y="53"/>
                      <a:pt x="90" y="53"/>
                      <a:pt x="91" y="54"/>
                    </a:cubicBezTo>
                    <a:cubicBezTo>
                      <a:pt x="92" y="52"/>
                      <a:pt x="93" y="51"/>
                      <a:pt x="94" y="49"/>
                    </a:cubicBezTo>
                    <a:cubicBezTo>
                      <a:pt x="93" y="49"/>
                      <a:pt x="92" y="48"/>
                      <a:pt x="91" y="48"/>
                    </a:cubicBezTo>
                    <a:moveTo>
                      <a:pt x="91" y="48"/>
                    </a:moveTo>
                    <a:cubicBezTo>
                      <a:pt x="90" y="49"/>
                      <a:pt x="89" y="51"/>
                      <a:pt x="88" y="52"/>
                    </a:cubicBezTo>
                    <a:cubicBezTo>
                      <a:pt x="88" y="52"/>
                      <a:pt x="89" y="52"/>
                      <a:pt x="89" y="52"/>
                    </a:cubicBezTo>
                    <a:cubicBezTo>
                      <a:pt x="89" y="51"/>
                      <a:pt x="90" y="49"/>
                      <a:pt x="91" y="48"/>
                    </a:cubicBezTo>
                    <a:cubicBezTo>
                      <a:pt x="91" y="48"/>
                      <a:pt x="91" y="48"/>
                      <a:pt x="91" y="48"/>
                    </a:cubicBezTo>
                    <a:moveTo>
                      <a:pt x="71" y="48"/>
                    </a:moveTo>
                    <a:cubicBezTo>
                      <a:pt x="70" y="50"/>
                      <a:pt x="69" y="52"/>
                      <a:pt x="67" y="55"/>
                    </a:cubicBezTo>
                    <a:cubicBezTo>
                      <a:pt x="69" y="56"/>
                      <a:pt x="70" y="56"/>
                      <a:pt x="72" y="57"/>
                    </a:cubicBezTo>
                    <a:cubicBezTo>
                      <a:pt x="73" y="55"/>
                      <a:pt x="75" y="53"/>
                      <a:pt x="76" y="50"/>
                    </a:cubicBezTo>
                    <a:cubicBezTo>
                      <a:pt x="74" y="50"/>
                      <a:pt x="73" y="49"/>
                      <a:pt x="71" y="48"/>
                    </a:cubicBezTo>
                    <a:moveTo>
                      <a:pt x="89" y="47"/>
                    </a:moveTo>
                    <a:cubicBezTo>
                      <a:pt x="89" y="48"/>
                      <a:pt x="89" y="48"/>
                      <a:pt x="88" y="49"/>
                    </a:cubicBezTo>
                    <a:cubicBezTo>
                      <a:pt x="88" y="50"/>
                      <a:pt x="88" y="50"/>
                      <a:pt x="87" y="51"/>
                    </a:cubicBezTo>
                    <a:cubicBezTo>
                      <a:pt x="87" y="51"/>
                      <a:pt x="87" y="51"/>
                      <a:pt x="88" y="51"/>
                    </a:cubicBezTo>
                    <a:cubicBezTo>
                      <a:pt x="88" y="50"/>
                      <a:pt x="89" y="49"/>
                      <a:pt x="90" y="47"/>
                    </a:cubicBezTo>
                    <a:cubicBezTo>
                      <a:pt x="90" y="47"/>
                      <a:pt x="90" y="47"/>
                      <a:pt x="89" y="47"/>
                    </a:cubicBezTo>
                    <a:moveTo>
                      <a:pt x="88" y="46"/>
                    </a:moveTo>
                    <a:cubicBezTo>
                      <a:pt x="87" y="48"/>
                      <a:pt x="87" y="49"/>
                      <a:pt x="86" y="50"/>
                    </a:cubicBezTo>
                    <a:cubicBezTo>
                      <a:pt x="86" y="51"/>
                      <a:pt x="86" y="51"/>
                      <a:pt x="86" y="51"/>
                    </a:cubicBezTo>
                    <a:cubicBezTo>
                      <a:pt x="87" y="49"/>
                      <a:pt x="88" y="48"/>
                      <a:pt x="89" y="47"/>
                    </a:cubicBezTo>
                    <a:cubicBezTo>
                      <a:pt x="89" y="47"/>
                      <a:pt x="89" y="46"/>
                      <a:pt x="88" y="46"/>
                    </a:cubicBezTo>
                    <a:moveTo>
                      <a:pt x="88" y="46"/>
                    </a:moveTo>
                    <a:cubicBezTo>
                      <a:pt x="87" y="47"/>
                      <a:pt x="86" y="49"/>
                      <a:pt x="85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6" y="49"/>
                      <a:pt x="87" y="47"/>
                      <a:pt x="88" y="46"/>
                    </a:cubicBezTo>
                    <a:cubicBezTo>
                      <a:pt x="88" y="46"/>
                      <a:pt x="88" y="46"/>
                      <a:pt x="88" y="46"/>
                    </a:cubicBezTo>
                    <a:moveTo>
                      <a:pt x="92" y="46"/>
                    </a:moveTo>
                    <a:cubicBezTo>
                      <a:pt x="92" y="46"/>
                      <a:pt x="92" y="47"/>
                      <a:pt x="92" y="47"/>
                    </a:cubicBezTo>
                    <a:cubicBezTo>
                      <a:pt x="92" y="48"/>
                      <a:pt x="93" y="48"/>
                      <a:pt x="94" y="49"/>
                    </a:cubicBezTo>
                    <a:cubicBezTo>
                      <a:pt x="94" y="48"/>
                      <a:pt x="95" y="48"/>
                      <a:pt x="95" y="47"/>
                    </a:cubicBezTo>
                    <a:cubicBezTo>
                      <a:pt x="94" y="47"/>
                      <a:pt x="93" y="46"/>
                      <a:pt x="92" y="46"/>
                    </a:cubicBezTo>
                    <a:moveTo>
                      <a:pt x="92" y="45"/>
                    </a:moveTo>
                    <a:cubicBezTo>
                      <a:pt x="92" y="46"/>
                      <a:pt x="92" y="46"/>
                      <a:pt x="91" y="47"/>
                    </a:cubicBezTo>
                    <a:cubicBezTo>
                      <a:pt x="91" y="47"/>
                      <a:pt x="91" y="47"/>
                      <a:pt x="92" y="47"/>
                    </a:cubicBezTo>
                    <a:cubicBezTo>
                      <a:pt x="92" y="47"/>
                      <a:pt x="92" y="46"/>
                      <a:pt x="92" y="46"/>
                    </a:cubicBezTo>
                    <a:cubicBezTo>
                      <a:pt x="92" y="46"/>
                      <a:pt x="92" y="45"/>
                      <a:pt x="92" y="45"/>
                    </a:cubicBezTo>
                    <a:moveTo>
                      <a:pt x="86" y="45"/>
                    </a:moveTo>
                    <a:cubicBezTo>
                      <a:pt x="85" y="46"/>
                      <a:pt x="84" y="47"/>
                      <a:pt x="83" y="49"/>
                    </a:cubicBezTo>
                    <a:cubicBezTo>
                      <a:pt x="84" y="49"/>
                      <a:pt x="84" y="49"/>
                      <a:pt x="84" y="50"/>
                    </a:cubicBezTo>
                    <a:cubicBezTo>
                      <a:pt x="85" y="48"/>
                      <a:pt x="86" y="47"/>
                      <a:pt x="87" y="46"/>
                    </a:cubicBezTo>
                    <a:cubicBezTo>
                      <a:pt x="86" y="45"/>
                      <a:pt x="86" y="45"/>
                      <a:pt x="86" y="45"/>
                    </a:cubicBezTo>
                    <a:moveTo>
                      <a:pt x="91" y="45"/>
                    </a:moveTo>
                    <a:cubicBezTo>
                      <a:pt x="91" y="45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1" y="46"/>
                    </a:cubicBezTo>
                    <a:cubicBezTo>
                      <a:pt x="91" y="46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moveTo>
                      <a:pt x="73" y="44"/>
                    </a:moveTo>
                    <a:cubicBezTo>
                      <a:pt x="73" y="45"/>
                      <a:pt x="73" y="45"/>
                      <a:pt x="73" y="46"/>
                    </a:cubicBezTo>
                    <a:cubicBezTo>
                      <a:pt x="74" y="46"/>
                      <a:pt x="76" y="47"/>
                      <a:pt x="77" y="48"/>
                    </a:cubicBezTo>
                    <a:cubicBezTo>
                      <a:pt x="78" y="48"/>
                      <a:pt x="78" y="47"/>
                      <a:pt x="78" y="47"/>
                    </a:cubicBezTo>
                    <a:cubicBezTo>
                      <a:pt x="77" y="46"/>
                      <a:pt x="75" y="45"/>
                      <a:pt x="73" y="44"/>
                    </a:cubicBezTo>
                    <a:moveTo>
                      <a:pt x="90" y="44"/>
                    </a:moveTo>
                    <a:cubicBezTo>
                      <a:pt x="89" y="44"/>
                      <a:pt x="89" y="45"/>
                      <a:pt x="89" y="45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90" y="45"/>
                      <a:pt x="90" y="45"/>
                      <a:pt x="90" y="44"/>
                    </a:cubicBezTo>
                    <a:cubicBezTo>
                      <a:pt x="90" y="44"/>
                      <a:pt x="90" y="44"/>
                      <a:pt x="90" y="44"/>
                    </a:cubicBezTo>
                    <a:moveTo>
                      <a:pt x="89" y="43"/>
                    </a:moveTo>
                    <a:cubicBezTo>
                      <a:pt x="89" y="44"/>
                      <a:pt x="88" y="44"/>
                      <a:pt x="88" y="45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9" y="45"/>
                      <a:pt x="89" y="44"/>
                      <a:pt x="89" y="44"/>
                    </a:cubicBezTo>
                    <a:cubicBezTo>
                      <a:pt x="89" y="44"/>
                      <a:pt x="89" y="44"/>
                      <a:pt x="89" y="43"/>
                    </a:cubicBezTo>
                    <a:moveTo>
                      <a:pt x="87" y="42"/>
                    </a:moveTo>
                    <a:cubicBezTo>
                      <a:pt x="87" y="43"/>
                      <a:pt x="86" y="43"/>
                      <a:pt x="86" y="44"/>
                    </a:cubicBezTo>
                    <a:cubicBezTo>
                      <a:pt x="87" y="44"/>
                      <a:pt x="87" y="44"/>
                      <a:pt x="88" y="45"/>
                    </a:cubicBezTo>
                    <a:cubicBezTo>
                      <a:pt x="88" y="44"/>
                      <a:pt x="88" y="44"/>
                      <a:pt x="88" y="43"/>
                    </a:cubicBezTo>
                    <a:cubicBezTo>
                      <a:pt x="88" y="43"/>
                      <a:pt x="87" y="43"/>
                      <a:pt x="87" y="42"/>
                    </a:cubicBezTo>
                    <a:moveTo>
                      <a:pt x="95" y="40"/>
                    </a:moveTo>
                    <a:cubicBezTo>
                      <a:pt x="95" y="41"/>
                      <a:pt x="95" y="41"/>
                      <a:pt x="95" y="41"/>
                    </a:cubicBezTo>
                    <a:cubicBezTo>
                      <a:pt x="96" y="42"/>
                      <a:pt x="97" y="42"/>
                      <a:pt x="97" y="43"/>
                    </a:cubicBezTo>
                    <a:cubicBezTo>
                      <a:pt x="98" y="43"/>
                      <a:pt x="98" y="42"/>
                      <a:pt x="98" y="42"/>
                    </a:cubicBezTo>
                    <a:cubicBezTo>
                      <a:pt x="97" y="41"/>
                      <a:pt x="96" y="41"/>
                      <a:pt x="95" y="40"/>
                    </a:cubicBezTo>
                    <a:moveTo>
                      <a:pt x="94" y="39"/>
                    </a:moveTo>
                    <a:cubicBezTo>
                      <a:pt x="94" y="40"/>
                      <a:pt x="94" y="40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94" y="40"/>
                      <a:pt x="94" y="40"/>
                      <a:pt x="95" y="40"/>
                    </a:cubicBezTo>
                    <a:cubicBezTo>
                      <a:pt x="94" y="40"/>
                      <a:pt x="94" y="40"/>
                      <a:pt x="94" y="39"/>
                    </a:cubicBezTo>
                    <a:moveTo>
                      <a:pt x="76" y="39"/>
                    </a:moveTo>
                    <a:cubicBezTo>
                      <a:pt x="76" y="41"/>
                      <a:pt x="75" y="42"/>
                      <a:pt x="74" y="43"/>
                    </a:cubicBezTo>
                    <a:cubicBezTo>
                      <a:pt x="76" y="44"/>
                      <a:pt x="77" y="45"/>
                      <a:pt x="79" y="46"/>
                    </a:cubicBezTo>
                    <a:cubicBezTo>
                      <a:pt x="79" y="45"/>
                      <a:pt x="80" y="43"/>
                      <a:pt x="81" y="42"/>
                    </a:cubicBezTo>
                    <a:cubicBezTo>
                      <a:pt x="80" y="41"/>
                      <a:pt x="79" y="41"/>
                      <a:pt x="78" y="40"/>
                    </a:cubicBezTo>
                    <a:cubicBezTo>
                      <a:pt x="77" y="40"/>
                      <a:pt x="77" y="40"/>
                      <a:pt x="76" y="39"/>
                    </a:cubicBezTo>
                    <a:moveTo>
                      <a:pt x="94" y="39"/>
                    </a:moveTo>
                    <a:cubicBezTo>
                      <a:pt x="94" y="40"/>
                      <a:pt x="94" y="40"/>
                      <a:pt x="93" y="40"/>
                    </a:cubicBezTo>
                    <a:cubicBezTo>
                      <a:pt x="93" y="40"/>
                      <a:pt x="93" y="40"/>
                      <a:pt x="93" y="41"/>
                    </a:cubicBezTo>
                    <a:cubicBezTo>
                      <a:pt x="94" y="40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moveTo>
                      <a:pt x="76" y="39"/>
                    </a:moveTo>
                    <a:cubicBezTo>
                      <a:pt x="76" y="40"/>
                      <a:pt x="75" y="41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6" y="39"/>
                      <a:pt x="76" y="39"/>
                      <a:pt x="76" y="39"/>
                    </a:cubicBezTo>
                    <a:moveTo>
                      <a:pt x="93" y="39"/>
                    </a:moveTo>
                    <a:cubicBezTo>
                      <a:pt x="93" y="39"/>
                      <a:pt x="93" y="39"/>
                      <a:pt x="92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moveTo>
                      <a:pt x="92" y="38"/>
                    </a:move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8"/>
                    </a:cubicBezTo>
                    <a:cubicBezTo>
                      <a:pt x="92" y="38"/>
                      <a:pt x="92" y="38"/>
                      <a:pt x="92" y="38"/>
                    </a:cubicBezTo>
                    <a:moveTo>
                      <a:pt x="90" y="37"/>
                    </a:moveTo>
                    <a:cubicBezTo>
                      <a:pt x="90" y="37"/>
                      <a:pt x="90" y="38"/>
                      <a:pt x="90" y="38"/>
                    </a:cubicBezTo>
                    <a:cubicBezTo>
                      <a:pt x="90" y="38"/>
                      <a:pt x="91" y="39"/>
                      <a:pt x="91" y="39"/>
                    </a:cubicBezTo>
                    <a:cubicBezTo>
                      <a:pt x="91" y="39"/>
                      <a:pt x="91" y="38"/>
                      <a:pt x="92" y="38"/>
                    </a:cubicBezTo>
                    <a:cubicBezTo>
                      <a:pt x="91" y="38"/>
                      <a:pt x="91" y="37"/>
                      <a:pt x="90" y="37"/>
                    </a:cubicBezTo>
                    <a:moveTo>
                      <a:pt x="78" y="37"/>
                    </a:moveTo>
                    <a:cubicBezTo>
                      <a:pt x="78" y="37"/>
                      <a:pt x="77" y="38"/>
                      <a:pt x="77" y="38"/>
                    </a:cubicBezTo>
                    <a:cubicBezTo>
                      <a:pt x="78" y="39"/>
                      <a:pt x="80" y="40"/>
                      <a:pt x="82" y="41"/>
                    </a:cubicBezTo>
                    <a:cubicBezTo>
                      <a:pt x="82" y="41"/>
                      <a:pt x="82" y="40"/>
                      <a:pt x="82" y="40"/>
                    </a:cubicBezTo>
                    <a:cubicBezTo>
                      <a:pt x="81" y="39"/>
                      <a:pt x="79" y="38"/>
                      <a:pt x="78" y="37"/>
                    </a:cubicBezTo>
                    <a:moveTo>
                      <a:pt x="78" y="37"/>
                    </a:moveTo>
                    <a:cubicBezTo>
                      <a:pt x="77" y="37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7"/>
                      <a:pt x="78" y="37"/>
                    </a:cubicBezTo>
                    <a:cubicBezTo>
                      <a:pt x="78" y="37"/>
                      <a:pt x="78" y="37"/>
                      <a:pt x="78" y="37"/>
                    </a:cubicBezTo>
                    <a:moveTo>
                      <a:pt x="98" y="36"/>
                    </a:moveTo>
                    <a:cubicBezTo>
                      <a:pt x="98" y="36"/>
                      <a:pt x="97" y="37"/>
                      <a:pt x="97" y="37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8" y="38"/>
                      <a:pt x="98" y="39"/>
                    </a:cubicBezTo>
                    <a:cubicBezTo>
                      <a:pt x="98" y="39"/>
                      <a:pt x="99" y="39"/>
                      <a:pt x="100" y="39"/>
                    </a:cubicBezTo>
                    <a:cubicBezTo>
                      <a:pt x="100" y="39"/>
                      <a:pt x="100" y="39"/>
                      <a:pt x="100" y="39"/>
                    </a:cubicBezTo>
                    <a:cubicBezTo>
                      <a:pt x="100" y="38"/>
                      <a:pt x="100" y="38"/>
                      <a:pt x="101" y="37"/>
                    </a:cubicBezTo>
                    <a:cubicBezTo>
                      <a:pt x="100" y="37"/>
                      <a:pt x="99" y="36"/>
                      <a:pt x="98" y="36"/>
                    </a:cubicBezTo>
                    <a:moveTo>
                      <a:pt x="97" y="35"/>
                    </a:moveTo>
                    <a:cubicBezTo>
                      <a:pt x="97" y="36"/>
                      <a:pt x="96" y="36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6" y="37"/>
                      <a:pt x="97" y="36"/>
                      <a:pt x="97" y="35"/>
                    </a:cubicBezTo>
                    <a:cubicBezTo>
                      <a:pt x="97" y="35"/>
                      <a:pt x="97" y="35"/>
                      <a:pt x="97" y="35"/>
                    </a:cubicBezTo>
                    <a:moveTo>
                      <a:pt x="95" y="35"/>
                    </a:moveTo>
                    <a:cubicBezTo>
                      <a:pt x="95" y="35"/>
                      <a:pt x="95" y="36"/>
                      <a:pt x="94" y="36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6"/>
                      <a:pt x="95" y="36"/>
                      <a:pt x="96" y="35"/>
                    </a:cubicBezTo>
                    <a:cubicBezTo>
                      <a:pt x="96" y="35"/>
                      <a:pt x="95" y="35"/>
                      <a:pt x="95" y="35"/>
                    </a:cubicBezTo>
                    <a:moveTo>
                      <a:pt x="97" y="35"/>
                    </a:moveTo>
                    <a:cubicBezTo>
                      <a:pt x="96" y="35"/>
                      <a:pt x="96" y="35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5" y="37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6" y="36"/>
                      <a:pt x="96" y="36"/>
                      <a:pt x="97" y="35"/>
                    </a:cubicBezTo>
                    <a:cubicBezTo>
                      <a:pt x="97" y="35"/>
                      <a:pt x="97" y="35"/>
                      <a:pt x="97" y="35"/>
                    </a:cubicBezTo>
                    <a:moveTo>
                      <a:pt x="99" y="35"/>
                    </a:moveTo>
                    <a:cubicBezTo>
                      <a:pt x="99" y="35"/>
                      <a:pt x="98" y="35"/>
                      <a:pt x="98" y="35"/>
                    </a:cubicBezTo>
                    <a:cubicBezTo>
                      <a:pt x="99" y="36"/>
                      <a:pt x="100" y="36"/>
                      <a:pt x="101" y="37"/>
                    </a:cubicBezTo>
                    <a:cubicBezTo>
                      <a:pt x="101" y="37"/>
                      <a:pt x="101" y="37"/>
                      <a:pt x="101" y="36"/>
                    </a:cubicBezTo>
                    <a:cubicBezTo>
                      <a:pt x="100" y="36"/>
                      <a:pt x="100" y="35"/>
                      <a:pt x="99" y="35"/>
                    </a:cubicBezTo>
                    <a:moveTo>
                      <a:pt x="94" y="35"/>
                    </a:moveTo>
                    <a:cubicBezTo>
                      <a:pt x="94" y="35"/>
                      <a:pt x="94" y="35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4" y="36"/>
                      <a:pt x="94" y="35"/>
                      <a:pt x="95" y="35"/>
                    </a:cubicBezTo>
                    <a:cubicBezTo>
                      <a:pt x="95" y="35"/>
                      <a:pt x="94" y="35"/>
                      <a:pt x="94" y="35"/>
                    </a:cubicBezTo>
                    <a:moveTo>
                      <a:pt x="96" y="34"/>
                    </a:moveTo>
                    <a:cubicBezTo>
                      <a:pt x="96" y="35"/>
                      <a:pt x="95" y="35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6" y="35"/>
                      <a:pt x="96" y="34"/>
                      <a:pt x="96" y="34"/>
                    </a:cubicBezTo>
                    <a:moveTo>
                      <a:pt x="97" y="34"/>
                    </a:moveTo>
                    <a:cubicBezTo>
                      <a:pt x="97" y="34"/>
                      <a:pt x="97" y="34"/>
                      <a:pt x="97" y="35"/>
                    </a:cubicBezTo>
                    <a:cubicBezTo>
                      <a:pt x="97" y="35"/>
                      <a:pt x="97" y="35"/>
                      <a:pt x="98" y="35"/>
                    </a:cubicBezTo>
                    <a:cubicBezTo>
                      <a:pt x="98" y="35"/>
                      <a:pt x="98" y="35"/>
                      <a:pt x="98" y="34"/>
                    </a:cubicBezTo>
                    <a:cubicBezTo>
                      <a:pt x="98" y="34"/>
                      <a:pt x="98" y="34"/>
                      <a:pt x="97" y="34"/>
                    </a:cubicBezTo>
                    <a:moveTo>
                      <a:pt x="95" y="34"/>
                    </a:moveTo>
                    <a:cubicBezTo>
                      <a:pt x="95" y="34"/>
                      <a:pt x="95" y="34"/>
                      <a:pt x="94" y="34"/>
                    </a:cubicBezTo>
                    <a:cubicBezTo>
                      <a:pt x="95" y="34"/>
                      <a:pt x="95" y="35"/>
                      <a:pt x="95" y="35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5" y="34"/>
                      <a:pt x="95" y="34"/>
                    </a:cubicBezTo>
                    <a:moveTo>
                      <a:pt x="97" y="34"/>
                    </a:move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4"/>
                      <a:pt x="97" y="34"/>
                      <a:pt x="97" y="35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moveTo>
                      <a:pt x="96" y="33"/>
                    </a:move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4"/>
                      <a:pt x="96" y="33"/>
                      <a:pt x="96" y="33"/>
                    </a:cubicBezTo>
                    <a:moveTo>
                      <a:pt x="92" y="33"/>
                    </a:move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4"/>
                      <a:pt x="92" y="35"/>
                      <a:pt x="92" y="35"/>
                    </a:cubicBezTo>
                    <a:cubicBezTo>
                      <a:pt x="92" y="35"/>
                      <a:pt x="93" y="35"/>
                      <a:pt x="93" y="36"/>
                    </a:cubicBezTo>
                    <a:cubicBezTo>
                      <a:pt x="93" y="35"/>
                      <a:pt x="94" y="35"/>
                      <a:pt x="94" y="34"/>
                    </a:cubicBezTo>
                    <a:cubicBezTo>
                      <a:pt x="94" y="34"/>
                      <a:pt x="93" y="34"/>
                      <a:pt x="93" y="34"/>
                    </a:cubicBezTo>
                    <a:cubicBezTo>
                      <a:pt x="93" y="34"/>
                      <a:pt x="93" y="34"/>
                      <a:pt x="92" y="33"/>
                    </a:cubicBezTo>
                    <a:moveTo>
                      <a:pt x="95" y="33"/>
                    </a:moveTo>
                    <a:cubicBezTo>
                      <a:pt x="95" y="33"/>
                      <a:pt x="95" y="33"/>
                      <a:pt x="95" y="33"/>
                    </a:cubicBezTo>
                    <a:cubicBezTo>
                      <a:pt x="95" y="33"/>
                      <a:pt x="95" y="34"/>
                      <a:pt x="95" y="34"/>
                    </a:cubicBezTo>
                    <a:cubicBezTo>
                      <a:pt x="95" y="33"/>
                      <a:pt x="96" y="33"/>
                      <a:pt x="96" y="33"/>
                    </a:cubicBezTo>
                    <a:cubicBezTo>
                      <a:pt x="96" y="33"/>
                      <a:pt x="95" y="33"/>
                      <a:pt x="95" y="33"/>
                    </a:cubicBezTo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4"/>
                      <a:pt x="94" y="34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3"/>
                      <a:pt x="93" y="33"/>
                      <a:pt x="93" y="33"/>
                    </a:cubicBezTo>
                    <a:moveTo>
                      <a:pt x="93" y="32"/>
                    </a:moveTo>
                    <a:cubicBezTo>
                      <a:pt x="93" y="32"/>
                      <a:pt x="93" y="32"/>
                      <a:pt x="93" y="32"/>
                    </a:cubicBezTo>
                    <a:cubicBezTo>
                      <a:pt x="94" y="33"/>
                      <a:pt x="94" y="33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2"/>
                      <a:pt x="94" y="32"/>
                      <a:pt x="93" y="32"/>
                    </a:cubicBezTo>
                    <a:moveTo>
                      <a:pt x="81" y="31"/>
                    </a:moveTo>
                    <a:cubicBezTo>
                      <a:pt x="81" y="32"/>
                      <a:pt x="81" y="32"/>
                      <a:pt x="80" y="32"/>
                    </a:cubicBezTo>
                    <a:cubicBezTo>
                      <a:pt x="82" y="33"/>
                      <a:pt x="84" y="34"/>
                      <a:pt x="85" y="35"/>
                    </a:cubicBezTo>
                    <a:cubicBezTo>
                      <a:pt x="85" y="35"/>
                      <a:pt x="86" y="35"/>
                      <a:pt x="86" y="34"/>
                    </a:cubicBezTo>
                    <a:cubicBezTo>
                      <a:pt x="84" y="33"/>
                      <a:pt x="83" y="32"/>
                      <a:pt x="81" y="31"/>
                    </a:cubicBezTo>
                    <a:moveTo>
                      <a:pt x="81" y="31"/>
                    </a:moveTo>
                    <a:cubicBezTo>
                      <a:pt x="81" y="32"/>
                      <a:pt x="81" y="32"/>
                      <a:pt x="80" y="32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1" y="32"/>
                      <a:pt x="81" y="32"/>
                      <a:pt x="81" y="31"/>
                    </a:cubicBezTo>
                    <a:cubicBezTo>
                      <a:pt x="81" y="31"/>
                      <a:pt x="81" y="31"/>
                      <a:pt x="81" y="31"/>
                    </a:cubicBezTo>
                    <a:moveTo>
                      <a:pt x="84" y="28"/>
                    </a:moveTo>
                    <a:cubicBezTo>
                      <a:pt x="83" y="29"/>
                      <a:pt x="83" y="29"/>
                      <a:pt x="83" y="30"/>
                    </a:cubicBezTo>
                    <a:cubicBezTo>
                      <a:pt x="84" y="31"/>
                      <a:pt x="86" y="31"/>
                      <a:pt x="87" y="32"/>
                    </a:cubicBezTo>
                    <a:cubicBezTo>
                      <a:pt x="87" y="32"/>
                      <a:pt x="88" y="31"/>
                      <a:pt x="88" y="31"/>
                    </a:cubicBezTo>
                    <a:cubicBezTo>
                      <a:pt x="86" y="30"/>
                      <a:pt x="85" y="29"/>
                      <a:pt x="84" y="28"/>
                    </a:cubicBezTo>
                    <a:moveTo>
                      <a:pt x="83" y="28"/>
                    </a:moveTo>
                    <a:cubicBezTo>
                      <a:pt x="83" y="28"/>
                      <a:pt x="83" y="29"/>
                      <a:pt x="82" y="29"/>
                    </a:cubicBezTo>
                    <a:cubicBezTo>
                      <a:pt x="82" y="30"/>
                      <a:pt x="83" y="30"/>
                      <a:pt x="83" y="30"/>
                    </a:cubicBezTo>
                    <a:cubicBezTo>
                      <a:pt x="83" y="29"/>
                      <a:pt x="83" y="29"/>
                      <a:pt x="84" y="28"/>
                    </a:cubicBezTo>
                    <a:cubicBezTo>
                      <a:pt x="83" y="28"/>
                      <a:pt x="83" y="28"/>
                      <a:pt x="83" y="28"/>
                    </a:cubicBezTo>
                    <a:moveTo>
                      <a:pt x="83" y="28"/>
                    </a:moveTo>
                    <a:cubicBezTo>
                      <a:pt x="83" y="28"/>
                      <a:pt x="82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moveTo>
                      <a:pt x="103" y="28"/>
                    </a:moveTo>
                    <a:cubicBezTo>
                      <a:pt x="103" y="28"/>
                      <a:pt x="102" y="28"/>
                      <a:pt x="102" y="28"/>
                    </a:cubicBezTo>
                    <a:cubicBezTo>
                      <a:pt x="103" y="29"/>
                      <a:pt x="104" y="29"/>
                      <a:pt x="105" y="30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9"/>
                      <a:pt x="103" y="28"/>
                      <a:pt x="103" y="28"/>
                    </a:cubicBezTo>
                    <a:moveTo>
                      <a:pt x="84" y="28"/>
                    </a:moveTo>
                    <a:cubicBezTo>
                      <a:pt x="84" y="28"/>
                      <a:pt x="84" y="28"/>
                      <a:pt x="84" y="28"/>
                    </a:cubicBezTo>
                    <a:cubicBezTo>
                      <a:pt x="85" y="28"/>
                      <a:pt x="85" y="29"/>
                      <a:pt x="86" y="29"/>
                    </a:cubicBezTo>
                    <a:cubicBezTo>
                      <a:pt x="87" y="30"/>
                      <a:pt x="87" y="30"/>
                      <a:pt x="88" y="31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7" y="29"/>
                      <a:pt x="85" y="28"/>
                      <a:pt x="84" y="28"/>
                    </a:cubicBezTo>
                    <a:moveTo>
                      <a:pt x="83" y="27"/>
                    </a:moveTo>
                    <a:cubicBezTo>
                      <a:pt x="83" y="27"/>
                      <a:pt x="83" y="28"/>
                      <a:pt x="83" y="28"/>
                    </a:cubicBezTo>
                    <a:cubicBezTo>
                      <a:pt x="83" y="28"/>
                      <a:pt x="84" y="28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4" y="28"/>
                      <a:pt x="84" y="27"/>
                      <a:pt x="83" y="27"/>
                    </a:cubicBezTo>
                    <a:moveTo>
                      <a:pt x="83" y="27"/>
                    </a:moveTo>
                    <a:cubicBezTo>
                      <a:pt x="83" y="27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7"/>
                      <a:pt x="83" y="27"/>
                    </a:cubicBezTo>
                    <a:cubicBezTo>
                      <a:pt x="83" y="27"/>
                      <a:pt x="83" y="27"/>
                      <a:pt x="83" y="27"/>
                    </a:cubicBezTo>
                    <a:moveTo>
                      <a:pt x="102" y="27"/>
                    </a:moveTo>
                    <a:cubicBezTo>
                      <a:pt x="102" y="27"/>
                      <a:pt x="101" y="27"/>
                      <a:pt x="101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7"/>
                      <a:pt x="102" y="27"/>
                      <a:pt x="102" y="27"/>
                    </a:cubicBezTo>
                    <a:moveTo>
                      <a:pt x="101" y="27"/>
                    </a:move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7"/>
                      <a:pt x="101" y="27"/>
                      <a:pt x="101" y="27"/>
                    </a:cubicBezTo>
                    <a:moveTo>
                      <a:pt x="85" y="27"/>
                    </a:moveTo>
                    <a:cubicBezTo>
                      <a:pt x="84" y="27"/>
                      <a:pt x="84" y="27"/>
                      <a:pt x="84" y="27"/>
                    </a:cubicBezTo>
                    <a:cubicBezTo>
                      <a:pt x="86" y="28"/>
                      <a:pt x="87" y="29"/>
                      <a:pt x="88" y="30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7" y="28"/>
                      <a:pt x="86" y="27"/>
                      <a:pt x="85" y="27"/>
                    </a:cubicBezTo>
                    <a:moveTo>
                      <a:pt x="100" y="27"/>
                    </a:moveTo>
                    <a:cubicBezTo>
                      <a:pt x="100" y="27"/>
                      <a:pt x="100" y="27"/>
                      <a:pt x="100" y="27"/>
                    </a:cubicBezTo>
                    <a:cubicBezTo>
                      <a:pt x="100" y="27"/>
                      <a:pt x="101" y="27"/>
                      <a:pt x="101" y="27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7"/>
                      <a:pt x="101" y="27"/>
                      <a:pt x="100" y="27"/>
                    </a:cubicBezTo>
                    <a:moveTo>
                      <a:pt x="84" y="26"/>
                    </a:moveTo>
                    <a:cubicBezTo>
                      <a:pt x="84" y="27"/>
                      <a:pt x="84" y="27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4" y="27"/>
                      <a:pt x="84" y="27"/>
                      <a:pt x="85" y="27"/>
                    </a:cubicBezTo>
                    <a:cubicBezTo>
                      <a:pt x="84" y="27"/>
                      <a:pt x="84" y="26"/>
                      <a:pt x="84" y="26"/>
                    </a:cubicBezTo>
                    <a:moveTo>
                      <a:pt x="84" y="26"/>
                    </a:moveTo>
                    <a:cubicBezTo>
                      <a:pt x="84" y="26"/>
                      <a:pt x="84" y="27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4" y="27"/>
                      <a:pt x="84" y="27"/>
                      <a:pt x="84" y="26"/>
                    </a:cubicBezTo>
                    <a:cubicBezTo>
                      <a:pt x="84" y="26"/>
                      <a:pt x="84" y="26"/>
                      <a:pt x="84" y="26"/>
                    </a:cubicBezTo>
                    <a:moveTo>
                      <a:pt x="100" y="26"/>
                    </a:moveTo>
                    <a:cubicBezTo>
                      <a:pt x="100" y="26"/>
                      <a:pt x="99" y="26"/>
                      <a:pt x="99" y="26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100" y="26"/>
                      <a:pt x="100" y="26"/>
                      <a:pt x="100" y="26"/>
                    </a:cubicBezTo>
                    <a:moveTo>
                      <a:pt x="104" y="25"/>
                    </a:moveTo>
                    <a:cubicBezTo>
                      <a:pt x="104" y="26"/>
                      <a:pt x="103" y="27"/>
                      <a:pt x="103" y="27"/>
                    </a:cubicBezTo>
                    <a:cubicBezTo>
                      <a:pt x="104" y="28"/>
                      <a:pt x="105" y="28"/>
                      <a:pt x="106" y="29"/>
                    </a:cubicBezTo>
                    <a:cubicBezTo>
                      <a:pt x="106" y="28"/>
                      <a:pt x="106" y="28"/>
                      <a:pt x="107" y="27"/>
                    </a:cubicBezTo>
                    <a:cubicBezTo>
                      <a:pt x="106" y="26"/>
                      <a:pt x="106" y="26"/>
                      <a:pt x="105" y="26"/>
                    </a:cubicBezTo>
                    <a:cubicBezTo>
                      <a:pt x="106" y="26"/>
                      <a:pt x="106" y="26"/>
                      <a:pt x="107" y="27"/>
                    </a:cubicBezTo>
                    <a:cubicBezTo>
                      <a:pt x="107" y="27"/>
                      <a:pt x="107" y="27"/>
                      <a:pt x="107" y="27"/>
                    </a:cubicBezTo>
                    <a:cubicBezTo>
                      <a:pt x="106" y="26"/>
                      <a:pt x="105" y="26"/>
                      <a:pt x="104" y="25"/>
                    </a:cubicBezTo>
                    <a:moveTo>
                      <a:pt x="98" y="25"/>
                    </a:moveTo>
                    <a:cubicBezTo>
                      <a:pt x="98" y="25"/>
                      <a:pt x="98" y="25"/>
                      <a:pt x="97" y="25"/>
                    </a:cubicBezTo>
                    <a:cubicBezTo>
                      <a:pt x="98" y="25"/>
                      <a:pt x="98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5"/>
                      <a:pt x="98" y="25"/>
                      <a:pt x="98" y="25"/>
                    </a:cubicBezTo>
                    <a:moveTo>
                      <a:pt x="103" y="24"/>
                    </a:moveTo>
                    <a:cubicBezTo>
                      <a:pt x="103" y="25"/>
                      <a:pt x="102" y="26"/>
                      <a:pt x="102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3" y="26"/>
                      <a:pt x="103" y="25"/>
                      <a:pt x="104" y="25"/>
                    </a:cubicBezTo>
                    <a:cubicBezTo>
                      <a:pt x="104" y="25"/>
                      <a:pt x="103" y="25"/>
                      <a:pt x="103" y="24"/>
                    </a:cubicBezTo>
                    <a:moveTo>
                      <a:pt x="103" y="24"/>
                    </a:moveTo>
                    <a:cubicBezTo>
                      <a:pt x="102" y="25"/>
                      <a:pt x="102" y="26"/>
                      <a:pt x="101" y="26"/>
                    </a:cubicBezTo>
                    <a:cubicBezTo>
                      <a:pt x="101" y="26"/>
                      <a:pt x="101" y="26"/>
                      <a:pt x="102" y="26"/>
                    </a:cubicBezTo>
                    <a:cubicBezTo>
                      <a:pt x="102" y="26"/>
                      <a:pt x="102" y="25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2" y="24"/>
                    </a:moveTo>
                    <a:cubicBezTo>
                      <a:pt x="102" y="25"/>
                      <a:pt x="101" y="25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2" y="26"/>
                      <a:pt x="102" y="25"/>
                      <a:pt x="103" y="24"/>
                    </a:cubicBezTo>
                    <a:cubicBezTo>
                      <a:pt x="102" y="24"/>
                      <a:pt x="102" y="24"/>
                      <a:pt x="102" y="24"/>
                    </a:cubicBezTo>
                    <a:moveTo>
                      <a:pt x="101" y="23"/>
                    </a:moveTo>
                    <a:cubicBezTo>
                      <a:pt x="101" y="24"/>
                      <a:pt x="100" y="25"/>
                      <a:pt x="100" y="25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101" y="25"/>
                      <a:pt x="101" y="24"/>
                      <a:pt x="102" y="23"/>
                    </a:cubicBezTo>
                    <a:cubicBezTo>
                      <a:pt x="101" y="23"/>
                      <a:pt x="101" y="23"/>
                      <a:pt x="101" y="23"/>
                    </a:cubicBezTo>
                    <a:moveTo>
                      <a:pt x="105" y="23"/>
                    </a:moveTo>
                    <a:cubicBezTo>
                      <a:pt x="105" y="24"/>
                      <a:pt x="105" y="24"/>
                      <a:pt x="104" y="25"/>
                    </a:cubicBezTo>
                    <a:cubicBezTo>
                      <a:pt x="105" y="25"/>
                      <a:pt x="106" y="26"/>
                      <a:pt x="107" y="26"/>
                    </a:cubicBezTo>
                    <a:cubicBezTo>
                      <a:pt x="108" y="26"/>
                      <a:pt x="108" y="25"/>
                      <a:pt x="108" y="25"/>
                    </a:cubicBezTo>
                    <a:cubicBezTo>
                      <a:pt x="108" y="24"/>
                      <a:pt x="107" y="24"/>
                      <a:pt x="106" y="24"/>
                    </a:cubicBezTo>
                    <a:cubicBezTo>
                      <a:pt x="106" y="23"/>
                      <a:pt x="106" y="23"/>
                      <a:pt x="105" y="23"/>
                    </a:cubicBezTo>
                    <a:moveTo>
                      <a:pt x="104" y="23"/>
                    </a:moveTo>
                    <a:cubicBezTo>
                      <a:pt x="104" y="23"/>
                      <a:pt x="104" y="24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4" y="24"/>
                      <a:pt x="105" y="23"/>
                      <a:pt x="105" y="23"/>
                    </a:cubicBezTo>
                    <a:cubicBezTo>
                      <a:pt x="105" y="23"/>
                      <a:pt x="105" y="23"/>
                      <a:pt x="104" y="23"/>
                    </a:cubicBezTo>
                    <a:moveTo>
                      <a:pt x="104" y="22"/>
                    </a:moveTo>
                    <a:cubicBezTo>
                      <a:pt x="104" y="23"/>
                      <a:pt x="103" y="23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3"/>
                      <a:pt x="104" y="23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moveTo>
                      <a:pt x="99" y="22"/>
                    </a:moveTo>
                    <a:cubicBezTo>
                      <a:pt x="99" y="23"/>
                      <a:pt x="98" y="24"/>
                      <a:pt x="98" y="24"/>
                    </a:cubicBezTo>
                    <a:cubicBezTo>
                      <a:pt x="98" y="25"/>
                      <a:pt x="99" y="25"/>
                      <a:pt x="99" y="25"/>
                    </a:cubicBezTo>
                    <a:cubicBezTo>
                      <a:pt x="100" y="24"/>
                      <a:pt x="100" y="24"/>
                      <a:pt x="101" y="23"/>
                    </a:cubicBezTo>
                    <a:cubicBezTo>
                      <a:pt x="100" y="23"/>
                      <a:pt x="100" y="23"/>
                      <a:pt x="100" y="22"/>
                    </a:cubicBezTo>
                    <a:cubicBezTo>
                      <a:pt x="100" y="22"/>
                      <a:pt x="99" y="22"/>
                      <a:pt x="99" y="22"/>
                    </a:cubicBezTo>
                    <a:moveTo>
                      <a:pt x="103" y="22"/>
                    </a:moveTo>
                    <a:cubicBezTo>
                      <a:pt x="103" y="22"/>
                      <a:pt x="103" y="23"/>
                      <a:pt x="102" y="23"/>
                    </a:cubicBezTo>
                    <a:cubicBezTo>
                      <a:pt x="103" y="23"/>
                      <a:pt x="103" y="24"/>
                      <a:pt x="103" y="24"/>
                    </a:cubicBezTo>
                    <a:cubicBezTo>
                      <a:pt x="103" y="23"/>
                      <a:pt x="104" y="23"/>
                      <a:pt x="104" y="22"/>
                    </a:cubicBezTo>
                    <a:cubicBezTo>
                      <a:pt x="104" y="22"/>
                      <a:pt x="103" y="22"/>
                      <a:pt x="103" y="22"/>
                    </a:cubicBezTo>
                    <a:moveTo>
                      <a:pt x="102" y="21"/>
                    </a:moveTo>
                    <a:cubicBezTo>
                      <a:pt x="102" y="22"/>
                      <a:pt x="102" y="22"/>
                      <a:pt x="101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2"/>
                      <a:pt x="102" y="22"/>
                      <a:pt x="103" y="21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3" y="21"/>
                      <a:pt x="102" y="21"/>
                      <a:pt x="102" y="21"/>
                    </a:cubicBezTo>
                    <a:moveTo>
                      <a:pt x="100" y="20"/>
                    </a:moveTo>
                    <a:cubicBezTo>
                      <a:pt x="100" y="21"/>
                      <a:pt x="100" y="21"/>
                      <a:pt x="100" y="22"/>
                    </a:cubicBezTo>
                    <a:cubicBezTo>
                      <a:pt x="100" y="22"/>
                      <a:pt x="101" y="22"/>
                      <a:pt x="101" y="23"/>
                    </a:cubicBezTo>
                    <a:cubicBezTo>
                      <a:pt x="101" y="22"/>
                      <a:pt x="102" y="22"/>
                      <a:pt x="102" y="21"/>
                    </a:cubicBezTo>
                    <a:cubicBezTo>
                      <a:pt x="101" y="21"/>
                      <a:pt x="101" y="20"/>
                      <a:pt x="100" y="20"/>
                    </a:cubicBezTo>
                    <a:moveTo>
                      <a:pt x="89" y="19"/>
                    </a:moveTo>
                    <a:cubicBezTo>
                      <a:pt x="89" y="19"/>
                      <a:pt x="89" y="20"/>
                      <a:pt x="89" y="20"/>
                    </a:cubicBezTo>
                    <a:cubicBezTo>
                      <a:pt x="90" y="20"/>
                      <a:pt x="92" y="21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2" y="21"/>
                      <a:pt x="90" y="20"/>
                      <a:pt x="89" y="19"/>
                    </a:cubicBezTo>
                    <a:moveTo>
                      <a:pt x="88" y="19"/>
                    </a:moveTo>
                    <a:cubicBezTo>
                      <a:pt x="88" y="19"/>
                      <a:pt x="88" y="19"/>
                      <a:pt x="88" y="19"/>
                    </a:cubicBezTo>
                    <a:cubicBezTo>
                      <a:pt x="88" y="19"/>
                      <a:pt x="89" y="19"/>
                      <a:pt x="89" y="20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9"/>
                      <a:pt x="89" y="19"/>
                      <a:pt x="88" y="19"/>
                    </a:cubicBezTo>
                    <a:moveTo>
                      <a:pt x="91" y="17"/>
                    </a:moveTo>
                    <a:cubicBezTo>
                      <a:pt x="90" y="17"/>
                      <a:pt x="90" y="18"/>
                      <a:pt x="89" y="19"/>
                    </a:cubicBezTo>
                    <a:cubicBezTo>
                      <a:pt x="91" y="20"/>
                      <a:pt x="92" y="21"/>
                      <a:pt x="93" y="21"/>
                    </a:cubicBezTo>
                    <a:cubicBezTo>
                      <a:pt x="94" y="21"/>
                      <a:pt x="94" y="20"/>
                      <a:pt x="95" y="19"/>
                    </a:cubicBezTo>
                    <a:cubicBezTo>
                      <a:pt x="93" y="18"/>
                      <a:pt x="92" y="18"/>
                      <a:pt x="91" y="17"/>
                    </a:cubicBezTo>
                    <a:moveTo>
                      <a:pt x="90" y="16"/>
                    </a:moveTo>
                    <a:cubicBezTo>
                      <a:pt x="90" y="17"/>
                      <a:pt x="89" y="18"/>
                      <a:pt x="89" y="18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90" y="18"/>
                      <a:pt x="90" y="17"/>
                      <a:pt x="91" y="17"/>
                    </a:cubicBezTo>
                    <a:cubicBezTo>
                      <a:pt x="90" y="17"/>
                      <a:pt x="90" y="16"/>
                      <a:pt x="90" y="16"/>
                    </a:cubicBezTo>
                    <a:moveTo>
                      <a:pt x="92" y="15"/>
                    </a:moveTo>
                    <a:cubicBezTo>
                      <a:pt x="91" y="15"/>
                      <a:pt x="91" y="16"/>
                      <a:pt x="91" y="16"/>
                    </a:cubicBezTo>
                    <a:cubicBezTo>
                      <a:pt x="92" y="17"/>
                      <a:pt x="94" y="18"/>
                      <a:pt x="95" y="19"/>
                    </a:cubicBezTo>
                    <a:cubicBezTo>
                      <a:pt x="95" y="18"/>
                      <a:pt x="96" y="18"/>
                      <a:pt x="96" y="17"/>
                    </a:cubicBezTo>
                    <a:cubicBezTo>
                      <a:pt x="94" y="17"/>
                      <a:pt x="93" y="16"/>
                      <a:pt x="92" y="15"/>
                    </a:cubicBezTo>
                    <a:moveTo>
                      <a:pt x="91" y="15"/>
                    </a:moveTo>
                    <a:cubicBezTo>
                      <a:pt x="91" y="15"/>
                      <a:pt x="90" y="16"/>
                      <a:pt x="90" y="16"/>
                    </a:cubicBezTo>
                    <a:cubicBezTo>
                      <a:pt x="90" y="16"/>
                      <a:pt x="91" y="16"/>
                      <a:pt x="91" y="16"/>
                    </a:cubicBezTo>
                    <a:cubicBezTo>
                      <a:pt x="91" y="16"/>
                      <a:pt x="91" y="15"/>
                      <a:pt x="92" y="15"/>
                    </a:cubicBezTo>
                    <a:cubicBezTo>
                      <a:pt x="91" y="15"/>
                      <a:pt x="91" y="15"/>
                      <a:pt x="91" y="15"/>
                    </a:cubicBezTo>
                    <a:moveTo>
                      <a:pt x="112" y="11"/>
                    </a:moveTo>
                    <a:cubicBezTo>
                      <a:pt x="112" y="12"/>
                      <a:pt x="111" y="13"/>
                      <a:pt x="111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5"/>
                      <a:pt x="114" y="14"/>
                      <a:pt x="115" y="13"/>
                    </a:cubicBezTo>
                    <a:cubicBezTo>
                      <a:pt x="114" y="13"/>
                      <a:pt x="113" y="12"/>
                      <a:pt x="112" y="11"/>
                    </a:cubicBezTo>
                    <a:moveTo>
                      <a:pt x="111" y="11"/>
                    </a:moveTo>
                    <a:cubicBezTo>
                      <a:pt x="111" y="12"/>
                      <a:pt x="110" y="13"/>
                      <a:pt x="110" y="13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1" y="13"/>
                      <a:pt x="111" y="12"/>
                      <a:pt x="112" y="11"/>
                    </a:cubicBezTo>
                    <a:cubicBezTo>
                      <a:pt x="112" y="11"/>
                      <a:pt x="112" y="11"/>
                      <a:pt x="111" y="11"/>
                    </a:cubicBezTo>
                    <a:moveTo>
                      <a:pt x="110" y="10"/>
                    </a:moveTo>
                    <a:cubicBezTo>
                      <a:pt x="110" y="11"/>
                      <a:pt x="109" y="12"/>
                      <a:pt x="109" y="13"/>
                    </a:cubicBezTo>
                    <a:cubicBezTo>
                      <a:pt x="109" y="13"/>
                      <a:pt x="109" y="13"/>
                      <a:pt x="109" y="13"/>
                    </a:cubicBezTo>
                    <a:cubicBezTo>
                      <a:pt x="109" y="13"/>
                      <a:pt x="109" y="13"/>
                      <a:pt x="109" y="13"/>
                    </a:cubicBezTo>
                    <a:cubicBezTo>
                      <a:pt x="110" y="12"/>
                      <a:pt x="110" y="11"/>
                      <a:pt x="111" y="11"/>
                    </a:cubicBezTo>
                    <a:cubicBezTo>
                      <a:pt x="111" y="11"/>
                      <a:pt x="110" y="10"/>
                      <a:pt x="110" y="10"/>
                    </a:cubicBezTo>
                    <a:moveTo>
                      <a:pt x="109" y="10"/>
                    </a:moveTo>
                    <a:cubicBezTo>
                      <a:pt x="109" y="11"/>
                      <a:pt x="108" y="11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9" y="12"/>
                      <a:pt x="109" y="11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moveTo>
                      <a:pt x="114" y="9"/>
                    </a:moveTo>
                    <a:cubicBezTo>
                      <a:pt x="113" y="9"/>
                      <a:pt x="113" y="10"/>
                      <a:pt x="113" y="10"/>
                    </a:cubicBezTo>
                    <a:cubicBezTo>
                      <a:pt x="114" y="11"/>
                      <a:pt x="115" y="11"/>
                      <a:pt x="116" y="12"/>
                    </a:cubicBezTo>
                    <a:cubicBezTo>
                      <a:pt x="116" y="11"/>
                      <a:pt x="116" y="11"/>
                      <a:pt x="117" y="10"/>
                    </a:cubicBezTo>
                    <a:cubicBezTo>
                      <a:pt x="114" y="9"/>
                      <a:pt x="114" y="9"/>
                      <a:pt x="114" y="9"/>
                    </a:cubicBezTo>
                    <a:moveTo>
                      <a:pt x="107" y="9"/>
                    </a:moveTo>
                    <a:cubicBezTo>
                      <a:pt x="107" y="9"/>
                      <a:pt x="106" y="10"/>
                      <a:pt x="106" y="11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1"/>
                      <a:pt x="108" y="10"/>
                      <a:pt x="109" y="9"/>
                    </a:cubicBezTo>
                    <a:cubicBezTo>
                      <a:pt x="108" y="9"/>
                      <a:pt x="108" y="9"/>
                      <a:pt x="107" y="9"/>
                    </a:cubicBezTo>
                    <a:moveTo>
                      <a:pt x="113" y="8"/>
                    </a:moveTo>
                    <a:cubicBezTo>
                      <a:pt x="113" y="9"/>
                      <a:pt x="112" y="9"/>
                      <a:pt x="112" y="10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3" y="10"/>
                      <a:pt x="113" y="9"/>
                      <a:pt x="113" y="9"/>
                    </a:cubicBezTo>
                    <a:cubicBezTo>
                      <a:pt x="113" y="8"/>
                      <a:pt x="113" y="8"/>
                      <a:pt x="113" y="8"/>
                    </a:cubicBezTo>
                    <a:moveTo>
                      <a:pt x="112" y="8"/>
                    </a:moveTo>
                    <a:cubicBezTo>
                      <a:pt x="112" y="8"/>
                      <a:pt x="112" y="8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moveTo>
                      <a:pt x="112" y="8"/>
                    </a:moveTo>
                    <a:cubicBezTo>
                      <a:pt x="112" y="8"/>
                      <a:pt x="111" y="9"/>
                      <a:pt x="111" y="9"/>
                    </a:cubicBezTo>
                    <a:cubicBezTo>
                      <a:pt x="111" y="9"/>
                      <a:pt x="111" y="9"/>
                      <a:pt x="112" y="9"/>
                    </a:cubicBezTo>
                    <a:cubicBezTo>
                      <a:pt x="112" y="9"/>
                      <a:pt x="112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moveTo>
                      <a:pt x="111" y="7"/>
                    </a:moveTo>
                    <a:cubicBezTo>
                      <a:pt x="111" y="8"/>
                      <a:pt x="110" y="8"/>
                      <a:pt x="110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11" y="8"/>
                      <a:pt x="111" y="8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moveTo>
                      <a:pt x="109" y="6"/>
                    </a:moveTo>
                    <a:cubicBezTo>
                      <a:pt x="109" y="7"/>
                      <a:pt x="108" y="7"/>
                      <a:pt x="108" y="7"/>
                    </a:cubicBezTo>
                    <a:cubicBezTo>
                      <a:pt x="109" y="8"/>
                      <a:pt x="109" y="8"/>
                      <a:pt x="110" y="8"/>
                    </a:cubicBezTo>
                    <a:cubicBezTo>
                      <a:pt x="110" y="8"/>
                      <a:pt x="110" y="7"/>
                      <a:pt x="110" y="7"/>
                    </a:cubicBezTo>
                    <a:cubicBezTo>
                      <a:pt x="109" y="6"/>
                      <a:pt x="109" y="6"/>
                      <a:pt x="109" y="6"/>
                    </a:cubicBezTo>
                    <a:moveTo>
                      <a:pt x="99" y="3"/>
                    </a:moveTo>
                    <a:cubicBezTo>
                      <a:pt x="98" y="4"/>
                      <a:pt x="98" y="5"/>
                      <a:pt x="97" y="6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2" y="7"/>
                      <a:pt x="102" y="7"/>
                      <a:pt x="103" y="6"/>
                    </a:cubicBezTo>
                    <a:cubicBezTo>
                      <a:pt x="102" y="5"/>
                      <a:pt x="100" y="4"/>
                      <a:pt x="99" y="3"/>
                    </a:cubicBezTo>
                    <a:moveTo>
                      <a:pt x="98" y="3"/>
                    </a:moveTo>
                    <a:cubicBezTo>
                      <a:pt x="98" y="4"/>
                      <a:pt x="97" y="4"/>
                      <a:pt x="97" y="5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98" y="5"/>
                      <a:pt x="98" y="4"/>
                      <a:pt x="99" y="3"/>
                    </a:cubicBezTo>
                    <a:cubicBezTo>
                      <a:pt x="98" y="3"/>
                      <a:pt x="98" y="3"/>
                      <a:pt x="98" y="3"/>
                    </a:cubicBezTo>
                    <a:moveTo>
                      <a:pt x="100" y="1"/>
                    </a:moveTo>
                    <a:cubicBezTo>
                      <a:pt x="100" y="1"/>
                      <a:pt x="99" y="2"/>
                      <a:pt x="99" y="2"/>
                    </a:cubicBezTo>
                    <a:cubicBezTo>
                      <a:pt x="101" y="3"/>
                      <a:pt x="102" y="4"/>
                      <a:pt x="103" y="5"/>
                    </a:cubicBezTo>
                    <a:cubicBezTo>
                      <a:pt x="104" y="4"/>
                      <a:pt x="104" y="4"/>
                      <a:pt x="104" y="3"/>
                    </a:cubicBezTo>
                    <a:cubicBezTo>
                      <a:pt x="100" y="1"/>
                      <a:pt x="100" y="1"/>
                      <a:pt x="100" y="1"/>
                    </a:cubicBezTo>
                    <a:moveTo>
                      <a:pt x="99" y="1"/>
                    </a:moveTo>
                    <a:cubicBezTo>
                      <a:pt x="99" y="1"/>
                      <a:pt x="99" y="2"/>
                      <a:pt x="99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2"/>
                      <a:pt x="100" y="1"/>
                      <a:pt x="100" y="1"/>
                    </a:cubicBezTo>
                    <a:cubicBezTo>
                      <a:pt x="99" y="1"/>
                      <a:pt x="99" y="1"/>
                      <a:pt x="99" y="1"/>
                    </a:cubicBezTo>
                    <a:moveTo>
                      <a:pt x="100" y="0"/>
                    </a:moveTo>
                    <a:cubicBezTo>
                      <a:pt x="100" y="0"/>
                      <a:pt x="100" y="0"/>
                      <a:pt x="100" y="0"/>
                    </a:cubicBezTo>
                    <a:cubicBezTo>
                      <a:pt x="101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1" y="1"/>
                      <a:pt x="100" y="0"/>
                    </a:cubicBezTo>
                    <a:moveTo>
                      <a:pt x="100" y="0"/>
                    </a:move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0" name="Freeform 10102"/>
              <p:cNvSpPr>
                <a:spLocks noEditPoints="1"/>
              </p:cNvSpPr>
              <p:nvPr/>
            </p:nvSpPr>
            <p:spPr bwMode="auto">
              <a:xfrm>
                <a:off x="-52" y="3441"/>
                <a:ext cx="24" cy="12"/>
              </a:xfrm>
              <a:custGeom>
                <a:avLst/>
                <a:gdLst>
                  <a:gd name="T0" fmla="*/ 0 w 10"/>
                  <a:gd name="T1" fmla="*/ 4 h 5"/>
                  <a:gd name="T2" fmla="*/ 0 w 10"/>
                  <a:gd name="T3" fmla="*/ 5 h 5"/>
                  <a:gd name="T4" fmla="*/ 1 w 10"/>
                  <a:gd name="T5" fmla="*/ 5 h 5"/>
                  <a:gd name="T6" fmla="*/ 1 w 10"/>
                  <a:gd name="T7" fmla="*/ 5 h 5"/>
                  <a:gd name="T8" fmla="*/ 0 w 10"/>
                  <a:gd name="T9" fmla="*/ 4 h 5"/>
                  <a:gd name="T10" fmla="*/ 3 w 10"/>
                  <a:gd name="T11" fmla="*/ 0 h 5"/>
                  <a:gd name="T12" fmla="*/ 2 w 10"/>
                  <a:gd name="T13" fmla="*/ 1 h 5"/>
                  <a:gd name="T14" fmla="*/ 3 w 10"/>
                  <a:gd name="T15" fmla="*/ 1 h 5"/>
                  <a:gd name="T16" fmla="*/ 3 w 10"/>
                  <a:gd name="T17" fmla="*/ 1 h 5"/>
                  <a:gd name="T18" fmla="*/ 3 w 10"/>
                  <a:gd name="T19" fmla="*/ 0 h 5"/>
                  <a:gd name="T20" fmla="*/ 9 w 10"/>
                  <a:gd name="T21" fmla="*/ 0 h 5"/>
                  <a:gd name="T22" fmla="*/ 7 w 10"/>
                  <a:gd name="T23" fmla="*/ 3 h 5"/>
                  <a:gd name="T24" fmla="*/ 8 w 10"/>
                  <a:gd name="T25" fmla="*/ 3 h 5"/>
                  <a:gd name="T26" fmla="*/ 10 w 10"/>
                  <a:gd name="T27" fmla="*/ 0 h 5"/>
                  <a:gd name="T28" fmla="*/ 9 w 10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5">
                    <a:moveTo>
                      <a:pt x="0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moveTo>
                      <a:pt x="9" y="0"/>
                    </a:moveTo>
                    <a:cubicBezTo>
                      <a:pt x="8" y="1"/>
                      <a:pt x="8" y="2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9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1" name="Freeform 10103"/>
              <p:cNvSpPr>
                <a:spLocks noEditPoints="1"/>
              </p:cNvSpPr>
              <p:nvPr/>
            </p:nvSpPr>
            <p:spPr bwMode="auto">
              <a:xfrm>
                <a:off x="-52" y="3443"/>
                <a:ext cx="7" cy="10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3 h 4"/>
                  <a:gd name="T4" fmla="*/ 1 w 3"/>
                  <a:gd name="T5" fmla="*/ 4 h 4"/>
                  <a:gd name="T6" fmla="*/ 1 w 3"/>
                  <a:gd name="T7" fmla="*/ 3 h 4"/>
                  <a:gd name="T8" fmla="*/ 1 w 3"/>
                  <a:gd name="T9" fmla="*/ 2 h 4"/>
                  <a:gd name="T10" fmla="*/ 2 w 3"/>
                  <a:gd name="T11" fmla="*/ 0 h 4"/>
                  <a:gd name="T12" fmla="*/ 1 w 3"/>
                  <a:gd name="T13" fmla="*/ 2 h 4"/>
                  <a:gd name="T14" fmla="*/ 2 w 3"/>
                  <a:gd name="T15" fmla="*/ 2 h 4"/>
                  <a:gd name="T16" fmla="*/ 3 w 3"/>
                  <a:gd name="T17" fmla="*/ 0 h 4"/>
                  <a:gd name="T18" fmla="*/ 2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2" name="Freeform 10104"/>
              <p:cNvSpPr>
                <a:spLocks/>
              </p:cNvSpPr>
              <p:nvPr/>
            </p:nvSpPr>
            <p:spPr bwMode="auto">
              <a:xfrm>
                <a:off x="-49" y="344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3" name="Freeform 10105"/>
              <p:cNvSpPr>
                <a:spLocks noEditPoints="1"/>
              </p:cNvSpPr>
              <p:nvPr/>
            </p:nvSpPr>
            <p:spPr bwMode="auto">
              <a:xfrm>
                <a:off x="-49" y="3441"/>
                <a:ext cx="101" cy="19"/>
              </a:xfrm>
              <a:custGeom>
                <a:avLst/>
                <a:gdLst>
                  <a:gd name="T0" fmla="*/ 1 w 43"/>
                  <a:gd name="T1" fmla="*/ 5 h 8"/>
                  <a:gd name="T2" fmla="*/ 0 w 43"/>
                  <a:gd name="T3" fmla="*/ 6 h 8"/>
                  <a:gd name="T4" fmla="*/ 1 w 43"/>
                  <a:gd name="T5" fmla="*/ 6 h 8"/>
                  <a:gd name="T6" fmla="*/ 1 w 43"/>
                  <a:gd name="T7" fmla="*/ 5 h 8"/>
                  <a:gd name="T8" fmla="*/ 1 w 43"/>
                  <a:gd name="T9" fmla="*/ 5 h 8"/>
                  <a:gd name="T10" fmla="*/ 3 w 43"/>
                  <a:gd name="T11" fmla="*/ 1 h 8"/>
                  <a:gd name="T12" fmla="*/ 3 w 43"/>
                  <a:gd name="T13" fmla="*/ 2 h 8"/>
                  <a:gd name="T14" fmla="*/ 3 w 43"/>
                  <a:gd name="T15" fmla="*/ 2 h 8"/>
                  <a:gd name="T16" fmla="*/ 3 w 43"/>
                  <a:gd name="T17" fmla="*/ 1 h 8"/>
                  <a:gd name="T18" fmla="*/ 3 w 43"/>
                  <a:gd name="T19" fmla="*/ 1 h 8"/>
                  <a:gd name="T20" fmla="*/ 10 w 43"/>
                  <a:gd name="T21" fmla="*/ 0 h 8"/>
                  <a:gd name="T22" fmla="*/ 8 w 43"/>
                  <a:gd name="T23" fmla="*/ 4 h 8"/>
                  <a:gd name="T24" fmla="*/ 9 w 43"/>
                  <a:gd name="T25" fmla="*/ 5 h 8"/>
                  <a:gd name="T26" fmla="*/ 11 w 43"/>
                  <a:gd name="T27" fmla="*/ 2 h 8"/>
                  <a:gd name="T28" fmla="*/ 10 w 43"/>
                  <a:gd name="T29" fmla="*/ 0 h 8"/>
                  <a:gd name="T30" fmla="*/ 41 w 43"/>
                  <a:gd name="T31" fmla="*/ 0 h 8"/>
                  <a:gd name="T32" fmla="*/ 37 w 43"/>
                  <a:gd name="T33" fmla="*/ 6 h 8"/>
                  <a:gd name="T34" fmla="*/ 39 w 43"/>
                  <a:gd name="T35" fmla="*/ 8 h 8"/>
                  <a:gd name="T36" fmla="*/ 43 w 43"/>
                  <a:gd name="T37" fmla="*/ 2 h 8"/>
                  <a:gd name="T38" fmla="*/ 41 w 43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" h="8">
                    <a:moveTo>
                      <a:pt x="1" y="5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10" y="0"/>
                    </a:moveTo>
                    <a:cubicBezTo>
                      <a:pt x="9" y="2"/>
                      <a:pt x="8" y="3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1"/>
                      <a:pt x="10" y="1"/>
                      <a:pt x="10" y="0"/>
                    </a:cubicBezTo>
                    <a:moveTo>
                      <a:pt x="41" y="0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1" y="6"/>
                      <a:pt x="42" y="4"/>
                      <a:pt x="43" y="2"/>
                    </a:cubicBezTo>
                    <a:cubicBezTo>
                      <a:pt x="42" y="1"/>
                      <a:pt x="41" y="1"/>
                      <a:pt x="4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4" name="Freeform 10106"/>
              <p:cNvSpPr>
                <a:spLocks noEditPoints="1"/>
              </p:cNvSpPr>
              <p:nvPr/>
            </p:nvSpPr>
            <p:spPr bwMode="auto">
              <a:xfrm>
                <a:off x="-47" y="3446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0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5" name="Freeform 10107"/>
              <p:cNvSpPr>
                <a:spLocks/>
              </p:cNvSpPr>
              <p:nvPr/>
            </p:nvSpPr>
            <p:spPr bwMode="auto">
              <a:xfrm>
                <a:off x="-47" y="3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6" name="Freeform 10108"/>
              <p:cNvSpPr>
                <a:spLocks noEditPoints="1"/>
              </p:cNvSpPr>
              <p:nvPr/>
            </p:nvSpPr>
            <p:spPr bwMode="auto">
              <a:xfrm>
                <a:off x="-47" y="3446"/>
                <a:ext cx="7" cy="9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4 h 4"/>
                  <a:gd name="T4" fmla="*/ 0 w 3"/>
                  <a:gd name="T5" fmla="*/ 4 h 4"/>
                  <a:gd name="T6" fmla="*/ 1 w 3"/>
                  <a:gd name="T7" fmla="*/ 4 h 4"/>
                  <a:gd name="T8" fmla="*/ 0 w 3"/>
                  <a:gd name="T9" fmla="*/ 3 h 4"/>
                  <a:gd name="T10" fmla="*/ 3 w 3"/>
                  <a:gd name="T11" fmla="*/ 0 h 4"/>
                  <a:gd name="T12" fmla="*/ 2 w 3"/>
                  <a:gd name="T13" fmla="*/ 0 h 4"/>
                  <a:gd name="T14" fmla="*/ 3 w 3"/>
                  <a:gd name="T15" fmla="*/ 0 h 4"/>
                  <a:gd name="T16" fmla="*/ 3 w 3"/>
                  <a:gd name="T17" fmla="*/ 0 h 4"/>
                  <a:gd name="T18" fmla="*/ 3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7" name="Freeform 10109"/>
              <p:cNvSpPr>
                <a:spLocks noEditPoints="1"/>
              </p:cNvSpPr>
              <p:nvPr/>
            </p:nvSpPr>
            <p:spPr bwMode="auto">
              <a:xfrm>
                <a:off x="-47" y="3446"/>
                <a:ext cx="7" cy="9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3 h 4"/>
                  <a:gd name="T4" fmla="*/ 1 w 3"/>
                  <a:gd name="T5" fmla="*/ 4 h 4"/>
                  <a:gd name="T6" fmla="*/ 1 w 3"/>
                  <a:gd name="T7" fmla="*/ 3 h 4"/>
                  <a:gd name="T8" fmla="*/ 1 w 3"/>
                  <a:gd name="T9" fmla="*/ 3 h 4"/>
                  <a:gd name="T10" fmla="*/ 2 w 3"/>
                  <a:gd name="T11" fmla="*/ 0 h 4"/>
                  <a:gd name="T12" fmla="*/ 1 w 3"/>
                  <a:gd name="T13" fmla="*/ 2 h 4"/>
                  <a:gd name="T14" fmla="*/ 1 w 3"/>
                  <a:gd name="T15" fmla="*/ 2 h 4"/>
                  <a:gd name="T16" fmla="*/ 3 w 3"/>
                  <a:gd name="T17" fmla="*/ 0 h 4"/>
                  <a:gd name="T18" fmla="*/ 2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8" name="Freeform 10110"/>
              <p:cNvSpPr>
                <a:spLocks/>
              </p:cNvSpPr>
              <p:nvPr/>
            </p:nvSpPr>
            <p:spPr bwMode="auto">
              <a:xfrm>
                <a:off x="-45" y="345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9" name="Freeform 10111"/>
              <p:cNvSpPr>
                <a:spLocks noEditPoints="1"/>
              </p:cNvSpPr>
              <p:nvPr/>
            </p:nvSpPr>
            <p:spPr bwMode="auto">
              <a:xfrm>
                <a:off x="-45" y="3446"/>
                <a:ext cx="8" cy="11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4 h 5"/>
                  <a:gd name="T4" fmla="*/ 1 w 3"/>
                  <a:gd name="T5" fmla="*/ 5 h 5"/>
                  <a:gd name="T6" fmla="*/ 1 w 3"/>
                  <a:gd name="T7" fmla="*/ 4 h 5"/>
                  <a:gd name="T8" fmla="*/ 0 w 3"/>
                  <a:gd name="T9" fmla="*/ 4 h 5"/>
                  <a:gd name="T10" fmla="*/ 2 w 3"/>
                  <a:gd name="T11" fmla="*/ 0 h 5"/>
                  <a:gd name="T12" fmla="*/ 2 w 3"/>
                  <a:gd name="T13" fmla="*/ 1 h 5"/>
                  <a:gd name="T14" fmla="*/ 3 w 3"/>
                  <a:gd name="T15" fmla="*/ 1 h 5"/>
                  <a:gd name="T16" fmla="*/ 3 w 3"/>
                  <a:gd name="T17" fmla="*/ 1 h 5"/>
                  <a:gd name="T18" fmla="*/ 2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0" name="Freeform 10112"/>
              <p:cNvSpPr>
                <a:spLocks noEditPoints="1"/>
              </p:cNvSpPr>
              <p:nvPr/>
            </p:nvSpPr>
            <p:spPr bwMode="auto">
              <a:xfrm>
                <a:off x="-45" y="3448"/>
                <a:ext cx="8" cy="7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3 h 3"/>
                  <a:gd name="T4" fmla="*/ 1 w 3"/>
                  <a:gd name="T5" fmla="*/ 3 h 3"/>
                  <a:gd name="T6" fmla="*/ 1 w 3"/>
                  <a:gd name="T7" fmla="*/ 2 h 3"/>
                  <a:gd name="T8" fmla="*/ 1 w 3"/>
                  <a:gd name="T9" fmla="*/ 2 h 3"/>
                  <a:gd name="T10" fmla="*/ 2 w 3"/>
                  <a:gd name="T11" fmla="*/ 0 h 3"/>
                  <a:gd name="T12" fmla="*/ 1 w 3"/>
                  <a:gd name="T13" fmla="*/ 2 h 3"/>
                  <a:gd name="T14" fmla="*/ 2 w 3"/>
                  <a:gd name="T15" fmla="*/ 2 h 3"/>
                  <a:gd name="T16" fmla="*/ 3 w 3"/>
                  <a:gd name="T17" fmla="*/ 0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1" name="Freeform 10113"/>
              <p:cNvSpPr>
                <a:spLocks/>
              </p:cNvSpPr>
              <p:nvPr/>
            </p:nvSpPr>
            <p:spPr bwMode="auto">
              <a:xfrm>
                <a:off x="-42" y="345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2" name="Freeform 10114"/>
              <p:cNvSpPr>
                <a:spLocks noEditPoints="1"/>
              </p:cNvSpPr>
              <p:nvPr/>
            </p:nvSpPr>
            <p:spPr bwMode="auto">
              <a:xfrm>
                <a:off x="-42" y="3448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4 h 4"/>
                  <a:gd name="T8" fmla="*/ 0 w 2"/>
                  <a:gd name="T9" fmla="*/ 4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  <a:gd name="T18" fmla="*/ 2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3" name="Freeform 10115"/>
              <p:cNvSpPr>
                <a:spLocks noEditPoints="1"/>
              </p:cNvSpPr>
              <p:nvPr/>
            </p:nvSpPr>
            <p:spPr bwMode="auto">
              <a:xfrm>
                <a:off x="-42" y="3448"/>
                <a:ext cx="5" cy="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4 h 4"/>
                  <a:gd name="T4" fmla="*/ 0 w 2"/>
                  <a:gd name="T5" fmla="*/ 4 h 4"/>
                  <a:gd name="T6" fmla="*/ 1 w 2"/>
                  <a:gd name="T7" fmla="*/ 3 h 4"/>
                  <a:gd name="T8" fmla="*/ 1 w 2"/>
                  <a:gd name="T9" fmla="*/ 3 h 4"/>
                  <a:gd name="T10" fmla="*/ 2 w 2"/>
                  <a:gd name="T11" fmla="*/ 0 h 4"/>
                  <a:gd name="T12" fmla="*/ 1 w 2"/>
                  <a:gd name="T13" fmla="*/ 2 h 4"/>
                  <a:gd name="T14" fmla="*/ 1 w 2"/>
                  <a:gd name="T15" fmla="*/ 2 h 4"/>
                  <a:gd name="T16" fmla="*/ 2 w 2"/>
                  <a:gd name="T17" fmla="*/ 0 h 4"/>
                  <a:gd name="T18" fmla="*/ 2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4" name="Freeform 10116"/>
              <p:cNvSpPr>
                <a:spLocks/>
              </p:cNvSpPr>
              <p:nvPr/>
            </p:nvSpPr>
            <p:spPr bwMode="auto">
              <a:xfrm>
                <a:off x="-40" y="345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5" name="Freeform 10117"/>
              <p:cNvSpPr>
                <a:spLocks noEditPoints="1"/>
              </p:cNvSpPr>
              <p:nvPr/>
            </p:nvSpPr>
            <p:spPr bwMode="auto">
              <a:xfrm>
                <a:off x="-42" y="3448"/>
                <a:ext cx="104" cy="19"/>
              </a:xfrm>
              <a:custGeom>
                <a:avLst/>
                <a:gdLst>
                  <a:gd name="T0" fmla="*/ 0 w 44"/>
                  <a:gd name="T1" fmla="*/ 4 h 8"/>
                  <a:gd name="T2" fmla="*/ 0 w 44"/>
                  <a:gd name="T3" fmla="*/ 4 h 8"/>
                  <a:gd name="T4" fmla="*/ 0 w 44"/>
                  <a:gd name="T5" fmla="*/ 4 h 8"/>
                  <a:gd name="T6" fmla="*/ 1 w 44"/>
                  <a:gd name="T7" fmla="*/ 4 h 8"/>
                  <a:gd name="T8" fmla="*/ 0 w 44"/>
                  <a:gd name="T9" fmla="*/ 4 h 8"/>
                  <a:gd name="T10" fmla="*/ 3 w 44"/>
                  <a:gd name="T11" fmla="*/ 0 h 8"/>
                  <a:gd name="T12" fmla="*/ 2 w 44"/>
                  <a:gd name="T13" fmla="*/ 1 h 8"/>
                  <a:gd name="T14" fmla="*/ 3 w 44"/>
                  <a:gd name="T15" fmla="*/ 1 h 8"/>
                  <a:gd name="T16" fmla="*/ 3 w 44"/>
                  <a:gd name="T17" fmla="*/ 0 h 8"/>
                  <a:gd name="T18" fmla="*/ 3 w 44"/>
                  <a:gd name="T19" fmla="*/ 0 h 8"/>
                  <a:gd name="T20" fmla="*/ 42 w 44"/>
                  <a:gd name="T21" fmla="*/ 0 h 8"/>
                  <a:gd name="T22" fmla="*/ 39 w 44"/>
                  <a:gd name="T23" fmla="*/ 6 h 8"/>
                  <a:gd name="T24" fmla="*/ 41 w 44"/>
                  <a:gd name="T25" fmla="*/ 8 h 8"/>
                  <a:gd name="T26" fmla="*/ 44 w 44"/>
                  <a:gd name="T27" fmla="*/ 1 h 8"/>
                  <a:gd name="T28" fmla="*/ 42 w 44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8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42" y="0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3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6" name="Freeform 10118"/>
              <p:cNvSpPr>
                <a:spLocks noEditPoints="1"/>
              </p:cNvSpPr>
              <p:nvPr/>
            </p:nvSpPr>
            <p:spPr bwMode="auto">
              <a:xfrm>
                <a:off x="-42" y="3450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3 h 3"/>
                  <a:gd name="T4" fmla="*/ 1 w 3"/>
                  <a:gd name="T5" fmla="*/ 3 h 3"/>
                  <a:gd name="T6" fmla="*/ 1 w 3"/>
                  <a:gd name="T7" fmla="*/ 2 h 3"/>
                  <a:gd name="T8" fmla="*/ 1 w 3"/>
                  <a:gd name="T9" fmla="*/ 2 h 3"/>
                  <a:gd name="T10" fmla="*/ 2 w 3"/>
                  <a:gd name="T11" fmla="*/ 0 h 3"/>
                  <a:gd name="T12" fmla="*/ 1 w 3"/>
                  <a:gd name="T13" fmla="*/ 2 h 3"/>
                  <a:gd name="T14" fmla="*/ 1 w 3"/>
                  <a:gd name="T15" fmla="*/ 2 h 3"/>
                  <a:gd name="T16" fmla="*/ 3 w 3"/>
                  <a:gd name="T17" fmla="*/ 0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7" name="Oval 10119"/>
              <p:cNvSpPr>
                <a:spLocks noChangeArrowheads="1"/>
              </p:cNvSpPr>
              <p:nvPr/>
            </p:nvSpPr>
            <p:spPr bwMode="auto">
              <a:xfrm>
                <a:off x="-40" y="345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8" name="Freeform 10120"/>
              <p:cNvSpPr>
                <a:spLocks noEditPoints="1"/>
              </p:cNvSpPr>
              <p:nvPr/>
            </p:nvSpPr>
            <p:spPr bwMode="auto">
              <a:xfrm>
                <a:off x="-40" y="3448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4 h 5"/>
                  <a:gd name="T4" fmla="*/ 0 w 3"/>
                  <a:gd name="T5" fmla="*/ 5 h 5"/>
                  <a:gd name="T6" fmla="*/ 1 w 3"/>
                  <a:gd name="T7" fmla="*/ 4 h 5"/>
                  <a:gd name="T8" fmla="*/ 0 w 3"/>
                  <a:gd name="T9" fmla="*/ 4 h 5"/>
                  <a:gd name="T10" fmla="*/ 2 w 3"/>
                  <a:gd name="T11" fmla="*/ 0 h 5"/>
                  <a:gd name="T12" fmla="*/ 2 w 3"/>
                  <a:gd name="T13" fmla="*/ 1 h 5"/>
                  <a:gd name="T14" fmla="*/ 2 w 3"/>
                  <a:gd name="T15" fmla="*/ 1 h 5"/>
                  <a:gd name="T16" fmla="*/ 3 w 3"/>
                  <a:gd name="T17" fmla="*/ 1 h 5"/>
                  <a:gd name="T18" fmla="*/ 2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9" name="Freeform 10121"/>
              <p:cNvSpPr>
                <a:spLocks noEditPoints="1"/>
              </p:cNvSpPr>
              <p:nvPr/>
            </p:nvSpPr>
            <p:spPr bwMode="auto">
              <a:xfrm>
                <a:off x="-40" y="345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0 w 2"/>
                  <a:gd name="T9" fmla="*/ 2 h 3"/>
                  <a:gd name="T10" fmla="*/ 2 w 2"/>
                  <a:gd name="T11" fmla="*/ 0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0" name="Freeform 10122"/>
              <p:cNvSpPr>
                <a:spLocks/>
              </p:cNvSpPr>
              <p:nvPr/>
            </p:nvSpPr>
            <p:spPr bwMode="auto">
              <a:xfrm>
                <a:off x="-40" y="345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1" name="Freeform 10123"/>
              <p:cNvSpPr>
                <a:spLocks noEditPoints="1"/>
              </p:cNvSpPr>
              <p:nvPr/>
            </p:nvSpPr>
            <p:spPr bwMode="auto">
              <a:xfrm>
                <a:off x="-37" y="3450"/>
                <a:ext cx="9" cy="12"/>
              </a:xfrm>
              <a:custGeom>
                <a:avLst/>
                <a:gdLst>
                  <a:gd name="T0" fmla="*/ 0 w 4"/>
                  <a:gd name="T1" fmla="*/ 4 h 5"/>
                  <a:gd name="T2" fmla="*/ 0 w 4"/>
                  <a:gd name="T3" fmla="*/ 4 h 5"/>
                  <a:gd name="T4" fmla="*/ 2 w 4"/>
                  <a:gd name="T5" fmla="*/ 5 h 5"/>
                  <a:gd name="T6" fmla="*/ 2 w 4"/>
                  <a:gd name="T7" fmla="*/ 5 h 5"/>
                  <a:gd name="T8" fmla="*/ 0 w 4"/>
                  <a:gd name="T9" fmla="*/ 4 h 5"/>
                  <a:gd name="T10" fmla="*/ 2 w 4"/>
                  <a:gd name="T11" fmla="*/ 0 h 5"/>
                  <a:gd name="T12" fmla="*/ 2 w 4"/>
                  <a:gd name="T13" fmla="*/ 1 h 5"/>
                  <a:gd name="T14" fmla="*/ 4 w 4"/>
                  <a:gd name="T15" fmla="*/ 2 h 5"/>
                  <a:gd name="T16" fmla="*/ 4 w 4"/>
                  <a:gd name="T17" fmla="*/ 1 h 5"/>
                  <a:gd name="T18" fmla="*/ 2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2" name="Freeform 10124"/>
              <p:cNvSpPr>
                <a:spLocks noEditPoints="1"/>
              </p:cNvSpPr>
              <p:nvPr/>
            </p:nvSpPr>
            <p:spPr bwMode="auto">
              <a:xfrm>
                <a:off x="-37" y="3453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3 h 4"/>
                  <a:gd name="T4" fmla="*/ 2 w 4"/>
                  <a:gd name="T5" fmla="*/ 4 h 4"/>
                  <a:gd name="T6" fmla="*/ 2 w 4"/>
                  <a:gd name="T7" fmla="*/ 3 h 4"/>
                  <a:gd name="T8" fmla="*/ 1 w 4"/>
                  <a:gd name="T9" fmla="*/ 2 h 4"/>
                  <a:gd name="T10" fmla="*/ 2 w 4"/>
                  <a:gd name="T11" fmla="*/ 0 h 4"/>
                  <a:gd name="T12" fmla="*/ 1 w 4"/>
                  <a:gd name="T13" fmla="*/ 2 h 4"/>
                  <a:gd name="T14" fmla="*/ 3 w 4"/>
                  <a:gd name="T15" fmla="*/ 3 h 4"/>
                  <a:gd name="T16" fmla="*/ 4 w 4"/>
                  <a:gd name="T17" fmla="*/ 1 h 4"/>
                  <a:gd name="T18" fmla="*/ 2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3" name="Freeform 10125"/>
              <p:cNvSpPr>
                <a:spLocks/>
              </p:cNvSpPr>
              <p:nvPr/>
            </p:nvSpPr>
            <p:spPr bwMode="auto">
              <a:xfrm>
                <a:off x="-35" y="3457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4" name="Freeform 10126"/>
              <p:cNvSpPr>
                <a:spLocks noEditPoints="1"/>
              </p:cNvSpPr>
              <p:nvPr/>
            </p:nvSpPr>
            <p:spPr bwMode="auto">
              <a:xfrm>
                <a:off x="-37" y="3453"/>
                <a:ext cx="40" cy="16"/>
              </a:xfrm>
              <a:custGeom>
                <a:avLst/>
                <a:gdLst>
                  <a:gd name="T0" fmla="*/ 0 w 17"/>
                  <a:gd name="T1" fmla="*/ 3 h 7"/>
                  <a:gd name="T2" fmla="*/ 0 w 17"/>
                  <a:gd name="T3" fmla="*/ 3 h 7"/>
                  <a:gd name="T4" fmla="*/ 0 w 17"/>
                  <a:gd name="T5" fmla="*/ 3 h 7"/>
                  <a:gd name="T6" fmla="*/ 0 w 17"/>
                  <a:gd name="T7" fmla="*/ 3 h 7"/>
                  <a:gd name="T8" fmla="*/ 0 w 17"/>
                  <a:gd name="T9" fmla="*/ 3 h 7"/>
                  <a:gd name="T10" fmla="*/ 12 w 17"/>
                  <a:gd name="T11" fmla="*/ 0 h 7"/>
                  <a:gd name="T12" fmla="*/ 10 w 17"/>
                  <a:gd name="T13" fmla="*/ 3 h 7"/>
                  <a:gd name="T14" fmla="*/ 14 w 17"/>
                  <a:gd name="T15" fmla="*/ 6 h 7"/>
                  <a:gd name="T16" fmla="*/ 16 w 17"/>
                  <a:gd name="T17" fmla="*/ 3 h 7"/>
                  <a:gd name="T18" fmla="*/ 14 w 17"/>
                  <a:gd name="T19" fmla="*/ 6 h 7"/>
                  <a:gd name="T20" fmla="*/ 15 w 17"/>
                  <a:gd name="T21" fmla="*/ 7 h 7"/>
                  <a:gd name="T22" fmla="*/ 17 w 17"/>
                  <a:gd name="T23" fmla="*/ 4 h 7"/>
                  <a:gd name="T24" fmla="*/ 17 w 17"/>
                  <a:gd name="T25" fmla="*/ 3 h 7"/>
                  <a:gd name="T26" fmla="*/ 12 w 1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7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12" y="0"/>
                    </a:moveTo>
                    <a:cubicBezTo>
                      <a:pt x="11" y="1"/>
                      <a:pt x="10" y="2"/>
                      <a:pt x="10" y="3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5"/>
                      <a:pt x="16" y="4"/>
                      <a:pt x="16" y="3"/>
                    </a:cubicBezTo>
                    <a:cubicBezTo>
                      <a:pt x="16" y="4"/>
                      <a:pt x="15" y="5"/>
                      <a:pt x="14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6" y="5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2"/>
                      <a:pt x="14" y="1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5" name="Freeform 10127"/>
              <p:cNvSpPr>
                <a:spLocks noEditPoints="1"/>
              </p:cNvSpPr>
              <p:nvPr/>
            </p:nvSpPr>
            <p:spPr bwMode="auto">
              <a:xfrm>
                <a:off x="-37" y="3453"/>
                <a:ext cx="2" cy="7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1 w 1"/>
                  <a:gd name="T15" fmla="*/ 1 h 3"/>
                  <a:gd name="T16" fmla="*/ 1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6" name="Freeform 10128"/>
              <p:cNvSpPr>
                <a:spLocks/>
              </p:cNvSpPr>
              <p:nvPr/>
            </p:nvSpPr>
            <p:spPr bwMode="auto">
              <a:xfrm>
                <a:off x="-37" y="34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7" name="Freeform 10129"/>
              <p:cNvSpPr>
                <a:spLocks noEditPoints="1"/>
              </p:cNvSpPr>
              <p:nvPr/>
            </p:nvSpPr>
            <p:spPr bwMode="auto">
              <a:xfrm>
                <a:off x="29" y="3457"/>
                <a:ext cx="14" cy="17"/>
              </a:xfrm>
              <a:custGeom>
                <a:avLst/>
                <a:gdLst>
                  <a:gd name="T0" fmla="*/ 1 w 6"/>
                  <a:gd name="T1" fmla="*/ 4 h 7"/>
                  <a:gd name="T2" fmla="*/ 0 w 6"/>
                  <a:gd name="T3" fmla="*/ 6 h 7"/>
                  <a:gd name="T4" fmla="*/ 1 w 6"/>
                  <a:gd name="T5" fmla="*/ 7 h 7"/>
                  <a:gd name="T6" fmla="*/ 2 w 6"/>
                  <a:gd name="T7" fmla="*/ 7 h 7"/>
                  <a:gd name="T8" fmla="*/ 4 w 6"/>
                  <a:gd name="T9" fmla="*/ 5 h 7"/>
                  <a:gd name="T10" fmla="*/ 1 w 6"/>
                  <a:gd name="T11" fmla="*/ 4 h 7"/>
                  <a:gd name="T12" fmla="*/ 4 w 6"/>
                  <a:gd name="T13" fmla="*/ 0 h 7"/>
                  <a:gd name="T14" fmla="*/ 1 w 6"/>
                  <a:gd name="T15" fmla="*/ 4 h 7"/>
                  <a:gd name="T16" fmla="*/ 4 w 6"/>
                  <a:gd name="T17" fmla="*/ 5 h 7"/>
                  <a:gd name="T18" fmla="*/ 5 w 6"/>
                  <a:gd name="T19" fmla="*/ 4 h 7"/>
                  <a:gd name="T20" fmla="*/ 3 w 6"/>
                  <a:gd name="T21" fmla="*/ 2 h 7"/>
                  <a:gd name="T22" fmla="*/ 3 w 6"/>
                  <a:gd name="T23" fmla="*/ 2 h 7"/>
                  <a:gd name="T24" fmla="*/ 5 w 6"/>
                  <a:gd name="T25" fmla="*/ 3 h 7"/>
                  <a:gd name="T26" fmla="*/ 6 w 6"/>
                  <a:gd name="T27" fmla="*/ 1 h 7"/>
                  <a:gd name="T28" fmla="*/ 4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3" y="5"/>
                      <a:pt x="2" y="4"/>
                      <a:pt x="1" y="4"/>
                    </a:cubicBezTo>
                    <a:moveTo>
                      <a:pt x="4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3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6" y="2"/>
                      <a:pt x="6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8" name="Freeform 10130"/>
              <p:cNvSpPr>
                <a:spLocks noEditPoints="1"/>
              </p:cNvSpPr>
              <p:nvPr/>
            </p:nvSpPr>
            <p:spPr bwMode="auto">
              <a:xfrm>
                <a:off x="31" y="3462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2 h 3"/>
                  <a:gd name="T4" fmla="*/ 3 w 4"/>
                  <a:gd name="T5" fmla="*/ 3 h 3"/>
                  <a:gd name="T6" fmla="*/ 3 w 4"/>
                  <a:gd name="T7" fmla="*/ 3 h 3"/>
                  <a:gd name="T8" fmla="*/ 0 w 4"/>
                  <a:gd name="T9" fmla="*/ 2 h 3"/>
                  <a:gd name="T10" fmla="*/ 2 w 4"/>
                  <a:gd name="T11" fmla="*/ 0 h 3"/>
                  <a:gd name="T12" fmla="*/ 4 w 4"/>
                  <a:gd name="T13" fmla="*/ 2 h 3"/>
                  <a:gd name="T14" fmla="*/ 4 w 4"/>
                  <a:gd name="T15" fmla="*/ 1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2"/>
                      <a:pt x="0" y="2"/>
                    </a:cubicBezTo>
                    <a:moveTo>
                      <a:pt x="2" y="0"/>
                    </a:moveTo>
                    <a:cubicBezTo>
                      <a:pt x="1" y="0"/>
                      <a:pt x="2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9" name="Freeform 10131"/>
              <p:cNvSpPr>
                <a:spLocks noEditPoints="1"/>
              </p:cNvSpPr>
              <p:nvPr/>
            </p:nvSpPr>
            <p:spPr bwMode="auto">
              <a:xfrm>
                <a:off x="-21" y="3460"/>
                <a:ext cx="17" cy="16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5 h 7"/>
                  <a:gd name="T4" fmla="*/ 5 w 7"/>
                  <a:gd name="T5" fmla="*/ 7 h 7"/>
                  <a:gd name="T6" fmla="*/ 5 w 7"/>
                  <a:gd name="T7" fmla="*/ 7 h 7"/>
                  <a:gd name="T8" fmla="*/ 0 w 7"/>
                  <a:gd name="T9" fmla="*/ 4 h 7"/>
                  <a:gd name="T10" fmla="*/ 3 w 7"/>
                  <a:gd name="T11" fmla="*/ 0 h 7"/>
                  <a:gd name="T12" fmla="*/ 2 w 7"/>
                  <a:gd name="T13" fmla="*/ 1 h 7"/>
                  <a:gd name="T14" fmla="*/ 7 w 7"/>
                  <a:gd name="T15" fmla="*/ 4 h 7"/>
                  <a:gd name="T16" fmla="*/ 7 w 7"/>
                  <a:gd name="T17" fmla="*/ 3 h 7"/>
                  <a:gd name="T18" fmla="*/ 3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6"/>
                      <a:pt x="2" y="5"/>
                      <a:pt x="0" y="4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2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0" name="Freeform 10132"/>
              <p:cNvSpPr>
                <a:spLocks noEditPoints="1"/>
              </p:cNvSpPr>
              <p:nvPr/>
            </p:nvSpPr>
            <p:spPr bwMode="auto">
              <a:xfrm>
                <a:off x="-21" y="3462"/>
                <a:ext cx="17" cy="14"/>
              </a:xfrm>
              <a:custGeom>
                <a:avLst/>
                <a:gdLst>
                  <a:gd name="T0" fmla="*/ 1 w 7"/>
                  <a:gd name="T1" fmla="*/ 2 h 6"/>
                  <a:gd name="T2" fmla="*/ 0 w 7"/>
                  <a:gd name="T3" fmla="*/ 3 h 6"/>
                  <a:gd name="T4" fmla="*/ 5 w 7"/>
                  <a:gd name="T5" fmla="*/ 6 h 6"/>
                  <a:gd name="T6" fmla="*/ 6 w 7"/>
                  <a:gd name="T7" fmla="*/ 5 h 6"/>
                  <a:gd name="T8" fmla="*/ 1 w 7"/>
                  <a:gd name="T9" fmla="*/ 2 h 6"/>
                  <a:gd name="T10" fmla="*/ 2 w 7"/>
                  <a:gd name="T11" fmla="*/ 0 h 6"/>
                  <a:gd name="T12" fmla="*/ 1 w 7"/>
                  <a:gd name="T13" fmla="*/ 2 h 6"/>
                  <a:gd name="T14" fmla="*/ 6 w 7"/>
                  <a:gd name="T15" fmla="*/ 4 h 6"/>
                  <a:gd name="T16" fmla="*/ 7 w 7"/>
                  <a:gd name="T17" fmla="*/ 3 h 6"/>
                  <a:gd name="T18" fmla="*/ 2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3" y="5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4" y="4"/>
                      <a:pt x="2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3" y="3"/>
                      <a:pt x="4" y="4"/>
                      <a:pt x="6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1" name="Freeform 10133"/>
              <p:cNvSpPr>
                <a:spLocks/>
              </p:cNvSpPr>
              <p:nvPr/>
            </p:nvSpPr>
            <p:spPr bwMode="auto">
              <a:xfrm>
                <a:off x="-19" y="3467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2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2" name="Freeform 10134"/>
              <p:cNvSpPr>
                <a:spLocks noEditPoints="1"/>
              </p:cNvSpPr>
              <p:nvPr/>
            </p:nvSpPr>
            <p:spPr bwMode="auto">
              <a:xfrm>
                <a:off x="3" y="3462"/>
                <a:ext cx="52" cy="19"/>
              </a:xfrm>
              <a:custGeom>
                <a:avLst/>
                <a:gdLst>
                  <a:gd name="T0" fmla="*/ 17 w 22"/>
                  <a:gd name="T1" fmla="*/ 4 h 8"/>
                  <a:gd name="T2" fmla="*/ 16 w 22"/>
                  <a:gd name="T3" fmla="*/ 7 h 8"/>
                  <a:gd name="T4" fmla="*/ 19 w 22"/>
                  <a:gd name="T5" fmla="*/ 8 h 8"/>
                  <a:gd name="T6" fmla="*/ 20 w 22"/>
                  <a:gd name="T7" fmla="*/ 6 h 8"/>
                  <a:gd name="T8" fmla="*/ 17 w 22"/>
                  <a:gd name="T9" fmla="*/ 4 h 8"/>
                  <a:gd name="T10" fmla="*/ 18 w 22"/>
                  <a:gd name="T11" fmla="*/ 3 h 8"/>
                  <a:gd name="T12" fmla="*/ 17 w 22"/>
                  <a:gd name="T13" fmla="*/ 4 h 8"/>
                  <a:gd name="T14" fmla="*/ 20 w 22"/>
                  <a:gd name="T15" fmla="*/ 6 h 8"/>
                  <a:gd name="T16" fmla="*/ 21 w 22"/>
                  <a:gd name="T17" fmla="*/ 5 h 8"/>
                  <a:gd name="T18" fmla="*/ 18 w 22"/>
                  <a:gd name="T19" fmla="*/ 3 h 8"/>
                  <a:gd name="T20" fmla="*/ 19 w 22"/>
                  <a:gd name="T21" fmla="*/ 1 h 8"/>
                  <a:gd name="T22" fmla="*/ 19 w 22"/>
                  <a:gd name="T23" fmla="*/ 1 h 8"/>
                  <a:gd name="T24" fmla="*/ 18 w 22"/>
                  <a:gd name="T25" fmla="*/ 3 h 8"/>
                  <a:gd name="T26" fmla="*/ 21 w 22"/>
                  <a:gd name="T27" fmla="*/ 4 h 8"/>
                  <a:gd name="T28" fmla="*/ 21 w 22"/>
                  <a:gd name="T29" fmla="*/ 4 h 8"/>
                  <a:gd name="T30" fmla="*/ 21 w 22"/>
                  <a:gd name="T31" fmla="*/ 3 h 8"/>
                  <a:gd name="T32" fmla="*/ 22 w 22"/>
                  <a:gd name="T33" fmla="*/ 2 h 8"/>
                  <a:gd name="T34" fmla="*/ 19 w 22"/>
                  <a:gd name="T35" fmla="*/ 1 h 8"/>
                  <a:gd name="T36" fmla="*/ 19 w 22"/>
                  <a:gd name="T37" fmla="*/ 1 h 8"/>
                  <a:gd name="T38" fmla="*/ 2 w 22"/>
                  <a:gd name="T39" fmla="*/ 0 h 8"/>
                  <a:gd name="T40" fmla="*/ 0 w 22"/>
                  <a:gd name="T41" fmla="*/ 4 h 8"/>
                  <a:gd name="T42" fmla="*/ 4 w 22"/>
                  <a:gd name="T43" fmla="*/ 6 h 8"/>
                  <a:gd name="T44" fmla="*/ 6 w 22"/>
                  <a:gd name="T45" fmla="*/ 2 h 8"/>
                  <a:gd name="T46" fmla="*/ 2 w 22"/>
                  <a:gd name="T4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8">
                    <a:moveTo>
                      <a:pt x="17" y="4"/>
                    </a:moveTo>
                    <a:cubicBezTo>
                      <a:pt x="17" y="5"/>
                      <a:pt x="17" y="6"/>
                      <a:pt x="16" y="7"/>
                    </a:cubicBezTo>
                    <a:cubicBezTo>
                      <a:pt x="17" y="7"/>
                      <a:pt x="18" y="8"/>
                      <a:pt x="19" y="8"/>
                    </a:cubicBezTo>
                    <a:cubicBezTo>
                      <a:pt x="19" y="7"/>
                      <a:pt x="20" y="7"/>
                      <a:pt x="20" y="6"/>
                    </a:cubicBezTo>
                    <a:cubicBezTo>
                      <a:pt x="19" y="5"/>
                      <a:pt x="18" y="5"/>
                      <a:pt x="17" y="4"/>
                    </a:cubicBezTo>
                    <a:moveTo>
                      <a:pt x="18" y="3"/>
                    </a:moveTo>
                    <a:cubicBezTo>
                      <a:pt x="18" y="3"/>
                      <a:pt x="18" y="4"/>
                      <a:pt x="17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5"/>
                      <a:pt x="20" y="5"/>
                      <a:pt x="21" y="5"/>
                    </a:cubicBezTo>
                    <a:cubicBezTo>
                      <a:pt x="20" y="4"/>
                      <a:pt x="19" y="3"/>
                      <a:pt x="18" y="3"/>
                    </a:cubicBezTo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3" name="Freeform 10135"/>
              <p:cNvSpPr>
                <a:spLocks noEditPoints="1"/>
              </p:cNvSpPr>
              <p:nvPr/>
            </p:nvSpPr>
            <p:spPr bwMode="auto">
              <a:xfrm>
                <a:off x="43" y="3469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3 w 4"/>
                  <a:gd name="T5" fmla="*/ 3 h 3"/>
                  <a:gd name="T6" fmla="*/ 3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1 w 4"/>
                  <a:gd name="T13" fmla="*/ 0 h 3"/>
                  <a:gd name="T14" fmla="*/ 4 w 4"/>
                  <a:gd name="T15" fmla="*/ 2 h 3"/>
                  <a:gd name="T16" fmla="*/ 4 w 4"/>
                  <a:gd name="T17" fmla="*/ 1 h 3"/>
                  <a:gd name="T18" fmla="*/ 4 w 4"/>
                  <a:gd name="T19" fmla="*/ 1 h 3"/>
                  <a:gd name="T20" fmla="*/ 1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4" name="Freeform 10136"/>
              <p:cNvSpPr>
                <a:spLocks noEditPoints="1"/>
              </p:cNvSpPr>
              <p:nvPr/>
            </p:nvSpPr>
            <p:spPr bwMode="auto">
              <a:xfrm>
                <a:off x="-9" y="3469"/>
                <a:ext cx="7" cy="10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3 h 4"/>
                  <a:gd name="T4" fmla="*/ 0 w 3"/>
                  <a:gd name="T5" fmla="*/ 4 h 4"/>
                  <a:gd name="T6" fmla="*/ 1 w 3"/>
                  <a:gd name="T7" fmla="*/ 3 h 4"/>
                  <a:gd name="T8" fmla="*/ 0 w 3"/>
                  <a:gd name="T9" fmla="*/ 3 h 4"/>
                  <a:gd name="T10" fmla="*/ 2 w 3"/>
                  <a:gd name="T11" fmla="*/ 0 h 4"/>
                  <a:gd name="T12" fmla="*/ 2 w 3"/>
                  <a:gd name="T13" fmla="*/ 0 h 4"/>
                  <a:gd name="T14" fmla="*/ 2 w 3"/>
                  <a:gd name="T15" fmla="*/ 0 h 4"/>
                  <a:gd name="T16" fmla="*/ 3 w 3"/>
                  <a:gd name="T17" fmla="*/ 0 h 4"/>
                  <a:gd name="T18" fmla="*/ 2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5" name="Freeform 10137"/>
              <p:cNvSpPr>
                <a:spLocks noEditPoints="1"/>
              </p:cNvSpPr>
              <p:nvPr/>
            </p:nvSpPr>
            <p:spPr bwMode="auto">
              <a:xfrm>
                <a:off x="-9" y="3469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0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6" name="Oval 10138"/>
              <p:cNvSpPr>
                <a:spLocks noChangeArrowheads="1"/>
              </p:cNvSpPr>
              <p:nvPr/>
            </p:nvSpPr>
            <p:spPr bwMode="auto">
              <a:xfrm>
                <a:off x="-7" y="34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7" name="Freeform 10139"/>
              <p:cNvSpPr>
                <a:spLocks noEditPoints="1"/>
              </p:cNvSpPr>
              <p:nvPr/>
            </p:nvSpPr>
            <p:spPr bwMode="auto">
              <a:xfrm>
                <a:off x="-281" y="3472"/>
                <a:ext cx="270" cy="446"/>
              </a:xfrm>
              <a:custGeom>
                <a:avLst/>
                <a:gdLst>
                  <a:gd name="T0" fmla="*/ 5 w 114"/>
                  <a:gd name="T1" fmla="*/ 187 h 189"/>
                  <a:gd name="T2" fmla="*/ 7 w 114"/>
                  <a:gd name="T3" fmla="*/ 183 h 189"/>
                  <a:gd name="T4" fmla="*/ 11 w 114"/>
                  <a:gd name="T5" fmla="*/ 175 h 189"/>
                  <a:gd name="T6" fmla="*/ 16 w 114"/>
                  <a:gd name="T7" fmla="*/ 167 h 189"/>
                  <a:gd name="T8" fmla="*/ 13 w 114"/>
                  <a:gd name="T9" fmla="*/ 165 h 189"/>
                  <a:gd name="T10" fmla="*/ 14 w 114"/>
                  <a:gd name="T11" fmla="*/ 162 h 189"/>
                  <a:gd name="T12" fmla="*/ 17 w 114"/>
                  <a:gd name="T13" fmla="*/ 164 h 189"/>
                  <a:gd name="T14" fmla="*/ 18 w 114"/>
                  <a:gd name="T15" fmla="*/ 163 h 189"/>
                  <a:gd name="T16" fmla="*/ 15 w 114"/>
                  <a:gd name="T17" fmla="*/ 161 h 189"/>
                  <a:gd name="T18" fmla="*/ 15 w 114"/>
                  <a:gd name="T19" fmla="*/ 161 h 189"/>
                  <a:gd name="T20" fmla="*/ 17 w 114"/>
                  <a:gd name="T21" fmla="*/ 158 h 189"/>
                  <a:gd name="T22" fmla="*/ 20 w 114"/>
                  <a:gd name="T23" fmla="*/ 155 h 189"/>
                  <a:gd name="T24" fmla="*/ 19 w 114"/>
                  <a:gd name="T25" fmla="*/ 154 h 189"/>
                  <a:gd name="T26" fmla="*/ 21 w 114"/>
                  <a:gd name="T27" fmla="*/ 154 h 189"/>
                  <a:gd name="T28" fmla="*/ 20 w 114"/>
                  <a:gd name="T29" fmla="*/ 154 h 189"/>
                  <a:gd name="T30" fmla="*/ 24 w 114"/>
                  <a:gd name="T31" fmla="*/ 154 h 189"/>
                  <a:gd name="T32" fmla="*/ 21 w 114"/>
                  <a:gd name="T33" fmla="*/ 152 h 189"/>
                  <a:gd name="T34" fmla="*/ 22 w 114"/>
                  <a:gd name="T35" fmla="*/ 150 h 189"/>
                  <a:gd name="T36" fmla="*/ 23 w 114"/>
                  <a:gd name="T37" fmla="*/ 150 h 189"/>
                  <a:gd name="T38" fmla="*/ 22 w 114"/>
                  <a:gd name="T39" fmla="*/ 150 h 189"/>
                  <a:gd name="T40" fmla="*/ 28 w 114"/>
                  <a:gd name="T41" fmla="*/ 147 h 189"/>
                  <a:gd name="T42" fmla="*/ 25 w 114"/>
                  <a:gd name="T43" fmla="*/ 145 h 189"/>
                  <a:gd name="T44" fmla="*/ 29 w 114"/>
                  <a:gd name="T45" fmla="*/ 139 h 189"/>
                  <a:gd name="T46" fmla="*/ 27 w 114"/>
                  <a:gd name="T47" fmla="*/ 140 h 189"/>
                  <a:gd name="T48" fmla="*/ 28 w 114"/>
                  <a:gd name="T49" fmla="*/ 139 h 189"/>
                  <a:gd name="T50" fmla="*/ 35 w 114"/>
                  <a:gd name="T51" fmla="*/ 136 h 189"/>
                  <a:gd name="T52" fmla="*/ 31 w 114"/>
                  <a:gd name="T53" fmla="*/ 134 h 189"/>
                  <a:gd name="T54" fmla="*/ 39 w 114"/>
                  <a:gd name="T55" fmla="*/ 129 h 189"/>
                  <a:gd name="T56" fmla="*/ 41 w 114"/>
                  <a:gd name="T57" fmla="*/ 125 h 189"/>
                  <a:gd name="T58" fmla="*/ 45 w 114"/>
                  <a:gd name="T59" fmla="*/ 110 h 189"/>
                  <a:gd name="T60" fmla="*/ 60 w 114"/>
                  <a:gd name="T61" fmla="*/ 83 h 189"/>
                  <a:gd name="T62" fmla="*/ 61 w 114"/>
                  <a:gd name="T63" fmla="*/ 81 h 189"/>
                  <a:gd name="T64" fmla="*/ 68 w 114"/>
                  <a:gd name="T65" fmla="*/ 79 h 189"/>
                  <a:gd name="T66" fmla="*/ 72 w 114"/>
                  <a:gd name="T67" fmla="*/ 73 h 189"/>
                  <a:gd name="T68" fmla="*/ 69 w 114"/>
                  <a:gd name="T69" fmla="*/ 67 h 189"/>
                  <a:gd name="T70" fmla="*/ 71 w 114"/>
                  <a:gd name="T71" fmla="*/ 64 h 189"/>
                  <a:gd name="T72" fmla="*/ 71 w 114"/>
                  <a:gd name="T73" fmla="*/ 63 h 189"/>
                  <a:gd name="T74" fmla="*/ 75 w 114"/>
                  <a:gd name="T75" fmla="*/ 57 h 189"/>
                  <a:gd name="T76" fmla="*/ 76 w 114"/>
                  <a:gd name="T77" fmla="*/ 56 h 189"/>
                  <a:gd name="T78" fmla="*/ 78 w 114"/>
                  <a:gd name="T79" fmla="*/ 54 h 189"/>
                  <a:gd name="T80" fmla="*/ 78 w 114"/>
                  <a:gd name="T81" fmla="*/ 54 h 189"/>
                  <a:gd name="T82" fmla="*/ 77 w 114"/>
                  <a:gd name="T83" fmla="*/ 54 h 189"/>
                  <a:gd name="T84" fmla="*/ 78 w 114"/>
                  <a:gd name="T85" fmla="*/ 54 h 189"/>
                  <a:gd name="T86" fmla="*/ 88 w 114"/>
                  <a:gd name="T87" fmla="*/ 45 h 189"/>
                  <a:gd name="T88" fmla="*/ 87 w 114"/>
                  <a:gd name="T89" fmla="*/ 39 h 189"/>
                  <a:gd name="T90" fmla="*/ 91 w 114"/>
                  <a:gd name="T91" fmla="*/ 40 h 189"/>
                  <a:gd name="T92" fmla="*/ 94 w 114"/>
                  <a:gd name="T93" fmla="*/ 36 h 189"/>
                  <a:gd name="T94" fmla="*/ 91 w 114"/>
                  <a:gd name="T95" fmla="*/ 32 h 189"/>
                  <a:gd name="T96" fmla="*/ 94 w 114"/>
                  <a:gd name="T97" fmla="*/ 28 h 189"/>
                  <a:gd name="T98" fmla="*/ 94 w 114"/>
                  <a:gd name="T99" fmla="*/ 28 h 189"/>
                  <a:gd name="T100" fmla="*/ 103 w 114"/>
                  <a:gd name="T101" fmla="*/ 21 h 189"/>
                  <a:gd name="T102" fmla="*/ 101 w 114"/>
                  <a:gd name="T103" fmla="*/ 24 h 189"/>
                  <a:gd name="T104" fmla="*/ 103 w 114"/>
                  <a:gd name="T105" fmla="*/ 21 h 189"/>
                  <a:gd name="T106" fmla="*/ 103 w 114"/>
                  <a:gd name="T107" fmla="*/ 20 h 189"/>
                  <a:gd name="T108" fmla="*/ 108 w 114"/>
                  <a:gd name="T109" fmla="*/ 12 h 189"/>
                  <a:gd name="T110" fmla="*/ 114 w 114"/>
                  <a:gd name="T111" fmla="*/ 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4" h="189">
                    <a:moveTo>
                      <a:pt x="1" y="185"/>
                    </a:moveTo>
                    <a:cubicBezTo>
                      <a:pt x="1" y="186"/>
                      <a:pt x="0" y="187"/>
                      <a:pt x="0" y="187"/>
                    </a:cubicBezTo>
                    <a:cubicBezTo>
                      <a:pt x="0" y="188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3" y="189"/>
                      <a:pt x="4" y="188"/>
                      <a:pt x="5" y="187"/>
                    </a:cubicBezTo>
                    <a:cubicBezTo>
                      <a:pt x="1" y="185"/>
                      <a:pt x="1" y="185"/>
                      <a:pt x="1" y="185"/>
                    </a:cubicBezTo>
                    <a:moveTo>
                      <a:pt x="4" y="181"/>
                    </a:moveTo>
                    <a:cubicBezTo>
                      <a:pt x="4" y="182"/>
                      <a:pt x="3" y="182"/>
                      <a:pt x="3" y="183"/>
                    </a:cubicBezTo>
                    <a:cubicBezTo>
                      <a:pt x="6" y="184"/>
                      <a:pt x="6" y="184"/>
                      <a:pt x="6" y="184"/>
                    </a:cubicBezTo>
                    <a:cubicBezTo>
                      <a:pt x="6" y="184"/>
                      <a:pt x="6" y="184"/>
                      <a:pt x="6" y="184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6" y="182"/>
                      <a:pt x="5" y="182"/>
                      <a:pt x="4" y="181"/>
                    </a:cubicBezTo>
                    <a:moveTo>
                      <a:pt x="9" y="174"/>
                    </a:moveTo>
                    <a:cubicBezTo>
                      <a:pt x="8" y="175"/>
                      <a:pt x="7" y="176"/>
                      <a:pt x="7" y="177"/>
                    </a:cubicBezTo>
                    <a:cubicBezTo>
                      <a:pt x="6" y="177"/>
                      <a:pt x="6" y="178"/>
                      <a:pt x="6" y="179"/>
                    </a:cubicBezTo>
                    <a:cubicBezTo>
                      <a:pt x="8" y="180"/>
                      <a:pt x="8" y="180"/>
                      <a:pt x="8" y="180"/>
                    </a:cubicBezTo>
                    <a:cubicBezTo>
                      <a:pt x="11" y="175"/>
                      <a:pt x="11" y="175"/>
                      <a:pt x="11" y="175"/>
                    </a:cubicBezTo>
                    <a:cubicBezTo>
                      <a:pt x="9" y="174"/>
                      <a:pt x="9" y="174"/>
                      <a:pt x="9" y="174"/>
                    </a:cubicBezTo>
                    <a:moveTo>
                      <a:pt x="14" y="165"/>
                    </a:moveTo>
                    <a:cubicBezTo>
                      <a:pt x="14" y="165"/>
                      <a:pt x="14" y="166"/>
                      <a:pt x="14" y="166"/>
                    </a:cubicBezTo>
                    <a:cubicBezTo>
                      <a:pt x="14" y="166"/>
                      <a:pt x="15" y="167"/>
                      <a:pt x="16" y="167"/>
                    </a:cubicBezTo>
                    <a:cubicBezTo>
                      <a:pt x="16" y="167"/>
                      <a:pt x="16" y="167"/>
                      <a:pt x="16" y="167"/>
                    </a:cubicBezTo>
                    <a:cubicBezTo>
                      <a:pt x="16" y="167"/>
                      <a:pt x="16" y="167"/>
                      <a:pt x="16" y="167"/>
                    </a:cubicBezTo>
                    <a:cubicBezTo>
                      <a:pt x="14" y="165"/>
                      <a:pt x="14" y="165"/>
                      <a:pt x="14" y="165"/>
                    </a:cubicBezTo>
                    <a:moveTo>
                      <a:pt x="13" y="165"/>
                    </a:moveTo>
                    <a:cubicBezTo>
                      <a:pt x="13" y="165"/>
                      <a:pt x="13" y="165"/>
                      <a:pt x="13" y="165"/>
                    </a:cubicBezTo>
                    <a:cubicBezTo>
                      <a:pt x="13" y="165"/>
                      <a:pt x="13" y="165"/>
                      <a:pt x="13" y="165"/>
                    </a:cubicBezTo>
                    <a:cubicBezTo>
                      <a:pt x="13" y="165"/>
                      <a:pt x="13" y="165"/>
                      <a:pt x="13" y="165"/>
                    </a:cubicBezTo>
                    <a:cubicBezTo>
                      <a:pt x="13" y="165"/>
                      <a:pt x="13" y="165"/>
                      <a:pt x="13" y="165"/>
                    </a:cubicBezTo>
                    <a:moveTo>
                      <a:pt x="15" y="163"/>
                    </a:moveTo>
                    <a:cubicBezTo>
                      <a:pt x="15" y="163"/>
                      <a:pt x="15" y="163"/>
                      <a:pt x="15" y="163"/>
                    </a:cubicBezTo>
                    <a:cubicBezTo>
                      <a:pt x="16" y="163"/>
                      <a:pt x="16" y="163"/>
                      <a:pt x="17" y="164"/>
                    </a:cubicBezTo>
                    <a:cubicBezTo>
                      <a:pt x="16" y="163"/>
                      <a:pt x="16" y="163"/>
                      <a:pt x="15" y="163"/>
                    </a:cubicBezTo>
                    <a:moveTo>
                      <a:pt x="15" y="162"/>
                    </a:moveTo>
                    <a:cubicBezTo>
                      <a:pt x="15" y="162"/>
                      <a:pt x="15" y="162"/>
                      <a:pt x="14" y="162"/>
                    </a:cubicBezTo>
                    <a:cubicBezTo>
                      <a:pt x="15" y="162"/>
                      <a:pt x="15" y="162"/>
                      <a:pt x="15" y="163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5" y="162"/>
                      <a:pt x="15" y="162"/>
                      <a:pt x="15" y="162"/>
                    </a:cubicBezTo>
                    <a:moveTo>
                      <a:pt x="16" y="162"/>
                    </a:moveTo>
                    <a:cubicBezTo>
                      <a:pt x="16" y="162"/>
                      <a:pt x="16" y="162"/>
                      <a:pt x="15" y="163"/>
                    </a:cubicBezTo>
                    <a:cubicBezTo>
                      <a:pt x="16" y="163"/>
                      <a:pt x="17" y="164"/>
                      <a:pt x="17" y="164"/>
                    </a:cubicBezTo>
                    <a:cubicBezTo>
                      <a:pt x="17" y="164"/>
                      <a:pt x="17" y="164"/>
                      <a:pt x="18" y="164"/>
                    </a:cubicBezTo>
                    <a:cubicBezTo>
                      <a:pt x="18" y="164"/>
                      <a:pt x="18" y="163"/>
                      <a:pt x="18" y="163"/>
                    </a:cubicBezTo>
                    <a:cubicBezTo>
                      <a:pt x="18" y="163"/>
                      <a:pt x="17" y="162"/>
                      <a:pt x="16" y="162"/>
                    </a:cubicBezTo>
                    <a:moveTo>
                      <a:pt x="16" y="161"/>
                    </a:moveTo>
                    <a:cubicBezTo>
                      <a:pt x="16" y="161"/>
                      <a:pt x="16" y="162"/>
                      <a:pt x="16" y="162"/>
                    </a:cubicBezTo>
                    <a:cubicBezTo>
                      <a:pt x="17" y="162"/>
                      <a:pt x="18" y="163"/>
                      <a:pt x="18" y="163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18" y="162"/>
                      <a:pt x="17" y="162"/>
                      <a:pt x="16" y="161"/>
                    </a:cubicBezTo>
                    <a:moveTo>
                      <a:pt x="15" y="161"/>
                    </a:moveTo>
                    <a:cubicBezTo>
                      <a:pt x="15" y="162"/>
                      <a:pt x="15" y="162"/>
                      <a:pt x="15" y="162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5" y="162"/>
                      <a:pt x="15" y="162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5" y="161"/>
                    </a:move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1"/>
                      <a:pt x="15" y="161"/>
                      <a:pt x="16" y="161"/>
                    </a:cubicBezTo>
                    <a:cubicBezTo>
                      <a:pt x="16" y="161"/>
                      <a:pt x="15" y="161"/>
                      <a:pt x="15" y="161"/>
                    </a:cubicBezTo>
                    <a:moveTo>
                      <a:pt x="18" y="158"/>
                    </a:moveTo>
                    <a:cubicBezTo>
                      <a:pt x="18" y="159"/>
                      <a:pt x="17" y="160"/>
                      <a:pt x="16" y="161"/>
                    </a:cubicBezTo>
                    <a:cubicBezTo>
                      <a:pt x="17" y="162"/>
                      <a:pt x="18" y="162"/>
                      <a:pt x="19" y="163"/>
                    </a:cubicBezTo>
                    <a:cubicBezTo>
                      <a:pt x="19" y="162"/>
                      <a:pt x="20" y="161"/>
                      <a:pt x="21" y="160"/>
                    </a:cubicBezTo>
                    <a:cubicBezTo>
                      <a:pt x="20" y="159"/>
                      <a:pt x="19" y="159"/>
                      <a:pt x="18" y="158"/>
                    </a:cubicBezTo>
                    <a:moveTo>
                      <a:pt x="17" y="158"/>
                    </a:moveTo>
                    <a:cubicBezTo>
                      <a:pt x="17" y="159"/>
                      <a:pt x="16" y="160"/>
                      <a:pt x="15" y="161"/>
                    </a:cubicBezTo>
                    <a:cubicBezTo>
                      <a:pt x="15" y="161"/>
                      <a:pt x="16" y="161"/>
                      <a:pt x="16" y="161"/>
                    </a:cubicBezTo>
                    <a:cubicBezTo>
                      <a:pt x="16" y="160"/>
                      <a:pt x="17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moveTo>
                      <a:pt x="20" y="155"/>
                    </a:moveTo>
                    <a:cubicBezTo>
                      <a:pt x="20" y="155"/>
                      <a:pt x="20" y="155"/>
                      <a:pt x="20" y="155"/>
                    </a:cubicBezTo>
                    <a:cubicBezTo>
                      <a:pt x="20" y="155"/>
                      <a:pt x="20" y="156"/>
                      <a:pt x="20" y="156"/>
                    </a:cubicBezTo>
                    <a:cubicBezTo>
                      <a:pt x="19" y="156"/>
                      <a:pt x="19" y="156"/>
                      <a:pt x="19" y="156"/>
                    </a:cubicBezTo>
                    <a:cubicBezTo>
                      <a:pt x="20" y="157"/>
                      <a:pt x="21" y="157"/>
                      <a:pt x="22" y="158"/>
                    </a:cubicBezTo>
                    <a:cubicBezTo>
                      <a:pt x="22" y="157"/>
                      <a:pt x="22" y="157"/>
                      <a:pt x="22" y="156"/>
                    </a:cubicBezTo>
                    <a:cubicBezTo>
                      <a:pt x="22" y="156"/>
                      <a:pt x="21" y="155"/>
                      <a:pt x="20" y="155"/>
                    </a:cubicBezTo>
                    <a:moveTo>
                      <a:pt x="19" y="154"/>
                    </a:moveTo>
                    <a:cubicBezTo>
                      <a:pt x="19" y="155"/>
                      <a:pt x="19" y="155"/>
                      <a:pt x="18" y="156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19" y="154"/>
                      <a:pt x="19" y="154"/>
                      <a:pt x="19" y="154"/>
                    </a:cubicBezTo>
                    <a:moveTo>
                      <a:pt x="21" y="154"/>
                    </a:moveTo>
                    <a:cubicBezTo>
                      <a:pt x="21" y="154"/>
                      <a:pt x="21" y="154"/>
                      <a:pt x="21" y="154"/>
                    </a:cubicBezTo>
                    <a:cubicBezTo>
                      <a:pt x="21" y="155"/>
                      <a:pt x="22" y="155"/>
                      <a:pt x="23" y="156"/>
                    </a:cubicBezTo>
                    <a:cubicBezTo>
                      <a:pt x="23" y="155"/>
                      <a:pt x="23" y="155"/>
                      <a:pt x="23" y="155"/>
                    </a:cubicBezTo>
                    <a:cubicBezTo>
                      <a:pt x="21" y="154"/>
                      <a:pt x="21" y="154"/>
                      <a:pt x="21" y="154"/>
                    </a:cubicBezTo>
                    <a:moveTo>
                      <a:pt x="20" y="153"/>
                    </a:moveTo>
                    <a:cubicBezTo>
                      <a:pt x="20" y="153"/>
                      <a:pt x="20" y="154"/>
                      <a:pt x="20" y="154"/>
                    </a:cubicBezTo>
                    <a:cubicBezTo>
                      <a:pt x="20" y="154"/>
                      <a:pt x="20" y="154"/>
                      <a:pt x="20" y="154"/>
                    </a:cubicBezTo>
                    <a:cubicBezTo>
                      <a:pt x="20" y="154"/>
                      <a:pt x="20" y="153"/>
                      <a:pt x="20" y="153"/>
                    </a:cubicBezTo>
                    <a:cubicBezTo>
                      <a:pt x="20" y="153"/>
                      <a:pt x="20" y="153"/>
                      <a:pt x="20" y="153"/>
                    </a:cubicBezTo>
                    <a:moveTo>
                      <a:pt x="22" y="153"/>
                    </a:moveTo>
                    <a:cubicBezTo>
                      <a:pt x="22" y="153"/>
                      <a:pt x="21" y="153"/>
                      <a:pt x="21" y="153"/>
                    </a:cubicBezTo>
                    <a:cubicBezTo>
                      <a:pt x="22" y="153"/>
                      <a:pt x="23" y="154"/>
                      <a:pt x="24" y="154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3" y="153"/>
                      <a:pt x="22" y="153"/>
                      <a:pt x="22" y="153"/>
                    </a:cubicBezTo>
                    <a:moveTo>
                      <a:pt x="21" y="152"/>
                    </a:move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21" y="152"/>
                      <a:pt x="21" y="152"/>
                      <a:pt x="21" y="152"/>
                    </a:cubicBezTo>
                    <a:moveTo>
                      <a:pt x="23" y="151"/>
                    </a:moveTo>
                    <a:cubicBezTo>
                      <a:pt x="22" y="151"/>
                      <a:pt x="22" y="152"/>
                      <a:pt x="22" y="152"/>
                    </a:cubicBezTo>
                    <a:cubicBezTo>
                      <a:pt x="23" y="153"/>
                      <a:pt x="23" y="153"/>
                      <a:pt x="24" y="154"/>
                    </a:cubicBezTo>
                    <a:cubicBezTo>
                      <a:pt x="24" y="153"/>
                      <a:pt x="25" y="153"/>
                      <a:pt x="25" y="152"/>
                    </a:cubicBezTo>
                    <a:cubicBezTo>
                      <a:pt x="24" y="152"/>
                      <a:pt x="23" y="151"/>
                      <a:pt x="23" y="151"/>
                    </a:cubicBezTo>
                    <a:moveTo>
                      <a:pt x="22" y="150"/>
                    </a:moveTo>
                    <a:cubicBezTo>
                      <a:pt x="21" y="151"/>
                      <a:pt x="21" y="151"/>
                      <a:pt x="21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21" y="151"/>
                      <a:pt x="21" y="151"/>
                      <a:pt x="22" y="150"/>
                    </a:cubicBezTo>
                    <a:cubicBezTo>
                      <a:pt x="22" y="150"/>
                      <a:pt x="22" y="150"/>
                      <a:pt x="22" y="150"/>
                    </a:cubicBezTo>
                    <a:moveTo>
                      <a:pt x="23" y="150"/>
                    </a:moveTo>
                    <a:cubicBezTo>
                      <a:pt x="23" y="150"/>
                      <a:pt x="23" y="150"/>
                      <a:pt x="23" y="150"/>
                    </a:cubicBezTo>
                    <a:cubicBezTo>
                      <a:pt x="24" y="151"/>
                      <a:pt x="25" y="151"/>
                      <a:pt x="25" y="151"/>
                    </a:cubicBezTo>
                    <a:cubicBezTo>
                      <a:pt x="26" y="151"/>
                      <a:pt x="26" y="151"/>
                      <a:pt x="26" y="151"/>
                    </a:cubicBezTo>
                    <a:cubicBezTo>
                      <a:pt x="25" y="150"/>
                      <a:pt x="24" y="150"/>
                      <a:pt x="23" y="150"/>
                    </a:cubicBezTo>
                    <a:moveTo>
                      <a:pt x="22" y="149"/>
                    </a:moveTo>
                    <a:cubicBezTo>
                      <a:pt x="22" y="149"/>
                      <a:pt x="22" y="149"/>
                      <a:pt x="22" y="149"/>
                    </a:cubicBezTo>
                    <a:cubicBezTo>
                      <a:pt x="22" y="149"/>
                      <a:pt x="22" y="150"/>
                      <a:pt x="22" y="150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2" y="149"/>
                      <a:pt x="22" y="149"/>
                      <a:pt x="22" y="149"/>
                    </a:cubicBezTo>
                    <a:moveTo>
                      <a:pt x="26" y="145"/>
                    </a:moveTo>
                    <a:cubicBezTo>
                      <a:pt x="25" y="147"/>
                      <a:pt x="24" y="148"/>
                      <a:pt x="23" y="149"/>
                    </a:cubicBezTo>
                    <a:cubicBezTo>
                      <a:pt x="24" y="150"/>
                      <a:pt x="25" y="150"/>
                      <a:pt x="26" y="151"/>
                    </a:cubicBezTo>
                    <a:cubicBezTo>
                      <a:pt x="27" y="150"/>
                      <a:pt x="27" y="148"/>
                      <a:pt x="28" y="147"/>
                    </a:cubicBezTo>
                    <a:cubicBezTo>
                      <a:pt x="27" y="146"/>
                      <a:pt x="27" y="146"/>
                      <a:pt x="26" y="145"/>
                    </a:cubicBezTo>
                    <a:moveTo>
                      <a:pt x="25" y="145"/>
                    </a:moveTo>
                    <a:cubicBezTo>
                      <a:pt x="24" y="146"/>
                      <a:pt x="23" y="148"/>
                      <a:pt x="22" y="149"/>
                    </a:cubicBezTo>
                    <a:cubicBezTo>
                      <a:pt x="22" y="149"/>
                      <a:pt x="22" y="149"/>
                      <a:pt x="23" y="149"/>
                    </a:cubicBezTo>
                    <a:cubicBezTo>
                      <a:pt x="23" y="148"/>
                      <a:pt x="24" y="146"/>
                      <a:pt x="25" y="145"/>
                    </a:cubicBezTo>
                    <a:cubicBezTo>
                      <a:pt x="25" y="145"/>
                      <a:pt x="25" y="145"/>
                      <a:pt x="25" y="145"/>
                    </a:cubicBezTo>
                    <a:moveTo>
                      <a:pt x="29" y="140"/>
                    </a:moveTo>
                    <a:cubicBezTo>
                      <a:pt x="29" y="140"/>
                      <a:pt x="29" y="140"/>
                      <a:pt x="29" y="141"/>
                    </a:cubicBezTo>
                    <a:cubicBezTo>
                      <a:pt x="29" y="141"/>
                      <a:pt x="30" y="142"/>
                      <a:pt x="31" y="142"/>
                    </a:cubicBezTo>
                    <a:cubicBezTo>
                      <a:pt x="31" y="142"/>
                      <a:pt x="31" y="141"/>
                      <a:pt x="32" y="141"/>
                    </a:cubicBezTo>
                    <a:cubicBezTo>
                      <a:pt x="31" y="141"/>
                      <a:pt x="30" y="140"/>
                      <a:pt x="29" y="140"/>
                    </a:cubicBezTo>
                    <a:moveTo>
                      <a:pt x="29" y="139"/>
                    </a:moveTo>
                    <a:cubicBezTo>
                      <a:pt x="29" y="139"/>
                      <a:pt x="29" y="139"/>
                      <a:pt x="29" y="139"/>
                    </a:cubicBezTo>
                    <a:cubicBezTo>
                      <a:pt x="30" y="140"/>
                      <a:pt x="31" y="140"/>
                      <a:pt x="32" y="141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1" y="140"/>
                      <a:pt x="30" y="140"/>
                      <a:pt x="29" y="139"/>
                    </a:cubicBezTo>
                    <a:moveTo>
                      <a:pt x="28" y="139"/>
                    </a:moveTo>
                    <a:cubicBezTo>
                      <a:pt x="28" y="139"/>
                      <a:pt x="28" y="140"/>
                      <a:pt x="27" y="140"/>
                    </a:cubicBezTo>
                    <a:cubicBezTo>
                      <a:pt x="28" y="140"/>
                      <a:pt x="28" y="140"/>
                      <a:pt x="28" y="140"/>
                    </a:cubicBezTo>
                    <a:cubicBezTo>
                      <a:pt x="28" y="140"/>
                      <a:pt x="28" y="139"/>
                      <a:pt x="28" y="139"/>
                    </a:cubicBezTo>
                    <a:cubicBezTo>
                      <a:pt x="28" y="139"/>
                      <a:pt x="28" y="139"/>
                      <a:pt x="28" y="139"/>
                    </a:cubicBezTo>
                    <a:moveTo>
                      <a:pt x="28" y="138"/>
                    </a:moveTo>
                    <a:cubicBezTo>
                      <a:pt x="28" y="139"/>
                      <a:pt x="28" y="139"/>
                      <a:pt x="28" y="139"/>
                    </a:cubicBezTo>
                    <a:cubicBezTo>
                      <a:pt x="28" y="139"/>
                      <a:pt x="28" y="139"/>
                      <a:pt x="28" y="139"/>
                    </a:cubicBezTo>
                    <a:cubicBezTo>
                      <a:pt x="28" y="139"/>
                      <a:pt x="29" y="139"/>
                      <a:pt x="29" y="139"/>
                    </a:cubicBezTo>
                    <a:cubicBezTo>
                      <a:pt x="28" y="139"/>
                      <a:pt x="28" y="139"/>
                      <a:pt x="28" y="138"/>
                    </a:cubicBezTo>
                    <a:moveTo>
                      <a:pt x="32" y="134"/>
                    </a:moveTo>
                    <a:cubicBezTo>
                      <a:pt x="32" y="134"/>
                      <a:pt x="32" y="134"/>
                      <a:pt x="32" y="134"/>
                    </a:cubicBezTo>
                    <a:cubicBezTo>
                      <a:pt x="33" y="135"/>
                      <a:pt x="34" y="135"/>
                      <a:pt x="35" y="136"/>
                    </a:cubicBezTo>
                    <a:cubicBezTo>
                      <a:pt x="35" y="136"/>
                      <a:pt x="35" y="136"/>
                      <a:pt x="35" y="136"/>
                    </a:cubicBezTo>
                    <a:cubicBezTo>
                      <a:pt x="34" y="135"/>
                      <a:pt x="33" y="135"/>
                      <a:pt x="32" y="134"/>
                    </a:cubicBezTo>
                    <a:moveTo>
                      <a:pt x="31" y="134"/>
                    </a:moveTo>
                    <a:cubicBezTo>
                      <a:pt x="31" y="134"/>
                      <a:pt x="31" y="134"/>
                      <a:pt x="31" y="134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1" y="134"/>
                      <a:pt x="31" y="134"/>
                      <a:pt x="31" y="134"/>
                    </a:cubicBezTo>
                    <a:moveTo>
                      <a:pt x="36" y="125"/>
                    </a:moveTo>
                    <a:cubicBezTo>
                      <a:pt x="36" y="126"/>
                      <a:pt x="35" y="126"/>
                      <a:pt x="35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6"/>
                      <a:pt x="36" y="126"/>
                      <a:pt x="37" y="125"/>
                    </a:cubicBezTo>
                    <a:cubicBezTo>
                      <a:pt x="36" y="126"/>
                      <a:pt x="36" y="127"/>
                      <a:pt x="36" y="127"/>
                    </a:cubicBezTo>
                    <a:cubicBezTo>
                      <a:pt x="37" y="128"/>
                      <a:pt x="38" y="129"/>
                      <a:pt x="39" y="129"/>
                    </a:cubicBezTo>
                    <a:cubicBezTo>
                      <a:pt x="39" y="129"/>
                      <a:pt x="39" y="128"/>
                      <a:pt x="40" y="127"/>
                    </a:cubicBezTo>
                    <a:cubicBezTo>
                      <a:pt x="39" y="126"/>
                      <a:pt x="37" y="126"/>
                      <a:pt x="36" y="125"/>
                    </a:cubicBezTo>
                    <a:moveTo>
                      <a:pt x="37" y="123"/>
                    </a:moveTo>
                    <a:cubicBezTo>
                      <a:pt x="37" y="123"/>
                      <a:pt x="37" y="124"/>
                      <a:pt x="37" y="124"/>
                    </a:cubicBezTo>
                    <a:cubicBezTo>
                      <a:pt x="38" y="125"/>
                      <a:pt x="39" y="125"/>
                      <a:pt x="40" y="126"/>
                    </a:cubicBezTo>
                    <a:cubicBezTo>
                      <a:pt x="41" y="126"/>
                      <a:pt x="41" y="126"/>
                      <a:pt x="41" y="125"/>
                    </a:cubicBezTo>
                    <a:cubicBezTo>
                      <a:pt x="40" y="125"/>
                      <a:pt x="38" y="124"/>
                      <a:pt x="37" y="123"/>
                    </a:cubicBezTo>
                    <a:moveTo>
                      <a:pt x="45" y="110"/>
                    </a:moveTo>
                    <a:cubicBezTo>
                      <a:pt x="44" y="112"/>
                      <a:pt x="42" y="114"/>
                      <a:pt x="41" y="116"/>
                    </a:cubicBezTo>
                    <a:cubicBezTo>
                      <a:pt x="43" y="116"/>
                      <a:pt x="44" y="117"/>
                      <a:pt x="45" y="118"/>
                    </a:cubicBezTo>
                    <a:cubicBezTo>
                      <a:pt x="46" y="116"/>
                      <a:pt x="47" y="114"/>
                      <a:pt x="49" y="112"/>
                    </a:cubicBezTo>
                    <a:cubicBezTo>
                      <a:pt x="47" y="111"/>
                      <a:pt x="46" y="111"/>
                      <a:pt x="45" y="110"/>
                    </a:cubicBezTo>
                    <a:moveTo>
                      <a:pt x="55" y="92"/>
                    </a:moveTo>
                    <a:cubicBezTo>
                      <a:pt x="53" y="96"/>
                      <a:pt x="51" y="99"/>
                      <a:pt x="49" y="102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5" y="101"/>
                      <a:pt x="57" y="98"/>
                      <a:pt x="59" y="95"/>
                    </a:cubicBezTo>
                    <a:cubicBezTo>
                      <a:pt x="58" y="94"/>
                      <a:pt x="56" y="93"/>
                      <a:pt x="55" y="92"/>
                    </a:cubicBezTo>
                    <a:moveTo>
                      <a:pt x="60" y="83"/>
                    </a:moveTo>
                    <a:cubicBezTo>
                      <a:pt x="60" y="84"/>
                      <a:pt x="59" y="84"/>
                      <a:pt x="59" y="85"/>
                    </a:cubicBezTo>
                    <a:cubicBezTo>
                      <a:pt x="60" y="86"/>
                      <a:pt x="62" y="87"/>
                      <a:pt x="63" y="88"/>
                    </a:cubicBezTo>
                    <a:cubicBezTo>
                      <a:pt x="64" y="87"/>
                      <a:pt x="64" y="86"/>
                      <a:pt x="64" y="85"/>
                    </a:cubicBezTo>
                    <a:cubicBezTo>
                      <a:pt x="63" y="84"/>
                      <a:pt x="62" y="84"/>
                      <a:pt x="60" y="83"/>
                    </a:cubicBezTo>
                    <a:moveTo>
                      <a:pt x="61" y="81"/>
                    </a:moveTo>
                    <a:cubicBezTo>
                      <a:pt x="61" y="81"/>
                      <a:pt x="61" y="81"/>
                      <a:pt x="61" y="81"/>
                    </a:cubicBezTo>
                    <a:cubicBezTo>
                      <a:pt x="62" y="82"/>
                      <a:pt x="64" y="83"/>
                      <a:pt x="65" y="84"/>
                    </a:cubicBezTo>
                    <a:cubicBezTo>
                      <a:pt x="65" y="84"/>
                      <a:pt x="65" y="83"/>
                      <a:pt x="66" y="83"/>
                    </a:cubicBezTo>
                    <a:cubicBezTo>
                      <a:pt x="64" y="82"/>
                      <a:pt x="63" y="82"/>
                      <a:pt x="61" y="81"/>
                    </a:cubicBezTo>
                    <a:moveTo>
                      <a:pt x="64" y="76"/>
                    </a:moveTo>
                    <a:cubicBezTo>
                      <a:pt x="64" y="76"/>
                      <a:pt x="64" y="76"/>
                      <a:pt x="64" y="76"/>
                    </a:cubicBezTo>
                    <a:cubicBezTo>
                      <a:pt x="65" y="77"/>
                      <a:pt x="67" y="78"/>
                      <a:pt x="68" y="79"/>
                    </a:cubicBezTo>
                    <a:cubicBezTo>
                      <a:pt x="68" y="79"/>
                      <a:pt x="68" y="79"/>
                      <a:pt x="69" y="78"/>
                    </a:cubicBezTo>
                    <a:cubicBezTo>
                      <a:pt x="67" y="77"/>
                      <a:pt x="66" y="77"/>
                      <a:pt x="64" y="76"/>
                    </a:cubicBezTo>
                    <a:moveTo>
                      <a:pt x="67" y="70"/>
                    </a:moveTo>
                    <a:cubicBezTo>
                      <a:pt x="67" y="72"/>
                      <a:pt x="66" y="73"/>
                      <a:pt x="65" y="74"/>
                    </a:cubicBezTo>
                    <a:cubicBezTo>
                      <a:pt x="67" y="75"/>
                      <a:pt x="68" y="76"/>
                      <a:pt x="69" y="77"/>
                    </a:cubicBezTo>
                    <a:cubicBezTo>
                      <a:pt x="70" y="75"/>
                      <a:pt x="71" y="74"/>
                      <a:pt x="72" y="73"/>
                    </a:cubicBezTo>
                    <a:cubicBezTo>
                      <a:pt x="70" y="72"/>
                      <a:pt x="69" y="71"/>
                      <a:pt x="67" y="70"/>
                    </a:cubicBezTo>
                    <a:moveTo>
                      <a:pt x="69" y="67"/>
                    </a:moveTo>
                    <a:cubicBezTo>
                      <a:pt x="69" y="67"/>
                      <a:pt x="69" y="68"/>
                      <a:pt x="69" y="68"/>
                    </a:cubicBezTo>
                    <a:cubicBezTo>
                      <a:pt x="70" y="69"/>
                      <a:pt x="72" y="70"/>
                      <a:pt x="73" y="71"/>
                    </a:cubicBezTo>
                    <a:cubicBezTo>
                      <a:pt x="73" y="70"/>
                      <a:pt x="74" y="70"/>
                      <a:pt x="74" y="69"/>
                    </a:cubicBezTo>
                    <a:cubicBezTo>
                      <a:pt x="72" y="68"/>
                      <a:pt x="71" y="68"/>
                      <a:pt x="69" y="67"/>
                    </a:cubicBezTo>
                    <a:moveTo>
                      <a:pt x="70" y="66"/>
                    </a:moveTo>
                    <a:cubicBezTo>
                      <a:pt x="70" y="66"/>
                      <a:pt x="70" y="67"/>
                      <a:pt x="69" y="67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3" y="68"/>
                      <a:pt x="71" y="67"/>
                      <a:pt x="70" y="66"/>
                    </a:cubicBezTo>
                    <a:moveTo>
                      <a:pt x="71" y="64"/>
                    </a:moveTo>
                    <a:cubicBezTo>
                      <a:pt x="71" y="64"/>
                      <a:pt x="71" y="64"/>
                      <a:pt x="71" y="64"/>
                    </a:cubicBezTo>
                    <a:cubicBezTo>
                      <a:pt x="72" y="65"/>
                      <a:pt x="74" y="66"/>
                      <a:pt x="75" y="67"/>
                    </a:cubicBezTo>
                    <a:cubicBezTo>
                      <a:pt x="75" y="67"/>
                      <a:pt x="75" y="67"/>
                      <a:pt x="76" y="66"/>
                    </a:cubicBezTo>
                    <a:cubicBezTo>
                      <a:pt x="74" y="66"/>
                      <a:pt x="73" y="65"/>
                      <a:pt x="71" y="64"/>
                    </a:cubicBezTo>
                    <a:moveTo>
                      <a:pt x="75" y="57"/>
                    </a:moveTo>
                    <a:cubicBezTo>
                      <a:pt x="74" y="59"/>
                      <a:pt x="73" y="61"/>
                      <a:pt x="71" y="63"/>
                    </a:cubicBezTo>
                    <a:cubicBezTo>
                      <a:pt x="73" y="64"/>
                      <a:pt x="74" y="65"/>
                      <a:pt x="76" y="66"/>
                    </a:cubicBezTo>
                    <a:cubicBezTo>
                      <a:pt x="77" y="64"/>
                      <a:pt x="78" y="62"/>
                      <a:pt x="80" y="60"/>
                    </a:cubicBezTo>
                    <a:cubicBezTo>
                      <a:pt x="78" y="59"/>
                      <a:pt x="77" y="58"/>
                      <a:pt x="76" y="58"/>
                    </a:cubicBezTo>
                    <a:cubicBezTo>
                      <a:pt x="74" y="60"/>
                      <a:pt x="74" y="61"/>
                      <a:pt x="74" y="61"/>
                    </a:cubicBezTo>
                    <a:cubicBezTo>
                      <a:pt x="74" y="61"/>
                      <a:pt x="75" y="59"/>
                      <a:pt x="76" y="57"/>
                    </a:cubicBezTo>
                    <a:cubicBezTo>
                      <a:pt x="76" y="57"/>
                      <a:pt x="75" y="57"/>
                      <a:pt x="75" y="57"/>
                    </a:cubicBezTo>
                    <a:moveTo>
                      <a:pt x="77" y="57"/>
                    </a:moveTo>
                    <a:cubicBezTo>
                      <a:pt x="76" y="57"/>
                      <a:pt x="76" y="57"/>
                      <a:pt x="76" y="57"/>
                    </a:cubicBezTo>
                    <a:cubicBezTo>
                      <a:pt x="77" y="58"/>
                      <a:pt x="79" y="59"/>
                      <a:pt x="80" y="59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79" y="58"/>
                      <a:pt x="78" y="57"/>
                      <a:pt x="77" y="57"/>
                    </a:cubicBezTo>
                    <a:moveTo>
                      <a:pt x="76" y="56"/>
                    </a:moveTo>
                    <a:cubicBezTo>
                      <a:pt x="76" y="56"/>
                      <a:pt x="75" y="57"/>
                      <a:pt x="75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moveTo>
                      <a:pt x="78" y="54"/>
                    </a:moveTo>
                    <a:cubicBezTo>
                      <a:pt x="78" y="54"/>
                      <a:pt x="78" y="55"/>
                      <a:pt x="78" y="55"/>
                    </a:cubicBezTo>
                    <a:cubicBezTo>
                      <a:pt x="79" y="55"/>
                      <a:pt x="80" y="56"/>
                      <a:pt x="81" y="57"/>
                    </a:cubicBezTo>
                    <a:cubicBezTo>
                      <a:pt x="81" y="57"/>
                      <a:pt x="81" y="57"/>
                      <a:pt x="81" y="56"/>
                    </a:cubicBezTo>
                    <a:cubicBezTo>
                      <a:pt x="80" y="56"/>
                      <a:pt x="79" y="55"/>
                      <a:pt x="78" y="54"/>
                    </a:cubicBezTo>
                    <a:moveTo>
                      <a:pt x="78" y="54"/>
                    </a:moveTo>
                    <a:cubicBezTo>
                      <a:pt x="78" y="54"/>
                      <a:pt x="78" y="54"/>
                      <a:pt x="78" y="54"/>
                    </a:cubicBezTo>
                    <a:cubicBezTo>
                      <a:pt x="79" y="55"/>
                      <a:pt x="81" y="56"/>
                      <a:pt x="82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1" y="55"/>
                      <a:pt x="80" y="55"/>
                      <a:pt x="78" y="54"/>
                    </a:cubicBezTo>
                    <a:moveTo>
                      <a:pt x="77" y="54"/>
                    </a:move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moveTo>
                      <a:pt x="77" y="53"/>
                    </a:moveTo>
                    <a:cubicBezTo>
                      <a:pt x="77" y="53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8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3"/>
                      <a:pt x="78" y="53"/>
                      <a:pt x="77" y="53"/>
                    </a:cubicBezTo>
                    <a:moveTo>
                      <a:pt x="85" y="43"/>
                    </a:moveTo>
                    <a:cubicBezTo>
                      <a:pt x="82" y="47"/>
                      <a:pt x="81" y="50"/>
                      <a:pt x="79" y="52"/>
                    </a:cubicBezTo>
                    <a:cubicBezTo>
                      <a:pt x="81" y="53"/>
                      <a:pt x="82" y="53"/>
                      <a:pt x="83" y="54"/>
                    </a:cubicBezTo>
                    <a:cubicBezTo>
                      <a:pt x="85" y="51"/>
                      <a:pt x="86" y="48"/>
                      <a:pt x="88" y="46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5" y="43"/>
                      <a:pt x="85" y="43"/>
                      <a:pt x="85" y="43"/>
                    </a:cubicBezTo>
                    <a:moveTo>
                      <a:pt x="87" y="39"/>
                    </a:moveTo>
                    <a:cubicBezTo>
                      <a:pt x="87" y="40"/>
                      <a:pt x="86" y="41"/>
                      <a:pt x="86" y="41"/>
                    </a:cubicBezTo>
                    <a:cubicBezTo>
                      <a:pt x="87" y="42"/>
                      <a:pt x="88" y="42"/>
                      <a:pt x="89" y="43"/>
                    </a:cubicBezTo>
                    <a:cubicBezTo>
                      <a:pt x="90" y="43"/>
                      <a:pt x="90" y="42"/>
                      <a:pt x="90" y="41"/>
                    </a:cubicBezTo>
                    <a:cubicBezTo>
                      <a:pt x="89" y="41"/>
                      <a:pt x="88" y="40"/>
                      <a:pt x="87" y="39"/>
                    </a:cubicBezTo>
                    <a:moveTo>
                      <a:pt x="90" y="35"/>
                    </a:moveTo>
                    <a:cubicBezTo>
                      <a:pt x="89" y="36"/>
                      <a:pt x="89" y="36"/>
                      <a:pt x="88" y="37"/>
                    </a:cubicBezTo>
                    <a:cubicBezTo>
                      <a:pt x="88" y="37"/>
                      <a:pt x="89" y="38"/>
                      <a:pt x="89" y="38"/>
                    </a:cubicBezTo>
                    <a:cubicBezTo>
                      <a:pt x="89" y="38"/>
                      <a:pt x="88" y="37"/>
                      <a:pt x="88" y="37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2" y="39"/>
                      <a:pt x="93" y="38"/>
                      <a:pt x="93" y="37"/>
                    </a:cubicBezTo>
                    <a:cubicBezTo>
                      <a:pt x="92" y="36"/>
                      <a:pt x="91" y="35"/>
                      <a:pt x="90" y="35"/>
                    </a:cubicBezTo>
                    <a:moveTo>
                      <a:pt x="90" y="34"/>
                    </a:moveTo>
                    <a:cubicBezTo>
                      <a:pt x="90" y="34"/>
                      <a:pt x="90" y="34"/>
                      <a:pt x="90" y="35"/>
                    </a:cubicBezTo>
                    <a:cubicBezTo>
                      <a:pt x="91" y="35"/>
                      <a:pt x="92" y="36"/>
                      <a:pt x="93" y="37"/>
                    </a:cubicBezTo>
                    <a:cubicBezTo>
                      <a:pt x="93" y="37"/>
                      <a:pt x="93" y="36"/>
                      <a:pt x="94" y="36"/>
                    </a:cubicBezTo>
                    <a:cubicBezTo>
                      <a:pt x="92" y="35"/>
                      <a:pt x="91" y="35"/>
                      <a:pt x="90" y="34"/>
                    </a:cubicBezTo>
                    <a:moveTo>
                      <a:pt x="91" y="32"/>
                    </a:moveTo>
                    <a:cubicBezTo>
                      <a:pt x="91" y="32"/>
                      <a:pt x="91" y="33"/>
                      <a:pt x="90" y="34"/>
                    </a:cubicBezTo>
                    <a:cubicBezTo>
                      <a:pt x="91" y="35"/>
                      <a:pt x="93" y="35"/>
                      <a:pt x="94" y="36"/>
                    </a:cubicBezTo>
                    <a:cubicBezTo>
                      <a:pt x="94" y="35"/>
                      <a:pt x="95" y="35"/>
                      <a:pt x="95" y="34"/>
                    </a:cubicBezTo>
                    <a:cubicBezTo>
                      <a:pt x="94" y="33"/>
                      <a:pt x="93" y="32"/>
                      <a:pt x="91" y="32"/>
                    </a:cubicBezTo>
                    <a:moveTo>
                      <a:pt x="92" y="31"/>
                    </a:moveTo>
                    <a:cubicBezTo>
                      <a:pt x="92" y="31"/>
                      <a:pt x="92" y="31"/>
                      <a:pt x="91" y="32"/>
                    </a:cubicBezTo>
                    <a:cubicBezTo>
                      <a:pt x="93" y="32"/>
                      <a:pt x="94" y="33"/>
                      <a:pt x="95" y="34"/>
                    </a:cubicBezTo>
                    <a:cubicBezTo>
                      <a:pt x="95" y="33"/>
                      <a:pt x="95" y="33"/>
                      <a:pt x="96" y="33"/>
                    </a:cubicBezTo>
                    <a:cubicBezTo>
                      <a:pt x="93" y="32"/>
                      <a:pt x="92" y="31"/>
                      <a:pt x="92" y="31"/>
                    </a:cubicBezTo>
                    <a:moveTo>
                      <a:pt x="94" y="28"/>
                    </a:moveTo>
                    <a:cubicBezTo>
                      <a:pt x="93" y="29"/>
                      <a:pt x="93" y="30"/>
                      <a:pt x="92" y="31"/>
                    </a:cubicBezTo>
                    <a:cubicBezTo>
                      <a:pt x="92" y="31"/>
                      <a:pt x="93" y="32"/>
                      <a:pt x="96" y="33"/>
                    </a:cubicBezTo>
                    <a:cubicBezTo>
                      <a:pt x="96" y="32"/>
                      <a:pt x="97" y="31"/>
                      <a:pt x="97" y="30"/>
                    </a:cubicBezTo>
                    <a:cubicBezTo>
                      <a:pt x="96" y="29"/>
                      <a:pt x="95" y="28"/>
                      <a:pt x="94" y="28"/>
                    </a:cubicBezTo>
                    <a:moveTo>
                      <a:pt x="97" y="22"/>
                    </a:moveTo>
                    <a:cubicBezTo>
                      <a:pt x="96" y="24"/>
                      <a:pt x="95" y="26"/>
                      <a:pt x="94" y="28"/>
                    </a:cubicBezTo>
                    <a:cubicBezTo>
                      <a:pt x="95" y="28"/>
                      <a:pt x="96" y="29"/>
                      <a:pt x="97" y="30"/>
                    </a:cubicBezTo>
                    <a:cubicBezTo>
                      <a:pt x="99" y="28"/>
                      <a:pt x="100" y="26"/>
                      <a:pt x="101" y="24"/>
                    </a:cubicBezTo>
                    <a:cubicBezTo>
                      <a:pt x="99" y="24"/>
                      <a:pt x="98" y="23"/>
                      <a:pt x="97" y="22"/>
                    </a:cubicBezTo>
                    <a:moveTo>
                      <a:pt x="101" y="20"/>
                    </a:moveTo>
                    <a:cubicBezTo>
                      <a:pt x="101" y="21"/>
                      <a:pt x="102" y="21"/>
                      <a:pt x="103" y="21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2" y="21"/>
                      <a:pt x="101" y="21"/>
                      <a:pt x="101" y="20"/>
                    </a:cubicBezTo>
                    <a:moveTo>
                      <a:pt x="99" y="19"/>
                    </a:moveTo>
                    <a:cubicBezTo>
                      <a:pt x="98" y="20"/>
                      <a:pt x="98" y="21"/>
                      <a:pt x="97" y="22"/>
                    </a:cubicBezTo>
                    <a:cubicBezTo>
                      <a:pt x="98" y="23"/>
                      <a:pt x="100" y="23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3"/>
                      <a:pt x="102" y="22"/>
                      <a:pt x="102" y="22"/>
                    </a:cubicBezTo>
                    <a:cubicBezTo>
                      <a:pt x="101" y="21"/>
                      <a:pt x="100" y="20"/>
                      <a:pt x="99" y="19"/>
                    </a:cubicBezTo>
                    <a:moveTo>
                      <a:pt x="99" y="19"/>
                    </a:moveTo>
                    <a:cubicBezTo>
                      <a:pt x="99" y="19"/>
                      <a:pt x="99" y="19"/>
                      <a:pt x="99" y="19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2" y="20"/>
                      <a:pt x="101" y="20"/>
                      <a:pt x="101" y="20"/>
                    </a:cubicBezTo>
                    <a:cubicBezTo>
                      <a:pt x="100" y="19"/>
                      <a:pt x="100" y="19"/>
                      <a:pt x="99" y="19"/>
                    </a:cubicBezTo>
                    <a:moveTo>
                      <a:pt x="104" y="11"/>
                    </a:moveTo>
                    <a:cubicBezTo>
                      <a:pt x="102" y="13"/>
                      <a:pt x="101" y="15"/>
                      <a:pt x="100" y="18"/>
                    </a:cubicBezTo>
                    <a:cubicBezTo>
                      <a:pt x="101" y="18"/>
                      <a:pt x="102" y="19"/>
                      <a:pt x="103" y="20"/>
                    </a:cubicBezTo>
                    <a:cubicBezTo>
                      <a:pt x="105" y="18"/>
                      <a:pt x="106" y="15"/>
                      <a:pt x="108" y="13"/>
                    </a:cubicBezTo>
                    <a:cubicBezTo>
                      <a:pt x="106" y="12"/>
                      <a:pt x="105" y="11"/>
                      <a:pt x="104" y="11"/>
                    </a:cubicBezTo>
                    <a:moveTo>
                      <a:pt x="104" y="10"/>
                    </a:moveTo>
                    <a:cubicBezTo>
                      <a:pt x="104" y="10"/>
                      <a:pt x="104" y="10"/>
                      <a:pt x="104" y="10"/>
                    </a:cubicBezTo>
                    <a:cubicBezTo>
                      <a:pt x="105" y="11"/>
                      <a:pt x="107" y="12"/>
                      <a:pt x="108" y="13"/>
                    </a:cubicBezTo>
                    <a:cubicBezTo>
                      <a:pt x="108" y="13"/>
                      <a:pt x="108" y="12"/>
                      <a:pt x="108" y="12"/>
                    </a:cubicBezTo>
                    <a:cubicBezTo>
                      <a:pt x="108" y="12"/>
                      <a:pt x="108" y="12"/>
                      <a:pt x="107" y="11"/>
                    </a:cubicBezTo>
                    <a:cubicBezTo>
                      <a:pt x="106" y="11"/>
                      <a:pt x="105" y="10"/>
                      <a:pt x="104" y="10"/>
                    </a:cubicBezTo>
                    <a:moveTo>
                      <a:pt x="110" y="0"/>
                    </a:moveTo>
                    <a:cubicBezTo>
                      <a:pt x="108" y="4"/>
                      <a:pt x="106" y="7"/>
                      <a:pt x="104" y="10"/>
                    </a:cubicBezTo>
                    <a:cubicBezTo>
                      <a:pt x="106" y="10"/>
                      <a:pt x="107" y="11"/>
                      <a:pt x="108" y="12"/>
                    </a:cubicBezTo>
                    <a:cubicBezTo>
                      <a:pt x="110" y="9"/>
                      <a:pt x="112" y="6"/>
                      <a:pt x="114" y="3"/>
                    </a:cubicBezTo>
                    <a:cubicBezTo>
                      <a:pt x="113" y="2"/>
                      <a:pt x="111" y="1"/>
                      <a:pt x="1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8" name="Freeform 10140"/>
              <p:cNvSpPr>
                <a:spLocks/>
              </p:cNvSpPr>
              <p:nvPr/>
            </p:nvSpPr>
            <p:spPr bwMode="auto">
              <a:xfrm>
                <a:off x="-118" y="3630"/>
                <a:ext cx="12" cy="4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5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9" name="Freeform 10141"/>
              <p:cNvSpPr>
                <a:spLocks/>
              </p:cNvSpPr>
              <p:nvPr/>
            </p:nvSpPr>
            <p:spPr bwMode="auto">
              <a:xfrm>
                <a:off x="-94" y="3594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0" name="Freeform 10142"/>
              <p:cNvSpPr>
                <a:spLocks/>
              </p:cNvSpPr>
              <p:nvPr/>
            </p:nvSpPr>
            <p:spPr bwMode="auto">
              <a:xfrm>
                <a:off x="-73" y="355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1" name="Freeform 10143"/>
              <p:cNvSpPr>
                <a:spLocks noEditPoints="1"/>
              </p:cNvSpPr>
              <p:nvPr/>
            </p:nvSpPr>
            <p:spPr bwMode="auto">
              <a:xfrm>
                <a:off x="-68" y="3547"/>
                <a:ext cx="12" cy="10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4 w 5"/>
                  <a:gd name="T5" fmla="*/ 4 h 4"/>
                  <a:gd name="T6" fmla="*/ 4 w 5"/>
                  <a:gd name="T7" fmla="*/ 4 h 4"/>
                  <a:gd name="T8" fmla="*/ 0 w 5"/>
                  <a:gd name="T9" fmla="*/ 2 h 4"/>
                  <a:gd name="T10" fmla="*/ 1 w 5"/>
                  <a:gd name="T11" fmla="*/ 0 h 4"/>
                  <a:gd name="T12" fmla="*/ 1 w 5"/>
                  <a:gd name="T13" fmla="*/ 0 h 4"/>
                  <a:gd name="T14" fmla="*/ 5 w 5"/>
                  <a:gd name="T15" fmla="*/ 2 h 4"/>
                  <a:gd name="T16" fmla="*/ 5 w 5"/>
                  <a:gd name="T17" fmla="*/ 2 h 4"/>
                  <a:gd name="T18" fmla="*/ 1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3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2" name="Freeform 10144"/>
              <p:cNvSpPr>
                <a:spLocks/>
              </p:cNvSpPr>
              <p:nvPr/>
            </p:nvSpPr>
            <p:spPr bwMode="auto">
              <a:xfrm>
                <a:off x="-59" y="3538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3" name="Freeform 10145"/>
              <p:cNvSpPr>
                <a:spLocks noEditPoints="1"/>
              </p:cNvSpPr>
              <p:nvPr/>
            </p:nvSpPr>
            <p:spPr bwMode="auto">
              <a:xfrm>
                <a:off x="-68" y="3545"/>
                <a:ext cx="14" cy="14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4 h 6"/>
                  <a:gd name="T4" fmla="*/ 3 w 6"/>
                  <a:gd name="T5" fmla="*/ 6 h 6"/>
                  <a:gd name="T6" fmla="*/ 3 w 6"/>
                  <a:gd name="T7" fmla="*/ 6 h 6"/>
                  <a:gd name="T8" fmla="*/ 0 w 6"/>
                  <a:gd name="T9" fmla="*/ 4 h 6"/>
                  <a:gd name="T10" fmla="*/ 2 w 6"/>
                  <a:gd name="T11" fmla="*/ 0 h 6"/>
                  <a:gd name="T12" fmla="*/ 2 w 6"/>
                  <a:gd name="T13" fmla="*/ 0 h 6"/>
                  <a:gd name="T14" fmla="*/ 6 w 6"/>
                  <a:gd name="T15" fmla="*/ 2 h 6"/>
                  <a:gd name="T16" fmla="*/ 6 w 6"/>
                  <a:gd name="T17" fmla="*/ 2 h 6"/>
                  <a:gd name="T18" fmla="*/ 2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1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4" name="Freeform 10146"/>
              <p:cNvSpPr>
                <a:spLocks noEditPoints="1"/>
              </p:cNvSpPr>
              <p:nvPr/>
            </p:nvSpPr>
            <p:spPr bwMode="auto">
              <a:xfrm>
                <a:off x="-52" y="3516"/>
                <a:ext cx="15" cy="12"/>
              </a:xfrm>
              <a:custGeom>
                <a:avLst/>
                <a:gdLst>
                  <a:gd name="T0" fmla="*/ 4 w 6"/>
                  <a:gd name="T1" fmla="*/ 5 h 5"/>
                  <a:gd name="T2" fmla="*/ 4 w 6"/>
                  <a:gd name="T3" fmla="*/ 5 h 5"/>
                  <a:gd name="T4" fmla="*/ 4 w 6"/>
                  <a:gd name="T5" fmla="*/ 5 h 5"/>
                  <a:gd name="T6" fmla="*/ 4 w 6"/>
                  <a:gd name="T7" fmla="*/ 5 h 5"/>
                  <a:gd name="T8" fmla="*/ 0 w 6"/>
                  <a:gd name="T9" fmla="*/ 3 h 5"/>
                  <a:gd name="T10" fmla="*/ 0 w 6"/>
                  <a:gd name="T11" fmla="*/ 3 h 5"/>
                  <a:gd name="T12" fmla="*/ 4 w 6"/>
                  <a:gd name="T13" fmla="*/ 5 h 5"/>
                  <a:gd name="T14" fmla="*/ 4 w 6"/>
                  <a:gd name="T15" fmla="*/ 5 h 5"/>
                  <a:gd name="T16" fmla="*/ 0 w 6"/>
                  <a:gd name="T17" fmla="*/ 3 h 5"/>
                  <a:gd name="T18" fmla="*/ 2 w 6"/>
                  <a:gd name="T19" fmla="*/ 0 h 5"/>
                  <a:gd name="T20" fmla="*/ 2 w 6"/>
                  <a:gd name="T21" fmla="*/ 0 h 5"/>
                  <a:gd name="T22" fmla="*/ 5 w 6"/>
                  <a:gd name="T23" fmla="*/ 3 h 5"/>
                  <a:gd name="T24" fmla="*/ 6 w 6"/>
                  <a:gd name="T25" fmla="*/ 2 h 5"/>
                  <a:gd name="T26" fmla="*/ 4 w 6"/>
                  <a:gd name="T27" fmla="*/ 1 h 5"/>
                  <a:gd name="T28" fmla="*/ 2 w 6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1" y="4"/>
                      <a:pt x="0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5" name="Freeform 10147"/>
              <p:cNvSpPr>
                <a:spLocks noEditPoints="1"/>
              </p:cNvSpPr>
              <p:nvPr/>
            </p:nvSpPr>
            <p:spPr bwMode="auto">
              <a:xfrm>
                <a:off x="-47" y="3514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1 h 3"/>
                  <a:gd name="T12" fmla="*/ 1 w 4"/>
                  <a:gd name="T13" fmla="*/ 0 h 3"/>
                  <a:gd name="T14" fmla="*/ 0 w 4"/>
                  <a:gd name="T15" fmla="*/ 1 h 3"/>
                  <a:gd name="T16" fmla="*/ 2 w 4"/>
                  <a:gd name="T17" fmla="*/ 2 h 3"/>
                  <a:gd name="T18" fmla="*/ 4 w 4"/>
                  <a:gd name="T19" fmla="*/ 3 h 3"/>
                  <a:gd name="T20" fmla="*/ 4 w 4"/>
                  <a:gd name="T21" fmla="*/ 2 h 3"/>
                  <a:gd name="T22" fmla="*/ 1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6" name="Freeform 10148"/>
              <p:cNvSpPr>
                <a:spLocks noEditPoints="1"/>
              </p:cNvSpPr>
              <p:nvPr/>
            </p:nvSpPr>
            <p:spPr bwMode="auto">
              <a:xfrm>
                <a:off x="-35" y="3495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  <a:gd name="T10" fmla="*/ 0 w 4"/>
                  <a:gd name="T11" fmla="*/ 0 h 3"/>
                  <a:gd name="T12" fmla="*/ 0 w 4"/>
                  <a:gd name="T13" fmla="*/ 0 h 3"/>
                  <a:gd name="T14" fmla="*/ 3 w 4"/>
                  <a:gd name="T15" fmla="*/ 1 h 3"/>
                  <a:gd name="T16" fmla="*/ 4 w 4"/>
                  <a:gd name="T17" fmla="*/ 2 h 3"/>
                  <a:gd name="T18" fmla="*/ 4 w 4"/>
                  <a:gd name="T19" fmla="*/ 2 h 3"/>
                  <a:gd name="T20" fmla="*/ 0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7" name="Freeform 10149"/>
              <p:cNvSpPr>
                <a:spLocks/>
              </p:cNvSpPr>
              <p:nvPr/>
            </p:nvSpPr>
            <p:spPr bwMode="auto">
              <a:xfrm>
                <a:off x="-120" y="3632"/>
                <a:ext cx="12" cy="10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4 w 5"/>
                  <a:gd name="T5" fmla="*/ 4 h 4"/>
                  <a:gd name="T6" fmla="*/ 5 w 5"/>
                  <a:gd name="T7" fmla="*/ 3 h 4"/>
                  <a:gd name="T8" fmla="*/ 1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3" y="3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8" name="Freeform 10150"/>
              <p:cNvSpPr>
                <a:spLocks/>
              </p:cNvSpPr>
              <p:nvPr/>
            </p:nvSpPr>
            <p:spPr bwMode="auto">
              <a:xfrm>
                <a:off x="-245" y="3856"/>
                <a:ext cx="4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9" name="Oval 10151"/>
              <p:cNvSpPr>
                <a:spLocks noChangeArrowheads="1"/>
              </p:cNvSpPr>
              <p:nvPr/>
            </p:nvSpPr>
            <p:spPr bwMode="auto">
              <a:xfrm>
                <a:off x="-245" y="38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0" name="Freeform 10152"/>
              <p:cNvSpPr>
                <a:spLocks noEditPoints="1"/>
              </p:cNvSpPr>
              <p:nvPr/>
            </p:nvSpPr>
            <p:spPr bwMode="auto">
              <a:xfrm>
                <a:off x="-229" y="3823"/>
                <a:ext cx="10" cy="5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1 h 2"/>
                  <a:gd name="T4" fmla="*/ 4 w 4"/>
                  <a:gd name="T5" fmla="*/ 2 h 2"/>
                  <a:gd name="T6" fmla="*/ 4 w 4"/>
                  <a:gd name="T7" fmla="*/ 2 h 2"/>
                  <a:gd name="T8" fmla="*/ 1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1 w 4"/>
                  <a:gd name="T17" fmla="*/ 0 h 2"/>
                  <a:gd name="T18" fmla="*/ 0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1" name="Freeform 10153"/>
              <p:cNvSpPr>
                <a:spLocks noEditPoints="1"/>
              </p:cNvSpPr>
              <p:nvPr/>
            </p:nvSpPr>
            <p:spPr bwMode="auto">
              <a:xfrm>
                <a:off x="-278" y="3561"/>
                <a:ext cx="212" cy="352"/>
              </a:xfrm>
              <a:custGeom>
                <a:avLst/>
                <a:gdLst>
                  <a:gd name="T0" fmla="*/ 5 w 90"/>
                  <a:gd name="T1" fmla="*/ 146 h 149"/>
                  <a:gd name="T2" fmla="*/ 6 w 90"/>
                  <a:gd name="T3" fmla="*/ 145 h 149"/>
                  <a:gd name="T4" fmla="*/ 8 w 90"/>
                  <a:gd name="T5" fmla="*/ 136 h 149"/>
                  <a:gd name="T6" fmla="*/ 12 w 90"/>
                  <a:gd name="T7" fmla="*/ 127 h 149"/>
                  <a:gd name="T8" fmla="*/ 14 w 90"/>
                  <a:gd name="T9" fmla="*/ 125 h 149"/>
                  <a:gd name="T10" fmla="*/ 16 w 90"/>
                  <a:gd name="T11" fmla="*/ 126 h 149"/>
                  <a:gd name="T12" fmla="*/ 12 w 90"/>
                  <a:gd name="T13" fmla="*/ 127 h 149"/>
                  <a:gd name="T14" fmla="*/ 18 w 90"/>
                  <a:gd name="T15" fmla="*/ 118 h 149"/>
                  <a:gd name="T16" fmla="*/ 18 w 90"/>
                  <a:gd name="T17" fmla="*/ 118 h 149"/>
                  <a:gd name="T18" fmla="*/ 18 w 90"/>
                  <a:gd name="T19" fmla="*/ 118 h 149"/>
                  <a:gd name="T20" fmla="*/ 21 w 90"/>
                  <a:gd name="T21" fmla="*/ 118 h 149"/>
                  <a:gd name="T22" fmla="*/ 18 w 90"/>
                  <a:gd name="T23" fmla="*/ 116 h 149"/>
                  <a:gd name="T24" fmla="*/ 20 w 90"/>
                  <a:gd name="T25" fmla="*/ 115 h 149"/>
                  <a:gd name="T26" fmla="*/ 20 w 90"/>
                  <a:gd name="T27" fmla="*/ 115 h 149"/>
                  <a:gd name="T28" fmla="*/ 19 w 90"/>
                  <a:gd name="T29" fmla="*/ 114 h 149"/>
                  <a:gd name="T30" fmla="*/ 23 w 90"/>
                  <a:gd name="T31" fmla="*/ 116 h 149"/>
                  <a:gd name="T32" fmla="*/ 20 w 90"/>
                  <a:gd name="T33" fmla="*/ 114 h 149"/>
                  <a:gd name="T34" fmla="*/ 22 w 90"/>
                  <a:gd name="T35" fmla="*/ 112 h 149"/>
                  <a:gd name="T36" fmla="*/ 22 w 90"/>
                  <a:gd name="T37" fmla="*/ 112 h 149"/>
                  <a:gd name="T38" fmla="*/ 21 w 90"/>
                  <a:gd name="T39" fmla="*/ 112 h 149"/>
                  <a:gd name="T40" fmla="*/ 25 w 90"/>
                  <a:gd name="T41" fmla="*/ 107 h 149"/>
                  <a:gd name="T42" fmla="*/ 26 w 90"/>
                  <a:gd name="T43" fmla="*/ 102 h 149"/>
                  <a:gd name="T44" fmla="*/ 26 w 90"/>
                  <a:gd name="T45" fmla="*/ 102 h 149"/>
                  <a:gd name="T46" fmla="*/ 31 w 90"/>
                  <a:gd name="T47" fmla="*/ 103 h 149"/>
                  <a:gd name="T48" fmla="*/ 27 w 90"/>
                  <a:gd name="T49" fmla="*/ 101 h 149"/>
                  <a:gd name="T50" fmla="*/ 28 w 90"/>
                  <a:gd name="T51" fmla="*/ 101 h 149"/>
                  <a:gd name="T52" fmla="*/ 30 w 90"/>
                  <a:gd name="T53" fmla="*/ 96 h 149"/>
                  <a:gd name="T54" fmla="*/ 30 w 90"/>
                  <a:gd name="T55" fmla="*/ 96 h 149"/>
                  <a:gd name="T56" fmla="*/ 38 w 90"/>
                  <a:gd name="T57" fmla="*/ 91 h 149"/>
                  <a:gd name="T58" fmla="*/ 30 w 90"/>
                  <a:gd name="T59" fmla="*/ 96 h 149"/>
                  <a:gd name="T60" fmla="*/ 35 w 90"/>
                  <a:gd name="T61" fmla="*/ 87 h 149"/>
                  <a:gd name="T62" fmla="*/ 40 w 90"/>
                  <a:gd name="T63" fmla="*/ 78 h 149"/>
                  <a:gd name="T64" fmla="*/ 40 w 90"/>
                  <a:gd name="T65" fmla="*/ 78 h 149"/>
                  <a:gd name="T66" fmla="*/ 52 w 90"/>
                  <a:gd name="T67" fmla="*/ 66 h 149"/>
                  <a:gd name="T68" fmla="*/ 58 w 90"/>
                  <a:gd name="T69" fmla="*/ 57 h 149"/>
                  <a:gd name="T70" fmla="*/ 59 w 90"/>
                  <a:gd name="T71" fmla="*/ 45 h 149"/>
                  <a:gd name="T72" fmla="*/ 63 w 90"/>
                  <a:gd name="T73" fmla="*/ 38 h 149"/>
                  <a:gd name="T74" fmla="*/ 67 w 90"/>
                  <a:gd name="T75" fmla="*/ 41 h 149"/>
                  <a:gd name="T76" fmla="*/ 68 w 90"/>
                  <a:gd name="T77" fmla="*/ 40 h 149"/>
                  <a:gd name="T78" fmla="*/ 66 w 90"/>
                  <a:gd name="T79" fmla="*/ 32 h 149"/>
                  <a:gd name="T80" fmla="*/ 70 w 90"/>
                  <a:gd name="T81" fmla="*/ 26 h 149"/>
                  <a:gd name="T82" fmla="*/ 74 w 90"/>
                  <a:gd name="T83" fmla="*/ 29 h 149"/>
                  <a:gd name="T84" fmla="*/ 75 w 90"/>
                  <a:gd name="T85" fmla="*/ 28 h 149"/>
                  <a:gd name="T86" fmla="*/ 75 w 90"/>
                  <a:gd name="T87" fmla="*/ 20 h 149"/>
                  <a:gd name="T88" fmla="*/ 74 w 90"/>
                  <a:gd name="T89" fmla="*/ 19 h 149"/>
                  <a:gd name="T90" fmla="*/ 74 w 90"/>
                  <a:gd name="T91" fmla="*/ 19 h 149"/>
                  <a:gd name="T92" fmla="*/ 80 w 90"/>
                  <a:gd name="T93" fmla="*/ 19 h 149"/>
                  <a:gd name="T94" fmla="*/ 80 w 90"/>
                  <a:gd name="T95" fmla="*/ 18 h 149"/>
                  <a:gd name="T96" fmla="*/ 75 w 90"/>
                  <a:gd name="T97" fmla="*/ 18 h 149"/>
                  <a:gd name="T98" fmla="*/ 76 w 90"/>
                  <a:gd name="T99" fmla="*/ 16 h 149"/>
                  <a:gd name="T100" fmla="*/ 76 w 90"/>
                  <a:gd name="T101" fmla="*/ 16 h 149"/>
                  <a:gd name="T102" fmla="*/ 82 w 90"/>
                  <a:gd name="T103" fmla="*/ 16 h 149"/>
                  <a:gd name="T104" fmla="*/ 77 w 90"/>
                  <a:gd name="T105" fmla="*/ 16 h 149"/>
                  <a:gd name="T106" fmla="*/ 87 w 90"/>
                  <a:gd name="T107" fmla="*/ 7 h 149"/>
                  <a:gd name="T108" fmla="*/ 87 w 90"/>
                  <a:gd name="T109" fmla="*/ 0 h 149"/>
                  <a:gd name="T110" fmla="*/ 87 w 90"/>
                  <a:gd name="T11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49">
                    <a:moveTo>
                      <a:pt x="2" y="145"/>
                    </a:moveTo>
                    <a:cubicBezTo>
                      <a:pt x="2" y="146"/>
                      <a:pt x="1" y="146"/>
                      <a:pt x="0" y="147"/>
                    </a:cubicBezTo>
                    <a:cubicBezTo>
                      <a:pt x="4" y="149"/>
                      <a:pt x="4" y="149"/>
                      <a:pt x="4" y="149"/>
                    </a:cubicBezTo>
                    <a:cubicBezTo>
                      <a:pt x="4" y="148"/>
                      <a:pt x="5" y="147"/>
                      <a:pt x="5" y="146"/>
                    </a:cubicBezTo>
                    <a:cubicBezTo>
                      <a:pt x="2" y="145"/>
                      <a:pt x="2" y="145"/>
                      <a:pt x="2" y="145"/>
                    </a:cubicBezTo>
                    <a:moveTo>
                      <a:pt x="5" y="141"/>
                    </a:moveTo>
                    <a:cubicBezTo>
                      <a:pt x="4" y="142"/>
                      <a:pt x="4" y="142"/>
                      <a:pt x="3" y="143"/>
                    </a:cubicBezTo>
                    <a:cubicBezTo>
                      <a:pt x="4" y="144"/>
                      <a:pt x="5" y="144"/>
                      <a:pt x="6" y="145"/>
                    </a:cubicBezTo>
                    <a:cubicBezTo>
                      <a:pt x="7" y="142"/>
                      <a:pt x="7" y="142"/>
                      <a:pt x="7" y="142"/>
                    </a:cubicBezTo>
                    <a:cubicBezTo>
                      <a:pt x="5" y="141"/>
                      <a:pt x="5" y="141"/>
                      <a:pt x="5" y="141"/>
                    </a:cubicBezTo>
                    <a:moveTo>
                      <a:pt x="13" y="128"/>
                    </a:moveTo>
                    <a:cubicBezTo>
                      <a:pt x="11" y="130"/>
                      <a:pt x="9" y="133"/>
                      <a:pt x="8" y="136"/>
                    </a:cubicBezTo>
                    <a:cubicBezTo>
                      <a:pt x="10" y="137"/>
                      <a:pt x="10" y="137"/>
                      <a:pt x="10" y="137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9"/>
                      <a:pt x="13" y="128"/>
                      <a:pt x="13" y="128"/>
                    </a:cubicBezTo>
                    <a:moveTo>
                      <a:pt x="12" y="127"/>
                    </a:moveTo>
                    <a:cubicBezTo>
                      <a:pt x="11" y="129"/>
                      <a:pt x="10" y="130"/>
                      <a:pt x="10" y="130"/>
                    </a:cubicBezTo>
                    <a:cubicBezTo>
                      <a:pt x="10" y="130"/>
                      <a:pt x="11" y="129"/>
                      <a:pt x="12" y="127"/>
                    </a:cubicBezTo>
                    <a:cubicBezTo>
                      <a:pt x="12" y="127"/>
                      <a:pt x="12" y="127"/>
                      <a:pt x="12" y="127"/>
                    </a:cubicBezTo>
                    <a:moveTo>
                      <a:pt x="14" y="125"/>
                    </a:moveTo>
                    <a:cubicBezTo>
                      <a:pt x="14" y="126"/>
                      <a:pt x="13" y="127"/>
                      <a:pt x="13" y="127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6" y="128"/>
                      <a:pt x="16" y="127"/>
                      <a:pt x="17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5" y="125"/>
                      <a:pt x="15" y="125"/>
                      <a:pt x="14" y="125"/>
                    </a:cubicBezTo>
                    <a:moveTo>
                      <a:pt x="13" y="124"/>
                    </a:moveTo>
                    <a:cubicBezTo>
                      <a:pt x="13" y="125"/>
                      <a:pt x="13" y="126"/>
                      <a:pt x="12" y="127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13" y="126"/>
                      <a:pt x="13" y="125"/>
                      <a:pt x="14" y="125"/>
                    </a:cubicBezTo>
                    <a:cubicBezTo>
                      <a:pt x="14" y="124"/>
                      <a:pt x="14" y="124"/>
                      <a:pt x="13" y="124"/>
                    </a:cubicBezTo>
                    <a:moveTo>
                      <a:pt x="18" y="118"/>
                    </a:moveTo>
                    <a:cubicBezTo>
                      <a:pt x="18" y="119"/>
                      <a:pt x="18" y="120"/>
                      <a:pt x="17" y="120"/>
                    </a:cubicBezTo>
                    <a:cubicBezTo>
                      <a:pt x="18" y="121"/>
                      <a:pt x="19" y="121"/>
                      <a:pt x="20" y="122"/>
                    </a:cubicBezTo>
                    <a:cubicBezTo>
                      <a:pt x="20" y="121"/>
                      <a:pt x="20" y="120"/>
                      <a:pt x="21" y="120"/>
                    </a:cubicBezTo>
                    <a:cubicBezTo>
                      <a:pt x="20" y="119"/>
                      <a:pt x="19" y="119"/>
                      <a:pt x="18" y="118"/>
                    </a:cubicBezTo>
                    <a:moveTo>
                      <a:pt x="17" y="118"/>
                    </a:moveTo>
                    <a:cubicBezTo>
                      <a:pt x="17" y="118"/>
                      <a:pt x="17" y="119"/>
                      <a:pt x="16" y="120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7" y="119"/>
                      <a:pt x="17" y="118"/>
                      <a:pt x="18" y="118"/>
                    </a:cubicBezTo>
                    <a:cubicBezTo>
                      <a:pt x="17" y="118"/>
                      <a:pt x="17" y="118"/>
                      <a:pt x="17" y="118"/>
                    </a:cubicBezTo>
                    <a:moveTo>
                      <a:pt x="20" y="116"/>
                    </a:moveTo>
                    <a:cubicBezTo>
                      <a:pt x="19" y="117"/>
                      <a:pt x="19" y="117"/>
                      <a:pt x="19" y="117"/>
                    </a:cubicBezTo>
                    <a:cubicBezTo>
                      <a:pt x="20" y="117"/>
                      <a:pt x="21" y="118"/>
                      <a:pt x="21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1" y="117"/>
                      <a:pt x="20" y="117"/>
                      <a:pt x="20" y="116"/>
                    </a:cubicBezTo>
                    <a:moveTo>
                      <a:pt x="19" y="116"/>
                    </a:moveTo>
                    <a:cubicBezTo>
                      <a:pt x="18" y="116"/>
                      <a:pt x="18" y="116"/>
                      <a:pt x="18" y="116"/>
                    </a:cubicBezTo>
                    <a:cubicBezTo>
                      <a:pt x="18" y="116"/>
                      <a:pt x="18" y="116"/>
                      <a:pt x="18" y="116"/>
                    </a:cubicBezTo>
                    <a:cubicBezTo>
                      <a:pt x="18" y="116"/>
                      <a:pt x="19" y="116"/>
                      <a:pt x="19" y="116"/>
                    </a:cubicBezTo>
                    <a:cubicBezTo>
                      <a:pt x="19" y="116"/>
                      <a:pt x="19" y="116"/>
                      <a:pt x="19" y="116"/>
                    </a:cubicBezTo>
                    <a:moveTo>
                      <a:pt x="20" y="115"/>
                    </a:moveTo>
                    <a:cubicBezTo>
                      <a:pt x="20" y="115"/>
                      <a:pt x="20" y="115"/>
                      <a:pt x="20" y="116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3" y="117"/>
                      <a:pt x="23" y="116"/>
                    </a:cubicBezTo>
                    <a:cubicBezTo>
                      <a:pt x="22" y="116"/>
                      <a:pt x="21" y="115"/>
                      <a:pt x="20" y="115"/>
                    </a:cubicBezTo>
                    <a:moveTo>
                      <a:pt x="19" y="114"/>
                    </a:moveTo>
                    <a:cubicBezTo>
                      <a:pt x="19" y="115"/>
                      <a:pt x="19" y="115"/>
                      <a:pt x="19" y="115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9" y="115"/>
                      <a:pt x="19" y="115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moveTo>
                      <a:pt x="21" y="114"/>
                    </a:moveTo>
                    <a:cubicBezTo>
                      <a:pt x="21" y="114"/>
                      <a:pt x="21" y="114"/>
                      <a:pt x="21" y="115"/>
                    </a:cubicBezTo>
                    <a:cubicBezTo>
                      <a:pt x="21" y="115"/>
                      <a:pt x="22" y="115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2" y="115"/>
                      <a:pt x="22" y="115"/>
                      <a:pt x="21" y="114"/>
                    </a:cubicBezTo>
                    <a:moveTo>
                      <a:pt x="20" y="114"/>
                    </a:move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moveTo>
                      <a:pt x="22" y="112"/>
                    </a:moveTo>
                    <a:cubicBezTo>
                      <a:pt x="22" y="112"/>
                      <a:pt x="22" y="113"/>
                      <a:pt x="22" y="113"/>
                    </a:cubicBezTo>
                    <a:cubicBezTo>
                      <a:pt x="22" y="113"/>
                      <a:pt x="23" y="114"/>
                      <a:pt x="24" y="114"/>
                    </a:cubicBezTo>
                    <a:cubicBezTo>
                      <a:pt x="24" y="114"/>
                      <a:pt x="24" y="114"/>
                      <a:pt x="24" y="113"/>
                    </a:cubicBezTo>
                    <a:cubicBezTo>
                      <a:pt x="24" y="113"/>
                      <a:pt x="23" y="113"/>
                      <a:pt x="22" y="112"/>
                    </a:cubicBezTo>
                    <a:moveTo>
                      <a:pt x="21" y="111"/>
                    </a:move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2"/>
                      <a:pt x="21" y="111"/>
                      <a:pt x="21" y="111"/>
                    </a:cubicBezTo>
                    <a:moveTo>
                      <a:pt x="28" y="103"/>
                    </a:moveTo>
                    <a:cubicBezTo>
                      <a:pt x="27" y="103"/>
                      <a:pt x="27" y="104"/>
                      <a:pt x="26" y="105"/>
                    </a:cubicBezTo>
                    <a:cubicBezTo>
                      <a:pt x="26" y="106"/>
                      <a:pt x="25" y="107"/>
                      <a:pt x="25" y="107"/>
                    </a:cubicBezTo>
                    <a:cubicBezTo>
                      <a:pt x="26" y="108"/>
                      <a:pt x="26" y="108"/>
                      <a:pt x="27" y="109"/>
                    </a:cubicBezTo>
                    <a:cubicBezTo>
                      <a:pt x="28" y="107"/>
                      <a:pt x="29" y="106"/>
                      <a:pt x="30" y="104"/>
                    </a:cubicBezTo>
                    <a:cubicBezTo>
                      <a:pt x="29" y="104"/>
                      <a:pt x="28" y="103"/>
                      <a:pt x="28" y="103"/>
                    </a:cubicBezTo>
                    <a:moveTo>
                      <a:pt x="26" y="102"/>
                    </a:moveTo>
                    <a:cubicBezTo>
                      <a:pt x="25" y="104"/>
                      <a:pt x="25" y="105"/>
                      <a:pt x="24" y="107"/>
                    </a:cubicBez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05"/>
                      <a:pt x="26" y="104"/>
                      <a:pt x="27" y="102"/>
                    </a:cubicBezTo>
                    <a:cubicBezTo>
                      <a:pt x="27" y="102"/>
                      <a:pt x="27" y="102"/>
                      <a:pt x="26" y="102"/>
                    </a:cubicBezTo>
                    <a:moveTo>
                      <a:pt x="28" y="101"/>
                    </a:moveTo>
                    <a:cubicBezTo>
                      <a:pt x="28" y="101"/>
                      <a:pt x="28" y="102"/>
                      <a:pt x="28" y="102"/>
                    </a:cubicBezTo>
                    <a:cubicBezTo>
                      <a:pt x="29" y="102"/>
                      <a:pt x="30" y="103"/>
                      <a:pt x="31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2"/>
                      <a:pt x="29" y="102"/>
                      <a:pt x="28" y="101"/>
                    </a:cubicBezTo>
                    <a:moveTo>
                      <a:pt x="27" y="101"/>
                    </a:move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moveTo>
                      <a:pt x="31" y="96"/>
                    </a:moveTo>
                    <a:cubicBezTo>
                      <a:pt x="30" y="98"/>
                      <a:pt x="29" y="100"/>
                      <a:pt x="28" y="101"/>
                    </a:cubicBezTo>
                    <a:cubicBezTo>
                      <a:pt x="29" y="102"/>
                      <a:pt x="30" y="102"/>
                      <a:pt x="31" y="103"/>
                    </a:cubicBezTo>
                    <a:cubicBezTo>
                      <a:pt x="32" y="101"/>
                      <a:pt x="33" y="100"/>
                      <a:pt x="34" y="98"/>
                    </a:cubicBezTo>
                    <a:cubicBezTo>
                      <a:pt x="33" y="97"/>
                      <a:pt x="32" y="97"/>
                      <a:pt x="31" y="96"/>
                    </a:cubicBezTo>
                    <a:moveTo>
                      <a:pt x="30" y="96"/>
                    </a:moveTo>
                    <a:cubicBezTo>
                      <a:pt x="29" y="97"/>
                      <a:pt x="28" y="99"/>
                      <a:pt x="27" y="100"/>
                    </a:cubicBezTo>
                    <a:cubicBezTo>
                      <a:pt x="27" y="101"/>
                      <a:pt x="27" y="101"/>
                      <a:pt x="28" y="101"/>
                    </a:cubicBezTo>
                    <a:cubicBezTo>
                      <a:pt x="29" y="99"/>
                      <a:pt x="29" y="97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moveTo>
                      <a:pt x="35" y="89"/>
                    </a:moveTo>
                    <a:cubicBezTo>
                      <a:pt x="33" y="92"/>
                      <a:pt x="32" y="94"/>
                      <a:pt x="31" y="96"/>
                    </a:cubicBezTo>
                    <a:cubicBezTo>
                      <a:pt x="32" y="97"/>
                      <a:pt x="33" y="97"/>
                      <a:pt x="34" y="98"/>
                    </a:cubicBezTo>
                    <a:cubicBezTo>
                      <a:pt x="35" y="96"/>
                      <a:pt x="36" y="93"/>
                      <a:pt x="38" y="91"/>
                    </a:cubicBezTo>
                    <a:cubicBezTo>
                      <a:pt x="37" y="91"/>
                      <a:pt x="36" y="90"/>
                      <a:pt x="35" y="89"/>
                    </a:cubicBezTo>
                    <a:moveTo>
                      <a:pt x="34" y="89"/>
                    </a:moveTo>
                    <a:cubicBezTo>
                      <a:pt x="33" y="91"/>
                      <a:pt x="31" y="93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2" y="93"/>
                      <a:pt x="33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moveTo>
                      <a:pt x="36" y="86"/>
                    </a:moveTo>
                    <a:cubicBezTo>
                      <a:pt x="35" y="86"/>
                      <a:pt x="35" y="87"/>
                      <a:pt x="35" y="87"/>
                    </a:cubicBezTo>
                    <a:cubicBezTo>
                      <a:pt x="36" y="88"/>
                      <a:pt x="38" y="88"/>
                      <a:pt x="39" y="89"/>
                    </a:cubicBezTo>
                    <a:cubicBezTo>
                      <a:pt x="39" y="89"/>
                      <a:pt x="39" y="88"/>
                      <a:pt x="39" y="88"/>
                    </a:cubicBezTo>
                    <a:cubicBezTo>
                      <a:pt x="38" y="87"/>
                      <a:pt x="37" y="87"/>
                      <a:pt x="36" y="86"/>
                    </a:cubicBezTo>
                    <a:moveTo>
                      <a:pt x="40" y="78"/>
                    </a:moveTo>
                    <a:cubicBezTo>
                      <a:pt x="39" y="80"/>
                      <a:pt x="37" y="83"/>
                      <a:pt x="36" y="85"/>
                    </a:cubicBezTo>
                    <a:cubicBezTo>
                      <a:pt x="37" y="86"/>
                      <a:pt x="39" y="87"/>
                      <a:pt x="40" y="87"/>
                    </a:cubicBezTo>
                    <a:cubicBezTo>
                      <a:pt x="41" y="85"/>
                      <a:pt x="43" y="83"/>
                      <a:pt x="44" y="80"/>
                    </a:cubicBezTo>
                    <a:cubicBezTo>
                      <a:pt x="43" y="79"/>
                      <a:pt x="42" y="78"/>
                      <a:pt x="40" y="78"/>
                    </a:cubicBezTo>
                    <a:moveTo>
                      <a:pt x="48" y="64"/>
                    </a:moveTo>
                    <a:cubicBezTo>
                      <a:pt x="47" y="67"/>
                      <a:pt x="45" y="69"/>
                      <a:pt x="44" y="72"/>
                    </a:cubicBezTo>
                    <a:cubicBezTo>
                      <a:pt x="45" y="73"/>
                      <a:pt x="46" y="73"/>
                      <a:pt x="48" y="74"/>
                    </a:cubicBezTo>
                    <a:cubicBezTo>
                      <a:pt x="49" y="72"/>
                      <a:pt x="51" y="69"/>
                      <a:pt x="52" y="66"/>
                    </a:cubicBezTo>
                    <a:cubicBezTo>
                      <a:pt x="48" y="64"/>
                      <a:pt x="48" y="64"/>
                      <a:pt x="48" y="64"/>
                    </a:cubicBezTo>
                    <a:moveTo>
                      <a:pt x="58" y="47"/>
                    </a:moveTo>
                    <a:cubicBezTo>
                      <a:pt x="57" y="49"/>
                      <a:pt x="55" y="52"/>
                      <a:pt x="54" y="54"/>
                    </a:cubicBezTo>
                    <a:cubicBezTo>
                      <a:pt x="55" y="55"/>
                      <a:pt x="57" y="56"/>
                      <a:pt x="58" y="57"/>
                    </a:cubicBezTo>
                    <a:cubicBezTo>
                      <a:pt x="59" y="54"/>
                      <a:pt x="61" y="52"/>
                      <a:pt x="62" y="50"/>
                    </a:cubicBezTo>
                    <a:cubicBezTo>
                      <a:pt x="61" y="49"/>
                      <a:pt x="59" y="48"/>
                      <a:pt x="58" y="47"/>
                    </a:cubicBezTo>
                    <a:moveTo>
                      <a:pt x="60" y="43"/>
                    </a:moveTo>
                    <a:cubicBezTo>
                      <a:pt x="60" y="44"/>
                      <a:pt x="59" y="44"/>
                      <a:pt x="59" y="45"/>
                    </a:cubicBezTo>
                    <a:cubicBezTo>
                      <a:pt x="61" y="46"/>
                      <a:pt x="62" y="46"/>
                      <a:pt x="63" y="47"/>
                    </a:cubicBezTo>
                    <a:cubicBezTo>
                      <a:pt x="64" y="47"/>
                      <a:pt x="64" y="46"/>
                      <a:pt x="64" y="46"/>
                    </a:cubicBezTo>
                    <a:cubicBezTo>
                      <a:pt x="63" y="45"/>
                      <a:pt x="61" y="44"/>
                      <a:pt x="60" y="43"/>
                    </a:cubicBezTo>
                    <a:moveTo>
                      <a:pt x="63" y="38"/>
                    </a:moveTo>
                    <a:cubicBezTo>
                      <a:pt x="62" y="40"/>
                      <a:pt x="61" y="41"/>
                      <a:pt x="60" y="43"/>
                    </a:cubicBezTo>
                    <a:cubicBezTo>
                      <a:pt x="62" y="44"/>
                      <a:pt x="63" y="44"/>
                      <a:pt x="65" y="45"/>
                    </a:cubicBezTo>
                    <a:cubicBezTo>
                      <a:pt x="65" y="44"/>
                      <a:pt x="66" y="43"/>
                      <a:pt x="66" y="42"/>
                    </a:cubicBezTo>
                    <a:cubicBezTo>
                      <a:pt x="67" y="42"/>
                      <a:pt x="67" y="41"/>
                      <a:pt x="67" y="41"/>
                    </a:cubicBezTo>
                    <a:cubicBezTo>
                      <a:pt x="66" y="40"/>
                      <a:pt x="64" y="39"/>
                      <a:pt x="63" y="38"/>
                    </a:cubicBezTo>
                    <a:moveTo>
                      <a:pt x="64" y="36"/>
                    </a:moveTo>
                    <a:cubicBezTo>
                      <a:pt x="64" y="37"/>
                      <a:pt x="64" y="37"/>
                      <a:pt x="63" y="38"/>
                    </a:cubicBezTo>
                    <a:cubicBezTo>
                      <a:pt x="65" y="39"/>
                      <a:pt x="66" y="39"/>
                      <a:pt x="68" y="40"/>
                    </a:cubicBezTo>
                    <a:cubicBezTo>
                      <a:pt x="68" y="40"/>
                      <a:pt x="68" y="39"/>
                      <a:pt x="68" y="39"/>
                    </a:cubicBezTo>
                    <a:cubicBezTo>
                      <a:pt x="67" y="38"/>
                      <a:pt x="66" y="37"/>
                      <a:pt x="64" y="36"/>
                    </a:cubicBezTo>
                    <a:moveTo>
                      <a:pt x="67" y="31"/>
                    </a:moveTo>
                    <a:cubicBezTo>
                      <a:pt x="67" y="31"/>
                      <a:pt x="67" y="32"/>
                      <a:pt x="66" y="32"/>
                    </a:cubicBezTo>
                    <a:cubicBezTo>
                      <a:pt x="68" y="33"/>
                      <a:pt x="69" y="34"/>
                      <a:pt x="71" y="35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69" y="32"/>
                      <a:pt x="67" y="31"/>
                    </a:cubicBezTo>
                    <a:moveTo>
                      <a:pt x="70" y="26"/>
                    </a:moveTo>
                    <a:cubicBezTo>
                      <a:pt x="69" y="27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70" y="29"/>
                      <a:pt x="72" y="30"/>
                      <a:pt x="73" y="31"/>
                    </a:cubicBezTo>
                    <a:cubicBezTo>
                      <a:pt x="73" y="30"/>
                      <a:pt x="74" y="30"/>
                      <a:pt x="74" y="29"/>
                    </a:cubicBezTo>
                    <a:cubicBezTo>
                      <a:pt x="73" y="28"/>
                      <a:pt x="71" y="27"/>
                      <a:pt x="70" y="26"/>
                    </a:cubicBezTo>
                    <a:moveTo>
                      <a:pt x="70" y="25"/>
                    </a:moveTo>
                    <a:cubicBezTo>
                      <a:pt x="70" y="25"/>
                      <a:pt x="70" y="26"/>
                      <a:pt x="70" y="26"/>
                    </a:cubicBezTo>
                    <a:cubicBezTo>
                      <a:pt x="72" y="27"/>
                      <a:pt x="73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3" y="27"/>
                      <a:pt x="72" y="26"/>
                      <a:pt x="70" y="25"/>
                    </a:cubicBezTo>
                    <a:moveTo>
                      <a:pt x="75" y="19"/>
                    </a:moveTo>
                    <a:cubicBezTo>
                      <a:pt x="75" y="19"/>
                      <a:pt x="75" y="19"/>
                      <a:pt x="75" y="20"/>
                    </a:cubicBezTo>
                    <a:cubicBezTo>
                      <a:pt x="76" y="20"/>
                      <a:pt x="77" y="21"/>
                      <a:pt x="79" y="22"/>
                    </a:cubicBezTo>
                    <a:cubicBezTo>
                      <a:pt x="79" y="22"/>
                      <a:pt x="79" y="22"/>
                      <a:pt x="79" y="21"/>
                    </a:cubicBezTo>
                    <a:cubicBezTo>
                      <a:pt x="78" y="21"/>
                      <a:pt x="76" y="20"/>
                      <a:pt x="75" y="19"/>
                    </a:cubicBezTo>
                    <a:moveTo>
                      <a:pt x="74" y="19"/>
                    </a:move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5" y="19"/>
                      <a:pt x="75" y="19"/>
                      <a:pt x="74" y="19"/>
                    </a:cubicBezTo>
                    <a:moveTo>
                      <a:pt x="77" y="17"/>
                    </a:moveTo>
                    <a:cubicBezTo>
                      <a:pt x="76" y="17"/>
                      <a:pt x="76" y="18"/>
                      <a:pt x="76" y="19"/>
                    </a:cubicBezTo>
                    <a:cubicBezTo>
                      <a:pt x="77" y="19"/>
                      <a:pt x="78" y="20"/>
                      <a:pt x="79" y="21"/>
                    </a:cubicBezTo>
                    <a:cubicBezTo>
                      <a:pt x="79" y="20"/>
                      <a:pt x="80" y="19"/>
                      <a:pt x="80" y="19"/>
                    </a:cubicBezTo>
                    <a:cubicBezTo>
                      <a:pt x="79" y="18"/>
                      <a:pt x="78" y="17"/>
                      <a:pt x="77" y="17"/>
                    </a:cubicBezTo>
                    <a:moveTo>
                      <a:pt x="77" y="16"/>
                    </a:moveTo>
                    <a:cubicBezTo>
                      <a:pt x="77" y="16"/>
                      <a:pt x="77" y="16"/>
                      <a:pt x="77" y="16"/>
                    </a:cubicBezTo>
                    <a:cubicBezTo>
                      <a:pt x="78" y="17"/>
                      <a:pt x="79" y="18"/>
                      <a:pt x="80" y="18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18"/>
                      <a:pt x="78" y="17"/>
                      <a:pt x="77" y="16"/>
                    </a:cubicBezTo>
                    <a:moveTo>
                      <a:pt x="76" y="16"/>
                    </a:moveTo>
                    <a:cubicBezTo>
                      <a:pt x="76" y="17"/>
                      <a:pt x="75" y="17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7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moveTo>
                      <a:pt x="76" y="16"/>
                    </a:move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7" y="16"/>
                    </a:cubicBezTo>
                    <a:cubicBezTo>
                      <a:pt x="79" y="17"/>
                      <a:pt x="80" y="17"/>
                      <a:pt x="81" y="18"/>
                    </a:cubicBezTo>
                    <a:cubicBezTo>
                      <a:pt x="81" y="17"/>
                      <a:pt x="81" y="17"/>
                      <a:pt x="82" y="16"/>
                    </a:cubicBezTo>
                    <a:cubicBezTo>
                      <a:pt x="81" y="16"/>
                      <a:pt x="79" y="15"/>
                      <a:pt x="78" y="14"/>
                    </a:cubicBezTo>
                    <a:moveTo>
                      <a:pt x="77" y="14"/>
                    </a:moveTo>
                    <a:cubicBezTo>
                      <a:pt x="77" y="14"/>
                      <a:pt x="77" y="14"/>
                      <a:pt x="76" y="15"/>
                    </a:cubicBezTo>
                    <a:cubicBezTo>
                      <a:pt x="77" y="15"/>
                      <a:pt x="77" y="15"/>
                      <a:pt x="77" y="16"/>
                    </a:cubicBezTo>
                    <a:cubicBezTo>
                      <a:pt x="77" y="15"/>
                      <a:pt x="78" y="14"/>
                      <a:pt x="77" y="14"/>
                    </a:cubicBezTo>
                    <a:moveTo>
                      <a:pt x="85" y="3"/>
                    </a:moveTo>
                    <a:cubicBezTo>
                      <a:pt x="84" y="4"/>
                      <a:pt x="84" y="5"/>
                      <a:pt x="84" y="5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7" y="7"/>
                      <a:pt x="88" y="6"/>
                      <a:pt x="88" y="5"/>
                    </a:cubicBezTo>
                    <a:cubicBezTo>
                      <a:pt x="87" y="4"/>
                      <a:pt x="86" y="4"/>
                      <a:pt x="85" y="3"/>
                    </a:cubicBezTo>
                    <a:moveTo>
                      <a:pt x="87" y="0"/>
                    </a:moveTo>
                    <a:cubicBezTo>
                      <a:pt x="86" y="0"/>
                      <a:pt x="86" y="1"/>
                      <a:pt x="86" y="1"/>
                    </a:cubicBezTo>
                    <a:cubicBezTo>
                      <a:pt x="87" y="2"/>
                      <a:pt x="88" y="3"/>
                      <a:pt x="89" y="3"/>
                    </a:cubicBezTo>
                    <a:cubicBezTo>
                      <a:pt x="90" y="3"/>
                      <a:pt x="90" y="2"/>
                      <a:pt x="90" y="2"/>
                    </a:cubicBezTo>
                    <a:cubicBezTo>
                      <a:pt x="87" y="0"/>
                      <a:pt x="87" y="0"/>
                      <a:pt x="8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2" name="Freeform 10154"/>
              <p:cNvSpPr>
                <a:spLocks noEditPoints="1"/>
              </p:cNvSpPr>
              <p:nvPr/>
            </p:nvSpPr>
            <p:spPr bwMode="auto">
              <a:xfrm>
                <a:off x="-2" y="3472"/>
                <a:ext cx="14" cy="14"/>
              </a:xfrm>
              <a:custGeom>
                <a:avLst/>
                <a:gdLst>
                  <a:gd name="T0" fmla="*/ 1 w 6"/>
                  <a:gd name="T1" fmla="*/ 4 h 6"/>
                  <a:gd name="T2" fmla="*/ 0 w 6"/>
                  <a:gd name="T3" fmla="*/ 4 h 6"/>
                  <a:gd name="T4" fmla="*/ 4 w 6"/>
                  <a:gd name="T5" fmla="*/ 6 h 6"/>
                  <a:gd name="T6" fmla="*/ 4 w 6"/>
                  <a:gd name="T7" fmla="*/ 6 h 6"/>
                  <a:gd name="T8" fmla="*/ 1 w 6"/>
                  <a:gd name="T9" fmla="*/ 4 h 6"/>
                  <a:gd name="T10" fmla="*/ 2 w 6"/>
                  <a:gd name="T11" fmla="*/ 0 h 6"/>
                  <a:gd name="T12" fmla="*/ 2 w 6"/>
                  <a:gd name="T13" fmla="*/ 1 h 6"/>
                  <a:gd name="T14" fmla="*/ 5 w 6"/>
                  <a:gd name="T15" fmla="*/ 3 h 6"/>
                  <a:gd name="T16" fmla="*/ 6 w 6"/>
                  <a:gd name="T17" fmla="*/ 2 h 6"/>
                  <a:gd name="T18" fmla="*/ 5 w 6"/>
                  <a:gd name="T19" fmla="*/ 2 h 6"/>
                  <a:gd name="T20" fmla="*/ 2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4"/>
                      <a:pt x="1" y="4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grpSp>
          <p:nvGrpSpPr>
            <p:cNvPr id="78" name="Group 10356"/>
            <p:cNvGrpSpPr>
              <a:grpSpLocks/>
            </p:cNvGrpSpPr>
            <p:nvPr/>
          </p:nvGrpSpPr>
          <p:grpSpPr bwMode="auto">
            <a:xfrm>
              <a:off x="-1203325" y="4892675"/>
              <a:ext cx="1343025" cy="1357313"/>
              <a:chOff x="-758" y="3082"/>
              <a:chExt cx="846" cy="855"/>
            </a:xfrm>
            <a:grpFill/>
          </p:grpSpPr>
          <p:sp>
            <p:nvSpPr>
              <p:cNvPr id="363" name="Freeform 10156"/>
              <p:cNvSpPr>
                <a:spLocks noEditPoints="1"/>
              </p:cNvSpPr>
              <p:nvPr/>
            </p:nvSpPr>
            <p:spPr bwMode="auto">
              <a:xfrm>
                <a:off x="0" y="3474"/>
                <a:ext cx="10" cy="12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3 w 4"/>
                  <a:gd name="T5" fmla="*/ 5 h 5"/>
                  <a:gd name="T6" fmla="*/ 3 w 4"/>
                  <a:gd name="T7" fmla="*/ 4 h 5"/>
                  <a:gd name="T8" fmla="*/ 0 w 4"/>
                  <a:gd name="T9" fmla="*/ 2 h 5"/>
                  <a:gd name="T10" fmla="*/ 1 w 4"/>
                  <a:gd name="T11" fmla="*/ 0 h 5"/>
                  <a:gd name="T12" fmla="*/ 0 w 4"/>
                  <a:gd name="T13" fmla="*/ 1 h 5"/>
                  <a:gd name="T14" fmla="*/ 4 w 4"/>
                  <a:gd name="T15" fmla="*/ 3 h 5"/>
                  <a:gd name="T16" fmla="*/ 4 w 4"/>
                  <a:gd name="T17" fmla="*/ 2 h 5"/>
                  <a:gd name="T18" fmla="*/ 1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1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4" name="Freeform 10157"/>
              <p:cNvSpPr>
                <a:spLocks/>
              </p:cNvSpPr>
              <p:nvPr/>
            </p:nvSpPr>
            <p:spPr bwMode="auto">
              <a:xfrm>
                <a:off x="0" y="3476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3 w 4"/>
                  <a:gd name="T5" fmla="*/ 3 h 3"/>
                  <a:gd name="T6" fmla="*/ 4 w 4"/>
                  <a:gd name="T7" fmla="*/ 2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5" name="Freeform 10158"/>
              <p:cNvSpPr>
                <a:spLocks noEditPoints="1"/>
              </p:cNvSpPr>
              <p:nvPr/>
            </p:nvSpPr>
            <p:spPr bwMode="auto">
              <a:xfrm>
                <a:off x="55" y="3472"/>
                <a:ext cx="21" cy="21"/>
              </a:xfrm>
              <a:custGeom>
                <a:avLst/>
                <a:gdLst>
                  <a:gd name="T0" fmla="*/ 5 w 9"/>
                  <a:gd name="T1" fmla="*/ 8 h 9"/>
                  <a:gd name="T2" fmla="*/ 7 w 9"/>
                  <a:gd name="T3" fmla="*/ 7 h 9"/>
                  <a:gd name="T4" fmla="*/ 6 w 9"/>
                  <a:gd name="T5" fmla="*/ 6 h 9"/>
                  <a:gd name="T6" fmla="*/ 7 w 9"/>
                  <a:gd name="T7" fmla="*/ 7 h 9"/>
                  <a:gd name="T8" fmla="*/ 6 w 9"/>
                  <a:gd name="T9" fmla="*/ 6 h 9"/>
                  <a:gd name="T10" fmla="*/ 4 w 9"/>
                  <a:gd name="T11" fmla="*/ 7 h 9"/>
                  <a:gd name="T12" fmla="*/ 5 w 9"/>
                  <a:gd name="T13" fmla="*/ 6 h 9"/>
                  <a:gd name="T14" fmla="*/ 5 w 9"/>
                  <a:gd name="T15" fmla="*/ 6 h 9"/>
                  <a:gd name="T16" fmla="*/ 5 w 9"/>
                  <a:gd name="T17" fmla="*/ 5 h 9"/>
                  <a:gd name="T18" fmla="*/ 6 w 9"/>
                  <a:gd name="T19" fmla="*/ 5 h 9"/>
                  <a:gd name="T20" fmla="*/ 8 w 9"/>
                  <a:gd name="T21" fmla="*/ 6 h 9"/>
                  <a:gd name="T22" fmla="*/ 5 w 9"/>
                  <a:gd name="T23" fmla="*/ 5 h 9"/>
                  <a:gd name="T24" fmla="*/ 5 w 9"/>
                  <a:gd name="T25" fmla="*/ 5 h 9"/>
                  <a:gd name="T26" fmla="*/ 6 w 9"/>
                  <a:gd name="T27" fmla="*/ 5 h 9"/>
                  <a:gd name="T28" fmla="*/ 2 w 9"/>
                  <a:gd name="T29" fmla="*/ 4 h 9"/>
                  <a:gd name="T30" fmla="*/ 2 w 9"/>
                  <a:gd name="T31" fmla="*/ 7 h 9"/>
                  <a:gd name="T32" fmla="*/ 2 w 9"/>
                  <a:gd name="T33" fmla="*/ 6 h 9"/>
                  <a:gd name="T34" fmla="*/ 3 w 9"/>
                  <a:gd name="T35" fmla="*/ 7 h 9"/>
                  <a:gd name="T36" fmla="*/ 2 w 9"/>
                  <a:gd name="T37" fmla="*/ 4 h 9"/>
                  <a:gd name="T38" fmla="*/ 2 w 9"/>
                  <a:gd name="T39" fmla="*/ 3 h 9"/>
                  <a:gd name="T40" fmla="*/ 5 w 9"/>
                  <a:gd name="T41" fmla="*/ 5 h 9"/>
                  <a:gd name="T42" fmla="*/ 2 w 9"/>
                  <a:gd name="T43" fmla="*/ 3 h 9"/>
                  <a:gd name="T44" fmla="*/ 4 w 9"/>
                  <a:gd name="T45" fmla="*/ 1 h 9"/>
                  <a:gd name="T46" fmla="*/ 4 w 9"/>
                  <a:gd name="T47" fmla="*/ 1 h 9"/>
                  <a:gd name="T48" fmla="*/ 3 w 9"/>
                  <a:gd name="T49" fmla="*/ 2 h 9"/>
                  <a:gd name="T50" fmla="*/ 4 w 9"/>
                  <a:gd name="T51" fmla="*/ 3 h 9"/>
                  <a:gd name="T52" fmla="*/ 5 w 9"/>
                  <a:gd name="T53" fmla="*/ 3 h 9"/>
                  <a:gd name="T54" fmla="*/ 5 w 9"/>
                  <a:gd name="T55" fmla="*/ 2 h 9"/>
                  <a:gd name="T56" fmla="*/ 5 w 9"/>
                  <a:gd name="T57" fmla="*/ 2 h 9"/>
                  <a:gd name="T58" fmla="*/ 5 w 9"/>
                  <a:gd name="T59" fmla="*/ 2 h 9"/>
                  <a:gd name="T60" fmla="*/ 7 w 9"/>
                  <a:gd name="T61" fmla="*/ 3 h 9"/>
                  <a:gd name="T62" fmla="*/ 4 w 9"/>
                  <a:gd name="T63" fmla="*/ 3 h 9"/>
                  <a:gd name="T64" fmla="*/ 6 w 9"/>
                  <a:gd name="T65" fmla="*/ 3 h 9"/>
                  <a:gd name="T66" fmla="*/ 6 w 9"/>
                  <a:gd name="T67" fmla="*/ 5 h 9"/>
                  <a:gd name="T68" fmla="*/ 7 w 9"/>
                  <a:gd name="T69" fmla="*/ 3 h 9"/>
                  <a:gd name="T70" fmla="*/ 7 w 9"/>
                  <a:gd name="T71" fmla="*/ 3 h 9"/>
                  <a:gd name="T72" fmla="*/ 7 w 9"/>
                  <a:gd name="T73" fmla="*/ 3 h 9"/>
                  <a:gd name="T74" fmla="*/ 6 w 9"/>
                  <a:gd name="T75" fmla="*/ 5 h 9"/>
                  <a:gd name="T76" fmla="*/ 8 w 9"/>
                  <a:gd name="T77" fmla="*/ 6 h 9"/>
                  <a:gd name="T78" fmla="*/ 9 w 9"/>
                  <a:gd name="T7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" h="9">
                    <a:moveTo>
                      <a:pt x="5" y="6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6" y="6"/>
                      <a:pt x="5" y="6"/>
                    </a:cubicBezTo>
                    <a:moveTo>
                      <a:pt x="6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6" y="6"/>
                      <a:pt x="6" y="6"/>
                    </a:cubicBezTo>
                    <a:moveTo>
                      <a:pt x="5" y="5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5"/>
                      <a:pt x="6" y="5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moveTo>
                      <a:pt x="2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3" y="4"/>
                      <a:pt x="2" y="4"/>
                    </a:cubicBezTo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4" y="4"/>
                      <a:pt x="3" y="3"/>
                      <a:pt x="2" y="3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6" y="2"/>
                      <a:pt x="6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6" name="Freeform 10159"/>
              <p:cNvSpPr>
                <a:spLocks noEditPoints="1"/>
              </p:cNvSpPr>
              <p:nvPr/>
            </p:nvSpPr>
            <p:spPr bwMode="auto">
              <a:xfrm>
                <a:off x="59" y="3476"/>
                <a:ext cx="15" cy="12"/>
              </a:xfrm>
              <a:custGeom>
                <a:avLst/>
                <a:gdLst>
                  <a:gd name="T0" fmla="*/ 3 w 6"/>
                  <a:gd name="T1" fmla="*/ 4 h 5"/>
                  <a:gd name="T2" fmla="*/ 3 w 6"/>
                  <a:gd name="T3" fmla="*/ 4 h 5"/>
                  <a:gd name="T4" fmla="*/ 5 w 6"/>
                  <a:gd name="T5" fmla="*/ 5 h 5"/>
                  <a:gd name="T6" fmla="*/ 5 w 6"/>
                  <a:gd name="T7" fmla="*/ 5 h 5"/>
                  <a:gd name="T8" fmla="*/ 3 w 6"/>
                  <a:gd name="T9" fmla="*/ 4 h 5"/>
                  <a:gd name="T10" fmla="*/ 3 w 6"/>
                  <a:gd name="T11" fmla="*/ 4 h 5"/>
                  <a:gd name="T12" fmla="*/ 3 w 6"/>
                  <a:gd name="T13" fmla="*/ 4 h 5"/>
                  <a:gd name="T14" fmla="*/ 3 w 6"/>
                  <a:gd name="T15" fmla="*/ 4 h 5"/>
                  <a:gd name="T16" fmla="*/ 3 w 6"/>
                  <a:gd name="T17" fmla="*/ 4 h 5"/>
                  <a:gd name="T18" fmla="*/ 4 w 6"/>
                  <a:gd name="T19" fmla="*/ 3 h 5"/>
                  <a:gd name="T20" fmla="*/ 4 w 6"/>
                  <a:gd name="T21" fmla="*/ 4 h 5"/>
                  <a:gd name="T22" fmla="*/ 5 w 6"/>
                  <a:gd name="T23" fmla="*/ 5 h 5"/>
                  <a:gd name="T24" fmla="*/ 5 w 6"/>
                  <a:gd name="T25" fmla="*/ 5 h 5"/>
                  <a:gd name="T26" fmla="*/ 6 w 6"/>
                  <a:gd name="T27" fmla="*/ 4 h 5"/>
                  <a:gd name="T28" fmla="*/ 4 w 6"/>
                  <a:gd name="T29" fmla="*/ 3 h 5"/>
                  <a:gd name="T30" fmla="*/ 3 w 6"/>
                  <a:gd name="T31" fmla="*/ 3 h 5"/>
                  <a:gd name="T32" fmla="*/ 3 w 6"/>
                  <a:gd name="T33" fmla="*/ 3 h 5"/>
                  <a:gd name="T34" fmla="*/ 4 w 6"/>
                  <a:gd name="T35" fmla="*/ 4 h 5"/>
                  <a:gd name="T36" fmla="*/ 4 w 6"/>
                  <a:gd name="T37" fmla="*/ 3 h 5"/>
                  <a:gd name="T38" fmla="*/ 3 w 6"/>
                  <a:gd name="T39" fmla="*/ 3 h 5"/>
                  <a:gd name="T40" fmla="*/ 3 w 6"/>
                  <a:gd name="T41" fmla="*/ 3 h 5"/>
                  <a:gd name="T42" fmla="*/ 4 w 6"/>
                  <a:gd name="T43" fmla="*/ 3 h 5"/>
                  <a:gd name="T44" fmla="*/ 4 w 6"/>
                  <a:gd name="T45" fmla="*/ 3 h 5"/>
                  <a:gd name="T46" fmla="*/ 6 w 6"/>
                  <a:gd name="T47" fmla="*/ 4 h 5"/>
                  <a:gd name="T48" fmla="*/ 6 w 6"/>
                  <a:gd name="T49" fmla="*/ 4 h 5"/>
                  <a:gd name="T50" fmla="*/ 5 w 6"/>
                  <a:gd name="T51" fmla="*/ 3 h 5"/>
                  <a:gd name="T52" fmla="*/ 4 w 6"/>
                  <a:gd name="T53" fmla="*/ 3 h 5"/>
                  <a:gd name="T54" fmla="*/ 3 w 6"/>
                  <a:gd name="T55" fmla="*/ 2 h 5"/>
                  <a:gd name="T56" fmla="*/ 3 w 6"/>
                  <a:gd name="T57" fmla="*/ 3 h 5"/>
                  <a:gd name="T58" fmla="*/ 4 w 6"/>
                  <a:gd name="T59" fmla="*/ 3 h 5"/>
                  <a:gd name="T60" fmla="*/ 4 w 6"/>
                  <a:gd name="T61" fmla="*/ 3 h 5"/>
                  <a:gd name="T62" fmla="*/ 3 w 6"/>
                  <a:gd name="T63" fmla="*/ 2 h 5"/>
                  <a:gd name="T64" fmla="*/ 0 w 6"/>
                  <a:gd name="T65" fmla="*/ 2 h 5"/>
                  <a:gd name="T66" fmla="*/ 0 w 6"/>
                  <a:gd name="T67" fmla="*/ 2 h 5"/>
                  <a:gd name="T68" fmla="*/ 2 w 6"/>
                  <a:gd name="T69" fmla="*/ 3 h 5"/>
                  <a:gd name="T70" fmla="*/ 3 w 6"/>
                  <a:gd name="T71" fmla="*/ 3 h 5"/>
                  <a:gd name="T72" fmla="*/ 0 w 6"/>
                  <a:gd name="T73" fmla="*/ 2 h 5"/>
                  <a:gd name="T74" fmla="*/ 1 w 6"/>
                  <a:gd name="T75" fmla="*/ 0 h 5"/>
                  <a:gd name="T76" fmla="*/ 0 w 6"/>
                  <a:gd name="T77" fmla="*/ 1 h 5"/>
                  <a:gd name="T78" fmla="*/ 3 w 6"/>
                  <a:gd name="T79" fmla="*/ 2 h 5"/>
                  <a:gd name="T80" fmla="*/ 3 w 6"/>
                  <a:gd name="T81" fmla="*/ 2 h 5"/>
                  <a:gd name="T82" fmla="*/ 2 w 6"/>
                  <a:gd name="T83" fmla="*/ 1 h 5"/>
                  <a:gd name="T84" fmla="*/ 2 w 6"/>
                  <a:gd name="T85" fmla="*/ 2 h 5"/>
                  <a:gd name="T86" fmla="*/ 2 w 6"/>
                  <a:gd name="T87" fmla="*/ 2 h 5"/>
                  <a:gd name="T88" fmla="*/ 2 w 6"/>
                  <a:gd name="T89" fmla="*/ 1 h 5"/>
                  <a:gd name="T90" fmla="*/ 1 w 6"/>
                  <a:gd name="T9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" h="5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3" y="4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4" y="3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4"/>
                      <a:pt x="4" y="3"/>
                    </a:cubicBezTo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3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2"/>
                      <a:pt x="0" y="2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7" name="Freeform 10160"/>
              <p:cNvSpPr>
                <a:spLocks noEditPoints="1"/>
              </p:cNvSpPr>
              <p:nvPr/>
            </p:nvSpPr>
            <p:spPr bwMode="auto">
              <a:xfrm>
                <a:off x="-189" y="3472"/>
                <a:ext cx="222" cy="306"/>
              </a:xfrm>
              <a:custGeom>
                <a:avLst/>
                <a:gdLst>
                  <a:gd name="T0" fmla="*/ 0 w 94"/>
                  <a:gd name="T1" fmla="*/ 130 h 130"/>
                  <a:gd name="T2" fmla="*/ 2 w 94"/>
                  <a:gd name="T3" fmla="*/ 126 h 130"/>
                  <a:gd name="T4" fmla="*/ 3 w 94"/>
                  <a:gd name="T5" fmla="*/ 126 h 130"/>
                  <a:gd name="T6" fmla="*/ 7 w 94"/>
                  <a:gd name="T7" fmla="*/ 118 h 130"/>
                  <a:gd name="T8" fmla="*/ 10 w 94"/>
                  <a:gd name="T9" fmla="*/ 113 h 130"/>
                  <a:gd name="T10" fmla="*/ 16 w 94"/>
                  <a:gd name="T11" fmla="*/ 105 h 130"/>
                  <a:gd name="T12" fmla="*/ 21 w 94"/>
                  <a:gd name="T13" fmla="*/ 95 h 130"/>
                  <a:gd name="T14" fmla="*/ 25 w 94"/>
                  <a:gd name="T15" fmla="*/ 88 h 130"/>
                  <a:gd name="T16" fmla="*/ 27 w 94"/>
                  <a:gd name="T17" fmla="*/ 84 h 130"/>
                  <a:gd name="T18" fmla="*/ 28 w 94"/>
                  <a:gd name="T19" fmla="*/ 84 h 130"/>
                  <a:gd name="T20" fmla="*/ 30 w 94"/>
                  <a:gd name="T21" fmla="*/ 79 h 130"/>
                  <a:gd name="T22" fmla="*/ 30 w 94"/>
                  <a:gd name="T23" fmla="*/ 79 h 130"/>
                  <a:gd name="T24" fmla="*/ 32 w 94"/>
                  <a:gd name="T25" fmla="*/ 78 h 130"/>
                  <a:gd name="T26" fmla="*/ 36 w 94"/>
                  <a:gd name="T27" fmla="*/ 70 h 130"/>
                  <a:gd name="T28" fmla="*/ 36 w 94"/>
                  <a:gd name="T29" fmla="*/ 70 h 130"/>
                  <a:gd name="T30" fmla="*/ 36 w 94"/>
                  <a:gd name="T31" fmla="*/ 70 h 130"/>
                  <a:gd name="T32" fmla="*/ 36 w 94"/>
                  <a:gd name="T33" fmla="*/ 69 h 130"/>
                  <a:gd name="T34" fmla="*/ 38 w 94"/>
                  <a:gd name="T35" fmla="*/ 68 h 130"/>
                  <a:gd name="T36" fmla="*/ 41 w 94"/>
                  <a:gd name="T37" fmla="*/ 60 h 130"/>
                  <a:gd name="T38" fmla="*/ 42 w 94"/>
                  <a:gd name="T39" fmla="*/ 61 h 130"/>
                  <a:gd name="T40" fmla="*/ 41 w 94"/>
                  <a:gd name="T41" fmla="*/ 60 h 130"/>
                  <a:gd name="T42" fmla="*/ 42 w 94"/>
                  <a:gd name="T43" fmla="*/ 59 h 130"/>
                  <a:gd name="T44" fmla="*/ 44 w 94"/>
                  <a:gd name="T45" fmla="*/ 57 h 130"/>
                  <a:gd name="T46" fmla="*/ 44 w 94"/>
                  <a:gd name="T47" fmla="*/ 56 h 130"/>
                  <a:gd name="T48" fmla="*/ 44 w 94"/>
                  <a:gd name="T49" fmla="*/ 57 h 130"/>
                  <a:gd name="T50" fmla="*/ 45 w 94"/>
                  <a:gd name="T51" fmla="*/ 55 h 130"/>
                  <a:gd name="T52" fmla="*/ 50 w 94"/>
                  <a:gd name="T53" fmla="*/ 46 h 130"/>
                  <a:gd name="T54" fmla="*/ 52 w 94"/>
                  <a:gd name="T55" fmla="*/ 44 h 130"/>
                  <a:gd name="T56" fmla="*/ 55 w 94"/>
                  <a:gd name="T57" fmla="*/ 37 h 130"/>
                  <a:gd name="T58" fmla="*/ 55 w 94"/>
                  <a:gd name="T59" fmla="*/ 38 h 130"/>
                  <a:gd name="T60" fmla="*/ 55 w 94"/>
                  <a:gd name="T61" fmla="*/ 37 h 130"/>
                  <a:gd name="T62" fmla="*/ 55 w 94"/>
                  <a:gd name="T63" fmla="*/ 37 h 130"/>
                  <a:gd name="T64" fmla="*/ 56 w 94"/>
                  <a:gd name="T65" fmla="*/ 37 h 130"/>
                  <a:gd name="T66" fmla="*/ 57 w 94"/>
                  <a:gd name="T67" fmla="*/ 33 h 130"/>
                  <a:gd name="T68" fmla="*/ 58 w 94"/>
                  <a:gd name="T69" fmla="*/ 34 h 130"/>
                  <a:gd name="T70" fmla="*/ 57 w 94"/>
                  <a:gd name="T71" fmla="*/ 33 h 130"/>
                  <a:gd name="T72" fmla="*/ 59 w 94"/>
                  <a:gd name="T73" fmla="*/ 30 h 130"/>
                  <a:gd name="T74" fmla="*/ 60 w 94"/>
                  <a:gd name="T75" fmla="*/ 31 h 130"/>
                  <a:gd name="T76" fmla="*/ 63 w 94"/>
                  <a:gd name="T77" fmla="*/ 24 h 130"/>
                  <a:gd name="T78" fmla="*/ 63 w 94"/>
                  <a:gd name="T79" fmla="*/ 25 h 130"/>
                  <a:gd name="T80" fmla="*/ 63 w 94"/>
                  <a:gd name="T81" fmla="*/ 24 h 130"/>
                  <a:gd name="T82" fmla="*/ 64 w 94"/>
                  <a:gd name="T83" fmla="*/ 22 h 130"/>
                  <a:gd name="T84" fmla="*/ 65 w 94"/>
                  <a:gd name="T85" fmla="*/ 22 h 130"/>
                  <a:gd name="T86" fmla="*/ 65 w 94"/>
                  <a:gd name="T87" fmla="*/ 21 h 130"/>
                  <a:gd name="T88" fmla="*/ 65 w 94"/>
                  <a:gd name="T89" fmla="*/ 21 h 130"/>
                  <a:gd name="T90" fmla="*/ 65 w 94"/>
                  <a:gd name="T91" fmla="*/ 20 h 130"/>
                  <a:gd name="T92" fmla="*/ 69 w 94"/>
                  <a:gd name="T93" fmla="*/ 13 h 130"/>
                  <a:gd name="T94" fmla="*/ 70 w 94"/>
                  <a:gd name="T95" fmla="*/ 13 h 130"/>
                  <a:gd name="T96" fmla="*/ 76 w 94"/>
                  <a:gd name="T97" fmla="*/ 3 h 130"/>
                  <a:gd name="T98" fmla="*/ 70 w 94"/>
                  <a:gd name="T99" fmla="*/ 13 h 130"/>
                  <a:gd name="T100" fmla="*/ 91 w 94"/>
                  <a:gd name="T101" fmla="*/ 0 h 130"/>
                  <a:gd name="T102" fmla="*/ 91 w 94"/>
                  <a:gd name="T103" fmla="*/ 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4" h="130">
                    <a:moveTo>
                      <a:pt x="1" y="128"/>
                    </a:moveTo>
                    <a:cubicBezTo>
                      <a:pt x="1" y="128"/>
                      <a:pt x="1" y="129"/>
                      <a:pt x="0" y="13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1" y="128"/>
                      <a:pt x="1" y="128"/>
                      <a:pt x="1" y="128"/>
                    </a:cubicBezTo>
                    <a:moveTo>
                      <a:pt x="2" y="126"/>
                    </a:moveTo>
                    <a:cubicBezTo>
                      <a:pt x="2" y="126"/>
                      <a:pt x="2" y="126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3" y="126"/>
                      <a:pt x="2" y="126"/>
                      <a:pt x="2" y="126"/>
                    </a:cubicBezTo>
                    <a:moveTo>
                      <a:pt x="10" y="113"/>
                    </a:moveTo>
                    <a:cubicBezTo>
                      <a:pt x="9" y="114"/>
                      <a:pt x="8" y="116"/>
                      <a:pt x="7" y="118"/>
                    </a:cubicBezTo>
                    <a:cubicBezTo>
                      <a:pt x="7" y="118"/>
                      <a:pt x="7" y="118"/>
                      <a:pt x="7" y="119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1" y="113"/>
                      <a:pt x="10" y="113"/>
                      <a:pt x="10" y="113"/>
                    </a:cubicBezTo>
                    <a:moveTo>
                      <a:pt x="21" y="95"/>
                    </a:moveTo>
                    <a:cubicBezTo>
                      <a:pt x="19" y="98"/>
                      <a:pt x="17" y="101"/>
                      <a:pt x="15" y="105"/>
                    </a:cubicBezTo>
                    <a:cubicBezTo>
                      <a:pt x="16" y="105"/>
                      <a:pt x="16" y="105"/>
                      <a:pt x="16" y="105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9" y="99"/>
                      <a:pt x="20" y="97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moveTo>
                      <a:pt x="26" y="86"/>
                    </a:moveTo>
                    <a:cubicBezTo>
                      <a:pt x="26" y="86"/>
                      <a:pt x="25" y="87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6" y="88"/>
                      <a:pt x="26" y="87"/>
                      <a:pt x="27" y="86"/>
                    </a:cubicBezTo>
                    <a:cubicBezTo>
                      <a:pt x="27" y="86"/>
                      <a:pt x="26" y="86"/>
                      <a:pt x="26" y="86"/>
                    </a:cubicBezTo>
                    <a:moveTo>
                      <a:pt x="27" y="84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5"/>
                      <a:pt x="28" y="85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4"/>
                      <a:pt x="28" y="84"/>
                      <a:pt x="27" y="84"/>
                    </a:cubicBezTo>
                    <a:moveTo>
                      <a:pt x="30" y="79"/>
                    </a:moveTo>
                    <a:cubicBezTo>
                      <a:pt x="30" y="79"/>
                      <a:pt x="30" y="79"/>
                      <a:pt x="30" y="79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1" y="80"/>
                      <a:pt x="31" y="79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moveTo>
                      <a:pt x="34" y="73"/>
                    </a:moveTo>
                    <a:cubicBezTo>
                      <a:pt x="33" y="75"/>
                      <a:pt x="32" y="76"/>
                      <a:pt x="31" y="77"/>
                    </a:cubicBezTo>
                    <a:cubicBezTo>
                      <a:pt x="31" y="77"/>
                      <a:pt x="32" y="77"/>
                      <a:pt x="32" y="78"/>
                    </a:cubicBezTo>
                    <a:cubicBezTo>
                      <a:pt x="33" y="76"/>
                      <a:pt x="33" y="75"/>
                      <a:pt x="34" y="74"/>
                    </a:cubicBezTo>
                    <a:cubicBezTo>
                      <a:pt x="34" y="74"/>
                      <a:pt x="34" y="73"/>
                      <a:pt x="34" y="73"/>
                    </a:cubicBezTo>
                    <a:moveTo>
                      <a:pt x="36" y="70"/>
                    </a:moveTo>
                    <a:cubicBezTo>
                      <a:pt x="35" y="70"/>
                      <a:pt x="35" y="71"/>
                      <a:pt x="35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6" y="71"/>
                      <a:pt x="36" y="71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moveTo>
                      <a:pt x="36" y="69"/>
                    </a:move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6" y="69"/>
                    </a:cubicBezTo>
                    <a:moveTo>
                      <a:pt x="37" y="67"/>
                    </a:move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7" y="68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7" y="67"/>
                    </a:cubicBezTo>
                    <a:moveTo>
                      <a:pt x="41" y="60"/>
                    </a:moveTo>
                    <a:cubicBezTo>
                      <a:pt x="40" y="62"/>
                      <a:pt x="39" y="64"/>
                      <a:pt x="38" y="66"/>
                    </a:cubicBezTo>
                    <a:cubicBezTo>
                      <a:pt x="38" y="66"/>
                      <a:pt x="38" y="67"/>
                      <a:pt x="38" y="67"/>
                    </a:cubicBezTo>
                    <a:cubicBezTo>
                      <a:pt x="39" y="65"/>
                      <a:pt x="41" y="63"/>
                      <a:pt x="42" y="61"/>
                    </a:cubicBezTo>
                    <a:cubicBezTo>
                      <a:pt x="42" y="60"/>
                      <a:pt x="41" y="60"/>
                      <a:pt x="41" y="60"/>
                    </a:cubicBezTo>
                    <a:moveTo>
                      <a:pt x="42" y="59"/>
                    </a:moveTo>
                    <a:cubicBezTo>
                      <a:pt x="42" y="60"/>
                      <a:pt x="42" y="60"/>
                      <a:pt x="41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59"/>
                      <a:pt x="42" y="59"/>
                    </a:cubicBezTo>
                    <a:moveTo>
                      <a:pt x="43" y="57"/>
                    </a:move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3" y="57"/>
                      <a:pt x="43" y="57"/>
                    </a:cubicBezTo>
                    <a:moveTo>
                      <a:pt x="44" y="56"/>
                    </a:moveTo>
                    <a:cubicBezTo>
                      <a:pt x="43" y="56"/>
                      <a:pt x="43" y="57"/>
                      <a:pt x="43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6"/>
                    </a:cubicBezTo>
                    <a:moveTo>
                      <a:pt x="50" y="46"/>
                    </a:moveTo>
                    <a:cubicBezTo>
                      <a:pt x="48" y="49"/>
                      <a:pt x="46" y="52"/>
                      <a:pt x="45" y="55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7" y="52"/>
                      <a:pt x="48" y="49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moveTo>
                      <a:pt x="52" y="42"/>
                    </a:moveTo>
                    <a:cubicBezTo>
                      <a:pt x="52" y="42"/>
                      <a:pt x="51" y="43"/>
                      <a:pt x="51" y="44"/>
                    </a:cubicBezTo>
                    <a:cubicBezTo>
                      <a:pt x="51" y="44"/>
                      <a:pt x="51" y="44"/>
                      <a:pt x="52" y="44"/>
                    </a:cubicBezTo>
                    <a:cubicBezTo>
                      <a:pt x="52" y="43"/>
                      <a:pt x="52" y="43"/>
                      <a:pt x="53" y="42"/>
                    </a:cubicBezTo>
                    <a:cubicBezTo>
                      <a:pt x="52" y="42"/>
                      <a:pt x="52" y="42"/>
                      <a:pt x="52" y="42"/>
                    </a:cubicBezTo>
                    <a:moveTo>
                      <a:pt x="55" y="37"/>
                    </a:moveTo>
                    <a:cubicBezTo>
                      <a:pt x="54" y="38"/>
                      <a:pt x="54" y="39"/>
                      <a:pt x="53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0"/>
                      <a:pt x="55" y="39"/>
                      <a:pt x="55" y="38"/>
                    </a:cubicBezTo>
                    <a:cubicBezTo>
                      <a:pt x="55" y="37"/>
                      <a:pt x="55" y="37"/>
                      <a:pt x="55" y="37"/>
                    </a:cubicBezTo>
                    <a:moveTo>
                      <a:pt x="55" y="37"/>
                    </a:move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6" y="37"/>
                      <a:pt x="56" y="37"/>
                      <a:pt x="56" y="37"/>
                    </a:cubicBezTo>
                    <a:cubicBezTo>
                      <a:pt x="56" y="37"/>
                      <a:pt x="56" y="37"/>
                      <a:pt x="55" y="37"/>
                    </a:cubicBezTo>
                    <a:moveTo>
                      <a:pt x="57" y="34"/>
                    </a:moveTo>
                    <a:cubicBezTo>
                      <a:pt x="56" y="35"/>
                      <a:pt x="56" y="36"/>
                      <a:pt x="55" y="36"/>
                    </a:cubicBezTo>
                    <a:cubicBezTo>
                      <a:pt x="56" y="36"/>
                      <a:pt x="56" y="37"/>
                      <a:pt x="56" y="37"/>
                    </a:cubicBezTo>
                    <a:cubicBezTo>
                      <a:pt x="56" y="36"/>
                      <a:pt x="57" y="35"/>
                      <a:pt x="57" y="35"/>
                    </a:cubicBezTo>
                    <a:cubicBezTo>
                      <a:pt x="57" y="34"/>
                      <a:pt x="57" y="34"/>
                      <a:pt x="57" y="34"/>
                    </a:cubicBezTo>
                    <a:moveTo>
                      <a:pt x="57" y="33"/>
                    </a:move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8" y="34"/>
                      <a:pt x="58" y="34"/>
                    </a:cubicBezTo>
                    <a:cubicBezTo>
                      <a:pt x="58" y="34"/>
                      <a:pt x="57" y="34"/>
                      <a:pt x="57" y="33"/>
                    </a:cubicBezTo>
                    <a:moveTo>
                      <a:pt x="59" y="30"/>
                    </a:moveTo>
                    <a:cubicBezTo>
                      <a:pt x="58" y="31"/>
                      <a:pt x="58" y="32"/>
                      <a:pt x="57" y="33"/>
                    </a:cubicBezTo>
                    <a:cubicBezTo>
                      <a:pt x="57" y="33"/>
                      <a:pt x="58" y="34"/>
                      <a:pt x="58" y="34"/>
                    </a:cubicBezTo>
                    <a:cubicBezTo>
                      <a:pt x="58" y="33"/>
                      <a:pt x="59" y="32"/>
                      <a:pt x="60" y="31"/>
                    </a:cubicBezTo>
                    <a:cubicBezTo>
                      <a:pt x="59" y="31"/>
                      <a:pt x="59" y="30"/>
                      <a:pt x="59" y="30"/>
                    </a:cubicBezTo>
                    <a:moveTo>
                      <a:pt x="62" y="25"/>
                    </a:moveTo>
                    <a:cubicBezTo>
                      <a:pt x="61" y="27"/>
                      <a:pt x="60" y="28"/>
                      <a:pt x="59" y="30"/>
                    </a:cubicBezTo>
                    <a:cubicBezTo>
                      <a:pt x="59" y="30"/>
                      <a:pt x="59" y="30"/>
                      <a:pt x="60" y="31"/>
                    </a:cubicBezTo>
                    <a:cubicBezTo>
                      <a:pt x="61" y="29"/>
                      <a:pt x="62" y="27"/>
                      <a:pt x="63" y="25"/>
                    </a:cubicBezTo>
                    <a:cubicBezTo>
                      <a:pt x="63" y="25"/>
                      <a:pt x="62" y="25"/>
                      <a:pt x="62" y="25"/>
                    </a:cubicBezTo>
                    <a:moveTo>
                      <a:pt x="63" y="24"/>
                    </a:moveTo>
                    <a:cubicBezTo>
                      <a:pt x="63" y="24"/>
                      <a:pt x="63" y="25"/>
                      <a:pt x="62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4"/>
                      <a:pt x="63" y="24"/>
                    </a:cubicBezTo>
                    <a:moveTo>
                      <a:pt x="64" y="22"/>
                    </a:moveTo>
                    <a:cubicBezTo>
                      <a:pt x="64" y="23"/>
                      <a:pt x="63" y="24"/>
                      <a:pt x="63" y="24"/>
                    </a:cubicBezTo>
                    <a:cubicBezTo>
                      <a:pt x="63" y="24"/>
                      <a:pt x="63" y="25"/>
                      <a:pt x="63" y="25"/>
                    </a:cubicBezTo>
                    <a:cubicBezTo>
                      <a:pt x="64" y="24"/>
                      <a:pt x="64" y="23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moveTo>
                      <a:pt x="64" y="22"/>
                    </a:move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4" y="22"/>
                      <a:pt x="64" y="22"/>
                    </a:cubicBezTo>
                    <a:moveTo>
                      <a:pt x="65" y="21"/>
                    </a:moveTo>
                    <a:cubicBezTo>
                      <a:pt x="64" y="21"/>
                      <a:pt x="64" y="22"/>
                      <a:pt x="64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1"/>
                    </a:cubicBezTo>
                    <a:cubicBezTo>
                      <a:pt x="65" y="21"/>
                      <a:pt x="65" y="21"/>
                      <a:pt x="65" y="21"/>
                    </a:cubicBezTo>
                    <a:moveTo>
                      <a:pt x="69" y="13"/>
                    </a:moveTo>
                    <a:cubicBezTo>
                      <a:pt x="68" y="16"/>
                      <a:pt x="66" y="18"/>
                      <a:pt x="65" y="20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7" y="18"/>
                      <a:pt x="68" y="16"/>
                      <a:pt x="70" y="14"/>
                    </a:cubicBezTo>
                    <a:cubicBezTo>
                      <a:pt x="70" y="14"/>
                      <a:pt x="69" y="13"/>
                      <a:pt x="69" y="13"/>
                    </a:cubicBezTo>
                    <a:moveTo>
                      <a:pt x="70" y="12"/>
                    </a:moveTo>
                    <a:cubicBezTo>
                      <a:pt x="70" y="13"/>
                      <a:pt x="70" y="13"/>
                      <a:pt x="69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0" y="13"/>
                      <a:pt x="70" y="12"/>
                    </a:cubicBezTo>
                    <a:moveTo>
                      <a:pt x="76" y="3"/>
                    </a:moveTo>
                    <a:cubicBezTo>
                      <a:pt x="74" y="6"/>
                      <a:pt x="72" y="8"/>
                      <a:pt x="71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0" y="12"/>
                      <a:pt x="70" y="13"/>
                      <a:pt x="70" y="13"/>
                    </a:cubicBezTo>
                    <a:cubicBezTo>
                      <a:pt x="72" y="10"/>
                      <a:pt x="74" y="6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moveTo>
                      <a:pt x="91" y="0"/>
                    </a:moveTo>
                    <a:cubicBezTo>
                      <a:pt x="89" y="5"/>
                      <a:pt x="89" y="5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5"/>
                      <a:pt x="93" y="3"/>
                      <a:pt x="94" y="2"/>
                    </a:cubicBezTo>
                    <a:cubicBezTo>
                      <a:pt x="93" y="1"/>
                      <a:pt x="92" y="1"/>
                      <a:pt x="9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8" name="Oval 10161"/>
              <p:cNvSpPr>
                <a:spLocks noChangeArrowheads="1"/>
              </p:cNvSpPr>
              <p:nvPr/>
            </p:nvSpPr>
            <p:spPr bwMode="auto">
              <a:xfrm>
                <a:off x="-104" y="363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9" name="Oval 10162"/>
              <p:cNvSpPr>
                <a:spLocks noChangeArrowheads="1"/>
              </p:cNvSpPr>
              <p:nvPr/>
            </p:nvSpPr>
            <p:spPr bwMode="auto">
              <a:xfrm>
                <a:off x="-82" y="36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0" name="Freeform 10163"/>
              <p:cNvSpPr>
                <a:spLocks noEditPoints="1"/>
              </p:cNvSpPr>
              <p:nvPr/>
            </p:nvSpPr>
            <p:spPr bwMode="auto">
              <a:xfrm>
                <a:off x="-59" y="3552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1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1" name="Freeform 10164"/>
              <p:cNvSpPr>
                <a:spLocks/>
              </p:cNvSpPr>
              <p:nvPr/>
            </p:nvSpPr>
            <p:spPr bwMode="auto">
              <a:xfrm>
                <a:off x="-49" y="3542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2" name="Freeform 10165"/>
              <p:cNvSpPr>
                <a:spLocks noEditPoints="1"/>
              </p:cNvSpPr>
              <p:nvPr/>
            </p:nvSpPr>
            <p:spPr bwMode="auto">
              <a:xfrm>
                <a:off x="-59" y="3549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4 h 5"/>
                  <a:gd name="T4" fmla="*/ 0 w 3"/>
                  <a:gd name="T5" fmla="*/ 5 h 5"/>
                  <a:gd name="T6" fmla="*/ 0 w 3"/>
                  <a:gd name="T7" fmla="*/ 4 h 5"/>
                  <a:gd name="T8" fmla="*/ 0 w 3"/>
                  <a:gd name="T9" fmla="*/ 4 h 5"/>
                  <a:gd name="T10" fmla="*/ 2 w 3"/>
                  <a:gd name="T11" fmla="*/ 0 h 5"/>
                  <a:gd name="T12" fmla="*/ 2 w 3"/>
                  <a:gd name="T13" fmla="*/ 0 h 5"/>
                  <a:gd name="T14" fmla="*/ 3 w 3"/>
                  <a:gd name="T15" fmla="*/ 1 h 5"/>
                  <a:gd name="T16" fmla="*/ 3 w 3"/>
                  <a:gd name="T17" fmla="*/ 1 h 5"/>
                  <a:gd name="T18" fmla="*/ 2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3" name="Freeform 10166"/>
              <p:cNvSpPr>
                <a:spLocks noEditPoints="1"/>
              </p:cNvSpPr>
              <p:nvPr/>
            </p:nvSpPr>
            <p:spPr bwMode="auto">
              <a:xfrm>
                <a:off x="-42" y="3523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1 w 3"/>
                  <a:gd name="T5" fmla="*/ 3 h 3"/>
                  <a:gd name="T6" fmla="*/ 1 w 3"/>
                  <a:gd name="T7" fmla="*/ 3 h 3"/>
                  <a:gd name="T8" fmla="*/ 0 w 3"/>
                  <a:gd name="T9" fmla="*/ 3 h 3"/>
                  <a:gd name="T10" fmla="*/ 1 w 3"/>
                  <a:gd name="T11" fmla="*/ 2 h 3"/>
                  <a:gd name="T12" fmla="*/ 1 w 3"/>
                  <a:gd name="T13" fmla="*/ 2 h 3"/>
                  <a:gd name="T14" fmla="*/ 1 w 3"/>
                  <a:gd name="T15" fmla="*/ 3 h 3"/>
                  <a:gd name="T16" fmla="*/ 1 w 3"/>
                  <a:gd name="T17" fmla="*/ 3 h 3"/>
                  <a:gd name="T18" fmla="*/ 1 w 3"/>
                  <a:gd name="T19" fmla="*/ 2 h 3"/>
                  <a:gd name="T20" fmla="*/ 2 w 3"/>
                  <a:gd name="T21" fmla="*/ 0 h 3"/>
                  <a:gd name="T22" fmla="*/ 2 w 3"/>
                  <a:gd name="T23" fmla="*/ 0 h 3"/>
                  <a:gd name="T24" fmla="*/ 2 w 3"/>
                  <a:gd name="T25" fmla="*/ 0 h 3"/>
                  <a:gd name="T26" fmla="*/ 3 w 3"/>
                  <a:gd name="T27" fmla="*/ 0 h 3"/>
                  <a:gd name="T28" fmla="*/ 2 w 3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4" name="Freeform 10167"/>
              <p:cNvSpPr>
                <a:spLocks noEditPoints="1"/>
              </p:cNvSpPr>
              <p:nvPr/>
            </p:nvSpPr>
            <p:spPr bwMode="auto">
              <a:xfrm>
                <a:off x="-37" y="3519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5" name="Freeform 10168"/>
              <p:cNvSpPr>
                <a:spLocks noEditPoints="1"/>
              </p:cNvSpPr>
              <p:nvPr/>
            </p:nvSpPr>
            <p:spPr bwMode="auto">
              <a:xfrm>
                <a:off x="-26" y="3500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6" name="Freeform 10169"/>
              <p:cNvSpPr>
                <a:spLocks/>
              </p:cNvSpPr>
              <p:nvPr/>
            </p:nvSpPr>
            <p:spPr bwMode="auto">
              <a:xfrm>
                <a:off x="-108" y="363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7" name="Freeform 10170"/>
              <p:cNvSpPr>
                <a:spLocks noEditPoints="1"/>
              </p:cNvSpPr>
              <p:nvPr/>
            </p:nvSpPr>
            <p:spPr bwMode="auto">
              <a:xfrm>
                <a:off x="-193" y="3566"/>
                <a:ext cx="132" cy="222"/>
              </a:xfrm>
              <a:custGeom>
                <a:avLst/>
                <a:gdLst>
                  <a:gd name="T0" fmla="*/ 0 w 56"/>
                  <a:gd name="T1" fmla="*/ 94 h 94"/>
                  <a:gd name="T2" fmla="*/ 2 w 56"/>
                  <a:gd name="T3" fmla="*/ 90 h 94"/>
                  <a:gd name="T4" fmla="*/ 3 w 56"/>
                  <a:gd name="T5" fmla="*/ 88 h 94"/>
                  <a:gd name="T6" fmla="*/ 4 w 56"/>
                  <a:gd name="T7" fmla="*/ 87 h 94"/>
                  <a:gd name="T8" fmla="*/ 9 w 56"/>
                  <a:gd name="T9" fmla="*/ 78 h 94"/>
                  <a:gd name="T10" fmla="*/ 5 w 56"/>
                  <a:gd name="T11" fmla="*/ 86 h 94"/>
                  <a:gd name="T12" fmla="*/ 9 w 56"/>
                  <a:gd name="T13" fmla="*/ 78 h 94"/>
                  <a:gd name="T14" fmla="*/ 12 w 56"/>
                  <a:gd name="T15" fmla="*/ 73 h 94"/>
                  <a:gd name="T16" fmla="*/ 18 w 56"/>
                  <a:gd name="T17" fmla="*/ 65 h 94"/>
                  <a:gd name="T18" fmla="*/ 27 w 56"/>
                  <a:gd name="T19" fmla="*/ 48 h 94"/>
                  <a:gd name="T20" fmla="*/ 23 w 56"/>
                  <a:gd name="T21" fmla="*/ 55 h 94"/>
                  <a:gd name="T22" fmla="*/ 27 w 56"/>
                  <a:gd name="T23" fmla="*/ 48 h 94"/>
                  <a:gd name="T24" fmla="*/ 28 w 56"/>
                  <a:gd name="T25" fmla="*/ 46 h 94"/>
                  <a:gd name="T26" fmla="*/ 30 w 56"/>
                  <a:gd name="T27" fmla="*/ 45 h 94"/>
                  <a:gd name="T28" fmla="*/ 32 w 56"/>
                  <a:gd name="T29" fmla="*/ 39 h 94"/>
                  <a:gd name="T30" fmla="*/ 30 w 56"/>
                  <a:gd name="T31" fmla="*/ 44 h 94"/>
                  <a:gd name="T32" fmla="*/ 32 w 56"/>
                  <a:gd name="T33" fmla="*/ 39 h 94"/>
                  <a:gd name="T34" fmla="*/ 32 w 56"/>
                  <a:gd name="T35" fmla="*/ 39 h 94"/>
                  <a:gd name="T36" fmla="*/ 34 w 56"/>
                  <a:gd name="T37" fmla="*/ 38 h 94"/>
                  <a:gd name="T38" fmla="*/ 36 w 56"/>
                  <a:gd name="T39" fmla="*/ 32 h 94"/>
                  <a:gd name="T40" fmla="*/ 36 w 56"/>
                  <a:gd name="T41" fmla="*/ 34 h 94"/>
                  <a:gd name="T42" fmla="*/ 36 w 56"/>
                  <a:gd name="T43" fmla="*/ 32 h 94"/>
                  <a:gd name="T44" fmla="*/ 38 w 56"/>
                  <a:gd name="T45" fmla="*/ 29 h 94"/>
                  <a:gd name="T46" fmla="*/ 40 w 56"/>
                  <a:gd name="T47" fmla="*/ 28 h 94"/>
                  <a:gd name="T48" fmla="*/ 40 w 56"/>
                  <a:gd name="T49" fmla="*/ 26 h 94"/>
                  <a:gd name="T50" fmla="*/ 40 w 56"/>
                  <a:gd name="T51" fmla="*/ 27 h 94"/>
                  <a:gd name="T52" fmla="*/ 40 w 56"/>
                  <a:gd name="T53" fmla="*/ 26 h 94"/>
                  <a:gd name="T54" fmla="*/ 43 w 56"/>
                  <a:gd name="T55" fmla="*/ 20 h 94"/>
                  <a:gd name="T56" fmla="*/ 44 w 56"/>
                  <a:gd name="T57" fmla="*/ 20 h 94"/>
                  <a:gd name="T58" fmla="*/ 45 w 56"/>
                  <a:gd name="T59" fmla="*/ 17 h 94"/>
                  <a:gd name="T60" fmla="*/ 44 w 56"/>
                  <a:gd name="T61" fmla="*/ 20 h 94"/>
                  <a:gd name="T62" fmla="*/ 45 w 56"/>
                  <a:gd name="T63" fmla="*/ 17 h 94"/>
                  <a:gd name="T64" fmla="*/ 45 w 56"/>
                  <a:gd name="T65" fmla="*/ 17 h 94"/>
                  <a:gd name="T66" fmla="*/ 46 w 56"/>
                  <a:gd name="T67" fmla="*/ 17 h 94"/>
                  <a:gd name="T68" fmla="*/ 47 w 56"/>
                  <a:gd name="T69" fmla="*/ 15 h 94"/>
                  <a:gd name="T70" fmla="*/ 46 w 56"/>
                  <a:gd name="T71" fmla="*/ 17 h 94"/>
                  <a:gd name="T72" fmla="*/ 47 w 56"/>
                  <a:gd name="T73" fmla="*/ 15 h 94"/>
                  <a:gd name="T74" fmla="*/ 52 w 56"/>
                  <a:gd name="T75" fmla="*/ 6 h 94"/>
                  <a:gd name="T76" fmla="*/ 54 w 56"/>
                  <a:gd name="T77" fmla="*/ 4 h 94"/>
                  <a:gd name="T78" fmla="*/ 55 w 56"/>
                  <a:gd name="T79" fmla="*/ 0 h 94"/>
                  <a:gd name="T80" fmla="*/ 55 w 56"/>
                  <a:gd name="T81" fmla="*/ 2 h 94"/>
                  <a:gd name="T82" fmla="*/ 55 w 56"/>
                  <a:gd name="T8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94">
                    <a:moveTo>
                      <a:pt x="2" y="90"/>
                    </a:moveTo>
                    <a:cubicBezTo>
                      <a:pt x="1" y="91"/>
                      <a:pt x="1" y="92"/>
                      <a:pt x="0" y="94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2" y="90"/>
                      <a:pt x="2" y="90"/>
                    </a:cubicBezTo>
                    <a:moveTo>
                      <a:pt x="4" y="87"/>
                    </a:moveTo>
                    <a:cubicBezTo>
                      <a:pt x="4" y="87"/>
                      <a:pt x="4" y="87"/>
                      <a:pt x="3" y="88"/>
                    </a:cubicBezTo>
                    <a:cubicBezTo>
                      <a:pt x="3" y="88"/>
                      <a:pt x="3" y="88"/>
                      <a:pt x="4" y="88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7"/>
                      <a:pt x="4" y="87"/>
                    </a:cubicBezTo>
                    <a:moveTo>
                      <a:pt x="9" y="78"/>
                    </a:moveTo>
                    <a:cubicBezTo>
                      <a:pt x="7" y="81"/>
                      <a:pt x="6" y="83"/>
                      <a:pt x="4" y="86"/>
                    </a:cubicBezTo>
                    <a:cubicBezTo>
                      <a:pt x="4" y="86"/>
                      <a:pt x="5" y="86"/>
                      <a:pt x="5" y="86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8"/>
                      <a:pt x="9" y="78"/>
                      <a:pt x="9" y="78"/>
                    </a:cubicBezTo>
                    <a:moveTo>
                      <a:pt x="17" y="65"/>
                    </a:moveTo>
                    <a:cubicBezTo>
                      <a:pt x="15" y="67"/>
                      <a:pt x="14" y="70"/>
                      <a:pt x="12" y="73"/>
                    </a:cubicBezTo>
                    <a:cubicBezTo>
                      <a:pt x="12" y="73"/>
                      <a:pt x="13" y="73"/>
                      <a:pt x="13" y="73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7" y="65"/>
                      <a:pt x="17" y="65"/>
                      <a:pt x="17" y="65"/>
                    </a:cubicBezTo>
                    <a:moveTo>
                      <a:pt x="27" y="48"/>
                    </a:moveTo>
                    <a:cubicBezTo>
                      <a:pt x="25" y="50"/>
                      <a:pt x="24" y="53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5" y="53"/>
                      <a:pt x="26" y="51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moveTo>
                      <a:pt x="29" y="44"/>
                    </a:moveTo>
                    <a:cubicBezTo>
                      <a:pt x="29" y="45"/>
                      <a:pt x="28" y="45"/>
                      <a:pt x="28" y="46"/>
                    </a:cubicBezTo>
                    <a:cubicBezTo>
                      <a:pt x="28" y="46"/>
                      <a:pt x="29" y="46"/>
                      <a:pt x="29" y="46"/>
                    </a:cubicBezTo>
                    <a:cubicBezTo>
                      <a:pt x="29" y="46"/>
                      <a:pt x="29" y="45"/>
                      <a:pt x="30" y="45"/>
                    </a:cubicBezTo>
                    <a:cubicBezTo>
                      <a:pt x="29" y="45"/>
                      <a:pt x="29" y="44"/>
                      <a:pt x="29" y="44"/>
                    </a:cubicBezTo>
                    <a:moveTo>
                      <a:pt x="32" y="39"/>
                    </a:moveTo>
                    <a:cubicBezTo>
                      <a:pt x="31" y="41"/>
                      <a:pt x="30" y="42"/>
                      <a:pt x="29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3"/>
                      <a:pt x="32" y="41"/>
                      <a:pt x="32" y="40"/>
                    </a:cubicBezTo>
                    <a:cubicBezTo>
                      <a:pt x="32" y="40"/>
                      <a:pt x="32" y="40"/>
                      <a:pt x="32" y="39"/>
                    </a:cubicBezTo>
                    <a:moveTo>
                      <a:pt x="33" y="37"/>
                    </a:moveTo>
                    <a:cubicBezTo>
                      <a:pt x="33" y="38"/>
                      <a:pt x="33" y="38"/>
                      <a:pt x="32" y="39"/>
                    </a:cubicBezTo>
                    <a:cubicBezTo>
                      <a:pt x="32" y="39"/>
                      <a:pt x="33" y="39"/>
                      <a:pt x="33" y="39"/>
                    </a:cubicBezTo>
                    <a:cubicBezTo>
                      <a:pt x="33" y="39"/>
                      <a:pt x="33" y="38"/>
                      <a:pt x="34" y="38"/>
                    </a:cubicBezTo>
                    <a:cubicBezTo>
                      <a:pt x="34" y="37"/>
                      <a:pt x="33" y="37"/>
                      <a:pt x="33" y="37"/>
                    </a:cubicBezTo>
                    <a:moveTo>
                      <a:pt x="36" y="32"/>
                    </a:move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4"/>
                      <a:pt x="36" y="34"/>
                    </a:cubicBezTo>
                    <a:cubicBezTo>
                      <a:pt x="36" y="33"/>
                      <a:pt x="37" y="33"/>
                      <a:pt x="37" y="32"/>
                    </a:cubicBezTo>
                    <a:cubicBezTo>
                      <a:pt x="37" y="32"/>
                      <a:pt x="36" y="32"/>
                      <a:pt x="36" y="32"/>
                    </a:cubicBezTo>
                    <a:moveTo>
                      <a:pt x="39" y="27"/>
                    </a:moveTo>
                    <a:cubicBezTo>
                      <a:pt x="39" y="28"/>
                      <a:pt x="38" y="29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8"/>
                      <a:pt x="40" y="28"/>
                    </a:cubicBezTo>
                    <a:cubicBezTo>
                      <a:pt x="39" y="28"/>
                      <a:pt x="39" y="27"/>
                      <a:pt x="39" y="27"/>
                    </a:cubicBezTo>
                    <a:moveTo>
                      <a:pt x="40" y="26"/>
                    </a:moveTo>
                    <a:cubicBezTo>
                      <a:pt x="40" y="26"/>
                      <a:pt x="39" y="27"/>
                      <a:pt x="39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6"/>
                      <a:pt x="40" y="26"/>
                    </a:cubicBezTo>
                    <a:moveTo>
                      <a:pt x="43" y="20"/>
                    </a:move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4" y="20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3" y="20"/>
                    </a:cubicBezTo>
                    <a:moveTo>
                      <a:pt x="45" y="17"/>
                    </a:moveTo>
                    <a:cubicBezTo>
                      <a:pt x="45" y="18"/>
                      <a:pt x="44" y="19"/>
                      <a:pt x="44" y="19"/>
                    </a:cubicBezTo>
                    <a:cubicBezTo>
                      <a:pt x="44" y="19"/>
                      <a:pt x="44" y="20"/>
                      <a:pt x="44" y="20"/>
                    </a:cubicBezTo>
                    <a:cubicBezTo>
                      <a:pt x="45" y="19"/>
                      <a:pt x="45" y="18"/>
                      <a:pt x="46" y="17"/>
                    </a:cubicBezTo>
                    <a:cubicBezTo>
                      <a:pt x="45" y="17"/>
                      <a:pt x="45" y="17"/>
                      <a:pt x="45" y="17"/>
                    </a:cubicBezTo>
                    <a:moveTo>
                      <a:pt x="45" y="17"/>
                    </a:move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7"/>
                    </a:cubicBezTo>
                    <a:moveTo>
                      <a:pt x="47" y="15"/>
                    </a:moveTo>
                    <a:cubicBezTo>
                      <a:pt x="46" y="15"/>
                      <a:pt x="46" y="16"/>
                      <a:pt x="46" y="16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6"/>
                      <a:pt x="47" y="16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moveTo>
                      <a:pt x="53" y="4"/>
                    </a:moveTo>
                    <a:cubicBezTo>
                      <a:pt x="53" y="4"/>
                      <a:pt x="52" y="5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3" y="6"/>
                      <a:pt x="53" y="5"/>
                      <a:pt x="54" y="4"/>
                    </a:cubicBezTo>
                    <a:cubicBezTo>
                      <a:pt x="53" y="4"/>
                      <a:pt x="53" y="4"/>
                      <a:pt x="53" y="4"/>
                    </a:cubicBezTo>
                    <a:moveTo>
                      <a:pt x="55" y="0"/>
                    </a:moveTo>
                    <a:cubicBezTo>
                      <a:pt x="55" y="1"/>
                      <a:pt x="54" y="1"/>
                      <a:pt x="54" y="2"/>
                    </a:cubicBezTo>
                    <a:cubicBezTo>
                      <a:pt x="54" y="2"/>
                      <a:pt x="54" y="2"/>
                      <a:pt x="55" y="2"/>
                    </a:cubicBezTo>
                    <a:cubicBezTo>
                      <a:pt x="55" y="2"/>
                      <a:pt x="55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8" name="Freeform 10171"/>
              <p:cNvSpPr>
                <a:spLocks noEditPoints="1"/>
              </p:cNvSpPr>
              <p:nvPr/>
            </p:nvSpPr>
            <p:spPr bwMode="auto">
              <a:xfrm>
                <a:off x="14" y="3479"/>
                <a:ext cx="31" cy="16"/>
              </a:xfrm>
              <a:custGeom>
                <a:avLst/>
                <a:gdLst>
                  <a:gd name="T0" fmla="*/ 1 w 13"/>
                  <a:gd name="T1" fmla="*/ 5 h 7"/>
                  <a:gd name="T2" fmla="*/ 0 w 13"/>
                  <a:gd name="T3" fmla="*/ 5 h 7"/>
                  <a:gd name="T4" fmla="*/ 3 w 13"/>
                  <a:gd name="T5" fmla="*/ 7 h 7"/>
                  <a:gd name="T6" fmla="*/ 3 w 13"/>
                  <a:gd name="T7" fmla="*/ 6 h 7"/>
                  <a:gd name="T8" fmla="*/ 1 w 13"/>
                  <a:gd name="T9" fmla="*/ 5 h 7"/>
                  <a:gd name="T10" fmla="*/ 3 w 13"/>
                  <a:gd name="T11" fmla="*/ 2 h 7"/>
                  <a:gd name="T12" fmla="*/ 2 w 13"/>
                  <a:gd name="T13" fmla="*/ 3 h 7"/>
                  <a:gd name="T14" fmla="*/ 4 w 13"/>
                  <a:gd name="T15" fmla="*/ 4 h 7"/>
                  <a:gd name="T16" fmla="*/ 5 w 13"/>
                  <a:gd name="T17" fmla="*/ 4 h 7"/>
                  <a:gd name="T18" fmla="*/ 5 w 13"/>
                  <a:gd name="T19" fmla="*/ 4 h 7"/>
                  <a:gd name="T20" fmla="*/ 3 w 13"/>
                  <a:gd name="T21" fmla="*/ 2 h 7"/>
                  <a:gd name="T22" fmla="*/ 11 w 13"/>
                  <a:gd name="T23" fmla="*/ 0 h 7"/>
                  <a:gd name="T24" fmla="*/ 8 w 13"/>
                  <a:gd name="T25" fmla="*/ 5 h 7"/>
                  <a:gd name="T26" fmla="*/ 11 w 13"/>
                  <a:gd name="T27" fmla="*/ 6 h 7"/>
                  <a:gd name="T28" fmla="*/ 13 w 13"/>
                  <a:gd name="T29" fmla="*/ 2 h 7"/>
                  <a:gd name="T30" fmla="*/ 11 w 13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7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5"/>
                      <a:pt x="1" y="5"/>
                    </a:cubicBezTo>
                    <a:moveTo>
                      <a:pt x="3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11" y="0"/>
                    </a:moveTo>
                    <a:cubicBezTo>
                      <a:pt x="10" y="2"/>
                      <a:pt x="9" y="3"/>
                      <a:pt x="8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3" y="3"/>
                      <a:pt x="13" y="2"/>
                    </a:cubicBezTo>
                    <a:cubicBezTo>
                      <a:pt x="13" y="1"/>
                      <a:pt x="12" y="1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9" name="Freeform 10172"/>
              <p:cNvSpPr>
                <a:spLocks noEditPoints="1"/>
              </p:cNvSpPr>
              <p:nvPr/>
            </p:nvSpPr>
            <p:spPr bwMode="auto">
              <a:xfrm>
                <a:off x="17" y="3486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2 h 3"/>
                  <a:gd name="T4" fmla="*/ 2 w 4"/>
                  <a:gd name="T5" fmla="*/ 3 h 3"/>
                  <a:gd name="T6" fmla="*/ 3 w 4"/>
                  <a:gd name="T7" fmla="*/ 2 h 3"/>
                  <a:gd name="T8" fmla="*/ 0 w 4"/>
                  <a:gd name="T9" fmla="*/ 1 h 3"/>
                  <a:gd name="T10" fmla="*/ 1 w 4"/>
                  <a:gd name="T11" fmla="*/ 0 h 3"/>
                  <a:gd name="T12" fmla="*/ 1 w 4"/>
                  <a:gd name="T13" fmla="*/ 1 h 3"/>
                  <a:gd name="T14" fmla="*/ 3 w 4"/>
                  <a:gd name="T15" fmla="*/ 2 h 3"/>
                  <a:gd name="T16" fmla="*/ 4 w 4"/>
                  <a:gd name="T17" fmla="*/ 1 h 3"/>
                  <a:gd name="T18" fmla="*/ 3 w 4"/>
                  <a:gd name="T19" fmla="*/ 1 h 3"/>
                  <a:gd name="T20" fmla="*/ 1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0" name="Freeform 10173"/>
              <p:cNvSpPr>
                <a:spLocks/>
              </p:cNvSpPr>
              <p:nvPr/>
            </p:nvSpPr>
            <p:spPr bwMode="auto">
              <a:xfrm>
                <a:off x="17" y="3488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1" name="Freeform 10174"/>
              <p:cNvSpPr>
                <a:spLocks noEditPoints="1"/>
              </p:cNvSpPr>
              <p:nvPr/>
            </p:nvSpPr>
            <p:spPr bwMode="auto">
              <a:xfrm>
                <a:off x="-245" y="3483"/>
                <a:ext cx="267" cy="437"/>
              </a:xfrm>
              <a:custGeom>
                <a:avLst/>
                <a:gdLst>
                  <a:gd name="T0" fmla="*/ 3 w 113"/>
                  <a:gd name="T1" fmla="*/ 176 h 185"/>
                  <a:gd name="T2" fmla="*/ 3 w 113"/>
                  <a:gd name="T3" fmla="*/ 185 h 185"/>
                  <a:gd name="T4" fmla="*/ 4 w 113"/>
                  <a:gd name="T5" fmla="*/ 175 h 185"/>
                  <a:gd name="T6" fmla="*/ 11 w 113"/>
                  <a:gd name="T7" fmla="*/ 163 h 185"/>
                  <a:gd name="T8" fmla="*/ 11 w 113"/>
                  <a:gd name="T9" fmla="*/ 163 h 185"/>
                  <a:gd name="T10" fmla="*/ 15 w 113"/>
                  <a:gd name="T11" fmla="*/ 164 h 185"/>
                  <a:gd name="T12" fmla="*/ 18 w 113"/>
                  <a:gd name="T13" fmla="*/ 159 h 185"/>
                  <a:gd name="T14" fmla="*/ 15 w 113"/>
                  <a:gd name="T15" fmla="*/ 156 h 185"/>
                  <a:gd name="T16" fmla="*/ 17 w 113"/>
                  <a:gd name="T17" fmla="*/ 154 h 185"/>
                  <a:gd name="T18" fmla="*/ 17 w 113"/>
                  <a:gd name="T19" fmla="*/ 153 h 185"/>
                  <a:gd name="T20" fmla="*/ 21 w 113"/>
                  <a:gd name="T21" fmla="*/ 153 h 185"/>
                  <a:gd name="T22" fmla="*/ 24 w 113"/>
                  <a:gd name="T23" fmla="*/ 148 h 185"/>
                  <a:gd name="T24" fmla="*/ 27 w 113"/>
                  <a:gd name="T25" fmla="*/ 142 h 185"/>
                  <a:gd name="T26" fmla="*/ 25 w 113"/>
                  <a:gd name="T27" fmla="*/ 141 h 185"/>
                  <a:gd name="T28" fmla="*/ 33 w 113"/>
                  <a:gd name="T29" fmla="*/ 127 h 185"/>
                  <a:gd name="T30" fmla="*/ 33 w 113"/>
                  <a:gd name="T31" fmla="*/ 126 h 185"/>
                  <a:gd name="T32" fmla="*/ 42 w 113"/>
                  <a:gd name="T33" fmla="*/ 120 h 185"/>
                  <a:gd name="T34" fmla="*/ 50 w 113"/>
                  <a:gd name="T35" fmla="*/ 106 h 185"/>
                  <a:gd name="T36" fmla="*/ 62 w 113"/>
                  <a:gd name="T37" fmla="*/ 87 h 185"/>
                  <a:gd name="T38" fmla="*/ 60 w 113"/>
                  <a:gd name="T39" fmla="*/ 85 h 185"/>
                  <a:gd name="T40" fmla="*/ 60 w 113"/>
                  <a:gd name="T41" fmla="*/ 84 h 185"/>
                  <a:gd name="T42" fmla="*/ 66 w 113"/>
                  <a:gd name="T43" fmla="*/ 81 h 185"/>
                  <a:gd name="T44" fmla="*/ 60 w 113"/>
                  <a:gd name="T45" fmla="*/ 77 h 185"/>
                  <a:gd name="T46" fmla="*/ 63 w 113"/>
                  <a:gd name="T47" fmla="*/ 72 h 185"/>
                  <a:gd name="T48" fmla="*/ 68 w 113"/>
                  <a:gd name="T49" fmla="*/ 72 h 185"/>
                  <a:gd name="T50" fmla="*/ 71 w 113"/>
                  <a:gd name="T51" fmla="*/ 72 h 185"/>
                  <a:gd name="T52" fmla="*/ 68 w 113"/>
                  <a:gd name="T53" fmla="*/ 70 h 185"/>
                  <a:gd name="T54" fmla="*/ 66 w 113"/>
                  <a:gd name="T55" fmla="*/ 68 h 185"/>
                  <a:gd name="T56" fmla="*/ 67 w 113"/>
                  <a:gd name="T57" fmla="*/ 65 h 185"/>
                  <a:gd name="T58" fmla="*/ 71 w 113"/>
                  <a:gd name="T59" fmla="*/ 67 h 185"/>
                  <a:gd name="T60" fmla="*/ 77 w 113"/>
                  <a:gd name="T61" fmla="*/ 62 h 185"/>
                  <a:gd name="T62" fmla="*/ 73 w 113"/>
                  <a:gd name="T63" fmla="*/ 60 h 185"/>
                  <a:gd name="T64" fmla="*/ 74 w 113"/>
                  <a:gd name="T65" fmla="*/ 59 h 185"/>
                  <a:gd name="T66" fmla="*/ 77 w 113"/>
                  <a:gd name="T67" fmla="*/ 57 h 185"/>
                  <a:gd name="T68" fmla="*/ 73 w 113"/>
                  <a:gd name="T69" fmla="*/ 56 h 185"/>
                  <a:gd name="T70" fmla="*/ 76 w 113"/>
                  <a:gd name="T71" fmla="*/ 56 h 185"/>
                  <a:gd name="T72" fmla="*/ 85 w 113"/>
                  <a:gd name="T73" fmla="*/ 49 h 185"/>
                  <a:gd name="T74" fmla="*/ 81 w 113"/>
                  <a:gd name="T75" fmla="*/ 46 h 185"/>
                  <a:gd name="T76" fmla="*/ 86 w 113"/>
                  <a:gd name="T77" fmla="*/ 43 h 185"/>
                  <a:gd name="T78" fmla="*/ 81 w 113"/>
                  <a:gd name="T79" fmla="*/ 40 h 185"/>
                  <a:gd name="T80" fmla="*/ 89 w 113"/>
                  <a:gd name="T81" fmla="*/ 37 h 185"/>
                  <a:gd name="T82" fmla="*/ 89 w 113"/>
                  <a:gd name="T83" fmla="*/ 37 h 185"/>
                  <a:gd name="T84" fmla="*/ 85 w 113"/>
                  <a:gd name="T85" fmla="*/ 40 h 185"/>
                  <a:gd name="T86" fmla="*/ 93 w 113"/>
                  <a:gd name="T87" fmla="*/ 37 h 185"/>
                  <a:gd name="T88" fmla="*/ 87 w 113"/>
                  <a:gd name="T89" fmla="*/ 36 h 185"/>
                  <a:gd name="T90" fmla="*/ 91 w 113"/>
                  <a:gd name="T91" fmla="*/ 34 h 185"/>
                  <a:gd name="T92" fmla="*/ 93 w 113"/>
                  <a:gd name="T93" fmla="*/ 32 h 185"/>
                  <a:gd name="T94" fmla="*/ 86 w 113"/>
                  <a:gd name="T95" fmla="*/ 32 h 185"/>
                  <a:gd name="T96" fmla="*/ 89 w 113"/>
                  <a:gd name="T97" fmla="*/ 33 h 185"/>
                  <a:gd name="T98" fmla="*/ 96 w 113"/>
                  <a:gd name="T99" fmla="*/ 26 h 185"/>
                  <a:gd name="T100" fmla="*/ 97 w 113"/>
                  <a:gd name="T101" fmla="*/ 26 h 185"/>
                  <a:gd name="T102" fmla="*/ 99 w 113"/>
                  <a:gd name="T103" fmla="*/ 27 h 185"/>
                  <a:gd name="T104" fmla="*/ 101 w 113"/>
                  <a:gd name="T105" fmla="*/ 24 h 185"/>
                  <a:gd name="T106" fmla="*/ 91 w 113"/>
                  <a:gd name="T107" fmla="*/ 23 h 185"/>
                  <a:gd name="T108" fmla="*/ 91 w 113"/>
                  <a:gd name="T109" fmla="*/ 22 h 185"/>
                  <a:gd name="T110" fmla="*/ 91 w 113"/>
                  <a:gd name="T111" fmla="*/ 22 h 185"/>
                  <a:gd name="T112" fmla="*/ 95 w 113"/>
                  <a:gd name="T113" fmla="*/ 21 h 185"/>
                  <a:gd name="T114" fmla="*/ 96 w 113"/>
                  <a:gd name="T115" fmla="*/ 20 h 185"/>
                  <a:gd name="T116" fmla="*/ 103 w 113"/>
                  <a:gd name="T117" fmla="*/ 15 h 185"/>
                  <a:gd name="T118" fmla="*/ 97 w 113"/>
                  <a:gd name="T119" fmla="*/ 11 h 185"/>
                  <a:gd name="T120" fmla="*/ 98 w 113"/>
                  <a:gd name="T121" fmla="*/ 11 h 185"/>
                  <a:gd name="T122" fmla="*/ 107 w 113"/>
                  <a:gd name="T123" fmla="*/ 15 h 185"/>
                  <a:gd name="T124" fmla="*/ 101 w 113"/>
                  <a:gd name="T125" fmla="*/ 1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3" h="185">
                    <a:moveTo>
                      <a:pt x="2" y="182"/>
                    </a:moveTo>
                    <a:cubicBezTo>
                      <a:pt x="2" y="182"/>
                      <a:pt x="2" y="182"/>
                      <a:pt x="2" y="182"/>
                    </a:cubicBezTo>
                    <a:cubicBezTo>
                      <a:pt x="3" y="180"/>
                      <a:pt x="3" y="180"/>
                      <a:pt x="3" y="180"/>
                    </a:cubicBezTo>
                    <a:cubicBezTo>
                      <a:pt x="3" y="181"/>
                      <a:pt x="2" y="182"/>
                      <a:pt x="2" y="182"/>
                    </a:cubicBezTo>
                    <a:moveTo>
                      <a:pt x="4" y="175"/>
                    </a:moveTo>
                    <a:cubicBezTo>
                      <a:pt x="3" y="176"/>
                      <a:pt x="3" y="176"/>
                      <a:pt x="3" y="176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1" y="180"/>
                      <a:pt x="1" y="180"/>
                      <a:pt x="1" y="180"/>
                    </a:cubicBezTo>
                    <a:cubicBezTo>
                      <a:pt x="1" y="182"/>
                      <a:pt x="1" y="183"/>
                      <a:pt x="1" y="184"/>
                    </a:cubicBezTo>
                    <a:cubicBezTo>
                      <a:pt x="1" y="184"/>
                      <a:pt x="2" y="184"/>
                      <a:pt x="2" y="184"/>
                    </a:cubicBezTo>
                    <a:cubicBezTo>
                      <a:pt x="2" y="184"/>
                      <a:pt x="2" y="184"/>
                      <a:pt x="3" y="185"/>
                    </a:cubicBezTo>
                    <a:cubicBezTo>
                      <a:pt x="3" y="185"/>
                      <a:pt x="3" y="185"/>
                      <a:pt x="3" y="185"/>
                    </a:cubicBezTo>
                    <a:cubicBezTo>
                      <a:pt x="4" y="184"/>
                      <a:pt x="4" y="184"/>
                      <a:pt x="4" y="184"/>
                    </a:cubicBezTo>
                    <a:cubicBezTo>
                      <a:pt x="5" y="183"/>
                      <a:pt x="5" y="183"/>
                      <a:pt x="5" y="183"/>
                    </a:cubicBezTo>
                    <a:cubicBezTo>
                      <a:pt x="6" y="180"/>
                      <a:pt x="6" y="180"/>
                      <a:pt x="6" y="180"/>
                    </a:cubicBezTo>
                    <a:cubicBezTo>
                      <a:pt x="8" y="177"/>
                      <a:pt x="8" y="177"/>
                      <a:pt x="8" y="177"/>
                    </a:cubicBezTo>
                    <a:cubicBezTo>
                      <a:pt x="6" y="176"/>
                      <a:pt x="6" y="176"/>
                      <a:pt x="6" y="176"/>
                    </a:cubicBezTo>
                    <a:cubicBezTo>
                      <a:pt x="4" y="175"/>
                      <a:pt x="4" y="175"/>
                      <a:pt x="4" y="175"/>
                    </a:cubicBezTo>
                    <a:moveTo>
                      <a:pt x="9" y="166"/>
                    </a:moveTo>
                    <a:cubicBezTo>
                      <a:pt x="8" y="167"/>
                      <a:pt x="8" y="167"/>
                      <a:pt x="8" y="167"/>
                    </a:cubicBezTo>
                    <a:cubicBezTo>
                      <a:pt x="10" y="168"/>
                      <a:pt x="11" y="169"/>
                      <a:pt x="12" y="170"/>
                    </a:cubicBezTo>
                    <a:cubicBezTo>
                      <a:pt x="13" y="168"/>
                      <a:pt x="13" y="168"/>
                      <a:pt x="13" y="168"/>
                    </a:cubicBezTo>
                    <a:cubicBezTo>
                      <a:pt x="9" y="166"/>
                      <a:pt x="9" y="166"/>
                      <a:pt x="9" y="166"/>
                    </a:cubicBezTo>
                    <a:moveTo>
                      <a:pt x="11" y="163"/>
                    </a:moveTo>
                    <a:cubicBezTo>
                      <a:pt x="10" y="164"/>
                      <a:pt x="10" y="164"/>
                      <a:pt x="10" y="164"/>
                    </a:cubicBezTo>
                    <a:cubicBezTo>
                      <a:pt x="12" y="165"/>
                      <a:pt x="13" y="165"/>
                      <a:pt x="14" y="166"/>
                    </a:cubicBezTo>
                    <a:cubicBezTo>
                      <a:pt x="15" y="165"/>
                      <a:pt x="15" y="165"/>
                      <a:pt x="15" y="165"/>
                    </a:cubicBezTo>
                    <a:cubicBezTo>
                      <a:pt x="14" y="164"/>
                      <a:pt x="12" y="163"/>
                      <a:pt x="11" y="163"/>
                    </a:cubicBezTo>
                    <a:moveTo>
                      <a:pt x="12" y="162"/>
                    </a:moveTo>
                    <a:cubicBezTo>
                      <a:pt x="11" y="163"/>
                      <a:pt x="11" y="163"/>
                      <a:pt x="11" y="163"/>
                    </a:cubicBezTo>
                    <a:cubicBezTo>
                      <a:pt x="12" y="163"/>
                      <a:pt x="14" y="164"/>
                      <a:pt x="15" y="165"/>
                    </a:cubicBezTo>
                    <a:cubicBezTo>
                      <a:pt x="15" y="164"/>
                      <a:pt x="15" y="164"/>
                      <a:pt x="15" y="164"/>
                    </a:cubicBezTo>
                    <a:cubicBezTo>
                      <a:pt x="14" y="164"/>
                      <a:pt x="13" y="163"/>
                      <a:pt x="12" y="162"/>
                    </a:cubicBezTo>
                    <a:moveTo>
                      <a:pt x="13" y="159"/>
                    </a:moveTo>
                    <a:cubicBezTo>
                      <a:pt x="12" y="162"/>
                      <a:pt x="12" y="162"/>
                      <a:pt x="12" y="162"/>
                    </a:cubicBezTo>
                    <a:cubicBezTo>
                      <a:pt x="13" y="163"/>
                      <a:pt x="14" y="164"/>
                      <a:pt x="15" y="164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5" y="161"/>
                      <a:pt x="14" y="160"/>
                      <a:pt x="13" y="159"/>
                    </a:cubicBezTo>
                    <a:moveTo>
                      <a:pt x="15" y="157"/>
                    </a:moveTo>
                    <a:cubicBezTo>
                      <a:pt x="14" y="158"/>
                      <a:pt x="14" y="158"/>
                      <a:pt x="14" y="158"/>
                    </a:cubicBezTo>
                    <a:cubicBezTo>
                      <a:pt x="15" y="158"/>
                      <a:pt x="16" y="159"/>
                      <a:pt x="18" y="160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7" y="158"/>
                      <a:pt x="16" y="158"/>
                      <a:pt x="15" y="157"/>
                    </a:cubicBezTo>
                    <a:moveTo>
                      <a:pt x="15" y="156"/>
                    </a:moveTo>
                    <a:cubicBezTo>
                      <a:pt x="15" y="157"/>
                      <a:pt x="15" y="157"/>
                      <a:pt x="15" y="157"/>
                    </a:cubicBezTo>
                    <a:cubicBezTo>
                      <a:pt x="16" y="158"/>
                      <a:pt x="17" y="158"/>
                      <a:pt x="18" y="159"/>
                    </a:cubicBezTo>
                    <a:cubicBezTo>
                      <a:pt x="19" y="158"/>
                      <a:pt x="19" y="158"/>
                      <a:pt x="19" y="158"/>
                    </a:cubicBezTo>
                    <a:cubicBezTo>
                      <a:pt x="18" y="157"/>
                      <a:pt x="17" y="156"/>
                      <a:pt x="15" y="156"/>
                    </a:cubicBezTo>
                    <a:moveTo>
                      <a:pt x="16" y="155"/>
                    </a:moveTo>
                    <a:cubicBezTo>
                      <a:pt x="16" y="155"/>
                      <a:pt x="16" y="155"/>
                      <a:pt x="16" y="155"/>
                    </a:cubicBezTo>
                    <a:cubicBezTo>
                      <a:pt x="17" y="156"/>
                      <a:pt x="18" y="156"/>
                      <a:pt x="19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6" y="155"/>
                      <a:pt x="16" y="155"/>
                      <a:pt x="16" y="155"/>
                    </a:cubicBezTo>
                    <a:moveTo>
                      <a:pt x="17" y="154"/>
                    </a:moveTo>
                    <a:cubicBezTo>
                      <a:pt x="17" y="154"/>
                      <a:pt x="17" y="154"/>
                      <a:pt x="17" y="154"/>
                    </a:cubicBezTo>
                    <a:cubicBezTo>
                      <a:pt x="18" y="155"/>
                      <a:pt x="19" y="155"/>
                      <a:pt x="20" y="156"/>
                    </a:cubicBezTo>
                    <a:cubicBezTo>
                      <a:pt x="20" y="155"/>
                      <a:pt x="20" y="155"/>
                      <a:pt x="20" y="155"/>
                    </a:cubicBezTo>
                    <a:cubicBezTo>
                      <a:pt x="19" y="155"/>
                      <a:pt x="18" y="154"/>
                      <a:pt x="17" y="154"/>
                    </a:cubicBezTo>
                    <a:moveTo>
                      <a:pt x="18" y="152"/>
                    </a:moveTo>
                    <a:cubicBezTo>
                      <a:pt x="17" y="153"/>
                      <a:pt x="17" y="153"/>
                      <a:pt x="17" y="153"/>
                    </a:cubicBezTo>
                    <a:cubicBezTo>
                      <a:pt x="18" y="154"/>
                      <a:pt x="19" y="155"/>
                      <a:pt x="20" y="155"/>
                    </a:cubicBezTo>
                    <a:cubicBezTo>
                      <a:pt x="21" y="154"/>
                      <a:pt x="21" y="154"/>
                      <a:pt x="21" y="154"/>
                    </a:cubicBezTo>
                    <a:cubicBezTo>
                      <a:pt x="20" y="153"/>
                      <a:pt x="19" y="153"/>
                      <a:pt x="18" y="152"/>
                    </a:cubicBezTo>
                    <a:moveTo>
                      <a:pt x="19" y="151"/>
                    </a:moveTo>
                    <a:cubicBezTo>
                      <a:pt x="18" y="151"/>
                      <a:pt x="18" y="151"/>
                      <a:pt x="18" y="151"/>
                    </a:cubicBezTo>
                    <a:cubicBezTo>
                      <a:pt x="19" y="152"/>
                      <a:pt x="20" y="152"/>
                      <a:pt x="21" y="153"/>
                    </a:cubicBezTo>
                    <a:cubicBezTo>
                      <a:pt x="22" y="152"/>
                      <a:pt x="22" y="152"/>
                      <a:pt x="22" y="152"/>
                    </a:cubicBezTo>
                    <a:cubicBezTo>
                      <a:pt x="21" y="152"/>
                      <a:pt x="20" y="151"/>
                      <a:pt x="19" y="151"/>
                    </a:cubicBezTo>
                    <a:moveTo>
                      <a:pt x="21" y="147"/>
                    </a:moveTo>
                    <a:cubicBezTo>
                      <a:pt x="19" y="150"/>
                      <a:pt x="19" y="150"/>
                      <a:pt x="19" y="150"/>
                    </a:cubicBezTo>
                    <a:cubicBezTo>
                      <a:pt x="20" y="151"/>
                      <a:pt x="21" y="151"/>
                      <a:pt x="22" y="152"/>
                    </a:cubicBezTo>
                    <a:cubicBezTo>
                      <a:pt x="24" y="148"/>
                      <a:pt x="24" y="148"/>
                      <a:pt x="24" y="148"/>
                    </a:cubicBezTo>
                    <a:cubicBezTo>
                      <a:pt x="23" y="148"/>
                      <a:pt x="22" y="147"/>
                      <a:pt x="21" y="147"/>
                    </a:cubicBezTo>
                    <a:moveTo>
                      <a:pt x="25" y="141"/>
                    </a:moveTo>
                    <a:cubicBezTo>
                      <a:pt x="25" y="141"/>
                      <a:pt x="25" y="141"/>
                      <a:pt x="25" y="141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5" y="142"/>
                      <a:pt x="26" y="143"/>
                      <a:pt x="27" y="143"/>
                    </a:cubicBezTo>
                    <a:cubicBezTo>
                      <a:pt x="27" y="142"/>
                      <a:pt x="27" y="142"/>
                      <a:pt x="27" y="142"/>
                    </a:cubicBezTo>
                    <a:cubicBezTo>
                      <a:pt x="26" y="142"/>
                      <a:pt x="26" y="141"/>
                      <a:pt x="25" y="141"/>
                    </a:cubicBezTo>
                    <a:moveTo>
                      <a:pt x="25" y="141"/>
                    </a:moveTo>
                    <a:cubicBezTo>
                      <a:pt x="25" y="141"/>
                      <a:pt x="25" y="141"/>
                      <a:pt x="25" y="141"/>
                    </a:cubicBezTo>
                    <a:cubicBezTo>
                      <a:pt x="26" y="141"/>
                      <a:pt x="27" y="142"/>
                      <a:pt x="27" y="142"/>
                    </a:cubicBezTo>
                    <a:cubicBezTo>
                      <a:pt x="27" y="142"/>
                      <a:pt x="27" y="142"/>
                      <a:pt x="27" y="142"/>
                    </a:cubicBezTo>
                    <a:cubicBezTo>
                      <a:pt x="27" y="142"/>
                      <a:pt x="26" y="141"/>
                      <a:pt x="25" y="141"/>
                    </a:cubicBezTo>
                    <a:moveTo>
                      <a:pt x="28" y="136"/>
                    </a:moveTo>
                    <a:cubicBezTo>
                      <a:pt x="28" y="136"/>
                      <a:pt x="28" y="136"/>
                      <a:pt x="28" y="136"/>
                    </a:cubicBezTo>
                    <a:cubicBezTo>
                      <a:pt x="29" y="137"/>
                      <a:pt x="29" y="137"/>
                      <a:pt x="30" y="137"/>
                    </a:cubicBezTo>
                    <a:cubicBezTo>
                      <a:pt x="30" y="137"/>
                      <a:pt x="30" y="137"/>
                      <a:pt x="30" y="137"/>
                    </a:cubicBezTo>
                    <a:cubicBezTo>
                      <a:pt x="29" y="137"/>
                      <a:pt x="29" y="136"/>
                      <a:pt x="28" y="136"/>
                    </a:cubicBezTo>
                    <a:moveTo>
                      <a:pt x="33" y="127"/>
                    </a:moveTo>
                    <a:cubicBezTo>
                      <a:pt x="32" y="128"/>
                      <a:pt x="32" y="128"/>
                      <a:pt x="32" y="129"/>
                    </a:cubicBezTo>
                    <a:cubicBezTo>
                      <a:pt x="33" y="130"/>
                      <a:pt x="33" y="130"/>
                      <a:pt x="34" y="131"/>
                    </a:cubicBezTo>
                    <a:cubicBezTo>
                      <a:pt x="36" y="129"/>
                      <a:pt x="36" y="129"/>
                      <a:pt x="36" y="129"/>
                    </a:cubicBezTo>
                    <a:cubicBezTo>
                      <a:pt x="35" y="128"/>
                      <a:pt x="34" y="128"/>
                      <a:pt x="33" y="127"/>
                    </a:cubicBezTo>
                    <a:moveTo>
                      <a:pt x="34" y="125"/>
                    </a:moveTo>
                    <a:cubicBezTo>
                      <a:pt x="34" y="126"/>
                      <a:pt x="34" y="126"/>
                      <a:pt x="33" y="126"/>
                    </a:cubicBezTo>
                    <a:cubicBezTo>
                      <a:pt x="34" y="126"/>
                      <a:pt x="35" y="127"/>
                      <a:pt x="36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6" y="126"/>
                      <a:pt x="35" y="126"/>
                      <a:pt x="34" y="125"/>
                    </a:cubicBezTo>
                    <a:moveTo>
                      <a:pt x="41" y="112"/>
                    </a:moveTo>
                    <a:cubicBezTo>
                      <a:pt x="40" y="114"/>
                      <a:pt x="39" y="116"/>
                      <a:pt x="38" y="118"/>
                    </a:cubicBezTo>
                    <a:cubicBezTo>
                      <a:pt x="39" y="118"/>
                      <a:pt x="40" y="119"/>
                      <a:pt x="42" y="120"/>
                    </a:cubicBezTo>
                    <a:cubicBezTo>
                      <a:pt x="42" y="119"/>
                      <a:pt x="43" y="117"/>
                      <a:pt x="45" y="114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2" y="112"/>
                      <a:pt x="42" y="112"/>
                      <a:pt x="41" y="112"/>
                    </a:cubicBezTo>
                    <a:moveTo>
                      <a:pt x="51" y="94"/>
                    </a:moveTo>
                    <a:cubicBezTo>
                      <a:pt x="49" y="97"/>
                      <a:pt x="48" y="100"/>
                      <a:pt x="46" y="104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2" y="103"/>
                      <a:pt x="54" y="100"/>
                      <a:pt x="56" y="97"/>
                    </a:cubicBezTo>
                    <a:cubicBezTo>
                      <a:pt x="54" y="96"/>
                      <a:pt x="53" y="95"/>
                      <a:pt x="51" y="94"/>
                    </a:cubicBezTo>
                    <a:moveTo>
                      <a:pt x="57" y="84"/>
                    </a:moveTo>
                    <a:cubicBezTo>
                      <a:pt x="56" y="85"/>
                      <a:pt x="56" y="86"/>
                      <a:pt x="55" y="87"/>
                    </a:cubicBezTo>
                    <a:cubicBezTo>
                      <a:pt x="57" y="88"/>
                      <a:pt x="58" y="89"/>
                      <a:pt x="60" y="90"/>
                    </a:cubicBezTo>
                    <a:cubicBezTo>
                      <a:pt x="61" y="89"/>
                      <a:pt x="61" y="88"/>
                      <a:pt x="62" y="87"/>
                    </a:cubicBezTo>
                    <a:cubicBezTo>
                      <a:pt x="61" y="87"/>
                      <a:pt x="60" y="86"/>
                      <a:pt x="59" y="86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8" y="87"/>
                      <a:pt x="59" y="86"/>
                      <a:pt x="59" y="86"/>
                    </a:cubicBezTo>
                    <a:cubicBezTo>
                      <a:pt x="58" y="85"/>
                      <a:pt x="57" y="85"/>
                      <a:pt x="57" y="84"/>
                    </a:cubicBezTo>
                    <a:moveTo>
                      <a:pt x="60" y="84"/>
                    </a:moveTo>
                    <a:cubicBezTo>
                      <a:pt x="60" y="85"/>
                      <a:pt x="60" y="85"/>
                      <a:pt x="60" y="85"/>
                    </a:cubicBezTo>
                    <a:cubicBezTo>
                      <a:pt x="62" y="86"/>
                      <a:pt x="62" y="86"/>
                      <a:pt x="62" y="86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62" y="85"/>
                      <a:pt x="61" y="85"/>
                      <a:pt x="60" y="84"/>
                    </a:cubicBezTo>
                    <a:moveTo>
                      <a:pt x="58" y="83"/>
                    </a:moveTo>
                    <a:cubicBezTo>
                      <a:pt x="57" y="83"/>
                      <a:pt x="57" y="83"/>
                      <a:pt x="57" y="83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59" y="84"/>
                      <a:pt x="58" y="83"/>
                      <a:pt x="58" y="83"/>
                    </a:cubicBezTo>
                    <a:moveTo>
                      <a:pt x="63" y="79"/>
                    </a:moveTo>
                    <a:cubicBezTo>
                      <a:pt x="63" y="80"/>
                      <a:pt x="63" y="80"/>
                      <a:pt x="63" y="80"/>
                    </a:cubicBezTo>
                    <a:cubicBezTo>
                      <a:pt x="64" y="80"/>
                      <a:pt x="65" y="81"/>
                      <a:pt x="65" y="81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5" y="80"/>
                      <a:pt x="64" y="80"/>
                      <a:pt x="63" y="79"/>
                    </a:cubicBezTo>
                    <a:moveTo>
                      <a:pt x="60" y="77"/>
                    </a:moveTo>
                    <a:cubicBezTo>
                      <a:pt x="60" y="78"/>
                      <a:pt x="60" y="78"/>
                      <a:pt x="60" y="78"/>
                    </a:cubicBezTo>
                    <a:cubicBezTo>
                      <a:pt x="61" y="79"/>
                      <a:pt x="62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2" y="78"/>
                      <a:pt x="61" y="78"/>
                      <a:pt x="60" y="77"/>
                    </a:cubicBezTo>
                    <a:moveTo>
                      <a:pt x="67" y="74"/>
                    </a:moveTo>
                    <a:cubicBezTo>
                      <a:pt x="64" y="78"/>
                      <a:pt x="64" y="78"/>
                      <a:pt x="64" y="78"/>
                    </a:cubicBezTo>
                    <a:cubicBezTo>
                      <a:pt x="65" y="78"/>
                      <a:pt x="66" y="79"/>
                      <a:pt x="67" y="79"/>
                    </a:cubicBezTo>
                    <a:cubicBezTo>
                      <a:pt x="67" y="78"/>
                      <a:pt x="68" y="77"/>
                      <a:pt x="69" y="75"/>
                    </a:cubicBezTo>
                    <a:cubicBezTo>
                      <a:pt x="68" y="75"/>
                      <a:pt x="67" y="74"/>
                      <a:pt x="67" y="74"/>
                    </a:cubicBezTo>
                    <a:moveTo>
                      <a:pt x="63" y="72"/>
                    </a:moveTo>
                    <a:cubicBezTo>
                      <a:pt x="63" y="73"/>
                      <a:pt x="62" y="75"/>
                      <a:pt x="61" y="76"/>
                    </a:cubicBezTo>
                    <a:cubicBezTo>
                      <a:pt x="62" y="76"/>
                      <a:pt x="63" y="77"/>
                      <a:pt x="64" y="77"/>
                    </a:cubicBezTo>
                    <a:cubicBezTo>
                      <a:pt x="64" y="76"/>
                      <a:pt x="65" y="75"/>
                      <a:pt x="66" y="74"/>
                    </a:cubicBezTo>
                    <a:cubicBezTo>
                      <a:pt x="65" y="73"/>
                      <a:pt x="64" y="73"/>
                      <a:pt x="63" y="72"/>
                    </a:cubicBezTo>
                    <a:moveTo>
                      <a:pt x="69" y="71"/>
                    </a:moveTo>
                    <a:cubicBezTo>
                      <a:pt x="68" y="72"/>
                      <a:pt x="68" y="72"/>
                      <a:pt x="68" y="72"/>
                    </a:cubicBezTo>
                    <a:cubicBezTo>
                      <a:pt x="69" y="72"/>
                      <a:pt x="70" y="73"/>
                      <a:pt x="71" y="73"/>
                    </a:cubicBezTo>
                    <a:cubicBezTo>
                      <a:pt x="71" y="73"/>
                      <a:pt x="71" y="72"/>
                      <a:pt x="71" y="72"/>
                    </a:cubicBezTo>
                    <a:cubicBezTo>
                      <a:pt x="70" y="72"/>
                      <a:pt x="69" y="71"/>
                      <a:pt x="69" y="71"/>
                    </a:cubicBezTo>
                    <a:moveTo>
                      <a:pt x="69" y="70"/>
                    </a:moveTo>
                    <a:cubicBezTo>
                      <a:pt x="69" y="71"/>
                      <a:pt x="69" y="71"/>
                      <a:pt x="69" y="71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2"/>
                      <a:pt x="71" y="72"/>
                      <a:pt x="72" y="71"/>
                    </a:cubicBezTo>
                    <a:cubicBezTo>
                      <a:pt x="71" y="71"/>
                      <a:pt x="70" y="70"/>
                      <a:pt x="69" y="70"/>
                    </a:cubicBezTo>
                    <a:moveTo>
                      <a:pt x="65" y="69"/>
                    </a:moveTo>
                    <a:cubicBezTo>
                      <a:pt x="65" y="69"/>
                      <a:pt x="65" y="69"/>
                      <a:pt x="65" y="70"/>
                    </a:cubicBezTo>
                    <a:cubicBezTo>
                      <a:pt x="66" y="70"/>
                      <a:pt x="66" y="71"/>
                      <a:pt x="67" y="71"/>
                    </a:cubicBezTo>
                    <a:cubicBezTo>
                      <a:pt x="67" y="71"/>
                      <a:pt x="68" y="70"/>
                      <a:pt x="68" y="70"/>
                    </a:cubicBezTo>
                    <a:cubicBezTo>
                      <a:pt x="67" y="70"/>
                      <a:pt x="66" y="69"/>
                      <a:pt x="65" y="69"/>
                    </a:cubicBezTo>
                    <a:moveTo>
                      <a:pt x="66" y="68"/>
                    </a:moveTo>
                    <a:cubicBezTo>
                      <a:pt x="66" y="68"/>
                      <a:pt x="66" y="68"/>
                      <a:pt x="65" y="68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69"/>
                    </a:cubicBezTo>
                    <a:cubicBezTo>
                      <a:pt x="67" y="69"/>
                      <a:pt x="67" y="68"/>
                      <a:pt x="66" y="68"/>
                    </a:cubicBezTo>
                    <a:moveTo>
                      <a:pt x="71" y="67"/>
                    </a:moveTo>
                    <a:cubicBezTo>
                      <a:pt x="70" y="68"/>
                      <a:pt x="70" y="68"/>
                      <a:pt x="70" y="68"/>
                    </a:cubicBezTo>
                    <a:cubicBezTo>
                      <a:pt x="71" y="68"/>
                      <a:pt x="72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2" y="68"/>
                      <a:pt x="72" y="68"/>
                      <a:pt x="71" y="67"/>
                    </a:cubicBezTo>
                    <a:moveTo>
                      <a:pt x="67" y="65"/>
                    </a:moveTo>
                    <a:cubicBezTo>
                      <a:pt x="67" y="65"/>
                      <a:pt x="67" y="66"/>
                      <a:pt x="67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6"/>
                      <a:pt x="68" y="66"/>
                      <a:pt x="67" y="65"/>
                    </a:cubicBezTo>
                    <a:moveTo>
                      <a:pt x="75" y="61"/>
                    </a:move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3" y="68"/>
                      <a:pt x="74" y="68"/>
                    </a:cubicBezTo>
                    <a:cubicBezTo>
                      <a:pt x="75" y="66"/>
                      <a:pt x="76" y="64"/>
                      <a:pt x="77" y="63"/>
                    </a:cubicBezTo>
                    <a:cubicBezTo>
                      <a:pt x="76" y="62"/>
                      <a:pt x="75" y="62"/>
                      <a:pt x="75" y="61"/>
                    </a:cubicBezTo>
                    <a:moveTo>
                      <a:pt x="75" y="60"/>
                    </a:moveTo>
                    <a:cubicBezTo>
                      <a:pt x="75" y="61"/>
                      <a:pt x="75" y="61"/>
                      <a:pt x="75" y="61"/>
                    </a:cubicBezTo>
                    <a:cubicBezTo>
                      <a:pt x="76" y="61"/>
                      <a:pt x="76" y="62"/>
                      <a:pt x="77" y="62"/>
                    </a:cubicBezTo>
                    <a:cubicBezTo>
                      <a:pt x="77" y="62"/>
                      <a:pt x="77" y="62"/>
                      <a:pt x="78" y="62"/>
                    </a:cubicBezTo>
                    <a:cubicBezTo>
                      <a:pt x="77" y="61"/>
                      <a:pt x="76" y="61"/>
                      <a:pt x="75" y="60"/>
                    </a:cubicBezTo>
                    <a:moveTo>
                      <a:pt x="71" y="59"/>
                    </a:moveTo>
                    <a:cubicBezTo>
                      <a:pt x="70" y="61"/>
                      <a:pt x="69" y="63"/>
                      <a:pt x="68" y="65"/>
                    </a:cubicBezTo>
                    <a:cubicBezTo>
                      <a:pt x="68" y="65"/>
                      <a:pt x="69" y="66"/>
                      <a:pt x="70" y="66"/>
                    </a:cubicBezTo>
                    <a:cubicBezTo>
                      <a:pt x="71" y="64"/>
                      <a:pt x="72" y="62"/>
                      <a:pt x="73" y="60"/>
                    </a:cubicBezTo>
                    <a:cubicBezTo>
                      <a:pt x="73" y="60"/>
                      <a:pt x="72" y="59"/>
                      <a:pt x="71" y="59"/>
                    </a:cubicBezTo>
                    <a:moveTo>
                      <a:pt x="71" y="58"/>
                    </a:move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9"/>
                      <a:pt x="72" y="59"/>
                      <a:pt x="72" y="59"/>
                    </a:cubicBezTo>
                    <a:cubicBezTo>
                      <a:pt x="73" y="59"/>
                      <a:pt x="73" y="60"/>
                      <a:pt x="74" y="60"/>
                    </a:cubicBezTo>
                    <a:cubicBezTo>
                      <a:pt x="74" y="60"/>
                      <a:pt x="74" y="60"/>
                      <a:pt x="74" y="59"/>
                    </a:cubicBezTo>
                    <a:cubicBezTo>
                      <a:pt x="73" y="59"/>
                      <a:pt x="72" y="58"/>
                      <a:pt x="71" y="58"/>
                    </a:cubicBezTo>
                    <a:moveTo>
                      <a:pt x="77" y="57"/>
                    </a:moveTo>
                    <a:cubicBezTo>
                      <a:pt x="76" y="58"/>
                      <a:pt x="76" y="58"/>
                      <a:pt x="76" y="58"/>
                    </a:cubicBezTo>
                    <a:cubicBezTo>
                      <a:pt x="77" y="59"/>
                      <a:pt x="78" y="59"/>
                      <a:pt x="79" y="60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8" y="58"/>
                      <a:pt x="78" y="58"/>
                      <a:pt x="77" y="57"/>
                    </a:cubicBezTo>
                    <a:moveTo>
                      <a:pt x="77" y="57"/>
                    </a:moveTo>
                    <a:cubicBezTo>
                      <a:pt x="77" y="57"/>
                      <a:pt x="77" y="57"/>
                      <a:pt x="77" y="57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7" y="57"/>
                    </a:cubicBezTo>
                    <a:moveTo>
                      <a:pt x="73" y="55"/>
                    </a:moveTo>
                    <a:cubicBezTo>
                      <a:pt x="73" y="55"/>
                      <a:pt x="73" y="55"/>
                      <a:pt x="73" y="56"/>
                    </a:cubicBezTo>
                    <a:cubicBezTo>
                      <a:pt x="73" y="56"/>
                      <a:pt x="74" y="57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6"/>
                      <a:pt x="74" y="56"/>
                      <a:pt x="73" y="55"/>
                    </a:cubicBezTo>
                    <a:moveTo>
                      <a:pt x="73" y="55"/>
                    </a:moveTo>
                    <a:cubicBezTo>
                      <a:pt x="73" y="55"/>
                      <a:pt x="73" y="55"/>
                      <a:pt x="73" y="55"/>
                    </a:cubicBezTo>
                    <a:cubicBezTo>
                      <a:pt x="74" y="55"/>
                      <a:pt x="75" y="56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5" y="56"/>
                      <a:pt x="74" y="55"/>
                      <a:pt x="73" y="55"/>
                    </a:cubicBezTo>
                    <a:moveTo>
                      <a:pt x="83" y="47"/>
                    </a:moveTo>
                    <a:cubicBezTo>
                      <a:pt x="78" y="55"/>
                      <a:pt x="78" y="55"/>
                      <a:pt x="78" y="55"/>
                    </a:cubicBezTo>
                    <a:cubicBezTo>
                      <a:pt x="79" y="56"/>
                      <a:pt x="80" y="56"/>
                      <a:pt x="81" y="57"/>
                    </a:cubicBezTo>
                    <a:cubicBezTo>
                      <a:pt x="82" y="54"/>
                      <a:pt x="84" y="52"/>
                      <a:pt x="85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3" y="47"/>
                      <a:pt x="83" y="47"/>
                      <a:pt x="83" y="47"/>
                    </a:cubicBezTo>
                    <a:moveTo>
                      <a:pt x="79" y="44"/>
                    </a:moveTo>
                    <a:cubicBezTo>
                      <a:pt x="77" y="47"/>
                      <a:pt x="76" y="50"/>
                      <a:pt x="74" y="53"/>
                    </a:cubicBezTo>
                    <a:cubicBezTo>
                      <a:pt x="75" y="53"/>
                      <a:pt x="76" y="54"/>
                      <a:pt x="77" y="54"/>
                    </a:cubicBezTo>
                    <a:cubicBezTo>
                      <a:pt x="78" y="52"/>
                      <a:pt x="80" y="49"/>
                      <a:pt x="81" y="46"/>
                    </a:cubicBezTo>
                    <a:cubicBezTo>
                      <a:pt x="79" y="44"/>
                      <a:pt x="79" y="44"/>
                      <a:pt x="79" y="44"/>
                    </a:cubicBezTo>
                    <a:moveTo>
                      <a:pt x="86" y="43"/>
                    </a:moveTo>
                    <a:cubicBezTo>
                      <a:pt x="85" y="45"/>
                      <a:pt x="85" y="45"/>
                      <a:pt x="85" y="45"/>
                    </a:cubicBezTo>
                    <a:cubicBezTo>
                      <a:pt x="86" y="45"/>
                      <a:pt x="86" y="46"/>
                      <a:pt x="87" y="46"/>
                    </a:cubicBezTo>
                    <a:cubicBezTo>
                      <a:pt x="88" y="45"/>
                      <a:pt x="88" y="45"/>
                      <a:pt x="89" y="44"/>
                    </a:cubicBezTo>
                    <a:cubicBezTo>
                      <a:pt x="88" y="44"/>
                      <a:pt x="87" y="43"/>
                      <a:pt x="86" y="43"/>
                    </a:cubicBezTo>
                    <a:moveTo>
                      <a:pt x="81" y="40"/>
                    </a:moveTo>
                    <a:cubicBezTo>
                      <a:pt x="81" y="41"/>
                      <a:pt x="81" y="41"/>
                      <a:pt x="80" y="42"/>
                    </a:cubicBezTo>
                    <a:cubicBezTo>
                      <a:pt x="81" y="42"/>
                      <a:pt x="81" y="43"/>
                      <a:pt x="82" y="43"/>
                    </a:cubicBezTo>
                    <a:cubicBezTo>
                      <a:pt x="82" y="43"/>
                      <a:pt x="82" y="43"/>
                      <a:pt x="83" y="43"/>
                    </a:cubicBezTo>
                    <a:cubicBezTo>
                      <a:pt x="83" y="43"/>
                      <a:pt x="84" y="42"/>
                      <a:pt x="84" y="41"/>
                    </a:cubicBezTo>
                    <a:cubicBezTo>
                      <a:pt x="83" y="41"/>
                      <a:pt x="82" y="40"/>
                      <a:pt x="81" y="40"/>
                    </a:cubicBezTo>
                    <a:moveTo>
                      <a:pt x="89" y="38"/>
                    </a:moveTo>
                    <a:cubicBezTo>
                      <a:pt x="87" y="41"/>
                      <a:pt x="87" y="41"/>
                      <a:pt x="87" y="41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0" y="42"/>
                      <a:pt x="91" y="40"/>
                      <a:pt x="91" y="39"/>
                    </a:cubicBezTo>
                    <a:cubicBezTo>
                      <a:pt x="91" y="39"/>
                      <a:pt x="90" y="38"/>
                      <a:pt x="89" y="38"/>
                    </a:cubicBezTo>
                    <a:moveTo>
                      <a:pt x="89" y="37"/>
                    </a:moveTo>
                    <a:cubicBezTo>
                      <a:pt x="89" y="38"/>
                      <a:pt x="89" y="38"/>
                      <a:pt x="89" y="38"/>
                    </a:cubicBezTo>
                    <a:cubicBezTo>
                      <a:pt x="90" y="38"/>
                      <a:pt x="91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1" y="38"/>
                      <a:pt x="90" y="38"/>
                      <a:pt x="89" y="37"/>
                    </a:cubicBezTo>
                    <a:moveTo>
                      <a:pt x="91" y="35"/>
                    </a:moveTo>
                    <a:cubicBezTo>
                      <a:pt x="89" y="37"/>
                      <a:pt x="89" y="37"/>
                      <a:pt x="89" y="37"/>
                    </a:cubicBezTo>
                    <a:cubicBezTo>
                      <a:pt x="90" y="38"/>
                      <a:pt x="91" y="38"/>
                      <a:pt x="92" y="39"/>
                    </a:cubicBezTo>
                    <a:cubicBezTo>
                      <a:pt x="92" y="38"/>
                      <a:pt x="93" y="37"/>
                      <a:pt x="93" y="37"/>
                    </a:cubicBezTo>
                    <a:cubicBezTo>
                      <a:pt x="92" y="36"/>
                      <a:pt x="91" y="36"/>
                      <a:pt x="91" y="35"/>
                    </a:cubicBezTo>
                    <a:moveTo>
                      <a:pt x="84" y="35"/>
                    </a:moveTo>
                    <a:cubicBezTo>
                      <a:pt x="83" y="36"/>
                      <a:pt x="83" y="37"/>
                      <a:pt x="82" y="38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39"/>
                      <a:pt x="86" y="38"/>
                      <a:pt x="86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6" y="36"/>
                      <a:pt x="85" y="36"/>
                      <a:pt x="84" y="35"/>
                    </a:cubicBezTo>
                    <a:moveTo>
                      <a:pt x="91" y="35"/>
                    </a:move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6"/>
                      <a:pt x="92" y="36"/>
                      <a:pt x="93" y="37"/>
                    </a:cubicBezTo>
                    <a:cubicBezTo>
                      <a:pt x="93" y="37"/>
                      <a:pt x="93" y="36"/>
                      <a:pt x="93" y="36"/>
                    </a:cubicBezTo>
                    <a:cubicBezTo>
                      <a:pt x="93" y="36"/>
                      <a:pt x="92" y="35"/>
                      <a:pt x="91" y="35"/>
                    </a:cubicBezTo>
                    <a:moveTo>
                      <a:pt x="84" y="34"/>
                    </a:moveTo>
                    <a:cubicBezTo>
                      <a:pt x="84" y="35"/>
                      <a:pt x="84" y="35"/>
                      <a:pt x="84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5"/>
                      <a:pt x="85" y="35"/>
                      <a:pt x="84" y="34"/>
                    </a:cubicBezTo>
                    <a:moveTo>
                      <a:pt x="91" y="34"/>
                    </a:moveTo>
                    <a:cubicBezTo>
                      <a:pt x="91" y="35"/>
                      <a:pt x="91" y="35"/>
                      <a:pt x="91" y="35"/>
                    </a:cubicBezTo>
                    <a:cubicBezTo>
                      <a:pt x="92" y="35"/>
                      <a:pt x="93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5"/>
                      <a:pt x="92" y="35"/>
                      <a:pt x="91" y="34"/>
                    </a:cubicBezTo>
                    <a:moveTo>
                      <a:pt x="86" y="32"/>
                    </a:moveTo>
                    <a:cubicBezTo>
                      <a:pt x="85" y="33"/>
                      <a:pt x="85" y="34"/>
                      <a:pt x="84" y="34"/>
                    </a:cubicBezTo>
                    <a:cubicBezTo>
                      <a:pt x="85" y="35"/>
                      <a:pt x="86" y="35"/>
                      <a:pt x="87" y="36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7" y="33"/>
                      <a:pt x="86" y="33"/>
                      <a:pt x="86" y="32"/>
                    </a:cubicBezTo>
                    <a:moveTo>
                      <a:pt x="93" y="32"/>
                    </a:moveTo>
                    <a:cubicBezTo>
                      <a:pt x="91" y="34"/>
                      <a:pt x="91" y="34"/>
                      <a:pt x="91" y="34"/>
                    </a:cubicBezTo>
                    <a:cubicBezTo>
                      <a:pt x="92" y="34"/>
                      <a:pt x="93" y="35"/>
                      <a:pt x="94" y="35"/>
                    </a:cubicBezTo>
                    <a:cubicBezTo>
                      <a:pt x="94" y="35"/>
                      <a:pt x="95" y="34"/>
                      <a:pt x="95" y="33"/>
                    </a:cubicBezTo>
                    <a:cubicBezTo>
                      <a:pt x="95" y="33"/>
                      <a:pt x="94" y="32"/>
                      <a:pt x="93" y="32"/>
                    </a:cubicBezTo>
                    <a:moveTo>
                      <a:pt x="86" y="31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3"/>
                      <a:pt x="87" y="33"/>
                      <a:pt x="88" y="34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3"/>
                      <a:pt x="87" y="32"/>
                      <a:pt x="86" y="31"/>
                    </a:cubicBezTo>
                    <a:moveTo>
                      <a:pt x="88" y="28"/>
                    </a:moveTo>
                    <a:cubicBezTo>
                      <a:pt x="87" y="29"/>
                      <a:pt x="87" y="30"/>
                      <a:pt x="86" y="31"/>
                    </a:cubicBezTo>
                    <a:cubicBezTo>
                      <a:pt x="87" y="32"/>
                      <a:pt x="88" y="32"/>
                      <a:pt x="89" y="33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88" y="32"/>
                      <a:pt x="87" y="31"/>
                      <a:pt x="87" y="31"/>
                    </a:cubicBezTo>
                    <a:cubicBezTo>
                      <a:pt x="87" y="31"/>
                      <a:pt x="88" y="32"/>
                      <a:pt x="89" y="32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9" y="29"/>
                      <a:pt x="89" y="29"/>
                      <a:pt x="88" y="28"/>
                    </a:cubicBezTo>
                    <a:moveTo>
                      <a:pt x="96" y="26"/>
                    </a:moveTo>
                    <a:cubicBezTo>
                      <a:pt x="93" y="31"/>
                      <a:pt x="93" y="31"/>
                      <a:pt x="93" y="31"/>
                    </a:cubicBezTo>
                    <a:cubicBezTo>
                      <a:pt x="94" y="32"/>
                      <a:pt x="95" y="33"/>
                      <a:pt x="95" y="33"/>
                    </a:cubicBezTo>
                    <a:cubicBezTo>
                      <a:pt x="97" y="31"/>
                      <a:pt x="98" y="29"/>
                      <a:pt x="99" y="27"/>
                    </a:cubicBezTo>
                    <a:cubicBezTo>
                      <a:pt x="98" y="27"/>
                      <a:pt x="97" y="26"/>
                      <a:pt x="96" y="26"/>
                    </a:cubicBezTo>
                    <a:moveTo>
                      <a:pt x="97" y="25"/>
                    </a:move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8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6"/>
                      <a:pt x="98" y="26"/>
                      <a:pt x="97" y="25"/>
                    </a:cubicBezTo>
                    <a:moveTo>
                      <a:pt x="98" y="23"/>
                    </a:move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6"/>
                      <a:pt x="98" y="26"/>
                      <a:pt x="99" y="27"/>
                    </a:cubicBezTo>
                    <a:cubicBezTo>
                      <a:pt x="100" y="26"/>
                      <a:pt x="100" y="26"/>
                      <a:pt x="100" y="25"/>
                    </a:cubicBezTo>
                    <a:cubicBezTo>
                      <a:pt x="100" y="24"/>
                      <a:pt x="99" y="24"/>
                      <a:pt x="98" y="23"/>
                    </a:cubicBezTo>
                    <a:moveTo>
                      <a:pt x="98" y="23"/>
                    </a:moveTo>
                    <a:cubicBezTo>
                      <a:pt x="98" y="23"/>
                      <a:pt x="98" y="23"/>
                      <a:pt x="98" y="23"/>
                    </a:cubicBezTo>
                    <a:cubicBezTo>
                      <a:pt x="99" y="24"/>
                      <a:pt x="100" y="24"/>
                      <a:pt x="101" y="25"/>
                    </a:cubicBezTo>
                    <a:cubicBezTo>
                      <a:pt x="101" y="25"/>
                      <a:pt x="101" y="24"/>
                      <a:pt x="101" y="24"/>
                    </a:cubicBezTo>
                    <a:cubicBezTo>
                      <a:pt x="100" y="24"/>
                      <a:pt x="99" y="23"/>
                      <a:pt x="98" y="23"/>
                    </a:cubicBezTo>
                    <a:moveTo>
                      <a:pt x="91" y="23"/>
                    </a:moveTo>
                    <a:cubicBezTo>
                      <a:pt x="90" y="24"/>
                      <a:pt x="89" y="26"/>
                      <a:pt x="88" y="28"/>
                    </a:cubicBezTo>
                    <a:cubicBezTo>
                      <a:pt x="89" y="29"/>
                      <a:pt x="90" y="29"/>
                      <a:pt x="90" y="30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3" y="24"/>
                      <a:pt x="92" y="23"/>
                      <a:pt x="91" y="23"/>
                    </a:cubicBezTo>
                    <a:moveTo>
                      <a:pt x="99" y="22"/>
                    </a:moveTo>
                    <a:cubicBezTo>
                      <a:pt x="98" y="23"/>
                      <a:pt x="98" y="23"/>
                      <a:pt x="98" y="23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0" y="23"/>
                      <a:pt x="100" y="23"/>
                      <a:pt x="99" y="22"/>
                    </a:cubicBezTo>
                    <a:moveTo>
                      <a:pt x="91" y="22"/>
                    </a:moveTo>
                    <a:cubicBezTo>
                      <a:pt x="91" y="22"/>
                      <a:pt x="91" y="22"/>
                      <a:pt x="91" y="22"/>
                    </a:cubicBezTo>
                    <a:cubicBezTo>
                      <a:pt x="92" y="23"/>
                      <a:pt x="93" y="23"/>
                      <a:pt x="94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3" y="23"/>
                      <a:pt x="92" y="23"/>
                      <a:pt x="91" y="22"/>
                    </a:cubicBezTo>
                    <a:moveTo>
                      <a:pt x="92" y="20"/>
                    </a:moveTo>
                    <a:cubicBezTo>
                      <a:pt x="92" y="21"/>
                      <a:pt x="92" y="21"/>
                      <a:pt x="91" y="22"/>
                    </a:cubicBezTo>
                    <a:cubicBezTo>
                      <a:pt x="92" y="23"/>
                      <a:pt x="93" y="23"/>
                      <a:pt x="94" y="24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4" y="21"/>
                      <a:pt x="93" y="20"/>
                      <a:pt x="92" y="20"/>
                    </a:cubicBezTo>
                    <a:moveTo>
                      <a:pt x="93" y="19"/>
                    </a:moveTo>
                    <a:cubicBezTo>
                      <a:pt x="93" y="19"/>
                      <a:pt x="93" y="20"/>
                      <a:pt x="93" y="20"/>
                    </a:cubicBezTo>
                    <a:cubicBezTo>
                      <a:pt x="93" y="20"/>
                      <a:pt x="94" y="21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4" y="21"/>
                      <a:pt x="94" y="20"/>
                      <a:pt x="93" y="19"/>
                    </a:cubicBezTo>
                    <a:moveTo>
                      <a:pt x="93" y="19"/>
                    </a:moveTo>
                    <a:cubicBezTo>
                      <a:pt x="93" y="19"/>
                      <a:pt x="93" y="19"/>
                      <a:pt x="93" y="19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5" y="20"/>
                      <a:pt x="94" y="19"/>
                      <a:pt x="93" y="19"/>
                    </a:cubicBezTo>
                    <a:moveTo>
                      <a:pt x="103" y="15"/>
                    </a:moveTo>
                    <a:cubicBezTo>
                      <a:pt x="99" y="22"/>
                      <a:pt x="99" y="22"/>
                      <a:pt x="99" y="22"/>
                    </a:cubicBezTo>
                    <a:cubicBezTo>
                      <a:pt x="100" y="22"/>
                      <a:pt x="101" y="23"/>
                      <a:pt x="102" y="23"/>
                    </a:cubicBezTo>
                    <a:cubicBezTo>
                      <a:pt x="103" y="21"/>
                      <a:pt x="105" y="19"/>
                      <a:pt x="106" y="16"/>
                    </a:cubicBezTo>
                    <a:cubicBezTo>
                      <a:pt x="105" y="16"/>
                      <a:pt x="104" y="15"/>
                      <a:pt x="103" y="15"/>
                    </a:cubicBezTo>
                    <a:moveTo>
                      <a:pt x="104" y="13"/>
                    </a:move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5" y="15"/>
                      <a:pt x="106" y="16"/>
                    </a:cubicBezTo>
                    <a:cubicBezTo>
                      <a:pt x="106" y="16"/>
                      <a:pt x="107" y="15"/>
                      <a:pt x="107" y="15"/>
                    </a:cubicBezTo>
                    <a:cubicBezTo>
                      <a:pt x="106" y="14"/>
                      <a:pt x="105" y="14"/>
                      <a:pt x="104" y="13"/>
                    </a:cubicBezTo>
                    <a:moveTo>
                      <a:pt x="97" y="11"/>
                    </a:moveTo>
                    <a:cubicBezTo>
                      <a:pt x="96" y="13"/>
                      <a:pt x="95" y="16"/>
                      <a:pt x="93" y="18"/>
                    </a:cubicBezTo>
                    <a:cubicBezTo>
                      <a:pt x="94" y="19"/>
                      <a:pt x="95" y="19"/>
                      <a:pt x="96" y="20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9" y="12"/>
                      <a:pt x="98" y="11"/>
                      <a:pt x="97" y="11"/>
                    </a:cubicBezTo>
                    <a:moveTo>
                      <a:pt x="98" y="10"/>
                    </a:moveTo>
                    <a:cubicBezTo>
                      <a:pt x="98" y="10"/>
                      <a:pt x="98" y="10"/>
                      <a:pt x="98" y="11"/>
                    </a:cubicBezTo>
                    <a:cubicBezTo>
                      <a:pt x="98" y="11"/>
                      <a:pt x="99" y="12"/>
                      <a:pt x="100" y="12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0" y="11"/>
                      <a:pt x="99" y="10"/>
                      <a:pt x="98" y="10"/>
                    </a:cubicBezTo>
                    <a:moveTo>
                      <a:pt x="110" y="4"/>
                    </a:moveTo>
                    <a:cubicBezTo>
                      <a:pt x="104" y="13"/>
                      <a:pt x="104" y="13"/>
                      <a:pt x="104" y="13"/>
                    </a:cubicBezTo>
                    <a:cubicBezTo>
                      <a:pt x="105" y="14"/>
                      <a:pt x="106" y="14"/>
                      <a:pt x="107" y="15"/>
                    </a:cubicBezTo>
                    <a:cubicBezTo>
                      <a:pt x="109" y="12"/>
                      <a:pt x="111" y="9"/>
                      <a:pt x="113" y="6"/>
                    </a:cubicBezTo>
                    <a:cubicBezTo>
                      <a:pt x="112" y="5"/>
                      <a:pt x="111" y="5"/>
                      <a:pt x="110" y="4"/>
                    </a:cubicBezTo>
                    <a:moveTo>
                      <a:pt x="103" y="0"/>
                    </a:moveTo>
                    <a:cubicBezTo>
                      <a:pt x="102" y="2"/>
                      <a:pt x="102" y="3"/>
                      <a:pt x="101" y="5"/>
                    </a:cubicBezTo>
                    <a:cubicBezTo>
                      <a:pt x="100" y="7"/>
                      <a:pt x="99" y="8"/>
                      <a:pt x="98" y="10"/>
                    </a:cubicBezTo>
                    <a:cubicBezTo>
                      <a:pt x="99" y="10"/>
                      <a:pt x="100" y="11"/>
                      <a:pt x="101" y="11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5" y="1"/>
                      <a:pt x="104" y="1"/>
                      <a:pt x="10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2" name="Freeform 10175"/>
              <p:cNvSpPr>
                <a:spLocks noEditPoints="1"/>
              </p:cNvSpPr>
              <p:nvPr/>
            </p:nvSpPr>
            <p:spPr bwMode="auto">
              <a:xfrm>
                <a:off x="-92" y="3644"/>
                <a:ext cx="14" cy="9"/>
              </a:xfrm>
              <a:custGeom>
                <a:avLst/>
                <a:gdLst>
                  <a:gd name="T0" fmla="*/ 4 w 6"/>
                  <a:gd name="T1" fmla="*/ 3 h 4"/>
                  <a:gd name="T2" fmla="*/ 4 w 6"/>
                  <a:gd name="T3" fmla="*/ 3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3 h 4"/>
                  <a:gd name="T10" fmla="*/ 0 w 6"/>
                  <a:gd name="T11" fmla="*/ 0 h 4"/>
                  <a:gd name="T12" fmla="*/ 0 w 6"/>
                  <a:gd name="T13" fmla="*/ 1 h 4"/>
                  <a:gd name="T14" fmla="*/ 3 w 6"/>
                  <a:gd name="T15" fmla="*/ 2 h 4"/>
                  <a:gd name="T16" fmla="*/ 3 w 6"/>
                  <a:gd name="T17" fmla="*/ 2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3" name="Freeform 10176"/>
              <p:cNvSpPr>
                <a:spLocks noEditPoints="1"/>
              </p:cNvSpPr>
              <p:nvPr/>
            </p:nvSpPr>
            <p:spPr bwMode="auto">
              <a:xfrm>
                <a:off x="-52" y="3585"/>
                <a:ext cx="12" cy="7"/>
              </a:xfrm>
              <a:custGeom>
                <a:avLst/>
                <a:gdLst>
                  <a:gd name="T0" fmla="*/ 3 w 5"/>
                  <a:gd name="T1" fmla="*/ 2 h 3"/>
                  <a:gd name="T2" fmla="*/ 3 w 5"/>
                  <a:gd name="T3" fmla="*/ 2 h 3"/>
                  <a:gd name="T4" fmla="*/ 5 w 5"/>
                  <a:gd name="T5" fmla="*/ 3 h 3"/>
                  <a:gd name="T6" fmla="*/ 5 w 5"/>
                  <a:gd name="T7" fmla="*/ 3 h 3"/>
                  <a:gd name="T8" fmla="*/ 3 w 5"/>
                  <a:gd name="T9" fmla="*/ 2 h 3"/>
                  <a:gd name="T10" fmla="*/ 0 w 5"/>
                  <a:gd name="T11" fmla="*/ 0 h 3"/>
                  <a:gd name="T12" fmla="*/ 1 w 5"/>
                  <a:gd name="T13" fmla="*/ 1 h 3"/>
                  <a:gd name="T14" fmla="*/ 1 w 5"/>
                  <a:gd name="T15" fmla="*/ 0 h 3"/>
                  <a:gd name="T16" fmla="*/ 0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4" name="Freeform 10177"/>
              <p:cNvSpPr>
                <a:spLocks noEditPoints="1"/>
              </p:cNvSpPr>
              <p:nvPr/>
            </p:nvSpPr>
            <p:spPr bwMode="auto">
              <a:xfrm>
                <a:off x="-47" y="3559"/>
                <a:ext cx="21" cy="16"/>
              </a:xfrm>
              <a:custGeom>
                <a:avLst/>
                <a:gdLst>
                  <a:gd name="T0" fmla="*/ 5 w 9"/>
                  <a:gd name="T1" fmla="*/ 5 h 7"/>
                  <a:gd name="T2" fmla="*/ 5 w 9"/>
                  <a:gd name="T3" fmla="*/ 5 h 7"/>
                  <a:gd name="T4" fmla="*/ 8 w 9"/>
                  <a:gd name="T5" fmla="*/ 7 h 7"/>
                  <a:gd name="T6" fmla="*/ 8 w 9"/>
                  <a:gd name="T7" fmla="*/ 7 h 7"/>
                  <a:gd name="T8" fmla="*/ 5 w 9"/>
                  <a:gd name="T9" fmla="*/ 5 h 7"/>
                  <a:gd name="T10" fmla="*/ 7 w 9"/>
                  <a:gd name="T11" fmla="*/ 3 h 7"/>
                  <a:gd name="T12" fmla="*/ 7 w 9"/>
                  <a:gd name="T13" fmla="*/ 3 h 7"/>
                  <a:gd name="T14" fmla="*/ 9 w 9"/>
                  <a:gd name="T15" fmla="*/ 5 h 7"/>
                  <a:gd name="T16" fmla="*/ 9 w 9"/>
                  <a:gd name="T17" fmla="*/ 5 h 7"/>
                  <a:gd name="T18" fmla="*/ 7 w 9"/>
                  <a:gd name="T19" fmla="*/ 3 h 7"/>
                  <a:gd name="T20" fmla="*/ 0 w 9"/>
                  <a:gd name="T21" fmla="*/ 2 h 7"/>
                  <a:gd name="T22" fmla="*/ 0 w 9"/>
                  <a:gd name="T23" fmla="*/ 2 h 7"/>
                  <a:gd name="T24" fmla="*/ 3 w 9"/>
                  <a:gd name="T25" fmla="*/ 4 h 7"/>
                  <a:gd name="T26" fmla="*/ 3 w 9"/>
                  <a:gd name="T27" fmla="*/ 4 h 7"/>
                  <a:gd name="T28" fmla="*/ 0 w 9"/>
                  <a:gd name="T29" fmla="*/ 2 h 7"/>
                  <a:gd name="T30" fmla="*/ 2 w 9"/>
                  <a:gd name="T31" fmla="*/ 0 h 7"/>
                  <a:gd name="T32" fmla="*/ 2 w 9"/>
                  <a:gd name="T33" fmla="*/ 0 h 7"/>
                  <a:gd name="T34" fmla="*/ 4 w 9"/>
                  <a:gd name="T35" fmla="*/ 2 h 7"/>
                  <a:gd name="T36" fmla="*/ 4 w 9"/>
                  <a:gd name="T37" fmla="*/ 2 h 7"/>
                  <a:gd name="T38" fmla="*/ 2 w 9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6" y="6"/>
                      <a:pt x="5" y="5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7" y="4"/>
                      <a:pt x="7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5" name="Freeform 10178"/>
              <p:cNvSpPr>
                <a:spLocks noEditPoints="1"/>
              </p:cNvSpPr>
              <p:nvPr/>
            </p:nvSpPr>
            <p:spPr bwMode="auto">
              <a:xfrm>
                <a:off x="-37" y="3549"/>
                <a:ext cx="16" cy="12"/>
              </a:xfrm>
              <a:custGeom>
                <a:avLst/>
                <a:gdLst>
                  <a:gd name="T0" fmla="*/ 5 w 7"/>
                  <a:gd name="T1" fmla="*/ 3 h 5"/>
                  <a:gd name="T2" fmla="*/ 5 w 7"/>
                  <a:gd name="T3" fmla="*/ 4 h 5"/>
                  <a:gd name="T4" fmla="*/ 7 w 7"/>
                  <a:gd name="T5" fmla="*/ 5 h 5"/>
                  <a:gd name="T6" fmla="*/ 7 w 7"/>
                  <a:gd name="T7" fmla="*/ 5 h 5"/>
                  <a:gd name="T8" fmla="*/ 5 w 7"/>
                  <a:gd name="T9" fmla="*/ 3 h 5"/>
                  <a:gd name="T10" fmla="*/ 0 w 7"/>
                  <a:gd name="T11" fmla="*/ 0 h 5"/>
                  <a:gd name="T12" fmla="*/ 0 w 7"/>
                  <a:gd name="T13" fmla="*/ 0 h 5"/>
                  <a:gd name="T14" fmla="*/ 2 w 7"/>
                  <a:gd name="T15" fmla="*/ 2 h 5"/>
                  <a:gd name="T16" fmla="*/ 2 w 7"/>
                  <a:gd name="T17" fmla="*/ 2 h 5"/>
                  <a:gd name="T18" fmla="*/ 0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4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6" name="Freeform 10179"/>
              <p:cNvSpPr>
                <a:spLocks noEditPoints="1"/>
              </p:cNvSpPr>
              <p:nvPr/>
            </p:nvSpPr>
            <p:spPr bwMode="auto">
              <a:xfrm>
                <a:off x="-47" y="3557"/>
                <a:ext cx="24" cy="18"/>
              </a:xfrm>
              <a:custGeom>
                <a:avLst/>
                <a:gdLst>
                  <a:gd name="T0" fmla="*/ 5 w 10"/>
                  <a:gd name="T1" fmla="*/ 7 h 8"/>
                  <a:gd name="T2" fmla="*/ 5 w 10"/>
                  <a:gd name="T3" fmla="*/ 7 h 8"/>
                  <a:gd name="T4" fmla="*/ 7 w 10"/>
                  <a:gd name="T5" fmla="*/ 8 h 8"/>
                  <a:gd name="T6" fmla="*/ 8 w 10"/>
                  <a:gd name="T7" fmla="*/ 8 h 8"/>
                  <a:gd name="T8" fmla="*/ 5 w 10"/>
                  <a:gd name="T9" fmla="*/ 7 h 8"/>
                  <a:gd name="T10" fmla="*/ 0 w 10"/>
                  <a:gd name="T11" fmla="*/ 4 h 8"/>
                  <a:gd name="T12" fmla="*/ 0 w 10"/>
                  <a:gd name="T13" fmla="*/ 4 h 8"/>
                  <a:gd name="T14" fmla="*/ 3 w 10"/>
                  <a:gd name="T15" fmla="*/ 6 h 8"/>
                  <a:gd name="T16" fmla="*/ 3 w 10"/>
                  <a:gd name="T17" fmla="*/ 5 h 8"/>
                  <a:gd name="T18" fmla="*/ 0 w 10"/>
                  <a:gd name="T19" fmla="*/ 4 h 8"/>
                  <a:gd name="T20" fmla="*/ 7 w 10"/>
                  <a:gd name="T21" fmla="*/ 4 h 8"/>
                  <a:gd name="T22" fmla="*/ 7 w 10"/>
                  <a:gd name="T23" fmla="*/ 4 h 8"/>
                  <a:gd name="T24" fmla="*/ 9 w 10"/>
                  <a:gd name="T25" fmla="*/ 5 h 8"/>
                  <a:gd name="T26" fmla="*/ 10 w 10"/>
                  <a:gd name="T27" fmla="*/ 5 h 8"/>
                  <a:gd name="T28" fmla="*/ 7 w 10"/>
                  <a:gd name="T29" fmla="*/ 4 h 8"/>
                  <a:gd name="T30" fmla="*/ 7 w 10"/>
                  <a:gd name="T31" fmla="*/ 3 h 8"/>
                  <a:gd name="T32" fmla="*/ 7 w 10"/>
                  <a:gd name="T33" fmla="*/ 3 h 8"/>
                  <a:gd name="T34" fmla="*/ 10 w 10"/>
                  <a:gd name="T35" fmla="*/ 5 h 8"/>
                  <a:gd name="T36" fmla="*/ 10 w 10"/>
                  <a:gd name="T37" fmla="*/ 4 h 8"/>
                  <a:gd name="T38" fmla="*/ 7 w 10"/>
                  <a:gd name="T39" fmla="*/ 3 h 8"/>
                  <a:gd name="T40" fmla="*/ 2 w 10"/>
                  <a:gd name="T41" fmla="*/ 0 h 8"/>
                  <a:gd name="T42" fmla="*/ 2 w 10"/>
                  <a:gd name="T43" fmla="*/ 0 h 8"/>
                  <a:gd name="T44" fmla="*/ 5 w 10"/>
                  <a:gd name="T45" fmla="*/ 2 h 8"/>
                  <a:gd name="T46" fmla="*/ 5 w 10"/>
                  <a:gd name="T47" fmla="*/ 2 h 8"/>
                  <a:gd name="T48" fmla="*/ 2 w 10"/>
                  <a:gd name="T49" fmla="*/ 0 h 8"/>
                  <a:gd name="T50" fmla="*/ 3 w 10"/>
                  <a:gd name="T51" fmla="*/ 0 h 8"/>
                  <a:gd name="T52" fmla="*/ 5 w 10"/>
                  <a:gd name="T53" fmla="*/ 1 h 8"/>
                  <a:gd name="T54" fmla="*/ 5 w 10"/>
                  <a:gd name="T55" fmla="*/ 1 h 8"/>
                  <a:gd name="T56" fmla="*/ 3 w 10"/>
                  <a:gd name="T5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6" y="7"/>
                      <a:pt x="5" y="7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5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5"/>
                      <a:pt x="8" y="4"/>
                      <a:pt x="7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8" y="4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9" y="4"/>
                      <a:pt x="8" y="3"/>
                      <a:pt x="7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moveTo>
                      <a:pt x="3" y="0"/>
                    </a:move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7" name="Freeform 10180"/>
              <p:cNvSpPr>
                <a:spLocks noEditPoints="1"/>
              </p:cNvSpPr>
              <p:nvPr/>
            </p:nvSpPr>
            <p:spPr bwMode="auto">
              <a:xfrm>
                <a:off x="-30" y="3531"/>
                <a:ext cx="23" cy="16"/>
              </a:xfrm>
              <a:custGeom>
                <a:avLst/>
                <a:gdLst>
                  <a:gd name="T0" fmla="*/ 6 w 10"/>
                  <a:gd name="T1" fmla="*/ 6 h 7"/>
                  <a:gd name="T2" fmla="*/ 5 w 10"/>
                  <a:gd name="T3" fmla="*/ 6 h 7"/>
                  <a:gd name="T4" fmla="*/ 8 w 10"/>
                  <a:gd name="T5" fmla="*/ 7 h 7"/>
                  <a:gd name="T6" fmla="*/ 8 w 10"/>
                  <a:gd name="T7" fmla="*/ 7 h 7"/>
                  <a:gd name="T8" fmla="*/ 6 w 10"/>
                  <a:gd name="T9" fmla="*/ 6 h 7"/>
                  <a:gd name="T10" fmla="*/ 6 w 10"/>
                  <a:gd name="T11" fmla="*/ 5 h 7"/>
                  <a:gd name="T12" fmla="*/ 6 w 10"/>
                  <a:gd name="T13" fmla="*/ 5 h 7"/>
                  <a:gd name="T14" fmla="*/ 8 w 10"/>
                  <a:gd name="T15" fmla="*/ 7 h 7"/>
                  <a:gd name="T16" fmla="*/ 8 w 10"/>
                  <a:gd name="T17" fmla="*/ 7 h 7"/>
                  <a:gd name="T18" fmla="*/ 6 w 10"/>
                  <a:gd name="T19" fmla="*/ 5 h 7"/>
                  <a:gd name="T20" fmla="*/ 7 w 10"/>
                  <a:gd name="T21" fmla="*/ 3 h 7"/>
                  <a:gd name="T22" fmla="*/ 7 w 10"/>
                  <a:gd name="T23" fmla="*/ 3 h 7"/>
                  <a:gd name="T24" fmla="*/ 9 w 10"/>
                  <a:gd name="T25" fmla="*/ 5 h 7"/>
                  <a:gd name="T26" fmla="*/ 10 w 10"/>
                  <a:gd name="T27" fmla="*/ 5 h 7"/>
                  <a:gd name="T28" fmla="*/ 7 w 10"/>
                  <a:gd name="T29" fmla="*/ 3 h 7"/>
                  <a:gd name="T30" fmla="*/ 0 w 10"/>
                  <a:gd name="T31" fmla="*/ 2 h 7"/>
                  <a:gd name="T32" fmla="*/ 0 w 10"/>
                  <a:gd name="T33" fmla="*/ 3 h 7"/>
                  <a:gd name="T34" fmla="*/ 3 w 10"/>
                  <a:gd name="T35" fmla="*/ 4 h 7"/>
                  <a:gd name="T36" fmla="*/ 3 w 10"/>
                  <a:gd name="T37" fmla="*/ 4 h 7"/>
                  <a:gd name="T38" fmla="*/ 0 w 10"/>
                  <a:gd name="T39" fmla="*/ 2 h 7"/>
                  <a:gd name="T40" fmla="*/ 0 w 10"/>
                  <a:gd name="T41" fmla="*/ 2 h 7"/>
                  <a:gd name="T42" fmla="*/ 0 w 10"/>
                  <a:gd name="T43" fmla="*/ 2 h 7"/>
                  <a:gd name="T44" fmla="*/ 3 w 10"/>
                  <a:gd name="T45" fmla="*/ 4 h 7"/>
                  <a:gd name="T46" fmla="*/ 3 w 10"/>
                  <a:gd name="T47" fmla="*/ 4 h 7"/>
                  <a:gd name="T48" fmla="*/ 0 w 10"/>
                  <a:gd name="T49" fmla="*/ 2 h 7"/>
                  <a:gd name="T50" fmla="*/ 2 w 10"/>
                  <a:gd name="T51" fmla="*/ 0 h 7"/>
                  <a:gd name="T52" fmla="*/ 1 w 10"/>
                  <a:gd name="T53" fmla="*/ 0 h 7"/>
                  <a:gd name="T54" fmla="*/ 4 w 10"/>
                  <a:gd name="T55" fmla="*/ 2 h 7"/>
                  <a:gd name="T56" fmla="*/ 4 w 10"/>
                  <a:gd name="T57" fmla="*/ 1 h 7"/>
                  <a:gd name="T58" fmla="*/ 2 w 10"/>
                  <a:gd name="T5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7">
                    <a:moveTo>
                      <a:pt x="6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6" y="6"/>
                      <a:pt x="6" y="6"/>
                    </a:cubicBezTo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6" y="5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8" name="Freeform 10181"/>
              <p:cNvSpPr>
                <a:spLocks noEditPoints="1"/>
              </p:cNvSpPr>
              <p:nvPr/>
            </p:nvSpPr>
            <p:spPr bwMode="auto">
              <a:xfrm>
                <a:off x="-26" y="3526"/>
                <a:ext cx="22" cy="14"/>
              </a:xfrm>
              <a:custGeom>
                <a:avLst/>
                <a:gdLst>
                  <a:gd name="T0" fmla="*/ 5 w 9"/>
                  <a:gd name="T1" fmla="*/ 5 h 6"/>
                  <a:gd name="T2" fmla="*/ 5 w 9"/>
                  <a:gd name="T3" fmla="*/ 5 h 6"/>
                  <a:gd name="T4" fmla="*/ 8 w 9"/>
                  <a:gd name="T5" fmla="*/ 6 h 6"/>
                  <a:gd name="T6" fmla="*/ 8 w 9"/>
                  <a:gd name="T7" fmla="*/ 6 h 6"/>
                  <a:gd name="T8" fmla="*/ 5 w 9"/>
                  <a:gd name="T9" fmla="*/ 5 h 6"/>
                  <a:gd name="T10" fmla="*/ 6 w 9"/>
                  <a:gd name="T11" fmla="*/ 4 h 6"/>
                  <a:gd name="T12" fmla="*/ 6 w 9"/>
                  <a:gd name="T13" fmla="*/ 4 h 6"/>
                  <a:gd name="T14" fmla="*/ 8 w 9"/>
                  <a:gd name="T15" fmla="*/ 6 h 6"/>
                  <a:gd name="T16" fmla="*/ 9 w 9"/>
                  <a:gd name="T17" fmla="*/ 5 h 6"/>
                  <a:gd name="T18" fmla="*/ 6 w 9"/>
                  <a:gd name="T19" fmla="*/ 4 h 6"/>
                  <a:gd name="T20" fmla="*/ 0 w 9"/>
                  <a:gd name="T21" fmla="*/ 1 h 6"/>
                  <a:gd name="T22" fmla="*/ 0 w 9"/>
                  <a:gd name="T23" fmla="*/ 1 h 6"/>
                  <a:gd name="T24" fmla="*/ 2 w 9"/>
                  <a:gd name="T25" fmla="*/ 3 h 6"/>
                  <a:gd name="T26" fmla="*/ 2 w 9"/>
                  <a:gd name="T27" fmla="*/ 3 h 6"/>
                  <a:gd name="T28" fmla="*/ 0 w 9"/>
                  <a:gd name="T29" fmla="*/ 1 h 6"/>
                  <a:gd name="T30" fmla="*/ 0 w 9"/>
                  <a:gd name="T31" fmla="*/ 0 h 6"/>
                  <a:gd name="T32" fmla="*/ 0 w 9"/>
                  <a:gd name="T33" fmla="*/ 1 h 6"/>
                  <a:gd name="T34" fmla="*/ 3 w 9"/>
                  <a:gd name="T35" fmla="*/ 2 h 6"/>
                  <a:gd name="T36" fmla="*/ 3 w 9"/>
                  <a:gd name="T37" fmla="*/ 2 h 6"/>
                  <a:gd name="T38" fmla="*/ 0 w 9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6"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5"/>
                      <a:pt x="7" y="4"/>
                      <a:pt x="6" y="4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9" name="Freeform 10182"/>
              <p:cNvSpPr>
                <a:spLocks noEditPoints="1"/>
              </p:cNvSpPr>
              <p:nvPr/>
            </p:nvSpPr>
            <p:spPr bwMode="auto">
              <a:xfrm>
                <a:off x="-16" y="3507"/>
                <a:ext cx="23" cy="14"/>
              </a:xfrm>
              <a:custGeom>
                <a:avLst/>
                <a:gdLst>
                  <a:gd name="T0" fmla="*/ 7 w 10"/>
                  <a:gd name="T1" fmla="*/ 4 h 6"/>
                  <a:gd name="T2" fmla="*/ 6 w 10"/>
                  <a:gd name="T3" fmla="*/ 5 h 6"/>
                  <a:gd name="T4" fmla="*/ 9 w 10"/>
                  <a:gd name="T5" fmla="*/ 6 h 6"/>
                  <a:gd name="T6" fmla="*/ 9 w 10"/>
                  <a:gd name="T7" fmla="*/ 6 h 6"/>
                  <a:gd name="T8" fmla="*/ 7 w 10"/>
                  <a:gd name="T9" fmla="*/ 4 h 6"/>
                  <a:gd name="T10" fmla="*/ 7 w 10"/>
                  <a:gd name="T11" fmla="*/ 3 h 6"/>
                  <a:gd name="T12" fmla="*/ 7 w 10"/>
                  <a:gd name="T13" fmla="*/ 3 h 6"/>
                  <a:gd name="T14" fmla="*/ 10 w 10"/>
                  <a:gd name="T15" fmla="*/ 5 h 6"/>
                  <a:gd name="T16" fmla="*/ 10 w 10"/>
                  <a:gd name="T17" fmla="*/ 5 h 6"/>
                  <a:gd name="T18" fmla="*/ 7 w 10"/>
                  <a:gd name="T19" fmla="*/ 3 h 6"/>
                  <a:gd name="T20" fmla="*/ 1 w 10"/>
                  <a:gd name="T21" fmla="*/ 1 h 6"/>
                  <a:gd name="T22" fmla="*/ 0 w 10"/>
                  <a:gd name="T23" fmla="*/ 1 h 6"/>
                  <a:gd name="T24" fmla="*/ 3 w 10"/>
                  <a:gd name="T25" fmla="*/ 3 h 6"/>
                  <a:gd name="T26" fmla="*/ 3 w 10"/>
                  <a:gd name="T27" fmla="*/ 2 h 6"/>
                  <a:gd name="T28" fmla="*/ 1 w 10"/>
                  <a:gd name="T29" fmla="*/ 1 h 6"/>
                  <a:gd name="T30" fmla="*/ 1 w 10"/>
                  <a:gd name="T31" fmla="*/ 0 h 6"/>
                  <a:gd name="T32" fmla="*/ 1 w 10"/>
                  <a:gd name="T33" fmla="*/ 0 h 6"/>
                  <a:gd name="T34" fmla="*/ 4 w 10"/>
                  <a:gd name="T35" fmla="*/ 1 h 6"/>
                  <a:gd name="T36" fmla="*/ 4 w 10"/>
                  <a:gd name="T37" fmla="*/ 1 h 6"/>
                  <a:gd name="T38" fmla="*/ 1 w 10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7" y="5"/>
                      <a:pt x="7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8" y="4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3"/>
                    </a:cubicBezTo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0" name="Freeform 10183"/>
              <p:cNvSpPr>
                <a:spLocks noEditPoints="1"/>
              </p:cNvSpPr>
              <p:nvPr/>
            </p:nvSpPr>
            <p:spPr bwMode="auto">
              <a:xfrm>
                <a:off x="-94" y="3649"/>
                <a:ext cx="16" cy="9"/>
              </a:xfrm>
              <a:custGeom>
                <a:avLst/>
                <a:gdLst>
                  <a:gd name="T0" fmla="*/ 4 w 7"/>
                  <a:gd name="T1" fmla="*/ 2 h 4"/>
                  <a:gd name="T2" fmla="*/ 3 w 7"/>
                  <a:gd name="T3" fmla="*/ 3 h 4"/>
                  <a:gd name="T4" fmla="*/ 6 w 7"/>
                  <a:gd name="T5" fmla="*/ 4 h 4"/>
                  <a:gd name="T6" fmla="*/ 7 w 7"/>
                  <a:gd name="T7" fmla="*/ 3 h 4"/>
                  <a:gd name="T8" fmla="*/ 4 w 7"/>
                  <a:gd name="T9" fmla="*/ 2 h 4"/>
                  <a:gd name="T10" fmla="*/ 1 w 7"/>
                  <a:gd name="T11" fmla="*/ 0 h 4"/>
                  <a:gd name="T12" fmla="*/ 0 w 7"/>
                  <a:gd name="T13" fmla="*/ 1 h 4"/>
                  <a:gd name="T14" fmla="*/ 3 w 7"/>
                  <a:gd name="T15" fmla="*/ 2 h 4"/>
                  <a:gd name="T16" fmla="*/ 3 w 7"/>
                  <a:gd name="T17" fmla="*/ 1 h 4"/>
                  <a:gd name="T18" fmla="*/ 1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6" y="3"/>
                      <a:pt x="5" y="2"/>
                      <a:pt x="4" y="2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1" name="Freeform 10184"/>
              <p:cNvSpPr>
                <a:spLocks noEditPoints="1"/>
              </p:cNvSpPr>
              <p:nvPr/>
            </p:nvSpPr>
            <p:spPr bwMode="auto">
              <a:xfrm>
                <a:off x="-210" y="3837"/>
                <a:ext cx="17" cy="22"/>
              </a:xfrm>
              <a:custGeom>
                <a:avLst/>
                <a:gdLst>
                  <a:gd name="T0" fmla="*/ 0 w 7"/>
                  <a:gd name="T1" fmla="*/ 7 h 9"/>
                  <a:gd name="T2" fmla="*/ 0 w 7"/>
                  <a:gd name="T3" fmla="*/ 7 h 9"/>
                  <a:gd name="T4" fmla="*/ 3 w 7"/>
                  <a:gd name="T5" fmla="*/ 9 h 9"/>
                  <a:gd name="T6" fmla="*/ 3 w 7"/>
                  <a:gd name="T7" fmla="*/ 9 h 9"/>
                  <a:gd name="T8" fmla="*/ 0 w 7"/>
                  <a:gd name="T9" fmla="*/ 7 h 9"/>
                  <a:gd name="T10" fmla="*/ 4 w 7"/>
                  <a:gd name="T11" fmla="*/ 0 h 9"/>
                  <a:gd name="T12" fmla="*/ 4 w 7"/>
                  <a:gd name="T13" fmla="*/ 1 h 9"/>
                  <a:gd name="T14" fmla="*/ 7 w 7"/>
                  <a:gd name="T15" fmla="*/ 2 h 9"/>
                  <a:gd name="T16" fmla="*/ 7 w 7"/>
                  <a:gd name="T17" fmla="*/ 2 h 9"/>
                  <a:gd name="T18" fmla="*/ 4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1" y="8"/>
                      <a:pt x="0" y="7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2" name="Freeform 10185"/>
              <p:cNvSpPr>
                <a:spLocks noEditPoints="1"/>
              </p:cNvSpPr>
              <p:nvPr/>
            </p:nvSpPr>
            <p:spPr bwMode="auto">
              <a:xfrm>
                <a:off x="-250" y="3573"/>
                <a:ext cx="217" cy="345"/>
              </a:xfrm>
              <a:custGeom>
                <a:avLst/>
                <a:gdLst>
                  <a:gd name="T0" fmla="*/ 1 w 92"/>
                  <a:gd name="T1" fmla="*/ 144 h 146"/>
                  <a:gd name="T2" fmla="*/ 2 w 92"/>
                  <a:gd name="T3" fmla="*/ 142 h 146"/>
                  <a:gd name="T4" fmla="*/ 10 w 92"/>
                  <a:gd name="T5" fmla="*/ 139 h 146"/>
                  <a:gd name="T6" fmla="*/ 12 w 92"/>
                  <a:gd name="T7" fmla="*/ 126 h 146"/>
                  <a:gd name="T8" fmla="*/ 12 w 92"/>
                  <a:gd name="T9" fmla="*/ 126 h 146"/>
                  <a:gd name="T10" fmla="*/ 20 w 92"/>
                  <a:gd name="T11" fmla="*/ 122 h 146"/>
                  <a:gd name="T12" fmla="*/ 21 w 92"/>
                  <a:gd name="T13" fmla="*/ 120 h 146"/>
                  <a:gd name="T14" fmla="*/ 18 w 92"/>
                  <a:gd name="T15" fmla="*/ 117 h 146"/>
                  <a:gd name="T16" fmla="*/ 19 w 92"/>
                  <a:gd name="T17" fmla="*/ 115 h 146"/>
                  <a:gd name="T18" fmla="*/ 19 w 92"/>
                  <a:gd name="T19" fmla="*/ 115 h 146"/>
                  <a:gd name="T20" fmla="*/ 23 w 92"/>
                  <a:gd name="T21" fmla="*/ 115 h 146"/>
                  <a:gd name="T22" fmla="*/ 26 w 92"/>
                  <a:gd name="T23" fmla="*/ 110 h 146"/>
                  <a:gd name="T24" fmla="*/ 27 w 92"/>
                  <a:gd name="T25" fmla="*/ 103 h 146"/>
                  <a:gd name="T26" fmla="*/ 30 w 92"/>
                  <a:gd name="T27" fmla="*/ 98 h 146"/>
                  <a:gd name="T28" fmla="*/ 32 w 92"/>
                  <a:gd name="T29" fmla="*/ 99 h 146"/>
                  <a:gd name="T30" fmla="*/ 32 w 92"/>
                  <a:gd name="T31" fmla="*/ 99 h 146"/>
                  <a:gd name="T32" fmla="*/ 35 w 92"/>
                  <a:gd name="T33" fmla="*/ 88 h 146"/>
                  <a:gd name="T34" fmla="*/ 35 w 92"/>
                  <a:gd name="T35" fmla="*/ 88 h 146"/>
                  <a:gd name="T36" fmla="*/ 43 w 92"/>
                  <a:gd name="T37" fmla="*/ 82 h 146"/>
                  <a:gd name="T38" fmla="*/ 44 w 92"/>
                  <a:gd name="T39" fmla="*/ 73 h 146"/>
                  <a:gd name="T40" fmla="*/ 52 w 92"/>
                  <a:gd name="T41" fmla="*/ 68 h 146"/>
                  <a:gd name="T42" fmla="*/ 58 w 92"/>
                  <a:gd name="T43" fmla="*/ 59 h 146"/>
                  <a:gd name="T44" fmla="*/ 61 w 92"/>
                  <a:gd name="T45" fmla="*/ 48 h 146"/>
                  <a:gd name="T46" fmla="*/ 59 w 92"/>
                  <a:gd name="T47" fmla="*/ 45 h 146"/>
                  <a:gd name="T48" fmla="*/ 59 w 92"/>
                  <a:gd name="T49" fmla="*/ 45 h 146"/>
                  <a:gd name="T50" fmla="*/ 67 w 92"/>
                  <a:gd name="T51" fmla="*/ 43 h 146"/>
                  <a:gd name="T52" fmla="*/ 62 w 92"/>
                  <a:gd name="T53" fmla="*/ 46 h 146"/>
                  <a:gd name="T54" fmla="*/ 65 w 92"/>
                  <a:gd name="T55" fmla="*/ 41 h 146"/>
                  <a:gd name="T56" fmla="*/ 63 w 92"/>
                  <a:gd name="T57" fmla="*/ 38 h 146"/>
                  <a:gd name="T58" fmla="*/ 63 w 92"/>
                  <a:gd name="T59" fmla="*/ 38 h 146"/>
                  <a:gd name="T60" fmla="*/ 72 w 92"/>
                  <a:gd name="T61" fmla="*/ 36 h 146"/>
                  <a:gd name="T62" fmla="*/ 68 w 92"/>
                  <a:gd name="T63" fmla="*/ 36 h 146"/>
                  <a:gd name="T64" fmla="*/ 71 w 92"/>
                  <a:gd name="T65" fmla="*/ 32 h 146"/>
                  <a:gd name="T66" fmla="*/ 73 w 92"/>
                  <a:gd name="T67" fmla="*/ 29 h 146"/>
                  <a:gd name="T68" fmla="*/ 73 w 92"/>
                  <a:gd name="T69" fmla="*/ 29 h 146"/>
                  <a:gd name="T70" fmla="*/ 71 w 92"/>
                  <a:gd name="T71" fmla="*/ 29 h 146"/>
                  <a:gd name="T72" fmla="*/ 72 w 92"/>
                  <a:gd name="T73" fmla="*/ 29 h 146"/>
                  <a:gd name="T74" fmla="*/ 77 w 92"/>
                  <a:gd name="T75" fmla="*/ 23 h 146"/>
                  <a:gd name="T76" fmla="*/ 73 w 92"/>
                  <a:gd name="T77" fmla="*/ 20 h 146"/>
                  <a:gd name="T78" fmla="*/ 74 w 92"/>
                  <a:gd name="T79" fmla="*/ 21 h 146"/>
                  <a:gd name="T80" fmla="*/ 80 w 92"/>
                  <a:gd name="T81" fmla="*/ 24 h 146"/>
                  <a:gd name="T82" fmla="*/ 73 w 92"/>
                  <a:gd name="T83" fmla="*/ 20 h 146"/>
                  <a:gd name="T84" fmla="*/ 80 w 92"/>
                  <a:gd name="T85" fmla="*/ 17 h 146"/>
                  <a:gd name="T86" fmla="*/ 79 w 92"/>
                  <a:gd name="T87" fmla="*/ 19 h 146"/>
                  <a:gd name="T88" fmla="*/ 75 w 92"/>
                  <a:gd name="T89" fmla="*/ 17 h 146"/>
                  <a:gd name="T90" fmla="*/ 75 w 92"/>
                  <a:gd name="T91" fmla="*/ 17 h 146"/>
                  <a:gd name="T92" fmla="*/ 79 w 92"/>
                  <a:gd name="T93" fmla="*/ 16 h 146"/>
                  <a:gd name="T94" fmla="*/ 85 w 92"/>
                  <a:gd name="T95" fmla="*/ 9 h 146"/>
                  <a:gd name="T96" fmla="*/ 82 w 92"/>
                  <a:gd name="T97" fmla="*/ 4 h 146"/>
                  <a:gd name="T98" fmla="*/ 84 w 92"/>
                  <a:gd name="T99" fmla="*/ 5 h 146"/>
                  <a:gd name="T100" fmla="*/ 91 w 92"/>
                  <a:gd name="T101" fmla="*/ 6 h 146"/>
                  <a:gd name="T102" fmla="*/ 83 w 92"/>
                  <a:gd name="T103" fmla="*/ 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2" h="146">
                    <a:moveTo>
                      <a:pt x="2" y="142"/>
                    </a:moveTo>
                    <a:cubicBezTo>
                      <a:pt x="1" y="144"/>
                      <a:pt x="1" y="144"/>
                      <a:pt x="1" y="144"/>
                    </a:cubicBezTo>
                    <a:cubicBezTo>
                      <a:pt x="2" y="144"/>
                      <a:pt x="2" y="144"/>
                      <a:pt x="1" y="144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0" y="144"/>
                      <a:pt x="1" y="144"/>
                      <a:pt x="3" y="146"/>
                    </a:cubicBezTo>
                    <a:cubicBezTo>
                      <a:pt x="3" y="145"/>
                      <a:pt x="3" y="144"/>
                      <a:pt x="3" y="142"/>
                    </a:cubicBezTo>
                    <a:cubicBezTo>
                      <a:pt x="2" y="142"/>
                      <a:pt x="2" y="142"/>
                      <a:pt x="2" y="142"/>
                    </a:cubicBezTo>
                    <a:moveTo>
                      <a:pt x="10" y="129"/>
                    </a:moveTo>
                    <a:cubicBezTo>
                      <a:pt x="6" y="137"/>
                      <a:pt x="6" y="137"/>
                      <a:pt x="6" y="137"/>
                    </a:cubicBezTo>
                    <a:cubicBezTo>
                      <a:pt x="8" y="138"/>
                      <a:pt x="8" y="138"/>
                      <a:pt x="8" y="138"/>
                    </a:cubicBezTo>
                    <a:cubicBezTo>
                      <a:pt x="10" y="139"/>
                      <a:pt x="10" y="139"/>
                      <a:pt x="10" y="139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1"/>
                      <a:pt x="12" y="130"/>
                      <a:pt x="10" y="129"/>
                    </a:cubicBezTo>
                    <a:moveTo>
                      <a:pt x="12" y="126"/>
                    </a:moveTo>
                    <a:cubicBezTo>
                      <a:pt x="12" y="126"/>
                      <a:pt x="12" y="126"/>
                      <a:pt x="12" y="126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5" y="127"/>
                      <a:pt x="14" y="127"/>
                      <a:pt x="12" y="126"/>
                    </a:cubicBezTo>
                    <a:moveTo>
                      <a:pt x="16" y="120"/>
                    </a:moveTo>
                    <a:cubicBezTo>
                      <a:pt x="15" y="121"/>
                      <a:pt x="15" y="121"/>
                      <a:pt x="15" y="121"/>
                    </a:cubicBezTo>
                    <a:cubicBezTo>
                      <a:pt x="16" y="122"/>
                      <a:pt x="17" y="123"/>
                      <a:pt x="18" y="124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18" y="121"/>
                      <a:pt x="17" y="120"/>
                      <a:pt x="16" y="120"/>
                    </a:cubicBezTo>
                    <a:moveTo>
                      <a:pt x="18" y="117"/>
                    </a:moveTo>
                    <a:cubicBezTo>
                      <a:pt x="17" y="118"/>
                      <a:pt x="17" y="118"/>
                      <a:pt x="17" y="118"/>
                    </a:cubicBezTo>
                    <a:cubicBezTo>
                      <a:pt x="19" y="118"/>
                      <a:pt x="20" y="119"/>
                      <a:pt x="21" y="120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20" y="118"/>
                      <a:pt x="19" y="118"/>
                      <a:pt x="18" y="117"/>
                    </a:cubicBezTo>
                    <a:moveTo>
                      <a:pt x="19" y="116"/>
                    </a:moveTo>
                    <a:cubicBezTo>
                      <a:pt x="18" y="117"/>
                      <a:pt x="18" y="117"/>
                      <a:pt x="18" y="117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1" y="117"/>
                      <a:pt x="20" y="117"/>
                      <a:pt x="19" y="116"/>
                    </a:cubicBezTo>
                    <a:moveTo>
                      <a:pt x="19" y="115"/>
                    </a:moveTo>
                    <a:cubicBezTo>
                      <a:pt x="19" y="116"/>
                      <a:pt x="19" y="116"/>
                      <a:pt x="19" y="116"/>
                    </a:cubicBezTo>
                    <a:cubicBezTo>
                      <a:pt x="20" y="116"/>
                      <a:pt x="21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1" y="117"/>
                      <a:pt x="20" y="116"/>
                      <a:pt x="19" y="115"/>
                    </a:cubicBezTo>
                    <a:moveTo>
                      <a:pt x="20" y="113"/>
                    </a:moveTo>
                    <a:cubicBezTo>
                      <a:pt x="20" y="114"/>
                      <a:pt x="20" y="114"/>
                      <a:pt x="20" y="114"/>
                    </a:cubicBezTo>
                    <a:cubicBezTo>
                      <a:pt x="21" y="115"/>
                      <a:pt x="22" y="115"/>
                      <a:pt x="23" y="116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4"/>
                      <a:pt x="21" y="114"/>
                      <a:pt x="20" y="113"/>
                    </a:cubicBezTo>
                    <a:moveTo>
                      <a:pt x="26" y="104"/>
                    </a:move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09"/>
                      <a:pt x="25" y="110"/>
                      <a:pt x="26" y="110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5"/>
                      <a:pt x="27" y="104"/>
                      <a:pt x="26" y="104"/>
                    </a:cubicBezTo>
                    <a:moveTo>
                      <a:pt x="27" y="103"/>
                    </a:moveTo>
                    <a:cubicBezTo>
                      <a:pt x="27" y="103"/>
                      <a:pt x="27" y="103"/>
                      <a:pt x="27" y="103"/>
                    </a:cubicBezTo>
                    <a:cubicBezTo>
                      <a:pt x="28" y="103"/>
                      <a:pt x="28" y="104"/>
                      <a:pt x="29" y="104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9" y="104"/>
                      <a:pt x="28" y="103"/>
                      <a:pt x="27" y="103"/>
                    </a:cubicBezTo>
                    <a:moveTo>
                      <a:pt x="30" y="98"/>
                    </a:moveTo>
                    <a:cubicBezTo>
                      <a:pt x="30" y="98"/>
                      <a:pt x="30" y="98"/>
                      <a:pt x="30" y="98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8" y="103"/>
                      <a:pt x="29" y="104"/>
                      <a:pt x="29" y="104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31" y="99"/>
                      <a:pt x="31" y="99"/>
                      <a:pt x="30" y="98"/>
                    </a:cubicBezTo>
                    <a:moveTo>
                      <a:pt x="34" y="91"/>
                    </a:moveTo>
                    <a:cubicBezTo>
                      <a:pt x="32" y="93"/>
                      <a:pt x="31" y="96"/>
                      <a:pt x="30" y="98"/>
                    </a:cubicBezTo>
                    <a:cubicBezTo>
                      <a:pt x="31" y="98"/>
                      <a:pt x="31" y="99"/>
                      <a:pt x="32" y="99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2"/>
                      <a:pt x="35" y="92"/>
                      <a:pt x="34" y="91"/>
                    </a:cubicBezTo>
                    <a:moveTo>
                      <a:pt x="35" y="88"/>
                    </a:moveTo>
                    <a:cubicBezTo>
                      <a:pt x="35" y="88"/>
                      <a:pt x="35" y="89"/>
                      <a:pt x="35" y="89"/>
                    </a:cubicBezTo>
                    <a:cubicBezTo>
                      <a:pt x="36" y="90"/>
                      <a:pt x="37" y="90"/>
                      <a:pt x="38" y="91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7" y="89"/>
                      <a:pt x="36" y="88"/>
                      <a:pt x="35" y="88"/>
                    </a:cubicBezTo>
                    <a:moveTo>
                      <a:pt x="40" y="80"/>
                    </a:moveTo>
                    <a:cubicBezTo>
                      <a:pt x="39" y="82"/>
                      <a:pt x="37" y="85"/>
                      <a:pt x="36" y="87"/>
                    </a:cubicBezTo>
                    <a:cubicBezTo>
                      <a:pt x="37" y="88"/>
                      <a:pt x="38" y="88"/>
                      <a:pt x="39" y="89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3" y="82"/>
                      <a:pt x="43" y="82"/>
                      <a:pt x="44" y="82"/>
                    </a:cubicBezTo>
                    <a:cubicBezTo>
                      <a:pt x="42" y="81"/>
                      <a:pt x="41" y="80"/>
                      <a:pt x="40" y="80"/>
                    </a:cubicBezTo>
                    <a:moveTo>
                      <a:pt x="48" y="66"/>
                    </a:moveTo>
                    <a:cubicBezTo>
                      <a:pt x="47" y="68"/>
                      <a:pt x="45" y="70"/>
                      <a:pt x="44" y="73"/>
                    </a:cubicBezTo>
                    <a:cubicBezTo>
                      <a:pt x="44" y="73"/>
                      <a:pt x="43" y="74"/>
                      <a:pt x="43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8" y="74"/>
                      <a:pt x="50" y="71"/>
                      <a:pt x="52" y="68"/>
                    </a:cubicBezTo>
                    <a:cubicBezTo>
                      <a:pt x="48" y="66"/>
                      <a:pt x="48" y="66"/>
                      <a:pt x="48" y="66"/>
                    </a:cubicBezTo>
                    <a:moveTo>
                      <a:pt x="57" y="49"/>
                    </a:moveTo>
                    <a:cubicBezTo>
                      <a:pt x="56" y="51"/>
                      <a:pt x="55" y="54"/>
                      <a:pt x="53" y="56"/>
                    </a:cubicBezTo>
                    <a:cubicBezTo>
                      <a:pt x="55" y="57"/>
                      <a:pt x="56" y="58"/>
                      <a:pt x="58" y="59"/>
                    </a:cubicBezTo>
                    <a:cubicBezTo>
                      <a:pt x="59" y="57"/>
                      <a:pt x="61" y="54"/>
                      <a:pt x="62" y="52"/>
                    </a:cubicBezTo>
                    <a:cubicBezTo>
                      <a:pt x="60" y="51"/>
                      <a:pt x="59" y="50"/>
                      <a:pt x="57" y="49"/>
                    </a:cubicBezTo>
                    <a:moveTo>
                      <a:pt x="62" y="47"/>
                    </a:moveTo>
                    <a:cubicBezTo>
                      <a:pt x="61" y="48"/>
                      <a:pt x="61" y="48"/>
                      <a:pt x="61" y="48"/>
                    </a:cubicBezTo>
                    <a:cubicBezTo>
                      <a:pt x="62" y="48"/>
                      <a:pt x="63" y="49"/>
                      <a:pt x="64" y="49"/>
                    </a:cubicBezTo>
                    <a:cubicBezTo>
                      <a:pt x="64" y="49"/>
                      <a:pt x="64" y="48"/>
                      <a:pt x="64" y="48"/>
                    </a:cubicBezTo>
                    <a:cubicBezTo>
                      <a:pt x="62" y="47"/>
                      <a:pt x="62" y="47"/>
                      <a:pt x="62" y="47"/>
                    </a:cubicBezTo>
                    <a:moveTo>
                      <a:pt x="59" y="45"/>
                    </a:moveTo>
                    <a:cubicBezTo>
                      <a:pt x="59" y="45"/>
                      <a:pt x="59" y="46"/>
                      <a:pt x="59" y="46"/>
                    </a:cubicBezTo>
                    <a:cubicBezTo>
                      <a:pt x="59" y="47"/>
                      <a:pt x="60" y="47"/>
                      <a:pt x="61" y="48"/>
                    </a:cubicBezTo>
                    <a:cubicBezTo>
                      <a:pt x="61" y="47"/>
                      <a:pt x="62" y="47"/>
                      <a:pt x="62" y="46"/>
                    </a:cubicBezTo>
                    <a:cubicBezTo>
                      <a:pt x="59" y="45"/>
                      <a:pt x="59" y="45"/>
                      <a:pt x="59" y="45"/>
                    </a:cubicBezTo>
                    <a:moveTo>
                      <a:pt x="65" y="42"/>
                    </a:moveTo>
                    <a:cubicBezTo>
                      <a:pt x="62" y="46"/>
                      <a:pt x="62" y="46"/>
                      <a:pt x="62" y="46"/>
                    </a:cubicBezTo>
                    <a:cubicBezTo>
                      <a:pt x="63" y="47"/>
                      <a:pt x="64" y="47"/>
                      <a:pt x="65" y="48"/>
                    </a:cubicBezTo>
                    <a:cubicBezTo>
                      <a:pt x="66" y="46"/>
                      <a:pt x="67" y="45"/>
                      <a:pt x="67" y="43"/>
                    </a:cubicBezTo>
                    <a:cubicBezTo>
                      <a:pt x="67" y="43"/>
                      <a:pt x="66" y="42"/>
                      <a:pt x="65" y="42"/>
                    </a:cubicBezTo>
                    <a:moveTo>
                      <a:pt x="62" y="40"/>
                    </a:moveTo>
                    <a:cubicBezTo>
                      <a:pt x="61" y="42"/>
                      <a:pt x="60" y="43"/>
                      <a:pt x="60" y="45"/>
                    </a:cubicBezTo>
                    <a:cubicBezTo>
                      <a:pt x="60" y="45"/>
                      <a:pt x="61" y="46"/>
                      <a:pt x="62" y="46"/>
                    </a:cubicBezTo>
                    <a:cubicBezTo>
                      <a:pt x="63" y="44"/>
                      <a:pt x="64" y="43"/>
                      <a:pt x="65" y="41"/>
                    </a:cubicBezTo>
                    <a:cubicBezTo>
                      <a:pt x="64" y="41"/>
                      <a:pt x="63" y="41"/>
                      <a:pt x="62" y="40"/>
                    </a:cubicBezTo>
                    <a:moveTo>
                      <a:pt x="66" y="40"/>
                    </a:moveTo>
                    <a:cubicBezTo>
                      <a:pt x="65" y="41"/>
                      <a:pt x="65" y="41"/>
                      <a:pt x="65" y="41"/>
                    </a:cubicBezTo>
                    <a:cubicBezTo>
                      <a:pt x="66" y="42"/>
                      <a:pt x="67" y="42"/>
                      <a:pt x="68" y="43"/>
                    </a:cubicBezTo>
                    <a:cubicBezTo>
                      <a:pt x="68" y="42"/>
                      <a:pt x="68" y="42"/>
                      <a:pt x="69" y="41"/>
                    </a:cubicBezTo>
                    <a:cubicBezTo>
                      <a:pt x="68" y="41"/>
                      <a:pt x="67" y="40"/>
                      <a:pt x="66" y="40"/>
                    </a:cubicBezTo>
                    <a:moveTo>
                      <a:pt x="63" y="38"/>
                    </a:moveTo>
                    <a:cubicBezTo>
                      <a:pt x="63" y="38"/>
                      <a:pt x="63" y="39"/>
                      <a:pt x="62" y="39"/>
                    </a:cubicBezTo>
                    <a:cubicBezTo>
                      <a:pt x="63" y="40"/>
                      <a:pt x="64" y="40"/>
                      <a:pt x="65" y="41"/>
                    </a:cubicBezTo>
                    <a:cubicBezTo>
                      <a:pt x="65" y="40"/>
                      <a:pt x="65" y="40"/>
                      <a:pt x="66" y="39"/>
                    </a:cubicBezTo>
                    <a:cubicBezTo>
                      <a:pt x="65" y="39"/>
                      <a:pt x="64" y="38"/>
                      <a:pt x="63" y="38"/>
                    </a:cubicBezTo>
                    <a:moveTo>
                      <a:pt x="69" y="35"/>
                    </a:move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70" y="37"/>
                      <a:pt x="71" y="37"/>
                    </a:cubicBezTo>
                    <a:cubicBezTo>
                      <a:pt x="71" y="37"/>
                      <a:pt x="71" y="37"/>
                      <a:pt x="72" y="36"/>
                    </a:cubicBezTo>
                    <a:cubicBezTo>
                      <a:pt x="71" y="36"/>
                      <a:pt x="70" y="35"/>
                      <a:pt x="69" y="35"/>
                    </a:cubicBezTo>
                    <a:moveTo>
                      <a:pt x="66" y="33"/>
                    </a:moveTo>
                    <a:cubicBezTo>
                      <a:pt x="66" y="33"/>
                      <a:pt x="66" y="34"/>
                      <a:pt x="65" y="34"/>
                    </a:cubicBezTo>
                    <a:cubicBezTo>
                      <a:pt x="66" y="35"/>
                      <a:pt x="67" y="35"/>
                      <a:pt x="68" y="36"/>
                    </a:cubicBezTo>
                    <a:cubicBezTo>
                      <a:pt x="68" y="35"/>
                      <a:pt x="68" y="35"/>
                      <a:pt x="69" y="34"/>
                    </a:cubicBezTo>
                    <a:cubicBezTo>
                      <a:pt x="68" y="34"/>
                      <a:pt x="67" y="33"/>
                      <a:pt x="66" y="33"/>
                    </a:cubicBezTo>
                    <a:moveTo>
                      <a:pt x="72" y="30"/>
                    </a:moveTo>
                    <a:cubicBezTo>
                      <a:pt x="71" y="32"/>
                      <a:pt x="71" y="32"/>
                      <a:pt x="71" y="32"/>
                    </a:cubicBezTo>
                    <a:cubicBezTo>
                      <a:pt x="72" y="32"/>
                      <a:pt x="73" y="33"/>
                      <a:pt x="74" y="33"/>
                    </a:cubicBezTo>
                    <a:cubicBezTo>
                      <a:pt x="74" y="33"/>
                      <a:pt x="74" y="32"/>
                      <a:pt x="75" y="31"/>
                    </a:cubicBezTo>
                    <a:cubicBezTo>
                      <a:pt x="74" y="31"/>
                      <a:pt x="73" y="30"/>
                      <a:pt x="72" y="30"/>
                    </a:cubicBezTo>
                    <a:moveTo>
                      <a:pt x="73" y="29"/>
                    </a:moveTo>
                    <a:cubicBezTo>
                      <a:pt x="73" y="29"/>
                      <a:pt x="73" y="29"/>
                      <a:pt x="73" y="29"/>
                    </a:cubicBezTo>
                    <a:cubicBezTo>
                      <a:pt x="74" y="30"/>
                      <a:pt x="74" y="30"/>
                      <a:pt x="75" y="31"/>
                    </a:cubicBezTo>
                    <a:cubicBezTo>
                      <a:pt x="75" y="31"/>
                      <a:pt x="75" y="30"/>
                      <a:pt x="76" y="30"/>
                    </a:cubicBezTo>
                    <a:cubicBezTo>
                      <a:pt x="75" y="30"/>
                      <a:pt x="74" y="29"/>
                      <a:pt x="73" y="29"/>
                    </a:cubicBezTo>
                    <a:moveTo>
                      <a:pt x="69" y="28"/>
                    </a:moveTo>
                    <a:cubicBezTo>
                      <a:pt x="69" y="28"/>
                      <a:pt x="68" y="29"/>
                      <a:pt x="68" y="30"/>
                    </a:cubicBezTo>
                    <a:cubicBezTo>
                      <a:pt x="69" y="30"/>
                      <a:pt x="69" y="31"/>
                      <a:pt x="70" y="31"/>
                    </a:cubicBezTo>
                    <a:cubicBezTo>
                      <a:pt x="71" y="31"/>
                      <a:pt x="71" y="30"/>
                      <a:pt x="71" y="29"/>
                    </a:cubicBezTo>
                    <a:cubicBezTo>
                      <a:pt x="71" y="29"/>
                      <a:pt x="70" y="28"/>
                      <a:pt x="69" y="28"/>
                    </a:cubicBezTo>
                    <a:moveTo>
                      <a:pt x="70" y="27"/>
                    </a:moveTo>
                    <a:cubicBezTo>
                      <a:pt x="69" y="27"/>
                      <a:pt x="69" y="27"/>
                      <a:pt x="69" y="27"/>
                    </a:cubicBezTo>
                    <a:cubicBezTo>
                      <a:pt x="70" y="28"/>
                      <a:pt x="71" y="28"/>
                      <a:pt x="72" y="29"/>
                    </a:cubicBezTo>
                    <a:cubicBezTo>
                      <a:pt x="72" y="29"/>
                      <a:pt x="72" y="28"/>
                      <a:pt x="72" y="28"/>
                    </a:cubicBezTo>
                    <a:cubicBezTo>
                      <a:pt x="71" y="28"/>
                      <a:pt x="70" y="27"/>
                      <a:pt x="70" y="27"/>
                    </a:cubicBezTo>
                    <a:moveTo>
                      <a:pt x="77" y="23"/>
                    </a:move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4"/>
                      <a:pt x="78" y="24"/>
                      <a:pt x="79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8" y="24"/>
                      <a:pt x="78" y="23"/>
                      <a:pt x="77" y="23"/>
                    </a:cubicBezTo>
                    <a:moveTo>
                      <a:pt x="73" y="20"/>
                    </a:moveTo>
                    <a:cubicBezTo>
                      <a:pt x="73" y="20"/>
                      <a:pt x="73" y="21"/>
                      <a:pt x="73" y="21"/>
                    </a:cubicBezTo>
                    <a:cubicBezTo>
                      <a:pt x="74" y="21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6" y="22"/>
                    </a:cubicBezTo>
                    <a:cubicBezTo>
                      <a:pt x="75" y="22"/>
                      <a:pt x="75" y="21"/>
                      <a:pt x="74" y="21"/>
                    </a:cubicBezTo>
                    <a:cubicBezTo>
                      <a:pt x="74" y="21"/>
                      <a:pt x="73" y="21"/>
                      <a:pt x="73" y="20"/>
                    </a:cubicBezTo>
                    <a:moveTo>
                      <a:pt x="78" y="20"/>
                    </a:moveTo>
                    <a:cubicBezTo>
                      <a:pt x="77" y="22"/>
                      <a:pt x="77" y="22"/>
                      <a:pt x="77" y="22"/>
                    </a:cubicBezTo>
                    <a:cubicBezTo>
                      <a:pt x="78" y="23"/>
                      <a:pt x="79" y="23"/>
                      <a:pt x="80" y="24"/>
                    </a:cubicBezTo>
                    <a:cubicBezTo>
                      <a:pt x="80" y="23"/>
                      <a:pt x="80" y="22"/>
                      <a:pt x="81" y="22"/>
                    </a:cubicBezTo>
                    <a:cubicBezTo>
                      <a:pt x="80" y="21"/>
                      <a:pt x="79" y="21"/>
                      <a:pt x="78" y="20"/>
                    </a:cubicBezTo>
                    <a:moveTo>
                      <a:pt x="75" y="18"/>
                    </a:moveTo>
                    <a:cubicBezTo>
                      <a:pt x="74" y="18"/>
                      <a:pt x="74" y="19"/>
                      <a:pt x="73" y="20"/>
                    </a:cubicBezTo>
                    <a:cubicBezTo>
                      <a:pt x="74" y="20"/>
                      <a:pt x="75" y="21"/>
                      <a:pt x="76" y="21"/>
                    </a:cubicBezTo>
                    <a:cubicBezTo>
                      <a:pt x="76" y="21"/>
                      <a:pt x="77" y="20"/>
                      <a:pt x="77" y="19"/>
                    </a:cubicBezTo>
                    <a:cubicBezTo>
                      <a:pt x="76" y="19"/>
                      <a:pt x="75" y="18"/>
                      <a:pt x="75" y="18"/>
                    </a:cubicBezTo>
                    <a:moveTo>
                      <a:pt x="80" y="17"/>
                    </a:move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0" y="20"/>
                      <a:pt x="80" y="20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20"/>
                      <a:pt x="80" y="20"/>
                      <a:pt x="81" y="21"/>
                    </a:cubicBezTo>
                    <a:cubicBezTo>
                      <a:pt x="82" y="20"/>
                      <a:pt x="82" y="20"/>
                      <a:pt x="83" y="19"/>
                    </a:cubicBezTo>
                    <a:cubicBezTo>
                      <a:pt x="82" y="18"/>
                      <a:pt x="81" y="18"/>
                      <a:pt x="80" y="17"/>
                    </a:cubicBezTo>
                    <a:moveTo>
                      <a:pt x="75" y="17"/>
                    </a:move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8"/>
                      <a:pt x="77" y="18"/>
                      <a:pt x="77" y="19"/>
                    </a:cubicBezTo>
                    <a:cubicBezTo>
                      <a:pt x="77" y="19"/>
                      <a:pt x="77" y="18"/>
                      <a:pt x="78" y="18"/>
                    </a:cubicBezTo>
                    <a:cubicBezTo>
                      <a:pt x="77" y="18"/>
                      <a:pt x="76" y="17"/>
                      <a:pt x="75" y="17"/>
                    </a:cubicBezTo>
                    <a:moveTo>
                      <a:pt x="76" y="15"/>
                    </a:moveTo>
                    <a:cubicBezTo>
                      <a:pt x="76" y="16"/>
                      <a:pt x="75" y="16"/>
                      <a:pt x="75" y="17"/>
                    </a:cubicBezTo>
                    <a:cubicBezTo>
                      <a:pt x="76" y="17"/>
                      <a:pt x="77" y="18"/>
                      <a:pt x="78" y="18"/>
                    </a:cubicBezTo>
                    <a:cubicBezTo>
                      <a:pt x="78" y="18"/>
                      <a:pt x="78" y="17"/>
                      <a:pt x="79" y="16"/>
                    </a:cubicBezTo>
                    <a:cubicBezTo>
                      <a:pt x="78" y="16"/>
                      <a:pt x="77" y="15"/>
                      <a:pt x="76" y="15"/>
                    </a:cubicBezTo>
                    <a:moveTo>
                      <a:pt x="87" y="7"/>
                    </a:move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8" y="10"/>
                      <a:pt x="89" y="9"/>
                      <a:pt x="89" y="8"/>
                    </a:cubicBezTo>
                    <a:cubicBezTo>
                      <a:pt x="88" y="8"/>
                      <a:pt x="88" y="7"/>
                      <a:pt x="87" y="7"/>
                    </a:cubicBezTo>
                    <a:moveTo>
                      <a:pt x="82" y="4"/>
                    </a:moveTo>
                    <a:cubicBezTo>
                      <a:pt x="82" y="5"/>
                      <a:pt x="81" y="5"/>
                      <a:pt x="81" y="6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4" y="7"/>
                      <a:pt x="84" y="6"/>
                      <a:pt x="85" y="6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83" y="5"/>
                      <a:pt x="83" y="4"/>
                      <a:pt x="82" y="4"/>
                    </a:cubicBezTo>
                    <a:moveTo>
                      <a:pt x="89" y="3"/>
                    </a:moveTo>
                    <a:cubicBezTo>
                      <a:pt x="88" y="5"/>
                      <a:pt x="88" y="5"/>
                      <a:pt x="88" y="5"/>
                    </a:cubicBezTo>
                    <a:cubicBezTo>
                      <a:pt x="89" y="5"/>
                      <a:pt x="90" y="6"/>
                      <a:pt x="91" y="6"/>
                    </a:cubicBezTo>
                    <a:cubicBezTo>
                      <a:pt x="91" y="6"/>
                      <a:pt x="91" y="5"/>
                      <a:pt x="92" y="5"/>
                    </a:cubicBezTo>
                    <a:cubicBezTo>
                      <a:pt x="89" y="3"/>
                      <a:pt x="89" y="3"/>
                      <a:pt x="89" y="3"/>
                    </a:cubicBezTo>
                    <a:moveTo>
                      <a:pt x="84" y="0"/>
                    </a:moveTo>
                    <a:cubicBezTo>
                      <a:pt x="84" y="1"/>
                      <a:pt x="84" y="1"/>
                      <a:pt x="83" y="2"/>
                    </a:cubicBezTo>
                    <a:cubicBezTo>
                      <a:pt x="84" y="2"/>
                      <a:pt x="85" y="3"/>
                      <a:pt x="86" y="3"/>
                    </a:cubicBezTo>
                    <a:cubicBezTo>
                      <a:pt x="86" y="3"/>
                      <a:pt x="87" y="2"/>
                      <a:pt x="87" y="2"/>
                    </a:cubicBezTo>
                    <a:cubicBezTo>
                      <a:pt x="84" y="0"/>
                      <a:pt x="84" y="0"/>
                      <a:pt x="8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3" name="Freeform 10186"/>
              <p:cNvSpPr>
                <a:spLocks noEditPoints="1"/>
              </p:cNvSpPr>
              <p:nvPr/>
            </p:nvSpPr>
            <p:spPr bwMode="auto">
              <a:xfrm>
                <a:off x="29" y="3486"/>
                <a:ext cx="40" cy="21"/>
              </a:xfrm>
              <a:custGeom>
                <a:avLst/>
                <a:gdLst>
                  <a:gd name="T0" fmla="*/ 1 w 17"/>
                  <a:gd name="T1" fmla="*/ 5 h 9"/>
                  <a:gd name="T2" fmla="*/ 0 w 17"/>
                  <a:gd name="T3" fmla="*/ 6 h 9"/>
                  <a:gd name="T4" fmla="*/ 3 w 17"/>
                  <a:gd name="T5" fmla="*/ 7 h 9"/>
                  <a:gd name="T6" fmla="*/ 3 w 17"/>
                  <a:gd name="T7" fmla="*/ 7 h 9"/>
                  <a:gd name="T8" fmla="*/ 1 w 17"/>
                  <a:gd name="T9" fmla="*/ 5 h 9"/>
                  <a:gd name="T10" fmla="*/ 2 w 17"/>
                  <a:gd name="T11" fmla="*/ 2 h 9"/>
                  <a:gd name="T12" fmla="*/ 2 w 17"/>
                  <a:gd name="T13" fmla="*/ 3 h 9"/>
                  <a:gd name="T14" fmla="*/ 4 w 17"/>
                  <a:gd name="T15" fmla="*/ 5 h 9"/>
                  <a:gd name="T16" fmla="*/ 5 w 17"/>
                  <a:gd name="T17" fmla="*/ 4 h 9"/>
                  <a:gd name="T18" fmla="*/ 2 w 17"/>
                  <a:gd name="T19" fmla="*/ 2 h 9"/>
                  <a:gd name="T20" fmla="*/ 14 w 17"/>
                  <a:gd name="T21" fmla="*/ 2 h 9"/>
                  <a:gd name="T22" fmla="*/ 11 w 17"/>
                  <a:gd name="T23" fmla="*/ 7 h 9"/>
                  <a:gd name="T24" fmla="*/ 14 w 17"/>
                  <a:gd name="T25" fmla="*/ 9 h 9"/>
                  <a:gd name="T26" fmla="*/ 15 w 17"/>
                  <a:gd name="T27" fmla="*/ 7 h 9"/>
                  <a:gd name="T28" fmla="*/ 17 w 17"/>
                  <a:gd name="T29" fmla="*/ 3 h 9"/>
                  <a:gd name="T30" fmla="*/ 17 w 17"/>
                  <a:gd name="T31" fmla="*/ 3 h 9"/>
                  <a:gd name="T32" fmla="*/ 17 w 17"/>
                  <a:gd name="T33" fmla="*/ 3 h 9"/>
                  <a:gd name="T34" fmla="*/ 15 w 17"/>
                  <a:gd name="T35" fmla="*/ 2 h 9"/>
                  <a:gd name="T36" fmla="*/ 14 w 17"/>
                  <a:gd name="T37" fmla="*/ 4 h 9"/>
                  <a:gd name="T38" fmla="*/ 13 w 17"/>
                  <a:gd name="T39" fmla="*/ 7 h 9"/>
                  <a:gd name="T40" fmla="*/ 14 w 17"/>
                  <a:gd name="T41" fmla="*/ 5 h 9"/>
                  <a:gd name="T42" fmla="*/ 15 w 17"/>
                  <a:gd name="T43" fmla="*/ 2 h 9"/>
                  <a:gd name="T44" fmla="*/ 14 w 17"/>
                  <a:gd name="T45" fmla="*/ 2 h 9"/>
                  <a:gd name="T46" fmla="*/ 13 w 17"/>
                  <a:gd name="T47" fmla="*/ 1 h 9"/>
                  <a:gd name="T48" fmla="*/ 12 w 17"/>
                  <a:gd name="T49" fmla="*/ 3 h 9"/>
                  <a:gd name="T50" fmla="*/ 12 w 17"/>
                  <a:gd name="T51" fmla="*/ 3 h 9"/>
                  <a:gd name="T52" fmla="*/ 10 w 17"/>
                  <a:gd name="T53" fmla="*/ 7 h 9"/>
                  <a:gd name="T54" fmla="*/ 11 w 17"/>
                  <a:gd name="T55" fmla="*/ 7 h 9"/>
                  <a:gd name="T56" fmla="*/ 14 w 17"/>
                  <a:gd name="T57" fmla="*/ 2 h 9"/>
                  <a:gd name="T58" fmla="*/ 13 w 17"/>
                  <a:gd name="T59" fmla="*/ 1 h 9"/>
                  <a:gd name="T60" fmla="*/ 11 w 17"/>
                  <a:gd name="T61" fmla="*/ 0 h 9"/>
                  <a:gd name="T62" fmla="*/ 8 w 17"/>
                  <a:gd name="T63" fmla="*/ 6 h 9"/>
                  <a:gd name="T64" fmla="*/ 10 w 17"/>
                  <a:gd name="T65" fmla="*/ 7 h 9"/>
                  <a:gd name="T66" fmla="*/ 13 w 17"/>
                  <a:gd name="T67" fmla="*/ 1 h 9"/>
                  <a:gd name="T68" fmla="*/ 11 w 17"/>
                  <a:gd name="T6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9">
                    <a:moveTo>
                      <a:pt x="1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5"/>
                    </a:cubicBezTo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14" y="2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5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moveTo>
                      <a:pt x="13" y="1"/>
                    </a:moveTo>
                    <a:cubicBezTo>
                      <a:pt x="13" y="2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5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5"/>
                      <a:pt x="13" y="3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moveTo>
                      <a:pt x="11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5"/>
                      <a:pt x="12" y="3"/>
                      <a:pt x="13" y="1"/>
                    </a:cubicBezTo>
                    <a:cubicBezTo>
                      <a:pt x="12" y="1"/>
                      <a:pt x="12" y="1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4" name="Freeform 10187"/>
              <p:cNvSpPr>
                <a:spLocks noEditPoints="1"/>
              </p:cNvSpPr>
              <p:nvPr/>
            </p:nvSpPr>
            <p:spPr bwMode="auto">
              <a:xfrm>
                <a:off x="31" y="3493"/>
                <a:ext cx="7" cy="9"/>
              </a:xfrm>
              <a:custGeom>
                <a:avLst/>
                <a:gdLst>
                  <a:gd name="T0" fmla="*/ 0 w 3"/>
                  <a:gd name="T1" fmla="*/ 1 h 4"/>
                  <a:gd name="T2" fmla="*/ 0 w 3"/>
                  <a:gd name="T3" fmla="*/ 2 h 4"/>
                  <a:gd name="T4" fmla="*/ 2 w 3"/>
                  <a:gd name="T5" fmla="*/ 4 h 4"/>
                  <a:gd name="T6" fmla="*/ 3 w 3"/>
                  <a:gd name="T7" fmla="*/ 3 h 4"/>
                  <a:gd name="T8" fmla="*/ 0 w 3"/>
                  <a:gd name="T9" fmla="*/ 1 h 4"/>
                  <a:gd name="T10" fmla="*/ 1 w 3"/>
                  <a:gd name="T11" fmla="*/ 0 h 4"/>
                  <a:gd name="T12" fmla="*/ 0 w 3"/>
                  <a:gd name="T13" fmla="*/ 1 h 4"/>
                  <a:gd name="T14" fmla="*/ 3 w 3"/>
                  <a:gd name="T15" fmla="*/ 2 h 4"/>
                  <a:gd name="T16" fmla="*/ 3 w 3"/>
                  <a:gd name="T17" fmla="*/ 2 h 4"/>
                  <a:gd name="T18" fmla="*/ 1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5" name="Freeform 10188"/>
              <p:cNvSpPr>
                <a:spLocks/>
              </p:cNvSpPr>
              <p:nvPr/>
            </p:nvSpPr>
            <p:spPr bwMode="auto">
              <a:xfrm>
                <a:off x="31" y="34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6" name="Freeform 10189"/>
              <p:cNvSpPr>
                <a:spLocks noEditPoints="1"/>
              </p:cNvSpPr>
              <p:nvPr/>
            </p:nvSpPr>
            <p:spPr bwMode="auto">
              <a:xfrm>
                <a:off x="43" y="3500"/>
                <a:ext cx="7" cy="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0 w 3"/>
                  <a:gd name="T5" fmla="*/ 3 h 4"/>
                  <a:gd name="T6" fmla="*/ 2 w 3"/>
                  <a:gd name="T7" fmla="*/ 4 h 4"/>
                  <a:gd name="T8" fmla="*/ 2 w 3"/>
                  <a:gd name="T9" fmla="*/ 3 h 4"/>
                  <a:gd name="T10" fmla="*/ 0 w 3"/>
                  <a:gd name="T11" fmla="*/ 2 h 4"/>
                  <a:gd name="T12" fmla="*/ 2 w 3"/>
                  <a:gd name="T13" fmla="*/ 0 h 4"/>
                  <a:gd name="T14" fmla="*/ 2 w 3"/>
                  <a:gd name="T15" fmla="*/ 1 h 4"/>
                  <a:gd name="T16" fmla="*/ 3 w 3"/>
                  <a:gd name="T17" fmla="*/ 2 h 4"/>
                  <a:gd name="T18" fmla="*/ 3 w 3"/>
                  <a:gd name="T19" fmla="*/ 1 h 4"/>
                  <a:gd name="T20" fmla="*/ 2 w 3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7" name="Freeform 10190"/>
              <p:cNvSpPr>
                <a:spLocks noEditPoints="1"/>
              </p:cNvSpPr>
              <p:nvPr/>
            </p:nvSpPr>
            <p:spPr bwMode="auto">
              <a:xfrm>
                <a:off x="43" y="35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1 w 3"/>
                  <a:gd name="T9" fmla="*/ 1 h 2"/>
                  <a:gd name="T10" fmla="*/ 2 w 3"/>
                  <a:gd name="T11" fmla="*/ 0 h 2"/>
                  <a:gd name="T12" fmla="*/ 1 w 3"/>
                  <a:gd name="T13" fmla="*/ 0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8" name="Freeform 10191"/>
              <p:cNvSpPr>
                <a:spLocks/>
              </p:cNvSpPr>
              <p:nvPr/>
            </p:nvSpPr>
            <p:spPr bwMode="auto">
              <a:xfrm>
                <a:off x="45" y="350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9" name="Freeform 10192"/>
              <p:cNvSpPr>
                <a:spLocks noEditPoints="1"/>
              </p:cNvSpPr>
              <p:nvPr/>
            </p:nvSpPr>
            <p:spPr bwMode="auto">
              <a:xfrm>
                <a:off x="-203" y="3502"/>
                <a:ext cx="251" cy="411"/>
              </a:xfrm>
              <a:custGeom>
                <a:avLst/>
                <a:gdLst>
                  <a:gd name="T0" fmla="*/ 5 w 106"/>
                  <a:gd name="T1" fmla="*/ 170 h 174"/>
                  <a:gd name="T2" fmla="*/ 5 w 106"/>
                  <a:gd name="T3" fmla="*/ 163 h 174"/>
                  <a:gd name="T4" fmla="*/ 7 w 106"/>
                  <a:gd name="T5" fmla="*/ 159 h 174"/>
                  <a:gd name="T6" fmla="*/ 9 w 106"/>
                  <a:gd name="T7" fmla="*/ 163 h 174"/>
                  <a:gd name="T8" fmla="*/ 10 w 106"/>
                  <a:gd name="T9" fmla="*/ 155 h 174"/>
                  <a:gd name="T10" fmla="*/ 13 w 106"/>
                  <a:gd name="T11" fmla="*/ 156 h 174"/>
                  <a:gd name="T12" fmla="*/ 14 w 106"/>
                  <a:gd name="T13" fmla="*/ 155 h 174"/>
                  <a:gd name="T14" fmla="*/ 13 w 106"/>
                  <a:gd name="T15" fmla="*/ 149 h 174"/>
                  <a:gd name="T16" fmla="*/ 15 w 106"/>
                  <a:gd name="T17" fmla="*/ 146 h 174"/>
                  <a:gd name="T18" fmla="*/ 25 w 106"/>
                  <a:gd name="T19" fmla="*/ 137 h 174"/>
                  <a:gd name="T20" fmla="*/ 32 w 106"/>
                  <a:gd name="T21" fmla="*/ 127 h 174"/>
                  <a:gd name="T22" fmla="*/ 40 w 106"/>
                  <a:gd name="T23" fmla="*/ 102 h 174"/>
                  <a:gd name="T24" fmla="*/ 45 w 106"/>
                  <a:gd name="T25" fmla="*/ 93 h 174"/>
                  <a:gd name="T26" fmla="*/ 56 w 106"/>
                  <a:gd name="T27" fmla="*/ 86 h 174"/>
                  <a:gd name="T28" fmla="*/ 56 w 106"/>
                  <a:gd name="T29" fmla="*/ 85 h 174"/>
                  <a:gd name="T30" fmla="*/ 52 w 106"/>
                  <a:gd name="T31" fmla="*/ 82 h 174"/>
                  <a:gd name="T32" fmla="*/ 58 w 106"/>
                  <a:gd name="T33" fmla="*/ 79 h 174"/>
                  <a:gd name="T34" fmla="*/ 55 w 106"/>
                  <a:gd name="T35" fmla="*/ 77 h 174"/>
                  <a:gd name="T36" fmla="*/ 62 w 106"/>
                  <a:gd name="T37" fmla="*/ 76 h 174"/>
                  <a:gd name="T38" fmla="*/ 60 w 106"/>
                  <a:gd name="T39" fmla="*/ 75 h 174"/>
                  <a:gd name="T40" fmla="*/ 57 w 106"/>
                  <a:gd name="T41" fmla="*/ 73 h 174"/>
                  <a:gd name="T42" fmla="*/ 63 w 106"/>
                  <a:gd name="T43" fmla="*/ 73 h 174"/>
                  <a:gd name="T44" fmla="*/ 61 w 106"/>
                  <a:gd name="T45" fmla="*/ 72 h 174"/>
                  <a:gd name="T46" fmla="*/ 63 w 106"/>
                  <a:gd name="T47" fmla="*/ 71 h 174"/>
                  <a:gd name="T48" fmla="*/ 60 w 106"/>
                  <a:gd name="T49" fmla="*/ 68 h 174"/>
                  <a:gd name="T50" fmla="*/ 62 w 106"/>
                  <a:gd name="T51" fmla="*/ 70 h 174"/>
                  <a:gd name="T52" fmla="*/ 61 w 106"/>
                  <a:gd name="T53" fmla="*/ 65 h 174"/>
                  <a:gd name="T54" fmla="*/ 70 w 106"/>
                  <a:gd name="T55" fmla="*/ 62 h 174"/>
                  <a:gd name="T56" fmla="*/ 70 w 106"/>
                  <a:gd name="T57" fmla="*/ 62 h 174"/>
                  <a:gd name="T58" fmla="*/ 64 w 106"/>
                  <a:gd name="T59" fmla="*/ 65 h 174"/>
                  <a:gd name="T60" fmla="*/ 66 w 106"/>
                  <a:gd name="T61" fmla="*/ 57 h 174"/>
                  <a:gd name="T62" fmla="*/ 73 w 106"/>
                  <a:gd name="T63" fmla="*/ 58 h 174"/>
                  <a:gd name="T64" fmla="*/ 74 w 106"/>
                  <a:gd name="T65" fmla="*/ 56 h 174"/>
                  <a:gd name="T66" fmla="*/ 80 w 106"/>
                  <a:gd name="T67" fmla="*/ 45 h 174"/>
                  <a:gd name="T68" fmla="*/ 79 w 106"/>
                  <a:gd name="T69" fmla="*/ 44 h 174"/>
                  <a:gd name="T70" fmla="*/ 83 w 106"/>
                  <a:gd name="T71" fmla="*/ 43 h 174"/>
                  <a:gd name="T72" fmla="*/ 82 w 106"/>
                  <a:gd name="T73" fmla="*/ 43 h 174"/>
                  <a:gd name="T74" fmla="*/ 84 w 106"/>
                  <a:gd name="T75" fmla="*/ 42 h 174"/>
                  <a:gd name="T76" fmla="*/ 81 w 106"/>
                  <a:gd name="T77" fmla="*/ 40 h 174"/>
                  <a:gd name="T78" fmla="*/ 86 w 106"/>
                  <a:gd name="T79" fmla="*/ 36 h 174"/>
                  <a:gd name="T80" fmla="*/ 86 w 106"/>
                  <a:gd name="T81" fmla="*/ 35 h 174"/>
                  <a:gd name="T82" fmla="*/ 86 w 106"/>
                  <a:gd name="T83" fmla="*/ 36 h 174"/>
                  <a:gd name="T84" fmla="*/ 79 w 106"/>
                  <a:gd name="T85" fmla="*/ 39 h 174"/>
                  <a:gd name="T86" fmla="*/ 79 w 106"/>
                  <a:gd name="T87" fmla="*/ 34 h 174"/>
                  <a:gd name="T88" fmla="*/ 80 w 106"/>
                  <a:gd name="T89" fmla="*/ 31 h 174"/>
                  <a:gd name="T90" fmla="*/ 80 w 106"/>
                  <a:gd name="T91" fmla="*/ 31 h 174"/>
                  <a:gd name="T92" fmla="*/ 92 w 106"/>
                  <a:gd name="T93" fmla="*/ 28 h 174"/>
                  <a:gd name="T94" fmla="*/ 85 w 106"/>
                  <a:gd name="T95" fmla="*/ 34 h 174"/>
                  <a:gd name="T96" fmla="*/ 90 w 106"/>
                  <a:gd name="T97" fmla="*/ 25 h 174"/>
                  <a:gd name="T98" fmla="*/ 91 w 106"/>
                  <a:gd name="T99" fmla="*/ 25 h 174"/>
                  <a:gd name="T100" fmla="*/ 93 w 106"/>
                  <a:gd name="T101" fmla="*/ 23 h 174"/>
                  <a:gd name="T102" fmla="*/ 94 w 106"/>
                  <a:gd name="T103" fmla="*/ 22 h 174"/>
                  <a:gd name="T104" fmla="*/ 85 w 106"/>
                  <a:gd name="T105" fmla="*/ 22 h 174"/>
                  <a:gd name="T106" fmla="*/ 88 w 106"/>
                  <a:gd name="T107" fmla="*/ 23 h 174"/>
                  <a:gd name="T108" fmla="*/ 86 w 106"/>
                  <a:gd name="T109" fmla="*/ 22 h 174"/>
                  <a:gd name="T110" fmla="*/ 87 w 106"/>
                  <a:gd name="T111" fmla="*/ 18 h 174"/>
                  <a:gd name="T112" fmla="*/ 99 w 106"/>
                  <a:gd name="T113" fmla="*/ 15 h 174"/>
                  <a:gd name="T114" fmla="*/ 101 w 106"/>
                  <a:gd name="T115" fmla="*/ 14 h 174"/>
                  <a:gd name="T116" fmla="*/ 90 w 106"/>
                  <a:gd name="T117" fmla="*/ 19 h 174"/>
                  <a:gd name="T118" fmla="*/ 93 w 106"/>
                  <a:gd name="T119" fmla="*/ 9 h 174"/>
                  <a:gd name="T120" fmla="*/ 105 w 106"/>
                  <a:gd name="T121" fmla="*/ 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6" h="174">
                    <a:moveTo>
                      <a:pt x="0" y="174"/>
                    </a:move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moveTo>
                      <a:pt x="3" y="165"/>
                    </a:moveTo>
                    <a:cubicBezTo>
                      <a:pt x="3" y="166"/>
                      <a:pt x="2" y="167"/>
                      <a:pt x="2" y="167"/>
                    </a:cubicBezTo>
                    <a:cubicBezTo>
                      <a:pt x="3" y="168"/>
                      <a:pt x="4" y="169"/>
                      <a:pt x="5" y="170"/>
                    </a:cubicBezTo>
                    <a:cubicBezTo>
                      <a:pt x="5" y="170"/>
                      <a:pt x="5" y="170"/>
                      <a:pt x="5" y="170"/>
                    </a:cubicBezTo>
                    <a:cubicBezTo>
                      <a:pt x="5" y="170"/>
                      <a:pt x="5" y="170"/>
                      <a:pt x="5" y="170"/>
                    </a:cubicBezTo>
                    <a:cubicBezTo>
                      <a:pt x="7" y="167"/>
                      <a:pt x="7" y="167"/>
                      <a:pt x="7" y="167"/>
                    </a:cubicBezTo>
                    <a:cubicBezTo>
                      <a:pt x="4" y="166"/>
                      <a:pt x="4" y="166"/>
                      <a:pt x="4" y="166"/>
                    </a:cubicBezTo>
                    <a:cubicBezTo>
                      <a:pt x="3" y="165"/>
                      <a:pt x="3" y="165"/>
                      <a:pt x="3" y="165"/>
                    </a:cubicBezTo>
                    <a:moveTo>
                      <a:pt x="8" y="162"/>
                    </a:moveTo>
                    <a:cubicBezTo>
                      <a:pt x="8" y="162"/>
                      <a:pt x="9" y="163"/>
                      <a:pt x="9" y="163"/>
                    </a:cubicBezTo>
                    <a:cubicBezTo>
                      <a:pt x="9" y="163"/>
                      <a:pt x="9" y="163"/>
                      <a:pt x="9" y="163"/>
                    </a:cubicBezTo>
                    <a:cubicBezTo>
                      <a:pt x="9" y="163"/>
                      <a:pt x="8" y="162"/>
                      <a:pt x="8" y="162"/>
                    </a:cubicBezTo>
                    <a:moveTo>
                      <a:pt x="6" y="162"/>
                    </a:moveTo>
                    <a:cubicBezTo>
                      <a:pt x="5" y="162"/>
                      <a:pt x="5" y="163"/>
                      <a:pt x="5" y="163"/>
                    </a:cubicBezTo>
                    <a:cubicBezTo>
                      <a:pt x="6" y="164"/>
                      <a:pt x="7" y="164"/>
                      <a:pt x="8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8" y="163"/>
                      <a:pt x="7" y="162"/>
                      <a:pt x="6" y="162"/>
                    </a:cubicBezTo>
                    <a:moveTo>
                      <a:pt x="6" y="161"/>
                    </a:moveTo>
                    <a:cubicBezTo>
                      <a:pt x="6" y="162"/>
                      <a:pt x="6" y="162"/>
                      <a:pt x="6" y="162"/>
                    </a:cubicBezTo>
                    <a:cubicBezTo>
                      <a:pt x="7" y="162"/>
                      <a:pt x="8" y="163"/>
                      <a:pt x="9" y="164"/>
                    </a:cubicBezTo>
                    <a:cubicBezTo>
                      <a:pt x="9" y="163"/>
                      <a:pt x="9" y="163"/>
                      <a:pt x="9" y="163"/>
                    </a:cubicBezTo>
                    <a:cubicBezTo>
                      <a:pt x="8" y="163"/>
                      <a:pt x="7" y="162"/>
                      <a:pt x="6" y="161"/>
                    </a:cubicBezTo>
                    <a:moveTo>
                      <a:pt x="7" y="159"/>
                    </a:moveTo>
                    <a:cubicBezTo>
                      <a:pt x="7" y="160"/>
                      <a:pt x="6" y="161"/>
                      <a:pt x="6" y="161"/>
                    </a:cubicBezTo>
                    <a:cubicBezTo>
                      <a:pt x="7" y="162"/>
                      <a:pt x="8" y="163"/>
                      <a:pt x="9" y="163"/>
                    </a:cubicBezTo>
                    <a:cubicBezTo>
                      <a:pt x="9" y="163"/>
                      <a:pt x="9" y="163"/>
                      <a:pt x="9" y="163"/>
                    </a:cubicBezTo>
                    <a:cubicBezTo>
                      <a:pt x="9" y="163"/>
                      <a:pt x="8" y="162"/>
                      <a:pt x="8" y="162"/>
                    </a:cubicBezTo>
                    <a:cubicBezTo>
                      <a:pt x="8" y="162"/>
                      <a:pt x="8" y="162"/>
                      <a:pt x="8" y="162"/>
                    </a:cubicBezTo>
                    <a:cubicBezTo>
                      <a:pt x="8" y="162"/>
                      <a:pt x="8" y="162"/>
                      <a:pt x="8" y="162"/>
                    </a:cubicBezTo>
                    <a:cubicBezTo>
                      <a:pt x="8" y="162"/>
                      <a:pt x="8" y="162"/>
                      <a:pt x="8" y="162"/>
                    </a:cubicBezTo>
                    <a:cubicBezTo>
                      <a:pt x="8" y="162"/>
                      <a:pt x="8" y="162"/>
                      <a:pt x="8" y="162"/>
                    </a:cubicBezTo>
                    <a:cubicBezTo>
                      <a:pt x="8" y="162"/>
                      <a:pt x="9" y="163"/>
                      <a:pt x="9" y="163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9" y="161"/>
                      <a:pt x="8" y="160"/>
                      <a:pt x="7" y="159"/>
                    </a:cubicBezTo>
                    <a:moveTo>
                      <a:pt x="9" y="157"/>
                    </a:moveTo>
                    <a:cubicBezTo>
                      <a:pt x="9" y="157"/>
                      <a:pt x="9" y="157"/>
                      <a:pt x="9" y="158"/>
                    </a:cubicBezTo>
                    <a:cubicBezTo>
                      <a:pt x="9" y="158"/>
                      <a:pt x="10" y="159"/>
                      <a:pt x="11" y="159"/>
                    </a:cubicBezTo>
                    <a:cubicBezTo>
                      <a:pt x="12" y="158"/>
                      <a:pt x="12" y="158"/>
                      <a:pt x="12" y="158"/>
                    </a:cubicBezTo>
                    <a:cubicBezTo>
                      <a:pt x="12" y="158"/>
                      <a:pt x="12" y="158"/>
                      <a:pt x="12" y="158"/>
                    </a:cubicBezTo>
                    <a:cubicBezTo>
                      <a:pt x="11" y="158"/>
                      <a:pt x="10" y="157"/>
                      <a:pt x="9" y="157"/>
                    </a:cubicBezTo>
                    <a:moveTo>
                      <a:pt x="10" y="155"/>
                    </a:moveTo>
                    <a:cubicBezTo>
                      <a:pt x="10" y="155"/>
                      <a:pt x="10" y="156"/>
                      <a:pt x="10" y="156"/>
                    </a:cubicBezTo>
                    <a:cubicBezTo>
                      <a:pt x="10" y="156"/>
                      <a:pt x="9" y="156"/>
                      <a:pt x="9" y="157"/>
                    </a:cubicBezTo>
                    <a:cubicBezTo>
                      <a:pt x="10" y="157"/>
                      <a:pt x="11" y="158"/>
                      <a:pt x="12" y="158"/>
                    </a:cubicBezTo>
                    <a:cubicBezTo>
                      <a:pt x="13" y="157"/>
                      <a:pt x="13" y="157"/>
                      <a:pt x="13" y="157"/>
                    </a:cubicBezTo>
                    <a:cubicBezTo>
                      <a:pt x="12" y="156"/>
                      <a:pt x="11" y="156"/>
                      <a:pt x="10" y="155"/>
                    </a:cubicBezTo>
                    <a:moveTo>
                      <a:pt x="11" y="154"/>
                    </a:moveTo>
                    <a:cubicBezTo>
                      <a:pt x="11" y="154"/>
                      <a:pt x="11" y="154"/>
                      <a:pt x="11" y="154"/>
                    </a:cubicBezTo>
                    <a:cubicBezTo>
                      <a:pt x="11" y="155"/>
                      <a:pt x="12" y="155"/>
                      <a:pt x="13" y="156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1" y="154"/>
                      <a:pt x="11" y="154"/>
                      <a:pt x="11" y="154"/>
                    </a:cubicBezTo>
                    <a:moveTo>
                      <a:pt x="11" y="153"/>
                    </a:moveTo>
                    <a:cubicBezTo>
                      <a:pt x="11" y="153"/>
                      <a:pt x="11" y="153"/>
                      <a:pt x="11" y="154"/>
                    </a:cubicBezTo>
                    <a:cubicBezTo>
                      <a:pt x="12" y="154"/>
                      <a:pt x="13" y="155"/>
                      <a:pt x="14" y="155"/>
                    </a:cubicBezTo>
                    <a:cubicBezTo>
                      <a:pt x="14" y="155"/>
                      <a:pt x="14" y="155"/>
                      <a:pt x="14" y="155"/>
                    </a:cubicBezTo>
                    <a:cubicBezTo>
                      <a:pt x="13" y="154"/>
                      <a:pt x="12" y="154"/>
                      <a:pt x="11" y="153"/>
                    </a:cubicBezTo>
                    <a:moveTo>
                      <a:pt x="12" y="151"/>
                    </a:moveTo>
                    <a:cubicBezTo>
                      <a:pt x="12" y="152"/>
                      <a:pt x="12" y="152"/>
                      <a:pt x="11" y="153"/>
                    </a:cubicBezTo>
                    <a:cubicBezTo>
                      <a:pt x="12" y="154"/>
                      <a:pt x="13" y="154"/>
                      <a:pt x="14" y="155"/>
                    </a:cubicBezTo>
                    <a:cubicBezTo>
                      <a:pt x="15" y="154"/>
                      <a:pt x="15" y="154"/>
                      <a:pt x="15" y="153"/>
                    </a:cubicBezTo>
                    <a:cubicBezTo>
                      <a:pt x="14" y="153"/>
                      <a:pt x="13" y="152"/>
                      <a:pt x="12" y="151"/>
                    </a:cubicBezTo>
                    <a:moveTo>
                      <a:pt x="13" y="150"/>
                    </a:moveTo>
                    <a:cubicBezTo>
                      <a:pt x="13" y="150"/>
                      <a:pt x="13" y="150"/>
                      <a:pt x="13" y="151"/>
                    </a:cubicBezTo>
                    <a:cubicBezTo>
                      <a:pt x="14" y="151"/>
                      <a:pt x="15" y="152"/>
                      <a:pt x="16" y="152"/>
                    </a:cubicBezTo>
                    <a:cubicBezTo>
                      <a:pt x="16" y="152"/>
                      <a:pt x="16" y="152"/>
                      <a:pt x="16" y="151"/>
                    </a:cubicBezTo>
                    <a:cubicBezTo>
                      <a:pt x="15" y="151"/>
                      <a:pt x="14" y="150"/>
                      <a:pt x="13" y="150"/>
                    </a:cubicBezTo>
                    <a:moveTo>
                      <a:pt x="13" y="149"/>
                    </a:moveTo>
                    <a:cubicBezTo>
                      <a:pt x="13" y="149"/>
                      <a:pt x="13" y="149"/>
                      <a:pt x="13" y="149"/>
                    </a:cubicBezTo>
                    <a:cubicBezTo>
                      <a:pt x="14" y="150"/>
                      <a:pt x="15" y="151"/>
                      <a:pt x="16" y="151"/>
                    </a:cubicBezTo>
                    <a:cubicBezTo>
                      <a:pt x="16" y="151"/>
                      <a:pt x="17" y="151"/>
                      <a:pt x="17" y="151"/>
                    </a:cubicBezTo>
                    <a:cubicBezTo>
                      <a:pt x="15" y="150"/>
                      <a:pt x="14" y="150"/>
                      <a:pt x="13" y="149"/>
                    </a:cubicBezTo>
                    <a:moveTo>
                      <a:pt x="15" y="146"/>
                    </a:moveTo>
                    <a:cubicBezTo>
                      <a:pt x="15" y="147"/>
                      <a:pt x="14" y="148"/>
                      <a:pt x="14" y="149"/>
                    </a:cubicBezTo>
                    <a:cubicBezTo>
                      <a:pt x="14" y="149"/>
                      <a:pt x="14" y="150"/>
                      <a:pt x="14" y="150"/>
                    </a:cubicBezTo>
                    <a:cubicBezTo>
                      <a:pt x="15" y="150"/>
                      <a:pt x="16" y="150"/>
                      <a:pt x="17" y="151"/>
                    </a:cubicBezTo>
                    <a:cubicBezTo>
                      <a:pt x="17" y="150"/>
                      <a:pt x="18" y="149"/>
                      <a:pt x="19" y="148"/>
                    </a:cubicBezTo>
                    <a:cubicBezTo>
                      <a:pt x="18" y="147"/>
                      <a:pt x="17" y="146"/>
                      <a:pt x="15" y="146"/>
                    </a:cubicBezTo>
                    <a:moveTo>
                      <a:pt x="19" y="140"/>
                    </a:moveTo>
                    <a:cubicBezTo>
                      <a:pt x="19" y="140"/>
                      <a:pt x="18" y="141"/>
                      <a:pt x="18" y="141"/>
                    </a:cubicBezTo>
                    <a:cubicBezTo>
                      <a:pt x="19" y="142"/>
                      <a:pt x="21" y="142"/>
                      <a:pt x="22" y="143"/>
                    </a:cubicBezTo>
                    <a:cubicBezTo>
                      <a:pt x="22" y="143"/>
                      <a:pt x="22" y="142"/>
                      <a:pt x="22" y="142"/>
                    </a:cubicBezTo>
                    <a:cubicBezTo>
                      <a:pt x="21" y="141"/>
                      <a:pt x="20" y="141"/>
                      <a:pt x="19" y="140"/>
                    </a:cubicBezTo>
                    <a:moveTo>
                      <a:pt x="22" y="135"/>
                    </a:moveTo>
                    <a:cubicBezTo>
                      <a:pt x="22" y="135"/>
                      <a:pt x="22" y="135"/>
                      <a:pt x="21" y="135"/>
                    </a:cubicBezTo>
                    <a:cubicBezTo>
                      <a:pt x="23" y="136"/>
                      <a:pt x="24" y="137"/>
                      <a:pt x="25" y="138"/>
                    </a:cubicBezTo>
                    <a:cubicBezTo>
                      <a:pt x="25" y="137"/>
                      <a:pt x="25" y="137"/>
                      <a:pt x="25" y="137"/>
                    </a:cubicBezTo>
                    <a:cubicBezTo>
                      <a:pt x="24" y="136"/>
                      <a:pt x="23" y="136"/>
                      <a:pt x="22" y="135"/>
                    </a:cubicBezTo>
                    <a:moveTo>
                      <a:pt x="27" y="126"/>
                    </a:moveTo>
                    <a:cubicBezTo>
                      <a:pt x="26" y="127"/>
                      <a:pt x="26" y="127"/>
                      <a:pt x="25" y="128"/>
                    </a:cubicBezTo>
                    <a:cubicBezTo>
                      <a:pt x="27" y="129"/>
                      <a:pt x="28" y="130"/>
                      <a:pt x="30" y="131"/>
                    </a:cubicBezTo>
                    <a:cubicBezTo>
                      <a:pt x="30" y="130"/>
                      <a:pt x="30" y="129"/>
                      <a:pt x="31" y="128"/>
                    </a:cubicBezTo>
                    <a:cubicBezTo>
                      <a:pt x="29" y="128"/>
                      <a:pt x="28" y="127"/>
                      <a:pt x="27" y="126"/>
                    </a:cubicBezTo>
                    <a:moveTo>
                      <a:pt x="27" y="125"/>
                    </a:moveTo>
                    <a:cubicBezTo>
                      <a:pt x="27" y="125"/>
                      <a:pt x="27" y="125"/>
                      <a:pt x="27" y="125"/>
                    </a:cubicBezTo>
                    <a:cubicBezTo>
                      <a:pt x="29" y="126"/>
                      <a:pt x="30" y="127"/>
                      <a:pt x="32" y="127"/>
                    </a:cubicBezTo>
                    <a:cubicBezTo>
                      <a:pt x="32" y="127"/>
                      <a:pt x="32" y="127"/>
                      <a:pt x="32" y="127"/>
                    </a:cubicBezTo>
                    <a:cubicBezTo>
                      <a:pt x="30" y="126"/>
                      <a:pt x="29" y="125"/>
                      <a:pt x="27" y="125"/>
                    </a:cubicBezTo>
                    <a:moveTo>
                      <a:pt x="35" y="111"/>
                    </a:moveTo>
                    <a:cubicBezTo>
                      <a:pt x="34" y="113"/>
                      <a:pt x="33" y="115"/>
                      <a:pt x="32" y="117"/>
                    </a:cubicBezTo>
                    <a:cubicBezTo>
                      <a:pt x="34" y="118"/>
                      <a:pt x="35" y="118"/>
                      <a:pt x="37" y="119"/>
                    </a:cubicBezTo>
                    <a:cubicBezTo>
                      <a:pt x="38" y="118"/>
                      <a:pt x="39" y="116"/>
                      <a:pt x="40" y="114"/>
                    </a:cubicBezTo>
                    <a:cubicBezTo>
                      <a:pt x="35" y="111"/>
                      <a:pt x="35" y="111"/>
                      <a:pt x="35" y="111"/>
                    </a:cubicBezTo>
                    <a:moveTo>
                      <a:pt x="45" y="93"/>
                    </a:moveTo>
                    <a:cubicBezTo>
                      <a:pt x="44" y="96"/>
                      <a:pt x="42" y="99"/>
                      <a:pt x="40" y="102"/>
                    </a:cubicBezTo>
                    <a:cubicBezTo>
                      <a:pt x="45" y="105"/>
                      <a:pt x="45" y="105"/>
                      <a:pt x="45" y="105"/>
                    </a:cubicBezTo>
                    <a:cubicBezTo>
                      <a:pt x="47" y="102"/>
                      <a:pt x="49" y="99"/>
                      <a:pt x="51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96"/>
                      <a:pt x="50" y="96"/>
                      <a:pt x="49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49" y="96"/>
                      <a:pt x="49" y="95"/>
                      <a:pt x="48" y="95"/>
                    </a:cubicBezTo>
                    <a:cubicBezTo>
                      <a:pt x="47" y="97"/>
                      <a:pt x="45" y="100"/>
                      <a:pt x="43" y="103"/>
                    </a:cubicBezTo>
                    <a:cubicBezTo>
                      <a:pt x="48" y="95"/>
                      <a:pt x="48" y="95"/>
                      <a:pt x="48" y="95"/>
                    </a:cubicBezTo>
                    <a:cubicBezTo>
                      <a:pt x="47" y="94"/>
                      <a:pt x="46" y="94"/>
                      <a:pt x="45" y="93"/>
                    </a:cubicBezTo>
                    <a:moveTo>
                      <a:pt x="56" y="86"/>
                    </a:moveTo>
                    <a:cubicBezTo>
                      <a:pt x="55" y="87"/>
                      <a:pt x="55" y="88"/>
                      <a:pt x="54" y="89"/>
                    </a:cubicBezTo>
                    <a:cubicBezTo>
                      <a:pt x="54" y="89"/>
                      <a:pt x="55" y="89"/>
                      <a:pt x="55" y="90"/>
                    </a:cubicBezTo>
                    <a:cubicBezTo>
                      <a:pt x="55" y="89"/>
                      <a:pt x="56" y="88"/>
                      <a:pt x="57" y="87"/>
                    </a:cubicBezTo>
                    <a:cubicBezTo>
                      <a:pt x="56" y="87"/>
                      <a:pt x="56" y="86"/>
                      <a:pt x="56" y="86"/>
                    </a:cubicBezTo>
                    <a:moveTo>
                      <a:pt x="54" y="85"/>
                    </a:moveTo>
                    <a:cubicBezTo>
                      <a:pt x="53" y="86"/>
                      <a:pt x="53" y="87"/>
                      <a:pt x="52" y="88"/>
                    </a:cubicBezTo>
                    <a:cubicBezTo>
                      <a:pt x="53" y="88"/>
                      <a:pt x="53" y="89"/>
                      <a:pt x="54" y="89"/>
                    </a:cubicBezTo>
                    <a:cubicBezTo>
                      <a:pt x="55" y="88"/>
                      <a:pt x="55" y="87"/>
                      <a:pt x="56" y="86"/>
                    </a:cubicBezTo>
                    <a:cubicBezTo>
                      <a:pt x="55" y="86"/>
                      <a:pt x="54" y="86"/>
                      <a:pt x="54" y="85"/>
                    </a:cubicBezTo>
                    <a:moveTo>
                      <a:pt x="56" y="85"/>
                    </a:moveTo>
                    <a:cubicBezTo>
                      <a:pt x="56" y="85"/>
                      <a:pt x="56" y="85"/>
                      <a:pt x="56" y="85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57" y="85"/>
                      <a:pt x="57" y="85"/>
                      <a:pt x="56" y="85"/>
                    </a:cubicBezTo>
                    <a:moveTo>
                      <a:pt x="55" y="84"/>
                    </a:moveTo>
                    <a:cubicBezTo>
                      <a:pt x="55" y="84"/>
                      <a:pt x="55" y="84"/>
                      <a:pt x="55" y="84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56" y="85"/>
                      <a:pt x="55" y="84"/>
                      <a:pt x="55" y="84"/>
                    </a:cubicBezTo>
                    <a:moveTo>
                      <a:pt x="51" y="84"/>
                    </a:moveTo>
                    <a:cubicBezTo>
                      <a:pt x="50" y="84"/>
                      <a:pt x="50" y="85"/>
                      <a:pt x="49" y="86"/>
                    </a:cubicBezTo>
                    <a:cubicBezTo>
                      <a:pt x="50" y="87"/>
                      <a:pt x="51" y="87"/>
                      <a:pt x="52" y="88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85"/>
                      <a:pt x="52" y="84"/>
                      <a:pt x="51" y="84"/>
                    </a:cubicBezTo>
                    <a:moveTo>
                      <a:pt x="52" y="82"/>
                    </a:moveTo>
                    <a:cubicBezTo>
                      <a:pt x="52" y="82"/>
                      <a:pt x="52" y="82"/>
                      <a:pt x="52" y="82"/>
                    </a:cubicBezTo>
                    <a:cubicBezTo>
                      <a:pt x="54" y="84"/>
                      <a:pt x="54" y="84"/>
                      <a:pt x="54" y="84"/>
                    </a:cubicBezTo>
                    <a:cubicBezTo>
                      <a:pt x="54" y="84"/>
                      <a:pt x="54" y="84"/>
                      <a:pt x="54" y="84"/>
                    </a:cubicBezTo>
                    <a:cubicBezTo>
                      <a:pt x="53" y="83"/>
                      <a:pt x="53" y="82"/>
                      <a:pt x="52" y="82"/>
                    </a:cubicBezTo>
                    <a:moveTo>
                      <a:pt x="60" y="80"/>
                    </a:moveTo>
                    <a:cubicBezTo>
                      <a:pt x="60" y="80"/>
                      <a:pt x="59" y="80"/>
                      <a:pt x="59" y="80"/>
                    </a:cubicBezTo>
                    <a:cubicBezTo>
                      <a:pt x="60" y="80"/>
                      <a:pt x="60" y="80"/>
                      <a:pt x="60" y="81"/>
                    </a:cubicBezTo>
                    <a:cubicBezTo>
                      <a:pt x="60" y="81"/>
                      <a:pt x="60" y="80"/>
                      <a:pt x="60" y="80"/>
                    </a:cubicBezTo>
                    <a:cubicBezTo>
                      <a:pt x="60" y="80"/>
                      <a:pt x="60" y="80"/>
                      <a:pt x="60" y="80"/>
                    </a:cubicBezTo>
                    <a:moveTo>
                      <a:pt x="58" y="79"/>
                    </a:move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59" y="80"/>
                      <a:pt x="59" y="80"/>
                    </a:cubicBezTo>
                    <a:cubicBezTo>
                      <a:pt x="59" y="80"/>
                      <a:pt x="59" y="80"/>
                      <a:pt x="60" y="80"/>
                    </a:cubicBezTo>
                    <a:cubicBezTo>
                      <a:pt x="59" y="79"/>
                      <a:pt x="58" y="79"/>
                      <a:pt x="58" y="79"/>
                    </a:cubicBezTo>
                    <a:moveTo>
                      <a:pt x="55" y="77"/>
                    </a:moveTo>
                    <a:cubicBezTo>
                      <a:pt x="55" y="77"/>
                      <a:pt x="54" y="77"/>
                      <a:pt x="54" y="77"/>
                    </a:cubicBezTo>
                    <a:cubicBezTo>
                      <a:pt x="55" y="78"/>
                      <a:pt x="56" y="78"/>
                      <a:pt x="57" y="79"/>
                    </a:cubicBezTo>
                    <a:cubicBezTo>
                      <a:pt x="57" y="79"/>
                      <a:pt x="57" y="78"/>
                      <a:pt x="57" y="78"/>
                    </a:cubicBezTo>
                    <a:cubicBezTo>
                      <a:pt x="56" y="78"/>
                      <a:pt x="55" y="77"/>
                      <a:pt x="55" y="77"/>
                    </a:cubicBezTo>
                    <a:moveTo>
                      <a:pt x="62" y="76"/>
                    </a:moveTo>
                    <a:cubicBezTo>
                      <a:pt x="61" y="77"/>
                      <a:pt x="61" y="78"/>
                      <a:pt x="60" y="78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2" y="78"/>
                      <a:pt x="62" y="77"/>
                      <a:pt x="63" y="77"/>
                    </a:cubicBezTo>
                    <a:cubicBezTo>
                      <a:pt x="62" y="76"/>
                      <a:pt x="62" y="76"/>
                      <a:pt x="62" y="76"/>
                    </a:cubicBezTo>
                    <a:moveTo>
                      <a:pt x="60" y="75"/>
                    </a:moveTo>
                    <a:cubicBezTo>
                      <a:pt x="60" y="76"/>
                      <a:pt x="59" y="77"/>
                      <a:pt x="59" y="77"/>
                    </a:cubicBezTo>
                    <a:cubicBezTo>
                      <a:pt x="59" y="78"/>
                      <a:pt x="60" y="78"/>
                      <a:pt x="60" y="78"/>
                    </a:cubicBezTo>
                    <a:cubicBezTo>
                      <a:pt x="61" y="78"/>
                      <a:pt x="61" y="77"/>
                      <a:pt x="62" y="76"/>
                    </a:cubicBezTo>
                    <a:cubicBezTo>
                      <a:pt x="60" y="75"/>
                      <a:pt x="60" y="75"/>
                      <a:pt x="60" y="75"/>
                    </a:cubicBezTo>
                    <a:moveTo>
                      <a:pt x="63" y="75"/>
                    </a:moveTo>
                    <a:cubicBezTo>
                      <a:pt x="62" y="75"/>
                      <a:pt x="62" y="75"/>
                      <a:pt x="62" y="76"/>
                    </a:cubicBezTo>
                    <a:cubicBezTo>
                      <a:pt x="62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4" y="75"/>
                    </a:cubicBezTo>
                    <a:cubicBezTo>
                      <a:pt x="63" y="75"/>
                      <a:pt x="63" y="75"/>
                      <a:pt x="63" y="75"/>
                    </a:cubicBezTo>
                    <a:moveTo>
                      <a:pt x="61" y="74"/>
                    </a:move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0" y="75"/>
                    </a:cubicBezTo>
                    <a:cubicBezTo>
                      <a:pt x="61" y="75"/>
                      <a:pt x="62" y="75"/>
                      <a:pt x="62" y="76"/>
                    </a:cubicBezTo>
                    <a:cubicBezTo>
                      <a:pt x="62" y="75"/>
                      <a:pt x="62" y="75"/>
                      <a:pt x="63" y="75"/>
                    </a:cubicBezTo>
                    <a:cubicBezTo>
                      <a:pt x="62" y="74"/>
                      <a:pt x="62" y="74"/>
                      <a:pt x="61" y="74"/>
                    </a:cubicBezTo>
                    <a:moveTo>
                      <a:pt x="64" y="73"/>
                    </a:moveTo>
                    <a:cubicBezTo>
                      <a:pt x="63" y="73"/>
                      <a:pt x="63" y="73"/>
                      <a:pt x="63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3"/>
                      <a:pt x="64" y="73"/>
                    </a:cubicBezTo>
                    <a:moveTo>
                      <a:pt x="57" y="73"/>
                    </a:moveTo>
                    <a:cubicBezTo>
                      <a:pt x="56" y="74"/>
                      <a:pt x="56" y="75"/>
                      <a:pt x="55" y="75"/>
                    </a:cubicBezTo>
                    <a:cubicBezTo>
                      <a:pt x="56" y="76"/>
                      <a:pt x="57" y="76"/>
                      <a:pt x="58" y="77"/>
                    </a:cubicBezTo>
                    <a:cubicBezTo>
                      <a:pt x="58" y="76"/>
                      <a:pt x="59" y="75"/>
                      <a:pt x="59" y="74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57" y="73"/>
                      <a:pt x="57" y="73"/>
                      <a:pt x="57" y="73"/>
                    </a:cubicBezTo>
                    <a:moveTo>
                      <a:pt x="62" y="72"/>
                    </a:moveTo>
                    <a:cubicBezTo>
                      <a:pt x="62" y="73"/>
                      <a:pt x="62" y="73"/>
                      <a:pt x="62" y="73"/>
                    </a:cubicBezTo>
                    <a:cubicBezTo>
                      <a:pt x="62" y="73"/>
                      <a:pt x="63" y="73"/>
                      <a:pt x="63" y="74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2" y="73"/>
                      <a:pt x="62" y="72"/>
                    </a:cubicBezTo>
                    <a:moveTo>
                      <a:pt x="58" y="72"/>
                    </a:moveTo>
                    <a:cubicBezTo>
                      <a:pt x="57" y="72"/>
                      <a:pt x="57" y="72"/>
                      <a:pt x="57" y="73"/>
                    </a:cubicBezTo>
                    <a:cubicBezTo>
                      <a:pt x="58" y="73"/>
                      <a:pt x="59" y="73"/>
                      <a:pt x="60" y="74"/>
                    </a:cubicBezTo>
                    <a:cubicBezTo>
                      <a:pt x="60" y="74"/>
                      <a:pt x="60" y="73"/>
                      <a:pt x="60" y="73"/>
                    </a:cubicBezTo>
                    <a:cubicBezTo>
                      <a:pt x="59" y="73"/>
                      <a:pt x="58" y="72"/>
                      <a:pt x="58" y="72"/>
                    </a:cubicBezTo>
                    <a:moveTo>
                      <a:pt x="58" y="70"/>
                    </a:moveTo>
                    <a:cubicBezTo>
                      <a:pt x="58" y="70"/>
                      <a:pt x="58" y="70"/>
                      <a:pt x="58" y="70"/>
                    </a:cubicBezTo>
                    <a:cubicBezTo>
                      <a:pt x="59" y="71"/>
                      <a:pt x="60" y="71"/>
                      <a:pt x="61" y="72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0" y="71"/>
                      <a:pt x="59" y="71"/>
                      <a:pt x="58" y="70"/>
                    </a:cubicBezTo>
                    <a:moveTo>
                      <a:pt x="65" y="70"/>
                    </a:moveTo>
                    <a:cubicBezTo>
                      <a:pt x="65" y="71"/>
                      <a:pt x="65" y="71"/>
                      <a:pt x="64" y="72"/>
                    </a:cubicBezTo>
                    <a:cubicBezTo>
                      <a:pt x="65" y="72"/>
                      <a:pt x="65" y="72"/>
                      <a:pt x="65" y="73"/>
                    </a:cubicBezTo>
                    <a:cubicBezTo>
                      <a:pt x="66" y="72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5" y="70"/>
                    </a:cubicBezTo>
                    <a:moveTo>
                      <a:pt x="64" y="69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71"/>
                      <a:pt x="64" y="72"/>
                      <a:pt x="64" y="72"/>
                    </a:cubicBezTo>
                    <a:cubicBezTo>
                      <a:pt x="65" y="71"/>
                      <a:pt x="65" y="71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4" y="70"/>
                      <a:pt x="64" y="69"/>
                      <a:pt x="64" y="69"/>
                    </a:cubicBezTo>
                    <a:moveTo>
                      <a:pt x="60" y="68"/>
                    </a:moveTo>
                    <a:cubicBezTo>
                      <a:pt x="59" y="68"/>
                      <a:pt x="59" y="69"/>
                      <a:pt x="59" y="69"/>
                    </a:cubicBezTo>
                    <a:cubicBezTo>
                      <a:pt x="60" y="69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1" y="69"/>
                      <a:pt x="60" y="69"/>
                      <a:pt x="60" y="68"/>
                    </a:cubicBezTo>
                    <a:moveTo>
                      <a:pt x="67" y="68"/>
                    </a:moveTo>
                    <a:cubicBezTo>
                      <a:pt x="67" y="68"/>
                      <a:pt x="67" y="68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8"/>
                      <a:pt x="68" y="68"/>
                      <a:pt x="68" y="68"/>
                    </a:cubicBezTo>
                    <a:cubicBezTo>
                      <a:pt x="68" y="68"/>
                      <a:pt x="67" y="68"/>
                      <a:pt x="67" y="68"/>
                    </a:cubicBezTo>
                    <a:moveTo>
                      <a:pt x="60" y="67"/>
                    </a:moveTo>
                    <a:cubicBezTo>
                      <a:pt x="60" y="67"/>
                      <a:pt x="60" y="68"/>
                      <a:pt x="60" y="68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69"/>
                      <a:pt x="62" y="69"/>
                      <a:pt x="63" y="69"/>
                    </a:cubicBezTo>
                    <a:cubicBezTo>
                      <a:pt x="62" y="68"/>
                      <a:pt x="61" y="68"/>
                      <a:pt x="60" y="67"/>
                    </a:cubicBezTo>
                    <a:moveTo>
                      <a:pt x="65" y="67"/>
                    </a:move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8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7"/>
                      <a:pt x="66" y="67"/>
                      <a:pt x="65" y="67"/>
                    </a:cubicBezTo>
                    <a:moveTo>
                      <a:pt x="62" y="64"/>
                    </a:moveTo>
                    <a:cubicBezTo>
                      <a:pt x="62" y="65"/>
                      <a:pt x="61" y="65"/>
                      <a:pt x="61" y="65"/>
                    </a:cubicBezTo>
                    <a:cubicBezTo>
                      <a:pt x="62" y="65"/>
                      <a:pt x="63" y="66"/>
                      <a:pt x="64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3" y="65"/>
                      <a:pt x="62" y="65"/>
                      <a:pt x="62" y="64"/>
                    </a:cubicBezTo>
                    <a:moveTo>
                      <a:pt x="70" y="62"/>
                    </a:moveTo>
                    <a:cubicBezTo>
                      <a:pt x="69" y="64"/>
                      <a:pt x="68" y="65"/>
                      <a:pt x="67" y="67"/>
                    </a:cubicBezTo>
                    <a:cubicBezTo>
                      <a:pt x="68" y="67"/>
                      <a:pt x="68" y="67"/>
                      <a:pt x="68" y="68"/>
                    </a:cubicBezTo>
                    <a:cubicBezTo>
                      <a:pt x="68" y="67"/>
                      <a:pt x="69" y="67"/>
                      <a:pt x="69" y="66"/>
                    </a:cubicBezTo>
                    <a:cubicBezTo>
                      <a:pt x="70" y="65"/>
                      <a:pt x="71" y="64"/>
                      <a:pt x="71" y="62"/>
                    </a:cubicBezTo>
                    <a:cubicBezTo>
                      <a:pt x="71" y="62"/>
                      <a:pt x="71" y="62"/>
                      <a:pt x="70" y="62"/>
                    </a:cubicBezTo>
                    <a:moveTo>
                      <a:pt x="71" y="61"/>
                    </a:moveTo>
                    <a:cubicBezTo>
                      <a:pt x="71" y="61"/>
                      <a:pt x="71" y="61"/>
                      <a:pt x="71" y="61"/>
                    </a:cubicBezTo>
                    <a:cubicBezTo>
                      <a:pt x="71" y="62"/>
                      <a:pt x="71" y="62"/>
                      <a:pt x="72" y="62"/>
                    </a:cubicBezTo>
                    <a:cubicBezTo>
                      <a:pt x="72" y="62"/>
                      <a:pt x="72" y="62"/>
                      <a:pt x="72" y="61"/>
                    </a:cubicBezTo>
                    <a:cubicBezTo>
                      <a:pt x="71" y="61"/>
                      <a:pt x="71" y="61"/>
                      <a:pt x="71" y="61"/>
                    </a:cubicBezTo>
                    <a:moveTo>
                      <a:pt x="69" y="61"/>
                    </a:moveTo>
                    <a:cubicBezTo>
                      <a:pt x="66" y="66"/>
                      <a:pt x="66" y="66"/>
                      <a:pt x="66" y="66"/>
                    </a:cubicBezTo>
                    <a:cubicBezTo>
                      <a:pt x="66" y="66"/>
                      <a:pt x="67" y="67"/>
                      <a:pt x="67" y="67"/>
                    </a:cubicBezTo>
                    <a:cubicBezTo>
                      <a:pt x="68" y="65"/>
                      <a:pt x="69" y="63"/>
                      <a:pt x="70" y="62"/>
                    </a:cubicBezTo>
                    <a:cubicBezTo>
                      <a:pt x="70" y="61"/>
                      <a:pt x="69" y="61"/>
                      <a:pt x="69" y="61"/>
                    </a:cubicBezTo>
                    <a:moveTo>
                      <a:pt x="69" y="60"/>
                    </a:moveTo>
                    <a:cubicBezTo>
                      <a:pt x="69" y="60"/>
                      <a:pt x="69" y="60"/>
                      <a:pt x="69" y="60"/>
                    </a:cubicBezTo>
                    <a:cubicBezTo>
                      <a:pt x="70" y="61"/>
                      <a:pt x="70" y="61"/>
                      <a:pt x="71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69" y="60"/>
                      <a:pt x="69" y="60"/>
                      <a:pt x="69" y="60"/>
                    </a:cubicBezTo>
                    <a:moveTo>
                      <a:pt x="65" y="58"/>
                    </a:moveTo>
                    <a:cubicBezTo>
                      <a:pt x="64" y="60"/>
                      <a:pt x="63" y="62"/>
                      <a:pt x="62" y="64"/>
                    </a:cubicBezTo>
                    <a:cubicBezTo>
                      <a:pt x="63" y="64"/>
                      <a:pt x="64" y="65"/>
                      <a:pt x="64" y="65"/>
                    </a:cubicBezTo>
                    <a:cubicBezTo>
                      <a:pt x="66" y="64"/>
                      <a:pt x="67" y="62"/>
                      <a:pt x="68" y="60"/>
                    </a:cubicBezTo>
                    <a:cubicBezTo>
                      <a:pt x="67" y="59"/>
                      <a:pt x="66" y="59"/>
                      <a:pt x="65" y="58"/>
                    </a:cubicBezTo>
                    <a:moveTo>
                      <a:pt x="73" y="58"/>
                    </a:moveTo>
                    <a:cubicBezTo>
                      <a:pt x="73" y="58"/>
                      <a:pt x="73" y="58"/>
                      <a:pt x="72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4" y="59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3" y="58"/>
                      <a:pt x="73" y="58"/>
                      <a:pt x="73" y="58"/>
                    </a:cubicBezTo>
                    <a:moveTo>
                      <a:pt x="66" y="57"/>
                    </a:moveTo>
                    <a:cubicBezTo>
                      <a:pt x="65" y="58"/>
                      <a:pt x="65" y="58"/>
                      <a:pt x="65" y="58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7" y="58"/>
                      <a:pt x="66" y="58"/>
                      <a:pt x="66" y="57"/>
                    </a:cubicBezTo>
                    <a:moveTo>
                      <a:pt x="71" y="57"/>
                    </a:move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2" y="58"/>
                    </a:cubicBezTo>
                    <a:cubicBezTo>
                      <a:pt x="72" y="58"/>
                      <a:pt x="72" y="58"/>
                      <a:pt x="72" y="59"/>
                    </a:cubicBezTo>
                    <a:cubicBezTo>
                      <a:pt x="72" y="58"/>
                      <a:pt x="73" y="58"/>
                      <a:pt x="73" y="58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1" y="57"/>
                    </a:cubicBezTo>
                    <a:moveTo>
                      <a:pt x="67" y="54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68" y="56"/>
                      <a:pt x="69" y="56"/>
                      <a:pt x="69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9" y="55"/>
                      <a:pt x="68" y="55"/>
                      <a:pt x="67" y="54"/>
                    </a:cubicBezTo>
                    <a:moveTo>
                      <a:pt x="79" y="48"/>
                    </a:moveTo>
                    <a:cubicBezTo>
                      <a:pt x="77" y="50"/>
                      <a:pt x="76" y="53"/>
                      <a:pt x="74" y="56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7" y="53"/>
                      <a:pt x="78" y="51"/>
                      <a:pt x="80" y="48"/>
                    </a:cubicBezTo>
                    <a:cubicBezTo>
                      <a:pt x="79" y="48"/>
                      <a:pt x="79" y="48"/>
                      <a:pt x="79" y="48"/>
                    </a:cubicBezTo>
                    <a:moveTo>
                      <a:pt x="77" y="47"/>
                    </a:move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5"/>
                      <a:pt x="74" y="55"/>
                      <a:pt x="74" y="56"/>
                    </a:cubicBezTo>
                    <a:cubicBezTo>
                      <a:pt x="76" y="53"/>
                      <a:pt x="77" y="50"/>
                      <a:pt x="79" y="47"/>
                    </a:cubicBezTo>
                    <a:cubicBezTo>
                      <a:pt x="77" y="47"/>
                      <a:pt x="77" y="47"/>
                      <a:pt x="77" y="47"/>
                    </a:cubicBezTo>
                    <a:moveTo>
                      <a:pt x="80" y="45"/>
                    </a:moveTo>
                    <a:cubicBezTo>
                      <a:pt x="80" y="45"/>
                      <a:pt x="80" y="45"/>
                      <a:pt x="80" y="45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6"/>
                      <a:pt x="81" y="45"/>
                      <a:pt x="80" y="45"/>
                    </a:cubicBezTo>
                    <a:moveTo>
                      <a:pt x="79" y="44"/>
                    </a:moveTo>
                    <a:cubicBezTo>
                      <a:pt x="79" y="44"/>
                      <a:pt x="79" y="44"/>
                      <a:pt x="79" y="44"/>
                    </a:cubicBezTo>
                    <a:cubicBezTo>
                      <a:pt x="79" y="45"/>
                      <a:pt x="80" y="45"/>
                      <a:pt x="80" y="45"/>
                    </a:cubicBezTo>
                    <a:cubicBezTo>
                      <a:pt x="80" y="45"/>
                      <a:pt x="80" y="45"/>
                      <a:pt x="80" y="45"/>
                    </a:cubicBezTo>
                    <a:cubicBezTo>
                      <a:pt x="80" y="45"/>
                      <a:pt x="79" y="44"/>
                      <a:pt x="79" y="44"/>
                    </a:cubicBezTo>
                    <a:moveTo>
                      <a:pt x="73" y="44"/>
                    </a:moveTo>
                    <a:cubicBezTo>
                      <a:pt x="72" y="47"/>
                      <a:pt x="70" y="49"/>
                      <a:pt x="69" y="52"/>
                    </a:cubicBezTo>
                    <a:cubicBezTo>
                      <a:pt x="69" y="53"/>
                      <a:pt x="70" y="53"/>
                      <a:pt x="71" y="54"/>
                    </a:cubicBezTo>
                    <a:cubicBezTo>
                      <a:pt x="73" y="51"/>
                      <a:pt x="74" y="48"/>
                      <a:pt x="76" y="45"/>
                    </a:cubicBezTo>
                    <a:cubicBezTo>
                      <a:pt x="73" y="44"/>
                      <a:pt x="73" y="44"/>
                      <a:pt x="73" y="44"/>
                    </a:cubicBezTo>
                    <a:moveTo>
                      <a:pt x="82" y="43"/>
                    </a:moveTo>
                    <a:cubicBezTo>
                      <a:pt x="82" y="43"/>
                      <a:pt x="81" y="44"/>
                      <a:pt x="81" y="45"/>
                    </a:cubicBezTo>
                    <a:cubicBezTo>
                      <a:pt x="81" y="45"/>
                      <a:pt x="81" y="45"/>
                      <a:pt x="82" y="45"/>
                    </a:cubicBezTo>
                    <a:cubicBezTo>
                      <a:pt x="82" y="45"/>
                      <a:pt x="82" y="44"/>
                      <a:pt x="83" y="43"/>
                    </a:cubicBezTo>
                    <a:cubicBezTo>
                      <a:pt x="83" y="43"/>
                      <a:pt x="82" y="43"/>
                      <a:pt x="82" y="43"/>
                    </a:cubicBezTo>
                    <a:moveTo>
                      <a:pt x="75" y="42"/>
                    </a:moveTo>
                    <a:cubicBezTo>
                      <a:pt x="75" y="42"/>
                      <a:pt x="76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6" y="43"/>
                      <a:pt x="75" y="42"/>
                      <a:pt x="75" y="42"/>
                    </a:cubicBezTo>
                    <a:moveTo>
                      <a:pt x="80" y="42"/>
                    </a:moveTo>
                    <a:cubicBezTo>
                      <a:pt x="79" y="44"/>
                      <a:pt x="79" y="44"/>
                      <a:pt x="79" y="44"/>
                    </a:cubicBezTo>
                    <a:cubicBezTo>
                      <a:pt x="80" y="44"/>
                      <a:pt x="80" y="44"/>
                      <a:pt x="81" y="45"/>
                    </a:cubicBezTo>
                    <a:cubicBezTo>
                      <a:pt x="81" y="44"/>
                      <a:pt x="81" y="43"/>
                      <a:pt x="82" y="43"/>
                    </a:cubicBezTo>
                    <a:cubicBezTo>
                      <a:pt x="81" y="42"/>
                      <a:pt x="81" y="42"/>
                      <a:pt x="80" y="42"/>
                    </a:cubicBezTo>
                    <a:moveTo>
                      <a:pt x="76" y="39"/>
                    </a:moveTo>
                    <a:cubicBezTo>
                      <a:pt x="75" y="40"/>
                      <a:pt x="75" y="41"/>
                      <a:pt x="75" y="41"/>
                    </a:cubicBezTo>
                    <a:cubicBezTo>
                      <a:pt x="76" y="42"/>
                      <a:pt x="76" y="42"/>
                      <a:pt x="77" y="43"/>
                    </a:cubicBezTo>
                    <a:cubicBezTo>
                      <a:pt x="78" y="42"/>
                      <a:pt x="78" y="41"/>
                      <a:pt x="78" y="41"/>
                    </a:cubicBezTo>
                    <a:cubicBezTo>
                      <a:pt x="78" y="40"/>
                      <a:pt x="77" y="40"/>
                      <a:pt x="76" y="39"/>
                    </a:cubicBezTo>
                    <a:moveTo>
                      <a:pt x="85" y="38"/>
                    </a:moveTo>
                    <a:cubicBezTo>
                      <a:pt x="84" y="39"/>
                      <a:pt x="84" y="40"/>
                      <a:pt x="83" y="41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4" y="40"/>
                      <a:pt x="85" y="39"/>
                      <a:pt x="86" y="38"/>
                    </a:cubicBezTo>
                    <a:cubicBezTo>
                      <a:pt x="85" y="38"/>
                      <a:pt x="85" y="38"/>
                      <a:pt x="85" y="38"/>
                    </a:cubicBezTo>
                    <a:moveTo>
                      <a:pt x="85" y="37"/>
                    </a:moveTo>
                    <a:cubicBezTo>
                      <a:pt x="85" y="37"/>
                      <a:pt x="85" y="37"/>
                      <a:pt x="85" y="38"/>
                    </a:cubicBezTo>
                    <a:cubicBezTo>
                      <a:pt x="85" y="38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7"/>
                    </a:cubicBezTo>
                    <a:cubicBezTo>
                      <a:pt x="86" y="37"/>
                      <a:pt x="86" y="37"/>
                      <a:pt x="85" y="37"/>
                    </a:cubicBezTo>
                    <a:moveTo>
                      <a:pt x="83" y="37"/>
                    </a:moveTo>
                    <a:cubicBezTo>
                      <a:pt x="81" y="40"/>
                      <a:pt x="81" y="40"/>
                      <a:pt x="81" y="40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0"/>
                      <a:pt x="84" y="39"/>
                      <a:pt x="85" y="38"/>
                    </a:cubicBezTo>
                    <a:cubicBezTo>
                      <a:pt x="84" y="38"/>
                      <a:pt x="84" y="37"/>
                      <a:pt x="83" y="37"/>
                    </a:cubicBezTo>
                    <a:moveTo>
                      <a:pt x="84" y="36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4" y="37"/>
                      <a:pt x="84" y="37"/>
                      <a:pt x="85" y="38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4" y="36"/>
                      <a:pt x="84" y="36"/>
                    </a:cubicBezTo>
                    <a:moveTo>
                      <a:pt x="86" y="36"/>
                    </a:moveTo>
                    <a:cubicBezTo>
                      <a:pt x="86" y="36"/>
                      <a:pt x="86" y="36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7" y="37"/>
                      <a:pt x="87" y="37"/>
                      <a:pt x="87" y="36"/>
                    </a:cubicBezTo>
                    <a:cubicBezTo>
                      <a:pt x="87" y="36"/>
                      <a:pt x="86" y="36"/>
                      <a:pt x="86" y="36"/>
                    </a:cubicBezTo>
                    <a:moveTo>
                      <a:pt x="86" y="35"/>
                    </a:moveTo>
                    <a:cubicBezTo>
                      <a:pt x="86" y="35"/>
                      <a:pt x="86" y="36"/>
                      <a:pt x="86" y="36"/>
                    </a:cubicBezTo>
                    <a:cubicBezTo>
                      <a:pt x="86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6" y="35"/>
                    </a:cubicBezTo>
                    <a:moveTo>
                      <a:pt x="87" y="35"/>
                    </a:moveTo>
                    <a:cubicBezTo>
                      <a:pt x="87" y="35"/>
                      <a:pt x="87" y="35"/>
                      <a:pt x="87" y="35"/>
                    </a:cubicBezTo>
                    <a:cubicBezTo>
                      <a:pt x="87" y="35"/>
                      <a:pt x="87" y="35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5"/>
                      <a:pt x="87" y="35"/>
                      <a:pt x="87" y="35"/>
                    </a:cubicBezTo>
                    <a:moveTo>
                      <a:pt x="84" y="35"/>
                    </a:move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5" y="36"/>
                      <a:pt x="85" y="37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5" y="36"/>
                      <a:pt x="85" y="35"/>
                      <a:pt x="84" y="35"/>
                    </a:cubicBezTo>
                    <a:moveTo>
                      <a:pt x="85" y="34"/>
                    </a:move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6" y="35"/>
                      <a:pt x="86" y="36"/>
                    </a:cubicBezTo>
                    <a:cubicBezTo>
                      <a:pt x="86" y="36"/>
                      <a:pt x="86" y="35"/>
                      <a:pt x="86" y="35"/>
                    </a:cubicBezTo>
                    <a:cubicBezTo>
                      <a:pt x="86" y="35"/>
                      <a:pt x="85" y="35"/>
                      <a:pt x="85" y="34"/>
                    </a:cubicBezTo>
                    <a:moveTo>
                      <a:pt x="79" y="34"/>
                    </a:moveTo>
                    <a:cubicBezTo>
                      <a:pt x="78" y="35"/>
                      <a:pt x="77" y="36"/>
                      <a:pt x="77" y="38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80" y="38"/>
                      <a:pt x="81" y="37"/>
                      <a:pt x="81" y="36"/>
                    </a:cubicBezTo>
                    <a:cubicBezTo>
                      <a:pt x="80" y="35"/>
                      <a:pt x="79" y="35"/>
                      <a:pt x="79" y="34"/>
                    </a:cubicBezTo>
                    <a:moveTo>
                      <a:pt x="85" y="34"/>
                    </a:move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6" y="35"/>
                      <a:pt x="86" y="35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5"/>
                      <a:pt x="85" y="34"/>
                      <a:pt x="85" y="34"/>
                    </a:cubicBezTo>
                    <a:moveTo>
                      <a:pt x="79" y="34"/>
                    </a:move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5"/>
                      <a:pt x="80" y="35"/>
                      <a:pt x="81" y="36"/>
                    </a:cubicBezTo>
                    <a:cubicBezTo>
                      <a:pt x="81" y="35"/>
                      <a:pt x="82" y="35"/>
                      <a:pt x="82" y="35"/>
                    </a:cubicBezTo>
                    <a:cubicBezTo>
                      <a:pt x="81" y="34"/>
                      <a:pt x="80" y="34"/>
                      <a:pt x="79" y="34"/>
                    </a:cubicBezTo>
                    <a:moveTo>
                      <a:pt x="80" y="32"/>
                    </a:moveTo>
                    <a:cubicBezTo>
                      <a:pt x="80" y="32"/>
                      <a:pt x="79" y="33"/>
                      <a:pt x="79" y="33"/>
                    </a:cubicBezTo>
                    <a:cubicBezTo>
                      <a:pt x="80" y="34"/>
                      <a:pt x="81" y="34"/>
                      <a:pt x="82" y="35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3"/>
                      <a:pt x="81" y="32"/>
                      <a:pt x="80" y="32"/>
                    </a:cubicBezTo>
                    <a:moveTo>
                      <a:pt x="80" y="31"/>
                    </a:moveTo>
                    <a:cubicBezTo>
                      <a:pt x="80" y="32"/>
                      <a:pt x="80" y="32"/>
                      <a:pt x="80" y="32"/>
                    </a:cubicBezTo>
                    <a:cubicBezTo>
                      <a:pt x="81" y="32"/>
                      <a:pt x="82" y="33"/>
                      <a:pt x="82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2" y="32"/>
                      <a:pt x="81" y="32"/>
                      <a:pt x="80" y="31"/>
                    </a:cubicBezTo>
                    <a:moveTo>
                      <a:pt x="80" y="31"/>
                    </a:moveTo>
                    <a:cubicBezTo>
                      <a:pt x="80" y="31"/>
                      <a:pt x="80" y="31"/>
                      <a:pt x="80" y="31"/>
                    </a:cubicBezTo>
                    <a:cubicBezTo>
                      <a:pt x="81" y="32"/>
                      <a:pt x="82" y="32"/>
                      <a:pt x="83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2" y="32"/>
                      <a:pt x="81" y="31"/>
                      <a:pt x="80" y="31"/>
                    </a:cubicBezTo>
                    <a:moveTo>
                      <a:pt x="82" y="28"/>
                    </a:moveTo>
                    <a:cubicBezTo>
                      <a:pt x="82" y="29"/>
                      <a:pt x="81" y="30"/>
                      <a:pt x="81" y="31"/>
                    </a:cubicBezTo>
                    <a:cubicBezTo>
                      <a:pt x="81" y="31"/>
                      <a:pt x="82" y="32"/>
                      <a:pt x="83" y="32"/>
                    </a:cubicBezTo>
                    <a:cubicBezTo>
                      <a:pt x="84" y="31"/>
                      <a:pt x="84" y="30"/>
                      <a:pt x="85" y="30"/>
                    </a:cubicBezTo>
                    <a:cubicBezTo>
                      <a:pt x="84" y="29"/>
                      <a:pt x="83" y="29"/>
                      <a:pt x="82" y="28"/>
                    </a:cubicBezTo>
                    <a:moveTo>
                      <a:pt x="91" y="27"/>
                    </a:moveTo>
                    <a:cubicBezTo>
                      <a:pt x="90" y="30"/>
                      <a:pt x="88" y="32"/>
                      <a:pt x="87" y="35"/>
                    </a:cubicBezTo>
                    <a:cubicBezTo>
                      <a:pt x="87" y="35"/>
                      <a:pt x="87" y="35"/>
                      <a:pt x="88" y="35"/>
                    </a:cubicBezTo>
                    <a:cubicBezTo>
                      <a:pt x="89" y="33"/>
                      <a:pt x="91" y="30"/>
                      <a:pt x="92" y="28"/>
                    </a:cubicBezTo>
                    <a:cubicBezTo>
                      <a:pt x="92" y="27"/>
                      <a:pt x="92" y="27"/>
                      <a:pt x="91" y="27"/>
                    </a:cubicBezTo>
                    <a:moveTo>
                      <a:pt x="92" y="26"/>
                    </a:moveTo>
                    <a:cubicBezTo>
                      <a:pt x="92" y="26"/>
                      <a:pt x="92" y="27"/>
                      <a:pt x="91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3" y="27"/>
                      <a:pt x="93" y="27"/>
                    </a:cubicBezTo>
                    <a:cubicBezTo>
                      <a:pt x="92" y="26"/>
                      <a:pt x="92" y="26"/>
                      <a:pt x="92" y="26"/>
                    </a:cubicBezTo>
                    <a:moveTo>
                      <a:pt x="90" y="26"/>
                    </a:moveTo>
                    <a:cubicBezTo>
                      <a:pt x="90" y="26"/>
                      <a:pt x="90" y="26"/>
                      <a:pt x="90" y="26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6" y="34"/>
                      <a:pt x="86" y="34"/>
                      <a:pt x="87" y="35"/>
                    </a:cubicBezTo>
                    <a:cubicBezTo>
                      <a:pt x="88" y="32"/>
                      <a:pt x="90" y="30"/>
                      <a:pt x="91" y="27"/>
                    </a:cubicBezTo>
                    <a:cubicBezTo>
                      <a:pt x="91" y="27"/>
                      <a:pt x="90" y="26"/>
                      <a:pt x="90" y="26"/>
                    </a:cubicBezTo>
                    <a:moveTo>
                      <a:pt x="92" y="26"/>
                    </a:moveTo>
                    <a:cubicBezTo>
                      <a:pt x="92" y="26"/>
                      <a:pt x="92" y="26"/>
                      <a:pt x="92" y="26"/>
                    </a:cubicBezTo>
                    <a:cubicBezTo>
                      <a:pt x="92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2" y="26"/>
                    </a:cubicBezTo>
                    <a:moveTo>
                      <a:pt x="90" y="25"/>
                    </a:move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1" y="26"/>
                      <a:pt x="91" y="27"/>
                    </a:cubicBezTo>
                    <a:cubicBezTo>
                      <a:pt x="92" y="27"/>
                      <a:pt x="92" y="26"/>
                      <a:pt x="92" y="26"/>
                    </a:cubicBezTo>
                    <a:cubicBezTo>
                      <a:pt x="91" y="26"/>
                      <a:pt x="91" y="25"/>
                      <a:pt x="90" y="25"/>
                    </a:cubicBezTo>
                    <a:moveTo>
                      <a:pt x="91" y="25"/>
                    </a:moveTo>
                    <a:cubicBezTo>
                      <a:pt x="90" y="25"/>
                      <a:pt x="90" y="25"/>
                      <a:pt x="90" y="25"/>
                    </a:cubicBezTo>
                    <a:cubicBezTo>
                      <a:pt x="91" y="25"/>
                      <a:pt x="91" y="25"/>
                      <a:pt x="92" y="26"/>
                    </a:cubicBezTo>
                    <a:cubicBezTo>
                      <a:pt x="92" y="26"/>
                      <a:pt x="92" y="26"/>
                      <a:pt x="92" y="25"/>
                    </a:cubicBezTo>
                    <a:cubicBezTo>
                      <a:pt x="92" y="25"/>
                      <a:pt x="91" y="25"/>
                      <a:pt x="91" y="25"/>
                    </a:cubicBezTo>
                    <a:moveTo>
                      <a:pt x="93" y="24"/>
                    </a:move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5"/>
                      <a:pt x="93" y="25"/>
                      <a:pt x="92" y="25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4" y="25"/>
                      <a:pt x="94" y="25"/>
                      <a:pt x="94" y="24"/>
                    </a:cubicBezTo>
                    <a:cubicBezTo>
                      <a:pt x="94" y="24"/>
                      <a:pt x="94" y="24"/>
                      <a:pt x="93" y="24"/>
                    </a:cubicBezTo>
                    <a:moveTo>
                      <a:pt x="94" y="23"/>
                    </a:moveTo>
                    <a:cubicBezTo>
                      <a:pt x="94" y="23"/>
                      <a:pt x="94" y="23"/>
                      <a:pt x="93" y="23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4" y="24"/>
                      <a:pt x="95" y="24"/>
                      <a:pt x="95" y="23"/>
                    </a:cubicBezTo>
                    <a:cubicBezTo>
                      <a:pt x="94" y="23"/>
                      <a:pt x="94" y="23"/>
                      <a:pt x="94" y="23"/>
                    </a:cubicBezTo>
                    <a:moveTo>
                      <a:pt x="92" y="23"/>
                    </a:moveTo>
                    <a:cubicBezTo>
                      <a:pt x="91" y="24"/>
                      <a:pt x="91" y="24"/>
                      <a:pt x="91" y="24"/>
                    </a:cubicBezTo>
                    <a:cubicBezTo>
                      <a:pt x="91" y="25"/>
                      <a:pt x="92" y="25"/>
                      <a:pt x="92" y="25"/>
                    </a:cubicBezTo>
                    <a:cubicBezTo>
                      <a:pt x="93" y="25"/>
                      <a:pt x="93" y="24"/>
                      <a:pt x="93" y="24"/>
                    </a:cubicBezTo>
                    <a:cubicBezTo>
                      <a:pt x="93" y="23"/>
                      <a:pt x="92" y="23"/>
                      <a:pt x="92" y="23"/>
                    </a:cubicBezTo>
                    <a:moveTo>
                      <a:pt x="94" y="22"/>
                    </a:moveTo>
                    <a:cubicBezTo>
                      <a:pt x="94" y="23"/>
                      <a:pt x="94" y="23"/>
                      <a:pt x="94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4" y="23"/>
                      <a:pt x="94" y="22"/>
                    </a:cubicBezTo>
                    <a:moveTo>
                      <a:pt x="85" y="22"/>
                    </a:moveTo>
                    <a:cubicBezTo>
                      <a:pt x="84" y="24"/>
                      <a:pt x="83" y="26"/>
                      <a:pt x="82" y="28"/>
                    </a:cubicBezTo>
                    <a:cubicBezTo>
                      <a:pt x="83" y="29"/>
                      <a:pt x="84" y="29"/>
                      <a:pt x="85" y="30"/>
                    </a:cubicBezTo>
                    <a:cubicBezTo>
                      <a:pt x="86" y="28"/>
                      <a:pt x="87" y="26"/>
                      <a:pt x="88" y="24"/>
                    </a:cubicBezTo>
                    <a:cubicBezTo>
                      <a:pt x="87" y="23"/>
                      <a:pt x="86" y="23"/>
                      <a:pt x="85" y="22"/>
                    </a:cubicBezTo>
                    <a:moveTo>
                      <a:pt x="92" y="22"/>
                    </a:move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23"/>
                      <a:pt x="93" y="23"/>
                      <a:pt x="93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3" y="23"/>
                      <a:pt x="93" y="22"/>
                      <a:pt x="92" y="22"/>
                    </a:cubicBezTo>
                    <a:moveTo>
                      <a:pt x="86" y="22"/>
                    </a:moveTo>
                    <a:cubicBezTo>
                      <a:pt x="86" y="22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7" y="23"/>
                      <a:pt x="87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3"/>
                      <a:pt x="87" y="22"/>
                      <a:pt x="86" y="22"/>
                    </a:cubicBezTo>
                    <a:moveTo>
                      <a:pt x="92" y="21"/>
                    </a:moveTo>
                    <a:cubicBezTo>
                      <a:pt x="92" y="22"/>
                      <a:pt x="92" y="22"/>
                      <a:pt x="92" y="22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4" y="23"/>
                      <a:pt x="94" y="22"/>
                    </a:cubicBezTo>
                    <a:cubicBezTo>
                      <a:pt x="94" y="22"/>
                      <a:pt x="93" y="22"/>
                      <a:pt x="92" y="21"/>
                    </a:cubicBezTo>
                    <a:moveTo>
                      <a:pt x="87" y="20"/>
                    </a:moveTo>
                    <a:cubicBezTo>
                      <a:pt x="86" y="20"/>
                      <a:pt x="86" y="21"/>
                      <a:pt x="86" y="22"/>
                    </a:cubicBezTo>
                    <a:cubicBezTo>
                      <a:pt x="87" y="22"/>
                      <a:pt x="87" y="23"/>
                      <a:pt x="88" y="23"/>
                    </a:cubicBezTo>
                    <a:cubicBezTo>
                      <a:pt x="89" y="22"/>
                      <a:pt x="89" y="22"/>
                      <a:pt x="89" y="21"/>
                    </a:cubicBezTo>
                    <a:cubicBezTo>
                      <a:pt x="88" y="21"/>
                      <a:pt x="88" y="20"/>
                      <a:pt x="87" y="20"/>
                    </a:cubicBezTo>
                    <a:moveTo>
                      <a:pt x="87" y="19"/>
                    </a:moveTo>
                    <a:cubicBezTo>
                      <a:pt x="87" y="19"/>
                      <a:pt x="87" y="19"/>
                      <a:pt x="87" y="19"/>
                    </a:cubicBezTo>
                    <a:cubicBezTo>
                      <a:pt x="88" y="20"/>
                      <a:pt x="89" y="20"/>
                      <a:pt x="89" y="21"/>
                    </a:cubicBezTo>
                    <a:cubicBezTo>
                      <a:pt x="90" y="21"/>
                      <a:pt x="90" y="21"/>
                      <a:pt x="90" y="20"/>
                    </a:cubicBezTo>
                    <a:cubicBezTo>
                      <a:pt x="89" y="20"/>
                      <a:pt x="88" y="19"/>
                      <a:pt x="87" y="19"/>
                    </a:cubicBezTo>
                    <a:moveTo>
                      <a:pt x="87" y="18"/>
                    </a:moveTo>
                    <a:cubicBezTo>
                      <a:pt x="87" y="19"/>
                      <a:pt x="87" y="19"/>
                      <a:pt x="87" y="19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89" y="19"/>
                      <a:pt x="88" y="19"/>
                      <a:pt x="87" y="18"/>
                    </a:cubicBezTo>
                    <a:moveTo>
                      <a:pt x="99" y="15"/>
                    </a:moveTo>
                    <a:cubicBezTo>
                      <a:pt x="97" y="17"/>
                      <a:pt x="96" y="19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7" y="20"/>
                      <a:pt x="98" y="18"/>
                      <a:pt x="100" y="15"/>
                    </a:cubicBezTo>
                    <a:cubicBezTo>
                      <a:pt x="99" y="15"/>
                      <a:pt x="99" y="15"/>
                      <a:pt x="99" y="15"/>
                    </a:cubicBezTo>
                    <a:moveTo>
                      <a:pt x="97" y="14"/>
                    </a:move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4" y="21"/>
                      <a:pt x="94" y="22"/>
                    </a:cubicBezTo>
                    <a:cubicBezTo>
                      <a:pt x="96" y="19"/>
                      <a:pt x="97" y="17"/>
                      <a:pt x="99" y="15"/>
                    </a:cubicBezTo>
                    <a:cubicBezTo>
                      <a:pt x="97" y="14"/>
                      <a:pt x="97" y="14"/>
                      <a:pt x="97" y="14"/>
                    </a:cubicBezTo>
                    <a:moveTo>
                      <a:pt x="100" y="13"/>
                    </a:moveTo>
                    <a:cubicBezTo>
                      <a:pt x="99" y="14"/>
                      <a:pt x="99" y="14"/>
                      <a:pt x="99" y="15"/>
                    </a:cubicBezTo>
                    <a:cubicBezTo>
                      <a:pt x="99" y="15"/>
                      <a:pt x="99" y="15"/>
                      <a:pt x="100" y="15"/>
                    </a:cubicBezTo>
                    <a:cubicBezTo>
                      <a:pt x="100" y="15"/>
                      <a:pt x="100" y="14"/>
                      <a:pt x="101" y="14"/>
                    </a:cubicBezTo>
                    <a:cubicBezTo>
                      <a:pt x="100" y="13"/>
                      <a:pt x="100" y="13"/>
                      <a:pt x="100" y="13"/>
                    </a:cubicBezTo>
                    <a:moveTo>
                      <a:pt x="98" y="12"/>
                    </a:moveTo>
                    <a:cubicBezTo>
                      <a:pt x="97" y="14"/>
                      <a:pt x="97" y="14"/>
                      <a:pt x="97" y="14"/>
                    </a:cubicBezTo>
                    <a:cubicBezTo>
                      <a:pt x="98" y="14"/>
                      <a:pt x="98" y="14"/>
                      <a:pt x="99" y="15"/>
                    </a:cubicBezTo>
                    <a:cubicBezTo>
                      <a:pt x="99" y="14"/>
                      <a:pt x="99" y="14"/>
                      <a:pt x="100" y="13"/>
                    </a:cubicBezTo>
                    <a:cubicBezTo>
                      <a:pt x="99" y="13"/>
                      <a:pt x="99" y="12"/>
                      <a:pt x="98" y="12"/>
                    </a:cubicBezTo>
                    <a:moveTo>
                      <a:pt x="92" y="11"/>
                    </a:moveTo>
                    <a:cubicBezTo>
                      <a:pt x="90" y="13"/>
                      <a:pt x="89" y="15"/>
                      <a:pt x="88" y="18"/>
                    </a:cubicBezTo>
                    <a:cubicBezTo>
                      <a:pt x="89" y="18"/>
                      <a:pt x="90" y="19"/>
                      <a:pt x="90" y="19"/>
                    </a:cubicBezTo>
                    <a:cubicBezTo>
                      <a:pt x="92" y="17"/>
                      <a:pt x="93" y="14"/>
                      <a:pt x="94" y="12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1"/>
                      <a:pt x="92" y="11"/>
                      <a:pt x="92" y="11"/>
                    </a:cubicBezTo>
                    <a:moveTo>
                      <a:pt x="93" y="9"/>
                    </a:moveTo>
                    <a:cubicBezTo>
                      <a:pt x="92" y="9"/>
                      <a:pt x="92" y="10"/>
                      <a:pt x="92" y="10"/>
                    </a:cubicBezTo>
                    <a:cubicBezTo>
                      <a:pt x="93" y="11"/>
                      <a:pt x="94" y="11"/>
                      <a:pt x="94" y="12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0"/>
                      <a:pt x="94" y="10"/>
                      <a:pt x="94" y="10"/>
                    </a:cubicBezTo>
                    <a:cubicBezTo>
                      <a:pt x="94" y="10"/>
                      <a:pt x="93" y="9"/>
                      <a:pt x="93" y="9"/>
                    </a:cubicBezTo>
                    <a:moveTo>
                      <a:pt x="105" y="4"/>
                    </a:moveTo>
                    <a:cubicBezTo>
                      <a:pt x="103" y="7"/>
                      <a:pt x="102" y="10"/>
                      <a:pt x="100" y="13"/>
                    </a:cubicBezTo>
                    <a:cubicBezTo>
                      <a:pt x="100" y="13"/>
                      <a:pt x="100" y="13"/>
                      <a:pt x="101" y="14"/>
                    </a:cubicBezTo>
                    <a:cubicBezTo>
                      <a:pt x="102" y="10"/>
                      <a:pt x="104" y="7"/>
                      <a:pt x="106" y="4"/>
                    </a:cubicBezTo>
                    <a:cubicBezTo>
                      <a:pt x="106" y="4"/>
                      <a:pt x="106" y="4"/>
                      <a:pt x="105" y="4"/>
                    </a:cubicBezTo>
                    <a:moveTo>
                      <a:pt x="104" y="3"/>
                    </a:moveTo>
                    <a:cubicBezTo>
                      <a:pt x="98" y="12"/>
                      <a:pt x="98" y="12"/>
                      <a:pt x="98" y="12"/>
                    </a:cubicBezTo>
                    <a:cubicBezTo>
                      <a:pt x="99" y="12"/>
                      <a:pt x="99" y="13"/>
                      <a:pt x="100" y="13"/>
                    </a:cubicBezTo>
                    <a:cubicBezTo>
                      <a:pt x="101" y="10"/>
                      <a:pt x="103" y="7"/>
                      <a:pt x="105" y="4"/>
                    </a:cubicBezTo>
                    <a:cubicBezTo>
                      <a:pt x="105" y="3"/>
                      <a:pt x="104" y="3"/>
                      <a:pt x="104" y="3"/>
                    </a:cubicBezTo>
                    <a:moveTo>
                      <a:pt x="98" y="0"/>
                    </a:moveTo>
                    <a:cubicBezTo>
                      <a:pt x="96" y="2"/>
                      <a:pt x="95" y="4"/>
                      <a:pt x="94" y="7"/>
                    </a:cubicBezTo>
                    <a:cubicBezTo>
                      <a:pt x="93" y="8"/>
                      <a:pt x="93" y="8"/>
                      <a:pt x="93" y="9"/>
                    </a:cubicBezTo>
                    <a:cubicBezTo>
                      <a:pt x="93" y="9"/>
                      <a:pt x="94" y="10"/>
                      <a:pt x="94" y="10"/>
                    </a:cubicBezTo>
                    <a:cubicBezTo>
                      <a:pt x="94" y="10"/>
                      <a:pt x="95" y="10"/>
                      <a:pt x="95" y="11"/>
                    </a:cubicBezTo>
                    <a:cubicBezTo>
                      <a:pt x="97" y="7"/>
                      <a:pt x="99" y="4"/>
                      <a:pt x="100" y="1"/>
                    </a:cubicBezTo>
                    <a:cubicBezTo>
                      <a:pt x="99" y="0"/>
                      <a:pt x="99" y="0"/>
                      <a:pt x="9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0" name="Freeform 10193"/>
              <p:cNvSpPr>
                <a:spLocks/>
              </p:cNvSpPr>
              <p:nvPr/>
            </p:nvSpPr>
            <p:spPr bwMode="auto">
              <a:xfrm>
                <a:off x="-61" y="3663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1" name="Freeform 10194"/>
              <p:cNvSpPr>
                <a:spLocks noEditPoints="1"/>
              </p:cNvSpPr>
              <p:nvPr/>
            </p:nvSpPr>
            <p:spPr bwMode="auto">
              <a:xfrm>
                <a:off x="-33" y="3637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  <a:gd name="T12" fmla="*/ 0 w 2"/>
                  <a:gd name="T13" fmla="*/ 2 h 2"/>
                  <a:gd name="T14" fmla="*/ 0 w 2"/>
                  <a:gd name="T15" fmla="*/ 2 h 2"/>
                  <a:gd name="T16" fmla="*/ 0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1 w 2"/>
                  <a:gd name="T29" fmla="*/ 1 h 2"/>
                  <a:gd name="T30" fmla="*/ 0 w 2"/>
                  <a:gd name="T31" fmla="*/ 0 h 2"/>
                  <a:gd name="T32" fmla="*/ 1 w 2"/>
                  <a:gd name="T33" fmla="*/ 1 h 2"/>
                  <a:gd name="T34" fmla="*/ 1 w 2"/>
                  <a:gd name="T35" fmla="*/ 1 h 2"/>
                  <a:gd name="T36" fmla="*/ 0 w 2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2" name="Freeform 10195"/>
              <p:cNvSpPr>
                <a:spLocks noEditPoints="1"/>
              </p:cNvSpPr>
              <p:nvPr/>
            </p:nvSpPr>
            <p:spPr bwMode="auto">
              <a:xfrm>
                <a:off x="-28" y="3599"/>
                <a:ext cx="19" cy="12"/>
              </a:xfrm>
              <a:custGeom>
                <a:avLst/>
                <a:gdLst>
                  <a:gd name="T0" fmla="*/ 7 w 8"/>
                  <a:gd name="T1" fmla="*/ 4 h 5"/>
                  <a:gd name="T2" fmla="*/ 6 w 8"/>
                  <a:gd name="T3" fmla="*/ 4 h 5"/>
                  <a:gd name="T4" fmla="*/ 7 w 8"/>
                  <a:gd name="T5" fmla="*/ 5 h 5"/>
                  <a:gd name="T6" fmla="*/ 8 w 8"/>
                  <a:gd name="T7" fmla="*/ 4 h 5"/>
                  <a:gd name="T8" fmla="*/ 7 w 8"/>
                  <a:gd name="T9" fmla="*/ 4 h 5"/>
                  <a:gd name="T10" fmla="*/ 5 w 8"/>
                  <a:gd name="T11" fmla="*/ 3 h 5"/>
                  <a:gd name="T12" fmla="*/ 5 w 8"/>
                  <a:gd name="T13" fmla="*/ 3 h 5"/>
                  <a:gd name="T14" fmla="*/ 6 w 8"/>
                  <a:gd name="T15" fmla="*/ 4 h 5"/>
                  <a:gd name="T16" fmla="*/ 7 w 8"/>
                  <a:gd name="T17" fmla="*/ 4 h 5"/>
                  <a:gd name="T18" fmla="*/ 5 w 8"/>
                  <a:gd name="T19" fmla="*/ 3 h 5"/>
                  <a:gd name="T20" fmla="*/ 1 w 8"/>
                  <a:gd name="T21" fmla="*/ 0 h 5"/>
                  <a:gd name="T22" fmla="*/ 0 w 8"/>
                  <a:gd name="T23" fmla="*/ 1 h 5"/>
                  <a:gd name="T24" fmla="*/ 1 w 8"/>
                  <a:gd name="T25" fmla="*/ 1 h 5"/>
                  <a:gd name="T26" fmla="*/ 3 w 8"/>
                  <a:gd name="T27" fmla="*/ 2 h 5"/>
                  <a:gd name="T28" fmla="*/ 3 w 8"/>
                  <a:gd name="T29" fmla="*/ 2 h 5"/>
                  <a:gd name="T30" fmla="*/ 1 w 8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5">
                    <a:moveTo>
                      <a:pt x="7" y="4"/>
                    </a:moveTo>
                    <a:cubicBezTo>
                      <a:pt x="7" y="4"/>
                      <a:pt x="7" y="4"/>
                      <a:pt x="6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5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3" name="Freeform 10196"/>
              <p:cNvSpPr>
                <a:spLocks noEditPoints="1"/>
              </p:cNvSpPr>
              <p:nvPr/>
            </p:nvSpPr>
            <p:spPr bwMode="auto">
              <a:xfrm>
                <a:off x="-16" y="3578"/>
                <a:ext cx="19" cy="12"/>
              </a:xfrm>
              <a:custGeom>
                <a:avLst/>
                <a:gdLst>
                  <a:gd name="T0" fmla="*/ 7 w 8"/>
                  <a:gd name="T1" fmla="*/ 5 h 5"/>
                  <a:gd name="T2" fmla="*/ 6 w 8"/>
                  <a:gd name="T3" fmla="*/ 5 h 5"/>
                  <a:gd name="T4" fmla="*/ 7 w 8"/>
                  <a:gd name="T5" fmla="*/ 5 h 5"/>
                  <a:gd name="T6" fmla="*/ 7 w 8"/>
                  <a:gd name="T7" fmla="*/ 5 h 5"/>
                  <a:gd name="T8" fmla="*/ 7 w 8"/>
                  <a:gd name="T9" fmla="*/ 5 h 5"/>
                  <a:gd name="T10" fmla="*/ 5 w 8"/>
                  <a:gd name="T11" fmla="*/ 4 h 5"/>
                  <a:gd name="T12" fmla="*/ 5 w 8"/>
                  <a:gd name="T13" fmla="*/ 4 h 5"/>
                  <a:gd name="T14" fmla="*/ 6 w 8"/>
                  <a:gd name="T15" fmla="*/ 5 h 5"/>
                  <a:gd name="T16" fmla="*/ 6 w 8"/>
                  <a:gd name="T17" fmla="*/ 5 h 5"/>
                  <a:gd name="T18" fmla="*/ 5 w 8"/>
                  <a:gd name="T19" fmla="*/ 4 h 5"/>
                  <a:gd name="T20" fmla="*/ 7 w 8"/>
                  <a:gd name="T21" fmla="*/ 4 h 5"/>
                  <a:gd name="T22" fmla="*/ 7 w 8"/>
                  <a:gd name="T23" fmla="*/ 4 h 5"/>
                  <a:gd name="T24" fmla="*/ 8 w 8"/>
                  <a:gd name="T25" fmla="*/ 4 h 5"/>
                  <a:gd name="T26" fmla="*/ 8 w 8"/>
                  <a:gd name="T27" fmla="*/ 4 h 5"/>
                  <a:gd name="T28" fmla="*/ 7 w 8"/>
                  <a:gd name="T29" fmla="*/ 4 h 5"/>
                  <a:gd name="T30" fmla="*/ 6 w 8"/>
                  <a:gd name="T31" fmla="*/ 3 h 5"/>
                  <a:gd name="T32" fmla="*/ 5 w 8"/>
                  <a:gd name="T33" fmla="*/ 3 h 5"/>
                  <a:gd name="T34" fmla="*/ 7 w 8"/>
                  <a:gd name="T35" fmla="*/ 4 h 5"/>
                  <a:gd name="T36" fmla="*/ 7 w 8"/>
                  <a:gd name="T37" fmla="*/ 4 h 5"/>
                  <a:gd name="T38" fmla="*/ 6 w 8"/>
                  <a:gd name="T39" fmla="*/ 3 h 5"/>
                  <a:gd name="T40" fmla="*/ 0 w 8"/>
                  <a:gd name="T41" fmla="*/ 1 h 5"/>
                  <a:gd name="T42" fmla="*/ 0 w 8"/>
                  <a:gd name="T43" fmla="*/ 2 h 5"/>
                  <a:gd name="T44" fmla="*/ 3 w 8"/>
                  <a:gd name="T45" fmla="*/ 3 h 5"/>
                  <a:gd name="T46" fmla="*/ 3 w 8"/>
                  <a:gd name="T47" fmla="*/ 3 h 5"/>
                  <a:gd name="T48" fmla="*/ 0 w 8"/>
                  <a:gd name="T49" fmla="*/ 1 h 5"/>
                  <a:gd name="T50" fmla="*/ 1 w 8"/>
                  <a:gd name="T51" fmla="*/ 0 h 5"/>
                  <a:gd name="T52" fmla="*/ 1 w 8"/>
                  <a:gd name="T53" fmla="*/ 0 h 5"/>
                  <a:gd name="T54" fmla="*/ 3 w 8"/>
                  <a:gd name="T55" fmla="*/ 2 h 5"/>
                  <a:gd name="T56" fmla="*/ 3 w 8"/>
                  <a:gd name="T57" fmla="*/ 1 h 5"/>
                  <a:gd name="T58" fmla="*/ 1 w 8"/>
                  <a:gd name="T5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" h="5">
                    <a:moveTo>
                      <a:pt x="7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5" y="4"/>
                      <a:pt x="5" y="4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moveTo>
                      <a:pt x="6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4" name="Freeform 10197"/>
              <p:cNvSpPr>
                <a:spLocks/>
              </p:cNvSpPr>
              <p:nvPr/>
            </p:nvSpPr>
            <p:spPr bwMode="auto">
              <a:xfrm>
                <a:off x="-9" y="3568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5" name="Freeform 10198"/>
              <p:cNvSpPr>
                <a:spLocks noEditPoints="1"/>
              </p:cNvSpPr>
              <p:nvPr/>
            </p:nvSpPr>
            <p:spPr bwMode="auto">
              <a:xfrm>
                <a:off x="-16" y="3575"/>
                <a:ext cx="21" cy="17"/>
              </a:xfrm>
              <a:custGeom>
                <a:avLst/>
                <a:gdLst>
                  <a:gd name="T0" fmla="*/ 6 w 9"/>
                  <a:gd name="T1" fmla="*/ 7 h 7"/>
                  <a:gd name="T2" fmla="*/ 6 w 9"/>
                  <a:gd name="T3" fmla="*/ 7 h 7"/>
                  <a:gd name="T4" fmla="*/ 7 w 9"/>
                  <a:gd name="T5" fmla="*/ 7 h 7"/>
                  <a:gd name="T6" fmla="*/ 7 w 9"/>
                  <a:gd name="T7" fmla="*/ 7 h 7"/>
                  <a:gd name="T8" fmla="*/ 6 w 9"/>
                  <a:gd name="T9" fmla="*/ 7 h 7"/>
                  <a:gd name="T10" fmla="*/ 4 w 9"/>
                  <a:gd name="T11" fmla="*/ 6 h 7"/>
                  <a:gd name="T12" fmla="*/ 4 w 9"/>
                  <a:gd name="T13" fmla="*/ 6 h 7"/>
                  <a:gd name="T14" fmla="*/ 6 w 9"/>
                  <a:gd name="T15" fmla="*/ 7 h 7"/>
                  <a:gd name="T16" fmla="*/ 6 w 9"/>
                  <a:gd name="T17" fmla="*/ 7 h 7"/>
                  <a:gd name="T18" fmla="*/ 4 w 9"/>
                  <a:gd name="T19" fmla="*/ 6 h 7"/>
                  <a:gd name="T20" fmla="*/ 8 w 9"/>
                  <a:gd name="T21" fmla="*/ 4 h 7"/>
                  <a:gd name="T22" fmla="*/ 7 w 9"/>
                  <a:gd name="T23" fmla="*/ 4 h 7"/>
                  <a:gd name="T24" fmla="*/ 8 w 9"/>
                  <a:gd name="T25" fmla="*/ 5 h 7"/>
                  <a:gd name="T26" fmla="*/ 8 w 9"/>
                  <a:gd name="T27" fmla="*/ 5 h 7"/>
                  <a:gd name="T28" fmla="*/ 8 w 9"/>
                  <a:gd name="T29" fmla="*/ 4 h 7"/>
                  <a:gd name="T30" fmla="*/ 8 w 9"/>
                  <a:gd name="T31" fmla="*/ 4 h 7"/>
                  <a:gd name="T32" fmla="*/ 8 w 9"/>
                  <a:gd name="T33" fmla="*/ 4 h 7"/>
                  <a:gd name="T34" fmla="*/ 8 w 9"/>
                  <a:gd name="T35" fmla="*/ 5 h 7"/>
                  <a:gd name="T36" fmla="*/ 9 w 9"/>
                  <a:gd name="T37" fmla="*/ 4 h 7"/>
                  <a:gd name="T38" fmla="*/ 8 w 9"/>
                  <a:gd name="T39" fmla="*/ 4 h 7"/>
                  <a:gd name="T40" fmla="*/ 0 w 9"/>
                  <a:gd name="T41" fmla="*/ 3 h 7"/>
                  <a:gd name="T42" fmla="*/ 0 w 9"/>
                  <a:gd name="T43" fmla="*/ 3 h 7"/>
                  <a:gd name="T44" fmla="*/ 2 w 9"/>
                  <a:gd name="T45" fmla="*/ 5 h 7"/>
                  <a:gd name="T46" fmla="*/ 2 w 9"/>
                  <a:gd name="T47" fmla="*/ 5 h 7"/>
                  <a:gd name="T48" fmla="*/ 0 w 9"/>
                  <a:gd name="T49" fmla="*/ 3 h 7"/>
                  <a:gd name="T50" fmla="*/ 6 w 9"/>
                  <a:gd name="T51" fmla="*/ 3 h 7"/>
                  <a:gd name="T52" fmla="*/ 6 w 9"/>
                  <a:gd name="T53" fmla="*/ 3 h 7"/>
                  <a:gd name="T54" fmla="*/ 7 w 9"/>
                  <a:gd name="T55" fmla="*/ 4 h 7"/>
                  <a:gd name="T56" fmla="*/ 7 w 9"/>
                  <a:gd name="T57" fmla="*/ 4 h 7"/>
                  <a:gd name="T58" fmla="*/ 6 w 9"/>
                  <a:gd name="T59" fmla="*/ 3 h 7"/>
                  <a:gd name="T60" fmla="*/ 6 w 9"/>
                  <a:gd name="T61" fmla="*/ 3 h 7"/>
                  <a:gd name="T62" fmla="*/ 6 w 9"/>
                  <a:gd name="T63" fmla="*/ 3 h 7"/>
                  <a:gd name="T64" fmla="*/ 7 w 9"/>
                  <a:gd name="T65" fmla="*/ 4 h 7"/>
                  <a:gd name="T66" fmla="*/ 8 w 9"/>
                  <a:gd name="T67" fmla="*/ 4 h 7"/>
                  <a:gd name="T68" fmla="*/ 8 w 9"/>
                  <a:gd name="T69" fmla="*/ 4 h 7"/>
                  <a:gd name="T70" fmla="*/ 6 w 9"/>
                  <a:gd name="T71" fmla="*/ 3 h 7"/>
                  <a:gd name="T72" fmla="*/ 1 w 9"/>
                  <a:gd name="T73" fmla="*/ 0 h 7"/>
                  <a:gd name="T74" fmla="*/ 1 w 9"/>
                  <a:gd name="T75" fmla="*/ 0 h 7"/>
                  <a:gd name="T76" fmla="*/ 4 w 9"/>
                  <a:gd name="T77" fmla="*/ 2 h 7"/>
                  <a:gd name="T78" fmla="*/ 4 w 9"/>
                  <a:gd name="T79" fmla="*/ 2 h 7"/>
                  <a:gd name="T80" fmla="*/ 1 w 9"/>
                  <a:gd name="T81" fmla="*/ 0 h 7"/>
                  <a:gd name="T82" fmla="*/ 2 w 9"/>
                  <a:gd name="T83" fmla="*/ 0 h 7"/>
                  <a:gd name="T84" fmla="*/ 1 w 9"/>
                  <a:gd name="T85" fmla="*/ 0 h 7"/>
                  <a:gd name="T86" fmla="*/ 4 w 9"/>
                  <a:gd name="T87" fmla="*/ 2 h 7"/>
                  <a:gd name="T88" fmla="*/ 4 w 9"/>
                  <a:gd name="T89" fmla="*/ 1 h 7"/>
                  <a:gd name="T90" fmla="*/ 2 w 9"/>
                  <a:gd name="T9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" h="7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4" y="6"/>
                    </a:cubicBezTo>
                    <a:moveTo>
                      <a:pt x="8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3"/>
                      <a:pt x="6" y="3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6" y="3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6" name="Freeform 10199"/>
              <p:cNvSpPr>
                <a:spLocks noEditPoints="1"/>
              </p:cNvSpPr>
              <p:nvPr/>
            </p:nvSpPr>
            <p:spPr bwMode="auto">
              <a:xfrm>
                <a:off x="-2" y="3547"/>
                <a:ext cx="21" cy="19"/>
              </a:xfrm>
              <a:custGeom>
                <a:avLst/>
                <a:gdLst>
                  <a:gd name="T0" fmla="*/ 7 w 9"/>
                  <a:gd name="T1" fmla="*/ 7 h 8"/>
                  <a:gd name="T2" fmla="*/ 7 w 9"/>
                  <a:gd name="T3" fmla="*/ 7 h 8"/>
                  <a:gd name="T4" fmla="*/ 8 w 9"/>
                  <a:gd name="T5" fmla="*/ 8 h 8"/>
                  <a:gd name="T6" fmla="*/ 8 w 9"/>
                  <a:gd name="T7" fmla="*/ 7 h 8"/>
                  <a:gd name="T8" fmla="*/ 7 w 9"/>
                  <a:gd name="T9" fmla="*/ 7 h 8"/>
                  <a:gd name="T10" fmla="*/ 7 w 9"/>
                  <a:gd name="T11" fmla="*/ 6 h 8"/>
                  <a:gd name="T12" fmla="*/ 7 w 9"/>
                  <a:gd name="T13" fmla="*/ 7 h 8"/>
                  <a:gd name="T14" fmla="*/ 8 w 9"/>
                  <a:gd name="T15" fmla="*/ 7 h 8"/>
                  <a:gd name="T16" fmla="*/ 8 w 9"/>
                  <a:gd name="T17" fmla="*/ 7 h 8"/>
                  <a:gd name="T18" fmla="*/ 7 w 9"/>
                  <a:gd name="T19" fmla="*/ 6 h 8"/>
                  <a:gd name="T20" fmla="*/ 5 w 9"/>
                  <a:gd name="T21" fmla="*/ 6 h 8"/>
                  <a:gd name="T22" fmla="*/ 5 w 9"/>
                  <a:gd name="T23" fmla="*/ 6 h 8"/>
                  <a:gd name="T24" fmla="*/ 7 w 9"/>
                  <a:gd name="T25" fmla="*/ 7 h 8"/>
                  <a:gd name="T26" fmla="*/ 7 w 9"/>
                  <a:gd name="T27" fmla="*/ 7 h 8"/>
                  <a:gd name="T28" fmla="*/ 5 w 9"/>
                  <a:gd name="T29" fmla="*/ 6 h 8"/>
                  <a:gd name="T30" fmla="*/ 6 w 9"/>
                  <a:gd name="T31" fmla="*/ 5 h 8"/>
                  <a:gd name="T32" fmla="*/ 6 w 9"/>
                  <a:gd name="T33" fmla="*/ 6 h 8"/>
                  <a:gd name="T34" fmla="*/ 7 w 9"/>
                  <a:gd name="T35" fmla="*/ 6 h 8"/>
                  <a:gd name="T36" fmla="*/ 7 w 9"/>
                  <a:gd name="T37" fmla="*/ 6 h 8"/>
                  <a:gd name="T38" fmla="*/ 6 w 9"/>
                  <a:gd name="T39" fmla="*/ 5 h 8"/>
                  <a:gd name="T40" fmla="*/ 8 w 9"/>
                  <a:gd name="T41" fmla="*/ 4 h 8"/>
                  <a:gd name="T42" fmla="*/ 8 w 9"/>
                  <a:gd name="T43" fmla="*/ 5 h 8"/>
                  <a:gd name="T44" fmla="*/ 9 w 9"/>
                  <a:gd name="T45" fmla="*/ 5 h 8"/>
                  <a:gd name="T46" fmla="*/ 9 w 9"/>
                  <a:gd name="T47" fmla="*/ 5 h 8"/>
                  <a:gd name="T48" fmla="*/ 8 w 9"/>
                  <a:gd name="T49" fmla="*/ 4 h 8"/>
                  <a:gd name="T50" fmla="*/ 7 w 9"/>
                  <a:gd name="T51" fmla="*/ 3 h 8"/>
                  <a:gd name="T52" fmla="*/ 7 w 9"/>
                  <a:gd name="T53" fmla="*/ 4 h 8"/>
                  <a:gd name="T54" fmla="*/ 8 w 9"/>
                  <a:gd name="T55" fmla="*/ 5 h 8"/>
                  <a:gd name="T56" fmla="*/ 8 w 9"/>
                  <a:gd name="T57" fmla="*/ 4 h 8"/>
                  <a:gd name="T58" fmla="*/ 7 w 9"/>
                  <a:gd name="T59" fmla="*/ 3 h 8"/>
                  <a:gd name="T60" fmla="*/ 1 w 9"/>
                  <a:gd name="T61" fmla="*/ 3 h 8"/>
                  <a:gd name="T62" fmla="*/ 0 w 9"/>
                  <a:gd name="T63" fmla="*/ 3 h 8"/>
                  <a:gd name="T64" fmla="*/ 3 w 9"/>
                  <a:gd name="T65" fmla="*/ 5 h 8"/>
                  <a:gd name="T66" fmla="*/ 3 w 9"/>
                  <a:gd name="T67" fmla="*/ 4 h 8"/>
                  <a:gd name="T68" fmla="*/ 1 w 9"/>
                  <a:gd name="T69" fmla="*/ 3 h 8"/>
                  <a:gd name="T70" fmla="*/ 1 w 9"/>
                  <a:gd name="T71" fmla="*/ 3 h 8"/>
                  <a:gd name="T72" fmla="*/ 1 w 9"/>
                  <a:gd name="T73" fmla="*/ 3 h 8"/>
                  <a:gd name="T74" fmla="*/ 1 w 9"/>
                  <a:gd name="T75" fmla="*/ 3 h 8"/>
                  <a:gd name="T76" fmla="*/ 3 w 9"/>
                  <a:gd name="T77" fmla="*/ 4 h 8"/>
                  <a:gd name="T78" fmla="*/ 3 w 9"/>
                  <a:gd name="T79" fmla="*/ 4 h 8"/>
                  <a:gd name="T80" fmla="*/ 1 w 9"/>
                  <a:gd name="T81" fmla="*/ 3 h 8"/>
                  <a:gd name="T82" fmla="*/ 2 w 9"/>
                  <a:gd name="T83" fmla="*/ 0 h 8"/>
                  <a:gd name="T84" fmla="*/ 2 w 9"/>
                  <a:gd name="T85" fmla="*/ 1 h 8"/>
                  <a:gd name="T86" fmla="*/ 4 w 9"/>
                  <a:gd name="T87" fmla="*/ 2 h 8"/>
                  <a:gd name="T88" fmla="*/ 4 w 9"/>
                  <a:gd name="T89" fmla="*/ 2 h 8"/>
                  <a:gd name="T90" fmla="*/ 2 w 9"/>
                  <a:gd name="T9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" h="8"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7" y="7"/>
                      <a:pt x="7" y="7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7" y="6"/>
                    </a:cubicBezTo>
                    <a:moveTo>
                      <a:pt x="5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5" y="6"/>
                    </a:cubicBezTo>
                    <a:moveTo>
                      <a:pt x="6" y="5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6"/>
                      <a:pt x="6" y="5"/>
                    </a:cubicBezTo>
                    <a:moveTo>
                      <a:pt x="8" y="4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8" y="4"/>
                    </a:cubicBezTo>
                    <a:moveTo>
                      <a:pt x="7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3"/>
                    </a:cubicBezTo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3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7" name="Freeform 10200"/>
              <p:cNvSpPr>
                <a:spLocks noEditPoints="1"/>
              </p:cNvSpPr>
              <p:nvPr/>
            </p:nvSpPr>
            <p:spPr bwMode="auto">
              <a:xfrm>
                <a:off x="3" y="3545"/>
                <a:ext cx="19" cy="23"/>
              </a:xfrm>
              <a:custGeom>
                <a:avLst/>
                <a:gdLst>
                  <a:gd name="T0" fmla="*/ 4 w 8"/>
                  <a:gd name="T1" fmla="*/ 9 h 10"/>
                  <a:gd name="T2" fmla="*/ 4 w 8"/>
                  <a:gd name="T3" fmla="*/ 9 h 10"/>
                  <a:gd name="T4" fmla="*/ 5 w 8"/>
                  <a:gd name="T5" fmla="*/ 10 h 10"/>
                  <a:gd name="T6" fmla="*/ 5 w 8"/>
                  <a:gd name="T7" fmla="*/ 9 h 10"/>
                  <a:gd name="T8" fmla="*/ 4 w 8"/>
                  <a:gd name="T9" fmla="*/ 9 h 10"/>
                  <a:gd name="T10" fmla="*/ 3 w 8"/>
                  <a:gd name="T11" fmla="*/ 8 h 10"/>
                  <a:gd name="T12" fmla="*/ 3 w 8"/>
                  <a:gd name="T13" fmla="*/ 8 h 10"/>
                  <a:gd name="T14" fmla="*/ 4 w 8"/>
                  <a:gd name="T15" fmla="*/ 9 h 10"/>
                  <a:gd name="T16" fmla="*/ 4 w 8"/>
                  <a:gd name="T17" fmla="*/ 9 h 10"/>
                  <a:gd name="T18" fmla="*/ 3 w 8"/>
                  <a:gd name="T19" fmla="*/ 8 h 10"/>
                  <a:gd name="T20" fmla="*/ 7 w 8"/>
                  <a:gd name="T21" fmla="*/ 5 h 10"/>
                  <a:gd name="T22" fmla="*/ 7 w 8"/>
                  <a:gd name="T23" fmla="*/ 5 h 10"/>
                  <a:gd name="T24" fmla="*/ 8 w 8"/>
                  <a:gd name="T25" fmla="*/ 5 h 10"/>
                  <a:gd name="T26" fmla="*/ 8 w 8"/>
                  <a:gd name="T27" fmla="*/ 5 h 10"/>
                  <a:gd name="T28" fmla="*/ 7 w 8"/>
                  <a:gd name="T29" fmla="*/ 5 h 10"/>
                  <a:gd name="T30" fmla="*/ 5 w 8"/>
                  <a:gd name="T31" fmla="*/ 4 h 10"/>
                  <a:gd name="T32" fmla="*/ 5 w 8"/>
                  <a:gd name="T33" fmla="*/ 4 h 10"/>
                  <a:gd name="T34" fmla="*/ 7 w 8"/>
                  <a:gd name="T35" fmla="*/ 5 h 10"/>
                  <a:gd name="T36" fmla="*/ 7 w 8"/>
                  <a:gd name="T37" fmla="*/ 5 h 10"/>
                  <a:gd name="T38" fmla="*/ 5 w 8"/>
                  <a:gd name="T39" fmla="*/ 4 h 10"/>
                  <a:gd name="T40" fmla="*/ 8 w 8"/>
                  <a:gd name="T41" fmla="*/ 4 h 10"/>
                  <a:gd name="T42" fmla="*/ 7 w 8"/>
                  <a:gd name="T43" fmla="*/ 4 h 10"/>
                  <a:gd name="T44" fmla="*/ 8 w 8"/>
                  <a:gd name="T45" fmla="*/ 5 h 10"/>
                  <a:gd name="T46" fmla="*/ 8 w 8"/>
                  <a:gd name="T47" fmla="*/ 4 h 10"/>
                  <a:gd name="T48" fmla="*/ 8 w 8"/>
                  <a:gd name="T49" fmla="*/ 4 h 10"/>
                  <a:gd name="T50" fmla="*/ 6 w 8"/>
                  <a:gd name="T51" fmla="*/ 3 h 10"/>
                  <a:gd name="T52" fmla="*/ 5 w 8"/>
                  <a:gd name="T53" fmla="*/ 3 h 10"/>
                  <a:gd name="T54" fmla="*/ 7 w 8"/>
                  <a:gd name="T55" fmla="*/ 4 h 10"/>
                  <a:gd name="T56" fmla="*/ 7 w 8"/>
                  <a:gd name="T57" fmla="*/ 4 h 10"/>
                  <a:gd name="T58" fmla="*/ 6 w 8"/>
                  <a:gd name="T59" fmla="*/ 3 h 10"/>
                  <a:gd name="T60" fmla="*/ 0 w 8"/>
                  <a:gd name="T61" fmla="*/ 1 h 10"/>
                  <a:gd name="T62" fmla="*/ 0 w 8"/>
                  <a:gd name="T63" fmla="*/ 1 h 10"/>
                  <a:gd name="T64" fmla="*/ 3 w 8"/>
                  <a:gd name="T65" fmla="*/ 2 h 10"/>
                  <a:gd name="T66" fmla="*/ 3 w 8"/>
                  <a:gd name="T67" fmla="*/ 2 h 10"/>
                  <a:gd name="T68" fmla="*/ 0 w 8"/>
                  <a:gd name="T69" fmla="*/ 1 h 10"/>
                  <a:gd name="T70" fmla="*/ 1 w 8"/>
                  <a:gd name="T71" fmla="*/ 0 h 10"/>
                  <a:gd name="T72" fmla="*/ 0 w 8"/>
                  <a:gd name="T73" fmla="*/ 0 h 10"/>
                  <a:gd name="T74" fmla="*/ 3 w 8"/>
                  <a:gd name="T75" fmla="*/ 2 h 10"/>
                  <a:gd name="T76" fmla="*/ 3 w 8"/>
                  <a:gd name="T77" fmla="*/ 1 h 10"/>
                  <a:gd name="T78" fmla="*/ 1 w 8"/>
                  <a:gd name="T7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0">
                    <a:moveTo>
                      <a:pt x="4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3" y="8"/>
                      <a:pt x="3" y="8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8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8" name="Freeform 10201"/>
              <p:cNvSpPr>
                <a:spLocks noEditPoints="1"/>
              </p:cNvSpPr>
              <p:nvPr/>
            </p:nvSpPr>
            <p:spPr bwMode="auto">
              <a:xfrm>
                <a:off x="14" y="3523"/>
                <a:ext cx="22" cy="15"/>
              </a:xfrm>
              <a:custGeom>
                <a:avLst/>
                <a:gdLst>
                  <a:gd name="T0" fmla="*/ 7 w 9"/>
                  <a:gd name="T1" fmla="*/ 6 h 6"/>
                  <a:gd name="T2" fmla="*/ 7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7 w 9"/>
                  <a:gd name="T9" fmla="*/ 6 h 6"/>
                  <a:gd name="T10" fmla="*/ 5 w 9"/>
                  <a:gd name="T11" fmla="*/ 5 h 6"/>
                  <a:gd name="T12" fmla="*/ 5 w 9"/>
                  <a:gd name="T13" fmla="*/ 5 h 6"/>
                  <a:gd name="T14" fmla="*/ 7 w 9"/>
                  <a:gd name="T15" fmla="*/ 6 h 6"/>
                  <a:gd name="T16" fmla="*/ 7 w 9"/>
                  <a:gd name="T17" fmla="*/ 6 h 6"/>
                  <a:gd name="T18" fmla="*/ 5 w 9"/>
                  <a:gd name="T19" fmla="*/ 5 h 6"/>
                  <a:gd name="T20" fmla="*/ 8 w 9"/>
                  <a:gd name="T21" fmla="*/ 4 h 6"/>
                  <a:gd name="T22" fmla="*/ 8 w 9"/>
                  <a:gd name="T23" fmla="*/ 4 h 6"/>
                  <a:gd name="T24" fmla="*/ 9 w 9"/>
                  <a:gd name="T25" fmla="*/ 5 h 6"/>
                  <a:gd name="T26" fmla="*/ 9 w 9"/>
                  <a:gd name="T27" fmla="*/ 5 h 6"/>
                  <a:gd name="T28" fmla="*/ 8 w 9"/>
                  <a:gd name="T29" fmla="*/ 4 h 6"/>
                  <a:gd name="T30" fmla="*/ 6 w 9"/>
                  <a:gd name="T31" fmla="*/ 3 h 6"/>
                  <a:gd name="T32" fmla="*/ 6 w 9"/>
                  <a:gd name="T33" fmla="*/ 3 h 6"/>
                  <a:gd name="T34" fmla="*/ 8 w 9"/>
                  <a:gd name="T35" fmla="*/ 4 h 6"/>
                  <a:gd name="T36" fmla="*/ 8 w 9"/>
                  <a:gd name="T37" fmla="*/ 4 h 6"/>
                  <a:gd name="T38" fmla="*/ 6 w 9"/>
                  <a:gd name="T39" fmla="*/ 3 h 6"/>
                  <a:gd name="T40" fmla="*/ 0 w 9"/>
                  <a:gd name="T41" fmla="*/ 1 h 6"/>
                  <a:gd name="T42" fmla="*/ 0 w 9"/>
                  <a:gd name="T43" fmla="*/ 2 h 6"/>
                  <a:gd name="T44" fmla="*/ 1 w 9"/>
                  <a:gd name="T45" fmla="*/ 3 h 6"/>
                  <a:gd name="T46" fmla="*/ 2 w 9"/>
                  <a:gd name="T47" fmla="*/ 3 h 6"/>
                  <a:gd name="T48" fmla="*/ 2 w 9"/>
                  <a:gd name="T49" fmla="*/ 3 h 6"/>
                  <a:gd name="T50" fmla="*/ 0 w 9"/>
                  <a:gd name="T51" fmla="*/ 1 h 6"/>
                  <a:gd name="T52" fmla="*/ 2 w 9"/>
                  <a:gd name="T53" fmla="*/ 1 h 6"/>
                  <a:gd name="T54" fmla="*/ 3 w 9"/>
                  <a:gd name="T55" fmla="*/ 2 h 6"/>
                  <a:gd name="T56" fmla="*/ 3 w 9"/>
                  <a:gd name="T57" fmla="*/ 2 h 6"/>
                  <a:gd name="T58" fmla="*/ 2 w 9"/>
                  <a:gd name="T59" fmla="*/ 1 h 6"/>
                  <a:gd name="T60" fmla="*/ 1 w 9"/>
                  <a:gd name="T61" fmla="*/ 0 h 6"/>
                  <a:gd name="T62" fmla="*/ 1 w 9"/>
                  <a:gd name="T63" fmla="*/ 0 h 6"/>
                  <a:gd name="T64" fmla="*/ 2 w 9"/>
                  <a:gd name="T65" fmla="*/ 1 h 6"/>
                  <a:gd name="T66" fmla="*/ 1 w 9"/>
                  <a:gd name="T6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" h="6"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5" y="5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6" y="3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2" y="1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9" name="Freeform 10202"/>
              <p:cNvSpPr>
                <a:spLocks noEditPoints="1"/>
              </p:cNvSpPr>
              <p:nvPr/>
            </p:nvSpPr>
            <p:spPr bwMode="auto">
              <a:xfrm>
                <a:off x="-66" y="3665"/>
                <a:ext cx="19" cy="12"/>
              </a:xfrm>
              <a:custGeom>
                <a:avLst/>
                <a:gdLst>
                  <a:gd name="T0" fmla="*/ 6 w 8"/>
                  <a:gd name="T1" fmla="*/ 3 h 5"/>
                  <a:gd name="T2" fmla="*/ 6 w 8"/>
                  <a:gd name="T3" fmla="*/ 4 h 5"/>
                  <a:gd name="T4" fmla="*/ 6 w 8"/>
                  <a:gd name="T5" fmla="*/ 5 h 5"/>
                  <a:gd name="T6" fmla="*/ 7 w 8"/>
                  <a:gd name="T7" fmla="*/ 4 h 5"/>
                  <a:gd name="T8" fmla="*/ 6 w 8"/>
                  <a:gd name="T9" fmla="*/ 3 h 5"/>
                  <a:gd name="T10" fmla="*/ 5 w 8"/>
                  <a:gd name="T11" fmla="*/ 2 h 5"/>
                  <a:gd name="T12" fmla="*/ 4 w 8"/>
                  <a:gd name="T13" fmla="*/ 3 h 5"/>
                  <a:gd name="T14" fmla="*/ 5 w 8"/>
                  <a:gd name="T15" fmla="*/ 4 h 5"/>
                  <a:gd name="T16" fmla="*/ 6 w 8"/>
                  <a:gd name="T17" fmla="*/ 3 h 5"/>
                  <a:gd name="T18" fmla="*/ 5 w 8"/>
                  <a:gd name="T19" fmla="*/ 2 h 5"/>
                  <a:gd name="T20" fmla="*/ 7 w 8"/>
                  <a:gd name="T21" fmla="*/ 1 h 5"/>
                  <a:gd name="T22" fmla="*/ 7 w 8"/>
                  <a:gd name="T23" fmla="*/ 1 h 5"/>
                  <a:gd name="T24" fmla="*/ 8 w 8"/>
                  <a:gd name="T25" fmla="*/ 2 h 5"/>
                  <a:gd name="T26" fmla="*/ 8 w 8"/>
                  <a:gd name="T27" fmla="*/ 2 h 5"/>
                  <a:gd name="T28" fmla="*/ 7 w 8"/>
                  <a:gd name="T29" fmla="*/ 1 h 5"/>
                  <a:gd name="T30" fmla="*/ 7 w 8"/>
                  <a:gd name="T31" fmla="*/ 1 h 5"/>
                  <a:gd name="T32" fmla="*/ 7 w 8"/>
                  <a:gd name="T33" fmla="*/ 1 h 5"/>
                  <a:gd name="T34" fmla="*/ 7 w 8"/>
                  <a:gd name="T35" fmla="*/ 1 h 5"/>
                  <a:gd name="T36" fmla="*/ 7 w 8"/>
                  <a:gd name="T37" fmla="*/ 1 h 5"/>
                  <a:gd name="T38" fmla="*/ 1 w 8"/>
                  <a:gd name="T39" fmla="*/ 0 h 5"/>
                  <a:gd name="T40" fmla="*/ 0 w 8"/>
                  <a:gd name="T41" fmla="*/ 1 h 5"/>
                  <a:gd name="T42" fmla="*/ 3 w 8"/>
                  <a:gd name="T43" fmla="*/ 3 h 5"/>
                  <a:gd name="T44" fmla="*/ 4 w 8"/>
                  <a:gd name="T45" fmla="*/ 1 h 5"/>
                  <a:gd name="T46" fmla="*/ 1 w 8"/>
                  <a:gd name="T4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5">
                    <a:moveTo>
                      <a:pt x="6" y="3"/>
                    </a:move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6" y="3"/>
                    </a:cubicBezTo>
                    <a:moveTo>
                      <a:pt x="5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0" name="Freeform 10203"/>
              <p:cNvSpPr>
                <a:spLocks noEditPoints="1"/>
              </p:cNvSpPr>
              <p:nvPr/>
            </p:nvSpPr>
            <p:spPr bwMode="auto">
              <a:xfrm>
                <a:off x="-182" y="3854"/>
                <a:ext cx="19" cy="21"/>
              </a:xfrm>
              <a:custGeom>
                <a:avLst/>
                <a:gdLst>
                  <a:gd name="T0" fmla="*/ 0 w 8"/>
                  <a:gd name="T1" fmla="*/ 8 h 9"/>
                  <a:gd name="T2" fmla="*/ 0 w 8"/>
                  <a:gd name="T3" fmla="*/ 8 h 9"/>
                  <a:gd name="T4" fmla="*/ 3 w 8"/>
                  <a:gd name="T5" fmla="*/ 9 h 9"/>
                  <a:gd name="T6" fmla="*/ 3 w 8"/>
                  <a:gd name="T7" fmla="*/ 9 h 9"/>
                  <a:gd name="T8" fmla="*/ 0 w 8"/>
                  <a:gd name="T9" fmla="*/ 8 h 9"/>
                  <a:gd name="T10" fmla="*/ 4 w 8"/>
                  <a:gd name="T11" fmla="*/ 0 h 9"/>
                  <a:gd name="T12" fmla="*/ 4 w 8"/>
                  <a:gd name="T13" fmla="*/ 1 h 9"/>
                  <a:gd name="T14" fmla="*/ 7 w 8"/>
                  <a:gd name="T15" fmla="*/ 2 h 9"/>
                  <a:gd name="T16" fmla="*/ 7 w 8"/>
                  <a:gd name="T17" fmla="*/ 2 h 9"/>
                  <a:gd name="T18" fmla="*/ 4 w 8"/>
                  <a:gd name="T19" fmla="*/ 0 h 9"/>
                  <a:gd name="T20" fmla="*/ 5 w 8"/>
                  <a:gd name="T21" fmla="*/ 0 h 9"/>
                  <a:gd name="T22" fmla="*/ 4 w 8"/>
                  <a:gd name="T23" fmla="*/ 0 h 9"/>
                  <a:gd name="T24" fmla="*/ 8 w 8"/>
                  <a:gd name="T25" fmla="*/ 2 h 9"/>
                  <a:gd name="T26" fmla="*/ 8 w 8"/>
                  <a:gd name="T27" fmla="*/ 2 h 9"/>
                  <a:gd name="T28" fmla="*/ 5 w 8"/>
                  <a:gd name="T29" fmla="*/ 1 h 9"/>
                  <a:gd name="T30" fmla="*/ 5 w 8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8"/>
                      <a:pt x="0" y="8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1"/>
                      <a:pt x="4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1" name="Freeform 10204"/>
              <p:cNvSpPr>
                <a:spLocks noEditPoints="1"/>
              </p:cNvSpPr>
              <p:nvPr/>
            </p:nvSpPr>
            <p:spPr bwMode="auto">
              <a:xfrm>
                <a:off x="-208" y="3592"/>
                <a:ext cx="204" cy="323"/>
              </a:xfrm>
              <a:custGeom>
                <a:avLst/>
                <a:gdLst>
                  <a:gd name="T0" fmla="*/ 0 w 86"/>
                  <a:gd name="T1" fmla="*/ 134 h 137"/>
                  <a:gd name="T2" fmla="*/ 2 w 86"/>
                  <a:gd name="T3" fmla="*/ 136 h 137"/>
                  <a:gd name="T4" fmla="*/ 2 w 86"/>
                  <a:gd name="T5" fmla="*/ 136 h 137"/>
                  <a:gd name="T6" fmla="*/ 4 w 86"/>
                  <a:gd name="T7" fmla="*/ 137 h 137"/>
                  <a:gd name="T8" fmla="*/ 5 w 86"/>
                  <a:gd name="T9" fmla="*/ 127 h 137"/>
                  <a:gd name="T10" fmla="*/ 11 w 86"/>
                  <a:gd name="T11" fmla="*/ 120 h 137"/>
                  <a:gd name="T12" fmla="*/ 13 w 86"/>
                  <a:gd name="T13" fmla="*/ 116 h 137"/>
                  <a:gd name="T14" fmla="*/ 13 w 86"/>
                  <a:gd name="T15" fmla="*/ 116 h 137"/>
                  <a:gd name="T16" fmla="*/ 13 w 86"/>
                  <a:gd name="T17" fmla="*/ 116 h 137"/>
                  <a:gd name="T18" fmla="*/ 13 w 86"/>
                  <a:gd name="T19" fmla="*/ 115 h 137"/>
                  <a:gd name="T20" fmla="*/ 15 w 86"/>
                  <a:gd name="T21" fmla="*/ 113 h 137"/>
                  <a:gd name="T22" fmla="*/ 20 w 86"/>
                  <a:gd name="T23" fmla="*/ 103 h 137"/>
                  <a:gd name="T24" fmla="*/ 23 w 86"/>
                  <a:gd name="T25" fmla="*/ 97 h 137"/>
                  <a:gd name="T26" fmla="*/ 27 w 86"/>
                  <a:gd name="T27" fmla="*/ 90 h 137"/>
                  <a:gd name="T28" fmla="*/ 29 w 86"/>
                  <a:gd name="T29" fmla="*/ 87 h 137"/>
                  <a:gd name="T30" fmla="*/ 39 w 86"/>
                  <a:gd name="T31" fmla="*/ 81 h 137"/>
                  <a:gd name="T32" fmla="*/ 47 w 86"/>
                  <a:gd name="T33" fmla="*/ 67 h 137"/>
                  <a:gd name="T34" fmla="*/ 57 w 86"/>
                  <a:gd name="T35" fmla="*/ 52 h 137"/>
                  <a:gd name="T36" fmla="*/ 56 w 86"/>
                  <a:gd name="T37" fmla="*/ 51 h 137"/>
                  <a:gd name="T38" fmla="*/ 54 w 86"/>
                  <a:gd name="T39" fmla="*/ 50 h 137"/>
                  <a:gd name="T40" fmla="*/ 59 w 86"/>
                  <a:gd name="T41" fmla="*/ 48 h 137"/>
                  <a:gd name="T42" fmla="*/ 58 w 86"/>
                  <a:gd name="T43" fmla="*/ 47 h 137"/>
                  <a:gd name="T44" fmla="*/ 56 w 86"/>
                  <a:gd name="T45" fmla="*/ 46 h 137"/>
                  <a:gd name="T46" fmla="*/ 59 w 86"/>
                  <a:gd name="T47" fmla="*/ 47 h 137"/>
                  <a:gd name="T48" fmla="*/ 58 w 86"/>
                  <a:gd name="T49" fmla="*/ 47 h 137"/>
                  <a:gd name="T50" fmla="*/ 62 w 86"/>
                  <a:gd name="T51" fmla="*/ 42 h 137"/>
                  <a:gd name="T52" fmla="*/ 60 w 86"/>
                  <a:gd name="T53" fmla="*/ 41 h 137"/>
                  <a:gd name="T54" fmla="*/ 54 w 86"/>
                  <a:gd name="T55" fmla="*/ 44 h 137"/>
                  <a:gd name="T56" fmla="*/ 64 w 86"/>
                  <a:gd name="T57" fmla="*/ 38 h 137"/>
                  <a:gd name="T58" fmla="*/ 57 w 86"/>
                  <a:gd name="T59" fmla="*/ 39 h 137"/>
                  <a:gd name="T60" fmla="*/ 62 w 86"/>
                  <a:gd name="T61" fmla="*/ 37 h 137"/>
                  <a:gd name="T62" fmla="*/ 65 w 86"/>
                  <a:gd name="T63" fmla="*/ 37 h 137"/>
                  <a:gd name="T64" fmla="*/ 59 w 86"/>
                  <a:gd name="T65" fmla="*/ 35 h 137"/>
                  <a:gd name="T66" fmla="*/ 64 w 86"/>
                  <a:gd name="T67" fmla="*/ 35 h 137"/>
                  <a:gd name="T68" fmla="*/ 60 w 86"/>
                  <a:gd name="T69" fmla="*/ 32 h 137"/>
                  <a:gd name="T70" fmla="*/ 69 w 86"/>
                  <a:gd name="T71" fmla="*/ 30 h 137"/>
                  <a:gd name="T72" fmla="*/ 69 w 86"/>
                  <a:gd name="T73" fmla="*/ 30 h 137"/>
                  <a:gd name="T74" fmla="*/ 67 w 86"/>
                  <a:gd name="T75" fmla="*/ 32 h 137"/>
                  <a:gd name="T76" fmla="*/ 70 w 86"/>
                  <a:gd name="T77" fmla="*/ 30 h 137"/>
                  <a:gd name="T78" fmla="*/ 69 w 86"/>
                  <a:gd name="T79" fmla="*/ 30 h 137"/>
                  <a:gd name="T80" fmla="*/ 65 w 86"/>
                  <a:gd name="T81" fmla="*/ 31 h 137"/>
                  <a:gd name="T82" fmla="*/ 66 w 86"/>
                  <a:gd name="T83" fmla="*/ 28 h 137"/>
                  <a:gd name="T84" fmla="*/ 73 w 86"/>
                  <a:gd name="T85" fmla="*/ 24 h 137"/>
                  <a:gd name="T86" fmla="*/ 72 w 86"/>
                  <a:gd name="T87" fmla="*/ 24 h 137"/>
                  <a:gd name="T88" fmla="*/ 74 w 86"/>
                  <a:gd name="T89" fmla="*/ 23 h 137"/>
                  <a:gd name="T90" fmla="*/ 70 w 86"/>
                  <a:gd name="T91" fmla="*/ 22 h 137"/>
                  <a:gd name="T92" fmla="*/ 73 w 86"/>
                  <a:gd name="T93" fmla="*/ 23 h 137"/>
                  <a:gd name="T94" fmla="*/ 75 w 86"/>
                  <a:gd name="T95" fmla="*/ 20 h 137"/>
                  <a:gd name="T96" fmla="*/ 68 w 86"/>
                  <a:gd name="T97" fmla="*/ 19 h 137"/>
                  <a:gd name="T98" fmla="*/ 75 w 86"/>
                  <a:gd name="T99" fmla="*/ 17 h 137"/>
                  <a:gd name="T100" fmla="*/ 75 w 86"/>
                  <a:gd name="T101" fmla="*/ 17 h 137"/>
                  <a:gd name="T102" fmla="*/ 71 w 86"/>
                  <a:gd name="T103" fmla="*/ 14 h 137"/>
                  <a:gd name="T104" fmla="*/ 82 w 86"/>
                  <a:gd name="T105" fmla="*/ 7 h 137"/>
                  <a:gd name="T106" fmla="*/ 81 w 86"/>
                  <a:gd name="T107" fmla="*/ 6 h 137"/>
                  <a:gd name="T108" fmla="*/ 77 w 86"/>
                  <a:gd name="T109" fmla="*/ 4 h 137"/>
                  <a:gd name="T110" fmla="*/ 86 w 86"/>
                  <a:gd name="T111" fmla="*/ 4 h 137"/>
                  <a:gd name="T112" fmla="*/ 85 w 86"/>
                  <a:gd name="T113" fmla="*/ 3 h 137"/>
                  <a:gd name="T114" fmla="*/ 81 w 86"/>
                  <a:gd name="T115" fmla="*/ 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6" h="137">
                    <a:moveTo>
                      <a:pt x="4" y="129"/>
                    </a:moveTo>
                    <a:cubicBezTo>
                      <a:pt x="4" y="130"/>
                      <a:pt x="3" y="130"/>
                      <a:pt x="3" y="131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2" y="134"/>
                      <a:pt x="2" y="134"/>
                      <a:pt x="3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3" y="136"/>
                      <a:pt x="3" y="136"/>
                      <a:pt x="3" y="136"/>
                    </a:cubicBezTo>
                    <a:cubicBezTo>
                      <a:pt x="3" y="135"/>
                      <a:pt x="3" y="135"/>
                      <a:pt x="4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4" y="136"/>
                      <a:pt x="4" y="137"/>
                      <a:pt x="4" y="137"/>
                    </a:cubicBezTo>
                    <a:cubicBezTo>
                      <a:pt x="5" y="136"/>
                      <a:pt x="6" y="134"/>
                      <a:pt x="7" y="132"/>
                    </a:cubicBezTo>
                    <a:cubicBezTo>
                      <a:pt x="7" y="132"/>
                      <a:pt x="7" y="132"/>
                      <a:pt x="7" y="132"/>
                    </a:cubicBezTo>
                    <a:cubicBezTo>
                      <a:pt x="6" y="131"/>
                      <a:pt x="5" y="130"/>
                      <a:pt x="4" y="129"/>
                    </a:cubicBezTo>
                    <a:moveTo>
                      <a:pt x="7" y="125"/>
                    </a:moveTo>
                    <a:cubicBezTo>
                      <a:pt x="6" y="126"/>
                      <a:pt x="6" y="127"/>
                      <a:pt x="5" y="127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9" y="129"/>
                      <a:pt x="9" y="129"/>
                      <a:pt x="9" y="129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9" y="126"/>
                      <a:pt x="8" y="126"/>
                      <a:pt x="7" y="125"/>
                    </a:cubicBezTo>
                    <a:moveTo>
                      <a:pt x="11" y="120"/>
                    </a:moveTo>
                    <a:cubicBezTo>
                      <a:pt x="10" y="120"/>
                      <a:pt x="10" y="121"/>
                      <a:pt x="9" y="121"/>
                    </a:cubicBezTo>
                    <a:cubicBezTo>
                      <a:pt x="10" y="122"/>
                      <a:pt x="11" y="123"/>
                      <a:pt x="12" y="123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2" y="121"/>
                      <a:pt x="11" y="120"/>
                      <a:pt x="11" y="120"/>
                    </a:cubicBezTo>
                    <a:moveTo>
                      <a:pt x="13" y="116"/>
                    </a:move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8"/>
                      <a:pt x="14" y="118"/>
                      <a:pt x="15" y="119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4" y="117"/>
                      <a:pt x="13" y="117"/>
                      <a:pt x="13" y="116"/>
                    </a:cubicBezTo>
                    <a:moveTo>
                      <a:pt x="13" y="116"/>
                    </a:moveTo>
                    <a:cubicBezTo>
                      <a:pt x="13" y="116"/>
                      <a:pt x="13" y="116"/>
                      <a:pt x="13" y="116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6" y="118"/>
                      <a:pt x="16" y="117"/>
                      <a:pt x="16" y="117"/>
                    </a:cubicBezTo>
                    <a:cubicBezTo>
                      <a:pt x="15" y="117"/>
                      <a:pt x="14" y="116"/>
                      <a:pt x="13" y="116"/>
                    </a:cubicBezTo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4" y="116"/>
                      <a:pt x="15" y="116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5" y="116"/>
                      <a:pt x="14" y="116"/>
                      <a:pt x="13" y="115"/>
                    </a:cubicBezTo>
                    <a:moveTo>
                      <a:pt x="15" y="113"/>
                    </a:moveTo>
                    <a:cubicBezTo>
                      <a:pt x="15" y="113"/>
                      <a:pt x="14" y="113"/>
                      <a:pt x="14" y="113"/>
                    </a:cubicBezTo>
                    <a:cubicBezTo>
                      <a:pt x="15" y="114"/>
                      <a:pt x="16" y="115"/>
                      <a:pt x="17" y="115"/>
                    </a:cubicBezTo>
                    <a:cubicBezTo>
                      <a:pt x="17" y="115"/>
                      <a:pt x="18" y="115"/>
                      <a:pt x="18" y="114"/>
                    </a:cubicBezTo>
                    <a:cubicBezTo>
                      <a:pt x="17" y="114"/>
                      <a:pt x="16" y="113"/>
                      <a:pt x="15" y="113"/>
                    </a:cubicBezTo>
                    <a:moveTo>
                      <a:pt x="20" y="103"/>
                    </a:moveTo>
                    <a:cubicBezTo>
                      <a:pt x="19" y="105"/>
                      <a:pt x="18" y="106"/>
                      <a:pt x="17" y="108"/>
                    </a:cubicBezTo>
                    <a:cubicBezTo>
                      <a:pt x="19" y="108"/>
                      <a:pt x="20" y="109"/>
                      <a:pt x="21" y="110"/>
                    </a:cubicBezTo>
                    <a:cubicBezTo>
                      <a:pt x="22" y="108"/>
                      <a:pt x="23" y="107"/>
                      <a:pt x="24" y="105"/>
                    </a:cubicBezTo>
                    <a:cubicBezTo>
                      <a:pt x="23" y="104"/>
                      <a:pt x="21" y="104"/>
                      <a:pt x="20" y="103"/>
                    </a:cubicBezTo>
                    <a:moveTo>
                      <a:pt x="23" y="97"/>
                    </a:moveTo>
                    <a:cubicBezTo>
                      <a:pt x="23" y="99"/>
                      <a:pt x="22" y="100"/>
                      <a:pt x="21" y="102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3"/>
                      <a:pt x="26" y="101"/>
                      <a:pt x="27" y="100"/>
                    </a:cubicBezTo>
                    <a:cubicBezTo>
                      <a:pt x="26" y="99"/>
                      <a:pt x="25" y="98"/>
                      <a:pt x="23" y="97"/>
                    </a:cubicBezTo>
                    <a:moveTo>
                      <a:pt x="27" y="90"/>
                    </a:moveTo>
                    <a:cubicBezTo>
                      <a:pt x="26" y="92"/>
                      <a:pt x="25" y="95"/>
                      <a:pt x="24" y="97"/>
                    </a:cubicBezTo>
                    <a:cubicBezTo>
                      <a:pt x="25" y="98"/>
                      <a:pt x="26" y="98"/>
                      <a:pt x="27" y="99"/>
                    </a:cubicBezTo>
                    <a:cubicBezTo>
                      <a:pt x="29" y="97"/>
                      <a:pt x="30" y="95"/>
                      <a:pt x="32" y="93"/>
                    </a:cubicBezTo>
                    <a:cubicBezTo>
                      <a:pt x="30" y="92"/>
                      <a:pt x="29" y="91"/>
                      <a:pt x="27" y="90"/>
                    </a:cubicBezTo>
                    <a:moveTo>
                      <a:pt x="29" y="87"/>
                    </a:moveTo>
                    <a:cubicBezTo>
                      <a:pt x="29" y="87"/>
                      <a:pt x="29" y="88"/>
                      <a:pt x="29" y="88"/>
                    </a:cubicBezTo>
                    <a:cubicBezTo>
                      <a:pt x="30" y="89"/>
                      <a:pt x="31" y="90"/>
                      <a:pt x="33" y="90"/>
                    </a:cubicBezTo>
                    <a:cubicBezTo>
                      <a:pt x="33" y="90"/>
                      <a:pt x="33" y="90"/>
                      <a:pt x="34" y="89"/>
                    </a:cubicBezTo>
                    <a:cubicBezTo>
                      <a:pt x="32" y="89"/>
                      <a:pt x="31" y="88"/>
                      <a:pt x="29" y="87"/>
                    </a:cubicBezTo>
                    <a:moveTo>
                      <a:pt x="34" y="79"/>
                    </a:moveTo>
                    <a:cubicBezTo>
                      <a:pt x="33" y="81"/>
                      <a:pt x="31" y="84"/>
                      <a:pt x="29" y="87"/>
                    </a:cubicBezTo>
                    <a:cubicBezTo>
                      <a:pt x="31" y="87"/>
                      <a:pt x="32" y="88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6" y="86"/>
                      <a:pt x="37" y="84"/>
                      <a:pt x="39" y="81"/>
                    </a:cubicBezTo>
                    <a:cubicBezTo>
                      <a:pt x="37" y="80"/>
                      <a:pt x="36" y="80"/>
                      <a:pt x="34" y="79"/>
                    </a:cubicBezTo>
                    <a:moveTo>
                      <a:pt x="42" y="64"/>
                    </a:moveTo>
                    <a:cubicBezTo>
                      <a:pt x="40" y="67"/>
                      <a:pt x="39" y="70"/>
                      <a:pt x="37" y="73"/>
                    </a:cubicBezTo>
                    <a:cubicBezTo>
                      <a:pt x="42" y="76"/>
                      <a:pt x="42" y="76"/>
                      <a:pt x="42" y="76"/>
                    </a:cubicBezTo>
                    <a:cubicBezTo>
                      <a:pt x="44" y="73"/>
                      <a:pt x="45" y="70"/>
                      <a:pt x="47" y="67"/>
                    </a:cubicBezTo>
                    <a:cubicBezTo>
                      <a:pt x="42" y="64"/>
                      <a:pt x="42" y="64"/>
                      <a:pt x="42" y="64"/>
                    </a:cubicBezTo>
                    <a:moveTo>
                      <a:pt x="56" y="51"/>
                    </a:moveTo>
                    <a:cubicBezTo>
                      <a:pt x="54" y="54"/>
                      <a:pt x="53" y="56"/>
                      <a:pt x="52" y="58"/>
                    </a:cubicBezTo>
                    <a:cubicBezTo>
                      <a:pt x="52" y="58"/>
                      <a:pt x="52" y="58"/>
                      <a:pt x="53" y="58"/>
                    </a:cubicBezTo>
                    <a:cubicBezTo>
                      <a:pt x="54" y="56"/>
                      <a:pt x="55" y="54"/>
                      <a:pt x="57" y="52"/>
                    </a:cubicBezTo>
                    <a:cubicBezTo>
                      <a:pt x="57" y="51"/>
                      <a:pt x="56" y="51"/>
                      <a:pt x="56" y="51"/>
                    </a:cubicBezTo>
                    <a:moveTo>
                      <a:pt x="54" y="50"/>
                    </a:moveTo>
                    <a:cubicBezTo>
                      <a:pt x="53" y="52"/>
                      <a:pt x="52" y="55"/>
                      <a:pt x="50" y="57"/>
                    </a:cubicBezTo>
                    <a:cubicBezTo>
                      <a:pt x="51" y="57"/>
                      <a:pt x="51" y="58"/>
                      <a:pt x="52" y="58"/>
                    </a:cubicBezTo>
                    <a:cubicBezTo>
                      <a:pt x="53" y="56"/>
                      <a:pt x="55" y="53"/>
                      <a:pt x="56" y="51"/>
                    </a:cubicBezTo>
                    <a:cubicBezTo>
                      <a:pt x="55" y="51"/>
                      <a:pt x="55" y="50"/>
                      <a:pt x="54" y="50"/>
                    </a:cubicBezTo>
                    <a:moveTo>
                      <a:pt x="51" y="48"/>
                    </a:moveTo>
                    <a:cubicBezTo>
                      <a:pt x="50" y="51"/>
                      <a:pt x="49" y="53"/>
                      <a:pt x="47" y="55"/>
                    </a:cubicBezTo>
                    <a:cubicBezTo>
                      <a:pt x="48" y="56"/>
                      <a:pt x="49" y="56"/>
                      <a:pt x="50" y="57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3" y="49"/>
                      <a:pt x="52" y="49"/>
                      <a:pt x="51" y="48"/>
                    </a:cubicBezTo>
                    <a:moveTo>
                      <a:pt x="58" y="47"/>
                    </a:moveTo>
                    <a:cubicBezTo>
                      <a:pt x="58" y="47"/>
                      <a:pt x="58" y="48"/>
                      <a:pt x="58" y="48"/>
                    </a:cubicBezTo>
                    <a:cubicBezTo>
                      <a:pt x="58" y="48"/>
                      <a:pt x="58" y="49"/>
                      <a:pt x="59" y="49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8" y="47"/>
                      <a:pt x="58" y="47"/>
                      <a:pt x="58" y="47"/>
                    </a:cubicBezTo>
                    <a:moveTo>
                      <a:pt x="57" y="46"/>
                    </a:moveTo>
                    <a:cubicBezTo>
                      <a:pt x="56" y="46"/>
                      <a:pt x="56" y="47"/>
                      <a:pt x="56" y="47"/>
                    </a:cubicBezTo>
                    <a:cubicBezTo>
                      <a:pt x="56" y="48"/>
                      <a:pt x="57" y="48"/>
                      <a:pt x="58" y="48"/>
                    </a:cubicBezTo>
                    <a:cubicBezTo>
                      <a:pt x="58" y="48"/>
                      <a:pt x="58" y="47"/>
                      <a:pt x="58" y="47"/>
                    </a:cubicBezTo>
                    <a:cubicBezTo>
                      <a:pt x="57" y="46"/>
                      <a:pt x="57" y="46"/>
                      <a:pt x="57" y="46"/>
                    </a:cubicBezTo>
                    <a:moveTo>
                      <a:pt x="54" y="44"/>
                    </a:moveTo>
                    <a:cubicBezTo>
                      <a:pt x="53" y="45"/>
                      <a:pt x="53" y="45"/>
                      <a:pt x="53" y="46"/>
                    </a:cubicBezTo>
                    <a:cubicBezTo>
                      <a:pt x="54" y="46"/>
                      <a:pt x="55" y="47"/>
                      <a:pt x="55" y="47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4" y="44"/>
                      <a:pt x="54" y="44"/>
                      <a:pt x="54" y="44"/>
                    </a:cubicBezTo>
                    <a:moveTo>
                      <a:pt x="61" y="42"/>
                    </a:moveTo>
                    <a:cubicBezTo>
                      <a:pt x="60" y="44"/>
                      <a:pt x="59" y="45"/>
                      <a:pt x="58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60" y="46"/>
                      <a:pt x="61" y="44"/>
                      <a:pt x="62" y="43"/>
                    </a:cubicBezTo>
                    <a:cubicBezTo>
                      <a:pt x="62" y="42"/>
                      <a:pt x="62" y="42"/>
                      <a:pt x="61" y="42"/>
                    </a:cubicBezTo>
                    <a:moveTo>
                      <a:pt x="60" y="41"/>
                    </a:moveTo>
                    <a:cubicBezTo>
                      <a:pt x="59" y="43"/>
                      <a:pt x="58" y="44"/>
                      <a:pt x="57" y="46"/>
                    </a:cubicBezTo>
                    <a:cubicBezTo>
                      <a:pt x="57" y="46"/>
                      <a:pt x="58" y="47"/>
                      <a:pt x="58" y="47"/>
                    </a:cubicBezTo>
                    <a:cubicBezTo>
                      <a:pt x="59" y="46"/>
                      <a:pt x="59" y="45"/>
                      <a:pt x="60" y="44"/>
                    </a:cubicBezTo>
                    <a:cubicBezTo>
                      <a:pt x="60" y="44"/>
                      <a:pt x="61" y="43"/>
                      <a:pt x="61" y="42"/>
                    </a:cubicBezTo>
                    <a:cubicBezTo>
                      <a:pt x="61" y="42"/>
                      <a:pt x="60" y="41"/>
                      <a:pt x="60" y="41"/>
                    </a:cubicBezTo>
                    <a:moveTo>
                      <a:pt x="62" y="40"/>
                    </a:moveTo>
                    <a:cubicBezTo>
                      <a:pt x="62" y="41"/>
                      <a:pt x="62" y="41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3" y="42"/>
                      <a:pt x="63" y="41"/>
                      <a:pt x="63" y="41"/>
                    </a:cubicBezTo>
                    <a:cubicBezTo>
                      <a:pt x="63" y="41"/>
                      <a:pt x="63" y="41"/>
                      <a:pt x="62" y="40"/>
                    </a:cubicBezTo>
                    <a:moveTo>
                      <a:pt x="61" y="39"/>
                    </a:moveTo>
                    <a:cubicBezTo>
                      <a:pt x="60" y="40"/>
                      <a:pt x="60" y="40"/>
                      <a:pt x="60" y="41"/>
                    </a:cubicBezTo>
                    <a:cubicBezTo>
                      <a:pt x="60" y="41"/>
                      <a:pt x="61" y="41"/>
                      <a:pt x="62" y="42"/>
                    </a:cubicBezTo>
                    <a:cubicBezTo>
                      <a:pt x="62" y="41"/>
                      <a:pt x="62" y="41"/>
                      <a:pt x="62" y="40"/>
                    </a:cubicBezTo>
                    <a:cubicBezTo>
                      <a:pt x="62" y="40"/>
                      <a:pt x="61" y="40"/>
                      <a:pt x="61" y="39"/>
                    </a:cubicBezTo>
                    <a:moveTo>
                      <a:pt x="56" y="39"/>
                    </a:moveTo>
                    <a:cubicBezTo>
                      <a:pt x="56" y="41"/>
                      <a:pt x="55" y="42"/>
                      <a:pt x="54" y="44"/>
                    </a:cubicBezTo>
                    <a:cubicBezTo>
                      <a:pt x="55" y="44"/>
                      <a:pt x="55" y="45"/>
                      <a:pt x="56" y="46"/>
                    </a:cubicBezTo>
                    <a:cubicBezTo>
                      <a:pt x="57" y="44"/>
                      <a:pt x="58" y="42"/>
                      <a:pt x="59" y="41"/>
                    </a:cubicBezTo>
                    <a:cubicBezTo>
                      <a:pt x="58" y="40"/>
                      <a:pt x="57" y="40"/>
                      <a:pt x="56" y="39"/>
                    </a:cubicBezTo>
                    <a:moveTo>
                      <a:pt x="64" y="38"/>
                    </a:moveTo>
                    <a:cubicBezTo>
                      <a:pt x="64" y="38"/>
                      <a:pt x="64" y="38"/>
                      <a:pt x="64" y="38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4" y="38"/>
                      <a:pt x="64" y="38"/>
                    </a:cubicBezTo>
                    <a:moveTo>
                      <a:pt x="57" y="37"/>
                    </a:moveTo>
                    <a:cubicBezTo>
                      <a:pt x="57" y="38"/>
                      <a:pt x="57" y="38"/>
                      <a:pt x="57" y="39"/>
                    </a:cubicBezTo>
                    <a:cubicBezTo>
                      <a:pt x="57" y="39"/>
                      <a:pt x="58" y="40"/>
                      <a:pt x="59" y="40"/>
                    </a:cubicBezTo>
                    <a:cubicBezTo>
                      <a:pt x="59" y="40"/>
                      <a:pt x="60" y="39"/>
                      <a:pt x="60" y="39"/>
                    </a:cubicBezTo>
                    <a:cubicBezTo>
                      <a:pt x="59" y="38"/>
                      <a:pt x="58" y="38"/>
                      <a:pt x="57" y="37"/>
                    </a:cubicBezTo>
                    <a:moveTo>
                      <a:pt x="62" y="37"/>
                    </a:moveTo>
                    <a:cubicBezTo>
                      <a:pt x="62" y="37"/>
                      <a:pt x="62" y="37"/>
                      <a:pt x="62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7"/>
                      <a:pt x="63" y="37"/>
                      <a:pt x="62" y="37"/>
                    </a:cubicBezTo>
                    <a:moveTo>
                      <a:pt x="65" y="36"/>
                    </a:moveTo>
                    <a:cubicBezTo>
                      <a:pt x="65" y="36"/>
                      <a:pt x="65" y="36"/>
                      <a:pt x="65" y="37"/>
                    </a:cubicBezTo>
                    <a:cubicBezTo>
                      <a:pt x="65" y="37"/>
                      <a:pt x="65" y="37"/>
                      <a:pt x="66" y="37"/>
                    </a:cubicBezTo>
                    <a:cubicBezTo>
                      <a:pt x="66" y="37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5" y="36"/>
                    </a:cubicBezTo>
                    <a:moveTo>
                      <a:pt x="59" y="35"/>
                    </a:moveTo>
                    <a:cubicBezTo>
                      <a:pt x="59" y="35"/>
                      <a:pt x="59" y="35"/>
                      <a:pt x="59" y="35"/>
                    </a:cubicBezTo>
                    <a:cubicBezTo>
                      <a:pt x="59" y="35"/>
                      <a:pt x="59" y="35"/>
                      <a:pt x="59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2" y="36"/>
                      <a:pt x="62" y="36"/>
                    </a:cubicBezTo>
                    <a:cubicBezTo>
                      <a:pt x="61" y="35"/>
                      <a:pt x="60" y="35"/>
                      <a:pt x="59" y="35"/>
                    </a:cubicBezTo>
                    <a:moveTo>
                      <a:pt x="64" y="35"/>
                    </a:moveTo>
                    <a:cubicBezTo>
                      <a:pt x="63" y="36"/>
                      <a:pt x="63" y="36"/>
                      <a:pt x="63" y="36"/>
                    </a:cubicBezTo>
                    <a:cubicBezTo>
                      <a:pt x="64" y="36"/>
                      <a:pt x="64" y="36"/>
                      <a:pt x="65" y="37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5"/>
                      <a:pt x="64" y="35"/>
                      <a:pt x="64" y="35"/>
                    </a:cubicBezTo>
                    <a:moveTo>
                      <a:pt x="60" y="32"/>
                    </a:moveTo>
                    <a:cubicBezTo>
                      <a:pt x="60" y="33"/>
                      <a:pt x="60" y="33"/>
                      <a:pt x="60" y="34"/>
                    </a:cubicBezTo>
                    <a:cubicBezTo>
                      <a:pt x="60" y="34"/>
                      <a:pt x="61" y="35"/>
                      <a:pt x="62" y="35"/>
                    </a:cubicBezTo>
                    <a:cubicBezTo>
                      <a:pt x="62" y="35"/>
                      <a:pt x="63" y="34"/>
                      <a:pt x="63" y="34"/>
                    </a:cubicBezTo>
                    <a:cubicBezTo>
                      <a:pt x="62" y="33"/>
                      <a:pt x="61" y="33"/>
                      <a:pt x="60" y="32"/>
                    </a:cubicBezTo>
                    <a:moveTo>
                      <a:pt x="69" y="30"/>
                    </a:move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2"/>
                      <a:pt x="67" y="32"/>
                      <a:pt x="67" y="32"/>
                    </a:cubicBezTo>
                    <a:cubicBezTo>
                      <a:pt x="68" y="32"/>
                      <a:pt x="68" y="32"/>
                      <a:pt x="68" y="33"/>
                    </a:cubicBezTo>
                    <a:cubicBezTo>
                      <a:pt x="69" y="32"/>
                      <a:pt x="69" y="31"/>
                      <a:pt x="70" y="31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moveTo>
                      <a:pt x="67" y="29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1"/>
                      <a:pt x="66" y="32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8" y="31"/>
                      <a:pt x="68" y="31"/>
                      <a:pt x="69" y="30"/>
                    </a:cubicBezTo>
                    <a:cubicBezTo>
                      <a:pt x="68" y="30"/>
                      <a:pt x="68" y="29"/>
                      <a:pt x="67" y="29"/>
                    </a:cubicBezTo>
                    <a:moveTo>
                      <a:pt x="69" y="29"/>
                    </a:moveTo>
                    <a:cubicBezTo>
                      <a:pt x="69" y="29"/>
                      <a:pt x="69" y="29"/>
                      <a:pt x="69" y="30"/>
                    </a:cubicBezTo>
                    <a:cubicBezTo>
                      <a:pt x="69" y="30"/>
                      <a:pt x="70" y="30"/>
                      <a:pt x="70" y="30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0" y="29"/>
                      <a:pt x="69" y="29"/>
                    </a:cubicBezTo>
                    <a:moveTo>
                      <a:pt x="68" y="28"/>
                    </a:move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8" y="29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8" y="28"/>
                      <a:pt x="68" y="28"/>
                    </a:cubicBezTo>
                    <a:moveTo>
                      <a:pt x="63" y="27"/>
                    </a:moveTo>
                    <a:cubicBezTo>
                      <a:pt x="63" y="28"/>
                      <a:pt x="63" y="28"/>
                      <a:pt x="62" y="29"/>
                    </a:cubicBezTo>
                    <a:cubicBezTo>
                      <a:pt x="63" y="30"/>
                      <a:pt x="64" y="30"/>
                      <a:pt x="65" y="31"/>
                    </a:cubicBezTo>
                    <a:cubicBezTo>
                      <a:pt x="65" y="30"/>
                      <a:pt x="65" y="29"/>
                      <a:pt x="66" y="28"/>
                    </a:cubicBezTo>
                    <a:cubicBezTo>
                      <a:pt x="65" y="28"/>
                      <a:pt x="64" y="27"/>
                      <a:pt x="63" y="27"/>
                    </a:cubicBezTo>
                    <a:moveTo>
                      <a:pt x="64" y="26"/>
                    </a:move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7"/>
                      <a:pt x="65" y="27"/>
                      <a:pt x="66" y="28"/>
                    </a:cubicBezTo>
                    <a:cubicBezTo>
                      <a:pt x="66" y="28"/>
                      <a:pt x="66" y="28"/>
                      <a:pt x="66" y="27"/>
                    </a:cubicBezTo>
                    <a:cubicBezTo>
                      <a:pt x="66" y="27"/>
                      <a:pt x="65" y="26"/>
                      <a:pt x="64" y="26"/>
                    </a:cubicBezTo>
                    <a:moveTo>
                      <a:pt x="73" y="23"/>
                    </a:moveTo>
                    <a:cubicBezTo>
                      <a:pt x="73" y="24"/>
                      <a:pt x="73" y="24"/>
                      <a:pt x="72" y="2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24"/>
                      <a:pt x="74" y="24"/>
                      <a:pt x="74" y="24"/>
                    </a:cubicBezTo>
                    <a:cubicBezTo>
                      <a:pt x="73" y="24"/>
                      <a:pt x="73" y="24"/>
                      <a:pt x="73" y="23"/>
                    </a:cubicBezTo>
                    <a:moveTo>
                      <a:pt x="71" y="22"/>
                    </a:moveTo>
                    <a:cubicBezTo>
                      <a:pt x="71" y="23"/>
                      <a:pt x="71" y="23"/>
                      <a:pt x="71" y="23"/>
                    </a:cubicBezTo>
                    <a:cubicBezTo>
                      <a:pt x="71" y="23"/>
                      <a:pt x="72" y="23"/>
                      <a:pt x="72" y="24"/>
                    </a:cubicBezTo>
                    <a:cubicBezTo>
                      <a:pt x="72" y="24"/>
                      <a:pt x="73" y="23"/>
                      <a:pt x="73" y="23"/>
                    </a:cubicBezTo>
                    <a:cubicBezTo>
                      <a:pt x="72" y="23"/>
                      <a:pt x="72" y="23"/>
                      <a:pt x="71" y="22"/>
                    </a:cubicBezTo>
                    <a:moveTo>
                      <a:pt x="74" y="21"/>
                    </a:moveTo>
                    <a:cubicBezTo>
                      <a:pt x="74" y="21"/>
                      <a:pt x="73" y="22"/>
                      <a:pt x="73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5" y="22"/>
                      <a:pt x="75" y="21"/>
                    </a:cubicBezTo>
                    <a:cubicBezTo>
                      <a:pt x="75" y="21"/>
                      <a:pt x="75" y="21"/>
                      <a:pt x="74" y="21"/>
                    </a:cubicBezTo>
                    <a:moveTo>
                      <a:pt x="67" y="20"/>
                    </a:moveTo>
                    <a:cubicBezTo>
                      <a:pt x="67" y="20"/>
                      <a:pt x="67" y="20"/>
                      <a:pt x="67" y="20"/>
                    </a:cubicBezTo>
                    <a:cubicBezTo>
                      <a:pt x="68" y="21"/>
                      <a:pt x="69" y="21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1"/>
                      <a:pt x="68" y="21"/>
                      <a:pt x="67" y="20"/>
                    </a:cubicBezTo>
                    <a:moveTo>
                      <a:pt x="73" y="20"/>
                    </a:moveTo>
                    <a:cubicBezTo>
                      <a:pt x="71" y="22"/>
                      <a:pt x="71" y="22"/>
                      <a:pt x="71" y="22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2"/>
                      <a:pt x="74" y="21"/>
                      <a:pt x="74" y="21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3" y="20"/>
                      <a:pt x="73" y="20"/>
                      <a:pt x="73" y="20"/>
                    </a:cubicBezTo>
                    <a:moveTo>
                      <a:pt x="76" y="18"/>
                    </a:moveTo>
                    <a:cubicBezTo>
                      <a:pt x="76" y="18"/>
                      <a:pt x="75" y="19"/>
                      <a:pt x="75" y="20"/>
                    </a:cubicBezTo>
                    <a:cubicBezTo>
                      <a:pt x="75" y="20"/>
                      <a:pt x="76" y="20"/>
                      <a:pt x="76" y="20"/>
                    </a:cubicBezTo>
                    <a:cubicBezTo>
                      <a:pt x="76" y="19"/>
                      <a:pt x="77" y="19"/>
                      <a:pt x="77" y="18"/>
                    </a:cubicBezTo>
                    <a:cubicBezTo>
                      <a:pt x="77" y="18"/>
                      <a:pt x="77" y="18"/>
                      <a:pt x="76" y="18"/>
                    </a:cubicBezTo>
                    <a:moveTo>
                      <a:pt x="69" y="17"/>
                    </a:moveTo>
                    <a:cubicBezTo>
                      <a:pt x="69" y="18"/>
                      <a:pt x="68" y="18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20"/>
                      <a:pt x="69" y="20"/>
                      <a:pt x="70" y="21"/>
                    </a:cubicBezTo>
                    <a:cubicBezTo>
                      <a:pt x="71" y="20"/>
                      <a:pt x="71" y="20"/>
                      <a:pt x="71" y="19"/>
                    </a:cubicBezTo>
                    <a:cubicBezTo>
                      <a:pt x="71" y="18"/>
                      <a:pt x="70" y="18"/>
                      <a:pt x="69" y="17"/>
                    </a:cubicBezTo>
                    <a:moveTo>
                      <a:pt x="75" y="17"/>
                    </a:moveTo>
                    <a:cubicBezTo>
                      <a:pt x="73" y="19"/>
                      <a:pt x="73" y="19"/>
                      <a:pt x="73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5" y="20"/>
                      <a:pt x="75" y="20"/>
                    </a:cubicBezTo>
                    <a:cubicBezTo>
                      <a:pt x="75" y="19"/>
                      <a:pt x="76" y="18"/>
                      <a:pt x="76" y="18"/>
                    </a:cubicBezTo>
                    <a:cubicBezTo>
                      <a:pt x="76" y="17"/>
                      <a:pt x="75" y="17"/>
                      <a:pt x="75" y="17"/>
                    </a:cubicBezTo>
                    <a:moveTo>
                      <a:pt x="71" y="14"/>
                    </a:moveTo>
                    <a:cubicBezTo>
                      <a:pt x="70" y="15"/>
                      <a:pt x="70" y="16"/>
                      <a:pt x="69" y="16"/>
                    </a:cubicBezTo>
                    <a:cubicBezTo>
                      <a:pt x="70" y="17"/>
                      <a:pt x="71" y="17"/>
                      <a:pt x="72" y="18"/>
                    </a:cubicBezTo>
                    <a:cubicBezTo>
                      <a:pt x="72" y="17"/>
                      <a:pt x="73" y="16"/>
                      <a:pt x="73" y="16"/>
                    </a:cubicBezTo>
                    <a:cubicBezTo>
                      <a:pt x="72" y="15"/>
                      <a:pt x="71" y="15"/>
                      <a:pt x="71" y="14"/>
                    </a:cubicBezTo>
                    <a:moveTo>
                      <a:pt x="82" y="7"/>
                    </a:moveTo>
                    <a:cubicBezTo>
                      <a:pt x="82" y="8"/>
                      <a:pt x="81" y="9"/>
                      <a:pt x="81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2" y="9"/>
                      <a:pt x="83" y="9"/>
                      <a:pt x="83" y="8"/>
                    </a:cubicBezTo>
                    <a:cubicBezTo>
                      <a:pt x="83" y="8"/>
                      <a:pt x="83" y="8"/>
                      <a:pt x="82" y="7"/>
                    </a:cubicBezTo>
                    <a:moveTo>
                      <a:pt x="81" y="6"/>
                    </a:moveTo>
                    <a:cubicBezTo>
                      <a:pt x="79" y="9"/>
                      <a:pt x="79" y="9"/>
                      <a:pt x="79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1" y="9"/>
                      <a:pt x="82" y="8"/>
                      <a:pt x="82" y="7"/>
                    </a:cubicBezTo>
                    <a:cubicBezTo>
                      <a:pt x="82" y="7"/>
                      <a:pt x="81" y="7"/>
                      <a:pt x="81" y="6"/>
                    </a:cubicBezTo>
                    <a:moveTo>
                      <a:pt x="76" y="4"/>
                    </a:moveTo>
                    <a:cubicBezTo>
                      <a:pt x="76" y="4"/>
                      <a:pt x="76" y="5"/>
                      <a:pt x="75" y="6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8" y="7"/>
                      <a:pt x="79" y="6"/>
                      <a:pt x="79" y="5"/>
                    </a:cubicBezTo>
                    <a:cubicBezTo>
                      <a:pt x="78" y="5"/>
                      <a:pt x="77" y="4"/>
                      <a:pt x="77" y="4"/>
                    </a:cubicBezTo>
                    <a:cubicBezTo>
                      <a:pt x="77" y="4"/>
                      <a:pt x="77" y="4"/>
                      <a:pt x="76" y="4"/>
                    </a:cubicBezTo>
                    <a:moveTo>
                      <a:pt x="85" y="3"/>
                    </a:moveTo>
                    <a:cubicBezTo>
                      <a:pt x="85" y="4"/>
                      <a:pt x="84" y="4"/>
                      <a:pt x="84" y="5"/>
                    </a:cubicBezTo>
                    <a:cubicBezTo>
                      <a:pt x="84" y="5"/>
                      <a:pt x="85" y="5"/>
                      <a:pt x="85" y="5"/>
                    </a:cubicBezTo>
                    <a:cubicBezTo>
                      <a:pt x="85" y="5"/>
                      <a:pt x="86" y="4"/>
                      <a:pt x="86" y="4"/>
                    </a:cubicBezTo>
                    <a:cubicBezTo>
                      <a:pt x="85" y="3"/>
                      <a:pt x="85" y="3"/>
                      <a:pt x="85" y="3"/>
                    </a:cubicBezTo>
                    <a:moveTo>
                      <a:pt x="83" y="2"/>
                    </a:moveTo>
                    <a:cubicBezTo>
                      <a:pt x="82" y="4"/>
                      <a:pt x="82" y="4"/>
                      <a:pt x="82" y="4"/>
                    </a:cubicBezTo>
                    <a:cubicBezTo>
                      <a:pt x="83" y="4"/>
                      <a:pt x="83" y="4"/>
                      <a:pt x="84" y="5"/>
                    </a:cubicBezTo>
                    <a:cubicBezTo>
                      <a:pt x="84" y="4"/>
                      <a:pt x="85" y="4"/>
                      <a:pt x="85" y="3"/>
                    </a:cubicBezTo>
                    <a:cubicBezTo>
                      <a:pt x="83" y="2"/>
                      <a:pt x="83" y="2"/>
                      <a:pt x="83" y="2"/>
                    </a:cubicBezTo>
                    <a:moveTo>
                      <a:pt x="79" y="0"/>
                    </a:moveTo>
                    <a:cubicBezTo>
                      <a:pt x="78" y="0"/>
                      <a:pt x="78" y="1"/>
                      <a:pt x="78" y="1"/>
                    </a:cubicBezTo>
                    <a:cubicBezTo>
                      <a:pt x="79" y="2"/>
                      <a:pt x="80" y="2"/>
                      <a:pt x="80" y="3"/>
                    </a:cubicBezTo>
                    <a:cubicBezTo>
                      <a:pt x="81" y="2"/>
                      <a:pt x="81" y="2"/>
                      <a:pt x="81" y="1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2" name="Freeform 10205"/>
              <p:cNvSpPr>
                <a:spLocks noEditPoints="1"/>
              </p:cNvSpPr>
              <p:nvPr/>
            </p:nvSpPr>
            <p:spPr bwMode="auto">
              <a:xfrm>
                <a:off x="48" y="3502"/>
                <a:ext cx="4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1 w 2"/>
                  <a:gd name="T11" fmla="*/ 0 h 3"/>
                  <a:gd name="T12" fmla="*/ 1 w 2"/>
                  <a:gd name="T13" fmla="*/ 1 h 3"/>
                  <a:gd name="T14" fmla="*/ 2 w 2"/>
                  <a:gd name="T15" fmla="*/ 1 h 3"/>
                  <a:gd name="T16" fmla="*/ 2 w 2"/>
                  <a:gd name="T17" fmla="*/ 1 h 3"/>
                  <a:gd name="T18" fmla="*/ 1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3" name="Freeform 10206"/>
              <p:cNvSpPr>
                <a:spLocks noEditPoints="1"/>
              </p:cNvSpPr>
              <p:nvPr/>
            </p:nvSpPr>
            <p:spPr bwMode="auto">
              <a:xfrm>
                <a:off x="48" y="350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2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4" name="Freeform 10207"/>
              <p:cNvSpPr>
                <a:spLocks/>
              </p:cNvSpPr>
              <p:nvPr/>
            </p:nvSpPr>
            <p:spPr bwMode="auto">
              <a:xfrm>
                <a:off x="50" y="350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5" name="Freeform 10208"/>
              <p:cNvSpPr>
                <a:spLocks noEditPoints="1"/>
              </p:cNvSpPr>
              <p:nvPr/>
            </p:nvSpPr>
            <p:spPr bwMode="auto">
              <a:xfrm>
                <a:off x="50" y="350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3 h 4"/>
                  <a:gd name="T4" fmla="*/ 3 w 4"/>
                  <a:gd name="T5" fmla="*/ 4 h 4"/>
                  <a:gd name="T6" fmla="*/ 3 w 4"/>
                  <a:gd name="T7" fmla="*/ 4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0 h 4"/>
                  <a:gd name="T14" fmla="*/ 2 w 4"/>
                  <a:gd name="T15" fmla="*/ 1 h 4"/>
                  <a:gd name="T16" fmla="*/ 3 w 4"/>
                  <a:gd name="T17" fmla="*/ 1 h 4"/>
                  <a:gd name="T18" fmla="*/ 4 w 4"/>
                  <a:gd name="T19" fmla="*/ 2 h 4"/>
                  <a:gd name="T20" fmla="*/ 4 w 4"/>
                  <a:gd name="T21" fmla="*/ 2 h 4"/>
                  <a:gd name="T22" fmla="*/ 2 w 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6" name="Freeform 10209"/>
              <p:cNvSpPr>
                <a:spLocks noEditPoints="1"/>
              </p:cNvSpPr>
              <p:nvPr/>
            </p:nvSpPr>
            <p:spPr bwMode="auto">
              <a:xfrm>
                <a:off x="52" y="3507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1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  <a:gd name="T10" fmla="*/ 0 w 3"/>
                  <a:gd name="T11" fmla="*/ 0 h 3"/>
                  <a:gd name="T12" fmla="*/ 1 w 3"/>
                  <a:gd name="T13" fmla="*/ 0 h 3"/>
                  <a:gd name="T14" fmla="*/ 0 w 3"/>
                  <a:gd name="T15" fmla="*/ 0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  <a:gd name="T22" fmla="*/ 1 w 3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7" name="Freeform 10210"/>
              <p:cNvSpPr>
                <a:spLocks/>
              </p:cNvSpPr>
              <p:nvPr/>
            </p:nvSpPr>
            <p:spPr bwMode="auto">
              <a:xfrm>
                <a:off x="52" y="3507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8" name="Freeform 10211"/>
              <p:cNvSpPr>
                <a:spLocks noEditPoints="1"/>
              </p:cNvSpPr>
              <p:nvPr/>
            </p:nvSpPr>
            <p:spPr bwMode="auto">
              <a:xfrm>
                <a:off x="-182" y="3512"/>
                <a:ext cx="265" cy="425"/>
              </a:xfrm>
              <a:custGeom>
                <a:avLst/>
                <a:gdLst>
                  <a:gd name="T0" fmla="*/ 17 w 112"/>
                  <a:gd name="T1" fmla="*/ 170 h 180"/>
                  <a:gd name="T2" fmla="*/ 24 w 112"/>
                  <a:gd name="T3" fmla="*/ 169 h 180"/>
                  <a:gd name="T4" fmla="*/ 1 w 112"/>
                  <a:gd name="T5" fmla="*/ 173 h 180"/>
                  <a:gd name="T6" fmla="*/ 47 w 112"/>
                  <a:gd name="T7" fmla="*/ 173 h 180"/>
                  <a:gd name="T8" fmla="*/ 19 w 112"/>
                  <a:gd name="T9" fmla="*/ 164 h 180"/>
                  <a:gd name="T10" fmla="*/ 5 w 112"/>
                  <a:gd name="T11" fmla="*/ 163 h 180"/>
                  <a:gd name="T12" fmla="*/ 20 w 112"/>
                  <a:gd name="T13" fmla="*/ 162 h 180"/>
                  <a:gd name="T14" fmla="*/ 20 w 112"/>
                  <a:gd name="T15" fmla="*/ 160 h 180"/>
                  <a:gd name="T16" fmla="*/ 20 w 112"/>
                  <a:gd name="T17" fmla="*/ 160 h 180"/>
                  <a:gd name="T18" fmla="*/ 79 w 112"/>
                  <a:gd name="T19" fmla="*/ 156 h 180"/>
                  <a:gd name="T20" fmla="*/ 70 w 112"/>
                  <a:gd name="T21" fmla="*/ 153 h 180"/>
                  <a:gd name="T22" fmla="*/ 12 w 112"/>
                  <a:gd name="T23" fmla="*/ 152 h 180"/>
                  <a:gd name="T24" fmla="*/ 65 w 112"/>
                  <a:gd name="T25" fmla="*/ 148 h 180"/>
                  <a:gd name="T26" fmla="*/ 41 w 112"/>
                  <a:gd name="T27" fmla="*/ 147 h 180"/>
                  <a:gd name="T28" fmla="*/ 18 w 112"/>
                  <a:gd name="T29" fmla="*/ 142 h 180"/>
                  <a:gd name="T30" fmla="*/ 23 w 112"/>
                  <a:gd name="T31" fmla="*/ 137 h 180"/>
                  <a:gd name="T32" fmla="*/ 29 w 112"/>
                  <a:gd name="T33" fmla="*/ 131 h 180"/>
                  <a:gd name="T34" fmla="*/ 49 w 112"/>
                  <a:gd name="T35" fmla="*/ 121 h 180"/>
                  <a:gd name="T36" fmla="*/ 76 w 112"/>
                  <a:gd name="T37" fmla="*/ 113 h 180"/>
                  <a:gd name="T38" fmla="*/ 93 w 112"/>
                  <a:gd name="T39" fmla="*/ 104 h 180"/>
                  <a:gd name="T40" fmla="*/ 94 w 112"/>
                  <a:gd name="T41" fmla="*/ 102 h 180"/>
                  <a:gd name="T42" fmla="*/ 44 w 112"/>
                  <a:gd name="T43" fmla="*/ 106 h 180"/>
                  <a:gd name="T44" fmla="*/ 65 w 112"/>
                  <a:gd name="T45" fmla="*/ 94 h 180"/>
                  <a:gd name="T46" fmla="*/ 100 w 112"/>
                  <a:gd name="T47" fmla="*/ 88 h 180"/>
                  <a:gd name="T48" fmla="*/ 106 w 112"/>
                  <a:gd name="T49" fmla="*/ 103 h 180"/>
                  <a:gd name="T50" fmla="*/ 73 w 112"/>
                  <a:gd name="T51" fmla="*/ 83 h 180"/>
                  <a:gd name="T52" fmla="*/ 66 w 112"/>
                  <a:gd name="T53" fmla="*/ 83 h 180"/>
                  <a:gd name="T54" fmla="*/ 67 w 112"/>
                  <a:gd name="T55" fmla="*/ 79 h 180"/>
                  <a:gd name="T56" fmla="*/ 106 w 112"/>
                  <a:gd name="T57" fmla="*/ 78 h 180"/>
                  <a:gd name="T58" fmla="*/ 61 w 112"/>
                  <a:gd name="T59" fmla="*/ 77 h 180"/>
                  <a:gd name="T60" fmla="*/ 59 w 112"/>
                  <a:gd name="T61" fmla="*/ 75 h 180"/>
                  <a:gd name="T62" fmla="*/ 70 w 112"/>
                  <a:gd name="T63" fmla="*/ 74 h 180"/>
                  <a:gd name="T64" fmla="*/ 84 w 112"/>
                  <a:gd name="T65" fmla="*/ 72 h 180"/>
                  <a:gd name="T66" fmla="*/ 61 w 112"/>
                  <a:gd name="T67" fmla="*/ 72 h 180"/>
                  <a:gd name="T68" fmla="*/ 87 w 112"/>
                  <a:gd name="T69" fmla="*/ 69 h 180"/>
                  <a:gd name="T70" fmla="*/ 83 w 112"/>
                  <a:gd name="T71" fmla="*/ 66 h 180"/>
                  <a:gd name="T72" fmla="*/ 89 w 112"/>
                  <a:gd name="T73" fmla="*/ 64 h 180"/>
                  <a:gd name="T74" fmla="*/ 78 w 112"/>
                  <a:gd name="T75" fmla="*/ 62 h 180"/>
                  <a:gd name="T76" fmla="*/ 108 w 112"/>
                  <a:gd name="T77" fmla="*/ 75 h 180"/>
                  <a:gd name="T78" fmla="*/ 79 w 112"/>
                  <a:gd name="T79" fmla="*/ 59 h 180"/>
                  <a:gd name="T80" fmla="*/ 67 w 112"/>
                  <a:gd name="T81" fmla="*/ 56 h 180"/>
                  <a:gd name="T82" fmla="*/ 79 w 112"/>
                  <a:gd name="T83" fmla="*/ 59 h 180"/>
                  <a:gd name="T84" fmla="*/ 74 w 112"/>
                  <a:gd name="T85" fmla="*/ 56 h 180"/>
                  <a:gd name="T86" fmla="*/ 104 w 112"/>
                  <a:gd name="T87" fmla="*/ 50 h 180"/>
                  <a:gd name="T88" fmla="*/ 100 w 112"/>
                  <a:gd name="T89" fmla="*/ 45 h 180"/>
                  <a:gd name="T90" fmla="*/ 96 w 112"/>
                  <a:gd name="T91" fmla="*/ 44 h 180"/>
                  <a:gd name="T92" fmla="*/ 89 w 112"/>
                  <a:gd name="T93" fmla="*/ 41 h 180"/>
                  <a:gd name="T94" fmla="*/ 82 w 112"/>
                  <a:gd name="T95" fmla="*/ 42 h 180"/>
                  <a:gd name="T96" fmla="*/ 107 w 112"/>
                  <a:gd name="T97" fmla="*/ 38 h 180"/>
                  <a:gd name="T98" fmla="*/ 112 w 112"/>
                  <a:gd name="T99" fmla="*/ 49 h 180"/>
                  <a:gd name="T100" fmla="*/ 85 w 112"/>
                  <a:gd name="T101" fmla="*/ 37 h 180"/>
                  <a:gd name="T102" fmla="*/ 79 w 112"/>
                  <a:gd name="T103" fmla="*/ 35 h 180"/>
                  <a:gd name="T104" fmla="*/ 103 w 112"/>
                  <a:gd name="T105" fmla="*/ 33 h 180"/>
                  <a:gd name="T106" fmla="*/ 102 w 112"/>
                  <a:gd name="T107" fmla="*/ 33 h 180"/>
                  <a:gd name="T108" fmla="*/ 95 w 112"/>
                  <a:gd name="T109" fmla="*/ 29 h 180"/>
                  <a:gd name="T110" fmla="*/ 98 w 112"/>
                  <a:gd name="T111" fmla="*/ 28 h 180"/>
                  <a:gd name="T112" fmla="*/ 96 w 112"/>
                  <a:gd name="T113" fmla="*/ 27 h 180"/>
                  <a:gd name="T114" fmla="*/ 87 w 112"/>
                  <a:gd name="T115" fmla="*/ 26 h 180"/>
                  <a:gd name="T116" fmla="*/ 87 w 112"/>
                  <a:gd name="T117" fmla="*/ 21 h 180"/>
                  <a:gd name="T118" fmla="*/ 98 w 112"/>
                  <a:gd name="T119" fmla="*/ 16 h 180"/>
                  <a:gd name="T120" fmla="*/ 93 w 112"/>
                  <a:gd name="T121" fmla="*/ 10 h 180"/>
                  <a:gd name="T122" fmla="*/ 105 w 112"/>
                  <a:gd name="T123" fmla="*/ 1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" h="180"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7" y="173"/>
                      <a:pt x="77" y="173"/>
                      <a:pt x="77" y="173"/>
                    </a:cubicBezTo>
                    <a:cubicBezTo>
                      <a:pt x="77" y="173"/>
                      <a:pt x="77" y="173"/>
                      <a:pt x="77" y="173"/>
                    </a:cubicBezTo>
                    <a:cubicBezTo>
                      <a:pt x="77" y="173"/>
                      <a:pt x="77" y="173"/>
                      <a:pt x="77" y="172"/>
                    </a:cubicBezTo>
                    <a:cubicBezTo>
                      <a:pt x="77" y="172"/>
                      <a:pt x="77" y="172"/>
                      <a:pt x="77" y="172"/>
                    </a:cubicBezTo>
                    <a:moveTo>
                      <a:pt x="60" y="171"/>
                    </a:moveTo>
                    <a:cubicBezTo>
                      <a:pt x="60" y="172"/>
                      <a:pt x="60" y="172"/>
                      <a:pt x="60" y="172"/>
                    </a:cubicBezTo>
                    <a:cubicBezTo>
                      <a:pt x="60" y="172"/>
                      <a:pt x="60" y="172"/>
                      <a:pt x="60" y="172"/>
                    </a:cubicBezTo>
                    <a:cubicBezTo>
                      <a:pt x="61" y="172"/>
                      <a:pt x="61" y="172"/>
                      <a:pt x="61" y="172"/>
                    </a:cubicBezTo>
                    <a:cubicBezTo>
                      <a:pt x="61" y="172"/>
                      <a:pt x="61" y="172"/>
                      <a:pt x="61" y="172"/>
                    </a:cubicBezTo>
                    <a:cubicBezTo>
                      <a:pt x="61" y="172"/>
                      <a:pt x="61" y="172"/>
                      <a:pt x="60" y="171"/>
                    </a:cubicBezTo>
                    <a:moveTo>
                      <a:pt x="73" y="170"/>
                    </a:moveTo>
                    <a:cubicBezTo>
                      <a:pt x="73" y="170"/>
                      <a:pt x="72" y="170"/>
                      <a:pt x="71" y="171"/>
                    </a:cubicBezTo>
                    <a:cubicBezTo>
                      <a:pt x="71" y="171"/>
                      <a:pt x="71" y="171"/>
                      <a:pt x="71" y="171"/>
                    </a:cubicBezTo>
                    <a:cubicBezTo>
                      <a:pt x="72" y="171"/>
                      <a:pt x="73" y="170"/>
                      <a:pt x="73" y="170"/>
                    </a:cubicBezTo>
                    <a:moveTo>
                      <a:pt x="34" y="170"/>
                    </a:moveTo>
                    <a:cubicBezTo>
                      <a:pt x="34" y="171"/>
                      <a:pt x="34" y="171"/>
                      <a:pt x="34" y="172"/>
                    </a:cubicBezTo>
                    <a:cubicBezTo>
                      <a:pt x="34" y="172"/>
                      <a:pt x="35" y="172"/>
                      <a:pt x="35" y="171"/>
                    </a:cubicBezTo>
                    <a:cubicBezTo>
                      <a:pt x="35" y="171"/>
                      <a:pt x="35" y="171"/>
                      <a:pt x="35" y="171"/>
                    </a:cubicBezTo>
                    <a:cubicBezTo>
                      <a:pt x="34" y="170"/>
                      <a:pt x="34" y="170"/>
                      <a:pt x="34" y="170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15" y="169"/>
                    </a:move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0"/>
                      <a:pt x="15" y="170"/>
                      <a:pt x="15" y="169"/>
                    </a:cubicBezTo>
                    <a:moveTo>
                      <a:pt x="13" y="169"/>
                    </a:moveTo>
                    <a:cubicBezTo>
                      <a:pt x="13" y="169"/>
                      <a:pt x="13" y="169"/>
                      <a:pt x="13" y="169"/>
                    </a:cubicBezTo>
                    <a:cubicBezTo>
                      <a:pt x="13" y="169"/>
                      <a:pt x="13" y="169"/>
                      <a:pt x="14" y="170"/>
                    </a:cubicBezTo>
                    <a:cubicBezTo>
                      <a:pt x="14" y="169"/>
                      <a:pt x="14" y="169"/>
                      <a:pt x="14" y="169"/>
                    </a:cubicBezTo>
                    <a:cubicBezTo>
                      <a:pt x="14" y="169"/>
                      <a:pt x="13" y="169"/>
                      <a:pt x="13" y="169"/>
                    </a:cubicBezTo>
                    <a:moveTo>
                      <a:pt x="15" y="169"/>
                    </a:moveTo>
                    <a:cubicBezTo>
                      <a:pt x="15" y="169"/>
                      <a:pt x="15" y="169"/>
                      <a:pt x="15" y="169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69"/>
                      <a:pt x="15" y="169"/>
                      <a:pt x="15" y="169"/>
                    </a:cubicBezTo>
                    <a:cubicBezTo>
                      <a:pt x="16" y="169"/>
                      <a:pt x="17" y="170"/>
                      <a:pt x="17" y="170"/>
                    </a:cubicBezTo>
                    <a:cubicBezTo>
                      <a:pt x="17" y="170"/>
                      <a:pt x="17" y="170"/>
                      <a:pt x="17" y="170"/>
                    </a:cubicBezTo>
                    <a:cubicBezTo>
                      <a:pt x="15" y="169"/>
                      <a:pt x="15" y="169"/>
                      <a:pt x="15" y="169"/>
                    </a:cubicBezTo>
                    <a:moveTo>
                      <a:pt x="14" y="169"/>
                    </a:moveTo>
                    <a:cubicBezTo>
                      <a:pt x="13" y="169"/>
                      <a:pt x="13" y="169"/>
                      <a:pt x="13" y="169"/>
                    </a:cubicBezTo>
                    <a:cubicBezTo>
                      <a:pt x="13" y="169"/>
                      <a:pt x="14" y="169"/>
                      <a:pt x="14" y="169"/>
                    </a:cubicBezTo>
                    <a:cubicBezTo>
                      <a:pt x="14" y="169"/>
                      <a:pt x="14" y="169"/>
                      <a:pt x="14" y="169"/>
                    </a:cubicBezTo>
                    <a:cubicBezTo>
                      <a:pt x="14" y="169"/>
                      <a:pt x="14" y="169"/>
                      <a:pt x="14" y="169"/>
                    </a:cubicBezTo>
                    <a:moveTo>
                      <a:pt x="78" y="168"/>
                    </a:moveTo>
                    <a:cubicBezTo>
                      <a:pt x="78" y="169"/>
                      <a:pt x="78" y="169"/>
                      <a:pt x="78" y="169"/>
                    </a:cubicBezTo>
                    <a:cubicBezTo>
                      <a:pt x="78" y="171"/>
                      <a:pt x="78" y="171"/>
                      <a:pt x="78" y="171"/>
                    </a:cubicBezTo>
                    <a:cubicBezTo>
                      <a:pt x="78" y="171"/>
                      <a:pt x="78" y="171"/>
                      <a:pt x="78" y="171"/>
                    </a:cubicBezTo>
                    <a:cubicBezTo>
                      <a:pt x="79" y="169"/>
                      <a:pt x="79" y="169"/>
                      <a:pt x="79" y="169"/>
                    </a:cubicBezTo>
                    <a:cubicBezTo>
                      <a:pt x="79" y="169"/>
                      <a:pt x="79" y="169"/>
                      <a:pt x="78" y="168"/>
                    </a:cubicBezTo>
                    <a:moveTo>
                      <a:pt x="71" y="168"/>
                    </a:moveTo>
                    <a:cubicBezTo>
                      <a:pt x="70" y="169"/>
                      <a:pt x="70" y="169"/>
                      <a:pt x="70" y="169"/>
                    </a:cubicBezTo>
                    <a:cubicBezTo>
                      <a:pt x="70" y="169"/>
                      <a:pt x="70" y="170"/>
                      <a:pt x="70" y="170"/>
                    </a:cubicBezTo>
                    <a:cubicBezTo>
                      <a:pt x="71" y="169"/>
                      <a:pt x="71" y="169"/>
                      <a:pt x="71" y="169"/>
                    </a:cubicBezTo>
                    <a:cubicBezTo>
                      <a:pt x="71" y="168"/>
                      <a:pt x="71" y="168"/>
                      <a:pt x="71" y="168"/>
                    </a:cubicBezTo>
                    <a:cubicBezTo>
                      <a:pt x="71" y="168"/>
                      <a:pt x="71" y="168"/>
                      <a:pt x="71" y="168"/>
                    </a:cubicBezTo>
                    <a:moveTo>
                      <a:pt x="16" y="168"/>
                    </a:moveTo>
                    <a:cubicBezTo>
                      <a:pt x="15" y="169"/>
                      <a:pt x="15" y="169"/>
                      <a:pt x="15" y="169"/>
                    </a:cubicBezTo>
                    <a:cubicBezTo>
                      <a:pt x="17" y="170"/>
                      <a:pt x="17" y="170"/>
                      <a:pt x="17" y="170"/>
                    </a:cubicBezTo>
                    <a:cubicBezTo>
                      <a:pt x="17" y="169"/>
                      <a:pt x="16" y="169"/>
                      <a:pt x="16" y="169"/>
                    </a:cubicBezTo>
                    <a:cubicBezTo>
                      <a:pt x="16" y="168"/>
                      <a:pt x="16" y="168"/>
                      <a:pt x="16" y="168"/>
                    </a:cubicBezTo>
                    <a:moveTo>
                      <a:pt x="16" y="168"/>
                    </a:moveTo>
                    <a:cubicBezTo>
                      <a:pt x="16" y="168"/>
                      <a:pt x="16" y="168"/>
                      <a:pt x="16" y="168"/>
                    </a:cubicBezTo>
                    <a:cubicBezTo>
                      <a:pt x="16" y="169"/>
                      <a:pt x="16" y="169"/>
                      <a:pt x="16" y="169"/>
                    </a:cubicBezTo>
                    <a:cubicBezTo>
                      <a:pt x="16" y="168"/>
                      <a:pt x="16" y="168"/>
                      <a:pt x="16" y="168"/>
                    </a:cubicBezTo>
                    <a:moveTo>
                      <a:pt x="14" y="168"/>
                    </a:moveTo>
                    <a:cubicBezTo>
                      <a:pt x="14" y="168"/>
                      <a:pt x="14" y="168"/>
                      <a:pt x="14" y="168"/>
                    </a:cubicBezTo>
                    <a:cubicBezTo>
                      <a:pt x="14" y="169"/>
                      <a:pt x="14" y="169"/>
                      <a:pt x="14" y="169"/>
                    </a:cubicBezTo>
                    <a:cubicBezTo>
                      <a:pt x="14" y="169"/>
                      <a:pt x="14" y="169"/>
                      <a:pt x="14" y="169"/>
                    </a:cubicBezTo>
                    <a:cubicBezTo>
                      <a:pt x="14" y="169"/>
                      <a:pt x="14" y="168"/>
                      <a:pt x="15" y="168"/>
                    </a:cubicBezTo>
                    <a:cubicBezTo>
                      <a:pt x="14" y="168"/>
                      <a:pt x="14" y="168"/>
                      <a:pt x="14" y="168"/>
                    </a:cubicBezTo>
                    <a:moveTo>
                      <a:pt x="25" y="168"/>
                    </a:moveTo>
                    <a:cubicBezTo>
                      <a:pt x="25" y="168"/>
                      <a:pt x="25" y="168"/>
                      <a:pt x="25" y="168"/>
                    </a:cubicBezTo>
                    <a:cubicBezTo>
                      <a:pt x="24" y="169"/>
                      <a:pt x="24" y="169"/>
                      <a:pt x="24" y="169"/>
                    </a:cubicBezTo>
                    <a:cubicBezTo>
                      <a:pt x="24" y="169"/>
                      <a:pt x="24" y="169"/>
                      <a:pt x="24" y="169"/>
                    </a:cubicBezTo>
                    <a:cubicBezTo>
                      <a:pt x="24" y="169"/>
                      <a:pt x="24" y="169"/>
                      <a:pt x="24" y="169"/>
                    </a:cubicBezTo>
                    <a:cubicBezTo>
                      <a:pt x="23" y="171"/>
                      <a:pt x="23" y="172"/>
                      <a:pt x="22" y="173"/>
                    </a:cubicBezTo>
                    <a:cubicBezTo>
                      <a:pt x="20" y="176"/>
                      <a:pt x="20" y="176"/>
                      <a:pt x="20" y="176"/>
                    </a:cubicBezTo>
                    <a:cubicBezTo>
                      <a:pt x="20" y="177"/>
                      <a:pt x="20" y="177"/>
                      <a:pt x="20" y="177"/>
                    </a:cubicBezTo>
                    <a:cubicBezTo>
                      <a:pt x="20" y="179"/>
                      <a:pt x="21" y="180"/>
                      <a:pt x="21" y="180"/>
                    </a:cubicBezTo>
                    <a:cubicBezTo>
                      <a:pt x="21" y="180"/>
                      <a:pt x="20" y="179"/>
                      <a:pt x="20" y="178"/>
                    </a:cubicBezTo>
                    <a:cubicBezTo>
                      <a:pt x="20" y="178"/>
                      <a:pt x="20" y="178"/>
                      <a:pt x="20" y="178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25" y="169"/>
                      <a:pt x="25" y="169"/>
                      <a:pt x="25" y="169"/>
                    </a:cubicBezTo>
                    <a:cubicBezTo>
                      <a:pt x="26" y="169"/>
                      <a:pt x="26" y="169"/>
                      <a:pt x="27" y="169"/>
                    </a:cubicBezTo>
                    <a:cubicBezTo>
                      <a:pt x="26" y="168"/>
                      <a:pt x="26" y="168"/>
                      <a:pt x="25" y="168"/>
                    </a:cubicBezTo>
                    <a:moveTo>
                      <a:pt x="14" y="168"/>
                    </a:moveTo>
                    <a:cubicBezTo>
                      <a:pt x="14" y="168"/>
                      <a:pt x="14" y="168"/>
                      <a:pt x="14" y="168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4" y="168"/>
                      <a:pt x="14" y="168"/>
                      <a:pt x="14" y="168"/>
                    </a:cubicBezTo>
                    <a:moveTo>
                      <a:pt x="53" y="167"/>
                    </a:moveTo>
                    <a:cubicBezTo>
                      <a:pt x="53" y="168"/>
                      <a:pt x="53" y="168"/>
                      <a:pt x="53" y="168"/>
                    </a:cubicBezTo>
                    <a:cubicBezTo>
                      <a:pt x="53" y="168"/>
                      <a:pt x="53" y="168"/>
                      <a:pt x="53" y="168"/>
                    </a:cubicBezTo>
                    <a:cubicBezTo>
                      <a:pt x="53" y="168"/>
                      <a:pt x="53" y="168"/>
                      <a:pt x="53" y="168"/>
                    </a:cubicBezTo>
                    <a:cubicBezTo>
                      <a:pt x="53" y="168"/>
                      <a:pt x="53" y="168"/>
                      <a:pt x="53" y="167"/>
                    </a:cubicBezTo>
                    <a:moveTo>
                      <a:pt x="15" y="167"/>
                    </a:moveTo>
                    <a:cubicBezTo>
                      <a:pt x="15" y="167"/>
                      <a:pt x="14" y="167"/>
                      <a:pt x="14" y="168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5" y="167"/>
                      <a:pt x="15" y="167"/>
                      <a:pt x="15" y="167"/>
                    </a:cubicBezTo>
                    <a:moveTo>
                      <a:pt x="33" y="166"/>
                    </a:moveTo>
                    <a:cubicBezTo>
                      <a:pt x="33" y="167"/>
                      <a:pt x="33" y="167"/>
                      <a:pt x="32" y="168"/>
                    </a:cubicBezTo>
                    <a:cubicBezTo>
                      <a:pt x="33" y="168"/>
                      <a:pt x="34" y="169"/>
                      <a:pt x="35" y="170"/>
                    </a:cubicBezTo>
                    <a:cubicBezTo>
                      <a:pt x="36" y="169"/>
                      <a:pt x="36" y="169"/>
                      <a:pt x="36" y="169"/>
                    </a:cubicBezTo>
                    <a:cubicBezTo>
                      <a:pt x="35" y="168"/>
                      <a:pt x="34" y="167"/>
                      <a:pt x="33" y="166"/>
                    </a:cubicBezTo>
                    <a:moveTo>
                      <a:pt x="3" y="166"/>
                    </a:moveTo>
                    <a:cubicBezTo>
                      <a:pt x="2" y="168"/>
                      <a:pt x="2" y="168"/>
                      <a:pt x="2" y="168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1" y="172"/>
                      <a:pt x="0" y="172"/>
                    </a:cubicBezTo>
                    <a:cubicBezTo>
                      <a:pt x="0" y="172"/>
                      <a:pt x="1" y="172"/>
                      <a:pt x="1" y="172"/>
                    </a:cubicBezTo>
                    <a:cubicBezTo>
                      <a:pt x="1" y="172"/>
                      <a:pt x="1" y="173"/>
                      <a:pt x="1" y="173"/>
                    </a:cubicBezTo>
                    <a:cubicBezTo>
                      <a:pt x="1" y="173"/>
                      <a:pt x="1" y="174"/>
                      <a:pt x="1" y="174"/>
                    </a:cubicBezTo>
                    <a:cubicBezTo>
                      <a:pt x="1" y="174"/>
                      <a:pt x="1" y="174"/>
                      <a:pt x="1" y="174"/>
                    </a:cubicBezTo>
                    <a:cubicBezTo>
                      <a:pt x="1" y="174"/>
                      <a:pt x="1" y="173"/>
                      <a:pt x="1" y="173"/>
                    </a:cubicBezTo>
                    <a:cubicBezTo>
                      <a:pt x="1" y="173"/>
                      <a:pt x="1" y="173"/>
                      <a:pt x="1" y="173"/>
                    </a:cubicBezTo>
                    <a:cubicBezTo>
                      <a:pt x="1" y="173"/>
                      <a:pt x="1" y="173"/>
                      <a:pt x="1" y="173"/>
                    </a:cubicBezTo>
                    <a:cubicBezTo>
                      <a:pt x="1" y="173"/>
                      <a:pt x="1" y="173"/>
                      <a:pt x="1" y="173"/>
                    </a:cubicBezTo>
                    <a:cubicBezTo>
                      <a:pt x="1" y="173"/>
                      <a:pt x="1" y="174"/>
                      <a:pt x="2" y="174"/>
                    </a:cubicBezTo>
                    <a:cubicBezTo>
                      <a:pt x="1" y="174"/>
                      <a:pt x="1" y="174"/>
                      <a:pt x="1" y="174"/>
                    </a:cubicBezTo>
                    <a:cubicBezTo>
                      <a:pt x="1" y="175"/>
                      <a:pt x="1" y="175"/>
                      <a:pt x="1" y="175"/>
                    </a:cubicBezTo>
                    <a:cubicBezTo>
                      <a:pt x="1" y="176"/>
                      <a:pt x="1" y="176"/>
                      <a:pt x="1" y="176"/>
                    </a:cubicBezTo>
                    <a:cubicBezTo>
                      <a:pt x="1" y="176"/>
                      <a:pt x="1" y="176"/>
                      <a:pt x="1" y="176"/>
                    </a:cubicBezTo>
                    <a:cubicBezTo>
                      <a:pt x="2" y="174"/>
                      <a:pt x="2" y="174"/>
                      <a:pt x="2" y="174"/>
                    </a:cubicBezTo>
                    <a:cubicBezTo>
                      <a:pt x="2" y="174"/>
                      <a:pt x="2" y="175"/>
                      <a:pt x="2" y="175"/>
                    </a:cubicBezTo>
                    <a:cubicBezTo>
                      <a:pt x="2" y="175"/>
                      <a:pt x="2" y="176"/>
                      <a:pt x="2" y="177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3" y="166"/>
                      <a:pt x="3" y="166"/>
                      <a:pt x="3" y="166"/>
                    </a:cubicBezTo>
                    <a:moveTo>
                      <a:pt x="32" y="166"/>
                    </a:moveTo>
                    <a:cubicBezTo>
                      <a:pt x="32" y="166"/>
                      <a:pt x="32" y="167"/>
                      <a:pt x="32" y="167"/>
                    </a:cubicBezTo>
                    <a:cubicBezTo>
                      <a:pt x="32" y="167"/>
                      <a:pt x="32" y="167"/>
                      <a:pt x="32" y="167"/>
                    </a:cubicBezTo>
                    <a:cubicBezTo>
                      <a:pt x="32" y="167"/>
                      <a:pt x="32" y="166"/>
                      <a:pt x="32" y="166"/>
                    </a:cubicBezTo>
                    <a:cubicBezTo>
                      <a:pt x="32" y="166"/>
                      <a:pt x="32" y="166"/>
                      <a:pt x="32" y="166"/>
                    </a:cubicBezTo>
                    <a:moveTo>
                      <a:pt x="22" y="166"/>
                    </a:moveTo>
                    <a:cubicBezTo>
                      <a:pt x="20" y="169"/>
                      <a:pt x="20" y="169"/>
                      <a:pt x="20" y="169"/>
                    </a:cubicBezTo>
                    <a:cubicBezTo>
                      <a:pt x="20" y="169"/>
                      <a:pt x="20" y="170"/>
                      <a:pt x="20" y="170"/>
                    </a:cubicBezTo>
                    <a:cubicBezTo>
                      <a:pt x="21" y="170"/>
                      <a:pt x="21" y="172"/>
                      <a:pt x="21" y="173"/>
                    </a:cubicBezTo>
                    <a:cubicBezTo>
                      <a:pt x="20" y="174"/>
                      <a:pt x="19" y="174"/>
                      <a:pt x="19" y="174"/>
                    </a:cubicBezTo>
                    <a:cubicBezTo>
                      <a:pt x="19" y="174"/>
                      <a:pt x="19" y="175"/>
                      <a:pt x="19" y="175"/>
                    </a:cubicBezTo>
                    <a:cubicBezTo>
                      <a:pt x="19" y="175"/>
                      <a:pt x="19" y="176"/>
                      <a:pt x="20" y="176"/>
                    </a:cubicBezTo>
                    <a:cubicBezTo>
                      <a:pt x="21" y="173"/>
                      <a:pt x="21" y="173"/>
                      <a:pt x="21" y="173"/>
                    </a:cubicBezTo>
                    <a:cubicBezTo>
                      <a:pt x="22" y="171"/>
                      <a:pt x="23" y="169"/>
                      <a:pt x="24" y="167"/>
                    </a:cubicBezTo>
                    <a:cubicBezTo>
                      <a:pt x="24" y="167"/>
                      <a:pt x="23" y="166"/>
                      <a:pt x="22" y="166"/>
                    </a:cubicBezTo>
                    <a:moveTo>
                      <a:pt x="49" y="165"/>
                    </a:moveTo>
                    <a:cubicBezTo>
                      <a:pt x="46" y="171"/>
                      <a:pt x="46" y="171"/>
                      <a:pt x="46" y="171"/>
                    </a:cubicBezTo>
                    <a:cubicBezTo>
                      <a:pt x="45" y="172"/>
                      <a:pt x="45" y="172"/>
                      <a:pt x="45" y="172"/>
                    </a:cubicBezTo>
                    <a:cubicBezTo>
                      <a:pt x="45" y="172"/>
                      <a:pt x="45" y="172"/>
                      <a:pt x="45" y="172"/>
                    </a:cubicBezTo>
                    <a:cubicBezTo>
                      <a:pt x="45" y="173"/>
                      <a:pt x="45" y="173"/>
                      <a:pt x="45" y="173"/>
                    </a:cubicBezTo>
                    <a:cubicBezTo>
                      <a:pt x="46" y="173"/>
                      <a:pt x="47" y="173"/>
                      <a:pt x="47" y="173"/>
                    </a:cubicBezTo>
                    <a:cubicBezTo>
                      <a:pt x="47" y="173"/>
                      <a:pt x="47" y="173"/>
                      <a:pt x="47" y="173"/>
                    </a:cubicBezTo>
                    <a:cubicBezTo>
                      <a:pt x="47" y="173"/>
                      <a:pt x="47" y="173"/>
                      <a:pt x="47" y="173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50" y="166"/>
                      <a:pt x="50" y="166"/>
                      <a:pt x="50" y="166"/>
                    </a:cubicBezTo>
                    <a:cubicBezTo>
                      <a:pt x="50" y="166"/>
                      <a:pt x="49" y="166"/>
                      <a:pt x="49" y="165"/>
                    </a:cubicBezTo>
                    <a:moveTo>
                      <a:pt x="26" y="165"/>
                    </a:moveTo>
                    <a:cubicBezTo>
                      <a:pt x="25" y="167"/>
                      <a:pt x="25" y="167"/>
                      <a:pt x="25" y="167"/>
                    </a:cubicBezTo>
                    <a:cubicBezTo>
                      <a:pt x="27" y="169"/>
                      <a:pt x="27" y="169"/>
                      <a:pt x="27" y="169"/>
                    </a:cubicBezTo>
                    <a:cubicBezTo>
                      <a:pt x="28" y="168"/>
                      <a:pt x="28" y="168"/>
                      <a:pt x="28" y="168"/>
                    </a:cubicBezTo>
                    <a:cubicBezTo>
                      <a:pt x="28" y="168"/>
                      <a:pt x="29" y="168"/>
                      <a:pt x="29" y="167"/>
                    </a:cubicBezTo>
                    <a:cubicBezTo>
                      <a:pt x="26" y="165"/>
                      <a:pt x="26" y="165"/>
                      <a:pt x="26" y="165"/>
                    </a:cubicBezTo>
                    <a:moveTo>
                      <a:pt x="21" y="165"/>
                    </a:moveTo>
                    <a:cubicBezTo>
                      <a:pt x="21" y="166"/>
                      <a:pt x="21" y="166"/>
                      <a:pt x="20" y="167"/>
                    </a:cubicBezTo>
                    <a:cubicBezTo>
                      <a:pt x="20" y="167"/>
                      <a:pt x="20" y="168"/>
                      <a:pt x="19" y="168"/>
                    </a:cubicBezTo>
                    <a:cubicBezTo>
                      <a:pt x="19" y="169"/>
                      <a:pt x="20" y="169"/>
                      <a:pt x="20" y="169"/>
                    </a:cubicBezTo>
                    <a:cubicBezTo>
                      <a:pt x="21" y="168"/>
                      <a:pt x="21" y="167"/>
                      <a:pt x="22" y="166"/>
                    </a:cubicBezTo>
                    <a:cubicBezTo>
                      <a:pt x="22" y="166"/>
                      <a:pt x="21" y="165"/>
                      <a:pt x="21" y="165"/>
                    </a:cubicBezTo>
                    <a:moveTo>
                      <a:pt x="21" y="165"/>
                    </a:move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65"/>
                      <a:pt x="21" y="165"/>
                      <a:pt x="21" y="165"/>
                    </a:cubicBezTo>
                    <a:moveTo>
                      <a:pt x="39" y="165"/>
                    </a:moveTo>
                    <a:cubicBezTo>
                      <a:pt x="38" y="167"/>
                      <a:pt x="38" y="167"/>
                      <a:pt x="38" y="167"/>
                    </a:cubicBezTo>
                    <a:cubicBezTo>
                      <a:pt x="38" y="167"/>
                      <a:pt x="39" y="168"/>
                      <a:pt x="39" y="168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0" y="166"/>
                      <a:pt x="40" y="165"/>
                      <a:pt x="39" y="165"/>
                    </a:cubicBezTo>
                    <a:moveTo>
                      <a:pt x="73" y="165"/>
                    </a:moveTo>
                    <a:cubicBezTo>
                      <a:pt x="71" y="167"/>
                      <a:pt x="71" y="167"/>
                      <a:pt x="71" y="167"/>
                    </a:cubicBezTo>
                    <a:cubicBezTo>
                      <a:pt x="72" y="167"/>
                      <a:pt x="72" y="167"/>
                      <a:pt x="72" y="167"/>
                    </a:cubicBezTo>
                    <a:cubicBezTo>
                      <a:pt x="73" y="165"/>
                      <a:pt x="73" y="165"/>
                      <a:pt x="73" y="165"/>
                    </a:cubicBezTo>
                    <a:cubicBezTo>
                      <a:pt x="73" y="165"/>
                      <a:pt x="73" y="165"/>
                      <a:pt x="73" y="165"/>
                    </a:cubicBezTo>
                    <a:moveTo>
                      <a:pt x="8" y="165"/>
                    </a:moveTo>
                    <a:cubicBezTo>
                      <a:pt x="8" y="165"/>
                      <a:pt x="9" y="165"/>
                      <a:pt x="9" y="165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5"/>
                      <a:pt x="8" y="165"/>
                      <a:pt x="8" y="165"/>
                    </a:cubicBezTo>
                    <a:moveTo>
                      <a:pt x="19" y="164"/>
                    </a:moveTo>
                    <a:cubicBezTo>
                      <a:pt x="18" y="164"/>
                      <a:pt x="18" y="165"/>
                      <a:pt x="17" y="166"/>
                    </a:cubicBezTo>
                    <a:cubicBezTo>
                      <a:pt x="17" y="166"/>
                      <a:pt x="17" y="166"/>
                      <a:pt x="17" y="166"/>
                    </a:cubicBezTo>
                    <a:cubicBezTo>
                      <a:pt x="18" y="167"/>
                      <a:pt x="18" y="167"/>
                      <a:pt x="19" y="168"/>
                    </a:cubicBezTo>
                    <a:cubicBezTo>
                      <a:pt x="19" y="168"/>
                      <a:pt x="19" y="168"/>
                      <a:pt x="19" y="167"/>
                    </a:cubicBezTo>
                    <a:cubicBezTo>
                      <a:pt x="20" y="167"/>
                      <a:pt x="20" y="166"/>
                      <a:pt x="21" y="165"/>
                    </a:cubicBezTo>
                    <a:cubicBezTo>
                      <a:pt x="20" y="165"/>
                      <a:pt x="19" y="164"/>
                      <a:pt x="19" y="164"/>
                    </a:cubicBezTo>
                    <a:moveTo>
                      <a:pt x="23" y="163"/>
                    </a:moveTo>
                    <a:cubicBezTo>
                      <a:pt x="22" y="164"/>
                      <a:pt x="22" y="165"/>
                      <a:pt x="21" y="165"/>
                    </a:cubicBezTo>
                    <a:cubicBezTo>
                      <a:pt x="22" y="166"/>
                      <a:pt x="22" y="166"/>
                      <a:pt x="22" y="166"/>
                    </a:cubicBezTo>
                    <a:cubicBezTo>
                      <a:pt x="22" y="165"/>
                      <a:pt x="23" y="165"/>
                      <a:pt x="23" y="164"/>
                    </a:cubicBezTo>
                    <a:cubicBezTo>
                      <a:pt x="22" y="166"/>
                      <a:pt x="22" y="166"/>
                      <a:pt x="22" y="166"/>
                    </a:cubicBezTo>
                    <a:cubicBezTo>
                      <a:pt x="24" y="167"/>
                      <a:pt x="24" y="167"/>
                      <a:pt x="24" y="167"/>
                    </a:cubicBezTo>
                    <a:cubicBezTo>
                      <a:pt x="25" y="166"/>
                      <a:pt x="25" y="166"/>
                      <a:pt x="25" y="165"/>
                    </a:cubicBezTo>
                    <a:cubicBezTo>
                      <a:pt x="23" y="163"/>
                      <a:pt x="23" y="163"/>
                      <a:pt x="23" y="163"/>
                    </a:cubicBezTo>
                    <a:moveTo>
                      <a:pt x="6" y="163"/>
                    </a:moveTo>
                    <a:cubicBezTo>
                      <a:pt x="7" y="164"/>
                      <a:pt x="8" y="165"/>
                      <a:pt x="9" y="165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5"/>
                      <a:pt x="8" y="165"/>
                      <a:pt x="8" y="165"/>
                    </a:cubicBezTo>
                    <a:cubicBezTo>
                      <a:pt x="7" y="164"/>
                      <a:pt x="7" y="164"/>
                      <a:pt x="6" y="163"/>
                    </a:cubicBezTo>
                    <a:moveTo>
                      <a:pt x="17" y="163"/>
                    </a:moveTo>
                    <a:cubicBezTo>
                      <a:pt x="17" y="164"/>
                      <a:pt x="16" y="165"/>
                      <a:pt x="16" y="165"/>
                    </a:cubicBezTo>
                    <a:cubicBezTo>
                      <a:pt x="16" y="165"/>
                      <a:pt x="16" y="166"/>
                      <a:pt x="16" y="166"/>
                    </a:cubicBezTo>
                    <a:cubicBezTo>
                      <a:pt x="17" y="165"/>
                      <a:pt x="18" y="164"/>
                      <a:pt x="18" y="163"/>
                    </a:cubicBezTo>
                    <a:cubicBezTo>
                      <a:pt x="18" y="163"/>
                      <a:pt x="18" y="163"/>
                      <a:pt x="17" y="163"/>
                    </a:cubicBezTo>
                    <a:moveTo>
                      <a:pt x="5" y="163"/>
                    </a:moveTo>
                    <a:cubicBezTo>
                      <a:pt x="5" y="164"/>
                      <a:pt x="5" y="164"/>
                      <a:pt x="5" y="164"/>
                    </a:cubicBezTo>
                    <a:cubicBezTo>
                      <a:pt x="6" y="165"/>
                      <a:pt x="7" y="166"/>
                      <a:pt x="8" y="166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8" y="165"/>
                      <a:pt x="7" y="164"/>
                      <a:pt x="6" y="163"/>
                    </a:cubicBezTo>
                    <a:cubicBezTo>
                      <a:pt x="6" y="163"/>
                      <a:pt x="6" y="163"/>
                      <a:pt x="5" y="163"/>
                    </a:cubicBezTo>
                    <a:moveTo>
                      <a:pt x="5" y="163"/>
                    </a:moveTo>
                    <a:cubicBezTo>
                      <a:pt x="5" y="163"/>
                      <a:pt x="5" y="163"/>
                      <a:pt x="5" y="163"/>
                    </a:cubicBezTo>
                    <a:cubicBezTo>
                      <a:pt x="6" y="163"/>
                      <a:pt x="6" y="163"/>
                      <a:pt x="6" y="163"/>
                    </a:cubicBezTo>
                    <a:cubicBezTo>
                      <a:pt x="6" y="163"/>
                      <a:pt x="6" y="163"/>
                      <a:pt x="5" y="163"/>
                    </a:cubicBezTo>
                    <a:moveTo>
                      <a:pt x="6" y="163"/>
                    </a:moveTo>
                    <a:cubicBezTo>
                      <a:pt x="6" y="163"/>
                      <a:pt x="6" y="163"/>
                      <a:pt x="6" y="163"/>
                    </a:cubicBezTo>
                    <a:cubicBezTo>
                      <a:pt x="5" y="163"/>
                      <a:pt x="5" y="163"/>
                      <a:pt x="5" y="163"/>
                    </a:cubicBezTo>
                    <a:cubicBezTo>
                      <a:pt x="6" y="163"/>
                      <a:pt x="6" y="163"/>
                      <a:pt x="6" y="163"/>
                    </a:cubicBezTo>
                    <a:cubicBezTo>
                      <a:pt x="7" y="164"/>
                      <a:pt x="7" y="164"/>
                      <a:pt x="8" y="165"/>
                    </a:cubicBezTo>
                    <a:cubicBezTo>
                      <a:pt x="7" y="164"/>
                      <a:pt x="6" y="163"/>
                      <a:pt x="6" y="163"/>
                    </a:cubicBezTo>
                    <a:moveTo>
                      <a:pt x="35" y="163"/>
                    </a:moveTo>
                    <a:cubicBezTo>
                      <a:pt x="35" y="163"/>
                      <a:pt x="35" y="163"/>
                      <a:pt x="35" y="163"/>
                    </a:cubicBezTo>
                    <a:cubicBezTo>
                      <a:pt x="34" y="164"/>
                      <a:pt x="34" y="164"/>
                      <a:pt x="34" y="165"/>
                    </a:cubicBezTo>
                    <a:cubicBezTo>
                      <a:pt x="35" y="165"/>
                      <a:pt x="36" y="166"/>
                      <a:pt x="37" y="167"/>
                    </a:cubicBezTo>
                    <a:cubicBezTo>
                      <a:pt x="37" y="166"/>
                      <a:pt x="38" y="165"/>
                      <a:pt x="38" y="164"/>
                    </a:cubicBezTo>
                    <a:cubicBezTo>
                      <a:pt x="37" y="164"/>
                      <a:pt x="36" y="163"/>
                      <a:pt x="35" y="163"/>
                    </a:cubicBezTo>
                    <a:moveTo>
                      <a:pt x="28" y="163"/>
                    </a:moveTo>
                    <a:cubicBezTo>
                      <a:pt x="27" y="163"/>
                      <a:pt x="27" y="164"/>
                      <a:pt x="27" y="164"/>
                    </a:cubicBezTo>
                    <a:cubicBezTo>
                      <a:pt x="28" y="165"/>
                      <a:pt x="29" y="166"/>
                      <a:pt x="30" y="166"/>
                    </a:cubicBezTo>
                    <a:cubicBezTo>
                      <a:pt x="30" y="166"/>
                      <a:pt x="31" y="165"/>
                      <a:pt x="31" y="165"/>
                    </a:cubicBezTo>
                    <a:cubicBezTo>
                      <a:pt x="30" y="164"/>
                      <a:pt x="29" y="163"/>
                      <a:pt x="28" y="163"/>
                    </a:cubicBezTo>
                    <a:moveTo>
                      <a:pt x="6" y="163"/>
                    </a:moveTo>
                    <a:cubicBezTo>
                      <a:pt x="6" y="163"/>
                      <a:pt x="6" y="163"/>
                      <a:pt x="6" y="163"/>
                    </a:cubicBezTo>
                    <a:cubicBezTo>
                      <a:pt x="6" y="163"/>
                      <a:pt x="7" y="164"/>
                      <a:pt x="8" y="165"/>
                    </a:cubicBezTo>
                    <a:cubicBezTo>
                      <a:pt x="8" y="165"/>
                      <a:pt x="9" y="165"/>
                      <a:pt x="9" y="165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7" y="163"/>
                      <a:pt x="7" y="163"/>
                      <a:pt x="6" y="163"/>
                    </a:cubicBezTo>
                    <a:moveTo>
                      <a:pt x="34" y="162"/>
                    </a:moveTo>
                    <a:cubicBezTo>
                      <a:pt x="34" y="163"/>
                      <a:pt x="33" y="164"/>
                      <a:pt x="33" y="164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4" y="164"/>
                      <a:pt x="34" y="163"/>
                      <a:pt x="34" y="162"/>
                    </a:cubicBezTo>
                    <a:cubicBezTo>
                      <a:pt x="34" y="162"/>
                      <a:pt x="34" y="162"/>
                      <a:pt x="34" y="162"/>
                    </a:cubicBezTo>
                    <a:moveTo>
                      <a:pt x="20" y="162"/>
                    </a:moveTo>
                    <a:cubicBezTo>
                      <a:pt x="20" y="162"/>
                      <a:pt x="19" y="163"/>
                      <a:pt x="19" y="164"/>
                    </a:cubicBezTo>
                    <a:cubicBezTo>
                      <a:pt x="19" y="164"/>
                      <a:pt x="20" y="164"/>
                      <a:pt x="21" y="165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64"/>
                      <a:pt x="22" y="164"/>
                      <a:pt x="22" y="163"/>
                    </a:cubicBezTo>
                    <a:cubicBezTo>
                      <a:pt x="22" y="164"/>
                      <a:pt x="22" y="164"/>
                      <a:pt x="22" y="164"/>
                    </a:cubicBezTo>
                    <a:cubicBezTo>
                      <a:pt x="22" y="164"/>
                      <a:pt x="21" y="165"/>
                      <a:pt x="21" y="165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2" y="164"/>
                      <a:pt x="22" y="164"/>
                      <a:pt x="22" y="163"/>
                    </a:cubicBezTo>
                    <a:cubicBezTo>
                      <a:pt x="20" y="162"/>
                      <a:pt x="20" y="162"/>
                      <a:pt x="20" y="162"/>
                    </a:cubicBezTo>
                    <a:moveTo>
                      <a:pt x="42" y="162"/>
                    </a:moveTo>
                    <a:cubicBezTo>
                      <a:pt x="40" y="163"/>
                      <a:pt x="40" y="163"/>
                      <a:pt x="40" y="163"/>
                    </a:cubicBezTo>
                    <a:cubicBezTo>
                      <a:pt x="39" y="165"/>
                      <a:pt x="39" y="165"/>
                      <a:pt x="39" y="165"/>
                    </a:cubicBezTo>
                    <a:cubicBezTo>
                      <a:pt x="40" y="165"/>
                      <a:pt x="40" y="165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2" y="162"/>
                      <a:pt x="42" y="162"/>
                      <a:pt x="42" y="162"/>
                    </a:cubicBezTo>
                    <a:moveTo>
                      <a:pt x="19" y="161"/>
                    </a:moveTo>
                    <a:cubicBezTo>
                      <a:pt x="18" y="162"/>
                      <a:pt x="18" y="162"/>
                      <a:pt x="18" y="163"/>
                    </a:cubicBezTo>
                    <a:cubicBezTo>
                      <a:pt x="18" y="163"/>
                      <a:pt x="18" y="163"/>
                      <a:pt x="18" y="163"/>
                    </a:cubicBezTo>
                    <a:cubicBezTo>
                      <a:pt x="19" y="163"/>
                      <a:pt x="19" y="162"/>
                      <a:pt x="19" y="162"/>
                    </a:cubicBezTo>
                    <a:cubicBezTo>
                      <a:pt x="19" y="161"/>
                      <a:pt x="19" y="161"/>
                      <a:pt x="19" y="161"/>
                    </a:cubicBezTo>
                    <a:moveTo>
                      <a:pt x="7" y="161"/>
                    </a:moveTo>
                    <a:cubicBezTo>
                      <a:pt x="6" y="162"/>
                      <a:pt x="6" y="162"/>
                      <a:pt x="6" y="163"/>
                    </a:cubicBezTo>
                    <a:cubicBezTo>
                      <a:pt x="7" y="163"/>
                      <a:pt x="7" y="163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10" y="163"/>
                      <a:pt x="10" y="163"/>
                      <a:pt x="10" y="163"/>
                    </a:cubicBezTo>
                    <a:cubicBezTo>
                      <a:pt x="9" y="163"/>
                      <a:pt x="8" y="162"/>
                      <a:pt x="7" y="161"/>
                    </a:cubicBezTo>
                    <a:moveTo>
                      <a:pt x="65" y="161"/>
                    </a:moveTo>
                    <a:cubicBezTo>
                      <a:pt x="65" y="163"/>
                      <a:pt x="65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6" y="163"/>
                      <a:pt x="66" y="162"/>
                      <a:pt x="66" y="161"/>
                    </a:cubicBezTo>
                    <a:cubicBezTo>
                      <a:pt x="66" y="161"/>
                      <a:pt x="66" y="161"/>
                      <a:pt x="65" y="161"/>
                    </a:cubicBezTo>
                    <a:moveTo>
                      <a:pt x="25" y="160"/>
                    </a:moveTo>
                    <a:cubicBezTo>
                      <a:pt x="24" y="161"/>
                      <a:pt x="24" y="162"/>
                      <a:pt x="23" y="162"/>
                    </a:cubicBezTo>
                    <a:cubicBezTo>
                      <a:pt x="24" y="163"/>
                      <a:pt x="25" y="163"/>
                      <a:pt x="26" y="164"/>
                    </a:cubicBezTo>
                    <a:cubicBezTo>
                      <a:pt x="26" y="163"/>
                      <a:pt x="27" y="163"/>
                      <a:pt x="27" y="162"/>
                    </a:cubicBezTo>
                    <a:cubicBezTo>
                      <a:pt x="26" y="161"/>
                      <a:pt x="25" y="161"/>
                      <a:pt x="25" y="160"/>
                    </a:cubicBezTo>
                    <a:moveTo>
                      <a:pt x="82" y="160"/>
                    </a:moveTo>
                    <a:cubicBezTo>
                      <a:pt x="81" y="162"/>
                      <a:pt x="81" y="162"/>
                      <a:pt x="81" y="162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2" y="160"/>
                      <a:pt x="82" y="160"/>
                      <a:pt x="82" y="160"/>
                    </a:cubicBezTo>
                    <a:moveTo>
                      <a:pt x="20" y="160"/>
                    </a:moveTo>
                    <a:cubicBezTo>
                      <a:pt x="20" y="160"/>
                      <a:pt x="20" y="160"/>
                      <a:pt x="20" y="160"/>
                    </a:cubicBezTo>
                    <a:cubicBezTo>
                      <a:pt x="20" y="160"/>
                      <a:pt x="20" y="160"/>
                      <a:pt x="20" y="160"/>
                    </a:cubicBezTo>
                    <a:cubicBezTo>
                      <a:pt x="20" y="160"/>
                      <a:pt x="20" y="160"/>
                      <a:pt x="20" y="160"/>
                    </a:cubicBezTo>
                    <a:cubicBezTo>
                      <a:pt x="20" y="160"/>
                      <a:pt x="20" y="160"/>
                      <a:pt x="20" y="160"/>
                    </a:cubicBezTo>
                    <a:cubicBezTo>
                      <a:pt x="20" y="160"/>
                      <a:pt x="20" y="160"/>
                      <a:pt x="20" y="160"/>
                    </a:cubicBezTo>
                    <a:moveTo>
                      <a:pt x="29" y="160"/>
                    </a:moveTo>
                    <a:cubicBezTo>
                      <a:pt x="29" y="160"/>
                      <a:pt x="29" y="160"/>
                      <a:pt x="29" y="160"/>
                    </a:cubicBezTo>
                    <a:cubicBezTo>
                      <a:pt x="29" y="161"/>
                      <a:pt x="29" y="161"/>
                      <a:pt x="28" y="161"/>
                    </a:cubicBezTo>
                    <a:cubicBezTo>
                      <a:pt x="29" y="162"/>
                      <a:pt x="31" y="163"/>
                      <a:pt x="32" y="163"/>
                    </a:cubicBezTo>
                    <a:cubicBezTo>
                      <a:pt x="32" y="163"/>
                      <a:pt x="32" y="163"/>
                      <a:pt x="32" y="163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2" y="161"/>
                      <a:pt x="30" y="160"/>
                      <a:pt x="29" y="160"/>
                    </a:cubicBezTo>
                    <a:moveTo>
                      <a:pt x="37" y="159"/>
                    </a:moveTo>
                    <a:cubicBezTo>
                      <a:pt x="36" y="160"/>
                      <a:pt x="36" y="161"/>
                      <a:pt x="35" y="162"/>
                    </a:cubicBezTo>
                    <a:cubicBezTo>
                      <a:pt x="36" y="163"/>
                      <a:pt x="37" y="164"/>
                      <a:pt x="38" y="164"/>
                    </a:cubicBezTo>
                    <a:cubicBezTo>
                      <a:pt x="38" y="164"/>
                      <a:pt x="39" y="163"/>
                      <a:pt x="39" y="162"/>
                    </a:cubicBezTo>
                    <a:cubicBezTo>
                      <a:pt x="39" y="162"/>
                      <a:pt x="40" y="161"/>
                      <a:pt x="40" y="161"/>
                    </a:cubicBezTo>
                    <a:cubicBezTo>
                      <a:pt x="39" y="160"/>
                      <a:pt x="38" y="159"/>
                      <a:pt x="37" y="159"/>
                    </a:cubicBezTo>
                    <a:moveTo>
                      <a:pt x="22" y="159"/>
                    </a:moveTo>
                    <a:cubicBezTo>
                      <a:pt x="22" y="159"/>
                      <a:pt x="21" y="160"/>
                      <a:pt x="21" y="160"/>
                    </a:cubicBezTo>
                    <a:cubicBezTo>
                      <a:pt x="21" y="161"/>
                      <a:pt x="22" y="161"/>
                      <a:pt x="22" y="161"/>
                    </a:cubicBezTo>
                    <a:cubicBezTo>
                      <a:pt x="22" y="161"/>
                      <a:pt x="21" y="161"/>
                      <a:pt x="21" y="160"/>
                    </a:cubicBezTo>
                    <a:cubicBezTo>
                      <a:pt x="21" y="160"/>
                      <a:pt x="21" y="161"/>
                      <a:pt x="21" y="161"/>
                    </a:cubicBezTo>
                    <a:cubicBezTo>
                      <a:pt x="21" y="161"/>
                      <a:pt x="22" y="162"/>
                      <a:pt x="23" y="162"/>
                    </a:cubicBezTo>
                    <a:cubicBezTo>
                      <a:pt x="23" y="161"/>
                      <a:pt x="24" y="161"/>
                      <a:pt x="24" y="160"/>
                    </a:cubicBezTo>
                    <a:cubicBezTo>
                      <a:pt x="23" y="160"/>
                      <a:pt x="23" y="159"/>
                      <a:pt x="22" y="159"/>
                    </a:cubicBezTo>
                    <a:moveTo>
                      <a:pt x="83" y="159"/>
                    </a:moveTo>
                    <a:cubicBezTo>
                      <a:pt x="83" y="159"/>
                      <a:pt x="83" y="159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moveTo>
                      <a:pt x="36" y="158"/>
                    </a:moveTo>
                    <a:cubicBezTo>
                      <a:pt x="35" y="160"/>
                      <a:pt x="35" y="161"/>
                      <a:pt x="34" y="162"/>
                    </a:cubicBezTo>
                    <a:cubicBezTo>
                      <a:pt x="34" y="162"/>
                      <a:pt x="34" y="162"/>
                      <a:pt x="35" y="162"/>
                    </a:cubicBezTo>
                    <a:cubicBezTo>
                      <a:pt x="35" y="161"/>
                      <a:pt x="36" y="160"/>
                      <a:pt x="36" y="159"/>
                    </a:cubicBezTo>
                    <a:cubicBezTo>
                      <a:pt x="36" y="159"/>
                      <a:pt x="36" y="159"/>
                      <a:pt x="36" y="158"/>
                    </a:cubicBezTo>
                    <a:moveTo>
                      <a:pt x="21" y="158"/>
                    </a:moveTo>
                    <a:cubicBezTo>
                      <a:pt x="20" y="159"/>
                      <a:pt x="20" y="159"/>
                      <a:pt x="20" y="160"/>
                    </a:cubicBezTo>
                    <a:cubicBezTo>
                      <a:pt x="20" y="160"/>
                      <a:pt x="20" y="160"/>
                      <a:pt x="20" y="160"/>
                    </a:cubicBezTo>
                    <a:cubicBezTo>
                      <a:pt x="21" y="159"/>
                      <a:pt x="21" y="159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moveTo>
                      <a:pt x="26" y="158"/>
                    </a:moveTo>
                    <a:cubicBezTo>
                      <a:pt x="26" y="158"/>
                      <a:pt x="26" y="159"/>
                      <a:pt x="25" y="159"/>
                    </a:cubicBezTo>
                    <a:cubicBezTo>
                      <a:pt x="26" y="160"/>
                      <a:pt x="27" y="160"/>
                      <a:pt x="28" y="161"/>
                    </a:cubicBezTo>
                    <a:cubicBezTo>
                      <a:pt x="28" y="160"/>
                      <a:pt x="28" y="160"/>
                      <a:pt x="29" y="159"/>
                    </a:cubicBezTo>
                    <a:cubicBezTo>
                      <a:pt x="28" y="159"/>
                      <a:pt x="27" y="158"/>
                      <a:pt x="26" y="158"/>
                    </a:cubicBezTo>
                    <a:moveTo>
                      <a:pt x="9" y="158"/>
                    </a:moveTo>
                    <a:cubicBezTo>
                      <a:pt x="8" y="158"/>
                      <a:pt x="8" y="159"/>
                      <a:pt x="8" y="159"/>
                    </a:cubicBezTo>
                    <a:cubicBezTo>
                      <a:pt x="9" y="160"/>
                      <a:pt x="10" y="161"/>
                      <a:pt x="11" y="161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1" y="159"/>
                      <a:pt x="10" y="158"/>
                      <a:pt x="9" y="158"/>
                    </a:cubicBezTo>
                    <a:moveTo>
                      <a:pt x="77" y="158"/>
                    </a:moveTo>
                    <a:cubicBezTo>
                      <a:pt x="76" y="160"/>
                      <a:pt x="76" y="160"/>
                      <a:pt x="76" y="160"/>
                    </a:cubicBezTo>
                    <a:cubicBezTo>
                      <a:pt x="76" y="160"/>
                      <a:pt x="76" y="160"/>
                      <a:pt x="76" y="160"/>
                    </a:cubicBezTo>
                    <a:cubicBezTo>
                      <a:pt x="78" y="158"/>
                      <a:pt x="78" y="158"/>
                      <a:pt x="78" y="158"/>
                    </a:cubicBezTo>
                    <a:cubicBezTo>
                      <a:pt x="78" y="158"/>
                      <a:pt x="77" y="158"/>
                      <a:pt x="77" y="158"/>
                    </a:cubicBezTo>
                    <a:moveTo>
                      <a:pt x="59" y="157"/>
                    </a:moveTo>
                    <a:cubicBezTo>
                      <a:pt x="58" y="159"/>
                      <a:pt x="58" y="159"/>
                      <a:pt x="58" y="159"/>
                    </a:cubicBezTo>
                    <a:cubicBezTo>
                      <a:pt x="58" y="159"/>
                      <a:pt x="58" y="159"/>
                      <a:pt x="58" y="159"/>
                    </a:cubicBezTo>
                    <a:cubicBezTo>
                      <a:pt x="58" y="159"/>
                      <a:pt x="58" y="159"/>
                      <a:pt x="58" y="159"/>
                    </a:cubicBezTo>
                    <a:cubicBezTo>
                      <a:pt x="59" y="159"/>
                      <a:pt x="59" y="158"/>
                      <a:pt x="60" y="157"/>
                    </a:cubicBezTo>
                    <a:cubicBezTo>
                      <a:pt x="59" y="157"/>
                      <a:pt x="59" y="157"/>
                      <a:pt x="59" y="157"/>
                    </a:cubicBezTo>
                    <a:moveTo>
                      <a:pt x="24" y="156"/>
                    </a:moveTo>
                    <a:cubicBezTo>
                      <a:pt x="24" y="156"/>
                      <a:pt x="24" y="156"/>
                      <a:pt x="24" y="156"/>
                    </a:cubicBezTo>
                    <a:cubicBezTo>
                      <a:pt x="23" y="157"/>
                      <a:pt x="23" y="157"/>
                      <a:pt x="23" y="158"/>
                    </a:cubicBezTo>
                    <a:cubicBezTo>
                      <a:pt x="23" y="158"/>
                      <a:pt x="24" y="159"/>
                      <a:pt x="25" y="159"/>
                    </a:cubicBezTo>
                    <a:cubicBezTo>
                      <a:pt x="25" y="159"/>
                      <a:pt x="26" y="158"/>
                      <a:pt x="26" y="158"/>
                    </a:cubicBezTo>
                    <a:cubicBezTo>
                      <a:pt x="25" y="157"/>
                      <a:pt x="24" y="157"/>
                      <a:pt x="24" y="156"/>
                    </a:cubicBezTo>
                    <a:moveTo>
                      <a:pt x="10" y="156"/>
                    </a:moveTo>
                    <a:cubicBezTo>
                      <a:pt x="9" y="157"/>
                      <a:pt x="9" y="157"/>
                      <a:pt x="9" y="158"/>
                    </a:cubicBezTo>
                    <a:cubicBezTo>
                      <a:pt x="10" y="158"/>
                      <a:pt x="11" y="159"/>
                      <a:pt x="12" y="160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2" y="157"/>
                      <a:pt x="11" y="157"/>
                      <a:pt x="10" y="156"/>
                    </a:cubicBezTo>
                    <a:moveTo>
                      <a:pt x="78" y="156"/>
                    </a:moveTo>
                    <a:cubicBezTo>
                      <a:pt x="78" y="156"/>
                      <a:pt x="78" y="156"/>
                      <a:pt x="78" y="156"/>
                    </a:cubicBezTo>
                    <a:cubicBezTo>
                      <a:pt x="78" y="156"/>
                      <a:pt x="78" y="156"/>
                      <a:pt x="79" y="156"/>
                    </a:cubicBezTo>
                    <a:cubicBezTo>
                      <a:pt x="79" y="156"/>
                      <a:pt x="79" y="156"/>
                      <a:pt x="79" y="156"/>
                    </a:cubicBezTo>
                    <a:cubicBezTo>
                      <a:pt x="79" y="156"/>
                      <a:pt x="78" y="156"/>
                      <a:pt x="78" y="156"/>
                    </a:cubicBezTo>
                    <a:moveTo>
                      <a:pt x="31" y="156"/>
                    </a:moveTo>
                    <a:cubicBezTo>
                      <a:pt x="31" y="157"/>
                      <a:pt x="30" y="158"/>
                      <a:pt x="30" y="159"/>
                    </a:cubicBezTo>
                    <a:cubicBezTo>
                      <a:pt x="31" y="160"/>
                      <a:pt x="32" y="160"/>
                      <a:pt x="33" y="161"/>
                    </a:cubicBezTo>
                    <a:cubicBezTo>
                      <a:pt x="35" y="158"/>
                      <a:pt x="35" y="158"/>
                      <a:pt x="35" y="158"/>
                    </a:cubicBezTo>
                    <a:cubicBezTo>
                      <a:pt x="34" y="157"/>
                      <a:pt x="33" y="157"/>
                      <a:pt x="32" y="156"/>
                    </a:cubicBezTo>
                    <a:cubicBezTo>
                      <a:pt x="32" y="156"/>
                      <a:pt x="32" y="156"/>
                      <a:pt x="31" y="156"/>
                    </a:cubicBezTo>
                    <a:moveTo>
                      <a:pt x="22" y="156"/>
                    </a:move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6"/>
                      <a:pt x="22" y="157"/>
                      <a:pt x="21" y="157"/>
                    </a:cubicBezTo>
                    <a:cubicBezTo>
                      <a:pt x="22" y="157"/>
                      <a:pt x="22" y="157"/>
                      <a:pt x="22" y="158"/>
                    </a:cubicBezTo>
                    <a:cubicBezTo>
                      <a:pt x="22" y="157"/>
                      <a:pt x="23" y="156"/>
                      <a:pt x="23" y="156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2" y="156"/>
                      <a:pt x="22" y="156"/>
                      <a:pt x="22" y="156"/>
                    </a:cubicBezTo>
                    <a:moveTo>
                      <a:pt x="55" y="155"/>
                    </a:moveTo>
                    <a:cubicBezTo>
                      <a:pt x="54" y="156"/>
                      <a:pt x="54" y="156"/>
                      <a:pt x="54" y="156"/>
                    </a:cubicBezTo>
                    <a:cubicBezTo>
                      <a:pt x="54" y="157"/>
                      <a:pt x="55" y="157"/>
                      <a:pt x="55" y="157"/>
                    </a:cubicBezTo>
                    <a:cubicBezTo>
                      <a:pt x="55" y="157"/>
                      <a:pt x="56" y="156"/>
                      <a:pt x="56" y="155"/>
                    </a:cubicBezTo>
                    <a:cubicBezTo>
                      <a:pt x="56" y="155"/>
                      <a:pt x="55" y="155"/>
                      <a:pt x="55" y="155"/>
                    </a:cubicBezTo>
                    <a:moveTo>
                      <a:pt x="11" y="154"/>
                    </a:moveTo>
                    <a:cubicBezTo>
                      <a:pt x="11" y="154"/>
                      <a:pt x="11" y="155"/>
                      <a:pt x="11" y="155"/>
                    </a:cubicBezTo>
                    <a:cubicBezTo>
                      <a:pt x="12" y="155"/>
                      <a:pt x="13" y="156"/>
                      <a:pt x="14" y="156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56"/>
                      <a:pt x="12" y="155"/>
                      <a:pt x="11" y="154"/>
                    </a:cubicBezTo>
                    <a:moveTo>
                      <a:pt x="28" y="154"/>
                    </a:moveTo>
                    <a:cubicBezTo>
                      <a:pt x="28" y="155"/>
                      <a:pt x="28" y="156"/>
                      <a:pt x="27" y="157"/>
                    </a:cubicBezTo>
                    <a:cubicBezTo>
                      <a:pt x="27" y="157"/>
                      <a:pt x="27" y="157"/>
                      <a:pt x="27" y="157"/>
                    </a:cubicBezTo>
                    <a:cubicBezTo>
                      <a:pt x="27" y="158"/>
                      <a:pt x="28" y="158"/>
                      <a:pt x="29" y="159"/>
                    </a:cubicBezTo>
                    <a:cubicBezTo>
                      <a:pt x="29" y="158"/>
                      <a:pt x="30" y="156"/>
                      <a:pt x="30" y="155"/>
                    </a:cubicBezTo>
                    <a:cubicBezTo>
                      <a:pt x="30" y="155"/>
                      <a:pt x="29" y="155"/>
                      <a:pt x="28" y="154"/>
                    </a:cubicBezTo>
                    <a:moveTo>
                      <a:pt x="69" y="153"/>
                    </a:moveTo>
                    <a:cubicBezTo>
                      <a:pt x="68" y="155"/>
                      <a:pt x="68" y="155"/>
                      <a:pt x="68" y="155"/>
                    </a:cubicBezTo>
                    <a:cubicBezTo>
                      <a:pt x="69" y="155"/>
                      <a:pt x="69" y="155"/>
                      <a:pt x="69" y="155"/>
                    </a:cubicBezTo>
                    <a:cubicBezTo>
                      <a:pt x="69" y="155"/>
                      <a:pt x="70" y="154"/>
                      <a:pt x="70" y="153"/>
                    </a:cubicBezTo>
                    <a:cubicBezTo>
                      <a:pt x="70" y="153"/>
                      <a:pt x="70" y="153"/>
                      <a:pt x="69" y="153"/>
                    </a:cubicBezTo>
                    <a:moveTo>
                      <a:pt x="26" y="153"/>
                    </a:moveTo>
                    <a:cubicBezTo>
                      <a:pt x="25" y="154"/>
                      <a:pt x="24" y="155"/>
                      <a:pt x="24" y="156"/>
                    </a:cubicBezTo>
                    <a:cubicBezTo>
                      <a:pt x="25" y="156"/>
                      <a:pt x="25" y="157"/>
                      <a:pt x="26" y="157"/>
                    </a:cubicBezTo>
                    <a:cubicBezTo>
                      <a:pt x="27" y="156"/>
                      <a:pt x="27" y="155"/>
                      <a:pt x="28" y="154"/>
                    </a:cubicBezTo>
                    <a:cubicBezTo>
                      <a:pt x="27" y="154"/>
                      <a:pt x="27" y="153"/>
                      <a:pt x="26" y="153"/>
                    </a:cubicBezTo>
                    <a:moveTo>
                      <a:pt x="12" y="153"/>
                    </a:moveTo>
                    <a:cubicBezTo>
                      <a:pt x="12" y="153"/>
                      <a:pt x="11" y="154"/>
                      <a:pt x="11" y="154"/>
                    </a:cubicBezTo>
                    <a:cubicBezTo>
                      <a:pt x="12" y="155"/>
                      <a:pt x="13" y="155"/>
                      <a:pt x="14" y="156"/>
                    </a:cubicBezTo>
                    <a:cubicBezTo>
                      <a:pt x="15" y="154"/>
                      <a:pt x="15" y="154"/>
                      <a:pt x="15" y="154"/>
                    </a:cubicBezTo>
                    <a:cubicBezTo>
                      <a:pt x="14" y="154"/>
                      <a:pt x="13" y="153"/>
                      <a:pt x="12" y="153"/>
                    </a:cubicBezTo>
                    <a:moveTo>
                      <a:pt x="25" y="152"/>
                    </a:moveTo>
                    <a:cubicBezTo>
                      <a:pt x="24" y="153"/>
                      <a:pt x="23" y="154"/>
                      <a:pt x="23" y="155"/>
                    </a:cubicBezTo>
                    <a:cubicBezTo>
                      <a:pt x="23" y="155"/>
                      <a:pt x="23" y="156"/>
                      <a:pt x="23" y="156"/>
                    </a:cubicBezTo>
                    <a:cubicBezTo>
                      <a:pt x="24" y="155"/>
                      <a:pt x="25" y="153"/>
                      <a:pt x="25" y="153"/>
                    </a:cubicBezTo>
                    <a:cubicBezTo>
                      <a:pt x="25" y="152"/>
                      <a:pt x="25" y="152"/>
                      <a:pt x="25" y="152"/>
                    </a:cubicBezTo>
                    <a:moveTo>
                      <a:pt x="35" y="151"/>
                    </a:moveTo>
                    <a:cubicBezTo>
                      <a:pt x="35" y="151"/>
                      <a:pt x="35" y="151"/>
                      <a:pt x="35" y="151"/>
                    </a:cubicBezTo>
                    <a:cubicBezTo>
                      <a:pt x="35" y="152"/>
                      <a:pt x="35" y="152"/>
                      <a:pt x="36" y="152"/>
                    </a:cubicBezTo>
                    <a:cubicBezTo>
                      <a:pt x="35" y="152"/>
                      <a:pt x="35" y="152"/>
                      <a:pt x="35" y="151"/>
                    </a:cubicBezTo>
                    <a:moveTo>
                      <a:pt x="70" y="151"/>
                    </a:moveTo>
                    <a:cubicBezTo>
                      <a:pt x="70" y="151"/>
                      <a:pt x="70" y="151"/>
                      <a:pt x="70" y="151"/>
                    </a:cubicBezTo>
                    <a:cubicBezTo>
                      <a:pt x="70" y="151"/>
                      <a:pt x="71" y="152"/>
                      <a:pt x="71" y="152"/>
                    </a:cubicBezTo>
                    <a:cubicBezTo>
                      <a:pt x="71" y="152"/>
                      <a:pt x="71" y="152"/>
                      <a:pt x="71" y="152"/>
                    </a:cubicBezTo>
                    <a:cubicBezTo>
                      <a:pt x="71" y="151"/>
                      <a:pt x="70" y="151"/>
                      <a:pt x="70" y="151"/>
                    </a:cubicBezTo>
                    <a:moveTo>
                      <a:pt x="34" y="151"/>
                    </a:moveTo>
                    <a:cubicBezTo>
                      <a:pt x="34" y="151"/>
                      <a:pt x="34" y="151"/>
                      <a:pt x="34" y="151"/>
                    </a:cubicBezTo>
                    <a:cubicBezTo>
                      <a:pt x="34" y="151"/>
                      <a:pt x="34" y="151"/>
                      <a:pt x="34" y="151"/>
                    </a:cubicBezTo>
                    <a:cubicBezTo>
                      <a:pt x="35" y="151"/>
                      <a:pt x="35" y="151"/>
                      <a:pt x="35" y="151"/>
                    </a:cubicBezTo>
                    <a:cubicBezTo>
                      <a:pt x="34" y="151"/>
                      <a:pt x="34" y="151"/>
                      <a:pt x="34" y="151"/>
                    </a:cubicBezTo>
                    <a:moveTo>
                      <a:pt x="48" y="151"/>
                    </a:moveTo>
                    <a:cubicBezTo>
                      <a:pt x="47" y="153"/>
                      <a:pt x="47" y="153"/>
                      <a:pt x="47" y="153"/>
                    </a:cubicBezTo>
                    <a:cubicBezTo>
                      <a:pt x="48" y="153"/>
                      <a:pt x="48" y="153"/>
                      <a:pt x="48" y="153"/>
                    </a:cubicBezTo>
                    <a:cubicBezTo>
                      <a:pt x="50" y="152"/>
                      <a:pt x="50" y="152"/>
                      <a:pt x="50" y="152"/>
                    </a:cubicBezTo>
                    <a:cubicBezTo>
                      <a:pt x="49" y="151"/>
                      <a:pt x="49" y="151"/>
                      <a:pt x="48" y="151"/>
                    </a:cubicBezTo>
                    <a:moveTo>
                      <a:pt x="13" y="151"/>
                    </a:moveTo>
                    <a:cubicBezTo>
                      <a:pt x="13" y="151"/>
                      <a:pt x="13" y="151"/>
                      <a:pt x="12" y="152"/>
                    </a:cubicBezTo>
                    <a:cubicBezTo>
                      <a:pt x="13" y="152"/>
                      <a:pt x="14" y="153"/>
                      <a:pt x="15" y="154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15" y="152"/>
                      <a:pt x="14" y="151"/>
                      <a:pt x="13" y="151"/>
                    </a:cubicBezTo>
                    <a:moveTo>
                      <a:pt x="13" y="150"/>
                    </a:moveTo>
                    <a:cubicBezTo>
                      <a:pt x="13" y="150"/>
                      <a:pt x="13" y="151"/>
                      <a:pt x="13" y="151"/>
                    </a:cubicBezTo>
                    <a:cubicBezTo>
                      <a:pt x="14" y="151"/>
                      <a:pt x="15" y="152"/>
                      <a:pt x="16" y="152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15" y="151"/>
                      <a:pt x="14" y="151"/>
                      <a:pt x="13" y="150"/>
                    </a:cubicBezTo>
                    <a:moveTo>
                      <a:pt x="63" y="149"/>
                    </a:moveTo>
                    <a:cubicBezTo>
                      <a:pt x="62" y="151"/>
                      <a:pt x="62" y="151"/>
                      <a:pt x="62" y="151"/>
                    </a:cubicBezTo>
                    <a:cubicBezTo>
                      <a:pt x="62" y="151"/>
                      <a:pt x="63" y="152"/>
                      <a:pt x="63" y="152"/>
                    </a:cubicBezTo>
                    <a:cubicBezTo>
                      <a:pt x="63" y="151"/>
                      <a:pt x="64" y="150"/>
                      <a:pt x="64" y="150"/>
                    </a:cubicBezTo>
                    <a:cubicBezTo>
                      <a:pt x="64" y="150"/>
                      <a:pt x="64" y="149"/>
                      <a:pt x="63" y="149"/>
                    </a:cubicBezTo>
                    <a:moveTo>
                      <a:pt x="42" y="148"/>
                    </a:moveTo>
                    <a:cubicBezTo>
                      <a:pt x="42" y="149"/>
                      <a:pt x="42" y="149"/>
                      <a:pt x="42" y="149"/>
                    </a:cubicBezTo>
                    <a:cubicBezTo>
                      <a:pt x="43" y="150"/>
                      <a:pt x="44" y="151"/>
                      <a:pt x="45" y="151"/>
                    </a:cubicBezTo>
                    <a:cubicBezTo>
                      <a:pt x="45" y="151"/>
                      <a:pt x="45" y="150"/>
                      <a:pt x="45" y="150"/>
                    </a:cubicBezTo>
                    <a:cubicBezTo>
                      <a:pt x="45" y="150"/>
                      <a:pt x="44" y="149"/>
                      <a:pt x="42" y="148"/>
                    </a:cubicBezTo>
                    <a:moveTo>
                      <a:pt x="41" y="148"/>
                    </a:moveTo>
                    <a:cubicBezTo>
                      <a:pt x="41" y="148"/>
                      <a:pt x="41" y="148"/>
                      <a:pt x="41" y="149"/>
                    </a:cubicBezTo>
                    <a:cubicBezTo>
                      <a:pt x="41" y="149"/>
                      <a:pt x="41" y="149"/>
                      <a:pt x="41" y="149"/>
                    </a:cubicBezTo>
                    <a:cubicBezTo>
                      <a:pt x="42" y="149"/>
                      <a:pt x="42" y="148"/>
                      <a:pt x="42" y="148"/>
                    </a:cubicBezTo>
                    <a:cubicBezTo>
                      <a:pt x="42" y="148"/>
                      <a:pt x="42" y="148"/>
                      <a:pt x="41" y="148"/>
                    </a:cubicBezTo>
                    <a:moveTo>
                      <a:pt x="29" y="148"/>
                    </a:moveTo>
                    <a:cubicBezTo>
                      <a:pt x="29" y="148"/>
                      <a:pt x="29" y="148"/>
                      <a:pt x="29" y="148"/>
                    </a:cubicBezTo>
                    <a:cubicBezTo>
                      <a:pt x="30" y="149"/>
                      <a:pt x="32" y="150"/>
                      <a:pt x="33" y="151"/>
                    </a:cubicBezTo>
                    <a:cubicBezTo>
                      <a:pt x="33" y="150"/>
                      <a:pt x="33" y="150"/>
                      <a:pt x="33" y="150"/>
                    </a:cubicBezTo>
                    <a:cubicBezTo>
                      <a:pt x="32" y="149"/>
                      <a:pt x="30" y="149"/>
                      <a:pt x="29" y="148"/>
                    </a:cubicBezTo>
                    <a:moveTo>
                      <a:pt x="43" y="148"/>
                    </a:moveTo>
                    <a:cubicBezTo>
                      <a:pt x="43" y="148"/>
                      <a:pt x="43" y="148"/>
                      <a:pt x="42" y="148"/>
                    </a:cubicBezTo>
                    <a:cubicBezTo>
                      <a:pt x="44" y="149"/>
                      <a:pt x="45" y="149"/>
                      <a:pt x="45" y="150"/>
                    </a:cubicBezTo>
                    <a:cubicBezTo>
                      <a:pt x="46" y="150"/>
                      <a:pt x="46" y="150"/>
                      <a:pt x="46" y="149"/>
                    </a:cubicBezTo>
                    <a:cubicBezTo>
                      <a:pt x="45" y="149"/>
                      <a:pt x="45" y="149"/>
                      <a:pt x="45" y="149"/>
                    </a:cubicBezTo>
                    <a:cubicBezTo>
                      <a:pt x="44" y="148"/>
                      <a:pt x="43" y="148"/>
                      <a:pt x="43" y="148"/>
                    </a:cubicBezTo>
                    <a:moveTo>
                      <a:pt x="64" y="148"/>
                    </a:moveTo>
                    <a:cubicBezTo>
                      <a:pt x="64" y="148"/>
                      <a:pt x="64" y="148"/>
                      <a:pt x="64" y="148"/>
                    </a:cubicBezTo>
                    <a:cubicBezTo>
                      <a:pt x="65" y="148"/>
                      <a:pt x="65" y="148"/>
                      <a:pt x="65" y="148"/>
                    </a:cubicBezTo>
                    <a:cubicBezTo>
                      <a:pt x="65" y="148"/>
                      <a:pt x="65" y="148"/>
                      <a:pt x="65" y="148"/>
                    </a:cubicBezTo>
                    <a:cubicBezTo>
                      <a:pt x="65" y="148"/>
                      <a:pt x="65" y="148"/>
                      <a:pt x="64" y="148"/>
                    </a:cubicBezTo>
                    <a:moveTo>
                      <a:pt x="28" y="147"/>
                    </a:move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28" y="148"/>
                      <a:pt x="29" y="148"/>
                      <a:pt x="29" y="148"/>
                    </a:cubicBezTo>
                    <a:cubicBezTo>
                      <a:pt x="28" y="147"/>
                      <a:pt x="28" y="147"/>
                      <a:pt x="28" y="147"/>
                    </a:cubicBezTo>
                    <a:moveTo>
                      <a:pt x="42" y="147"/>
                    </a:moveTo>
                    <a:cubicBezTo>
                      <a:pt x="42" y="147"/>
                      <a:pt x="42" y="147"/>
                      <a:pt x="42" y="147"/>
                    </a:cubicBezTo>
                    <a:cubicBezTo>
                      <a:pt x="42" y="147"/>
                      <a:pt x="42" y="148"/>
                      <a:pt x="42" y="148"/>
                    </a:cubicBezTo>
                    <a:cubicBezTo>
                      <a:pt x="42" y="148"/>
                      <a:pt x="42" y="148"/>
                      <a:pt x="42" y="147"/>
                    </a:cubicBezTo>
                    <a:cubicBezTo>
                      <a:pt x="42" y="147"/>
                      <a:pt x="42" y="147"/>
                      <a:pt x="42" y="147"/>
                    </a:cubicBezTo>
                    <a:moveTo>
                      <a:pt x="16" y="147"/>
                    </a:moveTo>
                    <a:cubicBezTo>
                      <a:pt x="15" y="148"/>
                      <a:pt x="14" y="149"/>
                      <a:pt x="14" y="150"/>
                    </a:cubicBezTo>
                    <a:cubicBezTo>
                      <a:pt x="14" y="151"/>
                      <a:pt x="15" y="151"/>
                      <a:pt x="16" y="152"/>
                    </a:cubicBezTo>
                    <a:cubicBezTo>
                      <a:pt x="18" y="148"/>
                      <a:pt x="18" y="148"/>
                      <a:pt x="18" y="148"/>
                    </a:cubicBezTo>
                    <a:cubicBezTo>
                      <a:pt x="17" y="148"/>
                      <a:pt x="16" y="147"/>
                      <a:pt x="16" y="147"/>
                    </a:cubicBezTo>
                    <a:moveTo>
                      <a:pt x="59" y="146"/>
                    </a:moveTo>
                    <a:cubicBezTo>
                      <a:pt x="58" y="147"/>
                      <a:pt x="58" y="148"/>
                      <a:pt x="57" y="149"/>
                    </a:cubicBezTo>
                    <a:cubicBezTo>
                      <a:pt x="58" y="149"/>
                      <a:pt x="59" y="149"/>
                      <a:pt x="59" y="150"/>
                    </a:cubicBezTo>
                    <a:cubicBezTo>
                      <a:pt x="59" y="149"/>
                      <a:pt x="60" y="148"/>
                      <a:pt x="60" y="147"/>
                    </a:cubicBezTo>
                    <a:cubicBezTo>
                      <a:pt x="60" y="147"/>
                      <a:pt x="59" y="147"/>
                      <a:pt x="59" y="146"/>
                    </a:cubicBezTo>
                    <a:moveTo>
                      <a:pt x="38" y="146"/>
                    </a:moveTo>
                    <a:cubicBezTo>
                      <a:pt x="37" y="147"/>
                      <a:pt x="37" y="147"/>
                      <a:pt x="37" y="147"/>
                    </a:cubicBezTo>
                    <a:cubicBezTo>
                      <a:pt x="38" y="147"/>
                      <a:pt x="39" y="148"/>
                      <a:pt x="40" y="149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0" y="147"/>
                      <a:pt x="39" y="146"/>
                      <a:pt x="38" y="146"/>
                    </a:cubicBezTo>
                    <a:moveTo>
                      <a:pt x="37" y="145"/>
                    </a:moveTo>
                    <a:cubicBezTo>
                      <a:pt x="37" y="146"/>
                      <a:pt x="37" y="146"/>
                      <a:pt x="37" y="146"/>
                    </a:cubicBezTo>
                    <a:cubicBezTo>
                      <a:pt x="37" y="146"/>
                      <a:pt x="37" y="146"/>
                      <a:pt x="37" y="147"/>
                    </a:cubicBezTo>
                    <a:cubicBezTo>
                      <a:pt x="38" y="146"/>
                      <a:pt x="38" y="146"/>
                      <a:pt x="38" y="146"/>
                    </a:cubicBezTo>
                    <a:cubicBezTo>
                      <a:pt x="37" y="145"/>
                      <a:pt x="37" y="145"/>
                      <a:pt x="37" y="145"/>
                    </a:cubicBezTo>
                    <a:moveTo>
                      <a:pt x="38" y="145"/>
                    </a:moveTo>
                    <a:cubicBezTo>
                      <a:pt x="38" y="145"/>
                      <a:pt x="38" y="145"/>
                      <a:pt x="38" y="145"/>
                    </a:cubicBezTo>
                    <a:cubicBezTo>
                      <a:pt x="38" y="145"/>
                      <a:pt x="38" y="145"/>
                      <a:pt x="38" y="145"/>
                    </a:cubicBezTo>
                    <a:cubicBezTo>
                      <a:pt x="39" y="146"/>
                      <a:pt x="40" y="147"/>
                      <a:pt x="41" y="147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0" y="146"/>
                      <a:pt x="39" y="146"/>
                      <a:pt x="38" y="145"/>
                    </a:cubicBezTo>
                    <a:moveTo>
                      <a:pt x="88" y="145"/>
                    </a:moveTo>
                    <a:cubicBezTo>
                      <a:pt x="88" y="147"/>
                      <a:pt x="87" y="148"/>
                      <a:pt x="86" y="150"/>
                    </a:cubicBezTo>
                    <a:cubicBezTo>
                      <a:pt x="87" y="150"/>
                      <a:pt x="87" y="150"/>
                      <a:pt x="87" y="150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moveTo>
                      <a:pt x="37" y="145"/>
                    </a:moveTo>
                    <a:cubicBezTo>
                      <a:pt x="37" y="145"/>
                      <a:pt x="37" y="145"/>
                      <a:pt x="37" y="145"/>
                    </a:cubicBezTo>
                    <a:cubicBezTo>
                      <a:pt x="37" y="145"/>
                      <a:pt x="38" y="145"/>
                      <a:pt x="38" y="145"/>
                    </a:cubicBezTo>
                    <a:cubicBezTo>
                      <a:pt x="38" y="145"/>
                      <a:pt x="38" y="145"/>
                      <a:pt x="38" y="145"/>
                    </a:cubicBezTo>
                    <a:cubicBezTo>
                      <a:pt x="38" y="145"/>
                      <a:pt x="38" y="145"/>
                      <a:pt x="37" y="145"/>
                    </a:cubicBezTo>
                    <a:moveTo>
                      <a:pt x="59" y="145"/>
                    </a:moveTo>
                    <a:cubicBezTo>
                      <a:pt x="59" y="145"/>
                      <a:pt x="59" y="145"/>
                      <a:pt x="59" y="145"/>
                    </a:cubicBezTo>
                    <a:cubicBezTo>
                      <a:pt x="60" y="145"/>
                      <a:pt x="61" y="145"/>
                      <a:pt x="61" y="146"/>
                    </a:cubicBezTo>
                    <a:cubicBezTo>
                      <a:pt x="61" y="146"/>
                      <a:pt x="61" y="146"/>
                      <a:pt x="61" y="146"/>
                    </a:cubicBezTo>
                    <a:cubicBezTo>
                      <a:pt x="61" y="145"/>
                      <a:pt x="60" y="145"/>
                      <a:pt x="59" y="145"/>
                    </a:cubicBezTo>
                    <a:moveTo>
                      <a:pt x="86" y="144"/>
                    </a:moveTo>
                    <a:cubicBezTo>
                      <a:pt x="83" y="148"/>
                      <a:pt x="83" y="148"/>
                      <a:pt x="83" y="148"/>
                    </a:cubicBezTo>
                    <a:cubicBezTo>
                      <a:pt x="84" y="148"/>
                      <a:pt x="84" y="148"/>
                      <a:pt x="84" y="148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6" y="144"/>
                      <a:pt x="86" y="144"/>
                      <a:pt x="86" y="144"/>
                    </a:cubicBezTo>
                    <a:moveTo>
                      <a:pt x="36" y="144"/>
                    </a:moveTo>
                    <a:cubicBezTo>
                      <a:pt x="35" y="144"/>
                      <a:pt x="36" y="144"/>
                      <a:pt x="36" y="144"/>
                    </a:cubicBezTo>
                    <a:cubicBezTo>
                      <a:pt x="36" y="144"/>
                      <a:pt x="36" y="144"/>
                      <a:pt x="37" y="144"/>
                    </a:cubicBezTo>
                    <a:cubicBezTo>
                      <a:pt x="36" y="144"/>
                      <a:pt x="36" y="144"/>
                      <a:pt x="36" y="144"/>
                    </a:cubicBezTo>
                    <a:moveTo>
                      <a:pt x="53" y="143"/>
                    </a:moveTo>
                    <a:cubicBezTo>
                      <a:pt x="52" y="145"/>
                      <a:pt x="52" y="145"/>
                      <a:pt x="52" y="145"/>
                    </a:cubicBezTo>
                    <a:cubicBezTo>
                      <a:pt x="52" y="145"/>
                      <a:pt x="53" y="146"/>
                      <a:pt x="53" y="146"/>
                    </a:cubicBezTo>
                    <a:cubicBezTo>
                      <a:pt x="54" y="145"/>
                      <a:pt x="54" y="145"/>
                      <a:pt x="54" y="144"/>
                    </a:cubicBezTo>
                    <a:cubicBezTo>
                      <a:pt x="54" y="144"/>
                      <a:pt x="54" y="143"/>
                      <a:pt x="53" y="143"/>
                    </a:cubicBezTo>
                    <a:moveTo>
                      <a:pt x="31" y="142"/>
                    </a:moveTo>
                    <a:cubicBezTo>
                      <a:pt x="31" y="142"/>
                      <a:pt x="31" y="142"/>
                      <a:pt x="31" y="143"/>
                    </a:cubicBezTo>
                    <a:cubicBezTo>
                      <a:pt x="32" y="144"/>
                      <a:pt x="34" y="145"/>
                      <a:pt x="36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5" y="144"/>
                      <a:pt x="33" y="143"/>
                      <a:pt x="31" y="142"/>
                    </a:cubicBezTo>
                    <a:moveTo>
                      <a:pt x="19" y="141"/>
                    </a:moveTo>
                    <a:cubicBezTo>
                      <a:pt x="19" y="142"/>
                      <a:pt x="19" y="142"/>
                      <a:pt x="18" y="142"/>
                    </a:cubicBezTo>
                    <a:cubicBezTo>
                      <a:pt x="19" y="143"/>
                      <a:pt x="20" y="143"/>
                      <a:pt x="21" y="144"/>
                    </a:cubicBezTo>
                    <a:cubicBezTo>
                      <a:pt x="21" y="143"/>
                      <a:pt x="21" y="143"/>
                      <a:pt x="21" y="143"/>
                    </a:cubicBezTo>
                    <a:cubicBezTo>
                      <a:pt x="21" y="142"/>
                      <a:pt x="20" y="142"/>
                      <a:pt x="19" y="141"/>
                    </a:cubicBezTo>
                    <a:moveTo>
                      <a:pt x="54" y="141"/>
                    </a:moveTo>
                    <a:cubicBezTo>
                      <a:pt x="54" y="141"/>
                      <a:pt x="54" y="141"/>
                      <a:pt x="54" y="141"/>
                    </a:cubicBezTo>
                    <a:cubicBezTo>
                      <a:pt x="55" y="142"/>
                      <a:pt x="55" y="142"/>
                      <a:pt x="55" y="142"/>
                    </a:cubicBezTo>
                    <a:cubicBezTo>
                      <a:pt x="55" y="142"/>
                      <a:pt x="55" y="142"/>
                      <a:pt x="55" y="142"/>
                    </a:cubicBezTo>
                    <a:cubicBezTo>
                      <a:pt x="55" y="142"/>
                      <a:pt x="55" y="142"/>
                      <a:pt x="54" y="141"/>
                    </a:cubicBezTo>
                    <a:moveTo>
                      <a:pt x="47" y="139"/>
                    </a:moveTo>
                    <a:cubicBezTo>
                      <a:pt x="47" y="140"/>
                      <a:pt x="46" y="141"/>
                      <a:pt x="46" y="142"/>
                    </a:cubicBezTo>
                    <a:cubicBezTo>
                      <a:pt x="47" y="142"/>
                      <a:pt x="48" y="143"/>
                      <a:pt x="49" y="143"/>
                    </a:cubicBezTo>
                    <a:cubicBezTo>
                      <a:pt x="49" y="143"/>
                      <a:pt x="50" y="142"/>
                      <a:pt x="50" y="141"/>
                    </a:cubicBezTo>
                    <a:cubicBezTo>
                      <a:pt x="49" y="141"/>
                      <a:pt x="48" y="140"/>
                      <a:pt x="47" y="139"/>
                    </a:cubicBezTo>
                    <a:moveTo>
                      <a:pt x="77" y="138"/>
                    </a:moveTo>
                    <a:cubicBezTo>
                      <a:pt x="76" y="139"/>
                      <a:pt x="75" y="141"/>
                      <a:pt x="74" y="143"/>
                    </a:cubicBezTo>
                    <a:cubicBezTo>
                      <a:pt x="75" y="143"/>
                      <a:pt x="75" y="143"/>
                      <a:pt x="75" y="143"/>
                    </a:cubicBezTo>
                    <a:cubicBezTo>
                      <a:pt x="76" y="142"/>
                      <a:pt x="77" y="140"/>
                      <a:pt x="77" y="138"/>
                    </a:cubicBezTo>
                    <a:cubicBezTo>
                      <a:pt x="77" y="138"/>
                      <a:pt x="77" y="138"/>
                      <a:pt x="77" y="138"/>
                    </a:cubicBezTo>
                    <a:moveTo>
                      <a:pt x="48" y="138"/>
                    </a:moveTo>
                    <a:cubicBezTo>
                      <a:pt x="48" y="138"/>
                      <a:pt x="48" y="138"/>
                      <a:pt x="48" y="138"/>
                    </a:cubicBezTo>
                    <a:cubicBezTo>
                      <a:pt x="49" y="138"/>
                      <a:pt x="50" y="139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9"/>
                      <a:pt x="49" y="138"/>
                      <a:pt x="48" y="138"/>
                    </a:cubicBezTo>
                    <a:moveTo>
                      <a:pt x="43" y="137"/>
                    </a:moveTo>
                    <a:cubicBezTo>
                      <a:pt x="43" y="138"/>
                      <a:pt x="42" y="139"/>
                      <a:pt x="42" y="139"/>
                    </a:cubicBezTo>
                    <a:cubicBezTo>
                      <a:pt x="43" y="140"/>
                      <a:pt x="44" y="141"/>
                      <a:pt x="45" y="141"/>
                    </a:cubicBezTo>
                    <a:cubicBezTo>
                      <a:pt x="46" y="141"/>
                      <a:pt x="46" y="140"/>
                      <a:pt x="47" y="139"/>
                    </a:cubicBezTo>
                    <a:cubicBezTo>
                      <a:pt x="46" y="139"/>
                      <a:pt x="44" y="138"/>
                      <a:pt x="43" y="137"/>
                    </a:cubicBezTo>
                    <a:moveTo>
                      <a:pt x="46" y="137"/>
                    </a:moveTo>
                    <a:cubicBezTo>
                      <a:pt x="47" y="137"/>
                      <a:pt x="47" y="137"/>
                      <a:pt x="48" y="137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47" y="137"/>
                      <a:pt x="47" y="137"/>
                      <a:pt x="46" y="137"/>
                    </a:cubicBezTo>
                    <a:moveTo>
                      <a:pt x="22" y="136"/>
                    </a:moveTo>
                    <a:cubicBezTo>
                      <a:pt x="22" y="137"/>
                      <a:pt x="22" y="137"/>
                      <a:pt x="22" y="137"/>
                    </a:cubicBezTo>
                    <a:cubicBezTo>
                      <a:pt x="22" y="137"/>
                      <a:pt x="23" y="138"/>
                      <a:pt x="24" y="138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4" y="138"/>
                      <a:pt x="23" y="137"/>
                      <a:pt x="23" y="137"/>
                    </a:cubicBezTo>
                    <a:cubicBezTo>
                      <a:pt x="23" y="137"/>
                      <a:pt x="22" y="137"/>
                      <a:pt x="22" y="136"/>
                    </a:cubicBezTo>
                    <a:moveTo>
                      <a:pt x="42" y="136"/>
                    </a:moveTo>
                    <a:cubicBezTo>
                      <a:pt x="41" y="137"/>
                      <a:pt x="41" y="138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2" y="137"/>
                      <a:pt x="42" y="137"/>
                      <a:pt x="42" y="137"/>
                    </a:cubicBezTo>
                    <a:cubicBezTo>
                      <a:pt x="42" y="137"/>
                      <a:pt x="42" y="136"/>
                      <a:pt x="42" y="136"/>
                    </a:cubicBezTo>
                    <a:moveTo>
                      <a:pt x="72" y="135"/>
                    </a:moveTo>
                    <a:cubicBezTo>
                      <a:pt x="71" y="136"/>
                      <a:pt x="70" y="138"/>
                      <a:pt x="69" y="139"/>
                    </a:cubicBezTo>
                    <a:cubicBezTo>
                      <a:pt x="69" y="140"/>
                      <a:pt x="69" y="140"/>
                      <a:pt x="69" y="140"/>
                    </a:cubicBezTo>
                    <a:cubicBezTo>
                      <a:pt x="69" y="140"/>
                      <a:pt x="70" y="140"/>
                      <a:pt x="70" y="140"/>
                    </a:cubicBezTo>
                    <a:cubicBezTo>
                      <a:pt x="71" y="138"/>
                      <a:pt x="72" y="137"/>
                      <a:pt x="72" y="135"/>
                    </a:cubicBezTo>
                    <a:cubicBezTo>
                      <a:pt x="72" y="135"/>
                      <a:pt x="72" y="135"/>
                      <a:pt x="72" y="135"/>
                    </a:cubicBezTo>
                    <a:moveTo>
                      <a:pt x="37" y="133"/>
                    </a:moveTo>
                    <a:cubicBezTo>
                      <a:pt x="36" y="134"/>
                      <a:pt x="36" y="135"/>
                      <a:pt x="35" y="135"/>
                    </a:cubicBezTo>
                    <a:cubicBezTo>
                      <a:pt x="37" y="136"/>
                      <a:pt x="38" y="137"/>
                      <a:pt x="40" y="138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40" y="137"/>
                      <a:pt x="41" y="137"/>
                      <a:pt x="41" y="136"/>
                    </a:cubicBezTo>
                    <a:cubicBezTo>
                      <a:pt x="40" y="135"/>
                      <a:pt x="38" y="134"/>
                      <a:pt x="37" y="133"/>
                    </a:cubicBezTo>
                    <a:moveTo>
                      <a:pt x="37" y="132"/>
                    </a:moveTo>
                    <a:cubicBezTo>
                      <a:pt x="37" y="132"/>
                      <a:pt x="37" y="132"/>
                      <a:pt x="37" y="132"/>
                    </a:cubicBezTo>
                    <a:cubicBezTo>
                      <a:pt x="39" y="133"/>
                      <a:pt x="40" y="134"/>
                      <a:pt x="42" y="135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0" y="134"/>
                      <a:pt x="39" y="133"/>
                      <a:pt x="37" y="132"/>
                    </a:cubicBezTo>
                    <a:moveTo>
                      <a:pt x="66" y="131"/>
                    </a:moveTo>
                    <a:cubicBezTo>
                      <a:pt x="65" y="133"/>
                      <a:pt x="64" y="135"/>
                      <a:pt x="64" y="136"/>
                    </a:cubicBezTo>
                    <a:cubicBezTo>
                      <a:pt x="64" y="137"/>
                      <a:pt x="65" y="137"/>
                      <a:pt x="65" y="137"/>
                    </a:cubicBezTo>
                    <a:cubicBezTo>
                      <a:pt x="66" y="136"/>
                      <a:pt x="67" y="134"/>
                      <a:pt x="68" y="133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6" y="131"/>
                      <a:pt x="66" y="131"/>
                      <a:pt x="66" y="131"/>
                    </a:cubicBezTo>
                    <a:moveTo>
                      <a:pt x="62" y="129"/>
                    </a:moveTo>
                    <a:cubicBezTo>
                      <a:pt x="59" y="134"/>
                      <a:pt x="59" y="134"/>
                      <a:pt x="59" y="134"/>
                    </a:cubicBezTo>
                    <a:cubicBezTo>
                      <a:pt x="59" y="134"/>
                      <a:pt x="60" y="134"/>
                      <a:pt x="60" y="134"/>
                    </a:cubicBezTo>
                    <a:cubicBezTo>
                      <a:pt x="61" y="133"/>
                      <a:pt x="62" y="131"/>
                      <a:pt x="63" y="130"/>
                    </a:cubicBezTo>
                    <a:cubicBezTo>
                      <a:pt x="62" y="129"/>
                      <a:pt x="62" y="129"/>
                      <a:pt x="62" y="129"/>
                    </a:cubicBezTo>
                    <a:moveTo>
                      <a:pt x="27" y="128"/>
                    </a:moveTo>
                    <a:cubicBezTo>
                      <a:pt x="27" y="128"/>
                      <a:pt x="26" y="129"/>
                      <a:pt x="26" y="130"/>
                    </a:cubicBezTo>
                    <a:cubicBezTo>
                      <a:pt x="27" y="130"/>
                      <a:pt x="28" y="131"/>
                      <a:pt x="29" y="131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29" y="129"/>
                      <a:pt x="28" y="128"/>
                      <a:pt x="27" y="128"/>
                    </a:cubicBezTo>
                    <a:moveTo>
                      <a:pt x="96" y="127"/>
                    </a:moveTo>
                    <a:cubicBezTo>
                      <a:pt x="96" y="128"/>
                      <a:pt x="96" y="128"/>
                      <a:pt x="95" y="129"/>
                    </a:cubicBezTo>
                    <a:cubicBezTo>
                      <a:pt x="93" y="133"/>
                      <a:pt x="93" y="133"/>
                      <a:pt x="93" y="133"/>
                    </a:cubicBezTo>
                    <a:cubicBezTo>
                      <a:pt x="93" y="134"/>
                      <a:pt x="93" y="134"/>
                      <a:pt x="93" y="134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4" y="132"/>
                      <a:pt x="94" y="133"/>
                      <a:pt x="93" y="134"/>
                    </a:cubicBezTo>
                    <a:cubicBezTo>
                      <a:pt x="94" y="134"/>
                      <a:pt x="94" y="134"/>
                      <a:pt x="94" y="134"/>
                    </a:cubicBezTo>
                    <a:cubicBezTo>
                      <a:pt x="95" y="132"/>
                      <a:pt x="96" y="130"/>
                      <a:pt x="96" y="128"/>
                    </a:cubicBezTo>
                    <a:cubicBezTo>
                      <a:pt x="97" y="127"/>
                      <a:pt x="97" y="127"/>
                      <a:pt x="97" y="127"/>
                    </a:cubicBezTo>
                    <a:cubicBezTo>
                      <a:pt x="97" y="127"/>
                      <a:pt x="96" y="127"/>
                      <a:pt x="96" y="127"/>
                    </a:cubicBezTo>
                    <a:moveTo>
                      <a:pt x="28" y="126"/>
                    </a:moveTo>
                    <a:cubicBezTo>
                      <a:pt x="28" y="126"/>
                      <a:pt x="28" y="126"/>
                      <a:pt x="28" y="126"/>
                    </a:cubicBezTo>
                    <a:cubicBezTo>
                      <a:pt x="29" y="127"/>
                      <a:pt x="30" y="128"/>
                      <a:pt x="30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0" y="127"/>
                      <a:pt x="29" y="127"/>
                      <a:pt x="28" y="126"/>
                    </a:cubicBezTo>
                    <a:moveTo>
                      <a:pt x="55" y="125"/>
                    </a:moveTo>
                    <a:cubicBezTo>
                      <a:pt x="55" y="125"/>
                      <a:pt x="55" y="125"/>
                      <a:pt x="55" y="125"/>
                    </a:cubicBezTo>
                    <a:cubicBezTo>
                      <a:pt x="54" y="127"/>
                      <a:pt x="53" y="128"/>
                      <a:pt x="52" y="130"/>
                    </a:cubicBezTo>
                    <a:cubicBezTo>
                      <a:pt x="53" y="130"/>
                      <a:pt x="54" y="131"/>
                      <a:pt x="55" y="132"/>
                    </a:cubicBezTo>
                    <a:cubicBezTo>
                      <a:pt x="56" y="130"/>
                      <a:pt x="57" y="128"/>
                      <a:pt x="58" y="127"/>
                    </a:cubicBezTo>
                    <a:cubicBezTo>
                      <a:pt x="55" y="125"/>
                      <a:pt x="55" y="125"/>
                      <a:pt x="55" y="125"/>
                    </a:cubicBezTo>
                    <a:moveTo>
                      <a:pt x="52" y="123"/>
                    </a:moveTo>
                    <a:cubicBezTo>
                      <a:pt x="51" y="125"/>
                      <a:pt x="50" y="126"/>
                      <a:pt x="49" y="128"/>
                    </a:cubicBezTo>
                    <a:cubicBezTo>
                      <a:pt x="50" y="128"/>
                      <a:pt x="51" y="129"/>
                      <a:pt x="52" y="130"/>
                    </a:cubicBezTo>
                    <a:cubicBezTo>
                      <a:pt x="53" y="128"/>
                      <a:pt x="54" y="126"/>
                      <a:pt x="55" y="125"/>
                    </a:cubicBezTo>
                    <a:cubicBezTo>
                      <a:pt x="52" y="123"/>
                      <a:pt x="52" y="123"/>
                      <a:pt x="52" y="123"/>
                    </a:cubicBezTo>
                    <a:moveTo>
                      <a:pt x="49" y="121"/>
                    </a:moveTo>
                    <a:cubicBezTo>
                      <a:pt x="48" y="123"/>
                      <a:pt x="47" y="125"/>
                      <a:pt x="46" y="126"/>
                    </a:cubicBezTo>
                    <a:cubicBezTo>
                      <a:pt x="46" y="126"/>
                      <a:pt x="47" y="126"/>
                      <a:pt x="47" y="127"/>
                    </a:cubicBezTo>
                    <a:cubicBezTo>
                      <a:pt x="47" y="126"/>
                      <a:pt x="48" y="125"/>
                      <a:pt x="48" y="125"/>
                    </a:cubicBezTo>
                    <a:cubicBezTo>
                      <a:pt x="48" y="125"/>
                      <a:pt x="47" y="126"/>
                      <a:pt x="47" y="127"/>
                    </a:cubicBezTo>
                    <a:cubicBezTo>
                      <a:pt x="47" y="127"/>
                      <a:pt x="47" y="127"/>
                      <a:pt x="48" y="127"/>
                    </a:cubicBezTo>
                    <a:cubicBezTo>
                      <a:pt x="50" y="122"/>
                      <a:pt x="50" y="122"/>
                      <a:pt x="50" y="122"/>
                    </a:cubicBezTo>
                    <a:cubicBezTo>
                      <a:pt x="49" y="121"/>
                      <a:pt x="49" y="121"/>
                      <a:pt x="49" y="121"/>
                    </a:cubicBezTo>
                    <a:moveTo>
                      <a:pt x="86" y="119"/>
                    </a:moveTo>
                    <a:cubicBezTo>
                      <a:pt x="84" y="122"/>
                      <a:pt x="83" y="125"/>
                      <a:pt x="82" y="127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4" y="125"/>
                      <a:pt x="85" y="122"/>
                      <a:pt x="86" y="120"/>
                    </a:cubicBezTo>
                    <a:cubicBezTo>
                      <a:pt x="86" y="120"/>
                      <a:pt x="86" y="119"/>
                      <a:pt x="86" y="119"/>
                    </a:cubicBezTo>
                    <a:moveTo>
                      <a:pt x="45" y="119"/>
                    </a:moveTo>
                    <a:cubicBezTo>
                      <a:pt x="44" y="121"/>
                      <a:pt x="43" y="122"/>
                      <a:pt x="42" y="124"/>
                    </a:cubicBezTo>
                    <a:cubicBezTo>
                      <a:pt x="44" y="125"/>
                      <a:pt x="45" y="125"/>
                      <a:pt x="46" y="126"/>
                    </a:cubicBezTo>
                    <a:cubicBezTo>
                      <a:pt x="48" y="123"/>
                      <a:pt x="48" y="122"/>
                      <a:pt x="49" y="121"/>
                    </a:cubicBezTo>
                    <a:cubicBezTo>
                      <a:pt x="45" y="119"/>
                      <a:pt x="45" y="119"/>
                      <a:pt x="45" y="119"/>
                    </a:cubicBezTo>
                    <a:moveTo>
                      <a:pt x="103" y="119"/>
                    </a:moveTo>
                    <a:cubicBezTo>
                      <a:pt x="103" y="119"/>
                      <a:pt x="102" y="119"/>
                      <a:pt x="102" y="119"/>
                    </a:cubicBezTo>
                    <a:cubicBezTo>
                      <a:pt x="101" y="120"/>
                      <a:pt x="101" y="120"/>
                      <a:pt x="101" y="120"/>
                    </a:cubicBezTo>
                    <a:cubicBezTo>
                      <a:pt x="101" y="120"/>
                      <a:pt x="101" y="120"/>
                      <a:pt x="101" y="120"/>
                    </a:cubicBezTo>
                    <a:cubicBezTo>
                      <a:pt x="102" y="119"/>
                      <a:pt x="102" y="119"/>
                      <a:pt x="102" y="119"/>
                    </a:cubicBezTo>
                    <a:cubicBezTo>
                      <a:pt x="102" y="119"/>
                      <a:pt x="103" y="119"/>
                      <a:pt x="103" y="119"/>
                    </a:cubicBezTo>
                    <a:moveTo>
                      <a:pt x="83" y="117"/>
                    </a:moveTo>
                    <a:cubicBezTo>
                      <a:pt x="81" y="120"/>
                      <a:pt x="79" y="122"/>
                      <a:pt x="78" y="125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0" y="123"/>
                      <a:pt x="82" y="120"/>
                      <a:pt x="83" y="118"/>
                    </a:cubicBezTo>
                    <a:cubicBezTo>
                      <a:pt x="83" y="117"/>
                      <a:pt x="83" y="117"/>
                      <a:pt x="83" y="117"/>
                    </a:cubicBezTo>
                    <a:moveTo>
                      <a:pt x="101" y="117"/>
                    </a:moveTo>
                    <a:cubicBezTo>
                      <a:pt x="100" y="119"/>
                      <a:pt x="100" y="119"/>
                      <a:pt x="100" y="119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101" y="118"/>
                      <a:pt x="101" y="118"/>
                      <a:pt x="101" y="117"/>
                    </a:cubicBezTo>
                    <a:cubicBezTo>
                      <a:pt x="101" y="117"/>
                      <a:pt x="101" y="117"/>
                      <a:pt x="101" y="117"/>
                    </a:cubicBezTo>
                    <a:cubicBezTo>
                      <a:pt x="101" y="117"/>
                      <a:pt x="101" y="117"/>
                      <a:pt x="101" y="117"/>
                    </a:cubicBezTo>
                    <a:moveTo>
                      <a:pt x="38" y="114"/>
                    </a:move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20"/>
                      <a:pt x="35" y="120"/>
                      <a:pt x="36" y="120"/>
                    </a:cubicBezTo>
                    <a:cubicBezTo>
                      <a:pt x="37" y="118"/>
                      <a:pt x="38" y="117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moveTo>
                      <a:pt x="76" y="113"/>
                    </a:moveTo>
                    <a:cubicBezTo>
                      <a:pt x="74" y="116"/>
                      <a:pt x="73" y="119"/>
                      <a:pt x="71" y="121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5" y="120"/>
                      <a:pt x="76" y="117"/>
                      <a:pt x="78" y="114"/>
                    </a:cubicBezTo>
                    <a:cubicBezTo>
                      <a:pt x="77" y="114"/>
                      <a:pt x="76" y="113"/>
                      <a:pt x="76" y="113"/>
                    </a:cubicBezTo>
                    <a:moveTo>
                      <a:pt x="35" y="113"/>
                    </a:moveTo>
                    <a:cubicBezTo>
                      <a:pt x="34" y="114"/>
                      <a:pt x="33" y="116"/>
                      <a:pt x="32" y="118"/>
                    </a:cubicBezTo>
                    <a:cubicBezTo>
                      <a:pt x="33" y="118"/>
                      <a:pt x="34" y="119"/>
                      <a:pt x="34" y="119"/>
                    </a:cubicBezTo>
                    <a:cubicBezTo>
                      <a:pt x="34" y="119"/>
                      <a:pt x="35" y="119"/>
                      <a:pt x="35" y="119"/>
                    </a:cubicBezTo>
                    <a:cubicBezTo>
                      <a:pt x="36" y="118"/>
                      <a:pt x="37" y="116"/>
                      <a:pt x="38" y="114"/>
                    </a:cubicBezTo>
                    <a:cubicBezTo>
                      <a:pt x="35" y="113"/>
                      <a:pt x="35" y="113"/>
                      <a:pt x="35" y="113"/>
                    </a:cubicBezTo>
                    <a:moveTo>
                      <a:pt x="73" y="111"/>
                    </a:moveTo>
                    <a:cubicBezTo>
                      <a:pt x="72" y="112"/>
                      <a:pt x="72" y="112"/>
                      <a:pt x="72" y="112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71" y="117"/>
                      <a:pt x="73" y="115"/>
                      <a:pt x="74" y="112"/>
                    </a:cubicBezTo>
                    <a:cubicBezTo>
                      <a:pt x="74" y="112"/>
                      <a:pt x="73" y="112"/>
                      <a:pt x="73" y="111"/>
                    </a:cubicBezTo>
                    <a:moveTo>
                      <a:pt x="103" y="111"/>
                    </a:moveTo>
                    <a:cubicBezTo>
                      <a:pt x="102" y="113"/>
                      <a:pt x="102" y="113"/>
                      <a:pt x="102" y="113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3" y="111"/>
                      <a:pt x="103" y="111"/>
                      <a:pt x="103" y="111"/>
                    </a:cubicBezTo>
                    <a:moveTo>
                      <a:pt x="91" y="109"/>
                    </a:moveTo>
                    <a:cubicBezTo>
                      <a:pt x="90" y="110"/>
                      <a:pt x="89" y="111"/>
                      <a:pt x="89" y="112"/>
                    </a:cubicBezTo>
                    <a:cubicBezTo>
                      <a:pt x="89" y="112"/>
                      <a:pt x="90" y="113"/>
                      <a:pt x="90" y="113"/>
                    </a:cubicBezTo>
                    <a:cubicBezTo>
                      <a:pt x="90" y="112"/>
                      <a:pt x="91" y="110"/>
                      <a:pt x="91" y="109"/>
                    </a:cubicBezTo>
                    <a:cubicBezTo>
                      <a:pt x="91" y="109"/>
                      <a:pt x="91" y="109"/>
                      <a:pt x="91" y="109"/>
                    </a:cubicBezTo>
                    <a:moveTo>
                      <a:pt x="89" y="107"/>
                    </a:moveTo>
                    <a:cubicBezTo>
                      <a:pt x="88" y="108"/>
                      <a:pt x="87" y="110"/>
                      <a:pt x="87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8" y="110"/>
                      <a:pt x="89" y="109"/>
                      <a:pt x="89" y="108"/>
                    </a:cubicBezTo>
                    <a:cubicBezTo>
                      <a:pt x="89" y="108"/>
                      <a:pt x="89" y="107"/>
                      <a:pt x="89" y="107"/>
                    </a:cubicBezTo>
                    <a:moveTo>
                      <a:pt x="63" y="105"/>
                    </a:moveTo>
                    <a:cubicBezTo>
                      <a:pt x="61" y="108"/>
                      <a:pt x="60" y="111"/>
                      <a:pt x="58" y="114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5" y="114"/>
                      <a:pt x="67" y="111"/>
                      <a:pt x="68" y="108"/>
                    </a:cubicBezTo>
                    <a:cubicBezTo>
                      <a:pt x="66" y="107"/>
                      <a:pt x="65" y="106"/>
                      <a:pt x="63" y="105"/>
                    </a:cubicBezTo>
                    <a:moveTo>
                      <a:pt x="93" y="104"/>
                    </a:moveTo>
                    <a:cubicBezTo>
                      <a:pt x="92" y="106"/>
                      <a:pt x="92" y="106"/>
                      <a:pt x="92" y="106"/>
                    </a:cubicBezTo>
                    <a:cubicBezTo>
                      <a:pt x="92" y="106"/>
                      <a:pt x="92" y="106"/>
                      <a:pt x="93" y="107"/>
                    </a:cubicBezTo>
                    <a:cubicBezTo>
                      <a:pt x="93" y="106"/>
                      <a:pt x="93" y="105"/>
                      <a:pt x="94" y="105"/>
                    </a:cubicBezTo>
                    <a:cubicBezTo>
                      <a:pt x="93" y="105"/>
                      <a:pt x="93" y="104"/>
                      <a:pt x="93" y="104"/>
                    </a:cubicBezTo>
                    <a:moveTo>
                      <a:pt x="91" y="103"/>
                    </a:moveTo>
                    <a:cubicBezTo>
                      <a:pt x="91" y="104"/>
                      <a:pt x="91" y="104"/>
                      <a:pt x="90" y="105"/>
                    </a:cubicBezTo>
                    <a:cubicBezTo>
                      <a:pt x="90" y="105"/>
                      <a:pt x="91" y="105"/>
                      <a:pt x="91" y="105"/>
                    </a:cubicBezTo>
                    <a:cubicBezTo>
                      <a:pt x="91" y="105"/>
                      <a:pt x="92" y="104"/>
                      <a:pt x="92" y="104"/>
                    </a:cubicBezTo>
                    <a:cubicBezTo>
                      <a:pt x="92" y="104"/>
                      <a:pt x="91" y="103"/>
                      <a:pt x="91" y="103"/>
                    </a:cubicBezTo>
                    <a:moveTo>
                      <a:pt x="81" y="102"/>
                    </a:moveTo>
                    <a:cubicBezTo>
                      <a:pt x="80" y="104"/>
                      <a:pt x="80" y="105"/>
                      <a:pt x="79" y="106"/>
                    </a:cubicBezTo>
                    <a:cubicBezTo>
                      <a:pt x="80" y="107"/>
                      <a:pt x="81" y="107"/>
                      <a:pt x="81" y="107"/>
                    </a:cubicBezTo>
                    <a:cubicBezTo>
                      <a:pt x="82" y="106"/>
                      <a:pt x="83" y="105"/>
                      <a:pt x="83" y="104"/>
                    </a:cubicBezTo>
                    <a:cubicBezTo>
                      <a:pt x="81" y="102"/>
                      <a:pt x="81" y="102"/>
                      <a:pt x="81" y="102"/>
                    </a:cubicBezTo>
                    <a:moveTo>
                      <a:pt x="79" y="101"/>
                    </a:move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5"/>
                      <a:pt x="78" y="105"/>
                      <a:pt x="78" y="106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79" y="104"/>
                      <a:pt x="80" y="103"/>
                      <a:pt x="80" y="102"/>
                    </a:cubicBezTo>
                    <a:cubicBezTo>
                      <a:pt x="79" y="101"/>
                      <a:pt x="79" y="101"/>
                      <a:pt x="79" y="101"/>
                    </a:cubicBezTo>
                    <a:moveTo>
                      <a:pt x="56" y="101"/>
                    </a:moveTo>
                    <a:cubicBezTo>
                      <a:pt x="54" y="104"/>
                      <a:pt x="52" y="107"/>
                      <a:pt x="51" y="110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9" y="105"/>
                      <a:pt x="59" y="105"/>
                      <a:pt x="59" y="105"/>
                    </a:cubicBezTo>
                    <a:cubicBezTo>
                      <a:pt x="57" y="107"/>
                      <a:pt x="56" y="110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7" y="110"/>
                      <a:pt x="59" y="107"/>
                      <a:pt x="61" y="104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0" y="104"/>
                      <a:pt x="60" y="104"/>
                      <a:pt x="60" y="103"/>
                    </a:cubicBezTo>
                    <a:cubicBezTo>
                      <a:pt x="59" y="103"/>
                      <a:pt x="58" y="102"/>
                      <a:pt x="56" y="101"/>
                    </a:cubicBezTo>
                    <a:cubicBezTo>
                      <a:pt x="55" y="102"/>
                      <a:pt x="55" y="104"/>
                      <a:pt x="54" y="105"/>
                    </a:cubicBezTo>
                    <a:cubicBezTo>
                      <a:pt x="55" y="104"/>
                      <a:pt x="55" y="102"/>
                      <a:pt x="56" y="101"/>
                    </a:cubicBezTo>
                    <a:cubicBezTo>
                      <a:pt x="56" y="101"/>
                      <a:pt x="56" y="101"/>
                      <a:pt x="56" y="101"/>
                    </a:cubicBezTo>
                    <a:moveTo>
                      <a:pt x="83" y="99"/>
                    </a:moveTo>
                    <a:cubicBezTo>
                      <a:pt x="83" y="99"/>
                      <a:pt x="83" y="99"/>
                      <a:pt x="83" y="100"/>
                    </a:cubicBezTo>
                    <a:cubicBezTo>
                      <a:pt x="83" y="100"/>
                      <a:pt x="84" y="101"/>
                      <a:pt x="85" y="101"/>
                    </a:cubicBezTo>
                    <a:cubicBezTo>
                      <a:pt x="85" y="101"/>
                      <a:pt x="85" y="100"/>
                      <a:pt x="85" y="100"/>
                    </a:cubicBezTo>
                    <a:cubicBezTo>
                      <a:pt x="85" y="99"/>
                      <a:pt x="84" y="99"/>
                      <a:pt x="83" y="99"/>
                    </a:cubicBezTo>
                    <a:moveTo>
                      <a:pt x="95" y="99"/>
                    </a:moveTo>
                    <a:cubicBezTo>
                      <a:pt x="94" y="102"/>
                      <a:pt x="94" y="102"/>
                      <a:pt x="94" y="102"/>
                    </a:cubicBezTo>
                    <a:cubicBezTo>
                      <a:pt x="95" y="102"/>
                      <a:pt x="95" y="102"/>
                      <a:pt x="95" y="102"/>
                    </a:cubicBezTo>
                    <a:cubicBezTo>
                      <a:pt x="95" y="101"/>
                      <a:pt x="96" y="100"/>
                      <a:pt x="96" y="99"/>
                    </a:cubicBezTo>
                    <a:cubicBezTo>
                      <a:pt x="95" y="99"/>
                      <a:pt x="95" y="99"/>
                      <a:pt x="95" y="99"/>
                    </a:cubicBezTo>
                    <a:moveTo>
                      <a:pt x="95" y="98"/>
                    </a:moveTo>
                    <a:cubicBezTo>
                      <a:pt x="94" y="99"/>
                      <a:pt x="93" y="100"/>
                      <a:pt x="93" y="101"/>
                    </a:cubicBezTo>
                    <a:cubicBezTo>
                      <a:pt x="93" y="101"/>
                      <a:pt x="93" y="101"/>
                      <a:pt x="93" y="101"/>
                    </a:cubicBezTo>
                    <a:cubicBezTo>
                      <a:pt x="94" y="100"/>
                      <a:pt x="95" y="99"/>
                      <a:pt x="95" y="98"/>
                    </a:cubicBezTo>
                    <a:cubicBezTo>
                      <a:pt x="95" y="98"/>
                      <a:pt x="95" y="98"/>
                      <a:pt x="95" y="98"/>
                    </a:cubicBezTo>
                    <a:moveTo>
                      <a:pt x="82" y="98"/>
                    </a:moveTo>
                    <a:cubicBezTo>
                      <a:pt x="81" y="99"/>
                      <a:pt x="81" y="99"/>
                      <a:pt x="81" y="99"/>
                    </a:cubicBezTo>
                    <a:cubicBezTo>
                      <a:pt x="81" y="99"/>
                      <a:pt x="82" y="99"/>
                      <a:pt x="82" y="99"/>
                    </a:cubicBezTo>
                    <a:cubicBezTo>
                      <a:pt x="82" y="99"/>
                      <a:pt x="83" y="99"/>
                      <a:pt x="83" y="98"/>
                    </a:cubicBezTo>
                    <a:cubicBezTo>
                      <a:pt x="82" y="98"/>
                      <a:pt x="82" y="98"/>
                      <a:pt x="82" y="98"/>
                    </a:cubicBezTo>
                    <a:moveTo>
                      <a:pt x="95" y="97"/>
                    </a:moveTo>
                    <a:cubicBezTo>
                      <a:pt x="95" y="97"/>
                      <a:pt x="95" y="97"/>
                      <a:pt x="95" y="98"/>
                    </a:cubicBezTo>
                    <a:cubicBezTo>
                      <a:pt x="96" y="98"/>
                      <a:pt x="96" y="98"/>
                      <a:pt x="96" y="98"/>
                    </a:cubicBezTo>
                    <a:cubicBezTo>
                      <a:pt x="96" y="98"/>
                      <a:pt x="96" y="98"/>
                      <a:pt x="96" y="98"/>
                    </a:cubicBezTo>
                    <a:cubicBezTo>
                      <a:pt x="96" y="98"/>
                      <a:pt x="96" y="98"/>
                      <a:pt x="96" y="98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7" y="98"/>
                      <a:pt x="97" y="98"/>
                      <a:pt x="97" y="98"/>
                    </a:cubicBezTo>
                    <a:cubicBezTo>
                      <a:pt x="95" y="97"/>
                      <a:pt x="95" y="97"/>
                      <a:pt x="95" y="97"/>
                    </a:cubicBezTo>
                    <a:moveTo>
                      <a:pt x="69" y="95"/>
                    </a:moveTo>
                    <a:cubicBezTo>
                      <a:pt x="68" y="96"/>
                      <a:pt x="68" y="98"/>
                      <a:pt x="67" y="99"/>
                    </a:cubicBezTo>
                    <a:cubicBezTo>
                      <a:pt x="69" y="100"/>
                      <a:pt x="70" y="101"/>
                      <a:pt x="72" y="102"/>
                    </a:cubicBezTo>
                    <a:cubicBezTo>
                      <a:pt x="73" y="100"/>
                      <a:pt x="73" y="99"/>
                      <a:pt x="74" y="98"/>
                    </a:cubicBezTo>
                    <a:cubicBezTo>
                      <a:pt x="69" y="95"/>
                      <a:pt x="69" y="95"/>
                      <a:pt x="69" y="95"/>
                    </a:cubicBezTo>
                    <a:moveTo>
                      <a:pt x="97" y="95"/>
                    </a:moveTo>
                    <a:cubicBezTo>
                      <a:pt x="97" y="95"/>
                      <a:pt x="97" y="95"/>
                      <a:pt x="96" y="95"/>
                    </a:cubicBezTo>
                    <a:cubicBezTo>
                      <a:pt x="97" y="96"/>
                      <a:pt x="97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7" y="95"/>
                      <a:pt x="97" y="95"/>
                    </a:cubicBezTo>
                    <a:moveTo>
                      <a:pt x="45" y="95"/>
                    </a:moveTo>
                    <a:cubicBezTo>
                      <a:pt x="44" y="98"/>
                      <a:pt x="42" y="101"/>
                      <a:pt x="40" y="104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4" y="105"/>
                      <a:pt x="44" y="105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6" y="103"/>
                      <a:pt x="48" y="100"/>
                      <a:pt x="50" y="97"/>
                    </a:cubicBezTo>
                    <a:cubicBezTo>
                      <a:pt x="49" y="97"/>
                      <a:pt x="49" y="97"/>
                      <a:pt x="49" y="97"/>
                    </a:cubicBezTo>
                    <a:cubicBezTo>
                      <a:pt x="48" y="98"/>
                      <a:pt x="47" y="99"/>
                      <a:pt x="46" y="101"/>
                    </a:cubicBezTo>
                    <a:cubicBezTo>
                      <a:pt x="46" y="101"/>
                      <a:pt x="46" y="102"/>
                      <a:pt x="45" y="102"/>
                    </a:cubicBezTo>
                    <a:cubicBezTo>
                      <a:pt x="49" y="97"/>
                      <a:pt x="49" y="97"/>
                      <a:pt x="49" y="97"/>
                    </a:cubicBezTo>
                    <a:cubicBezTo>
                      <a:pt x="48" y="96"/>
                      <a:pt x="46" y="95"/>
                      <a:pt x="45" y="95"/>
                    </a:cubicBezTo>
                    <a:moveTo>
                      <a:pt x="66" y="94"/>
                    </a:moveTo>
                    <a:cubicBezTo>
                      <a:pt x="66" y="94"/>
                      <a:pt x="65" y="95"/>
                      <a:pt x="65" y="96"/>
                    </a:cubicBezTo>
                    <a:cubicBezTo>
                      <a:pt x="65" y="96"/>
                      <a:pt x="64" y="96"/>
                      <a:pt x="64" y="97"/>
                    </a:cubicBezTo>
                    <a:cubicBezTo>
                      <a:pt x="64" y="97"/>
                      <a:pt x="65" y="97"/>
                      <a:pt x="65" y="97"/>
                    </a:cubicBezTo>
                    <a:cubicBezTo>
                      <a:pt x="65" y="96"/>
                      <a:pt x="66" y="95"/>
                      <a:pt x="67" y="94"/>
                    </a:cubicBezTo>
                    <a:cubicBezTo>
                      <a:pt x="66" y="94"/>
                      <a:pt x="66" y="94"/>
                      <a:pt x="66" y="94"/>
                    </a:cubicBezTo>
                    <a:moveTo>
                      <a:pt x="98" y="93"/>
                    </a:moveTo>
                    <a:cubicBezTo>
                      <a:pt x="98" y="93"/>
                      <a:pt x="98" y="93"/>
                      <a:pt x="98" y="93"/>
                    </a:cubicBezTo>
                    <a:cubicBezTo>
                      <a:pt x="98" y="94"/>
                      <a:pt x="97" y="94"/>
                      <a:pt x="97" y="95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8" y="93"/>
                      <a:pt x="98" y="93"/>
                      <a:pt x="98" y="93"/>
                    </a:cubicBezTo>
                    <a:moveTo>
                      <a:pt x="86" y="93"/>
                    </a:moveTo>
                    <a:cubicBezTo>
                      <a:pt x="86" y="94"/>
                      <a:pt x="85" y="95"/>
                      <a:pt x="85" y="96"/>
                    </a:cubicBezTo>
                    <a:cubicBezTo>
                      <a:pt x="85" y="96"/>
                      <a:pt x="86" y="97"/>
                      <a:pt x="87" y="97"/>
                    </a:cubicBezTo>
                    <a:cubicBezTo>
                      <a:pt x="87" y="96"/>
                      <a:pt x="88" y="95"/>
                      <a:pt x="88" y="94"/>
                    </a:cubicBezTo>
                    <a:cubicBezTo>
                      <a:pt x="86" y="93"/>
                      <a:pt x="86" y="93"/>
                      <a:pt x="86" y="93"/>
                    </a:cubicBezTo>
                    <a:moveTo>
                      <a:pt x="85" y="92"/>
                    </a:moveTo>
                    <a:cubicBezTo>
                      <a:pt x="83" y="95"/>
                      <a:pt x="83" y="95"/>
                      <a:pt x="83" y="95"/>
                    </a:cubicBezTo>
                    <a:cubicBezTo>
                      <a:pt x="84" y="95"/>
                      <a:pt x="84" y="95"/>
                      <a:pt x="85" y="95"/>
                    </a:cubicBezTo>
                    <a:cubicBezTo>
                      <a:pt x="85" y="95"/>
                      <a:pt x="86" y="94"/>
                      <a:pt x="86" y="93"/>
                    </a:cubicBezTo>
                    <a:cubicBezTo>
                      <a:pt x="85" y="92"/>
                      <a:pt x="85" y="92"/>
                      <a:pt x="85" y="92"/>
                    </a:cubicBezTo>
                    <a:moveTo>
                      <a:pt x="71" y="92"/>
                    </a:moveTo>
                    <a:cubicBezTo>
                      <a:pt x="71" y="92"/>
                      <a:pt x="71" y="92"/>
                      <a:pt x="71" y="92"/>
                    </a:cubicBezTo>
                    <a:cubicBezTo>
                      <a:pt x="73" y="93"/>
                      <a:pt x="74" y="94"/>
                      <a:pt x="76" y="95"/>
                    </a:cubicBezTo>
                    <a:cubicBezTo>
                      <a:pt x="76" y="95"/>
                      <a:pt x="76" y="95"/>
                      <a:pt x="76" y="94"/>
                    </a:cubicBezTo>
                    <a:cubicBezTo>
                      <a:pt x="74" y="94"/>
                      <a:pt x="73" y="93"/>
                      <a:pt x="71" y="92"/>
                    </a:cubicBezTo>
                    <a:moveTo>
                      <a:pt x="62" y="91"/>
                    </a:moveTo>
                    <a:cubicBezTo>
                      <a:pt x="61" y="92"/>
                      <a:pt x="61" y="93"/>
                      <a:pt x="60" y="94"/>
                    </a:cubicBezTo>
                    <a:cubicBezTo>
                      <a:pt x="61" y="95"/>
                      <a:pt x="63" y="96"/>
                      <a:pt x="64" y="97"/>
                    </a:cubicBezTo>
                    <a:cubicBezTo>
                      <a:pt x="64" y="96"/>
                      <a:pt x="65" y="95"/>
                      <a:pt x="65" y="94"/>
                    </a:cubicBezTo>
                    <a:cubicBezTo>
                      <a:pt x="65" y="93"/>
                      <a:pt x="65" y="93"/>
                      <a:pt x="65" y="93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3" y="92"/>
                      <a:pt x="62" y="92"/>
                      <a:pt x="62" y="91"/>
                    </a:cubicBezTo>
                    <a:moveTo>
                      <a:pt x="86" y="91"/>
                    </a:moveTo>
                    <a:cubicBezTo>
                      <a:pt x="85" y="92"/>
                      <a:pt x="85" y="92"/>
                      <a:pt x="85" y="92"/>
                    </a:cubicBezTo>
                    <a:cubicBezTo>
                      <a:pt x="86" y="92"/>
                      <a:pt x="88" y="93"/>
                      <a:pt x="89" y="94"/>
                    </a:cubicBezTo>
                    <a:cubicBezTo>
                      <a:pt x="89" y="93"/>
                      <a:pt x="89" y="93"/>
                      <a:pt x="89" y="93"/>
                    </a:cubicBezTo>
                    <a:cubicBezTo>
                      <a:pt x="86" y="91"/>
                      <a:pt x="86" y="91"/>
                      <a:pt x="86" y="91"/>
                    </a:cubicBezTo>
                    <a:moveTo>
                      <a:pt x="99" y="91"/>
                    </a:moveTo>
                    <a:cubicBezTo>
                      <a:pt x="98" y="93"/>
                      <a:pt x="98" y="93"/>
                      <a:pt x="98" y="93"/>
                    </a:cubicBezTo>
                    <a:cubicBezTo>
                      <a:pt x="99" y="93"/>
                      <a:pt x="99" y="93"/>
                      <a:pt x="99" y="93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9" y="91"/>
                      <a:pt x="99" y="91"/>
                      <a:pt x="99" y="91"/>
                    </a:cubicBezTo>
                    <a:moveTo>
                      <a:pt x="61" y="91"/>
                    </a:moveTo>
                    <a:cubicBezTo>
                      <a:pt x="60" y="92"/>
                      <a:pt x="60" y="93"/>
                      <a:pt x="59" y="94"/>
                    </a:cubicBezTo>
                    <a:cubicBezTo>
                      <a:pt x="59" y="94"/>
                      <a:pt x="60" y="94"/>
                      <a:pt x="60" y="94"/>
                    </a:cubicBezTo>
                    <a:cubicBezTo>
                      <a:pt x="60" y="93"/>
                      <a:pt x="61" y="92"/>
                      <a:pt x="62" y="91"/>
                    </a:cubicBezTo>
                    <a:cubicBezTo>
                      <a:pt x="61" y="91"/>
                      <a:pt x="61" y="91"/>
                      <a:pt x="61" y="91"/>
                    </a:cubicBezTo>
                    <a:moveTo>
                      <a:pt x="68" y="90"/>
                    </a:move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0"/>
                      <a:pt x="69" y="90"/>
                      <a:pt x="69" y="91"/>
                    </a:cubicBezTo>
                    <a:cubicBezTo>
                      <a:pt x="69" y="91"/>
                      <a:pt x="69" y="90"/>
                      <a:pt x="69" y="90"/>
                    </a:cubicBezTo>
                    <a:cubicBezTo>
                      <a:pt x="69" y="90"/>
                      <a:pt x="68" y="90"/>
                      <a:pt x="68" y="90"/>
                    </a:cubicBezTo>
                    <a:moveTo>
                      <a:pt x="87" y="89"/>
                    </a:moveTo>
                    <a:cubicBezTo>
                      <a:pt x="87" y="90"/>
                      <a:pt x="87" y="90"/>
                      <a:pt x="87" y="90"/>
                    </a:cubicBezTo>
                    <a:cubicBezTo>
                      <a:pt x="88" y="90"/>
                      <a:pt x="89" y="91"/>
                      <a:pt x="90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89" y="90"/>
                      <a:pt x="88" y="90"/>
                      <a:pt x="87" y="89"/>
                    </a:cubicBezTo>
                    <a:moveTo>
                      <a:pt x="100" y="88"/>
                    </a:moveTo>
                    <a:cubicBezTo>
                      <a:pt x="100" y="89"/>
                      <a:pt x="100" y="89"/>
                      <a:pt x="100" y="89"/>
                    </a:cubicBezTo>
                    <a:cubicBezTo>
                      <a:pt x="102" y="90"/>
                      <a:pt x="102" y="90"/>
                      <a:pt x="102" y="90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2" y="89"/>
                      <a:pt x="102" y="89"/>
                      <a:pt x="101" y="89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101" y="89"/>
                      <a:pt x="101" y="88"/>
                      <a:pt x="100" y="88"/>
                    </a:cubicBezTo>
                    <a:moveTo>
                      <a:pt x="64" y="88"/>
                    </a:moveTo>
                    <a:cubicBezTo>
                      <a:pt x="64" y="88"/>
                      <a:pt x="64" y="88"/>
                      <a:pt x="64" y="88"/>
                    </a:cubicBezTo>
                    <a:cubicBezTo>
                      <a:pt x="65" y="88"/>
                      <a:pt x="66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6" y="89"/>
                      <a:pt x="65" y="88"/>
                      <a:pt x="64" y="88"/>
                    </a:cubicBezTo>
                    <a:moveTo>
                      <a:pt x="88" y="88"/>
                    </a:moveTo>
                    <a:cubicBezTo>
                      <a:pt x="87" y="89"/>
                      <a:pt x="87" y="89"/>
                      <a:pt x="87" y="89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0"/>
                      <a:pt x="91" y="90"/>
                      <a:pt x="91" y="89"/>
                    </a:cubicBezTo>
                    <a:cubicBezTo>
                      <a:pt x="91" y="89"/>
                      <a:pt x="91" y="89"/>
                      <a:pt x="90" y="89"/>
                    </a:cubicBezTo>
                    <a:cubicBezTo>
                      <a:pt x="90" y="88"/>
                      <a:pt x="89" y="88"/>
                      <a:pt x="88" y="88"/>
                    </a:cubicBezTo>
                    <a:moveTo>
                      <a:pt x="63" y="87"/>
                    </a:moveTo>
                    <a:cubicBezTo>
                      <a:pt x="63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3" y="87"/>
                      <a:pt x="63" y="87"/>
                    </a:cubicBezTo>
                    <a:moveTo>
                      <a:pt x="55" y="87"/>
                    </a:moveTo>
                    <a:cubicBezTo>
                      <a:pt x="54" y="88"/>
                      <a:pt x="54" y="89"/>
                      <a:pt x="53" y="90"/>
                    </a:cubicBezTo>
                    <a:cubicBezTo>
                      <a:pt x="53" y="90"/>
                      <a:pt x="54" y="90"/>
                      <a:pt x="54" y="90"/>
                    </a:cubicBezTo>
                    <a:cubicBezTo>
                      <a:pt x="54" y="89"/>
                      <a:pt x="55" y="88"/>
                      <a:pt x="56" y="88"/>
                    </a:cubicBezTo>
                    <a:cubicBezTo>
                      <a:pt x="55" y="87"/>
                      <a:pt x="55" y="87"/>
                      <a:pt x="55" y="87"/>
                    </a:cubicBezTo>
                    <a:moveTo>
                      <a:pt x="89" y="87"/>
                    </a:moveTo>
                    <a:cubicBezTo>
                      <a:pt x="88" y="87"/>
                      <a:pt x="88" y="87"/>
                      <a:pt x="88" y="87"/>
                    </a:cubicBezTo>
                    <a:cubicBezTo>
                      <a:pt x="89" y="88"/>
                      <a:pt x="90" y="88"/>
                      <a:pt x="90" y="89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0" y="88"/>
                      <a:pt x="90" y="87"/>
                      <a:pt x="89" y="87"/>
                    </a:cubicBezTo>
                    <a:moveTo>
                      <a:pt x="107" y="86"/>
                    </a:moveTo>
                    <a:cubicBezTo>
                      <a:pt x="106" y="86"/>
                      <a:pt x="105" y="86"/>
                      <a:pt x="104" y="87"/>
                    </a:cubicBezTo>
                    <a:cubicBezTo>
                      <a:pt x="103" y="87"/>
                      <a:pt x="102" y="88"/>
                      <a:pt x="102" y="88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3" y="88"/>
                      <a:pt x="104" y="88"/>
                      <a:pt x="107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92"/>
                      <a:pt x="110" y="94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09" y="97"/>
                      <a:pt x="108" y="100"/>
                      <a:pt x="106" y="103"/>
                    </a:cubicBezTo>
                    <a:cubicBezTo>
                      <a:pt x="104" y="108"/>
                      <a:pt x="104" y="108"/>
                      <a:pt x="104" y="108"/>
                    </a:cubicBezTo>
                    <a:cubicBezTo>
                      <a:pt x="105" y="108"/>
                      <a:pt x="105" y="108"/>
                      <a:pt x="105" y="108"/>
                    </a:cubicBezTo>
                    <a:cubicBezTo>
                      <a:pt x="105" y="108"/>
                      <a:pt x="105" y="108"/>
                      <a:pt x="105" y="107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10" y="95"/>
                      <a:pt x="110" y="94"/>
                    </a:cubicBezTo>
                    <a:cubicBezTo>
                      <a:pt x="110" y="94"/>
                      <a:pt x="111" y="94"/>
                      <a:pt x="111" y="94"/>
                    </a:cubicBezTo>
                    <a:cubicBezTo>
                      <a:pt x="111" y="94"/>
                      <a:pt x="111" y="92"/>
                      <a:pt x="110" y="90"/>
                    </a:cubicBezTo>
                    <a:cubicBezTo>
                      <a:pt x="110" y="88"/>
                      <a:pt x="109" y="86"/>
                      <a:pt x="107" y="86"/>
                    </a:cubicBezTo>
                    <a:moveTo>
                      <a:pt x="75" y="86"/>
                    </a:moveTo>
                    <a:cubicBezTo>
                      <a:pt x="75" y="87"/>
                      <a:pt x="74" y="87"/>
                      <a:pt x="73" y="88"/>
                    </a:cubicBezTo>
                    <a:cubicBezTo>
                      <a:pt x="75" y="89"/>
                      <a:pt x="76" y="90"/>
                      <a:pt x="78" y="91"/>
                    </a:cubicBezTo>
                    <a:cubicBezTo>
                      <a:pt x="78" y="90"/>
                      <a:pt x="79" y="89"/>
                      <a:pt x="79" y="88"/>
                    </a:cubicBezTo>
                    <a:cubicBezTo>
                      <a:pt x="75" y="86"/>
                      <a:pt x="75" y="86"/>
                      <a:pt x="75" y="86"/>
                    </a:cubicBezTo>
                    <a:moveTo>
                      <a:pt x="89" y="85"/>
                    </a:moveTo>
                    <a:cubicBezTo>
                      <a:pt x="89" y="86"/>
                      <a:pt x="89" y="86"/>
                      <a:pt x="89" y="86"/>
                    </a:cubicBezTo>
                    <a:cubicBezTo>
                      <a:pt x="90" y="87"/>
                      <a:pt x="91" y="87"/>
                      <a:pt x="92" y="88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89" y="85"/>
                      <a:pt x="89" y="85"/>
                      <a:pt x="89" y="85"/>
                    </a:cubicBezTo>
                    <a:moveTo>
                      <a:pt x="51" y="85"/>
                    </a:moveTo>
                    <a:cubicBezTo>
                      <a:pt x="50" y="86"/>
                      <a:pt x="50" y="87"/>
                      <a:pt x="49" y="88"/>
                    </a:cubicBezTo>
                    <a:cubicBezTo>
                      <a:pt x="50" y="88"/>
                      <a:pt x="52" y="89"/>
                      <a:pt x="53" y="90"/>
                    </a:cubicBezTo>
                    <a:cubicBezTo>
                      <a:pt x="55" y="87"/>
                      <a:pt x="55" y="87"/>
                      <a:pt x="55" y="87"/>
                    </a:cubicBezTo>
                    <a:cubicBezTo>
                      <a:pt x="53" y="86"/>
                      <a:pt x="52" y="86"/>
                      <a:pt x="51" y="85"/>
                    </a:cubicBezTo>
                    <a:moveTo>
                      <a:pt x="76" y="85"/>
                    </a:moveTo>
                    <a:cubicBezTo>
                      <a:pt x="76" y="85"/>
                      <a:pt x="75" y="85"/>
                      <a:pt x="75" y="85"/>
                    </a:cubicBezTo>
                    <a:cubicBezTo>
                      <a:pt x="77" y="86"/>
                      <a:pt x="78" y="87"/>
                      <a:pt x="80" y="88"/>
                    </a:cubicBezTo>
                    <a:cubicBezTo>
                      <a:pt x="80" y="88"/>
                      <a:pt x="80" y="87"/>
                      <a:pt x="80" y="87"/>
                    </a:cubicBezTo>
                    <a:cubicBezTo>
                      <a:pt x="79" y="86"/>
                      <a:pt x="77" y="85"/>
                      <a:pt x="76" y="85"/>
                    </a:cubicBezTo>
                    <a:moveTo>
                      <a:pt x="72" y="84"/>
                    </a:moveTo>
                    <a:cubicBezTo>
                      <a:pt x="72" y="85"/>
                      <a:pt x="71" y="86"/>
                      <a:pt x="71" y="86"/>
                    </a:cubicBezTo>
                    <a:cubicBezTo>
                      <a:pt x="71" y="86"/>
                      <a:pt x="71" y="87"/>
                      <a:pt x="71" y="87"/>
                    </a:cubicBezTo>
                    <a:cubicBezTo>
                      <a:pt x="72" y="86"/>
                      <a:pt x="72" y="85"/>
                      <a:pt x="73" y="84"/>
                    </a:cubicBezTo>
                    <a:cubicBezTo>
                      <a:pt x="72" y="84"/>
                      <a:pt x="72" y="84"/>
                      <a:pt x="72" y="84"/>
                    </a:cubicBezTo>
                    <a:moveTo>
                      <a:pt x="73" y="83"/>
                    </a:moveTo>
                    <a:cubicBezTo>
                      <a:pt x="73" y="83"/>
                      <a:pt x="72" y="83"/>
                      <a:pt x="72" y="83"/>
                    </a:cubicBezTo>
                    <a:cubicBezTo>
                      <a:pt x="72" y="84"/>
                      <a:pt x="73" y="84"/>
                      <a:pt x="73" y="84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moveTo>
                      <a:pt x="91" y="83"/>
                    </a:moveTo>
                    <a:cubicBezTo>
                      <a:pt x="91" y="83"/>
                      <a:pt x="91" y="83"/>
                      <a:pt x="91" y="83"/>
                    </a:cubicBezTo>
                    <a:cubicBezTo>
                      <a:pt x="93" y="85"/>
                      <a:pt x="93" y="85"/>
                      <a:pt x="93" y="85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3" y="84"/>
                      <a:pt x="92" y="83"/>
                      <a:pt x="91" y="83"/>
                    </a:cubicBezTo>
                    <a:moveTo>
                      <a:pt x="77" y="82"/>
                    </a:moveTo>
                    <a:cubicBezTo>
                      <a:pt x="77" y="82"/>
                      <a:pt x="77" y="83"/>
                      <a:pt x="77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4"/>
                      <a:pt x="79" y="85"/>
                      <a:pt x="81" y="86"/>
                    </a:cubicBezTo>
                    <a:cubicBezTo>
                      <a:pt x="81" y="85"/>
                      <a:pt x="81" y="85"/>
                      <a:pt x="82" y="84"/>
                    </a:cubicBezTo>
                    <a:cubicBezTo>
                      <a:pt x="80" y="84"/>
                      <a:pt x="79" y="83"/>
                      <a:pt x="77" y="82"/>
                    </a:cubicBezTo>
                    <a:moveTo>
                      <a:pt x="104" y="81"/>
                    </a:moveTo>
                    <a:cubicBezTo>
                      <a:pt x="104" y="82"/>
                      <a:pt x="104" y="82"/>
                      <a:pt x="104" y="83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4" y="83"/>
                      <a:pt x="104" y="82"/>
                      <a:pt x="104" y="81"/>
                    </a:cubicBezTo>
                    <a:moveTo>
                      <a:pt x="67" y="81"/>
                    </a:moveTo>
                    <a:cubicBezTo>
                      <a:pt x="67" y="82"/>
                      <a:pt x="67" y="83"/>
                      <a:pt x="66" y="84"/>
                    </a:cubicBezTo>
                    <a:cubicBezTo>
                      <a:pt x="67" y="84"/>
                      <a:pt x="69" y="85"/>
                      <a:pt x="70" y="86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67" y="81"/>
                      <a:pt x="67" y="81"/>
                      <a:pt x="67" y="81"/>
                    </a:cubicBezTo>
                    <a:moveTo>
                      <a:pt x="59" y="81"/>
                    </a:move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1"/>
                      <a:pt x="59" y="81"/>
                      <a:pt x="59" y="81"/>
                    </a:cubicBezTo>
                    <a:moveTo>
                      <a:pt x="66" y="80"/>
                    </a:moveTo>
                    <a:cubicBezTo>
                      <a:pt x="66" y="81"/>
                      <a:pt x="65" y="82"/>
                      <a:pt x="65" y="83"/>
                    </a:cubicBezTo>
                    <a:cubicBezTo>
                      <a:pt x="65" y="83"/>
                      <a:pt x="65" y="83"/>
                      <a:pt x="66" y="83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6" y="80"/>
                      <a:pt x="66" y="80"/>
                      <a:pt x="66" y="80"/>
                    </a:cubicBezTo>
                    <a:moveTo>
                      <a:pt x="105" y="80"/>
                    </a:moveTo>
                    <a:cubicBezTo>
                      <a:pt x="105" y="80"/>
                      <a:pt x="105" y="81"/>
                      <a:pt x="105" y="81"/>
                    </a:cubicBezTo>
                    <a:cubicBezTo>
                      <a:pt x="105" y="81"/>
                      <a:pt x="105" y="81"/>
                      <a:pt x="105" y="81"/>
                    </a:cubicBezTo>
                    <a:cubicBezTo>
                      <a:pt x="105" y="81"/>
                      <a:pt x="105" y="81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moveTo>
                      <a:pt x="74" y="80"/>
                    </a:moveTo>
                    <a:cubicBezTo>
                      <a:pt x="74" y="81"/>
                      <a:pt x="74" y="81"/>
                      <a:pt x="74" y="81"/>
                    </a:cubicBezTo>
                    <a:cubicBezTo>
                      <a:pt x="74" y="81"/>
                      <a:pt x="74" y="82"/>
                      <a:pt x="74" y="82"/>
                    </a:cubicBezTo>
                    <a:cubicBezTo>
                      <a:pt x="74" y="81"/>
                      <a:pt x="74" y="81"/>
                      <a:pt x="75" y="81"/>
                    </a:cubicBezTo>
                    <a:cubicBezTo>
                      <a:pt x="75" y="80"/>
                      <a:pt x="74" y="80"/>
                      <a:pt x="74" y="80"/>
                    </a:cubicBezTo>
                    <a:moveTo>
                      <a:pt x="78" y="80"/>
                    </a:moveTo>
                    <a:cubicBezTo>
                      <a:pt x="78" y="80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82"/>
                      <a:pt x="80" y="83"/>
                      <a:pt x="82" y="84"/>
                    </a:cubicBezTo>
                    <a:cubicBezTo>
                      <a:pt x="82" y="83"/>
                      <a:pt x="82" y="83"/>
                      <a:pt x="83" y="83"/>
                    </a:cubicBezTo>
                    <a:cubicBezTo>
                      <a:pt x="81" y="82"/>
                      <a:pt x="80" y="81"/>
                      <a:pt x="79" y="80"/>
                    </a:cubicBezTo>
                    <a:cubicBezTo>
                      <a:pt x="78" y="80"/>
                      <a:pt x="78" y="81"/>
                      <a:pt x="78" y="81"/>
                    </a:cubicBezTo>
                    <a:cubicBezTo>
                      <a:pt x="78" y="81"/>
                      <a:pt x="78" y="80"/>
                      <a:pt x="78" y="80"/>
                    </a:cubicBezTo>
                    <a:cubicBezTo>
                      <a:pt x="78" y="80"/>
                      <a:pt x="78" y="80"/>
                      <a:pt x="78" y="80"/>
                    </a:cubicBezTo>
                    <a:moveTo>
                      <a:pt x="68" y="80"/>
                    </a:moveTo>
                    <a:cubicBezTo>
                      <a:pt x="68" y="80"/>
                      <a:pt x="68" y="80"/>
                      <a:pt x="68" y="81"/>
                    </a:cubicBezTo>
                    <a:cubicBezTo>
                      <a:pt x="69" y="81"/>
                      <a:pt x="70" y="82"/>
                      <a:pt x="72" y="83"/>
                    </a:cubicBezTo>
                    <a:cubicBezTo>
                      <a:pt x="72" y="82"/>
                      <a:pt x="72" y="82"/>
                      <a:pt x="72" y="82"/>
                    </a:cubicBezTo>
                    <a:cubicBezTo>
                      <a:pt x="71" y="81"/>
                      <a:pt x="69" y="81"/>
                      <a:pt x="68" y="80"/>
                    </a:cubicBezTo>
                    <a:moveTo>
                      <a:pt x="79" y="79"/>
                    </a:moveTo>
                    <a:cubicBezTo>
                      <a:pt x="79" y="79"/>
                      <a:pt x="79" y="80"/>
                      <a:pt x="79" y="80"/>
                    </a:cubicBezTo>
                    <a:cubicBezTo>
                      <a:pt x="80" y="81"/>
                      <a:pt x="82" y="81"/>
                      <a:pt x="83" y="82"/>
                    </a:cubicBezTo>
                    <a:cubicBezTo>
                      <a:pt x="83" y="82"/>
                      <a:pt x="83" y="82"/>
                      <a:pt x="83" y="82"/>
                    </a:cubicBezTo>
                    <a:cubicBezTo>
                      <a:pt x="79" y="79"/>
                      <a:pt x="79" y="79"/>
                      <a:pt x="79" y="79"/>
                    </a:cubicBezTo>
                    <a:moveTo>
                      <a:pt x="79" y="79"/>
                    </a:moveTo>
                    <a:cubicBezTo>
                      <a:pt x="79" y="79"/>
                      <a:pt x="79" y="79"/>
                      <a:pt x="79" y="80"/>
                    </a:cubicBezTo>
                    <a:cubicBezTo>
                      <a:pt x="79" y="80"/>
                      <a:pt x="79" y="80"/>
                      <a:pt x="79" y="80"/>
                    </a:cubicBezTo>
                    <a:cubicBezTo>
                      <a:pt x="79" y="80"/>
                      <a:pt x="79" y="79"/>
                      <a:pt x="79" y="79"/>
                    </a:cubicBezTo>
                    <a:cubicBezTo>
                      <a:pt x="79" y="79"/>
                      <a:pt x="79" y="79"/>
                      <a:pt x="79" y="79"/>
                    </a:cubicBezTo>
                    <a:moveTo>
                      <a:pt x="67" y="79"/>
                    </a:moveTo>
                    <a:cubicBezTo>
                      <a:pt x="67" y="79"/>
                      <a:pt x="67" y="80"/>
                      <a:pt x="67" y="80"/>
                    </a:cubicBezTo>
                    <a:cubicBezTo>
                      <a:pt x="67" y="80"/>
                      <a:pt x="67" y="80"/>
                      <a:pt x="67" y="80"/>
                    </a:cubicBezTo>
                    <a:cubicBezTo>
                      <a:pt x="68" y="80"/>
                      <a:pt x="68" y="80"/>
                      <a:pt x="68" y="80"/>
                    </a:cubicBezTo>
                    <a:cubicBezTo>
                      <a:pt x="68" y="79"/>
                      <a:pt x="67" y="79"/>
                      <a:pt x="67" y="79"/>
                    </a:cubicBezTo>
                    <a:moveTo>
                      <a:pt x="105" y="79"/>
                    </a:moveTo>
                    <a:cubicBezTo>
                      <a:pt x="105" y="79"/>
                      <a:pt x="105" y="80"/>
                      <a:pt x="105" y="80"/>
                    </a:cubicBezTo>
                    <a:cubicBezTo>
                      <a:pt x="105" y="80"/>
                      <a:pt x="105" y="79"/>
                      <a:pt x="106" y="79"/>
                    </a:cubicBezTo>
                    <a:cubicBezTo>
                      <a:pt x="106" y="79"/>
                      <a:pt x="105" y="79"/>
                      <a:pt x="105" y="79"/>
                    </a:cubicBezTo>
                    <a:moveTo>
                      <a:pt x="106" y="79"/>
                    </a:moveTo>
                    <a:cubicBezTo>
                      <a:pt x="106" y="79"/>
                      <a:pt x="106" y="79"/>
                      <a:pt x="106" y="79"/>
                    </a:cubicBezTo>
                    <a:cubicBezTo>
                      <a:pt x="106" y="79"/>
                      <a:pt x="105" y="80"/>
                      <a:pt x="105" y="80"/>
                    </a:cubicBezTo>
                    <a:cubicBezTo>
                      <a:pt x="105" y="81"/>
                      <a:pt x="105" y="81"/>
                      <a:pt x="105" y="81"/>
                    </a:cubicBezTo>
                    <a:cubicBezTo>
                      <a:pt x="105" y="81"/>
                      <a:pt x="105" y="81"/>
                      <a:pt x="105" y="81"/>
                    </a:cubicBezTo>
                    <a:cubicBezTo>
                      <a:pt x="104" y="81"/>
                      <a:pt x="104" y="82"/>
                      <a:pt x="103" y="83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3" y="84"/>
                      <a:pt x="103" y="84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2" y="88"/>
                      <a:pt x="102" y="88"/>
                      <a:pt x="102" y="88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6" y="79"/>
                      <a:pt x="106" y="79"/>
                      <a:pt x="106" y="79"/>
                    </a:cubicBezTo>
                    <a:moveTo>
                      <a:pt x="105" y="79"/>
                    </a:moveTo>
                    <a:cubicBezTo>
                      <a:pt x="104" y="80"/>
                      <a:pt x="104" y="80"/>
                      <a:pt x="104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5" y="80"/>
                      <a:pt x="105" y="81"/>
                      <a:pt x="105" y="81"/>
                    </a:cubicBezTo>
                    <a:cubicBezTo>
                      <a:pt x="105" y="81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79"/>
                    </a:cubicBezTo>
                    <a:cubicBezTo>
                      <a:pt x="105" y="79"/>
                      <a:pt x="105" y="79"/>
                      <a:pt x="105" y="79"/>
                    </a:cubicBezTo>
                    <a:moveTo>
                      <a:pt x="106" y="78"/>
                    </a:move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moveTo>
                      <a:pt x="106" y="78"/>
                    </a:move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moveTo>
                      <a:pt x="54" y="78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56" y="79"/>
                      <a:pt x="57" y="80"/>
                      <a:pt x="58" y="81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7" y="80"/>
                      <a:pt x="56" y="79"/>
                      <a:pt x="54" y="78"/>
                    </a:cubicBezTo>
                    <a:moveTo>
                      <a:pt x="75" y="78"/>
                    </a:moveTo>
                    <a:cubicBezTo>
                      <a:pt x="75" y="79"/>
                      <a:pt x="75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5" y="79"/>
                      <a:pt x="76" y="79"/>
                      <a:pt x="76" y="78"/>
                    </a:cubicBezTo>
                    <a:cubicBezTo>
                      <a:pt x="76" y="78"/>
                      <a:pt x="76" y="78"/>
                      <a:pt x="75" y="78"/>
                    </a:cubicBezTo>
                    <a:moveTo>
                      <a:pt x="94" y="78"/>
                    </a:moveTo>
                    <a:cubicBezTo>
                      <a:pt x="94" y="78"/>
                      <a:pt x="94" y="78"/>
                      <a:pt x="94" y="78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2" y="83"/>
                      <a:pt x="93" y="83"/>
                      <a:pt x="94" y="84"/>
                    </a:cubicBezTo>
                    <a:cubicBezTo>
                      <a:pt x="96" y="79"/>
                      <a:pt x="96" y="79"/>
                      <a:pt x="96" y="79"/>
                    </a:cubicBezTo>
                    <a:cubicBezTo>
                      <a:pt x="96" y="79"/>
                      <a:pt x="96" y="79"/>
                      <a:pt x="96" y="79"/>
                    </a:cubicBezTo>
                    <a:cubicBezTo>
                      <a:pt x="94" y="78"/>
                      <a:pt x="94" y="78"/>
                      <a:pt x="94" y="78"/>
                    </a:cubicBezTo>
                    <a:moveTo>
                      <a:pt x="69" y="78"/>
                    </a:moveTo>
                    <a:cubicBezTo>
                      <a:pt x="69" y="78"/>
                      <a:pt x="69" y="78"/>
                      <a:pt x="69" y="78"/>
                    </a:cubicBezTo>
                    <a:cubicBezTo>
                      <a:pt x="70" y="79"/>
                      <a:pt x="72" y="80"/>
                      <a:pt x="73" y="81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2" y="79"/>
                      <a:pt x="71" y="78"/>
                      <a:pt x="69" y="78"/>
                    </a:cubicBezTo>
                    <a:moveTo>
                      <a:pt x="76" y="77"/>
                    </a:move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7"/>
                      <a:pt x="76" y="77"/>
                      <a:pt x="76" y="77"/>
                    </a:cubicBezTo>
                    <a:moveTo>
                      <a:pt x="61" y="77"/>
                    </a:moveTo>
                    <a:cubicBezTo>
                      <a:pt x="60" y="78"/>
                      <a:pt x="60" y="79"/>
                      <a:pt x="59" y="79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1" y="79"/>
                      <a:pt x="61" y="78"/>
                      <a:pt x="62" y="77"/>
                    </a:cubicBezTo>
                    <a:cubicBezTo>
                      <a:pt x="61" y="77"/>
                      <a:pt x="61" y="77"/>
                      <a:pt x="61" y="77"/>
                    </a:cubicBezTo>
                    <a:moveTo>
                      <a:pt x="94" y="77"/>
                    </a:moveTo>
                    <a:cubicBezTo>
                      <a:pt x="94" y="77"/>
                      <a:pt x="94" y="77"/>
                      <a:pt x="94" y="78"/>
                    </a:cubicBezTo>
                    <a:cubicBezTo>
                      <a:pt x="95" y="78"/>
                      <a:pt x="96" y="78"/>
                      <a:pt x="96" y="79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94" y="77"/>
                      <a:pt x="94" y="77"/>
                      <a:pt x="94" y="77"/>
                    </a:cubicBezTo>
                    <a:moveTo>
                      <a:pt x="68" y="77"/>
                    </a:moveTo>
                    <a:cubicBezTo>
                      <a:pt x="68" y="77"/>
                      <a:pt x="68" y="78"/>
                      <a:pt x="68" y="78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8" y="77"/>
                      <a:pt x="68" y="77"/>
                    </a:cubicBezTo>
                    <a:moveTo>
                      <a:pt x="81" y="77"/>
                    </a:moveTo>
                    <a:cubicBezTo>
                      <a:pt x="81" y="77"/>
                      <a:pt x="80" y="77"/>
                      <a:pt x="80" y="77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79"/>
                      <a:pt x="84" y="79"/>
                      <a:pt x="85" y="79"/>
                    </a:cubicBezTo>
                    <a:cubicBezTo>
                      <a:pt x="83" y="78"/>
                      <a:pt x="82" y="77"/>
                      <a:pt x="81" y="77"/>
                    </a:cubicBezTo>
                    <a:moveTo>
                      <a:pt x="80" y="77"/>
                    </a:move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moveTo>
                      <a:pt x="62" y="76"/>
                    </a:moveTo>
                    <a:cubicBezTo>
                      <a:pt x="62" y="76"/>
                      <a:pt x="61" y="76"/>
                      <a:pt x="61" y="77"/>
                    </a:cubicBezTo>
                    <a:cubicBezTo>
                      <a:pt x="61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6"/>
                    </a:cubicBezTo>
                    <a:cubicBezTo>
                      <a:pt x="62" y="76"/>
                      <a:pt x="62" y="76"/>
                      <a:pt x="62" y="76"/>
                    </a:cubicBezTo>
                    <a:moveTo>
                      <a:pt x="71" y="75"/>
                    </a:moveTo>
                    <a:cubicBezTo>
                      <a:pt x="70" y="76"/>
                      <a:pt x="70" y="76"/>
                      <a:pt x="70" y="77"/>
                    </a:cubicBezTo>
                    <a:cubicBezTo>
                      <a:pt x="71" y="77"/>
                      <a:pt x="73" y="78"/>
                      <a:pt x="74" y="79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3" y="77"/>
                      <a:pt x="72" y="76"/>
                      <a:pt x="71" y="75"/>
                    </a:cubicBezTo>
                    <a:moveTo>
                      <a:pt x="77" y="75"/>
                    </a:moveTo>
                    <a:cubicBezTo>
                      <a:pt x="77" y="75"/>
                      <a:pt x="77" y="75"/>
                      <a:pt x="77" y="75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7" y="75"/>
                    </a:cubicBezTo>
                    <a:moveTo>
                      <a:pt x="60" y="75"/>
                    </a:moveTo>
                    <a:cubicBezTo>
                      <a:pt x="60" y="75"/>
                      <a:pt x="59" y="75"/>
                      <a:pt x="59" y="75"/>
                    </a:cubicBezTo>
                    <a:cubicBezTo>
                      <a:pt x="60" y="76"/>
                      <a:pt x="60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5"/>
                      <a:pt x="60" y="75"/>
                      <a:pt x="60" y="75"/>
                    </a:cubicBezTo>
                    <a:moveTo>
                      <a:pt x="71" y="75"/>
                    </a:moveTo>
                    <a:cubicBezTo>
                      <a:pt x="71" y="75"/>
                      <a:pt x="71" y="75"/>
                      <a:pt x="71" y="75"/>
                    </a:cubicBezTo>
                    <a:cubicBezTo>
                      <a:pt x="72" y="76"/>
                      <a:pt x="74" y="77"/>
                      <a:pt x="75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1" y="75"/>
                      <a:pt x="71" y="75"/>
                      <a:pt x="71" y="75"/>
                    </a:cubicBezTo>
                    <a:moveTo>
                      <a:pt x="96" y="75"/>
                    </a:moveTo>
                    <a:cubicBezTo>
                      <a:pt x="96" y="75"/>
                      <a:pt x="96" y="75"/>
                      <a:pt x="96" y="75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6" y="75"/>
                      <a:pt x="96" y="75"/>
                      <a:pt x="96" y="75"/>
                    </a:cubicBezTo>
                    <a:moveTo>
                      <a:pt x="70" y="74"/>
                    </a:moveTo>
                    <a:cubicBezTo>
                      <a:pt x="69" y="75"/>
                      <a:pt x="69" y="75"/>
                      <a:pt x="69" y="76"/>
                    </a:cubicBezTo>
                    <a:cubicBezTo>
                      <a:pt x="69" y="76"/>
                      <a:pt x="69" y="76"/>
                      <a:pt x="69" y="76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4"/>
                    </a:cubicBezTo>
                    <a:moveTo>
                      <a:pt x="60" y="78"/>
                    </a:moveTo>
                    <a:cubicBezTo>
                      <a:pt x="60" y="78"/>
                      <a:pt x="60" y="78"/>
                      <a:pt x="60" y="78"/>
                    </a:cubicBezTo>
                    <a:moveTo>
                      <a:pt x="57" y="74"/>
                    </a:moveTo>
                    <a:cubicBezTo>
                      <a:pt x="56" y="75"/>
                      <a:pt x="56" y="76"/>
                      <a:pt x="55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7" y="78"/>
                      <a:pt x="58" y="79"/>
                      <a:pt x="59" y="79"/>
                    </a:cubicBezTo>
                    <a:cubicBezTo>
                      <a:pt x="60" y="78"/>
                      <a:pt x="60" y="78"/>
                      <a:pt x="61" y="77"/>
                    </a:cubicBezTo>
                    <a:cubicBezTo>
                      <a:pt x="57" y="74"/>
                      <a:pt x="57" y="74"/>
                      <a:pt x="57" y="74"/>
                    </a:cubicBezTo>
                    <a:moveTo>
                      <a:pt x="63" y="74"/>
                    </a:moveTo>
                    <a:cubicBezTo>
                      <a:pt x="63" y="74"/>
                      <a:pt x="63" y="74"/>
                      <a:pt x="62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5"/>
                      <a:pt x="64" y="75"/>
                      <a:pt x="64" y="74"/>
                    </a:cubicBezTo>
                    <a:cubicBezTo>
                      <a:pt x="63" y="74"/>
                      <a:pt x="63" y="74"/>
                      <a:pt x="63" y="74"/>
                    </a:cubicBezTo>
                    <a:moveTo>
                      <a:pt x="70" y="74"/>
                    </a:move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5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74"/>
                      <a:pt x="70" y="74"/>
                      <a:pt x="70" y="74"/>
                    </a:cubicBezTo>
                    <a:moveTo>
                      <a:pt x="96" y="74"/>
                    </a:moveTo>
                    <a:cubicBezTo>
                      <a:pt x="96" y="74"/>
                      <a:pt x="96" y="74"/>
                      <a:pt x="96" y="74"/>
                    </a:cubicBezTo>
                    <a:cubicBezTo>
                      <a:pt x="97" y="75"/>
                      <a:pt x="97" y="75"/>
                      <a:pt x="98" y="76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75"/>
                      <a:pt x="97" y="74"/>
                      <a:pt x="96" y="74"/>
                    </a:cubicBezTo>
                    <a:moveTo>
                      <a:pt x="57" y="73"/>
                    </a:moveTo>
                    <a:cubicBezTo>
                      <a:pt x="57" y="73"/>
                      <a:pt x="57" y="74"/>
                      <a:pt x="57" y="74"/>
                    </a:cubicBezTo>
                    <a:cubicBezTo>
                      <a:pt x="58" y="74"/>
                      <a:pt x="58" y="75"/>
                      <a:pt x="59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59" y="74"/>
                      <a:pt x="58" y="74"/>
                      <a:pt x="57" y="73"/>
                    </a:cubicBezTo>
                    <a:moveTo>
                      <a:pt x="61" y="73"/>
                    </a:moveTo>
                    <a:cubicBezTo>
                      <a:pt x="61" y="73"/>
                      <a:pt x="61" y="73"/>
                      <a:pt x="60" y="73"/>
                    </a:cubicBezTo>
                    <a:cubicBezTo>
                      <a:pt x="61" y="74"/>
                      <a:pt x="62" y="74"/>
                      <a:pt x="62" y="74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62" y="73"/>
                      <a:pt x="61" y="73"/>
                      <a:pt x="61" y="73"/>
                    </a:cubicBezTo>
                    <a:moveTo>
                      <a:pt x="97" y="73"/>
                    </a:moveTo>
                    <a:cubicBezTo>
                      <a:pt x="97" y="73"/>
                      <a:pt x="96" y="73"/>
                      <a:pt x="96" y="73"/>
                    </a:cubicBezTo>
                    <a:cubicBezTo>
                      <a:pt x="97" y="73"/>
                      <a:pt x="97" y="73"/>
                      <a:pt x="97" y="73"/>
                    </a:cubicBezTo>
                    <a:cubicBezTo>
                      <a:pt x="98" y="74"/>
                      <a:pt x="98" y="74"/>
                      <a:pt x="99" y="74"/>
                    </a:cubicBezTo>
                    <a:cubicBezTo>
                      <a:pt x="99" y="74"/>
                      <a:pt x="99" y="74"/>
                      <a:pt x="99" y="74"/>
                    </a:cubicBezTo>
                    <a:cubicBezTo>
                      <a:pt x="97" y="73"/>
                      <a:pt x="97" y="73"/>
                      <a:pt x="97" y="73"/>
                    </a:cubicBezTo>
                    <a:moveTo>
                      <a:pt x="97" y="72"/>
                    </a:moveTo>
                    <a:cubicBezTo>
                      <a:pt x="97" y="72"/>
                      <a:pt x="97" y="72"/>
                      <a:pt x="97" y="72"/>
                    </a:cubicBezTo>
                    <a:cubicBezTo>
                      <a:pt x="99" y="74"/>
                      <a:pt x="99" y="74"/>
                      <a:pt x="99" y="74"/>
                    </a:cubicBezTo>
                    <a:cubicBezTo>
                      <a:pt x="99" y="73"/>
                      <a:pt x="99" y="73"/>
                      <a:pt x="99" y="73"/>
                    </a:cubicBezTo>
                    <a:cubicBezTo>
                      <a:pt x="98" y="73"/>
                      <a:pt x="98" y="73"/>
                      <a:pt x="97" y="72"/>
                    </a:cubicBezTo>
                    <a:moveTo>
                      <a:pt x="72" y="72"/>
                    </a:moveTo>
                    <a:cubicBezTo>
                      <a:pt x="72" y="72"/>
                      <a:pt x="72" y="72"/>
                      <a:pt x="72" y="72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5" y="74"/>
                      <a:pt x="74" y="73"/>
                      <a:pt x="72" y="72"/>
                    </a:cubicBezTo>
                    <a:moveTo>
                      <a:pt x="84" y="72"/>
                    </a:moveTo>
                    <a:cubicBezTo>
                      <a:pt x="82" y="74"/>
                      <a:pt x="82" y="74"/>
                      <a:pt x="82" y="74"/>
                    </a:cubicBezTo>
                    <a:cubicBezTo>
                      <a:pt x="82" y="75"/>
                      <a:pt x="81" y="76"/>
                      <a:pt x="81" y="76"/>
                    </a:cubicBezTo>
                    <a:cubicBezTo>
                      <a:pt x="82" y="77"/>
                      <a:pt x="84" y="78"/>
                      <a:pt x="85" y="78"/>
                    </a:cubicBezTo>
                    <a:cubicBezTo>
                      <a:pt x="86" y="77"/>
                      <a:pt x="87" y="75"/>
                      <a:pt x="87" y="74"/>
                    </a:cubicBezTo>
                    <a:cubicBezTo>
                      <a:pt x="84" y="72"/>
                      <a:pt x="84" y="72"/>
                      <a:pt x="84" y="72"/>
                    </a:cubicBezTo>
                    <a:moveTo>
                      <a:pt x="58" y="71"/>
                    </a:moveTo>
                    <a:cubicBezTo>
                      <a:pt x="58" y="72"/>
                      <a:pt x="58" y="72"/>
                      <a:pt x="58" y="72"/>
                    </a:cubicBezTo>
                    <a:cubicBezTo>
                      <a:pt x="59" y="72"/>
                      <a:pt x="60" y="73"/>
                      <a:pt x="60" y="73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60" y="72"/>
                      <a:pt x="59" y="72"/>
                      <a:pt x="58" y="71"/>
                    </a:cubicBezTo>
                    <a:moveTo>
                      <a:pt x="71" y="71"/>
                    </a:moveTo>
                    <a:cubicBezTo>
                      <a:pt x="71" y="71"/>
                      <a:pt x="71" y="72"/>
                      <a:pt x="71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1" y="71"/>
                      <a:pt x="71" y="71"/>
                    </a:cubicBezTo>
                    <a:moveTo>
                      <a:pt x="83" y="71"/>
                    </a:moveTo>
                    <a:cubicBezTo>
                      <a:pt x="82" y="73"/>
                      <a:pt x="82" y="74"/>
                      <a:pt x="81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4"/>
                      <a:pt x="83" y="73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moveTo>
                      <a:pt x="65" y="71"/>
                    </a:moveTo>
                    <a:cubicBezTo>
                      <a:pt x="64" y="72"/>
                      <a:pt x="64" y="72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5" y="72"/>
                      <a:pt x="65" y="72"/>
                    </a:cubicBezTo>
                    <a:cubicBezTo>
                      <a:pt x="65" y="72"/>
                      <a:pt x="65" y="71"/>
                      <a:pt x="65" y="71"/>
                    </a:cubicBezTo>
                    <a:moveTo>
                      <a:pt x="65" y="71"/>
                    </a:move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moveTo>
                      <a:pt x="84" y="71"/>
                    </a:moveTo>
                    <a:cubicBezTo>
                      <a:pt x="84" y="71"/>
                      <a:pt x="84" y="71"/>
                      <a:pt x="84" y="71"/>
                    </a:cubicBezTo>
                    <a:cubicBezTo>
                      <a:pt x="85" y="72"/>
                      <a:pt x="86" y="73"/>
                      <a:pt x="88" y="74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4" y="71"/>
                      <a:pt x="84" y="71"/>
                      <a:pt x="84" y="71"/>
                    </a:cubicBezTo>
                    <a:moveTo>
                      <a:pt x="84" y="70"/>
                    </a:moveTo>
                    <a:cubicBezTo>
                      <a:pt x="84" y="71"/>
                      <a:pt x="84" y="71"/>
                      <a:pt x="84" y="71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4" y="71"/>
                      <a:pt x="84" y="71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moveTo>
                      <a:pt x="62" y="70"/>
                    </a:moveTo>
                    <a:cubicBezTo>
                      <a:pt x="62" y="71"/>
                      <a:pt x="62" y="71"/>
                      <a:pt x="61" y="72"/>
                    </a:cubicBezTo>
                    <a:cubicBezTo>
                      <a:pt x="62" y="72"/>
                      <a:pt x="63" y="72"/>
                      <a:pt x="63" y="73"/>
                    </a:cubicBezTo>
                    <a:cubicBezTo>
                      <a:pt x="64" y="72"/>
                      <a:pt x="64" y="72"/>
                      <a:pt x="64" y="71"/>
                    </a:cubicBezTo>
                    <a:cubicBezTo>
                      <a:pt x="64" y="71"/>
                      <a:pt x="63" y="70"/>
                      <a:pt x="62" y="70"/>
                    </a:cubicBezTo>
                    <a:moveTo>
                      <a:pt x="63" y="70"/>
                    </a:move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4" y="70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3" y="70"/>
                      <a:pt x="63" y="70"/>
                      <a:pt x="63" y="70"/>
                    </a:cubicBezTo>
                    <a:moveTo>
                      <a:pt x="81" y="70"/>
                    </a:moveTo>
                    <a:cubicBezTo>
                      <a:pt x="80" y="71"/>
                      <a:pt x="79" y="73"/>
                      <a:pt x="78" y="74"/>
                    </a:cubicBezTo>
                    <a:cubicBezTo>
                      <a:pt x="78" y="74"/>
                      <a:pt x="78" y="74"/>
                      <a:pt x="78" y="75"/>
                    </a:cubicBezTo>
                    <a:cubicBezTo>
                      <a:pt x="79" y="73"/>
                      <a:pt x="80" y="71"/>
                      <a:pt x="81" y="70"/>
                    </a:cubicBezTo>
                    <a:cubicBezTo>
                      <a:pt x="81" y="70"/>
                      <a:pt x="81" y="70"/>
                      <a:pt x="81" y="70"/>
                    </a:cubicBezTo>
                    <a:moveTo>
                      <a:pt x="98" y="69"/>
                    </a:moveTo>
                    <a:cubicBezTo>
                      <a:pt x="98" y="70"/>
                      <a:pt x="98" y="70"/>
                      <a:pt x="98" y="70"/>
                    </a:cubicBezTo>
                    <a:cubicBezTo>
                      <a:pt x="99" y="70"/>
                      <a:pt x="100" y="71"/>
                      <a:pt x="100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1" y="71"/>
                      <a:pt x="100" y="71"/>
                      <a:pt x="100" y="71"/>
                    </a:cubicBezTo>
                    <a:cubicBezTo>
                      <a:pt x="100" y="70"/>
                      <a:pt x="99" y="70"/>
                      <a:pt x="98" y="69"/>
                    </a:cubicBezTo>
                    <a:moveTo>
                      <a:pt x="81" y="69"/>
                    </a:moveTo>
                    <a:cubicBezTo>
                      <a:pt x="81" y="69"/>
                      <a:pt x="81" y="69"/>
                      <a:pt x="81" y="69"/>
                    </a:cubicBezTo>
                    <a:cubicBezTo>
                      <a:pt x="81" y="69"/>
                      <a:pt x="81" y="69"/>
                      <a:pt x="81" y="70"/>
                    </a:cubicBezTo>
                    <a:cubicBezTo>
                      <a:pt x="81" y="69"/>
                      <a:pt x="82" y="69"/>
                      <a:pt x="82" y="69"/>
                    </a:cubicBezTo>
                    <a:cubicBezTo>
                      <a:pt x="81" y="69"/>
                      <a:pt x="81" y="69"/>
                      <a:pt x="81" y="69"/>
                    </a:cubicBezTo>
                    <a:moveTo>
                      <a:pt x="60" y="68"/>
                    </a:moveTo>
                    <a:cubicBezTo>
                      <a:pt x="60" y="69"/>
                      <a:pt x="59" y="70"/>
                      <a:pt x="59" y="70"/>
                    </a:cubicBezTo>
                    <a:cubicBezTo>
                      <a:pt x="60" y="71"/>
                      <a:pt x="61" y="71"/>
                      <a:pt x="61" y="72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69"/>
                      <a:pt x="61" y="69"/>
                      <a:pt x="60" y="68"/>
                    </a:cubicBezTo>
                    <a:moveTo>
                      <a:pt x="66" y="68"/>
                    </a:moveTo>
                    <a:cubicBezTo>
                      <a:pt x="66" y="69"/>
                      <a:pt x="66" y="69"/>
                      <a:pt x="66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6" y="68"/>
                    </a:cubicBezTo>
                    <a:moveTo>
                      <a:pt x="86" y="68"/>
                    </a:moveTo>
                    <a:cubicBezTo>
                      <a:pt x="86" y="69"/>
                      <a:pt x="86" y="69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90" y="70"/>
                    </a:cubicBezTo>
                    <a:cubicBezTo>
                      <a:pt x="88" y="69"/>
                      <a:pt x="87" y="69"/>
                      <a:pt x="86" y="68"/>
                    </a:cubicBezTo>
                    <a:moveTo>
                      <a:pt x="85" y="68"/>
                    </a:move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moveTo>
                      <a:pt x="86" y="67"/>
                    </a:move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moveTo>
                      <a:pt x="64" y="67"/>
                    </a:moveTo>
                    <a:cubicBezTo>
                      <a:pt x="64" y="67"/>
                      <a:pt x="64" y="68"/>
                      <a:pt x="64" y="68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8"/>
                      <a:pt x="66" y="68"/>
                    </a:cubicBezTo>
                    <a:cubicBezTo>
                      <a:pt x="65" y="68"/>
                      <a:pt x="65" y="68"/>
                      <a:pt x="64" y="67"/>
                    </a:cubicBezTo>
                    <a:moveTo>
                      <a:pt x="87" y="67"/>
                    </a:moveTo>
                    <a:cubicBezTo>
                      <a:pt x="87" y="67"/>
                      <a:pt x="87" y="67"/>
                      <a:pt x="87" y="67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8"/>
                    </a:cubicBezTo>
                    <a:cubicBezTo>
                      <a:pt x="89" y="68"/>
                      <a:pt x="88" y="67"/>
                      <a:pt x="87" y="67"/>
                    </a:cubicBezTo>
                    <a:moveTo>
                      <a:pt x="75" y="66"/>
                    </a:moveTo>
                    <a:cubicBezTo>
                      <a:pt x="74" y="68"/>
                      <a:pt x="74" y="70"/>
                      <a:pt x="73" y="71"/>
                    </a:cubicBezTo>
                    <a:cubicBezTo>
                      <a:pt x="74" y="72"/>
                      <a:pt x="76" y="73"/>
                      <a:pt x="77" y="74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5" y="66"/>
                      <a:pt x="75" y="66"/>
                      <a:pt x="75" y="66"/>
                    </a:cubicBezTo>
                    <a:moveTo>
                      <a:pt x="86" y="66"/>
                    </a:moveTo>
                    <a:cubicBezTo>
                      <a:pt x="86" y="66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moveTo>
                      <a:pt x="83" y="66"/>
                    </a:moveTo>
                    <a:cubicBezTo>
                      <a:pt x="83" y="66"/>
                      <a:pt x="82" y="66"/>
                      <a:pt x="82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7"/>
                      <a:pt x="83" y="67"/>
                      <a:pt x="83" y="66"/>
                    </a:cubicBezTo>
                    <a:cubicBezTo>
                      <a:pt x="83" y="66"/>
                      <a:pt x="83" y="66"/>
                      <a:pt x="83" y="66"/>
                    </a:cubicBezTo>
                    <a:moveTo>
                      <a:pt x="74" y="66"/>
                    </a:moveTo>
                    <a:cubicBezTo>
                      <a:pt x="73" y="67"/>
                      <a:pt x="72" y="69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4" y="66"/>
                      <a:pt x="74" y="66"/>
                      <a:pt x="74" y="66"/>
                    </a:cubicBezTo>
                    <a:moveTo>
                      <a:pt x="83" y="66"/>
                    </a:move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6"/>
                      <a:pt x="83" y="66"/>
                      <a:pt x="83" y="66"/>
                    </a:cubicBezTo>
                    <a:moveTo>
                      <a:pt x="62" y="66"/>
                    </a:move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7"/>
                      <a:pt x="64" y="67"/>
                      <a:pt x="64" y="67"/>
                    </a:cubicBezTo>
                    <a:cubicBezTo>
                      <a:pt x="63" y="67"/>
                      <a:pt x="62" y="66"/>
                      <a:pt x="62" y="66"/>
                    </a:cubicBezTo>
                    <a:moveTo>
                      <a:pt x="76" y="65"/>
                    </a:moveTo>
                    <a:cubicBezTo>
                      <a:pt x="76" y="66"/>
                      <a:pt x="76" y="66"/>
                      <a:pt x="76" y="66"/>
                    </a:cubicBezTo>
                    <a:cubicBezTo>
                      <a:pt x="77" y="67"/>
                      <a:pt x="79" y="68"/>
                      <a:pt x="80" y="69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6" y="65"/>
                      <a:pt x="76" y="65"/>
                      <a:pt x="76" y="65"/>
                    </a:cubicBezTo>
                    <a:moveTo>
                      <a:pt x="83" y="65"/>
                    </a:move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5"/>
                      <a:pt x="83" y="65"/>
                    </a:cubicBezTo>
                    <a:moveTo>
                      <a:pt x="75" y="65"/>
                    </a:moveTo>
                    <a:cubicBezTo>
                      <a:pt x="75" y="65"/>
                      <a:pt x="75" y="65"/>
                      <a:pt x="74" y="65"/>
                    </a:cubicBezTo>
                    <a:cubicBezTo>
                      <a:pt x="75" y="65"/>
                      <a:pt x="75" y="66"/>
                      <a:pt x="75" y="66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moveTo>
                      <a:pt x="89" y="64"/>
                    </a:moveTo>
                    <a:cubicBezTo>
                      <a:pt x="88" y="65"/>
                      <a:pt x="88" y="65"/>
                      <a:pt x="88" y="65"/>
                    </a:cubicBezTo>
                    <a:cubicBezTo>
                      <a:pt x="89" y="65"/>
                      <a:pt x="90" y="66"/>
                      <a:pt x="92" y="66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1" y="65"/>
                      <a:pt x="90" y="65"/>
                      <a:pt x="89" y="64"/>
                    </a:cubicBezTo>
                    <a:moveTo>
                      <a:pt x="88" y="64"/>
                    </a:moveTo>
                    <a:cubicBezTo>
                      <a:pt x="87" y="64"/>
                      <a:pt x="87" y="64"/>
                      <a:pt x="87" y="64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moveTo>
                      <a:pt x="77" y="63"/>
                    </a:moveTo>
                    <a:cubicBezTo>
                      <a:pt x="77" y="63"/>
                      <a:pt x="77" y="63"/>
                      <a:pt x="77" y="63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6"/>
                      <a:pt x="82" y="66"/>
                      <a:pt x="81" y="66"/>
                    </a:cubicBezTo>
                    <a:cubicBezTo>
                      <a:pt x="77" y="63"/>
                      <a:pt x="77" y="63"/>
                      <a:pt x="77" y="63"/>
                    </a:cubicBezTo>
                    <a:moveTo>
                      <a:pt x="70" y="63"/>
                    </a:moveTo>
                    <a:cubicBezTo>
                      <a:pt x="69" y="65"/>
                      <a:pt x="68" y="66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8" y="67"/>
                      <a:pt x="69" y="65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moveTo>
                      <a:pt x="76" y="62"/>
                    </a:moveTo>
                    <a:cubicBezTo>
                      <a:pt x="76" y="62"/>
                      <a:pt x="76" y="62"/>
                      <a:pt x="76" y="63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6" y="62"/>
                      <a:pt x="76" y="62"/>
                      <a:pt x="76" y="62"/>
                    </a:cubicBezTo>
                    <a:moveTo>
                      <a:pt x="85" y="62"/>
                    </a:moveTo>
                    <a:cubicBezTo>
                      <a:pt x="85" y="62"/>
                      <a:pt x="85" y="63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3"/>
                      <a:pt x="85" y="63"/>
                      <a:pt x="86" y="62"/>
                    </a:cubicBezTo>
                    <a:cubicBezTo>
                      <a:pt x="85" y="62"/>
                      <a:pt x="85" y="62"/>
                      <a:pt x="85" y="62"/>
                    </a:cubicBezTo>
                    <a:moveTo>
                      <a:pt x="78" y="62"/>
                    </a:moveTo>
                    <a:cubicBezTo>
                      <a:pt x="77" y="62"/>
                      <a:pt x="77" y="62"/>
                      <a:pt x="77" y="63"/>
                    </a:cubicBezTo>
                    <a:cubicBezTo>
                      <a:pt x="79" y="64"/>
                      <a:pt x="81" y="65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4"/>
                      <a:pt x="79" y="63"/>
                      <a:pt x="78" y="62"/>
                    </a:cubicBezTo>
                    <a:moveTo>
                      <a:pt x="70" y="62"/>
                    </a:moveTo>
                    <a:cubicBezTo>
                      <a:pt x="70" y="62"/>
                      <a:pt x="70" y="62"/>
                      <a:pt x="70" y="62"/>
                    </a:cubicBezTo>
                    <a:cubicBezTo>
                      <a:pt x="70" y="63"/>
                      <a:pt x="70" y="63"/>
                      <a:pt x="71" y="63"/>
                    </a:cubicBezTo>
                    <a:cubicBezTo>
                      <a:pt x="71" y="63"/>
                      <a:pt x="71" y="63"/>
                      <a:pt x="71" y="62"/>
                    </a:cubicBezTo>
                    <a:cubicBezTo>
                      <a:pt x="70" y="62"/>
                      <a:pt x="70" y="62"/>
                      <a:pt x="70" y="62"/>
                    </a:cubicBezTo>
                    <a:moveTo>
                      <a:pt x="78" y="62"/>
                    </a:moveTo>
                    <a:cubicBezTo>
                      <a:pt x="78" y="62"/>
                      <a:pt x="78" y="62"/>
                      <a:pt x="78" y="62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1" y="64"/>
                      <a:pt x="80" y="63"/>
                      <a:pt x="78" y="62"/>
                    </a:cubicBezTo>
                    <a:moveTo>
                      <a:pt x="68" y="62"/>
                    </a:moveTo>
                    <a:cubicBezTo>
                      <a:pt x="67" y="63"/>
                      <a:pt x="66" y="65"/>
                      <a:pt x="65" y="67"/>
                    </a:cubicBezTo>
                    <a:cubicBezTo>
                      <a:pt x="65" y="67"/>
                      <a:pt x="66" y="67"/>
                      <a:pt x="66" y="68"/>
                    </a:cubicBezTo>
                    <a:cubicBezTo>
                      <a:pt x="67" y="66"/>
                      <a:pt x="68" y="64"/>
                      <a:pt x="69" y="63"/>
                    </a:cubicBezTo>
                    <a:cubicBezTo>
                      <a:pt x="69" y="62"/>
                      <a:pt x="68" y="62"/>
                      <a:pt x="68" y="62"/>
                    </a:cubicBezTo>
                    <a:moveTo>
                      <a:pt x="77" y="61"/>
                    </a:move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2"/>
                      <a:pt x="77" y="62"/>
                      <a:pt x="77" y="62"/>
                    </a:cubicBezTo>
                    <a:cubicBezTo>
                      <a:pt x="77" y="62"/>
                      <a:pt x="77" y="62"/>
                      <a:pt x="77" y="62"/>
                    </a:cubicBezTo>
                    <a:cubicBezTo>
                      <a:pt x="77" y="62"/>
                      <a:pt x="77" y="62"/>
                      <a:pt x="77" y="61"/>
                    </a:cubicBezTo>
                    <a:moveTo>
                      <a:pt x="106" y="61"/>
                    </a:moveTo>
                    <a:cubicBezTo>
                      <a:pt x="104" y="64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4" y="64"/>
                    </a:cubicBezTo>
                    <a:cubicBezTo>
                      <a:pt x="103" y="64"/>
                      <a:pt x="103" y="64"/>
                      <a:pt x="103" y="64"/>
                    </a:cubicBezTo>
                    <a:cubicBezTo>
                      <a:pt x="103" y="64"/>
                      <a:pt x="103" y="64"/>
                      <a:pt x="103" y="64"/>
                    </a:cubicBezTo>
                    <a:cubicBezTo>
                      <a:pt x="103" y="64"/>
                      <a:pt x="103" y="64"/>
                      <a:pt x="103" y="64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1" y="63"/>
                      <a:pt x="101" y="64"/>
                      <a:pt x="101" y="64"/>
                    </a:cubicBezTo>
                    <a:cubicBezTo>
                      <a:pt x="100" y="66"/>
                      <a:pt x="99" y="68"/>
                      <a:pt x="98" y="69"/>
                    </a:cubicBezTo>
                    <a:cubicBezTo>
                      <a:pt x="99" y="70"/>
                      <a:pt x="100" y="70"/>
                      <a:pt x="101" y="71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7" y="72"/>
                      <a:pt x="109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2"/>
                      <a:pt x="107" y="72"/>
                      <a:pt x="107" y="72"/>
                    </a:cubicBezTo>
                    <a:cubicBezTo>
                      <a:pt x="107" y="72"/>
                      <a:pt x="107" y="72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5" y="78"/>
                      <a:pt x="105" y="78"/>
                      <a:pt x="105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9"/>
                      <a:pt x="106" y="79"/>
                    </a:cubicBezTo>
                    <a:cubicBezTo>
                      <a:pt x="108" y="75"/>
                      <a:pt x="108" y="75"/>
                      <a:pt x="108" y="75"/>
                    </a:cubicBezTo>
                    <a:cubicBezTo>
                      <a:pt x="108" y="74"/>
                      <a:pt x="108" y="74"/>
                      <a:pt x="108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10" y="74"/>
                      <a:pt x="111" y="74"/>
                      <a:pt x="111" y="74"/>
                    </a:cubicBezTo>
                    <a:cubicBezTo>
                      <a:pt x="111" y="74"/>
                      <a:pt x="108" y="73"/>
                      <a:pt x="106" y="71"/>
                    </a:cubicBezTo>
                    <a:cubicBezTo>
                      <a:pt x="104" y="70"/>
                      <a:pt x="103" y="70"/>
                      <a:pt x="102" y="69"/>
                    </a:cubicBezTo>
                    <a:cubicBezTo>
                      <a:pt x="106" y="61"/>
                      <a:pt x="106" y="61"/>
                      <a:pt x="106" y="61"/>
                    </a:cubicBezTo>
                    <a:moveTo>
                      <a:pt x="68" y="61"/>
                    </a:moveTo>
                    <a:cubicBezTo>
                      <a:pt x="68" y="61"/>
                      <a:pt x="68" y="61"/>
                      <a:pt x="68" y="61"/>
                    </a:cubicBezTo>
                    <a:cubicBezTo>
                      <a:pt x="68" y="62"/>
                      <a:pt x="69" y="62"/>
                      <a:pt x="70" y="6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68" y="61"/>
                      <a:pt x="68" y="61"/>
                      <a:pt x="68" y="61"/>
                    </a:cubicBezTo>
                    <a:moveTo>
                      <a:pt x="65" y="60"/>
                    </a:moveTo>
                    <a:cubicBezTo>
                      <a:pt x="64" y="62"/>
                      <a:pt x="63" y="63"/>
                      <a:pt x="62" y="65"/>
                    </a:cubicBezTo>
                    <a:cubicBezTo>
                      <a:pt x="63" y="66"/>
                      <a:pt x="63" y="66"/>
                      <a:pt x="64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6" y="61"/>
                      <a:pt x="66" y="60"/>
                      <a:pt x="65" y="60"/>
                    </a:cubicBezTo>
                    <a:moveTo>
                      <a:pt x="79" y="59"/>
                    </a:moveTo>
                    <a:cubicBezTo>
                      <a:pt x="79" y="59"/>
                      <a:pt x="79" y="59"/>
                      <a:pt x="79" y="59"/>
                    </a:cubicBezTo>
                    <a:cubicBezTo>
                      <a:pt x="81" y="60"/>
                      <a:pt x="82" y="61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61"/>
                      <a:pt x="81" y="60"/>
                      <a:pt x="79" y="59"/>
                    </a:cubicBezTo>
                    <a:moveTo>
                      <a:pt x="65" y="59"/>
                    </a:moveTo>
                    <a:cubicBezTo>
                      <a:pt x="65" y="59"/>
                      <a:pt x="65" y="59"/>
                      <a:pt x="65" y="59"/>
                    </a:cubicBezTo>
                    <a:cubicBezTo>
                      <a:pt x="66" y="60"/>
                      <a:pt x="67" y="60"/>
                      <a:pt x="67" y="61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5" y="59"/>
                      <a:pt x="65" y="59"/>
                      <a:pt x="65" y="59"/>
                    </a:cubicBezTo>
                    <a:moveTo>
                      <a:pt x="72" y="59"/>
                    </a:move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3" y="60"/>
                      <a:pt x="73" y="59"/>
                      <a:pt x="73" y="59"/>
                    </a:cubicBezTo>
                    <a:cubicBezTo>
                      <a:pt x="73" y="59"/>
                      <a:pt x="72" y="59"/>
                      <a:pt x="72" y="59"/>
                    </a:cubicBezTo>
                    <a:moveTo>
                      <a:pt x="78" y="58"/>
                    </a:move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8" y="58"/>
                      <a:pt x="78" y="58"/>
                    </a:cubicBezTo>
                    <a:moveTo>
                      <a:pt x="92" y="57"/>
                    </a:moveTo>
                    <a:cubicBezTo>
                      <a:pt x="91" y="59"/>
                      <a:pt x="90" y="61"/>
                      <a:pt x="89" y="63"/>
                    </a:cubicBezTo>
                    <a:cubicBezTo>
                      <a:pt x="89" y="64"/>
                      <a:pt x="89" y="64"/>
                      <a:pt x="89" y="64"/>
                    </a:cubicBezTo>
                    <a:cubicBezTo>
                      <a:pt x="90" y="65"/>
                      <a:pt x="91" y="65"/>
                      <a:pt x="92" y="66"/>
                    </a:cubicBezTo>
                    <a:cubicBezTo>
                      <a:pt x="93" y="64"/>
                      <a:pt x="94" y="62"/>
                      <a:pt x="96" y="59"/>
                    </a:cubicBezTo>
                    <a:cubicBezTo>
                      <a:pt x="92" y="57"/>
                      <a:pt x="92" y="57"/>
                      <a:pt x="92" y="57"/>
                    </a:cubicBezTo>
                    <a:moveTo>
                      <a:pt x="70" y="57"/>
                    </a:move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9"/>
                      <a:pt x="71" y="59"/>
                      <a:pt x="71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1" y="58"/>
                      <a:pt x="71" y="58"/>
                      <a:pt x="70" y="57"/>
                    </a:cubicBezTo>
                    <a:moveTo>
                      <a:pt x="105" y="57"/>
                    </a:moveTo>
                    <a:cubicBezTo>
                      <a:pt x="104" y="58"/>
                      <a:pt x="104" y="59"/>
                      <a:pt x="103" y="60"/>
                    </a:cubicBezTo>
                    <a:cubicBezTo>
                      <a:pt x="104" y="60"/>
                      <a:pt x="105" y="61"/>
                      <a:pt x="105" y="61"/>
                    </a:cubicBezTo>
                    <a:cubicBezTo>
                      <a:pt x="105" y="61"/>
                      <a:pt x="104" y="60"/>
                      <a:pt x="103" y="60"/>
                    </a:cubicBezTo>
                    <a:cubicBezTo>
                      <a:pt x="103" y="60"/>
                      <a:pt x="103" y="61"/>
                      <a:pt x="103" y="61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1"/>
                      <a:pt x="106" y="60"/>
                      <a:pt x="107" y="60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5" y="57"/>
                      <a:pt x="105" y="57"/>
                      <a:pt x="105" y="57"/>
                    </a:cubicBezTo>
                    <a:moveTo>
                      <a:pt x="91" y="57"/>
                    </a:moveTo>
                    <a:cubicBezTo>
                      <a:pt x="90" y="59"/>
                      <a:pt x="89" y="61"/>
                      <a:pt x="88" y="63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9" y="61"/>
                      <a:pt x="90" y="59"/>
                      <a:pt x="92" y="57"/>
                    </a:cubicBezTo>
                    <a:cubicBezTo>
                      <a:pt x="91" y="57"/>
                      <a:pt x="91" y="57"/>
                      <a:pt x="91" y="57"/>
                    </a:cubicBezTo>
                    <a:moveTo>
                      <a:pt x="74" y="56"/>
                    </a:moveTo>
                    <a:cubicBezTo>
                      <a:pt x="74" y="56"/>
                      <a:pt x="74" y="56"/>
                      <a:pt x="74" y="56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4" y="56"/>
                      <a:pt x="74" y="56"/>
                      <a:pt x="74" y="56"/>
                    </a:cubicBezTo>
                    <a:moveTo>
                      <a:pt x="67" y="56"/>
                    </a:moveTo>
                    <a:cubicBezTo>
                      <a:pt x="67" y="56"/>
                      <a:pt x="67" y="56"/>
                      <a:pt x="67" y="56"/>
                    </a:cubicBezTo>
                    <a:cubicBezTo>
                      <a:pt x="67" y="57"/>
                      <a:pt x="68" y="57"/>
                      <a:pt x="69" y="58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9" y="57"/>
                      <a:pt x="68" y="56"/>
                      <a:pt x="67" y="56"/>
                    </a:cubicBezTo>
                    <a:moveTo>
                      <a:pt x="89" y="55"/>
                    </a:moveTo>
                    <a:cubicBezTo>
                      <a:pt x="87" y="59"/>
                      <a:pt x="87" y="59"/>
                      <a:pt x="87" y="59"/>
                    </a:cubicBezTo>
                    <a:cubicBezTo>
                      <a:pt x="86" y="60"/>
                      <a:pt x="86" y="61"/>
                      <a:pt x="85" y="62"/>
                    </a:cubicBezTo>
                    <a:cubicBezTo>
                      <a:pt x="85" y="62"/>
                      <a:pt x="85" y="62"/>
                      <a:pt x="86" y="62"/>
                    </a:cubicBezTo>
                    <a:cubicBezTo>
                      <a:pt x="87" y="60"/>
                      <a:pt x="88" y="58"/>
                      <a:pt x="90" y="56"/>
                    </a:cubicBezTo>
                    <a:cubicBezTo>
                      <a:pt x="89" y="55"/>
                      <a:pt x="89" y="55"/>
                      <a:pt x="89" y="55"/>
                    </a:cubicBezTo>
                    <a:moveTo>
                      <a:pt x="94" y="54"/>
                    </a:moveTo>
                    <a:cubicBezTo>
                      <a:pt x="94" y="55"/>
                      <a:pt x="94" y="55"/>
                      <a:pt x="94" y="55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6"/>
                    </a:cubicBezTo>
                    <a:cubicBezTo>
                      <a:pt x="96" y="56"/>
                      <a:pt x="95" y="55"/>
                      <a:pt x="94" y="54"/>
                    </a:cubicBezTo>
                    <a:moveTo>
                      <a:pt x="93" y="54"/>
                    </a:moveTo>
                    <a:cubicBezTo>
                      <a:pt x="93" y="54"/>
                      <a:pt x="93" y="54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3" y="55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3" y="54"/>
                    </a:cubicBezTo>
                    <a:moveTo>
                      <a:pt x="91" y="52"/>
                    </a:moveTo>
                    <a:cubicBezTo>
                      <a:pt x="90" y="53"/>
                      <a:pt x="90" y="53"/>
                      <a:pt x="90" y="53"/>
                    </a:cubicBezTo>
                    <a:cubicBezTo>
                      <a:pt x="91" y="54"/>
                      <a:pt x="91" y="54"/>
                      <a:pt x="91" y="54"/>
                    </a:cubicBezTo>
                    <a:cubicBezTo>
                      <a:pt x="91" y="53"/>
                      <a:pt x="91" y="53"/>
                      <a:pt x="91" y="53"/>
                    </a:cubicBezTo>
                    <a:cubicBezTo>
                      <a:pt x="91" y="53"/>
                      <a:pt x="91" y="53"/>
                      <a:pt x="91" y="52"/>
                    </a:cubicBezTo>
                    <a:moveTo>
                      <a:pt x="96" y="52"/>
                    </a:moveTo>
                    <a:cubicBezTo>
                      <a:pt x="95" y="53"/>
                      <a:pt x="95" y="53"/>
                      <a:pt x="94" y="54"/>
                    </a:cubicBezTo>
                    <a:cubicBezTo>
                      <a:pt x="95" y="55"/>
                      <a:pt x="96" y="56"/>
                      <a:pt x="97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5"/>
                      <a:pt x="99" y="55"/>
                      <a:pt x="99" y="54"/>
                    </a:cubicBezTo>
                    <a:cubicBezTo>
                      <a:pt x="96" y="52"/>
                      <a:pt x="96" y="52"/>
                      <a:pt x="96" y="52"/>
                    </a:cubicBezTo>
                    <a:moveTo>
                      <a:pt x="107" y="52"/>
                    </a:moveTo>
                    <a:cubicBezTo>
                      <a:pt x="107" y="52"/>
                      <a:pt x="107" y="52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7" y="53"/>
                      <a:pt x="108" y="52"/>
                      <a:pt x="108" y="52"/>
                    </a:cubicBezTo>
                    <a:cubicBezTo>
                      <a:pt x="108" y="52"/>
                      <a:pt x="108" y="52"/>
                      <a:pt x="107" y="52"/>
                    </a:cubicBezTo>
                    <a:moveTo>
                      <a:pt x="83" y="52"/>
                    </a:moveTo>
                    <a:cubicBezTo>
                      <a:pt x="82" y="54"/>
                      <a:pt x="81" y="57"/>
                      <a:pt x="79" y="59"/>
                    </a:cubicBezTo>
                    <a:cubicBezTo>
                      <a:pt x="81" y="60"/>
                      <a:pt x="83" y="61"/>
                      <a:pt x="84" y="62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5" y="54"/>
                      <a:pt x="85" y="53"/>
                    </a:cubicBezTo>
                    <a:cubicBezTo>
                      <a:pt x="83" y="52"/>
                      <a:pt x="83" y="52"/>
                      <a:pt x="83" y="52"/>
                    </a:cubicBezTo>
                    <a:moveTo>
                      <a:pt x="95" y="51"/>
                    </a:moveTo>
                    <a:cubicBezTo>
                      <a:pt x="94" y="52"/>
                      <a:pt x="94" y="53"/>
                      <a:pt x="93" y="54"/>
                    </a:cubicBezTo>
                    <a:cubicBezTo>
                      <a:pt x="93" y="54"/>
                      <a:pt x="93" y="54"/>
                      <a:pt x="93" y="54"/>
                    </a:cubicBezTo>
                    <a:cubicBezTo>
                      <a:pt x="94" y="53"/>
                      <a:pt x="94" y="52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moveTo>
                      <a:pt x="82" y="51"/>
                    </a:moveTo>
                    <a:cubicBezTo>
                      <a:pt x="81" y="53"/>
                      <a:pt x="80" y="56"/>
                      <a:pt x="78" y="58"/>
                    </a:cubicBezTo>
                    <a:cubicBezTo>
                      <a:pt x="78" y="58"/>
                      <a:pt x="79" y="59"/>
                      <a:pt x="79" y="59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2" y="51"/>
                      <a:pt x="82" y="51"/>
                      <a:pt x="82" y="51"/>
                    </a:cubicBezTo>
                    <a:moveTo>
                      <a:pt x="87" y="50"/>
                    </a:moveTo>
                    <a:cubicBezTo>
                      <a:pt x="86" y="51"/>
                      <a:pt x="86" y="51"/>
                      <a:pt x="86" y="51"/>
                    </a:cubicBezTo>
                    <a:cubicBezTo>
                      <a:pt x="90" y="53"/>
                      <a:pt x="90" y="53"/>
                      <a:pt x="90" y="53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89" y="51"/>
                      <a:pt x="88" y="51"/>
                      <a:pt x="87" y="50"/>
                    </a:cubicBezTo>
                    <a:moveTo>
                      <a:pt x="92" y="50"/>
                    </a:move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3"/>
                    </a:cubicBezTo>
                    <a:cubicBezTo>
                      <a:pt x="92" y="52"/>
                      <a:pt x="92" y="51"/>
                      <a:pt x="93" y="50"/>
                    </a:cubicBezTo>
                    <a:cubicBezTo>
                      <a:pt x="92" y="50"/>
                      <a:pt x="92" y="50"/>
                      <a:pt x="92" y="50"/>
                    </a:cubicBezTo>
                    <a:moveTo>
                      <a:pt x="103" y="49"/>
                    </a:moveTo>
                    <a:cubicBezTo>
                      <a:pt x="104" y="49"/>
                      <a:pt x="104" y="50"/>
                      <a:pt x="104" y="50"/>
                    </a:cubicBezTo>
                    <a:cubicBezTo>
                      <a:pt x="104" y="50"/>
                      <a:pt x="104" y="50"/>
                      <a:pt x="105" y="50"/>
                    </a:cubicBezTo>
                    <a:cubicBezTo>
                      <a:pt x="104" y="50"/>
                      <a:pt x="104" y="49"/>
                      <a:pt x="103" y="49"/>
                    </a:cubicBezTo>
                    <a:moveTo>
                      <a:pt x="85" y="49"/>
                    </a:moveTo>
                    <a:cubicBezTo>
                      <a:pt x="85" y="49"/>
                      <a:pt x="84" y="49"/>
                      <a:pt x="84" y="50"/>
                    </a:cubicBezTo>
                    <a:cubicBezTo>
                      <a:pt x="86" y="51"/>
                      <a:pt x="86" y="51"/>
                      <a:pt x="86" y="51"/>
                    </a:cubicBezTo>
                    <a:cubicBezTo>
                      <a:pt x="86" y="51"/>
                      <a:pt x="87" y="50"/>
                      <a:pt x="87" y="50"/>
                    </a:cubicBezTo>
                    <a:cubicBezTo>
                      <a:pt x="86" y="50"/>
                      <a:pt x="85" y="49"/>
                      <a:pt x="85" y="49"/>
                    </a:cubicBezTo>
                    <a:moveTo>
                      <a:pt x="78" y="49"/>
                    </a:moveTo>
                    <a:cubicBezTo>
                      <a:pt x="77" y="51"/>
                      <a:pt x="75" y="53"/>
                      <a:pt x="74" y="56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74" y="56"/>
                      <a:pt x="75" y="56"/>
                      <a:pt x="75" y="56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8" y="49"/>
                      <a:pt x="78" y="49"/>
                      <a:pt x="78" y="49"/>
                    </a:cubicBezTo>
                    <a:moveTo>
                      <a:pt x="109" y="49"/>
                    </a:moveTo>
                    <a:cubicBezTo>
                      <a:pt x="109" y="49"/>
                      <a:pt x="109" y="49"/>
                      <a:pt x="109" y="49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09" y="49"/>
                      <a:pt x="109" y="49"/>
                      <a:pt x="109" y="49"/>
                    </a:cubicBezTo>
                    <a:moveTo>
                      <a:pt x="84" y="48"/>
                    </a:moveTo>
                    <a:cubicBezTo>
                      <a:pt x="83" y="48"/>
                      <a:pt x="83" y="49"/>
                      <a:pt x="83" y="49"/>
                    </a:cubicBezTo>
                    <a:cubicBezTo>
                      <a:pt x="83" y="49"/>
                      <a:pt x="84" y="49"/>
                      <a:pt x="84" y="49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84" y="48"/>
                      <a:pt x="84" y="48"/>
                      <a:pt x="84" y="48"/>
                    </a:cubicBezTo>
                    <a:moveTo>
                      <a:pt x="88" y="48"/>
                    </a:moveTo>
                    <a:cubicBezTo>
                      <a:pt x="87" y="49"/>
                      <a:pt x="87" y="49"/>
                      <a:pt x="87" y="49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8" y="51"/>
                      <a:pt x="89" y="51"/>
                      <a:pt x="90" y="52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49"/>
                      <a:pt x="89" y="48"/>
                      <a:pt x="88" y="48"/>
                    </a:cubicBezTo>
                    <a:moveTo>
                      <a:pt x="76" y="47"/>
                    </a:moveTo>
                    <a:cubicBezTo>
                      <a:pt x="76" y="48"/>
                      <a:pt x="75" y="49"/>
                      <a:pt x="75" y="50"/>
                    </a:cubicBezTo>
                    <a:cubicBezTo>
                      <a:pt x="74" y="51"/>
                      <a:pt x="73" y="53"/>
                      <a:pt x="71" y="55"/>
                    </a:cubicBezTo>
                    <a:cubicBezTo>
                      <a:pt x="72" y="56"/>
                      <a:pt x="73" y="56"/>
                      <a:pt x="73" y="56"/>
                    </a:cubicBezTo>
                    <a:cubicBezTo>
                      <a:pt x="75" y="54"/>
                      <a:pt x="76" y="51"/>
                      <a:pt x="78" y="49"/>
                    </a:cubicBezTo>
                    <a:cubicBezTo>
                      <a:pt x="76" y="47"/>
                      <a:pt x="76" y="47"/>
                      <a:pt x="76" y="47"/>
                    </a:cubicBezTo>
                    <a:moveTo>
                      <a:pt x="104" y="47"/>
                    </a:moveTo>
                    <a:cubicBezTo>
                      <a:pt x="103" y="48"/>
                      <a:pt x="103" y="48"/>
                      <a:pt x="103" y="48"/>
                    </a:cubicBezTo>
                    <a:cubicBezTo>
                      <a:pt x="104" y="48"/>
                      <a:pt x="106" y="48"/>
                      <a:pt x="107" y="49"/>
                    </a:cubicBezTo>
                    <a:cubicBezTo>
                      <a:pt x="107" y="48"/>
                      <a:pt x="107" y="48"/>
                      <a:pt x="107" y="48"/>
                    </a:cubicBezTo>
                    <a:cubicBezTo>
                      <a:pt x="106" y="48"/>
                      <a:pt x="105" y="47"/>
                      <a:pt x="104" y="47"/>
                    </a:cubicBezTo>
                    <a:moveTo>
                      <a:pt x="99" y="47"/>
                    </a:moveTo>
                    <a:cubicBezTo>
                      <a:pt x="98" y="48"/>
                      <a:pt x="97" y="49"/>
                      <a:pt x="97" y="50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102" y="52"/>
                      <a:pt x="103" y="51"/>
                      <a:pt x="104" y="50"/>
                    </a:cubicBezTo>
                    <a:cubicBezTo>
                      <a:pt x="103" y="50"/>
                      <a:pt x="103" y="49"/>
                      <a:pt x="102" y="49"/>
                    </a:cubicBezTo>
                    <a:cubicBezTo>
                      <a:pt x="101" y="51"/>
                      <a:pt x="101" y="51"/>
                      <a:pt x="101" y="51"/>
                    </a:cubicBezTo>
                    <a:cubicBezTo>
                      <a:pt x="101" y="51"/>
                      <a:pt x="102" y="50"/>
                      <a:pt x="102" y="49"/>
                    </a:cubicBezTo>
                    <a:cubicBezTo>
                      <a:pt x="102" y="48"/>
                      <a:pt x="101" y="48"/>
                      <a:pt x="101" y="48"/>
                    </a:cubicBezTo>
                    <a:cubicBezTo>
                      <a:pt x="100" y="47"/>
                      <a:pt x="99" y="47"/>
                      <a:pt x="99" y="47"/>
                    </a:cubicBezTo>
                    <a:moveTo>
                      <a:pt x="86" y="46"/>
                    </a:moveTo>
                    <a:cubicBezTo>
                      <a:pt x="86" y="47"/>
                      <a:pt x="85" y="48"/>
                      <a:pt x="85" y="49"/>
                    </a:cubicBezTo>
                    <a:cubicBezTo>
                      <a:pt x="85" y="49"/>
                      <a:pt x="86" y="49"/>
                      <a:pt x="87" y="50"/>
                    </a:cubicBezTo>
                    <a:cubicBezTo>
                      <a:pt x="87" y="49"/>
                      <a:pt x="88" y="48"/>
                      <a:pt x="88" y="47"/>
                    </a:cubicBezTo>
                    <a:cubicBezTo>
                      <a:pt x="87" y="47"/>
                      <a:pt x="87" y="47"/>
                      <a:pt x="86" y="46"/>
                    </a:cubicBezTo>
                    <a:moveTo>
                      <a:pt x="80" y="46"/>
                    </a:moveTo>
                    <a:cubicBezTo>
                      <a:pt x="80" y="46"/>
                      <a:pt x="80" y="46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0" y="46"/>
                      <a:pt x="80" y="46"/>
                      <a:pt x="80" y="46"/>
                    </a:cubicBezTo>
                    <a:moveTo>
                      <a:pt x="98" y="46"/>
                    </a:moveTo>
                    <a:cubicBezTo>
                      <a:pt x="97" y="47"/>
                      <a:pt x="96" y="48"/>
                      <a:pt x="96" y="49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7" y="48"/>
                      <a:pt x="97" y="47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moveTo>
                      <a:pt x="85" y="46"/>
                    </a:moveTo>
                    <a:cubicBezTo>
                      <a:pt x="85" y="46"/>
                      <a:pt x="84" y="47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6" y="46"/>
                      <a:pt x="86" y="46"/>
                      <a:pt x="86" y="46"/>
                    </a:cubicBezTo>
                    <a:cubicBezTo>
                      <a:pt x="85" y="46"/>
                      <a:pt x="85" y="46"/>
                      <a:pt x="85" y="46"/>
                    </a:cubicBezTo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6"/>
                      <a:pt x="101" y="47"/>
                      <a:pt x="102" y="47"/>
                    </a:cubicBezTo>
                    <a:cubicBezTo>
                      <a:pt x="101" y="47"/>
                      <a:pt x="101" y="46"/>
                      <a:pt x="100" y="46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99" y="46"/>
                      <a:pt x="99" y="46"/>
                      <a:pt x="99" y="46"/>
                    </a:cubicBezTo>
                    <a:moveTo>
                      <a:pt x="73" y="45"/>
                    </a:moveTo>
                    <a:cubicBezTo>
                      <a:pt x="71" y="48"/>
                      <a:pt x="70" y="51"/>
                      <a:pt x="68" y="53"/>
                    </a:cubicBezTo>
                    <a:cubicBezTo>
                      <a:pt x="69" y="54"/>
                      <a:pt x="70" y="54"/>
                      <a:pt x="71" y="55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3" y="45"/>
                      <a:pt x="73" y="45"/>
                      <a:pt x="73" y="45"/>
                    </a:cubicBezTo>
                    <a:moveTo>
                      <a:pt x="100" y="45"/>
                    </a:move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6"/>
                      <a:pt x="99" y="46"/>
                      <a:pt x="100" y="46"/>
                    </a:cubicBezTo>
                    <a:cubicBezTo>
                      <a:pt x="101" y="46"/>
                      <a:pt x="102" y="47"/>
                      <a:pt x="103" y="47"/>
                    </a:cubicBezTo>
                    <a:cubicBezTo>
                      <a:pt x="103" y="47"/>
                      <a:pt x="103" y="47"/>
                      <a:pt x="103" y="47"/>
                    </a:cubicBezTo>
                    <a:cubicBezTo>
                      <a:pt x="103" y="47"/>
                      <a:pt x="103" y="47"/>
                      <a:pt x="104" y="47"/>
                    </a:cubicBezTo>
                    <a:cubicBezTo>
                      <a:pt x="102" y="46"/>
                      <a:pt x="101" y="46"/>
                      <a:pt x="100" y="45"/>
                    </a:cubicBezTo>
                    <a:moveTo>
                      <a:pt x="98" y="45"/>
                    </a:move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moveTo>
                      <a:pt x="78" y="45"/>
                    </a:moveTo>
                    <a:cubicBezTo>
                      <a:pt x="78" y="45"/>
                      <a:pt x="78" y="45"/>
                      <a:pt x="77" y="45"/>
                    </a:cubicBezTo>
                    <a:cubicBezTo>
                      <a:pt x="78" y="46"/>
                      <a:pt x="79" y="46"/>
                      <a:pt x="79" y="46"/>
                    </a:cubicBezTo>
                    <a:cubicBezTo>
                      <a:pt x="79" y="46"/>
                      <a:pt x="80" y="46"/>
                      <a:pt x="80" y="46"/>
                    </a:cubicBezTo>
                    <a:cubicBezTo>
                      <a:pt x="79" y="46"/>
                      <a:pt x="78" y="45"/>
                      <a:pt x="78" y="45"/>
                    </a:cubicBezTo>
                    <a:moveTo>
                      <a:pt x="95" y="45"/>
                    </a:moveTo>
                    <a:cubicBezTo>
                      <a:pt x="93" y="48"/>
                      <a:pt x="93" y="48"/>
                      <a:pt x="93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5" y="47"/>
                      <a:pt x="95" y="46"/>
                      <a:pt x="96" y="45"/>
                    </a:cubicBezTo>
                    <a:cubicBezTo>
                      <a:pt x="96" y="45"/>
                      <a:pt x="96" y="45"/>
                      <a:pt x="95" y="45"/>
                    </a:cubicBezTo>
                    <a:moveTo>
                      <a:pt x="98" y="44"/>
                    </a:moveTo>
                    <a:cubicBezTo>
                      <a:pt x="98" y="44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9" y="45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5"/>
                      <a:pt x="99" y="44"/>
                      <a:pt x="98" y="44"/>
                    </a:cubicBezTo>
                    <a:moveTo>
                      <a:pt x="81" y="44"/>
                    </a:moveTo>
                    <a:cubicBezTo>
                      <a:pt x="81" y="44"/>
                      <a:pt x="81" y="45"/>
                      <a:pt x="80" y="46"/>
                    </a:cubicBezTo>
                    <a:cubicBezTo>
                      <a:pt x="80" y="46"/>
                      <a:pt x="81" y="46"/>
                      <a:pt x="81" y="46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1" y="44"/>
                    </a:cubicBezTo>
                    <a:moveTo>
                      <a:pt x="96" y="44"/>
                    </a:moveTo>
                    <a:cubicBezTo>
                      <a:pt x="96" y="44"/>
                      <a:pt x="96" y="44"/>
                      <a:pt x="96" y="44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6" y="44"/>
                      <a:pt x="97" y="44"/>
                      <a:pt x="97" y="44"/>
                    </a:cubicBezTo>
                    <a:cubicBezTo>
                      <a:pt x="96" y="44"/>
                      <a:pt x="96" y="44"/>
                      <a:pt x="96" y="44"/>
                    </a:cubicBezTo>
                    <a:moveTo>
                      <a:pt x="96" y="44"/>
                    </a:move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6" y="44"/>
                    </a:cubicBezTo>
                    <a:moveTo>
                      <a:pt x="74" y="43"/>
                    </a:moveTo>
                    <a:cubicBezTo>
                      <a:pt x="74" y="43"/>
                      <a:pt x="74" y="43"/>
                      <a:pt x="74" y="43"/>
                    </a:cubicBezTo>
                    <a:cubicBezTo>
                      <a:pt x="75" y="44"/>
                      <a:pt x="76" y="44"/>
                      <a:pt x="76" y="45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5" y="43"/>
                      <a:pt x="74" y="43"/>
                    </a:cubicBezTo>
                    <a:moveTo>
                      <a:pt x="91" y="43"/>
                    </a:moveTo>
                    <a:cubicBezTo>
                      <a:pt x="90" y="46"/>
                      <a:pt x="90" y="46"/>
                      <a:pt x="90" y="46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4" y="44"/>
                      <a:pt x="93" y="43"/>
                      <a:pt x="91" y="43"/>
                    </a:cubicBezTo>
                    <a:moveTo>
                      <a:pt x="79" y="42"/>
                    </a:moveTo>
                    <a:cubicBezTo>
                      <a:pt x="79" y="43"/>
                      <a:pt x="78" y="44"/>
                      <a:pt x="78" y="45"/>
                    </a:cubicBezTo>
                    <a:cubicBezTo>
                      <a:pt x="79" y="45"/>
                      <a:pt x="79" y="45"/>
                      <a:pt x="80" y="46"/>
                    </a:cubicBezTo>
                    <a:cubicBezTo>
                      <a:pt x="80" y="45"/>
                      <a:pt x="81" y="44"/>
                      <a:pt x="81" y="43"/>
                    </a:cubicBezTo>
                    <a:cubicBezTo>
                      <a:pt x="80" y="43"/>
                      <a:pt x="80" y="43"/>
                      <a:pt x="79" y="42"/>
                    </a:cubicBezTo>
                    <a:moveTo>
                      <a:pt x="92" y="42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93" y="42"/>
                      <a:pt x="93" y="43"/>
                      <a:pt x="94" y="43"/>
                    </a:cubicBezTo>
                    <a:cubicBezTo>
                      <a:pt x="92" y="42"/>
                      <a:pt x="92" y="42"/>
                      <a:pt x="92" y="42"/>
                    </a:cubicBezTo>
                    <a:moveTo>
                      <a:pt x="92" y="41"/>
                    </a:move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2"/>
                      <a:pt x="94" y="43"/>
                      <a:pt x="95" y="44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4" y="42"/>
                      <a:pt x="93" y="42"/>
                      <a:pt x="92" y="41"/>
                    </a:cubicBezTo>
                    <a:moveTo>
                      <a:pt x="89" y="41"/>
                    </a:moveTo>
                    <a:cubicBezTo>
                      <a:pt x="88" y="42"/>
                      <a:pt x="88" y="43"/>
                      <a:pt x="87" y="45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90" y="45"/>
                      <a:pt x="90" y="43"/>
                      <a:pt x="91" y="42"/>
                    </a:cubicBezTo>
                    <a:cubicBezTo>
                      <a:pt x="90" y="42"/>
                      <a:pt x="90" y="42"/>
                      <a:pt x="89" y="41"/>
                    </a:cubicBezTo>
                    <a:moveTo>
                      <a:pt x="91" y="41"/>
                    </a:moveTo>
                    <a:cubicBezTo>
                      <a:pt x="91" y="41"/>
                      <a:pt x="91" y="41"/>
                      <a:pt x="91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1" y="41"/>
                      <a:pt x="91" y="41"/>
                      <a:pt x="91" y="41"/>
                    </a:cubicBezTo>
                    <a:moveTo>
                      <a:pt x="88" y="41"/>
                    </a:moveTo>
                    <a:cubicBezTo>
                      <a:pt x="87" y="42"/>
                      <a:pt x="87" y="43"/>
                      <a:pt x="86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1"/>
                      <a:pt x="88" y="41"/>
                      <a:pt x="88" y="41"/>
                    </a:cubicBezTo>
                    <a:cubicBezTo>
                      <a:pt x="88" y="41"/>
                      <a:pt x="88" y="41"/>
                      <a:pt x="88" y="41"/>
                    </a:cubicBezTo>
                    <a:moveTo>
                      <a:pt x="76" y="40"/>
                    </a:moveTo>
                    <a:cubicBezTo>
                      <a:pt x="75" y="41"/>
                      <a:pt x="75" y="42"/>
                      <a:pt x="74" y="42"/>
                    </a:cubicBezTo>
                    <a:cubicBezTo>
                      <a:pt x="75" y="43"/>
                      <a:pt x="76" y="43"/>
                      <a:pt x="77" y="44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7" y="41"/>
                      <a:pt x="77" y="41"/>
                      <a:pt x="76" y="40"/>
                    </a:cubicBezTo>
                    <a:moveTo>
                      <a:pt x="89" y="40"/>
                    </a:moveTo>
                    <a:cubicBezTo>
                      <a:pt x="89" y="40"/>
                      <a:pt x="89" y="40"/>
                      <a:pt x="89" y="41"/>
                    </a:cubicBezTo>
                    <a:cubicBezTo>
                      <a:pt x="90" y="41"/>
                      <a:pt x="90" y="41"/>
                      <a:pt x="91" y="42"/>
                    </a:cubicBezTo>
                    <a:cubicBezTo>
                      <a:pt x="91" y="42"/>
                      <a:pt x="91" y="41"/>
                      <a:pt x="91" y="41"/>
                    </a:cubicBezTo>
                    <a:cubicBezTo>
                      <a:pt x="89" y="40"/>
                      <a:pt x="89" y="40"/>
                      <a:pt x="89" y="40"/>
                    </a:cubicBezTo>
                    <a:moveTo>
                      <a:pt x="90" y="39"/>
                    </a:moveTo>
                    <a:cubicBezTo>
                      <a:pt x="90" y="40"/>
                      <a:pt x="90" y="40"/>
                      <a:pt x="90" y="40"/>
                    </a:cubicBezTo>
                    <a:cubicBezTo>
                      <a:pt x="90" y="40"/>
                      <a:pt x="91" y="40"/>
                      <a:pt x="92" y="40"/>
                    </a:cubicBezTo>
                    <a:cubicBezTo>
                      <a:pt x="91" y="40"/>
                      <a:pt x="90" y="40"/>
                      <a:pt x="90" y="39"/>
                    </a:cubicBezTo>
                    <a:moveTo>
                      <a:pt x="88" y="39"/>
                    </a:move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39"/>
                      <a:pt x="88" y="39"/>
                    </a:cubicBezTo>
                    <a:moveTo>
                      <a:pt x="89" y="39"/>
                    </a:move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moveTo>
                      <a:pt x="84" y="39"/>
                    </a:moveTo>
                    <a:cubicBezTo>
                      <a:pt x="84" y="40"/>
                      <a:pt x="83" y="41"/>
                      <a:pt x="82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4" y="39"/>
                    </a:cubicBezTo>
                    <a:moveTo>
                      <a:pt x="85" y="38"/>
                    </a:moveTo>
                    <a:cubicBezTo>
                      <a:pt x="85" y="38"/>
                      <a:pt x="85" y="38"/>
                      <a:pt x="85" y="38"/>
                    </a:cubicBezTo>
                    <a:cubicBezTo>
                      <a:pt x="85" y="38"/>
                      <a:pt x="85" y="39"/>
                      <a:pt x="85" y="39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5" y="38"/>
                      <a:pt x="85" y="38"/>
                    </a:cubicBezTo>
                    <a:moveTo>
                      <a:pt x="82" y="37"/>
                    </a:moveTo>
                    <a:cubicBezTo>
                      <a:pt x="82" y="39"/>
                      <a:pt x="81" y="40"/>
                      <a:pt x="80" y="41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3" y="41"/>
                      <a:pt x="83" y="40"/>
                      <a:pt x="84" y="38"/>
                    </a:cubicBezTo>
                    <a:cubicBezTo>
                      <a:pt x="83" y="38"/>
                      <a:pt x="83" y="38"/>
                      <a:pt x="82" y="37"/>
                    </a:cubicBezTo>
                    <a:moveTo>
                      <a:pt x="85" y="37"/>
                    </a:move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6" y="37"/>
                      <a:pt x="85" y="37"/>
                    </a:cubicBezTo>
                    <a:moveTo>
                      <a:pt x="86" y="37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6" y="37"/>
                      <a:pt x="86" y="37"/>
                      <a:pt x="86" y="38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moveTo>
                      <a:pt x="83" y="36"/>
                    </a:moveTo>
                    <a:cubicBezTo>
                      <a:pt x="83" y="37"/>
                      <a:pt x="83" y="37"/>
                      <a:pt x="82" y="37"/>
                    </a:cubicBezTo>
                    <a:cubicBezTo>
                      <a:pt x="83" y="37"/>
                      <a:pt x="84" y="38"/>
                      <a:pt x="84" y="38"/>
                    </a:cubicBezTo>
                    <a:cubicBezTo>
                      <a:pt x="84" y="38"/>
                      <a:pt x="85" y="38"/>
                      <a:pt x="85" y="37"/>
                    </a:cubicBezTo>
                    <a:cubicBezTo>
                      <a:pt x="84" y="37"/>
                      <a:pt x="83" y="37"/>
                      <a:pt x="83" y="36"/>
                    </a:cubicBezTo>
                    <a:moveTo>
                      <a:pt x="103" y="36"/>
                    </a:moveTo>
                    <a:cubicBezTo>
                      <a:pt x="99" y="43"/>
                      <a:pt x="99" y="43"/>
                      <a:pt x="99" y="43"/>
                    </a:cubicBezTo>
                    <a:cubicBezTo>
                      <a:pt x="99" y="43"/>
                      <a:pt x="99" y="44"/>
                      <a:pt x="99" y="44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0" y="42"/>
                      <a:pt x="101" y="40"/>
                      <a:pt x="102" y="38"/>
                    </a:cubicBezTo>
                    <a:cubicBezTo>
                      <a:pt x="104" y="36"/>
                      <a:pt x="104" y="36"/>
                      <a:pt x="104" y="36"/>
                    </a:cubicBezTo>
                    <a:cubicBezTo>
                      <a:pt x="103" y="36"/>
                      <a:pt x="103" y="36"/>
                      <a:pt x="103" y="36"/>
                    </a:cubicBezTo>
                    <a:moveTo>
                      <a:pt x="107" y="36"/>
                    </a:move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1" y="45"/>
                      <a:pt x="103" y="46"/>
                      <a:pt x="104" y="46"/>
                    </a:cubicBezTo>
                    <a:cubicBezTo>
                      <a:pt x="104" y="46"/>
                      <a:pt x="105" y="46"/>
                      <a:pt x="105" y="45"/>
                    </a:cubicBezTo>
                    <a:cubicBezTo>
                      <a:pt x="106" y="44"/>
                      <a:pt x="107" y="44"/>
                      <a:pt x="108" y="44"/>
                    </a:cubicBezTo>
                    <a:cubicBezTo>
                      <a:pt x="108" y="44"/>
                      <a:pt x="108" y="44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7" y="45"/>
                      <a:pt x="105" y="45"/>
                      <a:pt x="104" y="46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5" y="47"/>
                      <a:pt x="107" y="48"/>
                      <a:pt x="108" y="48"/>
                    </a:cubicBezTo>
                    <a:cubicBezTo>
                      <a:pt x="108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7"/>
                      <a:pt x="109" y="46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4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4"/>
                      <a:pt x="109" y="45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9"/>
                      <a:pt x="109" y="49"/>
                      <a:pt x="109" y="50"/>
                    </a:cubicBezTo>
                    <a:cubicBezTo>
                      <a:pt x="109" y="51"/>
                      <a:pt x="109" y="51"/>
                      <a:pt x="108" y="52"/>
                    </a:cubicBezTo>
                    <a:cubicBezTo>
                      <a:pt x="109" y="52"/>
                      <a:pt x="109" y="52"/>
                      <a:pt x="109" y="52"/>
                    </a:cubicBezTo>
                    <a:cubicBezTo>
                      <a:pt x="109" y="52"/>
                      <a:pt x="108" y="52"/>
                      <a:pt x="108" y="52"/>
                    </a:cubicBezTo>
                    <a:cubicBezTo>
                      <a:pt x="108" y="53"/>
                      <a:pt x="108" y="53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6" y="54"/>
                      <a:pt x="106" y="54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1" y="50"/>
                      <a:pt x="111" y="50"/>
                      <a:pt x="111" y="50"/>
                    </a:cubicBezTo>
                    <a:cubicBezTo>
                      <a:pt x="112" y="49"/>
                      <a:pt x="112" y="49"/>
                      <a:pt x="112" y="49"/>
                    </a:cubicBezTo>
                    <a:cubicBezTo>
                      <a:pt x="112" y="49"/>
                      <a:pt x="112" y="49"/>
                      <a:pt x="112" y="49"/>
                    </a:cubicBezTo>
                    <a:cubicBezTo>
                      <a:pt x="110" y="43"/>
                      <a:pt x="110" y="41"/>
                      <a:pt x="109" y="41"/>
                    </a:cubicBezTo>
                    <a:cubicBezTo>
                      <a:pt x="109" y="41"/>
                      <a:pt x="109" y="41"/>
                      <a:pt x="109" y="42"/>
                    </a:cubicBezTo>
                    <a:cubicBezTo>
                      <a:pt x="109" y="42"/>
                      <a:pt x="109" y="42"/>
                      <a:pt x="109" y="42"/>
                    </a:cubicBezTo>
                    <a:cubicBezTo>
                      <a:pt x="109" y="42"/>
                      <a:pt x="109" y="42"/>
                      <a:pt x="109" y="41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07" y="41"/>
                      <a:pt x="106" y="41"/>
                      <a:pt x="106" y="42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9" y="37"/>
                      <a:pt x="109" y="37"/>
                      <a:pt x="109" y="37"/>
                    </a:cubicBezTo>
                    <a:cubicBezTo>
                      <a:pt x="109" y="37"/>
                      <a:pt x="109" y="37"/>
                      <a:pt x="109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6"/>
                      <a:pt x="107" y="36"/>
                      <a:pt x="107" y="36"/>
                    </a:cubicBezTo>
                    <a:moveTo>
                      <a:pt x="107" y="36"/>
                    </a:moveTo>
                    <a:cubicBezTo>
                      <a:pt x="107" y="36"/>
                      <a:pt x="107" y="36"/>
                      <a:pt x="107" y="36"/>
                    </a:cubicBezTo>
                    <a:cubicBezTo>
                      <a:pt x="107" y="36"/>
                      <a:pt x="107" y="36"/>
                      <a:pt x="107" y="36"/>
                    </a:cubicBezTo>
                    <a:cubicBezTo>
                      <a:pt x="107" y="36"/>
                      <a:pt x="107" y="36"/>
                      <a:pt x="107" y="36"/>
                    </a:cubicBezTo>
                    <a:moveTo>
                      <a:pt x="83" y="36"/>
                    </a:moveTo>
                    <a:cubicBezTo>
                      <a:pt x="83" y="36"/>
                      <a:pt x="83" y="36"/>
                      <a:pt x="83" y="36"/>
                    </a:cubicBezTo>
                    <a:cubicBezTo>
                      <a:pt x="84" y="36"/>
                      <a:pt x="84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4" y="37"/>
                      <a:pt x="84" y="36"/>
                      <a:pt x="83" y="36"/>
                    </a:cubicBezTo>
                    <a:moveTo>
                      <a:pt x="105" y="36"/>
                    </a:moveTo>
                    <a:cubicBezTo>
                      <a:pt x="104" y="36"/>
                      <a:pt x="104" y="36"/>
                      <a:pt x="104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7"/>
                      <a:pt x="106" y="37"/>
                      <a:pt x="106" y="36"/>
                    </a:cubicBezTo>
                    <a:cubicBezTo>
                      <a:pt x="106" y="36"/>
                      <a:pt x="105" y="36"/>
                      <a:pt x="105" y="36"/>
                    </a:cubicBezTo>
                    <a:moveTo>
                      <a:pt x="78" y="35"/>
                    </a:moveTo>
                    <a:cubicBezTo>
                      <a:pt x="78" y="36"/>
                      <a:pt x="77" y="38"/>
                      <a:pt x="77" y="39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0" y="36"/>
                      <a:pt x="79" y="36"/>
                      <a:pt x="78" y="35"/>
                    </a:cubicBezTo>
                    <a:moveTo>
                      <a:pt x="83" y="35"/>
                    </a:moveTo>
                    <a:cubicBezTo>
                      <a:pt x="83" y="35"/>
                      <a:pt x="83" y="36"/>
                      <a:pt x="83" y="36"/>
                    </a:cubicBezTo>
                    <a:cubicBezTo>
                      <a:pt x="84" y="36"/>
                      <a:pt x="84" y="36"/>
                      <a:pt x="85" y="37"/>
                    </a:cubicBezTo>
                    <a:cubicBezTo>
                      <a:pt x="85" y="37"/>
                      <a:pt x="85" y="37"/>
                      <a:pt x="85" y="36"/>
                    </a:cubicBezTo>
                    <a:cubicBezTo>
                      <a:pt x="85" y="36"/>
                      <a:pt x="84" y="36"/>
                      <a:pt x="83" y="35"/>
                    </a:cubicBezTo>
                    <a:moveTo>
                      <a:pt x="101" y="35"/>
                    </a:move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8" y="42"/>
                      <a:pt x="98" y="41"/>
                    </a:cubicBezTo>
                    <a:cubicBezTo>
                      <a:pt x="99" y="40"/>
                      <a:pt x="100" y="37"/>
                      <a:pt x="102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moveTo>
                      <a:pt x="105" y="35"/>
                    </a:moveTo>
                    <a:cubicBezTo>
                      <a:pt x="105" y="35"/>
                      <a:pt x="105" y="35"/>
                      <a:pt x="105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5" y="35"/>
                      <a:pt x="105" y="35"/>
                      <a:pt x="105" y="35"/>
                    </a:cubicBezTo>
                    <a:moveTo>
                      <a:pt x="104" y="35"/>
                    </a:moveTo>
                    <a:cubicBezTo>
                      <a:pt x="103" y="36"/>
                      <a:pt x="103" y="36"/>
                      <a:pt x="103" y="36"/>
                    </a:cubicBezTo>
                    <a:cubicBezTo>
                      <a:pt x="104" y="36"/>
                      <a:pt x="104" y="36"/>
                      <a:pt x="104" y="36"/>
                    </a:cubicBezTo>
                    <a:cubicBezTo>
                      <a:pt x="104" y="36"/>
                      <a:pt x="104" y="36"/>
                      <a:pt x="104" y="36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4" y="35"/>
                      <a:pt x="104" y="35"/>
                      <a:pt x="104" y="35"/>
                    </a:cubicBezTo>
                    <a:moveTo>
                      <a:pt x="107" y="35"/>
                    </a:moveTo>
                    <a:cubicBezTo>
                      <a:pt x="107" y="35"/>
                      <a:pt x="107" y="35"/>
                      <a:pt x="107" y="36"/>
                    </a:cubicBezTo>
                    <a:cubicBezTo>
                      <a:pt x="107" y="36"/>
                      <a:pt x="107" y="36"/>
                      <a:pt x="107" y="36"/>
                    </a:cubicBezTo>
                    <a:cubicBezTo>
                      <a:pt x="107" y="35"/>
                      <a:pt x="107" y="35"/>
                      <a:pt x="107" y="35"/>
                    </a:cubicBezTo>
                    <a:moveTo>
                      <a:pt x="109" y="35"/>
                    </a:moveTo>
                    <a:cubicBezTo>
                      <a:pt x="108" y="35"/>
                      <a:pt x="108" y="36"/>
                      <a:pt x="107" y="36"/>
                    </a:cubicBezTo>
                    <a:cubicBezTo>
                      <a:pt x="107" y="36"/>
                      <a:pt x="108" y="36"/>
                      <a:pt x="108" y="36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09" y="35"/>
                      <a:pt x="109" y="35"/>
                      <a:pt x="109" y="35"/>
                    </a:cubicBezTo>
                    <a:cubicBezTo>
                      <a:pt x="109" y="35"/>
                      <a:pt x="109" y="35"/>
                      <a:pt x="109" y="35"/>
                    </a:cubicBezTo>
                    <a:moveTo>
                      <a:pt x="79" y="34"/>
                    </a:move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80" y="36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0" y="35"/>
                      <a:pt x="79" y="34"/>
                    </a:cubicBezTo>
                    <a:moveTo>
                      <a:pt x="104" y="34"/>
                    </a:moveTo>
                    <a:cubicBezTo>
                      <a:pt x="104" y="34"/>
                      <a:pt x="104" y="34"/>
                      <a:pt x="104" y="34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4" y="34"/>
                      <a:pt x="104" y="34"/>
                      <a:pt x="104" y="34"/>
                    </a:cubicBezTo>
                    <a:moveTo>
                      <a:pt x="108" y="34"/>
                    </a:moveTo>
                    <a:cubicBezTo>
                      <a:pt x="108" y="34"/>
                      <a:pt x="108" y="34"/>
                      <a:pt x="108" y="34"/>
                    </a:cubicBezTo>
                    <a:cubicBezTo>
                      <a:pt x="108" y="34"/>
                      <a:pt x="108" y="34"/>
                      <a:pt x="109" y="35"/>
                    </a:cubicBezTo>
                    <a:cubicBezTo>
                      <a:pt x="109" y="34"/>
                      <a:pt x="109" y="34"/>
                      <a:pt x="109" y="34"/>
                    </a:cubicBezTo>
                    <a:cubicBezTo>
                      <a:pt x="108" y="34"/>
                      <a:pt x="108" y="34"/>
                      <a:pt x="108" y="34"/>
                    </a:cubicBezTo>
                    <a:moveTo>
                      <a:pt x="106" y="34"/>
                    </a:moveTo>
                    <a:cubicBezTo>
                      <a:pt x="105" y="35"/>
                      <a:pt x="105" y="35"/>
                      <a:pt x="105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4"/>
                      <a:pt x="106" y="34"/>
                      <a:pt x="106" y="34"/>
                    </a:cubicBezTo>
                    <a:moveTo>
                      <a:pt x="80" y="33"/>
                    </a:move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5"/>
                      <a:pt x="81" y="35"/>
                      <a:pt x="82" y="35"/>
                    </a:cubicBezTo>
                    <a:cubicBezTo>
                      <a:pt x="82" y="35"/>
                      <a:pt x="82" y="35"/>
                      <a:pt x="82" y="35"/>
                    </a:cubicBezTo>
                    <a:cubicBezTo>
                      <a:pt x="81" y="34"/>
                      <a:pt x="80" y="34"/>
                      <a:pt x="80" y="33"/>
                    </a:cubicBezTo>
                    <a:moveTo>
                      <a:pt x="102" y="33"/>
                    </a:moveTo>
                    <a:cubicBezTo>
                      <a:pt x="102" y="33"/>
                      <a:pt x="102" y="33"/>
                      <a:pt x="102" y="34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4"/>
                      <a:pt x="102" y="34"/>
                      <a:pt x="103" y="34"/>
                    </a:cubicBezTo>
                    <a:cubicBezTo>
                      <a:pt x="103" y="34"/>
                      <a:pt x="102" y="33"/>
                      <a:pt x="102" y="33"/>
                    </a:cubicBezTo>
                    <a:moveTo>
                      <a:pt x="107" y="33"/>
                    </a:moveTo>
                    <a:cubicBezTo>
                      <a:pt x="107" y="33"/>
                      <a:pt x="107" y="33"/>
                      <a:pt x="107" y="33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7" y="33"/>
                      <a:pt x="107" y="33"/>
                      <a:pt x="107" y="33"/>
                    </a:cubicBezTo>
                    <a:moveTo>
                      <a:pt x="102" y="33"/>
                    </a:moveTo>
                    <a:cubicBezTo>
                      <a:pt x="102" y="33"/>
                      <a:pt x="102" y="33"/>
                      <a:pt x="102" y="33"/>
                    </a:cubicBezTo>
                    <a:cubicBezTo>
                      <a:pt x="102" y="33"/>
                      <a:pt x="102" y="33"/>
                      <a:pt x="103" y="33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3" y="34"/>
                      <a:pt x="103" y="34"/>
                      <a:pt x="103" y="33"/>
                    </a:cubicBezTo>
                    <a:cubicBezTo>
                      <a:pt x="102" y="33"/>
                      <a:pt x="102" y="33"/>
                      <a:pt x="102" y="33"/>
                    </a:cubicBezTo>
                    <a:moveTo>
                      <a:pt x="80" y="33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4"/>
                      <a:pt x="81" y="34"/>
                      <a:pt x="82" y="35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1" y="34"/>
                      <a:pt x="81" y="33"/>
                      <a:pt x="80" y="33"/>
                    </a:cubicBezTo>
                    <a:moveTo>
                      <a:pt x="97" y="33"/>
                    </a:move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41"/>
                      <a:pt x="94" y="42"/>
                      <a:pt x="95" y="42"/>
                    </a:cubicBezTo>
                    <a:cubicBezTo>
                      <a:pt x="95" y="42"/>
                      <a:pt x="95" y="42"/>
                      <a:pt x="96" y="43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9" y="40"/>
                      <a:pt x="99" y="36"/>
                      <a:pt x="100" y="34"/>
                    </a:cubicBezTo>
                    <a:cubicBezTo>
                      <a:pt x="99" y="34"/>
                      <a:pt x="98" y="33"/>
                      <a:pt x="97" y="33"/>
                    </a:cubicBezTo>
                    <a:moveTo>
                      <a:pt x="109" y="32"/>
                    </a:moveTo>
                    <a:cubicBezTo>
                      <a:pt x="108" y="32"/>
                      <a:pt x="108" y="32"/>
                      <a:pt x="108" y="32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8" y="33"/>
                      <a:pt x="108" y="33"/>
                      <a:pt x="107" y="33"/>
                    </a:cubicBezTo>
                    <a:cubicBezTo>
                      <a:pt x="109" y="34"/>
                      <a:pt x="109" y="34"/>
                      <a:pt x="109" y="34"/>
                    </a:cubicBezTo>
                    <a:cubicBezTo>
                      <a:pt x="109" y="34"/>
                      <a:pt x="109" y="34"/>
                      <a:pt x="109" y="34"/>
                    </a:cubicBezTo>
                    <a:cubicBezTo>
                      <a:pt x="109" y="35"/>
                      <a:pt x="109" y="35"/>
                      <a:pt x="109" y="35"/>
                    </a:cubicBezTo>
                    <a:cubicBezTo>
                      <a:pt x="109" y="35"/>
                      <a:pt x="109" y="35"/>
                      <a:pt x="109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0" y="36"/>
                      <a:pt x="110" y="37"/>
                      <a:pt x="110" y="37"/>
                    </a:cubicBezTo>
                    <a:cubicBezTo>
                      <a:pt x="110" y="37"/>
                      <a:pt x="110" y="34"/>
                      <a:pt x="109" y="32"/>
                    </a:cubicBezTo>
                    <a:cubicBezTo>
                      <a:pt x="109" y="32"/>
                      <a:pt x="109" y="32"/>
                      <a:pt x="109" y="32"/>
                    </a:cubicBezTo>
                    <a:moveTo>
                      <a:pt x="98" y="31"/>
                    </a:moveTo>
                    <a:cubicBezTo>
                      <a:pt x="98" y="32"/>
                      <a:pt x="98" y="32"/>
                      <a:pt x="98" y="32"/>
                    </a:cubicBezTo>
                    <a:cubicBezTo>
                      <a:pt x="98" y="32"/>
                      <a:pt x="98" y="33"/>
                      <a:pt x="99" y="33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101" y="34"/>
                      <a:pt x="101" y="33"/>
                      <a:pt x="102" y="33"/>
                    </a:cubicBezTo>
                    <a:cubicBezTo>
                      <a:pt x="102" y="33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0" y="33"/>
                      <a:pt x="99" y="32"/>
                      <a:pt x="98" y="31"/>
                    </a:cubicBezTo>
                    <a:moveTo>
                      <a:pt x="99" y="31"/>
                    </a:moveTo>
                    <a:cubicBezTo>
                      <a:pt x="98" y="31"/>
                      <a:pt x="98" y="31"/>
                      <a:pt x="98" y="31"/>
                    </a:cubicBezTo>
                    <a:cubicBezTo>
                      <a:pt x="100" y="32"/>
                      <a:pt x="101" y="32"/>
                      <a:pt x="102" y="33"/>
                    </a:cubicBezTo>
                    <a:cubicBezTo>
                      <a:pt x="102" y="33"/>
                      <a:pt x="102" y="33"/>
                      <a:pt x="102" y="33"/>
                    </a:cubicBezTo>
                    <a:cubicBezTo>
                      <a:pt x="99" y="31"/>
                      <a:pt x="99" y="31"/>
                      <a:pt x="99" y="31"/>
                    </a:cubicBezTo>
                    <a:moveTo>
                      <a:pt x="94" y="31"/>
                    </a:moveTo>
                    <a:cubicBezTo>
                      <a:pt x="90" y="39"/>
                      <a:pt x="90" y="39"/>
                      <a:pt x="90" y="39"/>
                    </a:cubicBezTo>
                    <a:cubicBezTo>
                      <a:pt x="91" y="39"/>
                      <a:pt x="91" y="40"/>
                      <a:pt x="92" y="40"/>
                    </a:cubicBezTo>
                    <a:cubicBezTo>
                      <a:pt x="93" y="37"/>
                      <a:pt x="95" y="35"/>
                      <a:pt x="96" y="32"/>
                    </a:cubicBezTo>
                    <a:cubicBezTo>
                      <a:pt x="96" y="32"/>
                      <a:pt x="95" y="31"/>
                      <a:pt x="94" y="31"/>
                    </a:cubicBezTo>
                    <a:moveTo>
                      <a:pt x="93" y="30"/>
                    </a:moveTo>
                    <a:cubicBezTo>
                      <a:pt x="92" y="33"/>
                      <a:pt x="90" y="35"/>
                      <a:pt x="89" y="38"/>
                    </a:cubicBezTo>
                    <a:cubicBezTo>
                      <a:pt x="89" y="38"/>
                      <a:pt x="89" y="38"/>
                      <a:pt x="90" y="39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94" y="30"/>
                      <a:pt x="93" y="30"/>
                    </a:cubicBezTo>
                    <a:moveTo>
                      <a:pt x="95" y="29"/>
                    </a:moveTo>
                    <a:cubicBezTo>
                      <a:pt x="95" y="30"/>
                      <a:pt x="95" y="30"/>
                      <a:pt x="95" y="30"/>
                    </a:cubicBezTo>
                    <a:cubicBezTo>
                      <a:pt x="95" y="31"/>
                      <a:pt x="96" y="31"/>
                      <a:pt x="97" y="32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6" y="30"/>
                      <a:pt x="96" y="30"/>
                      <a:pt x="95" y="29"/>
                    </a:cubicBezTo>
                    <a:moveTo>
                      <a:pt x="100" y="29"/>
                    </a:move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100" y="32"/>
                      <a:pt x="102" y="32"/>
                      <a:pt x="103" y="33"/>
                    </a:cubicBezTo>
                    <a:cubicBezTo>
                      <a:pt x="103" y="33"/>
                      <a:pt x="104" y="33"/>
                      <a:pt x="104" y="33"/>
                    </a:cubicBezTo>
                    <a:cubicBezTo>
                      <a:pt x="104" y="33"/>
                      <a:pt x="105" y="33"/>
                      <a:pt x="105" y="33"/>
                    </a:cubicBezTo>
                    <a:cubicBezTo>
                      <a:pt x="104" y="34"/>
                      <a:pt x="104" y="34"/>
                      <a:pt x="104" y="34"/>
                    </a:cubicBezTo>
                    <a:cubicBezTo>
                      <a:pt x="104" y="34"/>
                      <a:pt x="105" y="34"/>
                      <a:pt x="105" y="34"/>
                    </a:cubicBezTo>
                    <a:cubicBezTo>
                      <a:pt x="104" y="34"/>
                      <a:pt x="106" y="34"/>
                      <a:pt x="106" y="33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4" y="32"/>
                      <a:pt x="102" y="31"/>
                      <a:pt x="100" y="29"/>
                    </a:cubicBezTo>
                    <a:moveTo>
                      <a:pt x="95" y="29"/>
                    </a:moveTo>
                    <a:cubicBezTo>
                      <a:pt x="95" y="29"/>
                      <a:pt x="95" y="29"/>
                      <a:pt x="95" y="29"/>
                    </a:cubicBezTo>
                    <a:cubicBezTo>
                      <a:pt x="96" y="29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6" y="29"/>
                      <a:pt x="95" y="29"/>
                    </a:cubicBezTo>
                    <a:moveTo>
                      <a:pt x="100" y="29"/>
                    </a:moveTo>
                    <a:cubicBezTo>
                      <a:pt x="100" y="29"/>
                      <a:pt x="100" y="29"/>
                      <a:pt x="100" y="29"/>
                    </a:cubicBezTo>
                    <a:cubicBezTo>
                      <a:pt x="101" y="30"/>
                      <a:pt x="103" y="31"/>
                      <a:pt x="104" y="32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0" y="29"/>
                      <a:pt x="100" y="29"/>
                      <a:pt x="100" y="29"/>
                    </a:cubicBezTo>
                    <a:moveTo>
                      <a:pt x="94" y="29"/>
                    </a:moveTo>
                    <a:cubicBezTo>
                      <a:pt x="94" y="29"/>
                      <a:pt x="94" y="29"/>
                      <a:pt x="94" y="30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4" y="29"/>
                      <a:pt x="94" y="29"/>
                      <a:pt x="94" y="29"/>
                    </a:cubicBezTo>
                    <a:moveTo>
                      <a:pt x="91" y="28"/>
                    </a:moveTo>
                    <a:cubicBezTo>
                      <a:pt x="89" y="31"/>
                      <a:pt x="88" y="34"/>
                      <a:pt x="86" y="36"/>
                    </a:cubicBezTo>
                    <a:cubicBezTo>
                      <a:pt x="86" y="36"/>
                      <a:pt x="86" y="36"/>
                      <a:pt x="87" y="37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91" y="29"/>
                      <a:pt x="91" y="28"/>
                      <a:pt x="91" y="28"/>
                    </a:cubicBezTo>
                    <a:moveTo>
                      <a:pt x="94" y="28"/>
                    </a:moveTo>
                    <a:cubicBezTo>
                      <a:pt x="94" y="28"/>
                      <a:pt x="94" y="28"/>
                      <a:pt x="94" y="28"/>
                    </a:cubicBezTo>
                    <a:cubicBezTo>
                      <a:pt x="94" y="29"/>
                      <a:pt x="95" y="29"/>
                      <a:pt x="95" y="29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5" y="28"/>
                      <a:pt x="95" y="28"/>
                      <a:pt x="94" y="28"/>
                    </a:cubicBezTo>
                    <a:moveTo>
                      <a:pt x="101" y="28"/>
                    </a:moveTo>
                    <a:cubicBezTo>
                      <a:pt x="100" y="28"/>
                      <a:pt x="100" y="28"/>
                      <a:pt x="100" y="29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7" y="33"/>
                      <a:pt x="107" y="33"/>
                      <a:pt x="107" y="33"/>
                    </a:cubicBezTo>
                    <a:cubicBezTo>
                      <a:pt x="107" y="32"/>
                      <a:pt x="108" y="32"/>
                      <a:pt x="108" y="32"/>
                    </a:cubicBezTo>
                    <a:cubicBezTo>
                      <a:pt x="106" y="31"/>
                      <a:pt x="103" y="29"/>
                      <a:pt x="101" y="28"/>
                    </a:cubicBezTo>
                    <a:moveTo>
                      <a:pt x="96" y="27"/>
                    </a:moveTo>
                    <a:cubicBezTo>
                      <a:pt x="95" y="29"/>
                      <a:pt x="95" y="29"/>
                      <a:pt x="95" y="29"/>
                    </a:cubicBezTo>
                    <a:cubicBezTo>
                      <a:pt x="96" y="29"/>
                      <a:pt x="97" y="30"/>
                      <a:pt x="97" y="30"/>
                    </a:cubicBezTo>
                    <a:cubicBezTo>
                      <a:pt x="97" y="30"/>
                      <a:pt x="98" y="30"/>
                      <a:pt x="98" y="30"/>
                    </a:cubicBezTo>
                    <a:cubicBezTo>
                      <a:pt x="98" y="29"/>
                      <a:pt x="98" y="29"/>
                      <a:pt x="98" y="28"/>
                    </a:cubicBezTo>
                    <a:cubicBezTo>
                      <a:pt x="98" y="28"/>
                      <a:pt x="97" y="28"/>
                      <a:pt x="96" y="27"/>
                    </a:cubicBezTo>
                    <a:moveTo>
                      <a:pt x="91" y="27"/>
                    </a:moveTo>
                    <a:cubicBezTo>
                      <a:pt x="91" y="27"/>
                      <a:pt x="91" y="28"/>
                      <a:pt x="91" y="28"/>
                    </a:cubicBezTo>
                    <a:cubicBezTo>
                      <a:pt x="91" y="28"/>
                      <a:pt x="91" y="28"/>
                      <a:pt x="92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2" y="28"/>
                      <a:pt x="92" y="27"/>
                      <a:pt x="91" y="27"/>
                    </a:cubicBezTo>
                    <a:moveTo>
                      <a:pt x="89" y="27"/>
                    </a:moveTo>
                    <a:cubicBezTo>
                      <a:pt x="87" y="30"/>
                      <a:pt x="85" y="32"/>
                      <a:pt x="84" y="35"/>
                    </a:cubicBezTo>
                    <a:cubicBezTo>
                      <a:pt x="84" y="35"/>
                      <a:pt x="85" y="36"/>
                      <a:pt x="86" y="36"/>
                    </a:cubicBezTo>
                    <a:cubicBezTo>
                      <a:pt x="87" y="33"/>
                      <a:pt x="89" y="31"/>
                      <a:pt x="90" y="28"/>
                    </a:cubicBezTo>
                    <a:cubicBezTo>
                      <a:pt x="90" y="28"/>
                      <a:pt x="89" y="27"/>
                      <a:pt x="89" y="27"/>
                    </a:cubicBezTo>
                    <a:moveTo>
                      <a:pt x="96" y="27"/>
                    </a:moveTo>
                    <a:cubicBezTo>
                      <a:pt x="96" y="27"/>
                      <a:pt x="96" y="27"/>
                      <a:pt x="96" y="27"/>
                    </a:cubicBezTo>
                    <a:cubicBezTo>
                      <a:pt x="97" y="27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6" y="27"/>
                      <a:pt x="96" y="27"/>
                      <a:pt x="96" y="27"/>
                    </a:cubicBezTo>
                    <a:moveTo>
                      <a:pt x="95" y="27"/>
                    </a:moveTo>
                    <a:cubicBezTo>
                      <a:pt x="95" y="27"/>
                      <a:pt x="95" y="28"/>
                      <a:pt x="94" y="28"/>
                    </a:cubicBezTo>
                    <a:cubicBezTo>
                      <a:pt x="95" y="28"/>
                      <a:pt x="95" y="28"/>
                      <a:pt x="95" y="29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6" y="27"/>
                      <a:pt x="95" y="27"/>
                      <a:pt x="95" y="27"/>
                    </a:cubicBezTo>
                    <a:moveTo>
                      <a:pt x="92" y="27"/>
                    </a:move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moveTo>
                      <a:pt x="105" y="26"/>
                    </a:moveTo>
                    <a:cubicBezTo>
                      <a:pt x="105" y="26"/>
                      <a:pt x="105" y="26"/>
                      <a:pt x="105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3" y="26"/>
                      <a:pt x="102" y="27"/>
                      <a:pt x="101" y="27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32"/>
                      <a:pt x="109" y="32"/>
                      <a:pt x="109" y="31"/>
                    </a:cubicBezTo>
                    <a:cubicBezTo>
                      <a:pt x="108" y="29"/>
                      <a:pt x="107" y="26"/>
                      <a:pt x="105" y="26"/>
                    </a:cubicBezTo>
                    <a:moveTo>
                      <a:pt x="95" y="26"/>
                    </a:moveTo>
                    <a:cubicBezTo>
                      <a:pt x="95" y="26"/>
                      <a:pt x="95" y="26"/>
                      <a:pt x="95" y="26"/>
                    </a:cubicBezTo>
                    <a:cubicBezTo>
                      <a:pt x="96" y="26"/>
                      <a:pt x="96" y="27"/>
                      <a:pt x="96" y="27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5" y="26"/>
                      <a:pt x="95" y="26"/>
                      <a:pt x="95" y="26"/>
                    </a:cubicBezTo>
                    <a:moveTo>
                      <a:pt x="89" y="26"/>
                    </a:moveTo>
                    <a:cubicBezTo>
                      <a:pt x="89" y="26"/>
                      <a:pt x="89" y="26"/>
                      <a:pt x="89" y="27"/>
                    </a:cubicBezTo>
                    <a:cubicBezTo>
                      <a:pt x="89" y="27"/>
                      <a:pt x="90" y="27"/>
                      <a:pt x="90" y="28"/>
                    </a:cubicBezTo>
                    <a:cubicBezTo>
                      <a:pt x="90" y="28"/>
                      <a:pt x="90" y="28"/>
                      <a:pt x="91" y="28"/>
                    </a:cubicBezTo>
                    <a:cubicBezTo>
                      <a:pt x="91" y="28"/>
                      <a:pt x="91" y="27"/>
                      <a:pt x="91" y="27"/>
                    </a:cubicBezTo>
                    <a:cubicBezTo>
                      <a:pt x="90" y="27"/>
                      <a:pt x="90" y="26"/>
                      <a:pt x="89" y="26"/>
                    </a:cubicBezTo>
                    <a:moveTo>
                      <a:pt x="97" y="26"/>
                    </a:moveTo>
                    <a:cubicBezTo>
                      <a:pt x="97" y="27"/>
                      <a:pt x="97" y="27"/>
                      <a:pt x="97" y="27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9" y="28"/>
                      <a:pt x="99" y="27"/>
                      <a:pt x="99" y="27"/>
                    </a:cubicBezTo>
                    <a:cubicBezTo>
                      <a:pt x="98" y="26"/>
                      <a:pt x="98" y="26"/>
                      <a:pt x="97" y="26"/>
                    </a:cubicBezTo>
                    <a:moveTo>
                      <a:pt x="90" y="25"/>
                    </a:moveTo>
                    <a:cubicBezTo>
                      <a:pt x="89" y="25"/>
                      <a:pt x="89" y="25"/>
                      <a:pt x="89" y="26"/>
                    </a:cubicBezTo>
                    <a:cubicBezTo>
                      <a:pt x="90" y="26"/>
                      <a:pt x="91" y="26"/>
                      <a:pt x="91" y="27"/>
                    </a:cubicBezTo>
                    <a:cubicBezTo>
                      <a:pt x="91" y="27"/>
                      <a:pt x="91" y="27"/>
                      <a:pt x="91" y="26"/>
                    </a:cubicBezTo>
                    <a:cubicBezTo>
                      <a:pt x="91" y="26"/>
                      <a:pt x="90" y="26"/>
                      <a:pt x="90" y="25"/>
                    </a:cubicBezTo>
                    <a:moveTo>
                      <a:pt x="93" y="25"/>
                    </a:moveTo>
                    <a:cubicBezTo>
                      <a:pt x="92" y="26"/>
                      <a:pt x="92" y="26"/>
                      <a:pt x="92" y="27"/>
                    </a:cubicBezTo>
                    <a:cubicBezTo>
                      <a:pt x="92" y="27"/>
                      <a:pt x="92" y="27"/>
                      <a:pt x="93" y="27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5"/>
                      <a:pt x="93" y="25"/>
                      <a:pt x="93" y="25"/>
                    </a:cubicBezTo>
                    <a:moveTo>
                      <a:pt x="96" y="25"/>
                    </a:moveTo>
                    <a:cubicBezTo>
                      <a:pt x="96" y="25"/>
                      <a:pt x="96" y="26"/>
                      <a:pt x="95" y="26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6" y="25"/>
                      <a:pt x="96" y="25"/>
                    </a:cubicBezTo>
                    <a:moveTo>
                      <a:pt x="93" y="25"/>
                    </a:moveTo>
                    <a:cubicBezTo>
                      <a:pt x="93" y="25"/>
                      <a:pt x="93" y="25"/>
                      <a:pt x="93" y="25"/>
                    </a:cubicBezTo>
                    <a:cubicBezTo>
                      <a:pt x="93" y="25"/>
                      <a:pt x="93" y="25"/>
                      <a:pt x="94" y="25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3" y="25"/>
                      <a:pt x="93" y="25"/>
                      <a:pt x="93" y="25"/>
                    </a:cubicBezTo>
                    <a:moveTo>
                      <a:pt x="85" y="24"/>
                    </a:moveTo>
                    <a:cubicBezTo>
                      <a:pt x="80" y="32"/>
                      <a:pt x="80" y="32"/>
                      <a:pt x="80" y="32"/>
                    </a:cubicBezTo>
                    <a:cubicBezTo>
                      <a:pt x="81" y="33"/>
                      <a:pt x="82" y="33"/>
                      <a:pt x="83" y="34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6" y="25"/>
                      <a:pt x="85" y="25"/>
                      <a:pt x="85" y="24"/>
                    </a:cubicBezTo>
                    <a:moveTo>
                      <a:pt x="91" y="24"/>
                    </a:moveTo>
                    <a:cubicBezTo>
                      <a:pt x="90" y="24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0" y="26"/>
                      <a:pt x="91" y="26"/>
                      <a:pt x="91" y="26"/>
                    </a:cubicBezTo>
                    <a:cubicBezTo>
                      <a:pt x="92" y="26"/>
                      <a:pt x="92" y="25"/>
                      <a:pt x="92" y="25"/>
                    </a:cubicBezTo>
                    <a:cubicBezTo>
                      <a:pt x="92" y="25"/>
                      <a:pt x="92" y="25"/>
                      <a:pt x="92" y="24"/>
                    </a:cubicBezTo>
                    <a:cubicBezTo>
                      <a:pt x="91" y="24"/>
                      <a:pt x="91" y="24"/>
                      <a:pt x="91" y="24"/>
                    </a:cubicBezTo>
                    <a:moveTo>
                      <a:pt x="94" y="24"/>
                    </a:moveTo>
                    <a:cubicBezTo>
                      <a:pt x="93" y="24"/>
                      <a:pt x="93" y="24"/>
                      <a:pt x="93" y="25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4" y="24"/>
                      <a:pt x="94" y="24"/>
                      <a:pt x="94" y="24"/>
                    </a:cubicBezTo>
                    <a:moveTo>
                      <a:pt x="85" y="23"/>
                    </a:move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5"/>
                      <a:pt x="86" y="25"/>
                      <a:pt x="87" y="26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7" y="24"/>
                      <a:pt x="86" y="24"/>
                      <a:pt x="85" y="23"/>
                    </a:cubicBezTo>
                    <a:moveTo>
                      <a:pt x="91" y="23"/>
                    </a:move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4"/>
                      <a:pt x="92" y="24"/>
                      <a:pt x="93" y="25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1" y="23"/>
                      <a:pt x="91" y="23"/>
                      <a:pt x="91" y="23"/>
                    </a:cubicBezTo>
                    <a:moveTo>
                      <a:pt x="85" y="23"/>
                    </a:moveTo>
                    <a:cubicBezTo>
                      <a:pt x="85" y="23"/>
                      <a:pt x="85" y="23"/>
                      <a:pt x="85" y="23"/>
                    </a:cubicBezTo>
                    <a:cubicBezTo>
                      <a:pt x="86" y="24"/>
                      <a:pt x="87" y="24"/>
                      <a:pt x="88" y="25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7" y="24"/>
                      <a:pt x="86" y="23"/>
                      <a:pt x="85" y="23"/>
                    </a:cubicBezTo>
                    <a:moveTo>
                      <a:pt x="91" y="22"/>
                    </a:moveTo>
                    <a:cubicBezTo>
                      <a:pt x="91" y="23"/>
                      <a:pt x="91" y="23"/>
                      <a:pt x="91" y="23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3"/>
                    </a:cubicBezTo>
                    <a:cubicBezTo>
                      <a:pt x="93" y="23"/>
                      <a:pt x="92" y="23"/>
                      <a:pt x="91" y="22"/>
                    </a:cubicBezTo>
                    <a:moveTo>
                      <a:pt x="87" y="21"/>
                    </a:moveTo>
                    <a:cubicBezTo>
                      <a:pt x="88" y="21"/>
                      <a:pt x="88" y="22"/>
                      <a:pt x="89" y="22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7" y="21"/>
                      <a:pt x="87" y="21"/>
                      <a:pt x="87" y="21"/>
                    </a:cubicBezTo>
                    <a:moveTo>
                      <a:pt x="86" y="21"/>
                    </a:moveTo>
                    <a:cubicBezTo>
                      <a:pt x="85" y="23"/>
                      <a:pt x="85" y="23"/>
                      <a:pt x="85" y="23"/>
                    </a:cubicBezTo>
                    <a:cubicBezTo>
                      <a:pt x="86" y="23"/>
                      <a:pt x="87" y="24"/>
                      <a:pt x="88" y="24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8" y="22"/>
                      <a:pt x="87" y="22"/>
                      <a:pt x="86" y="21"/>
                    </a:cubicBezTo>
                    <a:moveTo>
                      <a:pt x="87" y="20"/>
                    </a:move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9" y="21"/>
                      <a:pt x="88" y="21"/>
                      <a:pt x="87" y="20"/>
                    </a:cubicBezTo>
                    <a:moveTo>
                      <a:pt x="87" y="20"/>
                    </a:moveTo>
                    <a:cubicBezTo>
                      <a:pt x="87" y="20"/>
                      <a:pt x="87" y="20"/>
                      <a:pt x="87" y="20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89" y="21"/>
                      <a:pt x="88" y="20"/>
                      <a:pt x="87" y="20"/>
                    </a:cubicBezTo>
                    <a:moveTo>
                      <a:pt x="101" y="18"/>
                    </a:moveTo>
                    <a:cubicBezTo>
                      <a:pt x="100" y="21"/>
                      <a:pt x="100" y="21"/>
                      <a:pt x="100" y="21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1" y="24"/>
                      <a:pt x="102" y="21"/>
                      <a:pt x="103" y="19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1" y="18"/>
                      <a:pt x="101" y="18"/>
                      <a:pt x="101" y="18"/>
                    </a:cubicBezTo>
                    <a:moveTo>
                      <a:pt x="100" y="17"/>
                    </a:moveTo>
                    <a:cubicBezTo>
                      <a:pt x="99" y="20"/>
                      <a:pt x="98" y="22"/>
                      <a:pt x="96" y="24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0" y="17"/>
                      <a:pt x="100" y="17"/>
                      <a:pt x="100" y="17"/>
                    </a:cubicBezTo>
                    <a:moveTo>
                      <a:pt x="98" y="16"/>
                    </a:moveTo>
                    <a:cubicBezTo>
                      <a:pt x="97" y="18"/>
                      <a:pt x="95" y="21"/>
                      <a:pt x="94" y="23"/>
                    </a:cubicBezTo>
                    <a:cubicBezTo>
                      <a:pt x="94" y="23"/>
                      <a:pt x="94" y="23"/>
                      <a:pt x="95" y="23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8" y="16"/>
                      <a:pt x="98" y="16"/>
                      <a:pt x="98" y="16"/>
                    </a:cubicBezTo>
                    <a:moveTo>
                      <a:pt x="103" y="15"/>
                    </a:moveTo>
                    <a:cubicBezTo>
                      <a:pt x="101" y="18"/>
                      <a:pt x="101" y="18"/>
                      <a:pt x="101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4" y="18"/>
                      <a:pt x="104" y="17"/>
                      <a:pt x="105" y="1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6"/>
                      <a:pt x="103" y="16"/>
                      <a:pt x="103" y="15"/>
                    </a:cubicBezTo>
                    <a:moveTo>
                      <a:pt x="101" y="15"/>
                    </a:moveTo>
                    <a:cubicBezTo>
                      <a:pt x="101" y="16"/>
                      <a:pt x="101" y="16"/>
                      <a:pt x="100" y="17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2" y="15"/>
                      <a:pt x="101" y="15"/>
                    </a:cubicBezTo>
                    <a:moveTo>
                      <a:pt x="96" y="15"/>
                    </a:move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9"/>
                      <a:pt x="93" y="20"/>
                      <a:pt x="92" y="22"/>
                    </a:cubicBezTo>
                    <a:cubicBezTo>
                      <a:pt x="92" y="22"/>
                      <a:pt x="93" y="22"/>
                      <a:pt x="94" y="23"/>
                    </a:cubicBezTo>
                    <a:cubicBezTo>
                      <a:pt x="95" y="20"/>
                      <a:pt x="96" y="18"/>
                      <a:pt x="98" y="16"/>
                    </a:cubicBezTo>
                    <a:cubicBezTo>
                      <a:pt x="96" y="15"/>
                      <a:pt x="96" y="15"/>
                      <a:pt x="96" y="15"/>
                    </a:cubicBezTo>
                    <a:moveTo>
                      <a:pt x="99" y="14"/>
                    </a:moveTo>
                    <a:cubicBezTo>
                      <a:pt x="99" y="15"/>
                      <a:pt x="99" y="15"/>
                      <a:pt x="98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100" y="14"/>
                      <a:pt x="100" y="14"/>
                      <a:pt x="99" y="14"/>
                    </a:cubicBezTo>
                    <a:moveTo>
                      <a:pt x="97" y="13"/>
                    </a:moveTo>
                    <a:cubicBezTo>
                      <a:pt x="96" y="14"/>
                      <a:pt x="96" y="14"/>
                      <a:pt x="96" y="14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5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3"/>
                    </a:cubicBezTo>
                    <a:cubicBezTo>
                      <a:pt x="98" y="13"/>
                      <a:pt x="98" y="13"/>
                      <a:pt x="97" y="13"/>
                    </a:cubicBezTo>
                    <a:moveTo>
                      <a:pt x="92" y="12"/>
                    </a:moveTo>
                    <a:cubicBezTo>
                      <a:pt x="88" y="19"/>
                      <a:pt x="88" y="19"/>
                      <a:pt x="88" y="19"/>
                    </a:cubicBezTo>
                    <a:cubicBezTo>
                      <a:pt x="88" y="19"/>
                      <a:pt x="89" y="20"/>
                      <a:pt x="90" y="20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2" y="12"/>
                      <a:pt x="92" y="12"/>
                      <a:pt x="92" y="12"/>
                    </a:cubicBezTo>
                    <a:moveTo>
                      <a:pt x="93" y="10"/>
                    </a:moveTo>
                    <a:cubicBezTo>
                      <a:pt x="92" y="12"/>
                      <a:pt x="92" y="12"/>
                      <a:pt x="92" y="12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1"/>
                      <a:pt x="93" y="11"/>
                      <a:pt x="93" y="10"/>
                    </a:cubicBezTo>
                    <a:moveTo>
                      <a:pt x="102" y="3"/>
                    </a:moveTo>
                    <a:cubicBezTo>
                      <a:pt x="102" y="3"/>
                      <a:pt x="102" y="3"/>
                      <a:pt x="103" y="3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3" y="4"/>
                      <a:pt x="103" y="4"/>
                      <a:pt x="103" y="3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8" y="13"/>
                      <a:pt x="98" y="13"/>
                      <a:pt x="99" y="14"/>
                    </a:cubicBezTo>
                    <a:cubicBezTo>
                      <a:pt x="100" y="12"/>
                      <a:pt x="101" y="10"/>
                      <a:pt x="103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3" y="8"/>
                      <a:pt x="103" y="7"/>
                      <a:pt x="104" y="6"/>
                    </a:cubicBezTo>
                    <a:cubicBezTo>
                      <a:pt x="104" y="6"/>
                      <a:pt x="104" y="5"/>
                      <a:pt x="104" y="5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3"/>
                      <a:pt x="100" y="13"/>
                      <a:pt x="99" y="14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1"/>
                      <a:pt x="105" y="6"/>
                      <a:pt x="105" y="6"/>
                    </a:cubicBezTo>
                    <a:cubicBezTo>
                      <a:pt x="106" y="6"/>
                      <a:pt x="106" y="6"/>
                      <a:pt x="106" y="7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2" y="15"/>
                      <a:pt x="101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5" y="12"/>
                      <a:pt x="105" y="12"/>
                      <a:pt x="105" y="12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3" y="16"/>
                      <a:pt x="104" y="16"/>
                      <a:pt x="104" y="16"/>
                    </a:cubicBezTo>
                    <a:cubicBezTo>
                      <a:pt x="104" y="16"/>
                      <a:pt x="104" y="16"/>
                      <a:pt x="105" y="16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7"/>
                      <a:pt x="109" y="7"/>
                      <a:pt x="109" y="7"/>
                    </a:cubicBezTo>
                    <a:cubicBezTo>
                      <a:pt x="109" y="7"/>
                      <a:pt x="109" y="7"/>
                      <a:pt x="109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4" y="4"/>
                      <a:pt x="102" y="3"/>
                      <a:pt x="102" y="3"/>
                    </a:cubicBezTo>
                    <a:moveTo>
                      <a:pt x="98" y="0"/>
                    </a:moveTo>
                    <a:cubicBezTo>
                      <a:pt x="97" y="3"/>
                      <a:pt x="97" y="3"/>
                      <a:pt x="97" y="3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3" y="11"/>
                      <a:pt x="94" y="11"/>
                      <a:pt x="95" y="11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0" y="1"/>
                      <a:pt x="99" y="1"/>
                      <a:pt x="9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9" name="Freeform 10212"/>
              <p:cNvSpPr>
                <a:spLocks noEditPoints="1"/>
              </p:cNvSpPr>
              <p:nvPr/>
            </p:nvSpPr>
            <p:spPr bwMode="auto">
              <a:xfrm>
                <a:off x="-23" y="3644"/>
                <a:ext cx="75" cy="45"/>
              </a:xfrm>
              <a:custGeom>
                <a:avLst/>
                <a:gdLst>
                  <a:gd name="T0" fmla="*/ 29 w 32"/>
                  <a:gd name="T1" fmla="*/ 18 h 19"/>
                  <a:gd name="T2" fmla="*/ 32 w 32"/>
                  <a:gd name="T3" fmla="*/ 18 h 19"/>
                  <a:gd name="T4" fmla="*/ 29 w 32"/>
                  <a:gd name="T5" fmla="*/ 17 h 19"/>
                  <a:gd name="T6" fmla="*/ 19 w 32"/>
                  <a:gd name="T7" fmla="*/ 12 h 19"/>
                  <a:gd name="T8" fmla="*/ 23 w 32"/>
                  <a:gd name="T9" fmla="*/ 13 h 19"/>
                  <a:gd name="T10" fmla="*/ 19 w 32"/>
                  <a:gd name="T11" fmla="*/ 11 h 19"/>
                  <a:gd name="T12" fmla="*/ 19 w 32"/>
                  <a:gd name="T13" fmla="*/ 11 h 19"/>
                  <a:gd name="T14" fmla="*/ 18 w 32"/>
                  <a:gd name="T15" fmla="*/ 12 h 19"/>
                  <a:gd name="T16" fmla="*/ 19 w 32"/>
                  <a:gd name="T17" fmla="*/ 11 h 19"/>
                  <a:gd name="T18" fmla="*/ 16 w 32"/>
                  <a:gd name="T19" fmla="*/ 10 h 19"/>
                  <a:gd name="T20" fmla="*/ 16 w 32"/>
                  <a:gd name="T21" fmla="*/ 10 h 19"/>
                  <a:gd name="T22" fmla="*/ 16 w 32"/>
                  <a:gd name="T23" fmla="*/ 10 h 19"/>
                  <a:gd name="T24" fmla="*/ 16 w 32"/>
                  <a:gd name="T25" fmla="*/ 10 h 19"/>
                  <a:gd name="T26" fmla="*/ 17 w 32"/>
                  <a:gd name="T27" fmla="*/ 9 h 19"/>
                  <a:gd name="T28" fmla="*/ 10 w 32"/>
                  <a:gd name="T29" fmla="*/ 7 h 19"/>
                  <a:gd name="T30" fmla="*/ 14 w 32"/>
                  <a:gd name="T31" fmla="*/ 10 h 19"/>
                  <a:gd name="T32" fmla="*/ 15 w 32"/>
                  <a:gd name="T33" fmla="*/ 9 h 19"/>
                  <a:gd name="T34" fmla="*/ 9 w 32"/>
                  <a:gd name="T35" fmla="*/ 6 h 19"/>
                  <a:gd name="T36" fmla="*/ 10 w 32"/>
                  <a:gd name="T37" fmla="*/ 7 h 19"/>
                  <a:gd name="T38" fmla="*/ 9 w 32"/>
                  <a:gd name="T39" fmla="*/ 6 h 19"/>
                  <a:gd name="T40" fmla="*/ 11 w 32"/>
                  <a:gd name="T41" fmla="*/ 6 h 19"/>
                  <a:gd name="T42" fmla="*/ 16 w 32"/>
                  <a:gd name="T43" fmla="*/ 9 h 19"/>
                  <a:gd name="T44" fmla="*/ 10 w 32"/>
                  <a:gd name="T45" fmla="*/ 5 h 19"/>
                  <a:gd name="T46" fmla="*/ 10 w 32"/>
                  <a:gd name="T47" fmla="*/ 6 h 19"/>
                  <a:gd name="T48" fmla="*/ 10 w 32"/>
                  <a:gd name="T49" fmla="*/ 5 h 19"/>
                  <a:gd name="T50" fmla="*/ 5 w 32"/>
                  <a:gd name="T51" fmla="*/ 4 h 19"/>
                  <a:gd name="T52" fmla="*/ 5 w 32"/>
                  <a:gd name="T53" fmla="*/ 4 h 19"/>
                  <a:gd name="T54" fmla="*/ 5 w 32"/>
                  <a:gd name="T55" fmla="*/ 3 h 19"/>
                  <a:gd name="T56" fmla="*/ 6 w 32"/>
                  <a:gd name="T57" fmla="*/ 3 h 19"/>
                  <a:gd name="T58" fmla="*/ 5 w 32"/>
                  <a:gd name="T59" fmla="*/ 3 h 19"/>
                  <a:gd name="T60" fmla="*/ 2 w 32"/>
                  <a:gd name="T61" fmla="*/ 2 h 19"/>
                  <a:gd name="T62" fmla="*/ 4 w 32"/>
                  <a:gd name="T63" fmla="*/ 3 h 19"/>
                  <a:gd name="T64" fmla="*/ 3 w 32"/>
                  <a:gd name="T65" fmla="*/ 1 h 19"/>
                  <a:gd name="T66" fmla="*/ 5 w 32"/>
                  <a:gd name="T67" fmla="*/ 3 h 19"/>
                  <a:gd name="T68" fmla="*/ 3 w 32"/>
                  <a:gd name="T69" fmla="*/ 1 h 19"/>
                  <a:gd name="T70" fmla="*/ 0 w 32"/>
                  <a:gd name="T71" fmla="*/ 1 h 19"/>
                  <a:gd name="T72" fmla="*/ 2 w 32"/>
                  <a:gd name="T73" fmla="*/ 2 h 19"/>
                  <a:gd name="T74" fmla="*/ 0 w 32"/>
                  <a:gd name="T75" fmla="*/ 0 h 19"/>
                  <a:gd name="T76" fmla="*/ 3 w 32"/>
                  <a:gd name="T77" fmla="*/ 1 h 19"/>
                  <a:gd name="T78" fmla="*/ 2 w 32"/>
                  <a:gd name="T7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0" y="18"/>
                      <a:pt x="31" y="19"/>
                      <a:pt x="31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0" y="17"/>
                    </a:cubicBezTo>
                    <a:cubicBezTo>
                      <a:pt x="30" y="17"/>
                      <a:pt x="30" y="17"/>
                      <a:pt x="29" y="17"/>
                    </a:cubicBezTo>
                    <a:moveTo>
                      <a:pt x="20" y="11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3" y="14"/>
                    </a:cubicBezTo>
                    <a:cubicBezTo>
                      <a:pt x="23" y="14"/>
                      <a:pt x="23" y="14"/>
                      <a:pt x="23" y="13"/>
                    </a:cubicBezTo>
                    <a:cubicBezTo>
                      <a:pt x="20" y="11"/>
                      <a:pt x="20" y="11"/>
                      <a:pt x="20" y="11"/>
                    </a:cubicBezTo>
                    <a:moveTo>
                      <a:pt x="19" y="11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2" y="8"/>
                      <a:pt x="10" y="7"/>
                    </a:cubicBezTo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4" y="8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1" y="6"/>
                      <a:pt x="11" y="6"/>
                      <a:pt x="11" y="6"/>
                    </a:cubicBezTo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2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0" name="Freeform 10213"/>
              <p:cNvSpPr>
                <a:spLocks noEditPoints="1"/>
              </p:cNvSpPr>
              <p:nvPr/>
            </p:nvSpPr>
            <p:spPr bwMode="auto">
              <a:xfrm>
                <a:off x="-7" y="3611"/>
                <a:ext cx="76" cy="87"/>
              </a:xfrm>
              <a:custGeom>
                <a:avLst/>
                <a:gdLst>
                  <a:gd name="T0" fmla="*/ 31 w 32"/>
                  <a:gd name="T1" fmla="*/ 37 h 37"/>
                  <a:gd name="T2" fmla="*/ 31 w 32"/>
                  <a:gd name="T3" fmla="*/ 37 h 37"/>
                  <a:gd name="T4" fmla="*/ 31 w 32"/>
                  <a:gd name="T5" fmla="*/ 37 h 37"/>
                  <a:gd name="T6" fmla="*/ 32 w 32"/>
                  <a:gd name="T7" fmla="*/ 37 h 37"/>
                  <a:gd name="T8" fmla="*/ 32 w 32"/>
                  <a:gd name="T9" fmla="*/ 37 h 37"/>
                  <a:gd name="T10" fmla="*/ 32 w 32"/>
                  <a:gd name="T11" fmla="*/ 36 h 37"/>
                  <a:gd name="T12" fmla="*/ 32 w 32"/>
                  <a:gd name="T13" fmla="*/ 37 h 37"/>
                  <a:gd name="T14" fmla="*/ 32 w 32"/>
                  <a:gd name="T15" fmla="*/ 37 h 37"/>
                  <a:gd name="T16" fmla="*/ 31 w 32"/>
                  <a:gd name="T17" fmla="*/ 36 h 37"/>
                  <a:gd name="T18" fmla="*/ 32 w 32"/>
                  <a:gd name="T19" fmla="*/ 36 h 37"/>
                  <a:gd name="T20" fmla="*/ 32 w 32"/>
                  <a:gd name="T21" fmla="*/ 36 h 37"/>
                  <a:gd name="T22" fmla="*/ 32 w 32"/>
                  <a:gd name="T23" fmla="*/ 36 h 37"/>
                  <a:gd name="T24" fmla="*/ 32 w 32"/>
                  <a:gd name="T25" fmla="*/ 37 h 37"/>
                  <a:gd name="T26" fmla="*/ 32 w 32"/>
                  <a:gd name="T27" fmla="*/ 37 h 37"/>
                  <a:gd name="T28" fmla="*/ 31 w 32"/>
                  <a:gd name="T29" fmla="*/ 36 h 37"/>
                  <a:gd name="T30" fmla="*/ 22 w 32"/>
                  <a:gd name="T31" fmla="*/ 33 h 37"/>
                  <a:gd name="T32" fmla="*/ 24 w 32"/>
                  <a:gd name="T33" fmla="*/ 34 h 37"/>
                  <a:gd name="T34" fmla="*/ 22 w 32"/>
                  <a:gd name="T35" fmla="*/ 32 h 37"/>
                  <a:gd name="T36" fmla="*/ 23 w 32"/>
                  <a:gd name="T37" fmla="*/ 31 h 37"/>
                  <a:gd name="T38" fmla="*/ 25 w 32"/>
                  <a:gd name="T39" fmla="*/ 32 h 37"/>
                  <a:gd name="T40" fmla="*/ 13 w 32"/>
                  <a:gd name="T41" fmla="*/ 27 h 37"/>
                  <a:gd name="T42" fmla="*/ 15 w 32"/>
                  <a:gd name="T43" fmla="*/ 29 h 37"/>
                  <a:gd name="T44" fmla="*/ 16 w 32"/>
                  <a:gd name="T45" fmla="*/ 26 h 37"/>
                  <a:gd name="T46" fmla="*/ 16 w 32"/>
                  <a:gd name="T47" fmla="*/ 27 h 37"/>
                  <a:gd name="T48" fmla="*/ 29 w 32"/>
                  <a:gd name="T49" fmla="*/ 18 h 37"/>
                  <a:gd name="T50" fmla="*/ 31 w 32"/>
                  <a:gd name="T51" fmla="*/ 19 h 37"/>
                  <a:gd name="T52" fmla="*/ 20 w 32"/>
                  <a:gd name="T53" fmla="*/ 12 h 37"/>
                  <a:gd name="T54" fmla="*/ 23 w 32"/>
                  <a:gd name="T55" fmla="*/ 14 h 37"/>
                  <a:gd name="T56" fmla="*/ 20 w 32"/>
                  <a:gd name="T57" fmla="*/ 12 h 37"/>
                  <a:gd name="T58" fmla="*/ 19 w 32"/>
                  <a:gd name="T59" fmla="*/ 12 h 37"/>
                  <a:gd name="T60" fmla="*/ 19 w 32"/>
                  <a:gd name="T61" fmla="*/ 12 h 37"/>
                  <a:gd name="T62" fmla="*/ 17 w 32"/>
                  <a:gd name="T63" fmla="*/ 10 h 37"/>
                  <a:gd name="T64" fmla="*/ 17 w 32"/>
                  <a:gd name="T65" fmla="*/ 11 h 37"/>
                  <a:gd name="T66" fmla="*/ 17 w 32"/>
                  <a:gd name="T67" fmla="*/ 10 h 37"/>
                  <a:gd name="T68" fmla="*/ 13 w 32"/>
                  <a:gd name="T69" fmla="*/ 8 h 37"/>
                  <a:gd name="T70" fmla="*/ 16 w 32"/>
                  <a:gd name="T71" fmla="*/ 10 h 37"/>
                  <a:gd name="T72" fmla="*/ 11 w 32"/>
                  <a:gd name="T73" fmla="*/ 7 h 37"/>
                  <a:gd name="T74" fmla="*/ 13 w 32"/>
                  <a:gd name="T75" fmla="*/ 8 h 37"/>
                  <a:gd name="T76" fmla="*/ 11 w 32"/>
                  <a:gd name="T77" fmla="*/ 7 h 37"/>
                  <a:gd name="T78" fmla="*/ 10 w 32"/>
                  <a:gd name="T79" fmla="*/ 6 h 37"/>
                  <a:gd name="T80" fmla="*/ 10 w 32"/>
                  <a:gd name="T81" fmla="*/ 6 h 37"/>
                  <a:gd name="T82" fmla="*/ 6 w 32"/>
                  <a:gd name="T83" fmla="*/ 4 h 37"/>
                  <a:gd name="T84" fmla="*/ 7 w 32"/>
                  <a:gd name="T85" fmla="*/ 4 h 37"/>
                  <a:gd name="T86" fmla="*/ 6 w 32"/>
                  <a:gd name="T87" fmla="*/ 4 h 37"/>
                  <a:gd name="T88" fmla="*/ 4 w 32"/>
                  <a:gd name="T89" fmla="*/ 3 h 37"/>
                  <a:gd name="T90" fmla="*/ 6 w 32"/>
                  <a:gd name="T91" fmla="*/ 4 h 37"/>
                  <a:gd name="T92" fmla="*/ 0 w 32"/>
                  <a:gd name="T93" fmla="*/ 0 h 37"/>
                  <a:gd name="T94" fmla="*/ 3 w 32"/>
                  <a:gd name="T95" fmla="*/ 2 h 37"/>
                  <a:gd name="T96" fmla="*/ 0 w 32"/>
                  <a:gd name="T9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37">
                    <a:moveTo>
                      <a:pt x="31" y="37"/>
                    </a:move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moveTo>
                      <a:pt x="32" y="36"/>
                    </a:moveTo>
                    <a:cubicBezTo>
                      <a:pt x="32" y="37"/>
                      <a:pt x="32" y="37"/>
                      <a:pt x="31" y="37"/>
                    </a:cubicBezTo>
                    <a:cubicBezTo>
                      <a:pt x="31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moveTo>
                      <a:pt x="32" y="36"/>
                    </a:move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6"/>
                      <a:pt x="32" y="36"/>
                    </a:cubicBezTo>
                    <a:moveTo>
                      <a:pt x="31" y="36"/>
                    </a:move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1" y="36"/>
                    </a:cubicBezTo>
                    <a:moveTo>
                      <a:pt x="22" y="32"/>
                    </a:moveTo>
                    <a:cubicBezTo>
                      <a:pt x="22" y="32"/>
                      <a:pt x="22" y="32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3" y="33"/>
                      <a:pt x="23" y="33"/>
                      <a:pt x="22" y="32"/>
                    </a:cubicBezTo>
                    <a:moveTo>
                      <a:pt x="23" y="30"/>
                    </a:moveTo>
                    <a:cubicBezTo>
                      <a:pt x="23" y="30"/>
                      <a:pt x="23" y="31"/>
                      <a:pt x="23" y="31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3" y="30"/>
                      <a:pt x="23" y="30"/>
                      <a:pt x="23" y="30"/>
                    </a:cubicBezTo>
                    <a:moveTo>
                      <a:pt x="13" y="27"/>
                    </a:move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3" y="27"/>
                      <a:pt x="13" y="27"/>
                      <a:pt x="13" y="27"/>
                    </a:cubicBezTo>
                    <a:moveTo>
                      <a:pt x="16" y="26"/>
                    </a:move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6"/>
                    </a:cubicBezTo>
                    <a:moveTo>
                      <a:pt x="29" y="18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8"/>
                      <a:pt x="31" y="19"/>
                      <a:pt x="31" y="19"/>
                    </a:cubicBezTo>
                    <a:cubicBezTo>
                      <a:pt x="31" y="19"/>
                      <a:pt x="30" y="18"/>
                      <a:pt x="29" y="18"/>
                    </a:cubicBezTo>
                    <a:moveTo>
                      <a:pt x="20" y="12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3"/>
                      <a:pt x="22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1" y="13"/>
                      <a:pt x="20" y="12"/>
                    </a:cubicBezTo>
                    <a:moveTo>
                      <a:pt x="19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moveTo>
                      <a:pt x="17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4" y="9"/>
                      <a:pt x="15" y="9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9"/>
                      <a:pt x="14" y="9"/>
                      <a:pt x="13" y="8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1" y="7"/>
                      <a:pt x="11" y="7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4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1" name="Freeform 10214"/>
              <p:cNvSpPr>
                <a:spLocks noEditPoints="1"/>
              </p:cNvSpPr>
              <p:nvPr/>
            </p:nvSpPr>
            <p:spPr bwMode="auto">
              <a:xfrm>
                <a:off x="5" y="3590"/>
                <a:ext cx="71" cy="47"/>
              </a:xfrm>
              <a:custGeom>
                <a:avLst/>
                <a:gdLst>
                  <a:gd name="T0" fmla="*/ 29 w 30"/>
                  <a:gd name="T1" fmla="*/ 19 h 20"/>
                  <a:gd name="T2" fmla="*/ 28 w 30"/>
                  <a:gd name="T3" fmla="*/ 20 h 20"/>
                  <a:gd name="T4" fmla="*/ 28 w 30"/>
                  <a:gd name="T5" fmla="*/ 20 h 20"/>
                  <a:gd name="T6" fmla="*/ 29 w 30"/>
                  <a:gd name="T7" fmla="*/ 19 h 20"/>
                  <a:gd name="T8" fmla="*/ 24 w 30"/>
                  <a:gd name="T9" fmla="*/ 16 h 20"/>
                  <a:gd name="T10" fmla="*/ 25 w 30"/>
                  <a:gd name="T11" fmla="*/ 17 h 20"/>
                  <a:gd name="T12" fmla="*/ 24 w 30"/>
                  <a:gd name="T13" fmla="*/ 16 h 20"/>
                  <a:gd name="T14" fmla="*/ 30 w 30"/>
                  <a:gd name="T15" fmla="*/ 15 h 20"/>
                  <a:gd name="T16" fmla="*/ 30 w 30"/>
                  <a:gd name="T17" fmla="*/ 16 h 20"/>
                  <a:gd name="T18" fmla="*/ 29 w 30"/>
                  <a:gd name="T19" fmla="*/ 19 h 20"/>
                  <a:gd name="T20" fmla="*/ 30 w 30"/>
                  <a:gd name="T21" fmla="*/ 17 h 20"/>
                  <a:gd name="T22" fmla="*/ 22 w 30"/>
                  <a:gd name="T23" fmla="*/ 15 h 20"/>
                  <a:gd name="T24" fmla="*/ 23 w 30"/>
                  <a:gd name="T25" fmla="*/ 16 h 20"/>
                  <a:gd name="T26" fmla="*/ 25 w 30"/>
                  <a:gd name="T27" fmla="*/ 13 h 20"/>
                  <a:gd name="T28" fmla="*/ 28 w 30"/>
                  <a:gd name="T29" fmla="*/ 15 h 20"/>
                  <a:gd name="T30" fmla="*/ 30 w 30"/>
                  <a:gd name="T31" fmla="*/ 15 h 20"/>
                  <a:gd name="T32" fmla="*/ 25 w 30"/>
                  <a:gd name="T33" fmla="*/ 13 h 20"/>
                  <a:gd name="T34" fmla="*/ 21 w 30"/>
                  <a:gd name="T35" fmla="*/ 12 h 20"/>
                  <a:gd name="T36" fmla="*/ 25 w 30"/>
                  <a:gd name="T37" fmla="*/ 13 h 20"/>
                  <a:gd name="T38" fmla="*/ 20 w 30"/>
                  <a:gd name="T39" fmla="*/ 11 h 20"/>
                  <a:gd name="T40" fmla="*/ 20 w 30"/>
                  <a:gd name="T41" fmla="*/ 12 h 20"/>
                  <a:gd name="T42" fmla="*/ 20 w 30"/>
                  <a:gd name="T43" fmla="*/ 11 h 20"/>
                  <a:gd name="T44" fmla="*/ 17 w 30"/>
                  <a:gd name="T45" fmla="*/ 10 h 20"/>
                  <a:gd name="T46" fmla="*/ 18 w 30"/>
                  <a:gd name="T47" fmla="*/ 10 h 20"/>
                  <a:gd name="T48" fmla="*/ 16 w 30"/>
                  <a:gd name="T49" fmla="*/ 9 h 20"/>
                  <a:gd name="T50" fmla="*/ 17 w 30"/>
                  <a:gd name="T51" fmla="*/ 10 h 20"/>
                  <a:gd name="T52" fmla="*/ 13 w 30"/>
                  <a:gd name="T53" fmla="*/ 8 h 20"/>
                  <a:gd name="T54" fmla="*/ 15 w 30"/>
                  <a:gd name="T55" fmla="*/ 10 h 20"/>
                  <a:gd name="T56" fmla="*/ 16 w 30"/>
                  <a:gd name="T57" fmla="*/ 11 h 20"/>
                  <a:gd name="T58" fmla="*/ 13 w 30"/>
                  <a:gd name="T59" fmla="*/ 8 h 20"/>
                  <a:gd name="T60" fmla="*/ 16 w 30"/>
                  <a:gd name="T61" fmla="*/ 10 h 20"/>
                  <a:gd name="T62" fmla="*/ 11 w 30"/>
                  <a:gd name="T63" fmla="*/ 7 h 20"/>
                  <a:gd name="T64" fmla="*/ 10 w 30"/>
                  <a:gd name="T65" fmla="*/ 7 h 20"/>
                  <a:gd name="T66" fmla="*/ 12 w 30"/>
                  <a:gd name="T67" fmla="*/ 8 h 20"/>
                  <a:gd name="T68" fmla="*/ 13 w 30"/>
                  <a:gd name="T69" fmla="*/ 8 h 20"/>
                  <a:gd name="T70" fmla="*/ 13 w 30"/>
                  <a:gd name="T71" fmla="*/ 7 h 20"/>
                  <a:gd name="T72" fmla="*/ 10 w 30"/>
                  <a:gd name="T73" fmla="*/ 6 h 20"/>
                  <a:gd name="T74" fmla="*/ 10 w 30"/>
                  <a:gd name="T75" fmla="*/ 7 h 20"/>
                  <a:gd name="T76" fmla="*/ 10 w 30"/>
                  <a:gd name="T77" fmla="*/ 6 h 20"/>
                  <a:gd name="T78" fmla="*/ 6 w 30"/>
                  <a:gd name="T79" fmla="*/ 4 h 20"/>
                  <a:gd name="T80" fmla="*/ 7 w 30"/>
                  <a:gd name="T81" fmla="*/ 5 h 20"/>
                  <a:gd name="T82" fmla="*/ 6 w 30"/>
                  <a:gd name="T83" fmla="*/ 4 h 20"/>
                  <a:gd name="T84" fmla="*/ 6 w 30"/>
                  <a:gd name="T85" fmla="*/ 4 h 20"/>
                  <a:gd name="T86" fmla="*/ 7 w 30"/>
                  <a:gd name="T87" fmla="*/ 5 h 20"/>
                  <a:gd name="T88" fmla="*/ 4 w 30"/>
                  <a:gd name="T89" fmla="*/ 3 h 20"/>
                  <a:gd name="T90" fmla="*/ 6 w 30"/>
                  <a:gd name="T91" fmla="*/ 4 h 20"/>
                  <a:gd name="T92" fmla="*/ 4 w 30"/>
                  <a:gd name="T93" fmla="*/ 3 h 20"/>
                  <a:gd name="T94" fmla="*/ 4 w 30"/>
                  <a:gd name="T95" fmla="*/ 3 h 20"/>
                  <a:gd name="T96" fmla="*/ 6 w 30"/>
                  <a:gd name="T97" fmla="*/ 4 h 20"/>
                  <a:gd name="T98" fmla="*/ 0 w 30"/>
                  <a:gd name="T99" fmla="*/ 1 h 20"/>
                  <a:gd name="T100" fmla="*/ 2 w 30"/>
                  <a:gd name="T101" fmla="*/ 3 h 20"/>
                  <a:gd name="T102" fmla="*/ 0 w 30"/>
                  <a:gd name="T103" fmla="*/ 1 h 20"/>
                  <a:gd name="T104" fmla="*/ 1 w 30"/>
                  <a:gd name="T105" fmla="*/ 0 h 20"/>
                  <a:gd name="T106" fmla="*/ 3 w 30"/>
                  <a:gd name="T10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20"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9" y="20"/>
                      <a:pt x="29" y="20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moveTo>
                      <a:pt x="24" y="16"/>
                    </a:move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moveTo>
                      <a:pt x="30" y="15"/>
                    </a:move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8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18"/>
                      <a:pt x="30" y="18"/>
                      <a:pt x="30" y="17"/>
                    </a:cubicBezTo>
                    <a:cubicBezTo>
                      <a:pt x="30" y="16"/>
                      <a:pt x="30" y="16"/>
                      <a:pt x="30" y="15"/>
                    </a:cubicBezTo>
                    <a:moveTo>
                      <a:pt x="22" y="15"/>
                    </a:moveTo>
                    <a:cubicBezTo>
                      <a:pt x="22" y="15"/>
                      <a:pt x="23" y="15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2" y="15"/>
                      <a:pt x="22" y="15"/>
                    </a:cubicBezTo>
                    <a:moveTo>
                      <a:pt x="25" y="13"/>
                    </a:move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4"/>
                      <a:pt x="27" y="15"/>
                      <a:pt x="28" y="15"/>
                    </a:cubicBezTo>
                    <a:cubicBezTo>
                      <a:pt x="29" y="15"/>
                      <a:pt x="29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8" y="15"/>
                      <a:pt x="26" y="14"/>
                      <a:pt x="25" y="13"/>
                    </a:cubicBezTo>
                    <a:moveTo>
                      <a:pt x="21" y="11"/>
                    </a:move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3"/>
                      <a:pt x="23" y="13"/>
                      <a:pt x="25" y="14"/>
                    </a:cubicBezTo>
                    <a:cubicBezTo>
                      <a:pt x="25" y="14"/>
                      <a:pt x="25" y="13"/>
                      <a:pt x="25" y="13"/>
                    </a:cubicBezTo>
                    <a:cubicBezTo>
                      <a:pt x="24" y="13"/>
                      <a:pt x="22" y="12"/>
                      <a:pt x="21" y="11"/>
                    </a:cubicBezTo>
                    <a:moveTo>
                      <a:pt x="20" y="11"/>
                    </a:moveTo>
                    <a:cubicBezTo>
                      <a:pt x="20" y="11"/>
                      <a:pt x="20" y="11"/>
                      <a:pt x="19" y="11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moveTo>
                      <a:pt x="18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moveTo>
                      <a:pt x="16" y="9"/>
                    </a:moveTo>
                    <a:cubicBezTo>
                      <a:pt x="16" y="9"/>
                      <a:pt x="16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3" y="8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6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0"/>
                      <a:pt x="14" y="9"/>
                      <a:pt x="13" y="8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4" y="9"/>
                      <a:pt x="15" y="9"/>
                      <a:pt x="16" y="10"/>
                    </a:cubicBezTo>
                    <a:cubicBezTo>
                      <a:pt x="15" y="9"/>
                      <a:pt x="14" y="9"/>
                      <a:pt x="13" y="8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2" y="7"/>
                      <a:pt x="11" y="7"/>
                      <a:pt x="11" y="7"/>
                    </a:cubicBezTo>
                    <a:moveTo>
                      <a:pt x="10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4"/>
                      <a:pt x="6" y="4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6" y="4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4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4" y="3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2" name="Freeform 10215"/>
              <p:cNvSpPr>
                <a:spLocks noEditPoints="1"/>
              </p:cNvSpPr>
              <p:nvPr/>
            </p:nvSpPr>
            <p:spPr bwMode="auto">
              <a:xfrm>
                <a:off x="3" y="3587"/>
                <a:ext cx="73" cy="47"/>
              </a:xfrm>
              <a:custGeom>
                <a:avLst/>
                <a:gdLst>
                  <a:gd name="T0" fmla="*/ 31 w 31"/>
                  <a:gd name="T1" fmla="*/ 17 h 20"/>
                  <a:gd name="T2" fmla="*/ 30 w 31"/>
                  <a:gd name="T3" fmla="*/ 20 h 20"/>
                  <a:gd name="T4" fmla="*/ 30 w 31"/>
                  <a:gd name="T5" fmla="*/ 20 h 20"/>
                  <a:gd name="T6" fmla="*/ 31 w 31"/>
                  <a:gd name="T7" fmla="*/ 20 h 20"/>
                  <a:gd name="T8" fmla="*/ 30 w 31"/>
                  <a:gd name="T9" fmla="*/ 20 h 20"/>
                  <a:gd name="T10" fmla="*/ 31 w 31"/>
                  <a:gd name="T11" fmla="*/ 17 h 20"/>
                  <a:gd name="T12" fmla="*/ 25 w 31"/>
                  <a:gd name="T13" fmla="*/ 17 h 20"/>
                  <a:gd name="T14" fmla="*/ 27 w 31"/>
                  <a:gd name="T15" fmla="*/ 18 h 20"/>
                  <a:gd name="T16" fmla="*/ 25 w 31"/>
                  <a:gd name="T17" fmla="*/ 16 h 20"/>
                  <a:gd name="T18" fmla="*/ 21 w 31"/>
                  <a:gd name="T19" fmla="*/ 15 h 20"/>
                  <a:gd name="T20" fmla="*/ 24 w 31"/>
                  <a:gd name="T21" fmla="*/ 17 h 20"/>
                  <a:gd name="T22" fmla="*/ 25 w 31"/>
                  <a:gd name="T23" fmla="*/ 15 h 20"/>
                  <a:gd name="T24" fmla="*/ 22 w 31"/>
                  <a:gd name="T25" fmla="*/ 14 h 20"/>
                  <a:gd name="T26" fmla="*/ 24 w 31"/>
                  <a:gd name="T27" fmla="*/ 15 h 20"/>
                  <a:gd name="T28" fmla="*/ 21 w 31"/>
                  <a:gd name="T29" fmla="*/ 13 h 20"/>
                  <a:gd name="T30" fmla="*/ 22 w 31"/>
                  <a:gd name="T31" fmla="*/ 14 h 20"/>
                  <a:gd name="T32" fmla="*/ 20 w 31"/>
                  <a:gd name="T33" fmla="*/ 13 h 20"/>
                  <a:gd name="T34" fmla="*/ 20 w 31"/>
                  <a:gd name="T35" fmla="*/ 14 h 20"/>
                  <a:gd name="T36" fmla="*/ 20 w 31"/>
                  <a:gd name="T37" fmla="*/ 13 h 20"/>
                  <a:gd name="T38" fmla="*/ 20 w 31"/>
                  <a:gd name="T39" fmla="*/ 13 h 20"/>
                  <a:gd name="T40" fmla="*/ 21 w 31"/>
                  <a:gd name="T41" fmla="*/ 13 h 20"/>
                  <a:gd name="T42" fmla="*/ 20 w 31"/>
                  <a:gd name="T43" fmla="*/ 13 h 20"/>
                  <a:gd name="T44" fmla="*/ 20 w 31"/>
                  <a:gd name="T45" fmla="*/ 13 h 20"/>
                  <a:gd name="T46" fmla="*/ 18 w 31"/>
                  <a:gd name="T47" fmla="*/ 12 h 20"/>
                  <a:gd name="T48" fmla="*/ 18 w 31"/>
                  <a:gd name="T49" fmla="*/ 13 h 20"/>
                  <a:gd name="T50" fmla="*/ 18 w 31"/>
                  <a:gd name="T51" fmla="*/ 12 h 20"/>
                  <a:gd name="T52" fmla="*/ 18 w 31"/>
                  <a:gd name="T53" fmla="*/ 12 h 20"/>
                  <a:gd name="T54" fmla="*/ 19 w 31"/>
                  <a:gd name="T55" fmla="*/ 12 h 20"/>
                  <a:gd name="T56" fmla="*/ 19 w 31"/>
                  <a:gd name="T57" fmla="*/ 12 h 20"/>
                  <a:gd name="T58" fmla="*/ 18 w 31"/>
                  <a:gd name="T59" fmla="*/ 11 h 20"/>
                  <a:gd name="T60" fmla="*/ 13 w 31"/>
                  <a:gd name="T61" fmla="*/ 11 h 20"/>
                  <a:gd name="T62" fmla="*/ 17 w 31"/>
                  <a:gd name="T63" fmla="*/ 12 h 20"/>
                  <a:gd name="T64" fmla="*/ 14 w 31"/>
                  <a:gd name="T65" fmla="*/ 10 h 20"/>
                  <a:gd name="T66" fmla="*/ 14 w 31"/>
                  <a:gd name="T67" fmla="*/ 9 h 20"/>
                  <a:gd name="T68" fmla="*/ 18 w 31"/>
                  <a:gd name="T69" fmla="*/ 11 h 20"/>
                  <a:gd name="T70" fmla="*/ 17 w 31"/>
                  <a:gd name="T71" fmla="*/ 10 h 20"/>
                  <a:gd name="T72" fmla="*/ 11 w 31"/>
                  <a:gd name="T73" fmla="*/ 9 h 20"/>
                  <a:gd name="T74" fmla="*/ 13 w 31"/>
                  <a:gd name="T75" fmla="*/ 10 h 20"/>
                  <a:gd name="T76" fmla="*/ 11 w 31"/>
                  <a:gd name="T77" fmla="*/ 9 h 20"/>
                  <a:gd name="T78" fmla="*/ 10 w 31"/>
                  <a:gd name="T79" fmla="*/ 9 h 20"/>
                  <a:gd name="T80" fmla="*/ 11 w 31"/>
                  <a:gd name="T81" fmla="*/ 8 h 20"/>
                  <a:gd name="T82" fmla="*/ 12 w 31"/>
                  <a:gd name="T83" fmla="*/ 7 h 20"/>
                  <a:gd name="T84" fmla="*/ 14 w 31"/>
                  <a:gd name="T85" fmla="*/ 8 h 20"/>
                  <a:gd name="T86" fmla="*/ 14 w 31"/>
                  <a:gd name="T87" fmla="*/ 8 h 20"/>
                  <a:gd name="T88" fmla="*/ 7 w 31"/>
                  <a:gd name="T89" fmla="*/ 6 h 20"/>
                  <a:gd name="T90" fmla="*/ 7 w 31"/>
                  <a:gd name="T91" fmla="*/ 7 h 20"/>
                  <a:gd name="T92" fmla="*/ 7 w 31"/>
                  <a:gd name="T93" fmla="*/ 6 h 20"/>
                  <a:gd name="T94" fmla="*/ 11 w 31"/>
                  <a:gd name="T95" fmla="*/ 7 h 20"/>
                  <a:gd name="T96" fmla="*/ 12 w 31"/>
                  <a:gd name="T97" fmla="*/ 7 h 20"/>
                  <a:gd name="T98" fmla="*/ 4 w 31"/>
                  <a:gd name="T99" fmla="*/ 5 h 20"/>
                  <a:gd name="T100" fmla="*/ 6 w 31"/>
                  <a:gd name="T101" fmla="*/ 6 h 20"/>
                  <a:gd name="T102" fmla="*/ 4 w 31"/>
                  <a:gd name="T103" fmla="*/ 5 h 20"/>
                  <a:gd name="T104" fmla="*/ 8 w 31"/>
                  <a:gd name="T105" fmla="*/ 5 h 20"/>
                  <a:gd name="T106" fmla="*/ 9 w 31"/>
                  <a:gd name="T107" fmla="*/ 5 h 20"/>
                  <a:gd name="T108" fmla="*/ 1 w 31"/>
                  <a:gd name="T109" fmla="*/ 3 h 20"/>
                  <a:gd name="T110" fmla="*/ 0 w 31"/>
                  <a:gd name="T111" fmla="*/ 3 h 20"/>
                  <a:gd name="T112" fmla="*/ 3 w 31"/>
                  <a:gd name="T113" fmla="*/ 4 h 20"/>
                  <a:gd name="T114" fmla="*/ 6 w 31"/>
                  <a:gd name="T115" fmla="*/ 3 h 20"/>
                  <a:gd name="T116" fmla="*/ 7 w 31"/>
                  <a:gd name="T117" fmla="*/ 4 h 20"/>
                  <a:gd name="T118" fmla="*/ 6 w 31"/>
                  <a:gd name="T119" fmla="*/ 3 h 20"/>
                  <a:gd name="T120" fmla="*/ 2 w 31"/>
                  <a:gd name="T121" fmla="*/ 1 h 20"/>
                  <a:gd name="T122" fmla="*/ 5 w 31"/>
                  <a:gd name="T12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" h="20">
                    <a:moveTo>
                      <a:pt x="31" y="17"/>
                    </a:move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8"/>
                      <a:pt x="30" y="19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19"/>
                      <a:pt x="31" y="18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moveTo>
                      <a:pt x="25" y="16"/>
                    </a:move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7"/>
                      <a:pt x="26" y="18"/>
                      <a:pt x="27" y="18"/>
                    </a:cubicBezTo>
                    <a:cubicBezTo>
                      <a:pt x="27" y="17"/>
                      <a:pt x="28" y="17"/>
                      <a:pt x="29" y="17"/>
                    </a:cubicBezTo>
                    <a:cubicBezTo>
                      <a:pt x="28" y="16"/>
                      <a:pt x="26" y="16"/>
                      <a:pt x="25" y="16"/>
                    </a:cubicBezTo>
                    <a:moveTo>
                      <a:pt x="21" y="14"/>
                    </a:moveTo>
                    <a:cubicBezTo>
                      <a:pt x="21" y="14"/>
                      <a:pt x="21" y="14"/>
                      <a:pt x="21" y="15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3" y="16"/>
                      <a:pt x="24" y="16"/>
                      <a:pt x="24" y="17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5"/>
                      <a:pt x="23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5"/>
                      <a:pt x="24" y="15"/>
                    </a:cubicBezTo>
                    <a:cubicBezTo>
                      <a:pt x="23" y="15"/>
                      <a:pt x="22" y="14"/>
                      <a:pt x="21" y="14"/>
                    </a:cubicBezTo>
                    <a:moveTo>
                      <a:pt x="21" y="13"/>
                    </a:move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4"/>
                      <a:pt x="21" y="13"/>
                    </a:cubicBezTo>
                    <a:moveTo>
                      <a:pt x="20" y="13"/>
                    </a:moveTo>
                    <a:cubicBezTo>
                      <a:pt x="20" y="13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moveTo>
                      <a:pt x="20" y="13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20" y="13"/>
                    </a:cubicBezTo>
                    <a:moveTo>
                      <a:pt x="20" y="13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moveTo>
                      <a:pt x="18" y="12"/>
                    </a:move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moveTo>
                      <a:pt x="18" y="11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19" y="11"/>
                      <a:pt x="19" y="11"/>
                      <a:pt x="18" y="11"/>
                    </a:cubicBezTo>
                    <a:moveTo>
                      <a:pt x="14" y="10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15" y="11"/>
                      <a:pt x="16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6" y="11"/>
                      <a:pt x="16" y="11"/>
                    </a:cubicBezTo>
                    <a:cubicBezTo>
                      <a:pt x="15" y="11"/>
                      <a:pt x="15" y="10"/>
                      <a:pt x="14" y="10"/>
                    </a:cubicBezTo>
                    <a:moveTo>
                      <a:pt x="15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5" y="10"/>
                      <a:pt x="16" y="10"/>
                      <a:pt x="17" y="11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6" y="10"/>
                      <a:pt x="15" y="9"/>
                      <a:pt x="15" y="9"/>
                    </a:cubicBezTo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9"/>
                      <a:pt x="12" y="9"/>
                      <a:pt x="11" y="9"/>
                    </a:cubicBezTo>
                    <a:moveTo>
                      <a:pt x="10" y="8"/>
                    </a:move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3" y="8"/>
                      <a:pt x="14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7"/>
                      <a:pt x="12" y="7"/>
                    </a:cubicBezTo>
                    <a:moveTo>
                      <a:pt x="7" y="6"/>
                    </a:moveTo>
                    <a:cubicBezTo>
                      <a:pt x="7" y="6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moveTo>
                      <a:pt x="11" y="6"/>
                    </a:moveTo>
                    <a:cubicBezTo>
                      <a:pt x="11" y="6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1" y="6"/>
                      <a:pt x="11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5"/>
                      <a:pt x="4" y="5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5" y="3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6" y="3"/>
                      <a:pt x="6" y="3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3" name="Freeform 10216"/>
              <p:cNvSpPr>
                <a:spLocks noEditPoints="1"/>
              </p:cNvSpPr>
              <p:nvPr/>
            </p:nvSpPr>
            <p:spPr bwMode="auto">
              <a:xfrm>
                <a:off x="19" y="3561"/>
                <a:ext cx="57" cy="38"/>
              </a:xfrm>
              <a:custGeom>
                <a:avLst/>
                <a:gdLst>
                  <a:gd name="T0" fmla="*/ 23 w 24"/>
                  <a:gd name="T1" fmla="*/ 16 h 16"/>
                  <a:gd name="T2" fmla="*/ 23 w 24"/>
                  <a:gd name="T3" fmla="*/ 15 h 16"/>
                  <a:gd name="T4" fmla="*/ 20 w 24"/>
                  <a:gd name="T5" fmla="*/ 15 h 16"/>
                  <a:gd name="T6" fmla="*/ 20 w 24"/>
                  <a:gd name="T7" fmla="*/ 14 h 16"/>
                  <a:gd name="T8" fmla="*/ 21 w 24"/>
                  <a:gd name="T9" fmla="*/ 14 h 16"/>
                  <a:gd name="T10" fmla="*/ 19 w 24"/>
                  <a:gd name="T11" fmla="*/ 14 h 16"/>
                  <a:gd name="T12" fmla="*/ 24 w 24"/>
                  <a:gd name="T13" fmla="*/ 13 h 16"/>
                  <a:gd name="T14" fmla="*/ 24 w 24"/>
                  <a:gd name="T15" fmla="*/ 14 h 16"/>
                  <a:gd name="T16" fmla="*/ 19 w 24"/>
                  <a:gd name="T17" fmla="*/ 13 h 16"/>
                  <a:gd name="T18" fmla="*/ 19 w 24"/>
                  <a:gd name="T19" fmla="*/ 13 h 16"/>
                  <a:gd name="T20" fmla="*/ 18 w 24"/>
                  <a:gd name="T21" fmla="*/ 13 h 16"/>
                  <a:gd name="T22" fmla="*/ 22 w 24"/>
                  <a:gd name="T23" fmla="*/ 12 h 16"/>
                  <a:gd name="T24" fmla="*/ 22 w 24"/>
                  <a:gd name="T25" fmla="*/ 12 h 16"/>
                  <a:gd name="T26" fmla="*/ 22 w 24"/>
                  <a:gd name="T27" fmla="*/ 15 h 16"/>
                  <a:gd name="T28" fmla="*/ 23 w 24"/>
                  <a:gd name="T29" fmla="*/ 13 h 16"/>
                  <a:gd name="T30" fmla="*/ 22 w 24"/>
                  <a:gd name="T31" fmla="*/ 12 h 16"/>
                  <a:gd name="T32" fmla="*/ 16 w 24"/>
                  <a:gd name="T33" fmla="*/ 12 h 16"/>
                  <a:gd name="T34" fmla="*/ 13 w 24"/>
                  <a:gd name="T35" fmla="*/ 10 h 16"/>
                  <a:gd name="T36" fmla="*/ 17 w 24"/>
                  <a:gd name="T37" fmla="*/ 12 h 16"/>
                  <a:gd name="T38" fmla="*/ 14 w 24"/>
                  <a:gd name="T39" fmla="*/ 10 h 16"/>
                  <a:gd name="T40" fmla="*/ 12 w 24"/>
                  <a:gd name="T41" fmla="*/ 9 h 16"/>
                  <a:gd name="T42" fmla="*/ 21 w 24"/>
                  <a:gd name="T43" fmla="*/ 12 h 16"/>
                  <a:gd name="T44" fmla="*/ 21 w 24"/>
                  <a:gd name="T45" fmla="*/ 12 h 16"/>
                  <a:gd name="T46" fmla="*/ 19 w 24"/>
                  <a:gd name="T47" fmla="*/ 11 h 16"/>
                  <a:gd name="T48" fmla="*/ 12 w 24"/>
                  <a:gd name="T49" fmla="*/ 9 h 16"/>
                  <a:gd name="T50" fmla="*/ 15 w 24"/>
                  <a:gd name="T51" fmla="*/ 8 h 16"/>
                  <a:gd name="T52" fmla="*/ 17 w 24"/>
                  <a:gd name="T53" fmla="*/ 9 h 16"/>
                  <a:gd name="T54" fmla="*/ 10 w 24"/>
                  <a:gd name="T55" fmla="*/ 8 h 16"/>
                  <a:gd name="T56" fmla="*/ 9 w 24"/>
                  <a:gd name="T57" fmla="*/ 7 h 16"/>
                  <a:gd name="T58" fmla="*/ 11 w 24"/>
                  <a:gd name="T59" fmla="*/ 6 h 16"/>
                  <a:gd name="T60" fmla="*/ 11 w 24"/>
                  <a:gd name="T61" fmla="*/ 6 h 16"/>
                  <a:gd name="T62" fmla="*/ 7 w 24"/>
                  <a:gd name="T63" fmla="*/ 6 h 16"/>
                  <a:gd name="T64" fmla="*/ 13 w 24"/>
                  <a:gd name="T65" fmla="*/ 7 h 16"/>
                  <a:gd name="T66" fmla="*/ 7 w 24"/>
                  <a:gd name="T67" fmla="*/ 6 h 16"/>
                  <a:gd name="T68" fmla="*/ 7 w 24"/>
                  <a:gd name="T69" fmla="*/ 6 h 16"/>
                  <a:gd name="T70" fmla="*/ 11 w 24"/>
                  <a:gd name="T71" fmla="*/ 6 h 16"/>
                  <a:gd name="T72" fmla="*/ 11 w 24"/>
                  <a:gd name="T73" fmla="*/ 6 h 16"/>
                  <a:gd name="T74" fmla="*/ 4 w 24"/>
                  <a:gd name="T75" fmla="*/ 5 h 16"/>
                  <a:gd name="T76" fmla="*/ 5 w 24"/>
                  <a:gd name="T77" fmla="*/ 4 h 16"/>
                  <a:gd name="T78" fmla="*/ 5 w 24"/>
                  <a:gd name="T79" fmla="*/ 4 h 16"/>
                  <a:gd name="T80" fmla="*/ 8 w 24"/>
                  <a:gd name="T81" fmla="*/ 5 h 16"/>
                  <a:gd name="T82" fmla="*/ 8 w 24"/>
                  <a:gd name="T83" fmla="*/ 4 h 16"/>
                  <a:gd name="T84" fmla="*/ 6 w 24"/>
                  <a:gd name="T85" fmla="*/ 2 h 16"/>
                  <a:gd name="T86" fmla="*/ 8 w 24"/>
                  <a:gd name="T87" fmla="*/ 4 h 16"/>
                  <a:gd name="T88" fmla="*/ 8 w 24"/>
                  <a:gd name="T89" fmla="*/ 3 h 16"/>
                  <a:gd name="T90" fmla="*/ 0 w 24"/>
                  <a:gd name="T91" fmla="*/ 2 h 16"/>
                  <a:gd name="T92" fmla="*/ 0 w 24"/>
                  <a:gd name="T93" fmla="*/ 2 h 16"/>
                  <a:gd name="T94" fmla="*/ 0 w 24"/>
                  <a:gd name="T95" fmla="*/ 2 h 16"/>
                  <a:gd name="T96" fmla="*/ 2 w 24"/>
                  <a:gd name="T97" fmla="*/ 0 h 16"/>
                  <a:gd name="T98" fmla="*/ 1 w 24"/>
                  <a:gd name="T99" fmla="*/ 0 h 16"/>
                  <a:gd name="T100" fmla="*/ 2 w 24"/>
                  <a:gd name="T10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16">
                    <a:moveTo>
                      <a:pt x="22" y="15"/>
                    </a:move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3" y="15"/>
                      <a:pt x="23" y="16"/>
                    </a:cubicBezTo>
                    <a:cubicBezTo>
                      <a:pt x="23" y="16"/>
                      <a:pt x="23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5"/>
                      <a:pt x="22" y="15"/>
                    </a:cubicBezTo>
                    <a:moveTo>
                      <a:pt x="20" y="14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0" y="14"/>
                      <a:pt x="20" y="14"/>
                      <a:pt x="20" y="14"/>
                    </a:cubicBezTo>
                    <a:moveTo>
                      <a:pt x="20" y="14"/>
                    </a:move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0" y="14"/>
                    </a:cubicBezTo>
                    <a:moveTo>
                      <a:pt x="19" y="13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3"/>
                      <a:pt x="19" y="13"/>
                      <a:pt x="19" y="13"/>
                    </a:cubicBezTo>
                    <a:moveTo>
                      <a:pt x="24" y="13"/>
                    </a:moveTo>
                    <a:cubicBezTo>
                      <a:pt x="24" y="13"/>
                      <a:pt x="24" y="13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3"/>
                    </a:cubicBezTo>
                    <a:moveTo>
                      <a:pt x="19" y="13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9" y="13"/>
                      <a:pt x="19" y="13"/>
                    </a:cubicBezTo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3" y="14"/>
                      <a:pt x="24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2"/>
                      <a:pt x="22" y="12"/>
                      <a:pt x="22" y="12"/>
                    </a:cubicBezTo>
                    <a:moveTo>
                      <a:pt x="13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1"/>
                      <a:pt x="15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5" y="11"/>
                      <a:pt x="13" y="10"/>
                    </a:cubicBezTo>
                    <a:moveTo>
                      <a:pt x="14" y="10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1"/>
                      <a:pt x="15" y="11"/>
                      <a:pt x="14" y="10"/>
                    </a:cubicBezTo>
                    <a:moveTo>
                      <a:pt x="10" y="8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1" y="9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1" y="8"/>
                      <a:pt x="10" y="8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7" y="10"/>
                      <a:pt x="19" y="11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3"/>
                      <a:pt x="21" y="13"/>
                    </a:cubicBezTo>
                    <a:cubicBezTo>
                      <a:pt x="21" y="13"/>
                      <a:pt x="21" y="12"/>
                      <a:pt x="21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0"/>
                      <a:pt x="16" y="9"/>
                      <a:pt x="15" y="8"/>
                    </a:cubicBezTo>
                    <a:moveTo>
                      <a:pt x="10" y="8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8"/>
                      <a:pt x="10" y="8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9" y="7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9" y="8"/>
                      <a:pt x="9" y="7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9" y="7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1" y="6"/>
                    </a:cubicBezTo>
                    <a:moveTo>
                      <a:pt x="7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2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0" y="5"/>
                    </a:moveTo>
                    <a:cubicBezTo>
                      <a:pt x="10" y="5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5"/>
                      <a:pt x="10" y="5"/>
                    </a:cubicBezTo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5" y="5"/>
                      <a:pt x="4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2"/>
                    </a:move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3"/>
                      <a:pt x="6" y="3"/>
                      <a:pt x="6" y="2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2"/>
                    </a:cubicBezTo>
                    <a:moveTo>
                      <a:pt x="2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4" name="Freeform 10217"/>
              <p:cNvSpPr>
                <a:spLocks noEditPoints="1"/>
              </p:cNvSpPr>
              <p:nvPr/>
            </p:nvSpPr>
            <p:spPr bwMode="auto">
              <a:xfrm>
                <a:off x="19" y="3557"/>
                <a:ext cx="57" cy="47"/>
              </a:xfrm>
              <a:custGeom>
                <a:avLst/>
                <a:gdLst>
                  <a:gd name="T0" fmla="*/ 19 w 24"/>
                  <a:gd name="T1" fmla="*/ 18 h 20"/>
                  <a:gd name="T2" fmla="*/ 22 w 24"/>
                  <a:gd name="T3" fmla="*/ 19 h 20"/>
                  <a:gd name="T4" fmla="*/ 22 w 24"/>
                  <a:gd name="T5" fmla="*/ 19 h 20"/>
                  <a:gd name="T6" fmla="*/ 21 w 24"/>
                  <a:gd name="T7" fmla="*/ 18 h 20"/>
                  <a:gd name="T8" fmla="*/ 19 w 24"/>
                  <a:gd name="T9" fmla="*/ 17 h 20"/>
                  <a:gd name="T10" fmla="*/ 18 w 24"/>
                  <a:gd name="T11" fmla="*/ 17 h 20"/>
                  <a:gd name="T12" fmla="*/ 19 w 24"/>
                  <a:gd name="T13" fmla="*/ 17 h 20"/>
                  <a:gd name="T14" fmla="*/ 18 w 24"/>
                  <a:gd name="T15" fmla="*/ 17 h 20"/>
                  <a:gd name="T16" fmla="*/ 16 w 24"/>
                  <a:gd name="T17" fmla="*/ 16 h 20"/>
                  <a:gd name="T18" fmla="*/ 17 w 24"/>
                  <a:gd name="T19" fmla="*/ 16 h 20"/>
                  <a:gd name="T20" fmla="*/ 17 w 24"/>
                  <a:gd name="T21" fmla="*/ 16 h 20"/>
                  <a:gd name="T22" fmla="*/ 21 w 24"/>
                  <a:gd name="T23" fmla="*/ 14 h 20"/>
                  <a:gd name="T24" fmla="*/ 21 w 24"/>
                  <a:gd name="T25" fmla="*/ 14 h 20"/>
                  <a:gd name="T26" fmla="*/ 24 w 24"/>
                  <a:gd name="T27" fmla="*/ 14 h 20"/>
                  <a:gd name="T28" fmla="*/ 24 w 24"/>
                  <a:gd name="T29" fmla="*/ 14 h 20"/>
                  <a:gd name="T30" fmla="*/ 12 w 24"/>
                  <a:gd name="T31" fmla="*/ 14 h 20"/>
                  <a:gd name="T32" fmla="*/ 16 w 24"/>
                  <a:gd name="T33" fmla="*/ 15 h 20"/>
                  <a:gd name="T34" fmla="*/ 13 w 24"/>
                  <a:gd name="T35" fmla="*/ 13 h 20"/>
                  <a:gd name="T36" fmla="*/ 22 w 24"/>
                  <a:gd name="T37" fmla="*/ 14 h 20"/>
                  <a:gd name="T38" fmla="*/ 21 w 24"/>
                  <a:gd name="T39" fmla="*/ 14 h 20"/>
                  <a:gd name="T40" fmla="*/ 21 w 24"/>
                  <a:gd name="T41" fmla="*/ 15 h 20"/>
                  <a:gd name="T42" fmla="*/ 21 w 24"/>
                  <a:gd name="T43" fmla="*/ 15 h 20"/>
                  <a:gd name="T44" fmla="*/ 21 w 24"/>
                  <a:gd name="T45" fmla="*/ 16 h 20"/>
                  <a:gd name="T46" fmla="*/ 21 w 24"/>
                  <a:gd name="T47" fmla="*/ 17 h 20"/>
                  <a:gd name="T48" fmla="*/ 22 w 24"/>
                  <a:gd name="T49" fmla="*/ 19 h 20"/>
                  <a:gd name="T50" fmla="*/ 22 w 24"/>
                  <a:gd name="T51" fmla="*/ 17 h 20"/>
                  <a:gd name="T52" fmla="*/ 22 w 24"/>
                  <a:gd name="T53" fmla="*/ 17 h 20"/>
                  <a:gd name="T54" fmla="*/ 22 w 24"/>
                  <a:gd name="T55" fmla="*/ 14 h 20"/>
                  <a:gd name="T56" fmla="*/ 22 w 24"/>
                  <a:gd name="T57" fmla="*/ 14 h 20"/>
                  <a:gd name="T58" fmla="*/ 24 w 24"/>
                  <a:gd name="T59" fmla="*/ 14 h 20"/>
                  <a:gd name="T60" fmla="*/ 23 w 24"/>
                  <a:gd name="T61" fmla="*/ 13 h 20"/>
                  <a:gd name="T62" fmla="*/ 10 w 24"/>
                  <a:gd name="T63" fmla="*/ 11 h 20"/>
                  <a:gd name="T64" fmla="*/ 11 w 24"/>
                  <a:gd name="T65" fmla="*/ 13 h 20"/>
                  <a:gd name="T66" fmla="*/ 10 w 24"/>
                  <a:gd name="T67" fmla="*/ 11 h 20"/>
                  <a:gd name="T68" fmla="*/ 8 w 24"/>
                  <a:gd name="T69" fmla="*/ 11 h 20"/>
                  <a:gd name="T70" fmla="*/ 9 w 24"/>
                  <a:gd name="T71" fmla="*/ 11 h 20"/>
                  <a:gd name="T72" fmla="*/ 6 w 24"/>
                  <a:gd name="T73" fmla="*/ 9 h 20"/>
                  <a:gd name="T74" fmla="*/ 6 w 24"/>
                  <a:gd name="T75" fmla="*/ 10 h 20"/>
                  <a:gd name="T76" fmla="*/ 6 w 24"/>
                  <a:gd name="T77" fmla="*/ 9 h 20"/>
                  <a:gd name="T78" fmla="*/ 16 w 24"/>
                  <a:gd name="T79" fmla="*/ 9 h 20"/>
                  <a:gd name="T80" fmla="*/ 24 w 24"/>
                  <a:gd name="T81" fmla="*/ 13 h 20"/>
                  <a:gd name="T82" fmla="*/ 24 w 24"/>
                  <a:gd name="T83" fmla="*/ 13 h 20"/>
                  <a:gd name="T84" fmla="*/ 16 w 24"/>
                  <a:gd name="T85" fmla="*/ 8 h 20"/>
                  <a:gd name="T86" fmla="*/ 4 w 24"/>
                  <a:gd name="T87" fmla="*/ 8 h 20"/>
                  <a:gd name="T88" fmla="*/ 6 w 24"/>
                  <a:gd name="T89" fmla="*/ 9 h 20"/>
                  <a:gd name="T90" fmla="*/ 4 w 24"/>
                  <a:gd name="T91" fmla="*/ 8 h 20"/>
                  <a:gd name="T92" fmla="*/ 12 w 24"/>
                  <a:gd name="T93" fmla="*/ 7 h 20"/>
                  <a:gd name="T94" fmla="*/ 14 w 24"/>
                  <a:gd name="T95" fmla="*/ 7 h 20"/>
                  <a:gd name="T96" fmla="*/ 11 w 24"/>
                  <a:gd name="T97" fmla="*/ 5 h 20"/>
                  <a:gd name="T98" fmla="*/ 12 w 24"/>
                  <a:gd name="T99" fmla="*/ 6 h 20"/>
                  <a:gd name="T100" fmla="*/ 11 w 24"/>
                  <a:gd name="T101" fmla="*/ 5 h 20"/>
                  <a:gd name="T102" fmla="*/ 0 w 24"/>
                  <a:gd name="T103" fmla="*/ 5 h 20"/>
                  <a:gd name="T104" fmla="*/ 2 w 24"/>
                  <a:gd name="T105" fmla="*/ 7 h 20"/>
                  <a:gd name="T106" fmla="*/ 9 w 24"/>
                  <a:gd name="T107" fmla="*/ 4 h 20"/>
                  <a:gd name="T108" fmla="*/ 9 w 24"/>
                  <a:gd name="T109" fmla="*/ 5 h 20"/>
                  <a:gd name="T110" fmla="*/ 9 w 24"/>
                  <a:gd name="T111" fmla="*/ 4 h 20"/>
                  <a:gd name="T112" fmla="*/ 6 w 24"/>
                  <a:gd name="T113" fmla="*/ 3 h 20"/>
                  <a:gd name="T114" fmla="*/ 9 w 24"/>
                  <a:gd name="T115" fmla="*/ 4 h 20"/>
                  <a:gd name="T116" fmla="*/ 2 w 24"/>
                  <a:gd name="T117" fmla="*/ 1 h 20"/>
                  <a:gd name="T118" fmla="*/ 4 w 24"/>
                  <a:gd name="T119" fmla="*/ 3 h 20"/>
                  <a:gd name="T120" fmla="*/ 2 w 24"/>
                  <a:gd name="T121" fmla="*/ 1 h 20"/>
                  <a:gd name="T122" fmla="*/ 2 w 24"/>
                  <a:gd name="T123" fmla="*/ 1 h 20"/>
                  <a:gd name="T124" fmla="*/ 5 w 24"/>
                  <a:gd name="T12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" h="20">
                    <a:moveTo>
                      <a:pt x="19" y="17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9" y="17"/>
                      <a:pt x="19" y="17"/>
                      <a:pt x="19" y="17"/>
                    </a:cubicBezTo>
                    <a:moveTo>
                      <a:pt x="18" y="17"/>
                    </a:move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moveTo>
                      <a:pt x="17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moveTo>
                      <a:pt x="21" y="14"/>
                    </a:move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moveTo>
                      <a:pt x="24" y="14"/>
                    </a:move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moveTo>
                      <a:pt x="13" y="13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4" y="15"/>
                      <a:pt x="15" y="15"/>
                    </a:cubicBezTo>
                    <a:cubicBezTo>
                      <a:pt x="15" y="15"/>
                      <a:pt x="16" y="15"/>
                      <a:pt x="16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3" y="13"/>
                      <a:pt x="13" y="13"/>
                    </a:cubicBezTo>
                    <a:moveTo>
                      <a:pt x="23" y="13"/>
                    </a:moveTo>
                    <a:cubicBezTo>
                      <a:pt x="23" y="13"/>
                      <a:pt x="22" y="13"/>
                      <a:pt x="22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1" y="15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8"/>
                      <a:pt x="22" y="18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5"/>
                      <a:pt x="22" y="15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10" y="11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1" y="13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1" y="12"/>
                      <a:pt x="10" y="12"/>
                      <a:pt x="10" y="11"/>
                    </a:cubicBezTo>
                    <a:moveTo>
                      <a:pt x="9" y="11"/>
                    </a:move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16" y="8"/>
                    </a:moveTo>
                    <a:cubicBezTo>
                      <a:pt x="16" y="8"/>
                      <a:pt x="16" y="9"/>
                      <a:pt x="16" y="9"/>
                    </a:cubicBezTo>
                    <a:cubicBezTo>
                      <a:pt x="18" y="10"/>
                      <a:pt x="21" y="12"/>
                      <a:pt x="23" y="13"/>
                    </a:cubicBezTo>
                    <a:cubicBezTo>
                      <a:pt x="23" y="13"/>
                      <a:pt x="23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6" y="8"/>
                      <a:pt x="16" y="8"/>
                      <a:pt x="16" y="8"/>
                    </a:cubicBezTo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4" y="8"/>
                      <a:pt x="4" y="8"/>
                    </a:cubicBezTo>
                    <a:moveTo>
                      <a:pt x="12" y="6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11" y="5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6"/>
                      <a:pt x="0" y="5"/>
                    </a:cubicBezTo>
                    <a:moveTo>
                      <a:pt x="9" y="4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6" y="3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7" y="3"/>
                      <a:pt x="7" y="3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5" name="Freeform 10218"/>
              <p:cNvSpPr>
                <a:spLocks noEditPoints="1"/>
              </p:cNvSpPr>
              <p:nvPr/>
            </p:nvSpPr>
            <p:spPr bwMode="auto">
              <a:xfrm>
                <a:off x="36" y="3535"/>
                <a:ext cx="30" cy="22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1 w 13"/>
                  <a:gd name="T5" fmla="*/ 9 h 9"/>
                  <a:gd name="T6" fmla="*/ 11 w 13"/>
                  <a:gd name="T7" fmla="*/ 9 h 9"/>
                  <a:gd name="T8" fmla="*/ 11 w 13"/>
                  <a:gd name="T9" fmla="*/ 9 h 9"/>
                  <a:gd name="T10" fmla="*/ 9 w 13"/>
                  <a:gd name="T11" fmla="*/ 8 h 9"/>
                  <a:gd name="T12" fmla="*/ 9 w 13"/>
                  <a:gd name="T13" fmla="*/ 8 h 9"/>
                  <a:gd name="T14" fmla="*/ 11 w 13"/>
                  <a:gd name="T15" fmla="*/ 9 h 9"/>
                  <a:gd name="T16" fmla="*/ 11 w 13"/>
                  <a:gd name="T17" fmla="*/ 9 h 9"/>
                  <a:gd name="T18" fmla="*/ 9 w 13"/>
                  <a:gd name="T19" fmla="*/ 8 h 9"/>
                  <a:gd name="T20" fmla="*/ 9 w 13"/>
                  <a:gd name="T21" fmla="*/ 8 h 9"/>
                  <a:gd name="T22" fmla="*/ 8 w 13"/>
                  <a:gd name="T23" fmla="*/ 7 h 9"/>
                  <a:gd name="T24" fmla="*/ 8 w 13"/>
                  <a:gd name="T25" fmla="*/ 7 h 9"/>
                  <a:gd name="T26" fmla="*/ 9 w 13"/>
                  <a:gd name="T27" fmla="*/ 8 h 9"/>
                  <a:gd name="T28" fmla="*/ 9 w 13"/>
                  <a:gd name="T29" fmla="*/ 8 h 9"/>
                  <a:gd name="T30" fmla="*/ 8 w 13"/>
                  <a:gd name="T31" fmla="*/ 7 h 9"/>
                  <a:gd name="T32" fmla="*/ 6 w 13"/>
                  <a:gd name="T33" fmla="*/ 6 h 9"/>
                  <a:gd name="T34" fmla="*/ 6 w 13"/>
                  <a:gd name="T35" fmla="*/ 6 h 9"/>
                  <a:gd name="T36" fmla="*/ 7 w 13"/>
                  <a:gd name="T37" fmla="*/ 6 h 9"/>
                  <a:gd name="T38" fmla="*/ 7 w 13"/>
                  <a:gd name="T39" fmla="*/ 6 h 9"/>
                  <a:gd name="T40" fmla="*/ 6 w 13"/>
                  <a:gd name="T41" fmla="*/ 6 h 9"/>
                  <a:gd name="T42" fmla="*/ 11 w 13"/>
                  <a:gd name="T43" fmla="*/ 5 h 9"/>
                  <a:gd name="T44" fmla="*/ 11 w 13"/>
                  <a:gd name="T45" fmla="*/ 5 h 9"/>
                  <a:gd name="T46" fmla="*/ 12 w 13"/>
                  <a:gd name="T47" fmla="*/ 6 h 9"/>
                  <a:gd name="T48" fmla="*/ 13 w 13"/>
                  <a:gd name="T49" fmla="*/ 6 h 9"/>
                  <a:gd name="T50" fmla="*/ 13 w 13"/>
                  <a:gd name="T51" fmla="*/ 6 h 9"/>
                  <a:gd name="T52" fmla="*/ 12 w 13"/>
                  <a:gd name="T53" fmla="*/ 6 h 9"/>
                  <a:gd name="T54" fmla="*/ 11 w 13"/>
                  <a:gd name="T55" fmla="*/ 5 h 9"/>
                  <a:gd name="T56" fmla="*/ 9 w 13"/>
                  <a:gd name="T57" fmla="*/ 5 h 9"/>
                  <a:gd name="T58" fmla="*/ 9 w 13"/>
                  <a:gd name="T59" fmla="*/ 5 h 9"/>
                  <a:gd name="T60" fmla="*/ 10 w 13"/>
                  <a:gd name="T61" fmla="*/ 5 h 9"/>
                  <a:gd name="T62" fmla="*/ 10 w 13"/>
                  <a:gd name="T63" fmla="*/ 5 h 9"/>
                  <a:gd name="T64" fmla="*/ 9 w 13"/>
                  <a:gd name="T65" fmla="*/ 5 h 9"/>
                  <a:gd name="T66" fmla="*/ 4 w 13"/>
                  <a:gd name="T67" fmla="*/ 4 h 9"/>
                  <a:gd name="T68" fmla="*/ 4 w 13"/>
                  <a:gd name="T69" fmla="*/ 5 h 9"/>
                  <a:gd name="T70" fmla="*/ 6 w 13"/>
                  <a:gd name="T71" fmla="*/ 6 h 9"/>
                  <a:gd name="T72" fmla="*/ 6 w 13"/>
                  <a:gd name="T73" fmla="*/ 6 h 9"/>
                  <a:gd name="T74" fmla="*/ 4 w 13"/>
                  <a:gd name="T75" fmla="*/ 4 h 9"/>
                  <a:gd name="T76" fmla="*/ 7 w 13"/>
                  <a:gd name="T77" fmla="*/ 4 h 9"/>
                  <a:gd name="T78" fmla="*/ 7 w 13"/>
                  <a:gd name="T79" fmla="*/ 4 h 9"/>
                  <a:gd name="T80" fmla="*/ 8 w 13"/>
                  <a:gd name="T81" fmla="*/ 4 h 9"/>
                  <a:gd name="T82" fmla="*/ 8 w 13"/>
                  <a:gd name="T83" fmla="*/ 4 h 9"/>
                  <a:gd name="T84" fmla="*/ 7 w 13"/>
                  <a:gd name="T85" fmla="*/ 4 h 9"/>
                  <a:gd name="T86" fmla="*/ 5 w 13"/>
                  <a:gd name="T87" fmla="*/ 3 h 9"/>
                  <a:gd name="T88" fmla="*/ 5 w 13"/>
                  <a:gd name="T89" fmla="*/ 3 h 9"/>
                  <a:gd name="T90" fmla="*/ 7 w 13"/>
                  <a:gd name="T91" fmla="*/ 3 h 9"/>
                  <a:gd name="T92" fmla="*/ 7 w 13"/>
                  <a:gd name="T93" fmla="*/ 4 h 9"/>
                  <a:gd name="T94" fmla="*/ 7 w 13"/>
                  <a:gd name="T95" fmla="*/ 4 h 9"/>
                  <a:gd name="T96" fmla="*/ 5 w 13"/>
                  <a:gd name="T97" fmla="*/ 3 h 9"/>
                  <a:gd name="T98" fmla="*/ 0 w 13"/>
                  <a:gd name="T99" fmla="*/ 2 h 9"/>
                  <a:gd name="T100" fmla="*/ 0 w 13"/>
                  <a:gd name="T101" fmla="*/ 2 h 9"/>
                  <a:gd name="T102" fmla="*/ 2 w 13"/>
                  <a:gd name="T103" fmla="*/ 3 h 9"/>
                  <a:gd name="T104" fmla="*/ 2 w 13"/>
                  <a:gd name="T105" fmla="*/ 3 h 9"/>
                  <a:gd name="T106" fmla="*/ 0 w 13"/>
                  <a:gd name="T107" fmla="*/ 2 h 9"/>
                  <a:gd name="T108" fmla="*/ 1 w 13"/>
                  <a:gd name="T109" fmla="*/ 0 h 9"/>
                  <a:gd name="T110" fmla="*/ 1 w 13"/>
                  <a:gd name="T111" fmla="*/ 0 h 9"/>
                  <a:gd name="T112" fmla="*/ 3 w 13"/>
                  <a:gd name="T113" fmla="*/ 2 h 9"/>
                  <a:gd name="T114" fmla="*/ 3 w 13"/>
                  <a:gd name="T115" fmla="*/ 1 h 9"/>
                  <a:gd name="T116" fmla="*/ 1 w 13"/>
                  <a:gd name="T1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moveTo>
                      <a:pt x="9" y="8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6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1" y="6"/>
                      <a:pt x="11" y="5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9" y="5"/>
                    </a:cubicBezTo>
                    <a:moveTo>
                      <a:pt x="4" y="4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7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5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6" name="Freeform 10219"/>
              <p:cNvSpPr>
                <a:spLocks noEditPoints="1"/>
              </p:cNvSpPr>
              <p:nvPr/>
            </p:nvSpPr>
            <p:spPr bwMode="auto">
              <a:xfrm>
                <a:off x="-45" y="3672"/>
                <a:ext cx="97" cy="62"/>
              </a:xfrm>
              <a:custGeom>
                <a:avLst/>
                <a:gdLst>
                  <a:gd name="T0" fmla="*/ 40 w 41"/>
                  <a:gd name="T1" fmla="*/ 25 h 26"/>
                  <a:gd name="T2" fmla="*/ 41 w 41"/>
                  <a:gd name="T3" fmla="*/ 25 h 26"/>
                  <a:gd name="T4" fmla="*/ 32 w 41"/>
                  <a:gd name="T5" fmla="*/ 21 h 26"/>
                  <a:gd name="T6" fmla="*/ 33 w 41"/>
                  <a:gd name="T7" fmla="*/ 21 h 26"/>
                  <a:gd name="T8" fmla="*/ 30 w 41"/>
                  <a:gd name="T9" fmla="*/ 19 h 26"/>
                  <a:gd name="T10" fmla="*/ 32 w 41"/>
                  <a:gd name="T11" fmla="*/ 21 h 26"/>
                  <a:gd name="T12" fmla="*/ 31 w 41"/>
                  <a:gd name="T13" fmla="*/ 18 h 26"/>
                  <a:gd name="T14" fmla="*/ 33 w 41"/>
                  <a:gd name="T15" fmla="*/ 20 h 26"/>
                  <a:gd name="T16" fmla="*/ 31 w 41"/>
                  <a:gd name="T17" fmla="*/ 18 h 26"/>
                  <a:gd name="T18" fmla="*/ 19 w 41"/>
                  <a:gd name="T19" fmla="*/ 14 h 26"/>
                  <a:gd name="T20" fmla="*/ 24 w 41"/>
                  <a:gd name="T21" fmla="*/ 16 h 26"/>
                  <a:gd name="T22" fmla="*/ 21 w 41"/>
                  <a:gd name="T23" fmla="*/ 12 h 26"/>
                  <a:gd name="T24" fmla="*/ 25 w 41"/>
                  <a:gd name="T25" fmla="*/ 15 h 26"/>
                  <a:gd name="T26" fmla="*/ 21 w 41"/>
                  <a:gd name="T27" fmla="*/ 12 h 26"/>
                  <a:gd name="T28" fmla="*/ 20 w 41"/>
                  <a:gd name="T29" fmla="*/ 12 h 26"/>
                  <a:gd name="T30" fmla="*/ 21 w 41"/>
                  <a:gd name="T31" fmla="*/ 12 h 26"/>
                  <a:gd name="T32" fmla="*/ 17 w 41"/>
                  <a:gd name="T33" fmla="*/ 12 h 26"/>
                  <a:gd name="T34" fmla="*/ 17 w 41"/>
                  <a:gd name="T35" fmla="*/ 13 h 26"/>
                  <a:gd name="T36" fmla="*/ 17 w 41"/>
                  <a:gd name="T37" fmla="*/ 12 h 26"/>
                  <a:gd name="T38" fmla="*/ 17 w 41"/>
                  <a:gd name="T39" fmla="*/ 10 h 26"/>
                  <a:gd name="T40" fmla="*/ 18 w 41"/>
                  <a:gd name="T41" fmla="*/ 10 h 26"/>
                  <a:gd name="T42" fmla="*/ 12 w 41"/>
                  <a:gd name="T43" fmla="*/ 9 h 26"/>
                  <a:gd name="T44" fmla="*/ 16 w 41"/>
                  <a:gd name="T45" fmla="*/ 12 h 26"/>
                  <a:gd name="T46" fmla="*/ 12 w 41"/>
                  <a:gd name="T47" fmla="*/ 9 h 26"/>
                  <a:gd name="T48" fmla="*/ 11 w 41"/>
                  <a:gd name="T49" fmla="*/ 8 h 26"/>
                  <a:gd name="T50" fmla="*/ 11 w 41"/>
                  <a:gd name="T51" fmla="*/ 9 h 26"/>
                  <a:gd name="T52" fmla="*/ 11 w 41"/>
                  <a:gd name="T53" fmla="*/ 8 h 26"/>
                  <a:gd name="T54" fmla="*/ 13 w 41"/>
                  <a:gd name="T55" fmla="*/ 7 h 26"/>
                  <a:gd name="T56" fmla="*/ 17 w 41"/>
                  <a:gd name="T57" fmla="*/ 9 h 26"/>
                  <a:gd name="T58" fmla="*/ 12 w 41"/>
                  <a:gd name="T59" fmla="*/ 6 h 26"/>
                  <a:gd name="T60" fmla="*/ 12 w 41"/>
                  <a:gd name="T61" fmla="*/ 7 h 26"/>
                  <a:gd name="T62" fmla="*/ 12 w 41"/>
                  <a:gd name="T63" fmla="*/ 6 h 26"/>
                  <a:gd name="T64" fmla="*/ 5 w 41"/>
                  <a:gd name="T65" fmla="*/ 6 h 26"/>
                  <a:gd name="T66" fmla="*/ 6 w 41"/>
                  <a:gd name="T67" fmla="*/ 5 h 26"/>
                  <a:gd name="T68" fmla="*/ 3 w 41"/>
                  <a:gd name="T69" fmla="*/ 4 h 26"/>
                  <a:gd name="T70" fmla="*/ 5 w 41"/>
                  <a:gd name="T71" fmla="*/ 6 h 26"/>
                  <a:gd name="T72" fmla="*/ 3 w 41"/>
                  <a:gd name="T73" fmla="*/ 4 h 26"/>
                  <a:gd name="T74" fmla="*/ 7 w 41"/>
                  <a:gd name="T75" fmla="*/ 3 h 26"/>
                  <a:gd name="T76" fmla="*/ 7 w 41"/>
                  <a:gd name="T77" fmla="*/ 3 h 26"/>
                  <a:gd name="T78" fmla="*/ 1 w 41"/>
                  <a:gd name="T79" fmla="*/ 2 h 26"/>
                  <a:gd name="T80" fmla="*/ 3 w 41"/>
                  <a:gd name="T81" fmla="*/ 5 h 26"/>
                  <a:gd name="T82" fmla="*/ 1 w 41"/>
                  <a:gd name="T83" fmla="*/ 2 h 26"/>
                  <a:gd name="T84" fmla="*/ 4 w 41"/>
                  <a:gd name="T85" fmla="*/ 2 h 26"/>
                  <a:gd name="T86" fmla="*/ 6 w 41"/>
                  <a:gd name="T87" fmla="*/ 3 h 26"/>
                  <a:gd name="T88" fmla="*/ 5 w 41"/>
                  <a:gd name="T89" fmla="*/ 2 h 26"/>
                  <a:gd name="T90" fmla="*/ 5 w 41"/>
                  <a:gd name="T91" fmla="*/ 2 h 26"/>
                  <a:gd name="T92" fmla="*/ 2 w 41"/>
                  <a:gd name="T93" fmla="*/ 0 h 26"/>
                  <a:gd name="T94" fmla="*/ 4 w 41"/>
                  <a:gd name="T95" fmla="*/ 2 h 26"/>
                  <a:gd name="T96" fmla="*/ 2 w 41"/>
                  <a:gd name="T9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" h="26">
                    <a:moveTo>
                      <a:pt x="40" y="25"/>
                    </a:move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0" y="25"/>
                    </a:cubicBezTo>
                    <a:moveTo>
                      <a:pt x="32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2" y="21"/>
                    </a:cubicBezTo>
                    <a:moveTo>
                      <a:pt x="30" y="19"/>
                    </a:move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32" y="20"/>
                      <a:pt x="32" y="21"/>
                    </a:cubicBezTo>
                    <a:cubicBezTo>
                      <a:pt x="32" y="20"/>
                      <a:pt x="31" y="20"/>
                      <a:pt x="30" y="19"/>
                    </a:cubicBezTo>
                    <a:moveTo>
                      <a:pt x="31" y="18"/>
                    </a:move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9"/>
                      <a:pt x="32" y="20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19"/>
                      <a:pt x="32" y="19"/>
                      <a:pt x="31" y="18"/>
                    </a:cubicBezTo>
                    <a:moveTo>
                      <a:pt x="20" y="13"/>
                    </a:moveTo>
                    <a:cubicBezTo>
                      <a:pt x="20" y="14"/>
                      <a:pt x="19" y="14"/>
                      <a:pt x="19" y="14"/>
                    </a:cubicBezTo>
                    <a:cubicBezTo>
                      <a:pt x="21" y="15"/>
                      <a:pt x="22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15"/>
                      <a:pt x="21" y="14"/>
                      <a:pt x="20" y="13"/>
                    </a:cubicBezTo>
                    <a:moveTo>
                      <a:pt x="21" y="12"/>
                    </a:move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3"/>
                      <a:pt x="23" y="14"/>
                      <a:pt x="25" y="15"/>
                    </a:cubicBezTo>
                    <a:cubicBezTo>
                      <a:pt x="25" y="15"/>
                      <a:pt x="25" y="14"/>
                      <a:pt x="25" y="14"/>
                    </a:cubicBezTo>
                    <a:cubicBezTo>
                      <a:pt x="24" y="13"/>
                      <a:pt x="22" y="13"/>
                      <a:pt x="21" y="12"/>
                    </a:cubicBezTo>
                    <a:moveTo>
                      <a:pt x="21" y="12"/>
                    </a:moveTo>
                    <a:cubicBezTo>
                      <a:pt x="21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moveTo>
                      <a:pt x="17" y="12"/>
                    </a:move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7" y="12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moveTo>
                      <a:pt x="18" y="10"/>
                    </a:moveTo>
                    <a:cubicBezTo>
                      <a:pt x="18" y="10"/>
                      <a:pt x="18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1" y="10"/>
                    </a:cubicBezTo>
                    <a:cubicBezTo>
                      <a:pt x="13" y="10"/>
                      <a:pt x="14" y="11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0"/>
                      <a:pt x="13" y="9"/>
                      <a:pt x="12" y="9"/>
                    </a:cubicBezTo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4" y="8"/>
                      <a:pt x="15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9"/>
                      <a:pt x="14" y="8"/>
                      <a:pt x="13" y="7"/>
                    </a:cubicBezTo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6" y="5"/>
                    </a:move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4" y="5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4" y="4"/>
                      <a:pt x="3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1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7" name="Freeform 10220"/>
              <p:cNvSpPr>
                <a:spLocks noEditPoints="1"/>
              </p:cNvSpPr>
              <p:nvPr/>
            </p:nvSpPr>
            <p:spPr bwMode="auto">
              <a:xfrm>
                <a:off x="-170" y="3897"/>
                <a:ext cx="29" cy="16"/>
              </a:xfrm>
              <a:custGeom>
                <a:avLst/>
                <a:gdLst>
                  <a:gd name="T0" fmla="*/ 10 w 12"/>
                  <a:gd name="T1" fmla="*/ 6 h 7"/>
                  <a:gd name="T2" fmla="*/ 10 w 12"/>
                  <a:gd name="T3" fmla="*/ 7 h 7"/>
                  <a:gd name="T4" fmla="*/ 8 w 12"/>
                  <a:gd name="T5" fmla="*/ 6 h 7"/>
                  <a:gd name="T6" fmla="*/ 9 w 12"/>
                  <a:gd name="T7" fmla="*/ 6 h 7"/>
                  <a:gd name="T8" fmla="*/ 8 w 12"/>
                  <a:gd name="T9" fmla="*/ 6 h 7"/>
                  <a:gd name="T10" fmla="*/ 10 w 12"/>
                  <a:gd name="T11" fmla="*/ 6 h 7"/>
                  <a:gd name="T12" fmla="*/ 12 w 12"/>
                  <a:gd name="T13" fmla="*/ 7 h 7"/>
                  <a:gd name="T14" fmla="*/ 9 w 12"/>
                  <a:gd name="T15" fmla="*/ 6 h 7"/>
                  <a:gd name="T16" fmla="*/ 9 w 12"/>
                  <a:gd name="T17" fmla="*/ 6 h 7"/>
                  <a:gd name="T18" fmla="*/ 9 w 12"/>
                  <a:gd name="T19" fmla="*/ 6 h 7"/>
                  <a:gd name="T20" fmla="*/ 11 w 12"/>
                  <a:gd name="T21" fmla="*/ 5 h 7"/>
                  <a:gd name="T22" fmla="*/ 11 w 12"/>
                  <a:gd name="T23" fmla="*/ 6 h 7"/>
                  <a:gd name="T24" fmla="*/ 9 w 12"/>
                  <a:gd name="T25" fmla="*/ 5 h 7"/>
                  <a:gd name="T26" fmla="*/ 10 w 12"/>
                  <a:gd name="T27" fmla="*/ 5 h 7"/>
                  <a:gd name="T28" fmla="*/ 9 w 12"/>
                  <a:gd name="T29" fmla="*/ 5 h 7"/>
                  <a:gd name="T30" fmla="*/ 9 w 12"/>
                  <a:gd name="T31" fmla="*/ 5 h 7"/>
                  <a:gd name="T32" fmla="*/ 10 w 12"/>
                  <a:gd name="T33" fmla="*/ 5 h 7"/>
                  <a:gd name="T34" fmla="*/ 3 w 12"/>
                  <a:gd name="T35" fmla="*/ 2 h 7"/>
                  <a:gd name="T36" fmla="*/ 4 w 12"/>
                  <a:gd name="T37" fmla="*/ 2 h 7"/>
                  <a:gd name="T38" fmla="*/ 3 w 12"/>
                  <a:gd name="T39" fmla="*/ 2 h 7"/>
                  <a:gd name="T40" fmla="*/ 4 w 12"/>
                  <a:gd name="T41" fmla="*/ 2 h 7"/>
                  <a:gd name="T42" fmla="*/ 3 w 12"/>
                  <a:gd name="T43" fmla="*/ 2 h 7"/>
                  <a:gd name="T44" fmla="*/ 0 w 12"/>
                  <a:gd name="T45" fmla="*/ 0 h 7"/>
                  <a:gd name="T46" fmla="*/ 1 w 12"/>
                  <a:gd name="T47" fmla="*/ 0 h 7"/>
                  <a:gd name="T48" fmla="*/ 0 w 12"/>
                  <a:gd name="T49" fmla="*/ 0 h 7"/>
                  <a:gd name="T50" fmla="*/ 4 w 12"/>
                  <a:gd name="T51" fmla="*/ 2 h 7"/>
                  <a:gd name="T52" fmla="*/ 1 w 12"/>
                  <a:gd name="T53" fmla="*/ 0 h 7"/>
                  <a:gd name="T54" fmla="*/ 3 w 12"/>
                  <a:gd name="T55" fmla="*/ 2 h 7"/>
                  <a:gd name="T56" fmla="*/ 0 w 12"/>
                  <a:gd name="T57" fmla="*/ 0 h 7"/>
                  <a:gd name="T58" fmla="*/ 1 w 12"/>
                  <a:gd name="T59" fmla="*/ 0 h 7"/>
                  <a:gd name="T60" fmla="*/ 3 w 12"/>
                  <a:gd name="T61" fmla="*/ 2 h 7"/>
                  <a:gd name="T62" fmla="*/ 1 w 12"/>
                  <a:gd name="T63" fmla="*/ 0 h 7"/>
                  <a:gd name="T64" fmla="*/ 3 w 12"/>
                  <a:gd name="T65" fmla="*/ 1 h 7"/>
                  <a:gd name="T66" fmla="*/ 3 w 12"/>
                  <a:gd name="T6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" h="7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moveTo>
                      <a:pt x="3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8" name="Freeform 10221"/>
              <p:cNvSpPr>
                <a:spLocks noEditPoints="1"/>
              </p:cNvSpPr>
              <p:nvPr/>
            </p:nvSpPr>
            <p:spPr bwMode="auto">
              <a:xfrm>
                <a:off x="-160" y="3866"/>
                <a:ext cx="75" cy="45"/>
              </a:xfrm>
              <a:custGeom>
                <a:avLst/>
                <a:gdLst>
                  <a:gd name="T0" fmla="*/ 16 w 32"/>
                  <a:gd name="T1" fmla="*/ 18 h 19"/>
                  <a:gd name="T2" fmla="*/ 18 w 32"/>
                  <a:gd name="T3" fmla="*/ 19 h 19"/>
                  <a:gd name="T4" fmla="*/ 13 w 32"/>
                  <a:gd name="T5" fmla="*/ 16 h 19"/>
                  <a:gd name="T6" fmla="*/ 15 w 32"/>
                  <a:gd name="T7" fmla="*/ 17 h 19"/>
                  <a:gd name="T8" fmla="*/ 13 w 32"/>
                  <a:gd name="T9" fmla="*/ 16 h 19"/>
                  <a:gd name="T10" fmla="*/ 12 w 32"/>
                  <a:gd name="T11" fmla="*/ 15 h 19"/>
                  <a:gd name="T12" fmla="*/ 13 w 32"/>
                  <a:gd name="T13" fmla="*/ 16 h 19"/>
                  <a:gd name="T14" fmla="*/ 12 w 32"/>
                  <a:gd name="T15" fmla="*/ 15 h 19"/>
                  <a:gd name="T16" fmla="*/ 12 w 32"/>
                  <a:gd name="T17" fmla="*/ 15 h 19"/>
                  <a:gd name="T18" fmla="*/ 12 w 32"/>
                  <a:gd name="T19" fmla="*/ 15 h 19"/>
                  <a:gd name="T20" fmla="*/ 30 w 32"/>
                  <a:gd name="T21" fmla="*/ 15 h 19"/>
                  <a:gd name="T22" fmla="*/ 32 w 32"/>
                  <a:gd name="T23" fmla="*/ 16 h 19"/>
                  <a:gd name="T24" fmla="*/ 32 w 32"/>
                  <a:gd name="T25" fmla="*/ 16 h 19"/>
                  <a:gd name="T26" fmla="*/ 10 w 32"/>
                  <a:gd name="T27" fmla="*/ 14 h 19"/>
                  <a:gd name="T28" fmla="*/ 12 w 32"/>
                  <a:gd name="T29" fmla="*/ 15 h 19"/>
                  <a:gd name="T30" fmla="*/ 12 w 32"/>
                  <a:gd name="T31" fmla="*/ 15 h 19"/>
                  <a:gd name="T32" fmla="*/ 9 w 32"/>
                  <a:gd name="T33" fmla="*/ 13 h 19"/>
                  <a:gd name="T34" fmla="*/ 9 w 32"/>
                  <a:gd name="T35" fmla="*/ 13 h 19"/>
                  <a:gd name="T36" fmla="*/ 9 w 32"/>
                  <a:gd name="T37" fmla="*/ 13 h 19"/>
                  <a:gd name="T38" fmla="*/ 26 w 32"/>
                  <a:gd name="T39" fmla="*/ 13 h 19"/>
                  <a:gd name="T40" fmla="*/ 29 w 32"/>
                  <a:gd name="T41" fmla="*/ 14 h 19"/>
                  <a:gd name="T42" fmla="*/ 25 w 32"/>
                  <a:gd name="T43" fmla="*/ 12 h 19"/>
                  <a:gd name="T44" fmla="*/ 25 w 32"/>
                  <a:gd name="T45" fmla="*/ 12 h 19"/>
                  <a:gd name="T46" fmla="*/ 25 w 32"/>
                  <a:gd name="T47" fmla="*/ 12 h 19"/>
                  <a:gd name="T48" fmla="*/ 20 w 32"/>
                  <a:gd name="T49" fmla="*/ 10 h 19"/>
                  <a:gd name="T50" fmla="*/ 24 w 32"/>
                  <a:gd name="T51" fmla="*/ 11 h 19"/>
                  <a:gd name="T52" fmla="*/ 0 w 32"/>
                  <a:gd name="T53" fmla="*/ 8 h 19"/>
                  <a:gd name="T54" fmla="*/ 3 w 32"/>
                  <a:gd name="T55" fmla="*/ 10 h 19"/>
                  <a:gd name="T56" fmla="*/ 0 w 32"/>
                  <a:gd name="T57" fmla="*/ 8 h 19"/>
                  <a:gd name="T58" fmla="*/ 17 w 32"/>
                  <a:gd name="T59" fmla="*/ 8 h 19"/>
                  <a:gd name="T60" fmla="*/ 20 w 32"/>
                  <a:gd name="T61" fmla="*/ 9 h 19"/>
                  <a:gd name="T62" fmla="*/ 15 w 32"/>
                  <a:gd name="T63" fmla="*/ 6 h 19"/>
                  <a:gd name="T64" fmla="*/ 17 w 32"/>
                  <a:gd name="T65" fmla="*/ 8 h 19"/>
                  <a:gd name="T66" fmla="*/ 15 w 32"/>
                  <a:gd name="T67" fmla="*/ 6 h 19"/>
                  <a:gd name="T68" fmla="*/ 13 w 32"/>
                  <a:gd name="T69" fmla="*/ 6 h 19"/>
                  <a:gd name="T70" fmla="*/ 13 w 32"/>
                  <a:gd name="T71" fmla="*/ 6 h 19"/>
                  <a:gd name="T72" fmla="*/ 13 w 32"/>
                  <a:gd name="T73" fmla="*/ 6 h 19"/>
                  <a:gd name="T74" fmla="*/ 14 w 32"/>
                  <a:gd name="T75" fmla="*/ 6 h 19"/>
                  <a:gd name="T76" fmla="*/ 14 w 32"/>
                  <a:gd name="T77" fmla="*/ 5 h 19"/>
                  <a:gd name="T78" fmla="*/ 4 w 32"/>
                  <a:gd name="T79" fmla="*/ 1 h 19"/>
                  <a:gd name="T80" fmla="*/ 7 w 32"/>
                  <a:gd name="T81" fmla="*/ 2 h 19"/>
                  <a:gd name="T82" fmla="*/ 5 w 32"/>
                  <a:gd name="T83" fmla="*/ 0 h 19"/>
                  <a:gd name="T84" fmla="*/ 7 w 32"/>
                  <a:gd name="T85" fmla="*/ 2 h 19"/>
                  <a:gd name="T86" fmla="*/ 5 w 32"/>
                  <a:gd name="T8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19">
                    <a:moveTo>
                      <a:pt x="16" y="17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7"/>
                      <a:pt x="16" y="17"/>
                      <a:pt x="16" y="17"/>
                    </a:cubicBezTo>
                    <a:moveTo>
                      <a:pt x="13" y="16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3" y="16"/>
                      <a:pt x="13" y="16"/>
                      <a:pt x="13" y="16"/>
                    </a:cubicBezTo>
                    <a:moveTo>
                      <a:pt x="12" y="15"/>
                    </a:move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moveTo>
                      <a:pt x="12" y="15"/>
                    </a:move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moveTo>
                      <a:pt x="30" y="15"/>
                    </a:move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5"/>
                      <a:pt x="31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30" y="15"/>
                    </a:cubicBezTo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10" y="14"/>
                      <a:pt x="10" y="14"/>
                    </a:cubicBezTo>
                    <a:moveTo>
                      <a:pt x="9" y="13"/>
                    </a:moveTo>
                    <a:cubicBezTo>
                      <a:pt x="9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moveTo>
                      <a:pt x="26" y="12"/>
                    </a:moveTo>
                    <a:cubicBezTo>
                      <a:pt x="26" y="12"/>
                      <a:pt x="26" y="13"/>
                      <a:pt x="26" y="13"/>
                    </a:cubicBezTo>
                    <a:cubicBezTo>
                      <a:pt x="27" y="13"/>
                      <a:pt x="28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14"/>
                      <a:pt x="27" y="13"/>
                      <a:pt x="26" y="12"/>
                    </a:cubicBezTo>
                    <a:moveTo>
                      <a:pt x="25" y="12"/>
                    </a:move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5" y="12"/>
                      <a:pt x="25" y="12"/>
                      <a:pt x="25" y="12"/>
                    </a:cubicBezTo>
                    <a:moveTo>
                      <a:pt x="21" y="9"/>
                    </a:moveTo>
                    <a:cubicBezTo>
                      <a:pt x="20" y="9"/>
                      <a:pt x="20" y="9"/>
                      <a:pt x="20" y="10"/>
                    </a:cubicBezTo>
                    <a:cubicBezTo>
                      <a:pt x="21" y="10"/>
                      <a:pt x="23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2" y="10"/>
                      <a:pt x="21" y="9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1" y="8"/>
                      <a:pt x="0" y="8"/>
                    </a:cubicBezTo>
                    <a:moveTo>
                      <a:pt x="18" y="7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9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8"/>
                      <a:pt x="18" y="8"/>
                      <a:pt x="18" y="7"/>
                    </a:cubicBezTo>
                    <a:moveTo>
                      <a:pt x="15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6" y="7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6"/>
                      <a:pt x="15" y="6"/>
                    </a:cubicBezTo>
                    <a:moveTo>
                      <a:pt x="13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moveTo>
                      <a:pt x="14" y="5"/>
                    </a:moveTo>
                    <a:cubicBezTo>
                      <a:pt x="14" y="5"/>
                      <a:pt x="13" y="5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1"/>
                      <a:pt x="4" y="1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9" name="Freeform 10222"/>
              <p:cNvSpPr>
                <a:spLocks noEditPoints="1"/>
              </p:cNvSpPr>
              <p:nvPr/>
            </p:nvSpPr>
            <p:spPr bwMode="auto">
              <a:xfrm>
                <a:off x="-186" y="3604"/>
                <a:ext cx="260" cy="318"/>
              </a:xfrm>
              <a:custGeom>
                <a:avLst/>
                <a:gdLst>
                  <a:gd name="T0" fmla="*/ 22 w 110"/>
                  <a:gd name="T1" fmla="*/ 130 h 135"/>
                  <a:gd name="T2" fmla="*/ 21 w 110"/>
                  <a:gd name="T3" fmla="*/ 129 h 135"/>
                  <a:gd name="T4" fmla="*/ 18 w 110"/>
                  <a:gd name="T5" fmla="*/ 130 h 135"/>
                  <a:gd name="T6" fmla="*/ 41 w 110"/>
                  <a:gd name="T7" fmla="*/ 130 h 135"/>
                  <a:gd name="T8" fmla="*/ 34 w 110"/>
                  <a:gd name="T9" fmla="*/ 127 h 135"/>
                  <a:gd name="T10" fmla="*/ 25 w 110"/>
                  <a:gd name="T11" fmla="*/ 123 h 135"/>
                  <a:gd name="T12" fmla="*/ 75 w 110"/>
                  <a:gd name="T13" fmla="*/ 126 h 135"/>
                  <a:gd name="T14" fmla="*/ 57 w 110"/>
                  <a:gd name="T15" fmla="*/ 125 h 135"/>
                  <a:gd name="T16" fmla="*/ 26 w 110"/>
                  <a:gd name="T17" fmla="*/ 121 h 135"/>
                  <a:gd name="T18" fmla="*/ 67 w 110"/>
                  <a:gd name="T19" fmla="*/ 122 h 135"/>
                  <a:gd name="T20" fmla="*/ 14 w 110"/>
                  <a:gd name="T21" fmla="*/ 114 h 135"/>
                  <a:gd name="T22" fmla="*/ 44 w 110"/>
                  <a:gd name="T23" fmla="*/ 110 h 135"/>
                  <a:gd name="T24" fmla="*/ 30 w 110"/>
                  <a:gd name="T25" fmla="*/ 115 h 135"/>
                  <a:gd name="T26" fmla="*/ 27 w 110"/>
                  <a:gd name="T27" fmla="*/ 114 h 135"/>
                  <a:gd name="T28" fmla="*/ 39 w 110"/>
                  <a:gd name="T29" fmla="*/ 108 h 135"/>
                  <a:gd name="T30" fmla="*/ 40 w 110"/>
                  <a:gd name="T31" fmla="*/ 106 h 135"/>
                  <a:gd name="T32" fmla="*/ 33 w 110"/>
                  <a:gd name="T33" fmla="*/ 104 h 135"/>
                  <a:gd name="T34" fmla="*/ 71 w 110"/>
                  <a:gd name="T35" fmla="*/ 101 h 135"/>
                  <a:gd name="T36" fmla="*/ 23 w 110"/>
                  <a:gd name="T37" fmla="*/ 99 h 135"/>
                  <a:gd name="T38" fmla="*/ 91 w 110"/>
                  <a:gd name="T39" fmla="*/ 106 h 135"/>
                  <a:gd name="T40" fmla="*/ 50 w 110"/>
                  <a:gd name="T41" fmla="*/ 99 h 135"/>
                  <a:gd name="T42" fmla="*/ 79 w 110"/>
                  <a:gd name="T43" fmla="*/ 99 h 135"/>
                  <a:gd name="T44" fmla="*/ 49 w 110"/>
                  <a:gd name="T45" fmla="*/ 88 h 135"/>
                  <a:gd name="T46" fmla="*/ 103 w 110"/>
                  <a:gd name="T47" fmla="*/ 82 h 135"/>
                  <a:gd name="T48" fmla="*/ 57 w 110"/>
                  <a:gd name="T49" fmla="*/ 85 h 135"/>
                  <a:gd name="T50" fmla="*/ 56 w 110"/>
                  <a:gd name="T51" fmla="*/ 76 h 135"/>
                  <a:gd name="T52" fmla="*/ 105 w 110"/>
                  <a:gd name="T53" fmla="*/ 72 h 135"/>
                  <a:gd name="T54" fmla="*/ 91 w 110"/>
                  <a:gd name="T55" fmla="*/ 68 h 135"/>
                  <a:gd name="T56" fmla="*/ 95 w 110"/>
                  <a:gd name="T57" fmla="*/ 62 h 135"/>
                  <a:gd name="T58" fmla="*/ 98 w 110"/>
                  <a:gd name="T59" fmla="*/ 59 h 135"/>
                  <a:gd name="T60" fmla="*/ 97 w 110"/>
                  <a:gd name="T61" fmla="*/ 58 h 135"/>
                  <a:gd name="T62" fmla="*/ 61 w 110"/>
                  <a:gd name="T63" fmla="*/ 55 h 135"/>
                  <a:gd name="T64" fmla="*/ 71 w 110"/>
                  <a:gd name="T65" fmla="*/ 52 h 135"/>
                  <a:gd name="T66" fmla="*/ 104 w 110"/>
                  <a:gd name="T67" fmla="*/ 51 h 135"/>
                  <a:gd name="T68" fmla="*/ 55 w 110"/>
                  <a:gd name="T69" fmla="*/ 51 h 135"/>
                  <a:gd name="T70" fmla="*/ 72 w 110"/>
                  <a:gd name="T71" fmla="*/ 47 h 135"/>
                  <a:gd name="T72" fmla="*/ 105 w 110"/>
                  <a:gd name="T73" fmla="*/ 45 h 135"/>
                  <a:gd name="T74" fmla="*/ 93 w 110"/>
                  <a:gd name="T75" fmla="*/ 44 h 135"/>
                  <a:gd name="T76" fmla="*/ 107 w 110"/>
                  <a:gd name="T77" fmla="*/ 42 h 135"/>
                  <a:gd name="T78" fmla="*/ 108 w 110"/>
                  <a:gd name="T79" fmla="*/ 39 h 135"/>
                  <a:gd name="T80" fmla="*/ 106 w 110"/>
                  <a:gd name="T81" fmla="*/ 41 h 135"/>
                  <a:gd name="T82" fmla="*/ 108 w 110"/>
                  <a:gd name="T83" fmla="*/ 39 h 135"/>
                  <a:gd name="T84" fmla="*/ 81 w 110"/>
                  <a:gd name="T85" fmla="*/ 40 h 135"/>
                  <a:gd name="T86" fmla="*/ 82 w 110"/>
                  <a:gd name="T87" fmla="*/ 38 h 135"/>
                  <a:gd name="T88" fmla="*/ 80 w 110"/>
                  <a:gd name="T89" fmla="*/ 36 h 135"/>
                  <a:gd name="T90" fmla="*/ 59 w 110"/>
                  <a:gd name="T91" fmla="*/ 34 h 135"/>
                  <a:gd name="T92" fmla="*/ 85 w 110"/>
                  <a:gd name="T93" fmla="*/ 32 h 135"/>
                  <a:gd name="T94" fmla="*/ 83 w 110"/>
                  <a:gd name="T95" fmla="*/ 31 h 135"/>
                  <a:gd name="T96" fmla="*/ 69 w 110"/>
                  <a:gd name="T97" fmla="*/ 30 h 135"/>
                  <a:gd name="T98" fmla="*/ 62 w 110"/>
                  <a:gd name="T99" fmla="*/ 29 h 135"/>
                  <a:gd name="T100" fmla="*/ 92 w 110"/>
                  <a:gd name="T101" fmla="*/ 29 h 135"/>
                  <a:gd name="T102" fmla="*/ 78 w 110"/>
                  <a:gd name="T103" fmla="*/ 26 h 135"/>
                  <a:gd name="T104" fmla="*/ 87 w 110"/>
                  <a:gd name="T105" fmla="*/ 23 h 135"/>
                  <a:gd name="T106" fmla="*/ 106 w 110"/>
                  <a:gd name="T107" fmla="*/ 25 h 135"/>
                  <a:gd name="T108" fmla="*/ 79 w 110"/>
                  <a:gd name="T109" fmla="*/ 22 h 135"/>
                  <a:gd name="T110" fmla="*/ 76 w 110"/>
                  <a:gd name="T111" fmla="*/ 19 h 135"/>
                  <a:gd name="T112" fmla="*/ 107 w 110"/>
                  <a:gd name="T113" fmla="*/ 19 h 135"/>
                  <a:gd name="T114" fmla="*/ 92 w 110"/>
                  <a:gd name="T115" fmla="*/ 17 h 135"/>
                  <a:gd name="T116" fmla="*/ 97 w 110"/>
                  <a:gd name="T117" fmla="*/ 12 h 135"/>
                  <a:gd name="T118" fmla="*/ 90 w 110"/>
                  <a:gd name="T119" fmla="*/ 9 h 135"/>
                  <a:gd name="T120" fmla="*/ 76 w 110"/>
                  <a:gd name="T121" fmla="*/ 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135">
                    <a:moveTo>
                      <a:pt x="2" y="132"/>
                    </a:moveTo>
                    <a:cubicBezTo>
                      <a:pt x="2" y="132"/>
                      <a:pt x="2" y="132"/>
                      <a:pt x="2" y="132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4"/>
                      <a:pt x="1" y="134"/>
                      <a:pt x="1" y="134"/>
                    </a:cubicBezTo>
                    <a:cubicBezTo>
                      <a:pt x="1" y="133"/>
                      <a:pt x="2" y="133"/>
                      <a:pt x="2" y="133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3" y="133"/>
                      <a:pt x="2" y="132"/>
                      <a:pt x="2" y="132"/>
                    </a:cubicBezTo>
                    <a:moveTo>
                      <a:pt x="80" y="132"/>
                    </a:moveTo>
                    <a:cubicBezTo>
                      <a:pt x="79" y="133"/>
                      <a:pt x="79" y="133"/>
                      <a:pt x="79" y="133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0" y="132"/>
                      <a:pt x="80" y="132"/>
                      <a:pt x="80" y="132"/>
                    </a:cubicBezTo>
                    <a:moveTo>
                      <a:pt x="22" y="130"/>
                    </a:moveTo>
                    <a:cubicBezTo>
                      <a:pt x="21" y="134"/>
                      <a:pt x="21" y="134"/>
                      <a:pt x="21" y="134"/>
                    </a:cubicBezTo>
                    <a:cubicBezTo>
                      <a:pt x="21" y="134"/>
                      <a:pt x="21" y="134"/>
                      <a:pt x="21" y="135"/>
                    </a:cubicBezTo>
                    <a:cubicBezTo>
                      <a:pt x="21" y="135"/>
                      <a:pt x="22" y="135"/>
                      <a:pt x="23" y="134"/>
                    </a:cubicBezTo>
                    <a:cubicBezTo>
                      <a:pt x="23" y="133"/>
                      <a:pt x="23" y="131"/>
                      <a:pt x="22" y="131"/>
                    </a:cubicBezTo>
                    <a:cubicBezTo>
                      <a:pt x="22" y="131"/>
                      <a:pt x="22" y="130"/>
                      <a:pt x="22" y="130"/>
                    </a:cubicBezTo>
                    <a:moveTo>
                      <a:pt x="72" y="130"/>
                    </a:moveTo>
                    <a:cubicBezTo>
                      <a:pt x="72" y="131"/>
                      <a:pt x="72" y="131"/>
                      <a:pt x="72" y="131"/>
                    </a:cubicBezTo>
                    <a:cubicBezTo>
                      <a:pt x="71" y="132"/>
                      <a:pt x="71" y="132"/>
                      <a:pt x="71" y="132"/>
                    </a:cubicBezTo>
                    <a:cubicBezTo>
                      <a:pt x="71" y="132"/>
                      <a:pt x="71" y="132"/>
                      <a:pt x="71" y="132"/>
                    </a:cubicBezTo>
                    <a:cubicBezTo>
                      <a:pt x="72" y="132"/>
                      <a:pt x="72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2" y="132"/>
                      <a:pt x="72" y="132"/>
                      <a:pt x="71" y="132"/>
                    </a:cubicBezTo>
                    <a:cubicBezTo>
                      <a:pt x="72" y="131"/>
                      <a:pt x="72" y="131"/>
                      <a:pt x="72" y="131"/>
                    </a:cubicBezTo>
                    <a:cubicBezTo>
                      <a:pt x="72" y="131"/>
                      <a:pt x="72" y="130"/>
                      <a:pt x="72" y="130"/>
                    </a:cubicBezTo>
                    <a:moveTo>
                      <a:pt x="15" y="130"/>
                    </a:moveTo>
                    <a:cubicBezTo>
                      <a:pt x="14" y="131"/>
                      <a:pt x="14" y="131"/>
                      <a:pt x="14" y="131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4" y="131"/>
                      <a:pt x="14" y="131"/>
                      <a:pt x="15" y="131"/>
                    </a:cubicBezTo>
                    <a:cubicBezTo>
                      <a:pt x="15" y="131"/>
                      <a:pt x="15" y="131"/>
                      <a:pt x="15" y="131"/>
                    </a:cubicBezTo>
                    <a:cubicBezTo>
                      <a:pt x="15" y="131"/>
                      <a:pt x="16" y="131"/>
                      <a:pt x="16" y="131"/>
                    </a:cubicBezTo>
                    <a:cubicBezTo>
                      <a:pt x="15" y="130"/>
                      <a:pt x="15" y="130"/>
                      <a:pt x="15" y="130"/>
                    </a:cubicBezTo>
                    <a:moveTo>
                      <a:pt x="21" y="129"/>
                    </a:moveTo>
                    <a:cubicBezTo>
                      <a:pt x="21" y="130"/>
                      <a:pt x="20" y="131"/>
                      <a:pt x="20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1" y="132"/>
                      <a:pt x="21" y="131"/>
                      <a:pt x="22" y="130"/>
                    </a:cubicBezTo>
                    <a:cubicBezTo>
                      <a:pt x="22" y="130"/>
                      <a:pt x="21" y="130"/>
                      <a:pt x="21" y="129"/>
                    </a:cubicBezTo>
                    <a:moveTo>
                      <a:pt x="34" y="129"/>
                    </a:moveTo>
                    <a:cubicBezTo>
                      <a:pt x="34" y="129"/>
                      <a:pt x="34" y="129"/>
                      <a:pt x="34" y="129"/>
                    </a:cubicBezTo>
                    <a:cubicBezTo>
                      <a:pt x="35" y="129"/>
                      <a:pt x="35" y="129"/>
                      <a:pt x="35" y="129"/>
                    </a:cubicBezTo>
                    <a:cubicBezTo>
                      <a:pt x="36" y="130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7" y="132"/>
                      <a:pt x="37" y="132"/>
                      <a:pt x="37" y="132"/>
                    </a:cubicBezTo>
                    <a:cubicBezTo>
                      <a:pt x="37" y="131"/>
                      <a:pt x="37" y="131"/>
                      <a:pt x="37" y="131"/>
                    </a:cubicBezTo>
                    <a:cubicBezTo>
                      <a:pt x="36" y="130"/>
                      <a:pt x="35" y="129"/>
                      <a:pt x="34" y="129"/>
                    </a:cubicBezTo>
                    <a:moveTo>
                      <a:pt x="34" y="128"/>
                    </a:moveTo>
                    <a:cubicBezTo>
                      <a:pt x="33" y="128"/>
                      <a:pt x="33" y="128"/>
                      <a:pt x="33" y="129"/>
                    </a:cubicBezTo>
                    <a:cubicBezTo>
                      <a:pt x="33" y="129"/>
                      <a:pt x="33" y="129"/>
                      <a:pt x="34" y="129"/>
                    </a:cubicBezTo>
                    <a:cubicBezTo>
                      <a:pt x="34" y="128"/>
                      <a:pt x="34" y="128"/>
                      <a:pt x="34" y="128"/>
                    </a:cubicBezTo>
                    <a:cubicBezTo>
                      <a:pt x="34" y="128"/>
                      <a:pt x="34" y="128"/>
                      <a:pt x="34" y="128"/>
                    </a:cubicBezTo>
                    <a:moveTo>
                      <a:pt x="73" y="128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3" y="128"/>
                      <a:pt x="73" y="128"/>
                      <a:pt x="73" y="128"/>
                    </a:cubicBezTo>
                    <a:moveTo>
                      <a:pt x="19" y="127"/>
                    </a:move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30"/>
                    </a:cubicBezTo>
                    <a:cubicBezTo>
                      <a:pt x="18" y="130"/>
                      <a:pt x="18" y="130"/>
                      <a:pt x="18" y="130"/>
                    </a:cubicBezTo>
                    <a:cubicBezTo>
                      <a:pt x="18" y="130"/>
                      <a:pt x="19" y="130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20" y="130"/>
                      <a:pt x="20" y="130"/>
                      <a:pt x="21" y="129"/>
                    </a:cubicBezTo>
                    <a:cubicBezTo>
                      <a:pt x="20" y="128"/>
                      <a:pt x="20" y="128"/>
                      <a:pt x="19" y="127"/>
                    </a:cubicBezTo>
                    <a:moveTo>
                      <a:pt x="18" y="126"/>
                    </a:moveTo>
                    <a:cubicBezTo>
                      <a:pt x="17" y="127"/>
                      <a:pt x="17" y="127"/>
                      <a:pt x="17" y="128"/>
                    </a:cubicBezTo>
                    <a:cubicBezTo>
                      <a:pt x="17" y="128"/>
                      <a:pt x="17" y="128"/>
                      <a:pt x="17" y="129"/>
                    </a:cubicBezTo>
                    <a:cubicBezTo>
                      <a:pt x="17" y="128"/>
                      <a:pt x="17" y="128"/>
                      <a:pt x="17" y="128"/>
                    </a:cubicBezTo>
                    <a:cubicBezTo>
                      <a:pt x="18" y="128"/>
                      <a:pt x="18" y="127"/>
                      <a:pt x="18" y="127"/>
                    </a:cubicBezTo>
                    <a:cubicBezTo>
                      <a:pt x="18" y="127"/>
                      <a:pt x="18" y="126"/>
                      <a:pt x="18" y="126"/>
                    </a:cubicBezTo>
                    <a:moveTo>
                      <a:pt x="36" y="126"/>
                    </a:moveTo>
                    <a:cubicBezTo>
                      <a:pt x="36" y="126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8" y="130"/>
                    </a:cubicBezTo>
                    <a:cubicBezTo>
                      <a:pt x="38" y="129"/>
                      <a:pt x="38" y="129"/>
                      <a:pt x="38" y="129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29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8" y="127"/>
                      <a:pt x="37" y="126"/>
                      <a:pt x="36" y="126"/>
                    </a:cubicBezTo>
                    <a:moveTo>
                      <a:pt x="29" y="125"/>
                    </a:moveTo>
                    <a:cubicBezTo>
                      <a:pt x="29" y="125"/>
                      <a:pt x="29" y="125"/>
                      <a:pt x="29" y="125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2" y="127"/>
                      <a:pt x="32" y="127"/>
                    </a:cubicBezTo>
                    <a:cubicBezTo>
                      <a:pt x="31" y="127"/>
                      <a:pt x="30" y="126"/>
                      <a:pt x="29" y="125"/>
                    </a:cubicBezTo>
                    <a:moveTo>
                      <a:pt x="7" y="125"/>
                    </a:moveTo>
                    <a:cubicBezTo>
                      <a:pt x="5" y="127"/>
                      <a:pt x="5" y="127"/>
                      <a:pt x="5" y="127"/>
                    </a:cubicBezTo>
                    <a:cubicBezTo>
                      <a:pt x="9" y="129"/>
                      <a:pt x="9" y="129"/>
                      <a:pt x="9" y="129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9" y="127"/>
                      <a:pt x="8" y="126"/>
                      <a:pt x="7" y="125"/>
                    </a:cubicBezTo>
                    <a:moveTo>
                      <a:pt x="35" y="125"/>
                    </a:moveTo>
                    <a:cubicBezTo>
                      <a:pt x="35" y="126"/>
                      <a:pt x="35" y="126"/>
                      <a:pt x="34" y="127"/>
                    </a:cubicBezTo>
                    <a:cubicBezTo>
                      <a:pt x="34" y="127"/>
                      <a:pt x="34" y="127"/>
                      <a:pt x="34" y="127"/>
                    </a:cubicBezTo>
                    <a:cubicBezTo>
                      <a:pt x="35" y="126"/>
                      <a:pt x="35" y="126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moveTo>
                      <a:pt x="67" y="124"/>
                    </a:moveTo>
                    <a:cubicBezTo>
                      <a:pt x="62" y="132"/>
                      <a:pt x="62" y="132"/>
                      <a:pt x="62" y="132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6" y="127"/>
                      <a:pt x="67" y="126"/>
                      <a:pt x="67" y="124"/>
                    </a:cubicBezTo>
                    <a:cubicBezTo>
                      <a:pt x="67" y="124"/>
                      <a:pt x="67" y="124"/>
                      <a:pt x="67" y="124"/>
                    </a:cubicBezTo>
                    <a:moveTo>
                      <a:pt x="83" y="123"/>
                    </a:moveTo>
                    <a:cubicBezTo>
                      <a:pt x="80" y="129"/>
                      <a:pt x="80" y="129"/>
                      <a:pt x="80" y="129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29"/>
                      <a:pt x="81" y="129"/>
                      <a:pt x="81" y="129"/>
                    </a:cubicBezTo>
                    <a:cubicBezTo>
                      <a:pt x="83" y="124"/>
                      <a:pt x="83" y="124"/>
                      <a:pt x="83" y="124"/>
                    </a:cubicBezTo>
                    <a:cubicBezTo>
                      <a:pt x="83" y="124"/>
                      <a:pt x="83" y="124"/>
                      <a:pt x="83" y="123"/>
                    </a:cubicBezTo>
                    <a:moveTo>
                      <a:pt x="25" y="123"/>
                    </a:moveTo>
                    <a:cubicBezTo>
                      <a:pt x="25" y="124"/>
                      <a:pt x="25" y="124"/>
                      <a:pt x="25" y="124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28" y="126"/>
                      <a:pt x="28" y="125"/>
                      <a:pt x="28" y="125"/>
                    </a:cubicBezTo>
                    <a:cubicBezTo>
                      <a:pt x="27" y="124"/>
                      <a:pt x="26" y="124"/>
                      <a:pt x="25" y="123"/>
                    </a:cubicBezTo>
                    <a:moveTo>
                      <a:pt x="30" y="122"/>
                    </a:moveTo>
                    <a:cubicBezTo>
                      <a:pt x="30" y="123"/>
                      <a:pt x="30" y="123"/>
                      <a:pt x="30" y="124"/>
                    </a:cubicBezTo>
                    <a:cubicBezTo>
                      <a:pt x="31" y="124"/>
                      <a:pt x="32" y="125"/>
                      <a:pt x="33" y="126"/>
                    </a:cubicBezTo>
                    <a:cubicBezTo>
                      <a:pt x="33" y="125"/>
                      <a:pt x="34" y="125"/>
                      <a:pt x="34" y="124"/>
                    </a:cubicBezTo>
                    <a:cubicBezTo>
                      <a:pt x="33" y="124"/>
                      <a:pt x="31" y="123"/>
                      <a:pt x="30" y="122"/>
                    </a:cubicBezTo>
                    <a:moveTo>
                      <a:pt x="23" y="122"/>
                    </a:moveTo>
                    <a:cubicBezTo>
                      <a:pt x="22" y="122"/>
                      <a:pt x="22" y="123"/>
                      <a:pt x="22" y="123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5" y="124"/>
                      <a:pt x="25" y="123"/>
                      <a:pt x="25" y="123"/>
                    </a:cubicBezTo>
                    <a:cubicBezTo>
                      <a:pt x="24" y="123"/>
                      <a:pt x="23" y="122"/>
                      <a:pt x="23" y="122"/>
                    </a:cubicBezTo>
                    <a:moveTo>
                      <a:pt x="23" y="121"/>
                    </a:move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22"/>
                      <a:pt x="24" y="122"/>
                      <a:pt x="24" y="122"/>
                    </a:cubicBezTo>
                    <a:cubicBezTo>
                      <a:pt x="24" y="122"/>
                      <a:pt x="23" y="122"/>
                      <a:pt x="23" y="121"/>
                    </a:cubicBezTo>
                    <a:moveTo>
                      <a:pt x="22" y="121"/>
                    </a:moveTo>
                    <a:cubicBezTo>
                      <a:pt x="21" y="121"/>
                      <a:pt x="21" y="122"/>
                      <a:pt x="21" y="122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2" y="122"/>
                      <a:pt x="22" y="122"/>
                      <a:pt x="22" y="121"/>
                    </a:cubicBezTo>
                    <a:cubicBezTo>
                      <a:pt x="22" y="121"/>
                      <a:pt x="22" y="121"/>
                      <a:pt x="22" y="121"/>
                    </a:cubicBezTo>
                    <a:moveTo>
                      <a:pt x="78" y="121"/>
                    </a:moveTo>
                    <a:cubicBezTo>
                      <a:pt x="75" y="126"/>
                      <a:pt x="75" y="126"/>
                      <a:pt x="75" y="126"/>
                    </a:cubicBezTo>
                    <a:cubicBezTo>
                      <a:pt x="75" y="126"/>
                      <a:pt x="75" y="126"/>
                      <a:pt x="75" y="126"/>
                    </a:cubicBezTo>
                    <a:cubicBezTo>
                      <a:pt x="77" y="123"/>
                      <a:pt x="77" y="123"/>
                      <a:pt x="77" y="123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8" y="121"/>
                      <a:pt x="78" y="121"/>
                      <a:pt x="78" y="121"/>
                    </a:cubicBezTo>
                    <a:moveTo>
                      <a:pt x="22" y="121"/>
                    </a:move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21"/>
                      <a:pt x="22" y="121"/>
                      <a:pt x="22" y="121"/>
                    </a:cubicBezTo>
                    <a:moveTo>
                      <a:pt x="27" y="120"/>
                    </a:moveTo>
                    <a:cubicBezTo>
                      <a:pt x="27" y="121"/>
                      <a:pt x="27" y="121"/>
                      <a:pt x="27" y="121"/>
                    </a:cubicBezTo>
                    <a:cubicBezTo>
                      <a:pt x="27" y="122"/>
                      <a:pt x="28" y="122"/>
                      <a:pt x="29" y="123"/>
                    </a:cubicBezTo>
                    <a:cubicBezTo>
                      <a:pt x="29" y="123"/>
                      <a:pt x="29" y="122"/>
                      <a:pt x="30" y="122"/>
                    </a:cubicBezTo>
                    <a:cubicBezTo>
                      <a:pt x="29" y="121"/>
                      <a:pt x="28" y="121"/>
                      <a:pt x="27" y="120"/>
                    </a:cubicBezTo>
                    <a:moveTo>
                      <a:pt x="10" y="120"/>
                    </a:moveTo>
                    <a:cubicBezTo>
                      <a:pt x="9" y="121"/>
                      <a:pt x="9" y="122"/>
                      <a:pt x="9" y="122"/>
                    </a:cubicBezTo>
                    <a:cubicBezTo>
                      <a:pt x="10" y="123"/>
                      <a:pt x="11" y="124"/>
                      <a:pt x="12" y="124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12" y="122"/>
                      <a:pt x="11" y="121"/>
                      <a:pt x="10" y="120"/>
                    </a:cubicBezTo>
                    <a:moveTo>
                      <a:pt x="60" y="120"/>
                    </a:move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8"/>
                      <a:pt x="55" y="128"/>
                      <a:pt x="55" y="128"/>
                    </a:cubicBezTo>
                    <a:cubicBezTo>
                      <a:pt x="55" y="128"/>
                      <a:pt x="55" y="128"/>
                      <a:pt x="55" y="128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0" y="121"/>
                      <a:pt x="60" y="120"/>
                      <a:pt x="6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60" y="120"/>
                      <a:pt x="60" y="120"/>
                      <a:pt x="60" y="120"/>
                    </a:cubicBezTo>
                    <a:moveTo>
                      <a:pt x="85" y="120"/>
                    </a:moveTo>
                    <a:cubicBezTo>
                      <a:pt x="84" y="121"/>
                      <a:pt x="84" y="121"/>
                      <a:pt x="84" y="121"/>
                    </a:cubicBezTo>
                    <a:cubicBezTo>
                      <a:pt x="84" y="121"/>
                      <a:pt x="84" y="121"/>
                      <a:pt x="84" y="122"/>
                    </a:cubicBezTo>
                    <a:cubicBezTo>
                      <a:pt x="85" y="120"/>
                      <a:pt x="85" y="120"/>
                      <a:pt x="85" y="120"/>
                    </a:cubicBezTo>
                    <a:cubicBezTo>
                      <a:pt x="85" y="120"/>
                      <a:pt x="85" y="120"/>
                      <a:pt x="85" y="120"/>
                    </a:cubicBezTo>
                    <a:cubicBezTo>
                      <a:pt x="85" y="120"/>
                      <a:pt x="85" y="120"/>
                      <a:pt x="85" y="120"/>
                    </a:cubicBezTo>
                    <a:moveTo>
                      <a:pt x="25" y="119"/>
                    </a:moveTo>
                    <a:cubicBezTo>
                      <a:pt x="24" y="119"/>
                      <a:pt x="24" y="119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cubicBezTo>
                      <a:pt x="26" y="121"/>
                      <a:pt x="26" y="121"/>
                      <a:pt x="26" y="121"/>
                    </a:cubicBezTo>
                    <a:cubicBezTo>
                      <a:pt x="26" y="121"/>
                      <a:pt x="27" y="120"/>
                      <a:pt x="27" y="120"/>
                    </a:cubicBezTo>
                    <a:cubicBezTo>
                      <a:pt x="26" y="120"/>
                      <a:pt x="25" y="119"/>
                      <a:pt x="25" y="119"/>
                    </a:cubicBezTo>
                    <a:moveTo>
                      <a:pt x="23" y="118"/>
                    </a:moveTo>
                    <a:cubicBezTo>
                      <a:pt x="23" y="118"/>
                      <a:pt x="23" y="119"/>
                      <a:pt x="23" y="119"/>
                    </a:cubicBezTo>
                    <a:cubicBezTo>
                      <a:pt x="23" y="119"/>
                      <a:pt x="23" y="119"/>
                      <a:pt x="23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18"/>
                      <a:pt x="24" y="118"/>
                      <a:pt x="23" y="118"/>
                    </a:cubicBezTo>
                    <a:moveTo>
                      <a:pt x="56" y="117"/>
                    </a:moveTo>
                    <a:cubicBezTo>
                      <a:pt x="51" y="126"/>
                      <a:pt x="51" y="126"/>
                      <a:pt x="51" y="126"/>
                    </a:cubicBezTo>
                    <a:cubicBezTo>
                      <a:pt x="51" y="127"/>
                      <a:pt x="52" y="127"/>
                      <a:pt x="52" y="127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6" y="121"/>
                      <a:pt x="56" y="119"/>
                      <a:pt x="57" y="118"/>
                    </a:cubicBezTo>
                    <a:cubicBezTo>
                      <a:pt x="57" y="118"/>
                      <a:pt x="56" y="118"/>
                      <a:pt x="56" y="117"/>
                    </a:cubicBezTo>
                    <a:moveTo>
                      <a:pt x="80" y="117"/>
                    </a:moveTo>
                    <a:cubicBezTo>
                      <a:pt x="79" y="119"/>
                      <a:pt x="79" y="119"/>
                      <a:pt x="79" y="119"/>
                    </a:cubicBezTo>
                    <a:cubicBezTo>
                      <a:pt x="79" y="119"/>
                      <a:pt x="80" y="119"/>
                      <a:pt x="80" y="119"/>
                    </a:cubicBezTo>
                    <a:cubicBezTo>
                      <a:pt x="81" y="117"/>
                      <a:pt x="81" y="117"/>
                      <a:pt x="81" y="117"/>
                    </a:cubicBezTo>
                    <a:cubicBezTo>
                      <a:pt x="80" y="117"/>
                      <a:pt x="80" y="117"/>
                      <a:pt x="80" y="117"/>
                    </a:cubicBezTo>
                    <a:moveTo>
                      <a:pt x="70" y="116"/>
                    </a:moveTo>
                    <a:cubicBezTo>
                      <a:pt x="67" y="122"/>
                      <a:pt x="67" y="122"/>
                      <a:pt x="67" y="122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69" y="120"/>
                      <a:pt x="70" y="118"/>
                      <a:pt x="71" y="116"/>
                    </a:cubicBezTo>
                    <a:cubicBezTo>
                      <a:pt x="71" y="116"/>
                      <a:pt x="71" y="116"/>
                      <a:pt x="70" y="116"/>
                    </a:cubicBezTo>
                    <a:moveTo>
                      <a:pt x="13" y="116"/>
                    </a:moveTo>
                    <a:cubicBezTo>
                      <a:pt x="12" y="116"/>
                      <a:pt x="12" y="117"/>
                      <a:pt x="12" y="117"/>
                    </a:cubicBezTo>
                    <a:cubicBezTo>
                      <a:pt x="13" y="118"/>
                      <a:pt x="14" y="118"/>
                      <a:pt x="15" y="119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5" y="117"/>
                      <a:pt x="14" y="116"/>
                      <a:pt x="13" y="116"/>
                    </a:cubicBezTo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4" y="116"/>
                      <a:pt x="15" y="117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5" y="116"/>
                      <a:pt x="14" y="116"/>
                      <a:pt x="13" y="115"/>
                    </a:cubicBezTo>
                    <a:moveTo>
                      <a:pt x="49" y="114"/>
                    </a:moveTo>
                    <a:cubicBezTo>
                      <a:pt x="44" y="123"/>
                      <a:pt x="44" y="123"/>
                      <a:pt x="44" y="123"/>
                    </a:cubicBezTo>
                    <a:cubicBezTo>
                      <a:pt x="44" y="123"/>
                      <a:pt x="44" y="123"/>
                      <a:pt x="45" y="123"/>
                    </a:cubicBezTo>
                    <a:cubicBezTo>
                      <a:pt x="46" y="122"/>
                      <a:pt x="46" y="122"/>
                      <a:pt x="46" y="122"/>
                    </a:cubicBezTo>
                    <a:cubicBezTo>
                      <a:pt x="50" y="114"/>
                      <a:pt x="50" y="114"/>
                      <a:pt x="50" y="114"/>
                    </a:cubicBezTo>
                    <a:cubicBezTo>
                      <a:pt x="50" y="114"/>
                      <a:pt x="50" y="114"/>
                      <a:pt x="49" y="114"/>
                    </a:cubicBezTo>
                    <a:moveTo>
                      <a:pt x="14" y="113"/>
                    </a:moveTo>
                    <a:cubicBezTo>
                      <a:pt x="14" y="113"/>
                      <a:pt x="14" y="113"/>
                      <a:pt x="14" y="114"/>
                    </a:cubicBezTo>
                    <a:cubicBezTo>
                      <a:pt x="15" y="114"/>
                      <a:pt x="16" y="115"/>
                      <a:pt x="17" y="115"/>
                    </a:cubicBezTo>
                    <a:cubicBezTo>
                      <a:pt x="17" y="115"/>
                      <a:pt x="17" y="115"/>
                      <a:pt x="17" y="115"/>
                    </a:cubicBezTo>
                    <a:cubicBezTo>
                      <a:pt x="16" y="114"/>
                      <a:pt x="15" y="113"/>
                      <a:pt x="14" y="113"/>
                    </a:cubicBezTo>
                    <a:moveTo>
                      <a:pt x="64" y="112"/>
                    </a:moveTo>
                    <a:cubicBezTo>
                      <a:pt x="62" y="117"/>
                      <a:pt x="62" y="117"/>
                      <a:pt x="62" y="117"/>
                    </a:cubicBezTo>
                    <a:cubicBezTo>
                      <a:pt x="61" y="118"/>
                      <a:pt x="61" y="118"/>
                      <a:pt x="61" y="118"/>
                    </a:cubicBezTo>
                    <a:cubicBezTo>
                      <a:pt x="61" y="118"/>
                      <a:pt x="61" y="118"/>
                      <a:pt x="62" y="118"/>
                    </a:cubicBezTo>
                    <a:cubicBezTo>
                      <a:pt x="63" y="117"/>
                      <a:pt x="64" y="115"/>
                      <a:pt x="65" y="113"/>
                    </a:cubicBezTo>
                    <a:cubicBezTo>
                      <a:pt x="65" y="113"/>
                      <a:pt x="64" y="112"/>
                      <a:pt x="64" y="112"/>
                    </a:cubicBezTo>
                    <a:moveTo>
                      <a:pt x="72" y="112"/>
                    </a:moveTo>
                    <a:cubicBezTo>
                      <a:pt x="71" y="114"/>
                      <a:pt x="71" y="114"/>
                      <a:pt x="71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3" y="113"/>
                      <a:pt x="73" y="113"/>
                    </a:cubicBezTo>
                    <a:cubicBezTo>
                      <a:pt x="73" y="113"/>
                      <a:pt x="72" y="112"/>
                      <a:pt x="72" y="112"/>
                    </a:cubicBezTo>
                    <a:moveTo>
                      <a:pt x="88" y="111"/>
                    </a:moveTo>
                    <a:cubicBezTo>
                      <a:pt x="88" y="112"/>
                      <a:pt x="87" y="113"/>
                      <a:pt x="87" y="114"/>
                    </a:cubicBezTo>
                    <a:cubicBezTo>
                      <a:pt x="85" y="120"/>
                      <a:pt x="85" y="120"/>
                      <a:pt x="85" y="120"/>
                    </a:cubicBezTo>
                    <a:cubicBezTo>
                      <a:pt x="85" y="120"/>
                      <a:pt x="85" y="120"/>
                      <a:pt x="85" y="120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8" y="111"/>
                    </a:cubicBezTo>
                    <a:moveTo>
                      <a:pt x="44" y="110"/>
                    </a:moveTo>
                    <a:cubicBezTo>
                      <a:pt x="42" y="114"/>
                      <a:pt x="40" y="117"/>
                      <a:pt x="39" y="120"/>
                    </a:cubicBezTo>
                    <a:cubicBezTo>
                      <a:pt x="40" y="120"/>
                      <a:pt x="41" y="121"/>
                      <a:pt x="42" y="122"/>
                    </a:cubicBezTo>
                    <a:cubicBezTo>
                      <a:pt x="43" y="118"/>
                      <a:pt x="45" y="115"/>
                      <a:pt x="47" y="112"/>
                    </a:cubicBezTo>
                    <a:cubicBezTo>
                      <a:pt x="46" y="112"/>
                      <a:pt x="45" y="111"/>
                      <a:pt x="44" y="110"/>
                    </a:cubicBezTo>
                    <a:moveTo>
                      <a:pt x="43" y="110"/>
                    </a:moveTo>
                    <a:cubicBezTo>
                      <a:pt x="41" y="113"/>
                      <a:pt x="39" y="117"/>
                      <a:pt x="38" y="119"/>
                    </a:cubicBezTo>
                    <a:cubicBezTo>
                      <a:pt x="38" y="120"/>
                      <a:pt x="38" y="120"/>
                      <a:pt x="38" y="120"/>
                    </a:cubicBezTo>
                    <a:cubicBezTo>
                      <a:pt x="40" y="117"/>
                      <a:pt x="42" y="114"/>
                      <a:pt x="43" y="110"/>
                    </a:cubicBezTo>
                    <a:cubicBezTo>
                      <a:pt x="43" y="110"/>
                      <a:pt x="43" y="110"/>
                      <a:pt x="43" y="110"/>
                    </a:cubicBezTo>
                    <a:moveTo>
                      <a:pt x="59" y="110"/>
                    </a:moveTo>
                    <a:cubicBezTo>
                      <a:pt x="59" y="110"/>
                      <a:pt x="59" y="110"/>
                      <a:pt x="59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7" y="116"/>
                      <a:pt x="58" y="116"/>
                      <a:pt x="58" y="116"/>
                    </a:cubicBezTo>
                    <a:cubicBezTo>
                      <a:pt x="59" y="114"/>
                      <a:pt x="60" y="112"/>
                      <a:pt x="61" y="111"/>
                    </a:cubicBezTo>
                    <a:cubicBezTo>
                      <a:pt x="61" y="110"/>
                      <a:pt x="60" y="110"/>
                      <a:pt x="59" y="110"/>
                    </a:cubicBezTo>
                    <a:moveTo>
                      <a:pt x="31" y="109"/>
                    </a:moveTo>
                    <a:cubicBezTo>
                      <a:pt x="30" y="110"/>
                      <a:pt x="29" y="112"/>
                      <a:pt x="28" y="114"/>
                    </a:cubicBezTo>
                    <a:cubicBezTo>
                      <a:pt x="29" y="114"/>
                      <a:pt x="29" y="115"/>
                      <a:pt x="30" y="115"/>
                    </a:cubicBezTo>
                    <a:cubicBezTo>
                      <a:pt x="31" y="114"/>
                      <a:pt x="32" y="113"/>
                      <a:pt x="32" y="112"/>
                    </a:cubicBezTo>
                    <a:cubicBezTo>
                      <a:pt x="32" y="113"/>
                      <a:pt x="31" y="114"/>
                      <a:pt x="30" y="115"/>
                    </a:cubicBezTo>
                    <a:cubicBezTo>
                      <a:pt x="31" y="116"/>
                      <a:pt x="32" y="116"/>
                      <a:pt x="32" y="116"/>
                    </a:cubicBezTo>
                    <a:cubicBezTo>
                      <a:pt x="33" y="115"/>
                      <a:pt x="34" y="113"/>
                      <a:pt x="35" y="112"/>
                    </a:cubicBezTo>
                    <a:cubicBezTo>
                      <a:pt x="34" y="111"/>
                      <a:pt x="32" y="110"/>
                      <a:pt x="31" y="109"/>
                    </a:cubicBezTo>
                    <a:moveTo>
                      <a:pt x="44" y="109"/>
                    </a:moveTo>
                    <a:cubicBezTo>
                      <a:pt x="44" y="109"/>
                      <a:pt x="44" y="109"/>
                      <a:pt x="44" y="109"/>
                    </a:cubicBezTo>
                    <a:cubicBezTo>
                      <a:pt x="46" y="110"/>
                      <a:pt x="47" y="111"/>
                      <a:pt x="47" y="111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0"/>
                      <a:pt x="46" y="110"/>
                      <a:pt x="44" y="109"/>
                    </a:cubicBezTo>
                    <a:moveTo>
                      <a:pt x="85" y="109"/>
                    </a:moveTo>
                    <a:cubicBezTo>
                      <a:pt x="80" y="117"/>
                      <a:pt x="80" y="117"/>
                      <a:pt x="80" y="117"/>
                    </a:cubicBezTo>
                    <a:cubicBezTo>
                      <a:pt x="80" y="117"/>
                      <a:pt x="81" y="117"/>
                      <a:pt x="81" y="117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6" y="109"/>
                      <a:pt x="86" y="109"/>
                      <a:pt x="85" y="109"/>
                    </a:cubicBezTo>
                    <a:moveTo>
                      <a:pt x="66" y="109"/>
                    </a:moveTo>
                    <a:cubicBezTo>
                      <a:pt x="65" y="110"/>
                      <a:pt x="65" y="110"/>
                      <a:pt x="65" y="110"/>
                    </a:cubicBezTo>
                    <a:cubicBezTo>
                      <a:pt x="66" y="110"/>
                      <a:pt x="66" y="111"/>
                      <a:pt x="66" y="111"/>
                    </a:cubicBezTo>
                    <a:cubicBezTo>
                      <a:pt x="66" y="110"/>
                      <a:pt x="67" y="110"/>
                      <a:pt x="67" y="109"/>
                    </a:cubicBezTo>
                    <a:cubicBezTo>
                      <a:pt x="67" y="109"/>
                      <a:pt x="67" y="109"/>
                      <a:pt x="66" y="109"/>
                    </a:cubicBezTo>
                    <a:moveTo>
                      <a:pt x="30" y="108"/>
                    </a:moveTo>
                    <a:cubicBezTo>
                      <a:pt x="29" y="110"/>
                      <a:pt x="28" y="112"/>
                      <a:pt x="27" y="113"/>
                    </a:cubicBezTo>
                    <a:cubicBezTo>
                      <a:pt x="27" y="113"/>
                      <a:pt x="27" y="113"/>
                      <a:pt x="27" y="114"/>
                    </a:cubicBezTo>
                    <a:cubicBezTo>
                      <a:pt x="27" y="113"/>
                      <a:pt x="28" y="113"/>
                      <a:pt x="28" y="113"/>
                    </a:cubicBezTo>
                    <a:cubicBezTo>
                      <a:pt x="29" y="111"/>
                      <a:pt x="30" y="110"/>
                      <a:pt x="30" y="109"/>
                    </a:cubicBezTo>
                    <a:cubicBezTo>
                      <a:pt x="30" y="109"/>
                      <a:pt x="30" y="109"/>
                      <a:pt x="30" y="108"/>
                    </a:cubicBezTo>
                    <a:moveTo>
                      <a:pt x="44" y="108"/>
                    </a:moveTo>
                    <a:cubicBezTo>
                      <a:pt x="43" y="108"/>
                      <a:pt x="43" y="109"/>
                      <a:pt x="43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8"/>
                      <a:pt x="44" y="108"/>
                    </a:cubicBezTo>
                    <a:moveTo>
                      <a:pt x="39" y="108"/>
                    </a:move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3"/>
                      <a:pt x="37" y="113"/>
                      <a:pt x="38" y="113"/>
                    </a:cubicBezTo>
                    <a:cubicBezTo>
                      <a:pt x="37" y="113"/>
                      <a:pt x="37" y="113"/>
                      <a:pt x="37" y="112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5" y="114"/>
                      <a:pt x="34" y="115"/>
                      <a:pt x="33" y="117"/>
                    </a:cubicBezTo>
                    <a:cubicBezTo>
                      <a:pt x="34" y="117"/>
                      <a:pt x="34" y="117"/>
                      <a:pt x="34" y="117"/>
                    </a:cubicBezTo>
                    <a:cubicBezTo>
                      <a:pt x="35" y="118"/>
                      <a:pt x="36" y="118"/>
                      <a:pt x="37" y="119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1" y="109"/>
                      <a:pt x="40" y="108"/>
                      <a:pt x="39" y="108"/>
                    </a:cubicBezTo>
                    <a:moveTo>
                      <a:pt x="39" y="107"/>
                    </a:moveTo>
                    <a:cubicBezTo>
                      <a:pt x="38" y="109"/>
                      <a:pt x="37" y="110"/>
                      <a:pt x="36" y="112"/>
                    </a:cubicBezTo>
                    <a:cubicBezTo>
                      <a:pt x="36" y="112"/>
                      <a:pt x="36" y="112"/>
                      <a:pt x="37" y="112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39" y="107"/>
                      <a:pt x="39" y="107"/>
                      <a:pt x="39" y="107"/>
                    </a:cubicBezTo>
                    <a:moveTo>
                      <a:pt x="40" y="106"/>
                    </a:moveTo>
                    <a:cubicBezTo>
                      <a:pt x="40" y="107"/>
                      <a:pt x="40" y="107"/>
                      <a:pt x="40" y="107"/>
                    </a:cubicBezTo>
                    <a:cubicBezTo>
                      <a:pt x="41" y="107"/>
                      <a:pt x="42" y="108"/>
                      <a:pt x="43" y="109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2" y="108"/>
                      <a:pt x="41" y="107"/>
                      <a:pt x="40" y="106"/>
                    </a:cubicBezTo>
                    <a:moveTo>
                      <a:pt x="54" y="106"/>
                    </a:moveTo>
                    <a:cubicBezTo>
                      <a:pt x="53" y="107"/>
                      <a:pt x="53" y="107"/>
                      <a:pt x="53" y="107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1" y="112"/>
                      <a:pt x="51" y="112"/>
                      <a:pt x="52" y="113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53" y="110"/>
                      <a:pt x="54" y="108"/>
                      <a:pt x="55" y="107"/>
                    </a:cubicBezTo>
                    <a:cubicBezTo>
                      <a:pt x="55" y="107"/>
                      <a:pt x="54" y="106"/>
                      <a:pt x="54" y="106"/>
                    </a:cubicBezTo>
                    <a:moveTo>
                      <a:pt x="39" y="106"/>
                    </a:move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40" y="107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39" y="106"/>
                      <a:pt x="39" y="106"/>
                    </a:cubicBezTo>
                    <a:moveTo>
                      <a:pt x="61" y="106"/>
                    </a:moveTo>
                    <a:cubicBezTo>
                      <a:pt x="61" y="106"/>
                      <a:pt x="61" y="107"/>
                      <a:pt x="61" y="107"/>
                    </a:cubicBezTo>
                    <a:cubicBezTo>
                      <a:pt x="61" y="108"/>
                      <a:pt x="62" y="108"/>
                      <a:pt x="62" y="108"/>
                    </a:cubicBezTo>
                    <a:cubicBezTo>
                      <a:pt x="63" y="108"/>
                      <a:pt x="63" y="107"/>
                      <a:pt x="63" y="107"/>
                    </a:cubicBezTo>
                    <a:cubicBezTo>
                      <a:pt x="63" y="106"/>
                      <a:pt x="62" y="106"/>
                      <a:pt x="61" y="106"/>
                    </a:cubicBezTo>
                    <a:moveTo>
                      <a:pt x="76" y="104"/>
                    </a:moveTo>
                    <a:cubicBezTo>
                      <a:pt x="76" y="104"/>
                      <a:pt x="76" y="105"/>
                      <a:pt x="75" y="105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72" y="112"/>
                      <a:pt x="73" y="112"/>
                      <a:pt x="73" y="113"/>
                    </a:cubicBezTo>
                    <a:cubicBezTo>
                      <a:pt x="74" y="110"/>
                      <a:pt x="76" y="107"/>
                      <a:pt x="77" y="104"/>
                    </a:cubicBezTo>
                    <a:cubicBezTo>
                      <a:pt x="77" y="104"/>
                      <a:pt x="77" y="104"/>
                      <a:pt x="76" y="104"/>
                    </a:cubicBezTo>
                    <a:moveTo>
                      <a:pt x="33" y="104"/>
                    </a:moveTo>
                    <a:cubicBezTo>
                      <a:pt x="32" y="105"/>
                      <a:pt x="31" y="107"/>
                      <a:pt x="30" y="108"/>
                    </a:cubicBezTo>
                    <a:cubicBezTo>
                      <a:pt x="30" y="108"/>
                      <a:pt x="30" y="108"/>
                      <a:pt x="31" y="109"/>
                    </a:cubicBezTo>
                    <a:cubicBezTo>
                      <a:pt x="32" y="106"/>
                      <a:pt x="33" y="104"/>
                      <a:pt x="33" y="104"/>
                    </a:cubicBezTo>
                    <a:cubicBezTo>
                      <a:pt x="33" y="104"/>
                      <a:pt x="33" y="105"/>
                      <a:pt x="32" y="106"/>
                    </a:cubicBezTo>
                    <a:cubicBezTo>
                      <a:pt x="32" y="107"/>
                      <a:pt x="31" y="108"/>
                      <a:pt x="31" y="109"/>
                    </a:cubicBezTo>
                    <a:cubicBezTo>
                      <a:pt x="32" y="110"/>
                      <a:pt x="34" y="110"/>
                      <a:pt x="35" y="111"/>
                    </a:cubicBezTo>
                    <a:cubicBezTo>
                      <a:pt x="36" y="110"/>
                      <a:pt x="37" y="108"/>
                      <a:pt x="38" y="107"/>
                    </a:cubicBezTo>
                    <a:cubicBezTo>
                      <a:pt x="36" y="106"/>
                      <a:pt x="34" y="105"/>
                      <a:pt x="33" y="104"/>
                    </a:cubicBezTo>
                    <a:moveTo>
                      <a:pt x="20" y="103"/>
                    </a:moveTo>
                    <a:cubicBezTo>
                      <a:pt x="19" y="105"/>
                      <a:pt x="19" y="106"/>
                      <a:pt x="18" y="108"/>
                    </a:cubicBezTo>
                    <a:cubicBezTo>
                      <a:pt x="18" y="108"/>
                      <a:pt x="19" y="109"/>
                      <a:pt x="20" y="109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2" y="104"/>
                      <a:pt x="21" y="104"/>
                      <a:pt x="20" y="103"/>
                    </a:cubicBezTo>
                    <a:moveTo>
                      <a:pt x="48" y="103"/>
                    </a:moveTo>
                    <a:cubicBezTo>
                      <a:pt x="47" y="105"/>
                      <a:pt x="46" y="107"/>
                      <a:pt x="45" y="109"/>
                    </a:cubicBezTo>
                    <a:cubicBezTo>
                      <a:pt x="45" y="109"/>
                      <a:pt x="46" y="109"/>
                      <a:pt x="47" y="110"/>
                    </a:cubicBezTo>
                    <a:cubicBezTo>
                      <a:pt x="47" y="110"/>
                      <a:pt x="47" y="110"/>
                      <a:pt x="48" y="110"/>
                    </a:cubicBezTo>
                    <a:cubicBezTo>
                      <a:pt x="49" y="108"/>
                      <a:pt x="50" y="106"/>
                      <a:pt x="51" y="104"/>
                    </a:cubicBezTo>
                    <a:cubicBezTo>
                      <a:pt x="50" y="104"/>
                      <a:pt x="49" y="103"/>
                      <a:pt x="48" y="103"/>
                    </a:cubicBezTo>
                    <a:moveTo>
                      <a:pt x="56" y="102"/>
                    </a:moveTo>
                    <a:cubicBezTo>
                      <a:pt x="55" y="104"/>
                      <a:pt x="55" y="104"/>
                      <a:pt x="55" y="104"/>
                    </a:cubicBezTo>
                    <a:cubicBezTo>
                      <a:pt x="56" y="104"/>
                      <a:pt x="56" y="105"/>
                      <a:pt x="56" y="105"/>
                    </a:cubicBezTo>
                    <a:cubicBezTo>
                      <a:pt x="57" y="104"/>
                      <a:pt x="57" y="104"/>
                      <a:pt x="57" y="103"/>
                    </a:cubicBezTo>
                    <a:cubicBezTo>
                      <a:pt x="57" y="103"/>
                      <a:pt x="57" y="103"/>
                      <a:pt x="56" y="102"/>
                    </a:cubicBezTo>
                    <a:moveTo>
                      <a:pt x="71" y="101"/>
                    </a:moveTo>
                    <a:cubicBezTo>
                      <a:pt x="66" y="109"/>
                      <a:pt x="66" y="109"/>
                      <a:pt x="66" y="109"/>
                    </a:cubicBezTo>
                    <a:cubicBezTo>
                      <a:pt x="67" y="109"/>
                      <a:pt x="67" y="109"/>
                      <a:pt x="67" y="109"/>
                    </a:cubicBezTo>
                    <a:cubicBezTo>
                      <a:pt x="69" y="106"/>
                      <a:pt x="70" y="104"/>
                      <a:pt x="72" y="101"/>
                    </a:cubicBezTo>
                    <a:cubicBezTo>
                      <a:pt x="72" y="101"/>
                      <a:pt x="71" y="101"/>
                      <a:pt x="71" y="101"/>
                    </a:cubicBezTo>
                    <a:moveTo>
                      <a:pt x="44" y="100"/>
                    </a:moveTo>
                    <a:cubicBezTo>
                      <a:pt x="43" y="102"/>
                      <a:pt x="42" y="104"/>
                      <a:pt x="40" y="106"/>
                    </a:cubicBezTo>
                    <a:cubicBezTo>
                      <a:pt x="41" y="107"/>
                      <a:pt x="42" y="107"/>
                      <a:pt x="43" y="108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45" y="106"/>
                      <a:pt x="45" y="105"/>
                      <a:pt x="46" y="104"/>
                    </a:cubicBezTo>
                    <a:cubicBezTo>
                      <a:pt x="45" y="105"/>
                      <a:pt x="44" y="107"/>
                      <a:pt x="44" y="10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5" y="106"/>
                      <a:pt x="46" y="104"/>
                      <a:pt x="47" y="102"/>
                    </a:cubicBezTo>
                    <a:cubicBezTo>
                      <a:pt x="46" y="102"/>
                      <a:pt x="45" y="101"/>
                      <a:pt x="44" y="100"/>
                    </a:cubicBezTo>
                    <a:moveTo>
                      <a:pt x="43" y="100"/>
                    </a:moveTo>
                    <a:cubicBezTo>
                      <a:pt x="42" y="102"/>
                      <a:pt x="40" y="104"/>
                      <a:pt x="39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100"/>
                      <a:pt x="43" y="100"/>
                      <a:pt x="43" y="100"/>
                    </a:cubicBezTo>
                    <a:moveTo>
                      <a:pt x="50" y="99"/>
                    </a:moveTo>
                    <a:cubicBezTo>
                      <a:pt x="50" y="99"/>
                      <a:pt x="49" y="100"/>
                      <a:pt x="49" y="100"/>
                    </a:cubicBezTo>
                    <a:cubicBezTo>
                      <a:pt x="50" y="101"/>
                      <a:pt x="51" y="102"/>
                      <a:pt x="52" y="102"/>
                    </a:cubicBezTo>
                    <a:cubicBezTo>
                      <a:pt x="52" y="102"/>
                      <a:pt x="53" y="101"/>
                      <a:pt x="53" y="100"/>
                    </a:cubicBezTo>
                    <a:cubicBezTo>
                      <a:pt x="52" y="100"/>
                      <a:pt x="51" y="99"/>
                      <a:pt x="50" y="99"/>
                    </a:cubicBezTo>
                    <a:moveTo>
                      <a:pt x="24" y="98"/>
                    </a:moveTo>
                    <a:cubicBezTo>
                      <a:pt x="23" y="98"/>
                      <a:pt x="23" y="99"/>
                      <a:pt x="23" y="99"/>
                    </a:cubicBezTo>
                    <a:cubicBezTo>
                      <a:pt x="22" y="100"/>
                      <a:pt x="22" y="101"/>
                      <a:pt x="21" y="102"/>
                    </a:cubicBezTo>
                    <a:cubicBezTo>
                      <a:pt x="22" y="103"/>
                      <a:pt x="23" y="103"/>
                      <a:pt x="23" y="104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5" y="99"/>
                      <a:pt x="24" y="98"/>
                      <a:pt x="24" y="98"/>
                    </a:cubicBezTo>
                    <a:moveTo>
                      <a:pt x="66" y="97"/>
                    </a:moveTo>
                    <a:cubicBezTo>
                      <a:pt x="64" y="101"/>
                      <a:pt x="62" y="103"/>
                      <a:pt x="61" y="106"/>
                    </a:cubicBezTo>
                    <a:cubicBezTo>
                      <a:pt x="62" y="106"/>
                      <a:pt x="63" y="106"/>
                      <a:pt x="63" y="107"/>
                    </a:cubicBezTo>
                    <a:cubicBezTo>
                      <a:pt x="65" y="104"/>
                      <a:pt x="66" y="101"/>
                      <a:pt x="67" y="98"/>
                    </a:cubicBezTo>
                    <a:cubicBezTo>
                      <a:pt x="67" y="98"/>
                      <a:pt x="66" y="98"/>
                      <a:pt x="66" y="97"/>
                    </a:cubicBezTo>
                    <a:moveTo>
                      <a:pt x="37" y="96"/>
                    </a:moveTo>
                    <a:cubicBezTo>
                      <a:pt x="36" y="98"/>
                      <a:pt x="35" y="101"/>
                      <a:pt x="33" y="103"/>
                    </a:cubicBezTo>
                    <a:cubicBezTo>
                      <a:pt x="35" y="104"/>
                      <a:pt x="37" y="105"/>
                      <a:pt x="38" y="106"/>
                    </a:cubicBezTo>
                    <a:cubicBezTo>
                      <a:pt x="38" y="106"/>
                      <a:pt x="38" y="105"/>
                      <a:pt x="38" y="105"/>
                    </a:cubicBezTo>
                    <a:cubicBezTo>
                      <a:pt x="38" y="105"/>
                      <a:pt x="37" y="105"/>
                      <a:pt x="38" y="105"/>
                    </a:cubicBezTo>
                    <a:cubicBezTo>
                      <a:pt x="38" y="105"/>
                      <a:pt x="38" y="105"/>
                      <a:pt x="39" y="105"/>
                    </a:cubicBezTo>
                    <a:cubicBezTo>
                      <a:pt x="40" y="103"/>
                      <a:pt x="41" y="101"/>
                      <a:pt x="42" y="99"/>
                    </a:cubicBezTo>
                    <a:cubicBezTo>
                      <a:pt x="40" y="98"/>
                      <a:pt x="39" y="97"/>
                      <a:pt x="37" y="96"/>
                    </a:cubicBezTo>
                    <a:moveTo>
                      <a:pt x="95" y="95"/>
                    </a:moveTo>
                    <a:cubicBezTo>
                      <a:pt x="94" y="99"/>
                      <a:pt x="92" y="102"/>
                      <a:pt x="90" y="106"/>
                    </a:cubicBezTo>
                    <a:cubicBezTo>
                      <a:pt x="91" y="106"/>
                      <a:pt x="91" y="106"/>
                      <a:pt x="91" y="106"/>
                    </a:cubicBezTo>
                    <a:cubicBezTo>
                      <a:pt x="92" y="103"/>
                      <a:pt x="92" y="103"/>
                      <a:pt x="92" y="103"/>
                    </a:cubicBezTo>
                    <a:cubicBezTo>
                      <a:pt x="93" y="100"/>
                      <a:pt x="95" y="98"/>
                      <a:pt x="96" y="95"/>
                    </a:cubicBezTo>
                    <a:cubicBezTo>
                      <a:pt x="95" y="95"/>
                      <a:pt x="95" y="95"/>
                      <a:pt x="95" y="95"/>
                    </a:cubicBezTo>
                    <a:moveTo>
                      <a:pt x="61" y="95"/>
                    </a:moveTo>
                    <a:cubicBezTo>
                      <a:pt x="56" y="102"/>
                      <a:pt x="56" y="102"/>
                      <a:pt x="56" y="102"/>
                    </a:cubicBezTo>
                    <a:cubicBezTo>
                      <a:pt x="57" y="103"/>
                      <a:pt x="57" y="103"/>
                      <a:pt x="57" y="103"/>
                    </a:cubicBezTo>
                    <a:cubicBezTo>
                      <a:pt x="59" y="101"/>
                      <a:pt x="61" y="98"/>
                      <a:pt x="62" y="95"/>
                    </a:cubicBezTo>
                    <a:cubicBezTo>
                      <a:pt x="62" y="95"/>
                      <a:pt x="61" y="95"/>
                      <a:pt x="61" y="95"/>
                    </a:cubicBezTo>
                    <a:moveTo>
                      <a:pt x="95" y="94"/>
                    </a:moveTo>
                    <a:cubicBezTo>
                      <a:pt x="91" y="100"/>
                      <a:pt x="91" y="100"/>
                      <a:pt x="91" y="100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4"/>
                      <a:pt x="95" y="94"/>
                      <a:pt x="95" y="94"/>
                    </a:cubicBezTo>
                    <a:moveTo>
                      <a:pt x="39" y="93"/>
                    </a:moveTo>
                    <a:cubicBezTo>
                      <a:pt x="39" y="94"/>
                      <a:pt x="39" y="94"/>
                      <a:pt x="39" y="94"/>
                    </a:cubicBezTo>
                    <a:cubicBezTo>
                      <a:pt x="40" y="95"/>
                      <a:pt x="42" y="96"/>
                      <a:pt x="43" y="97"/>
                    </a:cubicBezTo>
                    <a:cubicBezTo>
                      <a:pt x="43" y="97"/>
                      <a:pt x="44" y="96"/>
                      <a:pt x="44" y="96"/>
                    </a:cubicBezTo>
                    <a:cubicBezTo>
                      <a:pt x="42" y="95"/>
                      <a:pt x="41" y="94"/>
                      <a:pt x="39" y="93"/>
                    </a:cubicBezTo>
                    <a:moveTo>
                      <a:pt x="54" y="91"/>
                    </a:moveTo>
                    <a:cubicBezTo>
                      <a:pt x="53" y="93"/>
                      <a:pt x="51" y="96"/>
                      <a:pt x="50" y="99"/>
                    </a:cubicBezTo>
                    <a:cubicBezTo>
                      <a:pt x="51" y="99"/>
                      <a:pt x="52" y="100"/>
                      <a:pt x="53" y="100"/>
                    </a:cubicBezTo>
                    <a:cubicBezTo>
                      <a:pt x="55" y="98"/>
                      <a:pt x="56" y="95"/>
                      <a:pt x="57" y="93"/>
                    </a:cubicBezTo>
                    <a:cubicBezTo>
                      <a:pt x="56" y="92"/>
                      <a:pt x="55" y="91"/>
                      <a:pt x="54" y="91"/>
                    </a:cubicBezTo>
                    <a:moveTo>
                      <a:pt x="28" y="91"/>
                    </a:moveTo>
                    <a:cubicBezTo>
                      <a:pt x="26" y="93"/>
                      <a:pt x="25" y="95"/>
                      <a:pt x="24" y="97"/>
                    </a:cubicBezTo>
                    <a:cubicBezTo>
                      <a:pt x="24" y="98"/>
                      <a:pt x="25" y="98"/>
                      <a:pt x="25" y="98"/>
                    </a:cubicBezTo>
                    <a:cubicBezTo>
                      <a:pt x="25" y="98"/>
                      <a:pt x="26" y="99"/>
                      <a:pt x="26" y="99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0" y="92"/>
                      <a:pt x="29" y="91"/>
                      <a:pt x="28" y="91"/>
                    </a:cubicBezTo>
                    <a:moveTo>
                      <a:pt x="51" y="89"/>
                    </a:moveTo>
                    <a:cubicBezTo>
                      <a:pt x="49" y="92"/>
                      <a:pt x="47" y="95"/>
                      <a:pt x="45" y="98"/>
                    </a:cubicBezTo>
                    <a:cubicBezTo>
                      <a:pt x="46" y="99"/>
                      <a:pt x="48" y="100"/>
                      <a:pt x="49" y="100"/>
                    </a:cubicBezTo>
                    <a:cubicBezTo>
                      <a:pt x="49" y="100"/>
                      <a:pt x="49" y="99"/>
                      <a:pt x="50" y="98"/>
                    </a:cubicBezTo>
                    <a:cubicBezTo>
                      <a:pt x="49" y="98"/>
                      <a:pt x="49" y="98"/>
                      <a:pt x="48" y="98"/>
                    </a:cubicBezTo>
                    <a:cubicBezTo>
                      <a:pt x="49" y="98"/>
                      <a:pt x="49" y="98"/>
                      <a:pt x="50" y="98"/>
                    </a:cubicBezTo>
                    <a:cubicBezTo>
                      <a:pt x="50" y="97"/>
                      <a:pt x="51" y="96"/>
                      <a:pt x="52" y="95"/>
                    </a:cubicBezTo>
                    <a:cubicBezTo>
                      <a:pt x="52" y="93"/>
                      <a:pt x="53" y="92"/>
                      <a:pt x="54" y="91"/>
                    </a:cubicBezTo>
                    <a:cubicBezTo>
                      <a:pt x="53" y="90"/>
                      <a:pt x="52" y="89"/>
                      <a:pt x="51" y="89"/>
                    </a:cubicBezTo>
                    <a:moveTo>
                      <a:pt x="84" y="88"/>
                    </a:moveTo>
                    <a:cubicBezTo>
                      <a:pt x="82" y="92"/>
                      <a:pt x="80" y="95"/>
                      <a:pt x="79" y="99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81" y="96"/>
                      <a:pt x="83" y="92"/>
                      <a:pt x="85" y="89"/>
                    </a:cubicBezTo>
                    <a:cubicBezTo>
                      <a:pt x="84" y="88"/>
                      <a:pt x="84" y="88"/>
                      <a:pt x="84" y="88"/>
                    </a:cubicBezTo>
                    <a:moveTo>
                      <a:pt x="49" y="88"/>
                    </a:moveTo>
                    <a:cubicBezTo>
                      <a:pt x="47" y="91"/>
                      <a:pt x="45" y="94"/>
                      <a:pt x="44" y="97"/>
                    </a:cubicBezTo>
                    <a:cubicBezTo>
                      <a:pt x="44" y="97"/>
                      <a:pt x="44" y="98"/>
                      <a:pt x="44" y="9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49" y="88"/>
                      <a:pt x="49" y="88"/>
                      <a:pt x="49" y="88"/>
                    </a:cubicBezTo>
                    <a:moveTo>
                      <a:pt x="30" y="87"/>
                    </a:moveTo>
                    <a:cubicBezTo>
                      <a:pt x="29" y="88"/>
                      <a:pt x="29" y="88"/>
                      <a:pt x="29" y="89"/>
                    </a:cubicBezTo>
                    <a:cubicBezTo>
                      <a:pt x="30" y="89"/>
                      <a:pt x="31" y="90"/>
                      <a:pt x="32" y="90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89"/>
                      <a:pt x="31" y="88"/>
                      <a:pt x="30" y="87"/>
                    </a:cubicBezTo>
                    <a:moveTo>
                      <a:pt x="80" y="86"/>
                    </a:moveTo>
                    <a:cubicBezTo>
                      <a:pt x="78" y="89"/>
                      <a:pt x="76" y="93"/>
                      <a:pt x="74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76" y="93"/>
                      <a:pt x="78" y="90"/>
                      <a:pt x="80" y="86"/>
                    </a:cubicBezTo>
                    <a:cubicBezTo>
                      <a:pt x="80" y="86"/>
                      <a:pt x="80" y="86"/>
                      <a:pt x="80" y="86"/>
                    </a:cubicBezTo>
                    <a:moveTo>
                      <a:pt x="44" y="85"/>
                    </a:moveTo>
                    <a:cubicBezTo>
                      <a:pt x="43" y="88"/>
                      <a:pt x="41" y="90"/>
                      <a:pt x="39" y="93"/>
                    </a:cubicBezTo>
                    <a:cubicBezTo>
                      <a:pt x="41" y="94"/>
                      <a:pt x="42" y="95"/>
                      <a:pt x="44" y="96"/>
                    </a:cubicBezTo>
                    <a:cubicBezTo>
                      <a:pt x="45" y="93"/>
                      <a:pt x="47" y="90"/>
                      <a:pt x="49" y="88"/>
                    </a:cubicBezTo>
                    <a:cubicBezTo>
                      <a:pt x="49" y="87"/>
                      <a:pt x="48" y="87"/>
                      <a:pt x="48" y="87"/>
                    </a:cubicBezTo>
                    <a:cubicBezTo>
                      <a:pt x="48" y="88"/>
                      <a:pt x="47" y="89"/>
                      <a:pt x="47" y="90"/>
                    </a:cubicBezTo>
                    <a:cubicBezTo>
                      <a:pt x="47" y="89"/>
                      <a:pt x="48" y="88"/>
                      <a:pt x="48" y="87"/>
                    </a:cubicBezTo>
                    <a:cubicBezTo>
                      <a:pt x="47" y="86"/>
                      <a:pt x="46" y="86"/>
                      <a:pt x="44" y="85"/>
                    </a:cubicBezTo>
                    <a:moveTo>
                      <a:pt x="73" y="82"/>
                    </a:moveTo>
                    <a:cubicBezTo>
                      <a:pt x="71" y="86"/>
                      <a:pt x="70" y="89"/>
                      <a:pt x="68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70" y="94"/>
                      <a:pt x="70" y="94"/>
                      <a:pt x="70" y="94"/>
                    </a:cubicBezTo>
                    <a:cubicBezTo>
                      <a:pt x="72" y="90"/>
                      <a:pt x="74" y="87"/>
                      <a:pt x="75" y="83"/>
                    </a:cubicBezTo>
                    <a:cubicBezTo>
                      <a:pt x="73" y="82"/>
                      <a:pt x="73" y="82"/>
                      <a:pt x="73" y="82"/>
                    </a:cubicBezTo>
                    <a:moveTo>
                      <a:pt x="70" y="80"/>
                    </a:moveTo>
                    <a:cubicBezTo>
                      <a:pt x="64" y="90"/>
                      <a:pt x="64" y="90"/>
                      <a:pt x="64" y="90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7" y="87"/>
                      <a:pt x="69" y="84"/>
                      <a:pt x="71" y="81"/>
                    </a:cubicBezTo>
                    <a:cubicBezTo>
                      <a:pt x="70" y="80"/>
                      <a:pt x="70" y="80"/>
                      <a:pt x="70" y="80"/>
                    </a:cubicBezTo>
                    <a:moveTo>
                      <a:pt x="102" y="80"/>
                    </a:moveTo>
                    <a:cubicBezTo>
                      <a:pt x="101" y="81"/>
                      <a:pt x="101" y="81"/>
                      <a:pt x="101" y="81"/>
                    </a:cubicBezTo>
                    <a:cubicBezTo>
                      <a:pt x="100" y="83"/>
                      <a:pt x="99" y="86"/>
                      <a:pt x="98" y="88"/>
                    </a:cubicBezTo>
                    <a:cubicBezTo>
                      <a:pt x="98" y="88"/>
                      <a:pt x="99" y="88"/>
                      <a:pt x="99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1"/>
                      <a:pt x="103" y="81"/>
                      <a:pt x="103" y="81"/>
                    </a:cubicBezTo>
                    <a:cubicBezTo>
                      <a:pt x="103" y="81"/>
                      <a:pt x="103" y="81"/>
                      <a:pt x="103" y="81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99" y="87"/>
                      <a:pt x="99" y="87"/>
                      <a:pt x="99" y="87"/>
                    </a:cubicBezTo>
                    <a:cubicBezTo>
                      <a:pt x="100" y="85"/>
                      <a:pt x="101" y="82"/>
                      <a:pt x="102" y="80"/>
                    </a:cubicBezTo>
                    <a:cubicBezTo>
                      <a:pt x="102" y="80"/>
                      <a:pt x="102" y="80"/>
                      <a:pt x="102" y="80"/>
                    </a:cubicBezTo>
                    <a:moveTo>
                      <a:pt x="34" y="79"/>
                    </a:moveTo>
                    <a:cubicBezTo>
                      <a:pt x="33" y="82"/>
                      <a:pt x="31" y="84"/>
                      <a:pt x="30" y="87"/>
                    </a:cubicBezTo>
                    <a:cubicBezTo>
                      <a:pt x="31" y="88"/>
                      <a:pt x="32" y="88"/>
                      <a:pt x="33" y="89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2"/>
                      <a:pt x="37" y="81"/>
                      <a:pt x="38" y="81"/>
                    </a:cubicBezTo>
                    <a:cubicBezTo>
                      <a:pt x="37" y="81"/>
                      <a:pt x="37" y="81"/>
                      <a:pt x="37" y="80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6" y="82"/>
                      <a:pt x="36" y="81"/>
                      <a:pt x="37" y="80"/>
                    </a:cubicBezTo>
                    <a:cubicBezTo>
                      <a:pt x="37" y="80"/>
                      <a:pt x="36" y="80"/>
                      <a:pt x="36" y="80"/>
                    </a:cubicBezTo>
                    <a:cubicBezTo>
                      <a:pt x="36" y="80"/>
                      <a:pt x="35" y="79"/>
                      <a:pt x="34" y="79"/>
                    </a:cubicBezTo>
                    <a:moveTo>
                      <a:pt x="60" y="75"/>
                    </a:moveTo>
                    <a:cubicBezTo>
                      <a:pt x="58" y="78"/>
                      <a:pt x="56" y="81"/>
                      <a:pt x="54" y="84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6"/>
                      <a:pt x="57" y="85"/>
                      <a:pt x="57" y="85"/>
                    </a:cubicBezTo>
                    <a:cubicBezTo>
                      <a:pt x="57" y="85"/>
                      <a:pt x="57" y="86"/>
                      <a:pt x="57" y="86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7"/>
                      <a:pt x="61" y="87"/>
                      <a:pt x="61" y="86"/>
                    </a:cubicBezTo>
                    <a:cubicBezTo>
                      <a:pt x="62" y="83"/>
                      <a:pt x="64" y="81"/>
                      <a:pt x="65" y="78"/>
                    </a:cubicBezTo>
                    <a:cubicBezTo>
                      <a:pt x="60" y="75"/>
                      <a:pt x="60" y="75"/>
                      <a:pt x="60" y="75"/>
                    </a:cubicBezTo>
                    <a:moveTo>
                      <a:pt x="104" y="74"/>
                    </a:moveTo>
                    <a:cubicBezTo>
                      <a:pt x="103" y="78"/>
                      <a:pt x="103" y="78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4" y="77"/>
                      <a:pt x="104" y="76"/>
                      <a:pt x="105" y="74"/>
                    </a:cubicBezTo>
                    <a:cubicBezTo>
                      <a:pt x="104" y="74"/>
                      <a:pt x="104" y="74"/>
                      <a:pt x="104" y="74"/>
                    </a:cubicBezTo>
                    <a:moveTo>
                      <a:pt x="91" y="73"/>
                    </a:moveTo>
                    <a:cubicBezTo>
                      <a:pt x="90" y="76"/>
                      <a:pt x="89" y="78"/>
                      <a:pt x="88" y="80"/>
                    </a:cubicBezTo>
                    <a:cubicBezTo>
                      <a:pt x="88" y="80"/>
                      <a:pt x="88" y="81"/>
                      <a:pt x="88" y="81"/>
                    </a:cubicBezTo>
                    <a:cubicBezTo>
                      <a:pt x="90" y="78"/>
                      <a:pt x="91" y="76"/>
                      <a:pt x="92" y="74"/>
                    </a:cubicBezTo>
                    <a:cubicBezTo>
                      <a:pt x="92" y="74"/>
                      <a:pt x="91" y="73"/>
                      <a:pt x="91" y="73"/>
                    </a:cubicBezTo>
                    <a:moveTo>
                      <a:pt x="57" y="73"/>
                    </a:moveTo>
                    <a:cubicBezTo>
                      <a:pt x="56" y="74"/>
                      <a:pt x="56" y="74"/>
                      <a:pt x="56" y="75"/>
                    </a:cubicBezTo>
                    <a:cubicBezTo>
                      <a:pt x="54" y="78"/>
                      <a:pt x="53" y="80"/>
                      <a:pt x="51" y="82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7" y="75"/>
                      <a:pt x="57" y="74"/>
                      <a:pt x="58" y="73"/>
                    </a:cubicBezTo>
                    <a:cubicBezTo>
                      <a:pt x="57" y="73"/>
                      <a:pt x="57" y="73"/>
                      <a:pt x="57" y="73"/>
                    </a:cubicBezTo>
                    <a:moveTo>
                      <a:pt x="89" y="72"/>
                    </a:moveTo>
                    <a:cubicBezTo>
                      <a:pt x="87" y="74"/>
                      <a:pt x="86" y="76"/>
                      <a:pt x="85" y="78"/>
                    </a:cubicBezTo>
                    <a:cubicBezTo>
                      <a:pt x="85" y="78"/>
                      <a:pt x="85" y="78"/>
                      <a:pt x="85" y="79"/>
                    </a:cubicBezTo>
                    <a:cubicBezTo>
                      <a:pt x="86" y="76"/>
                      <a:pt x="88" y="74"/>
                      <a:pt x="89" y="72"/>
                    </a:cubicBezTo>
                    <a:cubicBezTo>
                      <a:pt x="89" y="72"/>
                      <a:pt x="89" y="72"/>
                      <a:pt x="89" y="72"/>
                    </a:cubicBezTo>
                    <a:moveTo>
                      <a:pt x="53" y="71"/>
                    </a:moveTo>
                    <a:cubicBezTo>
                      <a:pt x="52" y="72"/>
                      <a:pt x="51" y="74"/>
                      <a:pt x="50" y="75"/>
                    </a:cubicBezTo>
                    <a:cubicBezTo>
                      <a:pt x="49" y="77"/>
                      <a:pt x="48" y="78"/>
                      <a:pt x="47" y="80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2" y="80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3" y="71"/>
                      <a:pt x="53" y="71"/>
                      <a:pt x="53" y="71"/>
                    </a:cubicBezTo>
                    <a:moveTo>
                      <a:pt x="106" y="69"/>
                    </a:move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6" y="71"/>
                      <a:pt x="106" y="70"/>
                      <a:pt x="107" y="69"/>
                    </a:cubicBezTo>
                    <a:cubicBezTo>
                      <a:pt x="106" y="69"/>
                      <a:pt x="106" y="69"/>
                      <a:pt x="106" y="69"/>
                    </a:cubicBezTo>
                    <a:moveTo>
                      <a:pt x="81" y="67"/>
                    </a:moveTo>
                    <a:cubicBezTo>
                      <a:pt x="80" y="69"/>
                      <a:pt x="79" y="72"/>
                      <a:pt x="78" y="74"/>
                    </a:cubicBezTo>
                    <a:cubicBezTo>
                      <a:pt x="78" y="74"/>
                      <a:pt x="79" y="75"/>
                      <a:pt x="80" y="75"/>
                    </a:cubicBezTo>
                    <a:cubicBezTo>
                      <a:pt x="81" y="73"/>
                      <a:pt x="82" y="71"/>
                      <a:pt x="83" y="68"/>
                    </a:cubicBezTo>
                    <a:cubicBezTo>
                      <a:pt x="83" y="68"/>
                      <a:pt x="82" y="68"/>
                      <a:pt x="81" y="67"/>
                    </a:cubicBezTo>
                    <a:moveTo>
                      <a:pt x="94" y="67"/>
                    </a:moveTo>
                    <a:cubicBezTo>
                      <a:pt x="93" y="68"/>
                      <a:pt x="93" y="68"/>
                      <a:pt x="93" y="68"/>
                    </a:cubicBezTo>
                    <a:cubicBezTo>
                      <a:pt x="93" y="69"/>
                      <a:pt x="93" y="69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4" y="69"/>
                      <a:pt x="94" y="69"/>
                      <a:pt x="95" y="68"/>
                    </a:cubicBezTo>
                    <a:cubicBezTo>
                      <a:pt x="94" y="67"/>
                      <a:pt x="94" y="67"/>
                      <a:pt x="94" y="67"/>
                    </a:cubicBezTo>
                    <a:moveTo>
                      <a:pt x="45" y="66"/>
                    </a:moveTo>
                    <a:cubicBezTo>
                      <a:pt x="40" y="75"/>
                      <a:pt x="40" y="75"/>
                      <a:pt x="40" y="75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3" y="73"/>
                      <a:pt x="44" y="70"/>
                      <a:pt x="46" y="67"/>
                    </a:cubicBezTo>
                    <a:cubicBezTo>
                      <a:pt x="45" y="66"/>
                      <a:pt x="45" y="66"/>
                      <a:pt x="45" y="66"/>
                    </a:cubicBezTo>
                    <a:moveTo>
                      <a:pt x="92" y="66"/>
                    </a:moveTo>
                    <a:cubicBezTo>
                      <a:pt x="92" y="66"/>
                      <a:pt x="92" y="67"/>
                      <a:pt x="91" y="67"/>
                    </a:cubicBezTo>
                    <a:cubicBezTo>
                      <a:pt x="91" y="68"/>
                      <a:pt x="91" y="68"/>
                      <a:pt x="91" y="68"/>
                    </a:cubicBezTo>
                    <a:cubicBezTo>
                      <a:pt x="91" y="68"/>
                      <a:pt x="91" y="69"/>
                      <a:pt x="91" y="69"/>
                    </a:cubicBezTo>
                    <a:cubicBezTo>
                      <a:pt x="92" y="68"/>
                      <a:pt x="92" y="67"/>
                      <a:pt x="93" y="66"/>
                    </a:cubicBezTo>
                    <a:cubicBezTo>
                      <a:pt x="93" y="66"/>
                      <a:pt x="92" y="66"/>
                      <a:pt x="92" y="66"/>
                    </a:cubicBezTo>
                    <a:moveTo>
                      <a:pt x="79" y="66"/>
                    </a:moveTo>
                    <a:cubicBezTo>
                      <a:pt x="75" y="72"/>
                      <a:pt x="75" y="72"/>
                      <a:pt x="75" y="72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7" y="72"/>
                      <a:pt x="77" y="72"/>
                    </a:cubicBezTo>
                    <a:cubicBezTo>
                      <a:pt x="78" y="70"/>
                      <a:pt x="79" y="68"/>
                      <a:pt x="80" y="67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79" y="66"/>
                      <a:pt x="79" y="66"/>
                    </a:cubicBezTo>
                    <a:moveTo>
                      <a:pt x="42" y="65"/>
                    </a:moveTo>
                    <a:cubicBezTo>
                      <a:pt x="41" y="68"/>
                      <a:pt x="39" y="71"/>
                      <a:pt x="37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2"/>
                      <a:pt x="43" y="69"/>
                      <a:pt x="45" y="66"/>
                    </a:cubicBezTo>
                    <a:cubicBezTo>
                      <a:pt x="42" y="65"/>
                      <a:pt x="42" y="65"/>
                      <a:pt x="42" y="65"/>
                    </a:cubicBezTo>
                    <a:moveTo>
                      <a:pt x="96" y="63"/>
                    </a:move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5"/>
                      <a:pt x="95" y="66"/>
                      <a:pt x="96" y="66"/>
                    </a:cubicBezTo>
                    <a:cubicBezTo>
                      <a:pt x="96" y="65"/>
                      <a:pt x="97" y="64"/>
                      <a:pt x="97" y="63"/>
                    </a:cubicBezTo>
                    <a:cubicBezTo>
                      <a:pt x="96" y="63"/>
                      <a:pt x="96" y="63"/>
                      <a:pt x="96" y="63"/>
                    </a:cubicBezTo>
                    <a:moveTo>
                      <a:pt x="95" y="62"/>
                    </a:moveTo>
                    <a:cubicBezTo>
                      <a:pt x="94" y="63"/>
                      <a:pt x="94" y="64"/>
                      <a:pt x="93" y="64"/>
                    </a:cubicBezTo>
                    <a:cubicBezTo>
                      <a:pt x="93" y="64"/>
                      <a:pt x="94" y="65"/>
                      <a:pt x="94" y="65"/>
                    </a:cubicBezTo>
                    <a:cubicBezTo>
                      <a:pt x="94" y="64"/>
                      <a:pt x="95" y="63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moveTo>
                      <a:pt x="85" y="61"/>
                    </a:moveTo>
                    <a:cubicBezTo>
                      <a:pt x="84" y="61"/>
                      <a:pt x="84" y="62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6" y="64"/>
                      <a:pt x="86" y="63"/>
                      <a:pt x="87" y="62"/>
                    </a:cubicBezTo>
                    <a:cubicBezTo>
                      <a:pt x="86" y="62"/>
                      <a:pt x="85" y="61"/>
                      <a:pt x="85" y="61"/>
                    </a:cubicBezTo>
                    <a:moveTo>
                      <a:pt x="83" y="60"/>
                    </a:moveTo>
                    <a:cubicBezTo>
                      <a:pt x="81" y="62"/>
                      <a:pt x="81" y="62"/>
                      <a:pt x="81" y="62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3" y="62"/>
                      <a:pt x="84" y="61"/>
                      <a:pt x="84" y="60"/>
                    </a:cubicBezTo>
                    <a:cubicBezTo>
                      <a:pt x="84" y="60"/>
                      <a:pt x="83" y="60"/>
                      <a:pt x="83" y="60"/>
                    </a:cubicBezTo>
                    <a:moveTo>
                      <a:pt x="69" y="60"/>
                    </a:moveTo>
                    <a:cubicBezTo>
                      <a:pt x="68" y="62"/>
                      <a:pt x="66" y="64"/>
                      <a:pt x="65" y="66"/>
                    </a:cubicBezTo>
                    <a:cubicBezTo>
                      <a:pt x="67" y="67"/>
                      <a:pt x="68" y="68"/>
                      <a:pt x="70" y="69"/>
                    </a:cubicBezTo>
                    <a:cubicBezTo>
                      <a:pt x="71" y="67"/>
                      <a:pt x="73" y="65"/>
                      <a:pt x="74" y="63"/>
                    </a:cubicBezTo>
                    <a:cubicBezTo>
                      <a:pt x="72" y="62"/>
                      <a:pt x="71" y="61"/>
                      <a:pt x="69" y="60"/>
                    </a:cubicBezTo>
                    <a:moveTo>
                      <a:pt x="98" y="59"/>
                    </a:moveTo>
                    <a:cubicBezTo>
                      <a:pt x="97" y="60"/>
                      <a:pt x="97" y="60"/>
                      <a:pt x="97" y="60"/>
                    </a:cubicBezTo>
                    <a:cubicBezTo>
                      <a:pt x="98" y="60"/>
                      <a:pt x="98" y="60"/>
                      <a:pt x="98" y="60"/>
                    </a:cubicBezTo>
                    <a:cubicBezTo>
                      <a:pt x="98" y="60"/>
                      <a:pt x="99" y="60"/>
                      <a:pt x="99" y="60"/>
                    </a:cubicBezTo>
                    <a:cubicBezTo>
                      <a:pt x="98" y="59"/>
                      <a:pt x="98" y="59"/>
                      <a:pt x="98" y="59"/>
                    </a:cubicBezTo>
                    <a:moveTo>
                      <a:pt x="97" y="59"/>
                    </a:moveTo>
                    <a:cubicBezTo>
                      <a:pt x="97" y="59"/>
                      <a:pt x="97" y="59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7" y="59"/>
                      <a:pt x="98" y="59"/>
                      <a:pt x="98" y="59"/>
                    </a:cubicBezTo>
                    <a:cubicBezTo>
                      <a:pt x="97" y="59"/>
                      <a:pt x="97" y="59"/>
                      <a:pt x="97" y="59"/>
                    </a:cubicBezTo>
                    <a:moveTo>
                      <a:pt x="66" y="58"/>
                    </a:moveTo>
                    <a:cubicBezTo>
                      <a:pt x="65" y="60"/>
                      <a:pt x="63" y="62"/>
                      <a:pt x="62" y="65"/>
                    </a:cubicBezTo>
                    <a:cubicBezTo>
                      <a:pt x="62" y="65"/>
                      <a:pt x="62" y="65"/>
                      <a:pt x="63" y="65"/>
                    </a:cubicBezTo>
                    <a:cubicBezTo>
                      <a:pt x="64" y="63"/>
                      <a:pt x="65" y="60"/>
                      <a:pt x="67" y="58"/>
                    </a:cubicBezTo>
                    <a:cubicBezTo>
                      <a:pt x="67" y="58"/>
                      <a:pt x="66" y="58"/>
                      <a:pt x="66" y="58"/>
                    </a:cubicBezTo>
                    <a:moveTo>
                      <a:pt x="87" y="57"/>
                    </a:moveTo>
                    <a:cubicBezTo>
                      <a:pt x="86" y="58"/>
                      <a:pt x="86" y="59"/>
                      <a:pt x="85" y="60"/>
                    </a:cubicBezTo>
                    <a:cubicBezTo>
                      <a:pt x="86" y="60"/>
                      <a:pt x="87" y="60"/>
                      <a:pt x="87" y="61"/>
                    </a:cubicBezTo>
                    <a:cubicBezTo>
                      <a:pt x="88" y="60"/>
                      <a:pt x="88" y="59"/>
                      <a:pt x="89" y="58"/>
                    </a:cubicBezTo>
                    <a:cubicBezTo>
                      <a:pt x="88" y="58"/>
                      <a:pt x="87" y="57"/>
                      <a:pt x="87" y="57"/>
                    </a:cubicBezTo>
                    <a:moveTo>
                      <a:pt x="98" y="56"/>
                    </a:moveTo>
                    <a:cubicBezTo>
                      <a:pt x="98" y="57"/>
                      <a:pt x="98" y="57"/>
                      <a:pt x="97" y="58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59"/>
                      <a:pt x="99" y="59"/>
                      <a:pt x="99" y="58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99" y="57"/>
                      <a:pt x="99" y="57"/>
                      <a:pt x="98" y="56"/>
                    </a:cubicBezTo>
                    <a:moveTo>
                      <a:pt x="99" y="56"/>
                    </a:move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99" y="56"/>
                      <a:pt x="99" y="56"/>
                      <a:pt x="99" y="56"/>
                    </a:cubicBezTo>
                    <a:moveTo>
                      <a:pt x="85" y="56"/>
                    </a:moveTo>
                    <a:cubicBezTo>
                      <a:pt x="84" y="59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5" y="59"/>
                    </a:cubicBezTo>
                    <a:cubicBezTo>
                      <a:pt x="85" y="58"/>
                      <a:pt x="86" y="57"/>
                      <a:pt x="87" y="56"/>
                    </a:cubicBezTo>
                    <a:cubicBezTo>
                      <a:pt x="86" y="56"/>
                      <a:pt x="86" y="56"/>
                      <a:pt x="85" y="56"/>
                    </a:cubicBezTo>
                    <a:moveTo>
                      <a:pt x="62" y="55"/>
                    </a:moveTo>
                    <a:cubicBezTo>
                      <a:pt x="62" y="55"/>
                      <a:pt x="62" y="56"/>
                      <a:pt x="62" y="56"/>
                    </a:cubicBezTo>
                    <a:cubicBezTo>
                      <a:pt x="61" y="58"/>
                      <a:pt x="60" y="60"/>
                      <a:pt x="58" y="62"/>
                    </a:cubicBezTo>
                    <a:cubicBezTo>
                      <a:pt x="60" y="63"/>
                      <a:pt x="61" y="64"/>
                      <a:pt x="62" y="64"/>
                    </a:cubicBezTo>
                    <a:cubicBezTo>
                      <a:pt x="63" y="62"/>
                      <a:pt x="65" y="60"/>
                      <a:pt x="66" y="58"/>
                    </a:cubicBezTo>
                    <a:cubicBezTo>
                      <a:pt x="65" y="57"/>
                      <a:pt x="63" y="56"/>
                      <a:pt x="62" y="55"/>
                    </a:cubicBezTo>
                    <a:moveTo>
                      <a:pt x="61" y="55"/>
                    </a:moveTo>
                    <a:cubicBezTo>
                      <a:pt x="60" y="57"/>
                      <a:pt x="59" y="59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9" y="60"/>
                      <a:pt x="61" y="57"/>
                      <a:pt x="62" y="55"/>
                    </a:cubicBezTo>
                    <a:cubicBezTo>
                      <a:pt x="62" y="55"/>
                      <a:pt x="61" y="55"/>
                      <a:pt x="61" y="55"/>
                    </a:cubicBezTo>
                    <a:moveTo>
                      <a:pt x="73" y="53"/>
                    </a:moveTo>
                    <a:cubicBezTo>
                      <a:pt x="72" y="54"/>
                      <a:pt x="72" y="55"/>
                      <a:pt x="71" y="56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8"/>
                      <a:pt x="77" y="57"/>
                      <a:pt x="78" y="56"/>
                    </a:cubicBezTo>
                    <a:cubicBezTo>
                      <a:pt x="76" y="55"/>
                      <a:pt x="75" y="54"/>
                      <a:pt x="73" y="53"/>
                    </a:cubicBezTo>
                    <a:moveTo>
                      <a:pt x="87" y="53"/>
                    </a:moveTo>
                    <a:cubicBezTo>
                      <a:pt x="87" y="53"/>
                      <a:pt x="87" y="53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0" y="55"/>
                      <a:pt x="91" y="55"/>
                      <a:pt x="91" y="55"/>
                    </a:cubicBezTo>
                    <a:cubicBezTo>
                      <a:pt x="90" y="54"/>
                      <a:pt x="88" y="53"/>
                      <a:pt x="87" y="53"/>
                    </a:cubicBezTo>
                    <a:moveTo>
                      <a:pt x="70" y="51"/>
                    </a:moveTo>
                    <a:cubicBezTo>
                      <a:pt x="69" y="52"/>
                      <a:pt x="69" y="54"/>
                      <a:pt x="68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69" y="54"/>
                      <a:pt x="70" y="53"/>
                      <a:pt x="71" y="52"/>
                    </a:cubicBezTo>
                    <a:cubicBezTo>
                      <a:pt x="71" y="51"/>
                      <a:pt x="70" y="51"/>
                      <a:pt x="70" y="51"/>
                    </a:cubicBezTo>
                    <a:moveTo>
                      <a:pt x="55" y="51"/>
                    </a:moveTo>
                    <a:cubicBezTo>
                      <a:pt x="54" y="53"/>
                      <a:pt x="52" y="55"/>
                      <a:pt x="51" y="58"/>
                    </a:cubicBezTo>
                    <a:cubicBezTo>
                      <a:pt x="51" y="58"/>
                      <a:pt x="51" y="58"/>
                      <a:pt x="52" y="58"/>
                    </a:cubicBezTo>
                    <a:cubicBezTo>
                      <a:pt x="53" y="56"/>
                      <a:pt x="54" y="54"/>
                      <a:pt x="56" y="51"/>
                    </a:cubicBezTo>
                    <a:cubicBezTo>
                      <a:pt x="56" y="51"/>
                      <a:pt x="55" y="51"/>
                      <a:pt x="55" y="51"/>
                    </a:cubicBezTo>
                    <a:moveTo>
                      <a:pt x="89" y="51"/>
                    </a:moveTo>
                    <a:cubicBezTo>
                      <a:pt x="88" y="52"/>
                      <a:pt x="88" y="52"/>
                      <a:pt x="88" y="52"/>
                    </a:cubicBezTo>
                    <a:cubicBezTo>
                      <a:pt x="91" y="54"/>
                      <a:pt x="91" y="54"/>
                      <a:pt x="91" y="54"/>
                    </a:cubicBezTo>
                    <a:cubicBezTo>
                      <a:pt x="91" y="53"/>
                      <a:pt x="91" y="53"/>
                      <a:pt x="92" y="52"/>
                    </a:cubicBezTo>
                    <a:cubicBezTo>
                      <a:pt x="91" y="52"/>
                      <a:pt x="90" y="51"/>
                      <a:pt x="89" y="51"/>
                    </a:cubicBezTo>
                    <a:moveTo>
                      <a:pt x="89" y="50"/>
                    </a:moveTo>
                    <a:cubicBezTo>
                      <a:pt x="89" y="50"/>
                      <a:pt x="89" y="50"/>
                      <a:pt x="89" y="50"/>
                    </a:cubicBezTo>
                    <a:cubicBezTo>
                      <a:pt x="90" y="51"/>
                      <a:pt x="91" y="51"/>
                      <a:pt x="92" y="52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89" y="50"/>
                      <a:pt x="89" y="50"/>
                      <a:pt x="89" y="50"/>
                    </a:cubicBezTo>
                    <a:moveTo>
                      <a:pt x="102" y="50"/>
                    </a:moveTo>
                    <a:cubicBezTo>
                      <a:pt x="101" y="52"/>
                      <a:pt x="101" y="52"/>
                      <a:pt x="101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3" y="51"/>
                      <a:pt x="103" y="51"/>
                    </a:cubicBezTo>
                    <a:cubicBezTo>
                      <a:pt x="104" y="51"/>
                      <a:pt x="104" y="51"/>
                      <a:pt x="104" y="51"/>
                    </a:cubicBezTo>
                    <a:cubicBezTo>
                      <a:pt x="102" y="50"/>
                      <a:pt x="102" y="50"/>
                      <a:pt x="102" y="50"/>
                    </a:cubicBezTo>
                    <a:moveTo>
                      <a:pt x="75" y="49"/>
                    </a:moveTo>
                    <a:cubicBezTo>
                      <a:pt x="75" y="50"/>
                      <a:pt x="74" y="52"/>
                      <a:pt x="73" y="53"/>
                    </a:cubicBezTo>
                    <a:cubicBezTo>
                      <a:pt x="75" y="54"/>
                      <a:pt x="76" y="55"/>
                      <a:pt x="78" y="55"/>
                    </a:cubicBezTo>
                    <a:cubicBezTo>
                      <a:pt x="79" y="54"/>
                      <a:pt x="79" y="53"/>
                      <a:pt x="80" y="52"/>
                    </a:cubicBezTo>
                    <a:cubicBezTo>
                      <a:pt x="78" y="51"/>
                      <a:pt x="77" y="50"/>
                      <a:pt x="75" y="49"/>
                    </a:cubicBezTo>
                    <a:moveTo>
                      <a:pt x="104" y="49"/>
                    </a:moveTo>
                    <a:cubicBezTo>
                      <a:pt x="104" y="49"/>
                      <a:pt x="104" y="50"/>
                      <a:pt x="103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4" y="49"/>
                      <a:pt x="104" y="49"/>
                      <a:pt x="104" y="49"/>
                    </a:cubicBezTo>
                    <a:moveTo>
                      <a:pt x="66" y="49"/>
                    </a:moveTo>
                    <a:cubicBezTo>
                      <a:pt x="65" y="50"/>
                      <a:pt x="65" y="51"/>
                      <a:pt x="64" y="52"/>
                    </a:cubicBezTo>
                    <a:cubicBezTo>
                      <a:pt x="64" y="53"/>
                      <a:pt x="65" y="53"/>
                      <a:pt x="65" y="53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68" y="50"/>
                      <a:pt x="67" y="49"/>
                      <a:pt x="66" y="49"/>
                    </a:cubicBezTo>
                    <a:moveTo>
                      <a:pt x="51" y="49"/>
                    </a:moveTo>
                    <a:cubicBezTo>
                      <a:pt x="50" y="51"/>
                      <a:pt x="49" y="53"/>
                      <a:pt x="47" y="56"/>
                    </a:cubicBezTo>
                    <a:cubicBezTo>
                      <a:pt x="48" y="56"/>
                      <a:pt x="50" y="57"/>
                      <a:pt x="51" y="58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4" y="50"/>
                      <a:pt x="52" y="49"/>
                      <a:pt x="51" y="49"/>
                    </a:cubicBezTo>
                    <a:moveTo>
                      <a:pt x="103" y="49"/>
                    </a:moveTo>
                    <a:cubicBezTo>
                      <a:pt x="103" y="49"/>
                      <a:pt x="103" y="49"/>
                      <a:pt x="103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3" y="49"/>
                      <a:pt x="103" y="50"/>
                      <a:pt x="103" y="50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49"/>
                      <a:pt x="103" y="49"/>
                      <a:pt x="103" y="49"/>
                    </a:cubicBezTo>
                    <a:moveTo>
                      <a:pt x="73" y="47"/>
                    </a:moveTo>
                    <a:cubicBezTo>
                      <a:pt x="72" y="49"/>
                      <a:pt x="71" y="50"/>
                      <a:pt x="70" y="51"/>
                    </a:cubicBezTo>
                    <a:cubicBezTo>
                      <a:pt x="70" y="51"/>
                      <a:pt x="71" y="51"/>
                      <a:pt x="71" y="51"/>
                    </a:cubicBezTo>
                    <a:cubicBezTo>
                      <a:pt x="72" y="50"/>
                      <a:pt x="72" y="49"/>
                      <a:pt x="73" y="48"/>
                    </a:cubicBezTo>
                    <a:cubicBezTo>
                      <a:pt x="73" y="48"/>
                      <a:pt x="73" y="47"/>
                      <a:pt x="73" y="47"/>
                    </a:cubicBezTo>
                    <a:moveTo>
                      <a:pt x="77" y="46"/>
                    </a:moveTo>
                    <a:cubicBezTo>
                      <a:pt x="77" y="46"/>
                      <a:pt x="77" y="47"/>
                      <a:pt x="77" y="47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2" y="49"/>
                    </a:cubicBezTo>
                    <a:cubicBezTo>
                      <a:pt x="80" y="48"/>
                      <a:pt x="79" y="47"/>
                      <a:pt x="77" y="46"/>
                    </a:cubicBezTo>
                    <a:moveTo>
                      <a:pt x="68" y="45"/>
                    </a:moveTo>
                    <a:cubicBezTo>
                      <a:pt x="67" y="46"/>
                      <a:pt x="67" y="47"/>
                      <a:pt x="66" y="49"/>
                    </a:cubicBezTo>
                    <a:cubicBezTo>
                      <a:pt x="67" y="49"/>
                      <a:pt x="68" y="50"/>
                      <a:pt x="70" y="51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1" y="46"/>
                      <a:pt x="69" y="45"/>
                      <a:pt x="68" y="45"/>
                    </a:cubicBezTo>
                    <a:moveTo>
                      <a:pt x="74" y="44"/>
                    </a:moveTo>
                    <a:cubicBezTo>
                      <a:pt x="74" y="45"/>
                      <a:pt x="74" y="45"/>
                      <a:pt x="74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4" y="45"/>
                      <a:pt x="74" y="44"/>
                    </a:cubicBezTo>
                    <a:moveTo>
                      <a:pt x="79" y="44"/>
                    </a:moveTo>
                    <a:cubicBezTo>
                      <a:pt x="78" y="45"/>
                      <a:pt x="78" y="45"/>
                      <a:pt x="78" y="46"/>
                    </a:cubicBezTo>
                    <a:cubicBezTo>
                      <a:pt x="79" y="46"/>
                      <a:pt x="81" y="47"/>
                      <a:pt x="82" y="48"/>
                    </a:cubicBezTo>
                    <a:cubicBezTo>
                      <a:pt x="82" y="48"/>
                      <a:pt x="82" y="47"/>
                      <a:pt x="83" y="47"/>
                    </a:cubicBezTo>
                    <a:cubicBezTo>
                      <a:pt x="81" y="46"/>
                      <a:pt x="80" y="45"/>
                      <a:pt x="79" y="44"/>
                    </a:cubicBezTo>
                    <a:moveTo>
                      <a:pt x="93" y="44"/>
                    </a:moveTo>
                    <a:cubicBezTo>
                      <a:pt x="91" y="46"/>
                      <a:pt x="91" y="46"/>
                      <a:pt x="91" y="46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3" y="44"/>
                      <a:pt x="93" y="44"/>
                      <a:pt x="93" y="44"/>
                    </a:cubicBezTo>
                    <a:moveTo>
                      <a:pt x="105" y="44"/>
                    </a:move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5"/>
                      <a:pt x="105" y="45"/>
                      <a:pt x="105" y="45"/>
                    </a:cubicBezTo>
                    <a:cubicBezTo>
                      <a:pt x="105" y="45"/>
                      <a:pt x="105" y="45"/>
                      <a:pt x="105" y="44"/>
                    </a:cubicBezTo>
                    <a:moveTo>
                      <a:pt x="105" y="44"/>
                    </a:move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moveTo>
                      <a:pt x="67" y="44"/>
                    </a:moveTo>
                    <a:cubicBezTo>
                      <a:pt x="66" y="47"/>
                      <a:pt x="64" y="49"/>
                      <a:pt x="63" y="52"/>
                    </a:cubicBezTo>
                    <a:cubicBezTo>
                      <a:pt x="63" y="52"/>
                      <a:pt x="63" y="52"/>
                      <a:pt x="64" y="52"/>
                    </a:cubicBezTo>
                    <a:cubicBezTo>
                      <a:pt x="64" y="52"/>
                      <a:pt x="64" y="51"/>
                      <a:pt x="64" y="51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5" y="48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44"/>
                      <a:pt x="67" y="44"/>
                      <a:pt x="67" y="44"/>
                    </a:cubicBezTo>
                    <a:moveTo>
                      <a:pt x="93" y="43"/>
                    </a:moveTo>
                    <a:cubicBezTo>
                      <a:pt x="93" y="44"/>
                      <a:pt x="93" y="44"/>
                      <a:pt x="93" y="44"/>
                    </a:cubicBezTo>
                    <a:cubicBezTo>
                      <a:pt x="94" y="44"/>
                      <a:pt x="95" y="45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5" y="44"/>
                      <a:pt x="94" y="44"/>
                      <a:pt x="93" y="43"/>
                    </a:cubicBezTo>
                    <a:moveTo>
                      <a:pt x="76" y="42"/>
                    </a:moveTo>
                    <a:cubicBezTo>
                      <a:pt x="75" y="43"/>
                      <a:pt x="75" y="43"/>
                      <a:pt x="75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5" y="44"/>
                      <a:pt x="76" y="43"/>
                      <a:pt x="76" y="43"/>
                    </a:cubicBezTo>
                    <a:cubicBezTo>
                      <a:pt x="76" y="43"/>
                      <a:pt x="76" y="42"/>
                      <a:pt x="76" y="42"/>
                    </a:cubicBezTo>
                    <a:moveTo>
                      <a:pt x="61" y="42"/>
                    </a:moveTo>
                    <a:cubicBezTo>
                      <a:pt x="59" y="44"/>
                      <a:pt x="58" y="46"/>
                      <a:pt x="57" y="48"/>
                    </a:cubicBezTo>
                    <a:cubicBezTo>
                      <a:pt x="57" y="48"/>
                      <a:pt x="57" y="48"/>
                      <a:pt x="58" y="49"/>
                    </a:cubicBezTo>
                    <a:cubicBezTo>
                      <a:pt x="59" y="46"/>
                      <a:pt x="60" y="44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moveTo>
                      <a:pt x="70" y="42"/>
                    </a:moveTo>
                    <a:cubicBezTo>
                      <a:pt x="70" y="42"/>
                      <a:pt x="70" y="42"/>
                      <a:pt x="69" y="42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2" y="43"/>
                      <a:pt x="71" y="42"/>
                      <a:pt x="70" y="42"/>
                    </a:cubicBezTo>
                    <a:moveTo>
                      <a:pt x="107" y="41"/>
                    </a:move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7" y="42"/>
                      <a:pt x="107" y="41"/>
                    </a:cubicBezTo>
                    <a:moveTo>
                      <a:pt x="69" y="41"/>
                    </a:moveTo>
                    <a:cubicBezTo>
                      <a:pt x="69" y="41"/>
                      <a:pt x="68" y="41"/>
                      <a:pt x="68" y="41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moveTo>
                      <a:pt x="61" y="40"/>
                    </a:moveTo>
                    <a:cubicBezTo>
                      <a:pt x="61" y="41"/>
                      <a:pt x="61" y="41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2" y="42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1" y="40"/>
                    </a:cubicBezTo>
                    <a:moveTo>
                      <a:pt x="71" y="39"/>
                    </a:moveTo>
                    <a:cubicBezTo>
                      <a:pt x="71" y="40"/>
                      <a:pt x="71" y="40"/>
                      <a:pt x="71" y="40"/>
                    </a:cubicBezTo>
                    <a:cubicBezTo>
                      <a:pt x="70" y="40"/>
                      <a:pt x="70" y="41"/>
                      <a:pt x="70" y="41"/>
                    </a:cubicBezTo>
                    <a:cubicBezTo>
                      <a:pt x="71" y="42"/>
                      <a:pt x="73" y="42"/>
                      <a:pt x="74" y="43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4" y="41"/>
                      <a:pt x="72" y="40"/>
                      <a:pt x="71" y="39"/>
                    </a:cubicBezTo>
                    <a:moveTo>
                      <a:pt x="108" y="39"/>
                    </a:moveTo>
                    <a:cubicBezTo>
                      <a:pt x="108" y="39"/>
                      <a:pt x="108" y="39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0"/>
                      <a:pt x="108" y="39"/>
                      <a:pt x="108" y="39"/>
                    </a:cubicBezTo>
                    <a:moveTo>
                      <a:pt x="56" y="39"/>
                    </a:moveTo>
                    <a:cubicBezTo>
                      <a:pt x="55" y="42"/>
                      <a:pt x="54" y="44"/>
                      <a:pt x="53" y="46"/>
                    </a:cubicBezTo>
                    <a:cubicBezTo>
                      <a:pt x="54" y="47"/>
                      <a:pt x="55" y="47"/>
                      <a:pt x="57" y="48"/>
                    </a:cubicBezTo>
                    <a:cubicBezTo>
                      <a:pt x="57" y="47"/>
                      <a:pt x="57" y="47"/>
                      <a:pt x="57" y="47"/>
                    </a:cubicBezTo>
                    <a:cubicBezTo>
                      <a:pt x="58" y="46"/>
                      <a:pt x="59" y="44"/>
                      <a:pt x="60" y="42"/>
                    </a:cubicBezTo>
                    <a:cubicBezTo>
                      <a:pt x="59" y="41"/>
                      <a:pt x="58" y="40"/>
                      <a:pt x="56" y="39"/>
                    </a:cubicBezTo>
                    <a:moveTo>
                      <a:pt x="70" y="39"/>
                    </a:moveTo>
                    <a:cubicBezTo>
                      <a:pt x="70" y="39"/>
                      <a:pt x="69" y="40"/>
                      <a:pt x="69" y="40"/>
                    </a:cubicBezTo>
                    <a:cubicBezTo>
                      <a:pt x="69" y="40"/>
                      <a:pt x="70" y="40"/>
                      <a:pt x="70" y="41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39"/>
                      <a:pt x="70" y="39"/>
                      <a:pt x="70" y="39"/>
                    </a:cubicBezTo>
                    <a:moveTo>
                      <a:pt x="107" y="39"/>
                    </a:moveTo>
                    <a:cubicBezTo>
                      <a:pt x="107" y="39"/>
                      <a:pt x="107" y="39"/>
                      <a:pt x="107" y="39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7" y="41"/>
                      <a:pt x="107" y="42"/>
                      <a:pt x="107" y="42"/>
                    </a:cubicBezTo>
                    <a:cubicBezTo>
                      <a:pt x="107" y="42"/>
                      <a:pt x="107" y="41"/>
                      <a:pt x="107" y="41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6" y="41"/>
                      <a:pt x="106" y="41"/>
                      <a:pt x="106" y="41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6" y="44"/>
                      <a:pt x="106" y="44"/>
                      <a:pt x="106" y="44"/>
                    </a:cubicBezTo>
                    <a:cubicBezTo>
                      <a:pt x="106" y="43"/>
                      <a:pt x="106" y="43"/>
                      <a:pt x="106" y="42"/>
                    </a:cubicBezTo>
                    <a:cubicBezTo>
                      <a:pt x="106" y="43"/>
                      <a:pt x="106" y="44"/>
                      <a:pt x="105" y="44"/>
                    </a:cubicBezTo>
                    <a:cubicBezTo>
                      <a:pt x="106" y="43"/>
                      <a:pt x="106" y="42"/>
                      <a:pt x="107" y="4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7" y="41"/>
                      <a:pt x="107" y="41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7" y="41"/>
                      <a:pt x="108" y="40"/>
                      <a:pt x="108" y="40"/>
                    </a:cubicBezTo>
                    <a:cubicBezTo>
                      <a:pt x="108" y="40"/>
                      <a:pt x="108" y="40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40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1"/>
                      <a:pt x="107" y="41"/>
                    </a:cubicBezTo>
                    <a:cubicBezTo>
                      <a:pt x="107" y="41"/>
                      <a:pt x="107" y="40"/>
                      <a:pt x="107" y="40"/>
                    </a:cubicBezTo>
                    <a:cubicBezTo>
                      <a:pt x="108" y="40"/>
                      <a:pt x="108" y="40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7" y="39"/>
                      <a:pt x="107" y="39"/>
                    </a:cubicBezTo>
                    <a:moveTo>
                      <a:pt x="96" y="39"/>
                    </a:moveTo>
                    <a:cubicBezTo>
                      <a:pt x="96" y="39"/>
                      <a:pt x="96" y="39"/>
                      <a:pt x="96" y="39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39"/>
                      <a:pt x="97" y="39"/>
                      <a:pt x="96" y="39"/>
                    </a:cubicBezTo>
                    <a:moveTo>
                      <a:pt x="82" y="38"/>
                    </a:moveTo>
                    <a:cubicBezTo>
                      <a:pt x="82" y="39"/>
                      <a:pt x="81" y="40"/>
                      <a:pt x="81" y="40"/>
                    </a:cubicBezTo>
                    <a:cubicBezTo>
                      <a:pt x="85" y="43"/>
                      <a:pt x="85" y="43"/>
                      <a:pt x="85" y="43"/>
                    </a:cubicBezTo>
                    <a:cubicBezTo>
                      <a:pt x="86" y="42"/>
                      <a:pt x="86" y="41"/>
                      <a:pt x="86" y="41"/>
                    </a:cubicBezTo>
                    <a:cubicBezTo>
                      <a:pt x="82" y="38"/>
                      <a:pt x="82" y="38"/>
                      <a:pt x="82" y="38"/>
                    </a:cubicBezTo>
                    <a:moveTo>
                      <a:pt x="82" y="38"/>
                    </a:moveTo>
                    <a:cubicBezTo>
                      <a:pt x="82" y="39"/>
                      <a:pt x="81" y="39"/>
                      <a:pt x="81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2" y="39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moveTo>
                      <a:pt x="57" y="38"/>
                    </a:moveTo>
                    <a:cubicBezTo>
                      <a:pt x="57" y="38"/>
                      <a:pt x="57" y="39"/>
                      <a:pt x="56" y="39"/>
                    </a:cubicBezTo>
                    <a:cubicBezTo>
                      <a:pt x="58" y="40"/>
                      <a:pt x="59" y="41"/>
                      <a:pt x="60" y="42"/>
                    </a:cubicBezTo>
                    <a:cubicBezTo>
                      <a:pt x="61" y="41"/>
                      <a:pt x="61" y="41"/>
                      <a:pt x="61" y="40"/>
                    </a:cubicBezTo>
                    <a:cubicBezTo>
                      <a:pt x="60" y="40"/>
                      <a:pt x="59" y="39"/>
                      <a:pt x="58" y="38"/>
                    </a:cubicBezTo>
                    <a:cubicBezTo>
                      <a:pt x="58" y="38"/>
                      <a:pt x="58" y="38"/>
                      <a:pt x="57" y="38"/>
                    </a:cubicBezTo>
                    <a:moveTo>
                      <a:pt x="63" y="38"/>
                    </a:move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8"/>
                      <a:pt x="63" y="38"/>
                      <a:pt x="63" y="38"/>
                    </a:cubicBezTo>
                    <a:moveTo>
                      <a:pt x="83" y="37"/>
                    </a:moveTo>
                    <a:cubicBezTo>
                      <a:pt x="83" y="37"/>
                      <a:pt x="83" y="38"/>
                      <a:pt x="83" y="38"/>
                    </a:cubicBezTo>
                    <a:cubicBezTo>
                      <a:pt x="84" y="38"/>
                      <a:pt x="85" y="39"/>
                      <a:pt x="87" y="40"/>
                    </a:cubicBezTo>
                    <a:cubicBezTo>
                      <a:pt x="87" y="40"/>
                      <a:pt x="87" y="40"/>
                      <a:pt x="87" y="39"/>
                    </a:cubicBezTo>
                    <a:cubicBezTo>
                      <a:pt x="86" y="39"/>
                      <a:pt x="84" y="38"/>
                      <a:pt x="83" y="37"/>
                    </a:cubicBezTo>
                    <a:moveTo>
                      <a:pt x="83" y="37"/>
                    </a:moveTo>
                    <a:cubicBezTo>
                      <a:pt x="83" y="37"/>
                      <a:pt x="82" y="37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7"/>
                      <a:pt x="83" y="37"/>
                      <a:pt x="83" y="37"/>
                    </a:cubicBezTo>
                    <a:moveTo>
                      <a:pt x="79" y="36"/>
                    </a:moveTo>
                    <a:cubicBezTo>
                      <a:pt x="79" y="37"/>
                      <a:pt x="78" y="38"/>
                      <a:pt x="78" y="38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9" y="38"/>
                      <a:pt x="79" y="37"/>
                      <a:pt x="80" y="37"/>
                    </a:cubicBezTo>
                    <a:cubicBezTo>
                      <a:pt x="79" y="36"/>
                      <a:pt x="79" y="36"/>
                      <a:pt x="79" y="36"/>
                    </a:cubicBezTo>
                    <a:moveTo>
                      <a:pt x="98" y="36"/>
                    </a:moveTo>
                    <a:cubicBezTo>
                      <a:pt x="97" y="36"/>
                      <a:pt x="97" y="37"/>
                      <a:pt x="96" y="38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100" y="37"/>
                      <a:pt x="100" y="37"/>
                      <a:pt x="100" y="37"/>
                    </a:cubicBezTo>
                    <a:cubicBezTo>
                      <a:pt x="98" y="36"/>
                      <a:pt x="98" y="36"/>
                      <a:pt x="98" y="36"/>
                    </a:cubicBezTo>
                    <a:moveTo>
                      <a:pt x="64" y="36"/>
                    </a:moveTo>
                    <a:cubicBezTo>
                      <a:pt x="64" y="36"/>
                      <a:pt x="64" y="36"/>
                      <a:pt x="64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7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4" y="36"/>
                    </a:cubicBezTo>
                    <a:moveTo>
                      <a:pt x="80" y="35"/>
                    </a:moveTo>
                    <a:cubicBezTo>
                      <a:pt x="80" y="35"/>
                      <a:pt x="80" y="36"/>
                      <a:pt x="79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5"/>
                      <a:pt x="80" y="35"/>
                      <a:pt x="80" y="35"/>
                    </a:cubicBezTo>
                    <a:moveTo>
                      <a:pt x="59" y="35"/>
                    </a:moveTo>
                    <a:cubicBezTo>
                      <a:pt x="59" y="35"/>
                      <a:pt x="59" y="35"/>
                      <a:pt x="59" y="35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7"/>
                    </a:cubicBezTo>
                    <a:cubicBezTo>
                      <a:pt x="62" y="37"/>
                      <a:pt x="62" y="37"/>
                      <a:pt x="61" y="36"/>
                    </a:cubicBezTo>
                    <a:cubicBezTo>
                      <a:pt x="61" y="36"/>
                      <a:pt x="61" y="36"/>
                      <a:pt x="61" y="37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0" y="36"/>
                      <a:pt x="60" y="35"/>
                      <a:pt x="59" y="35"/>
                    </a:cubicBezTo>
                    <a:moveTo>
                      <a:pt x="62" y="34"/>
                    </a:moveTo>
                    <a:cubicBezTo>
                      <a:pt x="62" y="35"/>
                      <a:pt x="62" y="35"/>
                      <a:pt x="62" y="36"/>
                    </a:cubicBezTo>
                    <a:cubicBezTo>
                      <a:pt x="62" y="36"/>
                      <a:pt x="63" y="36"/>
                      <a:pt x="63" y="37"/>
                    </a:cubicBezTo>
                    <a:cubicBezTo>
                      <a:pt x="64" y="36"/>
                      <a:pt x="64" y="36"/>
                      <a:pt x="64" y="35"/>
                    </a:cubicBezTo>
                    <a:cubicBezTo>
                      <a:pt x="64" y="35"/>
                      <a:pt x="63" y="35"/>
                      <a:pt x="62" y="34"/>
                    </a:cubicBezTo>
                    <a:moveTo>
                      <a:pt x="74" y="33"/>
                    </a:moveTo>
                    <a:cubicBezTo>
                      <a:pt x="74" y="34"/>
                      <a:pt x="73" y="35"/>
                      <a:pt x="73" y="36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4" y="33"/>
                      <a:pt x="74" y="33"/>
                      <a:pt x="74" y="33"/>
                    </a:cubicBezTo>
                    <a:moveTo>
                      <a:pt x="60" y="33"/>
                    </a:moveTo>
                    <a:cubicBezTo>
                      <a:pt x="60" y="33"/>
                      <a:pt x="60" y="34"/>
                      <a:pt x="59" y="34"/>
                    </a:cubicBezTo>
                    <a:cubicBezTo>
                      <a:pt x="60" y="35"/>
                      <a:pt x="61" y="35"/>
                      <a:pt x="62" y="36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1" y="33"/>
                      <a:pt x="60" y="33"/>
                    </a:cubicBezTo>
                    <a:moveTo>
                      <a:pt x="73" y="33"/>
                    </a:moveTo>
                    <a:cubicBezTo>
                      <a:pt x="73" y="34"/>
                      <a:pt x="72" y="34"/>
                      <a:pt x="72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3" y="33"/>
                      <a:pt x="73" y="33"/>
                      <a:pt x="73" y="33"/>
                    </a:cubicBezTo>
                    <a:moveTo>
                      <a:pt x="75" y="32"/>
                    </a:moveTo>
                    <a:cubicBezTo>
                      <a:pt x="75" y="33"/>
                      <a:pt x="74" y="33"/>
                      <a:pt x="74" y="33"/>
                    </a:cubicBezTo>
                    <a:cubicBezTo>
                      <a:pt x="76" y="34"/>
                      <a:pt x="77" y="35"/>
                      <a:pt x="79" y="36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8" y="34"/>
                      <a:pt x="76" y="33"/>
                      <a:pt x="75" y="32"/>
                    </a:cubicBezTo>
                    <a:moveTo>
                      <a:pt x="86" y="32"/>
                    </a:moveTo>
                    <a:cubicBezTo>
                      <a:pt x="86" y="33"/>
                      <a:pt x="86" y="33"/>
                      <a:pt x="86" y="33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8" y="34"/>
                      <a:pt x="87" y="33"/>
                      <a:pt x="86" y="32"/>
                    </a:cubicBezTo>
                    <a:moveTo>
                      <a:pt x="86" y="32"/>
                    </a:move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moveTo>
                      <a:pt x="74" y="32"/>
                    </a:moveTo>
                    <a:cubicBezTo>
                      <a:pt x="73" y="32"/>
                      <a:pt x="73" y="32"/>
                      <a:pt x="73" y="32"/>
                    </a:cubicBezTo>
                    <a:cubicBezTo>
                      <a:pt x="73" y="32"/>
                      <a:pt x="74" y="33"/>
                      <a:pt x="74" y="33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moveTo>
                      <a:pt x="100" y="31"/>
                    </a:moveTo>
                    <a:cubicBezTo>
                      <a:pt x="100" y="32"/>
                      <a:pt x="99" y="32"/>
                      <a:pt x="99" y="33"/>
                    </a:cubicBezTo>
                    <a:cubicBezTo>
                      <a:pt x="100" y="34"/>
                      <a:pt x="100" y="34"/>
                      <a:pt x="101" y="34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1" y="31"/>
                      <a:pt x="100" y="31"/>
                    </a:cubicBezTo>
                    <a:moveTo>
                      <a:pt x="100" y="30"/>
                    </a:moveTo>
                    <a:cubicBezTo>
                      <a:pt x="100" y="30"/>
                      <a:pt x="100" y="30"/>
                      <a:pt x="100" y="30"/>
                    </a:cubicBezTo>
                    <a:cubicBezTo>
                      <a:pt x="101" y="31"/>
                      <a:pt x="102" y="31"/>
                      <a:pt x="102" y="32"/>
                    </a:cubicBezTo>
                    <a:cubicBezTo>
                      <a:pt x="102" y="32"/>
                      <a:pt x="103" y="32"/>
                      <a:pt x="103" y="32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2" y="31"/>
                      <a:pt x="101" y="31"/>
                      <a:pt x="100" y="30"/>
                    </a:cubicBezTo>
                    <a:moveTo>
                      <a:pt x="83" y="30"/>
                    </a:moveTo>
                    <a:cubicBezTo>
                      <a:pt x="83" y="30"/>
                      <a:pt x="83" y="30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0"/>
                      <a:pt x="83" y="30"/>
                      <a:pt x="83" y="30"/>
                    </a:cubicBezTo>
                    <a:moveTo>
                      <a:pt x="68" y="30"/>
                    </a:moveTo>
                    <a:cubicBezTo>
                      <a:pt x="68" y="31"/>
                      <a:pt x="67" y="31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8" y="32"/>
                      <a:pt x="68" y="31"/>
                      <a:pt x="69" y="30"/>
                    </a:cubicBezTo>
                    <a:cubicBezTo>
                      <a:pt x="68" y="30"/>
                      <a:pt x="68" y="30"/>
                      <a:pt x="68" y="30"/>
                    </a:cubicBezTo>
                    <a:moveTo>
                      <a:pt x="88" y="30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0" y="33"/>
                      <a:pt x="91" y="32"/>
                      <a:pt x="91" y="32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88" y="30"/>
                      <a:pt x="88" y="30"/>
                      <a:pt x="88" y="30"/>
                    </a:cubicBezTo>
                    <a:moveTo>
                      <a:pt x="87" y="29"/>
                    </a:moveTo>
                    <a:cubicBezTo>
                      <a:pt x="87" y="30"/>
                      <a:pt x="86" y="31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87" y="30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moveTo>
                      <a:pt x="69" y="29"/>
                    </a:moveTo>
                    <a:cubicBezTo>
                      <a:pt x="69" y="29"/>
                      <a:pt x="68" y="29"/>
                      <a:pt x="68" y="29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moveTo>
                      <a:pt x="66" y="29"/>
                    </a:moveTo>
                    <a:cubicBezTo>
                      <a:pt x="65" y="29"/>
                      <a:pt x="65" y="30"/>
                      <a:pt x="65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7" y="31"/>
                      <a:pt x="67" y="30"/>
                      <a:pt x="68" y="30"/>
                    </a:cubicBezTo>
                    <a:cubicBezTo>
                      <a:pt x="66" y="29"/>
                      <a:pt x="66" y="29"/>
                      <a:pt x="66" y="29"/>
                    </a:cubicBezTo>
                    <a:moveTo>
                      <a:pt x="67" y="28"/>
                    </a:move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9"/>
                      <a:pt x="67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8"/>
                      <a:pt x="67" y="28"/>
                      <a:pt x="67" y="28"/>
                    </a:cubicBezTo>
                    <a:moveTo>
                      <a:pt x="84" y="28"/>
                    </a:moveTo>
                    <a:cubicBezTo>
                      <a:pt x="84" y="28"/>
                      <a:pt x="84" y="29"/>
                      <a:pt x="83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4" y="29"/>
                      <a:pt x="84" y="29"/>
                      <a:pt x="85" y="28"/>
                    </a:cubicBezTo>
                    <a:cubicBezTo>
                      <a:pt x="84" y="28"/>
                      <a:pt x="84" y="28"/>
                      <a:pt x="84" y="28"/>
                    </a:cubicBezTo>
                    <a:moveTo>
                      <a:pt x="63" y="27"/>
                    </a:moveTo>
                    <a:cubicBezTo>
                      <a:pt x="63" y="28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6" y="29"/>
                      <a:pt x="66" y="29"/>
                      <a:pt x="66" y="29"/>
                    </a:cubicBezTo>
                    <a:cubicBezTo>
                      <a:pt x="63" y="27"/>
                      <a:pt x="63" y="27"/>
                      <a:pt x="63" y="27"/>
                    </a:cubicBezTo>
                    <a:moveTo>
                      <a:pt x="78" y="27"/>
                    </a:moveTo>
                    <a:cubicBezTo>
                      <a:pt x="77" y="27"/>
                      <a:pt x="77" y="27"/>
                      <a:pt x="77" y="27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1" y="29"/>
                      <a:pt x="79" y="28"/>
                      <a:pt x="78" y="27"/>
                    </a:cubicBezTo>
                    <a:moveTo>
                      <a:pt x="76" y="26"/>
                    </a:moveTo>
                    <a:cubicBezTo>
                      <a:pt x="76" y="26"/>
                      <a:pt x="76" y="27"/>
                      <a:pt x="76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7" y="27"/>
                      <a:pt x="77" y="26"/>
                      <a:pt x="76" y="26"/>
                    </a:cubicBezTo>
                    <a:moveTo>
                      <a:pt x="64" y="26"/>
                    </a:moveTo>
                    <a:cubicBezTo>
                      <a:pt x="64" y="26"/>
                      <a:pt x="64" y="26"/>
                      <a:pt x="64" y="27"/>
                    </a:cubicBezTo>
                    <a:cubicBezTo>
                      <a:pt x="64" y="27"/>
                      <a:pt x="65" y="28"/>
                      <a:pt x="66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5" y="27"/>
                      <a:pt x="65" y="27"/>
                      <a:pt x="64" y="26"/>
                    </a:cubicBezTo>
                    <a:moveTo>
                      <a:pt x="90" y="26"/>
                    </a:moveTo>
                    <a:cubicBezTo>
                      <a:pt x="89" y="28"/>
                      <a:pt x="89" y="28"/>
                      <a:pt x="89" y="28"/>
                    </a:cubicBezTo>
                    <a:cubicBezTo>
                      <a:pt x="90" y="28"/>
                      <a:pt x="91" y="29"/>
                      <a:pt x="92" y="29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3" y="29"/>
                      <a:pt x="93" y="28"/>
                      <a:pt x="94" y="28"/>
                    </a:cubicBezTo>
                    <a:cubicBezTo>
                      <a:pt x="94" y="28"/>
                      <a:pt x="94" y="28"/>
                      <a:pt x="94" y="27"/>
                    </a:cubicBezTo>
                    <a:cubicBezTo>
                      <a:pt x="92" y="27"/>
                      <a:pt x="91" y="26"/>
                      <a:pt x="90" y="26"/>
                    </a:cubicBezTo>
                    <a:moveTo>
                      <a:pt x="89" y="25"/>
                    </a:moveTo>
                    <a:cubicBezTo>
                      <a:pt x="89" y="26"/>
                      <a:pt x="88" y="27"/>
                      <a:pt x="88" y="27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9" y="27"/>
                      <a:pt x="89" y="26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moveTo>
                      <a:pt x="91" y="25"/>
                    </a:moveTo>
                    <a:cubicBezTo>
                      <a:pt x="91" y="25"/>
                      <a:pt x="91" y="25"/>
                      <a:pt x="91" y="25"/>
                    </a:cubicBezTo>
                    <a:cubicBezTo>
                      <a:pt x="92" y="26"/>
                      <a:pt x="93" y="26"/>
                      <a:pt x="94" y="27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93" y="26"/>
                      <a:pt x="92" y="26"/>
                      <a:pt x="91" y="25"/>
                    </a:cubicBezTo>
                    <a:moveTo>
                      <a:pt x="90" y="24"/>
                    </a:moveTo>
                    <a:cubicBezTo>
                      <a:pt x="90" y="25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4"/>
                    </a:cubicBezTo>
                    <a:moveTo>
                      <a:pt x="79" y="24"/>
                    </a:moveTo>
                    <a:cubicBezTo>
                      <a:pt x="79" y="25"/>
                      <a:pt x="78" y="26"/>
                      <a:pt x="78" y="26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79" y="24"/>
                      <a:pt x="79" y="24"/>
                      <a:pt x="79" y="24"/>
                    </a:cubicBezTo>
                    <a:moveTo>
                      <a:pt x="87" y="24"/>
                    </a:moveTo>
                    <a:cubicBezTo>
                      <a:pt x="86" y="24"/>
                      <a:pt x="86" y="25"/>
                      <a:pt x="85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7" y="25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moveTo>
                      <a:pt x="78" y="24"/>
                    </a:moveTo>
                    <a:cubicBezTo>
                      <a:pt x="78" y="24"/>
                      <a:pt x="77" y="25"/>
                      <a:pt x="77" y="26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8" y="24"/>
                      <a:pt x="78" y="24"/>
                      <a:pt x="78" y="24"/>
                    </a:cubicBezTo>
                    <a:moveTo>
                      <a:pt x="72" y="23"/>
                    </a:move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4"/>
                      <a:pt x="73" y="24"/>
                      <a:pt x="73" y="24"/>
                    </a:cubicBezTo>
                    <a:cubicBezTo>
                      <a:pt x="72" y="24"/>
                      <a:pt x="72" y="24"/>
                      <a:pt x="72" y="23"/>
                    </a:cubicBezTo>
                    <a:moveTo>
                      <a:pt x="87" y="23"/>
                    </a:move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3"/>
                      <a:pt x="87" y="23"/>
                      <a:pt x="87" y="23"/>
                    </a:cubicBezTo>
                    <a:moveTo>
                      <a:pt x="70" y="22"/>
                    </a:moveTo>
                    <a:cubicBezTo>
                      <a:pt x="70" y="22"/>
                      <a:pt x="70" y="22"/>
                      <a:pt x="70" y="23"/>
                    </a:cubicBezTo>
                    <a:cubicBezTo>
                      <a:pt x="70" y="23"/>
                      <a:pt x="71" y="23"/>
                      <a:pt x="71" y="24"/>
                    </a:cubicBezTo>
                    <a:cubicBezTo>
                      <a:pt x="71" y="24"/>
                      <a:pt x="72" y="23"/>
                      <a:pt x="72" y="23"/>
                    </a:cubicBezTo>
                    <a:cubicBezTo>
                      <a:pt x="71" y="23"/>
                      <a:pt x="70" y="23"/>
                      <a:pt x="70" y="22"/>
                    </a:cubicBezTo>
                    <a:moveTo>
                      <a:pt x="74" y="21"/>
                    </a:moveTo>
                    <a:cubicBezTo>
                      <a:pt x="73" y="21"/>
                      <a:pt x="73" y="22"/>
                      <a:pt x="72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4" y="22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moveTo>
                      <a:pt x="109" y="21"/>
                    </a:moveTo>
                    <a:cubicBezTo>
                      <a:pt x="108" y="21"/>
                      <a:pt x="107" y="22"/>
                      <a:pt x="106" y="23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3"/>
                      <a:pt x="104" y="23"/>
                      <a:pt x="104" y="24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5" y="27"/>
                      <a:pt x="105" y="27"/>
                      <a:pt x="105" y="27"/>
                    </a:cubicBezTo>
                    <a:cubicBezTo>
                      <a:pt x="105" y="27"/>
                      <a:pt x="106" y="25"/>
                      <a:pt x="108" y="22"/>
                    </a:cubicBezTo>
                    <a:cubicBezTo>
                      <a:pt x="109" y="21"/>
                      <a:pt x="109" y="21"/>
                      <a:pt x="109" y="21"/>
                    </a:cubicBezTo>
                    <a:moveTo>
                      <a:pt x="81" y="20"/>
                    </a:moveTo>
                    <a:cubicBezTo>
                      <a:pt x="81" y="21"/>
                      <a:pt x="80" y="22"/>
                      <a:pt x="80" y="23"/>
                    </a:cubicBezTo>
                    <a:cubicBezTo>
                      <a:pt x="82" y="24"/>
                      <a:pt x="83" y="25"/>
                      <a:pt x="85" y="26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4" y="22"/>
                      <a:pt x="83" y="21"/>
                      <a:pt x="81" y="20"/>
                    </a:cubicBezTo>
                    <a:moveTo>
                      <a:pt x="67" y="20"/>
                    </a:moveTo>
                    <a:cubicBezTo>
                      <a:pt x="67" y="21"/>
                      <a:pt x="67" y="21"/>
                      <a:pt x="67" y="21"/>
                    </a:cubicBezTo>
                    <a:cubicBezTo>
                      <a:pt x="68" y="21"/>
                      <a:pt x="68" y="22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1"/>
                      <a:pt x="68" y="21"/>
                      <a:pt x="67" y="20"/>
                    </a:cubicBezTo>
                    <a:moveTo>
                      <a:pt x="81" y="20"/>
                    </a:moveTo>
                    <a:cubicBezTo>
                      <a:pt x="81" y="20"/>
                      <a:pt x="81" y="20"/>
                      <a:pt x="81" y="20"/>
                    </a:cubicBezTo>
                    <a:cubicBezTo>
                      <a:pt x="83" y="21"/>
                      <a:pt x="84" y="22"/>
                      <a:pt x="86" y="23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5" y="22"/>
                      <a:pt x="83" y="21"/>
                      <a:pt x="81" y="20"/>
                    </a:cubicBezTo>
                    <a:moveTo>
                      <a:pt x="80" y="20"/>
                    </a:moveTo>
                    <a:cubicBezTo>
                      <a:pt x="80" y="21"/>
                      <a:pt x="79" y="21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0" y="20"/>
                      <a:pt x="80" y="20"/>
                      <a:pt x="80" y="20"/>
                    </a:cubicBezTo>
                    <a:moveTo>
                      <a:pt x="71" y="19"/>
                    </a:moveTo>
                    <a:cubicBezTo>
                      <a:pt x="71" y="20"/>
                      <a:pt x="71" y="21"/>
                      <a:pt x="70" y="22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2"/>
                      <a:pt x="73" y="21"/>
                      <a:pt x="73" y="21"/>
                    </a:cubicBezTo>
                    <a:cubicBezTo>
                      <a:pt x="73" y="20"/>
                      <a:pt x="72" y="20"/>
                      <a:pt x="71" y="19"/>
                    </a:cubicBezTo>
                    <a:moveTo>
                      <a:pt x="80" y="19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0" y="19"/>
                      <a:pt x="80" y="19"/>
                    </a:cubicBezTo>
                    <a:moveTo>
                      <a:pt x="69" y="18"/>
                    </a:moveTo>
                    <a:cubicBezTo>
                      <a:pt x="68" y="18"/>
                      <a:pt x="68" y="19"/>
                      <a:pt x="67" y="20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19"/>
                      <a:pt x="69" y="18"/>
                      <a:pt x="69" y="18"/>
                    </a:cubicBezTo>
                    <a:moveTo>
                      <a:pt x="76" y="17"/>
                    </a:moveTo>
                    <a:cubicBezTo>
                      <a:pt x="75" y="18"/>
                      <a:pt x="75" y="19"/>
                      <a:pt x="74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19"/>
                      <a:pt x="76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7"/>
                    </a:cubicBezTo>
                    <a:moveTo>
                      <a:pt x="76" y="17"/>
                    </a:move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moveTo>
                      <a:pt x="96" y="16"/>
                    </a:moveTo>
                    <a:cubicBezTo>
                      <a:pt x="95" y="17"/>
                      <a:pt x="95" y="18"/>
                      <a:pt x="94" y="18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0"/>
                      <a:pt x="98" y="19"/>
                      <a:pt x="99" y="18"/>
                    </a:cubicBezTo>
                    <a:cubicBezTo>
                      <a:pt x="96" y="16"/>
                      <a:pt x="96" y="16"/>
                      <a:pt x="96" y="16"/>
                    </a:cubicBezTo>
                    <a:moveTo>
                      <a:pt x="73" y="16"/>
                    </a:moveTo>
                    <a:cubicBezTo>
                      <a:pt x="73" y="17"/>
                      <a:pt x="73" y="18"/>
                      <a:pt x="72" y="18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8"/>
                      <a:pt x="75" y="17"/>
                    </a:cubicBezTo>
                    <a:cubicBezTo>
                      <a:pt x="75" y="17"/>
                      <a:pt x="74" y="17"/>
                      <a:pt x="73" y="16"/>
                    </a:cubicBezTo>
                    <a:moveTo>
                      <a:pt x="108" y="16"/>
                    </a:moveTo>
                    <a:cubicBezTo>
                      <a:pt x="107" y="17"/>
                      <a:pt x="107" y="17"/>
                      <a:pt x="107" y="18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7" y="19"/>
                      <a:pt x="107" y="19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9"/>
                      <a:pt x="109" y="19"/>
                      <a:pt x="109" y="19"/>
                    </a:cubicBezTo>
                    <a:cubicBezTo>
                      <a:pt x="109" y="19"/>
                      <a:pt x="109" y="19"/>
                      <a:pt x="109" y="19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8" y="16"/>
                      <a:pt x="108" y="16"/>
                      <a:pt x="108" y="16"/>
                    </a:cubicBezTo>
                    <a:moveTo>
                      <a:pt x="95" y="16"/>
                    </a:moveTo>
                    <a:cubicBezTo>
                      <a:pt x="94" y="16"/>
                      <a:pt x="94" y="17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4" y="17"/>
                      <a:pt x="94" y="17"/>
                      <a:pt x="95" y="16"/>
                    </a:cubicBezTo>
                    <a:cubicBezTo>
                      <a:pt x="95" y="16"/>
                      <a:pt x="95" y="16"/>
                      <a:pt x="95" y="16"/>
                    </a:cubicBezTo>
                    <a:moveTo>
                      <a:pt x="70" y="14"/>
                    </a:moveTo>
                    <a:cubicBezTo>
                      <a:pt x="70" y="15"/>
                      <a:pt x="70" y="16"/>
                      <a:pt x="69" y="17"/>
                    </a:cubicBezTo>
                    <a:cubicBezTo>
                      <a:pt x="70" y="17"/>
                      <a:pt x="71" y="17"/>
                      <a:pt x="71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2" y="15"/>
                      <a:pt x="71" y="15"/>
                      <a:pt x="70" y="14"/>
                    </a:cubicBezTo>
                    <a:moveTo>
                      <a:pt x="92" y="14"/>
                    </a:moveTo>
                    <a:cubicBezTo>
                      <a:pt x="91" y="16"/>
                      <a:pt x="91" y="16"/>
                      <a:pt x="91" y="16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2" y="16"/>
                      <a:pt x="92" y="15"/>
                      <a:pt x="93" y="15"/>
                    </a:cubicBezTo>
                    <a:cubicBezTo>
                      <a:pt x="92" y="14"/>
                      <a:pt x="92" y="14"/>
                      <a:pt x="92" y="14"/>
                    </a:cubicBezTo>
                    <a:moveTo>
                      <a:pt x="88" y="14"/>
                    </a:moveTo>
                    <a:cubicBezTo>
                      <a:pt x="88" y="14"/>
                      <a:pt x="88" y="14"/>
                      <a:pt x="88" y="14"/>
                    </a:cubicBezTo>
                    <a:moveTo>
                      <a:pt x="88" y="12"/>
                    </a:moveTo>
                    <a:cubicBezTo>
                      <a:pt x="87" y="14"/>
                      <a:pt x="87" y="14"/>
                      <a:pt x="87" y="1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88" y="12"/>
                      <a:pt x="88" y="12"/>
                      <a:pt x="88" y="12"/>
                    </a:cubicBezTo>
                    <a:moveTo>
                      <a:pt x="99" y="11"/>
                    </a:moveTo>
                    <a:cubicBezTo>
                      <a:pt x="98" y="12"/>
                      <a:pt x="98" y="12"/>
                      <a:pt x="98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14"/>
                      <a:pt x="102" y="14"/>
                      <a:pt x="103" y="13"/>
                    </a:cubicBezTo>
                    <a:cubicBezTo>
                      <a:pt x="99" y="11"/>
                      <a:pt x="99" y="11"/>
                      <a:pt x="99" y="11"/>
                    </a:cubicBezTo>
                    <a:moveTo>
                      <a:pt x="86" y="11"/>
                    </a:moveTo>
                    <a:cubicBezTo>
                      <a:pt x="86" y="11"/>
                      <a:pt x="86" y="12"/>
                      <a:pt x="85" y="13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8" y="13"/>
                      <a:pt x="88" y="13"/>
                      <a:pt x="88" y="12"/>
                    </a:cubicBezTo>
                    <a:cubicBezTo>
                      <a:pt x="86" y="11"/>
                      <a:pt x="86" y="11"/>
                      <a:pt x="86" y="11"/>
                    </a:cubicBezTo>
                    <a:moveTo>
                      <a:pt x="98" y="10"/>
                    </a:moveTo>
                    <a:cubicBezTo>
                      <a:pt x="97" y="11"/>
                      <a:pt x="97" y="12"/>
                      <a:pt x="97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8" y="11"/>
                      <a:pt x="98" y="11"/>
                    </a:cubicBezTo>
                    <a:cubicBezTo>
                      <a:pt x="98" y="10"/>
                      <a:pt x="98" y="10"/>
                      <a:pt x="98" y="10"/>
                    </a:cubicBezTo>
                    <a:moveTo>
                      <a:pt x="85" y="10"/>
                    </a:moveTo>
                    <a:cubicBezTo>
                      <a:pt x="85" y="11"/>
                      <a:pt x="84" y="11"/>
                      <a:pt x="84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moveTo>
                      <a:pt x="95" y="9"/>
                    </a:moveTo>
                    <a:cubicBezTo>
                      <a:pt x="94" y="11"/>
                      <a:pt x="94" y="11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6" y="10"/>
                      <a:pt x="96" y="9"/>
                    </a:cubicBezTo>
                    <a:cubicBezTo>
                      <a:pt x="95" y="9"/>
                      <a:pt x="95" y="9"/>
                      <a:pt x="95" y="9"/>
                    </a:cubicBezTo>
                    <a:moveTo>
                      <a:pt x="82" y="8"/>
                    </a:moveTo>
                    <a:cubicBezTo>
                      <a:pt x="81" y="8"/>
                      <a:pt x="81" y="9"/>
                      <a:pt x="80" y="10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moveTo>
                      <a:pt x="92" y="7"/>
                    </a:moveTo>
                    <a:cubicBezTo>
                      <a:pt x="90" y="9"/>
                      <a:pt x="90" y="9"/>
                      <a:pt x="90" y="9"/>
                    </a:cubicBezTo>
                    <a:cubicBezTo>
                      <a:pt x="91" y="9"/>
                      <a:pt x="92" y="10"/>
                      <a:pt x="93" y="10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2" y="7"/>
                      <a:pt x="92" y="7"/>
                      <a:pt x="92" y="7"/>
                    </a:cubicBezTo>
                    <a:moveTo>
                      <a:pt x="79" y="6"/>
                    </a:moveTo>
                    <a:cubicBezTo>
                      <a:pt x="79" y="7"/>
                      <a:pt x="79" y="8"/>
                      <a:pt x="78" y="8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9"/>
                      <a:pt x="81" y="8"/>
                      <a:pt x="81" y="7"/>
                    </a:cubicBezTo>
                    <a:cubicBezTo>
                      <a:pt x="81" y="7"/>
                      <a:pt x="80" y="7"/>
                      <a:pt x="79" y="6"/>
                    </a:cubicBezTo>
                    <a:moveTo>
                      <a:pt x="89" y="6"/>
                    </a:moveTo>
                    <a:cubicBezTo>
                      <a:pt x="89" y="6"/>
                      <a:pt x="88" y="7"/>
                      <a:pt x="88" y="7"/>
                    </a:cubicBezTo>
                    <a:cubicBezTo>
                      <a:pt x="89" y="8"/>
                      <a:pt x="89" y="8"/>
                      <a:pt x="90" y="8"/>
                    </a:cubicBezTo>
                    <a:cubicBezTo>
                      <a:pt x="90" y="8"/>
                      <a:pt x="91" y="7"/>
                      <a:pt x="91" y="7"/>
                    </a:cubicBezTo>
                    <a:cubicBezTo>
                      <a:pt x="89" y="6"/>
                      <a:pt x="89" y="6"/>
                      <a:pt x="89" y="6"/>
                    </a:cubicBezTo>
                    <a:moveTo>
                      <a:pt x="88" y="5"/>
                    </a:moveTo>
                    <a:cubicBezTo>
                      <a:pt x="88" y="5"/>
                      <a:pt x="87" y="6"/>
                      <a:pt x="87" y="7"/>
                    </a:cubicBezTo>
                    <a:cubicBezTo>
                      <a:pt x="87" y="7"/>
                      <a:pt x="87" y="7"/>
                      <a:pt x="88" y="7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8" y="5"/>
                      <a:pt x="88" y="5"/>
                      <a:pt x="88" y="5"/>
                    </a:cubicBezTo>
                    <a:moveTo>
                      <a:pt x="76" y="4"/>
                    </a:moveTo>
                    <a:cubicBezTo>
                      <a:pt x="76" y="5"/>
                      <a:pt x="75" y="6"/>
                      <a:pt x="75" y="6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8" y="5"/>
                      <a:pt x="77" y="5"/>
                      <a:pt x="76" y="4"/>
                    </a:cubicBezTo>
                    <a:moveTo>
                      <a:pt x="84" y="3"/>
                    </a:moveTo>
                    <a:cubicBezTo>
                      <a:pt x="84" y="3"/>
                      <a:pt x="84" y="4"/>
                      <a:pt x="83" y="5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4" y="3"/>
                      <a:pt x="84" y="3"/>
                    </a:cubicBezTo>
                    <a:moveTo>
                      <a:pt x="82" y="2"/>
                    </a:moveTo>
                    <a:cubicBezTo>
                      <a:pt x="82" y="2"/>
                      <a:pt x="82" y="3"/>
                      <a:pt x="81" y="3"/>
                    </a:cubicBezTo>
                    <a:cubicBezTo>
                      <a:pt x="82" y="4"/>
                      <a:pt x="82" y="4"/>
                      <a:pt x="83" y="4"/>
                    </a:cubicBezTo>
                    <a:cubicBezTo>
                      <a:pt x="83" y="4"/>
                      <a:pt x="84" y="3"/>
                      <a:pt x="84" y="3"/>
                    </a:cubicBezTo>
                    <a:cubicBezTo>
                      <a:pt x="82" y="2"/>
                      <a:pt x="82" y="2"/>
                      <a:pt x="82" y="2"/>
                    </a:cubicBezTo>
                    <a:moveTo>
                      <a:pt x="79" y="0"/>
                    </a:moveTo>
                    <a:cubicBezTo>
                      <a:pt x="78" y="0"/>
                      <a:pt x="78" y="1"/>
                      <a:pt x="78" y="1"/>
                    </a:cubicBezTo>
                    <a:cubicBezTo>
                      <a:pt x="79" y="2"/>
                      <a:pt x="79" y="2"/>
                      <a:pt x="80" y="3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0" name="Freeform 10223"/>
              <p:cNvSpPr>
                <a:spLocks noEditPoints="1"/>
              </p:cNvSpPr>
              <p:nvPr/>
            </p:nvSpPr>
            <p:spPr bwMode="auto">
              <a:xfrm>
                <a:off x="-326" y="3089"/>
                <a:ext cx="409" cy="347"/>
              </a:xfrm>
              <a:custGeom>
                <a:avLst/>
                <a:gdLst>
                  <a:gd name="T0" fmla="*/ 125 w 173"/>
                  <a:gd name="T1" fmla="*/ 142 h 147"/>
                  <a:gd name="T2" fmla="*/ 104 w 173"/>
                  <a:gd name="T3" fmla="*/ 139 h 147"/>
                  <a:gd name="T4" fmla="*/ 167 w 173"/>
                  <a:gd name="T5" fmla="*/ 141 h 147"/>
                  <a:gd name="T6" fmla="*/ 114 w 173"/>
                  <a:gd name="T7" fmla="*/ 135 h 147"/>
                  <a:gd name="T8" fmla="*/ 116 w 173"/>
                  <a:gd name="T9" fmla="*/ 132 h 147"/>
                  <a:gd name="T10" fmla="*/ 133 w 173"/>
                  <a:gd name="T11" fmla="*/ 132 h 147"/>
                  <a:gd name="T12" fmla="*/ 86 w 173"/>
                  <a:gd name="T13" fmla="*/ 129 h 147"/>
                  <a:gd name="T14" fmla="*/ 76 w 173"/>
                  <a:gd name="T15" fmla="*/ 130 h 147"/>
                  <a:gd name="T16" fmla="*/ 151 w 173"/>
                  <a:gd name="T17" fmla="*/ 124 h 147"/>
                  <a:gd name="T18" fmla="*/ 146 w 173"/>
                  <a:gd name="T19" fmla="*/ 123 h 147"/>
                  <a:gd name="T20" fmla="*/ 167 w 173"/>
                  <a:gd name="T21" fmla="*/ 122 h 147"/>
                  <a:gd name="T22" fmla="*/ 37 w 173"/>
                  <a:gd name="T23" fmla="*/ 117 h 147"/>
                  <a:gd name="T24" fmla="*/ 31 w 173"/>
                  <a:gd name="T25" fmla="*/ 113 h 147"/>
                  <a:gd name="T26" fmla="*/ 29 w 173"/>
                  <a:gd name="T27" fmla="*/ 113 h 147"/>
                  <a:gd name="T28" fmla="*/ 26 w 173"/>
                  <a:gd name="T29" fmla="*/ 111 h 147"/>
                  <a:gd name="T30" fmla="*/ 143 w 173"/>
                  <a:gd name="T31" fmla="*/ 110 h 147"/>
                  <a:gd name="T32" fmla="*/ 19 w 173"/>
                  <a:gd name="T33" fmla="*/ 106 h 147"/>
                  <a:gd name="T34" fmla="*/ 33 w 173"/>
                  <a:gd name="T35" fmla="*/ 104 h 147"/>
                  <a:gd name="T36" fmla="*/ 101 w 173"/>
                  <a:gd name="T37" fmla="*/ 103 h 147"/>
                  <a:gd name="T38" fmla="*/ 125 w 173"/>
                  <a:gd name="T39" fmla="*/ 105 h 147"/>
                  <a:gd name="T40" fmla="*/ 55 w 173"/>
                  <a:gd name="T41" fmla="*/ 101 h 147"/>
                  <a:gd name="T42" fmla="*/ 21 w 173"/>
                  <a:gd name="T43" fmla="*/ 97 h 147"/>
                  <a:gd name="T44" fmla="*/ 19 w 173"/>
                  <a:gd name="T45" fmla="*/ 96 h 147"/>
                  <a:gd name="T46" fmla="*/ 1 w 173"/>
                  <a:gd name="T47" fmla="*/ 95 h 147"/>
                  <a:gd name="T48" fmla="*/ 1 w 173"/>
                  <a:gd name="T49" fmla="*/ 94 h 147"/>
                  <a:gd name="T50" fmla="*/ 41 w 173"/>
                  <a:gd name="T51" fmla="*/ 93 h 147"/>
                  <a:gd name="T52" fmla="*/ 29 w 173"/>
                  <a:gd name="T53" fmla="*/ 90 h 147"/>
                  <a:gd name="T54" fmla="*/ 23 w 173"/>
                  <a:gd name="T55" fmla="*/ 89 h 147"/>
                  <a:gd name="T56" fmla="*/ 24 w 173"/>
                  <a:gd name="T57" fmla="*/ 87 h 147"/>
                  <a:gd name="T58" fmla="*/ 138 w 173"/>
                  <a:gd name="T59" fmla="*/ 93 h 147"/>
                  <a:gd name="T60" fmla="*/ 32 w 173"/>
                  <a:gd name="T61" fmla="*/ 86 h 147"/>
                  <a:gd name="T62" fmla="*/ 133 w 173"/>
                  <a:gd name="T63" fmla="*/ 90 h 147"/>
                  <a:gd name="T64" fmla="*/ 27 w 173"/>
                  <a:gd name="T65" fmla="*/ 83 h 147"/>
                  <a:gd name="T66" fmla="*/ 66 w 173"/>
                  <a:gd name="T67" fmla="*/ 82 h 147"/>
                  <a:gd name="T68" fmla="*/ 30 w 173"/>
                  <a:gd name="T69" fmla="*/ 77 h 147"/>
                  <a:gd name="T70" fmla="*/ 12 w 173"/>
                  <a:gd name="T71" fmla="*/ 75 h 147"/>
                  <a:gd name="T72" fmla="*/ 151 w 173"/>
                  <a:gd name="T73" fmla="*/ 83 h 147"/>
                  <a:gd name="T74" fmla="*/ 48 w 173"/>
                  <a:gd name="T75" fmla="*/ 75 h 147"/>
                  <a:gd name="T76" fmla="*/ 167 w 173"/>
                  <a:gd name="T77" fmla="*/ 69 h 147"/>
                  <a:gd name="T78" fmla="*/ 122 w 173"/>
                  <a:gd name="T79" fmla="*/ 68 h 147"/>
                  <a:gd name="T80" fmla="*/ 122 w 173"/>
                  <a:gd name="T81" fmla="*/ 68 h 147"/>
                  <a:gd name="T82" fmla="*/ 49 w 173"/>
                  <a:gd name="T83" fmla="*/ 59 h 147"/>
                  <a:gd name="T84" fmla="*/ 79 w 173"/>
                  <a:gd name="T85" fmla="*/ 62 h 147"/>
                  <a:gd name="T86" fmla="*/ 68 w 173"/>
                  <a:gd name="T87" fmla="*/ 55 h 147"/>
                  <a:gd name="T88" fmla="*/ 63 w 173"/>
                  <a:gd name="T89" fmla="*/ 47 h 147"/>
                  <a:gd name="T90" fmla="*/ 87 w 173"/>
                  <a:gd name="T91" fmla="*/ 52 h 147"/>
                  <a:gd name="T92" fmla="*/ 166 w 173"/>
                  <a:gd name="T93" fmla="*/ 52 h 147"/>
                  <a:gd name="T94" fmla="*/ 107 w 173"/>
                  <a:gd name="T95" fmla="*/ 40 h 147"/>
                  <a:gd name="T96" fmla="*/ 65 w 173"/>
                  <a:gd name="T97" fmla="*/ 33 h 147"/>
                  <a:gd name="T98" fmla="*/ 140 w 173"/>
                  <a:gd name="T99" fmla="*/ 36 h 147"/>
                  <a:gd name="T100" fmla="*/ 87 w 173"/>
                  <a:gd name="T101" fmla="*/ 28 h 147"/>
                  <a:gd name="T102" fmla="*/ 173 w 173"/>
                  <a:gd name="T103" fmla="*/ 25 h 147"/>
                  <a:gd name="T104" fmla="*/ 78 w 173"/>
                  <a:gd name="T105" fmla="*/ 23 h 147"/>
                  <a:gd name="T106" fmla="*/ 69 w 173"/>
                  <a:gd name="T107" fmla="*/ 27 h 147"/>
                  <a:gd name="T108" fmla="*/ 163 w 173"/>
                  <a:gd name="T109" fmla="*/ 20 h 147"/>
                  <a:gd name="T110" fmla="*/ 85 w 173"/>
                  <a:gd name="T111" fmla="*/ 16 h 147"/>
                  <a:gd name="T112" fmla="*/ 49 w 173"/>
                  <a:gd name="T113" fmla="*/ 11 h 147"/>
                  <a:gd name="T114" fmla="*/ 79 w 173"/>
                  <a:gd name="T115" fmla="*/ 10 h 147"/>
                  <a:gd name="T116" fmla="*/ 98 w 173"/>
                  <a:gd name="T117" fmla="*/ 9 h 147"/>
                  <a:gd name="T118" fmla="*/ 60 w 173"/>
                  <a:gd name="T119" fmla="*/ 8 h 147"/>
                  <a:gd name="T120" fmla="*/ 74 w 173"/>
                  <a:gd name="T121" fmla="*/ 7 h 147"/>
                  <a:gd name="T122" fmla="*/ 121 w 173"/>
                  <a:gd name="T123" fmla="*/ 4 h 147"/>
                  <a:gd name="T124" fmla="*/ 169 w 173"/>
                  <a:gd name="T125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3" h="147">
                    <a:moveTo>
                      <a:pt x="109" y="143"/>
                    </a:move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11" y="144"/>
                      <a:pt x="112" y="145"/>
                      <a:pt x="114" y="147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3" y="145"/>
                      <a:pt x="111" y="144"/>
                      <a:pt x="109" y="143"/>
                    </a:cubicBezTo>
                    <a:moveTo>
                      <a:pt x="127" y="142"/>
                    </a:moveTo>
                    <a:cubicBezTo>
                      <a:pt x="127" y="142"/>
                      <a:pt x="127" y="142"/>
                      <a:pt x="127" y="142"/>
                    </a:cubicBezTo>
                    <a:cubicBezTo>
                      <a:pt x="127" y="143"/>
                      <a:pt x="127" y="143"/>
                      <a:pt x="127" y="143"/>
                    </a:cubicBezTo>
                    <a:cubicBezTo>
                      <a:pt x="127" y="143"/>
                      <a:pt x="127" y="143"/>
                      <a:pt x="127" y="142"/>
                    </a:cubicBezTo>
                    <a:moveTo>
                      <a:pt x="108" y="142"/>
                    </a:moveTo>
                    <a:cubicBezTo>
                      <a:pt x="108" y="142"/>
                      <a:pt x="108" y="143"/>
                      <a:pt x="108" y="143"/>
                    </a:cubicBezTo>
                    <a:cubicBezTo>
                      <a:pt x="108" y="143"/>
                      <a:pt x="108" y="143"/>
                      <a:pt x="109" y="143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08" y="142"/>
                      <a:pt x="108" y="142"/>
                    </a:cubicBezTo>
                    <a:moveTo>
                      <a:pt x="170" y="142"/>
                    </a:moveTo>
                    <a:cubicBezTo>
                      <a:pt x="169" y="142"/>
                      <a:pt x="169" y="142"/>
                      <a:pt x="169" y="142"/>
                    </a:cubicBezTo>
                    <a:cubicBezTo>
                      <a:pt x="169" y="142"/>
                      <a:pt x="169" y="142"/>
                      <a:pt x="169" y="142"/>
                    </a:cubicBezTo>
                    <a:cubicBezTo>
                      <a:pt x="169" y="142"/>
                      <a:pt x="169" y="142"/>
                      <a:pt x="170" y="142"/>
                    </a:cubicBezTo>
                    <a:moveTo>
                      <a:pt x="126" y="142"/>
                    </a:moveTo>
                    <a:cubicBezTo>
                      <a:pt x="126" y="142"/>
                      <a:pt x="126" y="142"/>
                      <a:pt x="126" y="142"/>
                    </a:cubicBezTo>
                    <a:cubicBezTo>
                      <a:pt x="126" y="142"/>
                      <a:pt x="126" y="142"/>
                      <a:pt x="126" y="142"/>
                    </a:cubicBezTo>
                    <a:cubicBezTo>
                      <a:pt x="126" y="142"/>
                      <a:pt x="126" y="142"/>
                      <a:pt x="126" y="142"/>
                    </a:cubicBezTo>
                    <a:cubicBezTo>
                      <a:pt x="126" y="142"/>
                      <a:pt x="126" y="142"/>
                      <a:pt x="126" y="142"/>
                    </a:cubicBezTo>
                    <a:moveTo>
                      <a:pt x="131" y="142"/>
                    </a:moveTo>
                    <a:cubicBezTo>
                      <a:pt x="131" y="142"/>
                      <a:pt x="131" y="142"/>
                      <a:pt x="131" y="142"/>
                    </a:cubicBezTo>
                    <a:cubicBezTo>
                      <a:pt x="132" y="142"/>
                      <a:pt x="132" y="143"/>
                      <a:pt x="133" y="143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2" y="143"/>
                      <a:pt x="132" y="142"/>
                      <a:pt x="131" y="142"/>
                    </a:cubicBezTo>
                    <a:moveTo>
                      <a:pt x="162" y="142"/>
                    </a:moveTo>
                    <a:cubicBezTo>
                      <a:pt x="162" y="143"/>
                      <a:pt x="162" y="143"/>
                      <a:pt x="162" y="143"/>
                    </a:cubicBezTo>
                    <a:cubicBezTo>
                      <a:pt x="160" y="145"/>
                      <a:pt x="160" y="145"/>
                      <a:pt x="160" y="145"/>
                    </a:cubicBezTo>
                    <a:cubicBezTo>
                      <a:pt x="161" y="145"/>
                      <a:pt x="162" y="146"/>
                      <a:pt x="163" y="146"/>
                    </a:cubicBezTo>
                    <a:cubicBezTo>
                      <a:pt x="164" y="145"/>
                      <a:pt x="164" y="144"/>
                      <a:pt x="165" y="143"/>
                    </a:cubicBezTo>
                    <a:cubicBezTo>
                      <a:pt x="165" y="143"/>
                      <a:pt x="165" y="143"/>
                      <a:pt x="165" y="143"/>
                    </a:cubicBezTo>
                    <a:cubicBezTo>
                      <a:pt x="163" y="142"/>
                      <a:pt x="163" y="142"/>
                      <a:pt x="163" y="142"/>
                    </a:cubicBezTo>
                    <a:cubicBezTo>
                      <a:pt x="162" y="142"/>
                      <a:pt x="162" y="142"/>
                      <a:pt x="162" y="142"/>
                    </a:cubicBezTo>
                    <a:moveTo>
                      <a:pt x="125" y="142"/>
                    </a:move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5" y="142"/>
                      <a:pt x="125" y="142"/>
                    </a:cubicBezTo>
                    <a:moveTo>
                      <a:pt x="129" y="141"/>
                    </a:moveTo>
                    <a:cubicBezTo>
                      <a:pt x="129" y="141"/>
                      <a:pt x="129" y="141"/>
                      <a:pt x="129" y="141"/>
                    </a:cubicBezTo>
                    <a:cubicBezTo>
                      <a:pt x="130" y="141"/>
                      <a:pt x="130" y="141"/>
                      <a:pt x="130" y="141"/>
                    </a:cubicBezTo>
                    <a:cubicBezTo>
                      <a:pt x="130" y="141"/>
                      <a:pt x="130" y="141"/>
                      <a:pt x="130" y="141"/>
                    </a:cubicBezTo>
                    <a:cubicBezTo>
                      <a:pt x="130" y="141"/>
                      <a:pt x="130" y="141"/>
                      <a:pt x="129" y="141"/>
                    </a:cubicBezTo>
                    <a:moveTo>
                      <a:pt x="124" y="141"/>
                    </a:move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moveTo>
                      <a:pt x="94" y="141"/>
                    </a:moveTo>
                    <a:cubicBezTo>
                      <a:pt x="94" y="141"/>
                      <a:pt x="94" y="141"/>
                      <a:pt x="94" y="141"/>
                    </a:cubicBezTo>
                    <a:cubicBezTo>
                      <a:pt x="96" y="142"/>
                      <a:pt x="98" y="144"/>
                      <a:pt x="100" y="145"/>
                    </a:cubicBezTo>
                    <a:cubicBezTo>
                      <a:pt x="100" y="145"/>
                      <a:pt x="100" y="145"/>
                      <a:pt x="100" y="144"/>
                    </a:cubicBezTo>
                    <a:cubicBezTo>
                      <a:pt x="98" y="143"/>
                      <a:pt x="96" y="142"/>
                      <a:pt x="94" y="141"/>
                    </a:cubicBezTo>
                    <a:moveTo>
                      <a:pt x="163" y="140"/>
                    </a:moveTo>
                    <a:cubicBezTo>
                      <a:pt x="163" y="141"/>
                      <a:pt x="163" y="141"/>
                      <a:pt x="163" y="141"/>
                    </a:cubicBezTo>
                    <a:cubicBezTo>
                      <a:pt x="163" y="141"/>
                      <a:pt x="164" y="141"/>
                      <a:pt x="164" y="141"/>
                    </a:cubicBezTo>
                    <a:cubicBezTo>
                      <a:pt x="164" y="141"/>
                      <a:pt x="163" y="141"/>
                      <a:pt x="163" y="140"/>
                    </a:cubicBezTo>
                    <a:moveTo>
                      <a:pt x="128" y="140"/>
                    </a:moveTo>
                    <a:cubicBezTo>
                      <a:pt x="128" y="140"/>
                      <a:pt x="128" y="140"/>
                      <a:pt x="128" y="140"/>
                    </a:cubicBezTo>
                    <a:cubicBezTo>
                      <a:pt x="128" y="140"/>
                      <a:pt x="129" y="140"/>
                      <a:pt x="129" y="141"/>
                    </a:cubicBezTo>
                    <a:cubicBezTo>
                      <a:pt x="129" y="141"/>
                      <a:pt x="129" y="140"/>
                      <a:pt x="129" y="140"/>
                    </a:cubicBezTo>
                    <a:cubicBezTo>
                      <a:pt x="129" y="140"/>
                      <a:pt x="128" y="140"/>
                      <a:pt x="128" y="140"/>
                    </a:cubicBezTo>
                    <a:moveTo>
                      <a:pt x="111" y="140"/>
                    </a:moveTo>
                    <a:cubicBezTo>
                      <a:pt x="111" y="140"/>
                      <a:pt x="111" y="140"/>
                      <a:pt x="111" y="140"/>
                    </a:cubicBezTo>
                    <a:cubicBezTo>
                      <a:pt x="113" y="141"/>
                      <a:pt x="114" y="142"/>
                      <a:pt x="116" y="143"/>
                    </a:cubicBezTo>
                    <a:cubicBezTo>
                      <a:pt x="116" y="143"/>
                      <a:pt x="116" y="143"/>
                      <a:pt x="116" y="143"/>
                    </a:cubicBezTo>
                    <a:cubicBezTo>
                      <a:pt x="115" y="142"/>
                      <a:pt x="113" y="141"/>
                      <a:pt x="111" y="140"/>
                    </a:cubicBezTo>
                    <a:moveTo>
                      <a:pt x="127" y="140"/>
                    </a:moveTo>
                    <a:cubicBezTo>
                      <a:pt x="127" y="140"/>
                      <a:pt x="127" y="140"/>
                      <a:pt x="127" y="140"/>
                    </a:cubicBezTo>
                    <a:cubicBezTo>
                      <a:pt x="127" y="140"/>
                      <a:pt x="127" y="140"/>
                      <a:pt x="128" y="140"/>
                    </a:cubicBezTo>
                    <a:cubicBezTo>
                      <a:pt x="128" y="140"/>
                      <a:pt x="128" y="140"/>
                      <a:pt x="128" y="140"/>
                    </a:cubicBezTo>
                    <a:cubicBezTo>
                      <a:pt x="127" y="140"/>
                      <a:pt x="127" y="140"/>
                      <a:pt x="127" y="140"/>
                    </a:cubicBezTo>
                    <a:moveTo>
                      <a:pt x="104" y="139"/>
                    </a:moveTo>
                    <a:cubicBezTo>
                      <a:pt x="103" y="139"/>
                      <a:pt x="103" y="140"/>
                      <a:pt x="103" y="140"/>
                    </a:cubicBezTo>
                    <a:cubicBezTo>
                      <a:pt x="105" y="141"/>
                      <a:pt x="106" y="142"/>
                      <a:pt x="108" y="143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7" y="141"/>
                      <a:pt x="105" y="140"/>
                      <a:pt x="104" y="139"/>
                    </a:cubicBezTo>
                    <a:moveTo>
                      <a:pt x="127" y="139"/>
                    </a:moveTo>
                    <a:cubicBezTo>
                      <a:pt x="127" y="139"/>
                      <a:pt x="127" y="139"/>
                      <a:pt x="127" y="139"/>
                    </a:cubicBezTo>
                    <a:cubicBezTo>
                      <a:pt x="127" y="139"/>
                      <a:pt x="127" y="139"/>
                      <a:pt x="127" y="139"/>
                    </a:cubicBezTo>
                    <a:cubicBezTo>
                      <a:pt x="127" y="139"/>
                      <a:pt x="127" y="139"/>
                      <a:pt x="127" y="139"/>
                    </a:cubicBezTo>
                    <a:cubicBezTo>
                      <a:pt x="127" y="139"/>
                      <a:pt x="127" y="139"/>
                      <a:pt x="127" y="139"/>
                    </a:cubicBezTo>
                    <a:moveTo>
                      <a:pt x="110" y="139"/>
                    </a:moveTo>
                    <a:cubicBezTo>
                      <a:pt x="110" y="139"/>
                      <a:pt x="110" y="139"/>
                      <a:pt x="110" y="140"/>
                    </a:cubicBezTo>
                    <a:cubicBezTo>
                      <a:pt x="110" y="140"/>
                      <a:pt x="110" y="140"/>
                      <a:pt x="110" y="140"/>
                    </a:cubicBezTo>
                    <a:cubicBezTo>
                      <a:pt x="110" y="140"/>
                      <a:pt x="111" y="140"/>
                      <a:pt x="111" y="139"/>
                    </a:cubicBezTo>
                    <a:cubicBezTo>
                      <a:pt x="111" y="139"/>
                      <a:pt x="110" y="139"/>
                      <a:pt x="110" y="139"/>
                    </a:cubicBezTo>
                    <a:moveTo>
                      <a:pt x="146" y="139"/>
                    </a:moveTo>
                    <a:cubicBezTo>
                      <a:pt x="146" y="140"/>
                      <a:pt x="145" y="141"/>
                      <a:pt x="144" y="142"/>
                    </a:cubicBezTo>
                    <a:cubicBezTo>
                      <a:pt x="147" y="144"/>
                      <a:pt x="150" y="145"/>
                      <a:pt x="153" y="147"/>
                    </a:cubicBezTo>
                    <a:cubicBezTo>
                      <a:pt x="154" y="143"/>
                      <a:pt x="154" y="143"/>
                      <a:pt x="154" y="143"/>
                    </a:cubicBezTo>
                    <a:cubicBezTo>
                      <a:pt x="151" y="141"/>
                      <a:pt x="151" y="141"/>
                      <a:pt x="151" y="141"/>
                    </a:cubicBezTo>
                    <a:cubicBezTo>
                      <a:pt x="146" y="139"/>
                      <a:pt x="146" y="139"/>
                      <a:pt x="146" y="139"/>
                    </a:cubicBezTo>
                    <a:moveTo>
                      <a:pt x="91" y="139"/>
                    </a:moveTo>
                    <a:cubicBezTo>
                      <a:pt x="91" y="139"/>
                      <a:pt x="91" y="139"/>
                      <a:pt x="91" y="139"/>
                    </a:cubicBezTo>
                    <a:cubicBezTo>
                      <a:pt x="91" y="139"/>
                      <a:pt x="91" y="140"/>
                      <a:pt x="92" y="140"/>
                    </a:cubicBezTo>
                    <a:cubicBezTo>
                      <a:pt x="92" y="140"/>
                      <a:pt x="92" y="139"/>
                      <a:pt x="92" y="139"/>
                    </a:cubicBezTo>
                    <a:cubicBezTo>
                      <a:pt x="91" y="139"/>
                      <a:pt x="91" y="139"/>
                      <a:pt x="91" y="139"/>
                    </a:cubicBezTo>
                    <a:moveTo>
                      <a:pt x="125" y="138"/>
                    </a:moveTo>
                    <a:cubicBezTo>
                      <a:pt x="125" y="138"/>
                      <a:pt x="125" y="138"/>
                      <a:pt x="125" y="138"/>
                    </a:cubicBezTo>
                    <a:cubicBezTo>
                      <a:pt x="125" y="138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5" y="138"/>
                      <a:pt x="125" y="138"/>
                    </a:cubicBezTo>
                    <a:moveTo>
                      <a:pt x="169" y="138"/>
                    </a:moveTo>
                    <a:cubicBezTo>
                      <a:pt x="169" y="139"/>
                      <a:pt x="168" y="139"/>
                      <a:pt x="168" y="139"/>
                    </a:cubicBezTo>
                    <a:cubicBezTo>
                      <a:pt x="167" y="139"/>
                      <a:pt x="166" y="139"/>
                      <a:pt x="165" y="138"/>
                    </a:cubicBezTo>
                    <a:cubicBezTo>
                      <a:pt x="165" y="138"/>
                      <a:pt x="165" y="138"/>
                      <a:pt x="164" y="138"/>
                    </a:cubicBezTo>
                    <a:cubicBezTo>
                      <a:pt x="164" y="140"/>
                      <a:pt x="164" y="140"/>
                      <a:pt x="164" y="140"/>
                    </a:cubicBezTo>
                    <a:cubicBezTo>
                      <a:pt x="163" y="140"/>
                      <a:pt x="163" y="140"/>
                      <a:pt x="163" y="140"/>
                    </a:cubicBezTo>
                    <a:cubicBezTo>
                      <a:pt x="164" y="141"/>
                      <a:pt x="165" y="141"/>
                      <a:pt x="166" y="141"/>
                    </a:cubicBezTo>
                    <a:cubicBezTo>
                      <a:pt x="166" y="141"/>
                      <a:pt x="167" y="141"/>
                      <a:pt x="167" y="141"/>
                    </a:cubicBezTo>
                    <a:cubicBezTo>
                      <a:pt x="167" y="141"/>
                      <a:pt x="167" y="141"/>
                      <a:pt x="167" y="141"/>
                    </a:cubicBezTo>
                    <a:cubicBezTo>
                      <a:pt x="167" y="141"/>
                      <a:pt x="167" y="141"/>
                      <a:pt x="167" y="142"/>
                    </a:cubicBezTo>
                    <a:cubicBezTo>
                      <a:pt x="168" y="142"/>
                      <a:pt x="168" y="142"/>
                      <a:pt x="168" y="142"/>
                    </a:cubicBezTo>
                    <a:cubicBezTo>
                      <a:pt x="168" y="142"/>
                      <a:pt x="168" y="142"/>
                      <a:pt x="168" y="142"/>
                    </a:cubicBezTo>
                    <a:cubicBezTo>
                      <a:pt x="168" y="142"/>
                      <a:pt x="169" y="142"/>
                      <a:pt x="169" y="142"/>
                    </a:cubicBezTo>
                    <a:cubicBezTo>
                      <a:pt x="169" y="142"/>
                      <a:pt x="169" y="142"/>
                      <a:pt x="169" y="142"/>
                    </a:cubicBezTo>
                    <a:cubicBezTo>
                      <a:pt x="169" y="142"/>
                      <a:pt x="170" y="141"/>
                      <a:pt x="170" y="140"/>
                    </a:cubicBezTo>
                    <a:cubicBezTo>
                      <a:pt x="170" y="139"/>
                      <a:pt x="170" y="138"/>
                      <a:pt x="169" y="138"/>
                    </a:cubicBezTo>
                    <a:moveTo>
                      <a:pt x="143" y="137"/>
                    </a:moveTo>
                    <a:cubicBezTo>
                      <a:pt x="143" y="137"/>
                      <a:pt x="143" y="137"/>
                      <a:pt x="143" y="137"/>
                    </a:cubicBezTo>
                    <a:cubicBezTo>
                      <a:pt x="143" y="138"/>
                      <a:pt x="142" y="139"/>
                      <a:pt x="141" y="140"/>
                    </a:cubicBezTo>
                    <a:cubicBezTo>
                      <a:pt x="142" y="141"/>
                      <a:pt x="143" y="141"/>
                      <a:pt x="144" y="142"/>
                    </a:cubicBezTo>
                    <a:cubicBezTo>
                      <a:pt x="146" y="139"/>
                      <a:pt x="146" y="139"/>
                      <a:pt x="146" y="139"/>
                    </a:cubicBezTo>
                    <a:cubicBezTo>
                      <a:pt x="143" y="137"/>
                      <a:pt x="143" y="137"/>
                      <a:pt x="143" y="137"/>
                    </a:cubicBezTo>
                    <a:moveTo>
                      <a:pt x="105" y="136"/>
                    </a:moveTo>
                    <a:cubicBezTo>
                      <a:pt x="105" y="136"/>
                      <a:pt x="105" y="137"/>
                      <a:pt x="105" y="137"/>
                    </a:cubicBezTo>
                    <a:cubicBezTo>
                      <a:pt x="107" y="138"/>
                      <a:pt x="108" y="139"/>
                      <a:pt x="110" y="140"/>
                    </a:cubicBezTo>
                    <a:cubicBezTo>
                      <a:pt x="110" y="139"/>
                      <a:pt x="110" y="139"/>
                      <a:pt x="110" y="139"/>
                    </a:cubicBezTo>
                    <a:cubicBezTo>
                      <a:pt x="109" y="138"/>
                      <a:pt x="107" y="137"/>
                      <a:pt x="106" y="136"/>
                    </a:cubicBezTo>
                    <a:cubicBezTo>
                      <a:pt x="106" y="136"/>
                      <a:pt x="106" y="136"/>
                      <a:pt x="105" y="136"/>
                    </a:cubicBezTo>
                    <a:moveTo>
                      <a:pt x="97" y="135"/>
                    </a:moveTo>
                    <a:cubicBezTo>
                      <a:pt x="97" y="135"/>
                      <a:pt x="97" y="135"/>
                      <a:pt x="97" y="136"/>
                    </a:cubicBezTo>
                    <a:cubicBezTo>
                      <a:pt x="99" y="137"/>
                      <a:pt x="101" y="138"/>
                      <a:pt x="103" y="140"/>
                    </a:cubicBezTo>
                    <a:cubicBezTo>
                      <a:pt x="103" y="139"/>
                      <a:pt x="103" y="139"/>
                      <a:pt x="103" y="139"/>
                    </a:cubicBezTo>
                    <a:cubicBezTo>
                      <a:pt x="101" y="138"/>
                      <a:pt x="99" y="137"/>
                      <a:pt x="97" y="135"/>
                    </a:cubicBezTo>
                    <a:moveTo>
                      <a:pt x="136" y="135"/>
                    </a:moveTo>
                    <a:cubicBezTo>
                      <a:pt x="135" y="135"/>
                      <a:pt x="135" y="136"/>
                      <a:pt x="135" y="137"/>
                    </a:cubicBezTo>
                    <a:cubicBezTo>
                      <a:pt x="135" y="137"/>
                      <a:pt x="136" y="137"/>
                      <a:pt x="136" y="138"/>
                    </a:cubicBezTo>
                    <a:cubicBezTo>
                      <a:pt x="137" y="137"/>
                      <a:pt x="137" y="137"/>
                      <a:pt x="137" y="136"/>
                    </a:cubicBezTo>
                    <a:cubicBezTo>
                      <a:pt x="137" y="136"/>
                      <a:pt x="136" y="135"/>
                      <a:pt x="136" y="135"/>
                    </a:cubicBezTo>
                    <a:moveTo>
                      <a:pt x="114" y="135"/>
                    </a:moveTo>
                    <a:cubicBezTo>
                      <a:pt x="114" y="135"/>
                      <a:pt x="114" y="135"/>
                      <a:pt x="114" y="135"/>
                    </a:cubicBezTo>
                    <a:cubicBezTo>
                      <a:pt x="116" y="136"/>
                      <a:pt x="117" y="137"/>
                      <a:pt x="119" y="138"/>
                    </a:cubicBezTo>
                    <a:cubicBezTo>
                      <a:pt x="119" y="138"/>
                      <a:pt x="119" y="138"/>
                      <a:pt x="119" y="138"/>
                    </a:cubicBezTo>
                    <a:cubicBezTo>
                      <a:pt x="118" y="137"/>
                      <a:pt x="116" y="136"/>
                      <a:pt x="114" y="135"/>
                    </a:cubicBezTo>
                    <a:moveTo>
                      <a:pt x="113" y="134"/>
                    </a:moveTo>
                    <a:cubicBezTo>
                      <a:pt x="113" y="134"/>
                      <a:pt x="113" y="134"/>
                      <a:pt x="113" y="134"/>
                    </a:cubicBezTo>
                    <a:cubicBezTo>
                      <a:pt x="113" y="134"/>
                      <a:pt x="113" y="135"/>
                      <a:pt x="114" y="135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4" y="134"/>
                      <a:pt x="113" y="134"/>
                      <a:pt x="113" y="134"/>
                    </a:cubicBezTo>
                    <a:moveTo>
                      <a:pt x="83" y="134"/>
                    </a:moveTo>
                    <a:cubicBezTo>
                      <a:pt x="83" y="134"/>
                      <a:pt x="83" y="134"/>
                      <a:pt x="83" y="134"/>
                    </a:cubicBezTo>
                    <a:cubicBezTo>
                      <a:pt x="85" y="136"/>
                      <a:pt x="87" y="137"/>
                      <a:pt x="89" y="138"/>
                    </a:cubicBezTo>
                    <a:cubicBezTo>
                      <a:pt x="89" y="138"/>
                      <a:pt x="90" y="138"/>
                      <a:pt x="90" y="138"/>
                    </a:cubicBezTo>
                    <a:cubicBezTo>
                      <a:pt x="87" y="137"/>
                      <a:pt x="85" y="135"/>
                      <a:pt x="83" y="134"/>
                    </a:cubicBezTo>
                    <a:moveTo>
                      <a:pt x="134" y="134"/>
                    </a:moveTo>
                    <a:cubicBezTo>
                      <a:pt x="133" y="134"/>
                      <a:pt x="133" y="135"/>
                      <a:pt x="133" y="135"/>
                    </a:cubicBezTo>
                    <a:cubicBezTo>
                      <a:pt x="133" y="136"/>
                      <a:pt x="133" y="136"/>
                      <a:pt x="133" y="136"/>
                    </a:cubicBezTo>
                    <a:cubicBezTo>
                      <a:pt x="134" y="135"/>
                      <a:pt x="134" y="135"/>
                      <a:pt x="134" y="134"/>
                    </a:cubicBezTo>
                    <a:cubicBezTo>
                      <a:pt x="134" y="134"/>
                      <a:pt x="134" y="134"/>
                      <a:pt x="134" y="134"/>
                    </a:cubicBezTo>
                    <a:moveTo>
                      <a:pt x="150" y="134"/>
                    </a:moveTo>
                    <a:cubicBezTo>
                      <a:pt x="149" y="135"/>
                      <a:pt x="148" y="136"/>
                      <a:pt x="148" y="137"/>
                    </a:cubicBezTo>
                    <a:cubicBezTo>
                      <a:pt x="150" y="138"/>
                      <a:pt x="153" y="140"/>
                      <a:pt x="155" y="142"/>
                    </a:cubicBezTo>
                    <a:cubicBezTo>
                      <a:pt x="157" y="138"/>
                      <a:pt x="157" y="138"/>
                      <a:pt x="157" y="138"/>
                    </a:cubicBezTo>
                    <a:cubicBezTo>
                      <a:pt x="155" y="137"/>
                      <a:pt x="152" y="135"/>
                      <a:pt x="150" y="134"/>
                    </a:cubicBezTo>
                    <a:moveTo>
                      <a:pt x="137" y="133"/>
                    </a:moveTo>
                    <a:cubicBezTo>
                      <a:pt x="136" y="134"/>
                      <a:pt x="136" y="134"/>
                      <a:pt x="136" y="135"/>
                    </a:cubicBezTo>
                    <a:cubicBezTo>
                      <a:pt x="136" y="135"/>
                      <a:pt x="137" y="136"/>
                      <a:pt x="137" y="136"/>
                    </a:cubicBezTo>
                    <a:cubicBezTo>
                      <a:pt x="138" y="135"/>
                      <a:pt x="138" y="135"/>
                      <a:pt x="138" y="134"/>
                    </a:cubicBezTo>
                    <a:cubicBezTo>
                      <a:pt x="137" y="133"/>
                      <a:pt x="137" y="133"/>
                      <a:pt x="137" y="133"/>
                    </a:cubicBezTo>
                    <a:moveTo>
                      <a:pt x="94" y="133"/>
                    </a:moveTo>
                    <a:cubicBezTo>
                      <a:pt x="94" y="133"/>
                      <a:pt x="94" y="134"/>
                      <a:pt x="94" y="134"/>
                    </a:cubicBezTo>
                    <a:cubicBezTo>
                      <a:pt x="94" y="134"/>
                      <a:pt x="94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4" y="133"/>
                      <a:pt x="94" y="133"/>
                    </a:cubicBezTo>
                    <a:moveTo>
                      <a:pt x="132" y="133"/>
                    </a:moveTo>
                    <a:cubicBezTo>
                      <a:pt x="132" y="134"/>
                      <a:pt x="132" y="134"/>
                      <a:pt x="131" y="135"/>
                    </a:cubicBezTo>
                    <a:cubicBezTo>
                      <a:pt x="131" y="135"/>
                      <a:pt x="132" y="135"/>
                      <a:pt x="132" y="135"/>
                    </a:cubicBezTo>
                    <a:cubicBezTo>
                      <a:pt x="133" y="134"/>
                      <a:pt x="133" y="134"/>
                      <a:pt x="133" y="134"/>
                    </a:cubicBezTo>
                    <a:cubicBezTo>
                      <a:pt x="133" y="133"/>
                      <a:pt x="132" y="133"/>
                      <a:pt x="132" y="133"/>
                    </a:cubicBezTo>
                    <a:moveTo>
                      <a:pt x="131" y="133"/>
                    </a:moveTo>
                    <a:cubicBezTo>
                      <a:pt x="131" y="133"/>
                      <a:pt x="131" y="134"/>
                      <a:pt x="130" y="134"/>
                    </a:cubicBezTo>
                    <a:cubicBezTo>
                      <a:pt x="131" y="134"/>
                      <a:pt x="131" y="134"/>
                      <a:pt x="131" y="134"/>
                    </a:cubicBezTo>
                    <a:cubicBezTo>
                      <a:pt x="131" y="134"/>
                      <a:pt x="131" y="133"/>
                      <a:pt x="132" y="133"/>
                    </a:cubicBezTo>
                    <a:cubicBezTo>
                      <a:pt x="132" y="133"/>
                      <a:pt x="132" y="133"/>
                      <a:pt x="131" y="133"/>
                    </a:cubicBezTo>
                    <a:moveTo>
                      <a:pt x="116" y="132"/>
                    </a:moveTo>
                    <a:cubicBezTo>
                      <a:pt x="116" y="133"/>
                      <a:pt x="116" y="133"/>
                      <a:pt x="116" y="133"/>
                    </a:cubicBezTo>
                    <a:cubicBezTo>
                      <a:pt x="117" y="134"/>
                      <a:pt x="119" y="135"/>
                      <a:pt x="121" y="136"/>
                    </a:cubicBezTo>
                    <a:cubicBezTo>
                      <a:pt x="121" y="136"/>
                      <a:pt x="121" y="135"/>
                      <a:pt x="121" y="135"/>
                    </a:cubicBezTo>
                    <a:cubicBezTo>
                      <a:pt x="119" y="134"/>
                      <a:pt x="117" y="133"/>
                      <a:pt x="116" y="132"/>
                    </a:cubicBezTo>
                    <a:moveTo>
                      <a:pt x="99" y="132"/>
                    </a:moveTo>
                    <a:cubicBezTo>
                      <a:pt x="99" y="132"/>
                      <a:pt x="99" y="132"/>
                      <a:pt x="99" y="132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2"/>
                    </a:cubicBezTo>
                    <a:cubicBezTo>
                      <a:pt x="99" y="133"/>
                      <a:pt x="98" y="133"/>
                      <a:pt x="98" y="133"/>
                    </a:cubicBezTo>
                    <a:cubicBezTo>
                      <a:pt x="101" y="134"/>
                      <a:pt x="103" y="135"/>
                      <a:pt x="105" y="137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3" y="134"/>
                      <a:pt x="100" y="133"/>
                      <a:pt x="99" y="132"/>
                    </a:cubicBezTo>
                    <a:moveTo>
                      <a:pt x="134" y="132"/>
                    </a:moveTo>
                    <a:cubicBezTo>
                      <a:pt x="134" y="133"/>
                      <a:pt x="134" y="133"/>
                      <a:pt x="134" y="134"/>
                    </a:cubicBezTo>
                    <a:cubicBezTo>
                      <a:pt x="134" y="134"/>
                      <a:pt x="134" y="134"/>
                      <a:pt x="134" y="134"/>
                    </a:cubicBezTo>
                    <a:cubicBezTo>
                      <a:pt x="135" y="134"/>
                      <a:pt x="135" y="133"/>
                      <a:pt x="135" y="133"/>
                    </a:cubicBezTo>
                    <a:cubicBezTo>
                      <a:pt x="134" y="132"/>
                      <a:pt x="134" y="132"/>
                      <a:pt x="134" y="132"/>
                    </a:cubicBezTo>
                    <a:moveTo>
                      <a:pt x="115" y="132"/>
                    </a:move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5" y="132"/>
                      <a:pt x="115" y="132"/>
                      <a:pt x="115" y="132"/>
                    </a:cubicBezTo>
                    <a:moveTo>
                      <a:pt x="146" y="132"/>
                    </a:moveTo>
                    <a:cubicBezTo>
                      <a:pt x="146" y="132"/>
                      <a:pt x="146" y="133"/>
                      <a:pt x="145" y="134"/>
                    </a:cubicBezTo>
                    <a:cubicBezTo>
                      <a:pt x="145" y="134"/>
                      <a:pt x="145" y="135"/>
                      <a:pt x="145" y="135"/>
                    </a:cubicBezTo>
                    <a:cubicBezTo>
                      <a:pt x="145" y="135"/>
                      <a:pt x="146" y="136"/>
                      <a:pt x="147" y="136"/>
                    </a:cubicBezTo>
                    <a:cubicBezTo>
                      <a:pt x="149" y="133"/>
                      <a:pt x="149" y="133"/>
                      <a:pt x="149" y="133"/>
                    </a:cubicBezTo>
                    <a:cubicBezTo>
                      <a:pt x="148" y="133"/>
                      <a:pt x="147" y="132"/>
                      <a:pt x="146" y="132"/>
                    </a:cubicBezTo>
                    <a:moveTo>
                      <a:pt x="129" y="132"/>
                    </a:moveTo>
                    <a:cubicBezTo>
                      <a:pt x="129" y="132"/>
                      <a:pt x="129" y="133"/>
                      <a:pt x="128" y="133"/>
                    </a:cubicBezTo>
                    <a:cubicBezTo>
                      <a:pt x="129" y="133"/>
                      <a:pt x="129" y="133"/>
                      <a:pt x="129" y="133"/>
                    </a:cubicBezTo>
                    <a:cubicBezTo>
                      <a:pt x="129" y="133"/>
                      <a:pt x="130" y="132"/>
                      <a:pt x="130" y="132"/>
                    </a:cubicBezTo>
                    <a:cubicBezTo>
                      <a:pt x="130" y="132"/>
                      <a:pt x="129" y="132"/>
                      <a:pt x="129" y="132"/>
                    </a:cubicBezTo>
                    <a:moveTo>
                      <a:pt x="133" y="132"/>
                    </a:moveTo>
                    <a:cubicBezTo>
                      <a:pt x="133" y="132"/>
                      <a:pt x="133" y="132"/>
                      <a:pt x="132" y="133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4" y="132"/>
                      <a:pt x="134" y="132"/>
                      <a:pt x="134" y="132"/>
                    </a:cubicBezTo>
                    <a:cubicBezTo>
                      <a:pt x="133" y="132"/>
                      <a:pt x="133" y="132"/>
                      <a:pt x="133" y="132"/>
                    </a:cubicBezTo>
                    <a:moveTo>
                      <a:pt x="151" y="131"/>
                    </a:moveTo>
                    <a:cubicBezTo>
                      <a:pt x="151" y="132"/>
                      <a:pt x="150" y="133"/>
                      <a:pt x="150" y="134"/>
                    </a:cubicBezTo>
                    <a:cubicBezTo>
                      <a:pt x="152" y="135"/>
                      <a:pt x="155" y="136"/>
                      <a:pt x="158" y="138"/>
                    </a:cubicBezTo>
                    <a:cubicBezTo>
                      <a:pt x="159" y="135"/>
                      <a:pt x="159" y="135"/>
                      <a:pt x="159" y="135"/>
                    </a:cubicBezTo>
                    <a:cubicBezTo>
                      <a:pt x="158" y="135"/>
                      <a:pt x="157" y="134"/>
                      <a:pt x="157" y="134"/>
                    </a:cubicBezTo>
                    <a:cubicBezTo>
                      <a:pt x="155" y="133"/>
                      <a:pt x="153" y="132"/>
                      <a:pt x="151" y="131"/>
                    </a:cubicBezTo>
                    <a:moveTo>
                      <a:pt x="132" y="131"/>
                    </a:moveTo>
                    <a:cubicBezTo>
                      <a:pt x="132" y="132"/>
                      <a:pt x="132" y="132"/>
                      <a:pt x="131" y="133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2" y="132"/>
                      <a:pt x="132" y="132"/>
                      <a:pt x="133" y="131"/>
                    </a:cubicBezTo>
                    <a:cubicBezTo>
                      <a:pt x="132" y="131"/>
                      <a:pt x="132" y="131"/>
                      <a:pt x="132" y="131"/>
                    </a:cubicBezTo>
                    <a:moveTo>
                      <a:pt x="109" y="131"/>
                    </a:moveTo>
                    <a:cubicBezTo>
                      <a:pt x="108" y="131"/>
                      <a:pt x="108" y="131"/>
                      <a:pt x="108" y="131"/>
                    </a:cubicBezTo>
                    <a:cubicBezTo>
                      <a:pt x="110" y="132"/>
                      <a:pt x="111" y="133"/>
                      <a:pt x="113" y="134"/>
                    </a:cubicBezTo>
                    <a:cubicBezTo>
                      <a:pt x="113" y="134"/>
                      <a:pt x="113" y="134"/>
                      <a:pt x="113" y="134"/>
                    </a:cubicBezTo>
                    <a:cubicBezTo>
                      <a:pt x="112" y="133"/>
                      <a:pt x="110" y="132"/>
                      <a:pt x="109" y="131"/>
                    </a:cubicBezTo>
                    <a:moveTo>
                      <a:pt x="96" y="131"/>
                    </a:moveTo>
                    <a:cubicBezTo>
                      <a:pt x="95" y="131"/>
                      <a:pt x="95" y="131"/>
                      <a:pt x="95" y="131"/>
                    </a:cubicBezTo>
                    <a:cubicBezTo>
                      <a:pt x="96" y="131"/>
                      <a:pt x="96" y="131"/>
                      <a:pt x="96" y="132"/>
                    </a:cubicBezTo>
                    <a:cubicBezTo>
                      <a:pt x="96" y="132"/>
                      <a:pt x="96" y="131"/>
                      <a:pt x="97" y="131"/>
                    </a:cubicBezTo>
                    <a:cubicBezTo>
                      <a:pt x="96" y="131"/>
                      <a:pt x="96" y="131"/>
                      <a:pt x="96" y="131"/>
                    </a:cubicBezTo>
                    <a:moveTo>
                      <a:pt x="130" y="130"/>
                    </a:moveTo>
                    <a:cubicBezTo>
                      <a:pt x="130" y="130"/>
                      <a:pt x="130" y="131"/>
                      <a:pt x="129" y="131"/>
                    </a:cubicBezTo>
                    <a:cubicBezTo>
                      <a:pt x="130" y="131"/>
                      <a:pt x="130" y="132"/>
                      <a:pt x="130" y="132"/>
                    </a:cubicBezTo>
                    <a:cubicBezTo>
                      <a:pt x="130" y="131"/>
                      <a:pt x="131" y="131"/>
                      <a:pt x="131" y="130"/>
                    </a:cubicBezTo>
                    <a:cubicBezTo>
                      <a:pt x="130" y="130"/>
                      <a:pt x="130" y="130"/>
                      <a:pt x="130" y="130"/>
                    </a:cubicBezTo>
                    <a:moveTo>
                      <a:pt x="148" y="129"/>
                    </a:moveTo>
                    <a:cubicBezTo>
                      <a:pt x="147" y="130"/>
                      <a:pt x="147" y="131"/>
                      <a:pt x="146" y="132"/>
                    </a:cubicBezTo>
                    <a:cubicBezTo>
                      <a:pt x="147" y="132"/>
                      <a:pt x="148" y="133"/>
                      <a:pt x="149" y="133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149" y="130"/>
                      <a:pt x="149" y="130"/>
                      <a:pt x="148" y="129"/>
                    </a:cubicBezTo>
                    <a:moveTo>
                      <a:pt x="110" y="129"/>
                    </a:move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1" y="130"/>
                      <a:pt x="113" y="131"/>
                      <a:pt x="114" y="132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3" y="131"/>
                      <a:pt x="111" y="130"/>
                      <a:pt x="110" y="129"/>
                    </a:cubicBezTo>
                    <a:moveTo>
                      <a:pt x="86" y="128"/>
                    </a:moveTo>
                    <a:cubicBezTo>
                      <a:pt x="86" y="128"/>
                      <a:pt x="86" y="129"/>
                      <a:pt x="86" y="129"/>
                    </a:cubicBezTo>
                    <a:cubicBezTo>
                      <a:pt x="88" y="130"/>
                      <a:pt x="90" y="132"/>
                      <a:pt x="93" y="133"/>
                    </a:cubicBezTo>
                    <a:cubicBezTo>
                      <a:pt x="93" y="133"/>
                      <a:pt x="93" y="133"/>
                      <a:pt x="93" y="133"/>
                    </a:cubicBezTo>
                    <a:cubicBezTo>
                      <a:pt x="91" y="131"/>
                      <a:pt x="88" y="130"/>
                      <a:pt x="86" y="128"/>
                    </a:cubicBezTo>
                    <a:moveTo>
                      <a:pt x="102" y="127"/>
                    </a:moveTo>
                    <a:cubicBezTo>
                      <a:pt x="102" y="127"/>
                      <a:pt x="102" y="127"/>
                      <a:pt x="102" y="127"/>
                    </a:cubicBezTo>
                    <a:cubicBezTo>
                      <a:pt x="104" y="129"/>
                      <a:pt x="106" y="130"/>
                      <a:pt x="108" y="131"/>
                    </a:cubicBezTo>
                    <a:cubicBezTo>
                      <a:pt x="108" y="131"/>
                      <a:pt x="108" y="131"/>
                      <a:pt x="108" y="131"/>
                    </a:cubicBezTo>
                    <a:cubicBezTo>
                      <a:pt x="107" y="129"/>
                      <a:pt x="105" y="128"/>
                      <a:pt x="102" y="127"/>
                    </a:cubicBezTo>
                    <a:moveTo>
                      <a:pt x="119" y="126"/>
                    </a:moveTo>
                    <a:cubicBezTo>
                      <a:pt x="119" y="127"/>
                      <a:pt x="119" y="127"/>
                      <a:pt x="119" y="128"/>
                    </a:cubicBezTo>
                    <a:cubicBezTo>
                      <a:pt x="120" y="129"/>
                      <a:pt x="122" y="129"/>
                      <a:pt x="124" y="130"/>
                    </a:cubicBezTo>
                    <a:cubicBezTo>
                      <a:pt x="124" y="130"/>
                      <a:pt x="124" y="129"/>
                      <a:pt x="124" y="129"/>
                    </a:cubicBezTo>
                    <a:cubicBezTo>
                      <a:pt x="123" y="128"/>
                      <a:pt x="121" y="127"/>
                      <a:pt x="119" y="126"/>
                    </a:cubicBezTo>
                    <a:moveTo>
                      <a:pt x="155" y="126"/>
                    </a:moveTo>
                    <a:cubicBezTo>
                      <a:pt x="154" y="127"/>
                      <a:pt x="154" y="127"/>
                      <a:pt x="153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61" y="133"/>
                      <a:pt x="161" y="133"/>
                      <a:pt x="161" y="133"/>
                    </a:cubicBezTo>
                    <a:cubicBezTo>
                      <a:pt x="162" y="130"/>
                      <a:pt x="162" y="130"/>
                      <a:pt x="162" y="130"/>
                    </a:cubicBezTo>
                    <a:cubicBezTo>
                      <a:pt x="161" y="130"/>
                      <a:pt x="161" y="130"/>
                      <a:pt x="161" y="130"/>
                    </a:cubicBezTo>
                    <a:cubicBezTo>
                      <a:pt x="159" y="129"/>
                      <a:pt x="157" y="127"/>
                      <a:pt x="155" y="126"/>
                    </a:cubicBezTo>
                    <a:moveTo>
                      <a:pt x="141" y="126"/>
                    </a:moveTo>
                    <a:cubicBezTo>
                      <a:pt x="140" y="127"/>
                      <a:pt x="139" y="129"/>
                      <a:pt x="138" y="131"/>
                    </a:cubicBezTo>
                    <a:cubicBezTo>
                      <a:pt x="139" y="131"/>
                      <a:pt x="139" y="132"/>
                      <a:pt x="140" y="132"/>
                    </a:cubicBezTo>
                    <a:cubicBezTo>
                      <a:pt x="141" y="130"/>
                      <a:pt x="142" y="129"/>
                      <a:pt x="143" y="127"/>
                    </a:cubicBezTo>
                    <a:cubicBezTo>
                      <a:pt x="143" y="127"/>
                      <a:pt x="142" y="126"/>
                      <a:pt x="141" y="126"/>
                    </a:cubicBezTo>
                    <a:moveTo>
                      <a:pt x="88" y="126"/>
                    </a:moveTo>
                    <a:cubicBezTo>
                      <a:pt x="87" y="126"/>
                      <a:pt x="87" y="126"/>
                      <a:pt x="87" y="126"/>
                    </a:cubicBezTo>
                    <a:cubicBezTo>
                      <a:pt x="90" y="128"/>
                      <a:pt x="92" y="129"/>
                      <a:pt x="94" y="130"/>
                    </a:cubicBezTo>
                    <a:cubicBezTo>
                      <a:pt x="94" y="130"/>
                      <a:pt x="94" y="130"/>
                      <a:pt x="95" y="130"/>
                    </a:cubicBezTo>
                    <a:cubicBezTo>
                      <a:pt x="92" y="129"/>
                      <a:pt x="90" y="127"/>
                      <a:pt x="88" y="126"/>
                    </a:cubicBezTo>
                    <a:moveTo>
                      <a:pt x="118" y="126"/>
                    </a:moveTo>
                    <a:cubicBezTo>
                      <a:pt x="118" y="126"/>
                      <a:pt x="118" y="127"/>
                      <a:pt x="117" y="127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7"/>
                      <a:pt x="118" y="126"/>
                      <a:pt x="119" y="126"/>
                    </a:cubicBezTo>
                    <a:cubicBezTo>
                      <a:pt x="119" y="126"/>
                      <a:pt x="118" y="126"/>
                      <a:pt x="118" y="126"/>
                    </a:cubicBezTo>
                    <a:moveTo>
                      <a:pt x="69" y="126"/>
                    </a:moveTo>
                    <a:cubicBezTo>
                      <a:pt x="69" y="126"/>
                      <a:pt x="69" y="126"/>
                      <a:pt x="69" y="126"/>
                    </a:cubicBezTo>
                    <a:cubicBezTo>
                      <a:pt x="71" y="127"/>
                      <a:pt x="74" y="129"/>
                      <a:pt x="76" y="130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4" y="129"/>
                      <a:pt x="71" y="127"/>
                      <a:pt x="69" y="126"/>
                    </a:cubicBezTo>
                    <a:moveTo>
                      <a:pt x="103" y="125"/>
                    </a:moveTo>
                    <a:cubicBezTo>
                      <a:pt x="103" y="125"/>
                      <a:pt x="103" y="125"/>
                      <a:pt x="103" y="125"/>
                    </a:cubicBezTo>
                    <a:cubicBezTo>
                      <a:pt x="105" y="126"/>
                      <a:pt x="107" y="128"/>
                      <a:pt x="109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08" y="128"/>
                      <a:pt x="106" y="127"/>
                      <a:pt x="105" y="126"/>
                    </a:cubicBezTo>
                    <a:cubicBezTo>
                      <a:pt x="104" y="125"/>
                      <a:pt x="104" y="125"/>
                      <a:pt x="103" y="125"/>
                    </a:cubicBezTo>
                    <a:moveTo>
                      <a:pt x="99" y="125"/>
                    </a:moveTo>
                    <a:cubicBezTo>
                      <a:pt x="99" y="125"/>
                      <a:pt x="99" y="125"/>
                      <a:pt x="99" y="126"/>
                    </a:cubicBezTo>
                    <a:cubicBezTo>
                      <a:pt x="99" y="126"/>
                      <a:pt x="99" y="126"/>
                      <a:pt x="100" y="126"/>
                    </a:cubicBezTo>
                    <a:cubicBezTo>
                      <a:pt x="100" y="126"/>
                      <a:pt x="100" y="126"/>
                      <a:pt x="100" y="125"/>
                    </a:cubicBezTo>
                    <a:cubicBezTo>
                      <a:pt x="100" y="125"/>
                      <a:pt x="99" y="125"/>
                      <a:pt x="99" y="125"/>
                    </a:cubicBezTo>
                    <a:moveTo>
                      <a:pt x="121" y="125"/>
                    </a:moveTo>
                    <a:cubicBezTo>
                      <a:pt x="120" y="125"/>
                      <a:pt x="120" y="125"/>
                      <a:pt x="120" y="126"/>
                    </a:cubicBezTo>
                    <a:cubicBezTo>
                      <a:pt x="121" y="127"/>
                      <a:pt x="123" y="128"/>
                      <a:pt x="125" y="129"/>
                    </a:cubicBezTo>
                    <a:cubicBezTo>
                      <a:pt x="125" y="128"/>
                      <a:pt x="125" y="128"/>
                      <a:pt x="125" y="127"/>
                    </a:cubicBezTo>
                    <a:cubicBezTo>
                      <a:pt x="124" y="126"/>
                      <a:pt x="122" y="125"/>
                      <a:pt x="121" y="125"/>
                    </a:cubicBezTo>
                    <a:moveTo>
                      <a:pt x="139" y="124"/>
                    </a:moveTo>
                    <a:cubicBezTo>
                      <a:pt x="138" y="126"/>
                      <a:pt x="137" y="128"/>
                      <a:pt x="136" y="130"/>
                    </a:cubicBezTo>
                    <a:cubicBezTo>
                      <a:pt x="136" y="130"/>
                      <a:pt x="136" y="130"/>
                      <a:pt x="137" y="130"/>
                    </a:cubicBezTo>
                    <a:cubicBezTo>
                      <a:pt x="138" y="128"/>
                      <a:pt x="139" y="127"/>
                      <a:pt x="140" y="125"/>
                    </a:cubicBezTo>
                    <a:cubicBezTo>
                      <a:pt x="139" y="125"/>
                      <a:pt x="139" y="125"/>
                      <a:pt x="139" y="124"/>
                    </a:cubicBezTo>
                    <a:moveTo>
                      <a:pt x="119" y="124"/>
                    </a:moveTo>
                    <a:cubicBezTo>
                      <a:pt x="119" y="124"/>
                      <a:pt x="119" y="125"/>
                      <a:pt x="119" y="125"/>
                    </a:cubicBezTo>
                    <a:cubicBezTo>
                      <a:pt x="119" y="125"/>
                      <a:pt x="119" y="125"/>
                      <a:pt x="119" y="125"/>
                    </a:cubicBezTo>
                    <a:cubicBezTo>
                      <a:pt x="119" y="125"/>
                      <a:pt x="119" y="124"/>
                      <a:pt x="120" y="124"/>
                    </a:cubicBezTo>
                    <a:cubicBezTo>
                      <a:pt x="120" y="124"/>
                      <a:pt x="119" y="124"/>
                      <a:pt x="119" y="124"/>
                    </a:cubicBezTo>
                    <a:moveTo>
                      <a:pt x="138" y="124"/>
                    </a:moveTo>
                    <a:cubicBezTo>
                      <a:pt x="137" y="125"/>
                      <a:pt x="136" y="127"/>
                      <a:pt x="135" y="129"/>
                    </a:cubicBezTo>
                    <a:cubicBezTo>
                      <a:pt x="135" y="129"/>
                      <a:pt x="135" y="129"/>
                      <a:pt x="136" y="129"/>
                    </a:cubicBezTo>
                    <a:cubicBezTo>
                      <a:pt x="139" y="124"/>
                      <a:pt x="139" y="124"/>
                      <a:pt x="139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moveTo>
                      <a:pt x="151" y="124"/>
                    </a:moveTo>
                    <a:cubicBezTo>
                      <a:pt x="151" y="124"/>
                      <a:pt x="150" y="125"/>
                      <a:pt x="150" y="126"/>
                    </a:cubicBezTo>
                    <a:cubicBezTo>
                      <a:pt x="152" y="127"/>
                      <a:pt x="152" y="127"/>
                      <a:pt x="152" y="127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2" y="124"/>
                      <a:pt x="151" y="124"/>
                    </a:cubicBezTo>
                    <a:moveTo>
                      <a:pt x="48" y="124"/>
                    </a:moveTo>
                    <a:cubicBezTo>
                      <a:pt x="48" y="124"/>
                      <a:pt x="48" y="124"/>
                      <a:pt x="47" y="124"/>
                    </a:cubicBezTo>
                    <a:cubicBezTo>
                      <a:pt x="50" y="126"/>
                      <a:pt x="52" y="127"/>
                      <a:pt x="54" y="128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52" y="126"/>
                      <a:pt x="50" y="125"/>
                      <a:pt x="48" y="124"/>
                    </a:cubicBezTo>
                    <a:moveTo>
                      <a:pt x="137" y="123"/>
                    </a:moveTo>
                    <a:cubicBezTo>
                      <a:pt x="136" y="125"/>
                      <a:pt x="135" y="127"/>
                      <a:pt x="134" y="128"/>
                    </a:cubicBezTo>
                    <a:cubicBezTo>
                      <a:pt x="134" y="128"/>
                      <a:pt x="134" y="128"/>
                      <a:pt x="134" y="128"/>
                    </a:cubicBezTo>
                    <a:cubicBezTo>
                      <a:pt x="135" y="127"/>
                      <a:pt x="136" y="125"/>
                      <a:pt x="137" y="124"/>
                    </a:cubicBezTo>
                    <a:cubicBezTo>
                      <a:pt x="137" y="123"/>
                      <a:pt x="137" y="123"/>
                      <a:pt x="137" y="123"/>
                    </a:cubicBezTo>
                    <a:moveTo>
                      <a:pt x="113" y="123"/>
                    </a:moveTo>
                    <a:cubicBezTo>
                      <a:pt x="113" y="123"/>
                      <a:pt x="113" y="124"/>
                      <a:pt x="113" y="124"/>
                    </a:cubicBezTo>
                    <a:cubicBezTo>
                      <a:pt x="114" y="125"/>
                      <a:pt x="116" y="126"/>
                      <a:pt x="117" y="127"/>
                    </a:cubicBezTo>
                    <a:cubicBezTo>
                      <a:pt x="118" y="126"/>
                      <a:pt x="118" y="126"/>
                      <a:pt x="118" y="126"/>
                    </a:cubicBezTo>
                    <a:cubicBezTo>
                      <a:pt x="117" y="125"/>
                      <a:pt x="115" y="124"/>
                      <a:pt x="113" y="123"/>
                    </a:cubicBezTo>
                    <a:moveTo>
                      <a:pt x="100" y="123"/>
                    </a:moveTo>
                    <a:cubicBezTo>
                      <a:pt x="100" y="123"/>
                      <a:pt x="100" y="123"/>
                      <a:pt x="100" y="123"/>
                    </a:cubicBezTo>
                    <a:cubicBezTo>
                      <a:pt x="100" y="123"/>
                      <a:pt x="101" y="124"/>
                      <a:pt x="101" y="124"/>
                    </a:cubicBezTo>
                    <a:cubicBezTo>
                      <a:pt x="101" y="124"/>
                      <a:pt x="101" y="124"/>
                      <a:pt x="101" y="123"/>
                    </a:cubicBezTo>
                    <a:cubicBezTo>
                      <a:pt x="101" y="123"/>
                      <a:pt x="101" y="123"/>
                      <a:pt x="100" y="123"/>
                    </a:cubicBezTo>
                    <a:moveTo>
                      <a:pt x="135" y="122"/>
                    </a:moveTo>
                    <a:cubicBezTo>
                      <a:pt x="134" y="124"/>
                      <a:pt x="133" y="125"/>
                      <a:pt x="132" y="127"/>
                    </a:cubicBezTo>
                    <a:cubicBezTo>
                      <a:pt x="132" y="127"/>
                      <a:pt x="132" y="127"/>
                      <a:pt x="133" y="127"/>
                    </a:cubicBezTo>
                    <a:cubicBezTo>
                      <a:pt x="134" y="126"/>
                      <a:pt x="135" y="124"/>
                      <a:pt x="136" y="123"/>
                    </a:cubicBezTo>
                    <a:cubicBezTo>
                      <a:pt x="135" y="122"/>
                      <a:pt x="135" y="122"/>
                      <a:pt x="135" y="122"/>
                    </a:cubicBezTo>
                    <a:moveTo>
                      <a:pt x="44" y="121"/>
                    </a:moveTo>
                    <a:cubicBezTo>
                      <a:pt x="44" y="122"/>
                      <a:pt x="44" y="122"/>
                      <a:pt x="44" y="122"/>
                    </a:cubicBezTo>
                    <a:cubicBezTo>
                      <a:pt x="45" y="122"/>
                      <a:pt x="45" y="122"/>
                      <a:pt x="45" y="123"/>
                    </a:cubicBezTo>
                    <a:cubicBezTo>
                      <a:pt x="45" y="123"/>
                      <a:pt x="46" y="122"/>
                      <a:pt x="46" y="122"/>
                    </a:cubicBezTo>
                    <a:cubicBezTo>
                      <a:pt x="45" y="122"/>
                      <a:pt x="45" y="122"/>
                      <a:pt x="44" y="121"/>
                    </a:cubicBezTo>
                    <a:moveTo>
                      <a:pt x="115" y="121"/>
                    </a:moveTo>
                    <a:cubicBezTo>
                      <a:pt x="114" y="122"/>
                      <a:pt x="114" y="122"/>
                      <a:pt x="114" y="123"/>
                    </a:cubicBezTo>
                    <a:cubicBezTo>
                      <a:pt x="115" y="123"/>
                      <a:pt x="117" y="124"/>
                      <a:pt x="118" y="125"/>
                    </a:cubicBezTo>
                    <a:cubicBezTo>
                      <a:pt x="119" y="125"/>
                      <a:pt x="119" y="124"/>
                      <a:pt x="119" y="124"/>
                    </a:cubicBezTo>
                    <a:cubicBezTo>
                      <a:pt x="118" y="123"/>
                      <a:pt x="116" y="122"/>
                      <a:pt x="115" y="121"/>
                    </a:cubicBezTo>
                    <a:moveTo>
                      <a:pt x="145" y="120"/>
                    </a:moveTo>
                    <a:cubicBezTo>
                      <a:pt x="145" y="121"/>
                      <a:pt x="144" y="121"/>
                      <a:pt x="144" y="122"/>
                    </a:cubicBezTo>
                    <a:cubicBezTo>
                      <a:pt x="146" y="123"/>
                      <a:pt x="146" y="123"/>
                      <a:pt x="146" y="123"/>
                    </a:cubicBezTo>
                    <a:cubicBezTo>
                      <a:pt x="146" y="123"/>
                      <a:pt x="147" y="122"/>
                      <a:pt x="147" y="121"/>
                    </a:cubicBezTo>
                    <a:cubicBezTo>
                      <a:pt x="146" y="121"/>
                      <a:pt x="146" y="120"/>
                      <a:pt x="145" y="120"/>
                    </a:cubicBezTo>
                    <a:cubicBezTo>
                      <a:pt x="145" y="120"/>
                      <a:pt x="145" y="120"/>
                      <a:pt x="145" y="120"/>
                    </a:cubicBezTo>
                    <a:moveTo>
                      <a:pt x="73" y="120"/>
                    </a:moveTo>
                    <a:cubicBezTo>
                      <a:pt x="72" y="120"/>
                      <a:pt x="72" y="120"/>
                      <a:pt x="72" y="120"/>
                    </a:cubicBezTo>
                    <a:cubicBezTo>
                      <a:pt x="75" y="122"/>
                      <a:pt x="77" y="123"/>
                      <a:pt x="80" y="125"/>
                    </a:cubicBezTo>
                    <a:cubicBezTo>
                      <a:pt x="80" y="125"/>
                      <a:pt x="80" y="125"/>
                      <a:pt x="80" y="124"/>
                    </a:cubicBezTo>
                    <a:cubicBezTo>
                      <a:pt x="78" y="123"/>
                      <a:pt x="75" y="121"/>
                      <a:pt x="73" y="120"/>
                    </a:cubicBezTo>
                    <a:moveTo>
                      <a:pt x="91" y="120"/>
                    </a:moveTo>
                    <a:cubicBezTo>
                      <a:pt x="91" y="120"/>
                      <a:pt x="91" y="120"/>
                      <a:pt x="90" y="121"/>
                    </a:cubicBezTo>
                    <a:cubicBezTo>
                      <a:pt x="93" y="122"/>
                      <a:pt x="95" y="124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6" y="123"/>
                      <a:pt x="94" y="121"/>
                      <a:pt x="91" y="120"/>
                    </a:cubicBezTo>
                    <a:moveTo>
                      <a:pt x="106" y="119"/>
                    </a:moveTo>
                    <a:cubicBezTo>
                      <a:pt x="106" y="120"/>
                      <a:pt x="106" y="120"/>
                      <a:pt x="106" y="120"/>
                    </a:cubicBezTo>
                    <a:cubicBezTo>
                      <a:pt x="108" y="122"/>
                      <a:pt x="110" y="123"/>
                      <a:pt x="112" y="124"/>
                    </a:cubicBezTo>
                    <a:cubicBezTo>
                      <a:pt x="113" y="124"/>
                      <a:pt x="113" y="123"/>
                      <a:pt x="113" y="123"/>
                    </a:cubicBezTo>
                    <a:cubicBezTo>
                      <a:pt x="111" y="122"/>
                      <a:pt x="109" y="120"/>
                      <a:pt x="106" y="119"/>
                    </a:cubicBezTo>
                    <a:moveTo>
                      <a:pt x="39" y="118"/>
                    </a:moveTo>
                    <a:cubicBezTo>
                      <a:pt x="39" y="119"/>
                      <a:pt x="39" y="119"/>
                      <a:pt x="39" y="119"/>
                    </a:cubicBezTo>
                    <a:cubicBezTo>
                      <a:pt x="41" y="120"/>
                      <a:pt x="42" y="120"/>
                      <a:pt x="43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2" y="120"/>
                      <a:pt x="41" y="119"/>
                      <a:pt x="39" y="118"/>
                    </a:cubicBezTo>
                    <a:moveTo>
                      <a:pt x="142" y="118"/>
                    </a:moveTo>
                    <a:cubicBezTo>
                      <a:pt x="142" y="119"/>
                      <a:pt x="142" y="120"/>
                      <a:pt x="141" y="121"/>
                    </a:cubicBezTo>
                    <a:cubicBezTo>
                      <a:pt x="142" y="121"/>
                      <a:pt x="142" y="121"/>
                      <a:pt x="142" y="121"/>
                    </a:cubicBezTo>
                    <a:cubicBezTo>
                      <a:pt x="142" y="120"/>
                      <a:pt x="143" y="119"/>
                      <a:pt x="143" y="119"/>
                    </a:cubicBezTo>
                    <a:cubicBezTo>
                      <a:pt x="143" y="119"/>
                      <a:pt x="143" y="118"/>
                      <a:pt x="142" y="118"/>
                    </a:cubicBezTo>
                    <a:moveTo>
                      <a:pt x="92" y="118"/>
                    </a:moveTo>
                    <a:cubicBezTo>
                      <a:pt x="92" y="118"/>
                      <a:pt x="92" y="118"/>
                      <a:pt x="92" y="118"/>
                    </a:cubicBezTo>
                    <a:cubicBezTo>
                      <a:pt x="94" y="120"/>
                      <a:pt x="97" y="121"/>
                      <a:pt x="99" y="123"/>
                    </a:cubicBezTo>
                    <a:cubicBezTo>
                      <a:pt x="99" y="123"/>
                      <a:pt x="99" y="122"/>
                      <a:pt x="99" y="122"/>
                    </a:cubicBezTo>
                    <a:cubicBezTo>
                      <a:pt x="97" y="121"/>
                      <a:pt x="95" y="119"/>
                      <a:pt x="92" y="118"/>
                    </a:cubicBezTo>
                    <a:moveTo>
                      <a:pt x="161" y="118"/>
                    </a:moveTo>
                    <a:cubicBezTo>
                      <a:pt x="160" y="119"/>
                      <a:pt x="159" y="120"/>
                      <a:pt x="158" y="121"/>
                    </a:cubicBezTo>
                    <a:cubicBezTo>
                      <a:pt x="160" y="122"/>
                      <a:pt x="162" y="123"/>
                      <a:pt x="164" y="123"/>
                    </a:cubicBezTo>
                    <a:cubicBezTo>
                      <a:pt x="164" y="123"/>
                      <a:pt x="165" y="124"/>
                      <a:pt x="165" y="124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8" y="120"/>
                      <a:pt x="168" y="120"/>
                      <a:pt x="168" y="120"/>
                    </a:cubicBezTo>
                    <a:cubicBezTo>
                      <a:pt x="165" y="120"/>
                      <a:pt x="163" y="119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moveTo>
                      <a:pt x="141" y="118"/>
                    </a:moveTo>
                    <a:cubicBezTo>
                      <a:pt x="141" y="118"/>
                      <a:pt x="140" y="119"/>
                      <a:pt x="140" y="120"/>
                    </a:cubicBezTo>
                    <a:cubicBezTo>
                      <a:pt x="141" y="120"/>
                      <a:pt x="141" y="120"/>
                      <a:pt x="141" y="120"/>
                    </a:cubicBezTo>
                    <a:cubicBezTo>
                      <a:pt x="142" y="118"/>
                      <a:pt x="142" y="118"/>
                      <a:pt x="142" y="118"/>
                    </a:cubicBezTo>
                    <a:cubicBezTo>
                      <a:pt x="142" y="118"/>
                      <a:pt x="142" y="118"/>
                      <a:pt x="141" y="118"/>
                    </a:cubicBezTo>
                    <a:moveTo>
                      <a:pt x="74" y="118"/>
                    </a:move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9"/>
                      <a:pt x="79" y="121"/>
                      <a:pt x="81" y="123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79" y="121"/>
                      <a:pt x="76" y="119"/>
                      <a:pt x="74" y="118"/>
                    </a:cubicBezTo>
                    <a:moveTo>
                      <a:pt x="74" y="118"/>
                    </a:move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moveTo>
                      <a:pt x="103" y="117"/>
                    </a:moveTo>
                    <a:cubicBezTo>
                      <a:pt x="103" y="118"/>
                      <a:pt x="103" y="118"/>
                      <a:pt x="103" y="119"/>
                    </a:cubicBezTo>
                    <a:cubicBezTo>
                      <a:pt x="103" y="119"/>
                      <a:pt x="103" y="119"/>
                      <a:pt x="104" y="119"/>
                    </a:cubicBezTo>
                    <a:cubicBezTo>
                      <a:pt x="104" y="119"/>
                      <a:pt x="104" y="118"/>
                      <a:pt x="104" y="118"/>
                    </a:cubicBezTo>
                    <a:cubicBezTo>
                      <a:pt x="104" y="118"/>
                      <a:pt x="104" y="118"/>
                      <a:pt x="103" y="117"/>
                    </a:cubicBezTo>
                    <a:moveTo>
                      <a:pt x="108" y="117"/>
                    </a:moveTo>
                    <a:cubicBezTo>
                      <a:pt x="107" y="118"/>
                      <a:pt x="107" y="118"/>
                      <a:pt x="107" y="119"/>
                    </a:cubicBezTo>
                    <a:cubicBezTo>
                      <a:pt x="109" y="120"/>
                      <a:pt x="111" y="121"/>
                      <a:pt x="113" y="122"/>
                    </a:cubicBezTo>
                    <a:cubicBezTo>
                      <a:pt x="114" y="122"/>
                      <a:pt x="114" y="121"/>
                      <a:pt x="114" y="121"/>
                    </a:cubicBezTo>
                    <a:cubicBezTo>
                      <a:pt x="112" y="120"/>
                      <a:pt x="110" y="119"/>
                      <a:pt x="108" y="117"/>
                    </a:cubicBezTo>
                    <a:moveTo>
                      <a:pt x="141" y="117"/>
                    </a:moveTo>
                    <a:cubicBezTo>
                      <a:pt x="140" y="118"/>
                      <a:pt x="140" y="119"/>
                      <a:pt x="139" y="120"/>
                    </a:cubicBezTo>
                    <a:cubicBezTo>
                      <a:pt x="140" y="120"/>
                      <a:pt x="140" y="120"/>
                      <a:pt x="140" y="120"/>
                    </a:cubicBezTo>
                    <a:cubicBezTo>
                      <a:pt x="140" y="119"/>
                      <a:pt x="141" y="118"/>
                      <a:pt x="141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moveTo>
                      <a:pt x="37" y="117"/>
                    </a:moveTo>
                    <a:cubicBezTo>
                      <a:pt x="37" y="117"/>
                      <a:pt x="37" y="117"/>
                      <a:pt x="37" y="117"/>
                    </a:cubicBezTo>
                    <a:cubicBezTo>
                      <a:pt x="37" y="118"/>
                      <a:pt x="38" y="118"/>
                      <a:pt x="38" y="118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8" y="117"/>
                      <a:pt x="37" y="117"/>
                      <a:pt x="37" y="117"/>
                    </a:cubicBezTo>
                    <a:moveTo>
                      <a:pt x="125" y="117"/>
                    </a:moveTo>
                    <a:cubicBezTo>
                      <a:pt x="124" y="118"/>
                      <a:pt x="123" y="120"/>
                      <a:pt x="123" y="121"/>
                    </a:cubicBezTo>
                    <a:cubicBezTo>
                      <a:pt x="124" y="122"/>
                      <a:pt x="126" y="123"/>
                      <a:pt x="127" y="124"/>
                    </a:cubicBezTo>
                    <a:cubicBezTo>
                      <a:pt x="128" y="123"/>
                      <a:pt x="129" y="121"/>
                      <a:pt x="130" y="119"/>
                    </a:cubicBezTo>
                    <a:cubicBezTo>
                      <a:pt x="130" y="119"/>
                      <a:pt x="129" y="119"/>
                      <a:pt x="129" y="119"/>
                    </a:cubicBezTo>
                    <a:cubicBezTo>
                      <a:pt x="128" y="118"/>
                      <a:pt x="126" y="117"/>
                      <a:pt x="125" y="117"/>
                    </a:cubicBezTo>
                    <a:moveTo>
                      <a:pt x="124" y="116"/>
                    </a:moveTo>
                    <a:cubicBezTo>
                      <a:pt x="123" y="117"/>
                      <a:pt x="122" y="119"/>
                      <a:pt x="121" y="120"/>
                    </a:cubicBezTo>
                    <a:cubicBezTo>
                      <a:pt x="121" y="120"/>
                      <a:pt x="122" y="121"/>
                      <a:pt x="122" y="121"/>
                    </a:cubicBezTo>
                    <a:cubicBezTo>
                      <a:pt x="123" y="119"/>
                      <a:pt x="123" y="118"/>
                      <a:pt x="124" y="116"/>
                    </a:cubicBezTo>
                    <a:cubicBezTo>
                      <a:pt x="124" y="116"/>
                      <a:pt x="124" y="116"/>
                      <a:pt x="124" y="116"/>
                    </a:cubicBezTo>
                    <a:moveTo>
                      <a:pt x="139" y="116"/>
                    </a:moveTo>
                    <a:cubicBezTo>
                      <a:pt x="138" y="117"/>
                      <a:pt x="138" y="117"/>
                      <a:pt x="137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38" y="118"/>
                      <a:pt x="139" y="117"/>
                      <a:pt x="139" y="116"/>
                    </a:cubicBezTo>
                    <a:cubicBezTo>
                      <a:pt x="139" y="116"/>
                      <a:pt x="139" y="116"/>
                      <a:pt x="139" y="116"/>
                    </a:cubicBezTo>
                    <a:moveTo>
                      <a:pt x="52" y="116"/>
                    </a:moveTo>
                    <a:cubicBezTo>
                      <a:pt x="52" y="116"/>
                      <a:pt x="52" y="116"/>
                      <a:pt x="52" y="116"/>
                    </a:cubicBezTo>
                    <a:cubicBezTo>
                      <a:pt x="55" y="117"/>
                      <a:pt x="57" y="119"/>
                      <a:pt x="5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7" y="118"/>
                      <a:pt x="55" y="117"/>
                      <a:pt x="52" y="116"/>
                    </a:cubicBezTo>
                    <a:moveTo>
                      <a:pt x="156" y="116"/>
                    </a:moveTo>
                    <a:cubicBezTo>
                      <a:pt x="155" y="117"/>
                      <a:pt x="155" y="118"/>
                      <a:pt x="154" y="119"/>
                    </a:cubicBezTo>
                    <a:cubicBezTo>
                      <a:pt x="156" y="120"/>
                      <a:pt x="156" y="120"/>
                      <a:pt x="156" y="120"/>
                    </a:cubicBezTo>
                    <a:cubicBezTo>
                      <a:pt x="158" y="117"/>
                      <a:pt x="158" y="117"/>
                      <a:pt x="158" y="117"/>
                    </a:cubicBezTo>
                    <a:cubicBezTo>
                      <a:pt x="158" y="117"/>
                      <a:pt x="158" y="117"/>
                      <a:pt x="158" y="117"/>
                    </a:cubicBezTo>
                    <a:cubicBezTo>
                      <a:pt x="158" y="116"/>
                      <a:pt x="157" y="116"/>
                      <a:pt x="156" y="116"/>
                    </a:cubicBezTo>
                    <a:moveTo>
                      <a:pt x="105" y="116"/>
                    </a:moveTo>
                    <a:cubicBezTo>
                      <a:pt x="104" y="116"/>
                      <a:pt x="104" y="116"/>
                      <a:pt x="104" y="117"/>
                    </a:cubicBezTo>
                    <a:cubicBezTo>
                      <a:pt x="104" y="117"/>
                      <a:pt x="104" y="117"/>
                      <a:pt x="105" y="117"/>
                    </a:cubicBezTo>
                    <a:cubicBezTo>
                      <a:pt x="105" y="117"/>
                      <a:pt x="105" y="117"/>
                      <a:pt x="106" y="116"/>
                    </a:cubicBezTo>
                    <a:cubicBezTo>
                      <a:pt x="105" y="116"/>
                      <a:pt x="105" y="116"/>
                      <a:pt x="105" y="116"/>
                    </a:cubicBezTo>
                    <a:moveTo>
                      <a:pt x="49" y="114"/>
                    </a:move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50" y="114"/>
                      <a:pt x="50" y="115"/>
                    </a:cubicBezTo>
                    <a:cubicBezTo>
                      <a:pt x="50" y="114"/>
                      <a:pt x="50" y="114"/>
                      <a:pt x="50" y="114"/>
                    </a:cubicBezTo>
                    <a:cubicBezTo>
                      <a:pt x="50" y="114"/>
                      <a:pt x="49" y="114"/>
                      <a:pt x="49" y="114"/>
                    </a:cubicBezTo>
                    <a:moveTo>
                      <a:pt x="31" y="113"/>
                    </a:moveTo>
                    <a:cubicBezTo>
                      <a:pt x="31" y="113"/>
                      <a:pt x="31" y="114"/>
                      <a:pt x="31" y="114"/>
                    </a:cubicBezTo>
                    <a:cubicBezTo>
                      <a:pt x="31" y="114"/>
                      <a:pt x="32" y="114"/>
                      <a:pt x="32" y="114"/>
                    </a:cubicBezTo>
                    <a:cubicBezTo>
                      <a:pt x="32" y="114"/>
                      <a:pt x="32" y="114"/>
                      <a:pt x="32" y="114"/>
                    </a:cubicBezTo>
                    <a:cubicBezTo>
                      <a:pt x="32" y="114"/>
                      <a:pt x="32" y="114"/>
                      <a:pt x="31" y="113"/>
                    </a:cubicBezTo>
                    <a:moveTo>
                      <a:pt x="119" y="113"/>
                    </a:moveTo>
                    <a:cubicBezTo>
                      <a:pt x="118" y="115"/>
                      <a:pt x="118" y="116"/>
                      <a:pt x="117" y="117"/>
                    </a:cubicBezTo>
                    <a:cubicBezTo>
                      <a:pt x="118" y="118"/>
                      <a:pt x="120" y="119"/>
                      <a:pt x="121" y="120"/>
                    </a:cubicBezTo>
                    <a:cubicBezTo>
                      <a:pt x="122" y="119"/>
                      <a:pt x="123" y="117"/>
                      <a:pt x="124" y="116"/>
                    </a:cubicBezTo>
                    <a:cubicBezTo>
                      <a:pt x="122" y="115"/>
                      <a:pt x="121" y="114"/>
                      <a:pt x="119" y="113"/>
                    </a:cubicBezTo>
                    <a:moveTo>
                      <a:pt x="95" y="113"/>
                    </a:moveTo>
                    <a:cubicBezTo>
                      <a:pt x="95" y="113"/>
                      <a:pt x="95" y="114"/>
                      <a:pt x="94" y="114"/>
                    </a:cubicBezTo>
                    <a:cubicBezTo>
                      <a:pt x="97" y="115"/>
                      <a:pt x="99" y="117"/>
                      <a:pt x="102" y="118"/>
                    </a:cubicBezTo>
                    <a:cubicBezTo>
                      <a:pt x="102" y="118"/>
                      <a:pt x="102" y="117"/>
                      <a:pt x="103" y="117"/>
                    </a:cubicBezTo>
                    <a:cubicBezTo>
                      <a:pt x="100" y="116"/>
                      <a:pt x="98" y="114"/>
                      <a:pt x="95" y="113"/>
                    </a:cubicBezTo>
                    <a:moveTo>
                      <a:pt x="150" y="113"/>
                    </a:moveTo>
                    <a:cubicBezTo>
                      <a:pt x="149" y="114"/>
                      <a:pt x="148" y="115"/>
                      <a:pt x="148" y="116"/>
                    </a:cubicBezTo>
                    <a:cubicBezTo>
                      <a:pt x="150" y="117"/>
                      <a:pt x="150" y="117"/>
                      <a:pt x="150" y="117"/>
                    </a:cubicBezTo>
                    <a:cubicBezTo>
                      <a:pt x="150" y="116"/>
                      <a:pt x="151" y="115"/>
                      <a:pt x="151" y="115"/>
                    </a:cubicBezTo>
                    <a:cubicBezTo>
                      <a:pt x="152" y="114"/>
                      <a:pt x="152" y="114"/>
                      <a:pt x="152" y="114"/>
                    </a:cubicBezTo>
                    <a:cubicBezTo>
                      <a:pt x="151" y="113"/>
                      <a:pt x="151" y="113"/>
                      <a:pt x="150" y="113"/>
                    </a:cubicBezTo>
                    <a:moveTo>
                      <a:pt x="167" y="115"/>
                    </a:move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7" y="114"/>
                      <a:pt x="167" y="114"/>
                      <a:pt x="167" y="115"/>
                    </a:cubicBezTo>
                    <a:cubicBezTo>
                      <a:pt x="167" y="115"/>
                      <a:pt x="167" y="115"/>
                      <a:pt x="167" y="115"/>
                    </a:cubicBezTo>
                    <a:cubicBezTo>
                      <a:pt x="167" y="115"/>
                      <a:pt x="167" y="115"/>
                      <a:pt x="167" y="115"/>
                    </a:cubicBezTo>
                    <a:cubicBezTo>
                      <a:pt x="167" y="115"/>
                      <a:pt x="167" y="115"/>
                      <a:pt x="167" y="115"/>
                    </a:cubicBezTo>
                    <a:moveTo>
                      <a:pt x="166" y="112"/>
                    </a:moveTo>
                    <a:cubicBezTo>
                      <a:pt x="165" y="113"/>
                      <a:pt x="165" y="113"/>
                      <a:pt x="165" y="113"/>
                    </a:cubicBezTo>
                    <a:cubicBezTo>
                      <a:pt x="164" y="114"/>
                      <a:pt x="164" y="114"/>
                      <a:pt x="163" y="115"/>
                    </a:cubicBezTo>
                    <a:cubicBezTo>
                      <a:pt x="163" y="115"/>
                      <a:pt x="163" y="115"/>
                      <a:pt x="163" y="115"/>
                    </a:cubicBezTo>
                    <a:cubicBezTo>
                      <a:pt x="165" y="116"/>
                      <a:pt x="167" y="117"/>
                      <a:pt x="168" y="118"/>
                    </a:cubicBezTo>
                    <a:cubicBezTo>
                      <a:pt x="170" y="116"/>
                      <a:pt x="170" y="116"/>
                      <a:pt x="170" y="116"/>
                    </a:cubicBezTo>
                    <a:cubicBezTo>
                      <a:pt x="170" y="115"/>
                      <a:pt x="170" y="115"/>
                      <a:pt x="170" y="115"/>
                    </a:cubicBezTo>
                    <a:cubicBezTo>
                      <a:pt x="170" y="115"/>
                      <a:pt x="170" y="115"/>
                      <a:pt x="170" y="115"/>
                    </a:cubicBezTo>
                    <a:cubicBezTo>
                      <a:pt x="166" y="112"/>
                      <a:pt x="166" y="112"/>
                      <a:pt x="166" y="112"/>
                    </a:cubicBezTo>
                    <a:moveTo>
                      <a:pt x="28" y="111"/>
                    </a:moveTo>
                    <a:cubicBezTo>
                      <a:pt x="28" y="112"/>
                      <a:pt x="28" y="112"/>
                      <a:pt x="28" y="112"/>
                    </a:cubicBezTo>
                    <a:cubicBezTo>
                      <a:pt x="29" y="112"/>
                      <a:pt x="29" y="112"/>
                      <a:pt x="29" y="113"/>
                    </a:cubicBezTo>
                    <a:cubicBezTo>
                      <a:pt x="30" y="113"/>
                      <a:pt x="30" y="112"/>
                      <a:pt x="30" y="112"/>
                    </a:cubicBezTo>
                    <a:cubicBezTo>
                      <a:pt x="29" y="112"/>
                      <a:pt x="29" y="112"/>
                      <a:pt x="28" y="111"/>
                    </a:cubicBezTo>
                    <a:moveTo>
                      <a:pt x="78" y="111"/>
                    </a:moveTo>
                    <a:cubicBezTo>
                      <a:pt x="77" y="112"/>
                      <a:pt x="77" y="112"/>
                      <a:pt x="77" y="112"/>
                    </a:cubicBezTo>
                    <a:cubicBezTo>
                      <a:pt x="77" y="112"/>
                      <a:pt x="77" y="112"/>
                      <a:pt x="77" y="113"/>
                    </a:cubicBezTo>
                    <a:cubicBezTo>
                      <a:pt x="79" y="114"/>
                      <a:pt x="82" y="116"/>
                      <a:pt x="84" y="117"/>
                    </a:cubicBezTo>
                    <a:cubicBezTo>
                      <a:pt x="85" y="117"/>
                      <a:pt x="85" y="116"/>
                      <a:pt x="85" y="116"/>
                    </a:cubicBezTo>
                    <a:cubicBezTo>
                      <a:pt x="83" y="114"/>
                      <a:pt x="80" y="113"/>
                      <a:pt x="78" y="111"/>
                    </a:cubicBezTo>
                    <a:moveTo>
                      <a:pt x="147" y="111"/>
                    </a:moveTo>
                    <a:cubicBezTo>
                      <a:pt x="146" y="112"/>
                      <a:pt x="145" y="113"/>
                      <a:pt x="145" y="115"/>
                    </a:cubicBezTo>
                    <a:cubicBezTo>
                      <a:pt x="145" y="115"/>
                      <a:pt x="145" y="115"/>
                      <a:pt x="145" y="115"/>
                    </a:cubicBezTo>
                    <a:cubicBezTo>
                      <a:pt x="146" y="114"/>
                      <a:pt x="147" y="113"/>
                      <a:pt x="147" y="111"/>
                    </a:cubicBezTo>
                    <a:cubicBezTo>
                      <a:pt x="147" y="111"/>
                      <a:pt x="147" y="111"/>
                      <a:pt x="147" y="111"/>
                    </a:cubicBezTo>
                    <a:moveTo>
                      <a:pt x="28" y="111"/>
                    </a:moveTo>
                    <a:cubicBezTo>
                      <a:pt x="28" y="111"/>
                      <a:pt x="27" y="111"/>
                      <a:pt x="27" y="111"/>
                    </a:cubicBezTo>
                    <a:cubicBezTo>
                      <a:pt x="28" y="111"/>
                      <a:pt x="28" y="112"/>
                      <a:pt x="28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28" y="111"/>
                      <a:pt x="28" y="111"/>
                      <a:pt x="28" y="111"/>
                    </a:cubicBezTo>
                    <a:moveTo>
                      <a:pt x="96" y="111"/>
                    </a:moveTo>
                    <a:cubicBezTo>
                      <a:pt x="96" y="111"/>
                      <a:pt x="96" y="111"/>
                      <a:pt x="96" y="111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101" y="114"/>
                      <a:pt x="98" y="112"/>
                      <a:pt x="96" y="111"/>
                    </a:cubicBezTo>
                    <a:cubicBezTo>
                      <a:pt x="96" y="111"/>
                      <a:pt x="96" y="112"/>
                      <a:pt x="95" y="112"/>
                    </a:cubicBezTo>
                    <a:cubicBezTo>
                      <a:pt x="98" y="114"/>
                      <a:pt x="100" y="115"/>
                      <a:pt x="103" y="116"/>
                    </a:cubicBezTo>
                    <a:cubicBezTo>
                      <a:pt x="103" y="116"/>
                      <a:pt x="103" y="116"/>
                      <a:pt x="104" y="115"/>
                    </a:cubicBezTo>
                    <a:cubicBezTo>
                      <a:pt x="101" y="114"/>
                      <a:pt x="99" y="112"/>
                      <a:pt x="96" y="111"/>
                    </a:cubicBezTo>
                    <a:moveTo>
                      <a:pt x="44" y="111"/>
                    </a:moveTo>
                    <a:cubicBezTo>
                      <a:pt x="44" y="111"/>
                      <a:pt x="44" y="111"/>
                      <a:pt x="44" y="111"/>
                    </a:cubicBezTo>
                    <a:cubicBezTo>
                      <a:pt x="45" y="112"/>
                      <a:pt x="47" y="112"/>
                      <a:pt x="48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7" y="112"/>
                      <a:pt x="45" y="111"/>
                      <a:pt x="44" y="111"/>
                    </a:cubicBezTo>
                    <a:moveTo>
                      <a:pt x="146" y="111"/>
                    </a:moveTo>
                    <a:cubicBezTo>
                      <a:pt x="145" y="112"/>
                      <a:pt x="144" y="113"/>
                      <a:pt x="143" y="114"/>
                    </a:cubicBezTo>
                    <a:cubicBezTo>
                      <a:pt x="144" y="115"/>
                      <a:pt x="144" y="115"/>
                      <a:pt x="144" y="115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46" y="111"/>
                      <a:pt x="146" y="111"/>
                      <a:pt x="146" y="111"/>
                    </a:cubicBezTo>
                    <a:moveTo>
                      <a:pt x="27" y="110"/>
                    </a:moveTo>
                    <a:cubicBezTo>
                      <a:pt x="27" y="111"/>
                      <a:pt x="27" y="111"/>
                      <a:pt x="26" y="111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1"/>
                      <a:pt x="27" y="111"/>
                      <a:pt x="27" y="110"/>
                    </a:cubicBezTo>
                    <a:moveTo>
                      <a:pt x="145" y="110"/>
                    </a:moveTo>
                    <a:cubicBezTo>
                      <a:pt x="144" y="111"/>
                      <a:pt x="144" y="113"/>
                      <a:pt x="143" y="114"/>
                    </a:cubicBezTo>
                    <a:cubicBezTo>
                      <a:pt x="143" y="114"/>
                      <a:pt x="143" y="114"/>
                      <a:pt x="143" y="114"/>
                    </a:cubicBezTo>
                    <a:cubicBezTo>
                      <a:pt x="144" y="113"/>
                      <a:pt x="145" y="112"/>
                      <a:pt x="145" y="110"/>
                    </a:cubicBezTo>
                    <a:cubicBezTo>
                      <a:pt x="145" y="110"/>
                      <a:pt x="145" y="110"/>
                      <a:pt x="145" y="110"/>
                    </a:cubicBezTo>
                    <a:moveTo>
                      <a:pt x="129" y="110"/>
                    </a:moveTo>
                    <a:cubicBezTo>
                      <a:pt x="129" y="111"/>
                      <a:pt x="128" y="111"/>
                      <a:pt x="128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33" y="115"/>
                      <a:pt x="133" y="115"/>
                      <a:pt x="133" y="115"/>
                    </a:cubicBezTo>
                    <a:cubicBezTo>
                      <a:pt x="133" y="115"/>
                      <a:pt x="133" y="114"/>
                      <a:pt x="134" y="113"/>
                    </a:cubicBezTo>
                    <a:cubicBezTo>
                      <a:pt x="132" y="112"/>
                      <a:pt x="131" y="111"/>
                      <a:pt x="129" y="110"/>
                    </a:cubicBezTo>
                    <a:moveTo>
                      <a:pt x="79" y="110"/>
                    </a:moveTo>
                    <a:cubicBezTo>
                      <a:pt x="78" y="110"/>
                      <a:pt x="78" y="110"/>
                      <a:pt x="78" y="110"/>
                    </a:cubicBezTo>
                    <a:cubicBezTo>
                      <a:pt x="81" y="112"/>
                      <a:pt x="83" y="113"/>
                      <a:pt x="86" y="115"/>
                    </a:cubicBezTo>
                    <a:cubicBezTo>
                      <a:pt x="86" y="115"/>
                      <a:pt x="86" y="114"/>
                      <a:pt x="86" y="114"/>
                    </a:cubicBezTo>
                    <a:cubicBezTo>
                      <a:pt x="84" y="113"/>
                      <a:pt x="81" y="111"/>
                      <a:pt x="79" y="110"/>
                    </a:cubicBezTo>
                    <a:moveTo>
                      <a:pt x="56" y="109"/>
                    </a:moveTo>
                    <a:cubicBezTo>
                      <a:pt x="56" y="110"/>
                      <a:pt x="56" y="110"/>
                      <a:pt x="56" y="110"/>
                    </a:cubicBezTo>
                    <a:cubicBezTo>
                      <a:pt x="58" y="111"/>
                      <a:pt x="60" y="113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1" y="112"/>
                      <a:pt x="58" y="111"/>
                      <a:pt x="56" y="109"/>
                    </a:cubicBezTo>
                    <a:moveTo>
                      <a:pt x="112" y="109"/>
                    </a:moveTo>
                    <a:cubicBezTo>
                      <a:pt x="112" y="111"/>
                      <a:pt x="111" y="112"/>
                      <a:pt x="110" y="113"/>
                    </a:cubicBezTo>
                    <a:cubicBezTo>
                      <a:pt x="112" y="115"/>
                      <a:pt x="114" y="116"/>
                      <a:pt x="116" y="117"/>
                    </a:cubicBezTo>
                    <a:cubicBezTo>
                      <a:pt x="117" y="116"/>
                      <a:pt x="118" y="114"/>
                      <a:pt x="119" y="113"/>
                    </a:cubicBezTo>
                    <a:cubicBezTo>
                      <a:pt x="117" y="112"/>
                      <a:pt x="115" y="111"/>
                      <a:pt x="112" y="109"/>
                    </a:cubicBezTo>
                    <a:moveTo>
                      <a:pt x="42" y="109"/>
                    </a:moveTo>
                    <a:cubicBezTo>
                      <a:pt x="42" y="109"/>
                      <a:pt x="42" y="109"/>
                      <a:pt x="41" y="109"/>
                    </a:cubicBezTo>
                    <a:cubicBezTo>
                      <a:pt x="42" y="110"/>
                      <a:pt x="42" y="110"/>
                      <a:pt x="43" y="110"/>
                    </a:cubicBezTo>
                    <a:cubicBezTo>
                      <a:pt x="43" y="110"/>
                      <a:pt x="43" y="110"/>
                      <a:pt x="43" y="110"/>
                    </a:cubicBezTo>
                    <a:cubicBezTo>
                      <a:pt x="43" y="110"/>
                      <a:pt x="42" y="109"/>
                      <a:pt x="42" y="109"/>
                    </a:cubicBezTo>
                    <a:moveTo>
                      <a:pt x="143" y="109"/>
                    </a:moveTo>
                    <a:cubicBezTo>
                      <a:pt x="142" y="110"/>
                      <a:pt x="141" y="111"/>
                      <a:pt x="141" y="113"/>
                    </a:cubicBezTo>
                    <a:cubicBezTo>
                      <a:pt x="141" y="113"/>
                      <a:pt x="141" y="113"/>
                      <a:pt x="141" y="113"/>
                    </a:cubicBezTo>
                    <a:cubicBezTo>
                      <a:pt x="142" y="112"/>
                      <a:pt x="143" y="111"/>
                      <a:pt x="143" y="110"/>
                    </a:cubicBezTo>
                    <a:cubicBezTo>
                      <a:pt x="143" y="109"/>
                      <a:pt x="143" y="109"/>
                      <a:pt x="143" y="109"/>
                    </a:cubicBezTo>
                    <a:moveTo>
                      <a:pt x="160" y="108"/>
                    </a:moveTo>
                    <a:cubicBezTo>
                      <a:pt x="160" y="109"/>
                      <a:pt x="159" y="111"/>
                      <a:pt x="158" y="112"/>
                    </a:cubicBezTo>
                    <a:cubicBezTo>
                      <a:pt x="160" y="113"/>
                      <a:pt x="160" y="113"/>
                      <a:pt x="160" y="113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0" y="108"/>
                      <a:pt x="160" y="108"/>
                      <a:pt x="160" y="108"/>
                    </a:cubicBezTo>
                    <a:moveTo>
                      <a:pt x="57" y="107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59" y="109"/>
                      <a:pt x="60" y="110"/>
                      <a:pt x="62" y="111"/>
                    </a:cubicBezTo>
                    <a:cubicBezTo>
                      <a:pt x="62" y="111"/>
                      <a:pt x="63" y="112"/>
                      <a:pt x="64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0"/>
                      <a:pt x="60" y="109"/>
                      <a:pt x="57" y="107"/>
                    </a:cubicBezTo>
                    <a:moveTo>
                      <a:pt x="109" y="107"/>
                    </a:moveTo>
                    <a:cubicBezTo>
                      <a:pt x="108" y="109"/>
                      <a:pt x="108" y="110"/>
                      <a:pt x="107" y="111"/>
                    </a:cubicBezTo>
                    <a:cubicBezTo>
                      <a:pt x="107" y="112"/>
                      <a:pt x="108" y="112"/>
                      <a:pt x="108" y="112"/>
                    </a:cubicBezTo>
                    <a:cubicBezTo>
                      <a:pt x="109" y="111"/>
                      <a:pt x="110" y="109"/>
                      <a:pt x="110" y="108"/>
                    </a:cubicBezTo>
                    <a:cubicBezTo>
                      <a:pt x="110" y="108"/>
                      <a:pt x="110" y="108"/>
                      <a:pt x="109" y="107"/>
                    </a:cubicBezTo>
                    <a:moveTo>
                      <a:pt x="53" y="107"/>
                    </a:moveTo>
                    <a:cubicBezTo>
                      <a:pt x="53" y="107"/>
                      <a:pt x="52" y="108"/>
                      <a:pt x="52" y="108"/>
                    </a:cubicBezTo>
                    <a:cubicBezTo>
                      <a:pt x="53" y="108"/>
                      <a:pt x="53" y="108"/>
                      <a:pt x="54" y="109"/>
                    </a:cubicBezTo>
                    <a:cubicBezTo>
                      <a:pt x="54" y="108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moveTo>
                      <a:pt x="123" y="107"/>
                    </a:moveTo>
                    <a:cubicBezTo>
                      <a:pt x="123" y="107"/>
                      <a:pt x="122" y="108"/>
                      <a:pt x="122" y="109"/>
                    </a:cubicBezTo>
                    <a:cubicBezTo>
                      <a:pt x="127" y="112"/>
                      <a:pt x="127" y="112"/>
                      <a:pt x="127" y="112"/>
                    </a:cubicBezTo>
                    <a:cubicBezTo>
                      <a:pt x="127" y="111"/>
                      <a:pt x="127" y="111"/>
                      <a:pt x="128" y="110"/>
                    </a:cubicBezTo>
                    <a:cubicBezTo>
                      <a:pt x="127" y="110"/>
                      <a:pt x="127" y="111"/>
                      <a:pt x="127" y="112"/>
                    </a:cubicBezTo>
                    <a:cubicBezTo>
                      <a:pt x="127" y="112"/>
                      <a:pt x="127" y="112"/>
                      <a:pt x="127" y="112"/>
                    </a:cubicBezTo>
                    <a:cubicBezTo>
                      <a:pt x="127" y="111"/>
                      <a:pt x="128" y="110"/>
                      <a:pt x="128" y="109"/>
                    </a:cubicBezTo>
                    <a:cubicBezTo>
                      <a:pt x="127" y="108"/>
                      <a:pt x="125" y="107"/>
                      <a:pt x="123" y="107"/>
                    </a:cubicBezTo>
                    <a:moveTo>
                      <a:pt x="36" y="106"/>
                    </a:moveTo>
                    <a:cubicBezTo>
                      <a:pt x="36" y="106"/>
                      <a:pt x="36" y="106"/>
                      <a:pt x="36" y="106"/>
                    </a:cubicBezTo>
                    <a:cubicBezTo>
                      <a:pt x="36" y="106"/>
                      <a:pt x="37" y="106"/>
                      <a:pt x="37" y="107"/>
                    </a:cubicBezTo>
                    <a:cubicBezTo>
                      <a:pt x="37" y="107"/>
                      <a:pt x="37" y="107"/>
                      <a:pt x="37" y="106"/>
                    </a:cubicBezTo>
                    <a:cubicBezTo>
                      <a:pt x="37" y="106"/>
                      <a:pt x="36" y="106"/>
                      <a:pt x="36" y="106"/>
                    </a:cubicBezTo>
                    <a:moveTo>
                      <a:pt x="19" y="106"/>
                    </a:move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6"/>
                      <a:pt x="19" y="106"/>
                      <a:pt x="19" y="106"/>
                    </a:cubicBezTo>
                    <a:moveTo>
                      <a:pt x="54" y="105"/>
                    </a:moveTo>
                    <a:cubicBezTo>
                      <a:pt x="54" y="105"/>
                      <a:pt x="54" y="106"/>
                      <a:pt x="53" y="106"/>
                    </a:cubicBezTo>
                    <a:cubicBezTo>
                      <a:pt x="54" y="106"/>
                      <a:pt x="54" y="106"/>
                      <a:pt x="55" y="107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moveTo>
                      <a:pt x="81" y="105"/>
                    </a:moveTo>
                    <a:cubicBezTo>
                      <a:pt x="81" y="106"/>
                      <a:pt x="81" y="106"/>
                      <a:pt x="81" y="106"/>
                    </a:cubicBezTo>
                    <a:cubicBezTo>
                      <a:pt x="83" y="108"/>
                      <a:pt x="86" y="109"/>
                      <a:pt x="88" y="111"/>
                    </a:cubicBezTo>
                    <a:cubicBezTo>
                      <a:pt x="89" y="110"/>
                      <a:pt x="89" y="110"/>
                      <a:pt x="89" y="110"/>
                    </a:cubicBezTo>
                    <a:cubicBezTo>
                      <a:pt x="86" y="108"/>
                      <a:pt x="84" y="107"/>
                      <a:pt x="81" y="105"/>
                    </a:cubicBezTo>
                    <a:moveTo>
                      <a:pt x="155" y="105"/>
                    </a:moveTo>
                    <a:cubicBezTo>
                      <a:pt x="154" y="106"/>
                      <a:pt x="154" y="107"/>
                      <a:pt x="153" y="108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5" y="109"/>
                      <a:pt x="156" y="107"/>
                      <a:pt x="157" y="106"/>
                    </a:cubicBezTo>
                    <a:cubicBezTo>
                      <a:pt x="155" y="105"/>
                      <a:pt x="155" y="105"/>
                      <a:pt x="155" y="105"/>
                    </a:cubicBezTo>
                    <a:moveTo>
                      <a:pt x="48" y="104"/>
                    </a:moveTo>
                    <a:cubicBezTo>
                      <a:pt x="48" y="104"/>
                      <a:pt x="48" y="105"/>
                      <a:pt x="47" y="105"/>
                    </a:cubicBezTo>
                    <a:cubicBezTo>
                      <a:pt x="49" y="106"/>
                      <a:pt x="50" y="106"/>
                      <a:pt x="51" y="107"/>
                    </a:cubicBezTo>
                    <a:cubicBezTo>
                      <a:pt x="52" y="107"/>
                      <a:pt x="52" y="107"/>
                      <a:pt x="52" y="107"/>
                    </a:cubicBezTo>
                    <a:cubicBezTo>
                      <a:pt x="50" y="106"/>
                      <a:pt x="49" y="105"/>
                      <a:pt x="48" y="104"/>
                    </a:cubicBezTo>
                    <a:moveTo>
                      <a:pt x="133" y="104"/>
                    </a:moveTo>
                    <a:cubicBezTo>
                      <a:pt x="132" y="105"/>
                      <a:pt x="131" y="106"/>
                      <a:pt x="131" y="108"/>
                    </a:cubicBezTo>
                    <a:cubicBezTo>
                      <a:pt x="136" y="110"/>
                      <a:pt x="136" y="110"/>
                      <a:pt x="136" y="110"/>
                    </a:cubicBezTo>
                    <a:cubicBezTo>
                      <a:pt x="136" y="109"/>
                      <a:pt x="137" y="108"/>
                      <a:pt x="138" y="107"/>
                    </a:cubicBezTo>
                    <a:cubicBezTo>
                      <a:pt x="136" y="106"/>
                      <a:pt x="134" y="105"/>
                      <a:pt x="133" y="104"/>
                    </a:cubicBezTo>
                    <a:moveTo>
                      <a:pt x="17" y="104"/>
                    </a:moveTo>
                    <a:cubicBezTo>
                      <a:pt x="17" y="104"/>
                      <a:pt x="16" y="104"/>
                      <a:pt x="16" y="105"/>
                    </a:cubicBezTo>
                    <a:cubicBezTo>
                      <a:pt x="17" y="105"/>
                      <a:pt x="18" y="105"/>
                      <a:pt x="19" y="106"/>
                    </a:cubicBezTo>
                    <a:cubicBezTo>
                      <a:pt x="19" y="106"/>
                      <a:pt x="19" y="106"/>
                      <a:pt x="19" y="105"/>
                    </a:cubicBezTo>
                    <a:cubicBezTo>
                      <a:pt x="18" y="105"/>
                      <a:pt x="17" y="105"/>
                      <a:pt x="17" y="104"/>
                    </a:cubicBezTo>
                    <a:moveTo>
                      <a:pt x="59" y="104"/>
                    </a:moveTo>
                    <a:cubicBezTo>
                      <a:pt x="59" y="104"/>
                      <a:pt x="59" y="104"/>
                      <a:pt x="59" y="104"/>
                    </a:cubicBezTo>
                    <a:cubicBezTo>
                      <a:pt x="60" y="105"/>
                      <a:pt x="61" y="105"/>
                      <a:pt x="62" y="106"/>
                    </a:cubicBezTo>
                    <a:cubicBezTo>
                      <a:pt x="61" y="105"/>
                      <a:pt x="60" y="105"/>
                      <a:pt x="59" y="104"/>
                    </a:cubicBezTo>
                    <a:moveTo>
                      <a:pt x="33" y="104"/>
                    </a:moveTo>
                    <a:cubicBezTo>
                      <a:pt x="33" y="104"/>
                      <a:pt x="33" y="104"/>
                      <a:pt x="33" y="104"/>
                    </a:cubicBezTo>
                    <a:cubicBezTo>
                      <a:pt x="33" y="104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4"/>
                      <a:pt x="33" y="104"/>
                      <a:pt x="33" y="104"/>
                    </a:cubicBezTo>
                    <a:moveTo>
                      <a:pt x="32" y="103"/>
                    </a:moveTo>
                    <a:cubicBezTo>
                      <a:pt x="32" y="103"/>
                      <a:pt x="32" y="103"/>
                      <a:pt x="32" y="104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2" y="104"/>
                      <a:pt x="32" y="103"/>
                      <a:pt x="32" y="103"/>
                    </a:cubicBezTo>
                    <a:moveTo>
                      <a:pt x="82" y="103"/>
                    </a:moveTo>
                    <a:cubicBezTo>
                      <a:pt x="82" y="104"/>
                      <a:pt x="82" y="104"/>
                      <a:pt x="82" y="104"/>
                    </a:cubicBezTo>
                    <a:cubicBezTo>
                      <a:pt x="84" y="106"/>
                      <a:pt x="87" y="107"/>
                      <a:pt x="90" y="109"/>
                    </a:cubicBezTo>
                    <a:cubicBezTo>
                      <a:pt x="90" y="109"/>
                      <a:pt x="90" y="108"/>
                      <a:pt x="90" y="108"/>
                    </a:cubicBezTo>
                    <a:cubicBezTo>
                      <a:pt x="88" y="106"/>
                      <a:pt x="85" y="105"/>
                      <a:pt x="82" y="103"/>
                    </a:cubicBezTo>
                    <a:moveTo>
                      <a:pt x="15" y="103"/>
                    </a:moveTo>
                    <a:cubicBezTo>
                      <a:pt x="15" y="103"/>
                      <a:pt x="15" y="103"/>
                      <a:pt x="15" y="104"/>
                    </a:cubicBezTo>
                    <a:cubicBezTo>
                      <a:pt x="15" y="104"/>
                      <a:pt x="16" y="104"/>
                      <a:pt x="16" y="104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16" y="104"/>
                      <a:pt x="16" y="103"/>
                      <a:pt x="15" y="103"/>
                    </a:cubicBezTo>
                    <a:moveTo>
                      <a:pt x="82" y="103"/>
                    </a:moveTo>
                    <a:cubicBezTo>
                      <a:pt x="82" y="103"/>
                      <a:pt x="82" y="103"/>
                      <a:pt x="82" y="103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88" y="106"/>
                      <a:pt x="85" y="105"/>
                      <a:pt x="82" y="103"/>
                    </a:cubicBezTo>
                    <a:moveTo>
                      <a:pt x="31" y="103"/>
                    </a:move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3"/>
                      <a:pt x="31" y="103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moveTo>
                      <a:pt x="45" y="103"/>
                    </a:moveTo>
                    <a:cubicBezTo>
                      <a:pt x="45" y="103"/>
                      <a:pt x="45" y="103"/>
                      <a:pt x="45" y="103"/>
                    </a:cubicBezTo>
                    <a:cubicBezTo>
                      <a:pt x="46" y="104"/>
                      <a:pt x="46" y="104"/>
                      <a:pt x="47" y="104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46" y="103"/>
                      <a:pt x="46" y="103"/>
                      <a:pt x="45" y="103"/>
                    </a:cubicBezTo>
                    <a:moveTo>
                      <a:pt x="101" y="103"/>
                    </a:moveTo>
                    <a:cubicBezTo>
                      <a:pt x="100" y="104"/>
                      <a:pt x="100" y="105"/>
                      <a:pt x="99" y="106"/>
                    </a:cubicBezTo>
                    <a:cubicBezTo>
                      <a:pt x="101" y="108"/>
                      <a:pt x="104" y="109"/>
                      <a:pt x="106" y="111"/>
                    </a:cubicBezTo>
                    <a:cubicBezTo>
                      <a:pt x="107" y="110"/>
                      <a:pt x="108" y="108"/>
                      <a:pt x="109" y="107"/>
                    </a:cubicBezTo>
                    <a:cubicBezTo>
                      <a:pt x="106" y="106"/>
                      <a:pt x="104" y="104"/>
                      <a:pt x="101" y="103"/>
                    </a:cubicBezTo>
                    <a:moveTo>
                      <a:pt x="49" y="102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50" y="104"/>
                      <a:pt x="51" y="104"/>
                      <a:pt x="53" y="10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2" y="104"/>
                      <a:pt x="50" y="103"/>
                      <a:pt x="49" y="102"/>
                    </a:cubicBezTo>
                    <a:moveTo>
                      <a:pt x="151" y="102"/>
                    </a:moveTo>
                    <a:cubicBezTo>
                      <a:pt x="150" y="103"/>
                      <a:pt x="149" y="105"/>
                      <a:pt x="149" y="106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05"/>
                      <a:pt x="150" y="105"/>
                      <a:pt x="150" y="105"/>
                    </a:cubicBezTo>
                    <a:cubicBezTo>
                      <a:pt x="150" y="105"/>
                      <a:pt x="150" y="106"/>
                      <a:pt x="149" y="106"/>
                    </a:cubicBezTo>
                    <a:cubicBezTo>
                      <a:pt x="150" y="107"/>
                      <a:pt x="150" y="107"/>
                      <a:pt x="150" y="107"/>
                    </a:cubicBezTo>
                    <a:cubicBezTo>
                      <a:pt x="151" y="106"/>
                      <a:pt x="151" y="104"/>
                      <a:pt x="152" y="103"/>
                    </a:cubicBezTo>
                    <a:cubicBezTo>
                      <a:pt x="151" y="102"/>
                      <a:pt x="151" y="102"/>
                      <a:pt x="151" y="102"/>
                    </a:cubicBezTo>
                    <a:moveTo>
                      <a:pt x="117" y="102"/>
                    </a:moveTo>
                    <a:cubicBezTo>
                      <a:pt x="116" y="103"/>
                      <a:pt x="116" y="104"/>
                      <a:pt x="115" y="105"/>
                    </a:cubicBezTo>
                    <a:cubicBezTo>
                      <a:pt x="122" y="109"/>
                      <a:pt x="122" y="109"/>
                      <a:pt x="122" y="109"/>
                    </a:cubicBezTo>
                    <a:cubicBezTo>
                      <a:pt x="122" y="108"/>
                      <a:pt x="123" y="107"/>
                      <a:pt x="123" y="106"/>
                    </a:cubicBezTo>
                    <a:cubicBezTo>
                      <a:pt x="121" y="105"/>
                      <a:pt x="119" y="104"/>
                      <a:pt x="117" y="103"/>
                    </a:cubicBezTo>
                    <a:cubicBezTo>
                      <a:pt x="117" y="103"/>
                      <a:pt x="117" y="102"/>
                      <a:pt x="117" y="102"/>
                    </a:cubicBezTo>
                    <a:moveTo>
                      <a:pt x="150" y="102"/>
                    </a:moveTo>
                    <a:cubicBezTo>
                      <a:pt x="149" y="103"/>
                      <a:pt x="149" y="104"/>
                      <a:pt x="148" y="105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9" y="104"/>
                      <a:pt x="150" y="103"/>
                      <a:pt x="150" y="102"/>
                    </a:cubicBezTo>
                    <a:cubicBezTo>
                      <a:pt x="150" y="102"/>
                      <a:pt x="150" y="102"/>
                      <a:pt x="150" y="102"/>
                    </a:cubicBezTo>
                    <a:moveTo>
                      <a:pt x="56" y="102"/>
                    </a:move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2"/>
                      <a:pt x="57" y="102"/>
                      <a:pt x="57" y="103"/>
                    </a:cubicBezTo>
                    <a:cubicBezTo>
                      <a:pt x="57" y="103"/>
                      <a:pt x="57" y="103"/>
                      <a:pt x="57" y="103"/>
                    </a:cubicBezTo>
                    <a:cubicBezTo>
                      <a:pt x="57" y="102"/>
                      <a:pt x="56" y="102"/>
                      <a:pt x="56" y="102"/>
                    </a:cubicBezTo>
                    <a:moveTo>
                      <a:pt x="61" y="101"/>
                    </a:moveTo>
                    <a:cubicBezTo>
                      <a:pt x="61" y="102"/>
                      <a:pt x="60" y="102"/>
                      <a:pt x="60" y="103"/>
                    </a:cubicBezTo>
                    <a:cubicBezTo>
                      <a:pt x="62" y="104"/>
                      <a:pt x="65" y="105"/>
                      <a:pt x="67" y="107"/>
                    </a:cubicBezTo>
                    <a:cubicBezTo>
                      <a:pt x="67" y="106"/>
                      <a:pt x="68" y="106"/>
                      <a:pt x="68" y="105"/>
                    </a:cubicBezTo>
                    <a:cubicBezTo>
                      <a:pt x="67" y="105"/>
                      <a:pt x="66" y="104"/>
                      <a:pt x="66" y="104"/>
                    </a:cubicBezTo>
                    <a:cubicBezTo>
                      <a:pt x="64" y="103"/>
                      <a:pt x="63" y="102"/>
                      <a:pt x="61" y="101"/>
                    </a:cubicBezTo>
                    <a:moveTo>
                      <a:pt x="127" y="101"/>
                    </a:moveTo>
                    <a:cubicBezTo>
                      <a:pt x="126" y="102"/>
                      <a:pt x="125" y="103"/>
                      <a:pt x="125" y="105"/>
                    </a:cubicBezTo>
                    <a:cubicBezTo>
                      <a:pt x="125" y="105"/>
                      <a:pt x="125" y="105"/>
                      <a:pt x="126" y="105"/>
                    </a:cubicBezTo>
                    <a:cubicBezTo>
                      <a:pt x="130" y="107"/>
                      <a:pt x="130" y="107"/>
                      <a:pt x="130" y="107"/>
                    </a:cubicBezTo>
                    <a:cubicBezTo>
                      <a:pt x="130" y="106"/>
                      <a:pt x="131" y="105"/>
                      <a:pt x="131" y="104"/>
                    </a:cubicBezTo>
                    <a:cubicBezTo>
                      <a:pt x="131" y="104"/>
                      <a:pt x="131" y="104"/>
                      <a:pt x="132" y="104"/>
                    </a:cubicBezTo>
                    <a:cubicBezTo>
                      <a:pt x="130" y="103"/>
                      <a:pt x="128" y="102"/>
                      <a:pt x="127" y="101"/>
                    </a:cubicBezTo>
                    <a:moveTo>
                      <a:pt x="46" y="101"/>
                    </a:moveTo>
                    <a:cubicBezTo>
                      <a:pt x="46" y="101"/>
                      <a:pt x="46" y="101"/>
                      <a:pt x="46" y="101"/>
                    </a:cubicBezTo>
                    <a:cubicBezTo>
                      <a:pt x="47" y="102"/>
                      <a:pt x="47" y="102"/>
                      <a:pt x="48" y="102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47" y="102"/>
                      <a:pt x="47" y="101"/>
                      <a:pt x="46" y="101"/>
                    </a:cubicBezTo>
                    <a:moveTo>
                      <a:pt x="148" y="100"/>
                    </a:moveTo>
                    <a:cubicBezTo>
                      <a:pt x="147" y="102"/>
                      <a:pt x="146" y="103"/>
                      <a:pt x="146" y="104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7" y="103"/>
                      <a:pt x="148" y="102"/>
                      <a:pt x="149" y="101"/>
                    </a:cubicBezTo>
                    <a:cubicBezTo>
                      <a:pt x="148" y="100"/>
                      <a:pt x="148" y="100"/>
                      <a:pt x="148" y="100"/>
                    </a:cubicBezTo>
                    <a:moveTo>
                      <a:pt x="113" y="100"/>
                    </a:moveTo>
                    <a:cubicBezTo>
                      <a:pt x="113" y="101"/>
                      <a:pt x="113" y="102"/>
                      <a:pt x="112" y="103"/>
                    </a:cubicBezTo>
                    <a:cubicBezTo>
                      <a:pt x="113" y="103"/>
                      <a:pt x="113" y="103"/>
                      <a:pt x="113" y="103"/>
                    </a:cubicBezTo>
                    <a:cubicBezTo>
                      <a:pt x="114" y="103"/>
                      <a:pt x="114" y="102"/>
                      <a:pt x="115" y="101"/>
                    </a:cubicBezTo>
                    <a:cubicBezTo>
                      <a:pt x="114" y="101"/>
                      <a:pt x="114" y="101"/>
                      <a:pt x="113" y="100"/>
                    </a:cubicBezTo>
                    <a:moveTo>
                      <a:pt x="40" y="99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100"/>
                      <a:pt x="41" y="100"/>
                      <a:pt x="41" y="101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0" y="100"/>
                      <a:pt x="40" y="99"/>
                    </a:cubicBezTo>
                    <a:moveTo>
                      <a:pt x="62" y="99"/>
                    </a:moveTo>
                    <a:cubicBezTo>
                      <a:pt x="62" y="100"/>
                      <a:pt x="62" y="100"/>
                      <a:pt x="62" y="100"/>
                    </a:cubicBezTo>
                    <a:cubicBezTo>
                      <a:pt x="64" y="101"/>
                      <a:pt x="66" y="103"/>
                      <a:pt x="69" y="104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67" y="102"/>
                      <a:pt x="64" y="101"/>
                      <a:pt x="62" y="99"/>
                    </a:cubicBezTo>
                    <a:moveTo>
                      <a:pt x="57" y="99"/>
                    </a:moveTo>
                    <a:cubicBezTo>
                      <a:pt x="57" y="99"/>
                      <a:pt x="57" y="100"/>
                      <a:pt x="56" y="101"/>
                    </a:cubicBezTo>
                    <a:cubicBezTo>
                      <a:pt x="57" y="101"/>
                      <a:pt x="57" y="101"/>
                      <a:pt x="58" y="101"/>
                    </a:cubicBezTo>
                    <a:cubicBezTo>
                      <a:pt x="58" y="101"/>
                      <a:pt x="58" y="100"/>
                      <a:pt x="59" y="100"/>
                    </a:cubicBezTo>
                    <a:cubicBezTo>
                      <a:pt x="58" y="99"/>
                      <a:pt x="58" y="99"/>
                      <a:pt x="57" y="99"/>
                    </a:cubicBezTo>
                    <a:moveTo>
                      <a:pt x="51" y="99"/>
                    </a:moveTo>
                    <a:cubicBezTo>
                      <a:pt x="51" y="99"/>
                      <a:pt x="51" y="99"/>
                      <a:pt x="51" y="99"/>
                    </a:cubicBezTo>
                    <a:cubicBezTo>
                      <a:pt x="52" y="100"/>
                      <a:pt x="54" y="101"/>
                      <a:pt x="55" y="101"/>
                    </a:cubicBezTo>
                    <a:cubicBezTo>
                      <a:pt x="55" y="101"/>
                      <a:pt x="55" y="101"/>
                      <a:pt x="55" y="101"/>
                    </a:cubicBezTo>
                    <a:cubicBezTo>
                      <a:pt x="54" y="101"/>
                      <a:pt x="52" y="100"/>
                      <a:pt x="51" y="99"/>
                    </a:cubicBezTo>
                    <a:moveTo>
                      <a:pt x="24" y="99"/>
                    </a:move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moveTo>
                      <a:pt x="41" y="98"/>
                    </a:move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2" y="99"/>
                      <a:pt x="42" y="99"/>
                    </a:cubicBezTo>
                    <a:cubicBezTo>
                      <a:pt x="42" y="99"/>
                      <a:pt x="42" y="98"/>
                      <a:pt x="42" y="98"/>
                    </a:cubicBezTo>
                    <a:cubicBezTo>
                      <a:pt x="42" y="98"/>
                      <a:pt x="42" y="98"/>
                      <a:pt x="41" y="98"/>
                    </a:cubicBezTo>
                    <a:moveTo>
                      <a:pt x="49" y="97"/>
                    </a:moveTo>
                    <a:cubicBezTo>
                      <a:pt x="49" y="97"/>
                      <a:pt x="49" y="97"/>
                      <a:pt x="49" y="97"/>
                    </a:cubicBezTo>
                    <a:cubicBezTo>
                      <a:pt x="49" y="98"/>
                      <a:pt x="49" y="98"/>
                      <a:pt x="50" y="98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49" y="98"/>
                      <a:pt x="49" y="98"/>
                      <a:pt x="49" y="97"/>
                    </a:cubicBezTo>
                    <a:moveTo>
                      <a:pt x="120" y="97"/>
                    </a:moveTo>
                    <a:cubicBezTo>
                      <a:pt x="119" y="98"/>
                      <a:pt x="118" y="100"/>
                      <a:pt x="118" y="101"/>
                    </a:cubicBezTo>
                    <a:cubicBezTo>
                      <a:pt x="120" y="102"/>
                      <a:pt x="122" y="103"/>
                      <a:pt x="124" y="104"/>
                    </a:cubicBezTo>
                    <a:cubicBezTo>
                      <a:pt x="125" y="103"/>
                      <a:pt x="126" y="102"/>
                      <a:pt x="126" y="101"/>
                    </a:cubicBezTo>
                    <a:cubicBezTo>
                      <a:pt x="124" y="100"/>
                      <a:pt x="122" y="99"/>
                      <a:pt x="120" y="97"/>
                    </a:cubicBezTo>
                    <a:moveTo>
                      <a:pt x="37" y="97"/>
                    </a:moveTo>
                    <a:cubicBezTo>
                      <a:pt x="36" y="97"/>
                      <a:pt x="36" y="97"/>
                      <a:pt x="36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7" y="98"/>
                      <a:pt x="37" y="98"/>
                      <a:pt x="38" y="99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7" y="98"/>
                      <a:pt x="37" y="97"/>
                      <a:pt x="37" y="97"/>
                    </a:cubicBezTo>
                    <a:moveTo>
                      <a:pt x="59" y="97"/>
                    </a:moveTo>
                    <a:cubicBezTo>
                      <a:pt x="58" y="97"/>
                      <a:pt x="58" y="98"/>
                      <a:pt x="58" y="98"/>
                    </a:cubicBezTo>
                    <a:cubicBezTo>
                      <a:pt x="58" y="98"/>
                      <a:pt x="59" y="98"/>
                      <a:pt x="59" y="99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59" y="98"/>
                      <a:pt x="59" y="97"/>
                      <a:pt x="59" y="97"/>
                    </a:cubicBezTo>
                    <a:moveTo>
                      <a:pt x="21" y="97"/>
                    </a:moveTo>
                    <a:cubicBezTo>
                      <a:pt x="21" y="97"/>
                      <a:pt x="21" y="97"/>
                      <a:pt x="21" y="97"/>
                    </a:cubicBezTo>
                    <a:cubicBezTo>
                      <a:pt x="22" y="97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2" y="97"/>
                      <a:pt x="21" y="97"/>
                    </a:cubicBezTo>
                    <a:moveTo>
                      <a:pt x="36" y="97"/>
                    </a:move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8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moveTo>
                      <a:pt x="167" y="97"/>
                    </a:moveTo>
                    <a:cubicBezTo>
                      <a:pt x="167" y="97"/>
                      <a:pt x="167" y="97"/>
                      <a:pt x="167" y="97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67" y="98"/>
                      <a:pt x="166" y="98"/>
                      <a:pt x="165" y="99"/>
                    </a:cubicBezTo>
                    <a:cubicBezTo>
                      <a:pt x="164" y="101"/>
                      <a:pt x="163" y="103"/>
                      <a:pt x="162" y="106"/>
                    </a:cubicBezTo>
                    <a:cubicBezTo>
                      <a:pt x="162" y="106"/>
                      <a:pt x="162" y="106"/>
                      <a:pt x="162" y="106"/>
                    </a:cubicBezTo>
                    <a:cubicBezTo>
                      <a:pt x="164" y="107"/>
                      <a:pt x="164" y="107"/>
                      <a:pt x="164" y="107"/>
                    </a:cubicBezTo>
                    <a:cubicBezTo>
                      <a:pt x="166" y="103"/>
                      <a:pt x="166" y="103"/>
                      <a:pt x="166" y="103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69" y="98"/>
                      <a:pt x="169" y="98"/>
                      <a:pt x="169" y="98"/>
                    </a:cubicBezTo>
                    <a:cubicBezTo>
                      <a:pt x="169" y="98"/>
                      <a:pt x="169" y="98"/>
                      <a:pt x="169" y="98"/>
                    </a:cubicBezTo>
                    <a:cubicBezTo>
                      <a:pt x="169" y="98"/>
                      <a:pt x="169" y="98"/>
                      <a:pt x="169" y="98"/>
                    </a:cubicBezTo>
                    <a:cubicBezTo>
                      <a:pt x="167" y="97"/>
                      <a:pt x="167" y="97"/>
                      <a:pt x="167" y="97"/>
                    </a:cubicBezTo>
                    <a:moveTo>
                      <a:pt x="35" y="96"/>
                    </a:moveTo>
                    <a:cubicBezTo>
                      <a:pt x="35" y="96"/>
                      <a:pt x="35" y="96"/>
                      <a:pt x="35" y="97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35" y="97"/>
                      <a:pt x="35" y="97"/>
                      <a:pt x="35" y="96"/>
                    </a:cubicBezTo>
                    <a:cubicBezTo>
                      <a:pt x="35" y="96"/>
                      <a:pt x="35" y="96"/>
                      <a:pt x="35" y="96"/>
                    </a:cubicBezTo>
                    <a:moveTo>
                      <a:pt x="53" y="96"/>
                    </a:moveTo>
                    <a:cubicBezTo>
                      <a:pt x="52" y="97"/>
                      <a:pt x="52" y="97"/>
                      <a:pt x="52" y="98"/>
                    </a:cubicBezTo>
                    <a:cubicBezTo>
                      <a:pt x="53" y="98"/>
                      <a:pt x="54" y="99"/>
                      <a:pt x="56" y="100"/>
                    </a:cubicBezTo>
                    <a:cubicBezTo>
                      <a:pt x="56" y="100"/>
                      <a:pt x="56" y="99"/>
                      <a:pt x="57" y="98"/>
                    </a:cubicBezTo>
                    <a:cubicBezTo>
                      <a:pt x="55" y="98"/>
                      <a:pt x="54" y="97"/>
                      <a:pt x="53" y="96"/>
                    </a:cubicBezTo>
                    <a:moveTo>
                      <a:pt x="64" y="96"/>
                    </a:moveTo>
                    <a:cubicBezTo>
                      <a:pt x="64" y="96"/>
                      <a:pt x="64" y="96"/>
                      <a:pt x="64" y="97"/>
                    </a:cubicBezTo>
                    <a:cubicBezTo>
                      <a:pt x="66" y="98"/>
                      <a:pt x="68" y="99"/>
                      <a:pt x="71" y="101"/>
                    </a:cubicBezTo>
                    <a:cubicBezTo>
                      <a:pt x="71" y="100"/>
                      <a:pt x="71" y="100"/>
                      <a:pt x="71" y="100"/>
                    </a:cubicBezTo>
                    <a:cubicBezTo>
                      <a:pt x="69" y="99"/>
                      <a:pt x="67" y="97"/>
                      <a:pt x="64" y="96"/>
                    </a:cubicBezTo>
                    <a:moveTo>
                      <a:pt x="19" y="96"/>
                    </a:moveTo>
                    <a:cubicBezTo>
                      <a:pt x="19" y="96"/>
                      <a:pt x="19" y="96"/>
                      <a:pt x="19" y="96"/>
                    </a:cubicBezTo>
                    <a:cubicBezTo>
                      <a:pt x="20" y="96"/>
                      <a:pt x="20" y="96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0" y="96"/>
                      <a:pt x="20" y="96"/>
                      <a:pt x="19" y="96"/>
                    </a:cubicBezTo>
                    <a:moveTo>
                      <a:pt x="3" y="96"/>
                    </a:moveTo>
                    <a:cubicBezTo>
                      <a:pt x="3" y="96"/>
                      <a:pt x="3" y="96"/>
                      <a:pt x="3" y="96"/>
                    </a:cubicBezTo>
                    <a:cubicBezTo>
                      <a:pt x="4" y="97"/>
                      <a:pt x="5" y="97"/>
                      <a:pt x="5" y="98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5" y="97"/>
                      <a:pt x="4" y="96"/>
                      <a:pt x="3" y="96"/>
                    </a:cubicBezTo>
                    <a:moveTo>
                      <a:pt x="116" y="96"/>
                    </a:moveTo>
                    <a:cubicBezTo>
                      <a:pt x="116" y="97"/>
                      <a:pt x="115" y="98"/>
                      <a:pt x="114" y="99"/>
                    </a:cubicBezTo>
                    <a:cubicBezTo>
                      <a:pt x="115" y="99"/>
                      <a:pt x="115" y="99"/>
                      <a:pt x="115" y="100"/>
                    </a:cubicBezTo>
                    <a:cubicBezTo>
                      <a:pt x="116" y="98"/>
                      <a:pt x="117" y="97"/>
                      <a:pt x="117" y="96"/>
                    </a:cubicBezTo>
                    <a:cubicBezTo>
                      <a:pt x="117" y="96"/>
                      <a:pt x="117" y="96"/>
                      <a:pt x="116" y="96"/>
                    </a:cubicBezTo>
                    <a:moveTo>
                      <a:pt x="38" y="95"/>
                    </a:move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8" y="96"/>
                      <a:pt x="38" y="96"/>
                      <a:pt x="39" y="97"/>
                    </a:cubicBezTo>
                    <a:cubicBezTo>
                      <a:pt x="39" y="97"/>
                      <a:pt x="39" y="96"/>
                      <a:pt x="39" y="96"/>
                    </a:cubicBezTo>
                    <a:cubicBezTo>
                      <a:pt x="38" y="96"/>
                      <a:pt x="38" y="96"/>
                      <a:pt x="38" y="95"/>
                    </a:cubicBezTo>
                    <a:moveTo>
                      <a:pt x="105" y="95"/>
                    </a:moveTo>
                    <a:cubicBezTo>
                      <a:pt x="105" y="96"/>
                      <a:pt x="104" y="97"/>
                      <a:pt x="104" y="98"/>
                    </a:cubicBezTo>
                    <a:cubicBezTo>
                      <a:pt x="112" y="102"/>
                      <a:pt x="112" y="102"/>
                      <a:pt x="112" y="102"/>
                    </a:cubicBezTo>
                    <a:cubicBezTo>
                      <a:pt x="112" y="102"/>
                      <a:pt x="113" y="101"/>
                      <a:pt x="113" y="100"/>
                    </a:cubicBezTo>
                    <a:cubicBezTo>
                      <a:pt x="110" y="98"/>
                      <a:pt x="108" y="97"/>
                      <a:pt x="105" y="95"/>
                    </a:cubicBezTo>
                    <a:moveTo>
                      <a:pt x="37" y="95"/>
                    </a:moveTo>
                    <a:cubicBezTo>
                      <a:pt x="37" y="95"/>
                      <a:pt x="37" y="95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5"/>
                    </a:cubicBezTo>
                    <a:cubicBezTo>
                      <a:pt x="37" y="95"/>
                      <a:pt x="37" y="95"/>
                      <a:pt x="37" y="95"/>
                    </a:cubicBezTo>
                    <a:moveTo>
                      <a:pt x="154" y="95"/>
                    </a:moveTo>
                    <a:cubicBezTo>
                      <a:pt x="153" y="97"/>
                      <a:pt x="152" y="98"/>
                      <a:pt x="151" y="100"/>
                    </a:cubicBezTo>
                    <a:cubicBezTo>
                      <a:pt x="151" y="100"/>
                      <a:pt x="151" y="100"/>
                      <a:pt x="151" y="100"/>
                    </a:cubicBezTo>
                    <a:cubicBezTo>
                      <a:pt x="152" y="98"/>
                      <a:pt x="153" y="97"/>
                      <a:pt x="154" y="95"/>
                    </a:cubicBezTo>
                    <a:cubicBezTo>
                      <a:pt x="154" y="95"/>
                      <a:pt x="154" y="95"/>
                      <a:pt x="154" y="95"/>
                    </a:cubicBezTo>
                    <a:moveTo>
                      <a:pt x="87" y="95"/>
                    </a:moveTo>
                    <a:cubicBezTo>
                      <a:pt x="85" y="98"/>
                      <a:pt x="85" y="98"/>
                      <a:pt x="85" y="98"/>
                    </a:cubicBezTo>
                    <a:cubicBezTo>
                      <a:pt x="88" y="100"/>
                      <a:pt x="91" y="101"/>
                      <a:pt x="93" y="103"/>
                    </a:cubicBezTo>
                    <a:cubicBezTo>
                      <a:pt x="94" y="102"/>
                      <a:pt x="95" y="101"/>
                      <a:pt x="95" y="99"/>
                    </a:cubicBezTo>
                    <a:cubicBezTo>
                      <a:pt x="93" y="98"/>
                      <a:pt x="90" y="96"/>
                      <a:pt x="87" y="95"/>
                    </a:cubicBezTo>
                    <a:moveTo>
                      <a:pt x="1" y="95"/>
                    </a:moveTo>
                    <a:cubicBezTo>
                      <a:pt x="1" y="95"/>
                      <a:pt x="1" y="95"/>
                      <a:pt x="1" y="95"/>
                    </a:cubicBezTo>
                    <a:cubicBezTo>
                      <a:pt x="2" y="95"/>
                      <a:pt x="2" y="95"/>
                      <a:pt x="2" y="96"/>
                    </a:cubicBezTo>
                    <a:cubicBezTo>
                      <a:pt x="2" y="96"/>
                      <a:pt x="3" y="95"/>
                      <a:pt x="3" y="95"/>
                    </a:cubicBezTo>
                    <a:cubicBezTo>
                      <a:pt x="2" y="95"/>
                      <a:pt x="2" y="95"/>
                      <a:pt x="1" y="95"/>
                    </a:cubicBezTo>
                    <a:moveTo>
                      <a:pt x="50" y="95"/>
                    </a:moveTo>
                    <a:cubicBezTo>
                      <a:pt x="50" y="95"/>
                      <a:pt x="50" y="96"/>
                      <a:pt x="49" y="96"/>
                    </a:cubicBezTo>
                    <a:cubicBezTo>
                      <a:pt x="50" y="97"/>
                      <a:pt x="50" y="97"/>
                      <a:pt x="51" y="97"/>
                    </a:cubicBezTo>
                    <a:cubicBezTo>
                      <a:pt x="51" y="97"/>
                      <a:pt x="51" y="96"/>
                      <a:pt x="52" y="95"/>
                    </a:cubicBezTo>
                    <a:cubicBezTo>
                      <a:pt x="51" y="95"/>
                      <a:pt x="51" y="95"/>
                      <a:pt x="50" y="95"/>
                    </a:cubicBezTo>
                    <a:moveTo>
                      <a:pt x="36" y="94"/>
                    </a:move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5"/>
                      <a:pt x="36" y="95"/>
                      <a:pt x="36" y="94"/>
                    </a:cubicBezTo>
                    <a:moveTo>
                      <a:pt x="138" y="94"/>
                    </a:moveTo>
                    <a:cubicBezTo>
                      <a:pt x="138" y="96"/>
                      <a:pt x="137" y="97"/>
                      <a:pt x="136" y="98"/>
                    </a:cubicBezTo>
                    <a:cubicBezTo>
                      <a:pt x="141" y="101"/>
                      <a:pt x="141" y="101"/>
                      <a:pt x="141" y="101"/>
                    </a:cubicBezTo>
                    <a:cubicBezTo>
                      <a:pt x="142" y="100"/>
                      <a:pt x="142" y="99"/>
                      <a:pt x="143" y="97"/>
                    </a:cubicBezTo>
                    <a:cubicBezTo>
                      <a:pt x="138" y="94"/>
                      <a:pt x="138" y="94"/>
                      <a:pt x="138" y="94"/>
                    </a:cubicBezTo>
                    <a:moveTo>
                      <a:pt x="43" y="94"/>
                    </a:moveTo>
                    <a:cubicBezTo>
                      <a:pt x="43" y="94"/>
                      <a:pt x="43" y="94"/>
                      <a:pt x="43" y="94"/>
                    </a:cubicBezTo>
                    <a:cubicBezTo>
                      <a:pt x="44" y="94"/>
                      <a:pt x="44" y="95"/>
                      <a:pt x="44" y="95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4" y="95"/>
                      <a:pt x="44" y="94"/>
                      <a:pt x="43" y="94"/>
                    </a:cubicBezTo>
                    <a:moveTo>
                      <a:pt x="163" y="94"/>
                    </a:moveTo>
                    <a:cubicBezTo>
                      <a:pt x="163" y="95"/>
                      <a:pt x="162" y="96"/>
                      <a:pt x="162" y="96"/>
                    </a:cubicBezTo>
                    <a:cubicBezTo>
                      <a:pt x="160" y="98"/>
                      <a:pt x="158" y="101"/>
                      <a:pt x="157" y="103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9" y="103"/>
                      <a:pt x="160" y="102"/>
                      <a:pt x="161" y="101"/>
                    </a:cubicBezTo>
                    <a:cubicBezTo>
                      <a:pt x="162" y="99"/>
                      <a:pt x="164" y="97"/>
                      <a:pt x="165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3" y="94"/>
                      <a:pt x="163" y="94"/>
                      <a:pt x="163" y="94"/>
                    </a:cubicBezTo>
                    <a:moveTo>
                      <a:pt x="54" y="94"/>
                    </a:moveTo>
                    <a:cubicBezTo>
                      <a:pt x="54" y="94"/>
                      <a:pt x="53" y="95"/>
                      <a:pt x="53" y="95"/>
                    </a:cubicBezTo>
                    <a:cubicBezTo>
                      <a:pt x="55" y="96"/>
                      <a:pt x="56" y="97"/>
                      <a:pt x="57" y="97"/>
                    </a:cubicBezTo>
                    <a:cubicBezTo>
                      <a:pt x="57" y="97"/>
                      <a:pt x="58" y="97"/>
                      <a:pt x="58" y="97"/>
                    </a:cubicBezTo>
                    <a:cubicBezTo>
                      <a:pt x="56" y="96"/>
                      <a:pt x="55" y="95"/>
                      <a:pt x="54" y="94"/>
                    </a:cubicBezTo>
                    <a:moveTo>
                      <a:pt x="1" y="94"/>
                    </a:move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1" y="95"/>
                      <a:pt x="1" y="95"/>
                    </a:cubicBezTo>
                    <a:cubicBezTo>
                      <a:pt x="1" y="95"/>
                      <a:pt x="1" y="94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moveTo>
                      <a:pt x="152" y="94"/>
                    </a:moveTo>
                    <a:cubicBezTo>
                      <a:pt x="151" y="96"/>
                      <a:pt x="150" y="97"/>
                      <a:pt x="149" y="99"/>
                    </a:cubicBezTo>
                    <a:cubicBezTo>
                      <a:pt x="150" y="99"/>
                      <a:pt x="150" y="99"/>
                      <a:pt x="150" y="99"/>
                    </a:cubicBezTo>
                    <a:cubicBezTo>
                      <a:pt x="151" y="98"/>
                      <a:pt x="152" y="96"/>
                      <a:pt x="152" y="95"/>
                    </a:cubicBezTo>
                    <a:cubicBezTo>
                      <a:pt x="152" y="95"/>
                      <a:pt x="152" y="94"/>
                      <a:pt x="153" y="94"/>
                    </a:cubicBezTo>
                    <a:cubicBezTo>
                      <a:pt x="152" y="94"/>
                      <a:pt x="152" y="94"/>
                      <a:pt x="152" y="94"/>
                    </a:cubicBezTo>
                    <a:moveTo>
                      <a:pt x="65" y="94"/>
                    </a:moveTo>
                    <a:cubicBezTo>
                      <a:pt x="65" y="94"/>
                      <a:pt x="65" y="95"/>
                      <a:pt x="65" y="95"/>
                    </a:cubicBezTo>
                    <a:cubicBezTo>
                      <a:pt x="67" y="96"/>
                      <a:pt x="69" y="98"/>
                      <a:pt x="72" y="99"/>
                    </a:cubicBezTo>
                    <a:cubicBezTo>
                      <a:pt x="72" y="99"/>
                      <a:pt x="72" y="98"/>
                      <a:pt x="72" y="98"/>
                    </a:cubicBezTo>
                    <a:cubicBezTo>
                      <a:pt x="70" y="97"/>
                      <a:pt x="68" y="95"/>
                      <a:pt x="65" y="94"/>
                    </a:cubicBezTo>
                    <a:moveTo>
                      <a:pt x="60" y="94"/>
                    </a:moveTo>
                    <a:cubicBezTo>
                      <a:pt x="60" y="94"/>
                      <a:pt x="60" y="94"/>
                      <a:pt x="60" y="95"/>
                    </a:cubicBezTo>
                    <a:cubicBezTo>
                      <a:pt x="60" y="95"/>
                      <a:pt x="61" y="95"/>
                      <a:pt x="61" y="95"/>
                    </a:cubicBezTo>
                    <a:cubicBezTo>
                      <a:pt x="61" y="95"/>
                      <a:pt x="62" y="95"/>
                      <a:pt x="62" y="95"/>
                    </a:cubicBezTo>
                    <a:cubicBezTo>
                      <a:pt x="61" y="94"/>
                      <a:pt x="61" y="94"/>
                      <a:pt x="60" y="94"/>
                    </a:cubicBezTo>
                    <a:moveTo>
                      <a:pt x="51" y="93"/>
                    </a:moveTo>
                    <a:cubicBezTo>
                      <a:pt x="51" y="93"/>
                      <a:pt x="51" y="93"/>
                      <a:pt x="51" y="94"/>
                    </a:cubicBezTo>
                    <a:cubicBezTo>
                      <a:pt x="51" y="94"/>
                      <a:pt x="52" y="94"/>
                      <a:pt x="52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2" y="93"/>
                      <a:pt x="52" y="93"/>
                      <a:pt x="51" y="93"/>
                    </a:cubicBezTo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8" y="92"/>
                      <a:pt x="28" y="92"/>
                      <a:pt x="28" y="92"/>
                    </a:cubicBezTo>
                    <a:moveTo>
                      <a:pt x="62" y="92"/>
                    </a:moveTo>
                    <a:cubicBezTo>
                      <a:pt x="61" y="92"/>
                      <a:pt x="61" y="92"/>
                      <a:pt x="61" y="93"/>
                    </a:cubicBezTo>
                    <a:cubicBezTo>
                      <a:pt x="61" y="93"/>
                      <a:pt x="62" y="93"/>
                      <a:pt x="62" y="94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2"/>
                      <a:pt x="62" y="92"/>
                      <a:pt x="62" y="92"/>
                    </a:cubicBezTo>
                    <a:moveTo>
                      <a:pt x="39" y="92"/>
                    </a:moveTo>
                    <a:cubicBezTo>
                      <a:pt x="39" y="92"/>
                      <a:pt x="39" y="92"/>
                      <a:pt x="39" y="92"/>
                    </a:cubicBezTo>
                    <a:cubicBezTo>
                      <a:pt x="40" y="92"/>
                      <a:pt x="40" y="92"/>
                      <a:pt x="41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0" y="92"/>
                      <a:pt x="40" y="92"/>
                      <a:pt x="39" y="92"/>
                    </a:cubicBezTo>
                    <a:moveTo>
                      <a:pt x="45" y="91"/>
                    </a:moveTo>
                    <a:cubicBezTo>
                      <a:pt x="45" y="92"/>
                      <a:pt x="44" y="93"/>
                      <a:pt x="44" y="93"/>
                    </a:cubicBezTo>
                    <a:cubicBezTo>
                      <a:pt x="44" y="93"/>
                      <a:pt x="45" y="94"/>
                      <a:pt x="45" y="94"/>
                    </a:cubicBezTo>
                    <a:cubicBezTo>
                      <a:pt x="45" y="93"/>
                      <a:pt x="46" y="93"/>
                      <a:pt x="46" y="92"/>
                    </a:cubicBezTo>
                    <a:cubicBezTo>
                      <a:pt x="46" y="92"/>
                      <a:pt x="45" y="92"/>
                      <a:pt x="45" y="91"/>
                    </a:cubicBezTo>
                    <a:moveTo>
                      <a:pt x="108" y="91"/>
                    </a:moveTo>
                    <a:cubicBezTo>
                      <a:pt x="107" y="92"/>
                      <a:pt x="107" y="93"/>
                      <a:pt x="106" y="94"/>
                    </a:cubicBezTo>
                    <a:cubicBezTo>
                      <a:pt x="109" y="96"/>
                      <a:pt x="111" y="97"/>
                      <a:pt x="114" y="99"/>
                    </a:cubicBezTo>
                    <a:cubicBezTo>
                      <a:pt x="114" y="98"/>
                      <a:pt x="115" y="97"/>
                      <a:pt x="116" y="95"/>
                    </a:cubicBezTo>
                    <a:cubicBezTo>
                      <a:pt x="113" y="94"/>
                      <a:pt x="110" y="93"/>
                      <a:pt x="108" y="91"/>
                    </a:cubicBezTo>
                    <a:moveTo>
                      <a:pt x="133" y="91"/>
                    </a:moveTo>
                    <a:cubicBezTo>
                      <a:pt x="132" y="92"/>
                      <a:pt x="131" y="93"/>
                      <a:pt x="131" y="95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6" y="96"/>
                      <a:pt x="137" y="95"/>
                      <a:pt x="137" y="94"/>
                    </a:cubicBezTo>
                    <a:cubicBezTo>
                      <a:pt x="133" y="91"/>
                      <a:pt x="133" y="91"/>
                      <a:pt x="133" y="91"/>
                    </a:cubicBezTo>
                    <a:moveTo>
                      <a:pt x="55" y="91"/>
                    </a:moveTo>
                    <a:cubicBezTo>
                      <a:pt x="55" y="91"/>
                      <a:pt x="55" y="91"/>
                      <a:pt x="55" y="92"/>
                    </a:cubicBezTo>
                    <a:cubicBezTo>
                      <a:pt x="56" y="93"/>
                      <a:pt x="58" y="93"/>
                      <a:pt x="59" y="94"/>
                    </a:cubicBezTo>
                    <a:cubicBezTo>
                      <a:pt x="59" y="94"/>
                      <a:pt x="60" y="94"/>
                      <a:pt x="60" y="93"/>
                    </a:cubicBezTo>
                    <a:cubicBezTo>
                      <a:pt x="58" y="93"/>
                      <a:pt x="57" y="92"/>
                      <a:pt x="55" y="91"/>
                    </a:cubicBezTo>
                    <a:moveTo>
                      <a:pt x="38" y="91"/>
                    </a:move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1"/>
                      <a:pt x="38" y="91"/>
                      <a:pt x="38" y="91"/>
                    </a:cubicBezTo>
                    <a:moveTo>
                      <a:pt x="158" y="90"/>
                    </a:moveTo>
                    <a:cubicBezTo>
                      <a:pt x="157" y="92"/>
                      <a:pt x="156" y="93"/>
                      <a:pt x="155" y="95"/>
                    </a:cubicBezTo>
                    <a:cubicBezTo>
                      <a:pt x="155" y="95"/>
                      <a:pt x="155" y="95"/>
                      <a:pt x="155" y="95"/>
                    </a:cubicBezTo>
                    <a:cubicBezTo>
                      <a:pt x="155" y="95"/>
                      <a:pt x="155" y="95"/>
                      <a:pt x="155" y="95"/>
                    </a:cubicBezTo>
                    <a:cubicBezTo>
                      <a:pt x="154" y="97"/>
                      <a:pt x="153" y="98"/>
                      <a:pt x="152" y="100"/>
                    </a:cubicBezTo>
                    <a:cubicBezTo>
                      <a:pt x="153" y="101"/>
                      <a:pt x="153" y="101"/>
                      <a:pt x="153" y="101"/>
                    </a:cubicBezTo>
                    <a:cubicBezTo>
                      <a:pt x="155" y="99"/>
                      <a:pt x="156" y="97"/>
                      <a:pt x="157" y="94"/>
                    </a:cubicBezTo>
                    <a:cubicBezTo>
                      <a:pt x="159" y="91"/>
                      <a:pt x="159" y="91"/>
                      <a:pt x="159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0"/>
                    </a:cubicBezTo>
                    <a:moveTo>
                      <a:pt x="29" y="90"/>
                    </a:moveTo>
                    <a:cubicBezTo>
                      <a:pt x="29" y="90"/>
                      <a:pt x="29" y="91"/>
                      <a:pt x="29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1"/>
                      <a:pt x="29" y="91"/>
                      <a:pt x="29" y="90"/>
                    </a:cubicBezTo>
                    <a:cubicBezTo>
                      <a:pt x="29" y="90"/>
                      <a:pt x="29" y="90"/>
                      <a:pt x="29" y="90"/>
                    </a:cubicBezTo>
                    <a:moveTo>
                      <a:pt x="157" y="90"/>
                    </a:moveTo>
                    <a:cubicBezTo>
                      <a:pt x="156" y="92"/>
                      <a:pt x="156" y="93"/>
                      <a:pt x="155" y="94"/>
                    </a:cubicBezTo>
                    <a:cubicBezTo>
                      <a:pt x="155" y="94"/>
                      <a:pt x="155" y="94"/>
                      <a:pt x="155" y="95"/>
                    </a:cubicBezTo>
                    <a:cubicBezTo>
                      <a:pt x="156" y="93"/>
                      <a:pt x="156" y="92"/>
                      <a:pt x="157" y="90"/>
                    </a:cubicBezTo>
                    <a:cubicBezTo>
                      <a:pt x="157" y="90"/>
                      <a:pt x="157" y="90"/>
                      <a:pt x="157" y="90"/>
                    </a:cubicBezTo>
                    <a:moveTo>
                      <a:pt x="25" y="90"/>
                    </a:moveTo>
                    <a:cubicBezTo>
                      <a:pt x="25" y="90"/>
                      <a:pt x="25" y="90"/>
                      <a:pt x="25" y="91"/>
                    </a:cubicBezTo>
                    <a:cubicBezTo>
                      <a:pt x="26" y="91"/>
                      <a:pt x="26" y="92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6" y="91"/>
                      <a:pt x="25" y="90"/>
                    </a:cubicBezTo>
                    <a:moveTo>
                      <a:pt x="53" y="90"/>
                    </a:moveTo>
                    <a:cubicBezTo>
                      <a:pt x="53" y="90"/>
                      <a:pt x="53" y="90"/>
                      <a:pt x="53" y="90"/>
                    </a:cubicBezTo>
                    <a:cubicBezTo>
                      <a:pt x="53" y="91"/>
                      <a:pt x="54" y="91"/>
                      <a:pt x="54" y="91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4" y="91"/>
                      <a:pt x="55" y="91"/>
                      <a:pt x="55" y="91"/>
                    </a:cubicBezTo>
                    <a:cubicBezTo>
                      <a:pt x="54" y="90"/>
                      <a:pt x="54" y="90"/>
                      <a:pt x="53" y="90"/>
                    </a:cubicBezTo>
                    <a:moveTo>
                      <a:pt x="46" y="90"/>
                    </a:moveTo>
                    <a:cubicBezTo>
                      <a:pt x="46" y="90"/>
                      <a:pt x="46" y="90"/>
                      <a:pt x="46" y="90"/>
                    </a:cubicBezTo>
                    <a:cubicBezTo>
                      <a:pt x="46" y="91"/>
                      <a:pt x="46" y="91"/>
                      <a:pt x="47" y="91"/>
                    </a:cubicBezTo>
                    <a:cubicBezTo>
                      <a:pt x="47" y="91"/>
                      <a:pt x="47" y="91"/>
                      <a:pt x="47" y="90"/>
                    </a:cubicBezTo>
                    <a:cubicBezTo>
                      <a:pt x="47" y="90"/>
                      <a:pt x="47" y="90"/>
                      <a:pt x="46" y="90"/>
                    </a:cubicBezTo>
                    <a:moveTo>
                      <a:pt x="141" y="89"/>
                    </a:moveTo>
                    <a:cubicBezTo>
                      <a:pt x="140" y="91"/>
                      <a:pt x="140" y="92"/>
                      <a:pt x="139" y="93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5" y="94"/>
                      <a:pt x="145" y="93"/>
                      <a:pt x="146" y="92"/>
                    </a:cubicBezTo>
                    <a:cubicBezTo>
                      <a:pt x="145" y="91"/>
                      <a:pt x="143" y="90"/>
                      <a:pt x="141" y="89"/>
                    </a:cubicBezTo>
                    <a:moveTo>
                      <a:pt x="57" y="89"/>
                    </a:moveTo>
                    <a:cubicBezTo>
                      <a:pt x="56" y="89"/>
                      <a:pt x="56" y="90"/>
                      <a:pt x="56" y="90"/>
                    </a:cubicBezTo>
                    <a:cubicBezTo>
                      <a:pt x="58" y="91"/>
                      <a:pt x="59" y="92"/>
                      <a:pt x="60" y="92"/>
                    </a:cubicBezTo>
                    <a:cubicBezTo>
                      <a:pt x="61" y="92"/>
                      <a:pt x="61" y="92"/>
                      <a:pt x="61" y="91"/>
                    </a:cubicBezTo>
                    <a:cubicBezTo>
                      <a:pt x="60" y="91"/>
                      <a:pt x="58" y="90"/>
                      <a:pt x="57" y="89"/>
                    </a:cubicBezTo>
                    <a:moveTo>
                      <a:pt x="23" y="89"/>
                    </a:moveTo>
                    <a:cubicBezTo>
                      <a:pt x="23" y="89"/>
                      <a:pt x="23" y="89"/>
                      <a:pt x="23" y="89"/>
                    </a:cubicBezTo>
                    <a:cubicBezTo>
                      <a:pt x="24" y="90"/>
                      <a:pt x="24" y="90"/>
                      <a:pt x="25" y="90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24" y="90"/>
                      <a:pt x="24" y="89"/>
                      <a:pt x="23" y="89"/>
                    </a:cubicBezTo>
                    <a:moveTo>
                      <a:pt x="8" y="89"/>
                    </a:moveTo>
                    <a:cubicBezTo>
                      <a:pt x="8" y="89"/>
                      <a:pt x="8" y="89"/>
                      <a:pt x="7" y="89"/>
                    </a:cubicBezTo>
                    <a:cubicBezTo>
                      <a:pt x="8" y="89"/>
                      <a:pt x="9" y="90"/>
                      <a:pt x="10" y="90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9" y="90"/>
                      <a:pt x="8" y="89"/>
                      <a:pt x="8" y="89"/>
                    </a:cubicBezTo>
                    <a:moveTo>
                      <a:pt x="155" y="89"/>
                    </a:moveTo>
                    <a:cubicBezTo>
                      <a:pt x="154" y="90"/>
                      <a:pt x="153" y="91"/>
                      <a:pt x="152" y="93"/>
                    </a:cubicBezTo>
                    <a:cubicBezTo>
                      <a:pt x="153" y="93"/>
                      <a:pt x="153" y="93"/>
                      <a:pt x="153" y="93"/>
                    </a:cubicBezTo>
                    <a:cubicBezTo>
                      <a:pt x="154" y="93"/>
                      <a:pt x="154" y="92"/>
                      <a:pt x="154" y="91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4" y="92"/>
                      <a:pt x="154" y="93"/>
                      <a:pt x="154" y="93"/>
                    </a:cubicBezTo>
                    <a:cubicBezTo>
                      <a:pt x="154" y="92"/>
                      <a:pt x="155" y="91"/>
                      <a:pt x="156" y="89"/>
                    </a:cubicBezTo>
                    <a:cubicBezTo>
                      <a:pt x="155" y="89"/>
                      <a:pt x="155" y="89"/>
                      <a:pt x="155" y="89"/>
                    </a:cubicBezTo>
                    <a:moveTo>
                      <a:pt x="26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7" y="89"/>
                      <a:pt x="27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7" y="89"/>
                      <a:pt x="26" y="89"/>
                    </a:cubicBezTo>
                    <a:moveTo>
                      <a:pt x="41" y="89"/>
                    </a:moveTo>
                    <a:cubicBezTo>
                      <a:pt x="40" y="89"/>
                      <a:pt x="40" y="90"/>
                      <a:pt x="40" y="91"/>
                    </a:cubicBezTo>
                    <a:cubicBezTo>
                      <a:pt x="40" y="91"/>
                      <a:pt x="41" y="91"/>
                      <a:pt x="42" y="92"/>
                    </a:cubicBezTo>
                    <a:cubicBezTo>
                      <a:pt x="42" y="92"/>
                      <a:pt x="42" y="91"/>
                      <a:pt x="42" y="91"/>
                    </a:cubicBezTo>
                    <a:cubicBezTo>
                      <a:pt x="42" y="91"/>
                      <a:pt x="42" y="90"/>
                      <a:pt x="43" y="90"/>
                    </a:cubicBezTo>
                    <a:cubicBezTo>
                      <a:pt x="42" y="89"/>
                      <a:pt x="41" y="89"/>
                      <a:pt x="41" y="89"/>
                    </a:cubicBezTo>
                    <a:moveTo>
                      <a:pt x="40" y="88"/>
                    </a:moveTo>
                    <a:cubicBezTo>
                      <a:pt x="39" y="89"/>
                      <a:pt x="39" y="89"/>
                      <a:pt x="39" y="90"/>
                    </a:cubicBezTo>
                    <a:cubicBezTo>
                      <a:pt x="39" y="90"/>
                      <a:pt x="39" y="90"/>
                      <a:pt x="39" y="90"/>
                    </a:cubicBezTo>
                    <a:cubicBezTo>
                      <a:pt x="39" y="90"/>
                      <a:pt x="40" y="89"/>
                      <a:pt x="40" y="88"/>
                    </a:cubicBezTo>
                    <a:cubicBezTo>
                      <a:pt x="40" y="88"/>
                      <a:pt x="40" y="88"/>
                      <a:pt x="40" y="88"/>
                    </a:cubicBezTo>
                    <a:moveTo>
                      <a:pt x="54" y="88"/>
                    </a:moveTo>
                    <a:cubicBezTo>
                      <a:pt x="54" y="88"/>
                      <a:pt x="54" y="88"/>
                      <a:pt x="54" y="89"/>
                    </a:cubicBezTo>
                    <a:cubicBezTo>
                      <a:pt x="54" y="89"/>
                      <a:pt x="55" y="89"/>
                      <a:pt x="55" y="90"/>
                    </a:cubicBezTo>
                    <a:cubicBezTo>
                      <a:pt x="55" y="89"/>
                      <a:pt x="56" y="89"/>
                      <a:pt x="56" y="89"/>
                    </a:cubicBezTo>
                    <a:cubicBezTo>
                      <a:pt x="55" y="88"/>
                      <a:pt x="55" y="88"/>
                      <a:pt x="54" y="88"/>
                    </a:cubicBezTo>
                    <a:moveTo>
                      <a:pt x="24" y="87"/>
                    </a:moveTo>
                    <a:cubicBezTo>
                      <a:pt x="24" y="88"/>
                      <a:pt x="24" y="88"/>
                      <a:pt x="24" y="88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6" y="89"/>
                      <a:pt x="26" y="88"/>
                      <a:pt x="26" y="88"/>
                    </a:cubicBezTo>
                    <a:cubicBezTo>
                      <a:pt x="25" y="88"/>
                      <a:pt x="25" y="88"/>
                      <a:pt x="24" y="87"/>
                    </a:cubicBezTo>
                    <a:moveTo>
                      <a:pt x="5" y="87"/>
                    </a:moveTo>
                    <a:cubicBezTo>
                      <a:pt x="5" y="87"/>
                      <a:pt x="5" y="87"/>
                      <a:pt x="5" y="87"/>
                    </a:cubicBezTo>
                    <a:cubicBezTo>
                      <a:pt x="6" y="88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6" y="88"/>
                      <a:pt x="6" y="88"/>
                      <a:pt x="5" y="87"/>
                    </a:cubicBezTo>
                    <a:moveTo>
                      <a:pt x="5" y="87"/>
                    </a:move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moveTo>
                      <a:pt x="48" y="87"/>
                    </a:moveTo>
                    <a:cubicBezTo>
                      <a:pt x="48" y="87"/>
                      <a:pt x="48" y="87"/>
                      <a:pt x="48" y="87"/>
                    </a:cubicBezTo>
                    <a:cubicBezTo>
                      <a:pt x="48" y="88"/>
                      <a:pt x="48" y="88"/>
                      <a:pt x="49" y="88"/>
                    </a:cubicBezTo>
                    <a:cubicBezTo>
                      <a:pt x="49" y="88"/>
                      <a:pt x="49" y="88"/>
                      <a:pt x="49" y="87"/>
                    </a:cubicBezTo>
                    <a:cubicBezTo>
                      <a:pt x="49" y="87"/>
                      <a:pt x="48" y="87"/>
                      <a:pt x="48" y="87"/>
                    </a:cubicBezTo>
                    <a:moveTo>
                      <a:pt x="42" y="87"/>
                    </a:moveTo>
                    <a:cubicBezTo>
                      <a:pt x="42" y="87"/>
                      <a:pt x="41" y="87"/>
                      <a:pt x="41" y="88"/>
                    </a:cubicBezTo>
                    <a:cubicBezTo>
                      <a:pt x="42" y="88"/>
                      <a:pt x="43" y="89"/>
                      <a:pt x="43" y="89"/>
                    </a:cubicBezTo>
                    <a:cubicBezTo>
                      <a:pt x="43" y="89"/>
                      <a:pt x="44" y="88"/>
                      <a:pt x="44" y="88"/>
                    </a:cubicBezTo>
                    <a:cubicBezTo>
                      <a:pt x="43" y="88"/>
                      <a:pt x="42" y="87"/>
                      <a:pt x="42" y="87"/>
                    </a:cubicBezTo>
                    <a:moveTo>
                      <a:pt x="31" y="87"/>
                    </a:move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moveTo>
                      <a:pt x="126" y="87"/>
                    </a:moveTo>
                    <a:cubicBezTo>
                      <a:pt x="125" y="88"/>
                      <a:pt x="124" y="89"/>
                      <a:pt x="124" y="90"/>
                    </a:cubicBezTo>
                    <a:cubicBezTo>
                      <a:pt x="130" y="94"/>
                      <a:pt x="130" y="94"/>
                      <a:pt x="130" y="94"/>
                    </a:cubicBezTo>
                    <a:cubicBezTo>
                      <a:pt x="131" y="93"/>
                      <a:pt x="132" y="92"/>
                      <a:pt x="132" y="91"/>
                    </a:cubicBezTo>
                    <a:cubicBezTo>
                      <a:pt x="131" y="90"/>
                      <a:pt x="131" y="90"/>
                      <a:pt x="131" y="90"/>
                    </a:cubicBezTo>
                    <a:cubicBezTo>
                      <a:pt x="129" y="89"/>
                      <a:pt x="127" y="88"/>
                      <a:pt x="126" y="87"/>
                    </a:cubicBezTo>
                    <a:moveTo>
                      <a:pt x="136" y="86"/>
                    </a:moveTo>
                    <a:cubicBezTo>
                      <a:pt x="135" y="88"/>
                      <a:pt x="134" y="89"/>
                      <a:pt x="133" y="90"/>
                    </a:cubicBezTo>
                    <a:cubicBezTo>
                      <a:pt x="138" y="93"/>
                      <a:pt x="138" y="93"/>
                      <a:pt x="138" y="93"/>
                    </a:cubicBezTo>
                    <a:cubicBezTo>
                      <a:pt x="139" y="91"/>
                      <a:pt x="140" y="90"/>
                      <a:pt x="141" y="89"/>
                    </a:cubicBezTo>
                    <a:cubicBezTo>
                      <a:pt x="139" y="88"/>
                      <a:pt x="138" y="88"/>
                      <a:pt x="137" y="87"/>
                    </a:cubicBezTo>
                    <a:cubicBezTo>
                      <a:pt x="137" y="87"/>
                      <a:pt x="136" y="87"/>
                      <a:pt x="136" y="86"/>
                    </a:cubicBezTo>
                    <a:moveTo>
                      <a:pt x="41" y="86"/>
                    </a:moveTo>
                    <a:cubicBezTo>
                      <a:pt x="41" y="86"/>
                      <a:pt x="40" y="87"/>
                      <a:pt x="40" y="87"/>
                    </a:cubicBezTo>
                    <a:cubicBezTo>
                      <a:pt x="40" y="87"/>
                      <a:pt x="41" y="87"/>
                      <a:pt x="41" y="87"/>
                    </a:cubicBezTo>
                    <a:cubicBezTo>
                      <a:pt x="41" y="87"/>
                      <a:pt x="41" y="87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moveTo>
                      <a:pt x="28" y="85"/>
                    </a:moveTo>
                    <a:cubicBezTo>
                      <a:pt x="28" y="85"/>
                      <a:pt x="28" y="85"/>
                      <a:pt x="28" y="85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0" y="86"/>
                      <a:pt x="29" y="85"/>
                      <a:pt x="28" y="85"/>
                    </a:cubicBezTo>
                    <a:moveTo>
                      <a:pt x="71" y="85"/>
                    </a:moveTo>
                    <a:cubicBezTo>
                      <a:pt x="70" y="86"/>
                      <a:pt x="70" y="87"/>
                      <a:pt x="69" y="88"/>
                    </a:cubicBezTo>
                    <a:cubicBezTo>
                      <a:pt x="71" y="89"/>
                      <a:pt x="74" y="91"/>
                      <a:pt x="76" y="92"/>
                    </a:cubicBezTo>
                    <a:cubicBezTo>
                      <a:pt x="77" y="91"/>
                      <a:pt x="77" y="90"/>
                      <a:pt x="78" y="89"/>
                    </a:cubicBezTo>
                    <a:cubicBezTo>
                      <a:pt x="75" y="88"/>
                      <a:pt x="73" y="86"/>
                      <a:pt x="71" y="85"/>
                    </a:cubicBezTo>
                    <a:moveTo>
                      <a:pt x="49" y="85"/>
                    </a:moveTo>
                    <a:cubicBezTo>
                      <a:pt x="49" y="85"/>
                      <a:pt x="49" y="85"/>
                      <a:pt x="49" y="86"/>
                    </a:cubicBezTo>
                    <a:cubicBezTo>
                      <a:pt x="49" y="86"/>
                      <a:pt x="49" y="86"/>
                      <a:pt x="50" y="86"/>
                    </a:cubicBezTo>
                    <a:cubicBezTo>
                      <a:pt x="50" y="86"/>
                      <a:pt x="50" y="86"/>
                      <a:pt x="50" y="85"/>
                    </a:cubicBezTo>
                    <a:cubicBezTo>
                      <a:pt x="50" y="85"/>
                      <a:pt x="50" y="85"/>
                      <a:pt x="49" y="85"/>
                    </a:cubicBezTo>
                    <a:moveTo>
                      <a:pt x="123" y="85"/>
                    </a:moveTo>
                    <a:cubicBezTo>
                      <a:pt x="122" y="86"/>
                      <a:pt x="122" y="86"/>
                      <a:pt x="121" y="87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22" y="89"/>
                      <a:pt x="122" y="89"/>
                      <a:pt x="122" y="89"/>
                    </a:cubicBezTo>
                    <a:cubicBezTo>
                      <a:pt x="122" y="88"/>
                      <a:pt x="123" y="87"/>
                      <a:pt x="124" y="85"/>
                    </a:cubicBezTo>
                    <a:cubicBezTo>
                      <a:pt x="123" y="85"/>
                      <a:pt x="123" y="85"/>
                      <a:pt x="123" y="85"/>
                    </a:cubicBezTo>
                    <a:moveTo>
                      <a:pt x="43" y="84"/>
                    </a:moveTo>
                    <a:cubicBezTo>
                      <a:pt x="43" y="84"/>
                      <a:pt x="43" y="85"/>
                      <a:pt x="43" y="85"/>
                    </a:cubicBezTo>
                    <a:cubicBezTo>
                      <a:pt x="44" y="85"/>
                      <a:pt x="44" y="86"/>
                      <a:pt x="45" y="86"/>
                    </a:cubicBezTo>
                    <a:cubicBezTo>
                      <a:pt x="45" y="86"/>
                      <a:pt x="45" y="86"/>
                      <a:pt x="45" y="85"/>
                    </a:cubicBezTo>
                    <a:cubicBezTo>
                      <a:pt x="45" y="85"/>
                      <a:pt x="44" y="85"/>
                      <a:pt x="43" y="84"/>
                    </a:cubicBezTo>
                    <a:moveTo>
                      <a:pt x="33" y="84"/>
                    </a:moveTo>
                    <a:cubicBezTo>
                      <a:pt x="33" y="85"/>
                      <a:pt x="32" y="85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5"/>
                      <a:pt x="33" y="85"/>
                      <a:pt x="33" y="84"/>
                    </a:cubicBezTo>
                    <a:cubicBezTo>
                      <a:pt x="33" y="84"/>
                      <a:pt x="33" y="84"/>
                      <a:pt x="33" y="84"/>
                    </a:cubicBezTo>
                    <a:moveTo>
                      <a:pt x="26" y="84"/>
                    </a:move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4"/>
                      <a:pt x="27" y="85"/>
                      <a:pt x="28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7" y="84"/>
                      <a:pt x="27" y="84"/>
                      <a:pt x="26" y="84"/>
                    </a:cubicBezTo>
                    <a:moveTo>
                      <a:pt x="42" y="84"/>
                    </a:moveTo>
                    <a:cubicBezTo>
                      <a:pt x="42" y="84"/>
                      <a:pt x="42" y="84"/>
                      <a:pt x="42" y="84"/>
                    </a:cubicBezTo>
                    <a:cubicBezTo>
                      <a:pt x="42" y="84"/>
                      <a:pt x="42" y="84"/>
                      <a:pt x="42" y="85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4"/>
                      <a:pt x="42" y="84"/>
                      <a:pt x="42" y="84"/>
                    </a:cubicBezTo>
                    <a:moveTo>
                      <a:pt x="94" y="83"/>
                    </a:moveTo>
                    <a:cubicBezTo>
                      <a:pt x="90" y="89"/>
                      <a:pt x="90" y="89"/>
                      <a:pt x="90" y="89"/>
                    </a:cubicBezTo>
                    <a:cubicBezTo>
                      <a:pt x="93" y="91"/>
                      <a:pt x="96" y="93"/>
                      <a:pt x="99" y="94"/>
                    </a:cubicBezTo>
                    <a:cubicBezTo>
                      <a:pt x="100" y="92"/>
                      <a:pt x="100" y="92"/>
                      <a:pt x="100" y="92"/>
                    </a:cubicBezTo>
                    <a:cubicBezTo>
                      <a:pt x="97" y="90"/>
                      <a:pt x="95" y="89"/>
                      <a:pt x="92" y="87"/>
                    </a:cubicBezTo>
                    <a:cubicBezTo>
                      <a:pt x="95" y="88"/>
                      <a:pt x="97" y="90"/>
                      <a:pt x="100" y="91"/>
                    </a:cubicBezTo>
                    <a:cubicBezTo>
                      <a:pt x="102" y="88"/>
                      <a:pt x="102" y="88"/>
                      <a:pt x="102" y="88"/>
                    </a:cubicBezTo>
                    <a:cubicBezTo>
                      <a:pt x="99" y="87"/>
                      <a:pt x="96" y="85"/>
                      <a:pt x="94" y="83"/>
                    </a:cubicBezTo>
                    <a:moveTo>
                      <a:pt x="162" y="83"/>
                    </a:moveTo>
                    <a:cubicBezTo>
                      <a:pt x="161" y="84"/>
                      <a:pt x="161" y="86"/>
                      <a:pt x="160" y="87"/>
                    </a:cubicBezTo>
                    <a:cubicBezTo>
                      <a:pt x="161" y="88"/>
                      <a:pt x="161" y="88"/>
                      <a:pt x="161" y="88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3" y="83"/>
                      <a:pt x="163" y="83"/>
                      <a:pt x="162" y="83"/>
                    </a:cubicBezTo>
                    <a:moveTo>
                      <a:pt x="67" y="83"/>
                    </a:moveTo>
                    <a:cubicBezTo>
                      <a:pt x="66" y="84"/>
                      <a:pt x="66" y="84"/>
                      <a:pt x="65" y="85"/>
                    </a:cubicBezTo>
                    <a:cubicBezTo>
                      <a:pt x="66" y="86"/>
                      <a:pt x="66" y="86"/>
                      <a:pt x="67" y="86"/>
                    </a:cubicBezTo>
                    <a:cubicBezTo>
                      <a:pt x="67" y="85"/>
                      <a:pt x="68" y="84"/>
                      <a:pt x="68" y="83"/>
                    </a:cubicBezTo>
                    <a:cubicBezTo>
                      <a:pt x="68" y="83"/>
                      <a:pt x="67" y="83"/>
                      <a:pt x="67" y="83"/>
                    </a:cubicBezTo>
                    <a:moveTo>
                      <a:pt x="145" y="82"/>
                    </a:moveTo>
                    <a:cubicBezTo>
                      <a:pt x="144" y="84"/>
                      <a:pt x="144" y="85"/>
                      <a:pt x="143" y="86"/>
                    </a:cubicBezTo>
                    <a:cubicBezTo>
                      <a:pt x="145" y="87"/>
                      <a:pt x="146" y="88"/>
                      <a:pt x="148" y="89"/>
                    </a:cubicBezTo>
                    <a:cubicBezTo>
                      <a:pt x="148" y="88"/>
                      <a:pt x="149" y="87"/>
                      <a:pt x="150" y="85"/>
                    </a:cubicBezTo>
                    <a:cubicBezTo>
                      <a:pt x="148" y="84"/>
                      <a:pt x="147" y="83"/>
                      <a:pt x="145" y="82"/>
                    </a:cubicBezTo>
                    <a:moveTo>
                      <a:pt x="128" y="82"/>
                    </a:moveTo>
                    <a:cubicBezTo>
                      <a:pt x="128" y="84"/>
                      <a:pt x="127" y="85"/>
                      <a:pt x="126" y="86"/>
                    </a:cubicBezTo>
                    <a:cubicBezTo>
                      <a:pt x="133" y="90"/>
                      <a:pt x="133" y="90"/>
                      <a:pt x="133" y="90"/>
                    </a:cubicBezTo>
                    <a:cubicBezTo>
                      <a:pt x="133" y="90"/>
                      <a:pt x="133" y="89"/>
                      <a:pt x="133" y="89"/>
                    </a:cubicBezTo>
                    <a:cubicBezTo>
                      <a:pt x="134" y="88"/>
                      <a:pt x="135" y="87"/>
                      <a:pt x="135" y="86"/>
                    </a:cubicBezTo>
                    <a:cubicBezTo>
                      <a:pt x="133" y="85"/>
                      <a:pt x="131" y="84"/>
                      <a:pt x="128" y="82"/>
                    </a:cubicBezTo>
                    <a:moveTo>
                      <a:pt x="44" y="82"/>
                    </a:moveTo>
                    <a:cubicBezTo>
                      <a:pt x="44" y="82"/>
                      <a:pt x="44" y="83"/>
                      <a:pt x="44" y="83"/>
                    </a:cubicBezTo>
                    <a:cubicBezTo>
                      <a:pt x="45" y="83"/>
                      <a:pt x="45" y="84"/>
                      <a:pt x="46" y="84"/>
                    </a:cubicBezTo>
                    <a:cubicBezTo>
                      <a:pt x="46" y="84"/>
                      <a:pt x="46" y="84"/>
                      <a:pt x="47" y="83"/>
                    </a:cubicBezTo>
                    <a:cubicBezTo>
                      <a:pt x="46" y="83"/>
                      <a:pt x="45" y="83"/>
                      <a:pt x="44" y="82"/>
                    </a:cubicBezTo>
                    <a:moveTo>
                      <a:pt x="30" y="82"/>
                    </a:moveTo>
                    <a:cubicBezTo>
                      <a:pt x="30" y="83"/>
                      <a:pt x="29" y="83"/>
                      <a:pt x="29" y="84"/>
                    </a:cubicBezTo>
                    <a:cubicBezTo>
                      <a:pt x="30" y="85"/>
                      <a:pt x="30" y="85"/>
                      <a:pt x="31" y="86"/>
                    </a:cubicBezTo>
                    <a:cubicBezTo>
                      <a:pt x="32" y="85"/>
                      <a:pt x="32" y="84"/>
                      <a:pt x="32" y="84"/>
                    </a:cubicBezTo>
                    <a:cubicBezTo>
                      <a:pt x="32" y="83"/>
                      <a:pt x="31" y="83"/>
                      <a:pt x="30" y="82"/>
                    </a:cubicBezTo>
                    <a:cubicBezTo>
                      <a:pt x="30" y="83"/>
                      <a:pt x="30" y="83"/>
                      <a:pt x="29" y="84"/>
                    </a:cubicBezTo>
                    <a:cubicBezTo>
                      <a:pt x="29" y="83"/>
                      <a:pt x="30" y="83"/>
                      <a:pt x="30" y="82"/>
                    </a:cubicBezTo>
                    <a:cubicBezTo>
                      <a:pt x="30" y="82"/>
                      <a:pt x="30" y="82"/>
                      <a:pt x="30" y="82"/>
                    </a:cubicBezTo>
                    <a:moveTo>
                      <a:pt x="34" y="82"/>
                    </a:moveTo>
                    <a:cubicBezTo>
                      <a:pt x="34" y="82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2"/>
                    </a:cubicBezTo>
                    <a:cubicBezTo>
                      <a:pt x="34" y="82"/>
                      <a:pt x="34" y="82"/>
                      <a:pt x="34" y="82"/>
                    </a:cubicBezTo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3"/>
                      <a:pt x="13" y="83"/>
                      <a:pt x="14" y="84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4" y="83"/>
                      <a:pt x="13" y="82"/>
                      <a:pt x="12" y="82"/>
                    </a:cubicBezTo>
                    <a:moveTo>
                      <a:pt x="43" y="82"/>
                    </a:moveTo>
                    <a:cubicBezTo>
                      <a:pt x="43" y="82"/>
                      <a:pt x="43" y="82"/>
                      <a:pt x="43" y="82"/>
                    </a:cubicBezTo>
                    <a:cubicBezTo>
                      <a:pt x="43" y="83"/>
                      <a:pt x="43" y="83"/>
                      <a:pt x="43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4" y="82"/>
                      <a:pt x="44" y="82"/>
                      <a:pt x="43" y="82"/>
                    </a:cubicBezTo>
                    <a:moveTo>
                      <a:pt x="159" y="81"/>
                    </a:moveTo>
                    <a:cubicBezTo>
                      <a:pt x="158" y="83"/>
                      <a:pt x="158" y="84"/>
                      <a:pt x="157" y="85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9" y="85"/>
                      <a:pt x="160" y="83"/>
                      <a:pt x="161" y="82"/>
                    </a:cubicBezTo>
                    <a:cubicBezTo>
                      <a:pt x="160" y="82"/>
                      <a:pt x="160" y="82"/>
                      <a:pt x="159" y="81"/>
                    </a:cubicBezTo>
                    <a:moveTo>
                      <a:pt x="28" y="81"/>
                    </a:moveTo>
                    <a:cubicBezTo>
                      <a:pt x="28" y="82"/>
                      <a:pt x="27" y="82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8" y="84"/>
                      <a:pt x="28" y="84"/>
                    </a:cubicBezTo>
                    <a:cubicBezTo>
                      <a:pt x="29" y="83"/>
                      <a:pt x="29" y="83"/>
                      <a:pt x="30" y="82"/>
                    </a:cubicBezTo>
                    <a:cubicBezTo>
                      <a:pt x="29" y="82"/>
                      <a:pt x="29" y="81"/>
                      <a:pt x="28" y="81"/>
                    </a:cubicBezTo>
                    <a:moveTo>
                      <a:pt x="125" y="81"/>
                    </a:moveTo>
                    <a:cubicBezTo>
                      <a:pt x="124" y="82"/>
                      <a:pt x="124" y="83"/>
                      <a:pt x="123" y="84"/>
                    </a:cubicBezTo>
                    <a:cubicBezTo>
                      <a:pt x="124" y="85"/>
                      <a:pt x="124" y="85"/>
                      <a:pt x="124" y="85"/>
                    </a:cubicBezTo>
                    <a:cubicBezTo>
                      <a:pt x="125" y="84"/>
                      <a:pt x="126" y="82"/>
                      <a:pt x="126" y="81"/>
                    </a:cubicBezTo>
                    <a:cubicBezTo>
                      <a:pt x="126" y="81"/>
                      <a:pt x="126" y="81"/>
                      <a:pt x="125" y="81"/>
                    </a:cubicBezTo>
                    <a:moveTo>
                      <a:pt x="13" y="80"/>
                    </a:move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1"/>
                      <a:pt x="14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4" y="81"/>
                      <a:pt x="14" y="81"/>
                      <a:pt x="13" y="80"/>
                    </a:cubicBezTo>
                    <a:moveTo>
                      <a:pt x="31" y="80"/>
                    </a:moveTo>
                    <a:cubicBezTo>
                      <a:pt x="31" y="81"/>
                      <a:pt x="31" y="81"/>
                      <a:pt x="31" y="81"/>
                    </a:cubicBezTo>
                    <a:cubicBezTo>
                      <a:pt x="32" y="82"/>
                      <a:pt x="32" y="82"/>
                      <a:pt x="33" y="83"/>
                    </a:cubicBezTo>
                    <a:cubicBezTo>
                      <a:pt x="33" y="82"/>
                      <a:pt x="33" y="82"/>
                      <a:pt x="34" y="82"/>
                    </a:cubicBezTo>
                    <a:cubicBezTo>
                      <a:pt x="33" y="81"/>
                      <a:pt x="32" y="81"/>
                      <a:pt x="31" y="80"/>
                    </a:cubicBezTo>
                    <a:moveTo>
                      <a:pt x="9" y="80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10" y="81"/>
                      <a:pt x="10" y="81"/>
                      <a:pt x="11" y="82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0" y="81"/>
                      <a:pt x="10" y="81"/>
                      <a:pt x="9" y="80"/>
                    </a:cubicBezTo>
                    <a:moveTo>
                      <a:pt x="31" y="80"/>
                    </a:move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1"/>
                      <a:pt x="31" y="81"/>
                      <a:pt x="31" y="80"/>
                    </a:cubicBezTo>
                    <a:cubicBezTo>
                      <a:pt x="31" y="80"/>
                      <a:pt x="31" y="80"/>
                      <a:pt x="31" y="80"/>
                    </a:cubicBezTo>
                    <a:moveTo>
                      <a:pt x="35" y="80"/>
                    </a:move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0"/>
                      <a:pt x="35" y="81"/>
                      <a:pt x="35" y="81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5" y="80"/>
                    </a:cubicBezTo>
                    <a:moveTo>
                      <a:pt x="62" y="80"/>
                    </a:moveTo>
                    <a:cubicBezTo>
                      <a:pt x="62" y="81"/>
                      <a:pt x="61" y="81"/>
                      <a:pt x="61" y="82"/>
                    </a:cubicBezTo>
                    <a:cubicBezTo>
                      <a:pt x="62" y="83"/>
                      <a:pt x="63" y="84"/>
                      <a:pt x="65" y="85"/>
                    </a:cubicBezTo>
                    <a:cubicBezTo>
                      <a:pt x="65" y="84"/>
                      <a:pt x="66" y="83"/>
                      <a:pt x="66" y="82"/>
                    </a:cubicBezTo>
                    <a:cubicBezTo>
                      <a:pt x="65" y="81"/>
                      <a:pt x="64" y="81"/>
                      <a:pt x="62" y="80"/>
                    </a:cubicBezTo>
                    <a:moveTo>
                      <a:pt x="140" y="79"/>
                    </a:moveTo>
                    <a:cubicBezTo>
                      <a:pt x="139" y="81"/>
                      <a:pt x="139" y="82"/>
                      <a:pt x="138" y="83"/>
                    </a:cubicBezTo>
                    <a:cubicBezTo>
                      <a:pt x="140" y="84"/>
                      <a:pt x="141" y="85"/>
                      <a:pt x="142" y="86"/>
                    </a:cubicBezTo>
                    <a:cubicBezTo>
                      <a:pt x="143" y="85"/>
                      <a:pt x="144" y="83"/>
                      <a:pt x="145" y="82"/>
                    </a:cubicBezTo>
                    <a:cubicBezTo>
                      <a:pt x="143" y="81"/>
                      <a:pt x="142" y="80"/>
                      <a:pt x="140" y="79"/>
                    </a:cubicBezTo>
                    <a:moveTo>
                      <a:pt x="29" y="79"/>
                    </a:moveTo>
                    <a:cubicBezTo>
                      <a:pt x="29" y="79"/>
                      <a:pt x="29" y="80"/>
                      <a:pt x="29" y="80"/>
                    </a:cubicBezTo>
                    <a:cubicBezTo>
                      <a:pt x="29" y="80"/>
                      <a:pt x="30" y="81"/>
                      <a:pt x="30" y="81"/>
                    </a:cubicBezTo>
                    <a:cubicBezTo>
                      <a:pt x="30" y="81"/>
                      <a:pt x="31" y="80"/>
                      <a:pt x="31" y="80"/>
                    </a:cubicBezTo>
                    <a:cubicBezTo>
                      <a:pt x="30" y="80"/>
                      <a:pt x="30" y="79"/>
                      <a:pt x="29" y="79"/>
                    </a:cubicBezTo>
                    <a:moveTo>
                      <a:pt x="10" y="79"/>
                    </a:moveTo>
                    <a:cubicBezTo>
                      <a:pt x="10" y="79"/>
                      <a:pt x="10" y="79"/>
                      <a:pt x="10" y="79"/>
                    </a:cubicBezTo>
                    <a:cubicBezTo>
                      <a:pt x="10" y="80"/>
                      <a:pt x="11" y="80"/>
                      <a:pt x="11" y="80"/>
                    </a:cubicBezTo>
                    <a:cubicBezTo>
                      <a:pt x="11" y="80"/>
                      <a:pt x="12" y="80"/>
                      <a:pt x="12" y="80"/>
                    </a:cubicBezTo>
                    <a:cubicBezTo>
                      <a:pt x="11" y="79"/>
                      <a:pt x="11" y="79"/>
                      <a:pt x="10" y="79"/>
                    </a:cubicBezTo>
                    <a:moveTo>
                      <a:pt x="60" y="78"/>
                    </a:moveTo>
                    <a:cubicBezTo>
                      <a:pt x="59" y="79"/>
                      <a:pt x="59" y="80"/>
                      <a:pt x="58" y="81"/>
                    </a:cubicBezTo>
                    <a:cubicBezTo>
                      <a:pt x="59" y="81"/>
                      <a:pt x="59" y="81"/>
                      <a:pt x="60" y="82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60" y="81"/>
                      <a:pt x="61" y="80"/>
                      <a:pt x="61" y="79"/>
                    </a:cubicBezTo>
                    <a:cubicBezTo>
                      <a:pt x="61" y="79"/>
                      <a:pt x="60" y="79"/>
                      <a:pt x="60" y="78"/>
                    </a:cubicBezTo>
                    <a:moveTo>
                      <a:pt x="33" y="78"/>
                    </a:moveTo>
                    <a:cubicBezTo>
                      <a:pt x="33" y="78"/>
                      <a:pt x="32" y="79"/>
                      <a:pt x="32" y="79"/>
                    </a:cubicBezTo>
                    <a:cubicBezTo>
                      <a:pt x="33" y="79"/>
                      <a:pt x="34" y="80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4" y="79"/>
                      <a:pt x="33" y="79"/>
                      <a:pt x="33" y="78"/>
                    </a:cubicBezTo>
                    <a:moveTo>
                      <a:pt x="32" y="78"/>
                    </a:moveTo>
                    <a:cubicBezTo>
                      <a:pt x="32" y="78"/>
                      <a:pt x="32" y="78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8"/>
                      <a:pt x="33" y="78"/>
                    </a:cubicBezTo>
                    <a:cubicBezTo>
                      <a:pt x="33" y="78"/>
                      <a:pt x="32" y="78"/>
                      <a:pt x="32" y="78"/>
                    </a:cubicBezTo>
                    <a:moveTo>
                      <a:pt x="37" y="78"/>
                    </a:moveTo>
                    <a:cubicBezTo>
                      <a:pt x="37" y="78"/>
                      <a:pt x="36" y="78"/>
                      <a:pt x="36" y="79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7" y="79"/>
                      <a:pt x="37" y="78"/>
                      <a:pt x="37" y="78"/>
                    </a:cubicBezTo>
                    <a:cubicBezTo>
                      <a:pt x="37" y="78"/>
                      <a:pt x="37" y="78"/>
                      <a:pt x="37" y="78"/>
                    </a:cubicBezTo>
                    <a:moveTo>
                      <a:pt x="30" y="77"/>
                    </a:moveTo>
                    <a:cubicBezTo>
                      <a:pt x="30" y="77"/>
                      <a:pt x="30" y="77"/>
                      <a:pt x="30" y="78"/>
                    </a:cubicBezTo>
                    <a:cubicBezTo>
                      <a:pt x="31" y="78"/>
                      <a:pt x="31" y="78"/>
                      <a:pt x="32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1" y="78"/>
                      <a:pt x="31" y="77"/>
                      <a:pt x="30" y="77"/>
                    </a:cubicBezTo>
                    <a:moveTo>
                      <a:pt x="15" y="77"/>
                    </a:moveTo>
                    <a:cubicBezTo>
                      <a:pt x="15" y="77"/>
                      <a:pt x="15" y="77"/>
                      <a:pt x="15" y="77"/>
                    </a:cubicBezTo>
                    <a:cubicBezTo>
                      <a:pt x="16" y="77"/>
                      <a:pt x="17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7" y="78"/>
                      <a:pt x="16" y="77"/>
                      <a:pt x="15" y="77"/>
                    </a:cubicBezTo>
                    <a:moveTo>
                      <a:pt x="34" y="76"/>
                    </a:moveTo>
                    <a:cubicBezTo>
                      <a:pt x="34" y="77"/>
                      <a:pt x="34" y="77"/>
                      <a:pt x="33" y="77"/>
                    </a:cubicBezTo>
                    <a:cubicBezTo>
                      <a:pt x="34" y="78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6" y="77"/>
                    </a:cubicBezTo>
                    <a:cubicBezTo>
                      <a:pt x="35" y="77"/>
                      <a:pt x="35" y="77"/>
                      <a:pt x="34" y="76"/>
                    </a:cubicBezTo>
                    <a:moveTo>
                      <a:pt x="34" y="76"/>
                    </a:moveTo>
                    <a:cubicBezTo>
                      <a:pt x="33" y="76"/>
                      <a:pt x="33" y="77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34" y="76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moveTo>
                      <a:pt x="117" y="76"/>
                    </a:moveTo>
                    <a:cubicBezTo>
                      <a:pt x="116" y="77"/>
                      <a:pt x="116" y="77"/>
                      <a:pt x="116" y="78"/>
                    </a:cubicBezTo>
                    <a:cubicBezTo>
                      <a:pt x="115" y="80"/>
                      <a:pt x="114" y="81"/>
                      <a:pt x="112" y="83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1" y="87"/>
                      <a:pt x="122" y="86"/>
                      <a:pt x="123" y="85"/>
                    </a:cubicBezTo>
                    <a:cubicBezTo>
                      <a:pt x="121" y="84"/>
                      <a:pt x="119" y="83"/>
                      <a:pt x="118" y="82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83"/>
                      <a:pt x="124" y="82"/>
                      <a:pt x="125" y="81"/>
                    </a:cubicBezTo>
                    <a:cubicBezTo>
                      <a:pt x="122" y="79"/>
                      <a:pt x="119" y="77"/>
                      <a:pt x="117" y="76"/>
                    </a:cubicBezTo>
                    <a:moveTo>
                      <a:pt x="55" y="75"/>
                    </a:moveTo>
                    <a:cubicBezTo>
                      <a:pt x="54" y="76"/>
                      <a:pt x="54" y="77"/>
                      <a:pt x="53" y="78"/>
                    </a:cubicBezTo>
                    <a:cubicBezTo>
                      <a:pt x="54" y="78"/>
                      <a:pt x="54" y="78"/>
                      <a:pt x="55" y="79"/>
                    </a:cubicBezTo>
                    <a:cubicBezTo>
                      <a:pt x="55" y="78"/>
                      <a:pt x="56" y="77"/>
                      <a:pt x="56" y="76"/>
                    </a:cubicBezTo>
                    <a:cubicBezTo>
                      <a:pt x="56" y="76"/>
                      <a:pt x="55" y="76"/>
                      <a:pt x="55" y="75"/>
                    </a:cubicBezTo>
                    <a:moveTo>
                      <a:pt x="12" y="75"/>
                    </a:moveTo>
                    <a:cubicBezTo>
                      <a:pt x="12" y="75"/>
                      <a:pt x="12" y="75"/>
                      <a:pt x="12" y="75"/>
                    </a:cubicBezTo>
                    <a:cubicBezTo>
                      <a:pt x="13" y="76"/>
                      <a:pt x="13" y="76"/>
                      <a:pt x="14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3" y="75"/>
                      <a:pt x="13" y="75"/>
                      <a:pt x="12" y="75"/>
                    </a:cubicBezTo>
                    <a:moveTo>
                      <a:pt x="32" y="75"/>
                    </a:moveTo>
                    <a:cubicBezTo>
                      <a:pt x="31" y="75"/>
                      <a:pt x="31" y="76"/>
                      <a:pt x="31" y="76"/>
                    </a:cubicBezTo>
                    <a:cubicBezTo>
                      <a:pt x="32" y="76"/>
                      <a:pt x="32" y="76"/>
                      <a:pt x="33" y="77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6"/>
                      <a:pt x="32" y="75"/>
                      <a:pt x="32" y="75"/>
                    </a:cubicBezTo>
                    <a:moveTo>
                      <a:pt x="133" y="75"/>
                    </a:moveTo>
                    <a:cubicBezTo>
                      <a:pt x="132" y="76"/>
                      <a:pt x="131" y="77"/>
                      <a:pt x="131" y="79"/>
                    </a:cubicBezTo>
                    <a:cubicBezTo>
                      <a:pt x="133" y="80"/>
                      <a:pt x="135" y="81"/>
                      <a:pt x="137" y="83"/>
                    </a:cubicBezTo>
                    <a:cubicBezTo>
                      <a:pt x="138" y="81"/>
                      <a:pt x="139" y="80"/>
                      <a:pt x="139" y="79"/>
                    </a:cubicBezTo>
                    <a:cubicBezTo>
                      <a:pt x="137" y="78"/>
                      <a:pt x="135" y="76"/>
                      <a:pt x="133" y="75"/>
                    </a:cubicBezTo>
                    <a:moveTo>
                      <a:pt x="167" y="74"/>
                    </a:moveTo>
                    <a:cubicBezTo>
                      <a:pt x="167" y="75"/>
                      <a:pt x="167" y="76"/>
                      <a:pt x="166" y="76"/>
                    </a:cubicBezTo>
                    <a:cubicBezTo>
                      <a:pt x="165" y="78"/>
                      <a:pt x="164" y="80"/>
                      <a:pt x="163" y="81"/>
                    </a:cubicBezTo>
                    <a:cubicBezTo>
                      <a:pt x="163" y="82"/>
                      <a:pt x="164" y="82"/>
                      <a:pt x="164" y="82"/>
                    </a:cubicBezTo>
                    <a:cubicBezTo>
                      <a:pt x="165" y="81"/>
                      <a:pt x="165" y="81"/>
                      <a:pt x="165" y="81"/>
                    </a:cubicBezTo>
                    <a:cubicBezTo>
                      <a:pt x="165" y="80"/>
                      <a:pt x="166" y="79"/>
                      <a:pt x="166" y="78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168" y="75"/>
                      <a:pt x="168" y="74"/>
                      <a:pt x="167" y="74"/>
                    </a:cubicBezTo>
                    <a:cubicBezTo>
                      <a:pt x="167" y="74"/>
                      <a:pt x="167" y="75"/>
                      <a:pt x="167" y="75"/>
                    </a:cubicBezTo>
                    <a:cubicBezTo>
                      <a:pt x="167" y="74"/>
                      <a:pt x="167" y="74"/>
                      <a:pt x="167" y="74"/>
                    </a:cubicBezTo>
                    <a:moveTo>
                      <a:pt x="77" y="74"/>
                    </a:moveTo>
                    <a:cubicBezTo>
                      <a:pt x="76" y="76"/>
                      <a:pt x="75" y="78"/>
                      <a:pt x="74" y="79"/>
                    </a:cubicBezTo>
                    <a:cubicBezTo>
                      <a:pt x="76" y="81"/>
                      <a:pt x="79" y="82"/>
                      <a:pt x="81" y="83"/>
                    </a:cubicBezTo>
                    <a:cubicBezTo>
                      <a:pt x="82" y="82"/>
                      <a:pt x="83" y="80"/>
                      <a:pt x="84" y="78"/>
                    </a:cubicBezTo>
                    <a:cubicBezTo>
                      <a:pt x="82" y="77"/>
                      <a:pt x="79" y="76"/>
                      <a:pt x="77" y="74"/>
                    </a:cubicBezTo>
                    <a:moveTo>
                      <a:pt x="17" y="74"/>
                    </a:moveTo>
                    <a:cubicBezTo>
                      <a:pt x="16" y="75"/>
                      <a:pt x="16" y="76"/>
                      <a:pt x="15" y="76"/>
                    </a:cubicBezTo>
                    <a:cubicBezTo>
                      <a:pt x="16" y="77"/>
                      <a:pt x="17" y="77"/>
                      <a:pt x="18" y="78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8" y="75"/>
                      <a:pt x="18" y="74"/>
                      <a:pt x="17" y="74"/>
                    </a:cubicBezTo>
                    <a:moveTo>
                      <a:pt x="144" y="74"/>
                    </a:moveTo>
                    <a:cubicBezTo>
                      <a:pt x="143" y="75"/>
                      <a:pt x="142" y="76"/>
                      <a:pt x="141" y="78"/>
                    </a:cubicBezTo>
                    <a:cubicBezTo>
                      <a:pt x="146" y="80"/>
                      <a:pt x="146" y="80"/>
                      <a:pt x="146" y="80"/>
                    </a:cubicBezTo>
                    <a:cubicBezTo>
                      <a:pt x="147" y="79"/>
                      <a:pt x="148" y="78"/>
                      <a:pt x="148" y="76"/>
                    </a:cubicBezTo>
                    <a:cubicBezTo>
                      <a:pt x="148" y="78"/>
                      <a:pt x="147" y="79"/>
                      <a:pt x="146" y="80"/>
                    </a:cubicBezTo>
                    <a:cubicBezTo>
                      <a:pt x="151" y="83"/>
                      <a:pt x="151" y="83"/>
                      <a:pt x="151" y="83"/>
                    </a:cubicBezTo>
                    <a:cubicBezTo>
                      <a:pt x="151" y="83"/>
                      <a:pt x="151" y="83"/>
                      <a:pt x="151" y="83"/>
                    </a:cubicBezTo>
                    <a:cubicBezTo>
                      <a:pt x="152" y="82"/>
                      <a:pt x="152" y="81"/>
                      <a:pt x="153" y="80"/>
                    </a:cubicBezTo>
                    <a:cubicBezTo>
                      <a:pt x="153" y="79"/>
                      <a:pt x="153" y="79"/>
                      <a:pt x="154" y="79"/>
                    </a:cubicBezTo>
                    <a:cubicBezTo>
                      <a:pt x="150" y="77"/>
                      <a:pt x="147" y="75"/>
                      <a:pt x="144" y="74"/>
                    </a:cubicBezTo>
                    <a:moveTo>
                      <a:pt x="164" y="73"/>
                    </a:moveTo>
                    <a:cubicBezTo>
                      <a:pt x="163" y="75"/>
                      <a:pt x="162" y="77"/>
                      <a:pt x="160" y="79"/>
                    </a:cubicBezTo>
                    <a:cubicBezTo>
                      <a:pt x="161" y="80"/>
                      <a:pt x="161" y="80"/>
                      <a:pt x="161" y="80"/>
                    </a:cubicBezTo>
                    <a:cubicBezTo>
                      <a:pt x="161" y="80"/>
                      <a:pt x="162" y="80"/>
                      <a:pt x="162" y="80"/>
                    </a:cubicBezTo>
                    <a:cubicBezTo>
                      <a:pt x="163" y="78"/>
                      <a:pt x="165" y="76"/>
                      <a:pt x="167" y="74"/>
                    </a:cubicBezTo>
                    <a:cubicBezTo>
                      <a:pt x="164" y="73"/>
                      <a:pt x="164" y="73"/>
                      <a:pt x="164" y="73"/>
                    </a:cubicBezTo>
                    <a:moveTo>
                      <a:pt x="130" y="73"/>
                    </a:moveTo>
                    <a:cubicBezTo>
                      <a:pt x="129" y="74"/>
                      <a:pt x="128" y="75"/>
                      <a:pt x="128" y="77"/>
                    </a:cubicBezTo>
                    <a:cubicBezTo>
                      <a:pt x="128" y="77"/>
                      <a:pt x="128" y="77"/>
                      <a:pt x="129" y="77"/>
                    </a:cubicBezTo>
                    <a:cubicBezTo>
                      <a:pt x="129" y="76"/>
                      <a:pt x="130" y="75"/>
                      <a:pt x="131" y="74"/>
                    </a:cubicBezTo>
                    <a:cubicBezTo>
                      <a:pt x="131" y="73"/>
                      <a:pt x="130" y="73"/>
                      <a:pt x="130" y="73"/>
                    </a:cubicBezTo>
                    <a:moveTo>
                      <a:pt x="50" y="72"/>
                    </a:moveTo>
                    <a:cubicBezTo>
                      <a:pt x="50" y="73"/>
                      <a:pt x="49" y="74"/>
                      <a:pt x="48" y="75"/>
                    </a:cubicBezTo>
                    <a:cubicBezTo>
                      <a:pt x="49" y="76"/>
                      <a:pt x="50" y="76"/>
                      <a:pt x="51" y="76"/>
                    </a:cubicBezTo>
                    <a:cubicBezTo>
                      <a:pt x="51" y="75"/>
                      <a:pt x="52" y="74"/>
                      <a:pt x="52" y="74"/>
                    </a:cubicBezTo>
                    <a:cubicBezTo>
                      <a:pt x="51" y="73"/>
                      <a:pt x="51" y="73"/>
                      <a:pt x="50" y="72"/>
                    </a:cubicBezTo>
                    <a:moveTo>
                      <a:pt x="14" y="72"/>
                    </a:moveTo>
                    <a:cubicBezTo>
                      <a:pt x="13" y="75"/>
                      <a:pt x="13" y="75"/>
                      <a:pt x="13" y="75"/>
                    </a:cubicBezTo>
                    <a:cubicBezTo>
                      <a:pt x="13" y="75"/>
                      <a:pt x="13" y="75"/>
                      <a:pt x="14" y="76"/>
                    </a:cubicBezTo>
                    <a:cubicBezTo>
                      <a:pt x="15" y="75"/>
                      <a:pt x="15" y="74"/>
                      <a:pt x="15" y="73"/>
                    </a:cubicBezTo>
                    <a:cubicBezTo>
                      <a:pt x="15" y="73"/>
                      <a:pt x="15" y="72"/>
                      <a:pt x="14" y="72"/>
                    </a:cubicBezTo>
                    <a:moveTo>
                      <a:pt x="73" y="72"/>
                    </a:moveTo>
                    <a:cubicBezTo>
                      <a:pt x="70" y="77"/>
                      <a:pt x="70" y="77"/>
                      <a:pt x="70" y="77"/>
                    </a:cubicBezTo>
                    <a:cubicBezTo>
                      <a:pt x="71" y="77"/>
                      <a:pt x="71" y="77"/>
                      <a:pt x="72" y="78"/>
                    </a:cubicBezTo>
                    <a:cubicBezTo>
                      <a:pt x="73" y="76"/>
                      <a:pt x="73" y="74"/>
                      <a:pt x="74" y="73"/>
                    </a:cubicBezTo>
                    <a:cubicBezTo>
                      <a:pt x="74" y="73"/>
                      <a:pt x="74" y="72"/>
                      <a:pt x="73" y="72"/>
                    </a:cubicBezTo>
                    <a:moveTo>
                      <a:pt x="18" y="72"/>
                    </a:moveTo>
                    <a:cubicBezTo>
                      <a:pt x="18" y="72"/>
                      <a:pt x="18" y="73"/>
                      <a:pt x="17" y="73"/>
                    </a:cubicBezTo>
                    <a:cubicBezTo>
                      <a:pt x="18" y="74"/>
                      <a:pt x="19" y="74"/>
                      <a:pt x="20" y="75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0" y="73"/>
                      <a:pt x="19" y="73"/>
                      <a:pt x="18" y="72"/>
                    </a:cubicBezTo>
                    <a:moveTo>
                      <a:pt x="49" y="72"/>
                    </a:moveTo>
                    <a:cubicBezTo>
                      <a:pt x="49" y="73"/>
                      <a:pt x="48" y="74"/>
                      <a:pt x="47" y="74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9" y="74"/>
                      <a:pt x="49" y="73"/>
                      <a:pt x="50" y="72"/>
                    </a:cubicBezTo>
                    <a:cubicBezTo>
                      <a:pt x="49" y="72"/>
                      <a:pt x="49" y="72"/>
                      <a:pt x="49" y="72"/>
                    </a:cubicBezTo>
                    <a:moveTo>
                      <a:pt x="19" y="71"/>
                    </a:move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2"/>
                      <a:pt x="20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1"/>
                      <a:pt x="20" y="71"/>
                      <a:pt x="19" y="71"/>
                    </a:cubicBezTo>
                    <a:moveTo>
                      <a:pt x="15" y="70"/>
                    </a:move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2"/>
                      <a:pt x="15" y="72"/>
                      <a:pt x="16" y="72"/>
                    </a:cubicBezTo>
                    <a:cubicBezTo>
                      <a:pt x="16" y="72"/>
                      <a:pt x="16" y="72"/>
                      <a:pt x="17" y="71"/>
                    </a:cubicBezTo>
                    <a:cubicBezTo>
                      <a:pt x="16" y="71"/>
                      <a:pt x="16" y="71"/>
                      <a:pt x="15" y="70"/>
                    </a:cubicBezTo>
                    <a:moveTo>
                      <a:pt x="136" y="70"/>
                    </a:moveTo>
                    <a:cubicBezTo>
                      <a:pt x="135" y="71"/>
                      <a:pt x="134" y="72"/>
                      <a:pt x="134" y="74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1" y="76"/>
                      <a:pt x="142" y="74"/>
                      <a:pt x="143" y="73"/>
                    </a:cubicBezTo>
                    <a:cubicBezTo>
                      <a:pt x="143" y="73"/>
                      <a:pt x="143" y="73"/>
                      <a:pt x="142" y="73"/>
                    </a:cubicBezTo>
                    <a:cubicBezTo>
                      <a:pt x="142" y="74"/>
                      <a:pt x="142" y="74"/>
                      <a:pt x="141" y="75"/>
                    </a:cubicBezTo>
                    <a:cubicBezTo>
                      <a:pt x="141" y="76"/>
                      <a:pt x="140" y="77"/>
                      <a:pt x="140" y="77"/>
                    </a:cubicBezTo>
                    <a:cubicBezTo>
                      <a:pt x="140" y="77"/>
                      <a:pt x="141" y="75"/>
                      <a:pt x="142" y="73"/>
                    </a:cubicBezTo>
                    <a:cubicBezTo>
                      <a:pt x="140" y="72"/>
                      <a:pt x="138" y="71"/>
                      <a:pt x="136" y="70"/>
                    </a:cubicBezTo>
                    <a:moveTo>
                      <a:pt x="68" y="69"/>
                    </a:moveTo>
                    <a:cubicBezTo>
                      <a:pt x="67" y="71"/>
                      <a:pt x="66" y="72"/>
                      <a:pt x="65" y="74"/>
                    </a:cubicBezTo>
                    <a:cubicBezTo>
                      <a:pt x="67" y="75"/>
                      <a:pt x="68" y="76"/>
                      <a:pt x="70" y="77"/>
                    </a:cubicBezTo>
                    <a:cubicBezTo>
                      <a:pt x="71" y="75"/>
                      <a:pt x="72" y="74"/>
                      <a:pt x="73" y="72"/>
                    </a:cubicBezTo>
                    <a:cubicBezTo>
                      <a:pt x="71" y="71"/>
                      <a:pt x="70" y="70"/>
                      <a:pt x="68" y="69"/>
                    </a:cubicBezTo>
                    <a:moveTo>
                      <a:pt x="16" y="69"/>
                    </a:move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70"/>
                      <a:pt x="17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69"/>
                      <a:pt x="16" y="69"/>
                      <a:pt x="16" y="69"/>
                    </a:cubicBezTo>
                    <a:moveTo>
                      <a:pt x="20" y="69"/>
                    </a:move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70"/>
                      <a:pt x="21" y="70"/>
                      <a:pt x="22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69"/>
                      <a:pt x="21" y="69"/>
                      <a:pt x="20" y="69"/>
                    </a:cubicBezTo>
                    <a:moveTo>
                      <a:pt x="169" y="68"/>
                    </a:moveTo>
                    <a:cubicBezTo>
                      <a:pt x="168" y="69"/>
                      <a:pt x="168" y="69"/>
                      <a:pt x="167" y="69"/>
                    </a:cubicBezTo>
                    <a:cubicBezTo>
                      <a:pt x="167" y="69"/>
                      <a:pt x="167" y="70"/>
                      <a:pt x="166" y="70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6" y="70"/>
                      <a:pt x="166" y="70"/>
                      <a:pt x="166" y="71"/>
                    </a:cubicBezTo>
                    <a:cubicBezTo>
                      <a:pt x="166" y="71"/>
                      <a:pt x="166" y="71"/>
                      <a:pt x="166" y="71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7" y="72"/>
                      <a:pt x="167" y="71"/>
                      <a:pt x="167" y="71"/>
                    </a:cubicBezTo>
                    <a:cubicBezTo>
                      <a:pt x="167" y="70"/>
                      <a:pt x="167" y="70"/>
                      <a:pt x="167" y="70"/>
                    </a:cubicBezTo>
                    <a:cubicBezTo>
                      <a:pt x="168" y="70"/>
                      <a:pt x="168" y="71"/>
                      <a:pt x="167" y="72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8" y="73"/>
                      <a:pt x="168" y="73"/>
                      <a:pt x="168" y="73"/>
                    </a:cubicBezTo>
                    <a:cubicBezTo>
                      <a:pt x="168" y="72"/>
                      <a:pt x="169" y="72"/>
                      <a:pt x="169" y="72"/>
                    </a:cubicBezTo>
                    <a:cubicBezTo>
                      <a:pt x="169" y="72"/>
                      <a:pt x="169" y="72"/>
                      <a:pt x="168" y="73"/>
                    </a:cubicBezTo>
                    <a:cubicBezTo>
                      <a:pt x="169" y="73"/>
                      <a:pt x="169" y="73"/>
                      <a:pt x="169" y="73"/>
                    </a:cubicBezTo>
                    <a:cubicBezTo>
                      <a:pt x="170" y="73"/>
                      <a:pt x="171" y="73"/>
                      <a:pt x="169" y="69"/>
                    </a:cubicBezTo>
                    <a:cubicBezTo>
                      <a:pt x="169" y="68"/>
                      <a:pt x="169" y="68"/>
                      <a:pt x="169" y="68"/>
                    </a:cubicBezTo>
                    <a:moveTo>
                      <a:pt x="66" y="68"/>
                    </a:moveTo>
                    <a:cubicBezTo>
                      <a:pt x="65" y="70"/>
                      <a:pt x="64" y="71"/>
                      <a:pt x="63" y="73"/>
                    </a:cubicBezTo>
                    <a:cubicBezTo>
                      <a:pt x="64" y="73"/>
                      <a:pt x="64" y="73"/>
                      <a:pt x="65" y="74"/>
                    </a:cubicBezTo>
                    <a:cubicBezTo>
                      <a:pt x="66" y="72"/>
                      <a:pt x="67" y="71"/>
                      <a:pt x="68" y="69"/>
                    </a:cubicBezTo>
                    <a:cubicBezTo>
                      <a:pt x="67" y="69"/>
                      <a:pt x="67" y="69"/>
                      <a:pt x="66" y="68"/>
                    </a:cubicBezTo>
                    <a:moveTo>
                      <a:pt x="102" y="68"/>
                    </a:moveTo>
                    <a:cubicBezTo>
                      <a:pt x="99" y="75"/>
                      <a:pt x="99" y="75"/>
                      <a:pt x="99" y="75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108" y="71"/>
                      <a:pt x="105" y="70"/>
                      <a:pt x="102" y="68"/>
                    </a:cubicBezTo>
                    <a:moveTo>
                      <a:pt x="43" y="68"/>
                    </a:moveTo>
                    <a:cubicBezTo>
                      <a:pt x="42" y="69"/>
                      <a:pt x="42" y="70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2" y="70"/>
                      <a:pt x="43" y="69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moveTo>
                      <a:pt x="122" y="68"/>
                    </a:moveTo>
                    <a:cubicBezTo>
                      <a:pt x="121" y="69"/>
                      <a:pt x="120" y="70"/>
                      <a:pt x="119" y="72"/>
                    </a:cubicBezTo>
                    <a:cubicBezTo>
                      <a:pt x="122" y="73"/>
                      <a:pt x="125" y="75"/>
                      <a:pt x="127" y="77"/>
                    </a:cubicBezTo>
                    <a:cubicBezTo>
                      <a:pt x="128" y="75"/>
                      <a:pt x="129" y="74"/>
                      <a:pt x="130" y="73"/>
                    </a:cubicBezTo>
                    <a:cubicBezTo>
                      <a:pt x="127" y="71"/>
                      <a:pt x="124" y="69"/>
                      <a:pt x="122" y="68"/>
                    </a:cubicBezTo>
                    <a:moveTo>
                      <a:pt x="17" y="67"/>
                    </a:move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8" y="68"/>
                      <a:pt x="18" y="69"/>
                    </a:cubicBezTo>
                    <a:cubicBezTo>
                      <a:pt x="18" y="68"/>
                      <a:pt x="18" y="68"/>
                      <a:pt x="19" y="68"/>
                    </a:cubicBezTo>
                    <a:cubicBezTo>
                      <a:pt x="18" y="67"/>
                      <a:pt x="18" y="67"/>
                      <a:pt x="17" y="67"/>
                    </a:cubicBezTo>
                    <a:moveTo>
                      <a:pt x="40" y="66"/>
                    </a:moveTo>
                    <a:cubicBezTo>
                      <a:pt x="40" y="67"/>
                      <a:pt x="39" y="68"/>
                      <a:pt x="38" y="69"/>
                    </a:cubicBezTo>
                    <a:cubicBezTo>
                      <a:pt x="39" y="70"/>
                      <a:pt x="40" y="70"/>
                      <a:pt x="41" y="70"/>
                    </a:cubicBezTo>
                    <a:cubicBezTo>
                      <a:pt x="41" y="69"/>
                      <a:pt x="42" y="68"/>
                      <a:pt x="42" y="67"/>
                    </a:cubicBezTo>
                    <a:cubicBezTo>
                      <a:pt x="42" y="67"/>
                      <a:pt x="41" y="67"/>
                      <a:pt x="40" y="66"/>
                    </a:cubicBezTo>
                    <a:moveTo>
                      <a:pt x="147" y="66"/>
                    </a:moveTo>
                    <a:cubicBezTo>
                      <a:pt x="147" y="66"/>
                      <a:pt x="146" y="67"/>
                      <a:pt x="145" y="69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6" y="67"/>
                      <a:pt x="147" y="66"/>
                      <a:pt x="147" y="66"/>
                    </a:cubicBezTo>
                    <a:moveTo>
                      <a:pt x="40" y="66"/>
                    </a:moveTo>
                    <a:cubicBezTo>
                      <a:pt x="39" y="67"/>
                      <a:pt x="39" y="68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9" y="68"/>
                      <a:pt x="39" y="67"/>
                      <a:pt x="40" y="66"/>
                    </a:cubicBezTo>
                    <a:cubicBezTo>
                      <a:pt x="40" y="66"/>
                      <a:pt x="40" y="66"/>
                      <a:pt x="40" y="66"/>
                    </a:cubicBezTo>
                    <a:moveTo>
                      <a:pt x="61" y="65"/>
                    </a:moveTo>
                    <a:cubicBezTo>
                      <a:pt x="60" y="67"/>
                      <a:pt x="59" y="68"/>
                      <a:pt x="59" y="70"/>
                    </a:cubicBezTo>
                    <a:cubicBezTo>
                      <a:pt x="59" y="70"/>
                      <a:pt x="59" y="70"/>
                      <a:pt x="60" y="70"/>
                    </a:cubicBezTo>
                    <a:cubicBezTo>
                      <a:pt x="61" y="69"/>
                      <a:pt x="62" y="68"/>
                      <a:pt x="62" y="66"/>
                    </a:cubicBezTo>
                    <a:cubicBezTo>
                      <a:pt x="62" y="66"/>
                      <a:pt x="62" y="66"/>
                      <a:pt x="61" y="65"/>
                    </a:cubicBezTo>
                    <a:moveTo>
                      <a:pt x="149" y="65"/>
                    </a:moveTo>
                    <a:cubicBezTo>
                      <a:pt x="148" y="67"/>
                      <a:pt x="147" y="68"/>
                      <a:pt x="146" y="70"/>
                    </a:cubicBezTo>
                    <a:cubicBezTo>
                      <a:pt x="148" y="71"/>
                      <a:pt x="148" y="71"/>
                      <a:pt x="148" y="71"/>
                    </a:cubicBezTo>
                    <a:cubicBezTo>
                      <a:pt x="155" y="76"/>
                      <a:pt x="155" y="76"/>
                      <a:pt x="155" y="76"/>
                    </a:cubicBezTo>
                    <a:cubicBezTo>
                      <a:pt x="156" y="74"/>
                      <a:pt x="157" y="72"/>
                      <a:pt x="158" y="70"/>
                    </a:cubicBezTo>
                    <a:cubicBezTo>
                      <a:pt x="149" y="65"/>
                      <a:pt x="149" y="65"/>
                      <a:pt x="149" y="65"/>
                    </a:cubicBezTo>
                    <a:moveTo>
                      <a:pt x="38" y="65"/>
                    </a:moveTo>
                    <a:cubicBezTo>
                      <a:pt x="37" y="65"/>
                      <a:pt x="37" y="66"/>
                      <a:pt x="36" y="67"/>
                    </a:cubicBezTo>
                    <a:cubicBezTo>
                      <a:pt x="36" y="67"/>
                      <a:pt x="36" y="67"/>
                      <a:pt x="36" y="68"/>
                    </a:cubicBezTo>
                    <a:cubicBezTo>
                      <a:pt x="37" y="68"/>
                      <a:pt x="37" y="68"/>
                      <a:pt x="38" y="69"/>
                    </a:cubicBezTo>
                    <a:cubicBezTo>
                      <a:pt x="38" y="67"/>
                      <a:pt x="39" y="66"/>
                      <a:pt x="39" y="66"/>
                    </a:cubicBezTo>
                    <a:cubicBezTo>
                      <a:pt x="39" y="65"/>
                      <a:pt x="38" y="65"/>
                      <a:pt x="38" y="65"/>
                    </a:cubicBezTo>
                    <a:moveTo>
                      <a:pt x="124" y="63"/>
                    </a:moveTo>
                    <a:cubicBezTo>
                      <a:pt x="123" y="65"/>
                      <a:pt x="122" y="66"/>
                      <a:pt x="122" y="68"/>
                    </a:cubicBezTo>
                    <a:cubicBezTo>
                      <a:pt x="124" y="69"/>
                      <a:pt x="127" y="70"/>
                      <a:pt x="130" y="72"/>
                    </a:cubicBezTo>
                    <a:cubicBezTo>
                      <a:pt x="130" y="72"/>
                      <a:pt x="130" y="72"/>
                      <a:pt x="130" y="72"/>
                    </a:cubicBezTo>
                    <a:cubicBezTo>
                      <a:pt x="131" y="71"/>
                      <a:pt x="131" y="70"/>
                      <a:pt x="132" y="70"/>
                    </a:cubicBezTo>
                    <a:cubicBezTo>
                      <a:pt x="131" y="70"/>
                      <a:pt x="131" y="71"/>
                      <a:pt x="130" y="72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2" y="71"/>
                      <a:pt x="133" y="70"/>
                      <a:pt x="134" y="68"/>
                    </a:cubicBezTo>
                    <a:cubicBezTo>
                      <a:pt x="131" y="67"/>
                      <a:pt x="127" y="65"/>
                      <a:pt x="124" y="63"/>
                    </a:cubicBezTo>
                    <a:moveTo>
                      <a:pt x="56" y="63"/>
                    </a:moveTo>
                    <a:cubicBezTo>
                      <a:pt x="55" y="64"/>
                      <a:pt x="54" y="65"/>
                      <a:pt x="54" y="66"/>
                    </a:cubicBezTo>
                    <a:cubicBezTo>
                      <a:pt x="54" y="67"/>
                      <a:pt x="55" y="67"/>
                      <a:pt x="56" y="68"/>
                    </a:cubicBezTo>
                    <a:cubicBezTo>
                      <a:pt x="56" y="66"/>
                      <a:pt x="57" y="65"/>
                      <a:pt x="58" y="64"/>
                    </a:cubicBezTo>
                    <a:cubicBezTo>
                      <a:pt x="57" y="63"/>
                      <a:pt x="57" y="63"/>
                      <a:pt x="56" y="63"/>
                    </a:cubicBezTo>
                    <a:moveTo>
                      <a:pt x="55" y="62"/>
                    </a:moveTo>
                    <a:cubicBezTo>
                      <a:pt x="54" y="63"/>
                      <a:pt x="53" y="65"/>
                      <a:pt x="52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4" y="65"/>
                      <a:pt x="55" y="64"/>
                      <a:pt x="55" y="62"/>
                    </a:cubicBezTo>
                    <a:cubicBezTo>
                      <a:pt x="55" y="62"/>
                      <a:pt x="55" y="62"/>
                      <a:pt x="55" y="62"/>
                    </a:cubicBezTo>
                    <a:moveTo>
                      <a:pt x="141" y="61"/>
                    </a:moveTo>
                    <a:cubicBezTo>
                      <a:pt x="140" y="62"/>
                      <a:pt x="139" y="64"/>
                      <a:pt x="139" y="65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5" y="68"/>
                      <a:pt x="145" y="68"/>
                      <a:pt x="145" y="67"/>
                    </a:cubicBezTo>
                    <a:cubicBezTo>
                      <a:pt x="146" y="66"/>
                      <a:pt x="147" y="65"/>
                      <a:pt x="147" y="64"/>
                    </a:cubicBezTo>
                    <a:cubicBezTo>
                      <a:pt x="144" y="62"/>
                      <a:pt x="144" y="62"/>
                      <a:pt x="144" y="62"/>
                    </a:cubicBezTo>
                    <a:cubicBezTo>
                      <a:pt x="143" y="62"/>
                      <a:pt x="142" y="61"/>
                      <a:pt x="141" y="61"/>
                    </a:cubicBezTo>
                    <a:moveTo>
                      <a:pt x="86" y="59"/>
                    </a:moveTo>
                    <a:cubicBezTo>
                      <a:pt x="85" y="61"/>
                      <a:pt x="84" y="63"/>
                      <a:pt x="83" y="65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1" y="67"/>
                      <a:pt x="92" y="65"/>
                      <a:pt x="93" y="63"/>
                    </a:cubicBezTo>
                    <a:cubicBezTo>
                      <a:pt x="91" y="62"/>
                      <a:pt x="89" y="61"/>
                      <a:pt x="86" y="59"/>
                    </a:cubicBezTo>
                    <a:moveTo>
                      <a:pt x="137" y="59"/>
                    </a:moveTo>
                    <a:cubicBezTo>
                      <a:pt x="137" y="60"/>
                      <a:pt x="136" y="62"/>
                      <a:pt x="135" y="63"/>
                    </a:cubicBezTo>
                    <a:cubicBezTo>
                      <a:pt x="137" y="64"/>
                      <a:pt x="137" y="64"/>
                      <a:pt x="137" y="64"/>
                    </a:cubicBezTo>
                    <a:cubicBezTo>
                      <a:pt x="137" y="63"/>
                      <a:pt x="138" y="61"/>
                      <a:pt x="139" y="60"/>
                    </a:cubicBezTo>
                    <a:cubicBezTo>
                      <a:pt x="139" y="59"/>
                      <a:pt x="138" y="59"/>
                      <a:pt x="137" y="59"/>
                    </a:cubicBezTo>
                    <a:moveTo>
                      <a:pt x="49" y="59"/>
                    </a:moveTo>
                    <a:cubicBezTo>
                      <a:pt x="48" y="60"/>
                      <a:pt x="47" y="61"/>
                      <a:pt x="46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8" y="61"/>
                      <a:pt x="48" y="60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moveTo>
                      <a:pt x="153" y="58"/>
                    </a:moveTo>
                    <a:cubicBezTo>
                      <a:pt x="152" y="59"/>
                      <a:pt x="152" y="61"/>
                      <a:pt x="151" y="62"/>
                    </a:cubicBezTo>
                    <a:cubicBezTo>
                      <a:pt x="153" y="63"/>
                      <a:pt x="156" y="65"/>
                      <a:pt x="158" y="67"/>
                    </a:cubicBezTo>
                    <a:cubicBezTo>
                      <a:pt x="160" y="67"/>
                      <a:pt x="160" y="67"/>
                      <a:pt x="160" y="67"/>
                    </a:cubicBezTo>
                    <a:cubicBezTo>
                      <a:pt x="160" y="66"/>
                      <a:pt x="161" y="65"/>
                      <a:pt x="162" y="64"/>
                    </a:cubicBezTo>
                    <a:cubicBezTo>
                      <a:pt x="153" y="58"/>
                      <a:pt x="153" y="58"/>
                      <a:pt x="153" y="58"/>
                    </a:cubicBezTo>
                    <a:moveTo>
                      <a:pt x="27" y="58"/>
                    </a:moveTo>
                    <a:cubicBezTo>
                      <a:pt x="26" y="59"/>
                      <a:pt x="26" y="60"/>
                      <a:pt x="25" y="61"/>
                    </a:cubicBezTo>
                    <a:cubicBezTo>
                      <a:pt x="26" y="61"/>
                      <a:pt x="27" y="62"/>
                      <a:pt x="27" y="62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8" y="58"/>
                      <a:pt x="27" y="58"/>
                    </a:cubicBezTo>
                    <a:moveTo>
                      <a:pt x="46" y="57"/>
                    </a:moveTo>
                    <a:cubicBezTo>
                      <a:pt x="45" y="58"/>
                      <a:pt x="45" y="59"/>
                      <a:pt x="44" y="60"/>
                    </a:cubicBezTo>
                    <a:cubicBezTo>
                      <a:pt x="45" y="61"/>
                      <a:pt x="45" y="61"/>
                      <a:pt x="46" y="62"/>
                    </a:cubicBezTo>
                    <a:cubicBezTo>
                      <a:pt x="47" y="61"/>
                      <a:pt x="47" y="59"/>
                      <a:pt x="48" y="58"/>
                    </a:cubicBezTo>
                    <a:cubicBezTo>
                      <a:pt x="47" y="58"/>
                      <a:pt x="47" y="57"/>
                      <a:pt x="46" y="57"/>
                    </a:cubicBezTo>
                    <a:moveTo>
                      <a:pt x="109" y="56"/>
                    </a:moveTo>
                    <a:cubicBezTo>
                      <a:pt x="105" y="63"/>
                      <a:pt x="105" y="63"/>
                      <a:pt x="105" y="63"/>
                    </a:cubicBezTo>
                    <a:cubicBezTo>
                      <a:pt x="108" y="65"/>
                      <a:pt x="111" y="67"/>
                      <a:pt x="114" y="68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6" y="59"/>
                      <a:pt x="112" y="58"/>
                      <a:pt x="109" y="56"/>
                    </a:cubicBezTo>
                    <a:moveTo>
                      <a:pt x="24" y="56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3" y="60"/>
                      <a:pt x="23" y="60"/>
                    </a:cubicBezTo>
                    <a:cubicBezTo>
                      <a:pt x="24" y="59"/>
                      <a:pt x="24" y="58"/>
                      <a:pt x="25" y="57"/>
                    </a:cubicBezTo>
                    <a:cubicBezTo>
                      <a:pt x="25" y="56"/>
                      <a:pt x="24" y="56"/>
                      <a:pt x="24" y="56"/>
                    </a:cubicBezTo>
                    <a:moveTo>
                      <a:pt x="43" y="55"/>
                    </a:moveTo>
                    <a:cubicBezTo>
                      <a:pt x="42" y="57"/>
                      <a:pt x="42" y="58"/>
                      <a:pt x="41" y="59"/>
                    </a:cubicBezTo>
                    <a:cubicBezTo>
                      <a:pt x="42" y="59"/>
                      <a:pt x="43" y="60"/>
                      <a:pt x="43" y="60"/>
                    </a:cubicBezTo>
                    <a:cubicBezTo>
                      <a:pt x="44" y="59"/>
                      <a:pt x="45" y="58"/>
                      <a:pt x="45" y="57"/>
                    </a:cubicBezTo>
                    <a:cubicBezTo>
                      <a:pt x="45" y="56"/>
                      <a:pt x="44" y="56"/>
                      <a:pt x="44" y="56"/>
                    </a:cubicBezTo>
                    <a:cubicBezTo>
                      <a:pt x="43" y="55"/>
                      <a:pt x="43" y="55"/>
                      <a:pt x="43" y="55"/>
                    </a:cubicBezTo>
                    <a:moveTo>
                      <a:pt x="77" y="54"/>
                    </a:moveTo>
                    <a:cubicBezTo>
                      <a:pt x="76" y="56"/>
                      <a:pt x="75" y="58"/>
                      <a:pt x="74" y="59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1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1" y="61"/>
                      <a:pt x="82" y="60"/>
                      <a:pt x="83" y="58"/>
                    </a:cubicBezTo>
                    <a:cubicBezTo>
                      <a:pt x="81" y="57"/>
                      <a:pt x="79" y="55"/>
                      <a:pt x="77" y="54"/>
                    </a:cubicBezTo>
                    <a:moveTo>
                      <a:pt x="130" y="54"/>
                    </a:moveTo>
                    <a:cubicBezTo>
                      <a:pt x="129" y="55"/>
                      <a:pt x="128" y="57"/>
                      <a:pt x="127" y="58"/>
                    </a:cubicBezTo>
                    <a:cubicBezTo>
                      <a:pt x="135" y="63"/>
                      <a:pt x="135" y="63"/>
                      <a:pt x="135" y="63"/>
                    </a:cubicBezTo>
                    <a:cubicBezTo>
                      <a:pt x="136" y="62"/>
                      <a:pt x="136" y="60"/>
                      <a:pt x="137" y="59"/>
                    </a:cubicBezTo>
                    <a:cubicBezTo>
                      <a:pt x="137" y="58"/>
                      <a:pt x="136" y="58"/>
                      <a:pt x="135" y="57"/>
                    </a:cubicBezTo>
                    <a:cubicBezTo>
                      <a:pt x="133" y="56"/>
                      <a:pt x="131" y="55"/>
                      <a:pt x="130" y="54"/>
                    </a:cubicBezTo>
                    <a:moveTo>
                      <a:pt x="146" y="54"/>
                    </a:moveTo>
                    <a:cubicBezTo>
                      <a:pt x="145" y="55"/>
                      <a:pt x="144" y="56"/>
                      <a:pt x="143" y="57"/>
                    </a:cubicBezTo>
                    <a:cubicBezTo>
                      <a:pt x="145" y="58"/>
                      <a:pt x="147" y="60"/>
                      <a:pt x="149" y="61"/>
                    </a:cubicBezTo>
                    <a:cubicBezTo>
                      <a:pt x="150" y="60"/>
                      <a:pt x="150" y="58"/>
                      <a:pt x="151" y="57"/>
                    </a:cubicBezTo>
                    <a:cubicBezTo>
                      <a:pt x="146" y="54"/>
                      <a:pt x="146" y="54"/>
                      <a:pt x="146" y="54"/>
                    </a:cubicBezTo>
                    <a:moveTo>
                      <a:pt x="75" y="53"/>
                    </a:moveTo>
                    <a:cubicBezTo>
                      <a:pt x="75" y="54"/>
                      <a:pt x="74" y="55"/>
                      <a:pt x="74" y="56"/>
                    </a:cubicBezTo>
                    <a:cubicBezTo>
                      <a:pt x="73" y="57"/>
                      <a:pt x="73" y="57"/>
                      <a:pt x="72" y="58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5" y="57"/>
                      <a:pt x="76" y="56"/>
                      <a:pt x="77" y="54"/>
                    </a:cubicBezTo>
                    <a:cubicBezTo>
                      <a:pt x="76" y="54"/>
                      <a:pt x="76" y="54"/>
                      <a:pt x="75" y="53"/>
                    </a:cubicBezTo>
                    <a:moveTo>
                      <a:pt x="72" y="52"/>
                    </a:moveTo>
                    <a:cubicBezTo>
                      <a:pt x="71" y="54"/>
                      <a:pt x="70" y="55"/>
                      <a:pt x="70" y="56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3" y="52"/>
                      <a:pt x="73" y="52"/>
                      <a:pt x="72" y="52"/>
                    </a:cubicBezTo>
                    <a:moveTo>
                      <a:pt x="142" y="51"/>
                    </a:moveTo>
                    <a:cubicBezTo>
                      <a:pt x="141" y="52"/>
                      <a:pt x="140" y="54"/>
                      <a:pt x="140" y="55"/>
                    </a:cubicBezTo>
                    <a:cubicBezTo>
                      <a:pt x="140" y="55"/>
                      <a:pt x="141" y="56"/>
                      <a:pt x="141" y="56"/>
                    </a:cubicBezTo>
                    <a:cubicBezTo>
                      <a:pt x="142" y="55"/>
                      <a:pt x="142" y="55"/>
                      <a:pt x="142" y="54"/>
                    </a:cubicBezTo>
                    <a:cubicBezTo>
                      <a:pt x="143" y="54"/>
                      <a:pt x="143" y="53"/>
                      <a:pt x="144" y="52"/>
                    </a:cubicBezTo>
                    <a:cubicBezTo>
                      <a:pt x="143" y="52"/>
                      <a:pt x="142" y="52"/>
                      <a:pt x="142" y="51"/>
                    </a:cubicBezTo>
                    <a:moveTo>
                      <a:pt x="142" y="51"/>
                    </a:moveTo>
                    <a:cubicBezTo>
                      <a:pt x="142" y="51"/>
                      <a:pt x="142" y="51"/>
                      <a:pt x="142" y="51"/>
                    </a:cubicBezTo>
                    <a:cubicBezTo>
                      <a:pt x="143" y="51"/>
                      <a:pt x="143" y="52"/>
                      <a:pt x="144" y="52"/>
                    </a:cubicBezTo>
                    <a:cubicBezTo>
                      <a:pt x="144" y="52"/>
                      <a:pt x="144" y="52"/>
                      <a:pt x="144" y="52"/>
                    </a:cubicBezTo>
                    <a:cubicBezTo>
                      <a:pt x="143" y="52"/>
                      <a:pt x="143" y="51"/>
                      <a:pt x="142" y="51"/>
                    </a:cubicBezTo>
                    <a:moveTo>
                      <a:pt x="70" y="51"/>
                    </a:moveTo>
                    <a:cubicBezTo>
                      <a:pt x="69" y="52"/>
                      <a:pt x="68" y="54"/>
                      <a:pt x="68" y="55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4"/>
                      <a:pt x="71" y="53"/>
                      <a:pt x="72" y="51"/>
                    </a:cubicBezTo>
                    <a:cubicBezTo>
                      <a:pt x="71" y="51"/>
                      <a:pt x="71" y="51"/>
                      <a:pt x="70" y="51"/>
                    </a:cubicBezTo>
                    <a:moveTo>
                      <a:pt x="32" y="49"/>
                    </a:moveTo>
                    <a:cubicBezTo>
                      <a:pt x="32" y="50"/>
                      <a:pt x="31" y="52"/>
                      <a:pt x="30" y="53"/>
                    </a:cubicBezTo>
                    <a:cubicBezTo>
                      <a:pt x="31" y="53"/>
                      <a:pt x="32" y="53"/>
                      <a:pt x="33" y="54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2" y="49"/>
                      <a:pt x="32" y="49"/>
                      <a:pt x="32" y="49"/>
                    </a:cubicBezTo>
                    <a:moveTo>
                      <a:pt x="149" y="48"/>
                    </a:moveTo>
                    <a:cubicBezTo>
                      <a:pt x="148" y="49"/>
                      <a:pt x="148" y="50"/>
                      <a:pt x="147" y="51"/>
                    </a:cubicBezTo>
                    <a:cubicBezTo>
                      <a:pt x="147" y="52"/>
                      <a:pt x="146" y="52"/>
                      <a:pt x="146" y="53"/>
                    </a:cubicBezTo>
                    <a:cubicBezTo>
                      <a:pt x="147" y="54"/>
                      <a:pt x="149" y="54"/>
                      <a:pt x="150" y="55"/>
                    </a:cubicBezTo>
                    <a:cubicBezTo>
                      <a:pt x="152" y="56"/>
                      <a:pt x="152" y="56"/>
                      <a:pt x="152" y="56"/>
                    </a:cubicBezTo>
                    <a:cubicBezTo>
                      <a:pt x="153" y="54"/>
                      <a:pt x="154" y="52"/>
                      <a:pt x="155" y="50"/>
                    </a:cubicBezTo>
                    <a:cubicBezTo>
                      <a:pt x="153" y="50"/>
                      <a:pt x="151" y="49"/>
                      <a:pt x="149" y="48"/>
                    </a:cubicBezTo>
                    <a:moveTo>
                      <a:pt x="93" y="48"/>
                    </a:moveTo>
                    <a:cubicBezTo>
                      <a:pt x="92" y="50"/>
                      <a:pt x="91" y="52"/>
                      <a:pt x="90" y="53"/>
                    </a:cubicBezTo>
                    <a:cubicBezTo>
                      <a:pt x="91" y="54"/>
                      <a:pt x="92" y="55"/>
                      <a:pt x="93" y="55"/>
                    </a:cubicBezTo>
                    <a:cubicBezTo>
                      <a:pt x="94" y="56"/>
                      <a:pt x="95" y="57"/>
                      <a:pt x="97" y="58"/>
                    </a:cubicBezTo>
                    <a:cubicBezTo>
                      <a:pt x="98" y="56"/>
                      <a:pt x="99" y="53"/>
                      <a:pt x="100" y="51"/>
                    </a:cubicBezTo>
                    <a:cubicBezTo>
                      <a:pt x="98" y="50"/>
                      <a:pt x="96" y="49"/>
                      <a:pt x="93" y="48"/>
                    </a:cubicBezTo>
                    <a:moveTo>
                      <a:pt x="65" y="48"/>
                    </a:moveTo>
                    <a:cubicBezTo>
                      <a:pt x="62" y="52"/>
                      <a:pt x="62" y="52"/>
                      <a:pt x="62" y="52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5" y="52"/>
                      <a:pt x="65" y="52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6" y="48"/>
                      <a:pt x="65" y="48"/>
                      <a:pt x="65" y="48"/>
                    </a:cubicBezTo>
                    <a:moveTo>
                      <a:pt x="28" y="47"/>
                    </a:moveTo>
                    <a:cubicBezTo>
                      <a:pt x="26" y="50"/>
                      <a:pt x="26" y="50"/>
                      <a:pt x="26" y="50"/>
                    </a:cubicBezTo>
                    <a:cubicBezTo>
                      <a:pt x="27" y="51"/>
                      <a:pt x="28" y="51"/>
                      <a:pt x="28" y="51"/>
                    </a:cubicBezTo>
                    <a:cubicBezTo>
                      <a:pt x="29" y="50"/>
                      <a:pt x="29" y="49"/>
                      <a:pt x="30" y="48"/>
                    </a:cubicBezTo>
                    <a:cubicBezTo>
                      <a:pt x="28" y="47"/>
                      <a:pt x="28" y="47"/>
                      <a:pt x="28" y="47"/>
                    </a:cubicBezTo>
                    <a:moveTo>
                      <a:pt x="63" y="47"/>
                    </a:moveTo>
                    <a:cubicBezTo>
                      <a:pt x="63" y="48"/>
                      <a:pt x="62" y="50"/>
                      <a:pt x="61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0"/>
                      <a:pt x="63" y="49"/>
                      <a:pt x="64" y="47"/>
                    </a:cubicBezTo>
                    <a:cubicBezTo>
                      <a:pt x="64" y="47"/>
                      <a:pt x="64" y="47"/>
                      <a:pt x="63" y="47"/>
                    </a:cubicBezTo>
                    <a:moveTo>
                      <a:pt x="145" y="46"/>
                    </a:moveTo>
                    <a:cubicBezTo>
                      <a:pt x="144" y="48"/>
                      <a:pt x="143" y="49"/>
                      <a:pt x="142" y="51"/>
                    </a:cubicBezTo>
                    <a:cubicBezTo>
                      <a:pt x="143" y="51"/>
                      <a:pt x="143" y="51"/>
                      <a:pt x="144" y="52"/>
                    </a:cubicBezTo>
                    <a:cubicBezTo>
                      <a:pt x="145" y="50"/>
                      <a:pt x="146" y="48"/>
                      <a:pt x="147" y="47"/>
                    </a:cubicBezTo>
                    <a:cubicBezTo>
                      <a:pt x="146" y="47"/>
                      <a:pt x="146" y="46"/>
                      <a:pt x="145" y="46"/>
                    </a:cubicBezTo>
                    <a:moveTo>
                      <a:pt x="115" y="45"/>
                    </a:moveTo>
                    <a:cubicBezTo>
                      <a:pt x="112" y="50"/>
                      <a:pt x="112" y="50"/>
                      <a:pt x="112" y="50"/>
                    </a:cubicBezTo>
                    <a:cubicBezTo>
                      <a:pt x="115" y="51"/>
                      <a:pt x="118" y="53"/>
                      <a:pt x="120" y="54"/>
                    </a:cubicBezTo>
                    <a:cubicBezTo>
                      <a:pt x="121" y="55"/>
                      <a:pt x="122" y="55"/>
                      <a:pt x="122" y="55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1" y="49"/>
                      <a:pt x="118" y="47"/>
                      <a:pt x="115" y="45"/>
                    </a:cubicBezTo>
                    <a:moveTo>
                      <a:pt x="58" y="44"/>
                    </a:moveTo>
                    <a:cubicBezTo>
                      <a:pt x="57" y="45"/>
                      <a:pt x="56" y="46"/>
                      <a:pt x="55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7" y="47"/>
                      <a:pt x="57" y="45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moveTo>
                      <a:pt x="55" y="42"/>
                    </a:moveTo>
                    <a:cubicBezTo>
                      <a:pt x="54" y="44"/>
                      <a:pt x="53" y="45"/>
                      <a:pt x="53" y="46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3"/>
                      <a:pt x="56" y="43"/>
                      <a:pt x="55" y="42"/>
                    </a:cubicBezTo>
                    <a:moveTo>
                      <a:pt x="136" y="42"/>
                    </a:moveTo>
                    <a:cubicBezTo>
                      <a:pt x="135" y="45"/>
                      <a:pt x="133" y="47"/>
                      <a:pt x="132" y="50"/>
                    </a:cubicBezTo>
                    <a:cubicBezTo>
                      <a:pt x="134" y="52"/>
                      <a:pt x="137" y="53"/>
                      <a:pt x="140" y="55"/>
                    </a:cubicBezTo>
                    <a:cubicBezTo>
                      <a:pt x="140" y="54"/>
                      <a:pt x="141" y="52"/>
                      <a:pt x="142" y="51"/>
                    </a:cubicBezTo>
                    <a:cubicBezTo>
                      <a:pt x="142" y="51"/>
                      <a:pt x="142" y="51"/>
                      <a:pt x="141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1" y="51"/>
                      <a:pt x="141" y="51"/>
                      <a:pt x="140" y="50"/>
                    </a:cubicBezTo>
                    <a:cubicBezTo>
                      <a:pt x="140" y="50"/>
                      <a:pt x="139" y="49"/>
                      <a:pt x="138" y="49"/>
                    </a:cubicBezTo>
                    <a:cubicBezTo>
                      <a:pt x="140" y="50"/>
                      <a:pt x="141" y="50"/>
                      <a:pt x="142" y="51"/>
                    </a:cubicBezTo>
                    <a:cubicBezTo>
                      <a:pt x="143" y="49"/>
                      <a:pt x="144" y="48"/>
                      <a:pt x="145" y="46"/>
                    </a:cubicBezTo>
                    <a:cubicBezTo>
                      <a:pt x="142" y="45"/>
                      <a:pt x="139" y="44"/>
                      <a:pt x="136" y="42"/>
                    </a:cubicBezTo>
                    <a:moveTo>
                      <a:pt x="82" y="42"/>
                    </a:moveTo>
                    <a:cubicBezTo>
                      <a:pt x="81" y="44"/>
                      <a:pt x="80" y="46"/>
                      <a:pt x="79" y="47"/>
                    </a:cubicBezTo>
                    <a:cubicBezTo>
                      <a:pt x="82" y="49"/>
                      <a:pt x="84" y="50"/>
                      <a:pt x="87" y="52"/>
                    </a:cubicBezTo>
                    <a:cubicBezTo>
                      <a:pt x="87" y="51"/>
                      <a:pt x="88" y="50"/>
                      <a:pt x="89" y="49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89" y="46"/>
                      <a:pt x="88" y="45"/>
                      <a:pt x="86" y="44"/>
                    </a:cubicBezTo>
                    <a:cubicBezTo>
                      <a:pt x="85" y="46"/>
                      <a:pt x="85" y="47"/>
                      <a:pt x="84" y="49"/>
                    </a:cubicBezTo>
                    <a:cubicBezTo>
                      <a:pt x="85" y="47"/>
                      <a:pt x="85" y="46"/>
                      <a:pt x="86" y="44"/>
                    </a:cubicBezTo>
                    <a:cubicBezTo>
                      <a:pt x="85" y="44"/>
                      <a:pt x="84" y="43"/>
                      <a:pt x="82" y="42"/>
                    </a:cubicBezTo>
                    <a:moveTo>
                      <a:pt x="79" y="41"/>
                    </a:moveTo>
                    <a:cubicBezTo>
                      <a:pt x="78" y="42"/>
                      <a:pt x="77" y="44"/>
                      <a:pt x="76" y="45"/>
                    </a:cubicBezTo>
                    <a:cubicBezTo>
                      <a:pt x="77" y="45"/>
                      <a:pt x="77" y="46"/>
                      <a:pt x="77" y="46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79" y="41"/>
                      <a:pt x="79" y="41"/>
                    </a:cubicBezTo>
                    <a:moveTo>
                      <a:pt x="52" y="40"/>
                    </a:moveTo>
                    <a:cubicBezTo>
                      <a:pt x="51" y="42"/>
                      <a:pt x="50" y="43"/>
                      <a:pt x="49" y="44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5"/>
                      <a:pt x="53" y="44"/>
                      <a:pt x="53" y="43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1"/>
                      <a:pt x="52" y="41"/>
                      <a:pt x="52" y="40"/>
                    </a:cubicBezTo>
                    <a:moveTo>
                      <a:pt x="77" y="40"/>
                    </a:moveTo>
                    <a:cubicBezTo>
                      <a:pt x="76" y="41"/>
                      <a:pt x="75" y="43"/>
                      <a:pt x="74" y="44"/>
                    </a:cubicBezTo>
                    <a:cubicBezTo>
                      <a:pt x="75" y="44"/>
                      <a:pt x="75" y="45"/>
                      <a:pt x="76" y="45"/>
                    </a:cubicBezTo>
                    <a:cubicBezTo>
                      <a:pt x="77" y="43"/>
                      <a:pt x="78" y="42"/>
                      <a:pt x="79" y="40"/>
                    </a:cubicBezTo>
                    <a:cubicBezTo>
                      <a:pt x="78" y="40"/>
                      <a:pt x="78" y="40"/>
                      <a:pt x="77" y="40"/>
                    </a:cubicBezTo>
                    <a:moveTo>
                      <a:pt x="167" y="44"/>
                    </a:moveTo>
                    <a:cubicBezTo>
                      <a:pt x="167" y="44"/>
                      <a:pt x="167" y="44"/>
                      <a:pt x="167" y="44"/>
                    </a:cubicBezTo>
                    <a:cubicBezTo>
                      <a:pt x="167" y="44"/>
                      <a:pt x="167" y="44"/>
                      <a:pt x="167" y="44"/>
                    </a:cubicBezTo>
                    <a:cubicBezTo>
                      <a:pt x="167" y="44"/>
                      <a:pt x="167" y="44"/>
                      <a:pt x="167" y="44"/>
                    </a:cubicBezTo>
                    <a:moveTo>
                      <a:pt x="163" y="46"/>
                    </a:moveTo>
                    <a:cubicBezTo>
                      <a:pt x="163" y="45"/>
                      <a:pt x="163" y="44"/>
                      <a:pt x="164" y="44"/>
                    </a:cubicBezTo>
                    <a:cubicBezTo>
                      <a:pt x="164" y="44"/>
                      <a:pt x="163" y="45"/>
                      <a:pt x="163" y="45"/>
                    </a:cubicBezTo>
                    <a:cubicBezTo>
                      <a:pt x="163" y="46"/>
                      <a:pt x="163" y="46"/>
                      <a:pt x="163" y="46"/>
                    </a:cubicBezTo>
                    <a:moveTo>
                      <a:pt x="168" y="43"/>
                    </a:moveTo>
                    <a:cubicBezTo>
                      <a:pt x="168" y="43"/>
                      <a:pt x="168" y="43"/>
                      <a:pt x="168" y="43"/>
                    </a:cubicBezTo>
                    <a:cubicBezTo>
                      <a:pt x="168" y="43"/>
                      <a:pt x="168" y="43"/>
                      <a:pt x="168" y="44"/>
                    </a:cubicBezTo>
                    <a:cubicBezTo>
                      <a:pt x="168" y="43"/>
                      <a:pt x="168" y="43"/>
                      <a:pt x="168" y="43"/>
                    </a:cubicBezTo>
                    <a:moveTo>
                      <a:pt x="165" y="39"/>
                    </a:moveTo>
                    <a:cubicBezTo>
                      <a:pt x="164" y="39"/>
                      <a:pt x="164" y="39"/>
                      <a:pt x="164" y="39"/>
                    </a:cubicBezTo>
                    <a:cubicBezTo>
                      <a:pt x="159" y="48"/>
                      <a:pt x="159" y="48"/>
                      <a:pt x="159" y="48"/>
                    </a:cubicBezTo>
                    <a:cubicBezTo>
                      <a:pt x="162" y="49"/>
                      <a:pt x="164" y="51"/>
                      <a:pt x="166" y="52"/>
                    </a:cubicBezTo>
                    <a:cubicBezTo>
                      <a:pt x="166" y="54"/>
                      <a:pt x="165" y="54"/>
                      <a:pt x="164" y="54"/>
                    </a:cubicBezTo>
                    <a:cubicBezTo>
                      <a:pt x="162" y="54"/>
                      <a:pt x="159" y="51"/>
                      <a:pt x="157" y="51"/>
                    </a:cubicBezTo>
                    <a:cubicBezTo>
                      <a:pt x="157" y="51"/>
                      <a:pt x="157" y="51"/>
                      <a:pt x="157" y="51"/>
                    </a:cubicBezTo>
                    <a:cubicBezTo>
                      <a:pt x="155" y="54"/>
                      <a:pt x="155" y="54"/>
                      <a:pt x="155" y="54"/>
                    </a:cubicBezTo>
                    <a:cubicBezTo>
                      <a:pt x="155" y="55"/>
                      <a:pt x="155" y="56"/>
                      <a:pt x="154" y="56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61" y="59"/>
                      <a:pt x="161" y="59"/>
                      <a:pt x="164" y="60"/>
                    </a:cubicBezTo>
                    <a:cubicBezTo>
                      <a:pt x="165" y="57"/>
                      <a:pt x="166" y="55"/>
                      <a:pt x="167" y="53"/>
                    </a:cubicBezTo>
                    <a:cubicBezTo>
                      <a:pt x="168" y="52"/>
                      <a:pt x="168" y="51"/>
                      <a:pt x="169" y="50"/>
                    </a:cubicBezTo>
                    <a:cubicBezTo>
                      <a:pt x="169" y="50"/>
                      <a:pt x="170" y="49"/>
                      <a:pt x="170" y="4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69" y="48"/>
                      <a:pt x="169" y="48"/>
                      <a:pt x="169" y="49"/>
                    </a:cubicBezTo>
                    <a:cubicBezTo>
                      <a:pt x="169" y="48"/>
                      <a:pt x="169" y="48"/>
                      <a:pt x="169" y="48"/>
                    </a:cubicBezTo>
                    <a:cubicBezTo>
                      <a:pt x="169" y="47"/>
                      <a:pt x="168" y="47"/>
                      <a:pt x="168" y="47"/>
                    </a:cubicBezTo>
                    <a:cubicBezTo>
                      <a:pt x="167" y="46"/>
                      <a:pt x="166" y="45"/>
                      <a:pt x="165" y="44"/>
                    </a:cubicBezTo>
                    <a:cubicBezTo>
                      <a:pt x="165" y="44"/>
                      <a:pt x="165" y="44"/>
                      <a:pt x="166" y="45"/>
                    </a:cubicBez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44"/>
                      <a:pt x="167" y="45"/>
                      <a:pt x="167" y="45"/>
                    </a:cubicBezTo>
                    <a:cubicBezTo>
                      <a:pt x="167" y="45"/>
                      <a:pt x="168" y="45"/>
                      <a:pt x="169" y="45"/>
                    </a:cubicBezTo>
                    <a:cubicBezTo>
                      <a:pt x="169" y="45"/>
                      <a:pt x="170" y="45"/>
                      <a:pt x="170" y="45"/>
                    </a:cubicBezTo>
                    <a:cubicBezTo>
                      <a:pt x="170" y="45"/>
                      <a:pt x="170" y="44"/>
                      <a:pt x="170" y="44"/>
                    </a:cubicBezTo>
                    <a:cubicBezTo>
                      <a:pt x="170" y="42"/>
                      <a:pt x="170" y="41"/>
                      <a:pt x="168" y="41"/>
                    </a:cubicBezTo>
                    <a:cubicBezTo>
                      <a:pt x="168" y="41"/>
                      <a:pt x="167" y="41"/>
                      <a:pt x="167" y="41"/>
                    </a:cubicBezTo>
                    <a:cubicBezTo>
                      <a:pt x="166" y="42"/>
                      <a:pt x="165" y="43"/>
                      <a:pt x="164" y="44"/>
                    </a:cubicBezTo>
                    <a:cubicBezTo>
                      <a:pt x="164" y="44"/>
                      <a:pt x="164" y="44"/>
                      <a:pt x="164" y="43"/>
                    </a:cubicBezTo>
                    <a:cubicBezTo>
                      <a:pt x="166" y="39"/>
                      <a:pt x="166" y="39"/>
                      <a:pt x="166" y="39"/>
                    </a:cubicBezTo>
                    <a:cubicBezTo>
                      <a:pt x="166" y="39"/>
                      <a:pt x="165" y="39"/>
                      <a:pt x="165" y="39"/>
                    </a:cubicBezTo>
                    <a:moveTo>
                      <a:pt x="71" y="36"/>
                    </a:move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70" y="41"/>
                      <a:pt x="71" y="42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2" y="37"/>
                      <a:pt x="72" y="37"/>
                      <a:pt x="71" y="36"/>
                    </a:cubicBezTo>
                    <a:moveTo>
                      <a:pt x="101" y="36"/>
                    </a:moveTo>
                    <a:cubicBezTo>
                      <a:pt x="99" y="38"/>
                      <a:pt x="98" y="40"/>
                      <a:pt x="97" y="42"/>
                    </a:cubicBezTo>
                    <a:cubicBezTo>
                      <a:pt x="99" y="43"/>
                      <a:pt x="102" y="44"/>
                      <a:pt x="104" y="46"/>
                    </a:cubicBezTo>
                    <a:cubicBezTo>
                      <a:pt x="105" y="44"/>
                      <a:pt x="106" y="42"/>
                      <a:pt x="107" y="40"/>
                    </a:cubicBezTo>
                    <a:cubicBezTo>
                      <a:pt x="105" y="39"/>
                      <a:pt x="103" y="38"/>
                      <a:pt x="101" y="36"/>
                    </a:cubicBezTo>
                    <a:moveTo>
                      <a:pt x="156" y="36"/>
                    </a:moveTo>
                    <a:cubicBezTo>
                      <a:pt x="155" y="38"/>
                      <a:pt x="153" y="41"/>
                      <a:pt x="152" y="43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7" y="46"/>
                      <a:pt x="157" y="46"/>
                      <a:pt x="158" y="46"/>
                    </a:cubicBezTo>
                    <a:cubicBezTo>
                      <a:pt x="158" y="45"/>
                      <a:pt x="159" y="43"/>
                      <a:pt x="160" y="42"/>
                    </a:cubicBezTo>
                    <a:cubicBezTo>
                      <a:pt x="161" y="41"/>
                      <a:pt x="162" y="39"/>
                      <a:pt x="162" y="38"/>
                    </a:cubicBezTo>
                    <a:cubicBezTo>
                      <a:pt x="160" y="38"/>
                      <a:pt x="158" y="37"/>
                      <a:pt x="156" y="36"/>
                    </a:cubicBezTo>
                    <a:moveTo>
                      <a:pt x="70" y="36"/>
                    </a:moveTo>
                    <a:cubicBezTo>
                      <a:pt x="69" y="37"/>
                      <a:pt x="68" y="39"/>
                      <a:pt x="67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9" y="39"/>
                      <a:pt x="70" y="38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moveTo>
                      <a:pt x="121" y="35"/>
                    </a:moveTo>
                    <a:cubicBezTo>
                      <a:pt x="118" y="41"/>
                      <a:pt x="118" y="41"/>
                      <a:pt x="118" y="41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3" y="45"/>
                      <a:pt x="125" y="46"/>
                      <a:pt x="127" y="47"/>
                    </a:cubicBezTo>
                    <a:cubicBezTo>
                      <a:pt x="129" y="45"/>
                      <a:pt x="129" y="45"/>
                      <a:pt x="129" y="45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28" y="39"/>
                      <a:pt x="124" y="37"/>
                      <a:pt x="121" y="35"/>
                    </a:cubicBezTo>
                    <a:moveTo>
                      <a:pt x="152" y="34"/>
                    </a:moveTo>
                    <a:cubicBezTo>
                      <a:pt x="151" y="36"/>
                      <a:pt x="150" y="38"/>
                      <a:pt x="148" y="41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1" y="39"/>
                      <a:pt x="153" y="37"/>
                      <a:pt x="154" y="35"/>
                    </a:cubicBezTo>
                    <a:cubicBezTo>
                      <a:pt x="153" y="35"/>
                      <a:pt x="153" y="35"/>
                      <a:pt x="152" y="34"/>
                    </a:cubicBezTo>
                    <a:moveTo>
                      <a:pt x="42" y="34"/>
                    </a:moveTo>
                    <a:cubicBezTo>
                      <a:pt x="41" y="36"/>
                      <a:pt x="40" y="37"/>
                      <a:pt x="39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2" y="34"/>
                      <a:pt x="42" y="34"/>
                      <a:pt x="42" y="34"/>
                    </a:cubicBezTo>
                    <a:moveTo>
                      <a:pt x="102" y="33"/>
                    </a:moveTo>
                    <a:cubicBezTo>
                      <a:pt x="102" y="33"/>
                      <a:pt x="102" y="33"/>
                      <a:pt x="102" y="33"/>
                    </a:cubicBezTo>
                    <a:cubicBezTo>
                      <a:pt x="105" y="35"/>
                      <a:pt x="107" y="36"/>
                      <a:pt x="109" y="37"/>
                    </a:cubicBezTo>
                    <a:cubicBezTo>
                      <a:pt x="109" y="37"/>
                      <a:pt x="109" y="37"/>
                      <a:pt x="109" y="36"/>
                    </a:cubicBezTo>
                    <a:cubicBezTo>
                      <a:pt x="107" y="36"/>
                      <a:pt x="105" y="35"/>
                      <a:pt x="103" y="34"/>
                    </a:cubicBezTo>
                    <a:cubicBezTo>
                      <a:pt x="103" y="34"/>
                      <a:pt x="103" y="33"/>
                      <a:pt x="102" y="33"/>
                    </a:cubicBezTo>
                    <a:moveTo>
                      <a:pt x="65" y="33"/>
                    </a:moveTo>
                    <a:cubicBezTo>
                      <a:pt x="64" y="34"/>
                      <a:pt x="63" y="36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5" y="33"/>
                    </a:cubicBezTo>
                    <a:moveTo>
                      <a:pt x="168" y="33"/>
                    </a:move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7"/>
                      <a:pt x="167" y="37"/>
                      <a:pt x="167" y="37"/>
                    </a:cubicBezTo>
                    <a:cubicBezTo>
                      <a:pt x="169" y="33"/>
                      <a:pt x="169" y="33"/>
                      <a:pt x="169" y="33"/>
                    </a:cubicBezTo>
                    <a:cubicBezTo>
                      <a:pt x="168" y="33"/>
                      <a:pt x="168" y="33"/>
                      <a:pt x="168" y="33"/>
                    </a:cubicBezTo>
                    <a:moveTo>
                      <a:pt x="94" y="39"/>
                    </a:moveTo>
                    <a:cubicBezTo>
                      <a:pt x="94" y="39"/>
                      <a:pt x="94" y="39"/>
                      <a:pt x="94" y="39"/>
                    </a:cubicBezTo>
                    <a:moveTo>
                      <a:pt x="94" y="32"/>
                    </a:moveTo>
                    <a:cubicBezTo>
                      <a:pt x="94" y="33"/>
                      <a:pt x="93" y="33"/>
                      <a:pt x="93" y="34"/>
                    </a:cubicBezTo>
                    <a:cubicBezTo>
                      <a:pt x="92" y="35"/>
                      <a:pt x="91" y="37"/>
                      <a:pt x="90" y="38"/>
                    </a:cubicBezTo>
                    <a:cubicBezTo>
                      <a:pt x="91" y="39"/>
                      <a:pt x="92" y="39"/>
                      <a:pt x="94" y="40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6" y="34"/>
                      <a:pt x="95" y="33"/>
                      <a:pt x="94" y="32"/>
                    </a:cubicBezTo>
                    <a:moveTo>
                      <a:pt x="158" y="32"/>
                    </a:moveTo>
                    <a:cubicBezTo>
                      <a:pt x="158" y="32"/>
                      <a:pt x="158" y="32"/>
                      <a:pt x="158" y="32"/>
                    </a:cubicBezTo>
                    <a:cubicBezTo>
                      <a:pt x="160" y="34"/>
                      <a:pt x="161" y="34"/>
                      <a:pt x="161" y="34"/>
                    </a:cubicBezTo>
                    <a:cubicBezTo>
                      <a:pt x="161" y="34"/>
                      <a:pt x="160" y="33"/>
                      <a:pt x="158" y="32"/>
                    </a:cubicBezTo>
                    <a:moveTo>
                      <a:pt x="37" y="31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8" y="34"/>
                      <a:pt x="39" y="32"/>
                    </a:cubicBezTo>
                    <a:cubicBezTo>
                      <a:pt x="37" y="31"/>
                      <a:pt x="37" y="31"/>
                      <a:pt x="37" y="31"/>
                    </a:cubicBezTo>
                    <a:moveTo>
                      <a:pt x="62" y="31"/>
                    </a:moveTo>
                    <a:cubicBezTo>
                      <a:pt x="59" y="36"/>
                      <a:pt x="59" y="36"/>
                      <a:pt x="59" y="36"/>
                    </a:cubicBezTo>
                    <a:cubicBezTo>
                      <a:pt x="60" y="36"/>
                      <a:pt x="61" y="36"/>
                      <a:pt x="61" y="37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2" y="31"/>
                      <a:pt x="62" y="31"/>
                      <a:pt x="62" y="31"/>
                    </a:cubicBezTo>
                    <a:moveTo>
                      <a:pt x="96" y="30"/>
                    </a:moveTo>
                    <a:cubicBezTo>
                      <a:pt x="96" y="30"/>
                      <a:pt x="96" y="30"/>
                      <a:pt x="96" y="30"/>
                    </a:cubicBezTo>
                    <a:cubicBezTo>
                      <a:pt x="97" y="31"/>
                      <a:pt x="98" y="31"/>
                      <a:pt x="98" y="32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98" y="31"/>
                      <a:pt x="97" y="31"/>
                      <a:pt x="96" y="30"/>
                    </a:cubicBezTo>
                    <a:moveTo>
                      <a:pt x="144" y="30"/>
                    </a:moveTo>
                    <a:cubicBezTo>
                      <a:pt x="142" y="32"/>
                      <a:pt x="141" y="34"/>
                      <a:pt x="140" y="36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50" y="38"/>
                      <a:pt x="151" y="36"/>
                      <a:pt x="152" y="34"/>
                    </a:cubicBezTo>
                    <a:cubicBezTo>
                      <a:pt x="149" y="33"/>
                      <a:pt x="146" y="31"/>
                      <a:pt x="144" y="30"/>
                    </a:cubicBezTo>
                    <a:moveTo>
                      <a:pt x="90" y="30"/>
                    </a:moveTo>
                    <a:cubicBezTo>
                      <a:pt x="89" y="32"/>
                      <a:pt x="88" y="34"/>
                      <a:pt x="86" y="36"/>
                    </a:cubicBezTo>
                    <a:cubicBezTo>
                      <a:pt x="87" y="37"/>
                      <a:pt x="89" y="37"/>
                      <a:pt x="90" y="38"/>
                    </a:cubicBezTo>
                    <a:cubicBezTo>
                      <a:pt x="91" y="36"/>
                      <a:pt x="92" y="34"/>
                      <a:pt x="93" y="32"/>
                    </a:cubicBezTo>
                    <a:cubicBezTo>
                      <a:pt x="92" y="31"/>
                      <a:pt x="91" y="31"/>
                      <a:pt x="90" y="30"/>
                    </a:cubicBezTo>
                    <a:moveTo>
                      <a:pt x="155" y="30"/>
                    </a:move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1"/>
                      <a:pt x="156" y="31"/>
                      <a:pt x="156" y="31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56" y="31"/>
                      <a:pt x="155" y="30"/>
                      <a:pt x="155" y="30"/>
                    </a:cubicBezTo>
                    <a:moveTo>
                      <a:pt x="58" y="29"/>
                    </a:moveTo>
                    <a:cubicBezTo>
                      <a:pt x="57" y="30"/>
                      <a:pt x="56" y="32"/>
                      <a:pt x="55" y="34"/>
                    </a:cubicBezTo>
                    <a:cubicBezTo>
                      <a:pt x="56" y="34"/>
                      <a:pt x="57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9" y="33"/>
                      <a:pt x="60" y="32"/>
                      <a:pt x="60" y="30"/>
                    </a:cubicBezTo>
                    <a:cubicBezTo>
                      <a:pt x="58" y="29"/>
                      <a:pt x="58" y="29"/>
                      <a:pt x="58" y="29"/>
                    </a:cubicBezTo>
                    <a:moveTo>
                      <a:pt x="105" y="28"/>
                    </a:moveTo>
                    <a:cubicBezTo>
                      <a:pt x="105" y="30"/>
                      <a:pt x="104" y="31"/>
                      <a:pt x="103" y="33"/>
                    </a:cubicBezTo>
                    <a:cubicBezTo>
                      <a:pt x="104" y="33"/>
                      <a:pt x="106" y="34"/>
                      <a:pt x="107" y="35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0" y="35"/>
                      <a:pt x="111" y="33"/>
                      <a:pt x="112" y="32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0" y="30"/>
                      <a:pt x="108" y="29"/>
                      <a:pt x="105" y="28"/>
                    </a:cubicBezTo>
                    <a:moveTo>
                      <a:pt x="91" y="28"/>
                    </a:moveTo>
                    <a:cubicBezTo>
                      <a:pt x="91" y="28"/>
                      <a:pt x="91" y="28"/>
                      <a:pt x="91" y="28"/>
                    </a:cubicBezTo>
                    <a:cubicBezTo>
                      <a:pt x="92" y="29"/>
                      <a:pt x="93" y="29"/>
                      <a:pt x="95" y="3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4" y="29"/>
                      <a:pt x="93" y="29"/>
                      <a:pt x="91" y="28"/>
                    </a:cubicBezTo>
                    <a:moveTo>
                      <a:pt x="87" y="28"/>
                    </a:moveTo>
                    <a:cubicBezTo>
                      <a:pt x="87" y="29"/>
                      <a:pt x="86" y="29"/>
                      <a:pt x="86" y="30"/>
                    </a:cubicBezTo>
                    <a:cubicBezTo>
                      <a:pt x="85" y="31"/>
                      <a:pt x="84" y="33"/>
                      <a:pt x="83" y="35"/>
                    </a:cubicBezTo>
                    <a:cubicBezTo>
                      <a:pt x="83" y="35"/>
                      <a:pt x="83" y="35"/>
                      <a:pt x="84" y="35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8" y="29"/>
                      <a:pt x="88" y="29"/>
                      <a:pt x="88" y="29"/>
                    </a:cubicBezTo>
                    <a:cubicBezTo>
                      <a:pt x="87" y="28"/>
                      <a:pt x="87" y="28"/>
                      <a:pt x="87" y="28"/>
                    </a:cubicBezTo>
                    <a:moveTo>
                      <a:pt x="161" y="28"/>
                    </a:moveTo>
                    <a:cubicBezTo>
                      <a:pt x="160" y="29"/>
                      <a:pt x="159" y="30"/>
                      <a:pt x="159" y="32"/>
                    </a:cubicBezTo>
                    <a:cubicBezTo>
                      <a:pt x="160" y="33"/>
                      <a:pt x="162" y="34"/>
                      <a:pt x="164" y="35"/>
                    </a:cubicBezTo>
                    <a:cubicBezTo>
                      <a:pt x="165" y="34"/>
                      <a:pt x="165" y="33"/>
                      <a:pt x="166" y="32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3" y="29"/>
                      <a:pt x="163" y="29"/>
                      <a:pt x="163" y="29"/>
                    </a:cubicBezTo>
                    <a:cubicBezTo>
                      <a:pt x="162" y="29"/>
                      <a:pt x="161" y="29"/>
                      <a:pt x="161" y="28"/>
                    </a:cubicBezTo>
                    <a:moveTo>
                      <a:pt x="85" y="27"/>
                    </a:moveTo>
                    <a:cubicBezTo>
                      <a:pt x="84" y="29"/>
                      <a:pt x="82" y="31"/>
                      <a:pt x="81" y="33"/>
                    </a:cubicBezTo>
                    <a:cubicBezTo>
                      <a:pt x="81" y="34"/>
                      <a:pt x="82" y="34"/>
                      <a:pt x="82" y="34"/>
                    </a:cubicBezTo>
                    <a:cubicBezTo>
                      <a:pt x="83" y="33"/>
                      <a:pt x="84" y="32"/>
                      <a:pt x="84" y="31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6" y="28"/>
                      <a:pt x="85" y="27"/>
                      <a:pt x="85" y="27"/>
                    </a:cubicBezTo>
                    <a:moveTo>
                      <a:pt x="88" y="27"/>
                    </a:move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8" y="27"/>
                      <a:pt x="88" y="27"/>
                      <a:pt x="88" y="27"/>
                    </a:cubicBezTo>
                    <a:moveTo>
                      <a:pt x="84" y="27"/>
                    </a:moveTo>
                    <a:cubicBezTo>
                      <a:pt x="82" y="30"/>
                      <a:pt x="82" y="30"/>
                      <a:pt x="82" y="30"/>
                    </a:cubicBezTo>
                    <a:cubicBezTo>
                      <a:pt x="83" y="29"/>
                      <a:pt x="84" y="28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moveTo>
                      <a:pt x="86" y="26"/>
                    </a:move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7" y="26"/>
                      <a:pt x="87" y="26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7" y="26"/>
                      <a:pt x="86" y="26"/>
                      <a:pt x="86" y="26"/>
                    </a:cubicBezTo>
                    <a:moveTo>
                      <a:pt x="85" y="25"/>
                    </a:move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moveTo>
                      <a:pt x="173" y="25"/>
                    </a:moveTo>
                    <a:cubicBezTo>
                      <a:pt x="172" y="25"/>
                      <a:pt x="172" y="25"/>
                      <a:pt x="172" y="25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0" y="29"/>
                      <a:pt x="170" y="29"/>
                      <a:pt x="170" y="29"/>
                    </a:cubicBezTo>
                    <a:cubicBezTo>
                      <a:pt x="173" y="28"/>
                      <a:pt x="173" y="27"/>
                      <a:pt x="173" y="26"/>
                    </a:cubicBezTo>
                    <a:cubicBezTo>
                      <a:pt x="173" y="25"/>
                      <a:pt x="173" y="25"/>
                      <a:pt x="173" y="25"/>
                    </a:cubicBezTo>
                    <a:cubicBezTo>
                      <a:pt x="173" y="25"/>
                      <a:pt x="173" y="25"/>
                      <a:pt x="173" y="26"/>
                    </a:cubicBezTo>
                    <a:cubicBezTo>
                      <a:pt x="173" y="25"/>
                      <a:pt x="173" y="25"/>
                      <a:pt x="173" y="25"/>
                    </a:cubicBezTo>
                    <a:cubicBezTo>
                      <a:pt x="173" y="25"/>
                      <a:pt x="173" y="25"/>
                      <a:pt x="173" y="25"/>
                    </a:cubicBezTo>
                    <a:moveTo>
                      <a:pt x="147" y="25"/>
                    </a:moveTo>
                    <a:cubicBezTo>
                      <a:pt x="147" y="25"/>
                      <a:pt x="147" y="25"/>
                      <a:pt x="146" y="25"/>
                    </a:cubicBezTo>
                    <a:cubicBezTo>
                      <a:pt x="150" y="27"/>
                      <a:pt x="152" y="29"/>
                      <a:pt x="155" y="30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2" y="28"/>
                      <a:pt x="150" y="27"/>
                      <a:pt x="147" y="25"/>
                    </a:cubicBezTo>
                    <a:moveTo>
                      <a:pt x="99" y="25"/>
                    </a:moveTo>
                    <a:cubicBezTo>
                      <a:pt x="98" y="26"/>
                      <a:pt x="97" y="28"/>
                      <a:pt x="96" y="29"/>
                    </a:cubicBezTo>
                    <a:cubicBezTo>
                      <a:pt x="97" y="30"/>
                      <a:pt x="98" y="30"/>
                      <a:pt x="99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1" y="26"/>
                      <a:pt x="100" y="25"/>
                      <a:pt x="99" y="25"/>
                    </a:cubicBezTo>
                    <a:moveTo>
                      <a:pt x="79" y="23"/>
                    </a:move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30"/>
                      <a:pt x="76" y="31"/>
                      <a:pt x="77" y="31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79" y="23"/>
                      <a:pt x="79" y="23"/>
                      <a:pt x="79" y="23"/>
                    </a:cubicBezTo>
                    <a:moveTo>
                      <a:pt x="49" y="23"/>
                    </a:move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9"/>
                      <a:pt x="45" y="29"/>
                    </a:cubicBezTo>
                    <a:cubicBezTo>
                      <a:pt x="46" y="29"/>
                      <a:pt x="47" y="29"/>
                      <a:pt x="48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49" y="23"/>
                      <a:pt x="49" y="23"/>
                      <a:pt x="49" y="23"/>
                    </a:cubicBezTo>
                    <a:moveTo>
                      <a:pt x="160" y="23"/>
                    </a:moveTo>
                    <a:cubicBezTo>
                      <a:pt x="158" y="25"/>
                      <a:pt x="157" y="27"/>
                      <a:pt x="155" y="30"/>
                    </a:cubicBezTo>
                    <a:cubicBezTo>
                      <a:pt x="156" y="30"/>
                      <a:pt x="156" y="30"/>
                      <a:pt x="157" y="30"/>
                    </a:cubicBezTo>
                    <a:cubicBezTo>
                      <a:pt x="157" y="29"/>
                      <a:pt x="158" y="28"/>
                      <a:pt x="159" y="27"/>
                    </a:cubicBezTo>
                    <a:cubicBezTo>
                      <a:pt x="158" y="27"/>
                      <a:pt x="158" y="26"/>
                      <a:pt x="157" y="26"/>
                    </a:cubicBezTo>
                    <a:cubicBezTo>
                      <a:pt x="159" y="27"/>
                      <a:pt x="159" y="27"/>
                      <a:pt x="159" y="27"/>
                    </a:cubicBezTo>
                    <a:cubicBezTo>
                      <a:pt x="160" y="25"/>
                      <a:pt x="160" y="24"/>
                      <a:pt x="161" y="23"/>
                    </a:cubicBezTo>
                    <a:cubicBezTo>
                      <a:pt x="161" y="23"/>
                      <a:pt x="160" y="23"/>
                      <a:pt x="160" y="23"/>
                    </a:cubicBezTo>
                    <a:moveTo>
                      <a:pt x="78" y="23"/>
                    </a:moveTo>
                    <a:cubicBezTo>
                      <a:pt x="76" y="25"/>
                      <a:pt x="75" y="27"/>
                      <a:pt x="74" y="29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5" y="27"/>
                      <a:pt x="77" y="25"/>
                      <a:pt x="78" y="23"/>
                    </a:cubicBezTo>
                    <a:cubicBezTo>
                      <a:pt x="78" y="23"/>
                      <a:pt x="78" y="23"/>
                      <a:pt x="78" y="23"/>
                    </a:cubicBezTo>
                    <a:moveTo>
                      <a:pt x="79" y="23"/>
                    </a:moveTo>
                    <a:cubicBezTo>
                      <a:pt x="79" y="23"/>
                      <a:pt x="79" y="23"/>
                      <a:pt x="79" y="23"/>
                    </a:cubicBezTo>
                    <a:cubicBezTo>
                      <a:pt x="80" y="23"/>
                      <a:pt x="80" y="23"/>
                      <a:pt x="80" y="23"/>
                    </a:cubicBezTo>
                    <a:cubicBezTo>
                      <a:pt x="81" y="23"/>
                      <a:pt x="81" y="24"/>
                      <a:pt x="81" y="24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1" y="23"/>
                      <a:pt x="80" y="23"/>
                      <a:pt x="79" y="23"/>
                    </a:cubicBezTo>
                    <a:moveTo>
                      <a:pt x="96" y="22"/>
                    </a:moveTo>
                    <a:cubicBezTo>
                      <a:pt x="96" y="22"/>
                      <a:pt x="96" y="22"/>
                      <a:pt x="96" y="22"/>
                    </a:cubicBezTo>
                    <a:cubicBezTo>
                      <a:pt x="94" y="24"/>
                      <a:pt x="93" y="26"/>
                      <a:pt x="92" y="27"/>
                    </a:cubicBezTo>
                    <a:cubicBezTo>
                      <a:pt x="93" y="28"/>
                      <a:pt x="94" y="28"/>
                      <a:pt x="95" y="29"/>
                    </a:cubicBezTo>
                    <a:cubicBezTo>
                      <a:pt x="96" y="27"/>
                      <a:pt x="97" y="25"/>
                      <a:pt x="98" y="24"/>
                    </a:cubicBezTo>
                    <a:cubicBezTo>
                      <a:pt x="97" y="23"/>
                      <a:pt x="96" y="23"/>
                      <a:pt x="96" y="22"/>
                    </a:cubicBezTo>
                    <a:moveTo>
                      <a:pt x="78" y="22"/>
                    </a:move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moveTo>
                      <a:pt x="129" y="22"/>
                    </a:moveTo>
                    <a:cubicBezTo>
                      <a:pt x="125" y="28"/>
                      <a:pt x="125" y="28"/>
                      <a:pt x="125" y="28"/>
                    </a:cubicBezTo>
                    <a:cubicBezTo>
                      <a:pt x="127" y="29"/>
                      <a:pt x="130" y="30"/>
                      <a:pt x="132" y="30"/>
                    </a:cubicBezTo>
                    <a:cubicBezTo>
                      <a:pt x="132" y="31"/>
                      <a:pt x="133" y="31"/>
                      <a:pt x="133" y="31"/>
                    </a:cubicBezTo>
                    <a:cubicBezTo>
                      <a:pt x="134" y="32"/>
                      <a:pt x="135" y="32"/>
                      <a:pt x="136" y="33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5" y="26"/>
                      <a:pt x="132" y="24"/>
                      <a:pt x="129" y="22"/>
                    </a:cubicBezTo>
                    <a:moveTo>
                      <a:pt x="92" y="20"/>
                    </a:moveTo>
                    <a:cubicBezTo>
                      <a:pt x="91" y="22"/>
                      <a:pt x="90" y="24"/>
                      <a:pt x="89" y="26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92" y="20"/>
                      <a:pt x="92" y="20"/>
                      <a:pt x="92" y="20"/>
                    </a:cubicBezTo>
                    <a:moveTo>
                      <a:pt x="44" y="20"/>
                    </a:moveTo>
                    <a:cubicBezTo>
                      <a:pt x="44" y="20"/>
                      <a:pt x="44" y="20"/>
                      <a:pt x="44" y="20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3" y="25"/>
                      <a:pt x="44" y="23"/>
                      <a:pt x="46" y="21"/>
                    </a:cubicBezTo>
                    <a:cubicBezTo>
                      <a:pt x="44" y="20"/>
                      <a:pt x="44" y="20"/>
                      <a:pt x="44" y="20"/>
                    </a:cubicBezTo>
                    <a:moveTo>
                      <a:pt x="73" y="20"/>
                    </a:moveTo>
                    <a:cubicBezTo>
                      <a:pt x="71" y="22"/>
                      <a:pt x="70" y="24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moveTo>
                      <a:pt x="150" y="19"/>
                    </a:moveTo>
                    <a:cubicBezTo>
                      <a:pt x="149" y="21"/>
                      <a:pt x="148" y="22"/>
                      <a:pt x="147" y="24"/>
                    </a:cubicBezTo>
                    <a:cubicBezTo>
                      <a:pt x="150" y="26"/>
                      <a:pt x="152" y="28"/>
                      <a:pt x="155" y="29"/>
                    </a:cubicBezTo>
                    <a:cubicBezTo>
                      <a:pt x="159" y="22"/>
                      <a:pt x="159" y="22"/>
                      <a:pt x="159" y="22"/>
                    </a:cubicBezTo>
                    <a:cubicBezTo>
                      <a:pt x="157" y="22"/>
                      <a:pt x="154" y="20"/>
                      <a:pt x="150" y="19"/>
                    </a:cubicBezTo>
                    <a:moveTo>
                      <a:pt x="90" y="19"/>
                    </a:moveTo>
                    <a:cubicBezTo>
                      <a:pt x="89" y="20"/>
                      <a:pt x="88" y="23"/>
                      <a:pt x="86" y="25"/>
                    </a:cubicBezTo>
                    <a:cubicBezTo>
                      <a:pt x="87" y="25"/>
                      <a:pt x="87" y="25"/>
                      <a:pt x="88" y="26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1" y="19"/>
                      <a:pt x="91" y="19"/>
                      <a:pt x="90" y="19"/>
                    </a:cubicBezTo>
                    <a:moveTo>
                      <a:pt x="90" y="18"/>
                    </a:move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7" y="22"/>
                      <a:pt x="89" y="20"/>
                      <a:pt x="90" y="18"/>
                    </a:cubicBezTo>
                    <a:cubicBezTo>
                      <a:pt x="90" y="18"/>
                      <a:pt x="90" y="18"/>
                      <a:pt x="90" y="18"/>
                    </a:cubicBezTo>
                    <a:moveTo>
                      <a:pt x="70" y="18"/>
                    </a:move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6"/>
                      <a:pt x="67" y="26"/>
                      <a:pt x="68" y="26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18"/>
                      <a:pt x="70" y="18"/>
                      <a:pt x="70" y="18"/>
                    </a:cubicBezTo>
                    <a:moveTo>
                      <a:pt x="163" y="17"/>
                    </a:moveTo>
                    <a:cubicBezTo>
                      <a:pt x="163" y="17"/>
                      <a:pt x="162" y="18"/>
                      <a:pt x="162" y="19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2" y="20"/>
                      <a:pt x="162" y="20"/>
                      <a:pt x="162" y="21"/>
                    </a:cubicBezTo>
                    <a:cubicBezTo>
                      <a:pt x="163" y="20"/>
                      <a:pt x="163" y="20"/>
                      <a:pt x="163" y="20"/>
                    </a:cubicBezTo>
                    <a:cubicBezTo>
                      <a:pt x="163" y="20"/>
                      <a:pt x="163" y="20"/>
                      <a:pt x="163" y="20"/>
                    </a:cubicBezTo>
                    <a:cubicBezTo>
                      <a:pt x="163" y="20"/>
                      <a:pt x="163" y="20"/>
                      <a:pt x="163" y="20"/>
                    </a:cubicBezTo>
                    <a:cubicBezTo>
                      <a:pt x="163" y="20"/>
                      <a:pt x="163" y="20"/>
                      <a:pt x="163" y="20"/>
                    </a:cubicBezTo>
                    <a:cubicBezTo>
                      <a:pt x="163" y="20"/>
                      <a:pt x="164" y="20"/>
                      <a:pt x="165" y="21"/>
                    </a:cubicBezTo>
                    <a:cubicBezTo>
                      <a:pt x="165" y="21"/>
                      <a:pt x="165" y="21"/>
                      <a:pt x="165" y="21"/>
                    </a:cubicBezTo>
                    <a:cubicBezTo>
                      <a:pt x="164" y="22"/>
                      <a:pt x="164" y="22"/>
                      <a:pt x="164" y="22"/>
                    </a:cubicBezTo>
                    <a:cubicBezTo>
                      <a:pt x="165" y="22"/>
                      <a:pt x="166" y="23"/>
                      <a:pt x="167" y="23"/>
                    </a:cubicBezTo>
                    <a:cubicBezTo>
                      <a:pt x="167" y="24"/>
                      <a:pt x="167" y="24"/>
                      <a:pt x="166" y="24"/>
                    </a:cubicBezTo>
                    <a:cubicBezTo>
                      <a:pt x="165" y="24"/>
                      <a:pt x="164" y="24"/>
                      <a:pt x="163" y="24"/>
                    </a:cubicBezTo>
                    <a:cubicBezTo>
                      <a:pt x="163" y="24"/>
                      <a:pt x="163" y="24"/>
                      <a:pt x="163" y="24"/>
                    </a:cubicBezTo>
                    <a:cubicBezTo>
                      <a:pt x="162" y="25"/>
                      <a:pt x="162" y="26"/>
                      <a:pt x="161" y="27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6" y="29"/>
                      <a:pt x="165" y="29"/>
                      <a:pt x="167" y="29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70" y="25"/>
                      <a:pt x="170" y="25"/>
                      <a:pt x="170" y="25"/>
                    </a:cubicBezTo>
                    <a:cubicBezTo>
                      <a:pt x="170" y="24"/>
                      <a:pt x="170" y="24"/>
                      <a:pt x="170" y="24"/>
                    </a:cubicBezTo>
                    <a:cubicBezTo>
                      <a:pt x="170" y="24"/>
                      <a:pt x="170" y="24"/>
                      <a:pt x="170" y="24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0" y="24"/>
                      <a:pt x="170" y="24"/>
                      <a:pt x="170" y="24"/>
                    </a:cubicBezTo>
                    <a:cubicBezTo>
                      <a:pt x="170" y="24"/>
                      <a:pt x="170" y="24"/>
                      <a:pt x="171" y="24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1" y="24"/>
                      <a:pt x="170" y="24"/>
                      <a:pt x="167" y="22"/>
                    </a:cubicBezTo>
                    <a:cubicBezTo>
                      <a:pt x="167" y="22"/>
                      <a:pt x="167" y="22"/>
                      <a:pt x="168" y="22"/>
                    </a:cubicBezTo>
                    <a:cubicBezTo>
                      <a:pt x="166" y="21"/>
                      <a:pt x="164" y="20"/>
                      <a:pt x="162" y="19"/>
                    </a:cubicBezTo>
                    <a:cubicBezTo>
                      <a:pt x="163" y="18"/>
                      <a:pt x="163" y="18"/>
                      <a:pt x="164" y="17"/>
                    </a:cubicBezTo>
                    <a:cubicBezTo>
                      <a:pt x="163" y="17"/>
                      <a:pt x="163" y="17"/>
                      <a:pt x="163" y="17"/>
                    </a:cubicBezTo>
                    <a:moveTo>
                      <a:pt x="66" y="15"/>
                    </a:moveTo>
                    <a:cubicBezTo>
                      <a:pt x="65" y="17"/>
                      <a:pt x="64" y="19"/>
                      <a:pt x="63" y="21"/>
                    </a:cubicBezTo>
                    <a:cubicBezTo>
                      <a:pt x="62" y="21"/>
                      <a:pt x="62" y="22"/>
                      <a:pt x="62" y="23"/>
                    </a:cubicBezTo>
                    <a:cubicBezTo>
                      <a:pt x="62" y="23"/>
                      <a:pt x="63" y="24"/>
                      <a:pt x="64" y="24"/>
                    </a:cubicBezTo>
                    <a:cubicBezTo>
                      <a:pt x="64" y="24"/>
                      <a:pt x="64" y="23"/>
                      <a:pt x="65" y="22"/>
                    </a:cubicBezTo>
                    <a:cubicBezTo>
                      <a:pt x="66" y="20"/>
                      <a:pt x="67" y="19"/>
                      <a:pt x="68" y="17"/>
                    </a:cubicBezTo>
                    <a:cubicBezTo>
                      <a:pt x="66" y="15"/>
                      <a:pt x="66" y="15"/>
                      <a:pt x="66" y="15"/>
                    </a:cubicBezTo>
                    <a:moveTo>
                      <a:pt x="84" y="15"/>
                    </a:moveTo>
                    <a:cubicBezTo>
                      <a:pt x="82" y="17"/>
                      <a:pt x="82" y="17"/>
                      <a:pt x="82" y="17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5" y="15"/>
                      <a:pt x="84" y="15"/>
                      <a:pt x="84" y="15"/>
                    </a:cubicBezTo>
                    <a:moveTo>
                      <a:pt x="82" y="14"/>
                    </a:move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9"/>
                      <a:pt x="79" y="20"/>
                      <a:pt x="78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80" y="19"/>
                      <a:pt x="82" y="17"/>
                      <a:pt x="83" y="14"/>
                    </a:cubicBezTo>
                    <a:cubicBezTo>
                      <a:pt x="83" y="14"/>
                      <a:pt x="83" y="14"/>
                      <a:pt x="82" y="14"/>
                    </a:cubicBezTo>
                    <a:moveTo>
                      <a:pt x="115" y="13"/>
                    </a:moveTo>
                    <a:cubicBezTo>
                      <a:pt x="111" y="18"/>
                      <a:pt x="111" y="18"/>
                      <a:pt x="111" y="18"/>
                    </a:cubicBezTo>
                    <a:cubicBezTo>
                      <a:pt x="111" y="19"/>
                      <a:pt x="110" y="20"/>
                      <a:pt x="110" y="21"/>
                    </a:cubicBezTo>
                    <a:cubicBezTo>
                      <a:pt x="112" y="22"/>
                      <a:pt x="115" y="23"/>
                      <a:pt x="117" y="24"/>
                    </a:cubicBezTo>
                    <a:cubicBezTo>
                      <a:pt x="119" y="22"/>
                      <a:pt x="120" y="20"/>
                      <a:pt x="122" y="18"/>
                    </a:cubicBezTo>
                    <a:cubicBezTo>
                      <a:pt x="119" y="16"/>
                      <a:pt x="117" y="15"/>
                      <a:pt x="115" y="13"/>
                    </a:cubicBezTo>
                    <a:moveTo>
                      <a:pt x="83" y="13"/>
                    </a:moveTo>
                    <a:cubicBezTo>
                      <a:pt x="83" y="13"/>
                      <a:pt x="83" y="13"/>
                      <a:pt x="83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4" y="13"/>
                      <a:pt x="84" y="13"/>
                      <a:pt x="83" y="13"/>
                    </a:cubicBezTo>
                    <a:moveTo>
                      <a:pt x="134" y="12"/>
                    </a:move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7"/>
                      <a:pt x="133" y="17"/>
                      <a:pt x="134" y="17"/>
                    </a:cubicBezTo>
                    <a:cubicBezTo>
                      <a:pt x="137" y="19"/>
                      <a:pt x="140" y="21"/>
                      <a:pt x="142" y="23"/>
                    </a:cubicBezTo>
                    <a:cubicBezTo>
                      <a:pt x="143" y="22"/>
                      <a:pt x="143" y="22"/>
                      <a:pt x="143" y="22"/>
                    </a:cubicBezTo>
                    <a:cubicBezTo>
                      <a:pt x="141" y="21"/>
                      <a:pt x="139" y="20"/>
                      <a:pt x="137" y="19"/>
                    </a:cubicBezTo>
                    <a:cubicBezTo>
                      <a:pt x="138" y="19"/>
                      <a:pt x="139" y="19"/>
                      <a:pt x="139" y="19"/>
                    </a:cubicBezTo>
                    <a:cubicBezTo>
                      <a:pt x="140" y="20"/>
                      <a:pt x="141" y="21"/>
                      <a:pt x="143" y="22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3" y="16"/>
                      <a:pt x="140" y="15"/>
                      <a:pt x="137" y="14"/>
                    </a:cubicBezTo>
                    <a:cubicBezTo>
                      <a:pt x="136" y="13"/>
                      <a:pt x="135" y="13"/>
                      <a:pt x="134" y="12"/>
                    </a:cubicBezTo>
                    <a:moveTo>
                      <a:pt x="154" y="12"/>
                    </a:moveTo>
                    <a:cubicBezTo>
                      <a:pt x="154" y="12"/>
                      <a:pt x="153" y="13"/>
                      <a:pt x="153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59" y="18"/>
                      <a:pt x="159" y="18"/>
                      <a:pt x="161" y="20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0" y="15"/>
                      <a:pt x="157" y="13"/>
                      <a:pt x="154" y="12"/>
                    </a:cubicBezTo>
                    <a:moveTo>
                      <a:pt x="49" y="11"/>
                    </a:move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8" y="16"/>
                      <a:pt x="49" y="16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0" y="12"/>
                      <a:pt x="49" y="12"/>
                      <a:pt x="49" y="11"/>
                    </a:cubicBezTo>
                    <a:moveTo>
                      <a:pt x="78" y="11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5" y="17"/>
                      <a:pt x="74" y="18"/>
                      <a:pt x="73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68" y="11"/>
                    </a:moveTo>
                    <a:cubicBezTo>
                      <a:pt x="67" y="12"/>
                      <a:pt x="67" y="14"/>
                      <a:pt x="66" y="15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9" y="15"/>
                      <a:pt x="70" y="13"/>
                      <a:pt x="70" y="12"/>
                    </a:cubicBezTo>
                    <a:cubicBezTo>
                      <a:pt x="68" y="11"/>
                      <a:pt x="68" y="11"/>
                      <a:pt x="68" y="11"/>
                    </a:cubicBezTo>
                    <a:moveTo>
                      <a:pt x="84" y="11"/>
                    </a:move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4" y="11"/>
                    </a:cubicBezTo>
                    <a:moveTo>
                      <a:pt x="109" y="10"/>
                    </a:moveTo>
                    <a:cubicBezTo>
                      <a:pt x="107" y="15"/>
                      <a:pt x="107" y="15"/>
                      <a:pt x="107" y="15"/>
                    </a:cubicBezTo>
                    <a:cubicBezTo>
                      <a:pt x="106" y="16"/>
                      <a:pt x="105" y="17"/>
                      <a:pt x="104" y="18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6" y="19"/>
                      <a:pt x="106" y="19"/>
                      <a:pt x="107" y="19"/>
                    </a:cubicBezTo>
                    <a:cubicBezTo>
                      <a:pt x="107" y="18"/>
                      <a:pt x="108" y="18"/>
                      <a:pt x="109" y="17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1" y="12"/>
                      <a:pt x="110" y="11"/>
                      <a:pt x="109" y="10"/>
                    </a:cubicBezTo>
                    <a:moveTo>
                      <a:pt x="79" y="10"/>
                    </a:moveTo>
                    <a:cubicBezTo>
                      <a:pt x="79" y="10"/>
                      <a:pt x="79" y="10"/>
                      <a:pt x="79" y="10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9" y="10"/>
                      <a:pt x="79" y="10"/>
                      <a:pt x="79" y="10"/>
                    </a:cubicBezTo>
                    <a:moveTo>
                      <a:pt x="76" y="10"/>
                    </a:moveTo>
                    <a:cubicBezTo>
                      <a:pt x="74" y="13"/>
                      <a:pt x="74" y="13"/>
                      <a:pt x="74" y="13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7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moveTo>
                      <a:pt x="168" y="9"/>
                    </a:moveTo>
                    <a:cubicBezTo>
                      <a:pt x="168" y="9"/>
                      <a:pt x="167" y="10"/>
                      <a:pt x="167" y="11"/>
                    </a:cubicBezTo>
                    <a:cubicBezTo>
                      <a:pt x="167" y="11"/>
                      <a:pt x="167" y="11"/>
                      <a:pt x="167" y="11"/>
                    </a:cubicBezTo>
                    <a:cubicBezTo>
                      <a:pt x="168" y="10"/>
                      <a:pt x="168" y="9"/>
                      <a:pt x="169" y="9"/>
                    </a:cubicBezTo>
                    <a:cubicBezTo>
                      <a:pt x="169" y="9"/>
                      <a:pt x="169" y="9"/>
                      <a:pt x="168" y="9"/>
                    </a:cubicBezTo>
                    <a:cubicBezTo>
                      <a:pt x="168" y="9"/>
                      <a:pt x="168" y="9"/>
                      <a:pt x="168" y="9"/>
                    </a:cubicBezTo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9"/>
                      <a:pt x="78" y="9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9"/>
                      <a:pt x="78" y="9"/>
                    </a:cubicBezTo>
                    <a:cubicBezTo>
                      <a:pt x="76" y="8"/>
                      <a:pt x="76" y="8"/>
                      <a:pt x="76" y="8"/>
                    </a:cubicBezTo>
                    <a:moveTo>
                      <a:pt x="98" y="9"/>
                    </a:move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7" y="9"/>
                      <a:pt x="96" y="9"/>
                      <a:pt x="95" y="10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4" y="11"/>
                      <a:pt x="95" y="10"/>
                      <a:pt x="95" y="10"/>
                    </a:cubicBezTo>
                    <a:cubicBezTo>
                      <a:pt x="95" y="10"/>
                      <a:pt x="95" y="11"/>
                      <a:pt x="93" y="13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9" y="9"/>
                      <a:pt x="100" y="9"/>
                      <a:pt x="99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99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9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00" y="9"/>
                      <a:pt x="98" y="8"/>
                      <a:pt x="96" y="8"/>
                    </a:cubicBezTo>
                    <a:moveTo>
                      <a:pt x="58" y="12"/>
                    </a:move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2"/>
                      <a:pt x="58" y="12"/>
                      <a:pt x="58" y="12"/>
                    </a:cubicBezTo>
                    <a:moveTo>
                      <a:pt x="60" y="8"/>
                    </a:moveTo>
                    <a:cubicBezTo>
                      <a:pt x="60" y="9"/>
                      <a:pt x="59" y="11"/>
                      <a:pt x="59" y="11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5" y="15"/>
                      <a:pt x="55" y="14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3" y="18"/>
                      <a:pt x="54" y="19"/>
                      <a:pt x="54" y="19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9"/>
                      <a:pt x="63" y="9"/>
                      <a:pt x="63" y="9"/>
                    </a:cubicBezTo>
                    <a:cubicBezTo>
                      <a:pt x="63" y="9"/>
                      <a:pt x="62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9"/>
                      <a:pt x="59" y="10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0"/>
                      <a:pt x="60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moveTo>
                      <a:pt x="88" y="8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8" y="9"/>
                      <a:pt x="88" y="9"/>
                      <a:pt x="88" y="8"/>
                    </a:cubicBezTo>
                    <a:moveTo>
                      <a:pt x="104" y="7"/>
                    </a:moveTo>
                    <a:cubicBezTo>
                      <a:pt x="101" y="12"/>
                      <a:pt x="101" y="12"/>
                      <a:pt x="101" y="12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2" y="17"/>
                      <a:pt x="103" y="16"/>
                      <a:pt x="103" y="15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5" y="13"/>
                      <a:pt x="105" y="12"/>
                      <a:pt x="106" y="11"/>
                    </a:cubicBezTo>
                    <a:cubicBezTo>
                      <a:pt x="106" y="11"/>
                      <a:pt x="106" y="10"/>
                      <a:pt x="107" y="9"/>
                    </a:cubicBezTo>
                    <a:cubicBezTo>
                      <a:pt x="106" y="9"/>
                      <a:pt x="105" y="8"/>
                      <a:pt x="104" y="7"/>
                    </a:cubicBezTo>
                    <a:moveTo>
                      <a:pt x="157" y="7"/>
                    </a:moveTo>
                    <a:cubicBezTo>
                      <a:pt x="156" y="8"/>
                      <a:pt x="156" y="9"/>
                      <a:pt x="155" y="10"/>
                    </a:cubicBezTo>
                    <a:cubicBezTo>
                      <a:pt x="160" y="10"/>
                      <a:pt x="163" y="10"/>
                      <a:pt x="166" y="10"/>
                    </a:cubicBezTo>
                    <a:cubicBezTo>
                      <a:pt x="167" y="10"/>
                      <a:pt x="167" y="10"/>
                      <a:pt x="167" y="10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67" y="9"/>
                      <a:pt x="167" y="8"/>
                      <a:pt x="166" y="8"/>
                    </a:cubicBezTo>
                    <a:cubicBezTo>
                      <a:pt x="158" y="7"/>
                      <a:pt x="158" y="7"/>
                      <a:pt x="158" y="7"/>
                    </a:cubicBezTo>
                    <a:cubicBezTo>
                      <a:pt x="157" y="7"/>
                      <a:pt x="157" y="7"/>
                      <a:pt x="157" y="7"/>
                    </a:cubicBezTo>
                    <a:moveTo>
                      <a:pt x="51" y="7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1" y="7"/>
                      <a:pt x="51" y="7"/>
                      <a:pt x="51" y="7"/>
                    </a:cubicBezTo>
                    <a:moveTo>
                      <a:pt x="74" y="7"/>
                    </a:moveTo>
                    <a:cubicBezTo>
                      <a:pt x="74" y="7"/>
                      <a:pt x="74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moveTo>
                      <a:pt x="70" y="6"/>
                    </a:moveTo>
                    <a:cubicBezTo>
                      <a:pt x="70" y="7"/>
                      <a:pt x="70" y="7"/>
                      <a:pt x="70" y="8"/>
                    </a:cubicBezTo>
                    <a:cubicBezTo>
                      <a:pt x="70" y="8"/>
                      <a:pt x="70" y="8"/>
                      <a:pt x="71" y="9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9"/>
                      <a:pt x="69" y="10"/>
                      <a:pt x="68" y="10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1" y="11"/>
                      <a:pt x="71" y="10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0" y="8"/>
                      <a:pt x="71" y="7"/>
                      <a:pt x="70" y="6"/>
                    </a:cubicBezTo>
                    <a:moveTo>
                      <a:pt x="171" y="5"/>
                    </a:moveTo>
                    <a:cubicBezTo>
                      <a:pt x="169" y="7"/>
                      <a:pt x="169" y="7"/>
                      <a:pt x="169" y="7"/>
                    </a:cubicBezTo>
                    <a:cubicBezTo>
                      <a:pt x="169" y="7"/>
                      <a:pt x="169" y="7"/>
                      <a:pt x="169" y="7"/>
                    </a:cubicBezTo>
                    <a:cubicBezTo>
                      <a:pt x="170" y="7"/>
                      <a:pt x="170" y="7"/>
                      <a:pt x="170" y="7"/>
                    </a:cubicBezTo>
                    <a:cubicBezTo>
                      <a:pt x="170" y="7"/>
                      <a:pt x="170" y="7"/>
                      <a:pt x="170" y="7"/>
                    </a:cubicBezTo>
                    <a:cubicBezTo>
                      <a:pt x="171" y="5"/>
                      <a:pt x="171" y="5"/>
                      <a:pt x="171" y="5"/>
                    </a:cubicBezTo>
                    <a:cubicBezTo>
                      <a:pt x="171" y="5"/>
                      <a:pt x="171" y="5"/>
                      <a:pt x="171" y="5"/>
                    </a:cubicBezTo>
                    <a:moveTo>
                      <a:pt x="88" y="4"/>
                    </a:moveTo>
                    <a:cubicBezTo>
                      <a:pt x="88" y="4"/>
                      <a:pt x="88" y="4"/>
                      <a:pt x="88" y="4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9"/>
                      <a:pt x="87" y="8"/>
                      <a:pt x="87" y="7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5"/>
                      <a:pt x="88" y="5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8" y="5"/>
                      <a:pt x="88" y="5"/>
                      <a:pt x="88" y="4"/>
                    </a:cubicBezTo>
                    <a:moveTo>
                      <a:pt x="121" y="4"/>
                    </a:moveTo>
                    <a:cubicBezTo>
                      <a:pt x="119" y="6"/>
                      <a:pt x="119" y="6"/>
                      <a:pt x="119" y="6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123" y="13"/>
                      <a:pt x="124" y="14"/>
                      <a:pt x="125" y="14"/>
                    </a:cubicBezTo>
                    <a:cubicBezTo>
                      <a:pt x="126" y="12"/>
                      <a:pt x="127" y="10"/>
                      <a:pt x="129" y="9"/>
                    </a:cubicBezTo>
                    <a:cubicBezTo>
                      <a:pt x="127" y="8"/>
                      <a:pt x="126" y="7"/>
                      <a:pt x="124" y="6"/>
                    </a:cubicBezTo>
                    <a:cubicBezTo>
                      <a:pt x="121" y="4"/>
                      <a:pt x="121" y="4"/>
                      <a:pt x="121" y="4"/>
                    </a:cubicBezTo>
                    <a:moveTo>
                      <a:pt x="139" y="3"/>
                    </a:moveTo>
                    <a:cubicBezTo>
                      <a:pt x="139" y="4"/>
                      <a:pt x="139" y="4"/>
                      <a:pt x="139" y="4"/>
                    </a:cubicBezTo>
                    <a:cubicBezTo>
                      <a:pt x="139" y="4"/>
                      <a:pt x="139" y="5"/>
                      <a:pt x="139" y="6"/>
                    </a:cubicBezTo>
                    <a:cubicBezTo>
                      <a:pt x="139" y="6"/>
                      <a:pt x="139" y="6"/>
                      <a:pt x="139" y="6"/>
                    </a:cubicBezTo>
                    <a:cubicBezTo>
                      <a:pt x="138" y="6"/>
                      <a:pt x="138" y="6"/>
                      <a:pt x="139" y="7"/>
                    </a:cubicBezTo>
                    <a:cubicBezTo>
                      <a:pt x="140" y="8"/>
                      <a:pt x="140" y="8"/>
                      <a:pt x="140" y="8"/>
                    </a:cubicBezTo>
                    <a:cubicBezTo>
                      <a:pt x="140" y="8"/>
                      <a:pt x="140" y="8"/>
                      <a:pt x="140" y="8"/>
                    </a:cubicBezTo>
                    <a:cubicBezTo>
                      <a:pt x="140" y="7"/>
                      <a:pt x="140" y="7"/>
                      <a:pt x="140" y="7"/>
                    </a:cubicBezTo>
                    <a:cubicBezTo>
                      <a:pt x="140" y="7"/>
                      <a:pt x="140" y="7"/>
                      <a:pt x="140" y="8"/>
                    </a:cubicBezTo>
                    <a:cubicBezTo>
                      <a:pt x="139" y="9"/>
                      <a:pt x="139" y="9"/>
                      <a:pt x="139" y="9"/>
                    </a:cubicBezTo>
                    <a:cubicBezTo>
                      <a:pt x="138" y="9"/>
                      <a:pt x="139" y="9"/>
                      <a:pt x="139" y="9"/>
                    </a:cubicBezTo>
                    <a:cubicBezTo>
                      <a:pt x="139" y="9"/>
                      <a:pt x="139" y="9"/>
                      <a:pt x="139" y="9"/>
                    </a:cubicBezTo>
                    <a:cubicBezTo>
                      <a:pt x="140" y="9"/>
                      <a:pt x="140" y="9"/>
                      <a:pt x="140" y="9"/>
                    </a:cubicBezTo>
                    <a:cubicBezTo>
                      <a:pt x="140" y="9"/>
                      <a:pt x="140" y="9"/>
                      <a:pt x="140" y="9"/>
                    </a:cubicBezTo>
                    <a:cubicBezTo>
                      <a:pt x="142" y="9"/>
                      <a:pt x="143" y="9"/>
                      <a:pt x="144" y="9"/>
                    </a:cubicBezTo>
                    <a:cubicBezTo>
                      <a:pt x="145" y="9"/>
                      <a:pt x="145" y="10"/>
                      <a:pt x="146" y="10"/>
                    </a:cubicBezTo>
                    <a:cubicBezTo>
                      <a:pt x="149" y="12"/>
                      <a:pt x="149" y="12"/>
                      <a:pt x="149" y="12"/>
                    </a:cubicBezTo>
                    <a:cubicBezTo>
                      <a:pt x="152" y="7"/>
                      <a:pt x="152" y="7"/>
                      <a:pt x="152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48" y="7"/>
                      <a:pt x="147" y="7"/>
                      <a:pt x="147" y="7"/>
                    </a:cubicBezTo>
                    <a:cubicBezTo>
                      <a:pt x="147" y="7"/>
                      <a:pt x="147" y="7"/>
                      <a:pt x="147" y="6"/>
                    </a:cubicBezTo>
                    <a:cubicBezTo>
                      <a:pt x="145" y="6"/>
                      <a:pt x="145" y="6"/>
                      <a:pt x="145" y="6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2" y="7"/>
                      <a:pt x="142" y="7"/>
                      <a:pt x="142" y="7"/>
                    </a:cubicBezTo>
                    <a:cubicBezTo>
                      <a:pt x="141" y="6"/>
                      <a:pt x="140" y="5"/>
                      <a:pt x="140" y="4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39" y="3"/>
                      <a:pt x="139" y="3"/>
                      <a:pt x="139" y="3"/>
                    </a:cubicBezTo>
                    <a:moveTo>
                      <a:pt x="161" y="0"/>
                    </a:moveTo>
                    <a:cubicBezTo>
                      <a:pt x="161" y="1"/>
                      <a:pt x="161" y="1"/>
                      <a:pt x="161" y="1"/>
                    </a:cubicBezTo>
                    <a:cubicBezTo>
                      <a:pt x="162" y="1"/>
                      <a:pt x="165" y="3"/>
                      <a:pt x="169" y="6"/>
                    </a:cubicBezTo>
                    <a:cubicBezTo>
                      <a:pt x="169" y="6"/>
                      <a:pt x="169" y="6"/>
                      <a:pt x="169" y="6"/>
                    </a:cubicBezTo>
                    <a:cubicBezTo>
                      <a:pt x="170" y="5"/>
                      <a:pt x="170" y="5"/>
                      <a:pt x="170" y="5"/>
                    </a:cubicBezTo>
                    <a:cubicBezTo>
                      <a:pt x="170" y="5"/>
                      <a:pt x="170" y="5"/>
                      <a:pt x="170" y="5"/>
                    </a:cubicBezTo>
                    <a:cubicBezTo>
                      <a:pt x="169" y="4"/>
                      <a:pt x="168" y="4"/>
                      <a:pt x="167" y="3"/>
                    </a:cubicBezTo>
                    <a:cubicBezTo>
                      <a:pt x="164" y="1"/>
                      <a:pt x="162" y="0"/>
                      <a:pt x="161" y="0"/>
                    </a:cubicBezTo>
                    <a:moveTo>
                      <a:pt x="161" y="0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61" y="0"/>
                      <a:pt x="161" y="0"/>
                      <a:pt x="161" y="0"/>
                    </a:cubicBezTo>
                    <a:cubicBezTo>
                      <a:pt x="161" y="0"/>
                      <a:pt x="161" y="0"/>
                      <a:pt x="16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1" name="Freeform 10224"/>
              <p:cNvSpPr>
                <a:spLocks noEditPoints="1"/>
              </p:cNvSpPr>
              <p:nvPr/>
            </p:nvSpPr>
            <p:spPr bwMode="auto">
              <a:xfrm>
                <a:off x="-89" y="3429"/>
                <a:ext cx="165" cy="87"/>
              </a:xfrm>
              <a:custGeom>
                <a:avLst/>
                <a:gdLst>
                  <a:gd name="T0" fmla="*/ 59 w 70"/>
                  <a:gd name="T1" fmla="*/ 35 h 37"/>
                  <a:gd name="T2" fmla="*/ 59 w 70"/>
                  <a:gd name="T3" fmla="*/ 34 h 37"/>
                  <a:gd name="T4" fmla="*/ 57 w 70"/>
                  <a:gd name="T5" fmla="*/ 35 h 37"/>
                  <a:gd name="T6" fmla="*/ 61 w 70"/>
                  <a:gd name="T7" fmla="*/ 32 h 37"/>
                  <a:gd name="T8" fmla="*/ 59 w 70"/>
                  <a:gd name="T9" fmla="*/ 31 h 37"/>
                  <a:gd name="T10" fmla="*/ 50 w 70"/>
                  <a:gd name="T11" fmla="*/ 31 h 37"/>
                  <a:gd name="T12" fmla="*/ 58 w 70"/>
                  <a:gd name="T13" fmla="*/ 30 h 37"/>
                  <a:gd name="T14" fmla="*/ 44 w 70"/>
                  <a:gd name="T15" fmla="*/ 27 h 37"/>
                  <a:gd name="T16" fmla="*/ 52 w 70"/>
                  <a:gd name="T17" fmla="*/ 26 h 37"/>
                  <a:gd name="T18" fmla="*/ 65 w 70"/>
                  <a:gd name="T19" fmla="*/ 26 h 37"/>
                  <a:gd name="T20" fmla="*/ 66 w 70"/>
                  <a:gd name="T21" fmla="*/ 26 h 37"/>
                  <a:gd name="T22" fmla="*/ 65 w 70"/>
                  <a:gd name="T23" fmla="*/ 25 h 37"/>
                  <a:gd name="T24" fmla="*/ 63 w 70"/>
                  <a:gd name="T25" fmla="*/ 25 h 37"/>
                  <a:gd name="T26" fmla="*/ 61 w 70"/>
                  <a:gd name="T27" fmla="*/ 24 h 37"/>
                  <a:gd name="T28" fmla="*/ 47 w 70"/>
                  <a:gd name="T29" fmla="*/ 23 h 37"/>
                  <a:gd name="T30" fmla="*/ 37 w 70"/>
                  <a:gd name="T31" fmla="*/ 22 h 37"/>
                  <a:gd name="T32" fmla="*/ 55 w 70"/>
                  <a:gd name="T33" fmla="*/ 21 h 37"/>
                  <a:gd name="T34" fmla="*/ 34 w 70"/>
                  <a:gd name="T35" fmla="*/ 20 h 37"/>
                  <a:gd name="T36" fmla="*/ 39 w 70"/>
                  <a:gd name="T37" fmla="*/ 18 h 37"/>
                  <a:gd name="T38" fmla="*/ 39 w 70"/>
                  <a:gd name="T39" fmla="*/ 18 h 37"/>
                  <a:gd name="T40" fmla="*/ 51 w 70"/>
                  <a:gd name="T41" fmla="*/ 19 h 37"/>
                  <a:gd name="T42" fmla="*/ 34 w 70"/>
                  <a:gd name="T43" fmla="*/ 20 h 37"/>
                  <a:gd name="T44" fmla="*/ 37 w 70"/>
                  <a:gd name="T45" fmla="*/ 17 h 37"/>
                  <a:gd name="T46" fmla="*/ 61 w 70"/>
                  <a:gd name="T47" fmla="*/ 16 h 37"/>
                  <a:gd name="T48" fmla="*/ 36 w 70"/>
                  <a:gd name="T49" fmla="*/ 16 h 37"/>
                  <a:gd name="T50" fmla="*/ 23 w 70"/>
                  <a:gd name="T51" fmla="*/ 15 h 37"/>
                  <a:gd name="T52" fmla="*/ 21 w 70"/>
                  <a:gd name="T53" fmla="*/ 14 h 37"/>
                  <a:gd name="T54" fmla="*/ 45 w 70"/>
                  <a:gd name="T55" fmla="*/ 16 h 37"/>
                  <a:gd name="T56" fmla="*/ 21 w 70"/>
                  <a:gd name="T57" fmla="*/ 13 h 37"/>
                  <a:gd name="T58" fmla="*/ 20 w 70"/>
                  <a:gd name="T59" fmla="*/ 13 h 37"/>
                  <a:gd name="T60" fmla="*/ 20 w 70"/>
                  <a:gd name="T61" fmla="*/ 13 h 37"/>
                  <a:gd name="T62" fmla="*/ 19 w 70"/>
                  <a:gd name="T63" fmla="*/ 12 h 37"/>
                  <a:gd name="T64" fmla="*/ 56 w 70"/>
                  <a:gd name="T65" fmla="*/ 13 h 37"/>
                  <a:gd name="T66" fmla="*/ 18 w 70"/>
                  <a:gd name="T67" fmla="*/ 12 h 37"/>
                  <a:gd name="T68" fmla="*/ 17 w 70"/>
                  <a:gd name="T69" fmla="*/ 11 h 37"/>
                  <a:gd name="T70" fmla="*/ 16 w 70"/>
                  <a:gd name="T71" fmla="*/ 11 h 37"/>
                  <a:gd name="T72" fmla="*/ 39 w 70"/>
                  <a:gd name="T73" fmla="*/ 13 h 37"/>
                  <a:gd name="T74" fmla="*/ 26 w 70"/>
                  <a:gd name="T75" fmla="*/ 10 h 37"/>
                  <a:gd name="T76" fmla="*/ 24 w 70"/>
                  <a:gd name="T77" fmla="*/ 9 h 37"/>
                  <a:gd name="T78" fmla="*/ 23 w 70"/>
                  <a:gd name="T79" fmla="*/ 8 h 37"/>
                  <a:gd name="T80" fmla="*/ 22 w 70"/>
                  <a:gd name="T81" fmla="*/ 8 h 37"/>
                  <a:gd name="T82" fmla="*/ 22 w 70"/>
                  <a:gd name="T83" fmla="*/ 8 h 37"/>
                  <a:gd name="T84" fmla="*/ 21 w 70"/>
                  <a:gd name="T85" fmla="*/ 7 h 37"/>
                  <a:gd name="T86" fmla="*/ 20 w 70"/>
                  <a:gd name="T87" fmla="*/ 6 h 37"/>
                  <a:gd name="T88" fmla="*/ 19 w 70"/>
                  <a:gd name="T89" fmla="*/ 6 h 37"/>
                  <a:gd name="T90" fmla="*/ 28 w 70"/>
                  <a:gd name="T91" fmla="*/ 7 h 37"/>
                  <a:gd name="T92" fmla="*/ 64 w 70"/>
                  <a:gd name="T93" fmla="*/ 9 h 37"/>
                  <a:gd name="T94" fmla="*/ 11 w 70"/>
                  <a:gd name="T95" fmla="*/ 8 h 37"/>
                  <a:gd name="T96" fmla="*/ 26 w 70"/>
                  <a:gd name="T97" fmla="*/ 5 h 37"/>
                  <a:gd name="T98" fmla="*/ 25 w 70"/>
                  <a:gd name="T99" fmla="*/ 5 h 37"/>
                  <a:gd name="T100" fmla="*/ 49 w 70"/>
                  <a:gd name="T101" fmla="*/ 9 h 37"/>
                  <a:gd name="T102" fmla="*/ 24 w 70"/>
                  <a:gd name="T103" fmla="*/ 4 h 37"/>
                  <a:gd name="T104" fmla="*/ 5 w 70"/>
                  <a:gd name="T105" fmla="*/ 4 h 37"/>
                  <a:gd name="T106" fmla="*/ 23 w 70"/>
                  <a:gd name="T107" fmla="*/ 4 h 37"/>
                  <a:gd name="T108" fmla="*/ 23 w 70"/>
                  <a:gd name="T109" fmla="*/ 3 h 37"/>
                  <a:gd name="T110" fmla="*/ 58 w 70"/>
                  <a:gd name="T111" fmla="*/ 5 h 37"/>
                  <a:gd name="T112" fmla="*/ 22 w 70"/>
                  <a:gd name="T113" fmla="*/ 3 h 37"/>
                  <a:gd name="T114" fmla="*/ 38 w 70"/>
                  <a:gd name="T115" fmla="*/ 2 h 37"/>
                  <a:gd name="T116" fmla="*/ 21 w 70"/>
                  <a:gd name="T117" fmla="*/ 2 h 37"/>
                  <a:gd name="T118" fmla="*/ 0 w 70"/>
                  <a:gd name="T119" fmla="*/ 1 h 37"/>
                  <a:gd name="T120" fmla="*/ 64 w 70"/>
                  <a:gd name="T12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37">
                    <a:moveTo>
                      <a:pt x="59" y="35"/>
                    </a:moveTo>
                    <a:cubicBezTo>
                      <a:pt x="59" y="35"/>
                      <a:pt x="59" y="35"/>
                      <a:pt x="59" y="35"/>
                    </a:cubicBezTo>
                    <a:cubicBezTo>
                      <a:pt x="60" y="36"/>
                      <a:pt x="61" y="36"/>
                      <a:pt x="62" y="37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1" y="36"/>
                      <a:pt x="60" y="35"/>
                      <a:pt x="59" y="35"/>
                    </a:cubicBezTo>
                    <a:moveTo>
                      <a:pt x="58" y="34"/>
                    </a:moveTo>
                    <a:cubicBezTo>
                      <a:pt x="58" y="34"/>
                      <a:pt x="57" y="34"/>
                      <a:pt x="57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9" y="35"/>
                      <a:pt x="59" y="34"/>
                      <a:pt x="59" y="34"/>
                    </a:cubicBezTo>
                    <a:cubicBezTo>
                      <a:pt x="58" y="34"/>
                      <a:pt x="58" y="34"/>
                      <a:pt x="58" y="34"/>
                    </a:cubicBezTo>
                    <a:moveTo>
                      <a:pt x="56" y="33"/>
                    </a:move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7" y="34"/>
                      <a:pt x="57" y="35"/>
                    </a:cubicBezTo>
                    <a:cubicBezTo>
                      <a:pt x="57" y="34"/>
                      <a:pt x="58" y="34"/>
                      <a:pt x="58" y="34"/>
                    </a:cubicBezTo>
                    <a:cubicBezTo>
                      <a:pt x="57" y="34"/>
                      <a:pt x="57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moveTo>
                      <a:pt x="61" y="31"/>
                    </a:move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3"/>
                      <a:pt x="62" y="33"/>
                      <a:pt x="63" y="34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1" y="31"/>
                      <a:pt x="61" y="31"/>
                      <a:pt x="61" y="31"/>
                    </a:cubicBezTo>
                    <a:moveTo>
                      <a:pt x="60" y="31"/>
                    </a:moveTo>
                    <a:cubicBezTo>
                      <a:pt x="60" y="31"/>
                      <a:pt x="60" y="31"/>
                      <a:pt x="59" y="31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1"/>
                      <a:pt x="61" y="31"/>
                      <a:pt x="61" y="31"/>
                    </a:cubicBezTo>
                    <a:cubicBezTo>
                      <a:pt x="60" y="31"/>
                      <a:pt x="60" y="31"/>
                      <a:pt x="60" y="31"/>
                    </a:cubicBezTo>
                    <a:moveTo>
                      <a:pt x="50" y="30"/>
                    </a:moveTo>
                    <a:cubicBezTo>
                      <a:pt x="50" y="30"/>
                      <a:pt x="50" y="30"/>
                      <a:pt x="50" y="31"/>
                    </a:cubicBezTo>
                    <a:cubicBezTo>
                      <a:pt x="51" y="31"/>
                      <a:pt x="51" y="31"/>
                      <a:pt x="52" y="32"/>
                    </a:cubicBezTo>
                    <a:cubicBezTo>
                      <a:pt x="52" y="32"/>
                      <a:pt x="53" y="31"/>
                      <a:pt x="53" y="31"/>
                    </a:cubicBezTo>
                    <a:cubicBezTo>
                      <a:pt x="52" y="31"/>
                      <a:pt x="51" y="30"/>
                      <a:pt x="50" y="30"/>
                    </a:cubicBezTo>
                    <a:moveTo>
                      <a:pt x="58" y="30"/>
                    </a:moveTo>
                    <a:cubicBezTo>
                      <a:pt x="58" y="30"/>
                      <a:pt x="58" y="30"/>
                      <a:pt x="58" y="30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0"/>
                      <a:pt x="58" y="30"/>
                      <a:pt x="58" y="30"/>
                    </a:cubicBezTo>
                    <a:moveTo>
                      <a:pt x="44" y="26"/>
                    </a:moveTo>
                    <a:cubicBezTo>
                      <a:pt x="44" y="27"/>
                      <a:pt x="44" y="27"/>
                      <a:pt x="44" y="27"/>
                    </a:cubicBezTo>
                    <a:cubicBezTo>
                      <a:pt x="45" y="28"/>
                      <a:pt x="46" y="28"/>
                      <a:pt x="47" y="29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7"/>
                      <a:pt x="45" y="27"/>
                      <a:pt x="44" y="26"/>
                    </a:cubicBezTo>
                    <a:moveTo>
                      <a:pt x="52" y="26"/>
                    </a:moveTo>
                    <a:cubicBezTo>
                      <a:pt x="52" y="26"/>
                      <a:pt x="52" y="26"/>
                      <a:pt x="52" y="26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7"/>
                    </a:cubicBezTo>
                    <a:cubicBezTo>
                      <a:pt x="52" y="26"/>
                      <a:pt x="52" y="26"/>
                      <a:pt x="52" y="26"/>
                    </a:cubicBezTo>
                    <a:moveTo>
                      <a:pt x="66" y="26"/>
                    </a:moveTo>
                    <a:cubicBezTo>
                      <a:pt x="65" y="26"/>
                      <a:pt x="65" y="26"/>
                      <a:pt x="65" y="26"/>
                    </a:cubicBezTo>
                    <a:cubicBezTo>
                      <a:pt x="66" y="27"/>
                      <a:pt x="66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6"/>
                      <a:pt x="66" y="26"/>
                      <a:pt x="66" y="26"/>
                    </a:cubicBezTo>
                    <a:moveTo>
                      <a:pt x="65" y="25"/>
                    </a:move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5" y="26"/>
                      <a:pt x="65" y="26"/>
                      <a:pt x="65" y="25"/>
                    </a:cubicBezTo>
                    <a:moveTo>
                      <a:pt x="63" y="25"/>
                    </a:move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4" y="26"/>
                      <a:pt x="64" y="26"/>
                    </a:cubicBezTo>
                    <a:cubicBezTo>
                      <a:pt x="64" y="26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3" y="25"/>
                    </a:cubicBezTo>
                    <a:moveTo>
                      <a:pt x="61" y="24"/>
                    </a:moveTo>
                    <a:cubicBezTo>
                      <a:pt x="61" y="24"/>
                      <a:pt x="61" y="24"/>
                      <a:pt x="61" y="24"/>
                    </a:cubicBezTo>
                    <a:cubicBezTo>
                      <a:pt x="62" y="25"/>
                      <a:pt x="62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2" y="24"/>
                      <a:pt x="61" y="24"/>
                    </a:cubicBezTo>
                    <a:moveTo>
                      <a:pt x="47" y="23"/>
                    </a:moveTo>
                    <a:cubicBezTo>
                      <a:pt x="47" y="23"/>
                      <a:pt x="47" y="23"/>
                      <a:pt x="47" y="23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7" y="23"/>
                      <a:pt x="47" y="23"/>
                      <a:pt x="47" y="23"/>
                    </a:cubicBezTo>
                    <a:moveTo>
                      <a:pt x="37" y="22"/>
                    </a:move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4"/>
                      <a:pt x="39" y="24"/>
                      <a:pt x="40" y="25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39" y="24"/>
                      <a:pt x="38" y="23"/>
                      <a:pt x="37" y="22"/>
                    </a:cubicBezTo>
                    <a:moveTo>
                      <a:pt x="70" y="21"/>
                    </a:move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2"/>
                      <a:pt x="70" y="22"/>
                      <a:pt x="70" y="21"/>
                    </a:cubicBezTo>
                    <a:moveTo>
                      <a:pt x="55" y="21"/>
                    </a:moveTo>
                    <a:cubicBezTo>
                      <a:pt x="55" y="21"/>
                      <a:pt x="55" y="21"/>
                      <a:pt x="55" y="21"/>
                    </a:cubicBezTo>
                    <a:cubicBezTo>
                      <a:pt x="56" y="22"/>
                      <a:pt x="57" y="22"/>
                      <a:pt x="57" y="23"/>
                    </a:cubicBezTo>
                    <a:cubicBezTo>
                      <a:pt x="57" y="22"/>
                      <a:pt x="58" y="22"/>
                      <a:pt x="58" y="22"/>
                    </a:cubicBezTo>
                    <a:cubicBezTo>
                      <a:pt x="57" y="22"/>
                      <a:pt x="56" y="21"/>
                      <a:pt x="55" y="21"/>
                    </a:cubicBezTo>
                    <a:moveTo>
                      <a:pt x="34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40" y="19"/>
                      <a:pt x="41" y="19"/>
                      <a:pt x="42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18"/>
                      <a:pt x="39" y="18"/>
                      <a:pt x="39" y="18"/>
                    </a:cubicBezTo>
                    <a:moveTo>
                      <a:pt x="50" y="18"/>
                    </a:move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19"/>
                      <a:pt x="52" y="20"/>
                    </a:cubicBezTo>
                    <a:cubicBezTo>
                      <a:pt x="52" y="20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8"/>
                      <a:pt x="50" y="18"/>
                      <a:pt x="50" y="18"/>
                    </a:cubicBezTo>
                    <a:moveTo>
                      <a:pt x="29" y="18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9"/>
                      <a:pt x="32" y="20"/>
                      <a:pt x="33" y="21"/>
                    </a:cubicBezTo>
                    <a:cubicBezTo>
                      <a:pt x="33" y="21"/>
                      <a:pt x="33" y="20"/>
                      <a:pt x="34" y="20"/>
                    </a:cubicBezTo>
                    <a:cubicBezTo>
                      <a:pt x="32" y="19"/>
                      <a:pt x="31" y="18"/>
                      <a:pt x="29" y="18"/>
                    </a:cubicBezTo>
                    <a:moveTo>
                      <a:pt x="36" y="16"/>
                    </a:moveTo>
                    <a:cubicBezTo>
                      <a:pt x="36" y="16"/>
                      <a:pt x="36" y="16"/>
                      <a:pt x="36" y="17"/>
                    </a:cubicBezTo>
                    <a:cubicBezTo>
                      <a:pt x="36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6" y="16"/>
                      <a:pt x="36" y="16"/>
                      <a:pt x="36" y="16"/>
                    </a:cubicBezTo>
                    <a:moveTo>
                      <a:pt x="59" y="14"/>
                    </a:move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9" y="15"/>
                      <a:pt x="60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59" y="14"/>
                      <a:pt x="59" y="14"/>
                      <a:pt x="59" y="14"/>
                    </a:cubicBezTo>
                    <a:moveTo>
                      <a:pt x="32" y="13"/>
                    </a:moveTo>
                    <a:cubicBezTo>
                      <a:pt x="32" y="13"/>
                      <a:pt x="32" y="13"/>
                      <a:pt x="32" y="13"/>
                    </a:cubicBezTo>
                    <a:cubicBezTo>
                      <a:pt x="33" y="14"/>
                      <a:pt x="35" y="15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2" y="13"/>
                      <a:pt x="32" y="13"/>
                      <a:pt x="32" y="13"/>
                    </a:cubicBezTo>
                    <a:moveTo>
                      <a:pt x="22" y="13"/>
                    </a:moveTo>
                    <a:cubicBezTo>
                      <a:pt x="22" y="13"/>
                      <a:pt x="22" y="14"/>
                      <a:pt x="21" y="14"/>
                    </a:cubicBezTo>
                    <a:cubicBezTo>
                      <a:pt x="22" y="14"/>
                      <a:pt x="23" y="15"/>
                      <a:pt x="23" y="15"/>
                    </a:cubicBezTo>
                    <a:cubicBezTo>
                      <a:pt x="23" y="15"/>
                      <a:pt x="23" y="14"/>
                      <a:pt x="24" y="14"/>
                    </a:cubicBezTo>
                    <a:cubicBezTo>
                      <a:pt x="23" y="14"/>
                      <a:pt x="22" y="14"/>
                      <a:pt x="22" y="13"/>
                    </a:cubicBezTo>
                    <a:moveTo>
                      <a:pt x="22" y="13"/>
                    </a:move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moveTo>
                      <a:pt x="41" y="13"/>
                    </a:moveTo>
                    <a:cubicBezTo>
                      <a:pt x="41" y="13"/>
                      <a:pt x="41" y="13"/>
                      <a:pt x="41" y="14"/>
                    </a:cubicBezTo>
                    <a:cubicBezTo>
                      <a:pt x="42" y="14"/>
                      <a:pt x="44" y="15"/>
                      <a:pt x="45" y="16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4" y="15"/>
                      <a:pt x="43" y="14"/>
                      <a:pt x="41" y="13"/>
                    </a:cubicBezTo>
                    <a:moveTo>
                      <a:pt x="21" y="12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moveTo>
                      <a:pt x="20" y="12"/>
                    </a:moveTo>
                    <a:cubicBezTo>
                      <a:pt x="20" y="12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moveTo>
                      <a:pt x="20" y="12"/>
                    </a:moveTo>
                    <a:cubicBezTo>
                      <a:pt x="20" y="12"/>
                      <a:pt x="20" y="12"/>
                      <a:pt x="19" y="13"/>
                    </a:cubicBezTo>
                    <a:cubicBezTo>
                      <a:pt x="19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moveTo>
                      <a:pt x="19" y="11"/>
                    </a:moveTo>
                    <a:cubicBezTo>
                      <a:pt x="19" y="12"/>
                      <a:pt x="19" y="12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19" y="12"/>
                      <a:pt x="19" y="12"/>
                      <a:pt x="19" y="11"/>
                    </a:cubicBezTo>
                    <a:moveTo>
                      <a:pt x="54" y="11"/>
                    </a:move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4" y="11"/>
                      <a:pt x="54" y="11"/>
                      <a:pt x="54" y="11"/>
                    </a:cubicBezTo>
                    <a:moveTo>
                      <a:pt x="18" y="11"/>
                    </a:move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7" y="11"/>
                      <a:pt x="17" y="11"/>
                      <a:pt x="17" y="11"/>
                    </a:cubicBezTo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16" y="10"/>
                      <a:pt x="16" y="10"/>
                      <a:pt x="16" y="10"/>
                    </a:cubicBezTo>
                    <a:moveTo>
                      <a:pt x="34" y="9"/>
                    </a:moveTo>
                    <a:cubicBezTo>
                      <a:pt x="34" y="9"/>
                      <a:pt x="34" y="9"/>
                      <a:pt x="34" y="10"/>
                    </a:cubicBezTo>
                    <a:cubicBezTo>
                      <a:pt x="36" y="11"/>
                      <a:pt x="37" y="12"/>
                      <a:pt x="39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8" y="11"/>
                      <a:pt x="36" y="10"/>
                      <a:pt x="34" y="9"/>
                    </a:cubicBezTo>
                    <a:moveTo>
                      <a:pt x="25" y="9"/>
                    </a:moveTo>
                    <a:cubicBezTo>
                      <a:pt x="25" y="9"/>
                      <a:pt x="24" y="9"/>
                      <a:pt x="24" y="9"/>
                    </a:cubicBezTo>
                    <a:cubicBezTo>
                      <a:pt x="25" y="9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5" y="9"/>
                      <a:pt x="25" y="9"/>
                    </a:cubicBezTo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3" y="8"/>
                      <a:pt x="23" y="8"/>
                    </a:cubicBezTo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moveTo>
                      <a:pt x="22" y="7"/>
                    </a:moveTo>
                    <a:cubicBezTo>
                      <a:pt x="22" y="7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moveTo>
                      <a:pt x="22" y="7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2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moveTo>
                      <a:pt x="21" y="6"/>
                    </a:move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moveTo>
                      <a:pt x="20" y="6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moveTo>
                      <a:pt x="19" y="5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moveTo>
                      <a:pt x="27" y="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8" y="6"/>
                      <a:pt x="28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5"/>
                      <a:pt x="27" y="5"/>
                    </a:cubicBezTo>
                    <a:moveTo>
                      <a:pt x="63" y="4"/>
                    </a:moveTo>
                    <a:cubicBezTo>
                      <a:pt x="62" y="8"/>
                      <a:pt x="62" y="8"/>
                      <a:pt x="62" y="8"/>
                    </a:cubicBezTo>
                    <a:cubicBezTo>
                      <a:pt x="63" y="8"/>
                      <a:pt x="64" y="9"/>
                      <a:pt x="64" y="9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5"/>
                      <a:pt x="64" y="5"/>
                      <a:pt x="63" y="4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5"/>
                    </a:cubicBezTo>
                    <a:cubicBezTo>
                      <a:pt x="8" y="6"/>
                      <a:pt x="9" y="7"/>
                      <a:pt x="11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6"/>
                      <a:pt x="8" y="5"/>
                      <a:pt x="6" y="4"/>
                    </a:cubicBezTo>
                    <a:moveTo>
                      <a:pt x="25" y="4"/>
                    </a:moveTo>
                    <a:cubicBezTo>
                      <a:pt x="25" y="4"/>
                      <a:pt x="25" y="4"/>
                      <a:pt x="25" y="5"/>
                    </a:cubicBezTo>
                    <a:cubicBezTo>
                      <a:pt x="25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41" y="4"/>
                    </a:moveTo>
                    <a:cubicBezTo>
                      <a:pt x="41" y="4"/>
                      <a:pt x="41" y="4"/>
                      <a:pt x="41" y="4"/>
                    </a:cubicBezTo>
                    <a:cubicBezTo>
                      <a:pt x="43" y="5"/>
                      <a:pt x="46" y="7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2" y="4"/>
                      <a:pt x="41" y="4"/>
                    </a:cubicBezTo>
                    <a:moveTo>
                      <a:pt x="25" y="3"/>
                    </a:moveTo>
                    <a:cubicBezTo>
                      <a:pt x="25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3"/>
                    </a:cubicBezTo>
                    <a:moveTo>
                      <a:pt x="24" y="3"/>
                    </a:moveTo>
                    <a:cubicBezTo>
                      <a:pt x="24" y="3"/>
                      <a:pt x="24" y="3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5" y="4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moveTo>
                      <a:pt x="23" y="3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moveTo>
                      <a:pt x="60" y="2"/>
                    </a:moveTo>
                    <a:cubicBezTo>
                      <a:pt x="58" y="5"/>
                      <a:pt x="58" y="5"/>
                      <a:pt x="58" y="5"/>
                    </a:cubicBezTo>
                    <a:cubicBezTo>
                      <a:pt x="58" y="6"/>
                      <a:pt x="59" y="6"/>
                      <a:pt x="60" y="7"/>
                    </a:cubicBezTo>
                    <a:cubicBezTo>
                      <a:pt x="61" y="6"/>
                      <a:pt x="61" y="5"/>
                      <a:pt x="62" y="4"/>
                    </a:cubicBezTo>
                    <a:cubicBezTo>
                      <a:pt x="60" y="2"/>
                      <a:pt x="60" y="2"/>
                      <a:pt x="60" y="2"/>
                    </a:cubicBezTo>
                    <a:moveTo>
                      <a:pt x="22" y="2"/>
                    </a:move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3" y="2"/>
                    </a:cubicBezTo>
                    <a:cubicBezTo>
                      <a:pt x="23" y="2"/>
                      <a:pt x="23" y="2"/>
                      <a:pt x="22" y="2"/>
                    </a:cubicBezTo>
                    <a:moveTo>
                      <a:pt x="38" y="2"/>
                    </a:moveTo>
                    <a:cubicBezTo>
                      <a:pt x="38" y="2"/>
                      <a:pt x="38" y="2"/>
                      <a:pt x="38" y="2"/>
                    </a:cubicBezTo>
                    <a:cubicBezTo>
                      <a:pt x="39" y="3"/>
                      <a:pt x="40" y="3"/>
                      <a:pt x="40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39" y="3"/>
                      <a:pt x="38" y="2"/>
                    </a:cubicBezTo>
                    <a:moveTo>
                      <a:pt x="21" y="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1" y="2"/>
                      <a:pt x="21" y="1"/>
                      <a:pt x="21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moveTo>
                      <a:pt x="66" y="0"/>
                    </a:moveTo>
                    <a:cubicBezTo>
                      <a:pt x="65" y="1"/>
                      <a:pt x="65" y="2"/>
                      <a:pt x="64" y="3"/>
                    </a:cubicBezTo>
                    <a:cubicBezTo>
                      <a:pt x="65" y="4"/>
                      <a:pt x="66" y="4"/>
                      <a:pt x="67" y="5"/>
                    </a:cubicBezTo>
                    <a:cubicBezTo>
                      <a:pt x="67" y="4"/>
                      <a:pt x="68" y="2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2" name="Freeform 10225"/>
              <p:cNvSpPr>
                <a:spLocks noEditPoints="1"/>
              </p:cNvSpPr>
              <p:nvPr/>
            </p:nvSpPr>
            <p:spPr bwMode="auto">
              <a:xfrm>
                <a:off x="-68" y="3091"/>
                <a:ext cx="153" cy="10"/>
              </a:xfrm>
              <a:custGeom>
                <a:avLst/>
                <a:gdLst>
                  <a:gd name="T0" fmla="*/ 1 w 65"/>
                  <a:gd name="T1" fmla="*/ 3 h 4"/>
                  <a:gd name="T2" fmla="*/ 0 w 65"/>
                  <a:gd name="T3" fmla="*/ 4 h 4"/>
                  <a:gd name="T4" fmla="*/ 0 w 65"/>
                  <a:gd name="T5" fmla="*/ 4 h 4"/>
                  <a:gd name="T6" fmla="*/ 0 w 65"/>
                  <a:gd name="T7" fmla="*/ 4 h 4"/>
                  <a:gd name="T8" fmla="*/ 0 w 65"/>
                  <a:gd name="T9" fmla="*/ 4 h 4"/>
                  <a:gd name="T10" fmla="*/ 1 w 65"/>
                  <a:gd name="T11" fmla="*/ 4 h 4"/>
                  <a:gd name="T12" fmla="*/ 1 w 65"/>
                  <a:gd name="T13" fmla="*/ 3 h 4"/>
                  <a:gd name="T14" fmla="*/ 62 w 65"/>
                  <a:gd name="T15" fmla="*/ 2 h 4"/>
                  <a:gd name="T16" fmla="*/ 62 w 65"/>
                  <a:gd name="T17" fmla="*/ 2 h 4"/>
                  <a:gd name="T18" fmla="*/ 63 w 65"/>
                  <a:gd name="T19" fmla="*/ 3 h 4"/>
                  <a:gd name="T20" fmla="*/ 65 w 65"/>
                  <a:gd name="T21" fmla="*/ 4 h 4"/>
                  <a:gd name="T22" fmla="*/ 62 w 65"/>
                  <a:gd name="T23" fmla="*/ 2 h 4"/>
                  <a:gd name="T24" fmla="*/ 60 w 65"/>
                  <a:gd name="T25" fmla="*/ 1 h 4"/>
                  <a:gd name="T26" fmla="*/ 62 w 65"/>
                  <a:gd name="T27" fmla="*/ 2 h 4"/>
                  <a:gd name="T28" fmla="*/ 62 w 65"/>
                  <a:gd name="T29" fmla="*/ 2 h 4"/>
                  <a:gd name="T30" fmla="*/ 60 w 65"/>
                  <a:gd name="T31" fmla="*/ 1 h 4"/>
                  <a:gd name="T32" fmla="*/ 58 w 65"/>
                  <a:gd name="T33" fmla="*/ 0 h 4"/>
                  <a:gd name="T34" fmla="*/ 58 w 65"/>
                  <a:gd name="T35" fmla="*/ 0 h 4"/>
                  <a:gd name="T36" fmla="*/ 59 w 65"/>
                  <a:gd name="T37" fmla="*/ 0 h 4"/>
                  <a:gd name="T38" fmla="*/ 59 w 65"/>
                  <a:gd name="T39" fmla="*/ 0 h 4"/>
                  <a:gd name="T40" fmla="*/ 60 w 65"/>
                  <a:gd name="T41" fmla="*/ 1 h 4"/>
                  <a:gd name="T42" fmla="*/ 59 w 65"/>
                  <a:gd name="T43" fmla="*/ 0 h 4"/>
                  <a:gd name="T44" fmla="*/ 58 w 65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5" h="4">
                    <a:moveTo>
                      <a:pt x="1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62" y="2"/>
                    </a:move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3" y="3"/>
                      <a:pt x="63" y="3"/>
                    </a:cubicBezTo>
                    <a:cubicBezTo>
                      <a:pt x="64" y="4"/>
                      <a:pt x="65" y="4"/>
                      <a:pt x="65" y="4"/>
                    </a:cubicBezTo>
                    <a:cubicBezTo>
                      <a:pt x="65" y="4"/>
                      <a:pt x="63" y="3"/>
                      <a:pt x="62" y="2"/>
                    </a:cubicBezTo>
                    <a:moveTo>
                      <a:pt x="60" y="1"/>
                    </a:moveTo>
                    <a:cubicBezTo>
                      <a:pt x="60" y="1"/>
                      <a:pt x="61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0" y="1"/>
                      <a:pt x="60" y="1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1"/>
                      <a:pt x="59" y="1"/>
                      <a:pt x="60" y="1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3" name="Freeform 10226"/>
              <p:cNvSpPr>
                <a:spLocks/>
              </p:cNvSpPr>
              <p:nvPr/>
            </p:nvSpPr>
            <p:spPr bwMode="auto">
              <a:xfrm>
                <a:off x="-118" y="30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4" name="Freeform 10227"/>
              <p:cNvSpPr>
                <a:spLocks/>
              </p:cNvSpPr>
              <p:nvPr/>
            </p:nvSpPr>
            <p:spPr bwMode="auto">
              <a:xfrm>
                <a:off x="-66" y="3098"/>
                <a:ext cx="7" cy="12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1 h 5"/>
                  <a:gd name="T4" fmla="*/ 1 w 3"/>
                  <a:gd name="T5" fmla="*/ 1 h 5"/>
                  <a:gd name="T6" fmla="*/ 1 w 3"/>
                  <a:gd name="T7" fmla="*/ 2 h 5"/>
                  <a:gd name="T8" fmla="*/ 1 w 3"/>
                  <a:gd name="T9" fmla="*/ 2 h 5"/>
                  <a:gd name="T10" fmla="*/ 2 w 3"/>
                  <a:gd name="T11" fmla="*/ 2 h 5"/>
                  <a:gd name="T12" fmla="*/ 1 w 3"/>
                  <a:gd name="T13" fmla="*/ 3 h 5"/>
                  <a:gd name="T14" fmla="*/ 1 w 3"/>
                  <a:gd name="T15" fmla="*/ 4 h 5"/>
                  <a:gd name="T16" fmla="*/ 1 w 3"/>
                  <a:gd name="T17" fmla="*/ 4 h 5"/>
                  <a:gd name="T18" fmla="*/ 2 w 3"/>
                  <a:gd name="T19" fmla="*/ 4 h 5"/>
                  <a:gd name="T20" fmla="*/ 2 w 3"/>
                  <a:gd name="T21" fmla="*/ 4 h 5"/>
                  <a:gd name="T22" fmla="*/ 2 w 3"/>
                  <a:gd name="T23" fmla="*/ 5 h 5"/>
                  <a:gd name="T24" fmla="*/ 2 w 3"/>
                  <a:gd name="T25" fmla="*/ 5 h 5"/>
                  <a:gd name="T26" fmla="*/ 2 w 3"/>
                  <a:gd name="T27" fmla="*/ 5 h 5"/>
                  <a:gd name="T28" fmla="*/ 2 w 3"/>
                  <a:gd name="T29" fmla="*/ 4 h 5"/>
                  <a:gd name="T30" fmla="*/ 2 w 3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5" name="Freeform 10228"/>
              <p:cNvSpPr>
                <a:spLocks/>
              </p:cNvSpPr>
              <p:nvPr/>
            </p:nvSpPr>
            <p:spPr bwMode="auto">
              <a:xfrm>
                <a:off x="-118" y="310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6" name="Freeform 10229"/>
              <p:cNvSpPr>
                <a:spLocks/>
              </p:cNvSpPr>
              <p:nvPr/>
            </p:nvSpPr>
            <p:spPr bwMode="auto">
              <a:xfrm>
                <a:off x="-115" y="310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7" name="Freeform 10230"/>
              <p:cNvSpPr>
                <a:spLocks noEditPoints="1"/>
              </p:cNvSpPr>
              <p:nvPr/>
            </p:nvSpPr>
            <p:spPr bwMode="auto">
              <a:xfrm>
                <a:off x="-118" y="3101"/>
                <a:ext cx="3" cy="12"/>
              </a:xfrm>
              <a:custGeom>
                <a:avLst/>
                <a:gdLst>
                  <a:gd name="T0" fmla="*/ 1 w 1"/>
                  <a:gd name="T1" fmla="*/ 1 h 5"/>
                  <a:gd name="T2" fmla="*/ 1 w 1"/>
                  <a:gd name="T3" fmla="*/ 1 h 5"/>
                  <a:gd name="T4" fmla="*/ 0 w 1"/>
                  <a:gd name="T5" fmla="*/ 2 h 5"/>
                  <a:gd name="T6" fmla="*/ 1 w 1"/>
                  <a:gd name="T7" fmla="*/ 5 h 5"/>
                  <a:gd name="T8" fmla="*/ 1 w 1"/>
                  <a:gd name="T9" fmla="*/ 4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  <a:gd name="T16" fmla="*/ 1 w 1"/>
                  <a:gd name="T17" fmla="*/ 0 h 5"/>
                  <a:gd name="T18" fmla="*/ 1 w 1"/>
                  <a:gd name="T19" fmla="*/ 0 h 5"/>
                  <a:gd name="T20" fmla="*/ 1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8" name="Oval 10231"/>
              <p:cNvSpPr>
                <a:spLocks noChangeArrowheads="1"/>
              </p:cNvSpPr>
              <p:nvPr/>
            </p:nvSpPr>
            <p:spPr bwMode="auto">
              <a:xfrm>
                <a:off x="-118" y="31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9" name="Freeform 10232"/>
              <p:cNvSpPr>
                <a:spLocks noEditPoints="1"/>
              </p:cNvSpPr>
              <p:nvPr/>
            </p:nvSpPr>
            <p:spPr bwMode="auto">
              <a:xfrm>
                <a:off x="-118" y="3101"/>
                <a:ext cx="0" cy="7"/>
              </a:xfrm>
              <a:custGeom>
                <a:avLst/>
                <a:gdLst>
                  <a:gd name="T0" fmla="*/ 0 h 3"/>
                  <a:gd name="T1" fmla="*/ 1 h 3"/>
                  <a:gd name="T2" fmla="*/ 2 h 3"/>
                  <a:gd name="T3" fmla="*/ 3 h 3"/>
                  <a:gd name="T4" fmla="*/ 2 h 3"/>
                  <a:gd name="T5" fmla="*/ 0 h 3"/>
                  <a:gd name="T6" fmla="*/ 0 h 3"/>
                  <a:gd name="T7" fmla="*/ 0 h 3"/>
                  <a:gd name="T8" fmla="*/ 0 h 3"/>
                  <a:gd name="T9" fmla="*/ 0 h 3"/>
                  <a:gd name="T10" fmla="*/ 0 h 3"/>
                  <a:gd name="T11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0" name="Freeform 10233"/>
              <p:cNvSpPr>
                <a:spLocks noEditPoints="1"/>
              </p:cNvSpPr>
              <p:nvPr/>
            </p:nvSpPr>
            <p:spPr bwMode="auto">
              <a:xfrm>
                <a:off x="-111" y="3103"/>
                <a:ext cx="12" cy="7"/>
              </a:xfrm>
              <a:custGeom>
                <a:avLst/>
                <a:gdLst>
                  <a:gd name="T0" fmla="*/ 3 w 5"/>
                  <a:gd name="T1" fmla="*/ 2 h 3"/>
                  <a:gd name="T2" fmla="*/ 5 w 5"/>
                  <a:gd name="T3" fmla="*/ 3 h 3"/>
                  <a:gd name="T4" fmla="*/ 5 w 5"/>
                  <a:gd name="T5" fmla="*/ 3 h 3"/>
                  <a:gd name="T6" fmla="*/ 3 w 5"/>
                  <a:gd name="T7" fmla="*/ 2 h 3"/>
                  <a:gd name="T8" fmla="*/ 3 w 5"/>
                  <a:gd name="T9" fmla="*/ 2 h 3"/>
                  <a:gd name="T10" fmla="*/ 3 w 5"/>
                  <a:gd name="T11" fmla="*/ 2 h 3"/>
                  <a:gd name="T12" fmla="*/ 0 w 5"/>
                  <a:gd name="T13" fmla="*/ 0 h 3"/>
                  <a:gd name="T14" fmla="*/ 0 w 5"/>
                  <a:gd name="T15" fmla="*/ 1 h 3"/>
                  <a:gd name="T16" fmla="*/ 0 w 5"/>
                  <a:gd name="T17" fmla="*/ 1 h 3"/>
                  <a:gd name="T18" fmla="*/ 0 w 5"/>
                  <a:gd name="T19" fmla="*/ 0 h 3"/>
                  <a:gd name="T20" fmla="*/ 0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1" name="Freeform 10234"/>
              <p:cNvSpPr>
                <a:spLocks noEditPoints="1"/>
              </p:cNvSpPr>
              <p:nvPr/>
            </p:nvSpPr>
            <p:spPr bwMode="auto">
              <a:xfrm>
                <a:off x="-115" y="3103"/>
                <a:ext cx="16" cy="10"/>
              </a:xfrm>
              <a:custGeom>
                <a:avLst/>
                <a:gdLst>
                  <a:gd name="T0" fmla="*/ 7 w 7"/>
                  <a:gd name="T1" fmla="*/ 1 h 4"/>
                  <a:gd name="T2" fmla="*/ 5 w 7"/>
                  <a:gd name="T3" fmla="*/ 2 h 4"/>
                  <a:gd name="T4" fmla="*/ 7 w 7"/>
                  <a:gd name="T5" fmla="*/ 3 h 4"/>
                  <a:gd name="T6" fmla="*/ 7 w 7"/>
                  <a:gd name="T7" fmla="*/ 2 h 4"/>
                  <a:gd name="T8" fmla="*/ 6 w 7"/>
                  <a:gd name="T9" fmla="*/ 2 h 4"/>
                  <a:gd name="T10" fmla="*/ 7 w 7"/>
                  <a:gd name="T11" fmla="*/ 2 h 4"/>
                  <a:gd name="T12" fmla="*/ 7 w 7"/>
                  <a:gd name="T13" fmla="*/ 2 h 4"/>
                  <a:gd name="T14" fmla="*/ 7 w 7"/>
                  <a:gd name="T15" fmla="*/ 1 h 4"/>
                  <a:gd name="T16" fmla="*/ 2 w 7"/>
                  <a:gd name="T17" fmla="*/ 1 h 4"/>
                  <a:gd name="T18" fmla="*/ 2 w 7"/>
                  <a:gd name="T19" fmla="*/ 1 h 4"/>
                  <a:gd name="T20" fmla="*/ 1 w 7"/>
                  <a:gd name="T21" fmla="*/ 2 h 4"/>
                  <a:gd name="T22" fmla="*/ 1 w 7"/>
                  <a:gd name="T23" fmla="*/ 2 h 4"/>
                  <a:gd name="T24" fmla="*/ 0 w 7"/>
                  <a:gd name="T25" fmla="*/ 3 h 4"/>
                  <a:gd name="T26" fmla="*/ 1 w 7"/>
                  <a:gd name="T27" fmla="*/ 4 h 4"/>
                  <a:gd name="T28" fmla="*/ 4 w 7"/>
                  <a:gd name="T29" fmla="*/ 2 h 4"/>
                  <a:gd name="T30" fmla="*/ 4 w 7"/>
                  <a:gd name="T31" fmla="*/ 2 h 4"/>
                  <a:gd name="T32" fmla="*/ 3 w 7"/>
                  <a:gd name="T33" fmla="*/ 3 h 4"/>
                  <a:gd name="T34" fmla="*/ 2 w 7"/>
                  <a:gd name="T35" fmla="*/ 4 h 4"/>
                  <a:gd name="T36" fmla="*/ 2 w 7"/>
                  <a:gd name="T37" fmla="*/ 4 h 4"/>
                  <a:gd name="T38" fmla="*/ 3 w 7"/>
                  <a:gd name="T39" fmla="*/ 4 h 4"/>
                  <a:gd name="T40" fmla="*/ 3 w 7"/>
                  <a:gd name="T41" fmla="*/ 4 h 4"/>
                  <a:gd name="T42" fmla="*/ 6 w 7"/>
                  <a:gd name="T43" fmla="*/ 4 h 4"/>
                  <a:gd name="T44" fmla="*/ 6 w 7"/>
                  <a:gd name="T45" fmla="*/ 3 h 4"/>
                  <a:gd name="T46" fmla="*/ 7 w 7"/>
                  <a:gd name="T47" fmla="*/ 3 h 4"/>
                  <a:gd name="T48" fmla="*/ 5 w 7"/>
                  <a:gd name="T49" fmla="*/ 2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2 h 4"/>
                  <a:gd name="T56" fmla="*/ 4 w 7"/>
                  <a:gd name="T57" fmla="*/ 2 h 4"/>
                  <a:gd name="T58" fmla="*/ 3 w 7"/>
                  <a:gd name="T59" fmla="*/ 2 h 4"/>
                  <a:gd name="T60" fmla="*/ 2 w 7"/>
                  <a:gd name="T61" fmla="*/ 1 h 4"/>
                  <a:gd name="T62" fmla="*/ 2 w 7"/>
                  <a:gd name="T63" fmla="*/ 1 h 4"/>
                  <a:gd name="T64" fmla="*/ 2 w 7"/>
                  <a:gd name="T65" fmla="*/ 1 h 4"/>
                  <a:gd name="T66" fmla="*/ 2 w 7"/>
                  <a:gd name="T67" fmla="*/ 0 h 4"/>
                  <a:gd name="T68" fmla="*/ 2 w 7"/>
                  <a:gd name="T69" fmla="*/ 0 h 4"/>
                  <a:gd name="T70" fmla="*/ 2 w 7"/>
                  <a:gd name="T71" fmla="*/ 0 h 4"/>
                  <a:gd name="T72" fmla="*/ 2 w 7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6" y="2"/>
                      <a:pt x="5" y="2"/>
                    </a:cubicBezTo>
                    <a:cubicBezTo>
                      <a:pt x="6" y="2"/>
                      <a:pt x="6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2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2" name="Freeform 10235"/>
              <p:cNvSpPr>
                <a:spLocks noEditPoints="1"/>
              </p:cNvSpPr>
              <p:nvPr/>
            </p:nvSpPr>
            <p:spPr bwMode="auto">
              <a:xfrm>
                <a:off x="-156" y="3103"/>
                <a:ext cx="93" cy="5"/>
              </a:xfrm>
              <a:custGeom>
                <a:avLst/>
                <a:gdLst>
                  <a:gd name="T0" fmla="*/ 1 w 39"/>
                  <a:gd name="T1" fmla="*/ 1 h 2"/>
                  <a:gd name="T2" fmla="*/ 0 w 39"/>
                  <a:gd name="T3" fmla="*/ 2 h 2"/>
                  <a:gd name="T4" fmla="*/ 1 w 39"/>
                  <a:gd name="T5" fmla="*/ 2 h 2"/>
                  <a:gd name="T6" fmla="*/ 1 w 39"/>
                  <a:gd name="T7" fmla="*/ 2 h 2"/>
                  <a:gd name="T8" fmla="*/ 2 w 39"/>
                  <a:gd name="T9" fmla="*/ 2 h 2"/>
                  <a:gd name="T10" fmla="*/ 2 w 39"/>
                  <a:gd name="T11" fmla="*/ 2 h 2"/>
                  <a:gd name="T12" fmla="*/ 2 w 39"/>
                  <a:gd name="T13" fmla="*/ 2 h 2"/>
                  <a:gd name="T14" fmla="*/ 1 w 39"/>
                  <a:gd name="T15" fmla="*/ 2 h 2"/>
                  <a:gd name="T16" fmla="*/ 1 w 39"/>
                  <a:gd name="T17" fmla="*/ 2 h 2"/>
                  <a:gd name="T18" fmla="*/ 1 w 39"/>
                  <a:gd name="T19" fmla="*/ 1 h 2"/>
                  <a:gd name="T20" fmla="*/ 1 w 39"/>
                  <a:gd name="T21" fmla="*/ 1 h 2"/>
                  <a:gd name="T22" fmla="*/ 3 w 39"/>
                  <a:gd name="T23" fmla="*/ 0 h 2"/>
                  <a:gd name="T24" fmla="*/ 3 w 39"/>
                  <a:gd name="T25" fmla="*/ 0 h 2"/>
                  <a:gd name="T26" fmla="*/ 3 w 39"/>
                  <a:gd name="T27" fmla="*/ 0 h 2"/>
                  <a:gd name="T28" fmla="*/ 3 w 39"/>
                  <a:gd name="T29" fmla="*/ 0 h 2"/>
                  <a:gd name="T30" fmla="*/ 39 w 39"/>
                  <a:gd name="T31" fmla="*/ 0 h 2"/>
                  <a:gd name="T32" fmla="*/ 38 w 39"/>
                  <a:gd name="T33" fmla="*/ 1 h 2"/>
                  <a:gd name="T34" fmla="*/ 38 w 39"/>
                  <a:gd name="T35" fmla="*/ 1 h 2"/>
                  <a:gd name="T36" fmla="*/ 39 w 39"/>
                  <a:gd name="T37" fmla="*/ 1 h 2"/>
                  <a:gd name="T38" fmla="*/ 39 w 39"/>
                  <a:gd name="T39" fmla="*/ 1 h 2"/>
                  <a:gd name="T40" fmla="*/ 39 w 39"/>
                  <a:gd name="T41" fmla="*/ 1 h 2"/>
                  <a:gd name="T42" fmla="*/ 39 w 39"/>
                  <a:gd name="T4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">
                    <a:moveTo>
                      <a:pt x="1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3" name="Freeform 10236"/>
              <p:cNvSpPr>
                <a:spLocks noEditPoints="1"/>
              </p:cNvSpPr>
              <p:nvPr/>
            </p:nvSpPr>
            <p:spPr bwMode="auto">
              <a:xfrm>
                <a:off x="-165" y="3106"/>
                <a:ext cx="12" cy="4"/>
              </a:xfrm>
              <a:custGeom>
                <a:avLst/>
                <a:gdLst>
                  <a:gd name="T0" fmla="*/ 4 w 5"/>
                  <a:gd name="T1" fmla="*/ 1 h 2"/>
                  <a:gd name="T2" fmla="*/ 4 w 5"/>
                  <a:gd name="T3" fmla="*/ 1 h 2"/>
                  <a:gd name="T4" fmla="*/ 4 w 5"/>
                  <a:gd name="T5" fmla="*/ 2 h 2"/>
                  <a:gd name="T6" fmla="*/ 4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4 w 5"/>
                  <a:gd name="T13" fmla="*/ 2 h 2"/>
                  <a:gd name="T14" fmla="*/ 5 w 5"/>
                  <a:gd name="T15" fmla="*/ 2 h 2"/>
                  <a:gd name="T16" fmla="*/ 5 w 5"/>
                  <a:gd name="T17" fmla="*/ 1 h 2"/>
                  <a:gd name="T18" fmla="*/ 4 w 5"/>
                  <a:gd name="T19" fmla="*/ 1 h 2"/>
                  <a:gd name="T20" fmla="*/ 2 w 5"/>
                  <a:gd name="T21" fmla="*/ 0 h 2"/>
                  <a:gd name="T22" fmla="*/ 0 w 5"/>
                  <a:gd name="T23" fmla="*/ 2 h 2"/>
                  <a:gd name="T24" fmla="*/ 2 w 5"/>
                  <a:gd name="T25" fmla="*/ 0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4" name="Freeform 10237"/>
              <p:cNvSpPr>
                <a:spLocks noEditPoints="1"/>
              </p:cNvSpPr>
              <p:nvPr/>
            </p:nvSpPr>
            <p:spPr bwMode="auto">
              <a:xfrm>
                <a:off x="-203" y="3106"/>
                <a:ext cx="142" cy="73"/>
              </a:xfrm>
              <a:custGeom>
                <a:avLst/>
                <a:gdLst>
                  <a:gd name="T0" fmla="*/ 3 w 60"/>
                  <a:gd name="T1" fmla="*/ 27 h 31"/>
                  <a:gd name="T2" fmla="*/ 0 w 60"/>
                  <a:gd name="T3" fmla="*/ 31 h 31"/>
                  <a:gd name="T4" fmla="*/ 0 w 60"/>
                  <a:gd name="T5" fmla="*/ 31 h 31"/>
                  <a:gd name="T6" fmla="*/ 3 w 60"/>
                  <a:gd name="T7" fmla="*/ 27 h 31"/>
                  <a:gd name="T8" fmla="*/ 3 w 60"/>
                  <a:gd name="T9" fmla="*/ 27 h 31"/>
                  <a:gd name="T10" fmla="*/ 9 w 60"/>
                  <a:gd name="T11" fmla="*/ 16 h 31"/>
                  <a:gd name="T12" fmla="*/ 6 w 60"/>
                  <a:gd name="T13" fmla="*/ 21 h 31"/>
                  <a:gd name="T14" fmla="*/ 6 w 60"/>
                  <a:gd name="T15" fmla="*/ 22 h 31"/>
                  <a:gd name="T16" fmla="*/ 9 w 60"/>
                  <a:gd name="T17" fmla="*/ 16 h 31"/>
                  <a:gd name="T18" fmla="*/ 9 w 60"/>
                  <a:gd name="T19" fmla="*/ 16 h 31"/>
                  <a:gd name="T20" fmla="*/ 13 w 60"/>
                  <a:gd name="T21" fmla="*/ 8 h 31"/>
                  <a:gd name="T22" fmla="*/ 13 w 60"/>
                  <a:gd name="T23" fmla="*/ 8 h 31"/>
                  <a:gd name="T24" fmla="*/ 13 w 60"/>
                  <a:gd name="T25" fmla="*/ 8 h 31"/>
                  <a:gd name="T26" fmla="*/ 13 w 60"/>
                  <a:gd name="T27" fmla="*/ 8 h 31"/>
                  <a:gd name="T28" fmla="*/ 13 w 60"/>
                  <a:gd name="T29" fmla="*/ 8 h 31"/>
                  <a:gd name="T30" fmla="*/ 16 w 60"/>
                  <a:gd name="T31" fmla="*/ 3 h 31"/>
                  <a:gd name="T32" fmla="*/ 15 w 60"/>
                  <a:gd name="T33" fmla="*/ 4 h 31"/>
                  <a:gd name="T34" fmla="*/ 16 w 60"/>
                  <a:gd name="T35" fmla="*/ 4 h 31"/>
                  <a:gd name="T36" fmla="*/ 16 w 60"/>
                  <a:gd name="T37" fmla="*/ 3 h 31"/>
                  <a:gd name="T38" fmla="*/ 16 w 60"/>
                  <a:gd name="T39" fmla="*/ 3 h 31"/>
                  <a:gd name="T40" fmla="*/ 27 w 60"/>
                  <a:gd name="T41" fmla="*/ 2 h 31"/>
                  <a:gd name="T42" fmla="*/ 28 w 60"/>
                  <a:gd name="T43" fmla="*/ 2 h 31"/>
                  <a:gd name="T44" fmla="*/ 28 w 60"/>
                  <a:gd name="T45" fmla="*/ 2 h 31"/>
                  <a:gd name="T46" fmla="*/ 28 w 60"/>
                  <a:gd name="T47" fmla="*/ 2 h 31"/>
                  <a:gd name="T48" fmla="*/ 29 w 60"/>
                  <a:gd name="T49" fmla="*/ 2 h 31"/>
                  <a:gd name="T50" fmla="*/ 27 w 60"/>
                  <a:gd name="T51" fmla="*/ 2 h 31"/>
                  <a:gd name="T52" fmla="*/ 60 w 60"/>
                  <a:gd name="T53" fmla="*/ 1 h 31"/>
                  <a:gd name="T54" fmla="*/ 60 w 60"/>
                  <a:gd name="T55" fmla="*/ 1 h 31"/>
                  <a:gd name="T56" fmla="*/ 60 w 60"/>
                  <a:gd name="T57" fmla="*/ 1 h 31"/>
                  <a:gd name="T58" fmla="*/ 60 w 60"/>
                  <a:gd name="T59" fmla="*/ 1 h 31"/>
                  <a:gd name="T60" fmla="*/ 25 w 60"/>
                  <a:gd name="T61" fmla="*/ 0 h 31"/>
                  <a:gd name="T62" fmla="*/ 25 w 60"/>
                  <a:gd name="T63" fmla="*/ 0 h 31"/>
                  <a:gd name="T64" fmla="*/ 25 w 60"/>
                  <a:gd name="T6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31">
                    <a:moveTo>
                      <a:pt x="3" y="27"/>
                    </a:moveTo>
                    <a:cubicBezTo>
                      <a:pt x="2" y="28"/>
                      <a:pt x="1" y="29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0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moveTo>
                      <a:pt x="9" y="16"/>
                    </a:moveTo>
                    <a:cubicBezTo>
                      <a:pt x="8" y="18"/>
                      <a:pt x="7" y="20"/>
                      <a:pt x="6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0"/>
                      <a:pt x="8" y="18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27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9" y="2"/>
                      <a:pt x="29" y="2"/>
                    </a:cubicBezTo>
                    <a:cubicBezTo>
                      <a:pt x="29" y="2"/>
                      <a:pt x="28" y="2"/>
                      <a:pt x="27" y="2"/>
                    </a:cubicBezTo>
                    <a:moveTo>
                      <a:pt x="60" y="1"/>
                    </a:moveTo>
                    <a:cubicBezTo>
                      <a:pt x="60" y="1"/>
                      <a:pt x="60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5" name="Freeform 10238"/>
              <p:cNvSpPr>
                <a:spLocks noEditPoints="1"/>
              </p:cNvSpPr>
              <p:nvPr/>
            </p:nvSpPr>
            <p:spPr bwMode="auto">
              <a:xfrm>
                <a:off x="-196" y="3110"/>
                <a:ext cx="85" cy="59"/>
              </a:xfrm>
              <a:custGeom>
                <a:avLst/>
                <a:gdLst>
                  <a:gd name="T0" fmla="*/ 3 w 36"/>
                  <a:gd name="T1" fmla="*/ 19 h 25"/>
                  <a:gd name="T2" fmla="*/ 0 w 36"/>
                  <a:gd name="T3" fmla="*/ 25 h 25"/>
                  <a:gd name="T4" fmla="*/ 0 w 36"/>
                  <a:gd name="T5" fmla="*/ 25 h 25"/>
                  <a:gd name="T6" fmla="*/ 3 w 36"/>
                  <a:gd name="T7" fmla="*/ 20 h 25"/>
                  <a:gd name="T8" fmla="*/ 3 w 36"/>
                  <a:gd name="T9" fmla="*/ 19 h 25"/>
                  <a:gd name="T10" fmla="*/ 10 w 36"/>
                  <a:gd name="T11" fmla="*/ 6 h 25"/>
                  <a:gd name="T12" fmla="*/ 6 w 36"/>
                  <a:gd name="T13" fmla="*/ 14 h 25"/>
                  <a:gd name="T14" fmla="*/ 6 w 36"/>
                  <a:gd name="T15" fmla="*/ 14 h 25"/>
                  <a:gd name="T16" fmla="*/ 10 w 36"/>
                  <a:gd name="T17" fmla="*/ 6 h 25"/>
                  <a:gd name="T18" fmla="*/ 10 w 36"/>
                  <a:gd name="T19" fmla="*/ 6 h 25"/>
                  <a:gd name="T20" fmla="*/ 12 w 36"/>
                  <a:gd name="T21" fmla="*/ 2 h 25"/>
                  <a:gd name="T22" fmla="*/ 10 w 36"/>
                  <a:gd name="T23" fmla="*/ 6 h 25"/>
                  <a:gd name="T24" fmla="*/ 10 w 36"/>
                  <a:gd name="T25" fmla="*/ 6 h 25"/>
                  <a:gd name="T26" fmla="*/ 12 w 36"/>
                  <a:gd name="T27" fmla="*/ 3 h 25"/>
                  <a:gd name="T28" fmla="*/ 13 w 36"/>
                  <a:gd name="T29" fmla="*/ 2 h 25"/>
                  <a:gd name="T30" fmla="*/ 12 w 36"/>
                  <a:gd name="T31" fmla="*/ 2 h 25"/>
                  <a:gd name="T32" fmla="*/ 35 w 36"/>
                  <a:gd name="T33" fmla="*/ 1 h 25"/>
                  <a:gd name="T34" fmla="*/ 35 w 36"/>
                  <a:gd name="T35" fmla="*/ 1 h 25"/>
                  <a:gd name="T36" fmla="*/ 36 w 36"/>
                  <a:gd name="T37" fmla="*/ 1 h 25"/>
                  <a:gd name="T38" fmla="*/ 36 w 36"/>
                  <a:gd name="T39" fmla="*/ 2 h 25"/>
                  <a:gd name="T40" fmla="*/ 36 w 36"/>
                  <a:gd name="T41" fmla="*/ 1 h 25"/>
                  <a:gd name="T42" fmla="*/ 35 w 36"/>
                  <a:gd name="T43" fmla="*/ 1 h 25"/>
                  <a:gd name="T44" fmla="*/ 34 w 36"/>
                  <a:gd name="T45" fmla="*/ 1 h 25"/>
                  <a:gd name="T46" fmla="*/ 34 w 36"/>
                  <a:gd name="T47" fmla="*/ 1 h 25"/>
                  <a:gd name="T48" fmla="*/ 35 w 36"/>
                  <a:gd name="T49" fmla="*/ 2 h 25"/>
                  <a:gd name="T50" fmla="*/ 35 w 36"/>
                  <a:gd name="T51" fmla="*/ 1 h 25"/>
                  <a:gd name="T52" fmla="*/ 34 w 36"/>
                  <a:gd name="T53" fmla="*/ 1 h 25"/>
                  <a:gd name="T54" fmla="*/ 13 w 36"/>
                  <a:gd name="T55" fmla="*/ 0 h 25"/>
                  <a:gd name="T56" fmla="*/ 13 w 36"/>
                  <a:gd name="T57" fmla="*/ 1 h 25"/>
                  <a:gd name="T58" fmla="*/ 13 w 36"/>
                  <a:gd name="T59" fmla="*/ 1 h 25"/>
                  <a:gd name="T60" fmla="*/ 13 w 36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" h="25">
                    <a:moveTo>
                      <a:pt x="3" y="19"/>
                    </a:moveTo>
                    <a:cubicBezTo>
                      <a:pt x="2" y="21"/>
                      <a:pt x="1" y="23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3"/>
                      <a:pt x="2" y="21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moveTo>
                      <a:pt x="10" y="6"/>
                    </a:moveTo>
                    <a:cubicBezTo>
                      <a:pt x="9" y="8"/>
                      <a:pt x="7" y="11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1"/>
                      <a:pt x="9" y="9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2" y="2"/>
                    </a:moveTo>
                    <a:cubicBezTo>
                      <a:pt x="12" y="3"/>
                      <a:pt x="11" y="4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5"/>
                      <a:pt x="11" y="4"/>
                      <a:pt x="12" y="3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moveTo>
                      <a:pt x="35" y="1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6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5" y="1"/>
                      <a:pt x="35" y="1"/>
                    </a:cubicBezTo>
                    <a:moveTo>
                      <a:pt x="34" y="1"/>
                    </a:move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5" y="1"/>
                    </a:cubicBezTo>
                    <a:cubicBezTo>
                      <a:pt x="35" y="1"/>
                      <a:pt x="35" y="1"/>
                      <a:pt x="34" y="1"/>
                    </a:cubicBezTo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6" name="Freeform 10239"/>
              <p:cNvSpPr>
                <a:spLocks/>
              </p:cNvSpPr>
              <p:nvPr/>
            </p:nvSpPr>
            <p:spPr bwMode="auto">
              <a:xfrm>
                <a:off x="83" y="3148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7" name="Freeform 10240"/>
              <p:cNvSpPr>
                <a:spLocks/>
              </p:cNvSpPr>
              <p:nvPr/>
            </p:nvSpPr>
            <p:spPr bwMode="auto">
              <a:xfrm>
                <a:off x="71" y="314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5 w 5"/>
                  <a:gd name="T5" fmla="*/ 3 h 3"/>
                  <a:gd name="T6" fmla="*/ 1 w 5"/>
                  <a:gd name="T7" fmla="*/ 1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8" name="Freeform 10241"/>
              <p:cNvSpPr>
                <a:spLocks noEditPoints="1"/>
              </p:cNvSpPr>
              <p:nvPr/>
            </p:nvSpPr>
            <p:spPr bwMode="auto">
              <a:xfrm>
                <a:off x="36" y="3200"/>
                <a:ext cx="42" cy="113"/>
              </a:xfrm>
              <a:custGeom>
                <a:avLst/>
                <a:gdLst>
                  <a:gd name="T0" fmla="*/ 0 w 18"/>
                  <a:gd name="T1" fmla="*/ 46 h 48"/>
                  <a:gd name="T2" fmla="*/ 0 w 18"/>
                  <a:gd name="T3" fmla="*/ 47 h 48"/>
                  <a:gd name="T4" fmla="*/ 0 w 18"/>
                  <a:gd name="T5" fmla="*/ 48 h 48"/>
                  <a:gd name="T6" fmla="*/ 0 w 18"/>
                  <a:gd name="T7" fmla="*/ 46 h 48"/>
                  <a:gd name="T8" fmla="*/ 0 w 18"/>
                  <a:gd name="T9" fmla="*/ 46 h 48"/>
                  <a:gd name="T10" fmla="*/ 16 w 18"/>
                  <a:gd name="T11" fmla="*/ 0 h 48"/>
                  <a:gd name="T12" fmla="*/ 16 w 18"/>
                  <a:gd name="T13" fmla="*/ 0 h 48"/>
                  <a:gd name="T14" fmla="*/ 17 w 18"/>
                  <a:gd name="T15" fmla="*/ 0 h 48"/>
                  <a:gd name="T16" fmla="*/ 17 w 18"/>
                  <a:gd name="T17" fmla="*/ 0 h 48"/>
                  <a:gd name="T18" fmla="*/ 17 w 18"/>
                  <a:gd name="T19" fmla="*/ 0 h 48"/>
                  <a:gd name="T20" fmla="*/ 16 w 18"/>
                  <a:gd name="T21" fmla="*/ 0 h 48"/>
                  <a:gd name="T22" fmla="*/ 18 w 18"/>
                  <a:gd name="T23" fmla="*/ 0 h 48"/>
                  <a:gd name="T24" fmla="*/ 17 w 18"/>
                  <a:gd name="T25" fmla="*/ 0 h 48"/>
                  <a:gd name="T26" fmla="*/ 18 w 18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48">
                    <a:moveTo>
                      <a:pt x="0" y="46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7"/>
                      <a:pt x="0" y="47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moveTo>
                      <a:pt x="18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9" name="Freeform 10242"/>
              <p:cNvSpPr>
                <a:spLocks noEditPoints="1"/>
              </p:cNvSpPr>
              <p:nvPr/>
            </p:nvSpPr>
            <p:spPr bwMode="auto">
              <a:xfrm>
                <a:off x="33" y="3309"/>
                <a:ext cx="5" cy="9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4 h 4"/>
                  <a:gd name="T4" fmla="*/ 1 w 2"/>
                  <a:gd name="T5" fmla="*/ 2 h 4"/>
                  <a:gd name="T6" fmla="*/ 1 w 2"/>
                  <a:gd name="T7" fmla="*/ 1 h 4"/>
                  <a:gd name="T8" fmla="*/ 2 w 2"/>
                  <a:gd name="T9" fmla="*/ 0 h 4"/>
                  <a:gd name="T10" fmla="*/ 1 w 2"/>
                  <a:gd name="T11" fmla="*/ 0 h 4"/>
                  <a:gd name="T12" fmla="*/ 1 w 2"/>
                  <a:gd name="T13" fmla="*/ 0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0" name="Freeform 10243"/>
              <p:cNvSpPr>
                <a:spLocks noEditPoints="1"/>
              </p:cNvSpPr>
              <p:nvPr/>
            </p:nvSpPr>
            <p:spPr bwMode="auto">
              <a:xfrm>
                <a:off x="-326" y="3490"/>
                <a:ext cx="215" cy="17"/>
              </a:xfrm>
              <a:custGeom>
                <a:avLst/>
                <a:gdLst>
                  <a:gd name="T0" fmla="*/ 90 w 91"/>
                  <a:gd name="T1" fmla="*/ 6 h 7"/>
                  <a:gd name="T2" fmla="*/ 89 w 91"/>
                  <a:gd name="T3" fmla="*/ 7 h 7"/>
                  <a:gd name="T4" fmla="*/ 89 w 91"/>
                  <a:gd name="T5" fmla="*/ 7 h 7"/>
                  <a:gd name="T6" fmla="*/ 90 w 91"/>
                  <a:gd name="T7" fmla="*/ 6 h 7"/>
                  <a:gd name="T8" fmla="*/ 90 w 91"/>
                  <a:gd name="T9" fmla="*/ 6 h 7"/>
                  <a:gd name="T10" fmla="*/ 91 w 91"/>
                  <a:gd name="T11" fmla="*/ 4 h 7"/>
                  <a:gd name="T12" fmla="*/ 90 w 91"/>
                  <a:gd name="T13" fmla="*/ 5 h 7"/>
                  <a:gd name="T14" fmla="*/ 90 w 91"/>
                  <a:gd name="T15" fmla="*/ 5 h 7"/>
                  <a:gd name="T16" fmla="*/ 91 w 91"/>
                  <a:gd name="T17" fmla="*/ 4 h 7"/>
                  <a:gd name="T18" fmla="*/ 0 w 91"/>
                  <a:gd name="T19" fmla="*/ 0 h 7"/>
                  <a:gd name="T20" fmla="*/ 0 w 91"/>
                  <a:gd name="T21" fmla="*/ 0 h 7"/>
                  <a:gd name="T22" fmla="*/ 0 w 91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7">
                    <a:moveTo>
                      <a:pt x="90" y="6"/>
                    </a:move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moveTo>
                      <a:pt x="91" y="4"/>
                    </a:moveTo>
                    <a:cubicBezTo>
                      <a:pt x="90" y="5"/>
                      <a:pt x="90" y="5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0" y="5"/>
                      <a:pt x="91" y="4"/>
                      <a:pt x="91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1" name="Freeform 10244"/>
              <p:cNvSpPr>
                <a:spLocks/>
              </p:cNvSpPr>
              <p:nvPr/>
            </p:nvSpPr>
            <p:spPr bwMode="auto">
              <a:xfrm>
                <a:off x="-113" y="350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2" name="Freeform 10245"/>
              <p:cNvSpPr>
                <a:spLocks/>
              </p:cNvSpPr>
              <p:nvPr/>
            </p:nvSpPr>
            <p:spPr bwMode="auto">
              <a:xfrm>
                <a:off x="-444" y="358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3" name="Freeform 10246"/>
              <p:cNvSpPr>
                <a:spLocks/>
              </p:cNvSpPr>
              <p:nvPr/>
            </p:nvSpPr>
            <p:spPr bwMode="auto">
              <a:xfrm>
                <a:off x="-444" y="358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4" name="Freeform 10247"/>
              <p:cNvSpPr>
                <a:spLocks noEditPoints="1"/>
              </p:cNvSpPr>
              <p:nvPr/>
            </p:nvSpPr>
            <p:spPr bwMode="auto">
              <a:xfrm>
                <a:off x="76" y="36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5" name="Freeform 10248"/>
              <p:cNvSpPr>
                <a:spLocks noEditPoints="1"/>
              </p:cNvSpPr>
              <p:nvPr/>
            </p:nvSpPr>
            <p:spPr bwMode="auto">
              <a:xfrm>
                <a:off x="76" y="36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6" name="Freeform 10249"/>
              <p:cNvSpPr>
                <a:spLocks noEditPoints="1"/>
              </p:cNvSpPr>
              <p:nvPr/>
            </p:nvSpPr>
            <p:spPr bwMode="auto">
              <a:xfrm>
                <a:off x="43" y="3627"/>
                <a:ext cx="33" cy="59"/>
              </a:xfrm>
              <a:custGeom>
                <a:avLst/>
                <a:gdLst>
                  <a:gd name="T0" fmla="*/ 1 w 14"/>
                  <a:gd name="T1" fmla="*/ 24 h 25"/>
                  <a:gd name="T2" fmla="*/ 0 w 14"/>
                  <a:gd name="T3" fmla="*/ 25 h 25"/>
                  <a:gd name="T4" fmla="*/ 0 w 14"/>
                  <a:gd name="T5" fmla="*/ 25 h 25"/>
                  <a:gd name="T6" fmla="*/ 1 w 14"/>
                  <a:gd name="T7" fmla="*/ 24 h 25"/>
                  <a:gd name="T8" fmla="*/ 1 w 14"/>
                  <a:gd name="T9" fmla="*/ 24 h 25"/>
                  <a:gd name="T10" fmla="*/ 1 w 14"/>
                  <a:gd name="T11" fmla="*/ 23 h 25"/>
                  <a:gd name="T12" fmla="*/ 1 w 14"/>
                  <a:gd name="T13" fmla="*/ 24 h 25"/>
                  <a:gd name="T14" fmla="*/ 1 w 14"/>
                  <a:gd name="T15" fmla="*/ 24 h 25"/>
                  <a:gd name="T16" fmla="*/ 1 w 14"/>
                  <a:gd name="T17" fmla="*/ 23 h 25"/>
                  <a:gd name="T18" fmla="*/ 1 w 14"/>
                  <a:gd name="T19" fmla="*/ 23 h 25"/>
                  <a:gd name="T20" fmla="*/ 1 w 14"/>
                  <a:gd name="T21" fmla="*/ 23 h 25"/>
                  <a:gd name="T22" fmla="*/ 1 w 14"/>
                  <a:gd name="T23" fmla="*/ 23 h 25"/>
                  <a:gd name="T24" fmla="*/ 1 w 14"/>
                  <a:gd name="T25" fmla="*/ 23 h 25"/>
                  <a:gd name="T26" fmla="*/ 1 w 14"/>
                  <a:gd name="T27" fmla="*/ 23 h 25"/>
                  <a:gd name="T28" fmla="*/ 1 w 14"/>
                  <a:gd name="T29" fmla="*/ 23 h 25"/>
                  <a:gd name="T30" fmla="*/ 3 w 14"/>
                  <a:gd name="T31" fmla="*/ 20 h 25"/>
                  <a:gd name="T32" fmla="*/ 3 w 14"/>
                  <a:gd name="T33" fmla="*/ 21 h 25"/>
                  <a:gd name="T34" fmla="*/ 3 w 14"/>
                  <a:gd name="T35" fmla="*/ 21 h 25"/>
                  <a:gd name="T36" fmla="*/ 3 w 14"/>
                  <a:gd name="T37" fmla="*/ 20 h 25"/>
                  <a:gd name="T38" fmla="*/ 3 w 14"/>
                  <a:gd name="T39" fmla="*/ 20 h 25"/>
                  <a:gd name="T40" fmla="*/ 6 w 14"/>
                  <a:gd name="T41" fmla="*/ 14 h 25"/>
                  <a:gd name="T42" fmla="*/ 3 w 14"/>
                  <a:gd name="T43" fmla="*/ 20 h 25"/>
                  <a:gd name="T44" fmla="*/ 3 w 14"/>
                  <a:gd name="T45" fmla="*/ 20 h 25"/>
                  <a:gd name="T46" fmla="*/ 6 w 14"/>
                  <a:gd name="T47" fmla="*/ 14 h 25"/>
                  <a:gd name="T48" fmla="*/ 6 w 14"/>
                  <a:gd name="T49" fmla="*/ 14 h 25"/>
                  <a:gd name="T50" fmla="*/ 8 w 14"/>
                  <a:gd name="T51" fmla="*/ 10 h 25"/>
                  <a:gd name="T52" fmla="*/ 7 w 14"/>
                  <a:gd name="T53" fmla="*/ 12 h 25"/>
                  <a:gd name="T54" fmla="*/ 7 w 14"/>
                  <a:gd name="T55" fmla="*/ 12 h 25"/>
                  <a:gd name="T56" fmla="*/ 8 w 14"/>
                  <a:gd name="T57" fmla="*/ 10 h 25"/>
                  <a:gd name="T58" fmla="*/ 8 w 14"/>
                  <a:gd name="T59" fmla="*/ 10 h 25"/>
                  <a:gd name="T60" fmla="*/ 9 w 14"/>
                  <a:gd name="T61" fmla="*/ 8 h 25"/>
                  <a:gd name="T62" fmla="*/ 8 w 14"/>
                  <a:gd name="T63" fmla="*/ 10 h 25"/>
                  <a:gd name="T64" fmla="*/ 8 w 14"/>
                  <a:gd name="T65" fmla="*/ 10 h 25"/>
                  <a:gd name="T66" fmla="*/ 8 w 14"/>
                  <a:gd name="T67" fmla="*/ 10 h 25"/>
                  <a:gd name="T68" fmla="*/ 9 w 14"/>
                  <a:gd name="T69" fmla="*/ 8 h 25"/>
                  <a:gd name="T70" fmla="*/ 9 w 14"/>
                  <a:gd name="T71" fmla="*/ 8 h 25"/>
                  <a:gd name="T72" fmla="*/ 11 w 14"/>
                  <a:gd name="T73" fmla="*/ 4 h 25"/>
                  <a:gd name="T74" fmla="*/ 10 w 14"/>
                  <a:gd name="T75" fmla="*/ 6 h 25"/>
                  <a:gd name="T76" fmla="*/ 10 w 14"/>
                  <a:gd name="T77" fmla="*/ 6 h 25"/>
                  <a:gd name="T78" fmla="*/ 11 w 14"/>
                  <a:gd name="T79" fmla="*/ 4 h 25"/>
                  <a:gd name="T80" fmla="*/ 11 w 14"/>
                  <a:gd name="T81" fmla="*/ 4 h 25"/>
                  <a:gd name="T82" fmla="*/ 12 w 14"/>
                  <a:gd name="T83" fmla="*/ 3 h 25"/>
                  <a:gd name="T84" fmla="*/ 12 w 14"/>
                  <a:gd name="T85" fmla="*/ 3 h 25"/>
                  <a:gd name="T86" fmla="*/ 12 w 14"/>
                  <a:gd name="T87" fmla="*/ 3 h 25"/>
                  <a:gd name="T88" fmla="*/ 12 w 14"/>
                  <a:gd name="T89" fmla="*/ 3 h 25"/>
                  <a:gd name="T90" fmla="*/ 12 w 14"/>
                  <a:gd name="T91" fmla="*/ 3 h 25"/>
                  <a:gd name="T92" fmla="*/ 14 w 14"/>
                  <a:gd name="T93" fmla="*/ 0 h 25"/>
                  <a:gd name="T94" fmla="*/ 13 w 14"/>
                  <a:gd name="T95" fmla="*/ 0 h 25"/>
                  <a:gd name="T96" fmla="*/ 13 w 14"/>
                  <a:gd name="T97" fmla="*/ 0 h 25"/>
                  <a:gd name="T98" fmla="*/ 14 w 14"/>
                  <a:gd name="T99" fmla="*/ 0 h 25"/>
                  <a:gd name="T100" fmla="*/ 14 w 14"/>
                  <a:gd name="T10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" h="25">
                    <a:moveTo>
                      <a:pt x="1" y="24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moveTo>
                      <a:pt x="1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moveTo>
                      <a:pt x="3" y="20"/>
                    </a:move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moveTo>
                      <a:pt x="6" y="14"/>
                    </a:moveTo>
                    <a:cubicBezTo>
                      <a:pt x="5" y="16"/>
                      <a:pt x="4" y="18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8"/>
                      <a:pt x="5" y="16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moveTo>
                      <a:pt x="8" y="10"/>
                    </a:moveTo>
                    <a:cubicBezTo>
                      <a:pt x="8" y="11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moveTo>
                      <a:pt x="9" y="8"/>
                    </a:moveTo>
                    <a:cubicBezTo>
                      <a:pt x="9" y="9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moveTo>
                      <a:pt x="11" y="4"/>
                    </a:move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moveTo>
                      <a:pt x="14" y="0"/>
                    </a:move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7" name="Oval 10250"/>
              <p:cNvSpPr>
                <a:spLocks noChangeArrowheads="1"/>
              </p:cNvSpPr>
              <p:nvPr/>
            </p:nvSpPr>
            <p:spPr bwMode="auto">
              <a:xfrm>
                <a:off x="45" y="368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8" name="Freeform 10251"/>
              <p:cNvSpPr>
                <a:spLocks noEditPoints="1"/>
              </p:cNvSpPr>
              <p:nvPr/>
            </p:nvSpPr>
            <p:spPr bwMode="auto">
              <a:xfrm>
                <a:off x="43" y="3651"/>
                <a:ext cx="19" cy="3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15 h 15"/>
                  <a:gd name="T4" fmla="*/ 0 w 8"/>
                  <a:gd name="T5" fmla="*/ 15 h 15"/>
                  <a:gd name="T6" fmla="*/ 0 w 8"/>
                  <a:gd name="T7" fmla="*/ 15 h 15"/>
                  <a:gd name="T8" fmla="*/ 1 w 8"/>
                  <a:gd name="T9" fmla="*/ 13 h 15"/>
                  <a:gd name="T10" fmla="*/ 1 w 8"/>
                  <a:gd name="T11" fmla="*/ 13 h 15"/>
                  <a:gd name="T12" fmla="*/ 1 w 8"/>
                  <a:gd name="T13" fmla="*/ 13 h 15"/>
                  <a:gd name="T14" fmla="*/ 1 w 8"/>
                  <a:gd name="T15" fmla="*/ 13 h 15"/>
                  <a:gd name="T16" fmla="*/ 1 w 8"/>
                  <a:gd name="T17" fmla="*/ 13 h 15"/>
                  <a:gd name="T18" fmla="*/ 8 w 8"/>
                  <a:gd name="T19" fmla="*/ 0 h 15"/>
                  <a:gd name="T20" fmla="*/ 8 w 8"/>
                  <a:gd name="T21" fmla="*/ 0 h 15"/>
                  <a:gd name="T22" fmla="*/ 8 w 8"/>
                  <a:gd name="T23" fmla="*/ 0 h 15"/>
                  <a:gd name="T24" fmla="*/ 8 w 8"/>
                  <a:gd name="T25" fmla="*/ 0 h 15"/>
                  <a:gd name="T26" fmla="*/ 8 w 8"/>
                  <a:gd name="T2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1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9" name="Freeform 10252"/>
              <p:cNvSpPr>
                <a:spLocks noEditPoints="1"/>
              </p:cNvSpPr>
              <p:nvPr/>
            </p:nvSpPr>
            <p:spPr bwMode="auto">
              <a:xfrm>
                <a:off x="69" y="3625"/>
                <a:ext cx="7" cy="12"/>
              </a:xfrm>
              <a:custGeom>
                <a:avLst/>
                <a:gdLst>
                  <a:gd name="T0" fmla="*/ 1 w 3"/>
                  <a:gd name="T1" fmla="*/ 4 h 5"/>
                  <a:gd name="T2" fmla="*/ 0 w 3"/>
                  <a:gd name="T3" fmla="*/ 5 h 5"/>
                  <a:gd name="T4" fmla="*/ 0 w 3"/>
                  <a:gd name="T5" fmla="*/ 5 h 5"/>
                  <a:gd name="T6" fmla="*/ 1 w 3"/>
                  <a:gd name="T7" fmla="*/ 4 h 5"/>
                  <a:gd name="T8" fmla="*/ 1 w 3"/>
                  <a:gd name="T9" fmla="*/ 4 h 5"/>
                  <a:gd name="T10" fmla="*/ 3 w 3"/>
                  <a:gd name="T11" fmla="*/ 0 h 5"/>
                  <a:gd name="T12" fmla="*/ 3 w 3"/>
                  <a:gd name="T13" fmla="*/ 1 h 5"/>
                  <a:gd name="T14" fmla="*/ 3 w 3"/>
                  <a:gd name="T15" fmla="*/ 1 h 5"/>
                  <a:gd name="T16" fmla="*/ 3 w 3"/>
                  <a:gd name="T17" fmla="*/ 1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1" y="4"/>
                    </a:move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0" name="Freeform 10253"/>
              <p:cNvSpPr>
                <a:spLocks/>
              </p:cNvSpPr>
              <p:nvPr/>
            </p:nvSpPr>
            <p:spPr bwMode="auto">
              <a:xfrm>
                <a:off x="71" y="3627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0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1" name="Freeform 10254"/>
              <p:cNvSpPr>
                <a:spLocks noEditPoints="1"/>
              </p:cNvSpPr>
              <p:nvPr/>
            </p:nvSpPr>
            <p:spPr bwMode="auto">
              <a:xfrm>
                <a:off x="-217" y="3642"/>
                <a:ext cx="283" cy="40"/>
              </a:xfrm>
              <a:custGeom>
                <a:avLst/>
                <a:gdLst>
                  <a:gd name="T0" fmla="*/ 113 w 120"/>
                  <a:gd name="T1" fmla="*/ 15 h 17"/>
                  <a:gd name="T2" fmla="*/ 112 w 120"/>
                  <a:gd name="T3" fmla="*/ 16 h 17"/>
                  <a:gd name="T4" fmla="*/ 111 w 120"/>
                  <a:gd name="T5" fmla="*/ 17 h 17"/>
                  <a:gd name="T6" fmla="*/ 111 w 120"/>
                  <a:gd name="T7" fmla="*/ 17 h 17"/>
                  <a:gd name="T8" fmla="*/ 112 w 120"/>
                  <a:gd name="T9" fmla="*/ 15 h 17"/>
                  <a:gd name="T10" fmla="*/ 113 w 120"/>
                  <a:gd name="T11" fmla="*/ 15 h 17"/>
                  <a:gd name="T12" fmla="*/ 113 w 120"/>
                  <a:gd name="T13" fmla="*/ 15 h 17"/>
                  <a:gd name="T14" fmla="*/ 113 w 120"/>
                  <a:gd name="T15" fmla="*/ 14 h 17"/>
                  <a:gd name="T16" fmla="*/ 113 w 120"/>
                  <a:gd name="T17" fmla="*/ 14 h 17"/>
                  <a:gd name="T18" fmla="*/ 113 w 120"/>
                  <a:gd name="T19" fmla="*/ 14 h 17"/>
                  <a:gd name="T20" fmla="*/ 113 w 120"/>
                  <a:gd name="T21" fmla="*/ 14 h 17"/>
                  <a:gd name="T22" fmla="*/ 113 w 120"/>
                  <a:gd name="T23" fmla="*/ 14 h 17"/>
                  <a:gd name="T24" fmla="*/ 117 w 120"/>
                  <a:gd name="T25" fmla="*/ 6 h 17"/>
                  <a:gd name="T26" fmla="*/ 116 w 120"/>
                  <a:gd name="T27" fmla="*/ 8 h 17"/>
                  <a:gd name="T28" fmla="*/ 116 w 120"/>
                  <a:gd name="T29" fmla="*/ 8 h 17"/>
                  <a:gd name="T30" fmla="*/ 117 w 120"/>
                  <a:gd name="T31" fmla="*/ 6 h 17"/>
                  <a:gd name="T32" fmla="*/ 117 w 120"/>
                  <a:gd name="T33" fmla="*/ 6 h 17"/>
                  <a:gd name="T34" fmla="*/ 0 w 120"/>
                  <a:gd name="T35" fmla="*/ 1 h 17"/>
                  <a:gd name="T36" fmla="*/ 0 w 120"/>
                  <a:gd name="T37" fmla="*/ 1 h 17"/>
                  <a:gd name="T38" fmla="*/ 0 w 120"/>
                  <a:gd name="T39" fmla="*/ 1 h 17"/>
                  <a:gd name="T40" fmla="*/ 120 w 120"/>
                  <a:gd name="T41" fmla="*/ 0 h 17"/>
                  <a:gd name="T42" fmla="*/ 119 w 120"/>
                  <a:gd name="T43" fmla="*/ 2 h 17"/>
                  <a:gd name="T44" fmla="*/ 119 w 120"/>
                  <a:gd name="T45" fmla="*/ 2 h 17"/>
                  <a:gd name="T46" fmla="*/ 120 w 120"/>
                  <a:gd name="T47" fmla="*/ 0 h 17"/>
                  <a:gd name="T48" fmla="*/ 120 w 120"/>
                  <a:gd name="T4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0" h="17">
                    <a:moveTo>
                      <a:pt x="113" y="15"/>
                    </a:moveTo>
                    <a:cubicBezTo>
                      <a:pt x="112" y="15"/>
                      <a:pt x="112" y="16"/>
                      <a:pt x="112" y="16"/>
                    </a:cubicBezTo>
                    <a:cubicBezTo>
                      <a:pt x="112" y="17"/>
                      <a:pt x="111" y="17"/>
                      <a:pt x="111" y="17"/>
                    </a:cubicBezTo>
                    <a:cubicBezTo>
                      <a:pt x="111" y="17"/>
                      <a:pt x="111" y="17"/>
                      <a:pt x="111" y="17"/>
                    </a:cubicBezTo>
                    <a:cubicBezTo>
                      <a:pt x="112" y="17"/>
                      <a:pt x="112" y="16"/>
                      <a:pt x="112" y="15"/>
                    </a:cubicBezTo>
                    <a:cubicBezTo>
                      <a:pt x="112" y="15"/>
                      <a:pt x="112" y="15"/>
                      <a:pt x="113" y="15"/>
                    </a:cubicBezTo>
                    <a:cubicBezTo>
                      <a:pt x="113" y="15"/>
                      <a:pt x="113" y="15"/>
                      <a:pt x="113" y="15"/>
                    </a:cubicBezTo>
                    <a:moveTo>
                      <a:pt x="113" y="14"/>
                    </a:move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moveTo>
                      <a:pt x="117" y="6"/>
                    </a:moveTo>
                    <a:cubicBezTo>
                      <a:pt x="117" y="7"/>
                      <a:pt x="116" y="7"/>
                      <a:pt x="116" y="8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7"/>
                      <a:pt x="117" y="7"/>
                      <a:pt x="117" y="6"/>
                    </a:cubicBezTo>
                    <a:cubicBezTo>
                      <a:pt x="117" y="6"/>
                      <a:pt x="117" y="6"/>
                      <a:pt x="117" y="6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20" y="0"/>
                    </a:moveTo>
                    <a:cubicBezTo>
                      <a:pt x="120" y="1"/>
                      <a:pt x="120" y="1"/>
                      <a:pt x="119" y="2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20" y="1"/>
                      <a:pt x="120" y="1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2" name="Freeform 10255"/>
              <p:cNvSpPr>
                <a:spLocks noEditPoints="1"/>
              </p:cNvSpPr>
              <p:nvPr/>
            </p:nvSpPr>
            <p:spPr bwMode="auto">
              <a:xfrm>
                <a:off x="-311" y="3696"/>
                <a:ext cx="80" cy="137"/>
              </a:xfrm>
              <a:custGeom>
                <a:avLst/>
                <a:gdLst>
                  <a:gd name="T0" fmla="*/ 0 w 34"/>
                  <a:gd name="T1" fmla="*/ 58 h 58"/>
                  <a:gd name="T2" fmla="*/ 0 w 34"/>
                  <a:gd name="T3" fmla="*/ 57 h 58"/>
                  <a:gd name="T4" fmla="*/ 3 w 34"/>
                  <a:gd name="T5" fmla="*/ 52 h 58"/>
                  <a:gd name="T6" fmla="*/ 3 w 34"/>
                  <a:gd name="T7" fmla="*/ 53 h 58"/>
                  <a:gd name="T8" fmla="*/ 3 w 34"/>
                  <a:gd name="T9" fmla="*/ 52 h 58"/>
                  <a:gd name="T10" fmla="*/ 3 w 34"/>
                  <a:gd name="T11" fmla="*/ 52 h 58"/>
                  <a:gd name="T12" fmla="*/ 4 w 34"/>
                  <a:gd name="T13" fmla="*/ 52 h 58"/>
                  <a:gd name="T14" fmla="*/ 4 w 34"/>
                  <a:gd name="T15" fmla="*/ 51 h 58"/>
                  <a:gd name="T16" fmla="*/ 4 w 34"/>
                  <a:gd name="T17" fmla="*/ 52 h 58"/>
                  <a:gd name="T18" fmla="*/ 4 w 34"/>
                  <a:gd name="T19" fmla="*/ 51 h 58"/>
                  <a:gd name="T20" fmla="*/ 4 w 34"/>
                  <a:gd name="T21" fmla="*/ 51 h 58"/>
                  <a:gd name="T22" fmla="*/ 6 w 34"/>
                  <a:gd name="T23" fmla="*/ 47 h 58"/>
                  <a:gd name="T24" fmla="*/ 7 w 34"/>
                  <a:gd name="T25" fmla="*/ 45 h 58"/>
                  <a:gd name="T26" fmla="*/ 7 w 34"/>
                  <a:gd name="T27" fmla="*/ 46 h 58"/>
                  <a:gd name="T28" fmla="*/ 7 w 34"/>
                  <a:gd name="T29" fmla="*/ 45 h 58"/>
                  <a:gd name="T30" fmla="*/ 7 w 34"/>
                  <a:gd name="T31" fmla="*/ 45 h 58"/>
                  <a:gd name="T32" fmla="*/ 7 w 34"/>
                  <a:gd name="T33" fmla="*/ 45 h 58"/>
                  <a:gd name="T34" fmla="*/ 8 w 34"/>
                  <a:gd name="T35" fmla="*/ 44 h 58"/>
                  <a:gd name="T36" fmla="*/ 8 w 34"/>
                  <a:gd name="T37" fmla="*/ 44 h 58"/>
                  <a:gd name="T38" fmla="*/ 8 w 34"/>
                  <a:gd name="T39" fmla="*/ 44 h 58"/>
                  <a:gd name="T40" fmla="*/ 8 w 34"/>
                  <a:gd name="T41" fmla="*/ 44 h 58"/>
                  <a:gd name="T42" fmla="*/ 8 w 34"/>
                  <a:gd name="T43" fmla="*/ 44 h 58"/>
                  <a:gd name="T44" fmla="*/ 8 w 34"/>
                  <a:gd name="T45" fmla="*/ 43 h 58"/>
                  <a:gd name="T46" fmla="*/ 8 w 34"/>
                  <a:gd name="T47" fmla="*/ 44 h 58"/>
                  <a:gd name="T48" fmla="*/ 8 w 34"/>
                  <a:gd name="T49" fmla="*/ 43 h 58"/>
                  <a:gd name="T50" fmla="*/ 9 w 34"/>
                  <a:gd name="T51" fmla="*/ 43 h 58"/>
                  <a:gd name="T52" fmla="*/ 9 w 34"/>
                  <a:gd name="T53" fmla="*/ 42 h 58"/>
                  <a:gd name="T54" fmla="*/ 9 w 34"/>
                  <a:gd name="T55" fmla="*/ 41 h 58"/>
                  <a:gd name="T56" fmla="*/ 9 w 34"/>
                  <a:gd name="T57" fmla="*/ 42 h 58"/>
                  <a:gd name="T58" fmla="*/ 9 w 34"/>
                  <a:gd name="T59" fmla="*/ 41 h 58"/>
                  <a:gd name="T60" fmla="*/ 10 w 34"/>
                  <a:gd name="T61" fmla="*/ 41 h 58"/>
                  <a:gd name="T62" fmla="*/ 10 w 34"/>
                  <a:gd name="T63" fmla="*/ 40 h 58"/>
                  <a:gd name="T64" fmla="*/ 10 w 34"/>
                  <a:gd name="T65" fmla="*/ 40 h 58"/>
                  <a:gd name="T66" fmla="*/ 10 w 34"/>
                  <a:gd name="T67" fmla="*/ 40 h 58"/>
                  <a:gd name="T68" fmla="*/ 10 w 34"/>
                  <a:gd name="T69" fmla="*/ 40 h 58"/>
                  <a:gd name="T70" fmla="*/ 10 w 34"/>
                  <a:gd name="T71" fmla="*/ 40 h 58"/>
                  <a:gd name="T72" fmla="*/ 13 w 34"/>
                  <a:gd name="T73" fmla="*/ 35 h 58"/>
                  <a:gd name="T74" fmla="*/ 16 w 34"/>
                  <a:gd name="T75" fmla="*/ 30 h 58"/>
                  <a:gd name="T76" fmla="*/ 16 w 34"/>
                  <a:gd name="T77" fmla="*/ 30 h 58"/>
                  <a:gd name="T78" fmla="*/ 16 w 34"/>
                  <a:gd name="T79" fmla="*/ 30 h 58"/>
                  <a:gd name="T80" fmla="*/ 17 w 34"/>
                  <a:gd name="T81" fmla="*/ 29 h 58"/>
                  <a:gd name="T82" fmla="*/ 17 w 34"/>
                  <a:gd name="T83" fmla="*/ 29 h 58"/>
                  <a:gd name="T84" fmla="*/ 20 w 34"/>
                  <a:gd name="T85" fmla="*/ 24 h 58"/>
                  <a:gd name="T86" fmla="*/ 20 w 34"/>
                  <a:gd name="T87" fmla="*/ 24 h 58"/>
                  <a:gd name="T88" fmla="*/ 20 w 34"/>
                  <a:gd name="T89" fmla="*/ 24 h 58"/>
                  <a:gd name="T90" fmla="*/ 24 w 34"/>
                  <a:gd name="T91" fmla="*/ 18 h 58"/>
                  <a:gd name="T92" fmla="*/ 25 w 34"/>
                  <a:gd name="T93" fmla="*/ 16 h 58"/>
                  <a:gd name="T94" fmla="*/ 26 w 34"/>
                  <a:gd name="T95" fmla="*/ 13 h 58"/>
                  <a:gd name="T96" fmla="*/ 25 w 34"/>
                  <a:gd name="T97" fmla="*/ 15 h 58"/>
                  <a:gd name="T98" fmla="*/ 26 w 34"/>
                  <a:gd name="T99" fmla="*/ 13 h 58"/>
                  <a:gd name="T100" fmla="*/ 30 w 34"/>
                  <a:gd name="T101" fmla="*/ 7 h 58"/>
                  <a:gd name="T102" fmla="*/ 34 w 34"/>
                  <a:gd name="T10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" h="58">
                    <a:moveTo>
                      <a:pt x="0" y="57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moveTo>
                      <a:pt x="3" y="52"/>
                    </a:move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moveTo>
                      <a:pt x="3" y="52"/>
                    </a:move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4" y="52"/>
                    </a:cubicBezTo>
                    <a:cubicBezTo>
                      <a:pt x="4" y="52"/>
                      <a:pt x="4" y="52"/>
                      <a:pt x="3" y="52"/>
                    </a:cubicBezTo>
                    <a:moveTo>
                      <a:pt x="4" y="51"/>
                    </a:moveTo>
                    <a:cubicBezTo>
                      <a:pt x="4" y="51"/>
                      <a:pt x="4" y="52"/>
                      <a:pt x="3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moveTo>
                      <a:pt x="6" y="47"/>
                    </a:moveTo>
                    <a:cubicBezTo>
                      <a:pt x="5" y="49"/>
                      <a:pt x="4" y="50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0"/>
                      <a:pt x="5" y="49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moveTo>
                      <a:pt x="7" y="45"/>
                    </a:move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moveTo>
                      <a:pt x="7" y="45"/>
                    </a:move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moveTo>
                      <a:pt x="8" y="44"/>
                    </a:move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moveTo>
                      <a:pt x="8" y="44"/>
                    </a:move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moveTo>
                      <a:pt x="8" y="43"/>
                    </a:moveTo>
                    <a:cubicBezTo>
                      <a:pt x="8" y="43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moveTo>
                      <a:pt x="9" y="42"/>
                    </a:moveTo>
                    <a:cubicBezTo>
                      <a:pt x="9" y="42"/>
                      <a:pt x="9" y="42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moveTo>
                      <a:pt x="9" y="41"/>
                    </a:move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moveTo>
                      <a:pt x="10" y="40"/>
                    </a:move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moveTo>
                      <a:pt x="10" y="40"/>
                    </a:move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moveTo>
                      <a:pt x="13" y="35"/>
                    </a:moveTo>
                    <a:cubicBezTo>
                      <a:pt x="12" y="37"/>
                      <a:pt x="11" y="38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38"/>
                      <a:pt x="12" y="37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moveTo>
                      <a:pt x="16" y="30"/>
                    </a:move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moveTo>
                      <a:pt x="17" y="29"/>
                    </a:move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moveTo>
                      <a:pt x="25" y="16"/>
                    </a:moveTo>
                    <a:cubicBezTo>
                      <a:pt x="24" y="16"/>
                      <a:pt x="24" y="17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7"/>
                      <a:pt x="24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moveTo>
                      <a:pt x="26" y="13"/>
                    </a:moveTo>
                    <a:cubicBezTo>
                      <a:pt x="26" y="14"/>
                      <a:pt x="26" y="14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moveTo>
                      <a:pt x="34" y="0"/>
                    </a:moveTo>
                    <a:cubicBezTo>
                      <a:pt x="33" y="2"/>
                      <a:pt x="31" y="4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1" y="4"/>
                      <a:pt x="33" y="2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3" name="Freeform 10256"/>
              <p:cNvSpPr>
                <a:spLocks noEditPoints="1"/>
              </p:cNvSpPr>
              <p:nvPr/>
            </p:nvSpPr>
            <p:spPr bwMode="auto">
              <a:xfrm>
                <a:off x="-304" y="381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4" name="Oval 10257"/>
              <p:cNvSpPr>
                <a:spLocks noChangeArrowheads="1"/>
              </p:cNvSpPr>
              <p:nvPr/>
            </p:nvSpPr>
            <p:spPr bwMode="auto">
              <a:xfrm>
                <a:off x="-304" y="38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5" name="Oval 10258"/>
              <p:cNvSpPr>
                <a:spLocks noChangeArrowheads="1"/>
              </p:cNvSpPr>
              <p:nvPr/>
            </p:nvSpPr>
            <p:spPr bwMode="auto">
              <a:xfrm>
                <a:off x="-288" y="379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6" name="Freeform 10259"/>
              <p:cNvSpPr>
                <a:spLocks noEditPoints="1"/>
              </p:cNvSpPr>
              <p:nvPr/>
            </p:nvSpPr>
            <p:spPr bwMode="auto">
              <a:xfrm>
                <a:off x="-311" y="3689"/>
                <a:ext cx="85" cy="144"/>
              </a:xfrm>
              <a:custGeom>
                <a:avLst/>
                <a:gdLst>
                  <a:gd name="T0" fmla="*/ 0 w 36"/>
                  <a:gd name="T1" fmla="*/ 61 h 61"/>
                  <a:gd name="T2" fmla="*/ 0 w 36"/>
                  <a:gd name="T3" fmla="*/ 61 h 61"/>
                  <a:gd name="T4" fmla="*/ 0 w 36"/>
                  <a:gd name="T5" fmla="*/ 60 h 61"/>
                  <a:gd name="T6" fmla="*/ 3 w 36"/>
                  <a:gd name="T7" fmla="*/ 56 h 61"/>
                  <a:gd name="T8" fmla="*/ 7 w 36"/>
                  <a:gd name="T9" fmla="*/ 49 h 61"/>
                  <a:gd name="T10" fmla="*/ 6 w 36"/>
                  <a:gd name="T11" fmla="*/ 50 h 61"/>
                  <a:gd name="T12" fmla="*/ 7 w 36"/>
                  <a:gd name="T13" fmla="*/ 49 h 61"/>
                  <a:gd name="T14" fmla="*/ 7 w 36"/>
                  <a:gd name="T15" fmla="*/ 48 h 61"/>
                  <a:gd name="T16" fmla="*/ 7 w 36"/>
                  <a:gd name="T17" fmla="*/ 48 h 61"/>
                  <a:gd name="T18" fmla="*/ 8 w 36"/>
                  <a:gd name="T19" fmla="*/ 47 h 61"/>
                  <a:gd name="T20" fmla="*/ 7 w 36"/>
                  <a:gd name="T21" fmla="*/ 48 h 61"/>
                  <a:gd name="T22" fmla="*/ 8 w 36"/>
                  <a:gd name="T23" fmla="*/ 47 h 61"/>
                  <a:gd name="T24" fmla="*/ 8 w 36"/>
                  <a:gd name="T25" fmla="*/ 47 h 61"/>
                  <a:gd name="T26" fmla="*/ 8 w 36"/>
                  <a:gd name="T27" fmla="*/ 47 h 61"/>
                  <a:gd name="T28" fmla="*/ 8 w 36"/>
                  <a:gd name="T29" fmla="*/ 47 h 61"/>
                  <a:gd name="T30" fmla="*/ 8 w 36"/>
                  <a:gd name="T31" fmla="*/ 47 h 61"/>
                  <a:gd name="T32" fmla="*/ 8 w 36"/>
                  <a:gd name="T33" fmla="*/ 47 h 61"/>
                  <a:gd name="T34" fmla="*/ 8 w 36"/>
                  <a:gd name="T35" fmla="*/ 46 h 61"/>
                  <a:gd name="T36" fmla="*/ 9 w 36"/>
                  <a:gd name="T37" fmla="*/ 46 h 61"/>
                  <a:gd name="T38" fmla="*/ 9 w 36"/>
                  <a:gd name="T39" fmla="*/ 45 h 61"/>
                  <a:gd name="T40" fmla="*/ 9 w 36"/>
                  <a:gd name="T41" fmla="*/ 45 h 61"/>
                  <a:gd name="T42" fmla="*/ 9 w 36"/>
                  <a:gd name="T43" fmla="*/ 45 h 61"/>
                  <a:gd name="T44" fmla="*/ 9 w 36"/>
                  <a:gd name="T45" fmla="*/ 44 h 61"/>
                  <a:gd name="T46" fmla="*/ 10 w 36"/>
                  <a:gd name="T47" fmla="*/ 44 h 61"/>
                  <a:gd name="T48" fmla="*/ 10 w 36"/>
                  <a:gd name="T49" fmla="*/ 43 h 61"/>
                  <a:gd name="T50" fmla="*/ 10 w 36"/>
                  <a:gd name="T51" fmla="*/ 43 h 61"/>
                  <a:gd name="T52" fmla="*/ 10 w 36"/>
                  <a:gd name="T53" fmla="*/ 43 h 61"/>
                  <a:gd name="T54" fmla="*/ 13 w 36"/>
                  <a:gd name="T55" fmla="*/ 38 h 61"/>
                  <a:gd name="T56" fmla="*/ 16 w 36"/>
                  <a:gd name="T57" fmla="*/ 33 h 61"/>
                  <a:gd name="T58" fmla="*/ 17 w 36"/>
                  <a:gd name="T59" fmla="*/ 32 h 61"/>
                  <a:gd name="T60" fmla="*/ 16 w 36"/>
                  <a:gd name="T61" fmla="*/ 33 h 61"/>
                  <a:gd name="T62" fmla="*/ 17 w 36"/>
                  <a:gd name="T63" fmla="*/ 32 h 61"/>
                  <a:gd name="T64" fmla="*/ 17 w 36"/>
                  <a:gd name="T65" fmla="*/ 32 h 61"/>
                  <a:gd name="T66" fmla="*/ 20 w 36"/>
                  <a:gd name="T67" fmla="*/ 27 h 61"/>
                  <a:gd name="T68" fmla="*/ 24 w 36"/>
                  <a:gd name="T69" fmla="*/ 21 h 61"/>
                  <a:gd name="T70" fmla="*/ 20 w 36"/>
                  <a:gd name="T71" fmla="*/ 27 h 61"/>
                  <a:gd name="T72" fmla="*/ 24 w 36"/>
                  <a:gd name="T73" fmla="*/ 21 h 61"/>
                  <a:gd name="T74" fmla="*/ 25 w 36"/>
                  <a:gd name="T75" fmla="*/ 19 h 61"/>
                  <a:gd name="T76" fmla="*/ 25 w 36"/>
                  <a:gd name="T77" fmla="*/ 18 h 61"/>
                  <a:gd name="T78" fmla="*/ 30 w 36"/>
                  <a:gd name="T79" fmla="*/ 10 h 61"/>
                  <a:gd name="T80" fmla="*/ 26 w 36"/>
                  <a:gd name="T81" fmla="*/ 16 h 61"/>
                  <a:gd name="T82" fmla="*/ 30 w 36"/>
                  <a:gd name="T83" fmla="*/ 10 h 61"/>
                  <a:gd name="T84" fmla="*/ 34 w 36"/>
                  <a:gd name="T85" fmla="*/ 3 h 61"/>
                  <a:gd name="T86" fmla="*/ 36 w 36"/>
                  <a:gd name="T8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" h="61">
                    <a:moveTo>
                      <a:pt x="0" y="61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moveTo>
                      <a:pt x="3" y="56"/>
                    </a:moveTo>
                    <a:cubicBezTo>
                      <a:pt x="2" y="57"/>
                      <a:pt x="1" y="59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" y="59"/>
                      <a:pt x="2" y="58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moveTo>
                      <a:pt x="7" y="49"/>
                    </a:moveTo>
                    <a:cubicBezTo>
                      <a:pt x="7" y="49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moveTo>
                      <a:pt x="7" y="48"/>
                    </a:move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moveTo>
                      <a:pt x="8" y="47"/>
                    </a:moveTo>
                    <a:cubicBezTo>
                      <a:pt x="8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moveTo>
                      <a:pt x="8" y="47"/>
                    </a:move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moveTo>
                      <a:pt x="8" y="47"/>
                    </a:move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moveTo>
                      <a:pt x="9" y="46"/>
                    </a:moveTo>
                    <a:cubicBezTo>
                      <a:pt x="9" y="46"/>
                      <a:pt x="8" y="46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moveTo>
                      <a:pt x="9" y="45"/>
                    </a:move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moveTo>
                      <a:pt x="10" y="44"/>
                    </a:moveTo>
                    <a:cubicBezTo>
                      <a:pt x="10" y="44"/>
                      <a:pt x="10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moveTo>
                      <a:pt x="10" y="43"/>
                    </a:move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moveTo>
                      <a:pt x="16" y="33"/>
                    </a:moveTo>
                    <a:cubicBezTo>
                      <a:pt x="15" y="35"/>
                      <a:pt x="14" y="36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4" y="37"/>
                      <a:pt x="15" y="35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moveTo>
                      <a:pt x="17" y="32"/>
                    </a:moveTo>
                    <a:cubicBezTo>
                      <a:pt x="17" y="32"/>
                      <a:pt x="16" y="32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moveTo>
                      <a:pt x="20" y="27"/>
                    </a:moveTo>
                    <a:cubicBezTo>
                      <a:pt x="19" y="29"/>
                      <a:pt x="18" y="30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0"/>
                      <a:pt x="19" y="29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moveTo>
                      <a:pt x="24" y="21"/>
                    </a:moveTo>
                    <a:cubicBezTo>
                      <a:pt x="22" y="23"/>
                      <a:pt x="21" y="25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5"/>
                      <a:pt x="22" y="23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moveTo>
                      <a:pt x="25" y="18"/>
                    </a:moveTo>
                    <a:cubicBezTo>
                      <a:pt x="25" y="18"/>
                      <a:pt x="25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moveTo>
                      <a:pt x="30" y="10"/>
                    </a:moveTo>
                    <a:cubicBezTo>
                      <a:pt x="29" y="12"/>
                      <a:pt x="27" y="14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9" y="12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moveTo>
                      <a:pt x="36" y="0"/>
                    </a:moveTo>
                    <a:cubicBezTo>
                      <a:pt x="35" y="1"/>
                      <a:pt x="35" y="2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2"/>
                      <a:pt x="35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7" name="Freeform 10260"/>
              <p:cNvSpPr>
                <a:spLocks noEditPoints="1"/>
              </p:cNvSpPr>
              <p:nvPr/>
            </p:nvSpPr>
            <p:spPr bwMode="auto">
              <a:xfrm>
                <a:off x="-260" y="3724"/>
                <a:ext cx="74" cy="123"/>
              </a:xfrm>
              <a:custGeom>
                <a:avLst/>
                <a:gdLst>
                  <a:gd name="T0" fmla="*/ 0 w 31"/>
                  <a:gd name="T1" fmla="*/ 52 h 52"/>
                  <a:gd name="T2" fmla="*/ 0 w 31"/>
                  <a:gd name="T3" fmla="*/ 52 h 52"/>
                  <a:gd name="T4" fmla="*/ 0 w 31"/>
                  <a:gd name="T5" fmla="*/ 52 h 52"/>
                  <a:gd name="T6" fmla="*/ 0 w 31"/>
                  <a:gd name="T7" fmla="*/ 52 h 52"/>
                  <a:gd name="T8" fmla="*/ 1 w 31"/>
                  <a:gd name="T9" fmla="*/ 51 h 52"/>
                  <a:gd name="T10" fmla="*/ 1 w 31"/>
                  <a:gd name="T11" fmla="*/ 51 h 52"/>
                  <a:gd name="T12" fmla="*/ 1 w 31"/>
                  <a:gd name="T13" fmla="*/ 51 h 52"/>
                  <a:gd name="T14" fmla="*/ 1 w 31"/>
                  <a:gd name="T15" fmla="*/ 51 h 52"/>
                  <a:gd name="T16" fmla="*/ 1 w 31"/>
                  <a:gd name="T17" fmla="*/ 51 h 52"/>
                  <a:gd name="T18" fmla="*/ 3 w 31"/>
                  <a:gd name="T19" fmla="*/ 47 h 52"/>
                  <a:gd name="T20" fmla="*/ 5 w 31"/>
                  <a:gd name="T21" fmla="*/ 44 h 52"/>
                  <a:gd name="T22" fmla="*/ 4 w 31"/>
                  <a:gd name="T23" fmla="*/ 45 h 52"/>
                  <a:gd name="T24" fmla="*/ 5 w 31"/>
                  <a:gd name="T25" fmla="*/ 44 h 52"/>
                  <a:gd name="T26" fmla="*/ 5 w 31"/>
                  <a:gd name="T27" fmla="*/ 44 h 52"/>
                  <a:gd name="T28" fmla="*/ 6 w 31"/>
                  <a:gd name="T29" fmla="*/ 43 h 52"/>
                  <a:gd name="T30" fmla="*/ 6 w 31"/>
                  <a:gd name="T31" fmla="*/ 42 h 52"/>
                  <a:gd name="T32" fmla="*/ 6 w 31"/>
                  <a:gd name="T33" fmla="*/ 42 h 52"/>
                  <a:gd name="T34" fmla="*/ 6 w 31"/>
                  <a:gd name="T35" fmla="*/ 42 h 52"/>
                  <a:gd name="T36" fmla="*/ 6 w 31"/>
                  <a:gd name="T37" fmla="*/ 41 h 52"/>
                  <a:gd name="T38" fmla="*/ 7 w 31"/>
                  <a:gd name="T39" fmla="*/ 40 h 52"/>
                  <a:gd name="T40" fmla="*/ 8 w 31"/>
                  <a:gd name="T41" fmla="*/ 39 h 52"/>
                  <a:gd name="T42" fmla="*/ 8 w 31"/>
                  <a:gd name="T43" fmla="*/ 39 h 52"/>
                  <a:gd name="T44" fmla="*/ 8 w 31"/>
                  <a:gd name="T45" fmla="*/ 39 h 52"/>
                  <a:gd name="T46" fmla="*/ 8 w 31"/>
                  <a:gd name="T47" fmla="*/ 39 h 52"/>
                  <a:gd name="T48" fmla="*/ 11 w 31"/>
                  <a:gd name="T49" fmla="*/ 35 h 52"/>
                  <a:gd name="T50" fmla="*/ 14 w 31"/>
                  <a:gd name="T51" fmla="*/ 29 h 52"/>
                  <a:gd name="T52" fmla="*/ 13 w 31"/>
                  <a:gd name="T53" fmla="*/ 30 h 52"/>
                  <a:gd name="T54" fmla="*/ 14 w 31"/>
                  <a:gd name="T55" fmla="*/ 29 h 52"/>
                  <a:gd name="T56" fmla="*/ 14 w 31"/>
                  <a:gd name="T57" fmla="*/ 29 h 52"/>
                  <a:gd name="T58" fmla="*/ 14 w 31"/>
                  <a:gd name="T59" fmla="*/ 28 h 52"/>
                  <a:gd name="T60" fmla="*/ 17 w 31"/>
                  <a:gd name="T61" fmla="*/ 24 h 52"/>
                  <a:gd name="T62" fmla="*/ 17 w 31"/>
                  <a:gd name="T63" fmla="*/ 24 h 52"/>
                  <a:gd name="T64" fmla="*/ 17 w 31"/>
                  <a:gd name="T65" fmla="*/ 24 h 52"/>
                  <a:gd name="T66" fmla="*/ 21 w 31"/>
                  <a:gd name="T67" fmla="*/ 17 h 52"/>
                  <a:gd name="T68" fmla="*/ 22 w 31"/>
                  <a:gd name="T69" fmla="*/ 15 h 52"/>
                  <a:gd name="T70" fmla="*/ 23 w 31"/>
                  <a:gd name="T71" fmla="*/ 13 h 52"/>
                  <a:gd name="T72" fmla="*/ 23 w 31"/>
                  <a:gd name="T73" fmla="*/ 14 h 52"/>
                  <a:gd name="T74" fmla="*/ 23 w 31"/>
                  <a:gd name="T75" fmla="*/ 13 h 52"/>
                  <a:gd name="T76" fmla="*/ 28 w 31"/>
                  <a:gd name="T77" fmla="*/ 6 h 52"/>
                  <a:gd name="T78" fmla="*/ 31 w 31"/>
                  <a:gd name="T7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52"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moveTo>
                      <a:pt x="1" y="51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moveTo>
                      <a:pt x="1" y="51"/>
                    </a:move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moveTo>
                      <a:pt x="3" y="47"/>
                    </a:move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50"/>
                      <a:pt x="2" y="48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moveTo>
                      <a:pt x="5" y="44"/>
                    </a:move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5" y="45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moveTo>
                      <a:pt x="5" y="43"/>
                    </a:move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5" y="43"/>
                    </a:cubicBezTo>
                    <a:moveTo>
                      <a:pt x="6" y="42"/>
                    </a:move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moveTo>
                      <a:pt x="7" y="40"/>
                    </a:move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7" y="41"/>
                      <a:pt x="7" y="41"/>
                    </a:cubicBez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moveTo>
                      <a:pt x="8" y="39"/>
                    </a:move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moveTo>
                      <a:pt x="10" y="35"/>
                    </a:move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9" y="37"/>
                      <a:pt x="10" y="36"/>
                      <a:pt x="11" y="35"/>
                    </a:cubicBezTo>
                    <a:cubicBezTo>
                      <a:pt x="10" y="35"/>
                      <a:pt x="10" y="35"/>
                      <a:pt x="10" y="35"/>
                    </a:cubicBezTo>
                    <a:moveTo>
                      <a:pt x="14" y="29"/>
                    </a:move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moveTo>
                      <a:pt x="14" y="28"/>
                    </a:move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moveTo>
                      <a:pt x="22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6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moveTo>
                      <a:pt x="23" y="13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31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4"/>
                      <a:pt x="30" y="2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8" name="Oval 10261"/>
              <p:cNvSpPr>
                <a:spLocks noChangeArrowheads="1"/>
              </p:cNvSpPr>
              <p:nvPr/>
            </p:nvSpPr>
            <p:spPr bwMode="auto">
              <a:xfrm>
                <a:off x="-260" y="384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9" name="Oval 10262"/>
              <p:cNvSpPr>
                <a:spLocks noChangeArrowheads="1"/>
              </p:cNvSpPr>
              <p:nvPr/>
            </p:nvSpPr>
            <p:spPr bwMode="auto">
              <a:xfrm>
                <a:off x="-241" y="38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0" name="Freeform 10263"/>
              <p:cNvSpPr>
                <a:spLocks noEditPoints="1"/>
              </p:cNvSpPr>
              <p:nvPr/>
            </p:nvSpPr>
            <p:spPr bwMode="auto">
              <a:xfrm>
                <a:off x="-262" y="3715"/>
                <a:ext cx="80" cy="137"/>
              </a:xfrm>
              <a:custGeom>
                <a:avLst/>
                <a:gdLst>
                  <a:gd name="T0" fmla="*/ 0 w 34"/>
                  <a:gd name="T1" fmla="*/ 58 h 58"/>
                  <a:gd name="T2" fmla="*/ 1 w 34"/>
                  <a:gd name="T3" fmla="*/ 56 h 58"/>
                  <a:gd name="T4" fmla="*/ 5 w 34"/>
                  <a:gd name="T5" fmla="*/ 49 h 58"/>
                  <a:gd name="T6" fmla="*/ 4 w 34"/>
                  <a:gd name="T7" fmla="*/ 51 h 58"/>
                  <a:gd name="T8" fmla="*/ 5 w 34"/>
                  <a:gd name="T9" fmla="*/ 49 h 58"/>
                  <a:gd name="T10" fmla="*/ 6 w 34"/>
                  <a:gd name="T11" fmla="*/ 48 h 58"/>
                  <a:gd name="T12" fmla="*/ 6 w 34"/>
                  <a:gd name="T13" fmla="*/ 48 h 58"/>
                  <a:gd name="T14" fmla="*/ 7 w 34"/>
                  <a:gd name="T15" fmla="*/ 46 h 58"/>
                  <a:gd name="T16" fmla="*/ 7 w 34"/>
                  <a:gd name="T17" fmla="*/ 47 h 58"/>
                  <a:gd name="T18" fmla="*/ 7 w 34"/>
                  <a:gd name="T19" fmla="*/ 46 h 58"/>
                  <a:gd name="T20" fmla="*/ 7 w 34"/>
                  <a:gd name="T21" fmla="*/ 46 h 58"/>
                  <a:gd name="T22" fmla="*/ 8 w 34"/>
                  <a:gd name="T23" fmla="*/ 45 h 58"/>
                  <a:gd name="T24" fmla="*/ 9 w 34"/>
                  <a:gd name="T25" fmla="*/ 43 h 58"/>
                  <a:gd name="T26" fmla="*/ 8 w 34"/>
                  <a:gd name="T27" fmla="*/ 44 h 58"/>
                  <a:gd name="T28" fmla="*/ 9 w 34"/>
                  <a:gd name="T29" fmla="*/ 43 h 58"/>
                  <a:gd name="T30" fmla="*/ 11 w 34"/>
                  <a:gd name="T31" fmla="*/ 39 h 58"/>
                  <a:gd name="T32" fmla="*/ 14 w 34"/>
                  <a:gd name="T33" fmla="*/ 34 h 58"/>
                  <a:gd name="T34" fmla="*/ 15 w 34"/>
                  <a:gd name="T35" fmla="*/ 33 h 58"/>
                  <a:gd name="T36" fmla="*/ 15 w 34"/>
                  <a:gd name="T37" fmla="*/ 33 h 58"/>
                  <a:gd name="T38" fmla="*/ 15 w 34"/>
                  <a:gd name="T39" fmla="*/ 33 h 58"/>
                  <a:gd name="T40" fmla="*/ 15 w 34"/>
                  <a:gd name="T41" fmla="*/ 32 h 58"/>
                  <a:gd name="T42" fmla="*/ 18 w 34"/>
                  <a:gd name="T43" fmla="*/ 28 h 58"/>
                  <a:gd name="T44" fmla="*/ 22 w 34"/>
                  <a:gd name="T45" fmla="*/ 21 h 58"/>
                  <a:gd name="T46" fmla="*/ 18 w 34"/>
                  <a:gd name="T47" fmla="*/ 28 h 58"/>
                  <a:gd name="T48" fmla="*/ 22 w 34"/>
                  <a:gd name="T49" fmla="*/ 21 h 58"/>
                  <a:gd name="T50" fmla="*/ 23 w 34"/>
                  <a:gd name="T51" fmla="*/ 19 h 58"/>
                  <a:gd name="T52" fmla="*/ 24 w 34"/>
                  <a:gd name="T53" fmla="*/ 18 h 58"/>
                  <a:gd name="T54" fmla="*/ 29 w 34"/>
                  <a:gd name="T55" fmla="*/ 10 h 58"/>
                  <a:gd name="T56" fmla="*/ 24 w 34"/>
                  <a:gd name="T57" fmla="*/ 17 h 58"/>
                  <a:gd name="T58" fmla="*/ 29 w 34"/>
                  <a:gd name="T59" fmla="*/ 10 h 58"/>
                  <a:gd name="T60" fmla="*/ 32 w 34"/>
                  <a:gd name="T61" fmla="*/ 4 h 58"/>
                  <a:gd name="T62" fmla="*/ 34 w 34"/>
                  <a:gd name="T6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" h="58">
                    <a:moveTo>
                      <a:pt x="1" y="56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7"/>
                      <a:pt x="1" y="57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moveTo>
                      <a:pt x="5" y="49"/>
                    </a:move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5" y="50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moveTo>
                      <a:pt x="6" y="48"/>
                    </a:move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moveTo>
                      <a:pt x="7" y="46"/>
                    </a:move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moveTo>
                      <a:pt x="7" y="45"/>
                    </a:move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8" y="46"/>
                      <a:pt x="8" y="45"/>
                    </a:cubicBezTo>
                    <a:cubicBezTo>
                      <a:pt x="8" y="45"/>
                      <a:pt x="7" y="45"/>
                      <a:pt x="7" y="45"/>
                    </a:cubicBezTo>
                    <a:moveTo>
                      <a:pt x="9" y="43"/>
                    </a:move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moveTo>
                      <a:pt x="14" y="34"/>
                    </a:move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2" y="39"/>
                    </a:cubicBezTo>
                    <a:cubicBezTo>
                      <a:pt x="13" y="37"/>
                      <a:pt x="13" y="35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moveTo>
                      <a:pt x="15" y="33"/>
                    </a:move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moveTo>
                      <a:pt x="18" y="28"/>
                    </a:move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6" y="31"/>
                      <a:pt x="17" y="29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moveTo>
                      <a:pt x="22" y="21"/>
                    </a:move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9" y="25"/>
                      <a:pt x="21" y="23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moveTo>
                      <a:pt x="24" y="18"/>
                    </a:move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moveTo>
                      <a:pt x="29" y="10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5"/>
                      <a:pt x="27" y="12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moveTo>
                      <a:pt x="34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3"/>
                      <a:pt x="34" y="1"/>
                      <a:pt x="3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1" name="Freeform 10264"/>
              <p:cNvSpPr>
                <a:spLocks noEditPoints="1"/>
              </p:cNvSpPr>
              <p:nvPr/>
            </p:nvSpPr>
            <p:spPr bwMode="auto">
              <a:xfrm>
                <a:off x="62" y="3790"/>
                <a:ext cx="14" cy="52"/>
              </a:xfrm>
              <a:custGeom>
                <a:avLst/>
                <a:gdLst>
                  <a:gd name="T0" fmla="*/ 3 w 6"/>
                  <a:gd name="T1" fmla="*/ 15 h 22"/>
                  <a:gd name="T2" fmla="*/ 3 w 6"/>
                  <a:gd name="T3" fmla="*/ 15 h 22"/>
                  <a:gd name="T4" fmla="*/ 3 w 6"/>
                  <a:gd name="T5" fmla="*/ 16 h 22"/>
                  <a:gd name="T6" fmla="*/ 2 w 6"/>
                  <a:gd name="T7" fmla="*/ 16 h 22"/>
                  <a:gd name="T8" fmla="*/ 1 w 6"/>
                  <a:gd name="T9" fmla="*/ 22 h 22"/>
                  <a:gd name="T10" fmla="*/ 1 w 6"/>
                  <a:gd name="T11" fmla="*/ 22 h 22"/>
                  <a:gd name="T12" fmla="*/ 2 w 6"/>
                  <a:gd name="T13" fmla="*/ 17 h 22"/>
                  <a:gd name="T14" fmla="*/ 3 w 6"/>
                  <a:gd name="T15" fmla="*/ 15 h 22"/>
                  <a:gd name="T16" fmla="*/ 5 w 6"/>
                  <a:gd name="T17" fmla="*/ 1 h 22"/>
                  <a:gd name="T18" fmla="*/ 6 w 6"/>
                  <a:gd name="T19" fmla="*/ 3 h 22"/>
                  <a:gd name="T20" fmla="*/ 5 w 6"/>
                  <a:gd name="T21" fmla="*/ 5 h 22"/>
                  <a:gd name="T22" fmla="*/ 6 w 6"/>
                  <a:gd name="T23" fmla="*/ 5 h 22"/>
                  <a:gd name="T24" fmla="*/ 5 w 6"/>
                  <a:gd name="T25" fmla="*/ 6 h 22"/>
                  <a:gd name="T26" fmla="*/ 6 w 6"/>
                  <a:gd name="T27" fmla="*/ 6 h 22"/>
                  <a:gd name="T28" fmla="*/ 6 w 6"/>
                  <a:gd name="T29" fmla="*/ 5 h 22"/>
                  <a:gd name="T30" fmla="*/ 6 w 6"/>
                  <a:gd name="T31" fmla="*/ 6 h 22"/>
                  <a:gd name="T32" fmla="*/ 6 w 6"/>
                  <a:gd name="T33" fmla="*/ 3 h 22"/>
                  <a:gd name="T34" fmla="*/ 5 w 6"/>
                  <a:gd name="T35" fmla="*/ 1 h 22"/>
                  <a:gd name="T36" fmla="*/ 3 w 6"/>
                  <a:gd name="T37" fmla="*/ 0 h 22"/>
                  <a:gd name="T38" fmla="*/ 0 w 6"/>
                  <a:gd name="T39" fmla="*/ 1 h 22"/>
                  <a:gd name="T40" fmla="*/ 3 w 6"/>
                  <a:gd name="T41" fmla="*/ 0 h 22"/>
                  <a:gd name="T42" fmla="*/ 5 w 6"/>
                  <a:gd name="T43" fmla="*/ 1 h 22"/>
                  <a:gd name="T44" fmla="*/ 3 w 6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22">
                    <a:moveTo>
                      <a:pt x="3" y="15"/>
                    </a:move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0"/>
                      <a:pt x="2" y="19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5" y="1"/>
                    </a:moveTo>
                    <a:cubicBezTo>
                      <a:pt x="6" y="1"/>
                      <a:pt x="6" y="2"/>
                      <a:pt x="6" y="3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3"/>
                    </a:cubicBezTo>
                    <a:cubicBezTo>
                      <a:pt x="6" y="2"/>
                      <a:pt x="6" y="1"/>
                      <a:pt x="5" y="1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2" name="Freeform 10265"/>
              <p:cNvSpPr>
                <a:spLocks/>
              </p:cNvSpPr>
              <p:nvPr/>
            </p:nvSpPr>
            <p:spPr bwMode="auto">
              <a:xfrm>
                <a:off x="69" y="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3" name="Freeform 10266"/>
              <p:cNvSpPr>
                <a:spLocks noEditPoints="1"/>
              </p:cNvSpPr>
              <p:nvPr/>
            </p:nvSpPr>
            <p:spPr bwMode="auto">
              <a:xfrm>
                <a:off x="62" y="3804"/>
                <a:ext cx="14" cy="41"/>
              </a:xfrm>
              <a:custGeom>
                <a:avLst/>
                <a:gdLst>
                  <a:gd name="T0" fmla="*/ 1 w 6"/>
                  <a:gd name="T1" fmla="*/ 16 h 17"/>
                  <a:gd name="T2" fmla="*/ 0 w 6"/>
                  <a:gd name="T3" fmla="*/ 17 h 17"/>
                  <a:gd name="T4" fmla="*/ 0 w 6"/>
                  <a:gd name="T5" fmla="*/ 17 h 17"/>
                  <a:gd name="T6" fmla="*/ 1 w 6"/>
                  <a:gd name="T7" fmla="*/ 17 h 17"/>
                  <a:gd name="T8" fmla="*/ 1 w 6"/>
                  <a:gd name="T9" fmla="*/ 16 h 17"/>
                  <a:gd name="T10" fmla="*/ 1 w 6"/>
                  <a:gd name="T11" fmla="*/ 16 h 17"/>
                  <a:gd name="T12" fmla="*/ 5 w 6"/>
                  <a:gd name="T13" fmla="*/ 0 h 17"/>
                  <a:gd name="T14" fmla="*/ 5 w 6"/>
                  <a:gd name="T15" fmla="*/ 0 h 17"/>
                  <a:gd name="T16" fmla="*/ 2 w 6"/>
                  <a:gd name="T17" fmla="*/ 10 h 17"/>
                  <a:gd name="T18" fmla="*/ 3 w 6"/>
                  <a:gd name="T19" fmla="*/ 10 h 17"/>
                  <a:gd name="T20" fmla="*/ 3 w 6"/>
                  <a:gd name="T21" fmla="*/ 9 h 17"/>
                  <a:gd name="T22" fmla="*/ 3 w 6"/>
                  <a:gd name="T23" fmla="*/ 9 h 17"/>
                  <a:gd name="T24" fmla="*/ 5 w 6"/>
                  <a:gd name="T25" fmla="*/ 3 h 17"/>
                  <a:gd name="T26" fmla="*/ 6 w 6"/>
                  <a:gd name="T27" fmla="*/ 0 h 17"/>
                  <a:gd name="T28" fmla="*/ 6 w 6"/>
                  <a:gd name="T29" fmla="*/ 0 h 17"/>
                  <a:gd name="T30" fmla="*/ 5 w 6"/>
                  <a:gd name="T3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7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4" name="Freeform 10267"/>
              <p:cNvSpPr>
                <a:spLocks/>
              </p:cNvSpPr>
              <p:nvPr/>
            </p:nvSpPr>
            <p:spPr bwMode="auto">
              <a:xfrm>
                <a:off x="62" y="3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5" name="Freeform 10268"/>
              <p:cNvSpPr>
                <a:spLocks noEditPoints="1"/>
              </p:cNvSpPr>
              <p:nvPr/>
            </p:nvSpPr>
            <p:spPr bwMode="auto">
              <a:xfrm>
                <a:off x="26" y="3868"/>
                <a:ext cx="29" cy="47"/>
              </a:xfrm>
              <a:custGeom>
                <a:avLst/>
                <a:gdLst>
                  <a:gd name="T0" fmla="*/ 7 w 12"/>
                  <a:gd name="T1" fmla="*/ 16 h 20"/>
                  <a:gd name="T2" fmla="*/ 7 w 12"/>
                  <a:gd name="T3" fmla="*/ 18 h 20"/>
                  <a:gd name="T4" fmla="*/ 7 w 12"/>
                  <a:gd name="T5" fmla="*/ 18 h 20"/>
                  <a:gd name="T6" fmla="*/ 7 w 12"/>
                  <a:gd name="T7" fmla="*/ 19 h 20"/>
                  <a:gd name="T8" fmla="*/ 7 w 12"/>
                  <a:gd name="T9" fmla="*/ 20 h 20"/>
                  <a:gd name="T10" fmla="*/ 7 w 12"/>
                  <a:gd name="T11" fmla="*/ 20 h 20"/>
                  <a:gd name="T12" fmla="*/ 7 w 12"/>
                  <a:gd name="T13" fmla="*/ 20 h 20"/>
                  <a:gd name="T14" fmla="*/ 7 w 12"/>
                  <a:gd name="T15" fmla="*/ 19 h 20"/>
                  <a:gd name="T16" fmla="*/ 7 w 12"/>
                  <a:gd name="T17" fmla="*/ 19 h 20"/>
                  <a:gd name="T18" fmla="*/ 8 w 12"/>
                  <a:gd name="T19" fmla="*/ 16 h 20"/>
                  <a:gd name="T20" fmla="*/ 7 w 12"/>
                  <a:gd name="T21" fmla="*/ 16 h 20"/>
                  <a:gd name="T22" fmla="*/ 8 w 12"/>
                  <a:gd name="T23" fmla="*/ 16 h 20"/>
                  <a:gd name="T24" fmla="*/ 8 w 12"/>
                  <a:gd name="T25" fmla="*/ 16 h 20"/>
                  <a:gd name="T26" fmla="*/ 8 w 12"/>
                  <a:gd name="T27" fmla="*/ 16 h 20"/>
                  <a:gd name="T28" fmla="*/ 8 w 12"/>
                  <a:gd name="T29" fmla="*/ 16 h 20"/>
                  <a:gd name="T30" fmla="*/ 8 w 12"/>
                  <a:gd name="T31" fmla="*/ 16 h 20"/>
                  <a:gd name="T32" fmla="*/ 2 w 12"/>
                  <a:gd name="T33" fmla="*/ 14 h 20"/>
                  <a:gd name="T34" fmla="*/ 1 w 12"/>
                  <a:gd name="T35" fmla="*/ 15 h 20"/>
                  <a:gd name="T36" fmla="*/ 0 w 12"/>
                  <a:gd name="T37" fmla="*/ 16 h 20"/>
                  <a:gd name="T38" fmla="*/ 1 w 12"/>
                  <a:gd name="T39" fmla="*/ 16 h 20"/>
                  <a:gd name="T40" fmla="*/ 2 w 12"/>
                  <a:gd name="T41" fmla="*/ 14 h 20"/>
                  <a:gd name="T42" fmla="*/ 2 w 12"/>
                  <a:gd name="T43" fmla="*/ 14 h 20"/>
                  <a:gd name="T44" fmla="*/ 3 w 12"/>
                  <a:gd name="T45" fmla="*/ 12 h 20"/>
                  <a:gd name="T46" fmla="*/ 2 w 12"/>
                  <a:gd name="T47" fmla="*/ 13 h 20"/>
                  <a:gd name="T48" fmla="*/ 3 w 12"/>
                  <a:gd name="T49" fmla="*/ 13 h 20"/>
                  <a:gd name="T50" fmla="*/ 3 w 12"/>
                  <a:gd name="T51" fmla="*/ 13 h 20"/>
                  <a:gd name="T52" fmla="*/ 3 w 12"/>
                  <a:gd name="T53" fmla="*/ 12 h 20"/>
                  <a:gd name="T54" fmla="*/ 12 w 12"/>
                  <a:gd name="T55" fmla="*/ 1 h 20"/>
                  <a:gd name="T56" fmla="*/ 11 w 12"/>
                  <a:gd name="T57" fmla="*/ 6 h 20"/>
                  <a:gd name="T58" fmla="*/ 11 w 12"/>
                  <a:gd name="T59" fmla="*/ 6 h 20"/>
                  <a:gd name="T60" fmla="*/ 12 w 12"/>
                  <a:gd name="T61" fmla="*/ 1 h 20"/>
                  <a:gd name="T62" fmla="*/ 12 w 12"/>
                  <a:gd name="T63" fmla="*/ 1 h 20"/>
                  <a:gd name="T64" fmla="*/ 10 w 12"/>
                  <a:gd name="T65" fmla="*/ 0 h 20"/>
                  <a:gd name="T66" fmla="*/ 8 w 12"/>
                  <a:gd name="T67" fmla="*/ 4 h 20"/>
                  <a:gd name="T68" fmla="*/ 8 w 12"/>
                  <a:gd name="T69" fmla="*/ 4 h 20"/>
                  <a:gd name="T70" fmla="*/ 8 w 12"/>
                  <a:gd name="T71" fmla="*/ 4 h 20"/>
                  <a:gd name="T72" fmla="*/ 10 w 12"/>
                  <a:gd name="T73" fmla="*/ 2 h 20"/>
                  <a:gd name="T74" fmla="*/ 10 w 12"/>
                  <a:gd name="T75" fmla="*/ 0 h 20"/>
                  <a:gd name="T76" fmla="*/ 10 w 12"/>
                  <a:gd name="T7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" h="20">
                    <a:moveTo>
                      <a:pt x="7" y="16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moveTo>
                      <a:pt x="8" y="16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2" y="14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moveTo>
                      <a:pt x="3" y="12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moveTo>
                      <a:pt x="12" y="1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4"/>
                      <a:pt x="12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0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6" name="Freeform 10269"/>
              <p:cNvSpPr>
                <a:spLocks noEditPoints="1"/>
              </p:cNvSpPr>
              <p:nvPr/>
            </p:nvSpPr>
            <p:spPr bwMode="auto">
              <a:xfrm>
                <a:off x="26" y="3845"/>
                <a:ext cx="50" cy="61"/>
              </a:xfrm>
              <a:custGeom>
                <a:avLst/>
                <a:gdLst>
                  <a:gd name="T0" fmla="*/ 0 w 21"/>
                  <a:gd name="T1" fmla="*/ 26 h 26"/>
                  <a:gd name="T2" fmla="*/ 0 w 21"/>
                  <a:gd name="T3" fmla="*/ 26 h 26"/>
                  <a:gd name="T4" fmla="*/ 0 w 21"/>
                  <a:gd name="T5" fmla="*/ 26 h 26"/>
                  <a:gd name="T6" fmla="*/ 0 w 21"/>
                  <a:gd name="T7" fmla="*/ 26 h 26"/>
                  <a:gd name="T8" fmla="*/ 1 w 21"/>
                  <a:gd name="T9" fmla="*/ 26 h 26"/>
                  <a:gd name="T10" fmla="*/ 0 w 21"/>
                  <a:gd name="T11" fmla="*/ 26 h 26"/>
                  <a:gd name="T12" fmla="*/ 8 w 21"/>
                  <a:gd name="T13" fmla="*/ 26 h 26"/>
                  <a:gd name="T14" fmla="*/ 7 w 21"/>
                  <a:gd name="T15" fmla="*/ 26 h 26"/>
                  <a:gd name="T16" fmla="*/ 8 w 21"/>
                  <a:gd name="T17" fmla="*/ 26 h 26"/>
                  <a:gd name="T18" fmla="*/ 8 w 21"/>
                  <a:gd name="T19" fmla="*/ 26 h 26"/>
                  <a:gd name="T20" fmla="*/ 8 w 21"/>
                  <a:gd name="T21" fmla="*/ 26 h 26"/>
                  <a:gd name="T22" fmla="*/ 2 w 21"/>
                  <a:gd name="T23" fmla="*/ 23 h 26"/>
                  <a:gd name="T24" fmla="*/ 2 w 21"/>
                  <a:gd name="T25" fmla="*/ 24 h 26"/>
                  <a:gd name="T26" fmla="*/ 2 w 21"/>
                  <a:gd name="T27" fmla="*/ 24 h 26"/>
                  <a:gd name="T28" fmla="*/ 3 w 21"/>
                  <a:gd name="T29" fmla="*/ 23 h 26"/>
                  <a:gd name="T30" fmla="*/ 2 w 21"/>
                  <a:gd name="T31" fmla="*/ 23 h 26"/>
                  <a:gd name="T32" fmla="*/ 11 w 21"/>
                  <a:gd name="T33" fmla="*/ 16 h 26"/>
                  <a:gd name="T34" fmla="*/ 10 w 21"/>
                  <a:gd name="T35" fmla="*/ 16 h 26"/>
                  <a:gd name="T36" fmla="*/ 8 w 21"/>
                  <a:gd name="T37" fmla="*/ 24 h 26"/>
                  <a:gd name="T38" fmla="*/ 8 w 21"/>
                  <a:gd name="T39" fmla="*/ 26 h 26"/>
                  <a:gd name="T40" fmla="*/ 8 w 21"/>
                  <a:gd name="T41" fmla="*/ 26 h 26"/>
                  <a:gd name="T42" fmla="*/ 11 w 21"/>
                  <a:gd name="T43" fmla="*/ 16 h 26"/>
                  <a:gd name="T44" fmla="*/ 11 w 21"/>
                  <a:gd name="T45" fmla="*/ 16 h 26"/>
                  <a:gd name="T46" fmla="*/ 8 w 21"/>
                  <a:gd name="T47" fmla="*/ 14 h 26"/>
                  <a:gd name="T48" fmla="*/ 3 w 21"/>
                  <a:gd name="T49" fmla="*/ 21 h 26"/>
                  <a:gd name="T50" fmla="*/ 3 w 21"/>
                  <a:gd name="T51" fmla="*/ 22 h 26"/>
                  <a:gd name="T52" fmla="*/ 3 w 21"/>
                  <a:gd name="T53" fmla="*/ 23 h 26"/>
                  <a:gd name="T54" fmla="*/ 8 w 21"/>
                  <a:gd name="T55" fmla="*/ 14 h 26"/>
                  <a:gd name="T56" fmla="*/ 8 w 21"/>
                  <a:gd name="T57" fmla="*/ 14 h 26"/>
                  <a:gd name="T58" fmla="*/ 16 w 21"/>
                  <a:gd name="T59" fmla="*/ 0 h 26"/>
                  <a:gd name="T60" fmla="*/ 19 w 21"/>
                  <a:gd name="T61" fmla="*/ 1 h 26"/>
                  <a:gd name="T62" fmla="*/ 21 w 21"/>
                  <a:gd name="T63" fmla="*/ 2 h 26"/>
                  <a:gd name="T64" fmla="*/ 16 w 21"/>
                  <a:gd name="T65" fmla="*/ 0 h 26"/>
                  <a:gd name="T66" fmla="*/ 16 w 21"/>
                  <a:gd name="T67" fmla="*/ 0 h 26"/>
                  <a:gd name="T68" fmla="*/ 16 w 21"/>
                  <a:gd name="T69" fmla="*/ 0 h 26"/>
                  <a:gd name="T70" fmla="*/ 16 w 21"/>
                  <a:gd name="T71" fmla="*/ 0 h 26"/>
                  <a:gd name="T72" fmla="*/ 16 w 21"/>
                  <a:gd name="T73" fmla="*/ 0 h 26"/>
                  <a:gd name="T74" fmla="*/ 16 w 21"/>
                  <a:gd name="T75" fmla="*/ 0 h 26"/>
                  <a:gd name="T76" fmla="*/ 16 w 21"/>
                  <a:gd name="T77" fmla="*/ 0 h 26"/>
                  <a:gd name="T78" fmla="*/ 16 w 21"/>
                  <a:gd name="T79" fmla="*/ 0 h 26"/>
                  <a:gd name="T80" fmla="*/ 15 w 21"/>
                  <a:gd name="T81" fmla="*/ 0 h 26"/>
                  <a:gd name="T82" fmla="*/ 14 w 21"/>
                  <a:gd name="T83" fmla="*/ 4 h 26"/>
                  <a:gd name="T84" fmla="*/ 13 w 21"/>
                  <a:gd name="T85" fmla="*/ 6 h 26"/>
                  <a:gd name="T86" fmla="*/ 10 w 21"/>
                  <a:gd name="T87" fmla="*/ 10 h 26"/>
                  <a:gd name="T88" fmla="*/ 10 w 21"/>
                  <a:gd name="T89" fmla="*/ 10 h 26"/>
                  <a:gd name="T90" fmla="*/ 14 w 21"/>
                  <a:gd name="T91" fmla="*/ 4 h 26"/>
                  <a:gd name="T92" fmla="*/ 12 w 21"/>
                  <a:gd name="T93" fmla="*/ 11 h 26"/>
                  <a:gd name="T94" fmla="*/ 12 w 21"/>
                  <a:gd name="T95" fmla="*/ 11 h 26"/>
                  <a:gd name="T96" fmla="*/ 14 w 21"/>
                  <a:gd name="T97" fmla="*/ 4 h 26"/>
                  <a:gd name="T98" fmla="*/ 16 w 21"/>
                  <a:gd name="T99" fmla="*/ 1 h 26"/>
                  <a:gd name="T100" fmla="*/ 17 w 21"/>
                  <a:gd name="T101" fmla="*/ 0 h 26"/>
                  <a:gd name="T102" fmla="*/ 16 w 21"/>
                  <a:gd name="T103" fmla="*/ 0 h 26"/>
                  <a:gd name="T104" fmla="*/ 15 w 21"/>
                  <a:gd name="T105" fmla="*/ 2 h 26"/>
                  <a:gd name="T106" fmla="*/ 15 w 21"/>
                  <a:gd name="T107" fmla="*/ 3 h 26"/>
                  <a:gd name="T108" fmla="*/ 16 w 21"/>
                  <a:gd name="T109" fmla="*/ 0 h 26"/>
                  <a:gd name="T110" fmla="*/ 15 w 21"/>
                  <a:gd name="T1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6"/>
                      <a:pt x="0" y="26"/>
                      <a:pt x="0" y="26"/>
                    </a:cubicBezTo>
                    <a:moveTo>
                      <a:pt x="8" y="26"/>
                    </a:move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moveTo>
                      <a:pt x="2" y="23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moveTo>
                      <a:pt x="11" y="16"/>
                    </a:moveTo>
                    <a:cubicBezTo>
                      <a:pt x="10" y="16"/>
                      <a:pt x="10" y="16"/>
                      <a:pt x="10" y="16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2"/>
                      <a:pt x="10" y="19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moveTo>
                      <a:pt x="8" y="14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moveTo>
                      <a:pt x="16" y="0"/>
                    </a:moveTo>
                    <a:cubicBezTo>
                      <a:pt x="17" y="0"/>
                      <a:pt x="18" y="1"/>
                      <a:pt x="19" y="1"/>
                    </a:cubicBezTo>
                    <a:cubicBezTo>
                      <a:pt x="20" y="1"/>
                      <a:pt x="20" y="2"/>
                      <a:pt x="21" y="2"/>
                    </a:cubicBezTo>
                    <a:cubicBezTo>
                      <a:pt x="19" y="1"/>
                      <a:pt x="17" y="0"/>
                      <a:pt x="16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15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9"/>
                      <a:pt x="14" y="6"/>
                      <a:pt x="14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7" name="Freeform 10270"/>
              <p:cNvSpPr>
                <a:spLocks/>
              </p:cNvSpPr>
              <p:nvPr/>
            </p:nvSpPr>
            <p:spPr bwMode="auto">
              <a:xfrm>
                <a:off x="78" y="384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8" name="Freeform 10271"/>
              <p:cNvSpPr>
                <a:spLocks/>
              </p:cNvSpPr>
              <p:nvPr/>
            </p:nvSpPr>
            <p:spPr bwMode="auto">
              <a:xfrm>
                <a:off x="76" y="384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9" name="Freeform 10272"/>
              <p:cNvSpPr>
                <a:spLocks noEditPoints="1"/>
              </p:cNvSpPr>
              <p:nvPr/>
            </p:nvSpPr>
            <p:spPr bwMode="auto">
              <a:xfrm>
                <a:off x="-583" y="3852"/>
                <a:ext cx="33" cy="68"/>
              </a:xfrm>
              <a:custGeom>
                <a:avLst/>
                <a:gdLst>
                  <a:gd name="T0" fmla="*/ 0 w 14"/>
                  <a:gd name="T1" fmla="*/ 27 h 29"/>
                  <a:gd name="T2" fmla="*/ 0 w 14"/>
                  <a:gd name="T3" fmla="*/ 29 h 29"/>
                  <a:gd name="T4" fmla="*/ 0 w 14"/>
                  <a:gd name="T5" fmla="*/ 28 h 29"/>
                  <a:gd name="T6" fmla="*/ 0 w 14"/>
                  <a:gd name="T7" fmla="*/ 27 h 29"/>
                  <a:gd name="T8" fmla="*/ 4 w 14"/>
                  <a:gd name="T9" fmla="*/ 17 h 29"/>
                  <a:gd name="T10" fmla="*/ 1 w 14"/>
                  <a:gd name="T11" fmla="*/ 24 h 29"/>
                  <a:gd name="T12" fmla="*/ 1 w 14"/>
                  <a:gd name="T13" fmla="*/ 24 h 29"/>
                  <a:gd name="T14" fmla="*/ 0 w 14"/>
                  <a:gd name="T15" fmla="*/ 27 h 29"/>
                  <a:gd name="T16" fmla="*/ 0 w 14"/>
                  <a:gd name="T17" fmla="*/ 27 h 29"/>
                  <a:gd name="T18" fmla="*/ 0 w 14"/>
                  <a:gd name="T19" fmla="*/ 25 h 29"/>
                  <a:gd name="T20" fmla="*/ 4 w 14"/>
                  <a:gd name="T21" fmla="*/ 17 h 29"/>
                  <a:gd name="T22" fmla="*/ 4 w 14"/>
                  <a:gd name="T23" fmla="*/ 17 h 29"/>
                  <a:gd name="T24" fmla="*/ 5 w 14"/>
                  <a:gd name="T25" fmla="*/ 16 h 29"/>
                  <a:gd name="T26" fmla="*/ 5 w 14"/>
                  <a:gd name="T27" fmla="*/ 16 h 29"/>
                  <a:gd name="T28" fmla="*/ 5 w 14"/>
                  <a:gd name="T29" fmla="*/ 16 h 29"/>
                  <a:gd name="T30" fmla="*/ 5 w 14"/>
                  <a:gd name="T31" fmla="*/ 16 h 29"/>
                  <a:gd name="T32" fmla="*/ 5 w 14"/>
                  <a:gd name="T33" fmla="*/ 16 h 29"/>
                  <a:gd name="T34" fmla="*/ 9 w 14"/>
                  <a:gd name="T35" fmla="*/ 9 h 29"/>
                  <a:gd name="T36" fmla="*/ 5 w 14"/>
                  <a:gd name="T37" fmla="*/ 15 h 29"/>
                  <a:gd name="T38" fmla="*/ 5 w 14"/>
                  <a:gd name="T39" fmla="*/ 15 h 29"/>
                  <a:gd name="T40" fmla="*/ 9 w 14"/>
                  <a:gd name="T41" fmla="*/ 9 h 29"/>
                  <a:gd name="T42" fmla="*/ 9 w 14"/>
                  <a:gd name="T43" fmla="*/ 9 h 29"/>
                  <a:gd name="T44" fmla="*/ 10 w 14"/>
                  <a:gd name="T45" fmla="*/ 6 h 29"/>
                  <a:gd name="T46" fmla="*/ 10 w 14"/>
                  <a:gd name="T47" fmla="*/ 6 h 29"/>
                  <a:gd name="T48" fmla="*/ 10 w 14"/>
                  <a:gd name="T49" fmla="*/ 7 h 29"/>
                  <a:gd name="T50" fmla="*/ 10 w 14"/>
                  <a:gd name="T51" fmla="*/ 6 h 29"/>
                  <a:gd name="T52" fmla="*/ 10 w 14"/>
                  <a:gd name="T53" fmla="*/ 6 h 29"/>
                  <a:gd name="T54" fmla="*/ 14 w 14"/>
                  <a:gd name="T55" fmla="*/ 0 h 29"/>
                  <a:gd name="T56" fmla="*/ 10 w 14"/>
                  <a:gd name="T57" fmla="*/ 5 h 29"/>
                  <a:gd name="T58" fmla="*/ 10 w 14"/>
                  <a:gd name="T59" fmla="*/ 5 h 29"/>
                  <a:gd name="T60" fmla="*/ 14 w 14"/>
                  <a:gd name="T6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29">
                    <a:moveTo>
                      <a:pt x="0" y="27"/>
                    </a:moveTo>
                    <a:cubicBezTo>
                      <a:pt x="0" y="28"/>
                      <a:pt x="0" y="29"/>
                      <a:pt x="0" y="29"/>
                    </a:cubicBezTo>
                    <a:cubicBezTo>
                      <a:pt x="0" y="29"/>
                      <a:pt x="0" y="28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4" y="17"/>
                    </a:moveTo>
                    <a:cubicBezTo>
                      <a:pt x="3" y="19"/>
                      <a:pt x="2" y="21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0" y="25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6"/>
                      <a:pt x="0" y="26"/>
                      <a:pt x="0" y="25"/>
                    </a:cubicBezTo>
                    <a:cubicBezTo>
                      <a:pt x="2" y="22"/>
                      <a:pt x="3" y="20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moveTo>
                      <a:pt x="9" y="9"/>
                    </a:moveTo>
                    <a:cubicBezTo>
                      <a:pt x="7" y="11"/>
                      <a:pt x="6" y="13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7" y="11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4" y="0"/>
                    </a:moveTo>
                    <a:cubicBezTo>
                      <a:pt x="12" y="2"/>
                      <a:pt x="11" y="3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3"/>
                      <a:pt x="13" y="2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0" name="Freeform 10273"/>
              <p:cNvSpPr>
                <a:spLocks noEditPoints="1"/>
              </p:cNvSpPr>
              <p:nvPr/>
            </p:nvSpPr>
            <p:spPr bwMode="auto">
              <a:xfrm>
                <a:off x="-583" y="3863"/>
                <a:ext cx="23" cy="55"/>
              </a:xfrm>
              <a:custGeom>
                <a:avLst/>
                <a:gdLst>
                  <a:gd name="T0" fmla="*/ 0 w 10"/>
                  <a:gd name="T1" fmla="*/ 22 h 23"/>
                  <a:gd name="T2" fmla="*/ 0 w 10"/>
                  <a:gd name="T3" fmla="*/ 22 h 23"/>
                  <a:gd name="T4" fmla="*/ 0 w 10"/>
                  <a:gd name="T5" fmla="*/ 23 h 23"/>
                  <a:gd name="T6" fmla="*/ 0 w 10"/>
                  <a:gd name="T7" fmla="*/ 22 h 23"/>
                  <a:gd name="T8" fmla="*/ 0 w 10"/>
                  <a:gd name="T9" fmla="*/ 22 h 23"/>
                  <a:gd name="T10" fmla="*/ 5 w 10"/>
                  <a:gd name="T11" fmla="*/ 11 h 23"/>
                  <a:gd name="T12" fmla="*/ 4 w 10"/>
                  <a:gd name="T13" fmla="*/ 12 h 23"/>
                  <a:gd name="T14" fmla="*/ 4 w 10"/>
                  <a:gd name="T15" fmla="*/ 12 h 23"/>
                  <a:gd name="T16" fmla="*/ 5 w 10"/>
                  <a:gd name="T17" fmla="*/ 11 h 23"/>
                  <a:gd name="T18" fmla="*/ 5 w 10"/>
                  <a:gd name="T19" fmla="*/ 11 h 23"/>
                  <a:gd name="T20" fmla="*/ 5 w 10"/>
                  <a:gd name="T21" fmla="*/ 10 h 23"/>
                  <a:gd name="T22" fmla="*/ 5 w 10"/>
                  <a:gd name="T23" fmla="*/ 11 h 23"/>
                  <a:gd name="T24" fmla="*/ 5 w 10"/>
                  <a:gd name="T25" fmla="*/ 11 h 23"/>
                  <a:gd name="T26" fmla="*/ 5 w 10"/>
                  <a:gd name="T27" fmla="*/ 10 h 23"/>
                  <a:gd name="T28" fmla="*/ 5 w 10"/>
                  <a:gd name="T29" fmla="*/ 10 h 23"/>
                  <a:gd name="T30" fmla="*/ 10 w 10"/>
                  <a:gd name="T31" fmla="*/ 1 h 23"/>
                  <a:gd name="T32" fmla="*/ 9 w 10"/>
                  <a:gd name="T33" fmla="*/ 4 h 23"/>
                  <a:gd name="T34" fmla="*/ 9 w 10"/>
                  <a:gd name="T35" fmla="*/ 4 h 23"/>
                  <a:gd name="T36" fmla="*/ 10 w 10"/>
                  <a:gd name="T37" fmla="*/ 2 h 23"/>
                  <a:gd name="T38" fmla="*/ 10 w 10"/>
                  <a:gd name="T39" fmla="*/ 1 h 23"/>
                  <a:gd name="T40" fmla="*/ 10 w 10"/>
                  <a:gd name="T41" fmla="*/ 0 h 23"/>
                  <a:gd name="T42" fmla="*/ 10 w 10"/>
                  <a:gd name="T43" fmla="*/ 1 h 23"/>
                  <a:gd name="T44" fmla="*/ 10 w 10"/>
                  <a:gd name="T45" fmla="*/ 1 h 23"/>
                  <a:gd name="T46" fmla="*/ 10 w 10"/>
                  <a:gd name="T47" fmla="*/ 0 h 23"/>
                  <a:gd name="T48" fmla="*/ 10 w 10"/>
                  <a:gd name="T4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3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moveTo>
                      <a:pt x="5" y="11"/>
                    </a:move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moveTo>
                      <a:pt x="5" y="10"/>
                    </a:move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0" y="1"/>
                    </a:move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moveTo>
                      <a:pt x="10" y="0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1" name="Freeform 10274"/>
              <p:cNvSpPr>
                <a:spLocks noEditPoints="1"/>
              </p:cNvSpPr>
              <p:nvPr/>
            </p:nvSpPr>
            <p:spPr bwMode="auto">
              <a:xfrm>
                <a:off x="71" y="3852"/>
                <a:ext cx="14" cy="70"/>
              </a:xfrm>
              <a:custGeom>
                <a:avLst/>
                <a:gdLst>
                  <a:gd name="T0" fmla="*/ 0 w 6"/>
                  <a:gd name="T1" fmla="*/ 30 h 30"/>
                  <a:gd name="T2" fmla="*/ 0 w 6"/>
                  <a:gd name="T3" fmla="*/ 30 h 30"/>
                  <a:gd name="T4" fmla="*/ 0 w 6"/>
                  <a:gd name="T5" fmla="*/ 30 h 30"/>
                  <a:gd name="T6" fmla="*/ 0 w 6"/>
                  <a:gd name="T7" fmla="*/ 30 h 30"/>
                  <a:gd name="T8" fmla="*/ 0 w 6"/>
                  <a:gd name="T9" fmla="*/ 30 h 30"/>
                  <a:gd name="T10" fmla="*/ 0 w 6"/>
                  <a:gd name="T11" fmla="*/ 30 h 30"/>
                  <a:gd name="T12" fmla="*/ 0 w 6"/>
                  <a:gd name="T13" fmla="*/ 30 h 30"/>
                  <a:gd name="T14" fmla="*/ 0 w 6"/>
                  <a:gd name="T15" fmla="*/ 30 h 30"/>
                  <a:gd name="T16" fmla="*/ 4 w 6"/>
                  <a:gd name="T17" fmla="*/ 5 h 30"/>
                  <a:gd name="T18" fmla="*/ 4 w 6"/>
                  <a:gd name="T19" fmla="*/ 5 h 30"/>
                  <a:gd name="T20" fmla="*/ 2 w 6"/>
                  <a:gd name="T21" fmla="*/ 19 h 30"/>
                  <a:gd name="T22" fmla="*/ 2 w 6"/>
                  <a:gd name="T23" fmla="*/ 19 h 30"/>
                  <a:gd name="T24" fmla="*/ 4 w 6"/>
                  <a:gd name="T25" fmla="*/ 5 h 30"/>
                  <a:gd name="T26" fmla="*/ 4 w 6"/>
                  <a:gd name="T27" fmla="*/ 0 h 30"/>
                  <a:gd name="T28" fmla="*/ 4 w 6"/>
                  <a:gd name="T29" fmla="*/ 1 h 30"/>
                  <a:gd name="T30" fmla="*/ 4 w 6"/>
                  <a:gd name="T31" fmla="*/ 3 h 30"/>
                  <a:gd name="T32" fmla="*/ 4 w 6"/>
                  <a:gd name="T33" fmla="*/ 4 h 30"/>
                  <a:gd name="T34" fmla="*/ 4 w 6"/>
                  <a:gd name="T35" fmla="*/ 4 h 30"/>
                  <a:gd name="T36" fmla="*/ 4 w 6"/>
                  <a:gd name="T37" fmla="*/ 2 h 30"/>
                  <a:gd name="T38" fmla="*/ 4 w 6"/>
                  <a:gd name="T39" fmla="*/ 1 h 30"/>
                  <a:gd name="T40" fmla="*/ 4 w 6"/>
                  <a:gd name="T41" fmla="*/ 0 h 30"/>
                  <a:gd name="T42" fmla="*/ 4 w 6"/>
                  <a:gd name="T43" fmla="*/ 0 h 30"/>
                  <a:gd name="T44" fmla="*/ 4 w 6"/>
                  <a:gd name="T45" fmla="*/ 0 h 30"/>
                  <a:gd name="T46" fmla="*/ 4 w 6"/>
                  <a:gd name="T47" fmla="*/ 0 h 30"/>
                  <a:gd name="T48" fmla="*/ 4 w 6"/>
                  <a:gd name="T49" fmla="*/ 0 h 30"/>
                  <a:gd name="T50" fmla="*/ 4 w 6"/>
                  <a:gd name="T51" fmla="*/ 0 h 30"/>
                  <a:gd name="T52" fmla="*/ 4 w 6"/>
                  <a:gd name="T53" fmla="*/ 0 h 30"/>
                  <a:gd name="T54" fmla="*/ 6 w 6"/>
                  <a:gd name="T55" fmla="*/ 0 h 30"/>
                  <a:gd name="T56" fmla="*/ 4 w 6"/>
                  <a:gd name="T5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2" name="Freeform 10275"/>
              <p:cNvSpPr>
                <a:spLocks noEditPoints="1"/>
              </p:cNvSpPr>
              <p:nvPr/>
            </p:nvSpPr>
            <p:spPr bwMode="auto">
              <a:xfrm>
                <a:off x="71" y="3852"/>
                <a:ext cx="10" cy="70"/>
              </a:xfrm>
              <a:custGeom>
                <a:avLst/>
                <a:gdLst>
                  <a:gd name="T0" fmla="*/ 0 w 4"/>
                  <a:gd name="T1" fmla="*/ 30 h 30"/>
                  <a:gd name="T2" fmla="*/ 0 w 4"/>
                  <a:gd name="T3" fmla="*/ 30 h 30"/>
                  <a:gd name="T4" fmla="*/ 0 w 4"/>
                  <a:gd name="T5" fmla="*/ 30 h 30"/>
                  <a:gd name="T6" fmla="*/ 0 w 4"/>
                  <a:gd name="T7" fmla="*/ 30 h 30"/>
                  <a:gd name="T8" fmla="*/ 2 w 4"/>
                  <a:gd name="T9" fmla="*/ 19 h 30"/>
                  <a:gd name="T10" fmla="*/ 1 w 4"/>
                  <a:gd name="T11" fmla="*/ 20 h 30"/>
                  <a:gd name="T12" fmla="*/ 0 w 4"/>
                  <a:gd name="T13" fmla="*/ 29 h 30"/>
                  <a:gd name="T14" fmla="*/ 0 w 4"/>
                  <a:gd name="T15" fmla="*/ 29 h 30"/>
                  <a:gd name="T16" fmla="*/ 0 w 4"/>
                  <a:gd name="T17" fmla="*/ 29 h 30"/>
                  <a:gd name="T18" fmla="*/ 0 w 4"/>
                  <a:gd name="T19" fmla="*/ 29 h 30"/>
                  <a:gd name="T20" fmla="*/ 0 w 4"/>
                  <a:gd name="T21" fmla="*/ 30 h 30"/>
                  <a:gd name="T22" fmla="*/ 0 w 4"/>
                  <a:gd name="T23" fmla="*/ 30 h 30"/>
                  <a:gd name="T24" fmla="*/ 0 w 4"/>
                  <a:gd name="T25" fmla="*/ 30 h 30"/>
                  <a:gd name="T26" fmla="*/ 0 w 4"/>
                  <a:gd name="T27" fmla="*/ 30 h 30"/>
                  <a:gd name="T28" fmla="*/ 0 w 4"/>
                  <a:gd name="T29" fmla="*/ 28 h 30"/>
                  <a:gd name="T30" fmla="*/ 2 w 4"/>
                  <a:gd name="T31" fmla="*/ 20 h 30"/>
                  <a:gd name="T32" fmla="*/ 2 w 4"/>
                  <a:gd name="T33" fmla="*/ 19 h 30"/>
                  <a:gd name="T34" fmla="*/ 2 w 4"/>
                  <a:gd name="T35" fmla="*/ 19 h 30"/>
                  <a:gd name="T36" fmla="*/ 4 w 4"/>
                  <a:gd name="T37" fmla="*/ 4 h 30"/>
                  <a:gd name="T38" fmla="*/ 4 w 4"/>
                  <a:gd name="T39" fmla="*/ 5 h 30"/>
                  <a:gd name="T40" fmla="*/ 4 w 4"/>
                  <a:gd name="T41" fmla="*/ 5 h 30"/>
                  <a:gd name="T42" fmla="*/ 4 w 4"/>
                  <a:gd name="T43" fmla="*/ 4 h 30"/>
                  <a:gd name="T44" fmla="*/ 4 w 4"/>
                  <a:gd name="T45" fmla="*/ 4 h 30"/>
                  <a:gd name="T46" fmla="*/ 4 w 4"/>
                  <a:gd name="T47" fmla="*/ 0 h 30"/>
                  <a:gd name="T48" fmla="*/ 4 w 4"/>
                  <a:gd name="T49" fmla="*/ 0 h 30"/>
                  <a:gd name="T50" fmla="*/ 4 w 4"/>
                  <a:gd name="T51" fmla="*/ 0 h 30"/>
                  <a:gd name="T52" fmla="*/ 4 w 4"/>
                  <a:gd name="T53" fmla="*/ 0 h 30"/>
                  <a:gd name="T54" fmla="*/ 4 w 4"/>
                  <a:gd name="T55" fmla="*/ 0 h 30"/>
                  <a:gd name="T56" fmla="*/ 4 w 4"/>
                  <a:gd name="T57" fmla="*/ 0 h 30"/>
                  <a:gd name="T58" fmla="*/ 4 w 4"/>
                  <a:gd name="T5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moveTo>
                      <a:pt x="2" y="19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4" y="4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3" name="Oval 10276"/>
              <p:cNvSpPr>
                <a:spLocks noChangeArrowheads="1"/>
              </p:cNvSpPr>
              <p:nvPr/>
            </p:nvSpPr>
            <p:spPr bwMode="auto">
              <a:xfrm>
                <a:off x="-264" y="38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4" name="Freeform 10277"/>
              <p:cNvSpPr>
                <a:spLocks noEditPoints="1"/>
              </p:cNvSpPr>
              <p:nvPr/>
            </p:nvSpPr>
            <p:spPr bwMode="auto">
              <a:xfrm>
                <a:off x="-269" y="3852"/>
                <a:ext cx="7" cy="11"/>
              </a:xfrm>
              <a:custGeom>
                <a:avLst/>
                <a:gdLst>
                  <a:gd name="T0" fmla="*/ 2 w 3"/>
                  <a:gd name="T1" fmla="*/ 1 h 5"/>
                  <a:gd name="T2" fmla="*/ 0 w 3"/>
                  <a:gd name="T3" fmla="*/ 5 h 5"/>
                  <a:gd name="T4" fmla="*/ 2 w 3"/>
                  <a:gd name="T5" fmla="*/ 1 h 5"/>
                  <a:gd name="T6" fmla="*/ 2 w 3"/>
                  <a:gd name="T7" fmla="*/ 1 h 5"/>
                  <a:gd name="T8" fmla="*/ 3 w 3"/>
                  <a:gd name="T9" fmla="*/ 0 h 5"/>
                  <a:gd name="T10" fmla="*/ 2 w 3"/>
                  <a:gd name="T11" fmla="*/ 1 h 5"/>
                  <a:gd name="T12" fmla="*/ 2 w 3"/>
                  <a:gd name="T13" fmla="*/ 1 h 5"/>
                  <a:gd name="T14" fmla="*/ 3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5" name="Freeform 10278"/>
              <p:cNvSpPr>
                <a:spLocks noEditPoints="1"/>
              </p:cNvSpPr>
              <p:nvPr/>
            </p:nvSpPr>
            <p:spPr bwMode="auto">
              <a:xfrm>
                <a:off x="-508" y="3866"/>
                <a:ext cx="69" cy="66"/>
              </a:xfrm>
              <a:custGeom>
                <a:avLst/>
                <a:gdLst>
                  <a:gd name="T0" fmla="*/ 0 w 29"/>
                  <a:gd name="T1" fmla="*/ 22 h 28"/>
                  <a:gd name="T2" fmla="*/ 0 w 29"/>
                  <a:gd name="T3" fmla="*/ 23 h 28"/>
                  <a:gd name="T4" fmla="*/ 5 w 29"/>
                  <a:gd name="T5" fmla="*/ 27 h 28"/>
                  <a:gd name="T6" fmla="*/ 6 w 29"/>
                  <a:gd name="T7" fmla="*/ 28 h 28"/>
                  <a:gd name="T8" fmla="*/ 11 w 29"/>
                  <a:gd name="T9" fmla="*/ 26 h 28"/>
                  <a:gd name="T10" fmla="*/ 12 w 29"/>
                  <a:gd name="T11" fmla="*/ 25 h 28"/>
                  <a:gd name="T12" fmla="*/ 12 w 29"/>
                  <a:gd name="T13" fmla="*/ 25 h 28"/>
                  <a:gd name="T14" fmla="*/ 14 w 29"/>
                  <a:gd name="T15" fmla="*/ 22 h 28"/>
                  <a:gd name="T16" fmla="*/ 14 w 29"/>
                  <a:gd name="T17" fmla="*/ 22 h 28"/>
                  <a:gd name="T18" fmla="*/ 14 w 29"/>
                  <a:gd name="T19" fmla="*/ 22 h 28"/>
                  <a:gd name="T20" fmla="*/ 13 w 29"/>
                  <a:gd name="T21" fmla="*/ 23 h 28"/>
                  <a:gd name="T22" fmla="*/ 9 w 29"/>
                  <a:gd name="T23" fmla="*/ 27 h 28"/>
                  <a:gd name="T24" fmla="*/ 6 w 29"/>
                  <a:gd name="T25" fmla="*/ 27 h 28"/>
                  <a:gd name="T26" fmla="*/ 0 w 29"/>
                  <a:gd name="T27" fmla="*/ 22 h 28"/>
                  <a:gd name="T28" fmla="*/ 16 w 29"/>
                  <a:gd name="T29" fmla="*/ 20 h 28"/>
                  <a:gd name="T30" fmla="*/ 16 w 29"/>
                  <a:gd name="T31" fmla="*/ 20 h 28"/>
                  <a:gd name="T32" fmla="*/ 16 w 29"/>
                  <a:gd name="T33" fmla="*/ 20 h 28"/>
                  <a:gd name="T34" fmla="*/ 16 w 29"/>
                  <a:gd name="T35" fmla="*/ 20 h 28"/>
                  <a:gd name="T36" fmla="*/ 16 w 29"/>
                  <a:gd name="T37" fmla="*/ 20 h 28"/>
                  <a:gd name="T38" fmla="*/ 19 w 29"/>
                  <a:gd name="T39" fmla="*/ 16 h 28"/>
                  <a:gd name="T40" fmla="*/ 16 w 29"/>
                  <a:gd name="T41" fmla="*/ 20 h 28"/>
                  <a:gd name="T42" fmla="*/ 16 w 29"/>
                  <a:gd name="T43" fmla="*/ 20 h 28"/>
                  <a:gd name="T44" fmla="*/ 17 w 29"/>
                  <a:gd name="T45" fmla="*/ 18 h 28"/>
                  <a:gd name="T46" fmla="*/ 19 w 29"/>
                  <a:gd name="T47" fmla="*/ 16 h 28"/>
                  <a:gd name="T48" fmla="*/ 19 w 29"/>
                  <a:gd name="T49" fmla="*/ 16 h 28"/>
                  <a:gd name="T50" fmla="*/ 22 w 29"/>
                  <a:gd name="T51" fmla="*/ 11 h 28"/>
                  <a:gd name="T52" fmla="*/ 21 w 29"/>
                  <a:gd name="T53" fmla="*/ 11 h 28"/>
                  <a:gd name="T54" fmla="*/ 22 w 29"/>
                  <a:gd name="T55" fmla="*/ 11 h 28"/>
                  <a:gd name="T56" fmla="*/ 22 w 29"/>
                  <a:gd name="T57" fmla="*/ 11 h 28"/>
                  <a:gd name="T58" fmla="*/ 22 w 29"/>
                  <a:gd name="T59" fmla="*/ 11 h 28"/>
                  <a:gd name="T60" fmla="*/ 23 w 29"/>
                  <a:gd name="T61" fmla="*/ 9 h 28"/>
                  <a:gd name="T62" fmla="*/ 22 w 29"/>
                  <a:gd name="T63" fmla="*/ 10 h 28"/>
                  <a:gd name="T64" fmla="*/ 22 w 29"/>
                  <a:gd name="T65" fmla="*/ 10 h 28"/>
                  <a:gd name="T66" fmla="*/ 23 w 29"/>
                  <a:gd name="T67" fmla="*/ 9 h 28"/>
                  <a:gd name="T68" fmla="*/ 23 w 29"/>
                  <a:gd name="T69" fmla="*/ 9 h 28"/>
                  <a:gd name="T70" fmla="*/ 24 w 29"/>
                  <a:gd name="T71" fmla="*/ 8 h 28"/>
                  <a:gd name="T72" fmla="*/ 24 w 29"/>
                  <a:gd name="T73" fmla="*/ 8 h 28"/>
                  <a:gd name="T74" fmla="*/ 24 w 29"/>
                  <a:gd name="T75" fmla="*/ 8 h 28"/>
                  <a:gd name="T76" fmla="*/ 24 w 29"/>
                  <a:gd name="T77" fmla="*/ 8 h 28"/>
                  <a:gd name="T78" fmla="*/ 24 w 29"/>
                  <a:gd name="T79" fmla="*/ 8 h 28"/>
                  <a:gd name="T80" fmla="*/ 26 w 29"/>
                  <a:gd name="T81" fmla="*/ 4 h 28"/>
                  <a:gd name="T82" fmla="*/ 26 w 29"/>
                  <a:gd name="T83" fmla="*/ 5 h 28"/>
                  <a:gd name="T84" fmla="*/ 26 w 29"/>
                  <a:gd name="T85" fmla="*/ 5 h 28"/>
                  <a:gd name="T86" fmla="*/ 26 w 29"/>
                  <a:gd name="T87" fmla="*/ 4 h 28"/>
                  <a:gd name="T88" fmla="*/ 26 w 29"/>
                  <a:gd name="T89" fmla="*/ 4 h 28"/>
                  <a:gd name="T90" fmla="*/ 28 w 29"/>
                  <a:gd name="T91" fmla="*/ 2 h 28"/>
                  <a:gd name="T92" fmla="*/ 28 w 29"/>
                  <a:gd name="T93" fmla="*/ 2 h 28"/>
                  <a:gd name="T94" fmla="*/ 28 w 29"/>
                  <a:gd name="T95" fmla="*/ 2 h 28"/>
                  <a:gd name="T96" fmla="*/ 28 w 29"/>
                  <a:gd name="T97" fmla="*/ 2 h 28"/>
                  <a:gd name="T98" fmla="*/ 28 w 29"/>
                  <a:gd name="T99" fmla="*/ 2 h 28"/>
                  <a:gd name="T100" fmla="*/ 29 w 29"/>
                  <a:gd name="T101" fmla="*/ 0 h 28"/>
                  <a:gd name="T102" fmla="*/ 28 w 29"/>
                  <a:gd name="T103" fmla="*/ 1 h 28"/>
                  <a:gd name="T104" fmla="*/ 28 w 29"/>
                  <a:gd name="T105" fmla="*/ 1 h 28"/>
                  <a:gd name="T106" fmla="*/ 29 w 29"/>
                  <a:gd name="T10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0" y="22"/>
                    </a:moveTo>
                    <a:cubicBezTo>
                      <a:pt x="0" y="22"/>
                      <a:pt x="0" y="23"/>
                      <a:pt x="0" y="23"/>
                    </a:cubicBezTo>
                    <a:cubicBezTo>
                      <a:pt x="2" y="26"/>
                      <a:pt x="2" y="27"/>
                      <a:pt x="5" y="27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8" y="28"/>
                      <a:pt x="9" y="27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3"/>
                      <a:pt x="13" y="23"/>
                      <a:pt x="13" y="23"/>
                    </a:cubicBezTo>
                    <a:cubicBezTo>
                      <a:pt x="11" y="25"/>
                      <a:pt x="15" y="23"/>
                      <a:pt x="9" y="27"/>
                    </a:cubicBezTo>
                    <a:cubicBezTo>
                      <a:pt x="8" y="27"/>
                      <a:pt x="7" y="27"/>
                      <a:pt x="6" y="27"/>
                    </a:cubicBezTo>
                    <a:cubicBezTo>
                      <a:pt x="2" y="27"/>
                      <a:pt x="1" y="25"/>
                      <a:pt x="0" y="22"/>
                    </a:cubicBezTo>
                    <a:moveTo>
                      <a:pt x="16" y="20"/>
                    </a:move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moveTo>
                      <a:pt x="19" y="16"/>
                    </a:moveTo>
                    <a:cubicBezTo>
                      <a:pt x="18" y="17"/>
                      <a:pt x="17" y="18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7" y="19"/>
                      <a:pt x="17" y="18"/>
                    </a:cubicBezTo>
                    <a:cubicBezTo>
                      <a:pt x="18" y="17"/>
                      <a:pt x="18" y="17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moveTo>
                      <a:pt x="22" y="11"/>
                    </a:moveTo>
                    <a:cubicBezTo>
                      <a:pt x="22" y="11"/>
                      <a:pt x="22" y="11"/>
                      <a:pt x="21" y="11"/>
                    </a:cubicBezTo>
                    <a:cubicBezTo>
                      <a:pt x="21" y="11"/>
                      <a:pt x="21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moveTo>
                      <a:pt x="23" y="9"/>
                    </a:moveTo>
                    <a:cubicBezTo>
                      <a:pt x="23" y="9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moveTo>
                      <a:pt x="24" y="8"/>
                    </a:move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moveTo>
                      <a:pt x="26" y="4"/>
                    </a:moveTo>
                    <a:cubicBezTo>
                      <a:pt x="26" y="4"/>
                      <a:pt x="26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moveTo>
                      <a:pt x="28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moveTo>
                      <a:pt x="29" y="0"/>
                    </a:moveTo>
                    <a:cubicBezTo>
                      <a:pt x="29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9" y="1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6" name="Freeform 10279"/>
              <p:cNvSpPr>
                <a:spLocks noEditPoints="1"/>
              </p:cNvSpPr>
              <p:nvPr/>
            </p:nvSpPr>
            <p:spPr bwMode="auto">
              <a:xfrm>
                <a:off x="-474" y="3868"/>
                <a:ext cx="33" cy="50"/>
              </a:xfrm>
              <a:custGeom>
                <a:avLst/>
                <a:gdLst>
                  <a:gd name="T0" fmla="*/ 2 w 14"/>
                  <a:gd name="T1" fmla="*/ 19 h 21"/>
                  <a:gd name="T2" fmla="*/ 0 w 14"/>
                  <a:gd name="T3" fmla="*/ 21 h 21"/>
                  <a:gd name="T4" fmla="*/ 0 w 14"/>
                  <a:gd name="T5" fmla="*/ 21 h 21"/>
                  <a:gd name="T6" fmla="*/ 2 w 14"/>
                  <a:gd name="T7" fmla="*/ 19 h 21"/>
                  <a:gd name="T8" fmla="*/ 2 w 14"/>
                  <a:gd name="T9" fmla="*/ 19 h 21"/>
                  <a:gd name="T10" fmla="*/ 2 w 14"/>
                  <a:gd name="T11" fmla="*/ 19 h 21"/>
                  <a:gd name="T12" fmla="*/ 2 w 14"/>
                  <a:gd name="T13" fmla="*/ 19 h 21"/>
                  <a:gd name="T14" fmla="*/ 2 w 14"/>
                  <a:gd name="T15" fmla="*/ 19 h 21"/>
                  <a:gd name="T16" fmla="*/ 2 w 14"/>
                  <a:gd name="T17" fmla="*/ 19 h 21"/>
                  <a:gd name="T18" fmla="*/ 2 w 14"/>
                  <a:gd name="T19" fmla="*/ 19 h 21"/>
                  <a:gd name="T20" fmla="*/ 7 w 14"/>
                  <a:gd name="T21" fmla="*/ 10 h 21"/>
                  <a:gd name="T22" fmla="*/ 5 w 14"/>
                  <a:gd name="T23" fmla="*/ 15 h 21"/>
                  <a:gd name="T24" fmla="*/ 5 w 14"/>
                  <a:gd name="T25" fmla="*/ 15 h 21"/>
                  <a:gd name="T26" fmla="*/ 8 w 14"/>
                  <a:gd name="T27" fmla="*/ 10 h 21"/>
                  <a:gd name="T28" fmla="*/ 7 w 14"/>
                  <a:gd name="T29" fmla="*/ 10 h 21"/>
                  <a:gd name="T30" fmla="*/ 8 w 14"/>
                  <a:gd name="T31" fmla="*/ 9 h 21"/>
                  <a:gd name="T32" fmla="*/ 8 w 14"/>
                  <a:gd name="T33" fmla="*/ 10 h 21"/>
                  <a:gd name="T34" fmla="*/ 8 w 14"/>
                  <a:gd name="T35" fmla="*/ 10 h 21"/>
                  <a:gd name="T36" fmla="*/ 8 w 14"/>
                  <a:gd name="T37" fmla="*/ 9 h 21"/>
                  <a:gd name="T38" fmla="*/ 8 w 14"/>
                  <a:gd name="T39" fmla="*/ 9 h 21"/>
                  <a:gd name="T40" fmla="*/ 10 w 14"/>
                  <a:gd name="T41" fmla="*/ 7 h 21"/>
                  <a:gd name="T42" fmla="*/ 9 w 14"/>
                  <a:gd name="T43" fmla="*/ 8 h 21"/>
                  <a:gd name="T44" fmla="*/ 9 w 14"/>
                  <a:gd name="T45" fmla="*/ 8 h 21"/>
                  <a:gd name="T46" fmla="*/ 10 w 14"/>
                  <a:gd name="T47" fmla="*/ 7 h 21"/>
                  <a:gd name="T48" fmla="*/ 10 w 14"/>
                  <a:gd name="T49" fmla="*/ 7 h 21"/>
                  <a:gd name="T50" fmla="*/ 12 w 14"/>
                  <a:gd name="T51" fmla="*/ 4 h 21"/>
                  <a:gd name="T52" fmla="*/ 10 w 14"/>
                  <a:gd name="T53" fmla="*/ 7 h 21"/>
                  <a:gd name="T54" fmla="*/ 10 w 14"/>
                  <a:gd name="T55" fmla="*/ 7 h 21"/>
                  <a:gd name="T56" fmla="*/ 12 w 14"/>
                  <a:gd name="T57" fmla="*/ 4 h 21"/>
                  <a:gd name="T58" fmla="*/ 12 w 14"/>
                  <a:gd name="T59" fmla="*/ 4 h 21"/>
                  <a:gd name="T60" fmla="*/ 14 w 14"/>
                  <a:gd name="T61" fmla="*/ 1 h 21"/>
                  <a:gd name="T62" fmla="*/ 12 w 14"/>
                  <a:gd name="T63" fmla="*/ 3 h 21"/>
                  <a:gd name="T64" fmla="*/ 12 w 14"/>
                  <a:gd name="T65" fmla="*/ 3 h 21"/>
                  <a:gd name="T66" fmla="*/ 14 w 14"/>
                  <a:gd name="T67" fmla="*/ 1 h 21"/>
                  <a:gd name="T68" fmla="*/ 14 w 14"/>
                  <a:gd name="T69" fmla="*/ 1 h 21"/>
                  <a:gd name="T70" fmla="*/ 14 w 14"/>
                  <a:gd name="T71" fmla="*/ 0 h 21"/>
                  <a:gd name="T72" fmla="*/ 14 w 14"/>
                  <a:gd name="T73" fmla="*/ 1 h 21"/>
                  <a:gd name="T74" fmla="*/ 14 w 14"/>
                  <a:gd name="T75" fmla="*/ 1 h 21"/>
                  <a:gd name="T76" fmla="*/ 14 w 14"/>
                  <a:gd name="T77" fmla="*/ 0 h 21"/>
                  <a:gd name="T78" fmla="*/ 14 w 14"/>
                  <a:gd name="T7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21">
                    <a:moveTo>
                      <a:pt x="2" y="19"/>
                    </a:move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0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2" y="19"/>
                    </a:move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7" y="10"/>
                    </a:moveTo>
                    <a:cubicBezTo>
                      <a:pt x="7" y="12"/>
                      <a:pt x="6" y="13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7" y="12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moveTo>
                      <a:pt x="8" y="9"/>
                    </a:move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moveTo>
                      <a:pt x="10" y="7"/>
                    </a:move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moveTo>
                      <a:pt x="12" y="4"/>
                    </a:moveTo>
                    <a:cubicBezTo>
                      <a:pt x="11" y="5"/>
                      <a:pt x="11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moveTo>
                      <a:pt x="14" y="1"/>
                    </a:moveTo>
                    <a:cubicBezTo>
                      <a:pt x="13" y="2"/>
                      <a:pt x="13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3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7" name="Freeform 10280"/>
              <p:cNvSpPr>
                <a:spLocks noEditPoints="1"/>
              </p:cNvSpPr>
              <p:nvPr/>
            </p:nvSpPr>
            <p:spPr bwMode="auto">
              <a:xfrm>
                <a:off x="-146" y="3901"/>
                <a:ext cx="14" cy="21"/>
              </a:xfrm>
              <a:custGeom>
                <a:avLst/>
                <a:gdLst>
                  <a:gd name="T0" fmla="*/ 0 w 6"/>
                  <a:gd name="T1" fmla="*/ 8 h 9"/>
                  <a:gd name="T2" fmla="*/ 1 w 6"/>
                  <a:gd name="T3" fmla="*/ 9 h 9"/>
                  <a:gd name="T4" fmla="*/ 1 w 6"/>
                  <a:gd name="T5" fmla="*/ 9 h 9"/>
                  <a:gd name="T6" fmla="*/ 1 w 6"/>
                  <a:gd name="T7" fmla="*/ 9 h 9"/>
                  <a:gd name="T8" fmla="*/ 1 w 6"/>
                  <a:gd name="T9" fmla="*/ 9 h 9"/>
                  <a:gd name="T10" fmla="*/ 2 w 6"/>
                  <a:gd name="T11" fmla="*/ 9 h 9"/>
                  <a:gd name="T12" fmla="*/ 2 w 6"/>
                  <a:gd name="T13" fmla="*/ 9 h 9"/>
                  <a:gd name="T14" fmla="*/ 1 w 6"/>
                  <a:gd name="T15" fmla="*/ 9 h 9"/>
                  <a:gd name="T16" fmla="*/ 0 w 6"/>
                  <a:gd name="T17" fmla="*/ 8 h 9"/>
                  <a:gd name="T18" fmla="*/ 2 w 6"/>
                  <a:gd name="T19" fmla="*/ 5 h 9"/>
                  <a:gd name="T20" fmla="*/ 2 w 6"/>
                  <a:gd name="T21" fmla="*/ 6 h 9"/>
                  <a:gd name="T22" fmla="*/ 2 w 6"/>
                  <a:gd name="T23" fmla="*/ 6 h 9"/>
                  <a:gd name="T24" fmla="*/ 2 w 6"/>
                  <a:gd name="T25" fmla="*/ 6 h 9"/>
                  <a:gd name="T26" fmla="*/ 2 w 6"/>
                  <a:gd name="T27" fmla="*/ 6 h 9"/>
                  <a:gd name="T28" fmla="*/ 2 w 6"/>
                  <a:gd name="T29" fmla="*/ 6 h 9"/>
                  <a:gd name="T30" fmla="*/ 2 w 6"/>
                  <a:gd name="T31" fmla="*/ 6 h 9"/>
                  <a:gd name="T32" fmla="*/ 2 w 6"/>
                  <a:gd name="T33" fmla="*/ 6 h 9"/>
                  <a:gd name="T34" fmla="*/ 2 w 6"/>
                  <a:gd name="T35" fmla="*/ 6 h 9"/>
                  <a:gd name="T36" fmla="*/ 2 w 6"/>
                  <a:gd name="T37" fmla="*/ 6 h 9"/>
                  <a:gd name="T38" fmla="*/ 2 w 6"/>
                  <a:gd name="T39" fmla="*/ 6 h 9"/>
                  <a:gd name="T40" fmla="*/ 3 w 6"/>
                  <a:gd name="T41" fmla="*/ 6 h 9"/>
                  <a:gd name="T42" fmla="*/ 2 w 6"/>
                  <a:gd name="T43" fmla="*/ 5 h 9"/>
                  <a:gd name="T44" fmla="*/ 6 w 6"/>
                  <a:gd name="T45" fmla="*/ 0 h 9"/>
                  <a:gd name="T46" fmla="*/ 4 w 6"/>
                  <a:gd name="T47" fmla="*/ 3 h 9"/>
                  <a:gd name="T48" fmla="*/ 4 w 6"/>
                  <a:gd name="T49" fmla="*/ 3 h 9"/>
                  <a:gd name="T50" fmla="*/ 5 w 6"/>
                  <a:gd name="T51" fmla="*/ 2 h 9"/>
                  <a:gd name="T52" fmla="*/ 6 w 6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9">
                    <a:moveTo>
                      <a:pt x="0" y="8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moveTo>
                      <a:pt x="6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1"/>
                      <a:pt x="6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8" name="Freeform 10281"/>
              <p:cNvSpPr>
                <a:spLocks noEditPoints="1"/>
              </p:cNvSpPr>
              <p:nvPr/>
            </p:nvSpPr>
            <p:spPr bwMode="auto">
              <a:xfrm>
                <a:off x="-146" y="3908"/>
                <a:ext cx="9" cy="14"/>
              </a:xfrm>
              <a:custGeom>
                <a:avLst/>
                <a:gdLst>
                  <a:gd name="T0" fmla="*/ 2 w 4"/>
                  <a:gd name="T1" fmla="*/ 4 h 6"/>
                  <a:gd name="T2" fmla="*/ 2 w 4"/>
                  <a:gd name="T3" fmla="*/ 3 h 6"/>
                  <a:gd name="T4" fmla="*/ 2 w 4"/>
                  <a:gd name="T5" fmla="*/ 4 h 6"/>
                  <a:gd name="T6" fmla="*/ 2 w 4"/>
                  <a:gd name="T7" fmla="*/ 4 h 6"/>
                  <a:gd name="T8" fmla="*/ 2 w 4"/>
                  <a:gd name="T9" fmla="*/ 3 h 6"/>
                  <a:gd name="T10" fmla="*/ 2 w 4"/>
                  <a:gd name="T11" fmla="*/ 3 h 6"/>
                  <a:gd name="T12" fmla="*/ 2 w 4"/>
                  <a:gd name="T13" fmla="*/ 4 h 6"/>
                  <a:gd name="T14" fmla="*/ 2 w 4"/>
                  <a:gd name="T15" fmla="*/ 3 h 6"/>
                  <a:gd name="T16" fmla="*/ 1 w 4"/>
                  <a:gd name="T17" fmla="*/ 3 h 6"/>
                  <a:gd name="T18" fmla="*/ 0 w 4"/>
                  <a:gd name="T19" fmla="*/ 5 h 6"/>
                  <a:gd name="T20" fmla="*/ 1 w 4"/>
                  <a:gd name="T21" fmla="*/ 5 h 6"/>
                  <a:gd name="T22" fmla="*/ 0 w 4"/>
                  <a:gd name="T23" fmla="*/ 5 h 6"/>
                  <a:gd name="T24" fmla="*/ 0 w 4"/>
                  <a:gd name="T25" fmla="*/ 5 h 6"/>
                  <a:gd name="T26" fmla="*/ 1 w 4"/>
                  <a:gd name="T27" fmla="*/ 6 h 6"/>
                  <a:gd name="T28" fmla="*/ 2 w 4"/>
                  <a:gd name="T29" fmla="*/ 6 h 6"/>
                  <a:gd name="T30" fmla="*/ 2 w 4"/>
                  <a:gd name="T31" fmla="*/ 6 h 6"/>
                  <a:gd name="T32" fmla="*/ 3 w 4"/>
                  <a:gd name="T33" fmla="*/ 6 h 6"/>
                  <a:gd name="T34" fmla="*/ 2 w 4"/>
                  <a:gd name="T35" fmla="*/ 4 h 6"/>
                  <a:gd name="T36" fmla="*/ 2 w 4"/>
                  <a:gd name="T37" fmla="*/ 4 h 6"/>
                  <a:gd name="T38" fmla="*/ 2 w 4"/>
                  <a:gd name="T39" fmla="*/ 4 h 6"/>
                  <a:gd name="T40" fmla="*/ 2 w 4"/>
                  <a:gd name="T41" fmla="*/ 3 h 6"/>
                  <a:gd name="T42" fmla="*/ 2 w 4"/>
                  <a:gd name="T43" fmla="*/ 3 h 6"/>
                  <a:gd name="T44" fmla="*/ 4 w 4"/>
                  <a:gd name="T45" fmla="*/ 0 h 6"/>
                  <a:gd name="T46" fmla="*/ 3 w 4"/>
                  <a:gd name="T47" fmla="*/ 2 h 6"/>
                  <a:gd name="T48" fmla="*/ 2 w 4"/>
                  <a:gd name="T49" fmla="*/ 2 h 6"/>
                  <a:gd name="T50" fmla="*/ 2 w 4"/>
                  <a:gd name="T51" fmla="*/ 2 h 6"/>
                  <a:gd name="T52" fmla="*/ 3 w 4"/>
                  <a:gd name="T53" fmla="*/ 3 h 6"/>
                  <a:gd name="T54" fmla="*/ 3 w 4"/>
                  <a:gd name="T55" fmla="*/ 3 h 6"/>
                  <a:gd name="T56" fmla="*/ 3 w 4"/>
                  <a:gd name="T57" fmla="*/ 3 h 6"/>
                  <a:gd name="T58" fmla="*/ 3 w 4"/>
                  <a:gd name="T59" fmla="*/ 3 h 6"/>
                  <a:gd name="T60" fmla="*/ 3 w 4"/>
                  <a:gd name="T61" fmla="*/ 2 h 6"/>
                  <a:gd name="T62" fmla="*/ 4 w 4"/>
                  <a:gd name="T63" fmla="*/ 0 h 6"/>
                  <a:gd name="T64" fmla="*/ 4 w 4"/>
                  <a:gd name="T6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0"/>
                    </a:move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9" name="Freeform 10282"/>
              <p:cNvSpPr>
                <a:spLocks noEditPoints="1"/>
              </p:cNvSpPr>
              <p:nvPr/>
            </p:nvSpPr>
            <p:spPr bwMode="auto">
              <a:xfrm>
                <a:off x="29" y="3904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1 h 1"/>
                  <a:gd name="T4" fmla="*/ 4 w 4"/>
                  <a:gd name="T5" fmla="*/ 1 h 1"/>
                  <a:gd name="T6" fmla="*/ 3 w 4"/>
                  <a:gd name="T7" fmla="*/ 1 h 1"/>
                  <a:gd name="T8" fmla="*/ 1 w 4"/>
                  <a:gd name="T9" fmla="*/ 0 h 1"/>
                  <a:gd name="T10" fmla="*/ 0 w 4"/>
                  <a:gd name="T11" fmla="*/ 1 h 1"/>
                  <a:gd name="T12" fmla="*/ 0 w 4"/>
                  <a:gd name="T13" fmla="*/ 1 h 1"/>
                  <a:gd name="T14" fmla="*/ 0 w 4"/>
                  <a:gd name="T15" fmla="*/ 1 h 1"/>
                  <a:gd name="T16" fmla="*/ 2 w 4"/>
                  <a:gd name="T17" fmla="*/ 1 h 1"/>
                  <a:gd name="T18" fmla="*/ 3 w 4"/>
                  <a:gd name="T19" fmla="*/ 1 h 1"/>
                  <a:gd name="T20" fmla="*/ 3 w 4"/>
                  <a:gd name="T21" fmla="*/ 1 h 1"/>
                  <a:gd name="T22" fmla="*/ 1 w 4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0" name="Freeform 10283"/>
              <p:cNvSpPr>
                <a:spLocks noEditPoints="1"/>
              </p:cNvSpPr>
              <p:nvPr/>
            </p:nvSpPr>
            <p:spPr bwMode="auto">
              <a:xfrm>
                <a:off x="26" y="3906"/>
                <a:ext cx="10" cy="0"/>
              </a:xfrm>
              <a:custGeom>
                <a:avLst/>
                <a:gdLst>
                  <a:gd name="T0" fmla="*/ 1 w 4"/>
                  <a:gd name="T1" fmla="*/ 0 w 4"/>
                  <a:gd name="T2" fmla="*/ 0 w 4"/>
                  <a:gd name="T3" fmla="*/ 1 w 4"/>
                  <a:gd name="T4" fmla="*/ 1 w 4"/>
                  <a:gd name="T5" fmla="*/ 4 w 4"/>
                  <a:gd name="T6" fmla="*/ 4 w 4"/>
                  <a:gd name="T7" fmla="*/ 4 w 4"/>
                  <a:gd name="T8" fmla="*/ 4 w 4"/>
                  <a:gd name="T9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1" name="Freeform 10284"/>
              <p:cNvSpPr>
                <a:spLocks/>
              </p:cNvSpPr>
              <p:nvPr/>
            </p:nvSpPr>
            <p:spPr bwMode="auto">
              <a:xfrm>
                <a:off x="38" y="3906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2" name="Freeform 10285"/>
              <p:cNvSpPr>
                <a:spLocks/>
              </p:cNvSpPr>
              <p:nvPr/>
            </p:nvSpPr>
            <p:spPr bwMode="auto">
              <a:xfrm>
                <a:off x="26" y="39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3" name="Freeform 10286"/>
              <p:cNvSpPr>
                <a:spLocks noEditPoints="1"/>
              </p:cNvSpPr>
              <p:nvPr/>
            </p:nvSpPr>
            <p:spPr bwMode="auto">
              <a:xfrm>
                <a:off x="-111" y="3906"/>
                <a:ext cx="57" cy="9"/>
              </a:xfrm>
              <a:custGeom>
                <a:avLst/>
                <a:gdLst>
                  <a:gd name="T0" fmla="*/ 1 w 24"/>
                  <a:gd name="T1" fmla="*/ 1 h 4"/>
                  <a:gd name="T2" fmla="*/ 0 w 24"/>
                  <a:gd name="T3" fmla="*/ 3 h 4"/>
                  <a:gd name="T4" fmla="*/ 0 w 24"/>
                  <a:gd name="T5" fmla="*/ 3 h 4"/>
                  <a:gd name="T6" fmla="*/ 0 w 24"/>
                  <a:gd name="T7" fmla="*/ 3 h 4"/>
                  <a:gd name="T8" fmla="*/ 1 w 24"/>
                  <a:gd name="T9" fmla="*/ 4 h 4"/>
                  <a:gd name="T10" fmla="*/ 2 w 24"/>
                  <a:gd name="T11" fmla="*/ 2 h 4"/>
                  <a:gd name="T12" fmla="*/ 1 w 24"/>
                  <a:gd name="T13" fmla="*/ 1 h 4"/>
                  <a:gd name="T14" fmla="*/ 2 w 24"/>
                  <a:gd name="T15" fmla="*/ 0 h 4"/>
                  <a:gd name="T16" fmla="*/ 2 w 24"/>
                  <a:gd name="T17" fmla="*/ 0 h 4"/>
                  <a:gd name="T18" fmla="*/ 2 w 24"/>
                  <a:gd name="T19" fmla="*/ 1 h 4"/>
                  <a:gd name="T20" fmla="*/ 2 w 24"/>
                  <a:gd name="T21" fmla="*/ 0 h 4"/>
                  <a:gd name="T22" fmla="*/ 22 w 24"/>
                  <a:gd name="T23" fmla="*/ 0 h 4"/>
                  <a:gd name="T24" fmla="*/ 23 w 24"/>
                  <a:gd name="T25" fmla="*/ 1 h 4"/>
                  <a:gd name="T26" fmla="*/ 23 w 24"/>
                  <a:gd name="T27" fmla="*/ 1 h 4"/>
                  <a:gd name="T28" fmla="*/ 24 w 24"/>
                  <a:gd name="T29" fmla="*/ 1 h 4"/>
                  <a:gd name="T30" fmla="*/ 23 w 24"/>
                  <a:gd name="T31" fmla="*/ 1 h 4"/>
                  <a:gd name="T32" fmla="*/ 23 w 24"/>
                  <a:gd name="T33" fmla="*/ 1 h 4"/>
                  <a:gd name="T34" fmla="*/ 23 w 24"/>
                  <a:gd name="T35" fmla="*/ 1 h 4"/>
                  <a:gd name="T36" fmla="*/ 22 w 24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4">
                    <a:moveTo>
                      <a:pt x="1" y="1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4" name="Freeform 10287"/>
              <p:cNvSpPr>
                <a:spLocks/>
              </p:cNvSpPr>
              <p:nvPr/>
            </p:nvSpPr>
            <p:spPr bwMode="auto">
              <a:xfrm>
                <a:off x="-111" y="39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5" name="Freeform 10288"/>
              <p:cNvSpPr>
                <a:spLocks/>
              </p:cNvSpPr>
              <p:nvPr/>
            </p:nvSpPr>
            <p:spPr bwMode="auto">
              <a:xfrm>
                <a:off x="-108" y="390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6" name="Freeform 10289"/>
              <p:cNvSpPr>
                <a:spLocks noEditPoints="1"/>
              </p:cNvSpPr>
              <p:nvPr/>
            </p:nvSpPr>
            <p:spPr bwMode="auto">
              <a:xfrm>
                <a:off x="-115" y="3908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2 w 3"/>
                  <a:gd name="T5" fmla="*/ 2 h 2"/>
                  <a:gd name="T6" fmla="*/ 1 w 3"/>
                  <a:gd name="T7" fmla="*/ 2 h 2"/>
                  <a:gd name="T8" fmla="*/ 0 w 3"/>
                  <a:gd name="T9" fmla="*/ 1 h 2"/>
                  <a:gd name="T10" fmla="*/ 0 w 3"/>
                  <a:gd name="T11" fmla="*/ 2 h 2"/>
                  <a:gd name="T12" fmla="*/ 1 w 3"/>
                  <a:gd name="T13" fmla="*/ 2 h 2"/>
                  <a:gd name="T14" fmla="*/ 0 w 3"/>
                  <a:gd name="T15" fmla="*/ 1 h 2"/>
                  <a:gd name="T16" fmla="*/ 2 w 3"/>
                  <a:gd name="T17" fmla="*/ 0 h 2"/>
                  <a:gd name="T18" fmla="*/ 2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1 w 3"/>
                  <a:gd name="T25" fmla="*/ 2 h 2"/>
                  <a:gd name="T26" fmla="*/ 2 w 3"/>
                  <a:gd name="T27" fmla="*/ 0 h 2"/>
                  <a:gd name="T28" fmla="*/ 1 w 3"/>
                  <a:gd name="T29" fmla="*/ 2 h 2"/>
                  <a:gd name="T30" fmla="*/ 2 w 3"/>
                  <a:gd name="T31" fmla="*/ 2 h 2"/>
                  <a:gd name="T32" fmla="*/ 3 w 3"/>
                  <a:gd name="T33" fmla="*/ 0 h 2"/>
                  <a:gd name="T34" fmla="*/ 3 w 3"/>
                  <a:gd name="T35" fmla="*/ 0 h 2"/>
                  <a:gd name="T36" fmla="*/ 2 w 3"/>
                  <a:gd name="T37" fmla="*/ 0 h 2"/>
                  <a:gd name="T38" fmla="*/ 2 w 3"/>
                  <a:gd name="T39" fmla="*/ 0 h 2"/>
                  <a:gd name="T40" fmla="*/ 2 w 3"/>
                  <a:gd name="T41" fmla="*/ 0 h 2"/>
                  <a:gd name="T42" fmla="*/ 2 w 3"/>
                  <a:gd name="T4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7" name="Freeform 10290"/>
              <p:cNvSpPr>
                <a:spLocks noEditPoints="1"/>
              </p:cNvSpPr>
              <p:nvPr/>
            </p:nvSpPr>
            <p:spPr bwMode="auto">
              <a:xfrm>
                <a:off x="-115" y="391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  <a:gd name="T12" fmla="*/ 0 w 2"/>
                  <a:gd name="T13" fmla="*/ 0 h 1"/>
                  <a:gd name="T14" fmla="*/ 0 w 2"/>
                  <a:gd name="T15" fmla="*/ 0 h 1"/>
                  <a:gd name="T16" fmla="*/ 1 w 2"/>
                  <a:gd name="T17" fmla="*/ 1 h 1"/>
                  <a:gd name="T18" fmla="*/ 1 w 2"/>
                  <a:gd name="T19" fmla="*/ 1 h 1"/>
                  <a:gd name="T20" fmla="*/ 0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8" name="Freeform 10291"/>
              <p:cNvSpPr>
                <a:spLocks noEditPoints="1"/>
              </p:cNvSpPr>
              <p:nvPr/>
            </p:nvSpPr>
            <p:spPr bwMode="auto">
              <a:xfrm>
                <a:off x="-111" y="390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9" name="Freeform 10292"/>
              <p:cNvSpPr>
                <a:spLocks noEditPoints="1"/>
              </p:cNvSpPr>
              <p:nvPr/>
            </p:nvSpPr>
            <p:spPr bwMode="auto">
              <a:xfrm>
                <a:off x="-508" y="3908"/>
                <a:ext cx="0" cy="10"/>
              </a:xfrm>
              <a:custGeom>
                <a:avLst/>
                <a:gdLst>
                  <a:gd name="T0" fmla="*/ 1 h 4"/>
                  <a:gd name="T1" fmla="*/ 2 h 4"/>
                  <a:gd name="T2" fmla="*/ 3 h 4"/>
                  <a:gd name="T3" fmla="*/ 4 h 4"/>
                  <a:gd name="T4" fmla="*/ 1 h 4"/>
                  <a:gd name="T5" fmla="*/ 0 h 4"/>
                  <a:gd name="T6" fmla="*/ 2 h 4"/>
                  <a:gd name="T7" fmla="*/ 1 h 4"/>
                  <a:gd name="T8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4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0" name="Freeform 10293"/>
              <p:cNvSpPr>
                <a:spLocks/>
              </p:cNvSpPr>
              <p:nvPr/>
            </p:nvSpPr>
            <p:spPr bwMode="auto">
              <a:xfrm>
                <a:off x="-508" y="391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1" name="Freeform 10294"/>
              <p:cNvSpPr>
                <a:spLocks noEditPoints="1"/>
              </p:cNvSpPr>
              <p:nvPr/>
            </p:nvSpPr>
            <p:spPr bwMode="auto">
              <a:xfrm>
                <a:off x="-56" y="3908"/>
                <a:ext cx="16" cy="10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0 w 7"/>
                  <a:gd name="T5" fmla="*/ 0 h 4"/>
                  <a:gd name="T6" fmla="*/ 0 w 7"/>
                  <a:gd name="T7" fmla="*/ 0 h 4"/>
                  <a:gd name="T8" fmla="*/ 0 w 7"/>
                  <a:gd name="T9" fmla="*/ 0 h 4"/>
                  <a:gd name="T10" fmla="*/ 7 w 7"/>
                  <a:gd name="T11" fmla="*/ 4 h 4"/>
                  <a:gd name="T12" fmla="*/ 7 w 7"/>
                  <a:gd name="T13" fmla="*/ 4 h 4"/>
                  <a:gd name="T14" fmla="*/ 0 w 7"/>
                  <a:gd name="T15" fmla="*/ 0 h 4"/>
                  <a:gd name="T16" fmla="*/ 0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1" y="1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3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2" name="Freeform 10295"/>
              <p:cNvSpPr>
                <a:spLocks/>
              </p:cNvSpPr>
              <p:nvPr/>
            </p:nvSpPr>
            <p:spPr bwMode="auto">
              <a:xfrm>
                <a:off x="-208" y="39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3" name="Freeform 10296"/>
              <p:cNvSpPr>
                <a:spLocks/>
              </p:cNvSpPr>
              <p:nvPr/>
            </p:nvSpPr>
            <p:spPr bwMode="auto">
              <a:xfrm>
                <a:off x="-80" y="3918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4" name="Freeform 10297"/>
              <p:cNvSpPr>
                <a:spLocks/>
              </p:cNvSpPr>
              <p:nvPr/>
            </p:nvSpPr>
            <p:spPr bwMode="auto">
              <a:xfrm>
                <a:off x="-85" y="39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5" name="Freeform 10298"/>
              <p:cNvSpPr>
                <a:spLocks/>
              </p:cNvSpPr>
              <p:nvPr/>
            </p:nvSpPr>
            <p:spPr bwMode="auto">
              <a:xfrm>
                <a:off x="-94" y="3908"/>
                <a:ext cx="14" cy="10"/>
              </a:xfrm>
              <a:custGeom>
                <a:avLst/>
                <a:gdLst>
                  <a:gd name="T0" fmla="*/ 0 w 6"/>
                  <a:gd name="T1" fmla="*/ 0 h 4"/>
                  <a:gd name="T2" fmla="*/ 4 w 6"/>
                  <a:gd name="T3" fmla="*/ 2 h 4"/>
                  <a:gd name="T4" fmla="*/ 4 w 6"/>
                  <a:gd name="T5" fmla="*/ 2 h 4"/>
                  <a:gd name="T6" fmla="*/ 4 w 6"/>
                  <a:gd name="T7" fmla="*/ 2 h 4"/>
                  <a:gd name="T8" fmla="*/ 5 w 6"/>
                  <a:gd name="T9" fmla="*/ 3 h 4"/>
                  <a:gd name="T10" fmla="*/ 5 w 6"/>
                  <a:gd name="T11" fmla="*/ 3 h 4"/>
                  <a:gd name="T12" fmla="*/ 6 w 6"/>
                  <a:gd name="T13" fmla="*/ 4 h 4"/>
                  <a:gd name="T14" fmla="*/ 6 w 6"/>
                  <a:gd name="T15" fmla="*/ 4 h 4"/>
                  <a:gd name="T16" fmla="*/ 4 w 6"/>
                  <a:gd name="T17" fmla="*/ 2 h 4"/>
                  <a:gd name="T18" fmla="*/ 1 w 6"/>
                  <a:gd name="T19" fmla="*/ 1 h 4"/>
                  <a:gd name="T20" fmla="*/ 0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0"/>
                      <a:pt x="2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3" y="2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6" name="Freeform 10299"/>
              <p:cNvSpPr>
                <a:spLocks noEditPoints="1"/>
              </p:cNvSpPr>
              <p:nvPr/>
            </p:nvSpPr>
            <p:spPr bwMode="auto">
              <a:xfrm>
                <a:off x="40" y="3911"/>
                <a:ext cx="24" cy="11"/>
              </a:xfrm>
              <a:custGeom>
                <a:avLst/>
                <a:gdLst>
                  <a:gd name="T0" fmla="*/ 8 w 10"/>
                  <a:gd name="T1" fmla="*/ 2 h 5"/>
                  <a:gd name="T2" fmla="*/ 7 w 10"/>
                  <a:gd name="T3" fmla="*/ 4 h 5"/>
                  <a:gd name="T4" fmla="*/ 7 w 10"/>
                  <a:gd name="T5" fmla="*/ 4 h 5"/>
                  <a:gd name="T6" fmla="*/ 7 w 10"/>
                  <a:gd name="T7" fmla="*/ 4 h 5"/>
                  <a:gd name="T8" fmla="*/ 6 w 10"/>
                  <a:gd name="T9" fmla="*/ 4 h 5"/>
                  <a:gd name="T10" fmla="*/ 6 w 10"/>
                  <a:gd name="T11" fmla="*/ 5 h 5"/>
                  <a:gd name="T12" fmla="*/ 10 w 10"/>
                  <a:gd name="T13" fmla="*/ 4 h 5"/>
                  <a:gd name="T14" fmla="*/ 10 w 10"/>
                  <a:gd name="T15" fmla="*/ 4 h 5"/>
                  <a:gd name="T16" fmla="*/ 10 w 10"/>
                  <a:gd name="T17" fmla="*/ 4 h 5"/>
                  <a:gd name="T18" fmla="*/ 7 w 10"/>
                  <a:gd name="T19" fmla="*/ 4 h 5"/>
                  <a:gd name="T20" fmla="*/ 8 w 10"/>
                  <a:gd name="T21" fmla="*/ 2 h 5"/>
                  <a:gd name="T22" fmla="*/ 8 w 10"/>
                  <a:gd name="T23" fmla="*/ 2 h 5"/>
                  <a:gd name="T24" fmla="*/ 8 w 10"/>
                  <a:gd name="T25" fmla="*/ 2 h 5"/>
                  <a:gd name="T26" fmla="*/ 8 w 10"/>
                  <a:gd name="T27" fmla="*/ 2 h 5"/>
                  <a:gd name="T28" fmla="*/ 8 w 10"/>
                  <a:gd name="T29" fmla="*/ 2 h 5"/>
                  <a:gd name="T30" fmla="*/ 8 w 10"/>
                  <a:gd name="T31" fmla="*/ 2 h 5"/>
                  <a:gd name="T32" fmla="*/ 8 w 10"/>
                  <a:gd name="T33" fmla="*/ 2 h 5"/>
                  <a:gd name="T34" fmla="*/ 0 w 10"/>
                  <a:gd name="T35" fmla="*/ 0 h 5"/>
                  <a:gd name="T36" fmla="*/ 0 w 10"/>
                  <a:gd name="T37" fmla="*/ 2 h 5"/>
                  <a:gd name="T38" fmla="*/ 1 w 10"/>
                  <a:gd name="T39" fmla="*/ 2 h 5"/>
                  <a:gd name="T40" fmla="*/ 1 w 10"/>
                  <a:gd name="T41" fmla="*/ 1 h 5"/>
                  <a:gd name="T42" fmla="*/ 0 w 10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5">
                    <a:moveTo>
                      <a:pt x="8" y="2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7" name="Freeform 10300"/>
              <p:cNvSpPr>
                <a:spLocks noEditPoints="1"/>
              </p:cNvSpPr>
              <p:nvPr/>
            </p:nvSpPr>
            <p:spPr bwMode="auto">
              <a:xfrm>
                <a:off x="59" y="3911"/>
                <a:ext cx="7" cy="9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2 w 3"/>
                  <a:gd name="T7" fmla="*/ 4 h 4"/>
                  <a:gd name="T8" fmla="*/ 0 w 3"/>
                  <a:gd name="T9" fmla="*/ 2 h 4"/>
                  <a:gd name="T10" fmla="*/ 0 w 3"/>
                  <a:gd name="T11" fmla="*/ 2 h 4"/>
                  <a:gd name="T12" fmla="*/ 0 w 3"/>
                  <a:gd name="T13" fmla="*/ 2 h 4"/>
                  <a:gd name="T14" fmla="*/ 0 w 3"/>
                  <a:gd name="T15" fmla="*/ 2 h 4"/>
                  <a:gd name="T16" fmla="*/ 0 w 3"/>
                  <a:gd name="T17" fmla="*/ 2 h 4"/>
                  <a:gd name="T18" fmla="*/ 1 w 3"/>
                  <a:gd name="T19" fmla="*/ 0 h 4"/>
                  <a:gd name="T20" fmla="*/ 0 w 3"/>
                  <a:gd name="T21" fmla="*/ 2 h 4"/>
                  <a:gd name="T22" fmla="*/ 0 w 3"/>
                  <a:gd name="T23" fmla="*/ 2 h 4"/>
                  <a:gd name="T24" fmla="*/ 1 w 3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8" name="Freeform 10301"/>
              <p:cNvSpPr>
                <a:spLocks noEditPoints="1"/>
              </p:cNvSpPr>
              <p:nvPr/>
            </p:nvSpPr>
            <p:spPr bwMode="auto">
              <a:xfrm>
                <a:off x="-148" y="391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0 w 1"/>
                  <a:gd name="T7" fmla="*/ 0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9" name="Freeform 10302"/>
              <p:cNvSpPr>
                <a:spLocks/>
              </p:cNvSpPr>
              <p:nvPr/>
            </p:nvSpPr>
            <p:spPr bwMode="auto">
              <a:xfrm>
                <a:off x="-153" y="391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0" name="Freeform 10303"/>
              <p:cNvSpPr>
                <a:spLocks noEditPoints="1"/>
              </p:cNvSpPr>
              <p:nvPr/>
            </p:nvSpPr>
            <p:spPr bwMode="auto">
              <a:xfrm>
                <a:off x="-9" y="3913"/>
                <a:ext cx="9" cy="9"/>
              </a:xfrm>
              <a:custGeom>
                <a:avLst/>
                <a:gdLst>
                  <a:gd name="T0" fmla="*/ 3 w 4"/>
                  <a:gd name="T1" fmla="*/ 2 h 4"/>
                  <a:gd name="T2" fmla="*/ 3 w 4"/>
                  <a:gd name="T3" fmla="*/ 2 h 4"/>
                  <a:gd name="T4" fmla="*/ 3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2 h 4"/>
                  <a:gd name="T12" fmla="*/ 3 w 4"/>
                  <a:gd name="T13" fmla="*/ 2 h 4"/>
                  <a:gd name="T14" fmla="*/ 1 w 4"/>
                  <a:gd name="T15" fmla="*/ 0 h 4"/>
                  <a:gd name="T16" fmla="*/ 0 w 4"/>
                  <a:gd name="T17" fmla="*/ 0 h 4"/>
                  <a:gd name="T18" fmla="*/ 1 w 4"/>
                  <a:gd name="T19" fmla="*/ 0 h 4"/>
                  <a:gd name="T20" fmla="*/ 1 w 4"/>
                  <a:gd name="T21" fmla="*/ 0 h 4"/>
                  <a:gd name="T22" fmla="*/ 1 w 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1" name="Freeform 10304"/>
              <p:cNvSpPr>
                <a:spLocks/>
              </p:cNvSpPr>
              <p:nvPr/>
            </p:nvSpPr>
            <p:spPr bwMode="auto">
              <a:xfrm>
                <a:off x="-7" y="3913"/>
                <a:ext cx="7" cy="5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  <a:gd name="T8" fmla="*/ 3 w 3"/>
                  <a:gd name="T9" fmla="*/ 2 h 2"/>
                  <a:gd name="T10" fmla="*/ 2 w 3"/>
                  <a:gd name="T11" fmla="*/ 0 h 2"/>
                  <a:gd name="T12" fmla="*/ 1 w 3"/>
                  <a:gd name="T13" fmla="*/ 0 h 2"/>
                  <a:gd name="T14" fmla="*/ 1 w 3"/>
                  <a:gd name="T15" fmla="*/ 0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2" name="Freeform 10305"/>
              <p:cNvSpPr>
                <a:spLocks/>
              </p:cNvSpPr>
              <p:nvPr/>
            </p:nvSpPr>
            <p:spPr bwMode="auto">
              <a:xfrm>
                <a:off x="-118" y="3913"/>
                <a:ext cx="7" cy="7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1 w 3"/>
                  <a:gd name="T5" fmla="*/ 3 h 3"/>
                  <a:gd name="T6" fmla="*/ 3 w 3"/>
                  <a:gd name="T7" fmla="*/ 0 h 3"/>
                  <a:gd name="T8" fmla="*/ 3 w 3"/>
                  <a:gd name="T9" fmla="*/ 0 h 3"/>
                  <a:gd name="T10" fmla="*/ 2 w 3"/>
                  <a:gd name="T11" fmla="*/ 1 h 3"/>
                  <a:gd name="T12" fmla="*/ 2 w 3"/>
                  <a:gd name="T13" fmla="*/ 0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3" name="Oval 10306"/>
              <p:cNvSpPr>
                <a:spLocks noChangeArrowheads="1"/>
              </p:cNvSpPr>
              <p:nvPr/>
            </p:nvSpPr>
            <p:spPr bwMode="auto">
              <a:xfrm>
                <a:off x="-111" y="391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4" name="Freeform 10307"/>
              <p:cNvSpPr>
                <a:spLocks noEditPoints="1"/>
              </p:cNvSpPr>
              <p:nvPr/>
            </p:nvSpPr>
            <p:spPr bwMode="auto">
              <a:xfrm>
                <a:off x="-146" y="391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1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  <a:gd name="T24" fmla="*/ 0 w 2"/>
                  <a:gd name="T25" fmla="*/ 0 h 1"/>
                  <a:gd name="T26" fmla="*/ 0 w 2"/>
                  <a:gd name="T27" fmla="*/ 0 h 1"/>
                  <a:gd name="T28" fmla="*/ 0 w 2"/>
                  <a:gd name="T29" fmla="*/ 0 h 1"/>
                  <a:gd name="T30" fmla="*/ 0 w 2"/>
                  <a:gd name="T31" fmla="*/ 0 h 1"/>
                  <a:gd name="T32" fmla="*/ 1 w 2"/>
                  <a:gd name="T33" fmla="*/ 1 h 1"/>
                  <a:gd name="T34" fmla="*/ 1 w 2"/>
                  <a:gd name="T35" fmla="*/ 1 h 1"/>
                  <a:gd name="T36" fmla="*/ 1 w 2"/>
                  <a:gd name="T37" fmla="*/ 1 h 1"/>
                  <a:gd name="T38" fmla="*/ 0 w 2"/>
                  <a:gd name="T39" fmla="*/ 0 h 1"/>
                  <a:gd name="T40" fmla="*/ 0 w 2"/>
                  <a:gd name="T4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5" name="Freeform 10308"/>
              <p:cNvSpPr>
                <a:spLocks noEditPoints="1"/>
              </p:cNvSpPr>
              <p:nvPr/>
            </p:nvSpPr>
            <p:spPr bwMode="auto">
              <a:xfrm>
                <a:off x="-146" y="391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0 w 1"/>
                  <a:gd name="T13" fmla="*/ 0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6" name="Freeform 10309"/>
              <p:cNvSpPr>
                <a:spLocks noEditPoints="1"/>
              </p:cNvSpPr>
              <p:nvPr/>
            </p:nvSpPr>
            <p:spPr bwMode="auto">
              <a:xfrm>
                <a:off x="-309" y="3913"/>
                <a:ext cx="165" cy="5"/>
              </a:xfrm>
              <a:custGeom>
                <a:avLst/>
                <a:gdLst>
                  <a:gd name="T0" fmla="*/ 1 w 70"/>
                  <a:gd name="T1" fmla="*/ 0 h 2"/>
                  <a:gd name="T2" fmla="*/ 1 w 70"/>
                  <a:gd name="T3" fmla="*/ 0 h 2"/>
                  <a:gd name="T4" fmla="*/ 0 w 70"/>
                  <a:gd name="T5" fmla="*/ 1 h 2"/>
                  <a:gd name="T6" fmla="*/ 1 w 70"/>
                  <a:gd name="T7" fmla="*/ 0 h 2"/>
                  <a:gd name="T8" fmla="*/ 69 w 70"/>
                  <a:gd name="T9" fmla="*/ 0 h 2"/>
                  <a:gd name="T10" fmla="*/ 68 w 70"/>
                  <a:gd name="T11" fmla="*/ 0 h 2"/>
                  <a:gd name="T12" fmla="*/ 68 w 70"/>
                  <a:gd name="T13" fmla="*/ 0 h 2"/>
                  <a:gd name="T14" fmla="*/ 68 w 70"/>
                  <a:gd name="T15" fmla="*/ 1 h 2"/>
                  <a:gd name="T16" fmla="*/ 67 w 70"/>
                  <a:gd name="T17" fmla="*/ 2 h 2"/>
                  <a:gd name="T18" fmla="*/ 67 w 70"/>
                  <a:gd name="T19" fmla="*/ 2 h 2"/>
                  <a:gd name="T20" fmla="*/ 67 w 70"/>
                  <a:gd name="T21" fmla="*/ 2 h 2"/>
                  <a:gd name="T22" fmla="*/ 67 w 70"/>
                  <a:gd name="T23" fmla="*/ 2 h 2"/>
                  <a:gd name="T24" fmla="*/ 68 w 70"/>
                  <a:gd name="T25" fmla="*/ 1 h 2"/>
                  <a:gd name="T26" fmla="*/ 69 w 70"/>
                  <a:gd name="T27" fmla="*/ 1 h 2"/>
                  <a:gd name="T28" fmla="*/ 70 w 70"/>
                  <a:gd name="T29" fmla="*/ 1 h 2"/>
                  <a:gd name="T30" fmla="*/ 70 w 70"/>
                  <a:gd name="T31" fmla="*/ 1 h 2"/>
                  <a:gd name="T32" fmla="*/ 70 w 70"/>
                  <a:gd name="T33" fmla="*/ 1 h 2"/>
                  <a:gd name="T34" fmla="*/ 70 w 70"/>
                  <a:gd name="T35" fmla="*/ 1 h 2"/>
                  <a:gd name="T36" fmla="*/ 70 w 70"/>
                  <a:gd name="T37" fmla="*/ 1 h 2"/>
                  <a:gd name="T38" fmla="*/ 69 w 70"/>
                  <a:gd name="T39" fmla="*/ 0 h 2"/>
                  <a:gd name="T40" fmla="*/ 69 w 70"/>
                  <a:gd name="T41" fmla="*/ 0 h 2"/>
                  <a:gd name="T42" fmla="*/ 69 w 70"/>
                  <a:gd name="T4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moveTo>
                      <a:pt x="69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7" y="1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8" y="1"/>
                    </a:cubicBezTo>
                    <a:cubicBezTo>
                      <a:pt x="68" y="1"/>
                      <a:pt x="69" y="1"/>
                      <a:pt x="69" y="1"/>
                    </a:cubicBezTo>
                    <a:cubicBezTo>
                      <a:pt x="69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69" y="1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7" name="Freeform 10310"/>
              <p:cNvSpPr>
                <a:spLocks/>
              </p:cNvSpPr>
              <p:nvPr/>
            </p:nvSpPr>
            <p:spPr bwMode="auto">
              <a:xfrm>
                <a:off x="-141" y="39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8" name="Freeform 10311"/>
              <p:cNvSpPr>
                <a:spLocks/>
              </p:cNvSpPr>
              <p:nvPr/>
            </p:nvSpPr>
            <p:spPr bwMode="auto">
              <a:xfrm>
                <a:off x="-153" y="39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9" name="Freeform 10312"/>
              <p:cNvSpPr>
                <a:spLocks noEditPoints="1"/>
              </p:cNvSpPr>
              <p:nvPr/>
            </p:nvSpPr>
            <p:spPr bwMode="auto">
              <a:xfrm>
                <a:off x="-304" y="3915"/>
                <a:ext cx="163" cy="5"/>
              </a:xfrm>
              <a:custGeom>
                <a:avLst/>
                <a:gdLst>
                  <a:gd name="T0" fmla="*/ 0 w 69"/>
                  <a:gd name="T1" fmla="*/ 0 h 2"/>
                  <a:gd name="T2" fmla="*/ 0 w 69"/>
                  <a:gd name="T3" fmla="*/ 2 h 2"/>
                  <a:gd name="T4" fmla="*/ 0 w 69"/>
                  <a:gd name="T5" fmla="*/ 1 h 2"/>
                  <a:gd name="T6" fmla="*/ 0 w 69"/>
                  <a:gd name="T7" fmla="*/ 0 h 2"/>
                  <a:gd name="T8" fmla="*/ 69 w 69"/>
                  <a:gd name="T9" fmla="*/ 0 h 2"/>
                  <a:gd name="T10" fmla="*/ 69 w 69"/>
                  <a:gd name="T11" fmla="*/ 0 h 2"/>
                  <a:gd name="T12" fmla="*/ 69 w 69"/>
                  <a:gd name="T13" fmla="*/ 0 h 2"/>
                  <a:gd name="T14" fmla="*/ 69 w 69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0" name="Freeform 10313"/>
              <p:cNvSpPr>
                <a:spLocks noEditPoints="1"/>
              </p:cNvSpPr>
              <p:nvPr/>
            </p:nvSpPr>
            <p:spPr bwMode="auto">
              <a:xfrm>
                <a:off x="-153" y="3915"/>
                <a:ext cx="16" cy="5"/>
              </a:xfrm>
              <a:custGeom>
                <a:avLst/>
                <a:gdLst>
                  <a:gd name="T0" fmla="*/ 6 w 7"/>
                  <a:gd name="T1" fmla="*/ 0 h 2"/>
                  <a:gd name="T2" fmla="*/ 6 w 7"/>
                  <a:gd name="T3" fmla="*/ 1 h 2"/>
                  <a:gd name="T4" fmla="*/ 6 w 7"/>
                  <a:gd name="T5" fmla="*/ 2 h 2"/>
                  <a:gd name="T6" fmla="*/ 7 w 7"/>
                  <a:gd name="T7" fmla="*/ 2 h 2"/>
                  <a:gd name="T8" fmla="*/ 6 w 7"/>
                  <a:gd name="T9" fmla="*/ 0 h 2"/>
                  <a:gd name="T10" fmla="*/ 0 w 7"/>
                  <a:gd name="T11" fmla="*/ 0 h 2"/>
                  <a:gd name="T12" fmla="*/ 0 w 7"/>
                  <a:gd name="T13" fmla="*/ 0 h 2"/>
                  <a:gd name="T14" fmla="*/ 0 w 7"/>
                  <a:gd name="T15" fmla="*/ 0 h 2"/>
                  <a:gd name="T16" fmla="*/ 0 w 7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1" name="Oval 10314"/>
              <p:cNvSpPr>
                <a:spLocks noChangeArrowheads="1"/>
              </p:cNvSpPr>
              <p:nvPr/>
            </p:nvSpPr>
            <p:spPr bwMode="auto">
              <a:xfrm>
                <a:off x="-307" y="391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2" name="Freeform 10315"/>
              <p:cNvSpPr>
                <a:spLocks noEditPoints="1"/>
              </p:cNvSpPr>
              <p:nvPr/>
            </p:nvSpPr>
            <p:spPr bwMode="auto">
              <a:xfrm>
                <a:off x="-307" y="391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3" name="Freeform 10316"/>
              <p:cNvSpPr>
                <a:spLocks noEditPoints="1"/>
              </p:cNvSpPr>
              <p:nvPr/>
            </p:nvSpPr>
            <p:spPr bwMode="auto">
              <a:xfrm>
                <a:off x="-307" y="3915"/>
                <a:ext cx="168" cy="3"/>
              </a:xfrm>
              <a:custGeom>
                <a:avLst/>
                <a:gdLst>
                  <a:gd name="T0" fmla="*/ 0 w 71"/>
                  <a:gd name="T1" fmla="*/ 1 h 1"/>
                  <a:gd name="T2" fmla="*/ 0 w 71"/>
                  <a:gd name="T3" fmla="*/ 1 h 1"/>
                  <a:gd name="T4" fmla="*/ 0 w 71"/>
                  <a:gd name="T5" fmla="*/ 1 h 1"/>
                  <a:gd name="T6" fmla="*/ 0 w 71"/>
                  <a:gd name="T7" fmla="*/ 1 h 1"/>
                  <a:gd name="T8" fmla="*/ 0 w 71"/>
                  <a:gd name="T9" fmla="*/ 1 h 1"/>
                  <a:gd name="T10" fmla="*/ 0 w 71"/>
                  <a:gd name="T11" fmla="*/ 1 h 1"/>
                  <a:gd name="T12" fmla="*/ 71 w 71"/>
                  <a:gd name="T13" fmla="*/ 0 h 1"/>
                  <a:gd name="T14" fmla="*/ 70 w 71"/>
                  <a:gd name="T15" fmla="*/ 1 h 1"/>
                  <a:gd name="T16" fmla="*/ 70 w 71"/>
                  <a:gd name="T17" fmla="*/ 1 h 1"/>
                  <a:gd name="T18" fmla="*/ 71 w 71"/>
                  <a:gd name="T19" fmla="*/ 1 h 1"/>
                  <a:gd name="T20" fmla="*/ 71 w 71"/>
                  <a:gd name="T21" fmla="*/ 0 h 1"/>
                  <a:gd name="T22" fmla="*/ 0 w 71"/>
                  <a:gd name="T23" fmla="*/ 0 h 1"/>
                  <a:gd name="T24" fmla="*/ 0 w 71"/>
                  <a:gd name="T25" fmla="*/ 1 h 1"/>
                  <a:gd name="T26" fmla="*/ 0 w 71"/>
                  <a:gd name="T27" fmla="*/ 1 h 1"/>
                  <a:gd name="T28" fmla="*/ 0 w 71"/>
                  <a:gd name="T29" fmla="*/ 1 h 1"/>
                  <a:gd name="T30" fmla="*/ 0 w 71"/>
                  <a:gd name="T31" fmla="*/ 0 h 1"/>
                  <a:gd name="T32" fmla="*/ 0 w 71"/>
                  <a:gd name="T3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71" y="0"/>
                    </a:moveTo>
                    <a:cubicBezTo>
                      <a:pt x="71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1" y="1"/>
                      <a:pt x="71" y="1"/>
                    </a:cubicBezTo>
                    <a:cubicBezTo>
                      <a:pt x="71" y="1"/>
                      <a:pt x="71" y="0"/>
                      <a:pt x="71" y="0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4" name="Freeform 10317"/>
              <p:cNvSpPr>
                <a:spLocks noEditPoints="1"/>
              </p:cNvSpPr>
              <p:nvPr/>
            </p:nvSpPr>
            <p:spPr bwMode="auto">
              <a:xfrm>
                <a:off x="-101" y="3918"/>
                <a:ext cx="170" cy="2"/>
              </a:xfrm>
              <a:custGeom>
                <a:avLst/>
                <a:gdLst>
                  <a:gd name="T0" fmla="*/ 71 w 72"/>
                  <a:gd name="T1" fmla="*/ 0 h 1"/>
                  <a:gd name="T2" fmla="*/ 71 w 72"/>
                  <a:gd name="T3" fmla="*/ 1 h 1"/>
                  <a:gd name="T4" fmla="*/ 71 w 72"/>
                  <a:gd name="T5" fmla="*/ 1 h 1"/>
                  <a:gd name="T6" fmla="*/ 72 w 72"/>
                  <a:gd name="T7" fmla="*/ 1 h 1"/>
                  <a:gd name="T8" fmla="*/ 71 w 72"/>
                  <a:gd name="T9" fmla="*/ 0 h 1"/>
                  <a:gd name="T10" fmla="*/ 0 w 72"/>
                  <a:gd name="T11" fmla="*/ 0 h 1"/>
                  <a:gd name="T12" fmla="*/ 0 w 72"/>
                  <a:gd name="T13" fmla="*/ 0 h 1"/>
                  <a:gd name="T14" fmla="*/ 0 w 7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">
                    <a:moveTo>
                      <a:pt x="71" y="0"/>
                    </a:moveTo>
                    <a:cubicBezTo>
                      <a:pt x="71" y="0"/>
                      <a:pt x="71" y="1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1"/>
                      <a:pt x="72" y="1"/>
                    </a:cubicBezTo>
                    <a:cubicBezTo>
                      <a:pt x="71" y="0"/>
                      <a:pt x="71" y="0"/>
                      <a:pt x="7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5" name="Freeform 10318"/>
              <p:cNvSpPr>
                <a:spLocks noEditPoints="1"/>
              </p:cNvSpPr>
              <p:nvPr/>
            </p:nvSpPr>
            <p:spPr bwMode="auto">
              <a:xfrm>
                <a:off x="66" y="3918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1 h 1"/>
                  <a:gd name="T14" fmla="*/ 2 w 2"/>
                  <a:gd name="T15" fmla="*/ 1 h 1"/>
                  <a:gd name="T16" fmla="*/ 1 w 2"/>
                  <a:gd name="T17" fmla="*/ 1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6" name="Freeform 10319"/>
              <p:cNvSpPr>
                <a:spLocks noEditPoints="1"/>
              </p:cNvSpPr>
              <p:nvPr/>
            </p:nvSpPr>
            <p:spPr bwMode="auto">
              <a:xfrm>
                <a:off x="-541" y="3920"/>
                <a:ext cx="404" cy="10"/>
              </a:xfrm>
              <a:custGeom>
                <a:avLst/>
                <a:gdLst>
                  <a:gd name="T0" fmla="*/ 170 w 171"/>
                  <a:gd name="T1" fmla="*/ 1 h 4"/>
                  <a:gd name="T2" fmla="*/ 170 w 171"/>
                  <a:gd name="T3" fmla="*/ 1 h 4"/>
                  <a:gd name="T4" fmla="*/ 171 w 171"/>
                  <a:gd name="T5" fmla="*/ 4 h 4"/>
                  <a:gd name="T6" fmla="*/ 171 w 171"/>
                  <a:gd name="T7" fmla="*/ 4 h 4"/>
                  <a:gd name="T8" fmla="*/ 170 w 171"/>
                  <a:gd name="T9" fmla="*/ 1 h 4"/>
                  <a:gd name="T10" fmla="*/ 0 w 171"/>
                  <a:gd name="T11" fmla="*/ 0 h 4"/>
                  <a:gd name="T12" fmla="*/ 0 w 171"/>
                  <a:gd name="T13" fmla="*/ 0 h 4"/>
                  <a:gd name="T14" fmla="*/ 0 w 171"/>
                  <a:gd name="T15" fmla="*/ 0 h 4"/>
                  <a:gd name="T16" fmla="*/ 0 w 171"/>
                  <a:gd name="T17" fmla="*/ 0 h 4"/>
                  <a:gd name="T18" fmla="*/ 0 w 171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1" h="4">
                    <a:moveTo>
                      <a:pt x="170" y="1"/>
                    </a:moveTo>
                    <a:cubicBezTo>
                      <a:pt x="170" y="1"/>
                      <a:pt x="170" y="1"/>
                      <a:pt x="170" y="1"/>
                    </a:cubicBezTo>
                    <a:cubicBezTo>
                      <a:pt x="170" y="3"/>
                      <a:pt x="171" y="4"/>
                      <a:pt x="171" y="4"/>
                    </a:cubicBezTo>
                    <a:cubicBezTo>
                      <a:pt x="171" y="4"/>
                      <a:pt x="171" y="4"/>
                      <a:pt x="171" y="4"/>
                    </a:cubicBezTo>
                    <a:cubicBezTo>
                      <a:pt x="171" y="3"/>
                      <a:pt x="171" y="2"/>
                      <a:pt x="17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7" name="Freeform 10320"/>
              <p:cNvSpPr>
                <a:spLocks/>
              </p:cNvSpPr>
              <p:nvPr/>
            </p:nvSpPr>
            <p:spPr bwMode="auto">
              <a:xfrm>
                <a:off x="-139" y="392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8" name="Freeform 10321"/>
              <p:cNvSpPr>
                <a:spLocks noEditPoints="1"/>
              </p:cNvSpPr>
              <p:nvPr/>
            </p:nvSpPr>
            <p:spPr bwMode="auto">
              <a:xfrm>
                <a:off x="-583" y="3920"/>
                <a:ext cx="437" cy="7"/>
              </a:xfrm>
              <a:custGeom>
                <a:avLst/>
                <a:gdLst>
                  <a:gd name="T0" fmla="*/ 185 w 185"/>
                  <a:gd name="T1" fmla="*/ 0 h 3"/>
                  <a:gd name="T2" fmla="*/ 185 w 185"/>
                  <a:gd name="T3" fmla="*/ 1 h 3"/>
                  <a:gd name="T4" fmla="*/ 185 w 185"/>
                  <a:gd name="T5" fmla="*/ 0 h 3"/>
                  <a:gd name="T6" fmla="*/ 185 w 185"/>
                  <a:gd name="T7" fmla="*/ 0 h 3"/>
                  <a:gd name="T8" fmla="*/ 171 w 185"/>
                  <a:gd name="T9" fmla="*/ 0 h 3"/>
                  <a:gd name="T10" fmla="*/ 171 w 185"/>
                  <a:gd name="T11" fmla="*/ 1 h 3"/>
                  <a:gd name="T12" fmla="*/ 171 w 185"/>
                  <a:gd name="T13" fmla="*/ 1 h 3"/>
                  <a:gd name="T14" fmla="*/ 171 w 185"/>
                  <a:gd name="T15" fmla="*/ 0 h 3"/>
                  <a:gd name="T16" fmla="*/ 171 w 185"/>
                  <a:gd name="T17" fmla="*/ 0 h 3"/>
                  <a:gd name="T18" fmla="*/ 0 w 185"/>
                  <a:gd name="T19" fmla="*/ 0 h 3"/>
                  <a:gd name="T20" fmla="*/ 2 w 185"/>
                  <a:gd name="T21" fmla="*/ 3 h 3"/>
                  <a:gd name="T22" fmla="*/ 0 w 185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" h="3">
                    <a:moveTo>
                      <a:pt x="185" y="0"/>
                    </a:moveTo>
                    <a:cubicBezTo>
                      <a:pt x="185" y="0"/>
                      <a:pt x="185" y="1"/>
                      <a:pt x="185" y="1"/>
                    </a:cubicBezTo>
                    <a:cubicBezTo>
                      <a:pt x="185" y="1"/>
                      <a:pt x="185" y="0"/>
                      <a:pt x="185" y="0"/>
                    </a:cubicBezTo>
                    <a:cubicBezTo>
                      <a:pt x="185" y="0"/>
                      <a:pt x="185" y="0"/>
                      <a:pt x="185" y="0"/>
                    </a:cubicBezTo>
                    <a:moveTo>
                      <a:pt x="171" y="0"/>
                    </a:moveTo>
                    <a:cubicBezTo>
                      <a:pt x="171" y="0"/>
                      <a:pt x="171" y="1"/>
                      <a:pt x="171" y="1"/>
                    </a:cubicBezTo>
                    <a:cubicBezTo>
                      <a:pt x="171" y="1"/>
                      <a:pt x="171" y="1"/>
                      <a:pt x="171" y="1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71" y="0"/>
                      <a:pt x="171" y="0"/>
                      <a:pt x="171" y="0"/>
                    </a:cubicBezTo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9" name="Oval 10322"/>
              <p:cNvSpPr>
                <a:spLocks noChangeArrowheads="1"/>
              </p:cNvSpPr>
              <p:nvPr/>
            </p:nvSpPr>
            <p:spPr bwMode="auto">
              <a:xfrm>
                <a:off x="-146" y="392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0" name="Freeform 10323"/>
              <p:cNvSpPr>
                <a:spLocks noEditPoints="1"/>
              </p:cNvSpPr>
              <p:nvPr/>
            </p:nvSpPr>
            <p:spPr bwMode="auto">
              <a:xfrm>
                <a:off x="-557" y="3922"/>
                <a:ext cx="555" cy="3"/>
              </a:xfrm>
              <a:custGeom>
                <a:avLst/>
                <a:gdLst>
                  <a:gd name="T0" fmla="*/ 0 w 235"/>
                  <a:gd name="T1" fmla="*/ 1 h 1"/>
                  <a:gd name="T2" fmla="*/ 0 w 235"/>
                  <a:gd name="T3" fmla="*/ 1 h 1"/>
                  <a:gd name="T4" fmla="*/ 0 w 235"/>
                  <a:gd name="T5" fmla="*/ 1 h 1"/>
                  <a:gd name="T6" fmla="*/ 0 w 235"/>
                  <a:gd name="T7" fmla="*/ 1 h 1"/>
                  <a:gd name="T8" fmla="*/ 160 w 235"/>
                  <a:gd name="T9" fmla="*/ 0 h 1"/>
                  <a:gd name="T10" fmla="*/ 160 w 235"/>
                  <a:gd name="T11" fmla="*/ 0 h 1"/>
                  <a:gd name="T12" fmla="*/ 160 w 235"/>
                  <a:gd name="T13" fmla="*/ 0 h 1"/>
                  <a:gd name="T14" fmla="*/ 160 w 235"/>
                  <a:gd name="T15" fmla="*/ 0 h 1"/>
                  <a:gd name="T16" fmla="*/ 160 w 235"/>
                  <a:gd name="T17" fmla="*/ 0 h 1"/>
                  <a:gd name="T18" fmla="*/ 160 w 235"/>
                  <a:gd name="T19" fmla="*/ 0 h 1"/>
                  <a:gd name="T20" fmla="*/ 160 w 235"/>
                  <a:gd name="T21" fmla="*/ 0 h 1"/>
                  <a:gd name="T22" fmla="*/ 160 w 235"/>
                  <a:gd name="T23" fmla="*/ 0 h 1"/>
                  <a:gd name="T24" fmla="*/ 160 w 235"/>
                  <a:gd name="T25" fmla="*/ 0 h 1"/>
                  <a:gd name="T26" fmla="*/ 160 w 235"/>
                  <a:gd name="T27" fmla="*/ 1 h 1"/>
                  <a:gd name="T28" fmla="*/ 160 w 235"/>
                  <a:gd name="T29" fmla="*/ 1 h 1"/>
                  <a:gd name="T30" fmla="*/ 160 w 235"/>
                  <a:gd name="T31" fmla="*/ 0 h 1"/>
                  <a:gd name="T32" fmla="*/ 160 w 235"/>
                  <a:gd name="T33" fmla="*/ 0 h 1"/>
                  <a:gd name="T34" fmla="*/ 235 w 235"/>
                  <a:gd name="T35" fmla="*/ 0 h 1"/>
                  <a:gd name="T36" fmla="*/ 235 w 235"/>
                  <a:gd name="T37" fmla="*/ 0 h 1"/>
                  <a:gd name="T38" fmla="*/ 235 w 235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60" y="0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160" y="0"/>
                      <a:pt x="160" y="0"/>
                    </a:cubicBezTo>
                    <a:moveTo>
                      <a:pt x="160" y="0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160" y="0"/>
                      <a:pt x="160" y="0"/>
                    </a:cubicBezTo>
                    <a:moveTo>
                      <a:pt x="160" y="0"/>
                    </a:moveTo>
                    <a:cubicBezTo>
                      <a:pt x="160" y="0"/>
                      <a:pt x="159" y="1"/>
                      <a:pt x="160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160" y="0"/>
                      <a:pt x="160" y="0"/>
                    </a:cubicBezTo>
                    <a:moveTo>
                      <a:pt x="235" y="0"/>
                    </a:move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0"/>
                      <a:pt x="235" y="0"/>
                      <a:pt x="2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1" name="Freeform 10324"/>
              <p:cNvSpPr>
                <a:spLocks/>
              </p:cNvSpPr>
              <p:nvPr/>
            </p:nvSpPr>
            <p:spPr bwMode="auto">
              <a:xfrm>
                <a:off x="-557" y="392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2" name="Freeform 10325"/>
              <p:cNvSpPr>
                <a:spLocks noEditPoints="1"/>
              </p:cNvSpPr>
              <p:nvPr/>
            </p:nvSpPr>
            <p:spPr bwMode="auto">
              <a:xfrm>
                <a:off x="-578" y="3925"/>
                <a:ext cx="444" cy="12"/>
              </a:xfrm>
              <a:custGeom>
                <a:avLst/>
                <a:gdLst>
                  <a:gd name="T0" fmla="*/ 84 w 188"/>
                  <a:gd name="T1" fmla="*/ 4 h 5"/>
                  <a:gd name="T2" fmla="*/ 80 w 188"/>
                  <a:gd name="T3" fmla="*/ 5 h 5"/>
                  <a:gd name="T4" fmla="*/ 78 w 188"/>
                  <a:gd name="T5" fmla="*/ 5 h 5"/>
                  <a:gd name="T6" fmla="*/ 80 w 188"/>
                  <a:gd name="T7" fmla="*/ 5 h 5"/>
                  <a:gd name="T8" fmla="*/ 84 w 188"/>
                  <a:gd name="T9" fmla="*/ 5 h 5"/>
                  <a:gd name="T10" fmla="*/ 84 w 188"/>
                  <a:gd name="T11" fmla="*/ 4 h 5"/>
                  <a:gd name="T12" fmla="*/ 187 w 188"/>
                  <a:gd name="T13" fmla="*/ 2 h 5"/>
                  <a:gd name="T14" fmla="*/ 187 w 188"/>
                  <a:gd name="T15" fmla="*/ 2 h 5"/>
                  <a:gd name="T16" fmla="*/ 187 w 188"/>
                  <a:gd name="T17" fmla="*/ 3 h 5"/>
                  <a:gd name="T18" fmla="*/ 187 w 188"/>
                  <a:gd name="T19" fmla="*/ 2 h 5"/>
                  <a:gd name="T20" fmla="*/ 188 w 188"/>
                  <a:gd name="T21" fmla="*/ 1 h 5"/>
                  <a:gd name="T22" fmla="*/ 187 w 188"/>
                  <a:gd name="T23" fmla="*/ 2 h 5"/>
                  <a:gd name="T24" fmla="*/ 187 w 188"/>
                  <a:gd name="T25" fmla="*/ 2 h 5"/>
                  <a:gd name="T26" fmla="*/ 188 w 188"/>
                  <a:gd name="T27" fmla="*/ 4 h 5"/>
                  <a:gd name="T28" fmla="*/ 187 w 188"/>
                  <a:gd name="T29" fmla="*/ 3 h 5"/>
                  <a:gd name="T30" fmla="*/ 187 w 188"/>
                  <a:gd name="T31" fmla="*/ 2 h 5"/>
                  <a:gd name="T32" fmla="*/ 188 w 188"/>
                  <a:gd name="T33" fmla="*/ 3 h 5"/>
                  <a:gd name="T34" fmla="*/ 188 w 188"/>
                  <a:gd name="T35" fmla="*/ 3 h 5"/>
                  <a:gd name="T36" fmla="*/ 188 w 188"/>
                  <a:gd name="T37" fmla="*/ 2 h 5"/>
                  <a:gd name="T38" fmla="*/ 188 w 188"/>
                  <a:gd name="T39" fmla="*/ 1 h 5"/>
                  <a:gd name="T40" fmla="*/ 9 w 188"/>
                  <a:gd name="T41" fmla="*/ 0 h 5"/>
                  <a:gd name="T42" fmla="*/ 8 w 188"/>
                  <a:gd name="T43" fmla="*/ 1 h 5"/>
                  <a:gd name="T44" fmla="*/ 3 w 188"/>
                  <a:gd name="T45" fmla="*/ 2 h 5"/>
                  <a:gd name="T46" fmla="*/ 0 w 188"/>
                  <a:gd name="T47" fmla="*/ 1 h 5"/>
                  <a:gd name="T48" fmla="*/ 0 w 188"/>
                  <a:gd name="T49" fmla="*/ 1 h 5"/>
                  <a:gd name="T50" fmla="*/ 3 w 188"/>
                  <a:gd name="T51" fmla="*/ 2 h 5"/>
                  <a:gd name="T52" fmla="*/ 9 w 188"/>
                  <a:gd name="T53" fmla="*/ 1 h 5"/>
                  <a:gd name="T54" fmla="*/ 9 w 188"/>
                  <a:gd name="T5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8" h="5">
                    <a:moveTo>
                      <a:pt x="84" y="4"/>
                    </a:moveTo>
                    <a:cubicBezTo>
                      <a:pt x="83" y="5"/>
                      <a:pt x="82" y="5"/>
                      <a:pt x="80" y="5"/>
                    </a:cubicBezTo>
                    <a:cubicBezTo>
                      <a:pt x="80" y="5"/>
                      <a:pt x="79" y="5"/>
                      <a:pt x="78" y="5"/>
                    </a:cubicBezTo>
                    <a:cubicBezTo>
                      <a:pt x="79" y="5"/>
                      <a:pt x="79" y="5"/>
                      <a:pt x="80" y="5"/>
                    </a:cubicBezTo>
                    <a:cubicBezTo>
                      <a:pt x="81" y="5"/>
                      <a:pt x="82" y="5"/>
                      <a:pt x="84" y="5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187" y="2"/>
                    </a:moveTo>
                    <a:cubicBezTo>
                      <a:pt x="187" y="2"/>
                      <a:pt x="187" y="2"/>
                      <a:pt x="187" y="2"/>
                    </a:cubicBezTo>
                    <a:cubicBezTo>
                      <a:pt x="187" y="3"/>
                      <a:pt x="187" y="3"/>
                      <a:pt x="187" y="3"/>
                    </a:cubicBezTo>
                    <a:cubicBezTo>
                      <a:pt x="187" y="3"/>
                      <a:pt x="187" y="3"/>
                      <a:pt x="187" y="2"/>
                    </a:cubicBezTo>
                    <a:moveTo>
                      <a:pt x="188" y="1"/>
                    </a:moveTo>
                    <a:cubicBezTo>
                      <a:pt x="187" y="2"/>
                      <a:pt x="187" y="2"/>
                      <a:pt x="187" y="2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8" y="3"/>
                      <a:pt x="188" y="4"/>
                      <a:pt x="188" y="4"/>
                    </a:cubicBezTo>
                    <a:cubicBezTo>
                      <a:pt x="188" y="4"/>
                      <a:pt x="188" y="3"/>
                      <a:pt x="187" y="3"/>
                    </a:cubicBezTo>
                    <a:cubicBezTo>
                      <a:pt x="187" y="3"/>
                      <a:pt x="187" y="2"/>
                      <a:pt x="187" y="2"/>
                    </a:cubicBezTo>
                    <a:cubicBezTo>
                      <a:pt x="187" y="2"/>
                      <a:pt x="187" y="2"/>
                      <a:pt x="188" y="3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8" y="2"/>
                      <a:pt x="188" y="2"/>
                      <a:pt x="188" y="2"/>
                    </a:cubicBezTo>
                    <a:cubicBezTo>
                      <a:pt x="188" y="2"/>
                      <a:pt x="188" y="1"/>
                      <a:pt x="188" y="1"/>
                    </a:cubicBezTo>
                    <a:moveTo>
                      <a:pt x="9" y="0"/>
                    </a:move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5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2" y="2"/>
                      <a:pt x="3" y="2"/>
                    </a:cubicBezTo>
                    <a:cubicBezTo>
                      <a:pt x="5" y="2"/>
                      <a:pt x="8" y="2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3" name="Freeform 10326"/>
              <p:cNvSpPr>
                <a:spLocks/>
              </p:cNvSpPr>
              <p:nvPr/>
            </p:nvSpPr>
            <p:spPr bwMode="auto">
              <a:xfrm>
                <a:off x="-534" y="3082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10 w 15"/>
                  <a:gd name="T3" fmla="*/ 1 h 15"/>
                  <a:gd name="T4" fmla="*/ 6 w 15"/>
                  <a:gd name="T5" fmla="*/ 3 h 15"/>
                  <a:gd name="T6" fmla="*/ 6 w 15"/>
                  <a:gd name="T7" fmla="*/ 3 h 15"/>
                  <a:gd name="T8" fmla="*/ 5 w 15"/>
                  <a:gd name="T9" fmla="*/ 5 h 15"/>
                  <a:gd name="T10" fmla="*/ 3 w 15"/>
                  <a:gd name="T11" fmla="*/ 7 h 15"/>
                  <a:gd name="T12" fmla="*/ 0 w 15"/>
                  <a:gd name="T13" fmla="*/ 12 h 15"/>
                  <a:gd name="T14" fmla="*/ 3 w 15"/>
                  <a:gd name="T15" fmla="*/ 11 h 15"/>
                  <a:gd name="T16" fmla="*/ 3 w 15"/>
                  <a:gd name="T17" fmla="*/ 10 h 15"/>
                  <a:gd name="T18" fmla="*/ 3 w 15"/>
                  <a:gd name="T19" fmla="*/ 11 h 15"/>
                  <a:gd name="T20" fmla="*/ 3 w 15"/>
                  <a:gd name="T21" fmla="*/ 11 h 15"/>
                  <a:gd name="T22" fmla="*/ 3 w 15"/>
                  <a:gd name="T23" fmla="*/ 11 h 15"/>
                  <a:gd name="T24" fmla="*/ 4 w 15"/>
                  <a:gd name="T25" fmla="*/ 10 h 15"/>
                  <a:gd name="T26" fmla="*/ 4 w 15"/>
                  <a:gd name="T27" fmla="*/ 10 h 15"/>
                  <a:gd name="T28" fmla="*/ 4 w 15"/>
                  <a:gd name="T29" fmla="*/ 10 h 15"/>
                  <a:gd name="T30" fmla="*/ 4 w 15"/>
                  <a:gd name="T31" fmla="*/ 9 h 15"/>
                  <a:gd name="T32" fmla="*/ 4 w 15"/>
                  <a:gd name="T33" fmla="*/ 10 h 15"/>
                  <a:gd name="T34" fmla="*/ 5 w 15"/>
                  <a:gd name="T35" fmla="*/ 11 h 15"/>
                  <a:gd name="T36" fmla="*/ 11 w 15"/>
                  <a:gd name="T37" fmla="*/ 15 h 15"/>
                  <a:gd name="T38" fmla="*/ 11 w 15"/>
                  <a:gd name="T39" fmla="*/ 15 h 15"/>
                  <a:gd name="T40" fmla="*/ 6 w 15"/>
                  <a:gd name="T41" fmla="*/ 11 h 15"/>
                  <a:gd name="T42" fmla="*/ 7 w 15"/>
                  <a:gd name="T43" fmla="*/ 11 h 15"/>
                  <a:gd name="T44" fmla="*/ 11 w 15"/>
                  <a:gd name="T45" fmla="*/ 15 h 15"/>
                  <a:gd name="T46" fmla="*/ 11 w 15"/>
                  <a:gd name="T47" fmla="*/ 14 h 15"/>
                  <a:gd name="T48" fmla="*/ 14 w 15"/>
                  <a:gd name="T49" fmla="*/ 8 h 15"/>
                  <a:gd name="T50" fmla="*/ 15 w 15"/>
                  <a:gd name="T51" fmla="*/ 8 h 15"/>
                  <a:gd name="T52" fmla="*/ 15 w 15"/>
                  <a:gd name="T53" fmla="*/ 8 h 15"/>
                  <a:gd name="T54" fmla="*/ 13 w 15"/>
                  <a:gd name="T55" fmla="*/ 4 h 15"/>
                  <a:gd name="T56" fmla="*/ 11 w 15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1" y="0"/>
                      <a:pt x="10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5" y="11"/>
                      <a:pt x="5" y="11"/>
                    </a:cubicBezTo>
                    <a:cubicBezTo>
                      <a:pt x="7" y="12"/>
                      <a:pt x="9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3"/>
                      <a:pt x="8" y="12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2"/>
                      <a:pt x="9" y="14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6"/>
                      <a:pt x="13" y="4"/>
                    </a:cubicBezTo>
                    <a:cubicBezTo>
                      <a:pt x="13" y="2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4" name="Freeform 10327"/>
              <p:cNvSpPr>
                <a:spLocks/>
              </p:cNvSpPr>
              <p:nvPr/>
            </p:nvSpPr>
            <p:spPr bwMode="auto">
              <a:xfrm>
                <a:off x="-519" y="3108"/>
                <a:ext cx="11" cy="9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5 w 5"/>
                  <a:gd name="T5" fmla="*/ 4 h 4"/>
                  <a:gd name="T6" fmla="*/ 1 w 5"/>
                  <a:gd name="T7" fmla="*/ 0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1"/>
                      <a:pt x="3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3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5" name="Freeform 10328"/>
              <p:cNvSpPr>
                <a:spLocks noEditPoints="1"/>
              </p:cNvSpPr>
              <p:nvPr/>
            </p:nvSpPr>
            <p:spPr bwMode="auto">
              <a:xfrm>
                <a:off x="-758" y="3084"/>
                <a:ext cx="118" cy="210"/>
              </a:xfrm>
              <a:custGeom>
                <a:avLst/>
                <a:gdLst>
                  <a:gd name="T0" fmla="*/ 6 w 50"/>
                  <a:gd name="T1" fmla="*/ 86 h 89"/>
                  <a:gd name="T2" fmla="*/ 3 w 50"/>
                  <a:gd name="T3" fmla="*/ 87 h 89"/>
                  <a:gd name="T4" fmla="*/ 7 w 50"/>
                  <a:gd name="T5" fmla="*/ 82 h 89"/>
                  <a:gd name="T6" fmla="*/ 14 w 50"/>
                  <a:gd name="T7" fmla="*/ 82 h 89"/>
                  <a:gd name="T8" fmla="*/ 7 w 50"/>
                  <a:gd name="T9" fmla="*/ 83 h 89"/>
                  <a:gd name="T10" fmla="*/ 5 w 50"/>
                  <a:gd name="T11" fmla="*/ 76 h 89"/>
                  <a:gd name="T12" fmla="*/ 6 w 50"/>
                  <a:gd name="T13" fmla="*/ 76 h 89"/>
                  <a:gd name="T14" fmla="*/ 9 w 50"/>
                  <a:gd name="T15" fmla="*/ 69 h 89"/>
                  <a:gd name="T16" fmla="*/ 19 w 50"/>
                  <a:gd name="T17" fmla="*/ 69 h 89"/>
                  <a:gd name="T18" fmla="*/ 21 w 50"/>
                  <a:gd name="T19" fmla="*/ 66 h 89"/>
                  <a:gd name="T20" fmla="*/ 6 w 50"/>
                  <a:gd name="T21" fmla="*/ 61 h 89"/>
                  <a:gd name="T22" fmla="*/ 2 w 50"/>
                  <a:gd name="T23" fmla="*/ 58 h 89"/>
                  <a:gd name="T24" fmla="*/ 18 w 50"/>
                  <a:gd name="T25" fmla="*/ 53 h 89"/>
                  <a:gd name="T26" fmla="*/ 25 w 50"/>
                  <a:gd name="T27" fmla="*/ 57 h 89"/>
                  <a:gd name="T28" fmla="*/ 6 w 50"/>
                  <a:gd name="T29" fmla="*/ 51 h 89"/>
                  <a:gd name="T30" fmla="*/ 19 w 50"/>
                  <a:gd name="T31" fmla="*/ 52 h 89"/>
                  <a:gd name="T32" fmla="*/ 8 w 50"/>
                  <a:gd name="T33" fmla="*/ 47 h 89"/>
                  <a:gd name="T34" fmla="*/ 15 w 50"/>
                  <a:gd name="T35" fmla="*/ 49 h 89"/>
                  <a:gd name="T36" fmla="*/ 25 w 50"/>
                  <a:gd name="T37" fmla="*/ 42 h 89"/>
                  <a:gd name="T38" fmla="*/ 30 w 50"/>
                  <a:gd name="T39" fmla="*/ 45 h 89"/>
                  <a:gd name="T40" fmla="*/ 33 w 50"/>
                  <a:gd name="T41" fmla="*/ 40 h 89"/>
                  <a:gd name="T42" fmla="*/ 18 w 50"/>
                  <a:gd name="T43" fmla="*/ 41 h 89"/>
                  <a:gd name="T44" fmla="*/ 16 w 50"/>
                  <a:gd name="T45" fmla="*/ 34 h 89"/>
                  <a:gd name="T46" fmla="*/ 22 w 50"/>
                  <a:gd name="T47" fmla="*/ 34 h 89"/>
                  <a:gd name="T48" fmla="*/ 24 w 50"/>
                  <a:gd name="T49" fmla="*/ 32 h 89"/>
                  <a:gd name="T50" fmla="*/ 4 w 50"/>
                  <a:gd name="T51" fmla="*/ 35 h 89"/>
                  <a:gd name="T52" fmla="*/ 8 w 50"/>
                  <a:gd name="T53" fmla="*/ 36 h 89"/>
                  <a:gd name="T54" fmla="*/ 18 w 50"/>
                  <a:gd name="T55" fmla="*/ 28 h 89"/>
                  <a:gd name="T56" fmla="*/ 24 w 50"/>
                  <a:gd name="T57" fmla="*/ 31 h 89"/>
                  <a:gd name="T58" fmla="*/ 32 w 50"/>
                  <a:gd name="T59" fmla="*/ 28 h 89"/>
                  <a:gd name="T60" fmla="*/ 10 w 50"/>
                  <a:gd name="T61" fmla="*/ 30 h 89"/>
                  <a:gd name="T62" fmla="*/ 36 w 50"/>
                  <a:gd name="T63" fmla="*/ 27 h 89"/>
                  <a:gd name="T64" fmla="*/ 7 w 50"/>
                  <a:gd name="T65" fmla="*/ 25 h 89"/>
                  <a:gd name="T66" fmla="*/ 18 w 50"/>
                  <a:gd name="T67" fmla="*/ 27 h 89"/>
                  <a:gd name="T68" fmla="*/ 28 w 50"/>
                  <a:gd name="T69" fmla="*/ 25 h 89"/>
                  <a:gd name="T70" fmla="*/ 35 w 50"/>
                  <a:gd name="T71" fmla="*/ 22 h 89"/>
                  <a:gd name="T72" fmla="*/ 42 w 50"/>
                  <a:gd name="T73" fmla="*/ 25 h 89"/>
                  <a:gd name="T74" fmla="*/ 10 w 50"/>
                  <a:gd name="T75" fmla="*/ 25 h 89"/>
                  <a:gd name="T76" fmla="*/ 31 w 50"/>
                  <a:gd name="T77" fmla="*/ 19 h 89"/>
                  <a:gd name="T78" fmla="*/ 28 w 50"/>
                  <a:gd name="T79" fmla="*/ 22 h 89"/>
                  <a:gd name="T80" fmla="*/ 36 w 50"/>
                  <a:gd name="T81" fmla="*/ 20 h 89"/>
                  <a:gd name="T82" fmla="*/ 14 w 50"/>
                  <a:gd name="T83" fmla="*/ 18 h 89"/>
                  <a:gd name="T84" fmla="*/ 8 w 50"/>
                  <a:gd name="T85" fmla="*/ 17 h 89"/>
                  <a:gd name="T86" fmla="*/ 8 w 50"/>
                  <a:gd name="T87" fmla="*/ 17 h 89"/>
                  <a:gd name="T88" fmla="*/ 38 w 50"/>
                  <a:gd name="T89" fmla="*/ 16 h 89"/>
                  <a:gd name="T90" fmla="*/ 16 w 50"/>
                  <a:gd name="T91" fmla="*/ 20 h 89"/>
                  <a:gd name="T92" fmla="*/ 8 w 50"/>
                  <a:gd name="T93" fmla="*/ 17 h 89"/>
                  <a:gd name="T94" fmla="*/ 31 w 50"/>
                  <a:gd name="T95" fmla="*/ 19 h 89"/>
                  <a:gd name="T96" fmla="*/ 35 w 50"/>
                  <a:gd name="T97" fmla="*/ 14 h 89"/>
                  <a:gd name="T98" fmla="*/ 33 w 50"/>
                  <a:gd name="T99" fmla="*/ 16 h 89"/>
                  <a:gd name="T100" fmla="*/ 30 w 50"/>
                  <a:gd name="T101" fmla="*/ 11 h 89"/>
                  <a:gd name="T102" fmla="*/ 27 w 50"/>
                  <a:gd name="T103" fmla="*/ 15 h 89"/>
                  <a:gd name="T104" fmla="*/ 25 w 50"/>
                  <a:gd name="T105" fmla="*/ 11 h 89"/>
                  <a:gd name="T106" fmla="*/ 18 w 50"/>
                  <a:gd name="T107" fmla="*/ 16 h 89"/>
                  <a:gd name="T108" fmla="*/ 4 w 50"/>
                  <a:gd name="T109" fmla="*/ 10 h 89"/>
                  <a:gd name="T110" fmla="*/ 25 w 50"/>
                  <a:gd name="T111" fmla="*/ 10 h 89"/>
                  <a:gd name="T112" fmla="*/ 23 w 50"/>
                  <a:gd name="T113" fmla="*/ 10 h 89"/>
                  <a:gd name="T114" fmla="*/ 21 w 50"/>
                  <a:gd name="T115" fmla="*/ 7 h 89"/>
                  <a:gd name="T116" fmla="*/ 6 w 50"/>
                  <a:gd name="T117" fmla="*/ 4 h 89"/>
                  <a:gd name="T118" fmla="*/ 11 w 50"/>
                  <a:gd name="T119" fmla="*/ 12 h 89"/>
                  <a:gd name="T120" fmla="*/ 36 w 50"/>
                  <a:gd name="T121" fmla="*/ 2 h 89"/>
                  <a:gd name="T122" fmla="*/ 33 w 50"/>
                  <a:gd name="T123" fmla="*/ 7 h 89"/>
                  <a:gd name="T124" fmla="*/ 44 w 50"/>
                  <a:gd name="T125" fmla="*/ 1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" h="89">
                    <a:moveTo>
                      <a:pt x="0" y="84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5"/>
                      <a:pt x="1" y="85"/>
                    </a:cubicBezTo>
                    <a:cubicBezTo>
                      <a:pt x="1" y="85"/>
                      <a:pt x="0" y="85"/>
                      <a:pt x="0" y="84"/>
                    </a:cubicBezTo>
                    <a:moveTo>
                      <a:pt x="7" y="84"/>
                    </a:move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8" y="87"/>
                      <a:pt x="9" y="88"/>
                      <a:pt x="11" y="89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0" y="86"/>
                      <a:pt x="8" y="85"/>
                      <a:pt x="7" y="84"/>
                    </a:cubicBezTo>
                    <a:moveTo>
                      <a:pt x="1" y="83"/>
                    </a:moveTo>
                    <a:cubicBezTo>
                      <a:pt x="1" y="84"/>
                      <a:pt x="1" y="84"/>
                      <a:pt x="1" y="84"/>
                    </a:cubicBezTo>
                    <a:cubicBezTo>
                      <a:pt x="1" y="84"/>
                      <a:pt x="1" y="85"/>
                      <a:pt x="1" y="86"/>
                    </a:cubicBezTo>
                    <a:cubicBezTo>
                      <a:pt x="2" y="86"/>
                      <a:pt x="3" y="86"/>
                      <a:pt x="3" y="87"/>
                    </a:cubicBezTo>
                    <a:cubicBezTo>
                      <a:pt x="3" y="86"/>
                      <a:pt x="3" y="86"/>
                      <a:pt x="2" y="85"/>
                    </a:cubicBezTo>
                    <a:cubicBezTo>
                      <a:pt x="2" y="85"/>
                      <a:pt x="1" y="84"/>
                      <a:pt x="1" y="83"/>
                    </a:cubicBezTo>
                    <a:moveTo>
                      <a:pt x="8" y="83"/>
                    </a:moveTo>
                    <a:cubicBezTo>
                      <a:pt x="8" y="83"/>
                      <a:pt x="8" y="83"/>
                      <a:pt x="8" y="83"/>
                    </a:cubicBezTo>
                    <a:cubicBezTo>
                      <a:pt x="8" y="83"/>
                      <a:pt x="10" y="84"/>
                      <a:pt x="12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10" y="84"/>
                      <a:pt x="9" y="83"/>
                      <a:pt x="8" y="83"/>
                    </a:cubicBezTo>
                    <a:moveTo>
                      <a:pt x="7" y="82"/>
                    </a:moveTo>
                    <a:cubicBezTo>
                      <a:pt x="7" y="82"/>
                      <a:pt x="7" y="82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moveTo>
                      <a:pt x="9" y="80"/>
                    </a:moveTo>
                    <a:cubicBezTo>
                      <a:pt x="8" y="82"/>
                      <a:pt x="8" y="82"/>
                      <a:pt x="8" y="82"/>
                    </a:cubicBezTo>
                    <a:cubicBezTo>
                      <a:pt x="9" y="82"/>
                      <a:pt x="11" y="83"/>
                      <a:pt x="13" y="84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1" y="81"/>
                      <a:pt x="10" y="80"/>
                      <a:pt x="9" y="80"/>
                    </a:cubicBezTo>
                    <a:moveTo>
                      <a:pt x="5" y="79"/>
                    </a:moveTo>
                    <a:cubicBezTo>
                      <a:pt x="3" y="79"/>
                      <a:pt x="3" y="80"/>
                      <a:pt x="3" y="82"/>
                    </a:cubicBezTo>
                    <a:cubicBezTo>
                      <a:pt x="3" y="83"/>
                      <a:pt x="4" y="84"/>
                      <a:pt x="4" y="84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5"/>
                      <a:pt x="6" y="84"/>
                      <a:pt x="7" y="83"/>
                    </a:cubicBezTo>
                    <a:cubicBezTo>
                      <a:pt x="6" y="83"/>
                      <a:pt x="6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2"/>
                      <a:pt x="7" y="82"/>
                      <a:pt x="8" y="82"/>
                    </a:cubicBezTo>
                    <a:cubicBezTo>
                      <a:pt x="8" y="81"/>
                      <a:pt x="8" y="80"/>
                      <a:pt x="9" y="80"/>
                    </a:cubicBezTo>
                    <a:cubicBezTo>
                      <a:pt x="8" y="79"/>
                      <a:pt x="7" y="79"/>
                      <a:pt x="6" y="79"/>
                    </a:cubicBezTo>
                    <a:cubicBezTo>
                      <a:pt x="6" y="79"/>
                      <a:pt x="6" y="79"/>
                      <a:pt x="5" y="79"/>
                    </a:cubicBezTo>
                    <a:moveTo>
                      <a:pt x="5" y="76"/>
                    </a:moveTo>
                    <a:cubicBezTo>
                      <a:pt x="5" y="76"/>
                      <a:pt x="5" y="76"/>
                      <a:pt x="5" y="76"/>
                    </a:cubicBezTo>
                    <a:cubicBezTo>
                      <a:pt x="5" y="76"/>
                      <a:pt x="4" y="77"/>
                      <a:pt x="4" y="77"/>
                    </a:cubicBezTo>
                    <a:cubicBezTo>
                      <a:pt x="9" y="78"/>
                      <a:pt x="12" y="79"/>
                      <a:pt x="15" y="80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3" y="78"/>
                      <a:pt x="11" y="77"/>
                      <a:pt x="8" y="76"/>
                    </a:cubicBezTo>
                    <a:cubicBezTo>
                      <a:pt x="7" y="76"/>
                      <a:pt x="6" y="76"/>
                      <a:pt x="5" y="76"/>
                    </a:cubicBezTo>
                    <a:moveTo>
                      <a:pt x="8" y="71"/>
                    </a:moveTo>
                    <a:cubicBezTo>
                      <a:pt x="7" y="73"/>
                      <a:pt x="6" y="74"/>
                      <a:pt x="5" y="76"/>
                    </a:cubicBezTo>
                    <a:cubicBezTo>
                      <a:pt x="5" y="76"/>
                      <a:pt x="6" y="76"/>
                      <a:pt x="6" y="76"/>
                    </a:cubicBezTo>
                    <a:cubicBezTo>
                      <a:pt x="7" y="76"/>
                      <a:pt x="8" y="76"/>
                      <a:pt x="9" y="76"/>
                    </a:cubicBezTo>
                    <a:cubicBezTo>
                      <a:pt x="9" y="76"/>
                      <a:pt x="10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1" y="77"/>
                      <a:pt x="13" y="78"/>
                      <a:pt x="15" y="79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3" y="75"/>
                      <a:pt x="10" y="73"/>
                      <a:pt x="8" y="71"/>
                    </a:cubicBezTo>
                    <a:moveTo>
                      <a:pt x="10" y="67"/>
                    </a:moveTo>
                    <a:cubicBezTo>
                      <a:pt x="10" y="68"/>
                      <a:pt x="9" y="68"/>
                      <a:pt x="9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0" y="67"/>
                      <a:pt x="10" y="67"/>
                      <a:pt x="10" y="67"/>
                    </a:cubicBezTo>
                    <a:moveTo>
                      <a:pt x="11" y="65"/>
                    </a:moveTo>
                    <a:cubicBezTo>
                      <a:pt x="11" y="65"/>
                      <a:pt x="11" y="66"/>
                      <a:pt x="11" y="66"/>
                    </a:cubicBezTo>
                    <a:cubicBezTo>
                      <a:pt x="13" y="67"/>
                      <a:pt x="15" y="69"/>
                      <a:pt x="19" y="71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20" y="69"/>
                    </a:cubicBezTo>
                    <a:cubicBezTo>
                      <a:pt x="16" y="67"/>
                      <a:pt x="13" y="66"/>
                      <a:pt x="11" y="65"/>
                    </a:cubicBezTo>
                    <a:moveTo>
                      <a:pt x="13" y="62"/>
                    </a:moveTo>
                    <a:cubicBezTo>
                      <a:pt x="13" y="63"/>
                      <a:pt x="12" y="63"/>
                      <a:pt x="12" y="64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9" y="67"/>
                      <a:pt x="19" y="68"/>
                      <a:pt x="20" y="68"/>
                    </a:cubicBezTo>
                    <a:cubicBezTo>
                      <a:pt x="20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18" y="65"/>
                      <a:pt x="16" y="63"/>
                      <a:pt x="13" y="62"/>
                    </a:cubicBezTo>
                    <a:moveTo>
                      <a:pt x="10" y="61"/>
                    </a:moveTo>
                    <a:cubicBezTo>
                      <a:pt x="10" y="61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moveTo>
                      <a:pt x="6" y="59"/>
                    </a:moveTo>
                    <a:cubicBezTo>
                      <a:pt x="6" y="60"/>
                      <a:pt x="6" y="60"/>
                      <a:pt x="6" y="61"/>
                    </a:cubicBezTo>
                    <a:cubicBezTo>
                      <a:pt x="6" y="60"/>
                      <a:pt x="6" y="60"/>
                      <a:pt x="7" y="59"/>
                    </a:cubicBezTo>
                    <a:cubicBezTo>
                      <a:pt x="6" y="59"/>
                      <a:pt x="6" y="59"/>
                      <a:pt x="6" y="59"/>
                    </a:cubicBezTo>
                    <a:moveTo>
                      <a:pt x="2" y="58"/>
                    </a:moveTo>
                    <a:cubicBezTo>
                      <a:pt x="2" y="58"/>
                      <a:pt x="2" y="58"/>
                      <a:pt x="2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2" y="58"/>
                      <a:pt x="3" y="58"/>
                      <a:pt x="4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2" y="58"/>
                    </a:cubicBezTo>
                    <a:moveTo>
                      <a:pt x="16" y="57"/>
                    </a:moveTo>
                    <a:cubicBezTo>
                      <a:pt x="16" y="58"/>
                      <a:pt x="15" y="59"/>
                      <a:pt x="14" y="60"/>
                    </a:cubicBezTo>
                    <a:cubicBezTo>
                      <a:pt x="16" y="61"/>
                      <a:pt x="18" y="62"/>
                      <a:pt x="20" y="63"/>
                    </a:cubicBezTo>
                    <a:cubicBezTo>
                      <a:pt x="21" y="63"/>
                      <a:pt x="21" y="63"/>
                      <a:pt x="22" y="64"/>
                    </a:cubicBezTo>
                    <a:cubicBezTo>
                      <a:pt x="22" y="63"/>
                      <a:pt x="23" y="62"/>
                      <a:pt x="23" y="61"/>
                    </a:cubicBezTo>
                    <a:cubicBezTo>
                      <a:pt x="23" y="61"/>
                      <a:pt x="22" y="60"/>
                      <a:pt x="21" y="60"/>
                    </a:cubicBezTo>
                    <a:cubicBezTo>
                      <a:pt x="16" y="57"/>
                      <a:pt x="16" y="57"/>
                      <a:pt x="16" y="57"/>
                    </a:cubicBezTo>
                    <a:moveTo>
                      <a:pt x="18" y="53"/>
                    </a:moveTo>
                    <a:cubicBezTo>
                      <a:pt x="18" y="54"/>
                      <a:pt x="18" y="54"/>
                      <a:pt x="17" y="55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8"/>
                      <a:pt x="25" y="58"/>
                      <a:pt x="25" y="57"/>
                    </a:cubicBezTo>
                    <a:cubicBezTo>
                      <a:pt x="23" y="56"/>
                      <a:pt x="22" y="56"/>
                      <a:pt x="20" y="55"/>
                    </a:cubicBezTo>
                    <a:cubicBezTo>
                      <a:pt x="18" y="53"/>
                      <a:pt x="18" y="53"/>
                      <a:pt x="18" y="53"/>
                    </a:cubicBezTo>
                    <a:moveTo>
                      <a:pt x="18" y="53"/>
                    </a:moveTo>
                    <a:cubicBezTo>
                      <a:pt x="18" y="53"/>
                      <a:pt x="18" y="53"/>
                      <a:pt x="18" y="53"/>
                    </a:cubicBezTo>
                    <a:cubicBezTo>
                      <a:pt x="21" y="54"/>
                      <a:pt x="23" y="56"/>
                      <a:pt x="25" y="57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3" y="56"/>
                      <a:pt x="21" y="54"/>
                      <a:pt x="18" y="53"/>
                    </a:cubicBezTo>
                    <a:moveTo>
                      <a:pt x="19" y="53"/>
                    </a:moveTo>
                    <a:cubicBezTo>
                      <a:pt x="21" y="54"/>
                      <a:pt x="23" y="55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19" y="53"/>
                      <a:pt x="19" y="53"/>
                      <a:pt x="19" y="53"/>
                    </a:cubicBezTo>
                    <a:moveTo>
                      <a:pt x="6" y="51"/>
                    </a:moveTo>
                    <a:cubicBezTo>
                      <a:pt x="6" y="51"/>
                      <a:pt x="6" y="51"/>
                      <a:pt x="6" y="51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7" y="56"/>
                      <a:pt x="8" y="57"/>
                      <a:pt x="10" y="57"/>
                    </a:cubicBezTo>
                    <a:cubicBezTo>
                      <a:pt x="10" y="58"/>
                      <a:pt x="11" y="58"/>
                      <a:pt x="11" y="58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51"/>
                      <a:pt x="6" y="51"/>
                      <a:pt x="6" y="51"/>
                    </a:cubicBezTo>
                    <a:moveTo>
                      <a:pt x="20" y="50"/>
                    </a:moveTo>
                    <a:cubicBezTo>
                      <a:pt x="20" y="51"/>
                      <a:pt x="19" y="51"/>
                      <a:pt x="19" y="52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4"/>
                      <a:pt x="26" y="54"/>
                    </a:cubicBezTo>
                    <a:cubicBezTo>
                      <a:pt x="24" y="52"/>
                      <a:pt x="22" y="51"/>
                      <a:pt x="20" y="50"/>
                    </a:cubicBezTo>
                    <a:moveTo>
                      <a:pt x="8" y="47"/>
                    </a:moveTo>
                    <a:cubicBezTo>
                      <a:pt x="8" y="48"/>
                      <a:pt x="8" y="48"/>
                      <a:pt x="8" y="48"/>
                    </a:cubicBezTo>
                    <a:cubicBezTo>
                      <a:pt x="9" y="50"/>
                      <a:pt x="12" y="51"/>
                      <a:pt x="14" y="52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8" y="47"/>
                      <a:pt x="8" y="47"/>
                      <a:pt x="8" y="47"/>
                    </a:cubicBezTo>
                    <a:moveTo>
                      <a:pt x="9" y="47"/>
                    </a:moveTo>
                    <a:cubicBezTo>
                      <a:pt x="9" y="47"/>
                      <a:pt x="9" y="47"/>
                      <a:pt x="9" y="47"/>
                    </a:cubicBezTo>
                    <a:cubicBezTo>
                      <a:pt x="11" y="48"/>
                      <a:pt x="12" y="49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2" y="49"/>
                      <a:pt x="11" y="48"/>
                      <a:pt x="9" y="47"/>
                    </a:cubicBezTo>
                    <a:moveTo>
                      <a:pt x="10" y="45"/>
                    </a:moveTo>
                    <a:cubicBezTo>
                      <a:pt x="10" y="45"/>
                      <a:pt x="10" y="45"/>
                      <a:pt x="9" y="46"/>
                    </a:cubicBezTo>
                    <a:cubicBezTo>
                      <a:pt x="11" y="46"/>
                      <a:pt x="13" y="48"/>
                      <a:pt x="15" y="49"/>
                    </a:cubicBezTo>
                    <a:cubicBezTo>
                      <a:pt x="15" y="49"/>
                      <a:pt x="15" y="48"/>
                      <a:pt x="15" y="48"/>
                    </a:cubicBezTo>
                    <a:cubicBezTo>
                      <a:pt x="10" y="45"/>
                      <a:pt x="10" y="45"/>
                      <a:pt x="10" y="45"/>
                    </a:cubicBezTo>
                    <a:moveTo>
                      <a:pt x="24" y="43"/>
                    </a:moveTo>
                    <a:cubicBezTo>
                      <a:pt x="23" y="44"/>
                      <a:pt x="23" y="46"/>
                      <a:pt x="22" y="48"/>
                    </a:cubicBezTo>
                    <a:cubicBezTo>
                      <a:pt x="24" y="49"/>
                      <a:pt x="26" y="50"/>
                      <a:pt x="28" y="51"/>
                    </a:cubicBezTo>
                    <a:cubicBezTo>
                      <a:pt x="28" y="49"/>
                      <a:pt x="29" y="48"/>
                      <a:pt x="30" y="46"/>
                    </a:cubicBezTo>
                    <a:cubicBezTo>
                      <a:pt x="27" y="45"/>
                      <a:pt x="25" y="43"/>
                      <a:pt x="24" y="43"/>
                    </a:cubicBezTo>
                    <a:moveTo>
                      <a:pt x="25" y="42"/>
                    </a:moveTo>
                    <a:cubicBezTo>
                      <a:pt x="25" y="42"/>
                      <a:pt x="25" y="43"/>
                      <a:pt x="24" y="43"/>
                    </a:cubicBezTo>
                    <a:cubicBezTo>
                      <a:pt x="25" y="43"/>
                      <a:pt x="27" y="44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ubicBezTo>
                      <a:pt x="29" y="44"/>
                      <a:pt x="27" y="43"/>
                      <a:pt x="26" y="42"/>
                    </a:cubicBezTo>
                    <a:cubicBezTo>
                      <a:pt x="25" y="42"/>
                      <a:pt x="25" y="42"/>
                      <a:pt x="25" y="42"/>
                    </a:cubicBezTo>
                    <a:moveTo>
                      <a:pt x="26" y="40"/>
                    </a:moveTo>
                    <a:cubicBezTo>
                      <a:pt x="26" y="41"/>
                      <a:pt x="25" y="41"/>
                      <a:pt x="25" y="42"/>
                    </a:cubicBezTo>
                    <a:cubicBezTo>
                      <a:pt x="27" y="43"/>
                      <a:pt x="29" y="44"/>
                      <a:pt x="30" y="45"/>
                    </a:cubicBezTo>
                    <a:cubicBezTo>
                      <a:pt x="31" y="44"/>
                      <a:pt x="31" y="44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29" y="42"/>
                      <a:pt x="28" y="41"/>
                    </a:cubicBezTo>
                    <a:cubicBezTo>
                      <a:pt x="28" y="41"/>
                      <a:pt x="27" y="41"/>
                      <a:pt x="26" y="40"/>
                    </a:cubicBezTo>
                    <a:moveTo>
                      <a:pt x="28" y="37"/>
                    </a:moveTo>
                    <a:cubicBezTo>
                      <a:pt x="27" y="38"/>
                      <a:pt x="27" y="38"/>
                      <a:pt x="27" y="39"/>
                    </a:cubicBezTo>
                    <a:cubicBezTo>
                      <a:pt x="28" y="40"/>
                      <a:pt x="30" y="41"/>
                      <a:pt x="32" y="42"/>
                    </a:cubicBezTo>
                    <a:cubicBezTo>
                      <a:pt x="32" y="41"/>
                      <a:pt x="32" y="41"/>
                      <a:pt x="33" y="40"/>
                    </a:cubicBezTo>
                    <a:cubicBezTo>
                      <a:pt x="31" y="39"/>
                      <a:pt x="29" y="38"/>
                      <a:pt x="28" y="37"/>
                    </a:cubicBezTo>
                    <a:moveTo>
                      <a:pt x="15" y="36"/>
                    </a:moveTo>
                    <a:cubicBezTo>
                      <a:pt x="15" y="36"/>
                      <a:pt x="15" y="37"/>
                      <a:pt x="14" y="38"/>
                    </a:cubicBezTo>
                    <a:cubicBezTo>
                      <a:pt x="13" y="39"/>
                      <a:pt x="12" y="41"/>
                      <a:pt x="11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44"/>
                      <a:pt x="16" y="44"/>
                      <a:pt x="17" y="45"/>
                    </a:cubicBezTo>
                    <a:cubicBezTo>
                      <a:pt x="17" y="43"/>
                      <a:pt x="17" y="42"/>
                      <a:pt x="18" y="41"/>
                    </a:cubicBezTo>
                    <a:cubicBezTo>
                      <a:pt x="18" y="40"/>
                      <a:pt x="19" y="39"/>
                      <a:pt x="20" y="38"/>
                    </a:cubicBezTo>
                    <a:cubicBezTo>
                      <a:pt x="15" y="36"/>
                      <a:pt x="15" y="36"/>
                      <a:pt x="15" y="36"/>
                    </a:cubicBezTo>
                    <a:moveTo>
                      <a:pt x="29" y="35"/>
                    </a:moveTo>
                    <a:cubicBezTo>
                      <a:pt x="29" y="36"/>
                      <a:pt x="28" y="36"/>
                      <a:pt x="28" y="37"/>
                    </a:cubicBezTo>
                    <a:cubicBezTo>
                      <a:pt x="30" y="38"/>
                      <a:pt x="31" y="39"/>
                      <a:pt x="33" y="40"/>
                    </a:cubicBezTo>
                    <a:cubicBezTo>
                      <a:pt x="33" y="39"/>
                      <a:pt x="34" y="39"/>
                      <a:pt x="34" y="38"/>
                    </a:cubicBezTo>
                    <a:cubicBezTo>
                      <a:pt x="32" y="37"/>
                      <a:pt x="31" y="36"/>
                      <a:pt x="29" y="35"/>
                    </a:cubicBezTo>
                    <a:moveTo>
                      <a:pt x="16" y="34"/>
                    </a:moveTo>
                    <a:cubicBezTo>
                      <a:pt x="16" y="34"/>
                      <a:pt x="15" y="35"/>
                      <a:pt x="15" y="35"/>
                    </a:cubicBezTo>
                    <a:cubicBezTo>
                      <a:pt x="17" y="36"/>
                      <a:pt x="18" y="37"/>
                      <a:pt x="20" y="38"/>
                    </a:cubicBezTo>
                    <a:cubicBezTo>
                      <a:pt x="20" y="38"/>
                      <a:pt x="20" y="37"/>
                      <a:pt x="21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19" y="37"/>
                      <a:pt x="19" y="38"/>
                    </a:cubicBezTo>
                    <a:cubicBezTo>
                      <a:pt x="19" y="37"/>
                      <a:pt x="20" y="37"/>
                      <a:pt x="20" y="36"/>
                    </a:cubicBezTo>
                    <a:cubicBezTo>
                      <a:pt x="18" y="35"/>
                      <a:pt x="17" y="34"/>
                      <a:pt x="16" y="34"/>
                    </a:cubicBezTo>
                    <a:moveTo>
                      <a:pt x="22" y="34"/>
                    </a:moveTo>
                    <a:cubicBezTo>
                      <a:pt x="21" y="34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moveTo>
                      <a:pt x="23" y="31"/>
                    </a:moveTo>
                    <a:cubicBezTo>
                      <a:pt x="23" y="32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3" y="34"/>
                    </a:cubicBezTo>
                    <a:cubicBezTo>
                      <a:pt x="23" y="33"/>
                      <a:pt x="23" y="32"/>
                      <a:pt x="24" y="32"/>
                    </a:cubicBezTo>
                    <a:cubicBezTo>
                      <a:pt x="24" y="32"/>
                      <a:pt x="23" y="32"/>
                      <a:pt x="23" y="31"/>
                    </a:cubicBezTo>
                    <a:moveTo>
                      <a:pt x="17" y="31"/>
                    </a:moveTo>
                    <a:cubicBezTo>
                      <a:pt x="17" y="31"/>
                      <a:pt x="17" y="32"/>
                      <a:pt x="16" y="33"/>
                    </a:cubicBezTo>
                    <a:cubicBezTo>
                      <a:pt x="17" y="33"/>
                      <a:pt x="19" y="34"/>
                      <a:pt x="20" y="35"/>
                    </a:cubicBezTo>
                    <a:cubicBezTo>
                      <a:pt x="21" y="34"/>
                      <a:pt x="21" y="34"/>
                      <a:pt x="21" y="33"/>
                    </a:cubicBezTo>
                    <a:cubicBezTo>
                      <a:pt x="17" y="31"/>
                      <a:pt x="17" y="31"/>
                      <a:pt x="17" y="31"/>
                    </a:cubicBezTo>
                    <a:moveTo>
                      <a:pt x="6" y="30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4" y="36"/>
                      <a:pt x="5" y="3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7" y="36"/>
                      <a:pt x="7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6"/>
                      <a:pt x="8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7"/>
                      <a:pt x="9" y="37"/>
                    </a:cubicBezTo>
                    <a:cubicBezTo>
                      <a:pt x="9" y="37"/>
                      <a:pt x="9" y="35"/>
                      <a:pt x="9" y="35"/>
                    </a:cubicBezTo>
                    <a:cubicBezTo>
                      <a:pt x="9" y="34"/>
                      <a:pt x="9" y="33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6" y="30"/>
                      <a:pt x="6" y="30"/>
                      <a:pt x="6" y="30"/>
                    </a:cubicBezTo>
                    <a:moveTo>
                      <a:pt x="18" y="28"/>
                    </a:moveTo>
                    <a:cubicBezTo>
                      <a:pt x="18" y="29"/>
                      <a:pt x="18" y="29"/>
                      <a:pt x="17" y="30"/>
                    </a:cubicBezTo>
                    <a:cubicBezTo>
                      <a:pt x="19" y="31"/>
                      <a:pt x="20" y="32"/>
                      <a:pt x="22" y="33"/>
                    </a:cubicBezTo>
                    <a:cubicBezTo>
                      <a:pt x="22" y="32"/>
                      <a:pt x="22" y="32"/>
                      <a:pt x="23" y="31"/>
                    </a:cubicBezTo>
                    <a:cubicBezTo>
                      <a:pt x="21" y="30"/>
                      <a:pt x="20" y="29"/>
                      <a:pt x="18" y="28"/>
                    </a:cubicBezTo>
                    <a:moveTo>
                      <a:pt x="25" y="28"/>
                    </a:moveTo>
                    <a:cubicBezTo>
                      <a:pt x="25" y="29"/>
                      <a:pt x="25" y="29"/>
                      <a:pt x="24" y="30"/>
                    </a:cubicBezTo>
                    <a:cubicBezTo>
                      <a:pt x="24" y="30"/>
                      <a:pt x="24" y="30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0"/>
                      <a:pt x="25" y="29"/>
                      <a:pt x="26" y="28"/>
                    </a:cubicBezTo>
                    <a:cubicBezTo>
                      <a:pt x="26" y="28"/>
                      <a:pt x="25" y="28"/>
                      <a:pt x="25" y="28"/>
                    </a:cubicBezTo>
                    <a:moveTo>
                      <a:pt x="32" y="28"/>
                    </a:moveTo>
                    <a:cubicBezTo>
                      <a:pt x="31" y="30"/>
                      <a:pt x="30" y="32"/>
                      <a:pt x="29" y="34"/>
                    </a:cubicBezTo>
                    <a:cubicBezTo>
                      <a:pt x="31" y="35"/>
                      <a:pt x="33" y="36"/>
                      <a:pt x="34" y="37"/>
                    </a:cubicBezTo>
                    <a:cubicBezTo>
                      <a:pt x="35" y="37"/>
                      <a:pt x="35" y="36"/>
                      <a:pt x="35" y="36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6" y="30"/>
                      <a:pt x="34" y="29"/>
                      <a:pt x="32" y="28"/>
                    </a:cubicBezTo>
                    <a:moveTo>
                      <a:pt x="7" y="28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29"/>
                      <a:pt x="8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moveTo>
                      <a:pt x="34" y="25"/>
                    </a:moveTo>
                    <a:cubicBezTo>
                      <a:pt x="33" y="26"/>
                      <a:pt x="33" y="27"/>
                      <a:pt x="32" y="28"/>
                    </a:cubicBezTo>
                    <a:cubicBezTo>
                      <a:pt x="34" y="29"/>
                      <a:pt x="36" y="30"/>
                      <a:pt x="38" y="31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9" y="28"/>
                      <a:pt x="37" y="27"/>
                      <a:pt x="36" y="27"/>
                    </a:cubicBezTo>
                    <a:cubicBezTo>
                      <a:pt x="35" y="26"/>
                      <a:pt x="34" y="26"/>
                      <a:pt x="34" y="25"/>
                    </a:cubicBezTo>
                    <a:moveTo>
                      <a:pt x="27" y="25"/>
                    </a:moveTo>
                    <a:cubicBezTo>
                      <a:pt x="27" y="26"/>
                      <a:pt x="26" y="27"/>
                      <a:pt x="25" y="28"/>
                    </a:cubicBezTo>
                    <a:cubicBezTo>
                      <a:pt x="25" y="28"/>
                      <a:pt x="26" y="28"/>
                      <a:pt x="26" y="28"/>
                    </a:cubicBezTo>
                    <a:cubicBezTo>
                      <a:pt x="26" y="27"/>
                      <a:pt x="27" y="26"/>
                      <a:pt x="28" y="25"/>
                    </a:cubicBezTo>
                    <a:cubicBezTo>
                      <a:pt x="27" y="25"/>
                      <a:pt x="27" y="25"/>
                      <a:pt x="27" y="25"/>
                    </a:cubicBezTo>
                    <a:moveTo>
                      <a:pt x="8" y="25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27"/>
                      <a:pt x="9" y="28"/>
                      <a:pt x="9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8" y="25"/>
                      <a:pt x="8" y="25"/>
                      <a:pt x="8" y="25"/>
                    </a:cubicBezTo>
                    <a:moveTo>
                      <a:pt x="20" y="24"/>
                    </a:moveTo>
                    <a:cubicBezTo>
                      <a:pt x="19" y="25"/>
                      <a:pt x="19" y="26"/>
                      <a:pt x="18" y="27"/>
                    </a:cubicBezTo>
                    <a:cubicBezTo>
                      <a:pt x="19" y="28"/>
                      <a:pt x="20" y="28"/>
                      <a:pt x="20" y="29"/>
                    </a:cubicBezTo>
                    <a:cubicBezTo>
                      <a:pt x="21" y="29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4" y="30"/>
                    </a:cubicBezTo>
                    <a:cubicBezTo>
                      <a:pt x="24" y="29"/>
                      <a:pt x="24" y="28"/>
                      <a:pt x="25" y="28"/>
                    </a:cubicBezTo>
                    <a:cubicBezTo>
                      <a:pt x="23" y="27"/>
                      <a:pt x="21" y="26"/>
                      <a:pt x="20" y="24"/>
                    </a:cubicBezTo>
                    <a:moveTo>
                      <a:pt x="29" y="23"/>
                    </a:moveTo>
                    <a:cubicBezTo>
                      <a:pt x="28" y="24"/>
                      <a:pt x="28" y="24"/>
                      <a:pt x="27" y="25"/>
                    </a:cubicBezTo>
                    <a:cubicBezTo>
                      <a:pt x="27" y="25"/>
                      <a:pt x="27" y="25"/>
                      <a:pt x="28" y="25"/>
                    </a:cubicBezTo>
                    <a:cubicBezTo>
                      <a:pt x="28" y="25"/>
                      <a:pt x="29" y="24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moveTo>
                      <a:pt x="21" y="22"/>
                    </a:moveTo>
                    <a:cubicBezTo>
                      <a:pt x="20" y="23"/>
                      <a:pt x="20" y="23"/>
                      <a:pt x="20" y="24"/>
                    </a:cubicBezTo>
                    <a:cubicBezTo>
                      <a:pt x="21" y="26"/>
                      <a:pt x="23" y="27"/>
                      <a:pt x="25" y="28"/>
                    </a:cubicBezTo>
                    <a:cubicBezTo>
                      <a:pt x="25" y="27"/>
                      <a:pt x="26" y="26"/>
                      <a:pt x="27" y="25"/>
                    </a:cubicBezTo>
                    <a:cubicBezTo>
                      <a:pt x="25" y="24"/>
                      <a:pt x="23" y="23"/>
                      <a:pt x="21" y="22"/>
                    </a:cubicBezTo>
                    <a:moveTo>
                      <a:pt x="35" y="22"/>
                    </a:moveTo>
                    <a:cubicBezTo>
                      <a:pt x="35" y="23"/>
                      <a:pt x="34" y="24"/>
                      <a:pt x="34" y="25"/>
                    </a:cubicBezTo>
                    <a:cubicBezTo>
                      <a:pt x="36" y="26"/>
                      <a:pt x="38" y="27"/>
                      <a:pt x="40" y="28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35" y="22"/>
                      <a:pt x="35" y="22"/>
                      <a:pt x="35" y="22"/>
                    </a:cubicBezTo>
                    <a:moveTo>
                      <a:pt x="36" y="21"/>
                    </a:moveTo>
                    <a:cubicBezTo>
                      <a:pt x="35" y="21"/>
                      <a:pt x="35" y="21"/>
                      <a:pt x="35" y="22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36" y="21"/>
                      <a:pt x="36" y="21"/>
                      <a:pt x="36" y="21"/>
                    </a:cubicBezTo>
                    <a:moveTo>
                      <a:pt x="7" y="21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1" y="24"/>
                      <a:pt x="11" y="23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10" y="23"/>
                      <a:pt x="10" y="23"/>
                    </a:cubicBezTo>
                    <a:cubicBezTo>
                      <a:pt x="9" y="22"/>
                      <a:pt x="8" y="22"/>
                      <a:pt x="7" y="21"/>
                    </a:cubicBezTo>
                    <a:moveTo>
                      <a:pt x="13" y="20"/>
                    </a:moveTo>
                    <a:cubicBezTo>
                      <a:pt x="12" y="21"/>
                      <a:pt x="11" y="22"/>
                      <a:pt x="11" y="23"/>
                    </a:cubicBezTo>
                    <a:cubicBezTo>
                      <a:pt x="12" y="23"/>
                      <a:pt x="13" y="24"/>
                      <a:pt x="14" y="24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3" y="20"/>
                      <a:pt x="13" y="20"/>
                    </a:cubicBezTo>
                    <a:moveTo>
                      <a:pt x="31" y="19"/>
                    </a:moveTo>
                    <a:cubicBezTo>
                      <a:pt x="31" y="20"/>
                      <a:pt x="30" y="21"/>
                      <a:pt x="29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0" y="21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moveTo>
                      <a:pt x="22" y="19"/>
                    </a:moveTo>
                    <a:cubicBezTo>
                      <a:pt x="21" y="20"/>
                      <a:pt x="21" y="21"/>
                      <a:pt x="21" y="22"/>
                    </a:cubicBezTo>
                    <a:cubicBezTo>
                      <a:pt x="23" y="23"/>
                      <a:pt x="25" y="24"/>
                      <a:pt x="27" y="25"/>
                    </a:cubicBezTo>
                    <a:cubicBezTo>
                      <a:pt x="27" y="24"/>
                      <a:pt x="28" y="23"/>
                      <a:pt x="28" y="22"/>
                    </a:cubicBezTo>
                    <a:cubicBezTo>
                      <a:pt x="26" y="21"/>
                      <a:pt x="24" y="20"/>
                      <a:pt x="22" y="19"/>
                    </a:cubicBezTo>
                    <a:moveTo>
                      <a:pt x="31" y="19"/>
                    </a:move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9"/>
                      <a:pt x="31" y="19"/>
                      <a:pt x="31" y="19"/>
                    </a:cubicBezTo>
                    <a:moveTo>
                      <a:pt x="37" y="18"/>
                    </a:moveTo>
                    <a:cubicBezTo>
                      <a:pt x="37" y="19"/>
                      <a:pt x="36" y="20"/>
                      <a:pt x="36" y="20"/>
                    </a:cubicBezTo>
                    <a:cubicBezTo>
                      <a:pt x="38" y="22"/>
                      <a:pt x="40" y="23"/>
                      <a:pt x="42" y="24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2" y="21"/>
                      <a:pt x="39" y="20"/>
                      <a:pt x="37" y="18"/>
                    </a:cubicBezTo>
                    <a:moveTo>
                      <a:pt x="14" y="18"/>
                    </a:move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19"/>
                      <a:pt x="15" y="19"/>
                      <a:pt x="14" y="18"/>
                    </a:cubicBezTo>
                    <a:moveTo>
                      <a:pt x="37" y="18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3" y="22"/>
                      <a:pt x="43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2" y="21"/>
                      <a:pt x="39" y="19"/>
                      <a:pt x="37" y="18"/>
                    </a:cubicBezTo>
                    <a:moveTo>
                      <a:pt x="8" y="17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1"/>
                      <a:pt x="9" y="21"/>
                      <a:pt x="10" y="22"/>
                    </a:cubicBezTo>
                    <a:cubicBezTo>
                      <a:pt x="10" y="21"/>
                      <a:pt x="10" y="19"/>
                      <a:pt x="10" y="18"/>
                    </a:cubicBezTo>
                    <a:cubicBezTo>
                      <a:pt x="10" y="18"/>
                      <a:pt x="9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moveTo>
                      <a:pt x="33" y="16"/>
                    </a:moveTo>
                    <a:cubicBezTo>
                      <a:pt x="33" y="16"/>
                      <a:pt x="32" y="17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3" y="17"/>
                      <a:pt x="33" y="17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moveTo>
                      <a:pt x="38" y="16"/>
                    </a:moveTo>
                    <a:cubicBezTo>
                      <a:pt x="38" y="16"/>
                      <a:pt x="37" y="17"/>
                      <a:pt x="37" y="17"/>
                    </a:cubicBezTo>
                    <a:cubicBezTo>
                      <a:pt x="40" y="19"/>
                      <a:pt x="42" y="20"/>
                      <a:pt x="44" y="21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3" y="19"/>
                      <a:pt x="41" y="18"/>
                      <a:pt x="39" y="16"/>
                    </a:cubicBezTo>
                    <a:cubicBezTo>
                      <a:pt x="39" y="16"/>
                      <a:pt x="38" y="16"/>
                      <a:pt x="38" y="16"/>
                    </a:cubicBezTo>
                    <a:moveTo>
                      <a:pt x="15" y="15"/>
                    </a:moveTo>
                    <a:cubicBezTo>
                      <a:pt x="15" y="16"/>
                      <a:pt x="14" y="17"/>
                      <a:pt x="14" y="18"/>
                    </a:cubicBezTo>
                    <a:cubicBezTo>
                      <a:pt x="15" y="19"/>
                      <a:pt x="15" y="19"/>
                      <a:pt x="16" y="20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6"/>
                      <a:pt x="16" y="16"/>
                      <a:pt x="15" y="15"/>
                    </a:cubicBezTo>
                    <a:moveTo>
                      <a:pt x="8" y="15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10" y="18"/>
                      <a:pt x="10" y="18"/>
                    </a:cubicBezTo>
                    <a:cubicBezTo>
                      <a:pt x="10" y="18"/>
                      <a:pt x="10" y="17"/>
                      <a:pt x="10" y="16"/>
                    </a:cubicBezTo>
                    <a:cubicBezTo>
                      <a:pt x="10" y="16"/>
                      <a:pt x="9" y="16"/>
                      <a:pt x="8" y="15"/>
                    </a:cubicBezTo>
                    <a:moveTo>
                      <a:pt x="24" y="14"/>
                    </a:moveTo>
                    <a:cubicBezTo>
                      <a:pt x="23" y="15"/>
                      <a:pt x="23" y="17"/>
                      <a:pt x="22" y="18"/>
                    </a:cubicBezTo>
                    <a:cubicBezTo>
                      <a:pt x="24" y="19"/>
                      <a:pt x="27" y="21"/>
                      <a:pt x="29" y="22"/>
                    </a:cubicBezTo>
                    <a:cubicBezTo>
                      <a:pt x="29" y="21"/>
                      <a:pt x="30" y="20"/>
                      <a:pt x="31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8"/>
                      <a:pt x="31" y="1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4" y="14"/>
                      <a:pt x="24" y="14"/>
                      <a:pt x="24" y="14"/>
                    </a:cubicBezTo>
                    <a:moveTo>
                      <a:pt x="35" y="14"/>
                    </a:moveTo>
                    <a:cubicBezTo>
                      <a:pt x="34" y="14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moveTo>
                      <a:pt x="29" y="14"/>
                    </a:moveTo>
                    <a:cubicBezTo>
                      <a:pt x="29" y="14"/>
                      <a:pt x="28" y="15"/>
                      <a:pt x="28" y="15"/>
                    </a:cubicBezTo>
                    <a:cubicBezTo>
                      <a:pt x="29" y="16"/>
                      <a:pt x="30" y="17"/>
                      <a:pt x="32" y="17"/>
                    </a:cubicBezTo>
                    <a:cubicBezTo>
                      <a:pt x="32" y="17"/>
                      <a:pt x="32" y="16"/>
                      <a:pt x="33" y="16"/>
                    </a:cubicBezTo>
                    <a:cubicBezTo>
                      <a:pt x="31" y="15"/>
                      <a:pt x="30" y="14"/>
                      <a:pt x="29" y="14"/>
                    </a:cubicBezTo>
                    <a:moveTo>
                      <a:pt x="8" y="12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5"/>
                      <a:pt x="11" y="14"/>
                      <a:pt x="11" y="13"/>
                    </a:cubicBezTo>
                    <a:cubicBezTo>
                      <a:pt x="10" y="13"/>
                      <a:pt x="10" y="13"/>
                      <a:pt x="9" y="13"/>
                    </a:cubicBezTo>
                    <a:cubicBezTo>
                      <a:pt x="9" y="13"/>
                      <a:pt x="9" y="12"/>
                      <a:pt x="8" y="12"/>
                    </a:cubicBezTo>
                    <a:moveTo>
                      <a:pt x="30" y="11"/>
                    </a:move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29" y="13"/>
                      <a:pt x="29" y="13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5"/>
                      <a:pt x="34" y="14"/>
                      <a:pt x="34" y="14"/>
                    </a:cubicBezTo>
                    <a:cubicBezTo>
                      <a:pt x="33" y="13"/>
                      <a:pt x="32" y="12"/>
                      <a:pt x="30" y="11"/>
                    </a:cubicBezTo>
                    <a:moveTo>
                      <a:pt x="24" y="11"/>
                    </a:moveTo>
                    <a:cubicBezTo>
                      <a:pt x="24" y="12"/>
                      <a:pt x="24" y="12"/>
                      <a:pt x="24" y="13"/>
                    </a:cubicBezTo>
                    <a:cubicBezTo>
                      <a:pt x="25" y="14"/>
                      <a:pt x="26" y="14"/>
                      <a:pt x="27" y="15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7" y="13"/>
                      <a:pt x="26" y="12"/>
                      <a:pt x="24" y="11"/>
                    </a:cubicBezTo>
                    <a:moveTo>
                      <a:pt x="48" y="11"/>
                    </a:moveTo>
                    <a:cubicBezTo>
                      <a:pt x="49" y="11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49" y="11"/>
                      <a:pt x="48" y="11"/>
                    </a:cubicBezTo>
                    <a:moveTo>
                      <a:pt x="25" y="11"/>
                    </a:move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6" y="11"/>
                      <a:pt x="27" y="12"/>
                    </a:cubicBezTo>
                    <a:cubicBezTo>
                      <a:pt x="26" y="11"/>
                      <a:pt x="25" y="11"/>
                      <a:pt x="25" y="11"/>
                    </a:cubicBezTo>
                    <a:moveTo>
                      <a:pt x="18" y="10"/>
                    </a:moveTo>
                    <a:cubicBezTo>
                      <a:pt x="17" y="12"/>
                      <a:pt x="16" y="13"/>
                      <a:pt x="16" y="15"/>
                    </a:cubicBezTo>
                    <a:cubicBezTo>
                      <a:pt x="16" y="15"/>
                      <a:pt x="17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6"/>
                      <a:pt x="19" y="15"/>
                      <a:pt x="21" y="12"/>
                    </a:cubicBezTo>
                    <a:cubicBezTo>
                      <a:pt x="18" y="10"/>
                      <a:pt x="18" y="10"/>
                      <a:pt x="18" y="10"/>
                    </a:cubicBezTo>
                    <a:moveTo>
                      <a:pt x="4" y="10"/>
                    </a:moveTo>
                    <a:cubicBezTo>
                      <a:pt x="3" y="10"/>
                      <a:pt x="3" y="10"/>
                      <a:pt x="2" y="10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4"/>
                      <a:pt x="2" y="13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19" y="9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20" y="10"/>
                      <a:pt x="21" y="11"/>
                      <a:pt x="22" y="12"/>
                    </a:cubicBezTo>
                    <a:cubicBezTo>
                      <a:pt x="22" y="11"/>
                      <a:pt x="22" y="11"/>
                      <a:pt x="23" y="10"/>
                    </a:cubicBezTo>
                    <a:cubicBezTo>
                      <a:pt x="21" y="10"/>
                      <a:pt x="20" y="9"/>
                      <a:pt x="19" y="9"/>
                    </a:cubicBezTo>
                    <a:moveTo>
                      <a:pt x="25" y="9"/>
                    </a:moveTo>
                    <a:cubicBezTo>
                      <a:pt x="25" y="9"/>
                      <a:pt x="25" y="10"/>
                      <a:pt x="25" y="10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0"/>
                      <a:pt x="26" y="9"/>
                      <a:pt x="25" y="9"/>
                    </a:cubicBezTo>
                    <a:moveTo>
                      <a:pt x="20" y="8"/>
                    </a:moveTo>
                    <a:cubicBezTo>
                      <a:pt x="20" y="8"/>
                      <a:pt x="20" y="8"/>
                      <a:pt x="20" y="8"/>
                    </a:cubicBezTo>
                    <a:cubicBezTo>
                      <a:pt x="21" y="9"/>
                      <a:pt x="22" y="9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2" y="9"/>
                      <a:pt x="21" y="8"/>
                      <a:pt x="20" y="8"/>
                    </a:cubicBezTo>
                    <a:moveTo>
                      <a:pt x="21" y="7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4" y="9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2" y="7"/>
                      <a:pt x="21" y="7"/>
                    </a:cubicBezTo>
                    <a:moveTo>
                      <a:pt x="27" y="2"/>
                    </a:moveTo>
                    <a:cubicBezTo>
                      <a:pt x="25" y="2"/>
                      <a:pt x="23" y="4"/>
                      <a:pt x="22" y="4"/>
                    </a:cubicBezTo>
                    <a:cubicBezTo>
                      <a:pt x="22" y="5"/>
                      <a:pt x="21" y="5"/>
                      <a:pt x="21" y="6"/>
                    </a:cubicBezTo>
                    <a:cubicBezTo>
                      <a:pt x="24" y="7"/>
                      <a:pt x="27" y="8"/>
                      <a:pt x="29" y="10"/>
                    </a:cubicBezTo>
                    <a:cubicBezTo>
                      <a:pt x="30" y="9"/>
                      <a:pt x="30" y="9"/>
                      <a:pt x="30" y="5"/>
                    </a:cubicBezTo>
                    <a:cubicBezTo>
                      <a:pt x="29" y="3"/>
                      <a:pt x="28" y="2"/>
                      <a:pt x="27" y="2"/>
                    </a:cubicBezTo>
                    <a:moveTo>
                      <a:pt x="10" y="2"/>
                    </a:moveTo>
                    <a:cubicBezTo>
                      <a:pt x="4" y="3"/>
                      <a:pt x="7" y="3"/>
                      <a:pt x="6" y="4"/>
                    </a:cubicBezTo>
                    <a:cubicBezTo>
                      <a:pt x="5" y="5"/>
                      <a:pt x="4" y="7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5" y="9"/>
                      <a:pt x="6" y="7"/>
                      <a:pt x="7" y="6"/>
                    </a:cubicBezTo>
                    <a:cubicBezTo>
                      <a:pt x="7" y="5"/>
                      <a:pt x="8" y="4"/>
                      <a:pt x="8" y="4"/>
                    </a:cubicBezTo>
                    <a:cubicBezTo>
                      <a:pt x="9" y="4"/>
                      <a:pt x="9" y="7"/>
                      <a:pt x="9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10" y="12"/>
                      <a:pt x="11" y="12"/>
                    </a:cubicBezTo>
                    <a:cubicBezTo>
                      <a:pt x="11" y="11"/>
                      <a:pt x="11" y="10"/>
                      <a:pt x="11" y="9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0" y="2"/>
                    </a:cubicBezTo>
                    <a:moveTo>
                      <a:pt x="43" y="0"/>
                    </a:moveTo>
                    <a:cubicBezTo>
                      <a:pt x="37" y="2"/>
                      <a:pt x="35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3" y="12"/>
                      <a:pt x="35" y="13"/>
                    </a:cubicBezTo>
                    <a:cubicBezTo>
                      <a:pt x="36" y="10"/>
                      <a:pt x="38" y="7"/>
                      <a:pt x="40" y="4"/>
                    </a:cubicBezTo>
                    <a:cubicBezTo>
                      <a:pt x="40" y="8"/>
                      <a:pt x="39" y="11"/>
                      <a:pt x="38" y="15"/>
                    </a:cubicBezTo>
                    <a:cubicBezTo>
                      <a:pt x="41" y="16"/>
                      <a:pt x="43" y="18"/>
                      <a:pt x="46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7"/>
                      <a:pt x="48" y="16"/>
                      <a:pt x="49" y="15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3" y="12"/>
                      <a:pt x="42" y="8"/>
                    </a:cubicBezTo>
                    <a:cubicBezTo>
                      <a:pt x="42" y="7"/>
                      <a:pt x="44" y="6"/>
                      <a:pt x="45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5"/>
                      <a:pt x="45" y="3"/>
                      <a:pt x="4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6" name="Freeform 10329"/>
              <p:cNvSpPr>
                <a:spLocks noEditPoints="1"/>
              </p:cNvSpPr>
              <p:nvPr/>
            </p:nvSpPr>
            <p:spPr bwMode="auto">
              <a:xfrm>
                <a:off x="-734" y="3235"/>
                <a:ext cx="23" cy="19"/>
              </a:xfrm>
              <a:custGeom>
                <a:avLst/>
                <a:gdLst>
                  <a:gd name="T0" fmla="*/ 0 w 10"/>
                  <a:gd name="T1" fmla="*/ 3 h 8"/>
                  <a:gd name="T2" fmla="*/ 0 w 10"/>
                  <a:gd name="T3" fmla="*/ 3 h 8"/>
                  <a:gd name="T4" fmla="*/ 8 w 10"/>
                  <a:gd name="T5" fmla="*/ 8 h 8"/>
                  <a:gd name="T6" fmla="*/ 8 w 10"/>
                  <a:gd name="T7" fmla="*/ 8 h 8"/>
                  <a:gd name="T8" fmla="*/ 1 w 10"/>
                  <a:gd name="T9" fmla="*/ 3 h 8"/>
                  <a:gd name="T10" fmla="*/ 0 w 10"/>
                  <a:gd name="T11" fmla="*/ 3 h 8"/>
                  <a:gd name="T12" fmla="*/ 1 w 10"/>
                  <a:gd name="T13" fmla="*/ 2 h 8"/>
                  <a:gd name="T14" fmla="*/ 0 w 10"/>
                  <a:gd name="T15" fmla="*/ 2 h 8"/>
                  <a:gd name="T16" fmla="*/ 3 w 10"/>
                  <a:gd name="T17" fmla="*/ 4 h 8"/>
                  <a:gd name="T18" fmla="*/ 8 w 10"/>
                  <a:gd name="T19" fmla="*/ 8 h 8"/>
                  <a:gd name="T20" fmla="*/ 9 w 10"/>
                  <a:gd name="T21" fmla="*/ 7 h 8"/>
                  <a:gd name="T22" fmla="*/ 1 w 10"/>
                  <a:gd name="T23" fmla="*/ 2 h 8"/>
                  <a:gd name="T24" fmla="*/ 1 w 10"/>
                  <a:gd name="T25" fmla="*/ 1 h 8"/>
                  <a:gd name="T26" fmla="*/ 1 w 10"/>
                  <a:gd name="T27" fmla="*/ 1 h 8"/>
                  <a:gd name="T28" fmla="*/ 10 w 10"/>
                  <a:gd name="T29" fmla="*/ 5 h 8"/>
                  <a:gd name="T30" fmla="*/ 10 w 10"/>
                  <a:gd name="T31" fmla="*/ 5 h 8"/>
                  <a:gd name="T32" fmla="*/ 1 w 10"/>
                  <a:gd name="T33" fmla="*/ 1 h 8"/>
                  <a:gd name="T34" fmla="*/ 2 w 10"/>
                  <a:gd name="T35" fmla="*/ 0 h 8"/>
                  <a:gd name="T36" fmla="*/ 2 w 10"/>
                  <a:gd name="T37" fmla="*/ 0 h 8"/>
                  <a:gd name="T38" fmla="*/ 3 w 10"/>
                  <a:gd name="T39" fmla="*/ 1 h 8"/>
                  <a:gd name="T40" fmla="*/ 10 w 10"/>
                  <a:gd name="T41" fmla="*/ 4 h 8"/>
                  <a:gd name="T42" fmla="*/ 10 w 10"/>
                  <a:gd name="T43" fmla="*/ 4 h 8"/>
                  <a:gd name="T44" fmla="*/ 8 w 10"/>
                  <a:gd name="T45" fmla="*/ 3 h 8"/>
                  <a:gd name="T46" fmla="*/ 2 w 10"/>
                  <a:gd name="T4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4" y="5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5" y="5"/>
                      <a:pt x="7" y="6"/>
                      <a:pt x="8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5" y="5"/>
                      <a:pt x="3" y="3"/>
                      <a:pt x="1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6" y="3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7" y="3"/>
                      <a:pt x="4" y="2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5" y="2"/>
                      <a:pt x="7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3"/>
                      <a:pt x="8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7" name="Freeform 10330"/>
              <p:cNvSpPr>
                <a:spLocks noEditPoints="1"/>
              </p:cNvSpPr>
              <p:nvPr/>
            </p:nvSpPr>
            <p:spPr bwMode="auto">
              <a:xfrm>
                <a:off x="-734" y="3235"/>
                <a:ext cx="23" cy="19"/>
              </a:xfrm>
              <a:custGeom>
                <a:avLst/>
                <a:gdLst>
                  <a:gd name="T0" fmla="*/ 0 w 10"/>
                  <a:gd name="T1" fmla="*/ 2 h 8"/>
                  <a:gd name="T2" fmla="*/ 0 w 10"/>
                  <a:gd name="T3" fmla="*/ 3 h 8"/>
                  <a:gd name="T4" fmla="*/ 1 w 10"/>
                  <a:gd name="T5" fmla="*/ 3 h 8"/>
                  <a:gd name="T6" fmla="*/ 8 w 10"/>
                  <a:gd name="T7" fmla="*/ 8 h 8"/>
                  <a:gd name="T8" fmla="*/ 8 w 10"/>
                  <a:gd name="T9" fmla="*/ 8 h 8"/>
                  <a:gd name="T10" fmla="*/ 3 w 10"/>
                  <a:gd name="T11" fmla="*/ 4 h 8"/>
                  <a:gd name="T12" fmla="*/ 0 w 10"/>
                  <a:gd name="T13" fmla="*/ 2 h 8"/>
                  <a:gd name="T14" fmla="*/ 2 w 10"/>
                  <a:gd name="T15" fmla="*/ 0 h 8"/>
                  <a:gd name="T16" fmla="*/ 1 w 10"/>
                  <a:gd name="T17" fmla="*/ 1 h 8"/>
                  <a:gd name="T18" fmla="*/ 10 w 10"/>
                  <a:gd name="T19" fmla="*/ 5 h 8"/>
                  <a:gd name="T20" fmla="*/ 10 w 10"/>
                  <a:gd name="T21" fmla="*/ 4 h 8"/>
                  <a:gd name="T22" fmla="*/ 3 w 10"/>
                  <a:gd name="T23" fmla="*/ 1 h 8"/>
                  <a:gd name="T24" fmla="*/ 2 w 10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6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5" y="5"/>
                      <a:pt x="3" y="4"/>
                    </a:cubicBezTo>
                    <a:cubicBezTo>
                      <a:pt x="2" y="4"/>
                      <a:pt x="2" y="3"/>
                      <a:pt x="0" y="2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4" y="2"/>
                      <a:pt x="7" y="3"/>
                      <a:pt x="10" y="5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7" y="3"/>
                      <a:pt x="5" y="2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8" name="Freeform 10331"/>
              <p:cNvSpPr>
                <a:spLocks noEditPoints="1"/>
              </p:cNvSpPr>
              <p:nvPr/>
            </p:nvSpPr>
            <p:spPr bwMode="auto">
              <a:xfrm>
                <a:off x="-739" y="3193"/>
                <a:ext cx="42" cy="26"/>
              </a:xfrm>
              <a:custGeom>
                <a:avLst/>
                <a:gdLst>
                  <a:gd name="T0" fmla="*/ 10 w 18"/>
                  <a:gd name="T1" fmla="*/ 7 h 11"/>
                  <a:gd name="T2" fmla="*/ 10 w 18"/>
                  <a:gd name="T3" fmla="*/ 7 h 11"/>
                  <a:gd name="T4" fmla="*/ 12 w 18"/>
                  <a:gd name="T5" fmla="*/ 9 h 11"/>
                  <a:gd name="T6" fmla="*/ 17 w 18"/>
                  <a:gd name="T7" fmla="*/ 11 h 11"/>
                  <a:gd name="T8" fmla="*/ 17 w 18"/>
                  <a:gd name="T9" fmla="*/ 11 h 11"/>
                  <a:gd name="T10" fmla="*/ 10 w 18"/>
                  <a:gd name="T11" fmla="*/ 7 h 11"/>
                  <a:gd name="T12" fmla="*/ 11 w 18"/>
                  <a:gd name="T13" fmla="*/ 6 h 11"/>
                  <a:gd name="T14" fmla="*/ 10 w 18"/>
                  <a:gd name="T15" fmla="*/ 7 h 11"/>
                  <a:gd name="T16" fmla="*/ 17 w 18"/>
                  <a:gd name="T17" fmla="*/ 11 h 11"/>
                  <a:gd name="T18" fmla="*/ 17 w 18"/>
                  <a:gd name="T19" fmla="*/ 10 h 11"/>
                  <a:gd name="T20" fmla="*/ 11 w 18"/>
                  <a:gd name="T21" fmla="*/ 7 h 11"/>
                  <a:gd name="T22" fmla="*/ 17 w 18"/>
                  <a:gd name="T23" fmla="*/ 10 h 11"/>
                  <a:gd name="T24" fmla="*/ 18 w 18"/>
                  <a:gd name="T25" fmla="*/ 9 h 11"/>
                  <a:gd name="T26" fmla="*/ 11 w 18"/>
                  <a:gd name="T27" fmla="*/ 6 h 11"/>
                  <a:gd name="T28" fmla="*/ 1 w 18"/>
                  <a:gd name="T29" fmla="*/ 1 h 11"/>
                  <a:gd name="T30" fmla="*/ 0 w 18"/>
                  <a:gd name="T31" fmla="*/ 1 h 11"/>
                  <a:gd name="T32" fmla="*/ 6 w 18"/>
                  <a:gd name="T33" fmla="*/ 5 h 11"/>
                  <a:gd name="T34" fmla="*/ 6 w 18"/>
                  <a:gd name="T35" fmla="*/ 4 h 11"/>
                  <a:gd name="T36" fmla="*/ 1 w 18"/>
                  <a:gd name="T37" fmla="*/ 1 h 11"/>
                  <a:gd name="T38" fmla="*/ 1 w 18"/>
                  <a:gd name="T39" fmla="*/ 0 h 11"/>
                  <a:gd name="T40" fmla="*/ 1 w 18"/>
                  <a:gd name="T41" fmla="*/ 1 h 11"/>
                  <a:gd name="T42" fmla="*/ 6 w 18"/>
                  <a:gd name="T43" fmla="*/ 4 h 11"/>
                  <a:gd name="T44" fmla="*/ 7 w 18"/>
                  <a:gd name="T45" fmla="*/ 3 h 11"/>
                  <a:gd name="T46" fmla="*/ 1 w 18"/>
                  <a:gd name="T4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11"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4" y="10"/>
                      <a:pt x="15" y="10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0"/>
                      <a:pt x="13" y="8"/>
                      <a:pt x="10" y="7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0" y="7"/>
                    </a:cubicBezTo>
                    <a:cubicBezTo>
                      <a:pt x="13" y="8"/>
                      <a:pt x="15" y="10"/>
                      <a:pt x="17" y="11"/>
                    </a:cubicBezTo>
                    <a:cubicBezTo>
                      <a:pt x="17" y="11"/>
                      <a:pt x="17" y="11"/>
                      <a:pt x="17" y="10"/>
                    </a:cubicBezTo>
                    <a:cubicBezTo>
                      <a:pt x="15" y="9"/>
                      <a:pt x="13" y="8"/>
                      <a:pt x="11" y="7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8" y="10"/>
                      <a:pt x="18" y="9"/>
                    </a:cubicBezTo>
                    <a:cubicBezTo>
                      <a:pt x="11" y="6"/>
                      <a:pt x="11" y="6"/>
                      <a:pt x="11" y="6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4" y="3"/>
                      <a:pt x="3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6" y="4"/>
                      <a:pt x="7" y="4"/>
                      <a:pt x="7" y="3"/>
                    </a:cubicBezTo>
                    <a:cubicBezTo>
                      <a:pt x="5" y="2"/>
                      <a:pt x="3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9" name="Freeform 10332"/>
              <p:cNvSpPr>
                <a:spLocks noEditPoints="1"/>
              </p:cNvSpPr>
              <p:nvPr/>
            </p:nvSpPr>
            <p:spPr bwMode="auto">
              <a:xfrm>
                <a:off x="-741" y="3148"/>
                <a:ext cx="59" cy="38"/>
              </a:xfrm>
              <a:custGeom>
                <a:avLst/>
                <a:gdLst>
                  <a:gd name="T0" fmla="*/ 20 w 25"/>
                  <a:gd name="T1" fmla="*/ 12 h 16"/>
                  <a:gd name="T2" fmla="*/ 19 w 25"/>
                  <a:gd name="T3" fmla="*/ 13 h 16"/>
                  <a:gd name="T4" fmla="*/ 21 w 25"/>
                  <a:gd name="T5" fmla="*/ 14 h 16"/>
                  <a:gd name="T6" fmla="*/ 24 w 25"/>
                  <a:gd name="T7" fmla="*/ 16 h 16"/>
                  <a:gd name="T8" fmla="*/ 25 w 25"/>
                  <a:gd name="T9" fmla="*/ 15 h 16"/>
                  <a:gd name="T10" fmla="*/ 25 w 25"/>
                  <a:gd name="T11" fmla="*/ 15 h 16"/>
                  <a:gd name="T12" fmla="*/ 20 w 25"/>
                  <a:gd name="T13" fmla="*/ 12 h 16"/>
                  <a:gd name="T14" fmla="*/ 14 w 25"/>
                  <a:gd name="T15" fmla="*/ 8 h 16"/>
                  <a:gd name="T16" fmla="*/ 13 w 25"/>
                  <a:gd name="T17" fmla="*/ 9 h 16"/>
                  <a:gd name="T18" fmla="*/ 14 w 25"/>
                  <a:gd name="T19" fmla="*/ 10 h 16"/>
                  <a:gd name="T20" fmla="*/ 14 w 25"/>
                  <a:gd name="T21" fmla="*/ 9 h 16"/>
                  <a:gd name="T22" fmla="*/ 14 w 25"/>
                  <a:gd name="T23" fmla="*/ 8 h 16"/>
                  <a:gd name="T24" fmla="*/ 9 w 25"/>
                  <a:gd name="T25" fmla="*/ 6 h 16"/>
                  <a:gd name="T26" fmla="*/ 9 w 25"/>
                  <a:gd name="T27" fmla="*/ 7 h 16"/>
                  <a:gd name="T28" fmla="*/ 13 w 25"/>
                  <a:gd name="T29" fmla="*/ 9 h 16"/>
                  <a:gd name="T30" fmla="*/ 13 w 25"/>
                  <a:gd name="T31" fmla="*/ 9 h 16"/>
                  <a:gd name="T32" fmla="*/ 13 w 25"/>
                  <a:gd name="T33" fmla="*/ 8 h 16"/>
                  <a:gd name="T34" fmla="*/ 9 w 25"/>
                  <a:gd name="T35" fmla="*/ 6 h 16"/>
                  <a:gd name="T36" fmla="*/ 3 w 25"/>
                  <a:gd name="T37" fmla="*/ 3 h 16"/>
                  <a:gd name="T38" fmla="*/ 3 w 25"/>
                  <a:gd name="T39" fmla="*/ 3 h 16"/>
                  <a:gd name="T40" fmla="*/ 3 w 25"/>
                  <a:gd name="T41" fmla="*/ 3 h 16"/>
                  <a:gd name="T42" fmla="*/ 3 w 25"/>
                  <a:gd name="T43" fmla="*/ 3 h 16"/>
                  <a:gd name="T44" fmla="*/ 0 w 25"/>
                  <a:gd name="T45" fmla="*/ 0 h 16"/>
                  <a:gd name="T46" fmla="*/ 0 w 25"/>
                  <a:gd name="T47" fmla="*/ 1 h 16"/>
                  <a:gd name="T48" fmla="*/ 0 w 25"/>
                  <a:gd name="T49" fmla="*/ 1 h 16"/>
                  <a:gd name="T50" fmla="*/ 3 w 25"/>
                  <a:gd name="T51" fmla="*/ 3 h 16"/>
                  <a:gd name="T52" fmla="*/ 4 w 25"/>
                  <a:gd name="T53" fmla="*/ 2 h 16"/>
                  <a:gd name="T54" fmla="*/ 4 w 25"/>
                  <a:gd name="T55" fmla="*/ 2 h 16"/>
                  <a:gd name="T56" fmla="*/ 2 w 25"/>
                  <a:gd name="T57" fmla="*/ 1 h 16"/>
                  <a:gd name="T58" fmla="*/ 0 w 25"/>
                  <a:gd name="T5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" h="16">
                    <a:moveTo>
                      <a:pt x="20" y="12"/>
                    </a:moveTo>
                    <a:cubicBezTo>
                      <a:pt x="20" y="12"/>
                      <a:pt x="19" y="13"/>
                      <a:pt x="19" y="13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2" y="15"/>
                      <a:pt x="23" y="16"/>
                      <a:pt x="24" y="16"/>
                    </a:cubicBezTo>
                    <a:cubicBezTo>
                      <a:pt x="24" y="16"/>
                      <a:pt x="24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3" y="14"/>
                      <a:pt x="21" y="13"/>
                      <a:pt x="20" y="12"/>
                    </a:cubicBezTo>
                    <a:moveTo>
                      <a:pt x="14" y="8"/>
                    </a:moveTo>
                    <a:cubicBezTo>
                      <a:pt x="14" y="9"/>
                      <a:pt x="13" y="9"/>
                      <a:pt x="13" y="9"/>
                    </a:cubicBezTo>
                    <a:cubicBezTo>
                      <a:pt x="13" y="9"/>
                      <a:pt x="13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moveTo>
                      <a:pt x="9" y="6"/>
                    </a:move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1" y="8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2" y="7"/>
                      <a:pt x="10" y="6"/>
                      <a:pt x="9" y="6"/>
                    </a:cubicBezTo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0" name="Freeform 10333"/>
              <p:cNvSpPr>
                <a:spLocks noEditPoints="1"/>
              </p:cNvSpPr>
              <p:nvPr/>
            </p:nvSpPr>
            <p:spPr bwMode="auto">
              <a:xfrm>
                <a:off x="-744" y="3141"/>
                <a:ext cx="64" cy="50"/>
              </a:xfrm>
              <a:custGeom>
                <a:avLst/>
                <a:gdLst>
                  <a:gd name="T0" fmla="*/ 19 w 27"/>
                  <a:gd name="T1" fmla="*/ 18 h 21"/>
                  <a:gd name="T2" fmla="*/ 19 w 27"/>
                  <a:gd name="T3" fmla="*/ 18 h 21"/>
                  <a:gd name="T4" fmla="*/ 20 w 27"/>
                  <a:gd name="T5" fmla="*/ 18 h 21"/>
                  <a:gd name="T6" fmla="*/ 24 w 27"/>
                  <a:gd name="T7" fmla="*/ 21 h 21"/>
                  <a:gd name="T8" fmla="*/ 24 w 27"/>
                  <a:gd name="T9" fmla="*/ 21 h 21"/>
                  <a:gd name="T10" fmla="*/ 19 w 27"/>
                  <a:gd name="T11" fmla="*/ 18 h 21"/>
                  <a:gd name="T12" fmla="*/ 22 w 27"/>
                  <a:gd name="T13" fmla="*/ 13 h 21"/>
                  <a:gd name="T14" fmla="*/ 22 w 27"/>
                  <a:gd name="T15" fmla="*/ 13 h 21"/>
                  <a:gd name="T16" fmla="*/ 27 w 27"/>
                  <a:gd name="T17" fmla="*/ 16 h 21"/>
                  <a:gd name="T18" fmla="*/ 27 w 27"/>
                  <a:gd name="T19" fmla="*/ 16 h 21"/>
                  <a:gd name="T20" fmla="*/ 22 w 27"/>
                  <a:gd name="T21" fmla="*/ 13 h 21"/>
                  <a:gd name="T22" fmla="*/ 9 w 27"/>
                  <a:gd name="T23" fmla="*/ 11 h 21"/>
                  <a:gd name="T24" fmla="*/ 9 w 27"/>
                  <a:gd name="T25" fmla="*/ 12 h 21"/>
                  <a:gd name="T26" fmla="*/ 14 w 27"/>
                  <a:gd name="T27" fmla="*/ 14 h 21"/>
                  <a:gd name="T28" fmla="*/ 14 w 27"/>
                  <a:gd name="T29" fmla="*/ 14 h 21"/>
                  <a:gd name="T30" fmla="*/ 9 w 27"/>
                  <a:gd name="T31" fmla="*/ 11 h 21"/>
                  <a:gd name="T32" fmla="*/ 16 w 27"/>
                  <a:gd name="T33" fmla="*/ 9 h 21"/>
                  <a:gd name="T34" fmla="*/ 16 w 27"/>
                  <a:gd name="T35" fmla="*/ 10 h 21"/>
                  <a:gd name="T36" fmla="*/ 16 w 27"/>
                  <a:gd name="T37" fmla="*/ 10 h 21"/>
                  <a:gd name="T38" fmla="*/ 17 w 27"/>
                  <a:gd name="T39" fmla="*/ 10 h 21"/>
                  <a:gd name="T40" fmla="*/ 16 w 27"/>
                  <a:gd name="T41" fmla="*/ 9 h 21"/>
                  <a:gd name="T42" fmla="*/ 11 w 27"/>
                  <a:gd name="T43" fmla="*/ 6 h 21"/>
                  <a:gd name="T44" fmla="*/ 11 w 27"/>
                  <a:gd name="T45" fmla="*/ 7 h 21"/>
                  <a:gd name="T46" fmla="*/ 15 w 27"/>
                  <a:gd name="T47" fmla="*/ 9 h 21"/>
                  <a:gd name="T48" fmla="*/ 16 w 27"/>
                  <a:gd name="T49" fmla="*/ 9 h 21"/>
                  <a:gd name="T50" fmla="*/ 11 w 27"/>
                  <a:gd name="T51" fmla="*/ 6 h 21"/>
                  <a:gd name="T52" fmla="*/ 1 w 27"/>
                  <a:gd name="T53" fmla="*/ 6 h 21"/>
                  <a:gd name="T54" fmla="*/ 0 w 27"/>
                  <a:gd name="T55" fmla="*/ 6 h 21"/>
                  <a:gd name="T56" fmla="*/ 3 w 27"/>
                  <a:gd name="T57" fmla="*/ 8 h 21"/>
                  <a:gd name="T58" fmla="*/ 3 w 27"/>
                  <a:gd name="T59" fmla="*/ 8 h 21"/>
                  <a:gd name="T60" fmla="*/ 3 w 27"/>
                  <a:gd name="T61" fmla="*/ 8 h 21"/>
                  <a:gd name="T62" fmla="*/ 1 w 27"/>
                  <a:gd name="T63" fmla="*/ 6 h 21"/>
                  <a:gd name="T64" fmla="*/ 1 w 27"/>
                  <a:gd name="T65" fmla="*/ 0 h 21"/>
                  <a:gd name="T66" fmla="*/ 1 w 27"/>
                  <a:gd name="T67" fmla="*/ 1 h 21"/>
                  <a:gd name="T68" fmla="*/ 2 w 27"/>
                  <a:gd name="T69" fmla="*/ 1 h 21"/>
                  <a:gd name="T70" fmla="*/ 5 w 27"/>
                  <a:gd name="T71" fmla="*/ 3 h 21"/>
                  <a:gd name="T72" fmla="*/ 6 w 27"/>
                  <a:gd name="T73" fmla="*/ 3 h 21"/>
                  <a:gd name="T74" fmla="*/ 6 w 27"/>
                  <a:gd name="T75" fmla="*/ 3 h 21"/>
                  <a:gd name="T76" fmla="*/ 3 w 27"/>
                  <a:gd name="T77" fmla="*/ 1 h 21"/>
                  <a:gd name="T78" fmla="*/ 1 w 27"/>
                  <a:gd name="T7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1"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9"/>
                      <a:pt x="23" y="20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0"/>
                      <a:pt x="21" y="19"/>
                      <a:pt x="19" y="18"/>
                    </a:cubicBezTo>
                    <a:moveTo>
                      <a:pt x="22" y="13"/>
                    </a:move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4"/>
                      <a:pt x="25" y="15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5" y="15"/>
                      <a:pt x="24" y="14"/>
                      <a:pt x="22" y="13"/>
                    </a:cubicBezTo>
                    <a:moveTo>
                      <a:pt x="9" y="11"/>
                    </a:moveTo>
                    <a:cubicBezTo>
                      <a:pt x="9" y="11"/>
                      <a:pt x="9" y="12"/>
                      <a:pt x="9" y="1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2" y="13"/>
                      <a:pt x="11" y="12"/>
                      <a:pt x="9" y="11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7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4" y="8"/>
                      <a:pt x="13" y="7"/>
                      <a:pt x="11" y="6"/>
                    </a:cubicBezTo>
                    <a:moveTo>
                      <a:pt x="1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1" name="Freeform 10334"/>
              <p:cNvSpPr>
                <a:spLocks noEditPoints="1"/>
              </p:cNvSpPr>
              <p:nvPr/>
            </p:nvSpPr>
            <p:spPr bwMode="auto">
              <a:xfrm>
                <a:off x="-739" y="3120"/>
                <a:ext cx="71" cy="37"/>
              </a:xfrm>
              <a:custGeom>
                <a:avLst/>
                <a:gdLst>
                  <a:gd name="T0" fmla="*/ 17 w 30"/>
                  <a:gd name="T1" fmla="*/ 13 h 16"/>
                  <a:gd name="T2" fmla="*/ 17 w 30"/>
                  <a:gd name="T3" fmla="*/ 13 h 16"/>
                  <a:gd name="T4" fmla="*/ 18 w 30"/>
                  <a:gd name="T5" fmla="*/ 13 h 16"/>
                  <a:gd name="T6" fmla="*/ 18 w 30"/>
                  <a:gd name="T7" fmla="*/ 13 h 16"/>
                  <a:gd name="T8" fmla="*/ 17 w 30"/>
                  <a:gd name="T9" fmla="*/ 13 h 16"/>
                  <a:gd name="T10" fmla="*/ 24 w 30"/>
                  <a:gd name="T11" fmla="*/ 13 h 16"/>
                  <a:gd name="T12" fmla="*/ 24 w 30"/>
                  <a:gd name="T13" fmla="*/ 13 h 16"/>
                  <a:gd name="T14" fmla="*/ 30 w 30"/>
                  <a:gd name="T15" fmla="*/ 16 h 16"/>
                  <a:gd name="T16" fmla="*/ 30 w 30"/>
                  <a:gd name="T17" fmla="*/ 16 h 16"/>
                  <a:gd name="T18" fmla="*/ 24 w 30"/>
                  <a:gd name="T19" fmla="*/ 13 h 16"/>
                  <a:gd name="T20" fmla="*/ 19 w 30"/>
                  <a:gd name="T21" fmla="*/ 10 h 16"/>
                  <a:gd name="T22" fmla="*/ 19 w 30"/>
                  <a:gd name="T23" fmla="*/ 10 h 16"/>
                  <a:gd name="T24" fmla="*/ 20 w 30"/>
                  <a:gd name="T25" fmla="*/ 10 h 16"/>
                  <a:gd name="T26" fmla="*/ 20 w 30"/>
                  <a:gd name="T27" fmla="*/ 10 h 16"/>
                  <a:gd name="T28" fmla="*/ 19 w 30"/>
                  <a:gd name="T29" fmla="*/ 10 h 16"/>
                  <a:gd name="T30" fmla="*/ 12 w 30"/>
                  <a:gd name="T31" fmla="*/ 9 h 16"/>
                  <a:gd name="T32" fmla="*/ 12 w 30"/>
                  <a:gd name="T33" fmla="*/ 9 h 16"/>
                  <a:gd name="T34" fmla="*/ 17 w 30"/>
                  <a:gd name="T35" fmla="*/ 13 h 16"/>
                  <a:gd name="T36" fmla="*/ 17 w 30"/>
                  <a:gd name="T37" fmla="*/ 13 h 16"/>
                  <a:gd name="T38" fmla="*/ 12 w 30"/>
                  <a:gd name="T39" fmla="*/ 9 h 16"/>
                  <a:gd name="T40" fmla="*/ 13 w 30"/>
                  <a:gd name="T41" fmla="*/ 7 h 16"/>
                  <a:gd name="T42" fmla="*/ 13 w 30"/>
                  <a:gd name="T43" fmla="*/ 7 h 16"/>
                  <a:gd name="T44" fmla="*/ 19 w 30"/>
                  <a:gd name="T45" fmla="*/ 10 h 16"/>
                  <a:gd name="T46" fmla="*/ 19 w 30"/>
                  <a:gd name="T47" fmla="*/ 10 h 16"/>
                  <a:gd name="T48" fmla="*/ 13 w 30"/>
                  <a:gd name="T49" fmla="*/ 7 h 16"/>
                  <a:gd name="T50" fmla="*/ 5 w 30"/>
                  <a:gd name="T51" fmla="*/ 5 h 16"/>
                  <a:gd name="T52" fmla="*/ 5 w 30"/>
                  <a:gd name="T53" fmla="*/ 5 h 16"/>
                  <a:gd name="T54" fmla="*/ 7 w 30"/>
                  <a:gd name="T55" fmla="*/ 7 h 16"/>
                  <a:gd name="T56" fmla="*/ 7 w 30"/>
                  <a:gd name="T57" fmla="*/ 7 h 16"/>
                  <a:gd name="T58" fmla="*/ 5 w 30"/>
                  <a:gd name="T59" fmla="*/ 5 h 16"/>
                  <a:gd name="T60" fmla="*/ 6 w 30"/>
                  <a:gd name="T61" fmla="*/ 3 h 16"/>
                  <a:gd name="T62" fmla="*/ 6 w 30"/>
                  <a:gd name="T63" fmla="*/ 3 h 16"/>
                  <a:gd name="T64" fmla="*/ 8 w 30"/>
                  <a:gd name="T65" fmla="*/ 5 h 16"/>
                  <a:gd name="T66" fmla="*/ 8 w 30"/>
                  <a:gd name="T67" fmla="*/ 5 h 16"/>
                  <a:gd name="T68" fmla="*/ 6 w 30"/>
                  <a:gd name="T69" fmla="*/ 3 h 16"/>
                  <a:gd name="T70" fmla="*/ 0 w 30"/>
                  <a:gd name="T71" fmla="*/ 2 h 16"/>
                  <a:gd name="T72" fmla="*/ 0 w 30"/>
                  <a:gd name="T73" fmla="*/ 2 h 16"/>
                  <a:gd name="T74" fmla="*/ 2 w 30"/>
                  <a:gd name="T75" fmla="*/ 3 h 16"/>
                  <a:gd name="T76" fmla="*/ 2 w 30"/>
                  <a:gd name="T77" fmla="*/ 3 h 16"/>
                  <a:gd name="T78" fmla="*/ 0 w 30"/>
                  <a:gd name="T79" fmla="*/ 2 h 16"/>
                  <a:gd name="T80" fmla="*/ 0 w 30"/>
                  <a:gd name="T81" fmla="*/ 2 h 16"/>
                  <a:gd name="T82" fmla="*/ 0 w 30"/>
                  <a:gd name="T83" fmla="*/ 2 h 16"/>
                  <a:gd name="T84" fmla="*/ 0 w 30"/>
                  <a:gd name="T85" fmla="*/ 2 h 16"/>
                  <a:gd name="T86" fmla="*/ 0 w 30"/>
                  <a:gd name="T87" fmla="*/ 2 h 16"/>
                  <a:gd name="T88" fmla="*/ 0 w 30"/>
                  <a:gd name="T89" fmla="*/ 2 h 16"/>
                  <a:gd name="T90" fmla="*/ 0 w 30"/>
                  <a:gd name="T91" fmla="*/ 2 h 16"/>
                  <a:gd name="T92" fmla="*/ 0 w 30"/>
                  <a:gd name="T93" fmla="*/ 2 h 16"/>
                  <a:gd name="T94" fmla="*/ 0 w 30"/>
                  <a:gd name="T95" fmla="*/ 2 h 16"/>
                  <a:gd name="T96" fmla="*/ 0 w 30"/>
                  <a:gd name="T97" fmla="*/ 2 h 16"/>
                  <a:gd name="T98" fmla="*/ 0 w 30"/>
                  <a:gd name="T99" fmla="*/ 2 h 16"/>
                  <a:gd name="T100" fmla="*/ 0 w 30"/>
                  <a:gd name="T101" fmla="*/ 2 h 16"/>
                  <a:gd name="T102" fmla="*/ 0 w 30"/>
                  <a:gd name="T103" fmla="*/ 2 h 16"/>
                  <a:gd name="T104" fmla="*/ 0 w 30"/>
                  <a:gd name="T105" fmla="*/ 2 h 16"/>
                  <a:gd name="T106" fmla="*/ 0 w 30"/>
                  <a:gd name="T107" fmla="*/ 2 h 16"/>
                  <a:gd name="T108" fmla="*/ 0 w 30"/>
                  <a:gd name="T109" fmla="*/ 0 h 16"/>
                  <a:gd name="T110" fmla="*/ 0 w 30"/>
                  <a:gd name="T111" fmla="*/ 0 h 16"/>
                  <a:gd name="T112" fmla="*/ 2 w 30"/>
                  <a:gd name="T113" fmla="*/ 1 h 16"/>
                  <a:gd name="T114" fmla="*/ 2 w 30"/>
                  <a:gd name="T115" fmla="*/ 1 h 16"/>
                  <a:gd name="T116" fmla="*/ 0 w 30"/>
                  <a:gd name="T1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16">
                    <a:moveTo>
                      <a:pt x="17" y="13"/>
                    </a:move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moveTo>
                      <a:pt x="24" y="13"/>
                    </a:move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4"/>
                      <a:pt x="28" y="15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8" y="15"/>
                      <a:pt x="26" y="14"/>
                      <a:pt x="24" y="13"/>
                    </a:cubicBezTo>
                    <a:moveTo>
                      <a:pt x="19" y="10"/>
                    </a:move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3" y="11"/>
                      <a:pt x="15" y="12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5" y="12"/>
                      <a:pt x="13" y="11"/>
                      <a:pt x="12" y="9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5" y="8"/>
                      <a:pt x="17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7" y="9"/>
                      <a:pt x="15" y="8"/>
                      <a:pt x="13" y="7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5" y="5"/>
                      <a:pt x="5" y="5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7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6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2" name="Freeform 10335"/>
              <p:cNvSpPr>
                <a:spLocks noEditPoints="1"/>
              </p:cNvSpPr>
              <p:nvPr/>
            </p:nvSpPr>
            <p:spPr bwMode="auto">
              <a:xfrm>
                <a:off x="-713" y="3101"/>
                <a:ext cx="59" cy="38"/>
              </a:xfrm>
              <a:custGeom>
                <a:avLst/>
                <a:gdLst>
                  <a:gd name="T0" fmla="*/ 18 w 25"/>
                  <a:gd name="T1" fmla="*/ 11 h 16"/>
                  <a:gd name="T2" fmla="*/ 18 w 25"/>
                  <a:gd name="T3" fmla="*/ 11 h 16"/>
                  <a:gd name="T4" fmla="*/ 25 w 25"/>
                  <a:gd name="T5" fmla="*/ 16 h 16"/>
                  <a:gd name="T6" fmla="*/ 25 w 25"/>
                  <a:gd name="T7" fmla="*/ 15 h 16"/>
                  <a:gd name="T8" fmla="*/ 23 w 25"/>
                  <a:gd name="T9" fmla="*/ 14 h 16"/>
                  <a:gd name="T10" fmla="*/ 18 w 25"/>
                  <a:gd name="T11" fmla="*/ 11 h 16"/>
                  <a:gd name="T12" fmla="*/ 18 w 25"/>
                  <a:gd name="T13" fmla="*/ 10 h 16"/>
                  <a:gd name="T14" fmla="*/ 18 w 25"/>
                  <a:gd name="T15" fmla="*/ 11 h 16"/>
                  <a:gd name="T16" fmla="*/ 25 w 25"/>
                  <a:gd name="T17" fmla="*/ 15 h 16"/>
                  <a:gd name="T18" fmla="*/ 25 w 25"/>
                  <a:gd name="T19" fmla="*/ 14 h 16"/>
                  <a:gd name="T20" fmla="*/ 18 w 25"/>
                  <a:gd name="T21" fmla="*/ 10 h 16"/>
                  <a:gd name="T22" fmla="*/ 15 w 25"/>
                  <a:gd name="T23" fmla="*/ 8 h 16"/>
                  <a:gd name="T24" fmla="*/ 14 w 25"/>
                  <a:gd name="T25" fmla="*/ 9 h 16"/>
                  <a:gd name="T26" fmla="*/ 14 w 25"/>
                  <a:gd name="T27" fmla="*/ 9 h 16"/>
                  <a:gd name="T28" fmla="*/ 14 w 25"/>
                  <a:gd name="T29" fmla="*/ 9 h 16"/>
                  <a:gd name="T30" fmla="*/ 15 w 25"/>
                  <a:gd name="T31" fmla="*/ 8 h 16"/>
                  <a:gd name="T32" fmla="*/ 15 w 25"/>
                  <a:gd name="T33" fmla="*/ 8 h 16"/>
                  <a:gd name="T34" fmla="*/ 10 w 25"/>
                  <a:gd name="T35" fmla="*/ 6 h 16"/>
                  <a:gd name="T36" fmla="*/ 10 w 25"/>
                  <a:gd name="T37" fmla="*/ 7 h 16"/>
                  <a:gd name="T38" fmla="*/ 14 w 25"/>
                  <a:gd name="T39" fmla="*/ 9 h 16"/>
                  <a:gd name="T40" fmla="*/ 14 w 25"/>
                  <a:gd name="T41" fmla="*/ 8 h 16"/>
                  <a:gd name="T42" fmla="*/ 10 w 25"/>
                  <a:gd name="T43" fmla="*/ 6 h 16"/>
                  <a:gd name="T44" fmla="*/ 6 w 25"/>
                  <a:gd name="T45" fmla="*/ 3 h 16"/>
                  <a:gd name="T46" fmla="*/ 6 w 25"/>
                  <a:gd name="T47" fmla="*/ 4 h 16"/>
                  <a:gd name="T48" fmla="*/ 8 w 25"/>
                  <a:gd name="T49" fmla="*/ 5 h 16"/>
                  <a:gd name="T50" fmla="*/ 6 w 25"/>
                  <a:gd name="T51" fmla="*/ 4 h 16"/>
                  <a:gd name="T52" fmla="*/ 5 w 25"/>
                  <a:gd name="T53" fmla="*/ 4 h 16"/>
                  <a:gd name="T54" fmla="*/ 9 w 25"/>
                  <a:gd name="T55" fmla="*/ 6 h 16"/>
                  <a:gd name="T56" fmla="*/ 9 w 25"/>
                  <a:gd name="T57" fmla="*/ 6 h 16"/>
                  <a:gd name="T58" fmla="*/ 6 w 25"/>
                  <a:gd name="T59" fmla="*/ 3 h 16"/>
                  <a:gd name="T60" fmla="*/ 1 w 25"/>
                  <a:gd name="T61" fmla="*/ 1 h 16"/>
                  <a:gd name="T62" fmla="*/ 0 w 25"/>
                  <a:gd name="T63" fmla="*/ 2 h 16"/>
                  <a:gd name="T64" fmla="*/ 4 w 25"/>
                  <a:gd name="T65" fmla="*/ 3 h 16"/>
                  <a:gd name="T66" fmla="*/ 4 w 25"/>
                  <a:gd name="T67" fmla="*/ 3 h 16"/>
                  <a:gd name="T68" fmla="*/ 1 w 25"/>
                  <a:gd name="T69" fmla="*/ 1 h 16"/>
                  <a:gd name="T70" fmla="*/ 1 w 25"/>
                  <a:gd name="T71" fmla="*/ 0 h 16"/>
                  <a:gd name="T72" fmla="*/ 1 w 25"/>
                  <a:gd name="T73" fmla="*/ 1 h 16"/>
                  <a:gd name="T74" fmla="*/ 4 w 25"/>
                  <a:gd name="T75" fmla="*/ 3 h 16"/>
                  <a:gd name="T76" fmla="*/ 4 w 25"/>
                  <a:gd name="T77" fmla="*/ 2 h 16"/>
                  <a:gd name="T78" fmla="*/ 3 w 25"/>
                  <a:gd name="T79" fmla="*/ 1 h 16"/>
                  <a:gd name="T80" fmla="*/ 1 w 25"/>
                  <a:gd name="T8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18" y="11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20" y="13"/>
                      <a:pt x="23" y="14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5"/>
                      <a:pt x="24" y="15"/>
                      <a:pt x="23" y="14"/>
                    </a:cubicBezTo>
                    <a:cubicBezTo>
                      <a:pt x="18" y="11"/>
                      <a:pt x="18" y="11"/>
                      <a:pt x="18" y="11"/>
                    </a:cubicBezTo>
                    <a:moveTo>
                      <a:pt x="18" y="10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20" y="12"/>
                      <a:pt x="23" y="14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3" y="13"/>
                      <a:pt x="21" y="12"/>
                      <a:pt x="18" y="10"/>
                    </a:cubicBezTo>
                    <a:moveTo>
                      <a:pt x="15" y="8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5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7"/>
                    </a:cubicBezTo>
                    <a:cubicBezTo>
                      <a:pt x="11" y="7"/>
                      <a:pt x="12" y="8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12" y="7"/>
                      <a:pt x="10" y="6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7" y="5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3" name="Freeform 10336"/>
              <p:cNvSpPr>
                <a:spLocks noEditPoints="1"/>
              </p:cNvSpPr>
              <p:nvPr/>
            </p:nvSpPr>
            <p:spPr bwMode="auto">
              <a:xfrm>
                <a:off x="-758" y="3106"/>
                <a:ext cx="95" cy="68"/>
              </a:xfrm>
              <a:custGeom>
                <a:avLst/>
                <a:gdLst>
                  <a:gd name="T0" fmla="*/ 29 w 40"/>
                  <a:gd name="T1" fmla="*/ 26 h 29"/>
                  <a:gd name="T2" fmla="*/ 34 w 40"/>
                  <a:gd name="T3" fmla="*/ 29 h 29"/>
                  <a:gd name="T4" fmla="*/ 29 w 40"/>
                  <a:gd name="T5" fmla="*/ 25 h 29"/>
                  <a:gd name="T6" fmla="*/ 23 w 40"/>
                  <a:gd name="T7" fmla="*/ 22 h 29"/>
                  <a:gd name="T8" fmla="*/ 24 w 40"/>
                  <a:gd name="T9" fmla="*/ 22 h 29"/>
                  <a:gd name="T10" fmla="*/ 18 w 40"/>
                  <a:gd name="T11" fmla="*/ 18 h 29"/>
                  <a:gd name="T12" fmla="*/ 23 w 40"/>
                  <a:gd name="T13" fmla="*/ 22 h 29"/>
                  <a:gd name="T14" fmla="*/ 20 w 40"/>
                  <a:gd name="T15" fmla="*/ 20 h 29"/>
                  <a:gd name="T16" fmla="*/ 34 w 40"/>
                  <a:gd name="T17" fmla="*/ 16 h 29"/>
                  <a:gd name="T18" fmla="*/ 36 w 40"/>
                  <a:gd name="T19" fmla="*/ 18 h 29"/>
                  <a:gd name="T20" fmla="*/ 40 w 40"/>
                  <a:gd name="T21" fmla="*/ 19 h 29"/>
                  <a:gd name="T22" fmla="*/ 11 w 40"/>
                  <a:gd name="T23" fmla="*/ 14 h 29"/>
                  <a:gd name="T24" fmla="*/ 13 w 40"/>
                  <a:gd name="T25" fmla="*/ 16 h 29"/>
                  <a:gd name="T26" fmla="*/ 11 w 40"/>
                  <a:gd name="T27" fmla="*/ 14 h 29"/>
                  <a:gd name="T28" fmla="*/ 29 w 40"/>
                  <a:gd name="T29" fmla="*/ 14 h 29"/>
                  <a:gd name="T30" fmla="*/ 30 w 40"/>
                  <a:gd name="T31" fmla="*/ 13 h 29"/>
                  <a:gd name="T32" fmla="*/ 8 w 40"/>
                  <a:gd name="T33" fmla="*/ 11 h 29"/>
                  <a:gd name="T34" fmla="*/ 10 w 40"/>
                  <a:gd name="T35" fmla="*/ 14 h 29"/>
                  <a:gd name="T36" fmla="*/ 8 w 40"/>
                  <a:gd name="T37" fmla="*/ 11 h 29"/>
                  <a:gd name="T38" fmla="*/ 22 w 40"/>
                  <a:gd name="T39" fmla="*/ 10 h 29"/>
                  <a:gd name="T40" fmla="*/ 29 w 40"/>
                  <a:gd name="T41" fmla="*/ 13 h 29"/>
                  <a:gd name="T42" fmla="*/ 18 w 40"/>
                  <a:gd name="T43" fmla="*/ 7 h 29"/>
                  <a:gd name="T44" fmla="*/ 18 w 40"/>
                  <a:gd name="T45" fmla="*/ 7 h 29"/>
                  <a:gd name="T46" fmla="*/ 16 w 40"/>
                  <a:gd name="T47" fmla="*/ 6 h 29"/>
                  <a:gd name="T48" fmla="*/ 18 w 40"/>
                  <a:gd name="T49" fmla="*/ 8 h 29"/>
                  <a:gd name="T50" fmla="*/ 18 w 40"/>
                  <a:gd name="T51" fmla="*/ 7 h 29"/>
                  <a:gd name="T52" fmla="*/ 0 w 40"/>
                  <a:gd name="T53" fmla="*/ 5 h 29"/>
                  <a:gd name="T54" fmla="*/ 1 w 40"/>
                  <a:gd name="T55" fmla="*/ 6 h 29"/>
                  <a:gd name="T56" fmla="*/ 8 w 40"/>
                  <a:gd name="T57" fmla="*/ 2 h 29"/>
                  <a:gd name="T58" fmla="*/ 9 w 40"/>
                  <a:gd name="T59" fmla="*/ 4 h 29"/>
                  <a:gd name="T60" fmla="*/ 11 w 40"/>
                  <a:gd name="T61" fmla="*/ 3 h 29"/>
                  <a:gd name="T62" fmla="*/ 3 w 40"/>
                  <a:gd name="T63" fmla="*/ 0 h 29"/>
                  <a:gd name="T64" fmla="*/ 4 w 40"/>
                  <a:gd name="T65" fmla="*/ 1 h 29"/>
                  <a:gd name="T66" fmla="*/ 4 w 40"/>
                  <a:gd name="T6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29">
                    <a:moveTo>
                      <a:pt x="29" y="25"/>
                    </a:move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1" y="27"/>
                      <a:pt x="32" y="28"/>
                      <a:pt x="34" y="29"/>
                    </a:cubicBezTo>
                    <a:cubicBezTo>
                      <a:pt x="34" y="29"/>
                      <a:pt x="34" y="29"/>
                      <a:pt x="34" y="28"/>
                    </a:cubicBezTo>
                    <a:cubicBezTo>
                      <a:pt x="33" y="27"/>
                      <a:pt x="31" y="26"/>
                      <a:pt x="29" y="25"/>
                    </a:cubicBezTo>
                    <a:moveTo>
                      <a:pt x="24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moveTo>
                      <a:pt x="18" y="18"/>
                    </a:move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20"/>
                      <a:pt x="21" y="21"/>
                      <a:pt x="23" y="22"/>
                    </a:cubicBezTo>
                    <a:cubicBezTo>
                      <a:pt x="23" y="22"/>
                      <a:pt x="23" y="22"/>
                      <a:pt x="23" y="21"/>
                    </a:cubicBezTo>
                    <a:cubicBezTo>
                      <a:pt x="22" y="21"/>
                      <a:pt x="21" y="20"/>
                      <a:pt x="20" y="20"/>
                    </a:cubicBezTo>
                    <a:cubicBezTo>
                      <a:pt x="20" y="19"/>
                      <a:pt x="19" y="19"/>
                      <a:pt x="18" y="18"/>
                    </a:cubicBezTo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7"/>
                      <a:pt x="35" y="17"/>
                      <a:pt x="36" y="18"/>
                    </a:cubicBezTo>
                    <a:cubicBezTo>
                      <a:pt x="37" y="18"/>
                      <a:pt x="39" y="19"/>
                      <a:pt x="40" y="20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38" y="18"/>
                      <a:pt x="36" y="17"/>
                      <a:pt x="34" y="16"/>
                    </a:cubicBezTo>
                    <a:moveTo>
                      <a:pt x="11" y="14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2" y="15"/>
                      <a:pt x="13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2" y="14"/>
                      <a:pt x="11" y="14"/>
                    </a:cubicBezTo>
                    <a:moveTo>
                      <a:pt x="29" y="13"/>
                    </a:move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moveTo>
                      <a:pt x="8" y="11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8" y="13"/>
                      <a:pt x="9" y="13"/>
                      <a:pt x="10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2"/>
                      <a:pt x="8" y="12"/>
                      <a:pt x="8" y="11"/>
                    </a:cubicBezTo>
                    <a:moveTo>
                      <a:pt x="22" y="9"/>
                    </a:moveTo>
                    <a:cubicBezTo>
                      <a:pt x="22" y="9"/>
                      <a:pt x="22" y="10"/>
                      <a:pt x="22" y="10"/>
                    </a:cubicBezTo>
                    <a:cubicBezTo>
                      <a:pt x="24" y="11"/>
                      <a:pt x="26" y="12"/>
                      <a:pt x="28" y="13"/>
                    </a:cubicBezTo>
                    <a:cubicBezTo>
                      <a:pt x="28" y="13"/>
                      <a:pt x="29" y="13"/>
                      <a:pt x="29" y="13"/>
                    </a:cubicBezTo>
                    <a:cubicBezTo>
                      <a:pt x="27" y="12"/>
                      <a:pt x="24" y="10"/>
                      <a:pt x="22" y="9"/>
                    </a:cubicBezTo>
                    <a:moveTo>
                      <a:pt x="18" y="7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moveTo>
                      <a:pt x="16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6" y="7"/>
                      <a:pt x="17" y="7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6" y="6"/>
                      <a:pt x="16" y="6"/>
                    </a:cubicBezTo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0" y="3"/>
                      <a:pt x="9" y="3"/>
                      <a:pt x="8" y="2"/>
                    </a:cubicBezTo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4" name="Freeform 10337"/>
              <p:cNvSpPr>
                <a:spLocks noEditPoints="1"/>
              </p:cNvSpPr>
              <p:nvPr/>
            </p:nvSpPr>
            <p:spPr bwMode="auto">
              <a:xfrm>
                <a:off x="-715" y="3098"/>
                <a:ext cx="75" cy="45"/>
              </a:xfrm>
              <a:custGeom>
                <a:avLst/>
                <a:gdLst>
                  <a:gd name="T0" fmla="*/ 18 w 32"/>
                  <a:gd name="T1" fmla="*/ 14 h 19"/>
                  <a:gd name="T2" fmla="*/ 18 w 32"/>
                  <a:gd name="T3" fmla="*/ 15 h 19"/>
                  <a:gd name="T4" fmla="*/ 24 w 32"/>
                  <a:gd name="T5" fmla="*/ 19 h 19"/>
                  <a:gd name="T6" fmla="*/ 24 w 32"/>
                  <a:gd name="T7" fmla="*/ 18 h 19"/>
                  <a:gd name="T8" fmla="*/ 18 w 32"/>
                  <a:gd name="T9" fmla="*/ 14 h 19"/>
                  <a:gd name="T10" fmla="*/ 14 w 32"/>
                  <a:gd name="T11" fmla="*/ 12 h 19"/>
                  <a:gd name="T12" fmla="*/ 13 w 32"/>
                  <a:gd name="T13" fmla="*/ 13 h 19"/>
                  <a:gd name="T14" fmla="*/ 14 w 32"/>
                  <a:gd name="T15" fmla="*/ 13 h 19"/>
                  <a:gd name="T16" fmla="*/ 14 w 32"/>
                  <a:gd name="T17" fmla="*/ 12 h 19"/>
                  <a:gd name="T18" fmla="*/ 14 w 32"/>
                  <a:gd name="T19" fmla="*/ 12 h 19"/>
                  <a:gd name="T20" fmla="*/ 10 w 32"/>
                  <a:gd name="T21" fmla="*/ 9 h 19"/>
                  <a:gd name="T22" fmla="*/ 9 w 32"/>
                  <a:gd name="T23" fmla="*/ 10 h 19"/>
                  <a:gd name="T24" fmla="*/ 13 w 32"/>
                  <a:gd name="T25" fmla="*/ 12 h 19"/>
                  <a:gd name="T26" fmla="*/ 14 w 32"/>
                  <a:gd name="T27" fmla="*/ 11 h 19"/>
                  <a:gd name="T28" fmla="*/ 10 w 32"/>
                  <a:gd name="T29" fmla="*/ 9 h 19"/>
                  <a:gd name="T30" fmla="*/ 20 w 32"/>
                  <a:gd name="T31" fmla="*/ 9 h 19"/>
                  <a:gd name="T32" fmla="*/ 20 w 32"/>
                  <a:gd name="T33" fmla="*/ 10 h 19"/>
                  <a:gd name="T34" fmla="*/ 21 w 32"/>
                  <a:gd name="T35" fmla="*/ 10 h 19"/>
                  <a:gd name="T36" fmla="*/ 27 w 32"/>
                  <a:gd name="T37" fmla="*/ 14 h 19"/>
                  <a:gd name="T38" fmla="*/ 28 w 32"/>
                  <a:gd name="T39" fmla="*/ 13 h 19"/>
                  <a:gd name="T40" fmla="*/ 20 w 32"/>
                  <a:gd name="T41" fmla="*/ 9 h 19"/>
                  <a:gd name="T42" fmla="*/ 17 w 32"/>
                  <a:gd name="T43" fmla="*/ 8 h 19"/>
                  <a:gd name="T44" fmla="*/ 17 w 32"/>
                  <a:gd name="T45" fmla="*/ 8 h 19"/>
                  <a:gd name="T46" fmla="*/ 17 w 32"/>
                  <a:gd name="T47" fmla="*/ 8 h 19"/>
                  <a:gd name="T48" fmla="*/ 17 w 32"/>
                  <a:gd name="T49" fmla="*/ 8 h 19"/>
                  <a:gd name="T50" fmla="*/ 6 w 32"/>
                  <a:gd name="T51" fmla="*/ 7 h 19"/>
                  <a:gd name="T52" fmla="*/ 6 w 32"/>
                  <a:gd name="T53" fmla="*/ 8 h 19"/>
                  <a:gd name="T54" fmla="*/ 9 w 32"/>
                  <a:gd name="T55" fmla="*/ 10 h 19"/>
                  <a:gd name="T56" fmla="*/ 9 w 32"/>
                  <a:gd name="T57" fmla="*/ 9 h 19"/>
                  <a:gd name="T58" fmla="*/ 6 w 32"/>
                  <a:gd name="T59" fmla="*/ 7 h 19"/>
                  <a:gd name="T60" fmla="*/ 13 w 32"/>
                  <a:gd name="T61" fmla="*/ 5 h 19"/>
                  <a:gd name="T62" fmla="*/ 12 w 32"/>
                  <a:gd name="T63" fmla="*/ 5 h 19"/>
                  <a:gd name="T64" fmla="*/ 16 w 32"/>
                  <a:gd name="T65" fmla="*/ 8 h 19"/>
                  <a:gd name="T66" fmla="*/ 17 w 32"/>
                  <a:gd name="T67" fmla="*/ 7 h 19"/>
                  <a:gd name="T68" fmla="*/ 13 w 32"/>
                  <a:gd name="T69" fmla="*/ 5 h 19"/>
                  <a:gd name="T70" fmla="*/ 1 w 32"/>
                  <a:gd name="T71" fmla="*/ 3 h 19"/>
                  <a:gd name="T72" fmla="*/ 0 w 32"/>
                  <a:gd name="T73" fmla="*/ 4 h 19"/>
                  <a:gd name="T74" fmla="*/ 3 w 32"/>
                  <a:gd name="T75" fmla="*/ 6 h 19"/>
                  <a:gd name="T76" fmla="*/ 4 w 32"/>
                  <a:gd name="T77" fmla="*/ 6 h 19"/>
                  <a:gd name="T78" fmla="*/ 1 w 32"/>
                  <a:gd name="T79" fmla="*/ 3 h 19"/>
                  <a:gd name="T80" fmla="*/ 27 w 32"/>
                  <a:gd name="T81" fmla="*/ 0 h 19"/>
                  <a:gd name="T82" fmla="*/ 24 w 32"/>
                  <a:gd name="T83" fmla="*/ 2 h 19"/>
                  <a:gd name="T84" fmla="*/ 26 w 32"/>
                  <a:gd name="T85" fmla="*/ 6 h 19"/>
                  <a:gd name="T86" fmla="*/ 31 w 32"/>
                  <a:gd name="T87" fmla="*/ 9 h 19"/>
                  <a:gd name="T88" fmla="*/ 32 w 32"/>
                  <a:gd name="T89" fmla="*/ 6 h 19"/>
                  <a:gd name="T90" fmla="*/ 30 w 32"/>
                  <a:gd name="T91" fmla="*/ 5 h 19"/>
                  <a:gd name="T92" fmla="*/ 28 w 32"/>
                  <a:gd name="T93" fmla="*/ 4 h 19"/>
                  <a:gd name="T94" fmla="*/ 27 w 32"/>
                  <a:gd name="T95" fmla="*/ 3 h 19"/>
                  <a:gd name="T96" fmla="*/ 27 w 32"/>
                  <a:gd name="T97" fmla="*/ 4 h 19"/>
                  <a:gd name="T98" fmla="*/ 27 w 32"/>
                  <a:gd name="T99" fmla="*/ 3 h 19"/>
                  <a:gd name="T100" fmla="*/ 28 w 32"/>
                  <a:gd name="T101" fmla="*/ 0 h 19"/>
                  <a:gd name="T102" fmla="*/ 28 w 32"/>
                  <a:gd name="T103" fmla="*/ 0 h 19"/>
                  <a:gd name="T104" fmla="*/ 27 w 32"/>
                  <a:gd name="T105" fmla="*/ 0 h 19"/>
                  <a:gd name="T106" fmla="*/ 3 w 32"/>
                  <a:gd name="T107" fmla="*/ 0 h 19"/>
                  <a:gd name="T108" fmla="*/ 3 w 32"/>
                  <a:gd name="T109" fmla="*/ 0 h 19"/>
                  <a:gd name="T110" fmla="*/ 3 w 32"/>
                  <a:gd name="T111" fmla="*/ 1 h 19"/>
                  <a:gd name="T112" fmla="*/ 6 w 32"/>
                  <a:gd name="T113" fmla="*/ 2 h 19"/>
                  <a:gd name="T114" fmla="*/ 6 w 32"/>
                  <a:gd name="T115" fmla="*/ 2 h 19"/>
                  <a:gd name="T116" fmla="*/ 7 w 32"/>
                  <a:gd name="T117" fmla="*/ 3 h 19"/>
                  <a:gd name="T118" fmla="*/ 11 w 32"/>
                  <a:gd name="T119" fmla="*/ 5 h 19"/>
                  <a:gd name="T120" fmla="*/ 11 w 32"/>
                  <a:gd name="T121" fmla="*/ 4 h 19"/>
                  <a:gd name="T122" fmla="*/ 3 w 32"/>
                  <a:gd name="T1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" h="19">
                    <a:moveTo>
                      <a:pt x="18" y="14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7"/>
                      <a:pt x="20" y="16"/>
                      <a:pt x="18" y="14"/>
                    </a:cubicBezTo>
                    <a:moveTo>
                      <a:pt x="14" y="12"/>
                    </a:moveTo>
                    <a:cubicBezTo>
                      <a:pt x="14" y="12"/>
                      <a:pt x="14" y="12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moveTo>
                      <a:pt x="10" y="9"/>
                    </a:moveTo>
                    <a:cubicBezTo>
                      <a:pt x="10" y="10"/>
                      <a:pt x="10" y="10"/>
                      <a:pt x="9" y="10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4" y="11"/>
                    </a:cubicBezTo>
                    <a:cubicBezTo>
                      <a:pt x="12" y="11"/>
                      <a:pt x="11" y="10"/>
                      <a:pt x="10" y="9"/>
                    </a:cubicBezTo>
                    <a:moveTo>
                      <a:pt x="20" y="9"/>
                    </a:move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1" y="10"/>
                      <a:pt x="21" y="10"/>
                    </a:cubicBezTo>
                    <a:cubicBezTo>
                      <a:pt x="23" y="12"/>
                      <a:pt x="25" y="13"/>
                      <a:pt x="27" y="14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5" y="12"/>
                      <a:pt x="23" y="10"/>
                      <a:pt x="20" y="9"/>
                    </a:cubicBezTo>
                    <a:moveTo>
                      <a:pt x="17" y="8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moveTo>
                      <a:pt x="6" y="7"/>
                    </a:moveTo>
                    <a:cubicBezTo>
                      <a:pt x="6" y="7"/>
                      <a:pt x="6" y="8"/>
                      <a:pt x="6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8"/>
                      <a:pt x="7" y="8"/>
                      <a:pt x="6" y="7"/>
                    </a:cubicBezTo>
                    <a:moveTo>
                      <a:pt x="13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6"/>
                      <a:pt x="15" y="7"/>
                      <a:pt x="16" y="8"/>
                    </a:cubicBezTo>
                    <a:cubicBezTo>
                      <a:pt x="16" y="7"/>
                      <a:pt x="16" y="7"/>
                      <a:pt x="17" y="7"/>
                    </a:cubicBezTo>
                    <a:cubicBezTo>
                      <a:pt x="15" y="6"/>
                      <a:pt x="14" y="5"/>
                      <a:pt x="13" y="5"/>
                    </a:cubicBezTo>
                    <a:moveTo>
                      <a:pt x="1" y="3"/>
                    </a:moveTo>
                    <a:cubicBezTo>
                      <a:pt x="1" y="3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5"/>
                      <a:pt x="2" y="4"/>
                      <a:pt x="1" y="3"/>
                    </a:cubicBezTo>
                    <a:moveTo>
                      <a:pt x="27" y="0"/>
                    </a:moveTo>
                    <a:cubicBezTo>
                      <a:pt x="26" y="0"/>
                      <a:pt x="24" y="1"/>
                      <a:pt x="24" y="2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2" y="7"/>
                      <a:pt x="32" y="6"/>
                    </a:cubicBezTo>
                    <a:cubicBezTo>
                      <a:pt x="32" y="6"/>
                      <a:pt x="31" y="5"/>
                      <a:pt x="30" y="5"/>
                    </a:cubicBezTo>
                    <a:cubicBezTo>
                      <a:pt x="29" y="4"/>
                      <a:pt x="29" y="4"/>
                      <a:pt x="28" y="4"/>
                    </a:cubicBezTo>
                    <a:cubicBezTo>
                      <a:pt x="28" y="4"/>
                      <a:pt x="28" y="3"/>
                      <a:pt x="27" y="3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3"/>
                    </a:cubicBezTo>
                    <a:cubicBezTo>
                      <a:pt x="26" y="2"/>
                      <a:pt x="28" y="2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2"/>
                      <a:pt x="6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5" name="Freeform 10338"/>
              <p:cNvSpPr>
                <a:spLocks noEditPoints="1"/>
              </p:cNvSpPr>
              <p:nvPr/>
            </p:nvSpPr>
            <p:spPr bwMode="auto">
              <a:xfrm>
                <a:off x="-687" y="3127"/>
                <a:ext cx="28" cy="19"/>
              </a:xfrm>
              <a:custGeom>
                <a:avLst/>
                <a:gdLst>
                  <a:gd name="T0" fmla="*/ 5 w 12"/>
                  <a:gd name="T1" fmla="*/ 4 h 8"/>
                  <a:gd name="T2" fmla="*/ 5 w 12"/>
                  <a:gd name="T3" fmla="*/ 4 h 8"/>
                  <a:gd name="T4" fmla="*/ 12 w 12"/>
                  <a:gd name="T5" fmla="*/ 8 h 8"/>
                  <a:gd name="T6" fmla="*/ 12 w 12"/>
                  <a:gd name="T7" fmla="*/ 8 h 8"/>
                  <a:gd name="T8" fmla="*/ 5 w 12"/>
                  <a:gd name="T9" fmla="*/ 4 h 8"/>
                  <a:gd name="T10" fmla="*/ 1 w 12"/>
                  <a:gd name="T11" fmla="*/ 1 h 8"/>
                  <a:gd name="T12" fmla="*/ 1 w 12"/>
                  <a:gd name="T13" fmla="*/ 1 h 8"/>
                  <a:gd name="T14" fmla="*/ 1 w 12"/>
                  <a:gd name="T15" fmla="*/ 1 h 8"/>
                  <a:gd name="T16" fmla="*/ 1 w 12"/>
                  <a:gd name="T17" fmla="*/ 1 h 8"/>
                  <a:gd name="T18" fmla="*/ 1 w 12"/>
                  <a:gd name="T19" fmla="*/ 1 h 8"/>
                  <a:gd name="T20" fmla="*/ 0 w 12"/>
                  <a:gd name="T21" fmla="*/ 0 h 8"/>
                  <a:gd name="T22" fmla="*/ 1 w 12"/>
                  <a:gd name="T23" fmla="*/ 1 h 8"/>
                  <a:gd name="T24" fmla="*/ 1 w 12"/>
                  <a:gd name="T25" fmla="*/ 1 h 8"/>
                  <a:gd name="T26" fmla="*/ 0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6" name="Freeform 10339"/>
              <p:cNvSpPr>
                <a:spLocks noEditPoints="1"/>
              </p:cNvSpPr>
              <p:nvPr/>
            </p:nvSpPr>
            <p:spPr bwMode="auto">
              <a:xfrm>
                <a:off x="-758" y="3183"/>
                <a:ext cx="71" cy="116"/>
              </a:xfrm>
              <a:custGeom>
                <a:avLst/>
                <a:gdLst>
                  <a:gd name="T0" fmla="*/ 0 w 30"/>
                  <a:gd name="T1" fmla="*/ 42 h 49"/>
                  <a:gd name="T2" fmla="*/ 1 w 30"/>
                  <a:gd name="T3" fmla="*/ 43 h 49"/>
                  <a:gd name="T4" fmla="*/ 1 w 30"/>
                  <a:gd name="T5" fmla="*/ 42 h 49"/>
                  <a:gd name="T6" fmla="*/ 7 w 30"/>
                  <a:gd name="T7" fmla="*/ 42 h 49"/>
                  <a:gd name="T8" fmla="*/ 12 w 30"/>
                  <a:gd name="T9" fmla="*/ 44 h 49"/>
                  <a:gd name="T10" fmla="*/ 8 w 30"/>
                  <a:gd name="T11" fmla="*/ 40 h 49"/>
                  <a:gd name="T12" fmla="*/ 12 w 30"/>
                  <a:gd name="T13" fmla="*/ 43 h 49"/>
                  <a:gd name="T14" fmla="*/ 8 w 30"/>
                  <a:gd name="T15" fmla="*/ 40 h 49"/>
                  <a:gd name="T16" fmla="*/ 5 w 30"/>
                  <a:gd name="T17" fmla="*/ 40 h 49"/>
                  <a:gd name="T18" fmla="*/ 7 w 30"/>
                  <a:gd name="T19" fmla="*/ 40 h 49"/>
                  <a:gd name="T20" fmla="*/ 7 w 30"/>
                  <a:gd name="T21" fmla="*/ 40 h 49"/>
                  <a:gd name="T22" fmla="*/ 5 w 30"/>
                  <a:gd name="T23" fmla="*/ 40 h 49"/>
                  <a:gd name="T24" fmla="*/ 3 w 30"/>
                  <a:gd name="T25" fmla="*/ 37 h 49"/>
                  <a:gd name="T26" fmla="*/ 1 w 30"/>
                  <a:gd name="T27" fmla="*/ 41 h 49"/>
                  <a:gd name="T28" fmla="*/ 3 w 30"/>
                  <a:gd name="T29" fmla="*/ 45 h 49"/>
                  <a:gd name="T30" fmla="*/ 12 w 30"/>
                  <a:gd name="T31" fmla="*/ 49 h 49"/>
                  <a:gd name="T32" fmla="*/ 10 w 30"/>
                  <a:gd name="T33" fmla="*/ 48 h 49"/>
                  <a:gd name="T34" fmla="*/ 7 w 30"/>
                  <a:gd name="T35" fmla="*/ 44 h 49"/>
                  <a:gd name="T36" fmla="*/ 5 w 30"/>
                  <a:gd name="T37" fmla="*/ 45 h 49"/>
                  <a:gd name="T38" fmla="*/ 4 w 30"/>
                  <a:gd name="T39" fmla="*/ 42 h 49"/>
                  <a:gd name="T40" fmla="*/ 3 w 30"/>
                  <a:gd name="T41" fmla="*/ 40 h 49"/>
                  <a:gd name="T42" fmla="*/ 6 w 30"/>
                  <a:gd name="T43" fmla="*/ 37 h 49"/>
                  <a:gd name="T44" fmla="*/ 9 w 30"/>
                  <a:gd name="T45" fmla="*/ 37 h 49"/>
                  <a:gd name="T46" fmla="*/ 12 w 30"/>
                  <a:gd name="T47" fmla="*/ 39 h 49"/>
                  <a:gd name="T48" fmla="*/ 15 w 30"/>
                  <a:gd name="T49" fmla="*/ 38 h 49"/>
                  <a:gd name="T50" fmla="*/ 6 w 30"/>
                  <a:gd name="T51" fmla="*/ 34 h 49"/>
                  <a:gd name="T52" fmla="*/ 5 w 30"/>
                  <a:gd name="T53" fmla="*/ 34 h 49"/>
                  <a:gd name="T54" fmla="*/ 8 w 30"/>
                  <a:gd name="T55" fmla="*/ 34 h 49"/>
                  <a:gd name="T56" fmla="*/ 15 w 30"/>
                  <a:gd name="T57" fmla="*/ 37 h 49"/>
                  <a:gd name="T58" fmla="*/ 9 w 30"/>
                  <a:gd name="T59" fmla="*/ 34 h 49"/>
                  <a:gd name="T60" fmla="*/ 6 w 30"/>
                  <a:gd name="T61" fmla="*/ 34 h 49"/>
                  <a:gd name="T62" fmla="*/ 8 w 30"/>
                  <a:gd name="T63" fmla="*/ 29 h 49"/>
                  <a:gd name="T64" fmla="*/ 17 w 30"/>
                  <a:gd name="T65" fmla="*/ 32 h 49"/>
                  <a:gd name="T66" fmla="*/ 9 w 30"/>
                  <a:gd name="T67" fmla="*/ 27 h 49"/>
                  <a:gd name="T68" fmla="*/ 13 w 30"/>
                  <a:gd name="T69" fmla="*/ 20 h 49"/>
                  <a:gd name="T70" fmla="*/ 21 w 30"/>
                  <a:gd name="T71" fmla="*/ 24 h 49"/>
                  <a:gd name="T72" fmla="*/ 20 w 30"/>
                  <a:gd name="T73" fmla="*/ 21 h 49"/>
                  <a:gd name="T74" fmla="*/ 4 w 30"/>
                  <a:gd name="T75" fmla="*/ 13 h 49"/>
                  <a:gd name="T76" fmla="*/ 2 w 30"/>
                  <a:gd name="T77" fmla="*/ 16 h 49"/>
                  <a:gd name="T78" fmla="*/ 2 w 30"/>
                  <a:gd name="T79" fmla="*/ 16 h 49"/>
                  <a:gd name="T80" fmla="*/ 4 w 30"/>
                  <a:gd name="T81" fmla="*/ 16 h 49"/>
                  <a:gd name="T82" fmla="*/ 7 w 30"/>
                  <a:gd name="T83" fmla="*/ 16 h 49"/>
                  <a:gd name="T84" fmla="*/ 7 w 30"/>
                  <a:gd name="T85" fmla="*/ 17 h 49"/>
                  <a:gd name="T86" fmla="*/ 10 w 30"/>
                  <a:gd name="T87" fmla="*/ 18 h 49"/>
                  <a:gd name="T88" fmla="*/ 10 w 30"/>
                  <a:gd name="T89" fmla="*/ 19 h 49"/>
                  <a:gd name="T90" fmla="*/ 10 w 30"/>
                  <a:gd name="T91" fmla="*/ 15 h 49"/>
                  <a:gd name="T92" fmla="*/ 17 w 30"/>
                  <a:gd name="T93" fmla="*/ 13 h 49"/>
                  <a:gd name="T94" fmla="*/ 21 w 30"/>
                  <a:gd name="T95" fmla="*/ 18 h 49"/>
                  <a:gd name="T96" fmla="*/ 24 w 30"/>
                  <a:gd name="T97" fmla="*/ 17 h 49"/>
                  <a:gd name="T98" fmla="*/ 8 w 30"/>
                  <a:gd name="T99" fmla="*/ 6 h 49"/>
                  <a:gd name="T100" fmla="*/ 10 w 30"/>
                  <a:gd name="T101" fmla="*/ 11 h 49"/>
                  <a:gd name="T102" fmla="*/ 13 w 30"/>
                  <a:gd name="T103" fmla="*/ 11 h 49"/>
                  <a:gd name="T104" fmla="*/ 8 w 30"/>
                  <a:gd name="T105" fmla="*/ 6 h 49"/>
                  <a:gd name="T106" fmla="*/ 20 w 30"/>
                  <a:gd name="T107" fmla="*/ 8 h 49"/>
                  <a:gd name="T108" fmla="*/ 28 w 30"/>
                  <a:gd name="T109" fmla="*/ 9 h 49"/>
                  <a:gd name="T110" fmla="*/ 24 w 30"/>
                  <a:gd name="T111" fmla="*/ 1 h 49"/>
                  <a:gd name="T112" fmla="*/ 30 w 30"/>
                  <a:gd name="T113" fmla="*/ 4 h 49"/>
                  <a:gd name="T114" fmla="*/ 24 w 30"/>
                  <a:gd name="T115" fmla="*/ 1 h 49"/>
                  <a:gd name="T116" fmla="*/ 10 w 30"/>
                  <a:gd name="T117" fmla="*/ 3 h 49"/>
                  <a:gd name="T118" fmla="*/ 17 w 30"/>
                  <a:gd name="T119" fmla="*/ 3 h 49"/>
                  <a:gd name="T120" fmla="*/ 13 w 30"/>
                  <a:gd name="T121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" h="49">
                    <a:moveTo>
                      <a:pt x="1" y="42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3"/>
                      <a:pt x="1" y="42"/>
                      <a:pt x="1" y="42"/>
                    </a:cubicBezTo>
                    <a:moveTo>
                      <a:pt x="8" y="41"/>
                    </a:moveTo>
                    <a:cubicBezTo>
                      <a:pt x="7" y="42"/>
                      <a:pt x="7" y="42"/>
                      <a:pt x="7" y="42"/>
                    </a:cubicBezTo>
                    <a:cubicBezTo>
                      <a:pt x="8" y="43"/>
                      <a:pt x="10" y="44"/>
                      <a:pt x="11" y="45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0" y="42"/>
                      <a:pt x="8" y="41"/>
                      <a:pt x="8" y="41"/>
                    </a:cubicBezTo>
                    <a:moveTo>
                      <a:pt x="8" y="40"/>
                    </a:moveTo>
                    <a:cubicBezTo>
                      <a:pt x="8" y="41"/>
                      <a:pt x="8" y="41"/>
                      <a:pt x="8" y="41"/>
                    </a:cubicBezTo>
                    <a:cubicBezTo>
                      <a:pt x="9" y="41"/>
                      <a:pt x="10" y="42"/>
                      <a:pt x="12" y="43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1" y="41"/>
                      <a:pt x="9" y="40"/>
                      <a:pt x="8" y="40"/>
                    </a:cubicBezTo>
                    <a:moveTo>
                      <a:pt x="5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6" y="40"/>
                      <a:pt x="6" y="41"/>
                      <a:pt x="7" y="41"/>
                    </a:cubicBezTo>
                    <a:cubicBezTo>
                      <a:pt x="7" y="41"/>
                      <a:pt x="7" y="41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8" y="40"/>
                    </a:cubicBezTo>
                    <a:cubicBezTo>
                      <a:pt x="7" y="40"/>
                      <a:pt x="6" y="40"/>
                      <a:pt x="5" y="40"/>
                    </a:cubicBezTo>
                    <a:moveTo>
                      <a:pt x="4" y="35"/>
                    </a:moveTo>
                    <a:cubicBezTo>
                      <a:pt x="4" y="36"/>
                      <a:pt x="4" y="36"/>
                      <a:pt x="3" y="37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2" y="43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4" y="45"/>
                      <a:pt x="5" y="46"/>
                      <a:pt x="6" y="46"/>
                    </a:cubicBezTo>
                    <a:cubicBezTo>
                      <a:pt x="9" y="48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9" y="46"/>
                      <a:pt x="8" y="45"/>
                      <a:pt x="7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4"/>
                      <a:pt x="6" y="44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1"/>
                      <a:pt x="3" y="40"/>
                    </a:cubicBezTo>
                    <a:cubicBezTo>
                      <a:pt x="3" y="38"/>
                      <a:pt x="3" y="37"/>
                      <a:pt x="5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7"/>
                      <a:pt x="8" y="37"/>
                      <a:pt x="9" y="38"/>
                    </a:cubicBezTo>
                    <a:cubicBezTo>
                      <a:pt x="9" y="38"/>
                      <a:pt x="9" y="37"/>
                      <a:pt x="9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1" y="39"/>
                      <a:pt x="12" y="39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2" y="37"/>
                      <a:pt x="9" y="36"/>
                      <a:pt x="4" y="35"/>
                    </a:cubicBezTo>
                    <a:moveTo>
                      <a:pt x="6" y="34"/>
                    </a:moveTo>
                    <a:cubicBezTo>
                      <a:pt x="6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4"/>
                      <a:pt x="7" y="34"/>
                      <a:pt x="8" y="34"/>
                    </a:cubicBezTo>
                    <a:cubicBezTo>
                      <a:pt x="11" y="35"/>
                      <a:pt x="13" y="36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3" y="36"/>
                      <a:pt x="11" y="35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0" y="34"/>
                      <a:pt x="9" y="34"/>
                      <a:pt x="9" y="34"/>
                    </a:cubicBezTo>
                    <a:cubicBezTo>
                      <a:pt x="8" y="34"/>
                      <a:pt x="7" y="34"/>
                      <a:pt x="6" y="34"/>
                    </a:cubicBezTo>
                    <a:moveTo>
                      <a:pt x="9" y="27"/>
                    </a:moveTo>
                    <a:cubicBezTo>
                      <a:pt x="9" y="28"/>
                      <a:pt x="8" y="29"/>
                      <a:pt x="8" y="29"/>
                    </a:cubicBezTo>
                    <a:cubicBezTo>
                      <a:pt x="10" y="31"/>
                      <a:pt x="13" y="33"/>
                      <a:pt x="16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moveTo>
                      <a:pt x="14" y="18"/>
                    </a:moveTo>
                    <a:cubicBezTo>
                      <a:pt x="14" y="19"/>
                      <a:pt x="13" y="19"/>
                      <a:pt x="13" y="20"/>
                    </a:cubicBezTo>
                    <a:cubicBezTo>
                      <a:pt x="16" y="21"/>
                      <a:pt x="18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2"/>
                    </a:cubicBezTo>
                    <a:cubicBezTo>
                      <a:pt x="21" y="21"/>
                      <a:pt x="21" y="21"/>
                      <a:pt x="20" y="21"/>
                    </a:cubicBezTo>
                    <a:cubicBezTo>
                      <a:pt x="18" y="20"/>
                      <a:pt x="16" y="19"/>
                      <a:pt x="14" y="18"/>
                    </a:cubicBezTo>
                    <a:moveTo>
                      <a:pt x="4" y="13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6" y="17"/>
                      <a:pt x="6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9" y="16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0" y="16"/>
                      <a:pt x="10" y="15"/>
                    </a:cubicBezTo>
                    <a:cubicBezTo>
                      <a:pt x="8" y="15"/>
                      <a:pt x="7" y="14"/>
                      <a:pt x="4" y="13"/>
                    </a:cubicBezTo>
                    <a:moveTo>
                      <a:pt x="17" y="13"/>
                    </a:moveTo>
                    <a:cubicBezTo>
                      <a:pt x="17" y="13"/>
                      <a:pt x="17" y="14"/>
                      <a:pt x="16" y="15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3" y="19"/>
                      <a:pt x="23" y="19"/>
                    </a:cubicBezTo>
                    <a:cubicBezTo>
                      <a:pt x="23" y="18"/>
                      <a:pt x="24" y="18"/>
                      <a:pt x="24" y="17"/>
                    </a:cubicBezTo>
                    <a:cubicBezTo>
                      <a:pt x="17" y="13"/>
                      <a:pt x="17" y="13"/>
                      <a:pt x="17" y="13"/>
                    </a:cubicBezTo>
                    <a:moveTo>
                      <a:pt x="8" y="6"/>
                    </a:moveTo>
                    <a:cubicBezTo>
                      <a:pt x="7" y="7"/>
                      <a:pt x="7" y="8"/>
                      <a:pt x="6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2" y="9"/>
                      <a:pt x="9" y="8"/>
                      <a:pt x="8" y="6"/>
                    </a:cubicBezTo>
                    <a:moveTo>
                      <a:pt x="22" y="6"/>
                    </a:moveTo>
                    <a:cubicBezTo>
                      <a:pt x="21" y="6"/>
                      <a:pt x="21" y="7"/>
                      <a:pt x="20" y="8"/>
                    </a:cubicBezTo>
                    <a:cubicBezTo>
                      <a:pt x="22" y="9"/>
                      <a:pt x="24" y="10"/>
                      <a:pt x="26" y="12"/>
                    </a:cubicBezTo>
                    <a:cubicBezTo>
                      <a:pt x="27" y="11"/>
                      <a:pt x="27" y="10"/>
                      <a:pt x="28" y="9"/>
                    </a:cubicBezTo>
                    <a:cubicBezTo>
                      <a:pt x="26" y="8"/>
                      <a:pt x="24" y="7"/>
                      <a:pt x="22" y="6"/>
                    </a:cubicBezTo>
                    <a:moveTo>
                      <a:pt x="24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5" y="1"/>
                      <a:pt x="27" y="3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7" y="2"/>
                      <a:pt x="25" y="1"/>
                      <a:pt x="24" y="1"/>
                    </a:cubicBezTo>
                    <a:moveTo>
                      <a:pt x="11" y="0"/>
                    </a:moveTo>
                    <a:cubicBezTo>
                      <a:pt x="11" y="1"/>
                      <a:pt x="11" y="2"/>
                      <a:pt x="10" y="3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16" y="4"/>
                      <a:pt x="17" y="3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7" name="Freeform 10340"/>
              <p:cNvSpPr>
                <a:spLocks noEditPoints="1"/>
              </p:cNvSpPr>
              <p:nvPr/>
            </p:nvSpPr>
            <p:spPr bwMode="auto">
              <a:xfrm>
                <a:off x="-503" y="3084"/>
                <a:ext cx="116" cy="55"/>
              </a:xfrm>
              <a:custGeom>
                <a:avLst/>
                <a:gdLst>
                  <a:gd name="T0" fmla="*/ 0 w 49"/>
                  <a:gd name="T1" fmla="*/ 15 h 23"/>
                  <a:gd name="T2" fmla="*/ 0 w 49"/>
                  <a:gd name="T3" fmla="*/ 16 h 23"/>
                  <a:gd name="T4" fmla="*/ 1 w 49"/>
                  <a:gd name="T5" fmla="*/ 17 h 23"/>
                  <a:gd name="T6" fmla="*/ 3 w 49"/>
                  <a:gd name="T7" fmla="*/ 18 h 23"/>
                  <a:gd name="T8" fmla="*/ 4 w 49"/>
                  <a:gd name="T9" fmla="*/ 18 h 23"/>
                  <a:gd name="T10" fmla="*/ 0 w 49"/>
                  <a:gd name="T11" fmla="*/ 15 h 23"/>
                  <a:gd name="T12" fmla="*/ 13 w 49"/>
                  <a:gd name="T13" fmla="*/ 1 h 23"/>
                  <a:gd name="T14" fmla="*/ 10 w 49"/>
                  <a:gd name="T15" fmla="*/ 2 h 23"/>
                  <a:gd name="T16" fmla="*/ 8 w 49"/>
                  <a:gd name="T17" fmla="*/ 4 h 23"/>
                  <a:gd name="T18" fmla="*/ 0 w 49"/>
                  <a:gd name="T19" fmla="*/ 15 h 23"/>
                  <a:gd name="T20" fmla="*/ 4 w 49"/>
                  <a:gd name="T21" fmla="*/ 18 h 23"/>
                  <a:gd name="T22" fmla="*/ 7 w 49"/>
                  <a:gd name="T23" fmla="*/ 12 h 23"/>
                  <a:gd name="T24" fmla="*/ 13 w 49"/>
                  <a:gd name="T25" fmla="*/ 6 h 23"/>
                  <a:gd name="T26" fmla="*/ 10 w 49"/>
                  <a:gd name="T27" fmla="*/ 14 h 23"/>
                  <a:gd name="T28" fmla="*/ 7 w 49"/>
                  <a:gd name="T29" fmla="*/ 21 h 23"/>
                  <a:gd name="T30" fmla="*/ 11 w 49"/>
                  <a:gd name="T31" fmla="*/ 23 h 23"/>
                  <a:gd name="T32" fmla="*/ 13 w 49"/>
                  <a:gd name="T33" fmla="*/ 17 h 23"/>
                  <a:gd name="T34" fmla="*/ 15 w 49"/>
                  <a:gd name="T35" fmla="*/ 13 h 23"/>
                  <a:gd name="T36" fmla="*/ 14 w 49"/>
                  <a:gd name="T37" fmla="*/ 13 h 23"/>
                  <a:gd name="T38" fmla="*/ 13 w 49"/>
                  <a:gd name="T39" fmla="*/ 12 h 23"/>
                  <a:gd name="T40" fmla="*/ 14 w 49"/>
                  <a:gd name="T41" fmla="*/ 12 h 23"/>
                  <a:gd name="T42" fmla="*/ 14 w 49"/>
                  <a:gd name="T43" fmla="*/ 12 h 23"/>
                  <a:gd name="T44" fmla="*/ 15 w 49"/>
                  <a:gd name="T45" fmla="*/ 13 h 23"/>
                  <a:gd name="T46" fmla="*/ 16 w 49"/>
                  <a:gd name="T47" fmla="*/ 11 h 23"/>
                  <a:gd name="T48" fmla="*/ 16 w 49"/>
                  <a:gd name="T49" fmla="*/ 10 h 23"/>
                  <a:gd name="T50" fmla="*/ 15 w 49"/>
                  <a:gd name="T51" fmla="*/ 9 h 23"/>
                  <a:gd name="T52" fmla="*/ 16 w 49"/>
                  <a:gd name="T53" fmla="*/ 10 h 23"/>
                  <a:gd name="T54" fmla="*/ 17 w 49"/>
                  <a:gd name="T55" fmla="*/ 9 h 23"/>
                  <a:gd name="T56" fmla="*/ 16 w 49"/>
                  <a:gd name="T57" fmla="*/ 6 h 23"/>
                  <a:gd name="T58" fmla="*/ 17 w 49"/>
                  <a:gd name="T59" fmla="*/ 7 h 23"/>
                  <a:gd name="T60" fmla="*/ 16 w 49"/>
                  <a:gd name="T61" fmla="*/ 3 h 23"/>
                  <a:gd name="T62" fmla="*/ 13 w 49"/>
                  <a:gd name="T63" fmla="*/ 1 h 23"/>
                  <a:gd name="T64" fmla="*/ 46 w 49"/>
                  <a:gd name="T65" fmla="*/ 0 h 23"/>
                  <a:gd name="T66" fmla="*/ 42 w 49"/>
                  <a:gd name="T67" fmla="*/ 1 h 23"/>
                  <a:gd name="T68" fmla="*/ 41 w 49"/>
                  <a:gd name="T69" fmla="*/ 2 h 23"/>
                  <a:gd name="T70" fmla="*/ 40 w 49"/>
                  <a:gd name="T71" fmla="*/ 4 h 23"/>
                  <a:gd name="T72" fmla="*/ 38 w 49"/>
                  <a:gd name="T73" fmla="*/ 7 h 23"/>
                  <a:gd name="T74" fmla="*/ 38 w 49"/>
                  <a:gd name="T75" fmla="*/ 7 h 23"/>
                  <a:gd name="T76" fmla="*/ 40 w 49"/>
                  <a:gd name="T77" fmla="*/ 9 h 23"/>
                  <a:gd name="T78" fmla="*/ 41 w 49"/>
                  <a:gd name="T79" fmla="*/ 9 h 23"/>
                  <a:gd name="T80" fmla="*/ 42 w 49"/>
                  <a:gd name="T81" fmla="*/ 7 h 23"/>
                  <a:gd name="T82" fmla="*/ 44 w 49"/>
                  <a:gd name="T83" fmla="*/ 4 h 23"/>
                  <a:gd name="T84" fmla="*/ 42 w 49"/>
                  <a:gd name="T85" fmla="*/ 10 h 23"/>
                  <a:gd name="T86" fmla="*/ 45 w 49"/>
                  <a:gd name="T87" fmla="*/ 12 h 23"/>
                  <a:gd name="T88" fmla="*/ 45 w 49"/>
                  <a:gd name="T89" fmla="*/ 12 h 23"/>
                  <a:gd name="T90" fmla="*/ 48 w 49"/>
                  <a:gd name="T91" fmla="*/ 6 h 23"/>
                  <a:gd name="T92" fmla="*/ 48 w 49"/>
                  <a:gd name="T93" fmla="*/ 6 h 23"/>
                  <a:gd name="T94" fmla="*/ 49 w 49"/>
                  <a:gd name="T95" fmla="*/ 3 h 23"/>
                  <a:gd name="T96" fmla="*/ 46 w 49"/>
                  <a:gd name="T9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23"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7"/>
                    </a:cubicBezTo>
                    <a:cubicBezTo>
                      <a:pt x="2" y="17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7"/>
                      <a:pt x="1" y="16"/>
                      <a:pt x="0" y="15"/>
                    </a:cubicBezTo>
                    <a:moveTo>
                      <a:pt x="13" y="1"/>
                    </a:moveTo>
                    <a:cubicBezTo>
                      <a:pt x="12" y="1"/>
                      <a:pt x="11" y="1"/>
                      <a:pt x="10" y="2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3" y="17"/>
                      <a:pt x="4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0"/>
                      <a:pt x="10" y="6"/>
                      <a:pt x="13" y="6"/>
                    </a:cubicBezTo>
                    <a:cubicBezTo>
                      <a:pt x="13" y="9"/>
                      <a:pt x="11" y="11"/>
                      <a:pt x="10" y="14"/>
                    </a:cubicBezTo>
                    <a:cubicBezTo>
                      <a:pt x="9" y="16"/>
                      <a:pt x="8" y="18"/>
                      <a:pt x="7" y="21"/>
                    </a:cubicBezTo>
                    <a:cubicBezTo>
                      <a:pt x="8" y="21"/>
                      <a:pt x="10" y="22"/>
                      <a:pt x="11" y="23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5" y="15"/>
                      <a:pt x="15" y="13"/>
                    </a:cubicBezTo>
                    <a:cubicBezTo>
                      <a:pt x="15" y="13"/>
                      <a:pt x="14" y="13"/>
                      <a:pt x="14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5" y="12"/>
                      <a:pt x="16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6" y="9"/>
                      <a:pt x="15" y="9"/>
                      <a:pt x="15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8"/>
                      <a:pt x="16" y="7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3" y="1"/>
                    </a:cubicBezTo>
                    <a:moveTo>
                      <a:pt x="46" y="0"/>
                    </a:moveTo>
                    <a:cubicBezTo>
                      <a:pt x="45" y="0"/>
                      <a:pt x="43" y="0"/>
                      <a:pt x="42" y="1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8"/>
                      <a:pt x="42" y="7"/>
                      <a:pt x="42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5" y="4"/>
                      <a:pt x="43" y="7"/>
                      <a:pt x="42" y="10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6" y="10"/>
                      <a:pt x="47" y="8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9" y="4"/>
                      <a:pt x="49" y="3"/>
                    </a:cubicBezTo>
                    <a:cubicBezTo>
                      <a:pt x="49" y="2"/>
                      <a:pt x="49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8" name="Freeform 10341"/>
              <p:cNvSpPr>
                <a:spLocks/>
              </p:cNvSpPr>
              <p:nvPr/>
            </p:nvSpPr>
            <p:spPr bwMode="auto">
              <a:xfrm>
                <a:off x="-503" y="3120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9" name="Freeform 10342"/>
              <p:cNvSpPr>
                <a:spLocks/>
              </p:cNvSpPr>
              <p:nvPr/>
            </p:nvSpPr>
            <p:spPr bwMode="auto">
              <a:xfrm>
                <a:off x="-607" y="3089"/>
                <a:ext cx="64" cy="33"/>
              </a:xfrm>
              <a:custGeom>
                <a:avLst/>
                <a:gdLst>
                  <a:gd name="T0" fmla="*/ 5 w 27"/>
                  <a:gd name="T1" fmla="*/ 0 h 14"/>
                  <a:gd name="T2" fmla="*/ 7 w 27"/>
                  <a:gd name="T3" fmla="*/ 1 h 14"/>
                  <a:gd name="T4" fmla="*/ 6 w 27"/>
                  <a:gd name="T5" fmla="*/ 1 h 14"/>
                  <a:gd name="T6" fmla="*/ 1 w 27"/>
                  <a:gd name="T7" fmla="*/ 11 h 14"/>
                  <a:gd name="T8" fmla="*/ 0 w 27"/>
                  <a:gd name="T9" fmla="*/ 12 h 14"/>
                  <a:gd name="T10" fmla="*/ 3 w 27"/>
                  <a:gd name="T11" fmla="*/ 14 h 14"/>
                  <a:gd name="T12" fmla="*/ 7 w 27"/>
                  <a:gd name="T13" fmla="*/ 8 h 14"/>
                  <a:gd name="T14" fmla="*/ 4 w 27"/>
                  <a:gd name="T15" fmla="*/ 6 h 14"/>
                  <a:gd name="T16" fmla="*/ 5 w 27"/>
                  <a:gd name="T17" fmla="*/ 5 h 14"/>
                  <a:gd name="T18" fmla="*/ 5 w 27"/>
                  <a:gd name="T19" fmla="*/ 5 h 14"/>
                  <a:gd name="T20" fmla="*/ 6 w 27"/>
                  <a:gd name="T21" fmla="*/ 5 h 14"/>
                  <a:gd name="T22" fmla="*/ 8 w 27"/>
                  <a:gd name="T23" fmla="*/ 4 h 14"/>
                  <a:gd name="T24" fmla="*/ 9 w 27"/>
                  <a:gd name="T25" fmla="*/ 5 h 14"/>
                  <a:gd name="T26" fmla="*/ 10 w 27"/>
                  <a:gd name="T27" fmla="*/ 3 h 14"/>
                  <a:gd name="T28" fmla="*/ 11 w 27"/>
                  <a:gd name="T29" fmla="*/ 6 h 14"/>
                  <a:gd name="T30" fmla="*/ 13 w 27"/>
                  <a:gd name="T31" fmla="*/ 6 h 14"/>
                  <a:gd name="T32" fmla="*/ 18 w 27"/>
                  <a:gd name="T33" fmla="*/ 9 h 14"/>
                  <a:gd name="T34" fmla="*/ 21 w 27"/>
                  <a:gd name="T35" fmla="*/ 6 h 14"/>
                  <a:gd name="T36" fmla="*/ 22 w 27"/>
                  <a:gd name="T37" fmla="*/ 6 h 14"/>
                  <a:gd name="T38" fmla="*/ 20 w 27"/>
                  <a:gd name="T39" fmla="*/ 10 h 14"/>
                  <a:gd name="T40" fmla="*/ 24 w 27"/>
                  <a:gd name="T41" fmla="*/ 12 h 14"/>
                  <a:gd name="T42" fmla="*/ 24 w 27"/>
                  <a:gd name="T43" fmla="*/ 11 h 14"/>
                  <a:gd name="T44" fmla="*/ 26 w 27"/>
                  <a:gd name="T45" fmla="*/ 9 h 14"/>
                  <a:gd name="T46" fmla="*/ 26 w 27"/>
                  <a:gd name="T47" fmla="*/ 8 h 14"/>
                  <a:gd name="T48" fmla="*/ 26 w 27"/>
                  <a:gd name="T49" fmla="*/ 8 h 14"/>
                  <a:gd name="T50" fmla="*/ 26 w 27"/>
                  <a:gd name="T51" fmla="*/ 7 h 14"/>
                  <a:gd name="T52" fmla="*/ 26 w 27"/>
                  <a:gd name="T53" fmla="*/ 7 h 14"/>
                  <a:gd name="T54" fmla="*/ 27 w 27"/>
                  <a:gd name="T55" fmla="*/ 8 h 14"/>
                  <a:gd name="T56" fmla="*/ 24 w 27"/>
                  <a:gd name="T57" fmla="*/ 1 h 14"/>
                  <a:gd name="T58" fmla="*/ 23 w 27"/>
                  <a:gd name="T59" fmla="*/ 1 h 14"/>
                  <a:gd name="T60" fmla="*/ 18 w 27"/>
                  <a:gd name="T61" fmla="*/ 2 h 14"/>
                  <a:gd name="T62" fmla="*/ 15 w 27"/>
                  <a:gd name="T63" fmla="*/ 6 h 14"/>
                  <a:gd name="T64" fmla="*/ 10 w 27"/>
                  <a:gd name="T65" fmla="*/ 3 h 14"/>
                  <a:gd name="T66" fmla="*/ 5 w 27"/>
                  <a:gd name="T6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14">
                    <a:moveTo>
                      <a:pt x="5" y="0"/>
                    </a:moveTo>
                    <a:cubicBezTo>
                      <a:pt x="5" y="0"/>
                      <a:pt x="5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2" y="13"/>
                      <a:pt x="3" y="14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7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4"/>
                      <a:pt x="11" y="5"/>
                      <a:pt x="11" y="6"/>
                    </a:cubicBezTo>
                    <a:cubicBezTo>
                      <a:pt x="12" y="6"/>
                      <a:pt x="12" y="6"/>
                      <a:pt x="13" y="6"/>
                    </a:cubicBezTo>
                    <a:cubicBezTo>
                      <a:pt x="15" y="7"/>
                      <a:pt x="16" y="8"/>
                      <a:pt x="18" y="9"/>
                    </a:cubicBezTo>
                    <a:cubicBezTo>
                      <a:pt x="19" y="8"/>
                      <a:pt x="20" y="7"/>
                      <a:pt x="21" y="6"/>
                    </a:cubicBezTo>
                    <a:cubicBezTo>
                      <a:pt x="21" y="6"/>
                      <a:pt x="22" y="6"/>
                      <a:pt x="22" y="6"/>
                    </a:cubicBezTo>
                    <a:cubicBezTo>
                      <a:pt x="22" y="6"/>
                      <a:pt x="21" y="8"/>
                      <a:pt x="20" y="10"/>
                    </a:cubicBezTo>
                    <a:cubicBezTo>
                      <a:pt x="21" y="11"/>
                      <a:pt x="23" y="12"/>
                      <a:pt x="24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8"/>
                      <a:pt x="26" y="7"/>
                      <a:pt x="24" y="1"/>
                    </a:cubicBezTo>
                    <a:cubicBezTo>
                      <a:pt x="24" y="1"/>
                      <a:pt x="23" y="1"/>
                      <a:pt x="23" y="1"/>
                    </a:cubicBezTo>
                    <a:cubicBezTo>
                      <a:pt x="21" y="1"/>
                      <a:pt x="19" y="1"/>
                      <a:pt x="18" y="2"/>
                    </a:cubicBezTo>
                    <a:cubicBezTo>
                      <a:pt x="17" y="4"/>
                      <a:pt x="16" y="5"/>
                      <a:pt x="15" y="6"/>
                    </a:cubicBezTo>
                    <a:cubicBezTo>
                      <a:pt x="14" y="5"/>
                      <a:pt x="12" y="4"/>
                      <a:pt x="10" y="3"/>
                    </a:cubicBezTo>
                    <a:cubicBezTo>
                      <a:pt x="8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0" name="Freeform 10343"/>
              <p:cNvSpPr>
                <a:spLocks noEditPoints="1"/>
              </p:cNvSpPr>
              <p:nvPr/>
            </p:nvSpPr>
            <p:spPr bwMode="auto">
              <a:xfrm>
                <a:off x="-611" y="3098"/>
                <a:ext cx="61" cy="29"/>
              </a:xfrm>
              <a:custGeom>
                <a:avLst/>
                <a:gdLst>
                  <a:gd name="T0" fmla="*/ 2 w 26"/>
                  <a:gd name="T1" fmla="*/ 8 h 12"/>
                  <a:gd name="T2" fmla="*/ 0 w 26"/>
                  <a:gd name="T3" fmla="*/ 10 h 12"/>
                  <a:gd name="T4" fmla="*/ 4 w 26"/>
                  <a:gd name="T5" fmla="*/ 12 h 12"/>
                  <a:gd name="T6" fmla="*/ 5 w 26"/>
                  <a:gd name="T7" fmla="*/ 11 h 12"/>
                  <a:gd name="T8" fmla="*/ 5 w 26"/>
                  <a:gd name="T9" fmla="*/ 10 h 12"/>
                  <a:gd name="T10" fmla="*/ 2 w 26"/>
                  <a:gd name="T11" fmla="*/ 8 h 12"/>
                  <a:gd name="T12" fmla="*/ 22 w 26"/>
                  <a:gd name="T13" fmla="*/ 6 h 12"/>
                  <a:gd name="T14" fmla="*/ 21 w 26"/>
                  <a:gd name="T15" fmla="*/ 7 h 12"/>
                  <a:gd name="T16" fmla="*/ 21 w 26"/>
                  <a:gd name="T17" fmla="*/ 8 h 12"/>
                  <a:gd name="T18" fmla="*/ 25 w 26"/>
                  <a:gd name="T19" fmla="*/ 10 h 12"/>
                  <a:gd name="T20" fmla="*/ 26 w 26"/>
                  <a:gd name="T21" fmla="*/ 8 h 12"/>
                  <a:gd name="T22" fmla="*/ 22 w 26"/>
                  <a:gd name="T23" fmla="*/ 6 h 12"/>
                  <a:gd name="T24" fmla="*/ 13 w 26"/>
                  <a:gd name="T25" fmla="*/ 2 h 12"/>
                  <a:gd name="T26" fmla="*/ 13 w 26"/>
                  <a:gd name="T27" fmla="*/ 2 h 12"/>
                  <a:gd name="T28" fmla="*/ 13 w 26"/>
                  <a:gd name="T29" fmla="*/ 3 h 12"/>
                  <a:gd name="T30" fmla="*/ 19 w 26"/>
                  <a:gd name="T31" fmla="*/ 7 h 12"/>
                  <a:gd name="T32" fmla="*/ 20 w 26"/>
                  <a:gd name="T33" fmla="*/ 5 h 12"/>
                  <a:gd name="T34" fmla="*/ 15 w 26"/>
                  <a:gd name="T35" fmla="*/ 2 h 12"/>
                  <a:gd name="T36" fmla="*/ 13 w 26"/>
                  <a:gd name="T37" fmla="*/ 2 h 12"/>
                  <a:gd name="T38" fmla="*/ 7 w 26"/>
                  <a:gd name="T39" fmla="*/ 1 h 12"/>
                  <a:gd name="T40" fmla="*/ 6 w 26"/>
                  <a:gd name="T41" fmla="*/ 2 h 12"/>
                  <a:gd name="T42" fmla="*/ 9 w 26"/>
                  <a:gd name="T43" fmla="*/ 4 h 12"/>
                  <a:gd name="T44" fmla="*/ 9 w 26"/>
                  <a:gd name="T45" fmla="*/ 4 h 12"/>
                  <a:gd name="T46" fmla="*/ 9 w 26"/>
                  <a:gd name="T47" fmla="*/ 3 h 12"/>
                  <a:gd name="T48" fmla="*/ 7 w 26"/>
                  <a:gd name="T49" fmla="*/ 2 h 12"/>
                  <a:gd name="T50" fmla="*/ 7 w 26"/>
                  <a:gd name="T51" fmla="*/ 1 h 12"/>
                  <a:gd name="T52" fmla="*/ 10 w 26"/>
                  <a:gd name="T53" fmla="*/ 0 h 12"/>
                  <a:gd name="T54" fmla="*/ 8 w 26"/>
                  <a:gd name="T55" fmla="*/ 1 h 12"/>
                  <a:gd name="T56" fmla="*/ 8 w 26"/>
                  <a:gd name="T57" fmla="*/ 1 h 12"/>
                  <a:gd name="T58" fmla="*/ 9 w 26"/>
                  <a:gd name="T59" fmla="*/ 1 h 12"/>
                  <a:gd name="T60" fmla="*/ 9 w 26"/>
                  <a:gd name="T61" fmla="*/ 0 h 12"/>
                  <a:gd name="T62" fmla="*/ 11 w 26"/>
                  <a:gd name="T63" fmla="*/ 1 h 12"/>
                  <a:gd name="T64" fmla="*/ 9 w 26"/>
                  <a:gd name="T65" fmla="*/ 1 h 12"/>
                  <a:gd name="T66" fmla="*/ 7 w 26"/>
                  <a:gd name="T67" fmla="*/ 2 h 12"/>
                  <a:gd name="T68" fmla="*/ 9 w 26"/>
                  <a:gd name="T69" fmla="*/ 4 h 12"/>
                  <a:gd name="T70" fmla="*/ 9 w 26"/>
                  <a:gd name="T71" fmla="*/ 4 h 12"/>
                  <a:gd name="T72" fmla="*/ 10 w 26"/>
                  <a:gd name="T73" fmla="*/ 3 h 12"/>
                  <a:gd name="T74" fmla="*/ 9 w 26"/>
                  <a:gd name="T75" fmla="*/ 3 h 12"/>
                  <a:gd name="T76" fmla="*/ 10 w 26"/>
                  <a:gd name="T77" fmla="*/ 2 h 12"/>
                  <a:gd name="T78" fmla="*/ 9 w 26"/>
                  <a:gd name="T79" fmla="*/ 2 h 12"/>
                  <a:gd name="T80" fmla="*/ 10 w 26"/>
                  <a:gd name="T81" fmla="*/ 2 h 12"/>
                  <a:gd name="T82" fmla="*/ 11 w 26"/>
                  <a:gd name="T83" fmla="*/ 2 h 12"/>
                  <a:gd name="T84" fmla="*/ 11 w 26"/>
                  <a:gd name="T85" fmla="*/ 1 h 12"/>
                  <a:gd name="T86" fmla="*/ 10 w 26"/>
                  <a:gd name="T8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" h="12">
                    <a:moveTo>
                      <a:pt x="2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3" y="9"/>
                      <a:pt x="2" y="8"/>
                    </a:cubicBezTo>
                    <a:moveTo>
                      <a:pt x="22" y="6"/>
                    </a:move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8"/>
                      <a:pt x="21" y="8"/>
                    </a:cubicBezTo>
                    <a:cubicBezTo>
                      <a:pt x="22" y="9"/>
                      <a:pt x="24" y="9"/>
                      <a:pt x="25" y="1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3" y="7"/>
                      <a:pt x="22" y="6"/>
                    </a:cubicBezTo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3"/>
                      <a:pt x="17" y="5"/>
                      <a:pt x="19" y="7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18" y="4"/>
                      <a:pt x="17" y="3"/>
                      <a:pt x="15" y="2"/>
                    </a:cubicBezTo>
                    <a:cubicBezTo>
                      <a:pt x="14" y="2"/>
                      <a:pt x="14" y="2"/>
                      <a:pt x="13" y="2"/>
                    </a:cubicBezTo>
                    <a:moveTo>
                      <a:pt x="7" y="1"/>
                    </a:moveTo>
                    <a:cubicBezTo>
                      <a:pt x="7" y="1"/>
                      <a:pt x="6" y="1"/>
                      <a:pt x="6" y="2"/>
                    </a:cubicBezTo>
                    <a:cubicBezTo>
                      <a:pt x="7" y="3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moveTo>
                      <a:pt x="10" y="0"/>
                    </a:moveTo>
                    <a:cubicBezTo>
                      <a:pt x="9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2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1" name="Freeform 10344"/>
              <p:cNvSpPr>
                <a:spLocks noEditPoints="1"/>
              </p:cNvSpPr>
              <p:nvPr/>
            </p:nvSpPr>
            <p:spPr bwMode="auto">
              <a:xfrm>
                <a:off x="-595" y="3098"/>
                <a:ext cx="10" cy="10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2 w 4"/>
                  <a:gd name="T5" fmla="*/ 4 h 4"/>
                  <a:gd name="T6" fmla="*/ 2 w 4"/>
                  <a:gd name="T7" fmla="*/ 4 h 4"/>
                  <a:gd name="T8" fmla="*/ 2 w 4"/>
                  <a:gd name="T9" fmla="*/ 4 h 4"/>
                  <a:gd name="T10" fmla="*/ 0 w 4"/>
                  <a:gd name="T11" fmla="*/ 2 h 4"/>
                  <a:gd name="T12" fmla="*/ 1 w 4"/>
                  <a:gd name="T13" fmla="*/ 1 h 4"/>
                  <a:gd name="T14" fmla="*/ 1 w 4"/>
                  <a:gd name="T15" fmla="*/ 1 h 4"/>
                  <a:gd name="T16" fmla="*/ 0 w 4"/>
                  <a:gd name="T17" fmla="*/ 1 h 4"/>
                  <a:gd name="T18" fmla="*/ 0 w 4"/>
                  <a:gd name="T19" fmla="*/ 1 h 4"/>
                  <a:gd name="T20" fmla="*/ 0 w 4"/>
                  <a:gd name="T21" fmla="*/ 2 h 4"/>
                  <a:gd name="T22" fmla="*/ 2 w 4"/>
                  <a:gd name="T23" fmla="*/ 1 h 4"/>
                  <a:gd name="T24" fmla="*/ 1 w 4"/>
                  <a:gd name="T25" fmla="*/ 1 h 4"/>
                  <a:gd name="T26" fmla="*/ 2 w 4"/>
                  <a:gd name="T27" fmla="*/ 0 h 4"/>
                  <a:gd name="T28" fmla="*/ 2 w 4"/>
                  <a:gd name="T29" fmla="*/ 1 h 4"/>
                  <a:gd name="T30" fmla="*/ 4 w 4"/>
                  <a:gd name="T31" fmla="*/ 1 h 4"/>
                  <a:gd name="T32" fmla="*/ 2 w 4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2"/>
                      <a:pt x="1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1" y="3"/>
                      <a:pt x="0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2" name="Freeform 10345"/>
              <p:cNvSpPr>
                <a:spLocks noEditPoints="1"/>
              </p:cNvSpPr>
              <p:nvPr/>
            </p:nvSpPr>
            <p:spPr bwMode="auto">
              <a:xfrm>
                <a:off x="-647" y="3089"/>
                <a:ext cx="33" cy="24"/>
              </a:xfrm>
              <a:custGeom>
                <a:avLst/>
                <a:gdLst>
                  <a:gd name="T0" fmla="*/ 0 w 14"/>
                  <a:gd name="T1" fmla="*/ 7 h 10"/>
                  <a:gd name="T2" fmla="*/ 1 w 14"/>
                  <a:gd name="T3" fmla="*/ 8 h 10"/>
                  <a:gd name="T4" fmla="*/ 1 w 14"/>
                  <a:gd name="T5" fmla="*/ 8 h 10"/>
                  <a:gd name="T6" fmla="*/ 2 w 14"/>
                  <a:gd name="T7" fmla="*/ 9 h 10"/>
                  <a:gd name="T8" fmla="*/ 4 w 14"/>
                  <a:gd name="T9" fmla="*/ 9 h 10"/>
                  <a:gd name="T10" fmla="*/ 4 w 14"/>
                  <a:gd name="T11" fmla="*/ 9 h 10"/>
                  <a:gd name="T12" fmla="*/ 0 w 14"/>
                  <a:gd name="T13" fmla="*/ 7 h 10"/>
                  <a:gd name="T14" fmla="*/ 7 w 14"/>
                  <a:gd name="T15" fmla="*/ 0 h 10"/>
                  <a:gd name="T16" fmla="*/ 2 w 14"/>
                  <a:gd name="T17" fmla="*/ 3 h 10"/>
                  <a:gd name="T18" fmla="*/ 0 w 14"/>
                  <a:gd name="T19" fmla="*/ 5 h 10"/>
                  <a:gd name="T20" fmla="*/ 3 w 14"/>
                  <a:gd name="T21" fmla="*/ 5 h 10"/>
                  <a:gd name="T22" fmla="*/ 13 w 14"/>
                  <a:gd name="T23" fmla="*/ 10 h 10"/>
                  <a:gd name="T24" fmla="*/ 13 w 14"/>
                  <a:gd name="T25" fmla="*/ 8 h 10"/>
                  <a:gd name="T26" fmla="*/ 7 w 1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0">
                    <a:moveTo>
                      <a:pt x="0" y="7"/>
                    </a:move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1" y="8"/>
                      <a:pt x="0" y="7"/>
                    </a:cubicBezTo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6" y="7"/>
                      <a:pt x="10" y="8"/>
                      <a:pt x="13" y="10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4" y="4"/>
                      <a:pt x="11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3" name="Freeform 10346"/>
              <p:cNvSpPr>
                <a:spLocks/>
              </p:cNvSpPr>
              <p:nvPr/>
            </p:nvSpPr>
            <p:spPr bwMode="auto">
              <a:xfrm>
                <a:off x="-649" y="3101"/>
                <a:ext cx="33" cy="19"/>
              </a:xfrm>
              <a:custGeom>
                <a:avLst/>
                <a:gdLst>
                  <a:gd name="T0" fmla="*/ 1 w 14"/>
                  <a:gd name="T1" fmla="*/ 0 h 8"/>
                  <a:gd name="T2" fmla="*/ 1 w 14"/>
                  <a:gd name="T3" fmla="*/ 0 h 8"/>
                  <a:gd name="T4" fmla="*/ 0 w 14"/>
                  <a:gd name="T5" fmla="*/ 2 h 8"/>
                  <a:gd name="T6" fmla="*/ 1 w 14"/>
                  <a:gd name="T7" fmla="*/ 2 h 8"/>
                  <a:gd name="T8" fmla="*/ 5 w 14"/>
                  <a:gd name="T9" fmla="*/ 4 h 8"/>
                  <a:gd name="T10" fmla="*/ 7 w 14"/>
                  <a:gd name="T11" fmla="*/ 2 h 8"/>
                  <a:gd name="T12" fmla="*/ 8 w 14"/>
                  <a:gd name="T13" fmla="*/ 6 h 8"/>
                  <a:gd name="T14" fmla="*/ 13 w 14"/>
                  <a:gd name="T15" fmla="*/ 8 h 8"/>
                  <a:gd name="T16" fmla="*/ 13 w 14"/>
                  <a:gd name="T17" fmla="*/ 8 h 8"/>
                  <a:gd name="T18" fmla="*/ 9 w 14"/>
                  <a:gd name="T19" fmla="*/ 5 h 8"/>
                  <a:gd name="T20" fmla="*/ 13 w 14"/>
                  <a:gd name="T21" fmla="*/ 8 h 8"/>
                  <a:gd name="T22" fmla="*/ 14 w 14"/>
                  <a:gd name="T23" fmla="*/ 5 h 8"/>
                  <a:gd name="T24" fmla="*/ 4 w 14"/>
                  <a:gd name="T25" fmla="*/ 0 h 8"/>
                  <a:gd name="T26" fmla="*/ 1 w 1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4" y="4"/>
                      <a:pt x="5" y="4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9" y="2"/>
                      <a:pt x="9" y="4"/>
                      <a:pt x="8" y="6"/>
                    </a:cubicBezTo>
                    <a:cubicBezTo>
                      <a:pt x="10" y="6"/>
                      <a:pt x="11" y="7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8"/>
                    </a:cubicBezTo>
                    <a:cubicBezTo>
                      <a:pt x="13" y="7"/>
                      <a:pt x="14" y="6"/>
                      <a:pt x="14" y="5"/>
                    </a:cubicBezTo>
                    <a:cubicBezTo>
                      <a:pt x="11" y="3"/>
                      <a:pt x="7" y="2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4" name="Freeform 10347"/>
              <p:cNvSpPr>
                <a:spLocks noEditPoints="1"/>
              </p:cNvSpPr>
              <p:nvPr/>
            </p:nvSpPr>
            <p:spPr bwMode="auto">
              <a:xfrm>
                <a:off x="-446" y="3091"/>
                <a:ext cx="35" cy="29"/>
              </a:xfrm>
              <a:custGeom>
                <a:avLst/>
                <a:gdLst>
                  <a:gd name="T0" fmla="*/ 14 w 15"/>
                  <a:gd name="T1" fmla="*/ 4 h 12"/>
                  <a:gd name="T2" fmla="*/ 12 w 15"/>
                  <a:gd name="T3" fmla="*/ 7 h 12"/>
                  <a:gd name="T4" fmla="*/ 13 w 15"/>
                  <a:gd name="T5" fmla="*/ 8 h 12"/>
                  <a:gd name="T6" fmla="*/ 14 w 15"/>
                  <a:gd name="T7" fmla="*/ 6 h 12"/>
                  <a:gd name="T8" fmla="*/ 14 w 15"/>
                  <a:gd name="T9" fmla="*/ 4 h 12"/>
                  <a:gd name="T10" fmla="*/ 8 w 15"/>
                  <a:gd name="T11" fmla="*/ 0 h 12"/>
                  <a:gd name="T12" fmla="*/ 5 w 15"/>
                  <a:gd name="T13" fmla="*/ 0 h 12"/>
                  <a:gd name="T14" fmla="*/ 4 w 15"/>
                  <a:gd name="T15" fmla="*/ 3 h 12"/>
                  <a:gd name="T16" fmla="*/ 0 w 15"/>
                  <a:gd name="T17" fmla="*/ 8 h 12"/>
                  <a:gd name="T18" fmla="*/ 2 w 15"/>
                  <a:gd name="T19" fmla="*/ 9 h 12"/>
                  <a:gd name="T20" fmla="*/ 6 w 15"/>
                  <a:gd name="T21" fmla="*/ 4 h 12"/>
                  <a:gd name="T22" fmla="*/ 7 w 15"/>
                  <a:gd name="T23" fmla="*/ 3 h 12"/>
                  <a:gd name="T24" fmla="*/ 5 w 15"/>
                  <a:gd name="T25" fmla="*/ 11 h 12"/>
                  <a:gd name="T26" fmla="*/ 7 w 15"/>
                  <a:gd name="T27" fmla="*/ 12 h 12"/>
                  <a:gd name="T28" fmla="*/ 8 w 15"/>
                  <a:gd name="T29" fmla="*/ 12 h 12"/>
                  <a:gd name="T30" fmla="*/ 7 w 15"/>
                  <a:gd name="T31" fmla="*/ 12 h 12"/>
                  <a:gd name="T32" fmla="*/ 8 w 15"/>
                  <a:gd name="T33" fmla="*/ 11 h 12"/>
                  <a:gd name="T34" fmla="*/ 8 w 15"/>
                  <a:gd name="T35" fmla="*/ 10 h 12"/>
                  <a:gd name="T36" fmla="*/ 8 w 15"/>
                  <a:gd name="T37" fmla="*/ 9 h 12"/>
                  <a:gd name="T38" fmla="*/ 8 w 15"/>
                  <a:gd name="T39" fmla="*/ 9 h 12"/>
                  <a:gd name="T40" fmla="*/ 10 w 15"/>
                  <a:gd name="T41" fmla="*/ 5 h 12"/>
                  <a:gd name="T42" fmla="*/ 10 w 15"/>
                  <a:gd name="T43" fmla="*/ 4 h 12"/>
                  <a:gd name="T44" fmla="*/ 10 w 15"/>
                  <a:gd name="T45" fmla="*/ 4 h 12"/>
                  <a:gd name="T46" fmla="*/ 11 w 15"/>
                  <a:gd name="T47" fmla="*/ 2 h 12"/>
                  <a:gd name="T48" fmla="*/ 8 w 15"/>
                  <a:gd name="T4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2">
                    <a:moveTo>
                      <a:pt x="14" y="4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8"/>
                      <a:pt x="13" y="8"/>
                    </a:cubicBezTo>
                    <a:cubicBezTo>
                      <a:pt x="15" y="7"/>
                      <a:pt x="12" y="8"/>
                      <a:pt x="14" y="6"/>
                    </a:cubicBezTo>
                    <a:cubicBezTo>
                      <a:pt x="14" y="6"/>
                      <a:pt x="14" y="5"/>
                      <a:pt x="14" y="4"/>
                    </a:cubicBezTo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9" y="3"/>
                      <a:pt x="7" y="7"/>
                      <a:pt x="5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7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5" name="Freeform 10348"/>
              <p:cNvSpPr>
                <a:spLocks/>
              </p:cNvSpPr>
              <p:nvPr/>
            </p:nvSpPr>
            <p:spPr bwMode="auto">
              <a:xfrm>
                <a:off x="-588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6" name="Freeform 10349"/>
              <p:cNvSpPr>
                <a:spLocks/>
              </p:cNvSpPr>
              <p:nvPr/>
            </p:nvSpPr>
            <p:spPr bwMode="auto">
              <a:xfrm>
                <a:off x="-581" y="3108"/>
                <a:ext cx="14" cy="9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4 h 4"/>
                  <a:gd name="T4" fmla="*/ 6 w 6"/>
                  <a:gd name="T5" fmla="*/ 3 h 4"/>
                  <a:gd name="T6" fmla="*/ 0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7" name="Freeform 10350"/>
              <p:cNvSpPr>
                <a:spLocks/>
              </p:cNvSpPr>
              <p:nvPr/>
            </p:nvSpPr>
            <p:spPr bwMode="auto">
              <a:xfrm>
                <a:off x="-583" y="3106"/>
                <a:ext cx="16" cy="11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1 h 5"/>
                  <a:gd name="T4" fmla="*/ 5 w 7"/>
                  <a:gd name="T5" fmla="*/ 4 h 5"/>
                  <a:gd name="T6" fmla="*/ 6 w 7"/>
                  <a:gd name="T7" fmla="*/ 5 h 5"/>
                  <a:gd name="T8" fmla="*/ 6 w 7"/>
                  <a:gd name="T9" fmla="*/ 5 h 5"/>
                  <a:gd name="T10" fmla="*/ 7 w 7"/>
                  <a:gd name="T11" fmla="*/ 5 h 5"/>
                  <a:gd name="T12" fmla="*/ 1 w 7"/>
                  <a:gd name="T13" fmla="*/ 1 h 5"/>
                  <a:gd name="T14" fmla="*/ 7 w 7"/>
                  <a:gd name="T15" fmla="*/ 4 h 5"/>
                  <a:gd name="T16" fmla="*/ 7 w 7"/>
                  <a:gd name="T17" fmla="*/ 4 h 5"/>
                  <a:gd name="T18" fmla="*/ 0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3" y="3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8" name="Freeform 10351"/>
              <p:cNvSpPr>
                <a:spLocks noEditPoints="1"/>
              </p:cNvSpPr>
              <p:nvPr/>
            </p:nvSpPr>
            <p:spPr bwMode="auto">
              <a:xfrm>
                <a:off x="-645" y="3106"/>
                <a:ext cx="230" cy="28"/>
              </a:xfrm>
              <a:custGeom>
                <a:avLst/>
                <a:gdLst>
                  <a:gd name="T0" fmla="*/ 25 w 97"/>
                  <a:gd name="T1" fmla="*/ 3 h 12"/>
                  <a:gd name="T2" fmla="*/ 25 w 97"/>
                  <a:gd name="T3" fmla="*/ 3 h 12"/>
                  <a:gd name="T4" fmla="*/ 22 w 97"/>
                  <a:gd name="T5" fmla="*/ 8 h 12"/>
                  <a:gd name="T6" fmla="*/ 28 w 97"/>
                  <a:gd name="T7" fmla="*/ 12 h 12"/>
                  <a:gd name="T8" fmla="*/ 31 w 97"/>
                  <a:gd name="T9" fmla="*/ 7 h 12"/>
                  <a:gd name="T10" fmla="*/ 27 w 97"/>
                  <a:gd name="T11" fmla="*/ 4 h 12"/>
                  <a:gd name="T12" fmla="*/ 25 w 97"/>
                  <a:gd name="T13" fmla="*/ 3 h 12"/>
                  <a:gd name="T14" fmla="*/ 50 w 97"/>
                  <a:gd name="T15" fmla="*/ 1 h 12"/>
                  <a:gd name="T16" fmla="*/ 50 w 97"/>
                  <a:gd name="T17" fmla="*/ 2 h 12"/>
                  <a:gd name="T18" fmla="*/ 50 w 97"/>
                  <a:gd name="T19" fmla="*/ 2 h 12"/>
                  <a:gd name="T20" fmla="*/ 50 w 97"/>
                  <a:gd name="T21" fmla="*/ 2 h 12"/>
                  <a:gd name="T22" fmla="*/ 51 w 97"/>
                  <a:gd name="T23" fmla="*/ 2 h 12"/>
                  <a:gd name="T24" fmla="*/ 51 w 97"/>
                  <a:gd name="T25" fmla="*/ 2 h 12"/>
                  <a:gd name="T26" fmla="*/ 50 w 97"/>
                  <a:gd name="T27" fmla="*/ 1 h 12"/>
                  <a:gd name="T28" fmla="*/ 96 w 97"/>
                  <a:gd name="T29" fmla="*/ 1 h 12"/>
                  <a:gd name="T30" fmla="*/ 95 w 97"/>
                  <a:gd name="T31" fmla="*/ 3 h 12"/>
                  <a:gd name="T32" fmla="*/ 97 w 97"/>
                  <a:gd name="T33" fmla="*/ 2 h 12"/>
                  <a:gd name="T34" fmla="*/ 96 w 97"/>
                  <a:gd name="T35" fmla="*/ 1 h 12"/>
                  <a:gd name="T36" fmla="*/ 0 w 97"/>
                  <a:gd name="T37" fmla="*/ 1 h 12"/>
                  <a:gd name="T38" fmla="*/ 2 w 97"/>
                  <a:gd name="T39" fmla="*/ 2 h 12"/>
                  <a:gd name="T40" fmla="*/ 3 w 97"/>
                  <a:gd name="T41" fmla="*/ 3 h 12"/>
                  <a:gd name="T42" fmla="*/ 3 w 97"/>
                  <a:gd name="T43" fmla="*/ 2 h 12"/>
                  <a:gd name="T44" fmla="*/ 2 w 97"/>
                  <a:gd name="T45" fmla="*/ 2 h 12"/>
                  <a:gd name="T46" fmla="*/ 1 w 97"/>
                  <a:gd name="T47" fmla="*/ 2 h 12"/>
                  <a:gd name="T48" fmla="*/ 0 w 97"/>
                  <a:gd name="T49" fmla="*/ 1 h 12"/>
                  <a:gd name="T50" fmla="*/ 0 w 97"/>
                  <a:gd name="T51" fmla="*/ 1 h 12"/>
                  <a:gd name="T52" fmla="*/ 51 w 97"/>
                  <a:gd name="T53" fmla="*/ 0 h 12"/>
                  <a:gd name="T54" fmla="*/ 51 w 97"/>
                  <a:gd name="T55" fmla="*/ 2 h 12"/>
                  <a:gd name="T56" fmla="*/ 53 w 97"/>
                  <a:gd name="T57" fmla="*/ 4 h 12"/>
                  <a:gd name="T58" fmla="*/ 54 w 97"/>
                  <a:gd name="T59" fmla="*/ 4 h 12"/>
                  <a:gd name="T60" fmla="*/ 57 w 97"/>
                  <a:gd name="T61" fmla="*/ 6 h 12"/>
                  <a:gd name="T62" fmla="*/ 57 w 97"/>
                  <a:gd name="T63" fmla="*/ 5 h 12"/>
                  <a:gd name="T64" fmla="*/ 57 w 97"/>
                  <a:gd name="T65" fmla="*/ 5 h 12"/>
                  <a:gd name="T66" fmla="*/ 51 w 97"/>
                  <a:gd name="T6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" h="12"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4" y="9"/>
                      <a:pt x="26" y="10"/>
                      <a:pt x="28" y="12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3"/>
                      <a:pt x="26" y="3"/>
                      <a:pt x="25" y="3"/>
                    </a:cubicBezTo>
                    <a:moveTo>
                      <a:pt x="50" y="1"/>
                    </a:move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1"/>
                      <a:pt x="51" y="1"/>
                      <a:pt x="50" y="1"/>
                    </a:cubicBezTo>
                    <a:moveTo>
                      <a:pt x="96" y="1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6" y="3"/>
                      <a:pt x="97" y="2"/>
                      <a:pt x="97" y="2"/>
                    </a:cubicBezTo>
                    <a:cubicBezTo>
                      <a:pt x="97" y="2"/>
                      <a:pt x="96" y="1"/>
                      <a:pt x="96" y="1"/>
                    </a:cubicBezTo>
                    <a:moveTo>
                      <a:pt x="0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51" y="0"/>
                    </a:moveTo>
                    <a:cubicBezTo>
                      <a:pt x="51" y="1"/>
                      <a:pt x="51" y="1"/>
                      <a:pt x="51" y="2"/>
                    </a:cubicBezTo>
                    <a:cubicBezTo>
                      <a:pt x="52" y="2"/>
                      <a:pt x="52" y="3"/>
                      <a:pt x="53" y="4"/>
                    </a:cubicBezTo>
                    <a:cubicBezTo>
                      <a:pt x="53" y="4"/>
                      <a:pt x="53" y="4"/>
                      <a:pt x="54" y="4"/>
                    </a:cubicBezTo>
                    <a:cubicBezTo>
                      <a:pt x="55" y="4"/>
                      <a:pt x="56" y="5"/>
                      <a:pt x="57" y="6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4"/>
                      <a:pt x="52" y="1"/>
                      <a:pt x="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9" name="Freeform 10352"/>
              <p:cNvSpPr>
                <a:spLocks noEditPoints="1"/>
              </p:cNvSpPr>
              <p:nvPr/>
            </p:nvSpPr>
            <p:spPr bwMode="auto">
              <a:xfrm>
                <a:off x="-595" y="3108"/>
                <a:ext cx="26" cy="31"/>
              </a:xfrm>
              <a:custGeom>
                <a:avLst/>
                <a:gdLst>
                  <a:gd name="T0" fmla="*/ 1 w 11"/>
                  <a:gd name="T1" fmla="*/ 7 h 13"/>
                  <a:gd name="T2" fmla="*/ 0 w 11"/>
                  <a:gd name="T3" fmla="*/ 10 h 13"/>
                  <a:gd name="T4" fmla="*/ 6 w 11"/>
                  <a:gd name="T5" fmla="*/ 13 h 13"/>
                  <a:gd name="T6" fmla="*/ 7 w 11"/>
                  <a:gd name="T7" fmla="*/ 11 h 13"/>
                  <a:gd name="T8" fmla="*/ 1 w 11"/>
                  <a:gd name="T9" fmla="*/ 7 h 13"/>
                  <a:gd name="T10" fmla="*/ 4 w 11"/>
                  <a:gd name="T11" fmla="*/ 1 h 13"/>
                  <a:gd name="T12" fmla="*/ 4 w 11"/>
                  <a:gd name="T13" fmla="*/ 2 h 13"/>
                  <a:gd name="T14" fmla="*/ 6 w 11"/>
                  <a:gd name="T15" fmla="*/ 3 h 13"/>
                  <a:gd name="T16" fmla="*/ 10 w 11"/>
                  <a:gd name="T17" fmla="*/ 6 h 13"/>
                  <a:gd name="T18" fmla="*/ 11 w 11"/>
                  <a:gd name="T19" fmla="*/ 5 h 13"/>
                  <a:gd name="T20" fmla="*/ 6 w 11"/>
                  <a:gd name="T21" fmla="*/ 2 h 13"/>
                  <a:gd name="T22" fmla="*/ 4 w 11"/>
                  <a:gd name="T23" fmla="*/ 1 h 13"/>
                  <a:gd name="T24" fmla="*/ 5 w 11"/>
                  <a:gd name="T25" fmla="*/ 0 h 13"/>
                  <a:gd name="T26" fmla="*/ 4 w 11"/>
                  <a:gd name="T27" fmla="*/ 1 h 13"/>
                  <a:gd name="T28" fmla="*/ 8 w 11"/>
                  <a:gd name="T29" fmla="*/ 3 h 13"/>
                  <a:gd name="T30" fmla="*/ 11 w 11"/>
                  <a:gd name="T31" fmla="*/ 5 h 13"/>
                  <a:gd name="T32" fmla="*/ 11 w 11"/>
                  <a:gd name="T33" fmla="*/ 4 h 13"/>
                  <a:gd name="T34" fmla="*/ 10 w 11"/>
                  <a:gd name="T35" fmla="*/ 3 h 13"/>
                  <a:gd name="T36" fmla="*/ 5 w 11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3">
                    <a:moveTo>
                      <a:pt x="1" y="7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4" y="12"/>
                      <a:pt x="6" y="13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9"/>
                      <a:pt x="3" y="8"/>
                      <a:pt x="1" y="7"/>
                    </a:cubicBezTo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3"/>
                    </a:cubicBezTo>
                    <a:cubicBezTo>
                      <a:pt x="8" y="2"/>
                      <a:pt x="6" y="1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0" name="Freeform 10353"/>
              <p:cNvSpPr>
                <a:spLocks/>
              </p:cNvSpPr>
              <p:nvPr/>
            </p:nvSpPr>
            <p:spPr bwMode="auto">
              <a:xfrm>
                <a:off x="-585" y="3110"/>
                <a:ext cx="16" cy="10"/>
              </a:xfrm>
              <a:custGeom>
                <a:avLst/>
                <a:gdLst>
                  <a:gd name="T0" fmla="*/ 0 w 16"/>
                  <a:gd name="T1" fmla="*/ 0 h 10"/>
                  <a:gd name="T2" fmla="*/ 0 w 16"/>
                  <a:gd name="T3" fmla="*/ 0 h 10"/>
                  <a:gd name="T4" fmla="*/ 4 w 16"/>
                  <a:gd name="T5" fmla="*/ 3 h 10"/>
                  <a:gd name="T6" fmla="*/ 16 w 16"/>
                  <a:gd name="T7" fmla="*/ 10 h 10"/>
                  <a:gd name="T8" fmla="*/ 16 w 16"/>
                  <a:gd name="T9" fmla="*/ 10 h 10"/>
                  <a:gd name="T10" fmla="*/ 9 w 16"/>
                  <a:gd name="T11" fmla="*/ 5 h 10"/>
                  <a:gd name="T12" fmla="*/ 0 w 1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9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1" name="Freeform 10354"/>
              <p:cNvSpPr>
                <a:spLocks/>
              </p:cNvSpPr>
              <p:nvPr/>
            </p:nvSpPr>
            <p:spPr bwMode="auto">
              <a:xfrm>
                <a:off x="-585" y="3110"/>
                <a:ext cx="16" cy="10"/>
              </a:xfrm>
              <a:custGeom>
                <a:avLst/>
                <a:gdLst>
                  <a:gd name="T0" fmla="*/ 0 w 16"/>
                  <a:gd name="T1" fmla="*/ 0 h 10"/>
                  <a:gd name="T2" fmla="*/ 0 w 16"/>
                  <a:gd name="T3" fmla="*/ 0 h 10"/>
                  <a:gd name="T4" fmla="*/ 4 w 16"/>
                  <a:gd name="T5" fmla="*/ 3 h 10"/>
                  <a:gd name="T6" fmla="*/ 16 w 16"/>
                  <a:gd name="T7" fmla="*/ 10 h 10"/>
                  <a:gd name="T8" fmla="*/ 16 w 16"/>
                  <a:gd name="T9" fmla="*/ 10 h 10"/>
                  <a:gd name="T10" fmla="*/ 9 w 16"/>
                  <a:gd name="T11" fmla="*/ 5 h 10"/>
                  <a:gd name="T12" fmla="*/ 0 w 1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9" y="5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2" name="Freeform 10355"/>
              <p:cNvSpPr>
                <a:spLocks noEditPoints="1"/>
              </p:cNvSpPr>
              <p:nvPr/>
            </p:nvSpPr>
            <p:spPr bwMode="auto">
              <a:xfrm>
                <a:off x="-541" y="3110"/>
                <a:ext cx="29" cy="33"/>
              </a:xfrm>
              <a:custGeom>
                <a:avLst/>
                <a:gdLst>
                  <a:gd name="T0" fmla="*/ 3 w 12"/>
                  <a:gd name="T1" fmla="*/ 10 h 14"/>
                  <a:gd name="T2" fmla="*/ 3 w 12"/>
                  <a:gd name="T3" fmla="*/ 11 h 14"/>
                  <a:gd name="T4" fmla="*/ 8 w 12"/>
                  <a:gd name="T5" fmla="*/ 14 h 14"/>
                  <a:gd name="T6" fmla="*/ 8 w 12"/>
                  <a:gd name="T7" fmla="*/ 13 h 14"/>
                  <a:gd name="T8" fmla="*/ 3 w 12"/>
                  <a:gd name="T9" fmla="*/ 10 h 14"/>
                  <a:gd name="T10" fmla="*/ 0 w 12"/>
                  <a:gd name="T11" fmla="*/ 9 h 14"/>
                  <a:gd name="T12" fmla="*/ 2 w 12"/>
                  <a:gd name="T13" fmla="*/ 10 h 14"/>
                  <a:gd name="T14" fmla="*/ 2 w 12"/>
                  <a:gd name="T15" fmla="*/ 10 h 14"/>
                  <a:gd name="T16" fmla="*/ 0 w 12"/>
                  <a:gd name="T17" fmla="*/ 9 h 14"/>
                  <a:gd name="T18" fmla="*/ 2 w 12"/>
                  <a:gd name="T19" fmla="*/ 1 h 14"/>
                  <a:gd name="T20" fmla="*/ 0 w 12"/>
                  <a:gd name="T21" fmla="*/ 5 h 14"/>
                  <a:gd name="T22" fmla="*/ 9 w 12"/>
                  <a:gd name="T23" fmla="*/ 11 h 14"/>
                  <a:gd name="T24" fmla="*/ 12 w 12"/>
                  <a:gd name="T25" fmla="*/ 6 h 14"/>
                  <a:gd name="T26" fmla="*/ 8 w 12"/>
                  <a:gd name="T27" fmla="*/ 4 h 14"/>
                  <a:gd name="T28" fmla="*/ 3 w 12"/>
                  <a:gd name="T29" fmla="*/ 2 h 14"/>
                  <a:gd name="T30" fmla="*/ 3 w 12"/>
                  <a:gd name="T31" fmla="*/ 1 h 14"/>
                  <a:gd name="T32" fmla="*/ 3 w 12"/>
                  <a:gd name="T33" fmla="*/ 1 h 14"/>
                  <a:gd name="T34" fmla="*/ 3 w 12"/>
                  <a:gd name="T35" fmla="*/ 1 h 14"/>
                  <a:gd name="T36" fmla="*/ 2 w 12"/>
                  <a:gd name="T37" fmla="*/ 1 h 14"/>
                  <a:gd name="T38" fmla="*/ 3 w 12"/>
                  <a:gd name="T39" fmla="*/ 1 h 14"/>
                  <a:gd name="T40" fmla="*/ 3 w 12"/>
                  <a:gd name="T41" fmla="*/ 1 h 14"/>
                  <a:gd name="T42" fmla="*/ 3 w 12"/>
                  <a:gd name="T43" fmla="*/ 1 h 14"/>
                  <a:gd name="T44" fmla="*/ 2 w 12"/>
                  <a:gd name="T45" fmla="*/ 1 h 14"/>
                  <a:gd name="T46" fmla="*/ 3 w 12"/>
                  <a:gd name="T47" fmla="*/ 1 h 14"/>
                  <a:gd name="T48" fmla="*/ 3 w 12"/>
                  <a:gd name="T49" fmla="*/ 1 h 14"/>
                  <a:gd name="T50" fmla="*/ 4 w 12"/>
                  <a:gd name="T51" fmla="*/ 0 h 14"/>
                  <a:gd name="T52" fmla="*/ 3 w 12"/>
                  <a:gd name="T53" fmla="*/ 1 h 14"/>
                  <a:gd name="T54" fmla="*/ 3 w 12"/>
                  <a:gd name="T55" fmla="*/ 1 h 14"/>
                  <a:gd name="T56" fmla="*/ 4 w 12"/>
                  <a:gd name="T57" fmla="*/ 2 h 14"/>
                  <a:gd name="T58" fmla="*/ 6 w 12"/>
                  <a:gd name="T59" fmla="*/ 3 h 14"/>
                  <a:gd name="T60" fmla="*/ 11 w 12"/>
                  <a:gd name="T61" fmla="*/ 5 h 14"/>
                  <a:gd name="T62" fmla="*/ 12 w 12"/>
                  <a:gd name="T63" fmla="*/ 6 h 14"/>
                  <a:gd name="T64" fmla="*/ 12 w 12"/>
                  <a:gd name="T65" fmla="*/ 6 h 14"/>
                  <a:gd name="T66" fmla="*/ 10 w 12"/>
                  <a:gd name="T67" fmla="*/ 5 h 14"/>
                  <a:gd name="T68" fmla="*/ 11 w 12"/>
                  <a:gd name="T69" fmla="*/ 5 h 14"/>
                  <a:gd name="T70" fmla="*/ 10 w 12"/>
                  <a:gd name="T71" fmla="*/ 4 h 14"/>
                  <a:gd name="T72" fmla="*/ 7 w 12"/>
                  <a:gd name="T73" fmla="*/ 2 h 14"/>
                  <a:gd name="T74" fmla="*/ 10 w 12"/>
                  <a:gd name="T75" fmla="*/ 4 h 14"/>
                  <a:gd name="T76" fmla="*/ 8 w 12"/>
                  <a:gd name="T77" fmla="*/ 3 h 14"/>
                  <a:gd name="T78" fmla="*/ 5 w 12"/>
                  <a:gd name="T79" fmla="*/ 1 h 14"/>
                  <a:gd name="T80" fmla="*/ 4 w 12"/>
                  <a:gd name="T81" fmla="*/ 0 h 14"/>
                  <a:gd name="T82" fmla="*/ 3 w 12"/>
                  <a:gd name="T83" fmla="*/ 0 h 14"/>
                  <a:gd name="T84" fmla="*/ 3 w 12"/>
                  <a:gd name="T85" fmla="*/ 1 h 14"/>
                  <a:gd name="T86" fmla="*/ 4 w 12"/>
                  <a:gd name="T87" fmla="*/ 0 h 14"/>
                  <a:gd name="T88" fmla="*/ 3 w 12"/>
                  <a:gd name="T89" fmla="*/ 0 h 14"/>
                  <a:gd name="T90" fmla="*/ 6 w 12"/>
                  <a:gd name="T91" fmla="*/ 0 h 14"/>
                  <a:gd name="T92" fmla="*/ 4 w 12"/>
                  <a:gd name="T93" fmla="*/ 0 h 14"/>
                  <a:gd name="T94" fmla="*/ 4 w 12"/>
                  <a:gd name="T95" fmla="*/ 0 h 14"/>
                  <a:gd name="T96" fmla="*/ 6 w 12"/>
                  <a:gd name="T97" fmla="*/ 0 h 14"/>
                  <a:gd name="T98" fmla="*/ 6 w 12"/>
                  <a:gd name="T9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" h="14">
                    <a:moveTo>
                      <a:pt x="3" y="10"/>
                    </a:moveTo>
                    <a:cubicBezTo>
                      <a:pt x="3" y="10"/>
                      <a:pt x="3" y="10"/>
                      <a:pt x="3" y="11"/>
                    </a:cubicBezTo>
                    <a:cubicBezTo>
                      <a:pt x="5" y="12"/>
                      <a:pt x="6" y="13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2"/>
                      <a:pt x="5" y="11"/>
                      <a:pt x="3" y="10"/>
                    </a:cubicBezTo>
                    <a:moveTo>
                      <a:pt x="0" y="9"/>
                    </a:moveTo>
                    <a:cubicBezTo>
                      <a:pt x="1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1" y="9"/>
                      <a:pt x="0" y="9"/>
                    </a:cubicBezTo>
                    <a:moveTo>
                      <a:pt x="2" y="1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6" y="9"/>
                      <a:pt x="9" y="11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1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9" y="4"/>
                      <a:pt x="8" y="3"/>
                      <a:pt x="7" y="2"/>
                    </a:cubicBezTo>
                    <a:cubicBezTo>
                      <a:pt x="8" y="3"/>
                      <a:pt x="9" y="4"/>
                      <a:pt x="10" y="4"/>
                    </a:cubicBezTo>
                    <a:cubicBezTo>
                      <a:pt x="9" y="4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grpSp>
          <p:nvGrpSpPr>
            <p:cNvPr id="79" name="Group 10557"/>
            <p:cNvGrpSpPr>
              <a:grpSpLocks/>
            </p:cNvGrpSpPr>
            <p:nvPr/>
          </p:nvGrpSpPr>
          <p:grpSpPr bwMode="auto">
            <a:xfrm>
              <a:off x="-1203325" y="4895850"/>
              <a:ext cx="690563" cy="990600"/>
              <a:chOff x="-758" y="3084"/>
              <a:chExt cx="435" cy="624"/>
            </a:xfrm>
            <a:grpFill/>
          </p:grpSpPr>
          <p:sp>
            <p:nvSpPr>
              <p:cNvPr id="163" name="Freeform 10357"/>
              <p:cNvSpPr>
                <a:spLocks/>
              </p:cNvSpPr>
              <p:nvPr/>
            </p:nvSpPr>
            <p:spPr bwMode="auto">
              <a:xfrm>
                <a:off x="-545" y="3122"/>
                <a:ext cx="26" cy="19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1 h 8"/>
                  <a:gd name="T4" fmla="*/ 0 w 11"/>
                  <a:gd name="T5" fmla="*/ 2 h 8"/>
                  <a:gd name="T6" fmla="*/ 2 w 11"/>
                  <a:gd name="T7" fmla="*/ 4 h 8"/>
                  <a:gd name="T8" fmla="*/ 4 w 11"/>
                  <a:gd name="T9" fmla="*/ 5 h 8"/>
                  <a:gd name="T10" fmla="*/ 5 w 11"/>
                  <a:gd name="T11" fmla="*/ 4 h 8"/>
                  <a:gd name="T12" fmla="*/ 5 w 11"/>
                  <a:gd name="T13" fmla="*/ 5 h 8"/>
                  <a:gd name="T14" fmla="*/ 10 w 11"/>
                  <a:gd name="T15" fmla="*/ 8 h 8"/>
                  <a:gd name="T16" fmla="*/ 11 w 11"/>
                  <a:gd name="T17" fmla="*/ 6 h 8"/>
                  <a:gd name="T18" fmla="*/ 2 w 11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7" y="6"/>
                      <a:pt x="9" y="7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5" y="2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4" name="Freeform 10358"/>
              <p:cNvSpPr>
                <a:spLocks noEditPoints="1"/>
              </p:cNvSpPr>
              <p:nvPr/>
            </p:nvSpPr>
            <p:spPr bwMode="auto">
              <a:xfrm>
                <a:off x="-633" y="3115"/>
                <a:ext cx="232" cy="9"/>
              </a:xfrm>
              <a:custGeom>
                <a:avLst/>
                <a:gdLst>
                  <a:gd name="T0" fmla="*/ 30 w 98"/>
                  <a:gd name="T1" fmla="*/ 1 h 4"/>
                  <a:gd name="T2" fmla="*/ 29 w 98"/>
                  <a:gd name="T3" fmla="*/ 2 h 4"/>
                  <a:gd name="T4" fmla="*/ 31 w 98"/>
                  <a:gd name="T5" fmla="*/ 3 h 4"/>
                  <a:gd name="T6" fmla="*/ 32 w 98"/>
                  <a:gd name="T7" fmla="*/ 4 h 4"/>
                  <a:gd name="T8" fmla="*/ 33 w 98"/>
                  <a:gd name="T9" fmla="*/ 4 h 4"/>
                  <a:gd name="T10" fmla="*/ 34 w 98"/>
                  <a:gd name="T11" fmla="*/ 4 h 4"/>
                  <a:gd name="T12" fmla="*/ 30 w 98"/>
                  <a:gd name="T13" fmla="*/ 1 h 4"/>
                  <a:gd name="T14" fmla="*/ 78 w 98"/>
                  <a:gd name="T15" fmla="*/ 1 h 4"/>
                  <a:gd name="T16" fmla="*/ 77 w 98"/>
                  <a:gd name="T17" fmla="*/ 1 h 4"/>
                  <a:gd name="T18" fmla="*/ 80 w 98"/>
                  <a:gd name="T19" fmla="*/ 2 h 4"/>
                  <a:gd name="T20" fmla="*/ 80 w 98"/>
                  <a:gd name="T21" fmla="*/ 2 h 4"/>
                  <a:gd name="T22" fmla="*/ 78 w 98"/>
                  <a:gd name="T23" fmla="*/ 1 h 4"/>
                  <a:gd name="T24" fmla="*/ 95 w 98"/>
                  <a:gd name="T25" fmla="*/ 0 h 4"/>
                  <a:gd name="T26" fmla="*/ 95 w 98"/>
                  <a:gd name="T27" fmla="*/ 0 h 4"/>
                  <a:gd name="T28" fmla="*/ 98 w 98"/>
                  <a:gd name="T29" fmla="*/ 2 h 4"/>
                  <a:gd name="T30" fmla="*/ 98 w 98"/>
                  <a:gd name="T31" fmla="*/ 2 h 4"/>
                  <a:gd name="T32" fmla="*/ 95 w 98"/>
                  <a:gd name="T33" fmla="*/ 0 h 4"/>
                  <a:gd name="T34" fmla="*/ 1 w 98"/>
                  <a:gd name="T35" fmla="*/ 0 h 4"/>
                  <a:gd name="T36" fmla="*/ 0 w 98"/>
                  <a:gd name="T37" fmla="*/ 1 h 4"/>
                  <a:gd name="T38" fmla="*/ 5 w 98"/>
                  <a:gd name="T39" fmla="*/ 4 h 4"/>
                  <a:gd name="T40" fmla="*/ 6 w 98"/>
                  <a:gd name="T41" fmla="*/ 3 h 4"/>
                  <a:gd name="T42" fmla="*/ 6 w 98"/>
                  <a:gd name="T43" fmla="*/ 2 h 4"/>
                  <a:gd name="T44" fmla="*/ 1 w 98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8" h="4">
                    <a:moveTo>
                      <a:pt x="30" y="1"/>
                    </a:moveTo>
                    <a:cubicBezTo>
                      <a:pt x="30" y="1"/>
                      <a:pt x="29" y="2"/>
                      <a:pt x="29" y="2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2" y="3"/>
                      <a:pt x="31" y="2"/>
                      <a:pt x="30" y="1"/>
                    </a:cubicBezTo>
                    <a:moveTo>
                      <a:pt x="78" y="1"/>
                    </a:moveTo>
                    <a:cubicBezTo>
                      <a:pt x="77" y="1"/>
                      <a:pt x="77" y="1"/>
                      <a:pt x="77" y="1"/>
                    </a:cubicBezTo>
                    <a:cubicBezTo>
                      <a:pt x="78" y="1"/>
                      <a:pt x="79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8" y="1"/>
                      <a:pt x="78" y="1"/>
                      <a:pt x="78" y="1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6" y="1"/>
                      <a:pt x="97" y="1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1"/>
                      <a:pt x="96" y="1"/>
                      <a:pt x="95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5" name="Freeform 10359"/>
              <p:cNvSpPr>
                <a:spLocks noEditPoints="1"/>
              </p:cNvSpPr>
              <p:nvPr/>
            </p:nvSpPr>
            <p:spPr bwMode="auto">
              <a:xfrm>
                <a:off x="-564" y="3117"/>
                <a:ext cx="12" cy="7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3 w 5"/>
                  <a:gd name="T5" fmla="*/ 3 h 3"/>
                  <a:gd name="T6" fmla="*/ 2 w 5"/>
                  <a:gd name="T7" fmla="*/ 2 h 3"/>
                  <a:gd name="T8" fmla="*/ 0 w 5"/>
                  <a:gd name="T9" fmla="*/ 1 h 3"/>
                  <a:gd name="T10" fmla="*/ 1 w 5"/>
                  <a:gd name="T11" fmla="*/ 0 h 3"/>
                  <a:gd name="T12" fmla="*/ 1 w 5"/>
                  <a:gd name="T13" fmla="*/ 0 h 3"/>
                  <a:gd name="T14" fmla="*/ 5 w 5"/>
                  <a:gd name="T15" fmla="*/ 3 h 3"/>
                  <a:gd name="T16" fmla="*/ 5 w 5"/>
                  <a:gd name="T17" fmla="*/ 2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6" name="Freeform 10360"/>
              <p:cNvSpPr>
                <a:spLocks noEditPoints="1"/>
              </p:cNvSpPr>
              <p:nvPr/>
            </p:nvSpPr>
            <p:spPr bwMode="auto">
              <a:xfrm>
                <a:off x="-758" y="3117"/>
                <a:ext cx="170" cy="274"/>
              </a:xfrm>
              <a:custGeom>
                <a:avLst/>
                <a:gdLst>
                  <a:gd name="T0" fmla="*/ 14 w 72"/>
                  <a:gd name="T1" fmla="*/ 113 h 116"/>
                  <a:gd name="T2" fmla="*/ 8 w 72"/>
                  <a:gd name="T3" fmla="*/ 109 h 116"/>
                  <a:gd name="T4" fmla="*/ 16 w 72"/>
                  <a:gd name="T5" fmla="*/ 105 h 116"/>
                  <a:gd name="T6" fmla="*/ 1 w 72"/>
                  <a:gd name="T7" fmla="*/ 96 h 116"/>
                  <a:gd name="T8" fmla="*/ 3 w 72"/>
                  <a:gd name="T9" fmla="*/ 95 h 116"/>
                  <a:gd name="T10" fmla="*/ 9 w 72"/>
                  <a:gd name="T11" fmla="*/ 94 h 116"/>
                  <a:gd name="T12" fmla="*/ 18 w 72"/>
                  <a:gd name="T13" fmla="*/ 92 h 116"/>
                  <a:gd name="T14" fmla="*/ 19 w 72"/>
                  <a:gd name="T15" fmla="*/ 91 h 116"/>
                  <a:gd name="T16" fmla="*/ 13 w 72"/>
                  <a:gd name="T17" fmla="*/ 89 h 116"/>
                  <a:gd name="T18" fmla="*/ 21 w 72"/>
                  <a:gd name="T19" fmla="*/ 87 h 116"/>
                  <a:gd name="T20" fmla="*/ 8 w 72"/>
                  <a:gd name="T21" fmla="*/ 88 h 116"/>
                  <a:gd name="T22" fmla="*/ 12 w 72"/>
                  <a:gd name="T23" fmla="*/ 82 h 116"/>
                  <a:gd name="T24" fmla="*/ 24 w 72"/>
                  <a:gd name="T25" fmla="*/ 82 h 116"/>
                  <a:gd name="T26" fmla="*/ 23 w 72"/>
                  <a:gd name="T27" fmla="*/ 81 h 116"/>
                  <a:gd name="T28" fmla="*/ 25 w 72"/>
                  <a:gd name="T29" fmla="*/ 78 h 116"/>
                  <a:gd name="T30" fmla="*/ 26 w 72"/>
                  <a:gd name="T31" fmla="*/ 78 h 116"/>
                  <a:gd name="T32" fmla="*/ 17 w 72"/>
                  <a:gd name="T33" fmla="*/ 75 h 116"/>
                  <a:gd name="T34" fmla="*/ 30 w 72"/>
                  <a:gd name="T35" fmla="*/ 72 h 116"/>
                  <a:gd name="T36" fmla="*/ 30 w 72"/>
                  <a:gd name="T37" fmla="*/ 71 h 116"/>
                  <a:gd name="T38" fmla="*/ 19 w 72"/>
                  <a:gd name="T39" fmla="*/ 71 h 116"/>
                  <a:gd name="T40" fmla="*/ 28 w 72"/>
                  <a:gd name="T41" fmla="*/ 70 h 116"/>
                  <a:gd name="T42" fmla="*/ 33 w 72"/>
                  <a:gd name="T43" fmla="*/ 67 h 116"/>
                  <a:gd name="T44" fmla="*/ 22 w 72"/>
                  <a:gd name="T45" fmla="*/ 66 h 116"/>
                  <a:gd name="T46" fmla="*/ 35 w 72"/>
                  <a:gd name="T47" fmla="*/ 64 h 116"/>
                  <a:gd name="T48" fmla="*/ 32 w 72"/>
                  <a:gd name="T49" fmla="*/ 62 h 116"/>
                  <a:gd name="T50" fmla="*/ 37 w 72"/>
                  <a:gd name="T51" fmla="*/ 60 h 116"/>
                  <a:gd name="T52" fmla="*/ 31 w 72"/>
                  <a:gd name="T53" fmla="*/ 61 h 116"/>
                  <a:gd name="T54" fmla="*/ 44 w 72"/>
                  <a:gd name="T55" fmla="*/ 62 h 116"/>
                  <a:gd name="T56" fmla="*/ 32 w 72"/>
                  <a:gd name="T57" fmla="*/ 61 h 116"/>
                  <a:gd name="T58" fmla="*/ 41 w 72"/>
                  <a:gd name="T59" fmla="*/ 55 h 116"/>
                  <a:gd name="T60" fmla="*/ 30 w 72"/>
                  <a:gd name="T61" fmla="*/ 54 h 116"/>
                  <a:gd name="T62" fmla="*/ 47 w 72"/>
                  <a:gd name="T63" fmla="*/ 55 h 116"/>
                  <a:gd name="T64" fmla="*/ 37 w 72"/>
                  <a:gd name="T65" fmla="*/ 51 h 116"/>
                  <a:gd name="T66" fmla="*/ 38 w 72"/>
                  <a:gd name="T67" fmla="*/ 50 h 116"/>
                  <a:gd name="T68" fmla="*/ 37 w 72"/>
                  <a:gd name="T69" fmla="*/ 51 h 116"/>
                  <a:gd name="T70" fmla="*/ 33 w 72"/>
                  <a:gd name="T71" fmla="*/ 46 h 116"/>
                  <a:gd name="T72" fmla="*/ 48 w 72"/>
                  <a:gd name="T73" fmla="*/ 42 h 116"/>
                  <a:gd name="T74" fmla="*/ 51 w 72"/>
                  <a:gd name="T75" fmla="*/ 38 h 116"/>
                  <a:gd name="T76" fmla="*/ 37 w 72"/>
                  <a:gd name="T77" fmla="*/ 37 h 116"/>
                  <a:gd name="T78" fmla="*/ 56 w 72"/>
                  <a:gd name="T79" fmla="*/ 38 h 116"/>
                  <a:gd name="T80" fmla="*/ 40 w 72"/>
                  <a:gd name="T81" fmla="*/ 32 h 116"/>
                  <a:gd name="T82" fmla="*/ 53 w 72"/>
                  <a:gd name="T83" fmla="*/ 35 h 116"/>
                  <a:gd name="T84" fmla="*/ 59 w 72"/>
                  <a:gd name="T85" fmla="*/ 23 h 116"/>
                  <a:gd name="T86" fmla="*/ 60 w 72"/>
                  <a:gd name="T87" fmla="*/ 22 h 116"/>
                  <a:gd name="T88" fmla="*/ 66 w 72"/>
                  <a:gd name="T89" fmla="*/ 23 h 116"/>
                  <a:gd name="T90" fmla="*/ 62 w 72"/>
                  <a:gd name="T91" fmla="*/ 18 h 116"/>
                  <a:gd name="T92" fmla="*/ 51 w 72"/>
                  <a:gd name="T93" fmla="*/ 21 h 116"/>
                  <a:gd name="T94" fmla="*/ 52 w 72"/>
                  <a:gd name="T95" fmla="*/ 18 h 116"/>
                  <a:gd name="T96" fmla="*/ 47 w 72"/>
                  <a:gd name="T97" fmla="*/ 15 h 116"/>
                  <a:gd name="T98" fmla="*/ 54 w 72"/>
                  <a:gd name="T99" fmla="*/ 15 h 116"/>
                  <a:gd name="T100" fmla="*/ 47 w 72"/>
                  <a:gd name="T101" fmla="*/ 14 h 116"/>
                  <a:gd name="T102" fmla="*/ 56 w 72"/>
                  <a:gd name="T103" fmla="*/ 12 h 116"/>
                  <a:gd name="T104" fmla="*/ 52 w 72"/>
                  <a:gd name="T105" fmla="*/ 17 h 116"/>
                  <a:gd name="T106" fmla="*/ 49 w 72"/>
                  <a:gd name="T107" fmla="*/ 11 h 116"/>
                  <a:gd name="T108" fmla="*/ 49 w 72"/>
                  <a:gd name="T109" fmla="*/ 10 h 116"/>
                  <a:gd name="T110" fmla="*/ 50 w 72"/>
                  <a:gd name="T111" fmla="*/ 8 h 116"/>
                  <a:gd name="T112" fmla="*/ 52 w 72"/>
                  <a:gd name="T113" fmla="*/ 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2" h="116">
                    <a:moveTo>
                      <a:pt x="12" y="112"/>
                    </a:moveTo>
                    <a:cubicBezTo>
                      <a:pt x="11" y="113"/>
                      <a:pt x="11" y="113"/>
                      <a:pt x="11" y="114"/>
                    </a:cubicBezTo>
                    <a:cubicBezTo>
                      <a:pt x="12" y="115"/>
                      <a:pt x="13" y="115"/>
                      <a:pt x="15" y="116"/>
                    </a:cubicBezTo>
                    <a:cubicBezTo>
                      <a:pt x="15" y="116"/>
                      <a:pt x="15" y="115"/>
                      <a:pt x="15" y="115"/>
                    </a:cubicBezTo>
                    <a:cubicBezTo>
                      <a:pt x="14" y="114"/>
                      <a:pt x="13" y="113"/>
                      <a:pt x="12" y="112"/>
                    </a:cubicBezTo>
                    <a:moveTo>
                      <a:pt x="12" y="112"/>
                    </a:moveTo>
                    <a:cubicBezTo>
                      <a:pt x="12" y="112"/>
                      <a:pt x="12" y="112"/>
                      <a:pt x="12" y="112"/>
                    </a:cubicBezTo>
                    <a:cubicBezTo>
                      <a:pt x="13" y="113"/>
                      <a:pt x="14" y="114"/>
                      <a:pt x="15" y="115"/>
                    </a:cubicBezTo>
                    <a:cubicBezTo>
                      <a:pt x="15" y="115"/>
                      <a:pt x="16" y="114"/>
                      <a:pt x="16" y="114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3" y="113"/>
                      <a:pt x="13" y="112"/>
                      <a:pt x="12" y="112"/>
                    </a:cubicBezTo>
                    <a:moveTo>
                      <a:pt x="7" y="110"/>
                    </a:move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1" y="113"/>
                      <a:pt x="11" y="113"/>
                      <a:pt x="11" y="112"/>
                    </a:cubicBezTo>
                    <a:cubicBezTo>
                      <a:pt x="10" y="112"/>
                      <a:pt x="10" y="111"/>
                      <a:pt x="9" y="110"/>
                    </a:cubicBezTo>
                    <a:cubicBezTo>
                      <a:pt x="8" y="110"/>
                      <a:pt x="8" y="110"/>
                      <a:pt x="7" y="110"/>
                    </a:cubicBezTo>
                    <a:moveTo>
                      <a:pt x="8" y="109"/>
                    </a:moveTo>
                    <a:cubicBezTo>
                      <a:pt x="8" y="109"/>
                      <a:pt x="8" y="109"/>
                      <a:pt x="8" y="109"/>
                    </a:cubicBezTo>
                    <a:cubicBezTo>
                      <a:pt x="9" y="110"/>
                      <a:pt x="10" y="111"/>
                      <a:pt x="11" y="112"/>
                    </a:cubicBezTo>
                    <a:cubicBezTo>
                      <a:pt x="11" y="112"/>
                      <a:pt x="12" y="112"/>
                      <a:pt x="12" y="112"/>
                    </a:cubicBezTo>
                    <a:cubicBezTo>
                      <a:pt x="10" y="111"/>
                      <a:pt x="9" y="110"/>
                      <a:pt x="8" y="109"/>
                    </a:cubicBezTo>
                    <a:moveTo>
                      <a:pt x="16" y="105"/>
                    </a:moveTo>
                    <a:cubicBezTo>
                      <a:pt x="16" y="105"/>
                      <a:pt x="16" y="105"/>
                      <a:pt x="16" y="105"/>
                    </a:cubicBezTo>
                    <a:cubicBezTo>
                      <a:pt x="16" y="106"/>
                      <a:pt x="17" y="106"/>
                      <a:pt x="18" y="107"/>
                    </a:cubicBezTo>
                    <a:cubicBezTo>
                      <a:pt x="18" y="107"/>
                      <a:pt x="19" y="107"/>
                      <a:pt x="19" y="107"/>
                    </a:cubicBezTo>
                    <a:cubicBezTo>
                      <a:pt x="19" y="107"/>
                      <a:pt x="20" y="107"/>
                      <a:pt x="20" y="107"/>
                    </a:cubicBezTo>
                    <a:cubicBezTo>
                      <a:pt x="18" y="106"/>
                      <a:pt x="17" y="105"/>
                      <a:pt x="16" y="105"/>
                    </a:cubicBezTo>
                    <a:moveTo>
                      <a:pt x="15" y="105"/>
                    </a:moveTo>
                    <a:cubicBezTo>
                      <a:pt x="15" y="105"/>
                      <a:pt x="15" y="105"/>
                      <a:pt x="16" y="105"/>
                    </a:cubicBezTo>
                    <a:cubicBezTo>
                      <a:pt x="16" y="105"/>
                      <a:pt x="16" y="105"/>
                      <a:pt x="16" y="105"/>
                    </a:cubicBezTo>
                    <a:cubicBezTo>
                      <a:pt x="15" y="105"/>
                      <a:pt x="15" y="105"/>
                      <a:pt x="15" y="105"/>
                    </a:cubicBezTo>
                    <a:moveTo>
                      <a:pt x="1" y="96"/>
                    </a:moveTo>
                    <a:cubicBezTo>
                      <a:pt x="1" y="96"/>
                      <a:pt x="1" y="96"/>
                      <a:pt x="1" y="96"/>
                    </a:cubicBezTo>
                    <a:cubicBezTo>
                      <a:pt x="1" y="96"/>
                      <a:pt x="1" y="97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6"/>
                      <a:pt x="1" y="96"/>
                      <a:pt x="1" y="96"/>
                    </a:cubicBezTo>
                    <a:moveTo>
                      <a:pt x="0" y="96"/>
                    </a:moveTo>
                    <a:cubicBezTo>
                      <a:pt x="0" y="96"/>
                      <a:pt x="0" y="96"/>
                      <a:pt x="1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" y="96"/>
                      <a:pt x="0" y="96"/>
                      <a:pt x="0" y="96"/>
                    </a:cubicBezTo>
                    <a:moveTo>
                      <a:pt x="3" y="95"/>
                    </a:moveTo>
                    <a:cubicBezTo>
                      <a:pt x="3" y="95"/>
                      <a:pt x="3" y="95"/>
                      <a:pt x="3" y="95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moveTo>
                      <a:pt x="11" y="94"/>
                    </a:moveTo>
                    <a:cubicBezTo>
                      <a:pt x="11" y="95"/>
                      <a:pt x="11" y="95"/>
                      <a:pt x="11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1" y="95"/>
                      <a:pt x="11" y="95"/>
                      <a:pt x="11" y="94"/>
                    </a:cubicBezTo>
                    <a:moveTo>
                      <a:pt x="8" y="94"/>
                    </a:moveTo>
                    <a:cubicBezTo>
                      <a:pt x="7" y="94"/>
                      <a:pt x="6" y="94"/>
                      <a:pt x="5" y="94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4"/>
                      <a:pt x="7" y="94"/>
                      <a:pt x="8" y="94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9" y="94"/>
                      <a:pt x="10" y="94"/>
                      <a:pt x="10" y="94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10" y="94"/>
                      <a:pt x="10" y="94"/>
                      <a:pt x="9" y="94"/>
                    </a:cubicBezTo>
                    <a:cubicBezTo>
                      <a:pt x="9" y="94"/>
                      <a:pt x="8" y="94"/>
                      <a:pt x="8" y="94"/>
                    </a:cubicBezTo>
                    <a:moveTo>
                      <a:pt x="18" y="92"/>
                    </a:moveTo>
                    <a:cubicBezTo>
                      <a:pt x="17" y="94"/>
                      <a:pt x="17" y="94"/>
                      <a:pt x="17" y="94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4" y="98"/>
                      <a:pt x="24" y="99"/>
                    </a:cubicBezTo>
                    <a:cubicBezTo>
                      <a:pt x="24" y="98"/>
                      <a:pt x="25" y="97"/>
                      <a:pt x="25" y="97"/>
                    </a:cubicBezTo>
                    <a:cubicBezTo>
                      <a:pt x="23" y="95"/>
                      <a:pt x="20" y="94"/>
                      <a:pt x="18" y="92"/>
                    </a:cubicBezTo>
                    <a:moveTo>
                      <a:pt x="6" y="91"/>
                    </a:moveTo>
                    <a:cubicBezTo>
                      <a:pt x="5" y="94"/>
                      <a:pt x="5" y="94"/>
                      <a:pt x="5" y="94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5" y="94"/>
                      <a:pt x="6" y="94"/>
                      <a:pt x="6" y="94"/>
                    </a:cubicBezTo>
                    <a:cubicBezTo>
                      <a:pt x="8" y="94"/>
                      <a:pt x="9" y="94"/>
                      <a:pt x="9" y="94"/>
                    </a:cubicBezTo>
                    <a:cubicBezTo>
                      <a:pt x="9" y="94"/>
                      <a:pt x="10" y="94"/>
                      <a:pt x="10" y="94"/>
                    </a:cubicBezTo>
                    <a:cubicBezTo>
                      <a:pt x="9" y="93"/>
                      <a:pt x="8" y="92"/>
                      <a:pt x="6" y="91"/>
                    </a:cubicBezTo>
                    <a:moveTo>
                      <a:pt x="19" y="91"/>
                    </a:moveTo>
                    <a:cubicBezTo>
                      <a:pt x="19" y="91"/>
                      <a:pt x="19" y="91"/>
                      <a:pt x="19" y="91"/>
                    </a:cubicBezTo>
                    <a:cubicBezTo>
                      <a:pt x="21" y="92"/>
                      <a:pt x="23" y="94"/>
                      <a:pt x="26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19" y="91"/>
                      <a:pt x="19" y="91"/>
                      <a:pt x="19" y="91"/>
                    </a:cubicBezTo>
                    <a:moveTo>
                      <a:pt x="5" y="90"/>
                    </a:moveTo>
                    <a:cubicBezTo>
                      <a:pt x="4" y="92"/>
                      <a:pt x="4" y="92"/>
                      <a:pt x="4" y="92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3" y="94"/>
                      <a:pt x="3" y="94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5" y="91"/>
                      <a:pt x="5" y="91"/>
                      <a:pt x="5" y="90"/>
                    </a:cubicBezTo>
                    <a:moveTo>
                      <a:pt x="13" y="89"/>
                    </a:moveTo>
                    <a:cubicBezTo>
                      <a:pt x="12" y="91"/>
                      <a:pt x="12" y="91"/>
                      <a:pt x="12" y="91"/>
                    </a:cubicBez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6" y="91"/>
                      <a:pt x="15" y="90"/>
                      <a:pt x="14" y="89"/>
                    </a:cubicBezTo>
                    <a:cubicBezTo>
                      <a:pt x="13" y="89"/>
                      <a:pt x="13" y="89"/>
                      <a:pt x="13" y="89"/>
                    </a:cubicBezTo>
                    <a:moveTo>
                      <a:pt x="14" y="88"/>
                    </a:moveTo>
                    <a:cubicBezTo>
                      <a:pt x="15" y="89"/>
                      <a:pt x="17" y="89"/>
                      <a:pt x="18" y="90"/>
                    </a:cubicBezTo>
                    <a:cubicBezTo>
                      <a:pt x="18" y="90"/>
                      <a:pt x="18" y="90"/>
                      <a:pt x="18" y="90"/>
                    </a:cubicBezTo>
                    <a:cubicBezTo>
                      <a:pt x="14" y="88"/>
                      <a:pt x="14" y="88"/>
                      <a:pt x="14" y="88"/>
                    </a:cubicBezTo>
                    <a:moveTo>
                      <a:pt x="21" y="87"/>
                    </a:moveTo>
                    <a:cubicBezTo>
                      <a:pt x="20" y="88"/>
                      <a:pt x="20" y="88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2" y="91"/>
                      <a:pt x="24" y="92"/>
                      <a:pt x="27" y="93"/>
                    </a:cubicBezTo>
                    <a:cubicBezTo>
                      <a:pt x="27" y="93"/>
                      <a:pt x="27" y="92"/>
                      <a:pt x="28" y="91"/>
                    </a:cubicBezTo>
                    <a:cubicBezTo>
                      <a:pt x="26" y="90"/>
                      <a:pt x="23" y="89"/>
                      <a:pt x="21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moveTo>
                      <a:pt x="10" y="86"/>
                    </a:moveTo>
                    <a:cubicBezTo>
                      <a:pt x="8" y="88"/>
                      <a:pt x="8" y="88"/>
                      <a:pt x="8" y="88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12" y="88"/>
                      <a:pt x="11" y="87"/>
                      <a:pt x="10" y="86"/>
                    </a:cubicBezTo>
                    <a:moveTo>
                      <a:pt x="8" y="85"/>
                    </a:move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7"/>
                      <a:pt x="8" y="86"/>
                      <a:pt x="8" y="86"/>
                    </a:cubicBezTo>
                    <a:cubicBezTo>
                      <a:pt x="8" y="86"/>
                      <a:pt x="8" y="86"/>
                      <a:pt x="8" y="85"/>
                    </a:cubicBezTo>
                    <a:moveTo>
                      <a:pt x="12" y="82"/>
                    </a:moveTo>
                    <a:cubicBezTo>
                      <a:pt x="12" y="83"/>
                      <a:pt x="11" y="84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4" y="86"/>
                      <a:pt x="16" y="87"/>
                      <a:pt x="19" y="89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7" y="85"/>
                      <a:pt x="15" y="84"/>
                      <a:pt x="12" y="82"/>
                    </a:cubicBezTo>
                    <a:moveTo>
                      <a:pt x="24" y="82"/>
                    </a:moveTo>
                    <a:cubicBezTo>
                      <a:pt x="23" y="84"/>
                      <a:pt x="23" y="84"/>
                      <a:pt x="23" y="84"/>
                    </a:cubicBezTo>
                    <a:cubicBezTo>
                      <a:pt x="25" y="85"/>
                      <a:pt x="27" y="87"/>
                      <a:pt x="30" y="88"/>
                    </a:cubicBezTo>
                    <a:cubicBezTo>
                      <a:pt x="30" y="87"/>
                      <a:pt x="30" y="87"/>
                      <a:pt x="31" y="86"/>
                    </a:cubicBezTo>
                    <a:cubicBezTo>
                      <a:pt x="29" y="85"/>
                      <a:pt x="26" y="83"/>
                      <a:pt x="24" y="82"/>
                    </a:cubicBezTo>
                    <a:moveTo>
                      <a:pt x="11" y="81"/>
                    </a:moveTo>
                    <a:cubicBezTo>
                      <a:pt x="11" y="82"/>
                      <a:pt x="10" y="83"/>
                      <a:pt x="10" y="83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10" y="83"/>
                      <a:pt x="11" y="82"/>
                      <a:pt x="11" y="82"/>
                    </a:cubicBezTo>
                    <a:cubicBezTo>
                      <a:pt x="11" y="82"/>
                      <a:pt x="11" y="82"/>
                      <a:pt x="11" y="81"/>
                    </a:cubicBezTo>
                    <a:moveTo>
                      <a:pt x="23" y="81"/>
                    </a:moveTo>
                    <a:cubicBezTo>
                      <a:pt x="23" y="82"/>
                      <a:pt x="23" y="83"/>
                      <a:pt x="22" y="83"/>
                    </a:cubicBezTo>
                    <a:cubicBezTo>
                      <a:pt x="22" y="83"/>
                      <a:pt x="22" y="83"/>
                      <a:pt x="23" y="83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23" y="81"/>
                      <a:pt x="23" y="81"/>
                      <a:pt x="23" y="81"/>
                    </a:cubicBezTo>
                    <a:moveTo>
                      <a:pt x="26" y="79"/>
                    </a:moveTo>
                    <a:cubicBezTo>
                      <a:pt x="25" y="80"/>
                      <a:pt x="25" y="80"/>
                      <a:pt x="25" y="80"/>
                    </a:cubicBezTo>
                    <a:cubicBezTo>
                      <a:pt x="27" y="82"/>
                      <a:pt x="29" y="83"/>
                      <a:pt x="31" y="84"/>
                    </a:cubicBezTo>
                    <a:cubicBezTo>
                      <a:pt x="32" y="84"/>
                      <a:pt x="32" y="83"/>
                      <a:pt x="32" y="83"/>
                    </a:cubicBezTo>
                    <a:cubicBezTo>
                      <a:pt x="26" y="79"/>
                      <a:pt x="26" y="79"/>
                      <a:pt x="26" y="79"/>
                    </a:cubicBezTo>
                    <a:moveTo>
                      <a:pt x="25" y="78"/>
                    </a:moveTo>
                    <a:cubicBezTo>
                      <a:pt x="24" y="79"/>
                      <a:pt x="24" y="79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79"/>
                      <a:pt x="25" y="79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moveTo>
                      <a:pt x="16" y="76"/>
                    </a:moveTo>
                    <a:cubicBezTo>
                      <a:pt x="15" y="77"/>
                      <a:pt x="15" y="78"/>
                      <a:pt x="15" y="78"/>
                    </a:cubicBezTo>
                    <a:cubicBezTo>
                      <a:pt x="17" y="80"/>
                      <a:pt x="19" y="81"/>
                      <a:pt x="22" y="83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1" y="80"/>
                      <a:pt x="21" y="80"/>
                      <a:pt x="20" y="79"/>
                    </a:cubicBezTo>
                    <a:cubicBezTo>
                      <a:pt x="18" y="78"/>
                      <a:pt x="17" y="77"/>
                      <a:pt x="16" y="76"/>
                    </a:cubicBezTo>
                    <a:moveTo>
                      <a:pt x="28" y="76"/>
                    </a:moveTo>
                    <a:cubicBezTo>
                      <a:pt x="27" y="76"/>
                      <a:pt x="27" y="76"/>
                      <a:pt x="27" y="77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9" y="79"/>
                      <a:pt x="31" y="80"/>
                      <a:pt x="33" y="81"/>
                    </a:cubicBezTo>
                    <a:cubicBezTo>
                      <a:pt x="33" y="81"/>
                      <a:pt x="34" y="80"/>
                      <a:pt x="34" y="79"/>
                    </a:cubicBezTo>
                    <a:cubicBezTo>
                      <a:pt x="28" y="76"/>
                      <a:pt x="28" y="76"/>
                      <a:pt x="28" y="76"/>
                    </a:cubicBezTo>
                    <a:moveTo>
                      <a:pt x="26" y="75"/>
                    </a:moveTo>
                    <a:cubicBezTo>
                      <a:pt x="26" y="76"/>
                      <a:pt x="26" y="76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6"/>
                      <a:pt x="26" y="76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moveTo>
                      <a:pt x="17" y="74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9" y="76"/>
                      <a:pt x="21" y="78"/>
                      <a:pt x="23" y="79"/>
                    </a:cubicBezTo>
                    <a:cubicBezTo>
                      <a:pt x="23" y="79"/>
                      <a:pt x="24" y="78"/>
                      <a:pt x="24" y="78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0" y="76"/>
                      <a:pt x="19" y="75"/>
                      <a:pt x="17" y="74"/>
                    </a:cubicBezTo>
                    <a:moveTo>
                      <a:pt x="28" y="72"/>
                    </a:moveTo>
                    <a:cubicBezTo>
                      <a:pt x="27" y="72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8" y="73"/>
                      <a:pt x="28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moveTo>
                      <a:pt x="30" y="72"/>
                    </a:moveTo>
                    <a:cubicBezTo>
                      <a:pt x="30" y="72"/>
                      <a:pt x="30" y="72"/>
                      <a:pt x="29" y="73"/>
                    </a:cubicBezTo>
                    <a:cubicBezTo>
                      <a:pt x="31" y="74"/>
                      <a:pt x="32" y="74"/>
                      <a:pt x="33" y="75"/>
                    </a:cubicBezTo>
                    <a:cubicBezTo>
                      <a:pt x="32" y="74"/>
                      <a:pt x="31" y="74"/>
                      <a:pt x="29" y="73"/>
                    </a:cubicBezTo>
                    <a:cubicBezTo>
                      <a:pt x="29" y="73"/>
                      <a:pt x="29" y="73"/>
                      <a:pt x="29" y="74"/>
                    </a:cubicBezTo>
                    <a:cubicBezTo>
                      <a:pt x="30" y="75"/>
                      <a:pt x="32" y="76"/>
                      <a:pt x="34" y="76"/>
                    </a:cubicBezTo>
                    <a:cubicBezTo>
                      <a:pt x="35" y="77"/>
                      <a:pt x="35" y="77"/>
                      <a:pt x="35" y="77"/>
                    </a:cubicBezTo>
                    <a:cubicBezTo>
                      <a:pt x="36" y="77"/>
                      <a:pt x="36" y="76"/>
                      <a:pt x="36" y="76"/>
                    </a:cubicBezTo>
                    <a:cubicBezTo>
                      <a:pt x="34" y="74"/>
                      <a:pt x="32" y="73"/>
                      <a:pt x="30" y="72"/>
                    </a:cubicBezTo>
                    <a:moveTo>
                      <a:pt x="30" y="71"/>
                    </a:moveTo>
                    <a:cubicBezTo>
                      <a:pt x="30" y="71"/>
                      <a:pt x="30" y="71"/>
                      <a:pt x="30" y="71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4" y="74"/>
                      <a:pt x="32" y="73"/>
                      <a:pt x="30" y="71"/>
                    </a:cubicBezTo>
                    <a:moveTo>
                      <a:pt x="19" y="71"/>
                    </a:moveTo>
                    <a:cubicBezTo>
                      <a:pt x="19" y="72"/>
                      <a:pt x="18" y="72"/>
                      <a:pt x="18" y="73"/>
                    </a:cubicBezTo>
                    <a:cubicBezTo>
                      <a:pt x="20" y="74"/>
                      <a:pt x="22" y="75"/>
                      <a:pt x="24" y="76"/>
                    </a:cubicBezTo>
                    <a:cubicBezTo>
                      <a:pt x="24" y="76"/>
                      <a:pt x="24" y="76"/>
                      <a:pt x="24" y="77"/>
                    </a:cubicBezTo>
                    <a:cubicBezTo>
                      <a:pt x="25" y="76"/>
                      <a:pt x="25" y="75"/>
                      <a:pt x="25" y="75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19" y="71"/>
                      <a:pt x="19" y="71"/>
                      <a:pt x="19" y="71"/>
                    </a:cubicBezTo>
                    <a:moveTo>
                      <a:pt x="28" y="71"/>
                    </a:move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8" y="71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moveTo>
                      <a:pt x="28" y="70"/>
                    </a:moveTo>
                    <a:cubicBezTo>
                      <a:pt x="28" y="70"/>
                      <a:pt x="28" y="70"/>
                      <a:pt x="28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8" y="70"/>
                    </a:cubicBezTo>
                    <a:moveTo>
                      <a:pt x="21" y="68"/>
                    </a:moveTo>
                    <a:cubicBezTo>
                      <a:pt x="21" y="68"/>
                      <a:pt x="21" y="69"/>
                      <a:pt x="21" y="69"/>
                    </a:cubicBezTo>
                    <a:cubicBezTo>
                      <a:pt x="23" y="70"/>
                      <a:pt x="24" y="71"/>
                      <a:pt x="26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5" y="70"/>
                      <a:pt x="23" y="69"/>
                      <a:pt x="21" y="68"/>
                    </a:cubicBezTo>
                    <a:moveTo>
                      <a:pt x="33" y="67"/>
                    </a:moveTo>
                    <a:cubicBezTo>
                      <a:pt x="32" y="68"/>
                      <a:pt x="32" y="68"/>
                      <a:pt x="32" y="69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2"/>
                      <a:pt x="38" y="72"/>
                      <a:pt x="39" y="71"/>
                    </a:cubicBezTo>
                    <a:cubicBezTo>
                      <a:pt x="37" y="70"/>
                      <a:pt x="35" y="69"/>
                      <a:pt x="33" y="67"/>
                    </a:cubicBezTo>
                    <a:moveTo>
                      <a:pt x="22" y="67"/>
                    </a:moveTo>
                    <a:cubicBezTo>
                      <a:pt x="22" y="67"/>
                      <a:pt x="21" y="68"/>
                      <a:pt x="21" y="68"/>
                    </a:cubicBezTo>
                    <a:cubicBezTo>
                      <a:pt x="23" y="69"/>
                      <a:pt x="25" y="70"/>
                      <a:pt x="27" y="71"/>
                    </a:cubicBezTo>
                    <a:cubicBezTo>
                      <a:pt x="27" y="71"/>
                      <a:pt x="27" y="71"/>
                      <a:pt x="27" y="70"/>
                    </a:cubicBezTo>
                    <a:cubicBezTo>
                      <a:pt x="26" y="69"/>
                      <a:pt x="24" y="68"/>
                      <a:pt x="22" y="67"/>
                    </a:cubicBezTo>
                    <a:moveTo>
                      <a:pt x="22" y="66"/>
                    </a:moveTo>
                    <a:cubicBezTo>
                      <a:pt x="22" y="66"/>
                      <a:pt x="22" y="66"/>
                      <a:pt x="22" y="66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6" y="69"/>
                      <a:pt x="24" y="67"/>
                      <a:pt x="22" y="66"/>
                    </a:cubicBezTo>
                    <a:moveTo>
                      <a:pt x="30" y="66"/>
                    </a:moveTo>
                    <a:cubicBezTo>
                      <a:pt x="30" y="67"/>
                      <a:pt x="30" y="67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7"/>
                      <a:pt x="30" y="67"/>
                      <a:pt x="31" y="66"/>
                    </a:cubicBezTo>
                    <a:cubicBezTo>
                      <a:pt x="30" y="66"/>
                      <a:pt x="30" y="66"/>
                      <a:pt x="30" y="66"/>
                    </a:cubicBezTo>
                    <a:moveTo>
                      <a:pt x="35" y="64"/>
                    </a:moveTo>
                    <a:cubicBezTo>
                      <a:pt x="34" y="65"/>
                      <a:pt x="34" y="65"/>
                      <a:pt x="33" y="66"/>
                    </a:cubicBezTo>
                    <a:cubicBezTo>
                      <a:pt x="35" y="68"/>
                      <a:pt x="37" y="69"/>
                      <a:pt x="39" y="70"/>
                    </a:cubicBezTo>
                    <a:cubicBezTo>
                      <a:pt x="40" y="69"/>
                      <a:pt x="40" y="68"/>
                      <a:pt x="41" y="67"/>
                    </a:cubicBezTo>
                    <a:cubicBezTo>
                      <a:pt x="39" y="66"/>
                      <a:pt x="37" y="65"/>
                      <a:pt x="35" y="64"/>
                    </a:cubicBezTo>
                    <a:moveTo>
                      <a:pt x="25" y="62"/>
                    </a:moveTo>
                    <a:cubicBezTo>
                      <a:pt x="24" y="63"/>
                      <a:pt x="24" y="63"/>
                      <a:pt x="24" y="64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67"/>
                      <a:pt x="29" y="66"/>
                      <a:pt x="30" y="66"/>
                    </a:cubicBezTo>
                    <a:cubicBezTo>
                      <a:pt x="28" y="64"/>
                      <a:pt x="26" y="63"/>
                      <a:pt x="25" y="62"/>
                    </a:cubicBezTo>
                    <a:moveTo>
                      <a:pt x="32" y="62"/>
                    </a:moveTo>
                    <a:cubicBezTo>
                      <a:pt x="32" y="63"/>
                      <a:pt x="31" y="64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4"/>
                      <a:pt x="32" y="63"/>
                      <a:pt x="32" y="62"/>
                    </a:cubicBezTo>
                    <a:cubicBezTo>
                      <a:pt x="32" y="62"/>
                      <a:pt x="32" y="62"/>
                      <a:pt x="32" y="62"/>
                    </a:cubicBezTo>
                    <a:moveTo>
                      <a:pt x="37" y="61"/>
                    </a:moveTo>
                    <a:cubicBezTo>
                      <a:pt x="36" y="61"/>
                      <a:pt x="36" y="62"/>
                      <a:pt x="36" y="63"/>
                    </a:cubicBezTo>
                    <a:cubicBezTo>
                      <a:pt x="37" y="64"/>
                      <a:pt x="39" y="65"/>
                      <a:pt x="41" y="66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1" y="63"/>
                      <a:pt x="39" y="62"/>
                      <a:pt x="37" y="61"/>
                    </a:cubicBezTo>
                    <a:moveTo>
                      <a:pt x="37" y="60"/>
                    </a:moveTo>
                    <a:cubicBezTo>
                      <a:pt x="37" y="60"/>
                      <a:pt x="37" y="60"/>
                      <a:pt x="37" y="60"/>
                    </a:cubicBezTo>
                    <a:cubicBezTo>
                      <a:pt x="39" y="61"/>
                      <a:pt x="41" y="62"/>
                      <a:pt x="43" y="63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1" y="62"/>
                      <a:pt x="39" y="61"/>
                      <a:pt x="37" y="60"/>
                    </a:cubicBezTo>
                    <a:moveTo>
                      <a:pt x="34" y="59"/>
                    </a:moveTo>
                    <a:cubicBezTo>
                      <a:pt x="33" y="60"/>
                      <a:pt x="33" y="60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0"/>
                      <a:pt x="33" y="60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moveTo>
                      <a:pt x="27" y="59"/>
                    </a:moveTo>
                    <a:cubicBezTo>
                      <a:pt x="26" y="60"/>
                      <a:pt x="26" y="61"/>
                      <a:pt x="25" y="61"/>
                    </a:cubicBezTo>
                    <a:cubicBezTo>
                      <a:pt x="27" y="62"/>
                      <a:pt x="28" y="63"/>
                      <a:pt x="30" y="64"/>
                    </a:cubicBezTo>
                    <a:cubicBezTo>
                      <a:pt x="31" y="64"/>
                      <a:pt x="31" y="63"/>
                      <a:pt x="31" y="62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29" y="60"/>
                      <a:pt x="28" y="60"/>
                      <a:pt x="27" y="59"/>
                    </a:cubicBezTo>
                    <a:moveTo>
                      <a:pt x="34" y="58"/>
                    </a:move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moveTo>
                      <a:pt x="39" y="57"/>
                    </a:moveTo>
                    <a:cubicBezTo>
                      <a:pt x="39" y="58"/>
                      <a:pt x="38" y="58"/>
                      <a:pt x="38" y="59"/>
                    </a:cubicBezTo>
                    <a:cubicBezTo>
                      <a:pt x="38" y="59"/>
                      <a:pt x="39" y="59"/>
                      <a:pt x="39" y="59"/>
                    </a:cubicBezTo>
                    <a:cubicBezTo>
                      <a:pt x="40" y="60"/>
                      <a:pt x="42" y="61"/>
                      <a:pt x="44" y="62"/>
                    </a:cubicBezTo>
                    <a:cubicBezTo>
                      <a:pt x="44" y="61"/>
                      <a:pt x="44" y="61"/>
                      <a:pt x="44" y="60"/>
                    </a:cubicBezTo>
                    <a:cubicBezTo>
                      <a:pt x="44" y="60"/>
                      <a:pt x="43" y="59"/>
                      <a:pt x="42" y="59"/>
                    </a:cubicBezTo>
                    <a:cubicBezTo>
                      <a:pt x="41" y="58"/>
                      <a:pt x="40" y="58"/>
                      <a:pt x="39" y="57"/>
                    </a:cubicBezTo>
                    <a:moveTo>
                      <a:pt x="31" y="56"/>
                    </a:moveTo>
                    <a:cubicBezTo>
                      <a:pt x="32" y="57"/>
                      <a:pt x="33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7"/>
                      <a:pt x="32" y="57"/>
                      <a:pt x="31" y="56"/>
                    </a:cubicBezTo>
                    <a:moveTo>
                      <a:pt x="28" y="56"/>
                    </a:moveTo>
                    <a:cubicBezTo>
                      <a:pt x="28" y="57"/>
                      <a:pt x="28" y="57"/>
                      <a:pt x="27" y="58"/>
                    </a:cubicBezTo>
                    <a:cubicBezTo>
                      <a:pt x="29" y="59"/>
                      <a:pt x="30" y="60"/>
                      <a:pt x="32" y="61"/>
                    </a:cubicBezTo>
                    <a:cubicBezTo>
                      <a:pt x="32" y="60"/>
                      <a:pt x="33" y="59"/>
                      <a:pt x="33" y="59"/>
                    </a:cubicBezTo>
                    <a:cubicBezTo>
                      <a:pt x="31" y="58"/>
                      <a:pt x="30" y="57"/>
                      <a:pt x="28" y="56"/>
                    </a:cubicBezTo>
                    <a:moveTo>
                      <a:pt x="35" y="55"/>
                    </a:moveTo>
                    <a:cubicBezTo>
                      <a:pt x="35" y="55"/>
                      <a:pt x="35" y="56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6"/>
                      <a:pt x="35" y="56"/>
                      <a:pt x="36" y="55"/>
                    </a:cubicBezTo>
                    <a:cubicBezTo>
                      <a:pt x="36" y="55"/>
                      <a:pt x="36" y="55"/>
                      <a:pt x="35" y="55"/>
                    </a:cubicBezTo>
                    <a:moveTo>
                      <a:pt x="41" y="54"/>
                    </a:moveTo>
                    <a:cubicBezTo>
                      <a:pt x="41" y="54"/>
                      <a:pt x="40" y="54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2" y="56"/>
                      <a:pt x="44" y="57"/>
                      <a:pt x="45" y="58"/>
                    </a:cubicBezTo>
                    <a:cubicBezTo>
                      <a:pt x="46" y="58"/>
                      <a:pt x="46" y="57"/>
                      <a:pt x="46" y="57"/>
                    </a:cubicBezTo>
                    <a:cubicBezTo>
                      <a:pt x="44" y="56"/>
                      <a:pt x="43" y="55"/>
                      <a:pt x="41" y="54"/>
                    </a:cubicBezTo>
                    <a:moveTo>
                      <a:pt x="41" y="53"/>
                    </a:moveTo>
                    <a:cubicBezTo>
                      <a:pt x="41" y="53"/>
                      <a:pt x="41" y="53"/>
                      <a:pt x="41" y="53"/>
                    </a:cubicBezTo>
                    <a:cubicBezTo>
                      <a:pt x="43" y="54"/>
                      <a:pt x="45" y="56"/>
                      <a:pt x="46" y="57"/>
                    </a:cubicBezTo>
                    <a:cubicBezTo>
                      <a:pt x="46" y="57"/>
                      <a:pt x="46" y="56"/>
                      <a:pt x="46" y="56"/>
                    </a:cubicBezTo>
                    <a:cubicBezTo>
                      <a:pt x="45" y="55"/>
                      <a:pt x="43" y="54"/>
                      <a:pt x="41" y="53"/>
                    </a:cubicBezTo>
                    <a:moveTo>
                      <a:pt x="31" y="52"/>
                    </a:moveTo>
                    <a:cubicBezTo>
                      <a:pt x="30" y="52"/>
                      <a:pt x="30" y="53"/>
                      <a:pt x="30" y="54"/>
                    </a:cubicBezTo>
                    <a:cubicBezTo>
                      <a:pt x="31" y="55"/>
                      <a:pt x="33" y="55"/>
                      <a:pt x="34" y="56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3" y="54"/>
                      <a:pt x="32" y="53"/>
                      <a:pt x="31" y="52"/>
                    </a:cubicBezTo>
                    <a:moveTo>
                      <a:pt x="42" y="52"/>
                    </a:moveTo>
                    <a:cubicBezTo>
                      <a:pt x="42" y="52"/>
                      <a:pt x="42" y="52"/>
                      <a:pt x="42" y="53"/>
                    </a:cubicBezTo>
                    <a:cubicBezTo>
                      <a:pt x="43" y="54"/>
                      <a:pt x="45" y="55"/>
                      <a:pt x="47" y="56"/>
                    </a:cubicBezTo>
                    <a:cubicBezTo>
                      <a:pt x="47" y="56"/>
                      <a:pt x="47" y="55"/>
                      <a:pt x="47" y="55"/>
                    </a:cubicBezTo>
                    <a:cubicBezTo>
                      <a:pt x="45" y="54"/>
                      <a:pt x="44" y="53"/>
                      <a:pt x="43" y="53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6" y="54"/>
                      <a:pt x="44" y="53"/>
                      <a:pt x="42" y="52"/>
                    </a:cubicBezTo>
                    <a:moveTo>
                      <a:pt x="37" y="51"/>
                    </a:moveTo>
                    <a:cubicBezTo>
                      <a:pt x="37" y="52"/>
                      <a:pt x="37" y="52"/>
                      <a:pt x="36" y="53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7" y="52"/>
                      <a:pt x="37" y="52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moveTo>
                      <a:pt x="37" y="51"/>
                    </a:move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moveTo>
                      <a:pt x="44" y="49"/>
                    </a:moveTo>
                    <a:cubicBezTo>
                      <a:pt x="43" y="50"/>
                      <a:pt x="43" y="50"/>
                      <a:pt x="43" y="51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3"/>
                      <a:pt x="47" y="54"/>
                      <a:pt x="48" y="54"/>
                    </a:cubicBezTo>
                    <a:cubicBezTo>
                      <a:pt x="48" y="53"/>
                      <a:pt x="48" y="53"/>
                      <a:pt x="49" y="52"/>
                    </a:cubicBezTo>
                    <a:cubicBezTo>
                      <a:pt x="47" y="51"/>
                      <a:pt x="45" y="50"/>
                      <a:pt x="44" y="49"/>
                    </a:cubicBezTo>
                    <a:moveTo>
                      <a:pt x="38" y="49"/>
                    </a:move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9"/>
                    </a:cubicBezTo>
                    <a:moveTo>
                      <a:pt x="32" y="48"/>
                    </a:moveTo>
                    <a:cubicBezTo>
                      <a:pt x="32" y="49"/>
                      <a:pt x="32" y="49"/>
                      <a:pt x="32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5" y="50"/>
                      <a:pt x="34" y="49"/>
                      <a:pt x="32" y="48"/>
                    </a:cubicBezTo>
                    <a:moveTo>
                      <a:pt x="32" y="48"/>
                    </a:moveTo>
                    <a:cubicBezTo>
                      <a:pt x="32" y="48"/>
                      <a:pt x="32" y="48"/>
                      <a:pt x="32" y="48"/>
                    </a:cubicBezTo>
                    <a:cubicBezTo>
                      <a:pt x="34" y="49"/>
                      <a:pt x="36" y="50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6" y="50"/>
                      <a:pt x="34" y="49"/>
                      <a:pt x="32" y="48"/>
                    </a:cubicBezTo>
                    <a:moveTo>
                      <a:pt x="33" y="46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4" y="48"/>
                      <a:pt x="36" y="49"/>
                      <a:pt x="37" y="50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7" y="49"/>
                      <a:pt x="36" y="48"/>
                      <a:pt x="36" y="48"/>
                    </a:cubicBezTo>
                    <a:cubicBezTo>
                      <a:pt x="33" y="46"/>
                      <a:pt x="33" y="46"/>
                      <a:pt x="33" y="46"/>
                    </a:cubicBezTo>
                    <a:moveTo>
                      <a:pt x="34" y="44"/>
                    </a:moveTo>
                    <a:cubicBezTo>
                      <a:pt x="34" y="45"/>
                      <a:pt x="34" y="45"/>
                      <a:pt x="33" y="46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8" y="46"/>
                      <a:pt x="36" y="45"/>
                      <a:pt x="34" y="44"/>
                    </a:cubicBezTo>
                    <a:moveTo>
                      <a:pt x="47" y="43"/>
                    </a:moveTo>
                    <a:cubicBezTo>
                      <a:pt x="46" y="45"/>
                      <a:pt x="46" y="46"/>
                      <a:pt x="45" y="47"/>
                    </a:cubicBezTo>
                    <a:cubicBezTo>
                      <a:pt x="47" y="48"/>
                      <a:pt x="48" y="49"/>
                      <a:pt x="50" y="50"/>
                    </a:cubicBezTo>
                    <a:cubicBezTo>
                      <a:pt x="51" y="49"/>
                      <a:pt x="51" y="47"/>
                      <a:pt x="52" y="46"/>
                    </a:cubicBezTo>
                    <a:cubicBezTo>
                      <a:pt x="47" y="43"/>
                      <a:pt x="47" y="43"/>
                      <a:pt x="47" y="43"/>
                    </a:cubicBezTo>
                    <a:moveTo>
                      <a:pt x="48" y="42"/>
                    </a:moveTo>
                    <a:cubicBezTo>
                      <a:pt x="48" y="42"/>
                      <a:pt x="48" y="43"/>
                      <a:pt x="48" y="43"/>
                    </a:cubicBezTo>
                    <a:cubicBezTo>
                      <a:pt x="49" y="44"/>
                      <a:pt x="51" y="45"/>
                      <a:pt x="52" y="46"/>
                    </a:cubicBezTo>
                    <a:cubicBezTo>
                      <a:pt x="52" y="45"/>
                      <a:pt x="52" y="45"/>
                      <a:pt x="53" y="45"/>
                    </a:cubicBezTo>
                    <a:cubicBezTo>
                      <a:pt x="51" y="44"/>
                      <a:pt x="50" y="43"/>
                      <a:pt x="48" y="42"/>
                    </a:cubicBezTo>
                    <a:moveTo>
                      <a:pt x="49" y="40"/>
                    </a:moveTo>
                    <a:cubicBezTo>
                      <a:pt x="49" y="41"/>
                      <a:pt x="48" y="41"/>
                      <a:pt x="48" y="42"/>
                    </a:cubicBezTo>
                    <a:cubicBezTo>
                      <a:pt x="50" y="43"/>
                      <a:pt x="51" y="44"/>
                      <a:pt x="53" y="45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2" y="42"/>
                      <a:pt x="51" y="41"/>
                      <a:pt x="49" y="40"/>
                    </a:cubicBezTo>
                    <a:moveTo>
                      <a:pt x="51" y="38"/>
                    </a:moveTo>
                    <a:cubicBezTo>
                      <a:pt x="50" y="38"/>
                      <a:pt x="50" y="38"/>
                      <a:pt x="50" y="39"/>
                    </a:cubicBezTo>
                    <a:cubicBezTo>
                      <a:pt x="52" y="40"/>
                      <a:pt x="53" y="40"/>
                      <a:pt x="54" y="41"/>
                    </a:cubicBezTo>
                    <a:cubicBezTo>
                      <a:pt x="54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0"/>
                    </a:cubicBezTo>
                    <a:cubicBezTo>
                      <a:pt x="54" y="39"/>
                      <a:pt x="52" y="39"/>
                      <a:pt x="51" y="38"/>
                    </a:cubicBezTo>
                    <a:moveTo>
                      <a:pt x="37" y="37"/>
                    </a:moveTo>
                    <a:cubicBezTo>
                      <a:pt x="37" y="39"/>
                      <a:pt x="36" y="40"/>
                      <a:pt x="35" y="41"/>
                    </a:cubicBezTo>
                    <a:cubicBezTo>
                      <a:pt x="37" y="42"/>
                      <a:pt x="39" y="44"/>
                      <a:pt x="41" y="45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37" y="37"/>
                      <a:pt x="37" y="37"/>
                      <a:pt x="37" y="37"/>
                    </a:cubicBezTo>
                    <a:moveTo>
                      <a:pt x="38" y="36"/>
                    </a:moveTo>
                    <a:cubicBezTo>
                      <a:pt x="38" y="36"/>
                      <a:pt x="38" y="36"/>
                      <a:pt x="37" y="37"/>
                    </a:cubicBezTo>
                    <a:cubicBezTo>
                      <a:pt x="39" y="38"/>
                      <a:pt x="41" y="39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2" y="38"/>
                      <a:pt x="40" y="37"/>
                      <a:pt x="38" y="36"/>
                    </a:cubicBezTo>
                    <a:moveTo>
                      <a:pt x="52" y="35"/>
                    </a:moveTo>
                    <a:cubicBezTo>
                      <a:pt x="52" y="36"/>
                      <a:pt x="52" y="36"/>
                      <a:pt x="51" y="36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2" y="38"/>
                      <a:pt x="54" y="39"/>
                      <a:pt x="55" y="40"/>
                    </a:cubicBezTo>
                    <a:cubicBezTo>
                      <a:pt x="56" y="39"/>
                      <a:pt x="56" y="38"/>
                      <a:pt x="56" y="38"/>
                    </a:cubicBezTo>
                    <a:cubicBezTo>
                      <a:pt x="56" y="37"/>
                      <a:pt x="56" y="37"/>
                      <a:pt x="56" y="37"/>
                    </a:cubicBezTo>
                    <a:cubicBezTo>
                      <a:pt x="52" y="35"/>
                      <a:pt x="52" y="35"/>
                      <a:pt x="52" y="35"/>
                    </a:cubicBezTo>
                    <a:moveTo>
                      <a:pt x="39" y="34"/>
                    </a:moveTo>
                    <a:cubicBezTo>
                      <a:pt x="38" y="34"/>
                      <a:pt x="38" y="35"/>
                      <a:pt x="38" y="36"/>
                    </a:cubicBezTo>
                    <a:cubicBezTo>
                      <a:pt x="39" y="36"/>
                      <a:pt x="40" y="37"/>
                      <a:pt x="40" y="37"/>
                    </a:cubicBezTo>
                    <a:cubicBezTo>
                      <a:pt x="42" y="38"/>
                      <a:pt x="43" y="39"/>
                      <a:pt x="44" y="39"/>
                    </a:cubicBezTo>
                    <a:cubicBezTo>
                      <a:pt x="44" y="39"/>
                      <a:pt x="45" y="38"/>
                      <a:pt x="45" y="38"/>
                    </a:cubicBezTo>
                    <a:cubicBezTo>
                      <a:pt x="43" y="37"/>
                      <a:pt x="41" y="35"/>
                      <a:pt x="39" y="34"/>
                    </a:cubicBezTo>
                    <a:moveTo>
                      <a:pt x="40" y="31"/>
                    </a:moveTo>
                    <a:cubicBezTo>
                      <a:pt x="40" y="31"/>
                      <a:pt x="40" y="32"/>
                      <a:pt x="40" y="32"/>
                    </a:cubicBezTo>
                    <a:cubicBezTo>
                      <a:pt x="42" y="33"/>
                      <a:pt x="44" y="35"/>
                      <a:pt x="46" y="36"/>
                    </a:cubicBezTo>
                    <a:cubicBezTo>
                      <a:pt x="46" y="36"/>
                      <a:pt x="46" y="36"/>
                      <a:pt x="47" y="35"/>
                    </a:cubicBezTo>
                    <a:cubicBezTo>
                      <a:pt x="44" y="34"/>
                      <a:pt x="42" y="32"/>
                      <a:pt x="40" y="31"/>
                    </a:cubicBezTo>
                    <a:moveTo>
                      <a:pt x="41" y="28"/>
                    </a:moveTo>
                    <a:cubicBezTo>
                      <a:pt x="41" y="29"/>
                      <a:pt x="41" y="30"/>
                      <a:pt x="40" y="31"/>
                    </a:cubicBezTo>
                    <a:cubicBezTo>
                      <a:pt x="43" y="32"/>
                      <a:pt x="45" y="33"/>
                      <a:pt x="47" y="35"/>
                    </a:cubicBezTo>
                    <a:cubicBezTo>
                      <a:pt x="47" y="34"/>
                      <a:pt x="48" y="33"/>
                      <a:pt x="48" y="33"/>
                    </a:cubicBezTo>
                    <a:cubicBezTo>
                      <a:pt x="41" y="28"/>
                      <a:pt x="41" y="28"/>
                      <a:pt x="41" y="28"/>
                    </a:cubicBezTo>
                    <a:moveTo>
                      <a:pt x="57" y="28"/>
                    </a:moveTo>
                    <a:cubicBezTo>
                      <a:pt x="55" y="30"/>
                      <a:pt x="54" y="32"/>
                      <a:pt x="53" y="35"/>
                    </a:cubicBezTo>
                    <a:cubicBezTo>
                      <a:pt x="54" y="36"/>
                      <a:pt x="55" y="36"/>
                      <a:pt x="57" y="37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0" y="29"/>
                      <a:pt x="58" y="29"/>
                      <a:pt x="57" y="28"/>
                    </a:cubicBezTo>
                    <a:moveTo>
                      <a:pt x="58" y="25"/>
                    </a:move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7"/>
                      <a:pt x="57" y="27"/>
                      <a:pt x="57" y="28"/>
                    </a:cubicBezTo>
                    <a:cubicBezTo>
                      <a:pt x="58" y="29"/>
                      <a:pt x="60" y="29"/>
                      <a:pt x="61" y="30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1" y="27"/>
                      <a:pt x="60" y="26"/>
                      <a:pt x="58" y="25"/>
                    </a:cubicBezTo>
                    <a:moveTo>
                      <a:pt x="59" y="23"/>
                    </a:moveTo>
                    <a:cubicBezTo>
                      <a:pt x="59" y="24"/>
                      <a:pt x="59" y="24"/>
                      <a:pt x="59" y="25"/>
                    </a:cubicBezTo>
                    <a:cubicBezTo>
                      <a:pt x="60" y="26"/>
                      <a:pt x="62" y="27"/>
                      <a:pt x="63" y="27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2" y="25"/>
                    </a:cubicBezTo>
                    <a:cubicBezTo>
                      <a:pt x="59" y="23"/>
                      <a:pt x="59" y="23"/>
                      <a:pt x="59" y="23"/>
                    </a:cubicBezTo>
                    <a:moveTo>
                      <a:pt x="60" y="22"/>
                    </a:moveTo>
                    <a:cubicBezTo>
                      <a:pt x="60" y="22"/>
                      <a:pt x="60" y="23"/>
                      <a:pt x="60" y="23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0" y="22"/>
                      <a:pt x="60" y="22"/>
                      <a:pt x="60" y="22"/>
                    </a:cubicBezTo>
                    <a:moveTo>
                      <a:pt x="45" y="21"/>
                    </a:moveTo>
                    <a:cubicBezTo>
                      <a:pt x="44" y="23"/>
                      <a:pt x="42" y="26"/>
                      <a:pt x="41" y="28"/>
                    </a:cubicBezTo>
                    <a:cubicBezTo>
                      <a:pt x="44" y="29"/>
                      <a:pt x="46" y="31"/>
                      <a:pt x="49" y="32"/>
                    </a:cubicBezTo>
                    <a:cubicBezTo>
                      <a:pt x="50" y="30"/>
                      <a:pt x="51" y="28"/>
                      <a:pt x="53" y="25"/>
                    </a:cubicBezTo>
                    <a:cubicBezTo>
                      <a:pt x="52" y="25"/>
                      <a:pt x="51" y="24"/>
                      <a:pt x="50" y="24"/>
                    </a:cubicBezTo>
                    <a:cubicBezTo>
                      <a:pt x="48" y="23"/>
                      <a:pt x="46" y="22"/>
                      <a:pt x="45" y="21"/>
                    </a:cubicBezTo>
                    <a:moveTo>
                      <a:pt x="61" y="20"/>
                    </a:moveTo>
                    <a:cubicBezTo>
                      <a:pt x="61" y="20"/>
                      <a:pt x="61" y="21"/>
                      <a:pt x="60" y="22"/>
                    </a:cubicBezTo>
                    <a:cubicBezTo>
                      <a:pt x="62" y="23"/>
                      <a:pt x="63" y="23"/>
                      <a:pt x="65" y="24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4" y="22"/>
                      <a:pt x="63" y="21"/>
                      <a:pt x="61" y="20"/>
                    </a:cubicBezTo>
                    <a:moveTo>
                      <a:pt x="52" y="18"/>
                    </a:moveTo>
                    <a:cubicBezTo>
                      <a:pt x="51" y="19"/>
                      <a:pt x="51" y="20"/>
                      <a:pt x="51" y="20"/>
                    </a:cubicBezTo>
                    <a:cubicBezTo>
                      <a:pt x="52" y="21"/>
                      <a:pt x="53" y="22"/>
                      <a:pt x="55" y="22"/>
                    </a:cubicBezTo>
                    <a:cubicBezTo>
                      <a:pt x="55" y="22"/>
                      <a:pt x="55" y="21"/>
                      <a:pt x="56" y="21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8"/>
                      <a:pt x="52" y="18"/>
                      <a:pt x="52" y="18"/>
                    </a:cubicBezTo>
                    <a:moveTo>
                      <a:pt x="62" y="18"/>
                    </a:moveTo>
                    <a:cubicBezTo>
                      <a:pt x="62" y="19"/>
                      <a:pt x="62" y="19"/>
                      <a:pt x="61" y="19"/>
                    </a:cubicBezTo>
                    <a:cubicBezTo>
                      <a:pt x="63" y="20"/>
                      <a:pt x="64" y="21"/>
                      <a:pt x="66" y="22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5" y="20"/>
                      <a:pt x="64" y="19"/>
                      <a:pt x="62" y="18"/>
                    </a:cubicBezTo>
                    <a:moveTo>
                      <a:pt x="46" y="18"/>
                    </a:moveTo>
                    <a:cubicBezTo>
                      <a:pt x="45" y="19"/>
                      <a:pt x="45" y="20"/>
                      <a:pt x="45" y="21"/>
                    </a:cubicBezTo>
                    <a:cubicBezTo>
                      <a:pt x="46" y="22"/>
                      <a:pt x="48" y="23"/>
                      <a:pt x="50" y="24"/>
                    </a:cubicBezTo>
                    <a:cubicBezTo>
                      <a:pt x="51" y="24"/>
                      <a:pt x="52" y="25"/>
                      <a:pt x="53" y="25"/>
                    </a:cubicBezTo>
                    <a:cubicBezTo>
                      <a:pt x="53" y="25"/>
                      <a:pt x="54" y="24"/>
                      <a:pt x="54" y="23"/>
                    </a:cubicBezTo>
                    <a:cubicBezTo>
                      <a:pt x="53" y="22"/>
                      <a:pt x="52" y="22"/>
                      <a:pt x="51" y="21"/>
                    </a:cubicBezTo>
                    <a:cubicBezTo>
                      <a:pt x="50" y="22"/>
                      <a:pt x="50" y="22"/>
                      <a:pt x="49" y="23"/>
                    </a:cubicBezTo>
                    <a:cubicBezTo>
                      <a:pt x="50" y="22"/>
                      <a:pt x="50" y="21"/>
                      <a:pt x="50" y="21"/>
                    </a:cubicBezTo>
                    <a:cubicBezTo>
                      <a:pt x="49" y="20"/>
                      <a:pt x="47" y="19"/>
                      <a:pt x="46" y="18"/>
                    </a:cubicBezTo>
                    <a:moveTo>
                      <a:pt x="53" y="18"/>
                    </a:moveTo>
                    <a:cubicBezTo>
                      <a:pt x="53" y="18"/>
                      <a:pt x="52" y="18"/>
                      <a:pt x="52" y="18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3" y="18"/>
                      <a:pt x="53" y="18"/>
                      <a:pt x="53" y="18"/>
                    </a:cubicBezTo>
                    <a:moveTo>
                      <a:pt x="52" y="17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7"/>
                      <a:pt x="52" y="17"/>
                      <a:pt x="52" y="17"/>
                    </a:cubicBezTo>
                    <a:moveTo>
                      <a:pt x="63" y="16"/>
                    </a:move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7"/>
                      <a:pt x="62" y="18"/>
                    </a:cubicBezTo>
                    <a:cubicBezTo>
                      <a:pt x="64" y="18"/>
                      <a:pt x="66" y="19"/>
                      <a:pt x="67" y="20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6" y="18"/>
                      <a:pt x="65" y="17"/>
                      <a:pt x="63" y="16"/>
                    </a:cubicBezTo>
                    <a:moveTo>
                      <a:pt x="47" y="15"/>
                    </a:moveTo>
                    <a:cubicBezTo>
                      <a:pt x="47" y="16"/>
                      <a:pt x="46" y="17"/>
                      <a:pt x="46" y="18"/>
                    </a:cubicBezTo>
                    <a:cubicBezTo>
                      <a:pt x="48" y="18"/>
                      <a:pt x="49" y="19"/>
                      <a:pt x="51" y="20"/>
                    </a:cubicBezTo>
                    <a:cubicBezTo>
                      <a:pt x="51" y="19"/>
                      <a:pt x="51" y="19"/>
                      <a:pt x="52" y="18"/>
                    </a:cubicBezTo>
                    <a:cubicBezTo>
                      <a:pt x="47" y="15"/>
                      <a:pt x="47" y="15"/>
                      <a:pt x="47" y="15"/>
                    </a:cubicBezTo>
                    <a:moveTo>
                      <a:pt x="54" y="15"/>
                    </a:move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5" y="19"/>
                      <a:pt x="57" y="19"/>
                    </a:cubicBezTo>
                    <a:cubicBezTo>
                      <a:pt x="57" y="19"/>
                      <a:pt x="57" y="18"/>
                      <a:pt x="58" y="17"/>
                    </a:cubicBezTo>
                    <a:cubicBezTo>
                      <a:pt x="57" y="17"/>
                      <a:pt x="55" y="16"/>
                      <a:pt x="54" y="15"/>
                    </a:cubicBezTo>
                    <a:moveTo>
                      <a:pt x="64" y="15"/>
                    </a:moveTo>
                    <a:cubicBezTo>
                      <a:pt x="63" y="16"/>
                      <a:pt x="63" y="16"/>
                      <a:pt x="63" y="16"/>
                    </a:cubicBezTo>
                    <a:cubicBezTo>
                      <a:pt x="65" y="17"/>
                      <a:pt x="67" y="18"/>
                      <a:pt x="68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7" y="17"/>
                      <a:pt x="65" y="16"/>
                      <a:pt x="64" y="15"/>
                    </a:cubicBezTo>
                    <a:moveTo>
                      <a:pt x="47" y="14"/>
                    </a:moveTo>
                    <a:cubicBezTo>
                      <a:pt x="47" y="15"/>
                      <a:pt x="47" y="15"/>
                      <a:pt x="47" y="15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7"/>
                      <a:pt x="52" y="17"/>
                    </a:cubicBezTo>
                    <a:cubicBezTo>
                      <a:pt x="47" y="14"/>
                      <a:pt x="47" y="14"/>
                      <a:pt x="47" y="14"/>
                    </a:cubicBezTo>
                    <a:moveTo>
                      <a:pt x="55" y="14"/>
                    </a:move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7" y="16"/>
                      <a:pt x="58" y="17"/>
                    </a:cubicBezTo>
                    <a:cubicBezTo>
                      <a:pt x="58" y="17"/>
                      <a:pt x="58" y="17"/>
                      <a:pt x="58" y="16"/>
                    </a:cubicBezTo>
                    <a:cubicBezTo>
                      <a:pt x="57" y="16"/>
                      <a:pt x="56" y="15"/>
                      <a:pt x="55" y="14"/>
                    </a:cubicBezTo>
                    <a:moveTo>
                      <a:pt x="56" y="12"/>
                    </a:moveTo>
                    <a:cubicBezTo>
                      <a:pt x="55" y="13"/>
                      <a:pt x="55" y="13"/>
                      <a:pt x="55" y="13"/>
                    </a:cubicBezTo>
                    <a:cubicBezTo>
                      <a:pt x="57" y="14"/>
                      <a:pt x="58" y="15"/>
                      <a:pt x="59" y="16"/>
                    </a:cubicBezTo>
                    <a:cubicBezTo>
                      <a:pt x="59" y="15"/>
                      <a:pt x="60" y="15"/>
                      <a:pt x="60" y="14"/>
                    </a:cubicBezTo>
                    <a:cubicBezTo>
                      <a:pt x="59" y="13"/>
                      <a:pt x="57" y="13"/>
                      <a:pt x="56" y="12"/>
                    </a:cubicBezTo>
                    <a:moveTo>
                      <a:pt x="66" y="12"/>
                    </a:moveTo>
                    <a:cubicBezTo>
                      <a:pt x="64" y="15"/>
                      <a:pt x="64" y="15"/>
                      <a:pt x="64" y="15"/>
                    </a:cubicBezTo>
                    <a:cubicBezTo>
                      <a:pt x="65" y="16"/>
                      <a:pt x="67" y="17"/>
                      <a:pt x="69" y="18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69" y="14"/>
                      <a:pt x="67" y="13"/>
                      <a:pt x="66" y="12"/>
                    </a:cubicBezTo>
                    <a:moveTo>
                      <a:pt x="49" y="12"/>
                    </a:moveTo>
                    <a:cubicBezTo>
                      <a:pt x="48" y="12"/>
                      <a:pt x="48" y="13"/>
                      <a:pt x="48" y="14"/>
                    </a:cubicBezTo>
                    <a:cubicBezTo>
                      <a:pt x="49" y="15"/>
                      <a:pt x="51" y="16"/>
                      <a:pt x="52" y="17"/>
                    </a:cubicBezTo>
                    <a:cubicBezTo>
                      <a:pt x="53" y="16"/>
                      <a:pt x="53" y="15"/>
                      <a:pt x="53" y="15"/>
                    </a:cubicBezTo>
                    <a:cubicBezTo>
                      <a:pt x="53" y="15"/>
                      <a:pt x="53" y="16"/>
                      <a:pt x="52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6"/>
                      <a:pt x="53" y="15"/>
                      <a:pt x="54" y="15"/>
                    </a:cubicBezTo>
                    <a:cubicBezTo>
                      <a:pt x="52" y="14"/>
                      <a:pt x="50" y="13"/>
                      <a:pt x="49" y="12"/>
                    </a:cubicBezTo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8" y="12"/>
                      <a:pt x="59" y="13"/>
                      <a:pt x="60" y="14"/>
                    </a:cubicBezTo>
                    <a:cubicBezTo>
                      <a:pt x="60" y="13"/>
                      <a:pt x="60" y="13"/>
                      <a:pt x="61" y="13"/>
                    </a:cubicBezTo>
                    <a:cubicBezTo>
                      <a:pt x="59" y="12"/>
                      <a:pt x="58" y="12"/>
                      <a:pt x="57" y="11"/>
                    </a:cubicBezTo>
                    <a:moveTo>
                      <a:pt x="49" y="11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2"/>
                      <a:pt x="52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2" y="13"/>
                      <a:pt x="51" y="12"/>
                      <a:pt x="49" y="11"/>
                    </a:cubicBezTo>
                    <a:moveTo>
                      <a:pt x="67" y="9"/>
                    </a:moveTo>
                    <a:cubicBezTo>
                      <a:pt x="67" y="9"/>
                      <a:pt x="67" y="9"/>
                      <a:pt x="67" y="9"/>
                    </a:cubicBezTo>
                    <a:cubicBezTo>
                      <a:pt x="69" y="10"/>
                      <a:pt x="70" y="12"/>
                      <a:pt x="72" y="13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1" y="11"/>
                      <a:pt x="69" y="10"/>
                      <a:pt x="67" y="9"/>
                    </a:cubicBezTo>
                    <a:moveTo>
                      <a:pt x="50" y="8"/>
                    </a:moveTo>
                    <a:cubicBezTo>
                      <a:pt x="50" y="9"/>
                      <a:pt x="49" y="10"/>
                      <a:pt x="49" y="10"/>
                    </a:cubicBezTo>
                    <a:cubicBezTo>
                      <a:pt x="51" y="11"/>
                      <a:pt x="53" y="12"/>
                      <a:pt x="54" y="13"/>
                    </a:cubicBezTo>
                    <a:cubicBezTo>
                      <a:pt x="55" y="12"/>
                      <a:pt x="55" y="12"/>
                      <a:pt x="55" y="11"/>
                    </a:cubicBezTo>
                    <a:cubicBezTo>
                      <a:pt x="53" y="10"/>
                      <a:pt x="52" y="9"/>
                      <a:pt x="50" y="8"/>
                    </a:cubicBezTo>
                    <a:moveTo>
                      <a:pt x="59" y="7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8" y="12"/>
                      <a:pt x="59" y="12"/>
                      <a:pt x="61" y="13"/>
                    </a:cubicBezTo>
                    <a:cubicBezTo>
                      <a:pt x="61" y="12"/>
                      <a:pt x="62" y="11"/>
                      <a:pt x="63" y="10"/>
                    </a:cubicBezTo>
                    <a:cubicBezTo>
                      <a:pt x="61" y="9"/>
                      <a:pt x="60" y="8"/>
                      <a:pt x="59" y="7"/>
                    </a:cubicBezTo>
                    <a:moveTo>
                      <a:pt x="50" y="7"/>
                    </a:moveTo>
                    <a:cubicBezTo>
                      <a:pt x="50" y="7"/>
                      <a:pt x="50" y="7"/>
                      <a:pt x="50" y="8"/>
                    </a:cubicBezTo>
                    <a:cubicBezTo>
                      <a:pt x="52" y="9"/>
                      <a:pt x="54" y="10"/>
                      <a:pt x="55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4" y="9"/>
                      <a:pt x="52" y="8"/>
                      <a:pt x="50" y="7"/>
                    </a:cubicBezTo>
                    <a:moveTo>
                      <a:pt x="61" y="5"/>
                    </a:moveTo>
                    <a:cubicBezTo>
                      <a:pt x="61" y="5"/>
                      <a:pt x="61" y="5"/>
                      <a:pt x="61" y="5"/>
                    </a:cubicBezTo>
                    <a:cubicBezTo>
                      <a:pt x="62" y="6"/>
                      <a:pt x="63" y="7"/>
                      <a:pt x="64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3" y="6"/>
                      <a:pt x="62" y="6"/>
                      <a:pt x="61" y="5"/>
                    </a:cubicBezTo>
                    <a:moveTo>
                      <a:pt x="52" y="3"/>
                    </a:moveTo>
                    <a:cubicBezTo>
                      <a:pt x="52" y="3"/>
                      <a:pt x="52" y="4"/>
                      <a:pt x="52" y="4"/>
                    </a:cubicBezTo>
                    <a:cubicBezTo>
                      <a:pt x="51" y="5"/>
                      <a:pt x="51" y="6"/>
                      <a:pt x="50" y="7"/>
                    </a:cubicBezTo>
                    <a:cubicBezTo>
                      <a:pt x="52" y="8"/>
                      <a:pt x="54" y="9"/>
                      <a:pt x="56" y="10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5"/>
                      <a:pt x="54" y="4"/>
                      <a:pt x="52" y="3"/>
                    </a:cubicBezTo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5" y="1"/>
                      <a:pt x="57" y="2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5" y="1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7" name="Freeform 10361"/>
              <p:cNvSpPr>
                <a:spLocks noEditPoints="1"/>
              </p:cNvSpPr>
              <p:nvPr/>
            </p:nvSpPr>
            <p:spPr bwMode="auto">
              <a:xfrm>
                <a:off x="-699" y="3254"/>
                <a:ext cx="38" cy="31"/>
              </a:xfrm>
              <a:custGeom>
                <a:avLst/>
                <a:gdLst>
                  <a:gd name="T0" fmla="*/ 8 w 16"/>
                  <a:gd name="T1" fmla="*/ 8 h 13"/>
                  <a:gd name="T2" fmla="*/ 8 w 16"/>
                  <a:gd name="T3" fmla="*/ 9 h 13"/>
                  <a:gd name="T4" fmla="*/ 14 w 16"/>
                  <a:gd name="T5" fmla="*/ 13 h 13"/>
                  <a:gd name="T6" fmla="*/ 14 w 16"/>
                  <a:gd name="T7" fmla="*/ 12 h 13"/>
                  <a:gd name="T8" fmla="*/ 8 w 16"/>
                  <a:gd name="T9" fmla="*/ 8 h 13"/>
                  <a:gd name="T10" fmla="*/ 6 w 16"/>
                  <a:gd name="T11" fmla="*/ 7 h 13"/>
                  <a:gd name="T12" fmla="*/ 5 w 16"/>
                  <a:gd name="T13" fmla="*/ 8 h 13"/>
                  <a:gd name="T14" fmla="*/ 6 w 16"/>
                  <a:gd name="T15" fmla="*/ 8 h 13"/>
                  <a:gd name="T16" fmla="*/ 6 w 16"/>
                  <a:gd name="T17" fmla="*/ 7 h 13"/>
                  <a:gd name="T18" fmla="*/ 6 w 16"/>
                  <a:gd name="T19" fmla="*/ 7 h 13"/>
                  <a:gd name="T20" fmla="*/ 10 w 16"/>
                  <a:gd name="T21" fmla="*/ 5 h 13"/>
                  <a:gd name="T22" fmla="*/ 10 w 16"/>
                  <a:gd name="T23" fmla="*/ 6 h 13"/>
                  <a:gd name="T24" fmla="*/ 16 w 16"/>
                  <a:gd name="T25" fmla="*/ 9 h 13"/>
                  <a:gd name="T26" fmla="*/ 16 w 16"/>
                  <a:gd name="T27" fmla="*/ 8 h 13"/>
                  <a:gd name="T28" fmla="*/ 10 w 16"/>
                  <a:gd name="T29" fmla="*/ 5 h 13"/>
                  <a:gd name="T30" fmla="*/ 11 w 16"/>
                  <a:gd name="T31" fmla="*/ 5 h 13"/>
                  <a:gd name="T32" fmla="*/ 10 w 16"/>
                  <a:gd name="T33" fmla="*/ 5 h 13"/>
                  <a:gd name="T34" fmla="*/ 14 w 16"/>
                  <a:gd name="T35" fmla="*/ 7 h 13"/>
                  <a:gd name="T36" fmla="*/ 16 w 16"/>
                  <a:gd name="T37" fmla="*/ 8 h 13"/>
                  <a:gd name="T38" fmla="*/ 16 w 16"/>
                  <a:gd name="T39" fmla="*/ 8 h 13"/>
                  <a:gd name="T40" fmla="*/ 11 w 16"/>
                  <a:gd name="T41" fmla="*/ 5 h 13"/>
                  <a:gd name="T42" fmla="*/ 7 w 16"/>
                  <a:gd name="T43" fmla="*/ 4 h 13"/>
                  <a:gd name="T44" fmla="*/ 7 w 16"/>
                  <a:gd name="T45" fmla="*/ 4 h 13"/>
                  <a:gd name="T46" fmla="*/ 7 w 16"/>
                  <a:gd name="T47" fmla="*/ 4 h 13"/>
                  <a:gd name="T48" fmla="*/ 7 w 16"/>
                  <a:gd name="T49" fmla="*/ 4 h 13"/>
                  <a:gd name="T50" fmla="*/ 7 w 16"/>
                  <a:gd name="T51" fmla="*/ 4 h 13"/>
                  <a:gd name="T52" fmla="*/ 0 w 16"/>
                  <a:gd name="T53" fmla="*/ 3 h 13"/>
                  <a:gd name="T54" fmla="*/ 0 w 16"/>
                  <a:gd name="T55" fmla="*/ 4 h 13"/>
                  <a:gd name="T56" fmla="*/ 1 w 16"/>
                  <a:gd name="T57" fmla="*/ 5 h 13"/>
                  <a:gd name="T58" fmla="*/ 2 w 16"/>
                  <a:gd name="T59" fmla="*/ 5 h 13"/>
                  <a:gd name="T60" fmla="*/ 0 w 16"/>
                  <a:gd name="T61" fmla="*/ 4 h 13"/>
                  <a:gd name="T62" fmla="*/ 0 w 16"/>
                  <a:gd name="T63" fmla="*/ 4 h 13"/>
                  <a:gd name="T64" fmla="*/ 5 w 16"/>
                  <a:gd name="T65" fmla="*/ 8 h 13"/>
                  <a:gd name="T66" fmla="*/ 5 w 16"/>
                  <a:gd name="T67" fmla="*/ 6 h 13"/>
                  <a:gd name="T68" fmla="*/ 0 w 16"/>
                  <a:gd name="T69" fmla="*/ 3 h 13"/>
                  <a:gd name="T70" fmla="*/ 8 w 16"/>
                  <a:gd name="T71" fmla="*/ 3 h 13"/>
                  <a:gd name="T72" fmla="*/ 8 w 16"/>
                  <a:gd name="T73" fmla="*/ 3 h 13"/>
                  <a:gd name="T74" fmla="*/ 8 w 16"/>
                  <a:gd name="T75" fmla="*/ 3 h 13"/>
                  <a:gd name="T76" fmla="*/ 8 w 16"/>
                  <a:gd name="T77" fmla="*/ 3 h 13"/>
                  <a:gd name="T78" fmla="*/ 8 w 16"/>
                  <a:gd name="T79" fmla="*/ 3 h 13"/>
                  <a:gd name="T80" fmla="*/ 2 w 16"/>
                  <a:gd name="T81" fmla="*/ 1 h 13"/>
                  <a:gd name="T82" fmla="*/ 2 w 16"/>
                  <a:gd name="T83" fmla="*/ 1 h 13"/>
                  <a:gd name="T84" fmla="*/ 6 w 16"/>
                  <a:gd name="T85" fmla="*/ 3 h 13"/>
                  <a:gd name="T86" fmla="*/ 6 w 16"/>
                  <a:gd name="T87" fmla="*/ 4 h 13"/>
                  <a:gd name="T88" fmla="*/ 7 w 16"/>
                  <a:gd name="T89" fmla="*/ 3 h 13"/>
                  <a:gd name="T90" fmla="*/ 2 w 16"/>
                  <a:gd name="T91" fmla="*/ 1 h 13"/>
                  <a:gd name="T92" fmla="*/ 2 w 16"/>
                  <a:gd name="T93" fmla="*/ 0 h 13"/>
                  <a:gd name="T94" fmla="*/ 2 w 16"/>
                  <a:gd name="T95" fmla="*/ 0 h 13"/>
                  <a:gd name="T96" fmla="*/ 7 w 16"/>
                  <a:gd name="T97" fmla="*/ 3 h 13"/>
                  <a:gd name="T98" fmla="*/ 7 w 16"/>
                  <a:gd name="T99" fmla="*/ 3 h 13"/>
                  <a:gd name="T100" fmla="*/ 2 w 16"/>
                  <a:gd name="T10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" h="13">
                    <a:moveTo>
                      <a:pt x="8" y="8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0" y="11"/>
                      <a:pt x="12" y="12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2" y="11"/>
                      <a:pt x="10" y="10"/>
                      <a:pt x="8" y="8"/>
                    </a:cubicBezTo>
                    <a:moveTo>
                      <a:pt x="6" y="7"/>
                    </a:moveTo>
                    <a:cubicBezTo>
                      <a:pt x="6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10" y="5"/>
                    </a:moveTo>
                    <a:cubicBezTo>
                      <a:pt x="10" y="5"/>
                      <a:pt x="10" y="5"/>
                      <a:pt x="10" y="6"/>
                    </a:cubicBezTo>
                    <a:cubicBezTo>
                      <a:pt x="12" y="7"/>
                      <a:pt x="14" y="8"/>
                      <a:pt x="16" y="9"/>
                    </a:cubicBezTo>
                    <a:cubicBezTo>
                      <a:pt x="16" y="9"/>
                      <a:pt x="16" y="9"/>
                      <a:pt x="16" y="8"/>
                    </a:cubicBezTo>
                    <a:cubicBezTo>
                      <a:pt x="14" y="7"/>
                      <a:pt x="12" y="6"/>
                      <a:pt x="10" y="5"/>
                    </a:cubicBezTo>
                    <a:moveTo>
                      <a:pt x="11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2" y="6"/>
                      <a:pt x="13" y="6"/>
                      <a:pt x="14" y="7"/>
                    </a:cubicBezTo>
                    <a:cubicBezTo>
                      <a:pt x="15" y="7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7"/>
                      <a:pt x="12" y="6"/>
                      <a:pt x="11" y="5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5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3" y="5"/>
                      <a:pt x="2" y="4"/>
                      <a:pt x="0" y="3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5" y="2"/>
                      <a:pt x="3" y="2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5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8" name="Freeform 10362"/>
              <p:cNvSpPr>
                <a:spLocks noEditPoints="1"/>
              </p:cNvSpPr>
              <p:nvPr/>
            </p:nvSpPr>
            <p:spPr bwMode="auto">
              <a:xfrm>
                <a:off x="-699" y="3254"/>
                <a:ext cx="38" cy="19"/>
              </a:xfrm>
              <a:custGeom>
                <a:avLst/>
                <a:gdLst>
                  <a:gd name="T0" fmla="*/ 10 w 16"/>
                  <a:gd name="T1" fmla="*/ 5 h 8"/>
                  <a:gd name="T2" fmla="*/ 10 w 16"/>
                  <a:gd name="T3" fmla="*/ 5 h 8"/>
                  <a:gd name="T4" fmla="*/ 16 w 16"/>
                  <a:gd name="T5" fmla="*/ 8 h 8"/>
                  <a:gd name="T6" fmla="*/ 16 w 16"/>
                  <a:gd name="T7" fmla="*/ 8 h 8"/>
                  <a:gd name="T8" fmla="*/ 14 w 16"/>
                  <a:gd name="T9" fmla="*/ 7 h 8"/>
                  <a:gd name="T10" fmla="*/ 10 w 16"/>
                  <a:gd name="T11" fmla="*/ 5 h 8"/>
                  <a:gd name="T12" fmla="*/ 0 w 16"/>
                  <a:gd name="T13" fmla="*/ 4 h 8"/>
                  <a:gd name="T14" fmla="*/ 0 w 16"/>
                  <a:gd name="T15" fmla="*/ 4 h 8"/>
                  <a:gd name="T16" fmla="*/ 2 w 16"/>
                  <a:gd name="T17" fmla="*/ 5 h 8"/>
                  <a:gd name="T18" fmla="*/ 1 w 16"/>
                  <a:gd name="T19" fmla="*/ 5 h 8"/>
                  <a:gd name="T20" fmla="*/ 0 w 16"/>
                  <a:gd name="T21" fmla="*/ 4 h 8"/>
                  <a:gd name="T22" fmla="*/ 8 w 16"/>
                  <a:gd name="T23" fmla="*/ 3 h 8"/>
                  <a:gd name="T24" fmla="*/ 7 w 16"/>
                  <a:gd name="T25" fmla="*/ 4 h 8"/>
                  <a:gd name="T26" fmla="*/ 7 w 16"/>
                  <a:gd name="T27" fmla="*/ 4 h 8"/>
                  <a:gd name="T28" fmla="*/ 8 w 16"/>
                  <a:gd name="T29" fmla="*/ 3 h 8"/>
                  <a:gd name="T30" fmla="*/ 8 w 16"/>
                  <a:gd name="T31" fmla="*/ 3 h 8"/>
                  <a:gd name="T32" fmla="*/ 2 w 16"/>
                  <a:gd name="T33" fmla="*/ 0 h 8"/>
                  <a:gd name="T34" fmla="*/ 2 w 16"/>
                  <a:gd name="T35" fmla="*/ 1 h 8"/>
                  <a:gd name="T36" fmla="*/ 7 w 16"/>
                  <a:gd name="T37" fmla="*/ 3 h 8"/>
                  <a:gd name="T38" fmla="*/ 7 w 16"/>
                  <a:gd name="T39" fmla="*/ 3 h 8"/>
                  <a:gd name="T40" fmla="*/ 2 w 16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8"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2" y="6"/>
                      <a:pt x="14" y="7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7"/>
                      <a:pt x="14" y="7"/>
                    </a:cubicBezTo>
                    <a:cubicBezTo>
                      <a:pt x="13" y="6"/>
                      <a:pt x="12" y="6"/>
                      <a:pt x="1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4"/>
                      <a:pt x="1" y="4"/>
                      <a:pt x="0" y="4"/>
                    </a:cubicBezTo>
                    <a:moveTo>
                      <a:pt x="8" y="3"/>
                    </a:move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5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9" name="Freeform 10363"/>
              <p:cNvSpPr>
                <a:spLocks noEditPoints="1"/>
              </p:cNvSpPr>
              <p:nvPr/>
            </p:nvSpPr>
            <p:spPr bwMode="auto">
              <a:xfrm>
                <a:off x="-682" y="3226"/>
                <a:ext cx="37" cy="26"/>
              </a:xfrm>
              <a:custGeom>
                <a:avLst/>
                <a:gdLst>
                  <a:gd name="T0" fmla="*/ 9 w 16"/>
                  <a:gd name="T1" fmla="*/ 7 h 11"/>
                  <a:gd name="T2" fmla="*/ 9 w 16"/>
                  <a:gd name="T3" fmla="*/ 8 h 11"/>
                  <a:gd name="T4" fmla="*/ 14 w 16"/>
                  <a:gd name="T5" fmla="*/ 11 h 11"/>
                  <a:gd name="T6" fmla="*/ 14 w 16"/>
                  <a:gd name="T7" fmla="*/ 11 h 11"/>
                  <a:gd name="T8" fmla="*/ 9 w 16"/>
                  <a:gd name="T9" fmla="*/ 7 h 11"/>
                  <a:gd name="T10" fmla="*/ 11 w 16"/>
                  <a:gd name="T11" fmla="*/ 7 h 11"/>
                  <a:gd name="T12" fmla="*/ 15 w 16"/>
                  <a:gd name="T13" fmla="*/ 9 h 11"/>
                  <a:gd name="T14" fmla="*/ 15 w 16"/>
                  <a:gd name="T15" fmla="*/ 9 h 11"/>
                  <a:gd name="T16" fmla="*/ 11 w 16"/>
                  <a:gd name="T17" fmla="*/ 7 h 11"/>
                  <a:gd name="T18" fmla="*/ 10 w 16"/>
                  <a:gd name="T19" fmla="*/ 7 h 11"/>
                  <a:gd name="T20" fmla="*/ 9 w 16"/>
                  <a:gd name="T21" fmla="*/ 7 h 11"/>
                  <a:gd name="T22" fmla="*/ 14 w 16"/>
                  <a:gd name="T23" fmla="*/ 10 h 11"/>
                  <a:gd name="T24" fmla="*/ 15 w 16"/>
                  <a:gd name="T25" fmla="*/ 10 h 11"/>
                  <a:gd name="T26" fmla="*/ 10 w 16"/>
                  <a:gd name="T27" fmla="*/ 7 h 11"/>
                  <a:gd name="T28" fmla="*/ 11 w 16"/>
                  <a:gd name="T29" fmla="*/ 5 h 11"/>
                  <a:gd name="T30" fmla="*/ 10 w 16"/>
                  <a:gd name="T31" fmla="*/ 6 h 11"/>
                  <a:gd name="T32" fmla="*/ 15 w 16"/>
                  <a:gd name="T33" fmla="*/ 9 h 11"/>
                  <a:gd name="T34" fmla="*/ 16 w 16"/>
                  <a:gd name="T35" fmla="*/ 8 h 11"/>
                  <a:gd name="T36" fmla="*/ 14 w 16"/>
                  <a:gd name="T37" fmla="*/ 7 h 11"/>
                  <a:gd name="T38" fmla="*/ 11 w 16"/>
                  <a:gd name="T39" fmla="*/ 5 h 11"/>
                  <a:gd name="T40" fmla="*/ 5 w 16"/>
                  <a:gd name="T41" fmla="*/ 5 h 11"/>
                  <a:gd name="T42" fmla="*/ 5 w 16"/>
                  <a:gd name="T43" fmla="*/ 5 h 11"/>
                  <a:gd name="T44" fmla="*/ 5 w 16"/>
                  <a:gd name="T45" fmla="*/ 5 h 11"/>
                  <a:gd name="T46" fmla="*/ 5 w 16"/>
                  <a:gd name="T47" fmla="*/ 5 h 11"/>
                  <a:gd name="T48" fmla="*/ 5 w 16"/>
                  <a:gd name="T49" fmla="*/ 5 h 11"/>
                  <a:gd name="T50" fmla="*/ 6 w 16"/>
                  <a:gd name="T51" fmla="*/ 4 h 11"/>
                  <a:gd name="T52" fmla="*/ 5 w 16"/>
                  <a:gd name="T53" fmla="*/ 5 h 11"/>
                  <a:gd name="T54" fmla="*/ 5 w 16"/>
                  <a:gd name="T55" fmla="*/ 5 h 11"/>
                  <a:gd name="T56" fmla="*/ 6 w 16"/>
                  <a:gd name="T57" fmla="*/ 4 h 11"/>
                  <a:gd name="T58" fmla="*/ 6 w 16"/>
                  <a:gd name="T59" fmla="*/ 4 h 11"/>
                  <a:gd name="T60" fmla="*/ 0 w 16"/>
                  <a:gd name="T61" fmla="*/ 2 h 11"/>
                  <a:gd name="T62" fmla="*/ 0 w 16"/>
                  <a:gd name="T63" fmla="*/ 2 h 11"/>
                  <a:gd name="T64" fmla="*/ 5 w 16"/>
                  <a:gd name="T65" fmla="*/ 5 h 11"/>
                  <a:gd name="T66" fmla="*/ 5 w 16"/>
                  <a:gd name="T67" fmla="*/ 5 h 11"/>
                  <a:gd name="T68" fmla="*/ 0 w 16"/>
                  <a:gd name="T69" fmla="*/ 2 h 11"/>
                  <a:gd name="T70" fmla="*/ 1 w 16"/>
                  <a:gd name="T71" fmla="*/ 1 h 11"/>
                  <a:gd name="T72" fmla="*/ 0 w 16"/>
                  <a:gd name="T73" fmla="*/ 2 h 11"/>
                  <a:gd name="T74" fmla="*/ 5 w 16"/>
                  <a:gd name="T75" fmla="*/ 5 h 11"/>
                  <a:gd name="T76" fmla="*/ 5 w 16"/>
                  <a:gd name="T77" fmla="*/ 4 h 11"/>
                  <a:gd name="T78" fmla="*/ 1 w 16"/>
                  <a:gd name="T79" fmla="*/ 1 h 11"/>
                  <a:gd name="T80" fmla="*/ 1 w 16"/>
                  <a:gd name="T81" fmla="*/ 0 h 11"/>
                  <a:gd name="T82" fmla="*/ 1 w 16"/>
                  <a:gd name="T83" fmla="*/ 0 h 11"/>
                  <a:gd name="T84" fmla="*/ 4 w 16"/>
                  <a:gd name="T85" fmla="*/ 2 h 11"/>
                  <a:gd name="T86" fmla="*/ 6 w 16"/>
                  <a:gd name="T87" fmla="*/ 3 h 11"/>
                  <a:gd name="T88" fmla="*/ 6 w 16"/>
                  <a:gd name="T89" fmla="*/ 3 h 11"/>
                  <a:gd name="T90" fmla="*/ 6 w 16"/>
                  <a:gd name="T91" fmla="*/ 3 h 11"/>
                  <a:gd name="T92" fmla="*/ 6 w 16"/>
                  <a:gd name="T93" fmla="*/ 3 h 11"/>
                  <a:gd name="T94" fmla="*/ 7 w 16"/>
                  <a:gd name="T95" fmla="*/ 3 h 11"/>
                  <a:gd name="T96" fmla="*/ 1 w 16"/>
                  <a:gd name="T9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1">
                    <a:moveTo>
                      <a:pt x="9" y="7"/>
                    </a:moveTo>
                    <a:cubicBezTo>
                      <a:pt x="9" y="7"/>
                      <a:pt x="9" y="7"/>
                      <a:pt x="9" y="8"/>
                    </a:cubicBezTo>
                    <a:cubicBezTo>
                      <a:pt x="11" y="9"/>
                      <a:pt x="12" y="10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0"/>
                      <a:pt x="11" y="8"/>
                      <a:pt x="9" y="7"/>
                    </a:cubicBezTo>
                    <a:moveTo>
                      <a:pt x="11" y="7"/>
                    </a:moveTo>
                    <a:cubicBezTo>
                      <a:pt x="12" y="7"/>
                      <a:pt x="13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10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1" y="8"/>
                      <a:pt x="13" y="9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9"/>
                      <a:pt x="11" y="8"/>
                      <a:pt x="10" y="7"/>
                    </a:cubicBezTo>
                    <a:moveTo>
                      <a:pt x="11" y="5"/>
                    </a:moveTo>
                    <a:cubicBezTo>
                      <a:pt x="10" y="5"/>
                      <a:pt x="10" y="5"/>
                      <a:pt x="10" y="6"/>
                    </a:cubicBezTo>
                    <a:cubicBezTo>
                      <a:pt x="12" y="7"/>
                      <a:pt x="14" y="8"/>
                      <a:pt x="15" y="9"/>
                    </a:cubicBezTo>
                    <a:cubicBezTo>
                      <a:pt x="15" y="8"/>
                      <a:pt x="16" y="8"/>
                      <a:pt x="16" y="8"/>
                    </a:cubicBezTo>
                    <a:cubicBezTo>
                      <a:pt x="15" y="8"/>
                      <a:pt x="15" y="7"/>
                      <a:pt x="14" y="7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6" y="4"/>
                    </a:moveTo>
                    <a:cubicBezTo>
                      <a:pt x="6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3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2" y="3"/>
                      <a:pt x="0" y="2"/>
                    </a:cubicBezTo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3"/>
                      <a:pt x="4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2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0" name="Freeform 10364"/>
              <p:cNvSpPr>
                <a:spLocks noEditPoints="1"/>
              </p:cNvSpPr>
              <p:nvPr/>
            </p:nvSpPr>
            <p:spPr bwMode="auto">
              <a:xfrm>
                <a:off x="-666" y="3193"/>
                <a:ext cx="36" cy="26"/>
              </a:xfrm>
              <a:custGeom>
                <a:avLst/>
                <a:gdLst>
                  <a:gd name="T0" fmla="*/ 11 w 15"/>
                  <a:gd name="T1" fmla="*/ 7 h 11"/>
                  <a:gd name="T2" fmla="*/ 10 w 15"/>
                  <a:gd name="T3" fmla="*/ 8 h 11"/>
                  <a:gd name="T4" fmla="*/ 14 w 15"/>
                  <a:gd name="T5" fmla="*/ 11 h 11"/>
                  <a:gd name="T6" fmla="*/ 15 w 15"/>
                  <a:gd name="T7" fmla="*/ 9 h 11"/>
                  <a:gd name="T8" fmla="*/ 11 w 15"/>
                  <a:gd name="T9" fmla="*/ 7 h 11"/>
                  <a:gd name="T10" fmla="*/ 1 w 15"/>
                  <a:gd name="T11" fmla="*/ 0 h 11"/>
                  <a:gd name="T12" fmla="*/ 0 w 15"/>
                  <a:gd name="T13" fmla="*/ 2 h 11"/>
                  <a:gd name="T14" fmla="*/ 6 w 15"/>
                  <a:gd name="T15" fmla="*/ 6 h 11"/>
                  <a:gd name="T16" fmla="*/ 7 w 15"/>
                  <a:gd name="T17" fmla="*/ 4 h 11"/>
                  <a:gd name="T18" fmla="*/ 1 w 15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">
                    <a:moveTo>
                      <a:pt x="11" y="7"/>
                    </a:moveTo>
                    <a:cubicBezTo>
                      <a:pt x="11" y="7"/>
                      <a:pt x="10" y="8"/>
                      <a:pt x="10" y="8"/>
                    </a:cubicBezTo>
                    <a:cubicBezTo>
                      <a:pt x="12" y="9"/>
                      <a:pt x="13" y="10"/>
                      <a:pt x="14" y="11"/>
                    </a:cubicBezTo>
                    <a:cubicBezTo>
                      <a:pt x="15" y="11"/>
                      <a:pt x="15" y="10"/>
                      <a:pt x="15" y="9"/>
                    </a:cubicBezTo>
                    <a:cubicBezTo>
                      <a:pt x="14" y="8"/>
                      <a:pt x="13" y="8"/>
                      <a:pt x="11" y="7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3"/>
                      <a:pt x="4" y="5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1" name="Freeform 10365"/>
              <p:cNvSpPr>
                <a:spLocks noEditPoints="1"/>
              </p:cNvSpPr>
              <p:nvPr/>
            </p:nvSpPr>
            <p:spPr bwMode="auto">
              <a:xfrm>
                <a:off x="-668" y="3191"/>
                <a:ext cx="40" cy="33"/>
              </a:xfrm>
              <a:custGeom>
                <a:avLst/>
                <a:gdLst>
                  <a:gd name="T0" fmla="*/ 10 w 17"/>
                  <a:gd name="T1" fmla="*/ 11 h 14"/>
                  <a:gd name="T2" fmla="*/ 10 w 17"/>
                  <a:gd name="T3" fmla="*/ 11 h 14"/>
                  <a:gd name="T4" fmla="*/ 15 w 17"/>
                  <a:gd name="T5" fmla="*/ 14 h 14"/>
                  <a:gd name="T6" fmla="*/ 15 w 17"/>
                  <a:gd name="T7" fmla="*/ 14 h 14"/>
                  <a:gd name="T8" fmla="*/ 10 w 17"/>
                  <a:gd name="T9" fmla="*/ 11 h 14"/>
                  <a:gd name="T10" fmla="*/ 13 w 17"/>
                  <a:gd name="T11" fmla="*/ 6 h 14"/>
                  <a:gd name="T12" fmla="*/ 13 w 17"/>
                  <a:gd name="T13" fmla="*/ 7 h 14"/>
                  <a:gd name="T14" fmla="*/ 17 w 17"/>
                  <a:gd name="T15" fmla="*/ 9 h 14"/>
                  <a:gd name="T16" fmla="*/ 17 w 17"/>
                  <a:gd name="T17" fmla="*/ 9 h 14"/>
                  <a:gd name="T18" fmla="*/ 13 w 17"/>
                  <a:gd name="T19" fmla="*/ 6 h 14"/>
                  <a:gd name="T20" fmla="*/ 0 w 17"/>
                  <a:gd name="T21" fmla="*/ 5 h 14"/>
                  <a:gd name="T22" fmla="*/ 0 w 17"/>
                  <a:gd name="T23" fmla="*/ 5 h 14"/>
                  <a:gd name="T24" fmla="*/ 6 w 17"/>
                  <a:gd name="T25" fmla="*/ 9 h 14"/>
                  <a:gd name="T26" fmla="*/ 6 w 17"/>
                  <a:gd name="T27" fmla="*/ 9 h 14"/>
                  <a:gd name="T28" fmla="*/ 6 w 17"/>
                  <a:gd name="T29" fmla="*/ 8 h 14"/>
                  <a:gd name="T30" fmla="*/ 2 w 17"/>
                  <a:gd name="T31" fmla="*/ 6 h 14"/>
                  <a:gd name="T32" fmla="*/ 0 w 17"/>
                  <a:gd name="T33" fmla="*/ 5 h 14"/>
                  <a:gd name="T34" fmla="*/ 2 w 17"/>
                  <a:gd name="T35" fmla="*/ 0 h 14"/>
                  <a:gd name="T36" fmla="*/ 2 w 17"/>
                  <a:gd name="T37" fmla="*/ 0 h 14"/>
                  <a:gd name="T38" fmla="*/ 9 w 17"/>
                  <a:gd name="T39" fmla="*/ 4 h 14"/>
                  <a:gd name="T40" fmla="*/ 9 w 17"/>
                  <a:gd name="T41" fmla="*/ 4 h 14"/>
                  <a:gd name="T42" fmla="*/ 2 w 17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4"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2"/>
                      <a:pt x="13" y="13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3" y="13"/>
                      <a:pt x="12" y="12"/>
                      <a:pt x="10" y="11"/>
                    </a:cubicBezTo>
                    <a:moveTo>
                      <a:pt x="13" y="6"/>
                    </a:moveTo>
                    <a:cubicBezTo>
                      <a:pt x="13" y="6"/>
                      <a:pt x="13" y="7"/>
                      <a:pt x="13" y="7"/>
                    </a:cubicBezTo>
                    <a:cubicBezTo>
                      <a:pt x="14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8"/>
                      <a:pt x="14" y="7"/>
                      <a:pt x="13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7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2" y="6"/>
                      <a:pt x="1" y="5"/>
                      <a:pt x="0" y="5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6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2"/>
                      <a:pt x="5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2" name="Freeform 10366"/>
              <p:cNvSpPr>
                <a:spLocks noEditPoints="1"/>
              </p:cNvSpPr>
              <p:nvPr/>
            </p:nvSpPr>
            <p:spPr bwMode="auto">
              <a:xfrm>
                <a:off x="-652" y="3167"/>
                <a:ext cx="38" cy="21"/>
              </a:xfrm>
              <a:custGeom>
                <a:avLst/>
                <a:gdLst>
                  <a:gd name="T0" fmla="*/ 12 w 16"/>
                  <a:gd name="T1" fmla="*/ 7 h 9"/>
                  <a:gd name="T2" fmla="*/ 12 w 16"/>
                  <a:gd name="T3" fmla="*/ 7 h 9"/>
                  <a:gd name="T4" fmla="*/ 16 w 16"/>
                  <a:gd name="T5" fmla="*/ 9 h 9"/>
                  <a:gd name="T6" fmla="*/ 16 w 16"/>
                  <a:gd name="T7" fmla="*/ 9 h 9"/>
                  <a:gd name="T8" fmla="*/ 12 w 16"/>
                  <a:gd name="T9" fmla="*/ 7 h 9"/>
                  <a:gd name="T10" fmla="*/ 0 w 16"/>
                  <a:gd name="T11" fmla="*/ 0 h 9"/>
                  <a:gd name="T12" fmla="*/ 0 w 16"/>
                  <a:gd name="T13" fmla="*/ 0 h 9"/>
                  <a:gd name="T14" fmla="*/ 5 w 16"/>
                  <a:gd name="T15" fmla="*/ 3 h 9"/>
                  <a:gd name="T16" fmla="*/ 8 w 16"/>
                  <a:gd name="T17" fmla="*/ 4 h 9"/>
                  <a:gd name="T18" fmla="*/ 8 w 16"/>
                  <a:gd name="T19" fmla="*/ 4 h 9"/>
                  <a:gd name="T20" fmla="*/ 5 w 16"/>
                  <a:gd name="T21" fmla="*/ 3 h 9"/>
                  <a:gd name="T22" fmla="*/ 0 w 16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5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3" y="8"/>
                      <a:pt x="12" y="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5" y="3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3" name="Freeform 10367"/>
              <p:cNvSpPr>
                <a:spLocks noEditPoints="1"/>
              </p:cNvSpPr>
              <p:nvPr/>
            </p:nvSpPr>
            <p:spPr bwMode="auto">
              <a:xfrm>
                <a:off x="-642" y="3141"/>
                <a:ext cx="42" cy="31"/>
              </a:xfrm>
              <a:custGeom>
                <a:avLst/>
                <a:gdLst>
                  <a:gd name="T0" fmla="*/ 12 w 18"/>
                  <a:gd name="T1" fmla="*/ 9 h 13"/>
                  <a:gd name="T2" fmla="*/ 12 w 18"/>
                  <a:gd name="T3" fmla="*/ 10 h 13"/>
                  <a:gd name="T4" fmla="*/ 17 w 18"/>
                  <a:gd name="T5" fmla="*/ 13 h 13"/>
                  <a:gd name="T6" fmla="*/ 17 w 18"/>
                  <a:gd name="T7" fmla="*/ 12 h 13"/>
                  <a:gd name="T8" fmla="*/ 12 w 18"/>
                  <a:gd name="T9" fmla="*/ 9 h 13"/>
                  <a:gd name="T10" fmla="*/ 13 w 18"/>
                  <a:gd name="T11" fmla="*/ 8 h 13"/>
                  <a:gd name="T12" fmla="*/ 13 w 18"/>
                  <a:gd name="T13" fmla="*/ 8 h 13"/>
                  <a:gd name="T14" fmla="*/ 18 w 18"/>
                  <a:gd name="T15" fmla="*/ 11 h 13"/>
                  <a:gd name="T16" fmla="*/ 18 w 18"/>
                  <a:gd name="T17" fmla="*/ 10 h 13"/>
                  <a:gd name="T18" fmla="*/ 13 w 18"/>
                  <a:gd name="T19" fmla="*/ 8 h 13"/>
                  <a:gd name="T20" fmla="*/ 5 w 18"/>
                  <a:gd name="T21" fmla="*/ 5 h 13"/>
                  <a:gd name="T22" fmla="*/ 5 w 18"/>
                  <a:gd name="T23" fmla="*/ 5 h 13"/>
                  <a:gd name="T24" fmla="*/ 9 w 18"/>
                  <a:gd name="T25" fmla="*/ 7 h 13"/>
                  <a:gd name="T26" fmla="*/ 9 w 18"/>
                  <a:gd name="T27" fmla="*/ 7 h 13"/>
                  <a:gd name="T28" fmla="*/ 5 w 18"/>
                  <a:gd name="T29" fmla="*/ 5 h 13"/>
                  <a:gd name="T30" fmla="*/ 6 w 18"/>
                  <a:gd name="T31" fmla="*/ 3 h 13"/>
                  <a:gd name="T32" fmla="*/ 6 w 18"/>
                  <a:gd name="T33" fmla="*/ 4 h 13"/>
                  <a:gd name="T34" fmla="*/ 9 w 18"/>
                  <a:gd name="T35" fmla="*/ 6 h 13"/>
                  <a:gd name="T36" fmla="*/ 10 w 18"/>
                  <a:gd name="T37" fmla="*/ 6 h 13"/>
                  <a:gd name="T38" fmla="*/ 6 w 18"/>
                  <a:gd name="T39" fmla="*/ 3 h 13"/>
                  <a:gd name="T40" fmla="*/ 0 w 18"/>
                  <a:gd name="T41" fmla="*/ 1 h 13"/>
                  <a:gd name="T42" fmla="*/ 0 w 18"/>
                  <a:gd name="T43" fmla="*/ 2 h 13"/>
                  <a:gd name="T44" fmla="*/ 5 w 18"/>
                  <a:gd name="T45" fmla="*/ 5 h 13"/>
                  <a:gd name="T46" fmla="*/ 5 w 18"/>
                  <a:gd name="T47" fmla="*/ 4 h 13"/>
                  <a:gd name="T48" fmla="*/ 0 w 18"/>
                  <a:gd name="T49" fmla="*/ 1 h 13"/>
                  <a:gd name="T50" fmla="*/ 0 w 18"/>
                  <a:gd name="T51" fmla="*/ 0 h 13"/>
                  <a:gd name="T52" fmla="*/ 0 w 18"/>
                  <a:gd name="T53" fmla="*/ 1 h 13"/>
                  <a:gd name="T54" fmla="*/ 5 w 18"/>
                  <a:gd name="T55" fmla="*/ 4 h 13"/>
                  <a:gd name="T56" fmla="*/ 5 w 18"/>
                  <a:gd name="T57" fmla="*/ 3 h 13"/>
                  <a:gd name="T58" fmla="*/ 0 w 18"/>
                  <a:gd name="T5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13">
                    <a:moveTo>
                      <a:pt x="12" y="9"/>
                    </a:moveTo>
                    <a:cubicBezTo>
                      <a:pt x="12" y="9"/>
                      <a:pt x="12" y="10"/>
                      <a:pt x="12" y="10"/>
                    </a:cubicBezTo>
                    <a:cubicBezTo>
                      <a:pt x="14" y="11"/>
                      <a:pt x="15" y="12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5" y="11"/>
                      <a:pt x="14" y="10"/>
                      <a:pt x="12" y="9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5" y="9"/>
                      <a:pt x="16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5" y="8"/>
                      <a:pt x="13" y="8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6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7" y="6"/>
                      <a:pt x="5" y="5"/>
                    </a:cubicBezTo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8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8" y="4"/>
                      <a:pt x="6" y="3"/>
                    </a:cubicBezTo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3" y="4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4" name="Freeform 10368"/>
              <p:cNvSpPr>
                <a:spLocks noEditPoints="1"/>
              </p:cNvSpPr>
              <p:nvPr/>
            </p:nvSpPr>
            <p:spPr bwMode="auto">
              <a:xfrm>
                <a:off x="-661" y="3160"/>
                <a:ext cx="52" cy="45"/>
              </a:xfrm>
              <a:custGeom>
                <a:avLst/>
                <a:gdLst>
                  <a:gd name="T0" fmla="*/ 12 w 22"/>
                  <a:gd name="T1" fmla="*/ 17 h 19"/>
                  <a:gd name="T2" fmla="*/ 11 w 22"/>
                  <a:gd name="T3" fmla="*/ 17 h 19"/>
                  <a:gd name="T4" fmla="*/ 15 w 22"/>
                  <a:gd name="T5" fmla="*/ 19 h 19"/>
                  <a:gd name="T6" fmla="*/ 16 w 22"/>
                  <a:gd name="T7" fmla="*/ 19 h 19"/>
                  <a:gd name="T8" fmla="*/ 12 w 22"/>
                  <a:gd name="T9" fmla="*/ 17 h 19"/>
                  <a:gd name="T10" fmla="*/ 0 w 22"/>
                  <a:gd name="T11" fmla="*/ 10 h 19"/>
                  <a:gd name="T12" fmla="*/ 0 w 22"/>
                  <a:gd name="T13" fmla="*/ 10 h 19"/>
                  <a:gd name="T14" fmla="*/ 7 w 22"/>
                  <a:gd name="T15" fmla="*/ 15 h 19"/>
                  <a:gd name="T16" fmla="*/ 8 w 22"/>
                  <a:gd name="T17" fmla="*/ 14 h 19"/>
                  <a:gd name="T18" fmla="*/ 0 w 22"/>
                  <a:gd name="T19" fmla="*/ 10 h 19"/>
                  <a:gd name="T20" fmla="*/ 18 w 22"/>
                  <a:gd name="T21" fmla="*/ 7 h 19"/>
                  <a:gd name="T22" fmla="*/ 17 w 22"/>
                  <a:gd name="T23" fmla="*/ 7 h 19"/>
                  <a:gd name="T24" fmla="*/ 22 w 22"/>
                  <a:gd name="T25" fmla="*/ 10 h 19"/>
                  <a:gd name="T26" fmla="*/ 22 w 22"/>
                  <a:gd name="T27" fmla="*/ 9 h 19"/>
                  <a:gd name="T28" fmla="*/ 18 w 22"/>
                  <a:gd name="T29" fmla="*/ 7 h 19"/>
                  <a:gd name="T30" fmla="*/ 10 w 22"/>
                  <a:gd name="T31" fmla="*/ 2 h 19"/>
                  <a:gd name="T32" fmla="*/ 10 w 22"/>
                  <a:gd name="T33" fmla="*/ 3 h 19"/>
                  <a:gd name="T34" fmla="*/ 10 w 22"/>
                  <a:gd name="T35" fmla="*/ 3 h 19"/>
                  <a:gd name="T36" fmla="*/ 13 w 22"/>
                  <a:gd name="T37" fmla="*/ 5 h 19"/>
                  <a:gd name="T38" fmla="*/ 14 w 22"/>
                  <a:gd name="T39" fmla="*/ 4 h 19"/>
                  <a:gd name="T40" fmla="*/ 10 w 22"/>
                  <a:gd name="T41" fmla="*/ 2 h 19"/>
                  <a:gd name="T42" fmla="*/ 5 w 22"/>
                  <a:gd name="T43" fmla="*/ 0 h 19"/>
                  <a:gd name="T44" fmla="*/ 5 w 22"/>
                  <a:gd name="T45" fmla="*/ 0 h 19"/>
                  <a:gd name="T46" fmla="*/ 9 w 22"/>
                  <a:gd name="T47" fmla="*/ 3 h 19"/>
                  <a:gd name="T48" fmla="*/ 10 w 22"/>
                  <a:gd name="T49" fmla="*/ 2 h 19"/>
                  <a:gd name="T50" fmla="*/ 5 w 22"/>
                  <a:gd name="T5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19">
                    <a:moveTo>
                      <a:pt x="12" y="17"/>
                    </a:moveTo>
                    <a:cubicBezTo>
                      <a:pt x="11" y="17"/>
                      <a:pt x="11" y="17"/>
                      <a:pt x="11" y="17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18"/>
                      <a:pt x="13" y="18"/>
                      <a:pt x="12" y="17"/>
                    </a:cubicBezTo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8" y="14"/>
                    </a:cubicBezTo>
                    <a:cubicBezTo>
                      <a:pt x="5" y="13"/>
                      <a:pt x="3" y="11"/>
                      <a:pt x="0" y="10"/>
                    </a:cubicBezTo>
                    <a:moveTo>
                      <a:pt x="18" y="7"/>
                    </a:moveTo>
                    <a:cubicBezTo>
                      <a:pt x="17" y="7"/>
                      <a:pt x="17" y="7"/>
                      <a:pt x="17" y="7"/>
                    </a:cubicBezTo>
                    <a:cubicBezTo>
                      <a:pt x="19" y="8"/>
                      <a:pt x="20" y="9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19" y="8"/>
                      <a:pt x="18" y="7"/>
                    </a:cubicBezTo>
                    <a:moveTo>
                      <a:pt x="10" y="2"/>
                    </a:move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3" y="5"/>
                      <a:pt x="14" y="5"/>
                      <a:pt x="14" y="4"/>
                    </a:cubicBezTo>
                    <a:cubicBezTo>
                      <a:pt x="12" y="4"/>
                      <a:pt x="11" y="3"/>
                      <a:pt x="10" y="2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9" y="3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5" name="Freeform 10369"/>
              <p:cNvSpPr>
                <a:spLocks noEditPoints="1"/>
              </p:cNvSpPr>
              <p:nvPr/>
            </p:nvSpPr>
            <p:spPr bwMode="auto">
              <a:xfrm>
                <a:off x="-647" y="3117"/>
                <a:ext cx="59" cy="59"/>
              </a:xfrm>
              <a:custGeom>
                <a:avLst/>
                <a:gdLst>
                  <a:gd name="T0" fmla="*/ 13 w 25"/>
                  <a:gd name="T1" fmla="*/ 22 h 25"/>
                  <a:gd name="T2" fmla="*/ 18 w 25"/>
                  <a:gd name="T3" fmla="*/ 24 h 25"/>
                  <a:gd name="T4" fmla="*/ 6 w 25"/>
                  <a:gd name="T5" fmla="*/ 17 h 25"/>
                  <a:gd name="T6" fmla="*/ 9 w 25"/>
                  <a:gd name="T7" fmla="*/ 20 h 25"/>
                  <a:gd name="T8" fmla="*/ 6 w 25"/>
                  <a:gd name="T9" fmla="*/ 17 h 25"/>
                  <a:gd name="T10" fmla="*/ 5 w 25"/>
                  <a:gd name="T11" fmla="*/ 17 h 25"/>
                  <a:gd name="T12" fmla="*/ 6 w 25"/>
                  <a:gd name="T13" fmla="*/ 17 h 25"/>
                  <a:gd name="T14" fmla="*/ 16 w 25"/>
                  <a:gd name="T15" fmla="*/ 16 h 25"/>
                  <a:gd name="T16" fmla="*/ 21 w 25"/>
                  <a:gd name="T17" fmla="*/ 19 h 25"/>
                  <a:gd name="T18" fmla="*/ 16 w 25"/>
                  <a:gd name="T19" fmla="*/ 16 h 25"/>
                  <a:gd name="T20" fmla="*/ 17 w 25"/>
                  <a:gd name="T21" fmla="*/ 15 h 25"/>
                  <a:gd name="T22" fmla="*/ 22 w 25"/>
                  <a:gd name="T23" fmla="*/ 18 h 25"/>
                  <a:gd name="T24" fmla="*/ 1 w 25"/>
                  <a:gd name="T25" fmla="*/ 14 h 25"/>
                  <a:gd name="T26" fmla="*/ 5 w 25"/>
                  <a:gd name="T27" fmla="*/ 17 h 25"/>
                  <a:gd name="T28" fmla="*/ 1 w 25"/>
                  <a:gd name="T29" fmla="*/ 14 h 25"/>
                  <a:gd name="T30" fmla="*/ 9 w 25"/>
                  <a:gd name="T31" fmla="*/ 12 h 25"/>
                  <a:gd name="T32" fmla="*/ 13 w 25"/>
                  <a:gd name="T33" fmla="*/ 14 h 25"/>
                  <a:gd name="T34" fmla="*/ 10 w 25"/>
                  <a:gd name="T35" fmla="*/ 11 h 25"/>
                  <a:gd name="T36" fmla="*/ 14 w 25"/>
                  <a:gd name="T37" fmla="*/ 13 h 25"/>
                  <a:gd name="T38" fmla="*/ 10 w 25"/>
                  <a:gd name="T39" fmla="*/ 11 h 25"/>
                  <a:gd name="T40" fmla="*/ 19 w 25"/>
                  <a:gd name="T41" fmla="*/ 12 h 25"/>
                  <a:gd name="T42" fmla="*/ 25 w 25"/>
                  <a:gd name="T43" fmla="*/ 13 h 25"/>
                  <a:gd name="T44" fmla="*/ 20 w 25"/>
                  <a:gd name="T45" fmla="*/ 9 h 25"/>
                  <a:gd name="T46" fmla="*/ 3 w 25"/>
                  <a:gd name="T47" fmla="*/ 8 h 25"/>
                  <a:gd name="T48" fmla="*/ 8 w 25"/>
                  <a:gd name="T49" fmla="*/ 11 h 25"/>
                  <a:gd name="T50" fmla="*/ 3 w 25"/>
                  <a:gd name="T51" fmla="*/ 8 h 25"/>
                  <a:gd name="T52" fmla="*/ 3 w 25"/>
                  <a:gd name="T53" fmla="*/ 7 h 25"/>
                  <a:gd name="T54" fmla="*/ 9 w 25"/>
                  <a:gd name="T55" fmla="*/ 10 h 25"/>
                  <a:gd name="T56" fmla="*/ 14 w 25"/>
                  <a:gd name="T57" fmla="*/ 5 h 25"/>
                  <a:gd name="T58" fmla="*/ 16 w 25"/>
                  <a:gd name="T59" fmla="*/ 10 h 25"/>
                  <a:gd name="T60" fmla="*/ 14 w 25"/>
                  <a:gd name="T61" fmla="*/ 5 h 25"/>
                  <a:gd name="T62" fmla="*/ 5 w 25"/>
                  <a:gd name="T63" fmla="*/ 3 h 25"/>
                  <a:gd name="T64" fmla="*/ 11 w 25"/>
                  <a:gd name="T6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3"/>
                      <a:pt x="15" y="23"/>
                      <a:pt x="13" y="22"/>
                    </a:cubicBezTo>
                    <a:moveTo>
                      <a:pt x="6" y="17"/>
                    </a:moveTo>
                    <a:cubicBezTo>
                      <a:pt x="6" y="17"/>
                      <a:pt x="6" y="18"/>
                      <a:pt x="6" y="18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10" y="19"/>
                    </a:cubicBezTo>
                    <a:cubicBezTo>
                      <a:pt x="8" y="19"/>
                      <a:pt x="7" y="18"/>
                      <a:pt x="6" y="17"/>
                    </a:cubicBezTo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moveTo>
                      <a:pt x="16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18" y="17"/>
                      <a:pt x="19" y="18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8"/>
                      <a:pt x="18" y="17"/>
                      <a:pt x="16" y="16"/>
                    </a:cubicBezTo>
                    <a:moveTo>
                      <a:pt x="17" y="15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20" y="17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0" y="17"/>
                      <a:pt x="18" y="16"/>
                      <a:pt x="17" y="15"/>
                    </a:cubicBezTo>
                    <a:moveTo>
                      <a:pt x="1" y="14"/>
                    </a:moveTo>
                    <a:cubicBezTo>
                      <a:pt x="1" y="14"/>
                      <a:pt x="0" y="14"/>
                      <a:pt x="0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6"/>
                      <a:pt x="2" y="15"/>
                      <a:pt x="1" y="14"/>
                    </a:cubicBezTo>
                    <a:moveTo>
                      <a:pt x="10" y="11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0" y="13"/>
                      <a:pt x="12" y="13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3"/>
                      <a:pt x="11" y="12"/>
                      <a:pt x="10" y="11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2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2"/>
                      <a:pt x="11" y="12"/>
                      <a:pt x="10" y="11"/>
                    </a:cubicBezTo>
                    <a:moveTo>
                      <a:pt x="20" y="9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2" y="14"/>
                      <a:pt x="24" y="15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2"/>
                      <a:pt x="22" y="10"/>
                      <a:pt x="20" y="9"/>
                    </a:cubicBezTo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5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0"/>
                      <a:pt x="5" y="9"/>
                      <a:pt x="3" y="8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7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7" y="9"/>
                      <a:pt x="5" y="8"/>
                      <a:pt x="3" y="7"/>
                    </a:cubicBezTo>
                    <a:moveTo>
                      <a:pt x="14" y="5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4" y="9"/>
                      <a:pt x="16" y="10"/>
                    </a:cubicBezTo>
                    <a:cubicBezTo>
                      <a:pt x="16" y="9"/>
                      <a:pt x="17" y="8"/>
                      <a:pt x="17" y="7"/>
                    </a:cubicBezTo>
                    <a:cubicBezTo>
                      <a:pt x="16" y="7"/>
                      <a:pt x="15" y="6"/>
                      <a:pt x="14" y="5"/>
                    </a:cubicBezTo>
                    <a:moveTo>
                      <a:pt x="6" y="0"/>
                    </a:moveTo>
                    <a:cubicBezTo>
                      <a:pt x="6" y="1"/>
                      <a:pt x="5" y="2"/>
                      <a:pt x="5" y="3"/>
                    </a:cubicBezTo>
                    <a:cubicBezTo>
                      <a:pt x="7" y="4"/>
                      <a:pt x="8" y="5"/>
                      <a:pt x="10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2"/>
                      <a:pt x="8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6" name="Freeform 10370"/>
              <p:cNvSpPr>
                <a:spLocks noEditPoints="1"/>
              </p:cNvSpPr>
              <p:nvPr/>
            </p:nvSpPr>
            <p:spPr bwMode="auto">
              <a:xfrm>
                <a:off x="-647" y="3153"/>
                <a:ext cx="40" cy="26"/>
              </a:xfrm>
              <a:custGeom>
                <a:avLst/>
                <a:gdLst>
                  <a:gd name="T0" fmla="*/ 13 w 17"/>
                  <a:gd name="T1" fmla="*/ 8 h 11"/>
                  <a:gd name="T2" fmla="*/ 12 w 17"/>
                  <a:gd name="T3" fmla="*/ 8 h 11"/>
                  <a:gd name="T4" fmla="*/ 15 w 17"/>
                  <a:gd name="T5" fmla="*/ 10 h 11"/>
                  <a:gd name="T6" fmla="*/ 17 w 17"/>
                  <a:gd name="T7" fmla="*/ 11 h 11"/>
                  <a:gd name="T8" fmla="*/ 17 w 17"/>
                  <a:gd name="T9" fmla="*/ 10 h 11"/>
                  <a:gd name="T10" fmla="*/ 13 w 17"/>
                  <a:gd name="T11" fmla="*/ 8 h 11"/>
                  <a:gd name="T12" fmla="*/ 5 w 17"/>
                  <a:gd name="T13" fmla="*/ 3 h 11"/>
                  <a:gd name="T14" fmla="*/ 5 w 17"/>
                  <a:gd name="T15" fmla="*/ 4 h 11"/>
                  <a:gd name="T16" fmla="*/ 9 w 17"/>
                  <a:gd name="T17" fmla="*/ 6 h 11"/>
                  <a:gd name="T18" fmla="*/ 9 w 17"/>
                  <a:gd name="T19" fmla="*/ 5 h 11"/>
                  <a:gd name="T20" fmla="*/ 5 w 17"/>
                  <a:gd name="T21" fmla="*/ 3 h 11"/>
                  <a:gd name="T22" fmla="*/ 5 w 17"/>
                  <a:gd name="T23" fmla="*/ 3 h 11"/>
                  <a:gd name="T24" fmla="*/ 5 w 17"/>
                  <a:gd name="T25" fmla="*/ 3 h 11"/>
                  <a:gd name="T26" fmla="*/ 5 w 17"/>
                  <a:gd name="T27" fmla="*/ 4 h 11"/>
                  <a:gd name="T28" fmla="*/ 5 w 17"/>
                  <a:gd name="T29" fmla="*/ 3 h 11"/>
                  <a:gd name="T30" fmla="*/ 5 w 17"/>
                  <a:gd name="T31" fmla="*/ 3 h 11"/>
                  <a:gd name="T32" fmla="*/ 0 w 17"/>
                  <a:gd name="T33" fmla="*/ 0 h 11"/>
                  <a:gd name="T34" fmla="*/ 0 w 17"/>
                  <a:gd name="T35" fmla="*/ 0 h 11"/>
                  <a:gd name="T36" fmla="*/ 5 w 17"/>
                  <a:gd name="T37" fmla="*/ 3 h 11"/>
                  <a:gd name="T38" fmla="*/ 5 w 17"/>
                  <a:gd name="T39" fmla="*/ 3 h 11"/>
                  <a:gd name="T40" fmla="*/ 0 w 17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1">
                    <a:moveTo>
                      <a:pt x="13" y="8"/>
                    </a:moveTo>
                    <a:cubicBezTo>
                      <a:pt x="13" y="8"/>
                      <a:pt x="12" y="8"/>
                      <a:pt x="12" y="8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3" y="8"/>
                      <a:pt x="13" y="8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7" name="Freeform 10371"/>
              <p:cNvSpPr>
                <a:spLocks noEditPoints="1"/>
              </p:cNvSpPr>
              <p:nvPr/>
            </p:nvSpPr>
            <p:spPr bwMode="auto">
              <a:xfrm>
                <a:off x="-756" y="3205"/>
                <a:ext cx="121" cy="198"/>
              </a:xfrm>
              <a:custGeom>
                <a:avLst/>
                <a:gdLst>
                  <a:gd name="T0" fmla="*/ 5 w 51"/>
                  <a:gd name="T1" fmla="*/ 74 h 84"/>
                  <a:gd name="T2" fmla="*/ 11 w 51"/>
                  <a:gd name="T3" fmla="*/ 84 h 84"/>
                  <a:gd name="T4" fmla="*/ 9 w 51"/>
                  <a:gd name="T5" fmla="*/ 77 h 84"/>
                  <a:gd name="T6" fmla="*/ 10 w 51"/>
                  <a:gd name="T7" fmla="*/ 75 h 84"/>
                  <a:gd name="T8" fmla="*/ 15 w 51"/>
                  <a:gd name="T9" fmla="*/ 77 h 84"/>
                  <a:gd name="T10" fmla="*/ 0 w 51"/>
                  <a:gd name="T11" fmla="*/ 59 h 84"/>
                  <a:gd name="T12" fmla="*/ 2 w 51"/>
                  <a:gd name="T13" fmla="*/ 58 h 84"/>
                  <a:gd name="T14" fmla="*/ 5 w 51"/>
                  <a:gd name="T15" fmla="*/ 57 h 84"/>
                  <a:gd name="T16" fmla="*/ 15 w 51"/>
                  <a:gd name="T17" fmla="*/ 67 h 84"/>
                  <a:gd name="T18" fmla="*/ 12 w 51"/>
                  <a:gd name="T19" fmla="*/ 66 h 84"/>
                  <a:gd name="T20" fmla="*/ 10 w 51"/>
                  <a:gd name="T21" fmla="*/ 58 h 84"/>
                  <a:gd name="T22" fmla="*/ 8 w 51"/>
                  <a:gd name="T23" fmla="*/ 57 h 84"/>
                  <a:gd name="T24" fmla="*/ 1 w 51"/>
                  <a:gd name="T25" fmla="*/ 60 h 84"/>
                  <a:gd name="T26" fmla="*/ 0 w 51"/>
                  <a:gd name="T27" fmla="*/ 60 h 84"/>
                  <a:gd name="T28" fmla="*/ 11 w 51"/>
                  <a:gd name="T29" fmla="*/ 65 h 84"/>
                  <a:gd name="T30" fmla="*/ 7 w 51"/>
                  <a:gd name="T31" fmla="*/ 72 h 84"/>
                  <a:gd name="T32" fmla="*/ 15 w 51"/>
                  <a:gd name="T33" fmla="*/ 68 h 84"/>
                  <a:gd name="T34" fmla="*/ 14 w 51"/>
                  <a:gd name="T35" fmla="*/ 60 h 84"/>
                  <a:gd name="T36" fmla="*/ 17 w 51"/>
                  <a:gd name="T37" fmla="*/ 55 h 84"/>
                  <a:gd name="T38" fmla="*/ 25 w 51"/>
                  <a:gd name="T39" fmla="*/ 58 h 84"/>
                  <a:gd name="T40" fmla="*/ 8 w 51"/>
                  <a:gd name="T41" fmla="*/ 57 h 84"/>
                  <a:gd name="T42" fmla="*/ 4 w 51"/>
                  <a:gd name="T43" fmla="*/ 53 h 84"/>
                  <a:gd name="T44" fmla="*/ 9 w 51"/>
                  <a:gd name="T45" fmla="*/ 48 h 84"/>
                  <a:gd name="T46" fmla="*/ 16 w 51"/>
                  <a:gd name="T47" fmla="*/ 55 h 84"/>
                  <a:gd name="T48" fmla="*/ 10 w 51"/>
                  <a:gd name="T49" fmla="*/ 47 h 84"/>
                  <a:gd name="T50" fmla="*/ 9 w 51"/>
                  <a:gd name="T51" fmla="*/ 47 h 84"/>
                  <a:gd name="T52" fmla="*/ 20 w 51"/>
                  <a:gd name="T53" fmla="*/ 49 h 84"/>
                  <a:gd name="T54" fmla="*/ 23 w 51"/>
                  <a:gd name="T55" fmla="*/ 45 h 84"/>
                  <a:gd name="T56" fmla="*/ 22 w 51"/>
                  <a:gd name="T57" fmla="*/ 44 h 84"/>
                  <a:gd name="T58" fmla="*/ 19 w 51"/>
                  <a:gd name="T59" fmla="*/ 50 h 84"/>
                  <a:gd name="T60" fmla="*/ 32 w 51"/>
                  <a:gd name="T61" fmla="*/ 44 h 84"/>
                  <a:gd name="T62" fmla="*/ 24 w 51"/>
                  <a:gd name="T63" fmla="*/ 40 h 84"/>
                  <a:gd name="T64" fmla="*/ 15 w 51"/>
                  <a:gd name="T65" fmla="*/ 39 h 84"/>
                  <a:gd name="T66" fmla="*/ 28 w 51"/>
                  <a:gd name="T67" fmla="*/ 37 h 84"/>
                  <a:gd name="T68" fmla="*/ 17 w 51"/>
                  <a:gd name="T69" fmla="*/ 36 h 84"/>
                  <a:gd name="T70" fmla="*/ 17 w 51"/>
                  <a:gd name="T71" fmla="*/ 36 h 84"/>
                  <a:gd name="T72" fmla="*/ 25 w 51"/>
                  <a:gd name="T73" fmla="*/ 38 h 84"/>
                  <a:gd name="T74" fmla="*/ 27 w 51"/>
                  <a:gd name="T75" fmla="*/ 35 h 84"/>
                  <a:gd name="T76" fmla="*/ 35 w 51"/>
                  <a:gd name="T77" fmla="*/ 38 h 84"/>
                  <a:gd name="T78" fmla="*/ 27 w 51"/>
                  <a:gd name="T79" fmla="*/ 33 h 84"/>
                  <a:gd name="T80" fmla="*/ 20 w 51"/>
                  <a:gd name="T81" fmla="*/ 32 h 84"/>
                  <a:gd name="T82" fmla="*/ 20 w 51"/>
                  <a:gd name="T83" fmla="*/ 31 h 84"/>
                  <a:gd name="T84" fmla="*/ 27 w 51"/>
                  <a:gd name="T85" fmla="*/ 33 h 84"/>
                  <a:gd name="T86" fmla="*/ 26 w 51"/>
                  <a:gd name="T87" fmla="*/ 33 h 84"/>
                  <a:gd name="T88" fmla="*/ 28 w 51"/>
                  <a:gd name="T89" fmla="*/ 30 h 84"/>
                  <a:gd name="T90" fmla="*/ 36 w 51"/>
                  <a:gd name="T91" fmla="*/ 23 h 84"/>
                  <a:gd name="T92" fmla="*/ 37 w 51"/>
                  <a:gd name="T93" fmla="*/ 22 h 84"/>
                  <a:gd name="T94" fmla="*/ 34 w 51"/>
                  <a:gd name="T95" fmla="*/ 20 h 84"/>
                  <a:gd name="T96" fmla="*/ 39 w 51"/>
                  <a:gd name="T97" fmla="*/ 18 h 84"/>
                  <a:gd name="T98" fmla="*/ 39 w 51"/>
                  <a:gd name="T99" fmla="*/ 18 h 84"/>
                  <a:gd name="T100" fmla="*/ 30 w 51"/>
                  <a:gd name="T101" fmla="*/ 19 h 84"/>
                  <a:gd name="T102" fmla="*/ 35 w 51"/>
                  <a:gd name="T103" fmla="*/ 18 h 84"/>
                  <a:gd name="T104" fmla="*/ 34 w 51"/>
                  <a:gd name="T105" fmla="*/ 17 h 84"/>
                  <a:gd name="T106" fmla="*/ 49 w 51"/>
                  <a:gd name="T107" fmla="*/ 13 h 84"/>
                  <a:gd name="T108" fmla="*/ 47 w 51"/>
                  <a:gd name="T109" fmla="*/ 6 h 84"/>
                  <a:gd name="T110" fmla="*/ 36 w 51"/>
                  <a:gd name="T11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1" h="84">
                    <a:moveTo>
                      <a:pt x="11" y="75"/>
                    </a:moveTo>
                    <a:cubicBezTo>
                      <a:pt x="11" y="75"/>
                      <a:pt x="11" y="75"/>
                      <a:pt x="11" y="75"/>
                    </a:cubicBezTo>
                    <a:cubicBezTo>
                      <a:pt x="12" y="76"/>
                      <a:pt x="13" y="77"/>
                      <a:pt x="14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3" y="77"/>
                      <a:pt x="12" y="76"/>
                      <a:pt x="11" y="75"/>
                    </a:cubicBezTo>
                    <a:moveTo>
                      <a:pt x="5" y="74"/>
                    </a:move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2" y="78"/>
                      <a:pt x="1" y="78"/>
                      <a:pt x="1" y="78"/>
                    </a:cubicBezTo>
                    <a:cubicBezTo>
                      <a:pt x="1" y="78"/>
                      <a:pt x="3" y="79"/>
                      <a:pt x="6" y="81"/>
                    </a:cubicBezTo>
                    <a:cubicBezTo>
                      <a:pt x="9" y="82"/>
                      <a:pt x="11" y="84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2" y="82"/>
                      <a:pt x="13" y="81"/>
                      <a:pt x="14" y="79"/>
                    </a:cubicBezTo>
                    <a:cubicBezTo>
                      <a:pt x="12" y="78"/>
                      <a:pt x="11" y="78"/>
                      <a:pt x="10" y="77"/>
                    </a:cubicBezTo>
                    <a:cubicBezTo>
                      <a:pt x="9" y="78"/>
                      <a:pt x="9" y="79"/>
                      <a:pt x="8" y="80"/>
                    </a:cubicBezTo>
                    <a:cubicBezTo>
                      <a:pt x="8" y="79"/>
                      <a:pt x="9" y="78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5" y="74"/>
                      <a:pt x="5" y="74"/>
                      <a:pt x="5" y="74"/>
                    </a:cubicBezTo>
                    <a:moveTo>
                      <a:pt x="7" y="72"/>
                    </a:moveTo>
                    <a:cubicBezTo>
                      <a:pt x="6" y="73"/>
                      <a:pt x="6" y="73"/>
                      <a:pt x="6" y="73"/>
                    </a:cubicBezTo>
                    <a:cubicBezTo>
                      <a:pt x="7" y="73"/>
                      <a:pt x="7" y="73"/>
                      <a:pt x="8" y="73"/>
                    </a:cubicBezTo>
                    <a:cubicBezTo>
                      <a:pt x="9" y="74"/>
                      <a:pt x="9" y="75"/>
                      <a:pt x="10" y="75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9" y="74"/>
                      <a:pt x="8" y="73"/>
                      <a:pt x="7" y="72"/>
                    </a:cubicBezTo>
                    <a:moveTo>
                      <a:pt x="15" y="68"/>
                    </a:moveTo>
                    <a:cubicBezTo>
                      <a:pt x="13" y="70"/>
                      <a:pt x="12" y="73"/>
                      <a:pt x="11" y="75"/>
                    </a:cubicBezTo>
                    <a:cubicBezTo>
                      <a:pt x="12" y="75"/>
                      <a:pt x="12" y="76"/>
                      <a:pt x="13" y="76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6" y="75"/>
                      <a:pt x="17" y="73"/>
                      <a:pt x="18" y="70"/>
                    </a:cubicBezTo>
                    <a:cubicBezTo>
                      <a:pt x="18" y="70"/>
                      <a:pt x="17" y="70"/>
                      <a:pt x="17" y="70"/>
                    </a:cubicBezTo>
                    <a:cubicBezTo>
                      <a:pt x="16" y="69"/>
                      <a:pt x="15" y="69"/>
                      <a:pt x="15" y="68"/>
                    </a:cubicBezTo>
                    <a:moveTo>
                      <a:pt x="0" y="59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moveTo>
                      <a:pt x="2" y="57"/>
                    </a:moveTo>
                    <a:cubicBezTo>
                      <a:pt x="2" y="57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4" y="57"/>
                    </a:move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moveTo>
                      <a:pt x="5" y="57"/>
                    </a:moveTo>
                    <a:cubicBezTo>
                      <a:pt x="5" y="57"/>
                      <a:pt x="4" y="57"/>
                      <a:pt x="4" y="57"/>
                    </a:cubicBezTo>
                    <a:cubicBezTo>
                      <a:pt x="5" y="57"/>
                      <a:pt x="6" y="57"/>
                      <a:pt x="7" y="57"/>
                    </a:cubicBezTo>
                    <a:cubicBezTo>
                      <a:pt x="7" y="57"/>
                      <a:pt x="8" y="57"/>
                      <a:pt x="8" y="57"/>
                    </a:cubicBezTo>
                    <a:cubicBezTo>
                      <a:pt x="8" y="57"/>
                      <a:pt x="7" y="57"/>
                      <a:pt x="5" y="57"/>
                    </a:cubicBezTo>
                    <a:moveTo>
                      <a:pt x="15" y="68"/>
                    </a:moveTo>
                    <a:cubicBezTo>
                      <a:pt x="15" y="68"/>
                      <a:pt x="15" y="67"/>
                      <a:pt x="15" y="67"/>
                    </a:cubicBezTo>
                    <a:cubicBezTo>
                      <a:pt x="15" y="67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moveTo>
                      <a:pt x="11" y="66"/>
                    </a:move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2" y="66"/>
                      <a:pt x="12" y="66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moveTo>
                      <a:pt x="11" y="54"/>
                    </a:move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4" y="63"/>
                      <a:pt x="8" y="60"/>
                      <a:pt x="8" y="59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7" y="57"/>
                    </a:cubicBezTo>
                    <a:cubicBezTo>
                      <a:pt x="6" y="57"/>
                      <a:pt x="5" y="57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2" y="60"/>
                      <a:pt x="4" y="62"/>
                      <a:pt x="7" y="64"/>
                    </a:cubicBezTo>
                    <a:cubicBezTo>
                      <a:pt x="9" y="64"/>
                      <a:pt x="10" y="65"/>
                      <a:pt x="11" y="65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7" y="63"/>
                      <a:pt x="4" y="62"/>
                      <a:pt x="3" y="61"/>
                    </a:cubicBezTo>
                    <a:cubicBezTo>
                      <a:pt x="3" y="61"/>
                      <a:pt x="4" y="62"/>
                      <a:pt x="5" y="62"/>
                    </a:cubicBezTo>
                    <a:cubicBezTo>
                      <a:pt x="7" y="64"/>
                      <a:pt x="10" y="65"/>
                      <a:pt x="11" y="65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8" y="73"/>
                      <a:pt x="9" y="74"/>
                      <a:pt x="11" y="75"/>
                    </a:cubicBezTo>
                    <a:cubicBezTo>
                      <a:pt x="12" y="73"/>
                      <a:pt x="13" y="70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8"/>
                      <a:pt x="14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6" y="68"/>
                      <a:pt x="17" y="69"/>
                      <a:pt x="19" y="70"/>
                    </a:cubicBezTo>
                    <a:cubicBezTo>
                      <a:pt x="20" y="67"/>
                      <a:pt x="22" y="64"/>
                      <a:pt x="23" y="62"/>
                    </a:cubicBezTo>
                    <a:cubicBezTo>
                      <a:pt x="23" y="61"/>
                      <a:pt x="22" y="61"/>
                      <a:pt x="22" y="61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1" y="54"/>
                      <a:pt x="11" y="54"/>
                      <a:pt x="11" y="54"/>
                    </a:cubicBezTo>
                    <a:moveTo>
                      <a:pt x="18" y="54"/>
                    </a:moveTo>
                    <a:cubicBezTo>
                      <a:pt x="17" y="55"/>
                      <a:pt x="17" y="55"/>
                      <a:pt x="17" y="55"/>
                    </a:cubicBezTo>
                    <a:cubicBezTo>
                      <a:pt x="19" y="57"/>
                      <a:pt x="22" y="58"/>
                      <a:pt x="24" y="60"/>
                    </a:cubicBezTo>
                    <a:cubicBezTo>
                      <a:pt x="24" y="59"/>
                      <a:pt x="24" y="59"/>
                      <a:pt x="25" y="58"/>
                    </a:cubicBezTo>
                    <a:cubicBezTo>
                      <a:pt x="22" y="57"/>
                      <a:pt x="20" y="55"/>
                      <a:pt x="18" y="54"/>
                    </a:cubicBezTo>
                    <a:moveTo>
                      <a:pt x="19" y="52"/>
                    </a:moveTo>
                    <a:cubicBezTo>
                      <a:pt x="18" y="54"/>
                      <a:pt x="18" y="54"/>
                      <a:pt x="18" y="54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7"/>
                      <a:pt x="25" y="57"/>
                      <a:pt x="26" y="56"/>
                    </a:cubicBezTo>
                    <a:cubicBezTo>
                      <a:pt x="23" y="55"/>
                      <a:pt x="21" y="54"/>
                      <a:pt x="19" y="52"/>
                    </a:cubicBezTo>
                    <a:moveTo>
                      <a:pt x="7" y="51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7" y="55"/>
                      <a:pt x="8" y="56"/>
                      <a:pt x="9" y="57"/>
                    </a:cubicBezTo>
                    <a:cubicBezTo>
                      <a:pt x="9" y="57"/>
                      <a:pt x="8" y="57"/>
                      <a:pt x="8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7" y="51"/>
                      <a:pt x="7" y="51"/>
                      <a:pt x="7" y="51"/>
                    </a:cubicBezTo>
                    <a:moveTo>
                      <a:pt x="6" y="50"/>
                    </a:moveTo>
                    <a:cubicBezTo>
                      <a:pt x="4" y="53"/>
                      <a:pt x="4" y="53"/>
                      <a:pt x="4" y="53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2"/>
                      <a:pt x="6" y="51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moveTo>
                      <a:pt x="10" y="47"/>
                    </a:moveTo>
                    <a:cubicBezTo>
                      <a:pt x="10" y="48"/>
                      <a:pt x="9" y="48"/>
                      <a:pt x="9" y="4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0" y="50"/>
                      <a:pt x="11" y="51"/>
                      <a:pt x="12" y="52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3" y="52"/>
                    </a:cubicBezTo>
                    <a:cubicBezTo>
                      <a:pt x="14" y="53"/>
                      <a:pt x="15" y="54"/>
                      <a:pt x="16" y="55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6" y="52"/>
                      <a:pt x="14" y="52"/>
                      <a:pt x="13" y="51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5" y="50"/>
                      <a:pt x="13" y="49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moveTo>
                      <a:pt x="22" y="47"/>
                    </a:moveTo>
                    <a:cubicBezTo>
                      <a:pt x="20" y="50"/>
                      <a:pt x="20" y="50"/>
                      <a:pt x="20" y="50"/>
                    </a:cubicBezTo>
                    <a:cubicBezTo>
                      <a:pt x="22" y="52"/>
                      <a:pt x="25" y="53"/>
                      <a:pt x="27" y="54"/>
                    </a:cubicBezTo>
                    <a:cubicBezTo>
                      <a:pt x="27" y="53"/>
                      <a:pt x="28" y="52"/>
                      <a:pt x="29" y="51"/>
                    </a:cubicBezTo>
                    <a:cubicBezTo>
                      <a:pt x="26" y="50"/>
                      <a:pt x="24" y="48"/>
                      <a:pt x="22" y="47"/>
                    </a:cubicBezTo>
                    <a:moveTo>
                      <a:pt x="9" y="47"/>
                    </a:moveTo>
                    <a:cubicBezTo>
                      <a:pt x="7" y="48"/>
                      <a:pt x="7" y="48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48"/>
                      <a:pt x="8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moveTo>
                      <a:pt x="21" y="46"/>
                    </a:moveTo>
                    <a:cubicBezTo>
                      <a:pt x="21" y="47"/>
                      <a:pt x="20" y="48"/>
                      <a:pt x="20" y="49"/>
                    </a:cubicBezTo>
                    <a:cubicBezTo>
                      <a:pt x="20" y="49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6"/>
                      <a:pt x="21" y="46"/>
                      <a:pt x="21" y="46"/>
                    </a:cubicBezTo>
                    <a:moveTo>
                      <a:pt x="24" y="43"/>
                    </a:moveTo>
                    <a:cubicBezTo>
                      <a:pt x="23" y="45"/>
                      <a:pt x="23" y="45"/>
                      <a:pt x="23" y="45"/>
                    </a:cubicBezTo>
                    <a:cubicBezTo>
                      <a:pt x="25" y="46"/>
                      <a:pt x="28" y="48"/>
                      <a:pt x="30" y="49"/>
                    </a:cubicBezTo>
                    <a:cubicBezTo>
                      <a:pt x="30" y="48"/>
                      <a:pt x="30" y="48"/>
                      <a:pt x="30" y="47"/>
                    </a:cubicBezTo>
                    <a:cubicBezTo>
                      <a:pt x="28" y="46"/>
                      <a:pt x="26" y="45"/>
                      <a:pt x="24" y="43"/>
                    </a:cubicBezTo>
                    <a:moveTo>
                      <a:pt x="23" y="43"/>
                    </a:moveTo>
                    <a:cubicBezTo>
                      <a:pt x="23" y="43"/>
                      <a:pt x="23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moveTo>
                      <a:pt x="14" y="41"/>
                    </a:moveTo>
                    <a:cubicBezTo>
                      <a:pt x="13" y="42"/>
                      <a:pt x="12" y="44"/>
                      <a:pt x="11" y="45"/>
                    </a:cubicBezTo>
                    <a:cubicBezTo>
                      <a:pt x="14" y="47"/>
                      <a:pt x="16" y="48"/>
                      <a:pt x="19" y="50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18" y="44"/>
                      <a:pt x="16" y="43"/>
                      <a:pt x="14" y="41"/>
                    </a:cubicBezTo>
                    <a:moveTo>
                      <a:pt x="25" y="41"/>
                    </a:moveTo>
                    <a:cubicBezTo>
                      <a:pt x="25" y="42"/>
                      <a:pt x="25" y="42"/>
                      <a:pt x="25" y="42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2" y="45"/>
                      <a:pt x="32" y="45"/>
                      <a:pt x="32" y="44"/>
                    </a:cubicBezTo>
                    <a:cubicBezTo>
                      <a:pt x="30" y="43"/>
                      <a:pt x="28" y="42"/>
                      <a:pt x="25" y="41"/>
                    </a:cubicBezTo>
                    <a:moveTo>
                      <a:pt x="13" y="40"/>
                    </a:moveTo>
                    <a:cubicBezTo>
                      <a:pt x="12" y="40"/>
                      <a:pt x="12" y="42"/>
                      <a:pt x="10" y="44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2" y="42"/>
                      <a:pt x="13" y="40"/>
                      <a:pt x="13" y="40"/>
                    </a:cubicBezTo>
                    <a:moveTo>
                      <a:pt x="24" y="40"/>
                    </a:moveTo>
                    <a:cubicBezTo>
                      <a:pt x="24" y="40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moveTo>
                      <a:pt x="16" y="38"/>
                    </a:moveTo>
                    <a:cubicBezTo>
                      <a:pt x="15" y="38"/>
                      <a:pt x="15" y="39"/>
                      <a:pt x="15" y="39"/>
                    </a:cubicBezTo>
                    <a:cubicBezTo>
                      <a:pt x="16" y="40"/>
                      <a:pt x="17" y="41"/>
                      <a:pt x="19" y="42"/>
                    </a:cubicBezTo>
                    <a:cubicBezTo>
                      <a:pt x="20" y="43"/>
                      <a:pt x="20" y="43"/>
                      <a:pt x="21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0" y="41"/>
                      <a:pt x="18" y="39"/>
                      <a:pt x="16" y="38"/>
                    </a:cubicBezTo>
                    <a:moveTo>
                      <a:pt x="28" y="37"/>
                    </a:moveTo>
                    <a:cubicBezTo>
                      <a:pt x="27" y="37"/>
                      <a:pt x="27" y="38"/>
                      <a:pt x="27" y="39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4" y="42"/>
                      <a:pt x="34" y="41"/>
                      <a:pt x="34" y="40"/>
                    </a:cubicBezTo>
                    <a:cubicBezTo>
                      <a:pt x="34" y="40"/>
                      <a:pt x="34" y="40"/>
                      <a:pt x="33" y="39"/>
                    </a:cubicBezTo>
                    <a:cubicBezTo>
                      <a:pt x="31" y="39"/>
                      <a:pt x="29" y="38"/>
                      <a:pt x="28" y="37"/>
                    </a:cubicBezTo>
                    <a:moveTo>
                      <a:pt x="17" y="36"/>
                    </a:moveTo>
                    <a:cubicBezTo>
                      <a:pt x="17" y="36"/>
                      <a:pt x="16" y="37"/>
                      <a:pt x="16" y="37"/>
                    </a:cubicBezTo>
                    <a:cubicBezTo>
                      <a:pt x="18" y="38"/>
                      <a:pt x="19" y="39"/>
                      <a:pt x="20" y="39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1" y="38"/>
                      <a:pt x="19" y="37"/>
                      <a:pt x="17" y="36"/>
                    </a:cubicBezTo>
                    <a:moveTo>
                      <a:pt x="28" y="36"/>
                    </a:moveTo>
                    <a:cubicBezTo>
                      <a:pt x="28" y="36"/>
                      <a:pt x="28" y="36"/>
                      <a:pt x="28" y="36"/>
                    </a:cubicBezTo>
                    <a:cubicBezTo>
                      <a:pt x="30" y="37"/>
                      <a:pt x="31" y="37"/>
                      <a:pt x="32" y="38"/>
                    </a:cubicBezTo>
                    <a:cubicBezTo>
                      <a:pt x="31" y="37"/>
                      <a:pt x="30" y="37"/>
                      <a:pt x="28" y="36"/>
                    </a:cubicBezTo>
                    <a:moveTo>
                      <a:pt x="26" y="36"/>
                    </a:moveTo>
                    <a:cubicBezTo>
                      <a:pt x="26" y="37"/>
                      <a:pt x="26" y="37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6" y="37"/>
                      <a:pt x="26" y="37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moveTo>
                      <a:pt x="27" y="35"/>
                    </a:move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moveTo>
                      <a:pt x="29" y="34"/>
                    </a:moveTo>
                    <a:cubicBezTo>
                      <a:pt x="29" y="35"/>
                      <a:pt x="29" y="35"/>
                      <a:pt x="29" y="35"/>
                    </a:cubicBezTo>
                    <a:cubicBezTo>
                      <a:pt x="31" y="36"/>
                      <a:pt x="33" y="37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29" y="34"/>
                      <a:pt x="29" y="34"/>
                      <a:pt x="29" y="34"/>
                    </a:cubicBezTo>
                    <a:moveTo>
                      <a:pt x="27" y="33"/>
                    </a:moveTo>
                    <a:cubicBezTo>
                      <a:pt x="27" y="33"/>
                      <a:pt x="27" y="33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8" y="33"/>
                      <a:pt x="28" y="33"/>
                    </a:cubicBezTo>
                    <a:cubicBezTo>
                      <a:pt x="27" y="33"/>
                      <a:pt x="27" y="33"/>
                      <a:pt x="27" y="33"/>
                    </a:cubicBezTo>
                    <a:moveTo>
                      <a:pt x="31" y="32"/>
                    </a:moveTo>
                    <a:cubicBezTo>
                      <a:pt x="30" y="33"/>
                      <a:pt x="30" y="34"/>
                      <a:pt x="29" y="34"/>
                    </a:cubicBezTo>
                    <a:cubicBezTo>
                      <a:pt x="31" y="36"/>
                      <a:pt x="33" y="37"/>
                      <a:pt x="35" y="38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1" y="32"/>
                      <a:pt x="31" y="32"/>
                      <a:pt x="31" y="32"/>
                    </a:cubicBezTo>
                    <a:moveTo>
                      <a:pt x="20" y="32"/>
                    </a:moveTo>
                    <a:cubicBezTo>
                      <a:pt x="19" y="33"/>
                      <a:pt x="19" y="33"/>
                      <a:pt x="18" y="34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7"/>
                      <a:pt x="25" y="36"/>
                      <a:pt x="25" y="35"/>
                    </a:cubicBezTo>
                    <a:cubicBezTo>
                      <a:pt x="23" y="34"/>
                      <a:pt x="22" y="33"/>
                      <a:pt x="20" y="32"/>
                    </a:cubicBezTo>
                    <a:moveTo>
                      <a:pt x="20" y="31"/>
                    </a:move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2"/>
                      <a:pt x="24" y="33"/>
                      <a:pt x="26" y="35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3"/>
                      <a:pt x="22" y="32"/>
                      <a:pt x="20" y="31"/>
                    </a:cubicBezTo>
                    <a:moveTo>
                      <a:pt x="29" y="31"/>
                    </a:moveTo>
                    <a:cubicBezTo>
                      <a:pt x="28" y="31"/>
                      <a:pt x="28" y="32"/>
                      <a:pt x="27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2"/>
                      <a:pt x="28" y="32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moveTo>
                      <a:pt x="21" y="29"/>
                    </a:moveTo>
                    <a:cubicBezTo>
                      <a:pt x="21" y="29"/>
                      <a:pt x="21" y="29"/>
                      <a:pt x="21" y="30"/>
                    </a:cubicBezTo>
                    <a:cubicBezTo>
                      <a:pt x="23" y="31"/>
                      <a:pt x="25" y="32"/>
                      <a:pt x="26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1" y="29"/>
                      <a:pt x="21" y="29"/>
                      <a:pt x="21" y="29"/>
                    </a:cubicBezTo>
                    <a:moveTo>
                      <a:pt x="23" y="27"/>
                    </a:moveTo>
                    <a:cubicBezTo>
                      <a:pt x="22" y="28"/>
                      <a:pt x="22" y="28"/>
                      <a:pt x="21" y="29"/>
                    </a:cubicBezTo>
                    <a:cubicBezTo>
                      <a:pt x="23" y="30"/>
                      <a:pt x="25" y="32"/>
                      <a:pt x="27" y="33"/>
                    </a:cubicBezTo>
                    <a:cubicBezTo>
                      <a:pt x="27" y="32"/>
                      <a:pt x="27" y="31"/>
                      <a:pt x="28" y="30"/>
                    </a:cubicBezTo>
                    <a:cubicBezTo>
                      <a:pt x="23" y="27"/>
                      <a:pt x="23" y="27"/>
                      <a:pt x="23" y="27"/>
                    </a:cubicBezTo>
                    <a:moveTo>
                      <a:pt x="36" y="23"/>
                    </a:moveTo>
                    <a:cubicBezTo>
                      <a:pt x="36" y="23"/>
                      <a:pt x="36" y="23"/>
                      <a:pt x="36" y="24"/>
                    </a:cubicBezTo>
                    <a:cubicBezTo>
                      <a:pt x="38" y="25"/>
                      <a:pt x="40" y="26"/>
                      <a:pt x="41" y="27"/>
                    </a:cubicBezTo>
                    <a:cubicBezTo>
                      <a:pt x="42" y="27"/>
                      <a:pt x="42" y="26"/>
                      <a:pt x="42" y="26"/>
                    </a:cubicBezTo>
                    <a:cubicBezTo>
                      <a:pt x="40" y="25"/>
                      <a:pt x="38" y="24"/>
                      <a:pt x="36" y="23"/>
                    </a:cubicBezTo>
                    <a:moveTo>
                      <a:pt x="37" y="22"/>
                    </a:moveTo>
                    <a:cubicBezTo>
                      <a:pt x="37" y="22"/>
                      <a:pt x="36" y="22"/>
                      <a:pt x="36" y="23"/>
                    </a:cubicBezTo>
                    <a:cubicBezTo>
                      <a:pt x="38" y="24"/>
                      <a:pt x="40" y="25"/>
                      <a:pt x="42" y="26"/>
                    </a:cubicBezTo>
                    <a:cubicBezTo>
                      <a:pt x="42" y="26"/>
                      <a:pt x="42" y="25"/>
                      <a:pt x="43" y="25"/>
                    </a:cubicBezTo>
                    <a:cubicBezTo>
                      <a:pt x="41" y="24"/>
                      <a:pt x="39" y="23"/>
                      <a:pt x="38" y="22"/>
                    </a:cubicBezTo>
                    <a:cubicBezTo>
                      <a:pt x="38" y="22"/>
                      <a:pt x="37" y="22"/>
                      <a:pt x="37" y="22"/>
                    </a:cubicBezTo>
                    <a:moveTo>
                      <a:pt x="33" y="21"/>
                    </a:moveTo>
                    <a:cubicBezTo>
                      <a:pt x="33" y="21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moveTo>
                      <a:pt x="34" y="20"/>
                    </a:moveTo>
                    <a:cubicBezTo>
                      <a:pt x="34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moveTo>
                      <a:pt x="39" y="18"/>
                    </a:moveTo>
                    <a:cubicBezTo>
                      <a:pt x="39" y="19"/>
                      <a:pt x="38" y="19"/>
                      <a:pt x="38" y="20"/>
                    </a:cubicBez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2"/>
                      <a:pt x="43" y="23"/>
                      <a:pt x="43" y="23"/>
                    </a:cubicBezTo>
                    <a:cubicBezTo>
                      <a:pt x="44" y="23"/>
                      <a:pt x="44" y="22"/>
                      <a:pt x="44" y="21"/>
                    </a:cubicBezTo>
                    <a:cubicBezTo>
                      <a:pt x="43" y="20"/>
                      <a:pt x="41" y="19"/>
                      <a:pt x="40" y="18"/>
                    </a:cubicBezTo>
                    <a:cubicBezTo>
                      <a:pt x="39" y="18"/>
                      <a:pt x="39" y="18"/>
                      <a:pt x="39" y="18"/>
                    </a:cubicBezTo>
                    <a:moveTo>
                      <a:pt x="29" y="17"/>
                    </a:moveTo>
                    <a:cubicBezTo>
                      <a:pt x="28" y="17"/>
                      <a:pt x="28" y="18"/>
                      <a:pt x="28" y="19"/>
                    </a:cubicBezTo>
                    <a:cubicBezTo>
                      <a:pt x="28" y="19"/>
                      <a:pt x="28" y="19"/>
                      <a:pt x="27" y="19"/>
                    </a:cubicBezTo>
                    <a:cubicBezTo>
                      <a:pt x="29" y="20"/>
                      <a:pt x="30" y="21"/>
                      <a:pt x="32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1" y="20"/>
                      <a:pt x="30" y="19"/>
                    </a:cubicBezTo>
                    <a:cubicBezTo>
                      <a:pt x="31" y="20"/>
                      <a:pt x="32" y="20"/>
                      <a:pt x="32" y="21"/>
                    </a:cubicBezTo>
                    <a:cubicBezTo>
                      <a:pt x="33" y="20"/>
                      <a:pt x="33" y="20"/>
                      <a:pt x="33" y="19"/>
                    </a:cubicBezTo>
                    <a:cubicBezTo>
                      <a:pt x="32" y="18"/>
                      <a:pt x="30" y="18"/>
                      <a:pt x="29" y="17"/>
                    </a:cubicBezTo>
                    <a:moveTo>
                      <a:pt x="35" y="16"/>
                    </a:moveTo>
                    <a:cubicBezTo>
                      <a:pt x="35" y="16"/>
                      <a:pt x="35" y="17"/>
                      <a:pt x="34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7"/>
                      <a:pt x="35" y="16"/>
                      <a:pt x="36" y="16"/>
                    </a:cubicBezTo>
                    <a:cubicBezTo>
                      <a:pt x="35" y="16"/>
                      <a:pt x="35" y="16"/>
                      <a:pt x="35" y="16"/>
                    </a:cubicBezTo>
                    <a:moveTo>
                      <a:pt x="31" y="13"/>
                    </a:moveTo>
                    <a:cubicBezTo>
                      <a:pt x="30" y="13"/>
                      <a:pt x="30" y="14"/>
                      <a:pt x="30" y="15"/>
                    </a:cubicBezTo>
                    <a:cubicBezTo>
                      <a:pt x="31" y="16"/>
                      <a:pt x="32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1" y="13"/>
                      <a:pt x="31" y="13"/>
                      <a:pt x="31" y="13"/>
                    </a:cubicBezTo>
                    <a:moveTo>
                      <a:pt x="44" y="10"/>
                    </a:moveTo>
                    <a:cubicBezTo>
                      <a:pt x="44" y="11"/>
                      <a:pt x="43" y="12"/>
                      <a:pt x="43" y="12"/>
                    </a:cubicBezTo>
                    <a:cubicBezTo>
                      <a:pt x="44" y="13"/>
                      <a:pt x="46" y="14"/>
                      <a:pt x="48" y="15"/>
                    </a:cubicBezTo>
                    <a:cubicBezTo>
                      <a:pt x="48" y="14"/>
                      <a:pt x="48" y="14"/>
                      <a:pt x="49" y="13"/>
                    </a:cubicBezTo>
                    <a:cubicBezTo>
                      <a:pt x="47" y="12"/>
                      <a:pt x="46" y="11"/>
                      <a:pt x="44" y="10"/>
                    </a:cubicBezTo>
                    <a:moveTo>
                      <a:pt x="47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8"/>
                      <a:pt x="48" y="7"/>
                      <a:pt x="47" y="6"/>
                    </a:cubicBezTo>
                    <a:moveTo>
                      <a:pt x="34" y="4"/>
                    </a:moveTo>
                    <a:cubicBezTo>
                      <a:pt x="34" y="5"/>
                      <a:pt x="34" y="6"/>
                      <a:pt x="33" y="7"/>
                    </a:cubicBezTo>
                    <a:cubicBezTo>
                      <a:pt x="35" y="8"/>
                      <a:pt x="37" y="9"/>
                      <a:pt x="38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8" y="7"/>
                      <a:pt x="36" y="5"/>
                      <a:pt x="34" y="4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2"/>
                      <a:pt x="38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8" name="Freeform 10372"/>
              <p:cNvSpPr>
                <a:spLocks/>
              </p:cNvSpPr>
              <p:nvPr/>
            </p:nvSpPr>
            <p:spPr bwMode="auto">
              <a:xfrm>
                <a:off x="-571" y="3124"/>
                <a:ext cx="14" cy="1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5 h 7"/>
                  <a:gd name="T4" fmla="*/ 4 w 6"/>
                  <a:gd name="T5" fmla="*/ 7 h 7"/>
                  <a:gd name="T6" fmla="*/ 4 w 6"/>
                  <a:gd name="T7" fmla="*/ 7 h 7"/>
                  <a:gd name="T8" fmla="*/ 6 w 6"/>
                  <a:gd name="T9" fmla="*/ 2 h 7"/>
                  <a:gd name="T10" fmla="*/ 2 w 6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1" y="2"/>
                      <a:pt x="1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9" name="Freeform 10373"/>
              <p:cNvSpPr>
                <a:spLocks noEditPoints="1"/>
              </p:cNvSpPr>
              <p:nvPr/>
            </p:nvSpPr>
            <p:spPr bwMode="auto">
              <a:xfrm>
                <a:off x="-576" y="3120"/>
                <a:ext cx="21" cy="28"/>
              </a:xfrm>
              <a:custGeom>
                <a:avLst/>
                <a:gdLst>
                  <a:gd name="T0" fmla="*/ 2 w 9"/>
                  <a:gd name="T1" fmla="*/ 7 h 12"/>
                  <a:gd name="T2" fmla="*/ 0 w 9"/>
                  <a:gd name="T3" fmla="*/ 9 h 12"/>
                  <a:gd name="T4" fmla="*/ 5 w 9"/>
                  <a:gd name="T5" fmla="*/ 12 h 12"/>
                  <a:gd name="T6" fmla="*/ 6 w 9"/>
                  <a:gd name="T7" fmla="*/ 9 h 12"/>
                  <a:gd name="T8" fmla="*/ 2 w 9"/>
                  <a:gd name="T9" fmla="*/ 7 h 12"/>
                  <a:gd name="T10" fmla="*/ 5 w 9"/>
                  <a:gd name="T11" fmla="*/ 1 h 12"/>
                  <a:gd name="T12" fmla="*/ 4 w 9"/>
                  <a:gd name="T13" fmla="*/ 2 h 12"/>
                  <a:gd name="T14" fmla="*/ 8 w 9"/>
                  <a:gd name="T15" fmla="*/ 4 h 12"/>
                  <a:gd name="T16" fmla="*/ 9 w 9"/>
                  <a:gd name="T17" fmla="*/ 4 h 12"/>
                  <a:gd name="T18" fmla="*/ 8 w 9"/>
                  <a:gd name="T19" fmla="*/ 3 h 12"/>
                  <a:gd name="T20" fmla="*/ 5 w 9"/>
                  <a:gd name="T21" fmla="*/ 1 h 12"/>
                  <a:gd name="T22" fmla="*/ 5 w 9"/>
                  <a:gd name="T23" fmla="*/ 0 h 12"/>
                  <a:gd name="T24" fmla="*/ 5 w 9"/>
                  <a:gd name="T25" fmla="*/ 1 h 12"/>
                  <a:gd name="T26" fmla="*/ 9 w 9"/>
                  <a:gd name="T27" fmla="*/ 4 h 12"/>
                  <a:gd name="T28" fmla="*/ 9 w 9"/>
                  <a:gd name="T29" fmla="*/ 2 h 12"/>
                  <a:gd name="T30" fmla="*/ 5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2" y="7"/>
                    </a:moveTo>
                    <a:cubicBezTo>
                      <a:pt x="1" y="8"/>
                      <a:pt x="1" y="9"/>
                      <a:pt x="0" y="9"/>
                    </a:cubicBezTo>
                    <a:cubicBezTo>
                      <a:pt x="2" y="10"/>
                      <a:pt x="4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3" y="8"/>
                      <a:pt x="2" y="7"/>
                    </a:cubicBezTo>
                    <a:moveTo>
                      <a:pt x="5" y="1"/>
                    </a:moveTo>
                    <a:cubicBezTo>
                      <a:pt x="5" y="1"/>
                      <a:pt x="4" y="2"/>
                      <a:pt x="4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1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0" name="Freeform 10374"/>
              <p:cNvSpPr>
                <a:spLocks/>
              </p:cNvSpPr>
              <p:nvPr/>
            </p:nvSpPr>
            <p:spPr bwMode="auto">
              <a:xfrm>
                <a:off x="-564" y="3122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1" name="Freeform 10375"/>
              <p:cNvSpPr>
                <a:spLocks noEditPoints="1"/>
              </p:cNvSpPr>
              <p:nvPr/>
            </p:nvSpPr>
            <p:spPr bwMode="auto">
              <a:xfrm>
                <a:off x="-503" y="3122"/>
                <a:ext cx="99" cy="26"/>
              </a:xfrm>
              <a:custGeom>
                <a:avLst/>
                <a:gdLst>
                  <a:gd name="T0" fmla="*/ 21 w 42"/>
                  <a:gd name="T1" fmla="*/ 0 h 11"/>
                  <a:gd name="T2" fmla="*/ 15 w 42"/>
                  <a:gd name="T3" fmla="*/ 9 h 11"/>
                  <a:gd name="T4" fmla="*/ 18 w 42"/>
                  <a:gd name="T5" fmla="*/ 11 h 11"/>
                  <a:gd name="T6" fmla="*/ 21 w 42"/>
                  <a:gd name="T7" fmla="*/ 4 h 11"/>
                  <a:gd name="T8" fmla="*/ 23 w 42"/>
                  <a:gd name="T9" fmla="*/ 2 h 11"/>
                  <a:gd name="T10" fmla="*/ 21 w 42"/>
                  <a:gd name="T11" fmla="*/ 0 h 11"/>
                  <a:gd name="T12" fmla="*/ 0 w 42"/>
                  <a:gd name="T13" fmla="*/ 0 h 11"/>
                  <a:gd name="T14" fmla="*/ 0 w 42"/>
                  <a:gd name="T15" fmla="*/ 0 h 11"/>
                  <a:gd name="T16" fmla="*/ 1 w 42"/>
                  <a:gd name="T17" fmla="*/ 1 h 11"/>
                  <a:gd name="T18" fmla="*/ 0 w 42"/>
                  <a:gd name="T19" fmla="*/ 0 h 11"/>
                  <a:gd name="T20" fmla="*/ 38 w 42"/>
                  <a:gd name="T21" fmla="*/ 0 h 11"/>
                  <a:gd name="T22" fmla="*/ 37 w 42"/>
                  <a:gd name="T23" fmla="*/ 3 h 11"/>
                  <a:gd name="T24" fmla="*/ 40 w 42"/>
                  <a:gd name="T25" fmla="*/ 5 h 11"/>
                  <a:gd name="T26" fmla="*/ 40 w 42"/>
                  <a:gd name="T27" fmla="*/ 4 h 11"/>
                  <a:gd name="T28" fmla="*/ 42 w 42"/>
                  <a:gd name="T29" fmla="*/ 2 h 11"/>
                  <a:gd name="T30" fmla="*/ 38 w 42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11">
                    <a:moveTo>
                      <a:pt x="21" y="0"/>
                    </a:moveTo>
                    <a:cubicBezTo>
                      <a:pt x="19" y="3"/>
                      <a:pt x="17" y="6"/>
                      <a:pt x="15" y="9"/>
                    </a:cubicBezTo>
                    <a:cubicBezTo>
                      <a:pt x="16" y="10"/>
                      <a:pt x="17" y="10"/>
                      <a:pt x="18" y="11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1"/>
                      <a:pt x="22" y="1"/>
                      <a:pt x="2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moveTo>
                      <a:pt x="38" y="0"/>
                    </a:moveTo>
                    <a:cubicBezTo>
                      <a:pt x="37" y="3"/>
                      <a:pt x="37" y="3"/>
                      <a:pt x="37" y="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4"/>
                      <a:pt x="40" y="4"/>
                    </a:cubicBezTo>
                    <a:cubicBezTo>
                      <a:pt x="41" y="4"/>
                      <a:pt x="41" y="3"/>
                      <a:pt x="42" y="2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2" name="Freeform 10376"/>
              <p:cNvSpPr>
                <a:spLocks/>
              </p:cNvSpPr>
              <p:nvPr/>
            </p:nvSpPr>
            <p:spPr bwMode="auto">
              <a:xfrm>
                <a:off x="-611" y="3122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4 w 4"/>
                  <a:gd name="T5" fmla="*/ 2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3" name="Freeform 10377"/>
              <p:cNvSpPr>
                <a:spLocks noEditPoints="1"/>
              </p:cNvSpPr>
              <p:nvPr/>
            </p:nvSpPr>
            <p:spPr bwMode="auto">
              <a:xfrm>
                <a:off x="-614" y="3124"/>
                <a:ext cx="78" cy="10"/>
              </a:xfrm>
              <a:custGeom>
                <a:avLst/>
                <a:gdLst>
                  <a:gd name="T0" fmla="*/ 29 w 33"/>
                  <a:gd name="T1" fmla="*/ 2 h 4"/>
                  <a:gd name="T2" fmla="*/ 29 w 33"/>
                  <a:gd name="T3" fmla="*/ 2 h 4"/>
                  <a:gd name="T4" fmla="*/ 33 w 33"/>
                  <a:gd name="T5" fmla="*/ 4 h 4"/>
                  <a:gd name="T6" fmla="*/ 33 w 33"/>
                  <a:gd name="T7" fmla="*/ 4 h 4"/>
                  <a:gd name="T8" fmla="*/ 30 w 33"/>
                  <a:gd name="T9" fmla="*/ 2 h 4"/>
                  <a:gd name="T10" fmla="*/ 29 w 33"/>
                  <a:gd name="T11" fmla="*/ 2 h 4"/>
                  <a:gd name="T12" fmla="*/ 1 w 33"/>
                  <a:gd name="T13" fmla="*/ 0 h 4"/>
                  <a:gd name="T14" fmla="*/ 0 w 33"/>
                  <a:gd name="T15" fmla="*/ 2 h 4"/>
                  <a:gd name="T16" fmla="*/ 3 w 33"/>
                  <a:gd name="T17" fmla="*/ 4 h 4"/>
                  <a:gd name="T18" fmla="*/ 5 w 33"/>
                  <a:gd name="T19" fmla="*/ 2 h 4"/>
                  <a:gd name="T20" fmla="*/ 1 w 33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">
                    <a:moveTo>
                      <a:pt x="29" y="2"/>
                    </a:moveTo>
                    <a:cubicBezTo>
                      <a:pt x="29" y="2"/>
                      <a:pt x="29" y="2"/>
                      <a:pt x="29" y="2"/>
                    </a:cubicBezTo>
                    <a:cubicBezTo>
                      <a:pt x="30" y="3"/>
                      <a:pt x="32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1" y="3"/>
                      <a:pt x="30" y="2"/>
                    </a:cubicBezTo>
                    <a:cubicBezTo>
                      <a:pt x="30" y="2"/>
                      <a:pt x="30" y="2"/>
                      <a:pt x="29" y="2"/>
                    </a:cubicBezTo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4" name="Freeform 10378"/>
              <p:cNvSpPr>
                <a:spLocks/>
              </p:cNvSpPr>
              <p:nvPr/>
            </p:nvSpPr>
            <p:spPr bwMode="auto">
              <a:xfrm>
                <a:off x="-545" y="31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5" name="Freeform 10379"/>
              <p:cNvSpPr>
                <a:spLocks noEditPoints="1"/>
              </p:cNvSpPr>
              <p:nvPr/>
            </p:nvSpPr>
            <p:spPr bwMode="auto">
              <a:xfrm>
                <a:off x="-517" y="3129"/>
                <a:ext cx="19" cy="21"/>
              </a:xfrm>
              <a:custGeom>
                <a:avLst/>
                <a:gdLst>
                  <a:gd name="T0" fmla="*/ 0 w 8"/>
                  <a:gd name="T1" fmla="*/ 6 h 9"/>
                  <a:gd name="T2" fmla="*/ 0 w 8"/>
                  <a:gd name="T3" fmla="*/ 7 h 9"/>
                  <a:gd name="T4" fmla="*/ 3 w 8"/>
                  <a:gd name="T5" fmla="*/ 9 h 9"/>
                  <a:gd name="T6" fmla="*/ 4 w 8"/>
                  <a:gd name="T7" fmla="*/ 8 h 9"/>
                  <a:gd name="T8" fmla="*/ 0 w 8"/>
                  <a:gd name="T9" fmla="*/ 6 h 9"/>
                  <a:gd name="T10" fmla="*/ 4 w 8"/>
                  <a:gd name="T11" fmla="*/ 0 h 9"/>
                  <a:gd name="T12" fmla="*/ 1 w 8"/>
                  <a:gd name="T13" fmla="*/ 4 h 9"/>
                  <a:gd name="T14" fmla="*/ 2 w 8"/>
                  <a:gd name="T15" fmla="*/ 5 h 9"/>
                  <a:gd name="T16" fmla="*/ 5 w 8"/>
                  <a:gd name="T17" fmla="*/ 6 h 9"/>
                  <a:gd name="T18" fmla="*/ 8 w 8"/>
                  <a:gd name="T19" fmla="*/ 2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moveTo>
                      <a:pt x="4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6" name="Freeform 10380"/>
              <p:cNvSpPr>
                <a:spLocks/>
              </p:cNvSpPr>
              <p:nvPr/>
            </p:nvSpPr>
            <p:spPr bwMode="auto">
              <a:xfrm>
                <a:off x="-517" y="3139"/>
                <a:ext cx="12" cy="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2 h 4"/>
                  <a:gd name="T4" fmla="*/ 4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2 w 5"/>
                  <a:gd name="T11" fmla="*/ 1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7" name="Freeform 10381"/>
              <p:cNvSpPr>
                <a:spLocks noEditPoints="1"/>
              </p:cNvSpPr>
              <p:nvPr/>
            </p:nvSpPr>
            <p:spPr bwMode="auto">
              <a:xfrm>
                <a:off x="-560" y="3129"/>
                <a:ext cx="133" cy="31"/>
              </a:xfrm>
              <a:custGeom>
                <a:avLst/>
                <a:gdLst>
                  <a:gd name="T0" fmla="*/ 0 w 56"/>
                  <a:gd name="T1" fmla="*/ 9 h 13"/>
                  <a:gd name="T2" fmla="*/ 0 w 56"/>
                  <a:gd name="T3" fmla="*/ 9 h 13"/>
                  <a:gd name="T4" fmla="*/ 4 w 56"/>
                  <a:gd name="T5" fmla="*/ 11 h 13"/>
                  <a:gd name="T6" fmla="*/ 4 w 56"/>
                  <a:gd name="T7" fmla="*/ 11 h 13"/>
                  <a:gd name="T8" fmla="*/ 0 w 56"/>
                  <a:gd name="T9" fmla="*/ 9 h 13"/>
                  <a:gd name="T10" fmla="*/ 4 w 56"/>
                  <a:gd name="T11" fmla="*/ 2 h 13"/>
                  <a:gd name="T12" fmla="*/ 2 w 56"/>
                  <a:gd name="T13" fmla="*/ 7 h 13"/>
                  <a:gd name="T14" fmla="*/ 3 w 56"/>
                  <a:gd name="T15" fmla="*/ 8 h 13"/>
                  <a:gd name="T16" fmla="*/ 5 w 56"/>
                  <a:gd name="T17" fmla="*/ 9 h 13"/>
                  <a:gd name="T18" fmla="*/ 8 w 56"/>
                  <a:gd name="T19" fmla="*/ 5 h 13"/>
                  <a:gd name="T20" fmla="*/ 4 w 56"/>
                  <a:gd name="T21" fmla="*/ 2 h 13"/>
                  <a:gd name="T22" fmla="*/ 6 w 56"/>
                  <a:gd name="T23" fmla="*/ 0 h 13"/>
                  <a:gd name="T24" fmla="*/ 6 w 56"/>
                  <a:gd name="T25" fmla="*/ 0 h 13"/>
                  <a:gd name="T26" fmla="*/ 10 w 56"/>
                  <a:gd name="T27" fmla="*/ 3 h 13"/>
                  <a:gd name="T28" fmla="*/ 10 w 56"/>
                  <a:gd name="T29" fmla="*/ 3 h 13"/>
                  <a:gd name="T30" fmla="*/ 6 w 56"/>
                  <a:gd name="T31" fmla="*/ 0 h 13"/>
                  <a:gd name="T32" fmla="*/ 50 w 56"/>
                  <a:gd name="T33" fmla="*/ 0 h 13"/>
                  <a:gd name="T34" fmla="*/ 45 w 56"/>
                  <a:gd name="T35" fmla="*/ 10 h 13"/>
                  <a:gd name="T36" fmla="*/ 51 w 56"/>
                  <a:gd name="T37" fmla="*/ 13 h 13"/>
                  <a:gd name="T38" fmla="*/ 56 w 56"/>
                  <a:gd name="T39" fmla="*/ 4 h 13"/>
                  <a:gd name="T40" fmla="*/ 53 w 56"/>
                  <a:gd name="T41" fmla="*/ 2 h 13"/>
                  <a:gd name="T42" fmla="*/ 48 w 56"/>
                  <a:gd name="T43" fmla="*/ 10 h 13"/>
                  <a:gd name="T44" fmla="*/ 52 w 56"/>
                  <a:gd name="T45" fmla="*/ 2 h 13"/>
                  <a:gd name="T46" fmla="*/ 50 w 56"/>
                  <a:gd name="T4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6" h="13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1" y="10"/>
                      <a:pt x="0" y="9"/>
                    </a:cubicBezTo>
                    <a:moveTo>
                      <a:pt x="4" y="2"/>
                    </a:moveTo>
                    <a:cubicBezTo>
                      <a:pt x="3" y="4"/>
                      <a:pt x="2" y="5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7" y="4"/>
                      <a:pt x="6" y="3"/>
                      <a:pt x="4" y="2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7" y="1"/>
                      <a:pt x="6" y="0"/>
                    </a:cubicBezTo>
                    <a:moveTo>
                      <a:pt x="50" y="0"/>
                    </a:moveTo>
                    <a:cubicBezTo>
                      <a:pt x="48" y="3"/>
                      <a:pt x="47" y="6"/>
                      <a:pt x="45" y="10"/>
                    </a:cubicBezTo>
                    <a:cubicBezTo>
                      <a:pt x="47" y="11"/>
                      <a:pt x="49" y="12"/>
                      <a:pt x="51" y="13"/>
                    </a:cubicBezTo>
                    <a:cubicBezTo>
                      <a:pt x="52" y="10"/>
                      <a:pt x="54" y="7"/>
                      <a:pt x="56" y="4"/>
                    </a:cubicBezTo>
                    <a:cubicBezTo>
                      <a:pt x="55" y="3"/>
                      <a:pt x="54" y="3"/>
                      <a:pt x="53" y="2"/>
                    </a:cubicBezTo>
                    <a:cubicBezTo>
                      <a:pt x="51" y="5"/>
                      <a:pt x="50" y="7"/>
                      <a:pt x="48" y="10"/>
                    </a:cubicBezTo>
                    <a:cubicBezTo>
                      <a:pt x="49" y="7"/>
                      <a:pt x="51" y="4"/>
                      <a:pt x="52" y="2"/>
                    </a:cubicBezTo>
                    <a:cubicBezTo>
                      <a:pt x="52" y="1"/>
                      <a:pt x="51" y="1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8" name="Freeform 10382"/>
              <p:cNvSpPr>
                <a:spLocks noEditPoints="1"/>
              </p:cNvSpPr>
              <p:nvPr/>
            </p:nvSpPr>
            <p:spPr bwMode="auto">
              <a:xfrm>
                <a:off x="-560" y="3129"/>
                <a:ext cx="24" cy="26"/>
              </a:xfrm>
              <a:custGeom>
                <a:avLst/>
                <a:gdLst>
                  <a:gd name="T0" fmla="*/ 2 w 10"/>
                  <a:gd name="T1" fmla="*/ 7 h 11"/>
                  <a:gd name="T2" fmla="*/ 0 w 10"/>
                  <a:gd name="T3" fmla="*/ 9 h 11"/>
                  <a:gd name="T4" fmla="*/ 4 w 10"/>
                  <a:gd name="T5" fmla="*/ 11 h 11"/>
                  <a:gd name="T6" fmla="*/ 5 w 10"/>
                  <a:gd name="T7" fmla="*/ 9 h 11"/>
                  <a:gd name="T8" fmla="*/ 3 w 10"/>
                  <a:gd name="T9" fmla="*/ 8 h 11"/>
                  <a:gd name="T10" fmla="*/ 2 w 10"/>
                  <a:gd name="T11" fmla="*/ 7 h 11"/>
                  <a:gd name="T12" fmla="*/ 5 w 10"/>
                  <a:gd name="T13" fmla="*/ 2 h 11"/>
                  <a:gd name="T14" fmla="*/ 4 w 10"/>
                  <a:gd name="T15" fmla="*/ 2 h 11"/>
                  <a:gd name="T16" fmla="*/ 8 w 10"/>
                  <a:gd name="T17" fmla="*/ 5 h 11"/>
                  <a:gd name="T18" fmla="*/ 9 w 10"/>
                  <a:gd name="T19" fmla="*/ 4 h 11"/>
                  <a:gd name="T20" fmla="*/ 5 w 10"/>
                  <a:gd name="T21" fmla="*/ 2 h 11"/>
                  <a:gd name="T22" fmla="*/ 6 w 10"/>
                  <a:gd name="T23" fmla="*/ 0 h 11"/>
                  <a:gd name="T24" fmla="*/ 5 w 10"/>
                  <a:gd name="T25" fmla="*/ 1 h 11"/>
                  <a:gd name="T26" fmla="*/ 9 w 10"/>
                  <a:gd name="T27" fmla="*/ 4 h 11"/>
                  <a:gd name="T28" fmla="*/ 10 w 10"/>
                  <a:gd name="T29" fmla="*/ 3 h 11"/>
                  <a:gd name="T30" fmla="*/ 6 w 10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1">
                    <a:moveTo>
                      <a:pt x="2" y="7"/>
                    </a:moveTo>
                    <a:cubicBezTo>
                      <a:pt x="1" y="8"/>
                      <a:pt x="1" y="8"/>
                      <a:pt x="0" y="9"/>
                    </a:cubicBezTo>
                    <a:cubicBezTo>
                      <a:pt x="1" y="10"/>
                      <a:pt x="3" y="11"/>
                      <a:pt x="4" y="11"/>
                    </a:cubicBezTo>
                    <a:cubicBezTo>
                      <a:pt x="4" y="10"/>
                      <a:pt x="5" y="10"/>
                      <a:pt x="5" y="9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7"/>
                      <a:pt x="2" y="7"/>
                      <a:pt x="2" y="7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6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9" name="Freeform 10383"/>
              <p:cNvSpPr>
                <a:spLocks/>
              </p:cNvSpPr>
              <p:nvPr/>
            </p:nvSpPr>
            <p:spPr bwMode="auto">
              <a:xfrm>
                <a:off x="-548" y="3132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0" name="Freeform 10384"/>
              <p:cNvSpPr>
                <a:spLocks/>
              </p:cNvSpPr>
              <p:nvPr/>
            </p:nvSpPr>
            <p:spPr bwMode="auto">
              <a:xfrm>
                <a:off x="-590" y="3134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1" name="Freeform 10385"/>
              <p:cNvSpPr>
                <a:spLocks/>
              </p:cNvSpPr>
              <p:nvPr/>
            </p:nvSpPr>
            <p:spPr bwMode="auto">
              <a:xfrm>
                <a:off x="-595" y="3132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2 w 5"/>
                  <a:gd name="T5" fmla="*/ 1 h 3"/>
                  <a:gd name="T6" fmla="*/ 5 w 5"/>
                  <a:gd name="T7" fmla="*/ 3 h 3"/>
                  <a:gd name="T8" fmla="*/ 5 w 5"/>
                  <a:gd name="T9" fmla="*/ 3 h 3"/>
                  <a:gd name="T10" fmla="*/ 0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2" name="Freeform 10386"/>
              <p:cNvSpPr>
                <a:spLocks noEditPoints="1"/>
              </p:cNvSpPr>
              <p:nvPr/>
            </p:nvSpPr>
            <p:spPr bwMode="auto">
              <a:xfrm>
                <a:off x="-600" y="3132"/>
                <a:ext cx="121" cy="33"/>
              </a:xfrm>
              <a:custGeom>
                <a:avLst/>
                <a:gdLst>
                  <a:gd name="T0" fmla="*/ 24 w 51"/>
                  <a:gd name="T1" fmla="*/ 12 h 14"/>
                  <a:gd name="T2" fmla="*/ 24 w 51"/>
                  <a:gd name="T3" fmla="*/ 12 h 14"/>
                  <a:gd name="T4" fmla="*/ 28 w 51"/>
                  <a:gd name="T5" fmla="*/ 14 h 14"/>
                  <a:gd name="T6" fmla="*/ 28 w 51"/>
                  <a:gd name="T7" fmla="*/ 14 h 14"/>
                  <a:gd name="T8" fmla="*/ 24 w 51"/>
                  <a:gd name="T9" fmla="*/ 12 h 14"/>
                  <a:gd name="T10" fmla="*/ 27 w 51"/>
                  <a:gd name="T11" fmla="*/ 5 h 14"/>
                  <a:gd name="T12" fmla="*/ 25 w 51"/>
                  <a:gd name="T13" fmla="*/ 9 h 14"/>
                  <a:gd name="T14" fmla="*/ 29 w 51"/>
                  <a:gd name="T15" fmla="*/ 12 h 14"/>
                  <a:gd name="T16" fmla="*/ 31 w 51"/>
                  <a:gd name="T17" fmla="*/ 8 h 14"/>
                  <a:gd name="T18" fmla="*/ 27 w 51"/>
                  <a:gd name="T19" fmla="*/ 5 h 14"/>
                  <a:gd name="T20" fmla="*/ 28 w 51"/>
                  <a:gd name="T21" fmla="*/ 2 h 14"/>
                  <a:gd name="T22" fmla="*/ 28 w 51"/>
                  <a:gd name="T23" fmla="*/ 3 h 14"/>
                  <a:gd name="T24" fmla="*/ 32 w 51"/>
                  <a:gd name="T25" fmla="*/ 5 h 14"/>
                  <a:gd name="T26" fmla="*/ 33 w 51"/>
                  <a:gd name="T27" fmla="*/ 5 h 14"/>
                  <a:gd name="T28" fmla="*/ 28 w 51"/>
                  <a:gd name="T29" fmla="*/ 2 h 14"/>
                  <a:gd name="T30" fmla="*/ 28 w 51"/>
                  <a:gd name="T31" fmla="*/ 2 h 14"/>
                  <a:gd name="T32" fmla="*/ 48 w 51"/>
                  <a:gd name="T33" fmla="*/ 2 h 14"/>
                  <a:gd name="T34" fmla="*/ 48 w 51"/>
                  <a:gd name="T35" fmla="*/ 2 h 14"/>
                  <a:gd name="T36" fmla="*/ 51 w 51"/>
                  <a:gd name="T37" fmla="*/ 4 h 14"/>
                  <a:gd name="T38" fmla="*/ 51 w 51"/>
                  <a:gd name="T39" fmla="*/ 4 h 14"/>
                  <a:gd name="T40" fmla="*/ 48 w 51"/>
                  <a:gd name="T41" fmla="*/ 2 h 14"/>
                  <a:gd name="T42" fmla="*/ 28 w 51"/>
                  <a:gd name="T43" fmla="*/ 2 h 14"/>
                  <a:gd name="T44" fmla="*/ 28 w 51"/>
                  <a:gd name="T45" fmla="*/ 2 h 14"/>
                  <a:gd name="T46" fmla="*/ 28 w 51"/>
                  <a:gd name="T47" fmla="*/ 2 h 14"/>
                  <a:gd name="T48" fmla="*/ 33 w 51"/>
                  <a:gd name="T49" fmla="*/ 5 h 14"/>
                  <a:gd name="T50" fmla="*/ 33 w 51"/>
                  <a:gd name="T51" fmla="*/ 5 h 14"/>
                  <a:gd name="T52" fmla="*/ 28 w 51"/>
                  <a:gd name="T53" fmla="*/ 2 h 14"/>
                  <a:gd name="T54" fmla="*/ 1 w 51"/>
                  <a:gd name="T55" fmla="*/ 0 h 14"/>
                  <a:gd name="T56" fmla="*/ 0 w 51"/>
                  <a:gd name="T57" fmla="*/ 3 h 14"/>
                  <a:gd name="T58" fmla="*/ 5 w 51"/>
                  <a:gd name="T59" fmla="*/ 6 h 14"/>
                  <a:gd name="T60" fmla="*/ 5 w 51"/>
                  <a:gd name="T61" fmla="*/ 6 h 14"/>
                  <a:gd name="T62" fmla="*/ 7 w 51"/>
                  <a:gd name="T63" fmla="*/ 3 h 14"/>
                  <a:gd name="T64" fmla="*/ 1 w 51"/>
                  <a:gd name="T6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14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6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6" y="13"/>
                      <a:pt x="25" y="13"/>
                      <a:pt x="24" y="12"/>
                    </a:cubicBezTo>
                    <a:moveTo>
                      <a:pt x="27" y="5"/>
                    </a:moveTo>
                    <a:cubicBezTo>
                      <a:pt x="26" y="6"/>
                      <a:pt x="26" y="8"/>
                      <a:pt x="25" y="9"/>
                    </a:cubicBezTo>
                    <a:cubicBezTo>
                      <a:pt x="26" y="10"/>
                      <a:pt x="28" y="11"/>
                      <a:pt x="29" y="12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7"/>
                      <a:pt x="28" y="6"/>
                      <a:pt x="27" y="5"/>
                    </a:cubicBezTo>
                    <a:moveTo>
                      <a:pt x="28" y="2"/>
                    </a:moveTo>
                    <a:cubicBezTo>
                      <a:pt x="28" y="2"/>
                      <a:pt x="28" y="2"/>
                      <a:pt x="28" y="3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1" y="4"/>
                      <a:pt x="30" y="3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moveTo>
                      <a:pt x="48" y="2"/>
                    </a:moveTo>
                    <a:cubicBezTo>
                      <a:pt x="48" y="2"/>
                      <a:pt x="48" y="2"/>
                      <a:pt x="48" y="2"/>
                    </a:cubicBezTo>
                    <a:cubicBezTo>
                      <a:pt x="49" y="3"/>
                      <a:pt x="50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0" y="3"/>
                      <a:pt x="49" y="3"/>
                      <a:pt x="48" y="2"/>
                    </a:cubicBezTo>
                    <a:moveTo>
                      <a:pt x="28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0" y="3"/>
                      <a:pt x="31" y="4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1" y="4"/>
                      <a:pt x="30" y="3"/>
                      <a:pt x="28" y="2"/>
                    </a:cubicBezTo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3" name="Freeform 10387"/>
              <p:cNvSpPr>
                <a:spLocks noEditPoints="1"/>
              </p:cNvSpPr>
              <p:nvPr/>
            </p:nvSpPr>
            <p:spPr bwMode="auto">
              <a:xfrm>
                <a:off x="-543" y="3139"/>
                <a:ext cx="19" cy="26"/>
              </a:xfrm>
              <a:custGeom>
                <a:avLst/>
                <a:gdLst>
                  <a:gd name="T0" fmla="*/ 1 w 8"/>
                  <a:gd name="T1" fmla="*/ 6 h 11"/>
                  <a:gd name="T2" fmla="*/ 0 w 8"/>
                  <a:gd name="T3" fmla="*/ 9 h 11"/>
                  <a:gd name="T4" fmla="*/ 4 w 8"/>
                  <a:gd name="T5" fmla="*/ 11 h 11"/>
                  <a:gd name="T6" fmla="*/ 5 w 8"/>
                  <a:gd name="T7" fmla="*/ 9 h 11"/>
                  <a:gd name="T8" fmla="*/ 1 w 8"/>
                  <a:gd name="T9" fmla="*/ 6 h 11"/>
                  <a:gd name="T10" fmla="*/ 3 w 8"/>
                  <a:gd name="T11" fmla="*/ 1 h 11"/>
                  <a:gd name="T12" fmla="*/ 3 w 8"/>
                  <a:gd name="T13" fmla="*/ 2 h 11"/>
                  <a:gd name="T14" fmla="*/ 7 w 8"/>
                  <a:gd name="T15" fmla="*/ 5 h 11"/>
                  <a:gd name="T16" fmla="*/ 8 w 8"/>
                  <a:gd name="T17" fmla="*/ 4 h 11"/>
                  <a:gd name="T18" fmla="*/ 3 w 8"/>
                  <a:gd name="T19" fmla="*/ 1 h 11"/>
                  <a:gd name="T20" fmla="*/ 4 w 8"/>
                  <a:gd name="T21" fmla="*/ 0 h 11"/>
                  <a:gd name="T22" fmla="*/ 3 w 8"/>
                  <a:gd name="T23" fmla="*/ 1 h 11"/>
                  <a:gd name="T24" fmla="*/ 8 w 8"/>
                  <a:gd name="T25" fmla="*/ 4 h 11"/>
                  <a:gd name="T26" fmla="*/ 8 w 8"/>
                  <a:gd name="T27" fmla="*/ 2 h 11"/>
                  <a:gd name="T28" fmla="*/ 4 w 8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1">
                    <a:moveTo>
                      <a:pt x="1" y="6"/>
                    </a:moveTo>
                    <a:cubicBezTo>
                      <a:pt x="0" y="7"/>
                      <a:pt x="0" y="8"/>
                      <a:pt x="0" y="9"/>
                    </a:cubicBezTo>
                    <a:cubicBezTo>
                      <a:pt x="1" y="10"/>
                      <a:pt x="2" y="10"/>
                      <a:pt x="4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8"/>
                      <a:pt x="2" y="7"/>
                      <a:pt x="1" y="6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6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4" name="Freeform 10388"/>
              <p:cNvSpPr>
                <a:spLocks/>
              </p:cNvSpPr>
              <p:nvPr/>
            </p:nvSpPr>
            <p:spPr bwMode="auto">
              <a:xfrm>
                <a:off x="-536" y="314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5" name="Freeform 10389"/>
              <p:cNvSpPr>
                <a:spLocks noEditPoints="1"/>
              </p:cNvSpPr>
              <p:nvPr/>
            </p:nvSpPr>
            <p:spPr bwMode="auto">
              <a:xfrm>
                <a:off x="-498" y="3139"/>
                <a:ext cx="16" cy="23"/>
              </a:xfrm>
              <a:custGeom>
                <a:avLst/>
                <a:gdLst>
                  <a:gd name="T0" fmla="*/ 1 w 7"/>
                  <a:gd name="T1" fmla="*/ 7 h 10"/>
                  <a:gd name="T2" fmla="*/ 0 w 7"/>
                  <a:gd name="T3" fmla="*/ 8 h 10"/>
                  <a:gd name="T4" fmla="*/ 1 w 7"/>
                  <a:gd name="T5" fmla="*/ 8 h 10"/>
                  <a:gd name="T6" fmla="*/ 4 w 7"/>
                  <a:gd name="T7" fmla="*/ 10 h 10"/>
                  <a:gd name="T8" fmla="*/ 4 w 7"/>
                  <a:gd name="T9" fmla="*/ 9 h 10"/>
                  <a:gd name="T10" fmla="*/ 1 w 7"/>
                  <a:gd name="T11" fmla="*/ 7 h 10"/>
                  <a:gd name="T12" fmla="*/ 4 w 7"/>
                  <a:gd name="T13" fmla="*/ 0 h 10"/>
                  <a:gd name="T14" fmla="*/ 2 w 7"/>
                  <a:gd name="T15" fmla="*/ 5 h 10"/>
                  <a:gd name="T16" fmla="*/ 5 w 7"/>
                  <a:gd name="T17" fmla="*/ 7 h 10"/>
                  <a:gd name="T18" fmla="*/ 6 w 7"/>
                  <a:gd name="T19" fmla="*/ 5 h 10"/>
                  <a:gd name="T20" fmla="*/ 7 w 7"/>
                  <a:gd name="T21" fmla="*/ 3 h 10"/>
                  <a:gd name="T22" fmla="*/ 4 w 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1" y="7"/>
                    </a:move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2" y="8"/>
                      <a:pt x="1" y="7"/>
                    </a:cubicBezTo>
                    <a:moveTo>
                      <a:pt x="4" y="0"/>
                    </a:moveTo>
                    <a:cubicBezTo>
                      <a:pt x="3" y="2"/>
                      <a:pt x="2" y="4"/>
                      <a:pt x="2" y="5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6" name="Freeform 10390"/>
              <p:cNvSpPr>
                <a:spLocks/>
              </p:cNvSpPr>
              <p:nvPr/>
            </p:nvSpPr>
            <p:spPr bwMode="auto">
              <a:xfrm>
                <a:off x="-496" y="3150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7" name="Freeform 10391"/>
              <p:cNvSpPr>
                <a:spLocks noEditPoints="1"/>
              </p:cNvSpPr>
              <p:nvPr/>
            </p:nvSpPr>
            <p:spPr bwMode="auto">
              <a:xfrm>
                <a:off x="-576" y="3141"/>
                <a:ext cx="161" cy="26"/>
              </a:xfrm>
              <a:custGeom>
                <a:avLst/>
                <a:gdLst>
                  <a:gd name="T0" fmla="*/ 0 w 68"/>
                  <a:gd name="T1" fmla="*/ 1 h 11"/>
                  <a:gd name="T2" fmla="*/ 0 w 68"/>
                  <a:gd name="T3" fmla="*/ 1 h 11"/>
                  <a:gd name="T4" fmla="*/ 5 w 68"/>
                  <a:gd name="T5" fmla="*/ 3 h 11"/>
                  <a:gd name="T6" fmla="*/ 5 w 68"/>
                  <a:gd name="T7" fmla="*/ 3 h 11"/>
                  <a:gd name="T8" fmla="*/ 4 w 68"/>
                  <a:gd name="T9" fmla="*/ 3 h 11"/>
                  <a:gd name="T10" fmla="*/ 0 w 68"/>
                  <a:gd name="T11" fmla="*/ 1 h 11"/>
                  <a:gd name="T12" fmla="*/ 65 w 68"/>
                  <a:gd name="T13" fmla="*/ 0 h 11"/>
                  <a:gd name="T14" fmla="*/ 65 w 68"/>
                  <a:gd name="T15" fmla="*/ 1 h 11"/>
                  <a:gd name="T16" fmla="*/ 60 w 68"/>
                  <a:gd name="T17" fmla="*/ 9 h 11"/>
                  <a:gd name="T18" fmla="*/ 63 w 68"/>
                  <a:gd name="T19" fmla="*/ 11 h 11"/>
                  <a:gd name="T20" fmla="*/ 68 w 68"/>
                  <a:gd name="T21" fmla="*/ 2 h 11"/>
                  <a:gd name="T22" fmla="*/ 65 w 68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0" y="1"/>
                    </a:cubicBezTo>
                    <a:moveTo>
                      <a:pt x="65" y="0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1" y="10"/>
                      <a:pt x="62" y="10"/>
                      <a:pt x="63" y="11"/>
                    </a:cubicBezTo>
                    <a:cubicBezTo>
                      <a:pt x="65" y="8"/>
                      <a:pt x="67" y="5"/>
                      <a:pt x="68" y="2"/>
                    </a:cubicBezTo>
                    <a:cubicBezTo>
                      <a:pt x="67" y="1"/>
                      <a:pt x="66" y="1"/>
                      <a:pt x="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8" name="Freeform 10392"/>
              <p:cNvSpPr>
                <a:spLocks/>
              </p:cNvSpPr>
              <p:nvPr/>
            </p:nvSpPr>
            <p:spPr bwMode="auto">
              <a:xfrm>
                <a:off x="-576" y="3141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9" name="Freeform 10393"/>
              <p:cNvSpPr>
                <a:spLocks noEditPoints="1"/>
              </p:cNvSpPr>
              <p:nvPr/>
            </p:nvSpPr>
            <p:spPr bwMode="auto">
              <a:xfrm>
                <a:off x="-578" y="3143"/>
                <a:ext cx="68" cy="29"/>
              </a:xfrm>
              <a:custGeom>
                <a:avLst/>
                <a:gdLst>
                  <a:gd name="T0" fmla="*/ 20 w 29"/>
                  <a:gd name="T1" fmla="*/ 10 h 12"/>
                  <a:gd name="T2" fmla="*/ 20 w 29"/>
                  <a:gd name="T3" fmla="*/ 10 h 12"/>
                  <a:gd name="T4" fmla="*/ 24 w 29"/>
                  <a:gd name="T5" fmla="*/ 12 h 12"/>
                  <a:gd name="T6" fmla="*/ 24 w 29"/>
                  <a:gd name="T7" fmla="*/ 12 h 12"/>
                  <a:gd name="T8" fmla="*/ 20 w 29"/>
                  <a:gd name="T9" fmla="*/ 10 h 12"/>
                  <a:gd name="T10" fmla="*/ 24 w 29"/>
                  <a:gd name="T11" fmla="*/ 4 h 12"/>
                  <a:gd name="T12" fmla="*/ 21 w 29"/>
                  <a:gd name="T13" fmla="*/ 8 h 12"/>
                  <a:gd name="T14" fmla="*/ 25 w 29"/>
                  <a:gd name="T15" fmla="*/ 10 h 12"/>
                  <a:gd name="T16" fmla="*/ 28 w 29"/>
                  <a:gd name="T17" fmla="*/ 6 h 12"/>
                  <a:gd name="T18" fmla="*/ 24 w 29"/>
                  <a:gd name="T19" fmla="*/ 4 h 12"/>
                  <a:gd name="T20" fmla="*/ 26 w 29"/>
                  <a:gd name="T21" fmla="*/ 1 h 12"/>
                  <a:gd name="T22" fmla="*/ 25 w 29"/>
                  <a:gd name="T23" fmla="*/ 2 h 12"/>
                  <a:gd name="T24" fmla="*/ 27 w 29"/>
                  <a:gd name="T25" fmla="*/ 3 h 12"/>
                  <a:gd name="T26" fmla="*/ 29 w 29"/>
                  <a:gd name="T27" fmla="*/ 4 h 12"/>
                  <a:gd name="T28" fmla="*/ 29 w 29"/>
                  <a:gd name="T29" fmla="*/ 3 h 12"/>
                  <a:gd name="T30" fmla="*/ 29 w 29"/>
                  <a:gd name="T31" fmla="*/ 3 h 12"/>
                  <a:gd name="T32" fmla="*/ 26 w 29"/>
                  <a:gd name="T33" fmla="*/ 1 h 12"/>
                  <a:gd name="T34" fmla="*/ 26 w 29"/>
                  <a:gd name="T35" fmla="*/ 1 h 12"/>
                  <a:gd name="T36" fmla="*/ 26 w 29"/>
                  <a:gd name="T37" fmla="*/ 1 h 12"/>
                  <a:gd name="T38" fmla="*/ 26 w 29"/>
                  <a:gd name="T39" fmla="*/ 1 h 12"/>
                  <a:gd name="T40" fmla="*/ 26 w 29"/>
                  <a:gd name="T41" fmla="*/ 1 h 12"/>
                  <a:gd name="T42" fmla="*/ 29 w 29"/>
                  <a:gd name="T43" fmla="*/ 3 h 12"/>
                  <a:gd name="T44" fmla="*/ 29 w 29"/>
                  <a:gd name="T45" fmla="*/ 3 h 12"/>
                  <a:gd name="T46" fmla="*/ 26 w 29"/>
                  <a:gd name="T47" fmla="*/ 1 h 12"/>
                  <a:gd name="T48" fmla="*/ 1 w 29"/>
                  <a:gd name="T49" fmla="*/ 0 h 12"/>
                  <a:gd name="T50" fmla="*/ 0 w 29"/>
                  <a:gd name="T51" fmla="*/ 3 h 12"/>
                  <a:gd name="T52" fmla="*/ 4 w 29"/>
                  <a:gd name="T53" fmla="*/ 6 h 12"/>
                  <a:gd name="T54" fmla="*/ 5 w 29"/>
                  <a:gd name="T55" fmla="*/ 2 h 12"/>
                  <a:gd name="T56" fmla="*/ 1 w 29"/>
                  <a:gd name="T5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" h="12">
                    <a:moveTo>
                      <a:pt x="20" y="10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1"/>
                      <a:pt x="23" y="11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1"/>
                      <a:pt x="21" y="11"/>
                      <a:pt x="20" y="10"/>
                    </a:cubicBezTo>
                    <a:moveTo>
                      <a:pt x="24" y="4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3" y="8"/>
                      <a:pt x="24" y="9"/>
                      <a:pt x="25" y="10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6" y="5"/>
                      <a:pt x="25" y="4"/>
                      <a:pt x="24" y="4"/>
                    </a:cubicBezTo>
                    <a:moveTo>
                      <a:pt x="26" y="1"/>
                    </a:moveTo>
                    <a:cubicBezTo>
                      <a:pt x="25" y="2"/>
                      <a:pt x="25" y="2"/>
                      <a:pt x="25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7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2"/>
                      <a:pt x="28" y="2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7" y="2"/>
                      <a:pt x="26" y="1"/>
                    </a:cubicBezTo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5"/>
                      <a:pt x="4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0" name="Freeform 10394"/>
              <p:cNvSpPr>
                <a:spLocks noEditPoints="1"/>
              </p:cNvSpPr>
              <p:nvPr/>
            </p:nvSpPr>
            <p:spPr bwMode="auto">
              <a:xfrm>
                <a:off x="-531" y="3148"/>
                <a:ext cx="21" cy="24"/>
              </a:xfrm>
              <a:custGeom>
                <a:avLst/>
                <a:gdLst>
                  <a:gd name="T0" fmla="*/ 1 w 9"/>
                  <a:gd name="T1" fmla="*/ 6 h 10"/>
                  <a:gd name="T2" fmla="*/ 0 w 9"/>
                  <a:gd name="T3" fmla="*/ 8 h 10"/>
                  <a:gd name="T4" fmla="*/ 4 w 9"/>
                  <a:gd name="T5" fmla="*/ 10 h 10"/>
                  <a:gd name="T6" fmla="*/ 5 w 9"/>
                  <a:gd name="T7" fmla="*/ 8 h 10"/>
                  <a:gd name="T8" fmla="*/ 1 w 9"/>
                  <a:gd name="T9" fmla="*/ 6 h 10"/>
                  <a:gd name="T10" fmla="*/ 4 w 9"/>
                  <a:gd name="T11" fmla="*/ 1 h 10"/>
                  <a:gd name="T12" fmla="*/ 4 w 9"/>
                  <a:gd name="T13" fmla="*/ 2 h 10"/>
                  <a:gd name="T14" fmla="*/ 8 w 9"/>
                  <a:gd name="T15" fmla="*/ 4 h 10"/>
                  <a:gd name="T16" fmla="*/ 8 w 9"/>
                  <a:gd name="T17" fmla="*/ 4 h 10"/>
                  <a:gd name="T18" fmla="*/ 7 w 9"/>
                  <a:gd name="T19" fmla="*/ 3 h 10"/>
                  <a:gd name="T20" fmla="*/ 4 w 9"/>
                  <a:gd name="T21" fmla="*/ 1 h 10"/>
                  <a:gd name="T22" fmla="*/ 5 w 9"/>
                  <a:gd name="T23" fmla="*/ 0 h 10"/>
                  <a:gd name="T24" fmla="*/ 5 w 9"/>
                  <a:gd name="T25" fmla="*/ 1 h 10"/>
                  <a:gd name="T26" fmla="*/ 8 w 9"/>
                  <a:gd name="T27" fmla="*/ 3 h 10"/>
                  <a:gd name="T28" fmla="*/ 9 w 9"/>
                  <a:gd name="T29" fmla="*/ 2 h 10"/>
                  <a:gd name="T30" fmla="*/ 7 w 9"/>
                  <a:gd name="T31" fmla="*/ 1 h 10"/>
                  <a:gd name="T32" fmla="*/ 5 w 9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1" y="6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3" y="9"/>
                      <a:pt x="4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3" y="6"/>
                      <a:pt x="1" y="6"/>
                    </a:cubicBezTo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1" name="Freeform 10395"/>
              <p:cNvSpPr>
                <a:spLocks/>
              </p:cNvSpPr>
              <p:nvPr/>
            </p:nvSpPr>
            <p:spPr bwMode="auto">
              <a:xfrm>
                <a:off x="-522" y="3150"/>
                <a:ext cx="10" cy="7"/>
              </a:xfrm>
              <a:custGeom>
                <a:avLst/>
                <a:gdLst>
                  <a:gd name="T0" fmla="*/ 3 w 10"/>
                  <a:gd name="T1" fmla="*/ 0 h 7"/>
                  <a:gd name="T2" fmla="*/ 0 w 10"/>
                  <a:gd name="T3" fmla="*/ 0 h 7"/>
                  <a:gd name="T4" fmla="*/ 7 w 10"/>
                  <a:gd name="T5" fmla="*/ 5 h 7"/>
                  <a:gd name="T6" fmla="*/ 10 w 10"/>
                  <a:gd name="T7" fmla="*/ 7 h 7"/>
                  <a:gd name="T8" fmla="*/ 10 w 10"/>
                  <a:gd name="T9" fmla="*/ 5 h 7"/>
                  <a:gd name="T10" fmla="*/ 3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lnTo>
                      <a:pt x="0" y="0"/>
                    </a:lnTo>
                    <a:lnTo>
                      <a:pt x="7" y="5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2" name="Freeform 10396"/>
              <p:cNvSpPr>
                <a:spLocks/>
              </p:cNvSpPr>
              <p:nvPr/>
            </p:nvSpPr>
            <p:spPr bwMode="auto">
              <a:xfrm>
                <a:off x="-522" y="3150"/>
                <a:ext cx="10" cy="7"/>
              </a:xfrm>
              <a:custGeom>
                <a:avLst/>
                <a:gdLst>
                  <a:gd name="T0" fmla="*/ 3 w 10"/>
                  <a:gd name="T1" fmla="*/ 0 h 7"/>
                  <a:gd name="T2" fmla="*/ 0 w 10"/>
                  <a:gd name="T3" fmla="*/ 0 h 7"/>
                  <a:gd name="T4" fmla="*/ 7 w 10"/>
                  <a:gd name="T5" fmla="*/ 5 h 7"/>
                  <a:gd name="T6" fmla="*/ 10 w 10"/>
                  <a:gd name="T7" fmla="*/ 7 h 7"/>
                  <a:gd name="T8" fmla="*/ 10 w 10"/>
                  <a:gd name="T9" fmla="*/ 5 h 7"/>
                  <a:gd name="T10" fmla="*/ 3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lnTo>
                      <a:pt x="0" y="0"/>
                    </a:lnTo>
                    <a:lnTo>
                      <a:pt x="7" y="5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3" name="Freeform 10397"/>
              <p:cNvSpPr>
                <a:spLocks noEditPoints="1"/>
              </p:cNvSpPr>
              <p:nvPr/>
            </p:nvSpPr>
            <p:spPr bwMode="auto">
              <a:xfrm>
                <a:off x="-482" y="3146"/>
                <a:ext cx="19" cy="23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9 h 10"/>
                  <a:gd name="T4" fmla="*/ 3 w 8"/>
                  <a:gd name="T5" fmla="*/ 10 h 10"/>
                  <a:gd name="T6" fmla="*/ 3 w 8"/>
                  <a:gd name="T7" fmla="*/ 10 h 10"/>
                  <a:gd name="T8" fmla="*/ 1 w 8"/>
                  <a:gd name="T9" fmla="*/ 8 h 10"/>
                  <a:gd name="T10" fmla="*/ 5 w 8"/>
                  <a:gd name="T11" fmla="*/ 2 h 10"/>
                  <a:gd name="T12" fmla="*/ 4 w 8"/>
                  <a:gd name="T13" fmla="*/ 4 h 10"/>
                  <a:gd name="T14" fmla="*/ 2 w 8"/>
                  <a:gd name="T15" fmla="*/ 6 h 10"/>
                  <a:gd name="T16" fmla="*/ 4 w 8"/>
                  <a:gd name="T17" fmla="*/ 8 h 10"/>
                  <a:gd name="T18" fmla="*/ 7 w 8"/>
                  <a:gd name="T19" fmla="*/ 3 h 10"/>
                  <a:gd name="T20" fmla="*/ 5 w 8"/>
                  <a:gd name="T21" fmla="*/ 2 h 10"/>
                  <a:gd name="T22" fmla="*/ 6 w 8"/>
                  <a:gd name="T23" fmla="*/ 0 h 10"/>
                  <a:gd name="T24" fmla="*/ 5 w 8"/>
                  <a:gd name="T25" fmla="*/ 1 h 10"/>
                  <a:gd name="T26" fmla="*/ 7 w 8"/>
                  <a:gd name="T27" fmla="*/ 2 h 10"/>
                  <a:gd name="T28" fmla="*/ 8 w 8"/>
                  <a:gd name="T29" fmla="*/ 2 h 10"/>
                  <a:gd name="T30" fmla="*/ 6 w 8"/>
                  <a:gd name="T31" fmla="*/ 0 h 10"/>
                  <a:gd name="T32" fmla="*/ 6 w 8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cubicBezTo>
                      <a:pt x="1" y="9"/>
                      <a:pt x="0" y="9"/>
                      <a:pt x="0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1" y="9"/>
                      <a:pt x="1" y="8"/>
                    </a:cubicBezTo>
                    <a:moveTo>
                      <a:pt x="5" y="2"/>
                    </a:move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7"/>
                      <a:pt x="3" y="7"/>
                      <a:pt x="4" y="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moveTo>
                      <a:pt x="6" y="0"/>
                    </a:moveTo>
                    <a:cubicBezTo>
                      <a:pt x="6" y="1"/>
                      <a:pt x="5" y="1"/>
                      <a:pt x="5" y="1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4" name="Freeform 10398"/>
              <p:cNvSpPr>
                <a:spLocks/>
              </p:cNvSpPr>
              <p:nvPr/>
            </p:nvSpPr>
            <p:spPr bwMode="auto">
              <a:xfrm>
                <a:off x="-479" y="3160"/>
                <a:ext cx="7" cy="9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2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5" name="Freeform 10399"/>
              <p:cNvSpPr>
                <a:spLocks noEditPoints="1"/>
              </p:cNvSpPr>
              <p:nvPr/>
            </p:nvSpPr>
            <p:spPr bwMode="auto">
              <a:xfrm>
                <a:off x="-744" y="3150"/>
                <a:ext cx="187" cy="307"/>
              </a:xfrm>
              <a:custGeom>
                <a:avLst/>
                <a:gdLst>
                  <a:gd name="T0" fmla="*/ 1 w 79"/>
                  <a:gd name="T1" fmla="*/ 129 h 130"/>
                  <a:gd name="T2" fmla="*/ 1 w 79"/>
                  <a:gd name="T3" fmla="*/ 126 h 130"/>
                  <a:gd name="T4" fmla="*/ 7 w 79"/>
                  <a:gd name="T5" fmla="*/ 125 h 130"/>
                  <a:gd name="T6" fmla="*/ 13 w 79"/>
                  <a:gd name="T7" fmla="*/ 122 h 130"/>
                  <a:gd name="T8" fmla="*/ 20 w 79"/>
                  <a:gd name="T9" fmla="*/ 108 h 130"/>
                  <a:gd name="T10" fmla="*/ 20 w 79"/>
                  <a:gd name="T11" fmla="*/ 108 h 130"/>
                  <a:gd name="T12" fmla="*/ 25 w 79"/>
                  <a:gd name="T13" fmla="*/ 98 h 130"/>
                  <a:gd name="T14" fmla="*/ 24 w 79"/>
                  <a:gd name="T15" fmla="*/ 100 h 130"/>
                  <a:gd name="T16" fmla="*/ 28 w 79"/>
                  <a:gd name="T17" fmla="*/ 91 h 130"/>
                  <a:gd name="T18" fmla="*/ 29 w 79"/>
                  <a:gd name="T19" fmla="*/ 91 h 130"/>
                  <a:gd name="T20" fmla="*/ 25 w 79"/>
                  <a:gd name="T21" fmla="*/ 85 h 130"/>
                  <a:gd name="T22" fmla="*/ 27 w 79"/>
                  <a:gd name="T23" fmla="*/ 83 h 130"/>
                  <a:gd name="T24" fmla="*/ 31 w 79"/>
                  <a:gd name="T25" fmla="*/ 77 h 130"/>
                  <a:gd name="T26" fmla="*/ 31 w 79"/>
                  <a:gd name="T27" fmla="*/ 76 h 130"/>
                  <a:gd name="T28" fmla="*/ 33 w 79"/>
                  <a:gd name="T29" fmla="*/ 72 h 130"/>
                  <a:gd name="T30" fmla="*/ 36 w 79"/>
                  <a:gd name="T31" fmla="*/ 70 h 130"/>
                  <a:gd name="T32" fmla="*/ 41 w 79"/>
                  <a:gd name="T33" fmla="*/ 68 h 130"/>
                  <a:gd name="T34" fmla="*/ 41 w 79"/>
                  <a:gd name="T35" fmla="*/ 68 h 130"/>
                  <a:gd name="T36" fmla="*/ 43 w 79"/>
                  <a:gd name="T37" fmla="*/ 66 h 130"/>
                  <a:gd name="T38" fmla="*/ 40 w 79"/>
                  <a:gd name="T39" fmla="*/ 60 h 130"/>
                  <a:gd name="T40" fmla="*/ 41 w 79"/>
                  <a:gd name="T41" fmla="*/ 55 h 130"/>
                  <a:gd name="T42" fmla="*/ 43 w 79"/>
                  <a:gd name="T43" fmla="*/ 52 h 130"/>
                  <a:gd name="T44" fmla="*/ 44 w 79"/>
                  <a:gd name="T45" fmla="*/ 51 h 130"/>
                  <a:gd name="T46" fmla="*/ 45 w 79"/>
                  <a:gd name="T47" fmla="*/ 48 h 130"/>
                  <a:gd name="T48" fmla="*/ 46 w 79"/>
                  <a:gd name="T49" fmla="*/ 46 h 130"/>
                  <a:gd name="T50" fmla="*/ 47 w 79"/>
                  <a:gd name="T51" fmla="*/ 45 h 130"/>
                  <a:gd name="T52" fmla="*/ 47 w 79"/>
                  <a:gd name="T53" fmla="*/ 45 h 130"/>
                  <a:gd name="T54" fmla="*/ 48 w 79"/>
                  <a:gd name="T55" fmla="*/ 43 h 130"/>
                  <a:gd name="T56" fmla="*/ 50 w 79"/>
                  <a:gd name="T57" fmla="*/ 39 h 130"/>
                  <a:gd name="T58" fmla="*/ 52 w 79"/>
                  <a:gd name="T59" fmla="*/ 35 h 130"/>
                  <a:gd name="T60" fmla="*/ 52 w 79"/>
                  <a:gd name="T61" fmla="*/ 34 h 130"/>
                  <a:gd name="T62" fmla="*/ 60 w 79"/>
                  <a:gd name="T63" fmla="*/ 37 h 130"/>
                  <a:gd name="T64" fmla="*/ 61 w 79"/>
                  <a:gd name="T65" fmla="*/ 37 h 130"/>
                  <a:gd name="T66" fmla="*/ 61 w 79"/>
                  <a:gd name="T67" fmla="*/ 36 h 130"/>
                  <a:gd name="T68" fmla="*/ 62 w 79"/>
                  <a:gd name="T69" fmla="*/ 34 h 130"/>
                  <a:gd name="T70" fmla="*/ 68 w 79"/>
                  <a:gd name="T71" fmla="*/ 24 h 130"/>
                  <a:gd name="T72" fmla="*/ 64 w 79"/>
                  <a:gd name="T73" fmla="*/ 31 h 130"/>
                  <a:gd name="T74" fmla="*/ 60 w 79"/>
                  <a:gd name="T75" fmla="*/ 19 h 130"/>
                  <a:gd name="T76" fmla="*/ 67 w 79"/>
                  <a:gd name="T77" fmla="*/ 18 h 130"/>
                  <a:gd name="T78" fmla="*/ 68 w 79"/>
                  <a:gd name="T79" fmla="*/ 17 h 130"/>
                  <a:gd name="T80" fmla="*/ 61 w 79"/>
                  <a:gd name="T81" fmla="*/ 16 h 130"/>
                  <a:gd name="T82" fmla="*/ 66 w 79"/>
                  <a:gd name="T83" fmla="*/ 17 h 130"/>
                  <a:gd name="T84" fmla="*/ 73 w 79"/>
                  <a:gd name="T85" fmla="*/ 17 h 130"/>
                  <a:gd name="T86" fmla="*/ 67 w 79"/>
                  <a:gd name="T87" fmla="*/ 16 h 130"/>
                  <a:gd name="T88" fmla="*/ 74 w 79"/>
                  <a:gd name="T89" fmla="*/ 15 h 130"/>
                  <a:gd name="T90" fmla="*/ 68 w 79"/>
                  <a:gd name="T91" fmla="*/ 14 h 130"/>
                  <a:gd name="T92" fmla="*/ 75 w 79"/>
                  <a:gd name="T93" fmla="*/ 13 h 130"/>
                  <a:gd name="T94" fmla="*/ 69 w 79"/>
                  <a:gd name="T95" fmla="*/ 12 h 130"/>
                  <a:gd name="T96" fmla="*/ 75 w 79"/>
                  <a:gd name="T97" fmla="*/ 12 h 130"/>
                  <a:gd name="T98" fmla="*/ 67 w 79"/>
                  <a:gd name="T99" fmla="*/ 9 h 130"/>
                  <a:gd name="T100" fmla="*/ 72 w 79"/>
                  <a:gd name="T101" fmla="*/ 9 h 130"/>
                  <a:gd name="T102" fmla="*/ 66 w 79"/>
                  <a:gd name="T103" fmla="*/ 7 h 130"/>
                  <a:gd name="T104" fmla="*/ 75 w 79"/>
                  <a:gd name="T105" fmla="*/ 5 h 130"/>
                  <a:gd name="T106" fmla="*/ 67 w 79"/>
                  <a:gd name="T107" fmla="*/ 6 h 130"/>
                  <a:gd name="T108" fmla="*/ 69 w 79"/>
                  <a:gd name="T109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130">
                    <a:moveTo>
                      <a:pt x="0" y="127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2" y="129"/>
                      <a:pt x="3" y="130"/>
                      <a:pt x="4" y="130"/>
                    </a:cubicBezTo>
                    <a:cubicBezTo>
                      <a:pt x="2" y="129"/>
                      <a:pt x="1" y="128"/>
                      <a:pt x="0" y="127"/>
                    </a:cubicBezTo>
                    <a:moveTo>
                      <a:pt x="1" y="126"/>
                    </a:moveTo>
                    <a:cubicBezTo>
                      <a:pt x="1" y="126"/>
                      <a:pt x="1" y="126"/>
                      <a:pt x="1" y="126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4" y="124"/>
                    </a:moveTo>
                    <a:cubicBezTo>
                      <a:pt x="6" y="125"/>
                      <a:pt x="8" y="126"/>
                      <a:pt x="10" y="128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9" y="126"/>
                      <a:pt x="8" y="126"/>
                      <a:pt x="7" y="125"/>
                    </a:cubicBezTo>
                    <a:cubicBezTo>
                      <a:pt x="4" y="124"/>
                      <a:pt x="4" y="124"/>
                      <a:pt x="4" y="124"/>
                    </a:cubicBezTo>
                    <a:moveTo>
                      <a:pt x="6" y="117"/>
                    </a:moveTo>
                    <a:cubicBezTo>
                      <a:pt x="5" y="118"/>
                      <a:pt x="5" y="118"/>
                      <a:pt x="5" y="118"/>
                    </a:cubicBezTo>
                    <a:cubicBezTo>
                      <a:pt x="9" y="120"/>
                      <a:pt x="9" y="120"/>
                      <a:pt x="9" y="120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6" y="117"/>
                      <a:pt x="6" y="117"/>
                      <a:pt x="6" y="117"/>
                    </a:cubicBezTo>
                    <a:moveTo>
                      <a:pt x="14" y="104"/>
                    </a:moveTo>
                    <a:cubicBezTo>
                      <a:pt x="13" y="105"/>
                      <a:pt x="13" y="105"/>
                      <a:pt x="13" y="105"/>
                    </a:cubicBezTo>
                    <a:cubicBezTo>
                      <a:pt x="15" y="106"/>
                      <a:pt x="18" y="107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18" y="106"/>
                      <a:pt x="16" y="105"/>
                      <a:pt x="14" y="104"/>
                    </a:cubicBezTo>
                    <a:moveTo>
                      <a:pt x="14" y="103"/>
                    </a:moveTo>
                    <a:cubicBezTo>
                      <a:pt x="14" y="104"/>
                      <a:pt x="14" y="104"/>
                      <a:pt x="14" y="104"/>
                    </a:cubicBezTo>
                    <a:cubicBezTo>
                      <a:pt x="16" y="105"/>
                      <a:pt x="18" y="107"/>
                      <a:pt x="20" y="108"/>
                    </a:cubicBezTo>
                    <a:cubicBezTo>
                      <a:pt x="20" y="107"/>
                      <a:pt x="20" y="107"/>
                      <a:pt x="20" y="107"/>
                    </a:cubicBezTo>
                    <a:cubicBezTo>
                      <a:pt x="14" y="103"/>
                      <a:pt x="14" y="103"/>
                      <a:pt x="14" y="103"/>
                    </a:cubicBezTo>
                    <a:moveTo>
                      <a:pt x="23" y="97"/>
                    </a:moveTo>
                    <a:cubicBezTo>
                      <a:pt x="23" y="97"/>
                      <a:pt x="24" y="97"/>
                      <a:pt x="25" y="98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4" y="97"/>
                      <a:pt x="23" y="97"/>
                      <a:pt x="23" y="97"/>
                    </a:cubicBezTo>
                    <a:moveTo>
                      <a:pt x="19" y="95"/>
                    </a:move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8"/>
                      <a:pt x="22" y="99"/>
                      <a:pt x="24" y="100"/>
                    </a:cubicBezTo>
                    <a:cubicBezTo>
                      <a:pt x="24" y="100"/>
                      <a:pt x="24" y="99"/>
                      <a:pt x="25" y="98"/>
                    </a:cubicBezTo>
                    <a:cubicBezTo>
                      <a:pt x="24" y="98"/>
                      <a:pt x="23" y="97"/>
                      <a:pt x="22" y="97"/>
                    </a:cubicBezTo>
                    <a:cubicBezTo>
                      <a:pt x="21" y="96"/>
                      <a:pt x="20" y="96"/>
                      <a:pt x="19" y="95"/>
                    </a:cubicBezTo>
                    <a:moveTo>
                      <a:pt x="26" y="90"/>
                    </a:moveTo>
                    <a:cubicBezTo>
                      <a:pt x="27" y="90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9" y="91"/>
                    </a:cubicBezTo>
                    <a:cubicBezTo>
                      <a:pt x="28" y="91"/>
                      <a:pt x="27" y="90"/>
                      <a:pt x="26" y="90"/>
                    </a:cubicBezTo>
                    <a:moveTo>
                      <a:pt x="25" y="86"/>
                    </a:moveTo>
                    <a:cubicBezTo>
                      <a:pt x="24" y="88"/>
                      <a:pt x="24" y="88"/>
                      <a:pt x="24" y="88"/>
                    </a:cubicBezTo>
                    <a:cubicBezTo>
                      <a:pt x="25" y="89"/>
                      <a:pt x="27" y="90"/>
                      <a:pt x="29" y="91"/>
                    </a:cubicBezTo>
                    <a:cubicBezTo>
                      <a:pt x="29" y="90"/>
                      <a:pt x="29" y="90"/>
                      <a:pt x="29" y="89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7" y="88"/>
                      <a:pt x="26" y="87"/>
                      <a:pt x="25" y="86"/>
                    </a:cubicBezTo>
                    <a:moveTo>
                      <a:pt x="26" y="84"/>
                    </a:moveTo>
                    <a:cubicBezTo>
                      <a:pt x="25" y="85"/>
                      <a:pt x="25" y="85"/>
                      <a:pt x="25" y="85"/>
                    </a:cubicBezTo>
                    <a:cubicBezTo>
                      <a:pt x="27" y="86"/>
                      <a:pt x="29" y="87"/>
                      <a:pt x="30" y="88"/>
                    </a:cubicBezTo>
                    <a:cubicBezTo>
                      <a:pt x="30" y="88"/>
                      <a:pt x="30" y="87"/>
                      <a:pt x="31" y="87"/>
                    </a:cubicBezTo>
                    <a:cubicBezTo>
                      <a:pt x="26" y="84"/>
                      <a:pt x="26" y="84"/>
                      <a:pt x="26" y="84"/>
                    </a:cubicBezTo>
                    <a:moveTo>
                      <a:pt x="28" y="81"/>
                    </a:moveTo>
                    <a:cubicBezTo>
                      <a:pt x="27" y="83"/>
                      <a:pt x="27" y="83"/>
                      <a:pt x="27" y="83"/>
                    </a:cubicBezTo>
                    <a:cubicBezTo>
                      <a:pt x="28" y="84"/>
                      <a:pt x="30" y="85"/>
                      <a:pt x="31" y="86"/>
                    </a:cubicBezTo>
                    <a:cubicBezTo>
                      <a:pt x="32" y="85"/>
                      <a:pt x="32" y="84"/>
                      <a:pt x="32" y="83"/>
                    </a:cubicBezTo>
                    <a:cubicBezTo>
                      <a:pt x="31" y="83"/>
                      <a:pt x="30" y="82"/>
                      <a:pt x="28" y="81"/>
                    </a:cubicBezTo>
                    <a:moveTo>
                      <a:pt x="31" y="76"/>
                    </a:moveTo>
                    <a:cubicBezTo>
                      <a:pt x="31" y="76"/>
                      <a:pt x="31" y="77"/>
                      <a:pt x="31" y="77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1" y="79"/>
                      <a:pt x="33" y="80"/>
                      <a:pt x="34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79"/>
                      <a:pt x="35" y="79"/>
                      <a:pt x="35" y="78"/>
                    </a:cubicBezTo>
                    <a:cubicBezTo>
                      <a:pt x="34" y="78"/>
                      <a:pt x="32" y="77"/>
                      <a:pt x="31" y="76"/>
                    </a:cubicBezTo>
                    <a:moveTo>
                      <a:pt x="33" y="72"/>
                    </a:moveTo>
                    <a:cubicBezTo>
                      <a:pt x="33" y="73"/>
                      <a:pt x="32" y="74"/>
                      <a:pt x="32" y="74"/>
                    </a:cubicBezTo>
                    <a:cubicBezTo>
                      <a:pt x="33" y="75"/>
                      <a:pt x="35" y="76"/>
                      <a:pt x="36" y="77"/>
                    </a:cubicBezTo>
                    <a:cubicBezTo>
                      <a:pt x="36" y="76"/>
                      <a:pt x="37" y="75"/>
                      <a:pt x="37" y="75"/>
                    </a:cubicBezTo>
                    <a:cubicBezTo>
                      <a:pt x="33" y="72"/>
                      <a:pt x="33" y="72"/>
                      <a:pt x="33" y="72"/>
                    </a:cubicBezTo>
                    <a:moveTo>
                      <a:pt x="35" y="69"/>
                    </a:moveTo>
                    <a:cubicBezTo>
                      <a:pt x="34" y="70"/>
                      <a:pt x="34" y="70"/>
                      <a:pt x="33" y="71"/>
                    </a:cubicBezTo>
                    <a:cubicBezTo>
                      <a:pt x="35" y="72"/>
                      <a:pt x="36" y="73"/>
                      <a:pt x="38" y="74"/>
                    </a:cubicBezTo>
                    <a:cubicBezTo>
                      <a:pt x="38" y="73"/>
                      <a:pt x="39" y="72"/>
                      <a:pt x="39" y="72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5" y="69"/>
                      <a:pt x="35" y="69"/>
                      <a:pt x="35" y="69"/>
                    </a:cubicBezTo>
                    <a:moveTo>
                      <a:pt x="36" y="65"/>
                    </a:moveTo>
                    <a:cubicBezTo>
                      <a:pt x="36" y="66"/>
                      <a:pt x="36" y="66"/>
                      <a:pt x="36" y="67"/>
                    </a:cubicBezTo>
                    <a:cubicBezTo>
                      <a:pt x="37" y="68"/>
                      <a:pt x="39" y="68"/>
                      <a:pt x="41" y="69"/>
                    </a:cubicBezTo>
                    <a:cubicBezTo>
                      <a:pt x="41" y="69"/>
                      <a:pt x="41" y="69"/>
                      <a:pt x="41" y="68"/>
                    </a:cubicBezTo>
                    <a:cubicBezTo>
                      <a:pt x="40" y="68"/>
                      <a:pt x="39" y="67"/>
                      <a:pt x="38" y="66"/>
                    </a:cubicBezTo>
                    <a:cubicBezTo>
                      <a:pt x="37" y="66"/>
                      <a:pt x="37" y="66"/>
                      <a:pt x="36" y="65"/>
                    </a:cubicBezTo>
                    <a:moveTo>
                      <a:pt x="37" y="65"/>
                    </a:moveTo>
                    <a:cubicBezTo>
                      <a:pt x="37" y="65"/>
                      <a:pt x="37" y="65"/>
                      <a:pt x="36" y="65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2" y="68"/>
                    </a:cubicBezTo>
                    <a:cubicBezTo>
                      <a:pt x="40" y="67"/>
                      <a:pt x="38" y="66"/>
                      <a:pt x="37" y="65"/>
                    </a:cubicBezTo>
                    <a:moveTo>
                      <a:pt x="39" y="61"/>
                    </a:moveTo>
                    <a:cubicBezTo>
                      <a:pt x="38" y="61"/>
                      <a:pt x="38" y="62"/>
                      <a:pt x="38" y="62"/>
                    </a:cubicBezTo>
                    <a:cubicBezTo>
                      <a:pt x="40" y="64"/>
                      <a:pt x="41" y="65"/>
                      <a:pt x="43" y="66"/>
                    </a:cubicBezTo>
                    <a:cubicBezTo>
                      <a:pt x="43" y="65"/>
                      <a:pt x="43" y="65"/>
                      <a:pt x="44" y="64"/>
                    </a:cubicBezTo>
                    <a:cubicBezTo>
                      <a:pt x="42" y="63"/>
                      <a:pt x="40" y="62"/>
                      <a:pt x="39" y="61"/>
                    </a:cubicBezTo>
                    <a:moveTo>
                      <a:pt x="41" y="56"/>
                    </a:moveTo>
                    <a:cubicBezTo>
                      <a:pt x="40" y="57"/>
                      <a:pt x="40" y="59"/>
                      <a:pt x="39" y="60"/>
                    </a:cubicBezTo>
                    <a:cubicBezTo>
                      <a:pt x="39" y="60"/>
                      <a:pt x="39" y="60"/>
                      <a:pt x="40" y="60"/>
                    </a:cubicBezTo>
                    <a:cubicBezTo>
                      <a:pt x="41" y="61"/>
                      <a:pt x="43" y="62"/>
                      <a:pt x="44" y="63"/>
                    </a:cubicBezTo>
                    <a:cubicBezTo>
                      <a:pt x="45" y="62"/>
                      <a:pt x="46" y="61"/>
                      <a:pt x="47" y="60"/>
                    </a:cubicBezTo>
                    <a:cubicBezTo>
                      <a:pt x="45" y="58"/>
                      <a:pt x="43" y="57"/>
                      <a:pt x="41" y="56"/>
                    </a:cubicBezTo>
                    <a:moveTo>
                      <a:pt x="43" y="53"/>
                    </a:moveTo>
                    <a:cubicBezTo>
                      <a:pt x="42" y="54"/>
                      <a:pt x="42" y="55"/>
                      <a:pt x="41" y="55"/>
                    </a:cubicBezTo>
                    <a:cubicBezTo>
                      <a:pt x="43" y="56"/>
                      <a:pt x="45" y="58"/>
                      <a:pt x="47" y="59"/>
                    </a:cubicBezTo>
                    <a:cubicBezTo>
                      <a:pt x="48" y="58"/>
                      <a:pt x="48" y="57"/>
                      <a:pt x="48" y="57"/>
                    </a:cubicBezTo>
                    <a:cubicBezTo>
                      <a:pt x="46" y="56"/>
                      <a:pt x="44" y="54"/>
                      <a:pt x="43" y="53"/>
                    </a:cubicBezTo>
                    <a:moveTo>
                      <a:pt x="43" y="52"/>
                    </a:moveTo>
                    <a:cubicBezTo>
                      <a:pt x="43" y="52"/>
                      <a:pt x="43" y="52"/>
                      <a:pt x="43" y="52"/>
                    </a:cubicBezTo>
                    <a:cubicBezTo>
                      <a:pt x="45" y="54"/>
                      <a:pt x="47" y="55"/>
                      <a:pt x="49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7" y="54"/>
                      <a:pt x="45" y="53"/>
                      <a:pt x="43" y="52"/>
                    </a:cubicBezTo>
                    <a:moveTo>
                      <a:pt x="44" y="50"/>
                    </a:moveTo>
                    <a:cubicBezTo>
                      <a:pt x="44" y="50"/>
                      <a:pt x="44" y="51"/>
                      <a:pt x="44" y="51"/>
                    </a:cubicBezTo>
                    <a:cubicBezTo>
                      <a:pt x="46" y="52"/>
                      <a:pt x="48" y="53"/>
                      <a:pt x="50" y="55"/>
                    </a:cubicBezTo>
                    <a:cubicBezTo>
                      <a:pt x="50" y="54"/>
                      <a:pt x="50" y="54"/>
                      <a:pt x="50" y="54"/>
                    </a:cubicBezTo>
                    <a:cubicBezTo>
                      <a:pt x="48" y="53"/>
                      <a:pt x="46" y="51"/>
                      <a:pt x="44" y="50"/>
                    </a:cubicBezTo>
                    <a:moveTo>
                      <a:pt x="46" y="46"/>
                    </a:moveTo>
                    <a:cubicBezTo>
                      <a:pt x="46" y="47"/>
                      <a:pt x="46" y="47"/>
                      <a:pt x="45" y="48"/>
                    </a:cubicBezTo>
                    <a:cubicBezTo>
                      <a:pt x="47" y="49"/>
                      <a:pt x="49" y="50"/>
                      <a:pt x="51" y="52"/>
                    </a:cubicBezTo>
                    <a:cubicBezTo>
                      <a:pt x="52" y="51"/>
                      <a:pt x="52" y="51"/>
                      <a:pt x="52" y="50"/>
                    </a:cubicBezTo>
                    <a:cubicBezTo>
                      <a:pt x="50" y="49"/>
                      <a:pt x="48" y="48"/>
                      <a:pt x="46" y="46"/>
                    </a:cubicBezTo>
                    <a:moveTo>
                      <a:pt x="46" y="46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8" y="48"/>
                      <a:pt x="50" y="49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0" y="49"/>
                      <a:pt x="48" y="47"/>
                      <a:pt x="46" y="46"/>
                    </a:cubicBezTo>
                    <a:moveTo>
                      <a:pt x="47" y="45"/>
                    </a:moveTo>
                    <a:cubicBezTo>
                      <a:pt x="47" y="45"/>
                      <a:pt x="47" y="45"/>
                      <a:pt x="47" y="45"/>
                    </a:cubicBezTo>
                    <a:cubicBezTo>
                      <a:pt x="49" y="47"/>
                      <a:pt x="51" y="48"/>
                      <a:pt x="53" y="49"/>
                    </a:cubicBezTo>
                    <a:cubicBezTo>
                      <a:pt x="53" y="49"/>
                      <a:pt x="53" y="49"/>
                      <a:pt x="53" y="48"/>
                    </a:cubicBezTo>
                    <a:cubicBezTo>
                      <a:pt x="51" y="47"/>
                      <a:pt x="49" y="46"/>
                      <a:pt x="47" y="45"/>
                    </a:cubicBezTo>
                    <a:moveTo>
                      <a:pt x="47" y="44"/>
                    </a:moveTo>
                    <a:cubicBezTo>
                      <a:pt x="47" y="44"/>
                      <a:pt x="47" y="44"/>
                      <a:pt x="47" y="45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2" y="46"/>
                      <a:pt x="49" y="45"/>
                      <a:pt x="47" y="44"/>
                    </a:cubicBezTo>
                    <a:moveTo>
                      <a:pt x="49" y="41"/>
                    </a:moveTo>
                    <a:cubicBezTo>
                      <a:pt x="48" y="42"/>
                      <a:pt x="48" y="43"/>
                      <a:pt x="48" y="43"/>
                    </a:cubicBezTo>
                    <a:cubicBezTo>
                      <a:pt x="50" y="45"/>
                      <a:pt x="52" y="46"/>
                      <a:pt x="54" y="47"/>
                    </a:cubicBezTo>
                    <a:cubicBezTo>
                      <a:pt x="55" y="46"/>
                      <a:pt x="55" y="46"/>
                      <a:pt x="55" y="45"/>
                    </a:cubicBezTo>
                    <a:cubicBezTo>
                      <a:pt x="53" y="44"/>
                      <a:pt x="51" y="43"/>
                      <a:pt x="49" y="41"/>
                    </a:cubicBezTo>
                    <a:moveTo>
                      <a:pt x="51" y="36"/>
                    </a:moveTo>
                    <a:cubicBezTo>
                      <a:pt x="51" y="37"/>
                      <a:pt x="50" y="38"/>
                      <a:pt x="50" y="39"/>
                    </a:cubicBezTo>
                    <a:cubicBezTo>
                      <a:pt x="52" y="41"/>
                      <a:pt x="54" y="42"/>
                      <a:pt x="57" y="43"/>
                    </a:cubicBezTo>
                    <a:cubicBezTo>
                      <a:pt x="57" y="42"/>
                      <a:pt x="58" y="41"/>
                      <a:pt x="58" y="40"/>
                    </a:cubicBezTo>
                    <a:cubicBezTo>
                      <a:pt x="51" y="36"/>
                      <a:pt x="51" y="36"/>
                      <a:pt x="51" y="36"/>
                    </a:cubicBezTo>
                    <a:moveTo>
                      <a:pt x="52" y="34"/>
                    </a:moveTo>
                    <a:cubicBezTo>
                      <a:pt x="52" y="35"/>
                      <a:pt x="52" y="35"/>
                      <a:pt x="52" y="35"/>
                    </a:cubicBezTo>
                    <a:cubicBezTo>
                      <a:pt x="54" y="37"/>
                      <a:pt x="56" y="38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7" y="37"/>
                      <a:pt x="55" y="36"/>
                      <a:pt x="52" y="34"/>
                    </a:cubicBezTo>
                    <a:moveTo>
                      <a:pt x="53" y="33"/>
                    </a:moveTo>
                    <a:cubicBezTo>
                      <a:pt x="53" y="33"/>
                      <a:pt x="53" y="34"/>
                      <a:pt x="52" y="34"/>
                    </a:cubicBezTo>
                    <a:cubicBezTo>
                      <a:pt x="55" y="36"/>
                      <a:pt x="57" y="37"/>
                      <a:pt x="59" y="39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9" y="37"/>
                      <a:pt x="58" y="36"/>
                      <a:pt x="57" y="36"/>
                    </a:cubicBezTo>
                    <a:cubicBezTo>
                      <a:pt x="58" y="36"/>
                      <a:pt x="59" y="37"/>
                      <a:pt x="60" y="38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58" y="36"/>
                      <a:pt x="56" y="34"/>
                      <a:pt x="53" y="33"/>
                    </a:cubicBezTo>
                    <a:moveTo>
                      <a:pt x="53" y="32"/>
                    </a:moveTo>
                    <a:cubicBezTo>
                      <a:pt x="53" y="32"/>
                      <a:pt x="53" y="32"/>
                      <a:pt x="53" y="32"/>
                    </a:cubicBezTo>
                    <a:cubicBezTo>
                      <a:pt x="56" y="34"/>
                      <a:pt x="58" y="35"/>
                      <a:pt x="60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58" y="35"/>
                      <a:pt x="56" y="34"/>
                      <a:pt x="53" y="32"/>
                    </a:cubicBezTo>
                    <a:moveTo>
                      <a:pt x="54" y="30"/>
                    </a:moveTo>
                    <a:cubicBezTo>
                      <a:pt x="54" y="30"/>
                      <a:pt x="54" y="31"/>
                      <a:pt x="54" y="31"/>
                    </a:cubicBezTo>
                    <a:cubicBezTo>
                      <a:pt x="55" y="32"/>
                      <a:pt x="57" y="33"/>
                      <a:pt x="58" y="34"/>
                    </a:cubicBezTo>
                    <a:cubicBezTo>
                      <a:pt x="59" y="34"/>
                      <a:pt x="60" y="35"/>
                      <a:pt x="61" y="36"/>
                    </a:cubicBezTo>
                    <a:cubicBezTo>
                      <a:pt x="61" y="35"/>
                      <a:pt x="62" y="35"/>
                      <a:pt x="62" y="34"/>
                    </a:cubicBezTo>
                    <a:cubicBezTo>
                      <a:pt x="59" y="33"/>
                      <a:pt x="57" y="31"/>
                      <a:pt x="54" y="30"/>
                    </a:cubicBezTo>
                    <a:moveTo>
                      <a:pt x="56" y="27"/>
                    </a:moveTo>
                    <a:cubicBezTo>
                      <a:pt x="56" y="28"/>
                      <a:pt x="55" y="28"/>
                      <a:pt x="55" y="29"/>
                    </a:cubicBezTo>
                    <a:cubicBezTo>
                      <a:pt x="57" y="31"/>
                      <a:pt x="60" y="32"/>
                      <a:pt x="62" y="34"/>
                    </a:cubicBezTo>
                    <a:cubicBezTo>
                      <a:pt x="63" y="33"/>
                      <a:pt x="63" y="32"/>
                      <a:pt x="64" y="31"/>
                    </a:cubicBezTo>
                    <a:cubicBezTo>
                      <a:pt x="56" y="27"/>
                      <a:pt x="56" y="27"/>
                      <a:pt x="56" y="27"/>
                    </a:cubicBezTo>
                    <a:moveTo>
                      <a:pt x="66" y="19"/>
                    </a:moveTo>
                    <a:cubicBezTo>
                      <a:pt x="66" y="20"/>
                      <a:pt x="65" y="21"/>
                      <a:pt x="65" y="22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3"/>
                      <a:pt x="69" y="22"/>
                      <a:pt x="70" y="21"/>
                    </a:cubicBezTo>
                    <a:cubicBezTo>
                      <a:pt x="69" y="21"/>
                      <a:pt x="67" y="20"/>
                      <a:pt x="66" y="19"/>
                    </a:cubicBezTo>
                    <a:moveTo>
                      <a:pt x="60" y="19"/>
                    </a:moveTo>
                    <a:cubicBezTo>
                      <a:pt x="59" y="21"/>
                      <a:pt x="57" y="24"/>
                      <a:pt x="56" y="27"/>
                    </a:cubicBezTo>
                    <a:cubicBezTo>
                      <a:pt x="59" y="28"/>
                      <a:pt x="61" y="30"/>
                      <a:pt x="64" y="31"/>
                    </a:cubicBezTo>
                    <a:cubicBezTo>
                      <a:pt x="65" y="29"/>
                      <a:pt x="67" y="26"/>
                      <a:pt x="68" y="24"/>
                    </a:cubicBezTo>
                    <a:cubicBezTo>
                      <a:pt x="67" y="23"/>
                      <a:pt x="66" y="22"/>
                      <a:pt x="65" y="22"/>
                    </a:cubicBezTo>
                    <a:cubicBezTo>
                      <a:pt x="63" y="24"/>
                      <a:pt x="62" y="26"/>
                      <a:pt x="61" y="28"/>
                    </a:cubicBezTo>
                    <a:cubicBezTo>
                      <a:pt x="62" y="25"/>
                      <a:pt x="63" y="23"/>
                      <a:pt x="64" y="21"/>
                    </a:cubicBezTo>
                    <a:cubicBezTo>
                      <a:pt x="63" y="20"/>
                      <a:pt x="61" y="20"/>
                      <a:pt x="60" y="19"/>
                    </a:cubicBezTo>
                    <a:moveTo>
                      <a:pt x="67" y="18"/>
                    </a:moveTo>
                    <a:cubicBezTo>
                      <a:pt x="67" y="18"/>
                      <a:pt x="66" y="19"/>
                      <a:pt x="66" y="19"/>
                    </a:cubicBezTo>
                    <a:cubicBezTo>
                      <a:pt x="68" y="20"/>
                      <a:pt x="69" y="20"/>
                      <a:pt x="70" y="21"/>
                    </a:cubicBezTo>
                    <a:cubicBezTo>
                      <a:pt x="70" y="21"/>
                      <a:pt x="70" y="21"/>
                      <a:pt x="71" y="20"/>
                    </a:cubicBezTo>
                    <a:cubicBezTo>
                      <a:pt x="69" y="20"/>
                      <a:pt x="68" y="19"/>
                      <a:pt x="67" y="18"/>
                    </a:cubicBezTo>
                    <a:moveTo>
                      <a:pt x="68" y="17"/>
                    </a:moveTo>
                    <a:cubicBezTo>
                      <a:pt x="68" y="17"/>
                      <a:pt x="67" y="17"/>
                      <a:pt x="67" y="17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68" y="17"/>
                      <a:pt x="68" y="17"/>
                      <a:pt x="68" y="17"/>
                    </a:cubicBezTo>
                    <a:moveTo>
                      <a:pt x="61" y="16"/>
                    </a:moveTo>
                    <a:cubicBezTo>
                      <a:pt x="61" y="17"/>
                      <a:pt x="60" y="18"/>
                      <a:pt x="60" y="19"/>
                    </a:cubicBezTo>
                    <a:cubicBezTo>
                      <a:pt x="61" y="20"/>
                      <a:pt x="63" y="20"/>
                      <a:pt x="64" y="21"/>
                    </a:cubicBezTo>
                    <a:cubicBezTo>
                      <a:pt x="65" y="20"/>
                      <a:pt x="65" y="20"/>
                      <a:pt x="65" y="19"/>
                    </a:cubicBezTo>
                    <a:cubicBezTo>
                      <a:pt x="64" y="18"/>
                      <a:pt x="63" y="17"/>
                      <a:pt x="61" y="16"/>
                    </a:cubicBezTo>
                    <a:moveTo>
                      <a:pt x="62" y="15"/>
                    </a:moveTo>
                    <a:cubicBezTo>
                      <a:pt x="62" y="15"/>
                      <a:pt x="62" y="16"/>
                      <a:pt x="61" y="16"/>
                    </a:cubicBezTo>
                    <a:cubicBezTo>
                      <a:pt x="63" y="17"/>
                      <a:pt x="64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7"/>
                      <a:pt x="63" y="16"/>
                      <a:pt x="62" y="15"/>
                    </a:cubicBezTo>
                    <a:moveTo>
                      <a:pt x="69" y="15"/>
                    </a:moveTo>
                    <a:cubicBezTo>
                      <a:pt x="69" y="15"/>
                      <a:pt x="68" y="16"/>
                      <a:pt x="68" y="16"/>
                    </a:cubicBezTo>
                    <a:cubicBezTo>
                      <a:pt x="69" y="17"/>
                      <a:pt x="70" y="18"/>
                      <a:pt x="72" y="19"/>
                    </a:cubicBezTo>
                    <a:cubicBezTo>
                      <a:pt x="72" y="18"/>
                      <a:pt x="72" y="17"/>
                      <a:pt x="73" y="17"/>
                    </a:cubicBezTo>
                    <a:cubicBezTo>
                      <a:pt x="71" y="16"/>
                      <a:pt x="70" y="15"/>
                      <a:pt x="69" y="15"/>
                    </a:cubicBezTo>
                    <a:moveTo>
                      <a:pt x="63" y="14"/>
                    </a:moveTo>
                    <a:cubicBezTo>
                      <a:pt x="63" y="14"/>
                      <a:pt x="63" y="14"/>
                      <a:pt x="62" y="14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3" y="14"/>
                      <a:pt x="63" y="14"/>
                      <a:pt x="63" y="14"/>
                    </a:cubicBezTo>
                    <a:moveTo>
                      <a:pt x="70" y="13"/>
                    </a:moveTo>
                    <a:cubicBezTo>
                      <a:pt x="70" y="13"/>
                      <a:pt x="70" y="14"/>
                      <a:pt x="69" y="14"/>
                    </a:cubicBezTo>
                    <a:cubicBezTo>
                      <a:pt x="71" y="15"/>
                      <a:pt x="72" y="16"/>
                      <a:pt x="73" y="16"/>
                    </a:cubicBezTo>
                    <a:cubicBezTo>
                      <a:pt x="73" y="16"/>
                      <a:pt x="74" y="15"/>
                      <a:pt x="74" y="15"/>
                    </a:cubicBezTo>
                    <a:cubicBezTo>
                      <a:pt x="73" y="14"/>
                      <a:pt x="71" y="13"/>
                      <a:pt x="70" y="13"/>
                    </a:cubicBezTo>
                    <a:moveTo>
                      <a:pt x="64" y="11"/>
                    </a:moveTo>
                    <a:cubicBezTo>
                      <a:pt x="64" y="12"/>
                      <a:pt x="63" y="13"/>
                      <a:pt x="63" y="13"/>
                    </a:cubicBezTo>
                    <a:cubicBezTo>
                      <a:pt x="64" y="14"/>
                      <a:pt x="66" y="15"/>
                      <a:pt x="67" y="16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3"/>
                      <a:pt x="65" y="12"/>
                      <a:pt x="64" y="11"/>
                    </a:cubicBezTo>
                    <a:moveTo>
                      <a:pt x="72" y="10"/>
                    </a:moveTo>
                    <a:cubicBezTo>
                      <a:pt x="71" y="11"/>
                      <a:pt x="71" y="11"/>
                      <a:pt x="71" y="12"/>
                    </a:cubicBezTo>
                    <a:cubicBezTo>
                      <a:pt x="72" y="12"/>
                      <a:pt x="73" y="13"/>
                      <a:pt x="74" y="14"/>
                    </a:cubicBezTo>
                    <a:cubicBezTo>
                      <a:pt x="75" y="14"/>
                      <a:pt x="75" y="13"/>
                      <a:pt x="75" y="13"/>
                    </a:cubicBezTo>
                    <a:cubicBezTo>
                      <a:pt x="74" y="12"/>
                      <a:pt x="73" y="11"/>
                      <a:pt x="72" y="10"/>
                    </a:cubicBezTo>
                    <a:moveTo>
                      <a:pt x="65" y="10"/>
                    </a:moveTo>
                    <a:cubicBezTo>
                      <a:pt x="65" y="10"/>
                      <a:pt x="64" y="10"/>
                      <a:pt x="64" y="11"/>
                    </a:cubicBezTo>
                    <a:cubicBezTo>
                      <a:pt x="65" y="12"/>
                      <a:pt x="67" y="12"/>
                      <a:pt x="68" y="13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1"/>
                      <a:pt x="66" y="10"/>
                      <a:pt x="65" y="10"/>
                    </a:cubicBezTo>
                    <a:moveTo>
                      <a:pt x="72" y="9"/>
                    </a:moveTo>
                    <a:cubicBezTo>
                      <a:pt x="72" y="10"/>
                      <a:pt x="72" y="10"/>
                      <a:pt x="72" y="10"/>
                    </a:cubicBezTo>
                    <a:cubicBezTo>
                      <a:pt x="73" y="11"/>
                      <a:pt x="74" y="11"/>
                      <a:pt x="74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1"/>
                      <a:pt x="73" y="10"/>
                      <a:pt x="72" y="9"/>
                    </a:cubicBezTo>
                    <a:moveTo>
                      <a:pt x="66" y="7"/>
                    </a:moveTo>
                    <a:cubicBezTo>
                      <a:pt x="66" y="8"/>
                      <a:pt x="66" y="8"/>
                      <a:pt x="65" y="9"/>
                    </a:cubicBezTo>
                    <a:cubicBezTo>
                      <a:pt x="66" y="9"/>
                      <a:pt x="66" y="9"/>
                      <a:pt x="67" y="9"/>
                    </a:cubicBezTo>
                    <a:cubicBezTo>
                      <a:pt x="68" y="10"/>
                      <a:pt x="69" y="10"/>
                      <a:pt x="69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69" y="9"/>
                      <a:pt x="67" y="8"/>
                      <a:pt x="66" y="7"/>
                    </a:cubicBezTo>
                    <a:moveTo>
                      <a:pt x="74" y="7"/>
                    </a:moveTo>
                    <a:cubicBezTo>
                      <a:pt x="73" y="8"/>
                      <a:pt x="73" y="8"/>
                      <a:pt x="72" y="9"/>
                    </a:cubicBezTo>
                    <a:cubicBezTo>
                      <a:pt x="73" y="10"/>
                      <a:pt x="75" y="11"/>
                      <a:pt x="76" y="12"/>
                    </a:cubicBezTo>
                    <a:cubicBezTo>
                      <a:pt x="77" y="11"/>
                      <a:pt x="77" y="10"/>
                      <a:pt x="78" y="9"/>
                    </a:cubicBezTo>
                    <a:cubicBezTo>
                      <a:pt x="76" y="8"/>
                      <a:pt x="75" y="8"/>
                      <a:pt x="74" y="7"/>
                    </a:cubicBezTo>
                    <a:moveTo>
                      <a:pt x="67" y="6"/>
                    </a:moveTo>
                    <a:cubicBezTo>
                      <a:pt x="66" y="6"/>
                      <a:pt x="66" y="7"/>
                      <a:pt x="66" y="7"/>
                    </a:cubicBezTo>
                    <a:cubicBezTo>
                      <a:pt x="68" y="8"/>
                      <a:pt x="69" y="8"/>
                      <a:pt x="70" y="9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9" y="8"/>
                      <a:pt x="68" y="7"/>
                      <a:pt x="67" y="6"/>
                    </a:cubicBezTo>
                    <a:moveTo>
                      <a:pt x="76" y="4"/>
                    </a:moveTo>
                    <a:cubicBezTo>
                      <a:pt x="75" y="4"/>
                      <a:pt x="75" y="5"/>
                      <a:pt x="75" y="5"/>
                    </a:cubicBezTo>
                    <a:cubicBezTo>
                      <a:pt x="76" y="6"/>
                      <a:pt x="78" y="6"/>
                      <a:pt x="79" y="7"/>
                    </a:cubicBezTo>
                    <a:cubicBezTo>
                      <a:pt x="79" y="7"/>
                      <a:pt x="79" y="7"/>
                      <a:pt x="79" y="6"/>
                    </a:cubicBezTo>
                    <a:cubicBezTo>
                      <a:pt x="78" y="6"/>
                      <a:pt x="77" y="5"/>
                      <a:pt x="76" y="4"/>
                    </a:cubicBezTo>
                    <a:moveTo>
                      <a:pt x="68" y="3"/>
                    </a:moveTo>
                    <a:cubicBezTo>
                      <a:pt x="68" y="4"/>
                      <a:pt x="67" y="5"/>
                      <a:pt x="67" y="6"/>
                    </a:cubicBezTo>
                    <a:cubicBezTo>
                      <a:pt x="68" y="7"/>
                      <a:pt x="69" y="8"/>
                      <a:pt x="71" y="8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1" y="5"/>
                      <a:pt x="69" y="4"/>
                      <a:pt x="68" y="3"/>
                    </a:cubicBezTo>
                    <a:moveTo>
                      <a:pt x="70" y="0"/>
                    </a:moveTo>
                    <a:cubicBezTo>
                      <a:pt x="69" y="0"/>
                      <a:pt x="69" y="1"/>
                      <a:pt x="69" y="1"/>
                    </a:cubicBezTo>
                    <a:cubicBezTo>
                      <a:pt x="71" y="2"/>
                      <a:pt x="72" y="3"/>
                      <a:pt x="73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2" y="2"/>
                      <a:pt x="71" y="1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6" name="Freeform 10400"/>
              <p:cNvSpPr>
                <a:spLocks noEditPoints="1"/>
              </p:cNvSpPr>
              <p:nvPr/>
            </p:nvSpPr>
            <p:spPr bwMode="auto">
              <a:xfrm>
                <a:off x="-652" y="3280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0 w 8"/>
                  <a:gd name="T3" fmla="*/ 6 h 9"/>
                  <a:gd name="T4" fmla="*/ 5 w 8"/>
                  <a:gd name="T5" fmla="*/ 9 h 9"/>
                  <a:gd name="T6" fmla="*/ 5 w 8"/>
                  <a:gd name="T7" fmla="*/ 8 h 9"/>
                  <a:gd name="T8" fmla="*/ 1 w 8"/>
                  <a:gd name="T9" fmla="*/ 5 h 9"/>
                  <a:gd name="T10" fmla="*/ 0 w 8"/>
                  <a:gd name="T11" fmla="*/ 5 h 9"/>
                  <a:gd name="T12" fmla="*/ 2 w 8"/>
                  <a:gd name="T13" fmla="*/ 1 h 9"/>
                  <a:gd name="T14" fmla="*/ 2 w 8"/>
                  <a:gd name="T15" fmla="*/ 1 h 9"/>
                  <a:gd name="T16" fmla="*/ 8 w 8"/>
                  <a:gd name="T17" fmla="*/ 5 h 9"/>
                  <a:gd name="T18" fmla="*/ 8 w 8"/>
                  <a:gd name="T19" fmla="*/ 4 h 9"/>
                  <a:gd name="T20" fmla="*/ 2 w 8"/>
                  <a:gd name="T21" fmla="*/ 1 h 9"/>
                  <a:gd name="T22" fmla="*/ 2 w 8"/>
                  <a:gd name="T23" fmla="*/ 0 h 9"/>
                  <a:gd name="T24" fmla="*/ 2 w 8"/>
                  <a:gd name="T25" fmla="*/ 1 h 9"/>
                  <a:gd name="T26" fmla="*/ 8 w 8"/>
                  <a:gd name="T27" fmla="*/ 4 h 9"/>
                  <a:gd name="T28" fmla="*/ 8 w 8"/>
                  <a:gd name="T29" fmla="*/ 4 h 9"/>
                  <a:gd name="T30" fmla="*/ 2 w 8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3" y="8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2" y="6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2"/>
                      <a:pt x="6" y="3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2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4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7" name="Freeform 10401"/>
              <p:cNvSpPr>
                <a:spLocks/>
              </p:cNvSpPr>
              <p:nvPr/>
            </p:nvSpPr>
            <p:spPr bwMode="auto">
              <a:xfrm>
                <a:off x="-647" y="3283"/>
                <a:ext cx="14" cy="7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6 w 6"/>
                  <a:gd name="T5" fmla="*/ 3 h 3"/>
                  <a:gd name="T6" fmla="*/ 6 w 6"/>
                  <a:gd name="T7" fmla="*/ 3 h 3"/>
                  <a:gd name="T8" fmla="*/ 0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8" name="Freeform 10402"/>
              <p:cNvSpPr>
                <a:spLocks noEditPoints="1"/>
              </p:cNvSpPr>
              <p:nvPr/>
            </p:nvSpPr>
            <p:spPr bwMode="auto">
              <a:xfrm>
                <a:off x="-635" y="3252"/>
                <a:ext cx="19" cy="16"/>
              </a:xfrm>
              <a:custGeom>
                <a:avLst/>
                <a:gdLst>
                  <a:gd name="T0" fmla="*/ 0 w 8"/>
                  <a:gd name="T1" fmla="*/ 3 h 7"/>
                  <a:gd name="T2" fmla="*/ 0 w 8"/>
                  <a:gd name="T3" fmla="*/ 3 h 7"/>
                  <a:gd name="T4" fmla="*/ 6 w 8"/>
                  <a:gd name="T5" fmla="*/ 7 h 7"/>
                  <a:gd name="T6" fmla="*/ 6 w 8"/>
                  <a:gd name="T7" fmla="*/ 7 h 7"/>
                  <a:gd name="T8" fmla="*/ 0 w 8"/>
                  <a:gd name="T9" fmla="*/ 3 h 7"/>
                  <a:gd name="T10" fmla="*/ 1 w 8"/>
                  <a:gd name="T11" fmla="*/ 2 h 7"/>
                  <a:gd name="T12" fmla="*/ 0 w 8"/>
                  <a:gd name="T13" fmla="*/ 3 h 7"/>
                  <a:gd name="T14" fmla="*/ 6 w 8"/>
                  <a:gd name="T15" fmla="*/ 7 h 7"/>
                  <a:gd name="T16" fmla="*/ 7 w 8"/>
                  <a:gd name="T17" fmla="*/ 6 h 7"/>
                  <a:gd name="T18" fmla="*/ 1 w 8"/>
                  <a:gd name="T19" fmla="*/ 2 h 7"/>
                  <a:gd name="T20" fmla="*/ 1 w 8"/>
                  <a:gd name="T21" fmla="*/ 2 h 7"/>
                  <a:gd name="T22" fmla="*/ 1 w 8"/>
                  <a:gd name="T23" fmla="*/ 2 h 7"/>
                  <a:gd name="T24" fmla="*/ 7 w 8"/>
                  <a:gd name="T25" fmla="*/ 5 h 7"/>
                  <a:gd name="T26" fmla="*/ 7 w 8"/>
                  <a:gd name="T27" fmla="*/ 5 h 7"/>
                  <a:gd name="T28" fmla="*/ 1 w 8"/>
                  <a:gd name="T29" fmla="*/ 2 h 7"/>
                  <a:gd name="T30" fmla="*/ 2 w 8"/>
                  <a:gd name="T31" fmla="*/ 0 h 7"/>
                  <a:gd name="T32" fmla="*/ 1 w 8"/>
                  <a:gd name="T33" fmla="*/ 1 h 7"/>
                  <a:gd name="T34" fmla="*/ 8 w 8"/>
                  <a:gd name="T35" fmla="*/ 5 h 7"/>
                  <a:gd name="T36" fmla="*/ 8 w 8"/>
                  <a:gd name="T37" fmla="*/ 4 h 7"/>
                  <a:gd name="T38" fmla="*/ 2 w 8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2" y="5"/>
                      <a:pt x="0" y="3"/>
                    </a:cubicBezTo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4" y="6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5"/>
                      <a:pt x="3" y="4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5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3" y="2"/>
                      <a:pt x="6" y="3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2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9" name="Freeform 10403"/>
              <p:cNvSpPr>
                <a:spLocks noEditPoints="1"/>
              </p:cNvSpPr>
              <p:nvPr/>
            </p:nvSpPr>
            <p:spPr bwMode="auto">
              <a:xfrm>
                <a:off x="-619" y="3224"/>
                <a:ext cx="19" cy="14"/>
              </a:xfrm>
              <a:custGeom>
                <a:avLst/>
                <a:gdLst>
                  <a:gd name="T0" fmla="*/ 0 w 8"/>
                  <a:gd name="T1" fmla="*/ 1 h 6"/>
                  <a:gd name="T2" fmla="*/ 0 w 8"/>
                  <a:gd name="T3" fmla="*/ 2 h 6"/>
                  <a:gd name="T4" fmla="*/ 7 w 8"/>
                  <a:gd name="T5" fmla="*/ 6 h 6"/>
                  <a:gd name="T6" fmla="*/ 7 w 8"/>
                  <a:gd name="T7" fmla="*/ 6 h 6"/>
                  <a:gd name="T8" fmla="*/ 0 w 8"/>
                  <a:gd name="T9" fmla="*/ 1 h 6"/>
                  <a:gd name="T10" fmla="*/ 1 w 8"/>
                  <a:gd name="T11" fmla="*/ 0 h 6"/>
                  <a:gd name="T12" fmla="*/ 0 w 8"/>
                  <a:gd name="T13" fmla="*/ 1 h 6"/>
                  <a:gd name="T14" fmla="*/ 8 w 8"/>
                  <a:gd name="T15" fmla="*/ 6 h 6"/>
                  <a:gd name="T16" fmla="*/ 8 w 8"/>
                  <a:gd name="T17" fmla="*/ 5 h 6"/>
                  <a:gd name="T18" fmla="*/ 5 w 8"/>
                  <a:gd name="T19" fmla="*/ 3 h 6"/>
                  <a:gd name="T20" fmla="*/ 1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5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3" y="3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5" y="4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4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0" name="Freeform 10404"/>
              <p:cNvSpPr>
                <a:spLocks/>
              </p:cNvSpPr>
              <p:nvPr/>
            </p:nvSpPr>
            <p:spPr bwMode="auto">
              <a:xfrm>
                <a:off x="-609" y="323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1" name="Freeform 10405"/>
              <p:cNvSpPr>
                <a:spLocks noEditPoints="1"/>
              </p:cNvSpPr>
              <p:nvPr/>
            </p:nvSpPr>
            <p:spPr bwMode="auto">
              <a:xfrm>
                <a:off x="-621" y="3219"/>
                <a:ext cx="24" cy="23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5 h 10"/>
                  <a:gd name="T4" fmla="*/ 7 w 10"/>
                  <a:gd name="T5" fmla="*/ 10 h 10"/>
                  <a:gd name="T6" fmla="*/ 7 w 10"/>
                  <a:gd name="T7" fmla="*/ 10 h 10"/>
                  <a:gd name="T8" fmla="*/ 0 w 10"/>
                  <a:gd name="T9" fmla="*/ 5 h 10"/>
                  <a:gd name="T10" fmla="*/ 3 w 10"/>
                  <a:gd name="T11" fmla="*/ 0 h 10"/>
                  <a:gd name="T12" fmla="*/ 2 w 10"/>
                  <a:gd name="T13" fmla="*/ 1 h 10"/>
                  <a:gd name="T14" fmla="*/ 10 w 10"/>
                  <a:gd name="T15" fmla="*/ 5 h 10"/>
                  <a:gd name="T16" fmla="*/ 10 w 10"/>
                  <a:gd name="T17" fmla="*/ 5 h 10"/>
                  <a:gd name="T18" fmla="*/ 3 w 10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5" y="8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8"/>
                      <a:pt x="3" y="7"/>
                      <a:pt x="0" y="5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5" y="2"/>
                      <a:pt x="7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5" y="2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2" name="Freeform 10406"/>
              <p:cNvSpPr>
                <a:spLocks noEditPoints="1"/>
              </p:cNvSpPr>
              <p:nvPr/>
            </p:nvSpPr>
            <p:spPr bwMode="auto">
              <a:xfrm>
                <a:off x="-602" y="3195"/>
                <a:ext cx="19" cy="12"/>
              </a:xfrm>
              <a:custGeom>
                <a:avLst/>
                <a:gdLst>
                  <a:gd name="T0" fmla="*/ 5 w 8"/>
                  <a:gd name="T1" fmla="*/ 3 h 5"/>
                  <a:gd name="T2" fmla="*/ 5 w 8"/>
                  <a:gd name="T3" fmla="*/ 3 h 5"/>
                  <a:gd name="T4" fmla="*/ 8 w 8"/>
                  <a:gd name="T5" fmla="*/ 5 h 5"/>
                  <a:gd name="T6" fmla="*/ 8 w 8"/>
                  <a:gd name="T7" fmla="*/ 5 h 5"/>
                  <a:gd name="T8" fmla="*/ 5 w 8"/>
                  <a:gd name="T9" fmla="*/ 3 h 5"/>
                  <a:gd name="T10" fmla="*/ 0 w 8"/>
                  <a:gd name="T11" fmla="*/ 0 h 5"/>
                  <a:gd name="T12" fmla="*/ 0 w 8"/>
                  <a:gd name="T13" fmla="*/ 0 h 5"/>
                  <a:gd name="T14" fmla="*/ 4 w 8"/>
                  <a:gd name="T15" fmla="*/ 2 h 5"/>
                  <a:gd name="T16" fmla="*/ 4 w 8"/>
                  <a:gd name="T17" fmla="*/ 2 h 5"/>
                  <a:gd name="T18" fmla="*/ 0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6" y="3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3" name="Freeform 10407"/>
              <p:cNvSpPr>
                <a:spLocks noEditPoints="1"/>
              </p:cNvSpPr>
              <p:nvPr/>
            </p:nvSpPr>
            <p:spPr bwMode="auto">
              <a:xfrm>
                <a:off x="-593" y="3172"/>
                <a:ext cx="24" cy="19"/>
              </a:xfrm>
              <a:custGeom>
                <a:avLst/>
                <a:gdLst>
                  <a:gd name="T0" fmla="*/ 5 w 10"/>
                  <a:gd name="T1" fmla="*/ 5 h 8"/>
                  <a:gd name="T2" fmla="*/ 5 w 10"/>
                  <a:gd name="T3" fmla="*/ 6 h 8"/>
                  <a:gd name="T4" fmla="*/ 9 w 10"/>
                  <a:gd name="T5" fmla="*/ 8 h 8"/>
                  <a:gd name="T6" fmla="*/ 9 w 10"/>
                  <a:gd name="T7" fmla="*/ 7 h 8"/>
                  <a:gd name="T8" fmla="*/ 5 w 10"/>
                  <a:gd name="T9" fmla="*/ 5 h 8"/>
                  <a:gd name="T10" fmla="*/ 7 w 10"/>
                  <a:gd name="T11" fmla="*/ 3 h 8"/>
                  <a:gd name="T12" fmla="*/ 6 w 10"/>
                  <a:gd name="T13" fmla="*/ 4 h 8"/>
                  <a:gd name="T14" fmla="*/ 10 w 10"/>
                  <a:gd name="T15" fmla="*/ 6 h 8"/>
                  <a:gd name="T16" fmla="*/ 10 w 10"/>
                  <a:gd name="T17" fmla="*/ 5 h 8"/>
                  <a:gd name="T18" fmla="*/ 7 w 10"/>
                  <a:gd name="T19" fmla="*/ 3 h 8"/>
                  <a:gd name="T20" fmla="*/ 0 w 10"/>
                  <a:gd name="T21" fmla="*/ 2 h 8"/>
                  <a:gd name="T22" fmla="*/ 0 w 10"/>
                  <a:gd name="T23" fmla="*/ 2 h 8"/>
                  <a:gd name="T24" fmla="*/ 4 w 10"/>
                  <a:gd name="T25" fmla="*/ 5 h 8"/>
                  <a:gd name="T26" fmla="*/ 4 w 10"/>
                  <a:gd name="T27" fmla="*/ 4 h 8"/>
                  <a:gd name="T28" fmla="*/ 0 w 10"/>
                  <a:gd name="T29" fmla="*/ 2 h 8"/>
                  <a:gd name="T30" fmla="*/ 1 w 10"/>
                  <a:gd name="T31" fmla="*/ 0 h 8"/>
                  <a:gd name="T32" fmla="*/ 1 w 10"/>
                  <a:gd name="T33" fmla="*/ 1 h 8"/>
                  <a:gd name="T34" fmla="*/ 5 w 10"/>
                  <a:gd name="T35" fmla="*/ 3 h 8"/>
                  <a:gd name="T36" fmla="*/ 5 w 10"/>
                  <a:gd name="T37" fmla="*/ 2 h 8"/>
                  <a:gd name="T38" fmla="*/ 3 w 10"/>
                  <a:gd name="T39" fmla="*/ 0 h 8"/>
                  <a:gd name="T40" fmla="*/ 1 w 10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8">
                    <a:moveTo>
                      <a:pt x="5" y="5"/>
                    </a:moveTo>
                    <a:cubicBezTo>
                      <a:pt x="5" y="5"/>
                      <a:pt x="5" y="5"/>
                      <a:pt x="5" y="6"/>
                    </a:cubicBezTo>
                    <a:cubicBezTo>
                      <a:pt x="6" y="6"/>
                      <a:pt x="7" y="7"/>
                      <a:pt x="9" y="8"/>
                    </a:cubicBezTo>
                    <a:cubicBezTo>
                      <a:pt x="9" y="8"/>
                      <a:pt x="9" y="8"/>
                      <a:pt x="9" y="7"/>
                    </a:cubicBezTo>
                    <a:cubicBezTo>
                      <a:pt x="8" y="7"/>
                      <a:pt x="7" y="6"/>
                      <a:pt x="5" y="5"/>
                    </a:cubicBezTo>
                    <a:moveTo>
                      <a:pt x="7" y="3"/>
                    </a:moveTo>
                    <a:cubicBezTo>
                      <a:pt x="7" y="3"/>
                      <a:pt x="6" y="3"/>
                      <a:pt x="6" y="4"/>
                    </a:cubicBezTo>
                    <a:cubicBezTo>
                      <a:pt x="7" y="4"/>
                      <a:pt x="9" y="5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9" y="4"/>
                      <a:pt x="8" y="3"/>
                      <a:pt x="7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3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4" name="Freeform 10408"/>
              <p:cNvSpPr>
                <a:spLocks noEditPoints="1"/>
              </p:cNvSpPr>
              <p:nvPr/>
            </p:nvSpPr>
            <p:spPr bwMode="auto">
              <a:xfrm>
                <a:off x="-611" y="3188"/>
                <a:ext cx="33" cy="36"/>
              </a:xfrm>
              <a:custGeom>
                <a:avLst/>
                <a:gdLst>
                  <a:gd name="T0" fmla="*/ 0 w 14"/>
                  <a:gd name="T1" fmla="*/ 11 h 15"/>
                  <a:gd name="T2" fmla="*/ 0 w 14"/>
                  <a:gd name="T3" fmla="*/ 11 h 15"/>
                  <a:gd name="T4" fmla="*/ 8 w 14"/>
                  <a:gd name="T5" fmla="*/ 15 h 15"/>
                  <a:gd name="T6" fmla="*/ 8 w 14"/>
                  <a:gd name="T7" fmla="*/ 15 h 15"/>
                  <a:gd name="T8" fmla="*/ 0 w 14"/>
                  <a:gd name="T9" fmla="*/ 11 h 15"/>
                  <a:gd name="T10" fmla="*/ 10 w 14"/>
                  <a:gd name="T11" fmla="*/ 3 h 15"/>
                  <a:gd name="T12" fmla="*/ 10 w 14"/>
                  <a:gd name="T13" fmla="*/ 3 h 15"/>
                  <a:gd name="T14" fmla="*/ 14 w 14"/>
                  <a:gd name="T15" fmla="*/ 5 h 15"/>
                  <a:gd name="T16" fmla="*/ 14 w 14"/>
                  <a:gd name="T17" fmla="*/ 5 h 15"/>
                  <a:gd name="T18" fmla="*/ 10 w 14"/>
                  <a:gd name="T19" fmla="*/ 3 h 15"/>
                  <a:gd name="T20" fmla="*/ 5 w 14"/>
                  <a:gd name="T21" fmla="*/ 0 h 15"/>
                  <a:gd name="T22" fmla="*/ 5 w 14"/>
                  <a:gd name="T23" fmla="*/ 0 h 15"/>
                  <a:gd name="T24" fmla="*/ 9 w 14"/>
                  <a:gd name="T25" fmla="*/ 3 h 15"/>
                  <a:gd name="T26" fmla="*/ 10 w 14"/>
                  <a:gd name="T27" fmla="*/ 2 h 15"/>
                  <a:gd name="T28" fmla="*/ 5 w 14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" y="14"/>
                      <a:pt x="3" y="12"/>
                      <a:pt x="0" y="11"/>
                    </a:cubicBezTo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1" y="4"/>
                      <a:pt x="13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2" y="4"/>
                      <a:pt x="10" y="3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8" y="2"/>
                      <a:pt x="7" y="1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5" name="Freeform 10409"/>
              <p:cNvSpPr>
                <a:spLocks noEditPoints="1"/>
              </p:cNvSpPr>
              <p:nvPr/>
            </p:nvSpPr>
            <p:spPr bwMode="auto">
              <a:xfrm>
                <a:off x="-595" y="3153"/>
                <a:ext cx="38" cy="42"/>
              </a:xfrm>
              <a:custGeom>
                <a:avLst/>
                <a:gdLst>
                  <a:gd name="T0" fmla="*/ 5 w 16"/>
                  <a:gd name="T1" fmla="*/ 15 h 18"/>
                  <a:gd name="T2" fmla="*/ 5 w 16"/>
                  <a:gd name="T3" fmla="*/ 16 h 18"/>
                  <a:gd name="T4" fmla="*/ 8 w 16"/>
                  <a:gd name="T5" fmla="*/ 18 h 18"/>
                  <a:gd name="T6" fmla="*/ 9 w 16"/>
                  <a:gd name="T7" fmla="*/ 18 h 18"/>
                  <a:gd name="T8" fmla="*/ 5 w 16"/>
                  <a:gd name="T9" fmla="*/ 15 h 18"/>
                  <a:gd name="T10" fmla="*/ 0 w 16"/>
                  <a:gd name="T11" fmla="*/ 12 h 18"/>
                  <a:gd name="T12" fmla="*/ 0 w 16"/>
                  <a:gd name="T13" fmla="*/ 13 h 18"/>
                  <a:gd name="T14" fmla="*/ 4 w 16"/>
                  <a:gd name="T15" fmla="*/ 15 h 18"/>
                  <a:gd name="T16" fmla="*/ 4 w 16"/>
                  <a:gd name="T17" fmla="*/ 15 h 18"/>
                  <a:gd name="T18" fmla="*/ 0 w 16"/>
                  <a:gd name="T19" fmla="*/ 12 h 18"/>
                  <a:gd name="T20" fmla="*/ 9 w 16"/>
                  <a:gd name="T21" fmla="*/ 9 h 18"/>
                  <a:gd name="T22" fmla="*/ 9 w 16"/>
                  <a:gd name="T23" fmla="*/ 9 h 18"/>
                  <a:gd name="T24" fmla="*/ 12 w 16"/>
                  <a:gd name="T25" fmla="*/ 12 h 18"/>
                  <a:gd name="T26" fmla="*/ 12 w 16"/>
                  <a:gd name="T27" fmla="*/ 11 h 18"/>
                  <a:gd name="T28" fmla="*/ 11 w 16"/>
                  <a:gd name="T29" fmla="*/ 11 h 18"/>
                  <a:gd name="T30" fmla="*/ 9 w 16"/>
                  <a:gd name="T31" fmla="*/ 9 h 18"/>
                  <a:gd name="T32" fmla="*/ 9 w 16"/>
                  <a:gd name="T33" fmla="*/ 8 h 18"/>
                  <a:gd name="T34" fmla="*/ 9 w 16"/>
                  <a:gd name="T35" fmla="*/ 8 h 18"/>
                  <a:gd name="T36" fmla="*/ 13 w 16"/>
                  <a:gd name="T37" fmla="*/ 11 h 18"/>
                  <a:gd name="T38" fmla="*/ 13 w 16"/>
                  <a:gd name="T39" fmla="*/ 11 h 18"/>
                  <a:gd name="T40" fmla="*/ 9 w 16"/>
                  <a:gd name="T41" fmla="*/ 8 h 18"/>
                  <a:gd name="T42" fmla="*/ 3 w 16"/>
                  <a:gd name="T43" fmla="*/ 6 h 18"/>
                  <a:gd name="T44" fmla="*/ 3 w 16"/>
                  <a:gd name="T45" fmla="*/ 6 h 18"/>
                  <a:gd name="T46" fmla="*/ 7 w 16"/>
                  <a:gd name="T47" fmla="*/ 9 h 18"/>
                  <a:gd name="T48" fmla="*/ 7 w 16"/>
                  <a:gd name="T49" fmla="*/ 8 h 18"/>
                  <a:gd name="T50" fmla="*/ 3 w 16"/>
                  <a:gd name="T51" fmla="*/ 6 h 18"/>
                  <a:gd name="T52" fmla="*/ 4 w 16"/>
                  <a:gd name="T53" fmla="*/ 5 h 18"/>
                  <a:gd name="T54" fmla="*/ 4 w 16"/>
                  <a:gd name="T55" fmla="*/ 5 h 18"/>
                  <a:gd name="T56" fmla="*/ 8 w 16"/>
                  <a:gd name="T57" fmla="*/ 7 h 18"/>
                  <a:gd name="T58" fmla="*/ 8 w 16"/>
                  <a:gd name="T59" fmla="*/ 7 h 18"/>
                  <a:gd name="T60" fmla="*/ 4 w 16"/>
                  <a:gd name="T61" fmla="*/ 5 h 18"/>
                  <a:gd name="T62" fmla="*/ 12 w 16"/>
                  <a:gd name="T63" fmla="*/ 4 h 18"/>
                  <a:gd name="T64" fmla="*/ 11 w 16"/>
                  <a:gd name="T65" fmla="*/ 6 h 18"/>
                  <a:gd name="T66" fmla="*/ 15 w 16"/>
                  <a:gd name="T67" fmla="*/ 8 h 18"/>
                  <a:gd name="T68" fmla="*/ 16 w 16"/>
                  <a:gd name="T69" fmla="*/ 6 h 18"/>
                  <a:gd name="T70" fmla="*/ 12 w 16"/>
                  <a:gd name="T71" fmla="*/ 4 h 18"/>
                  <a:gd name="T72" fmla="*/ 6 w 16"/>
                  <a:gd name="T73" fmla="*/ 0 h 18"/>
                  <a:gd name="T74" fmla="*/ 5 w 16"/>
                  <a:gd name="T75" fmla="*/ 2 h 18"/>
                  <a:gd name="T76" fmla="*/ 9 w 16"/>
                  <a:gd name="T77" fmla="*/ 5 h 18"/>
                  <a:gd name="T78" fmla="*/ 10 w 16"/>
                  <a:gd name="T79" fmla="*/ 2 h 18"/>
                  <a:gd name="T80" fmla="*/ 6 w 16"/>
                  <a:gd name="T8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8">
                    <a:moveTo>
                      <a:pt x="5" y="15"/>
                    </a:moveTo>
                    <a:cubicBezTo>
                      <a:pt x="5" y="15"/>
                      <a:pt x="5" y="16"/>
                      <a:pt x="5" y="16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7" y="17"/>
                      <a:pt x="6" y="16"/>
                      <a:pt x="5" y="15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4"/>
                      <a:pt x="1" y="13"/>
                      <a:pt x="0" y="12"/>
                    </a:cubicBezTo>
                    <a:moveTo>
                      <a:pt x="9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10" y="10"/>
                      <a:pt x="11" y="11"/>
                      <a:pt x="12" y="12"/>
                    </a:cubicBezTo>
                    <a:cubicBezTo>
                      <a:pt x="12" y="12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0"/>
                      <a:pt x="10" y="10"/>
                      <a:pt x="9" y="9"/>
                    </a:cubicBezTo>
                    <a:moveTo>
                      <a:pt x="9" y="8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10" y="9"/>
                      <a:pt x="12" y="10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0" y="9"/>
                      <a:pt x="9" y="8"/>
                    </a:cubicBezTo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6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5" y="7"/>
                      <a:pt x="3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6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5" y="6"/>
                      <a:pt x="4" y="5"/>
                    </a:cubicBezTo>
                    <a:moveTo>
                      <a:pt x="12" y="4"/>
                    </a:moveTo>
                    <a:cubicBezTo>
                      <a:pt x="12" y="4"/>
                      <a:pt x="11" y="5"/>
                      <a:pt x="11" y="6"/>
                    </a:cubicBezTo>
                    <a:cubicBezTo>
                      <a:pt x="12" y="7"/>
                      <a:pt x="13" y="7"/>
                      <a:pt x="15" y="8"/>
                    </a:cubicBezTo>
                    <a:cubicBezTo>
                      <a:pt x="15" y="7"/>
                      <a:pt x="15" y="7"/>
                      <a:pt x="16" y="6"/>
                    </a:cubicBezTo>
                    <a:cubicBezTo>
                      <a:pt x="15" y="5"/>
                      <a:pt x="13" y="5"/>
                      <a:pt x="12" y="4"/>
                    </a:cubicBezTo>
                    <a:moveTo>
                      <a:pt x="6" y="0"/>
                    </a:moveTo>
                    <a:cubicBezTo>
                      <a:pt x="6" y="1"/>
                      <a:pt x="5" y="1"/>
                      <a:pt x="5" y="2"/>
                    </a:cubicBezTo>
                    <a:cubicBezTo>
                      <a:pt x="6" y="3"/>
                      <a:pt x="8" y="4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8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6" name="Freeform 10410"/>
              <p:cNvSpPr>
                <a:spLocks noEditPoints="1"/>
              </p:cNvSpPr>
              <p:nvPr/>
            </p:nvSpPr>
            <p:spPr bwMode="auto">
              <a:xfrm>
                <a:off x="-597" y="3183"/>
                <a:ext cx="21" cy="15"/>
              </a:xfrm>
              <a:custGeom>
                <a:avLst/>
                <a:gdLst>
                  <a:gd name="T0" fmla="*/ 5 w 9"/>
                  <a:gd name="T1" fmla="*/ 3 h 6"/>
                  <a:gd name="T2" fmla="*/ 5 w 9"/>
                  <a:gd name="T3" fmla="*/ 4 h 6"/>
                  <a:gd name="T4" fmla="*/ 9 w 9"/>
                  <a:gd name="T5" fmla="*/ 6 h 6"/>
                  <a:gd name="T6" fmla="*/ 9 w 9"/>
                  <a:gd name="T7" fmla="*/ 6 h 6"/>
                  <a:gd name="T8" fmla="*/ 5 w 9"/>
                  <a:gd name="T9" fmla="*/ 3 h 6"/>
                  <a:gd name="T10" fmla="*/ 0 w 9"/>
                  <a:gd name="T11" fmla="*/ 0 h 6"/>
                  <a:gd name="T12" fmla="*/ 0 w 9"/>
                  <a:gd name="T13" fmla="*/ 1 h 6"/>
                  <a:gd name="T14" fmla="*/ 4 w 9"/>
                  <a:gd name="T15" fmla="*/ 3 h 6"/>
                  <a:gd name="T16" fmla="*/ 4 w 9"/>
                  <a:gd name="T17" fmla="*/ 3 h 6"/>
                  <a:gd name="T18" fmla="*/ 0 w 9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6" y="5"/>
                      <a:pt x="7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7" name="Freeform 10411"/>
              <p:cNvSpPr>
                <a:spLocks noEditPoints="1"/>
              </p:cNvSpPr>
              <p:nvPr/>
            </p:nvSpPr>
            <p:spPr bwMode="auto">
              <a:xfrm>
                <a:off x="-753" y="3233"/>
                <a:ext cx="149" cy="236"/>
              </a:xfrm>
              <a:custGeom>
                <a:avLst/>
                <a:gdLst>
                  <a:gd name="T0" fmla="*/ 5 w 63"/>
                  <a:gd name="T1" fmla="*/ 91 h 100"/>
                  <a:gd name="T2" fmla="*/ 5 w 63"/>
                  <a:gd name="T3" fmla="*/ 91 h 100"/>
                  <a:gd name="T4" fmla="*/ 8 w 63"/>
                  <a:gd name="T5" fmla="*/ 95 h 100"/>
                  <a:gd name="T6" fmla="*/ 4 w 63"/>
                  <a:gd name="T7" fmla="*/ 93 h 100"/>
                  <a:gd name="T8" fmla="*/ 2 w 63"/>
                  <a:gd name="T9" fmla="*/ 95 h 100"/>
                  <a:gd name="T10" fmla="*/ 5 w 63"/>
                  <a:gd name="T11" fmla="*/ 97 h 100"/>
                  <a:gd name="T12" fmla="*/ 10 w 63"/>
                  <a:gd name="T13" fmla="*/ 100 h 100"/>
                  <a:gd name="T14" fmla="*/ 11 w 63"/>
                  <a:gd name="T15" fmla="*/ 99 h 100"/>
                  <a:gd name="T16" fmla="*/ 14 w 63"/>
                  <a:gd name="T17" fmla="*/ 93 h 100"/>
                  <a:gd name="T18" fmla="*/ 11 w 63"/>
                  <a:gd name="T19" fmla="*/ 90 h 100"/>
                  <a:gd name="T20" fmla="*/ 14 w 63"/>
                  <a:gd name="T21" fmla="*/ 92 h 100"/>
                  <a:gd name="T22" fmla="*/ 13 w 63"/>
                  <a:gd name="T23" fmla="*/ 85 h 100"/>
                  <a:gd name="T24" fmla="*/ 17 w 63"/>
                  <a:gd name="T25" fmla="*/ 70 h 100"/>
                  <a:gd name="T26" fmla="*/ 10 w 63"/>
                  <a:gd name="T27" fmla="*/ 82 h 100"/>
                  <a:gd name="T28" fmla="*/ 24 w 63"/>
                  <a:gd name="T29" fmla="*/ 73 h 100"/>
                  <a:gd name="T30" fmla="*/ 18 w 63"/>
                  <a:gd name="T31" fmla="*/ 69 h 100"/>
                  <a:gd name="T32" fmla="*/ 24 w 63"/>
                  <a:gd name="T33" fmla="*/ 73 h 100"/>
                  <a:gd name="T34" fmla="*/ 18 w 63"/>
                  <a:gd name="T35" fmla="*/ 69 h 100"/>
                  <a:gd name="T36" fmla="*/ 18 w 63"/>
                  <a:gd name="T37" fmla="*/ 68 h 100"/>
                  <a:gd name="T38" fmla="*/ 26 w 63"/>
                  <a:gd name="T39" fmla="*/ 70 h 100"/>
                  <a:gd name="T40" fmla="*/ 22 w 63"/>
                  <a:gd name="T41" fmla="*/ 62 h 100"/>
                  <a:gd name="T42" fmla="*/ 23 w 63"/>
                  <a:gd name="T43" fmla="*/ 60 h 100"/>
                  <a:gd name="T44" fmla="*/ 29 w 63"/>
                  <a:gd name="T45" fmla="*/ 63 h 100"/>
                  <a:gd name="T46" fmla="*/ 27 w 63"/>
                  <a:gd name="T47" fmla="*/ 62 h 100"/>
                  <a:gd name="T48" fmla="*/ 29 w 63"/>
                  <a:gd name="T49" fmla="*/ 63 h 100"/>
                  <a:gd name="T50" fmla="*/ 30 w 63"/>
                  <a:gd name="T51" fmla="*/ 55 h 100"/>
                  <a:gd name="T52" fmla="*/ 33 w 63"/>
                  <a:gd name="T53" fmla="*/ 56 h 100"/>
                  <a:gd name="T54" fmla="*/ 29 w 63"/>
                  <a:gd name="T55" fmla="*/ 50 h 100"/>
                  <a:gd name="T56" fmla="*/ 33 w 63"/>
                  <a:gd name="T57" fmla="*/ 54 h 100"/>
                  <a:gd name="T58" fmla="*/ 34 w 63"/>
                  <a:gd name="T59" fmla="*/ 53 h 100"/>
                  <a:gd name="T60" fmla="*/ 31 w 63"/>
                  <a:gd name="T61" fmla="*/ 48 h 100"/>
                  <a:gd name="T62" fmla="*/ 35 w 63"/>
                  <a:gd name="T63" fmla="*/ 52 h 100"/>
                  <a:gd name="T64" fmla="*/ 31 w 63"/>
                  <a:gd name="T65" fmla="*/ 48 h 100"/>
                  <a:gd name="T66" fmla="*/ 32 w 63"/>
                  <a:gd name="T67" fmla="*/ 46 h 100"/>
                  <a:gd name="T68" fmla="*/ 38 w 63"/>
                  <a:gd name="T69" fmla="*/ 45 h 100"/>
                  <a:gd name="T70" fmla="*/ 36 w 63"/>
                  <a:gd name="T71" fmla="*/ 39 h 100"/>
                  <a:gd name="T72" fmla="*/ 39 w 63"/>
                  <a:gd name="T73" fmla="*/ 43 h 100"/>
                  <a:gd name="T74" fmla="*/ 36 w 63"/>
                  <a:gd name="T75" fmla="*/ 39 h 100"/>
                  <a:gd name="T76" fmla="*/ 37 w 63"/>
                  <a:gd name="T77" fmla="*/ 37 h 100"/>
                  <a:gd name="T78" fmla="*/ 42 w 63"/>
                  <a:gd name="T79" fmla="*/ 39 h 100"/>
                  <a:gd name="T80" fmla="*/ 40 w 63"/>
                  <a:gd name="T81" fmla="*/ 32 h 100"/>
                  <a:gd name="T82" fmla="*/ 40 w 63"/>
                  <a:gd name="T83" fmla="*/ 35 h 100"/>
                  <a:gd name="T84" fmla="*/ 45 w 63"/>
                  <a:gd name="T85" fmla="*/ 34 h 100"/>
                  <a:gd name="T86" fmla="*/ 40 w 63"/>
                  <a:gd name="T87" fmla="*/ 30 h 100"/>
                  <a:gd name="T88" fmla="*/ 42 w 63"/>
                  <a:gd name="T89" fmla="*/ 31 h 100"/>
                  <a:gd name="T90" fmla="*/ 45 w 63"/>
                  <a:gd name="T91" fmla="*/ 33 h 100"/>
                  <a:gd name="T92" fmla="*/ 42 w 63"/>
                  <a:gd name="T93" fmla="*/ 27 h 100"/>
                  <a:gd name="T94" fmla="*/ 46 w 63"/>
                  <a:gd name="T95" fmla="*/ 33 h 100"/>
                  <a:gd name="T96" fmla="*/ 42 w 63"/>
                  <a:gd name="T97" fmla="*/ 27 h 100"/>
                  <a:gd name="T98" fmla="*/ 47 w 63"/>
                  <a:gd name="T99" fmla="*/ 18 h 100"/>
                  <a:gd name="T100" fmla="*/ 53 w 63"/>
                  <a:gd name="T101" fmla="*/ 21 h 100"/>
                  <a:gd name="T102" fmla="*/ 48 w 63"/>
                  <a:gd name="T103" fmla="*/ 16 h 100"/>
                  <a:gd name="T104" fmla="*/ 53 w 63"/>
                  <a:gd name="T105" fmla="*/ 21 h 100"/>
                  <a:gd name="T106" fmla="*/ 54 w 63"/>
                  <a:gd name="T107" fmla="*/ 20 h 100"/>
                  <a:gd name="T108" fmla="*/ 49 w 63"/>
                  <a:gd name="T109" fmla="*/ 13 h 100"/>
                  <a:gd name="T110" fmla="*/ 54 w 63"/>
                  <a:gd name="T111" fmla="*/ 19 h 100"/>
                  <a:gd name="T112" fmla="*/ 49 w 63"/>
                  <a:gd name="T113" fmla="*/ 13 h 100"/>
                  <a:gd name="T114" fmla="*/ 53 w 63"/>
                  <a:gd name="T115" fmla="*/ 6 h 100"/>
                  <a:gd name="T116" fmla="*/ 61 w 63"/>
                  <a:gd name="T117" fmla="*/ 8 h 100"/>
                  <a:gd name="T118" fmla="*/ 56 w 63"/>
                  <a:gd name="T119" fmla="*/ 0 h 100"/>
                  <a:gd name="T120" fmla="*/ 62 w 63"/>
                  <a:gd name="T121" fmla="*/ 5 h 100"/>
                  <a:gd name="T122" fmla="*/ 56 w 63"/>
                  <a:gd name="T12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100">
                    <a:moveTo>
                      <a:pt x="9" y="83"/>
                    </a:moveTo>
                    <a:cubicBezTo>
                      <a:pt x="5" y="91"/>
                      <a:pt x="5" y="91"/>
                      <a:pt x="5" y="91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5" y="93"/>
                      <a:pt x="6" y="94"/>
                      <a:pt x="8" y="95"/>
                    </a:cubicBezTo>
                    <a:cubicBezTo>
                      <a:pt x="7" y="95"/>
                      <a:pt x="6" y="94"/>
                      <a:pt x="5" y="94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1" y="94"/>
                      <a:pt x="0" y="94"/>
                      <a:pt x="0" y="94"/>
                    </a:cubicBezTo>
                    <a:cubicBezTo>
                      <a:pt x="0" y="94"/>
                      <a:pt x="3" y="96"/>
                      <a:pt x="5" y="97"/>
                    </a:cubicBezTo>
                    <a:cubicBezTo>
                      <a:pt x="8" y="98"/>
                      <a:pt x="10" y="100"/>
                      <a:pt x="10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2" y="91"/>
                      <a:pt x="10" y="90"/>
                      <a:pt x="8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2" y="91"/>
                      <a:pt x="13" y="91"/>
                      <a:pt x="14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9" y="83"/>
                      <a:pt x="9" y="83"/>
                      <a:pt x="9" y="83"/>
                    </a:cubicBezTo>
                    <a:moveTo>
                      <a:pt x="17" y="70"/>
                    </a:move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2" y="72"/>
                      <a:pt x="19" y="71"/>
                      <a:pt x="17" y="70"/>
                    </a:cubicBezTo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22" y="71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2" y="72"/>
                      <a:pt x="20" y="70"/>
                      <a:pt x="18" y="69"/>
                    </a:cubicBezTo>
                    <a:moveTo>
                      <a:pt x="22" y="62"/>
                    </a:moveTo>
                    <a:cubicBezTo>
                      <a:pt x="18" y="68"/>
                      <a:pt x="18" y="68"/>
                      <a:pt x="18" y="68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68"/>
                      <a:pt x="27" y="67"/>
                      <a:pt x="28" y="65"/>
                    </a:cubicBezTo>
                    <a:cubicBezTo>
                      <a:pt x="26" y="64"/>
                      <a:pt x="24" y="63"/>
                      <a:pt x="22" y="62"/>
                    </a:cubicBezTo>
                    <a:moveTo>
                      <a:pt x="28" y="53"/>
                    </a:moveTo>
                    <a:cubicBezTo>
                      <a:pt x="23" y="60"/>
                      <a:pt x="23" y="60"/>
                      <a:pt x="23" y="60"/>
                    </a:cubicBezTo>
                    <a:cubicBezTo>
                      <a:pt x="24" y="61"/>
                      <a:pt x="25" y="61"/>
                      <a:pt x="26" y="62"/>
                    </a:cubicBezTo>
                    <a:cubicBezTo>
                      <a:pt x="27" y="62"/>
                      <a:pt x="28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8" y="62"/>
                      <a:pt x="27" y="62"/>
                      <a:pt x="27" y="62"/>
                    </a:cubicBezTo>
                    <a:cubicBezTo>
                      <a:pt x="27" y="62"/>
                      <a:pt x="28" y="62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30" y="61"/>
                      <a:pt x="31" y="58"/>
                      <a:pt x="32" y="56"/>
                    </a:cubicBezTo>
                    <a:cubicBezTo>
                      <a:pt x="32" y="56"/>
                      <a:pt x="31" y="55"/>
                      <a:pt x="30" y="55"/>
                    </a:cubicBezTo>
                    <a:cubicBezTo>
                      <a:pt x="31" y="55"/>
                      <a:pt x="32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1" y="55"/>
                      <a:pt x="29" y="54"/>
                      <a:pt x="28" y="53"/>
                    </a:cubicBezTo>
                    <a:moveTo>
                      <a:pt x="29" y="50"/>
                    </a:moveTo>
                    <a:cubicBezTo>
                      <a:pt x="29" y="51"/>
                      <a:pt x="29" y="51"/>
                      <a:pt x="29" y="51"/>
                    </a:cubicBezTo>
                    <a:cubicBezTo>
                      <a:pt x="30" y="52"/>
                      <a:pt x="31" y="53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4" y="54"/>
                      <a:pt x="34" y="53"/>
                      <a:pt x="34" y="53"/>
                    </a:cubicBezTo>
                    <a:cubicBezTo>
                      <a:pt x="33" y="52"/>
                      <a:pt x="31" y="51"/>
                      <a:pt x="29" y="50"/>
                    </a:cubicBezTo>
                    <a:moveTo>
                      <a:pt x="31" y="48"/>
                    </a:moveTo>
                    <a:cubicBezTo>
                      <a:pt x="30" y="49"/>
                      <a:pt x="30" y="49"/>
                      <a:pt x="30" y="49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4" y="50"/>
                      <a:pt x="32" y="49"/>
                      <a:pt x="31" y="48"/>
                    </a:cubicBezTo>
                    <a:moveTo>
                      <a:pt x="34" y="43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4" y="47"/>
                      <a:pt x="35" y="48"/>
                      <a:pt x="36" y="48"/>
                    </a:cubicBezTo>
                    <a:cubicBezTo>
                      <a:pt x="37" y="47"/>
                      <a:pt x="37" y="46"/>
                      <a:pt x="38" y="45"/>
                    </a:cubicBezTo>
                    <a:cubicBezTo>
                      <a:pt x="37" y="45"/>
                      <a:pt x="35" y="44"/>
                      <a:pt x="34" y="43"/>
                    </a:cubicBezTo>
                    <a:moveTo>
                      <a:pt x="36" y="39"/>
                    </a:moveTo>
                    <a:cubicBezTo>
                      <a:pt x="36" y="40"/>
                      <a:pt x="35" y="40"/>
                      <a:pt x="35" y="41"/>
                    </a:cubicBezTo>
                    <a:cubicBezTo>
                      <a:pt x="36" y="42"/>
                      <a:pt x="38" y="43"/>
                      <a:pt x="39" y="43"/>
                    </a:cubicBezTo>
                    <a:cubicBezTo>
                      <a:pt x="39" y="43"/>
                      <a:pt x="40" y="43"/>
                      <a:pt x="40" y="42"/>
                    </a:cubicBezTo>
                    <a:cubicBezTo>
                      <a:pt x="39" y="41"/>
                      <a:pt x="37" y="40"/>
                      <a:pt x="36" y="39"/>
                    </a:cubicBezTo>
                    <a:moveTo>
                      <a:pt x="37" y="36"/>
                    </a:moveTo>
                    <a:cubicBezTo>
                      <a:pt x="37" y="36"/>
                      <a:pt x="37" y="37"/>
                      <a:pt x="37" y="37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0" y="38"/>
                      <a:pt x="39" y="37"/>
                      <a:pt x="37" y="36"/>
                    </a:cubicBezTo>
                    <a:moveTo>
                      <a:pt x="40" y="32"/>
                    </a:moveTo>
                    <a:cubicBezTo>
                      <a:pt x="39" y="32"/>
                      <a:pt x="39" y="33"/>
                      <a:pt x="39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4" y="36"/>
                      <a:pt x="44" y="35"/>
                      <a:pt x="45" y="34"/>
                    </a:cubicBezTo>
                    <a:cubicBezTo>
                      <a:pt x="43" y="33"/>
                      <a:pt x="41" y="33"/>
                      <a:pt x="40" y="32"/>
                    </a:cubicBezTo>
                    <a:moveTo>
                      <a:pt x="40" y="30"/>
                    </a:moveTo>
                    <a:cubicBezTo>
                      <a:pt x="40" y="30"/>
                      <a:pt x="40" y="30"/>
                      <a:pt x="40" y="30"/>
                    </a:cubicBezTo>
                    <a:cubicBezTo>
                      <a:pt x="41" y="31"/>
                      <a:pt x="41" y="31"/>
                      <a:pt x="42" y="31"/>
                    </a:cubicBezTo>
                    <a:cubicBezTo>
                      <a:pt x="43" y="32"/>
                      <a:pt x="44" y="33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0" y="30"/>
                      <a:pt x="40" y="30"/>
                      <a:pt x="40" y="30"/>
                    </a:cubicBezTo>
                    <a:moveTo>
                      <a:pt x="42" y="27"/>
                    </a:moveTo>
                    <a:cubicBezTo>
                      <a:pt x="41" y="28"/>
                      <a:pt x="41" y="29"/>
                      <a:pt x="41" y="30"/>
                    </a:cubicBezTo>
                    <a:cubicBezTo>
                      <a:pt x="42" y="31"/>
                      <a:pt x="44" y="32"/>
                      <a:pt x="46" y="33"/>
                    </a:cubicBezTo>
                    <a:cubicBezTo>
                      <a:pt x="46" y="32"/>
                      <a:pt x="46" y="31"/>
                      <a:pt x="47" y="31"/>
                    </a:cubicBezTo>
                    <a:cubicBezTo>
                      <a:pt x="45" y="30"/>
                      <a:pt x="44" y="29"/>
                      <a:pt x="42" y="27"/>
                    </a:cubicBezTo>
                    <a:moveTo>
                      <a:pt x="47" y="17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48" y="19"/>
                      <a:pt x="50" y="21"/>
                      <a:pt x="52" y="22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1" y="20"/>
                      <a:pt x="49" y="19"/>
                      <a:pt x="47" y="17"/>
                    </a:cubicBezTo>
                    <a:moveTo>
                      <a:pt x="48" y="16"/>
                    </a:move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8"/>
                      <a:pt x="51" y="19"/>
                      <a:pt x="53" y="21"/>
                    </a:cubicBezTo>
                    <a:cubicBezTo>
                      <a:pt x="53" y="20"/>
                      <a:pt x="53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18"/>
                      <a:pt x="50" y="17"/>
                      <a:pt x="48" y="16"/>
                    </a:cubicBezTo>
                    <a:moveTo>
                      <a:pt x="49" y="13"/>
                    </a:moveTo>
                    <a:cubicBezTo>
                      <a:pt x="49" y="14"/>
                      <a:pt x="49" y="14"/>
                      <a:pt x="48" y="15"/>
                    </a:cubicBezTo>
                    <a:cubicBezTo>
                      <a:pt x="50" y="16"/>
                      <a:pt x="52" y="18"/>
                      <a:pt x="54" y="19"/>
                    </a:cubicBezTo>
                    <a:cubicBezTo>
                      <a:pt x="54" y="18"/>
                      <a:pt x="55" y="17"/>
                      <a:pt x="55" y="17"/>
                    </a:cubicBezTo>
                    <a:cubicBezTo>
                      <a:pt x="53" y="15"/>
                      <a:pt x="51" y="14"/>
                      <a:pt x="49" y="13"/>
                    </a:cubicBezTo>
                    <a:moveTo>
                      <a:pt x="54" y="4"/>
                    </a:moveTo>
                    <a:cubicBezTo>
                      <a:pt x="53" y="5"/>
                      <a:pt x="53" y="6"/>
                      <a:pt x="53" y="6"/>
                    </a:cubicBezTo>
                    <a:cubicBezTo>
                      <a:pt x="55" y="8"/>
                      <a:pt x="57" y="9"/>
                      <a:pt x="59" y="10"/>
                    </a:cubicBezTo>
                    <a:cubicBezTo>
                      <a:pt x="60" y="10"/>
                      <a:pt x="60" y="9"/>
                      <a:pt x="61" y="8"/>
                    </a:cubicBezTo>
                    <a:cubicBezTo>
                      <a:pt x="58" y="7"/>
                      <a:pt x="56" y="6"/>
                      <a:pt x="54" y="4"/>
                    </a:cubicBezTo>
                    <a:moveTo>
                      <a:pt x="56" y="0"/>
                    </a:moveTo>
                    <a:cubicBezTo>
                      <a:pt x="56" y="0"/>
                      <a:pt x="56" y="1"/>
                      <a:pt x="55" y="1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3" y="5"/>
                      <a:pt x="63" y="5"/>
                      <a:pt x="63" y="4"/>
                    </a:cubicBezTo>
                    <a:cubicBezTo>
                      <a:pt x="60" y="3"/>
                      <a:pt x="58" y="2"/>
                      <a:pt x="5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8" name="Freeform 10412"/>
              <p:cNvSpPr>
                <a:spLocks noEditPoints="1"/>
              </p:cNvSpPr>
              <p:nvPr/>
            </p:nvSpPr>
            <p:spPr bwMode="auto">
              <a:xfrm>
                <a:off x="-564" y="3153"/>
                <a:ext cx="14" cy="12"/>
              </a:xfrm>
              <a:custGeom>
                <a:avLst/>
                <a:gdLst>
                  <a:gd name="T0" fmla="*/ 0 w 6"/>
                  <a:gd name="T1" fmla="*/ 3 h 5"/>
                  <a:gd name="T2" fmla="*/ 0 w 6"/>
                  <a:gd name="T3" fmla="*/ 3 h 5"/>
                  <a:gd name="T4" fmla="*/ 3 w 6"/>
                  <a:gd name="T5" fmla="*/ 5 h 5"/>
                  <a:gd name="T6" fmla="*/ 4 w 6"/>
                  <a:gd name="T7" fmla="*/ 5 h 5"/>
                  <a:gd name="T8" fmla="*/ 0 w 6"/>
                  <a:gd name="T9" fmla="*/ 3 h 5"/>
                  <a:gd name="T10" fmla="*/ 2 w 6"/>
                  <a:gd name="T11" fmla="*/ 0 h 5"/>
                  <a:gd name="T12" fmla="*/ 0 w 6"/>
                  <a:gd name="T13" fmla="*/ 3 h 5"/>
                  <a:gd name="T14" fmla="*/ 4 w 6"/>
                  <a:gd name="T15" fmla="*/ 5 h 5"/>
                  <a:gd name="T16" fmla="*/ 6 w 6"/>
                  <a:gd name="T17" fmla="*/ 2 h 5"/>
                  <a:gd name="T18" fmla="*/ 2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2" y="4"/>
                      <a:pt x="1" y="3"/>
                      <a:pt x="0" y="3"/>
                    </a:cubicBezTo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4"/>
                      <a:pt x="4" y="5"/>
                    </a:cubicBezTo>
                    <a:cubicBezTo>
                      <a:pt x="4" y="4"/>
                      <a:pt x="5" y="3"/>
                      <a:pt x="6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9" name="Freeform 10413"/>
              <p:cNvSpPr>
                <a:spLocks/>
              </p:cNvSpPr>
              <p:nvPr/>
            </p:nvSpPr>
            <p:spPr bwMode="auto">
              <a:xfrm>
                <a:off x="-564" y="3160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0" name="Freeform 10414"/>
              <p:cNvSpPr>
                <a:spLocks noEditPoints="1"/>
              </p:cNvSpPr>
              <p:nvPr/>
            </p:nvSpPr>
            <p:spPr bwMode="auto">
              <a:xfrm>
                <a:off x="-505" y="3155"/>
                <a:ext cx="64" cy="24"/>
              </a:xfrm>
              <a:custGeom>
                <a:avLst/>
                <a:gdLst>
                  <a:gd name="T0" fmla="*/ 2 w 27"/>
                  <a:gd name="T1" fmla="*/ 4 h 10"/>
                  <a:gd name="T2" fmla="*/ 0 w 27"/>
                  <a:gd name="T3" fmla="*/ 8 h 10"/>
                  <a:gd name="T4" fmla="*/ 3 w 27"/>
                  <a:gd name="T5" fmla="*/ 10 h 10"/>
                  <a:gd name="T6" fmla="*/ 5 w 27"/>
                  <a:gd name="T7" fmla="*/ 6 h 10"/>
                  <a:gd name="T8" fmla="*/ 2 w 27"/>
                  <a:gd name="T9" fmla="*/ 4 h 10"/>
                  <a:gd name="T10" fmla="*/ 3 w 27"/>
                  <a:gd name="T11" fmla="*/ 1 h 10"/>
                  <a:gd name="T12" fmla="*/ 3 w 27"/>
                  <a:gd name="T13" fmla="*/ 2 h 10"/>
                  <a:gd name="T14" fmla="*/ 6 w 27"/>
                  <a:gd name="T15" fmla="*/ 4 h 10"/>
                  <a:gd name="T16" fmla="*/ 7 w 27"/>
                  <a:gd name="T17" fmla="*/ 3 h 10"/>
                  <a:gd name="T18" fmla="*/ 4 w 27"/>
                  <a:gd name="T19" fmla="*/ 2 h 10"/>
                  <a:gd name="T20" fmla="*/ 3 w 27"/>
                  <a:gd name="T21" fmla="*/ 1 h 10"/>
                  <a:gd name="T22" fmla="*/ 3 w 27"/>
                  <a:gd name="T23" fmla="*/ 1 h 10"/>
                  <a:gd name="T24" fmla="*/ 3 w 27"/>
                  <a:gd name="T25" fmla="*/ 1 h 10"/>
                  <a:gd name="T26" fmla="*/ 4 w 27"/>
                  <a:gd name="T27" fmla="*/ 2 h 10"/>
                  <a:gd name="T28" fmla="*/ 7 w 27"/>
                  <a:gd name="T29" fmla="*/ 3 h 10"/>
                  <a:gd name="T30" fmla="*/ 7 w 27"/>
                  <a:gd name="T31" fmla="*/ 3 h 10"/>
                  <a:gd name="T32" fmla="*/ 4 w 27"/>
                  <a:gd name="T33" fmla="*/ 1 h 10"/>
                  <a:gd name="T34" fmla="*/ 3 w 27"/>
                  <a:gd name="T35" fmla="*/ 1 h 10"/>
                  <a:gd name="T36" fmla="*/ 21 w 27"/>
                  <a:gd name="T37" fmla="*/ 0 h 10"/>
                  <a:gd name="T38" fmla="*/ 21 w 27"/>
                  <a:gd name="T39" fmla="*/ 1 h 10"/>
                  <a:gd name="T40" fmla="*/ 26 w 27"/>
                  <a:gd name="T41" fmla="*/ 4 h 10"/>
                  <a:gd name="T42" fmla="*/ 27 w 27"/>
                  <a:gd name="T43" fmla="*/ 3 h 10"/>
                  <a:gd name="T44" fmla="*/ 21 w 27"/>
                  <a:gd name="T45" fmla="*/ 0 h 10"/>
                  <a:gd name="T46" fmla="*/ 22 w 27"/>
                  <a:gd name="T47" fmla="*/ 0 h 10"/>
                  <a:gd name="T48" fmla="*/ 21 w 27"/>
                  <a:gd name="T49" fmla="*/ 0 h 10"/>
                  <a:gd name="T50" fmla="*/ 27 w 27"/>
                  <a:gd name="T51" fmla="*/ 3 h 10"/>
                  <a:gd name="T52" fmla="*/ 27 w 27"/>
                  <a:gd name="T53" fmla="*/ 3 h 10"/>
                  <a:gd name="T54" fmla="*/ 22 w 27"/>
                  <a:gd name="T55" fmla="*/ 0 h 10"/>
                  <a:gd name="T56" fmla="*/ 22 w 27"/>
                  <a:gd name="T5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10">
                    <a:moveTo>
                      <a:pt x="2" y="4"/>
                    </a:moveTo>
                    <a:cubicBezTo>
                      <a:pt x="1" y="5"/>
                      <a:pt x="0" y="7"/>
                      <a:pt x="0" y="8"/>
                    </a:cubicBezTo>
                    <a:cubicBezTo>
                      <a:pt x="1" y="9"/>
                      <a:pt x="2" y="9"/>
                      <a:pt x="3" y="1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5"/>
                      <a:pt x="2" y="4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2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3"/>
                      <a:pt x="27" y="3"/>
                    </a:cubicBezTo>
                    <a:cubicBezTo>
                      <a:pt x="25" y="2"/>
                      <a:pt x="23" y="1"/>
                      <a:pt x="21" y="0"/>
                    </a:cubicBezTo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23" y="1"/>
                      <a:pt x="25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2"/>
                      <a:pt x="24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1" name="Freeform 10415"/>
              <p:cNvSpPr>
                <a:spLocks noEditPoints="1"/>
              </p:cNvSpPr>
              <p:nvPr/>
            </p:nvSpPr>
            <p:spPr bwMode="auto">
              <a:xfrm>
                <a:off x="-508" y="3160"/>
                <a:ext cx="17" cy="23"/>
              </a:xfrm>
              <a:custGeom>
                <a:avLst/>
                <a:gdLst>
                  <a:gd name="T0" fmla="*/ 1 w 7"/>
                  <a:gd name="T1" fmla="*/ 6 h 10"/>
                  <a:gd name="T2" fmla="*/ 0 w 7"/>
                  <a:gd name="T3" fmla="*/ 8 h 10"/>
                  <a:gd name="T4" fmla="*/ 3 w 7"/>
                  <a:gd name="T5" fmla="*/ 10 h 10"/>
                  <a:gd name="T6" fmla="*/ 4 w 7"/>
                  <a:gd name="T7" fmla="*/ 8 h 10"/>
                  <a:gd name="T8" fmla="*/ 1 w 7"/>
                  <a:gd name="T9" fmla="*/ 6 h 10"/>
                  <a:gd name="T10" fmla="*/ 3 w 7"/>
                  <a:gd name="T11" fmla="*/ 2 h 10"/>
                  <a:gd name="T12" fmla="*/ 3 w 7"/>
                  <a:gd name="T13" fmla="*/ 2 h 10"/>
                  <a:gd name="T14" fmla="*/ 6 w 7"/>
                  <a:gd name="T15" fmla="*/ 4 h 10"/>
                  <a:gd name="T16" fmla="*/ 6 w 7"/>
                  <a:gd name="T17" fmla="*/ 4 h 10"/>
                  <a:gd name="T18" fmla="*/ 3 w 7"/>
                  <a:gd name="T19" fmla="*/ 2 h 10"/>
                  <a:gd name="T20" fmla="*/ 4 w 7"/>
                  <a:gd name="T21" fmla="*/ 0 h 10"/>
                  <a:gd name="T22" fmla="*/ 3 w 7"/>
                  <a:gd name="T23" fmla="*/ 1 h 10"/>
                  <a:gd name="T24" fmla="*/ 7 w 7"/>
                  <a:gd name="T25" fmla="*/ 3 h 10"/>
                  <a:gd name="T26" fmla="*/ 7 w 7"/>
                  <a:gd name="T27" fmla="*/ 2 h 10"/>
                  <a:gd name="T28" fmla="*/ 4 w 7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0">
                    <a:moveTo>
                      <a:pt x="1" y="6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10"/>
                      <a:pt x="3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2" name="Freeform 10416"/>
              <p:cNvSpPr>
                <a:spLocks/>
              </p:cNvSpPr>
              <p:nvPr/>
            </p:nvSpPr>
            <p:spPr bwMode="auto">
              <a:xfrm>
                <a:off x="-500" y="3162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3 w 4"/>
                  <a:gd name="T5" fmla="*/ 3 h 3"/>
                  <a:gd name="T6" fmla="*/ 4 w 4"/>
                  <a:gd name="T7" fmla="*/ 2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3" name="Freeform 10417"/>
              <p:cNvSpPr>
                <a:spLocks noEditPoints="1"/>
              </p:cNvSpPr>
              <p:nvPr/>
            </p:nvSpPr>
            <p:spPr bwMode="auto">
              <a:xfrm>
                <a:off x="-467" y="3160"/>
                <a:ext cx="23" cy="23"/>
              </a:xfrm>
              <a:custGeom>
                <a:avLst/>
                <a:gdLst>
                  <a:gd name="T0" fmla="*/ 1 w 10"/>
                  <a:gd name="T1" fmla="*/ 6 h 10"/>
                  <a:gd name="T2" fmla="*/ 0 w 10"/>
                  <a:gd name="T3" fmla="*/ 7 h 10"/>
                  <a:gd name="T4" fmla="*/ 5 w 10"/>
                  <a:gd name="T5" fmla="*/ 10 h 10"/>
                  <a:gd name="T6" fmla="*/ 6 w 10"/>
                  <a:gd name="T7" fmla="*/ 9 h 10"/>
                  <a:gd name="T8" fmla="*/ 1 w 10"/>
                  <a:gd name="T9" fmla="*/ 6 h 10"/>
                  <a:gd name="T10" fmla="*/ 1 w 10"/>
                  <a:gd name="T11" fmla="*/ 5 h 10"/>
                  <a:gd name="T12" fmla="*/ 1 w 10"/>
                  <a:gd name="T13" fmla="*/ 5 h 10"/>
                  <a:gd name="T14" fmla="*/ 6 w 10"/>
                  <a:gd name="T15" fmla="*/ 8 h 10"/>
                  <a:gd name="T16" fmla="*/ 6 w 10"/>
                  <a:gd name="T17" fmla="*/ 8 h 10"/>
                  <a:gd name="T18" fmla="*/ 1 w 10"/>
                  <a:gd name="T19" fmla="*/ 5 h 10"/>
                  <a:gd name="T20" fmla="*/ 4 w 10"/>
                  <a:gd name="T21" fmla="*/ 0 h 10"/>
                  <a:gd name="T22" fmla="*/ 2 w 10"/>
                  <a:gd name="T23" fmla="*/ 4 h 10"/>
                  <a:gd name="T24" fmla="*/ 7 w 10"/>
                  <a:gd name="T25" fmla="*/ 7 h 10"/>
                  <a:gd name="T26" fmla="*/ 10 w 10"/>
                  <a:gd name="T27" fmla="*/ 3 h 10"/>
                  <a:gd name="T28" fmla="*/ 4 w 10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0">
                    <a:moveTo>
                      <a:pt x="1" y="6"/>
                    </a:moveTo>
                    <a:cubicBezTo>
                      <a:pt x="1" y="6"/>
                      <a:pt x="1" y="6"/>
                      <a:pt x="0" y="7"/>
                    </a:cubicBezTo>
                    <a:cubicBezTo>
                      <a:pt x="2" y="8"/>
                      <a:pt x="4" y="9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8"/>
                      <a:pt x="3" y="7"/>
                      <a:pt x="1" y="6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3" y="6"/>
                      <a:pt x="1" y="5"/>
                    </a:cubicBezTo>
                    <a:moveTo>
                      <a:pt x="4" y="0"/>
                    </a:moveTo>
                    <a:cubicBezTo>
                      <a:pt x="4" y="1"/>
                      <a:pt x="3" y="3"/>
                      <a:pt x="2" y="4"/>
                    </a:cubicBezTo>
                    <a:cubicBezTo>
                      <a:pt x="4" y="5"/>
                      <a:pt x="5" y="6"/>
                      <a:pt x="7" y="7"/>
                    </a:cubicBezTo>
                    <a:cubicBezTo>
                      <a:pt x="8" y="6"/>
                      <a:pt x="9" y="4"/>
                      <a:pt x="10" y="3"/>
                    </a:cubicBezTo>
                    <a:cubicBezTo>
                      <a:pt x="8" y="2"/>
                      <a:pt x="6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4" name="Freeform 10418"/>
              <p:cNvSpPr>
                <a:spLocks noEditPoints="1"/>
              </p:cNvSpPr>
              <p:nvPr/>
            </p:nvSpPr>
            <p:spPr bwMode="auto">
              <a:xfrm>
                <a:off x="-465" y="3169"/>
                <a:ext cx="14" cy="12"/>
              </a:xfrm>
              <a:custGeom>
                <a:avLst/>
                <a:gdLst>
                  <a:gd name="T0" fmla="*/ 0 w 6"/>
                  <a:gd name="T1" fmla="*/ 1 h 5"/>
                  <a:gd name="T2" fmla="*/ 0 w 6"/>
                  <a:gd name="T3" fmla="*/ 2 h 5"/>
                  <a:gd name="T4" fmla="*/ 5 w 6"/>
                  <a:gd name="T5" fmla="*/ 5 h 5"/>
                  <a:gd name="T6" fmla="*/ 5 w 6"/>
                  <a:gd name="T7" fmla="*/ 4 h 5"/>
                  <a:gd name="T8" fmla="*/ 0 w 6"/>
                  <a:gd name="T9" fmla="*/ 1 h 5"/>
                  <a:gd name="T10" fmla="*/ 1 w 6"/>
                  <a:gd name="T11" fmla="*/ 0 h 5"/>
                  <a:gd name="T12" fmla="*/ 0 w 6"/>
                  <a:gd name="T13" fmla="*/ 1 h 5"/>
                  <a:gd name="T14" fmla="*/ 5 w 6"/>
                  <a:gd name="T15" fmla="*/ 4 h 5"/>
                  <a:gd name="T16" fmla="*/ 6 w 6"/>
                  <a:gd name="T17" fmla="*/ 3 h 5"/>
                  <a:gd name="T18" fmla="*/ 1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3" y="4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5" name="Freeform 10419"/>
              <p:cNvSpPr>
                <a:spLocks noEditPoints="1"/>
              </p:cNvSpPr>
              <p:nvPr/>
            </p:nvSpPr>
            <p:spPr bwMode="auto">
              <a:xfrm>
                <a:off x="-550" y="3160"/>
                <a:ext cx="14" cy="16"/>
              </a:xfrm>
              <a:custGeom>
                <a:avLst/>
                <a:gdLst>
                  <a:gd name="T0" fmla="*/ 1 w 6"/>
                  <a:gd name="T1" fmla="*/ 4 h 7"/>
                  <a:gd name="T2" fmla="*/ 0 w 6"/>
                  <a:gd name="T3" fmla="*/ 4 h 7"/>
                  <a:gd name="T4" fmla="*/ 4 w 6"/>
                  <a:gd name="T5" fmla="*/ 7 h 7"/>
                  <a:gd name="T6" fmla="*/ 4 w 6"/>
                  <a:gd name="T7" fmla="*/ 6 h 7"/>
                  <a:gd name="T8" fmla="*/ 1 w 6"/>
                  <a:gd name="T9" fmla="*/ 4 h 7"/>
                  <a:gd name="T10" fmla="*/ 2 w 6"/>
                  <a:gd name="T11" fmla="*/ 0 h 7"/>
                  <a:gd name="T12" fmla="*/ 1 w 6"/>
                  <a:gd name="T13" fmla="*/ 4 h 7"/>
                  <a:gd name="T14" fmla="*/ 4 w 6"/>
                  <a:gd name="T15" fmla="*/ 6 h 7"/>
                  <a:gd name="T16" fmla="*/ 6 w 6"/>
                  <a:gd name="T17" fmla="*/ 3 h 7"/>
                  <a:gd name="T18" fmla="*/ 6 w 6"/>
                  <a:gd name="T19" fmla="*/ 3 h 7"/>
                  <a:gd name="T20" fmla="*/ 2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5"/>
                      <a:pt x="1" y="4"/>
                    </a:cubicBezTo>
                    <a:moveTo>
                      <a:pt x="2" y="0"/>
                    </a:moveTo>
                    <a:cubicBezTo>
                      <a:pt x="2" y="1"/>
                      <a:pt x="1" y="3"/>
                      <a:pt x="1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6" name="Freeform 10420"/>
              <p:cNvSpPr>
                <a:spLocks/>
              </p:cNvSpPr>
              <p:nvPr/>
            </p:nvSpPr>
            <p:spPr bwMode="auto">
              <a:xfrm>
                <a:off x="-548" y="3169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7" name="Freeform 10421"/>
              <p:cNvSpPr>
                <a:spLocks noEditPoints="1"/>
              </p:cNvSpPr>
              <p:nvPr/>
            </p:nvSpPr>
            <p:spPr bwMode="auto">
              <a:xfrm>
                <a:off x="-491" y="3165"/>
                <a:ext cx="64" cy="21"/>
              </a:xfrm>
              <a:custGeom>
                <a:avLst/>
                <a:gdLst>
                  <a:gd name="T0" fmla="*/ 2 w 27"/>
                  <a:gd name="T1" fmla="*/ 4 h 9"/>
                  <a:gd name="T2" fmla="*/ 0 w 27"/>
                  <a:gd name="T3" fmla="*/ 8 h 9"/>
                  <a:gd name="T4" fmla="*/ 2 w 27"/>
                  <a:gd name="T5" fmla="*/ 9 h 9"/>
                  <a:gd name="T6" fmla="*/ 5 w 27"/>
                  <a:gd name="T7" fmla="*/ 6 h 9"/>
                  <a:gd name="T8" fmla="*/ 2 w 27"/>
                  <a:gd name="T9" fmla="*/ 4 h 9"/>
                  <a:gd name="T10" fmla="*/ 4 w 27"/>
                  <a:gd name="T11" fmla="*/ 1 h 9"/>
                  <a:gd name="T12" fmla="*/ 4 w 27"/>
                  <a:gd name="T13" fmla="*/ 2 h 9"/>
                  <a:gd name="T14" fmla="*/ 6 w 27"/>
                  <a:gd name="T15" fmla="*/ 4 h 9"/>
                  <a:gd name="T16" fmla="*/ 6 w 27"/>
                  <a:gd name="T17" fmla="*/ 3 h 9"/>
                  <a:gd name="T18" fmla="*/ 4 w 27"/>
                  <a:gd name="T19" fmla="*/ 1 h 9"/>
                  <a:gd name="T20" fmla="*/ 4 w 27"/>
                  <a:gd name="T21" fmla="*/ 1 h 9"/>
                  <a:gd name="T22" fmla="*/ 4 w 27"/>
                  <a:gd name="T23" fmla="*/ 1 h 9"/>
                  <a:gd name="T24" fmla="*/ 5 w 27"/>
                  <a:gd name="T25" fmla="*/ 2 h 9"/>
                  <a:gd name="T26" fmla="*/ 4 w 27"/>
                  <a:gd name="T27" fmla="*/ 1 h 9"/>
                  <a:gd name="T28" fmla="*/ 23 w 27"/>
                  <a:gd name="T29" fmla="*/ 1 h 9"/>
                  <a:gd name="T30" fmla="*/ 23 w 27"/>
                  <a:gd name="T31" fmla="*/ 1 h 9"/>
                  <a:gd name="T32" fmla="*/ 24 w 27"/>
                  <a:gd name="T33" fmla="*/ 2 h 9"/>
                  <a:gd name="T34" fmla="*/ 24 w 27"/>
                  <a:gd name="T35" fmla="*/ 2 h 9"/>
                  <a:gd name="T36" fmla="*/ 23 w 27"/>
                  <a:gd name="T37" fmla="*/ 1 h 9"/>
                  <a:gd name="T38" fmla="*/ 23 w 27"/>
                  <a:gd name="T39" fmla="*/ 0 h 9"/>
                  <a:gd name="T40" fmla="*/ 23 w 27"/>
                  <a:gd name="T41" fmla="*/ 1 h 9"/>
                  <a:gd name="T42" fmla="*/ 26 w 27"/>
                  <a:gd name="T43" fmla="*/ 3 h 9"/>
                  <a:gd name="T44" fmla="*/ 26 w 27"/>
                  <a:gd name="T45" fmla="*/ 3 h 9"/>
                  <a:gd name="T46" fmla="*/ 23 w 27"/>
                  <a:gd name="T47" fmla="*/ 0 h 9"/>
                  <a:gd name="T48" fmla="*/ 23 w 27"/>
                  <a:gd name="T49" fmla="*/ 0 h 9"/>
                  <a:gd name="T50" fmla="*/ 23 w 27"/>
                  <a:gd name="T51" fmla="*/ 0 h 9"/>
                  <a:gd name="T52" fmla="*/ 27 w 27"/>
                  <a:gd name="T53" fmla="*/ 2 h 9"/>
                  <a:gd name="T54" fmla="*/ 27 w 27"/>
                  <a:gd name="T55" fmla="*/ 2 h 9"/>
                  <a:gd name="T56" fmla="*/ 23 w 27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9">
                    <a:moveTo>
                      <a:pt x="2" y="4"/>
                    </a:moveTo>
                    <a:cubicBezTo>
                      <a:pt x="2" y="5"/>
                      <a:pt x="1" y="7"/>
                      <a:pt x="0" y="8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3" y="5"/>
                      <a:pt x="2" y="4"/>
                    </a:cubicBezTo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4" y="1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3" y="1"/>
                      <a:pt x="23" y="1"/>
                    </a:cubicBezTo>
                    <a:moveTo>
                      <a:pt x="23" y="0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4" y="1"/>
                      <a:pt x="25" y="2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4" y="1"/>
                      <a:pt x="23" y="0"/>
                    </a:cubicBezTo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5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1"/>
                      <a:pt x="24" y="1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8" name="Freeform 10422"/>
              <p:cNvSpPr>
                <a:spLocks noEditPoints="1"/>
              </p:cNvSpPr>
              <p:nvPr/>
            </p:nvSpPr>
            <p:spPr bwMode="auto">
              <a:xfrm>
                <a:off x="-493" y="3169"/>
                <a:ext cx="16" cy="22"/>
              </a:xfrm>
              <a:custGeom>
                <a:avLst/>
                <a:gdLst>
                  <a:gd name="T0" fmla="*/ 1 w 7"/>
                  <a:gd name="T1" fmla="*/ 6 h 9"/>
                  <a:gd name="T2" fmla="*/ 0 w 7"/>
                  <a:gd name="T3" fmla="*/ 8 h 9"/>
                  <a:gd name="T4" fmla="*/ 2 w 7"/>
                  <a:gd name="T5" fmla="*/ 9 h 9"/>
                  <a:gd name="T6" fmla="*/ 3 w 7"/>
                  <a:gd name="T7" fmla="*/ 7 h 9"/>
                  <a:gd name="T8" fmla="*/ 1 w 7"/>
                  <a:gd name="T9" fmla="*/ 6 h 9"/>
                  <a:gd name="T10" fmla="*/ 4 w 7"/>
                  <a:gd name="T11" fmla="*/ 2 h 9"/>
                  <a:gd name="T12" fmla="*/ 3 w 7"/>
                  <a:gd name="T13" fmla="*/ 2 h 9"/>
                  <a:gd name="T14" fmla="*/ 6 w 7"/>
                  <a:gd name="T15" fmla="*/ 4 h 9"/>
                  <a:gd name="T16" fmla="*/ 6 w 7"/>
                  <a:gd name="T17" fmla="*/ 3 h 9"/>
                  <a:gd name="T18" fmla="*/ 4 w 7"/>
                  <a:gd name="T19" fmla="*/ 2 h 9"/>
                  <a:gd name="T20" fmla="*/ 5 w 7"/>
                  <a:gd name="T21" fmla="*/ 0 h 9"/>
                  <a:gd name="T22" fmla="*/ 4 w 7"/>
                  <a:gd name="T23" fmla="*/ 1 h 9"/>
                  <a:gd name="T24" fmla="*/ 6 w 7"/>
                  <a:gd name="T25" fmla="*/ 3 h 9"/>
                  <a:gd name="T26" fmla="*/ 7 w 7"/>
                  <a:gd name="T27" fmla="*/ 2 h 9"/>
                  <a:gd name="T28" fmla="*/ 5 w 7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6"/>
                      <a:pt x="0" y="7"/>
                      <a:pt x="0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2" y="6"/>
                      <a:pt x="1" y="6"/>
                    </a:cubicBezTo>
                    <a:moveTo>
                      <a:pt x="4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9" name="Freeform 10423"/>
              <p:cNvSpPr>
                <a:spLocks/>
              </p:cNvSpPr>
              <p:nvPr/>
            </p:nvSpPr>
            <p:spPr bwMode="auto">
              <a:xfrm>
                <a:off x="-484" y="317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0" name="Freeform 10424"/>
              <p:cNvSpPr>
                <a:spLocks noEditPoints="1"/>
              </p:cNvSpPr>
              <p:nvPr/>
            </p:nvSpPr>
            <p:spPr bwMode="auto">
              <a:xfrm>
                <a:off x="-538" y="3167"/>
                <a:ext cx="14" cy="16"/>
              </a:xfrm>
              <a:custGeom>
                <a:avLst/>
                <a:gdLst>
                  <a:gd name="T0" fmla="*/ 1 w 6"/>
                  <a:gd name="T1" fmla="*/ 4 h 7"/>
                  <a:gd name="T2" fmla="*/ 0 w 6"/>
                  <a:gd name="T3" fmla="*/ 4 h 7"/>
                  <a:gd name="T4" fmla="*/ 4 w 6"/>
                  <a:gd name="T5" fmla="*/ 7 h 7"/>
                  <a:gd name="T6" fmla="*/ 4 w 6"/>
                  <a:gd name="T7" fmla="*/ 6 h 7"/>
                  <a:gd name="T8" fmla="*/ 1 w 6"/>
                  <a:gd name="T9" fmla="*/ 4 h 7"/>
                  <a:gd name="T10" fmla="*/ 3 w 6"/>
                  <a:gd name="T11" fmla="*/ 0 h 7"/>
                  <a:gd name="T12" fmla="*/ 1 w 6"/>
                  <a:gd name="T13" fmla="*/ 4 h 7"/>
                  <a:gd name="T14" fmla="*/ 4 w 6"/>
                  <a:gd name="T15" fmla="*/ 6 h 7"/>
                  <a:gd name="T16" fmla="*/ 6 w 6"/>
                  <a:gd name="T17" fmla="*/ 3 h 7"/>
                  <a:gd name="T18" fmla="*/ 3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5"/>
                      <a:pt x="1" y="4"/>
                    </a:cubicBezTo>
                    <a:moveTo>
                      <a:pt x="3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1" name="Freeform 10425"/>
              <p:cNvSpPr>
                <a:spLocks/>
              </p:cNvSpPr>
              <p:nvPr/>
            </p:nvSpPr>
            <p:spPr bwMode="auto">
              <a:xfrm>
                <a:off x="-536" y="3176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2" name="Freeform 10426"/>
              <p:cNvSpPr>
                <a:spLocks noEditPoints="1"/>
              </p:cNvSpPr>
              <p:nvPr/>
            </p:nvSpPr>
            <p:spPr bwMode="auto">
              <a:xfrm>
                <a:off x="-756" y="3169"/>
                <a:ext cx="324" cy="366"/>
              </a:xfrm>
              <a:custGeom>
                <a:avLst/>
                <a:gdLst>
                  <a:gd name="T0" fmla="*/ 10 w 137"/>
                  <a:gd name="T1" fmla="*/ 153 h 155"/>
                  <a:gd name="T2" fmla="*/ 7 w 137"/>
                  <a:gd name="T3" fmla="*/ 150 h 155"/>
                  <a:gd name="T4" fmla="*/ 11 w 137"/>
                  <a:gd name="T5" fmla="*/ 150 h 155"/>
                  <a:gd name="T6" fmla="*/ 0 w 137"/>
                  <a:gd name="T7" fmla="*/ 151 h 155"/>
                  <a:gd name="T8" fmla="*/ 4 w 137"/>
                  <a:gd name="T9" fmla="*/ 145 h 155"/>
                  <a:gd name="T10" fmla="*/ 5 w 137"/>
                  <a:gd name="T11" fmla="*/ 145 h 155"/>
                  <a:gd name="T12" fmla="*/ 12 w 137"/>
                  <a:gd name="T13" fmla="*/ 149 h 155"/>
                  <a:gd name="T14" fmla="*/ 9 w 137"/>
                  <a:gd name="T15" fmla="*/ 143 h 155"/>
                  <a:gd name="T16" fmla="*/ 7 w 137"/>
                  <a:gd name="T17" fmla="*/ 140 h 155"/>
                  <a:gd name="T18" fmla="*/ 13 w 137"/>
                  <a:gd name="T19" fmla="*/ 143 h 155"/>
                  <a:gd name="T20" fmla="*/ 15 w 137"/>
                  <a:gd name="T21" fmla="*/ 142 h 155"/>
                  <a:gd name="T22" fmla="*/ 17 w 137"/>
                  <a:gd name="T23" fmla="*/ 139 h 155"/>
                  <a:gd name="T24" fmla="*/ 19 w 137"/>
                  <a:gd name="T25" fmla="*/ 121 h 155"/>
                  <a:gd name="T26" fmla="*/ 30 w 137"/>
                  <a:gd name="T27" fmla="*/ 103 h 155"/>
                  <a:gd name="T28" fmla="*/ 36 w 137"/>
                  <a:gd name="T29" fmla="*/ 93 h 155"/>
                  <a:gd name="T30" fmla="*/ 36 w 137"/>
                  <a:gd name="T31" fmla="*/ 93 h 155"/>
                  <a:gd name="T32" fmla="*/ 43 w 137"/>
                  <a:gd name="T33" fmla="*/ 88 h 155"/>
                  <a:gd name="T34" fmla="*/ 45 w 137"/>
                  <a:gd name="T35" fmla="*/ 88 h 155"/>
                  <a:gd name="T36" fmla="*/ 42 w 137"/>
                  <a:gd name="T37" fmla="*/ 83 h 155"/>
                  <a:gd name="T38" fmla="*/ 44 w 137"/>
                  <a:gd name="T39" fmla="*/ 79 h 155"/>
                  <a:gd name="T40" fmla="*/ 49 w 137"/>
                  <a:gd name="T41" fmla="*/ 71 h 155"/>
                  <a:gd name="T42" fmla="*/ 51 w 137"/>
                  <a:gd name="T43" fmla="*/ 67 h 155"/>
                  <a:gd name="T44" fmla="*/ 56 w 137"/>
                  <a:gd name="T45" fmla="*/ 70 h 155"/>
                  <a:gd name="T46" fmla="*/ 53 w 137"/>
                  <a:gd name="T47" fmla="*/ 64 h 155"/>
                  <a:gd name="T48" fmla="*/ 53 w 137"/>
                  <a:gd name="T49" fmla="*/ 64 h 155"/>
                  <a:gd name="T50" fmla="*/ 59 w 137"/>
                  <a:gd name="T51" fmla="*/ 65 h 155"/>
                  <a:gd name="T52" fmla="*/ 63 w 137"/>
                  <a:gd name="T53" fmla="*/ 58 h 155"/>
                  <a:gd name="T54" fmla="*/ 59 w 137"/>
                  <a:gd name="T55" fmla="*/ 52 h 155"/>
                  <a:gd name="T56" fmla="*/ 61 w 137"/>
                  <a:gd name="T57" fmla="*/ 49 h 155"/>
                  <a:gd name="T58" fmla="*/ 62 w 137"/>
                  <a:gd name="T59" fmla="*/ 47 h 155"/>
                  <a:gd name="T60" fmla="*/ 69 w 137"/>
                  <a:gd name="T61" fmla="*/ 49 h 155"/>
                  <a:gd name="T62" fmla="*/ 70 w 137"/>
                  <a:gd name="T63" fmla="*/ 47 h 155"/>
                  <a:gd name="T64" fmla="*/ 64 w 137"/>
                  <a:gd name="T65" fmla="*/ 43 h 155"/>
                  <a:gd name="T66" fmla="*/ 68 w 137"/>
                  <a:gd name="T67" fmla="*/ 35 h 155"/>
                  <a:gd name="T68" fmla="*/ 69 w 137"/>
                  <a:gd name="T69" fmla="*/ 35 h 155"/>
                  <a:gd name="T70" fmla="*/ 76 w 137"/>
                  <a:gd name="T71" fmla="*/ 38 h 155"/>
                  <a:gd name="T72" fmla="*/ 70 w 137"/>
                  <a:gd name="T73" fmla="*/ 32 h 155"/>
                  <a:gd name="T74" fmla="*/ 71 w 137"/>
                  <a:gd name="T75" fmla="*/ 31 h 155"/>
                  <a:gd name="T76" fmla="*/ 79 w 137"/>
                  <a:gd name="T77" fmla="*/ 33 h 155"/>
                  <a:gd name="T78" fmla="*/ 78 w 137"/>
                  <a:gd name="T79" fmla="*/ 18 h 155"/>
                  <a:gd name="T80" fmla="*/ 82 w 137"/>
                  <a:gd name="T81" fmla="*/ 20 h 155"/>
                  <a:gd name="T82" fmla="*/ 83 w 137"/>
                  <a:gd name="T83" fmla="*/ 18 h 155"/>
                  <a:gd name="T84" fmla="*/ 84 w 137"/>
                  <a:gd name="T85" fmla="*/ 16 h 155"/>
                  <a:gd name="T86" fmla="*/ 79 w 137"/>
                  <a:gd name="T87" fmla="*/ 16 h 155"/>
                  <a:gd name="T88" fmla="*/ 79 w 137"/>
                  <a:gd name="T89" fmla="*/ 16 h 155"/>
                  <a:gd name="T90" fmla="*/ 85 w 137"/>
                  <a:gd name="T91" fmla="*/ 16 h 155"/>
                  <a:gd name="T92" fmla="*/ 84 w 137"/>
                  <a:gd name="T93" fmla="*/ 16 h 155"/>
                  <a:gd name="T94" fmla="*/ 91 w 137"/>
                  <a:gd name="T95" fmla="*/ 14 h 155"/>
                  <a:gd name="T96" fmla="*/ 81 w 137"/>
                  <a:gd name="T97" fmla="*/ 11 h 155"/>
                  <a:gd name="T98" fmla="*/ 83 w 137"/>
                  <a:gd name="T99" fmla="*/ 9 h 155"/>
                  <a:gd name="T100" fmla="*/ 89 w 137"/>
                  <a:gd name="T101" fmla="*/ 9 h 155"/>
                  <a:gd name="T102" fmla="*/ 83 w 137"/>
                  <a:gd name="T103" fmla="*/ 8 h 155"/>
                  <a:gd name="T104" fmla="*/ 93 w 137"/>
                  <a:gd name="T105" fmla="*/ 11 h 155"/>
                  <a:gd name="T106" fmla="*/ 88 w 137"/>
                  <a:gd name="T107" fmla="*/ 8 h 155"/>
                  <a:gd name="T108" fmla="*/ 92 w 137"/>
                  <a:gd name="T109" fmla="*/ 4 h 155"/>
                  <a:gd name="T110" fmla="*/ 87 w 137"/>
                  <a:gd name="T111" fmla="*/ 0 h 155"/>
                  <a:gd name="T112" fmla="*/ 118 w 137"/>
                  <a:gd name="T113" fmla="*/ 1 h 155"/>
                  <a:gd name="T114" fmla="*/ 136 w 137"/>
                  <a:gd name="T11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" h="155">
                    <a:moveTo>
                      <a:pt x="8" y="151"/>
                    </a:moveTo>
                    <a:cubicBezTo>
                      <a:pt x="8" y="152"/>
                      <a:pt x="7" y="153"/>
                      <a:pt x="9" y="153"/>
                    </a:cubicBezTo>
                    <a:cubicBezTo>
                      <a:pt x="9" y="154"/>
                      <a:pt x="9" y="155"/>
                      <a:pt x="9" y="155"/>
                    </a:cubicBezTo>
                    <a:cubicBezTo>
                      <a:pt x="9" y="155"/>
                      <a:pt x="9" y="154"/>
                      <a:pt x="9" y="154"/>
                    </a:cubicBezTo>
                    <a:cubicBezTo>
                      <a:pt x="9" y="153"/>
                      <a:pt x="9" y="153"/>
                      <a:pt x="10" y="153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10" y="152"/>
                      <a:pt x="10" y="152"/>
                      <a:pt x="10" y="152"/>
                    </a:cubicBezTo>
                    <a:cubicBezTo>
                      <a:pt x="9" y="152"/>
                      <a:pt x="9" y="151"/>
                      <a:pt x="8" y="151"/>
                    </a:cubicBezTo>
                    <a:moveTo>
                      <a:pt x="6" y="149"/>
                    </a:moveTo>
                    <a:cubicBezTo>
                      <a:pt x="6" y="150"/>
                      <a:pt x="6" y="150"/>
                      <a:pt x="6" y="150"/>
                    </a:cubicBezTo>
                    <a:cubicBezTo>
                      <a:pt x="6" y="150"/>
                      <a:pt x="7" y="150"/>
                      <a:pt x="7" y="150"/>
                    </a:cubicBezTo>
                    <a:cubicBezTo>
                      <a:pt x="7" y="150"/>
                      <a:pt x="7" y="150"/>
                      <a:pt x="7" y="150"/>
                    </a:cubicBezTo>
                    <a:cubicBezTo>
                      <a:pt x="7" y="150"/>
                      <a:pt x="7" y="150"/>
                      <a:pt x="6" y="149"/>
                    </a:cubicBezTo>
                    <a:moveTo>
                      <a:pt x="8" y="147"/>
                    </a:moveTo>
                    <a:cubicBezTo>
                      <a:pt x="7" y="148"/>
                      <a:pt x="7" y="148"/>
                      <a:pt x="7" y="148"/>
                    </a:cubicBezTo>
                    <a:cubicBezTo>
                      <a:pt x="7" y="148"/>
                      <a:pt x="7" y="148"/>
                      <a:pt x="7" y="148"/>
                    </a:cubicBezTo>
                    <a:cubicBezTo>
                      <a:pt x="8" y="149"/>
                      <a:pt x="9" y="150"/>
                      <a:pt x="11" y="151"/>
                    </a:cubicBezTo>
                    <a:cubicBezTo>
                      <a:pt x="11" y="150"/>
                      <a:pt x="11" y="150"/>
                      <a:pt x="11" y="150"/>
                    </a:cubicBezTo>
                    <a:cubicBezTo>
                      <a:pt x="10" y="149"/>
                      <a:pt x="9" y="148"/>
                      <a:pt x="8" y="147"/>
                    </a:cubicBezTo>
                    <a:moveTo>
                      <a:pt x="3" y="147"/>
                    </a:moveTo>
                    <a:cubicBezTo>
                      <a:pt x="1" y="149"/>
                      <a:pt x="1" y="149"/>
                      <a:pt x="1" y="149"/>
                    </a:cubicBezTo>
                    <a:cubicBezTo>
                      <a:pt x="1" y="150"/>
                      <a:pt x="1" y="150"/>
                      <a:pt x="1" y="150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3" y="151"/>
                      <a:pt x="4" y="150"/>
                      <a:pt x="6" y="150"/>
                    </a:cubicBezTo>
                    <a:cubicBezTo>
                      <a:pt x="6" y="149"/>
                      <a:pt x="6" y="149"/>
                      <a:pt x="6" y="149"/>
                    </a:cubicBezTo>
                    <a:cubicBezTo>
                      <a:pt x="5" y="148"/>
                      <a:pt x="4" y="148"/>
                      <a:pt x="3" y="147"/>
                    </a:cubicBezTo>
                    <a:cubicBezTo>
                      <a:pt x="3" y="147"/>
                      <a:pt x="3" y="147"/>
                      <a:pt x="3" y="147"/>
                    </a:cubicBezTo>
                    <a:cubicBezTo>
                      <a:pt x="3" y="147"/>
                      <a:pt x="3" y="147"/>
                      <a:pt x="3" y="147"/>
                    </a:cubicBezTo>
                    <a:moveTo>
                      <a:pt x="4" y="145"/>
                    </a:moveTo>
                    <a:cubicBezTo>
                      <a:pt x="4" y="145"/>
                      <a:pt x="4" y="145"/>
                      <a:pt x="4" y="145"/>
                    </a:cubicBezTo>
                    <a:cubicBezTo>
                      <a:pt x="4" y="145"/>
                      <a:pt x="4" y="145"/>
                      <a:pt x="4" y="145"/>
                    </a:cubicBezTo>
                    <a:cubicBezTo>
                      <a:pt x="6" y="148"/>
                      <a:pt x="6" y="148"/>
                      <a:pt x="6" y="148"/>
                    </a:cubicBezTo>
                    <a:cubicBezTo>
                      <a:pt x="7" y="148"/>
                      <a:pt x="7" y="148"/>
                      <a:pt x="7" y="148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7" y="147"/>
                      <a:pt x="6" y="146"/>
                      <a:pt x="5" y="145"/>
                    </a:cubicBezTo>
                    <a:cubicBezTo>
                      <a:pt x="5" y="145"/>
                      <a:pt x="5" y="145"/>
                      <a:pt x="5" y="145"/>
                    </a:cubicBezTo>
                    <a:cubicBezTo>
                      <a:pt x="5" y="145"/>
                      <a:pt x="4" y="145"/>
                      <a:pt x="4" y="145"/>
                    </a:cubicBezTo>
                    <a:moveTo>
                      <a:pt x="7" y="142"/>
                    </a:moveTo>
                    <a:cubicBezTo>
                      <a:pt x="5" y="142"/>
                      <a:pt x="4" y="144"/>
                      <a:pt x="7" y="145"/>
                    </a:cubicBezTo>
                    <a:cubicBezTo>
                      <a:pt x="8" y="147"/>
                      <a:pt x="10" y="148"/>
                      <a:pt x="12" y="149"/>
                    </a:cubicBezTo>
                    <a:cubicBezTo>
                      <a:pt x="12" y="149"/>
                      <a:pt x="12" y="149"/>
                      <a:pt x="12" y="149"/>
                    </a:cubicBezTo>
                    <a:cubicBezTo>
                      <a:pt x="11" y="148"/>
                      <a:pt x="9" y="146"/>
                      <a:pt x="8" y="146"/>
                    </a:cubicBezTo>
                    <a:cubicBezTo>
                      <a:pt x="8" y="145"/>
                      <a:pt x="8" y="145"/>
                      <a:pt x="7" y="145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6" y="143"/>
                      <a:pt x="6" y="143"/>
                      <a:pt x="7" y="143"/>
                    </a:cubicBezTo>
                    <a:cubicBezTo>
                      <a:pt x="7" y="143"/>
                      <a:pt x="7" y="143"/>
                      <a:pt x="8" y="143"/>
                    </a:cubicBezTo>
                    <a:cubicBezTo>
                      <a:pt x="8" y="143"/>
                      <a:pt x="8" y="143"/>
                      <a:pt x="9" y="143"/>
                    </a:cubicBezTo>
                    <a:cubicBezTo>
                      <a:pt x="9" y="144"/>
                      <a:pt x="10" y="144"/>
                      <a:pt x="10" y="144"/>
                    </a:cubicBezTo>
                    <a:cubicBezTo>
                      <a:pt x="11" y="145"/>
                      <a:pt x="12" y="145"/>
                      <a:pt x="13" y="146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9" y="143"/>
                      <a:pt x="8" y="142"/>
                      <a:pt x="7" y="142"/>
                    </a:cubicBezTo>
                    <a:moveTo>
                      <a:pt x="7" y="140"/>
                    </a:moveTo>
                    <a:cubicBezTo>
                      <a:pt x="7" y="141"/>
                      <a:pt x="7" y="141"/>
                      <a:pt x="7" y="141"/>
                    </a:cubicBezTo>
                    <a:cubicBezTo>
                      <a:pt x="7" y="141"/>
                      <a:pt x="7" y="141"/>
                      <a:pt x="7" y="141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4" y="144"/>
                      <a:pt x="14" y="144"/>
                      <a:pt x="14" y="144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4" y="143"/>
                      <a:pt x="14" y="143"/>
                      <a:pt x="13" y="143"/>
                    </a:cubicBezTo>
                    <a:cubicBezTo>
                      <a:pt x="11" y="142"/>
                      <a:pt x="10" y="141"/>
                      <a:pt x="7" y="140"/>
                    </a:cubicBezTo>
                    <a:cubicBezTo>
                      <a:pt x="7" y="140"/>
                      <a:pt x="7" y="140"/>
                      <a:pt x="7" y="140"/>
                    </a:cubicBezTo>
                    <a:moveTo>
                      <a:pt x="9" y="136"/>
                    </a:moveTo>
                    <a:cubicBezTo>
                      <a:pt x="8" y="139"/>
                      <a:pt x="8" y="139"/>
                      <a:pt x="8" y="139"/>
                    </a:cubicBezTo>
                    <a:cubicBezTo>
                      <a:pt x="9" y="139"/>
                      <a:pt x="9" y="139"/>
                      <a:pt x="10" y="140"/>
                    </a:cubicBezTo>
                    <a:cubicBezTo>
                      <a:pt x="15" y="142"/>
                      <a:pt x="15" y="142"/>
                      <a:pt x="15" y="142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4" y="139"/>
                      <a:pt x="12" y="138"/>
                      <a:pt x="9" y="136"/>
                    </a:cubicBezTo>
                    <a:moveTo>
                      <a:pt x="11" y="134"/>
                    </a:moveTo>
                    <a:cubicBezTo>
                      <a:pt x="9" y="136"/>
                      <a:pt x="9" y="136"/>
                      <a:pt x="9" y="136"/>
                    </a:cubicBezTo>
                    <a:cubicBezTo>
                      <a:pt x="12" y="137"/>
                      <a:pt x="14" y="139"/>
                      <a:pt x="16" y="140"/>
                    </a:cubicBezTo>
                    <a:cubicBezTo>
                      <a:pt x="17" y="139"/>
                      <a:pt x="17" y="139"/>
                      <a:pt x="17" y="139"/>
                    </a:cubicBezTo>
                    <a:cubicBezTo>
                      <a:pt x="11" y="134"/>
                      <a:pt x="11" y="134"/>
                      <a:pt x="11" y="134"/>
                    </a:cubicBezTo>
                    <a:moveTo>
                      <a:pt x="19" y="121"/>
                    </a:moveTo>
                    <a:cubicBezTo>
                      <a:pt x="18" y="122"/>
                      <a:pt x="18" y="122"/>
                      <a:pt x="18" y="122"/>
                    </a:cubicBezTo>
                    <a:cubicBezTo>
                      <a:pt x="20" y="124"/>
                      <a:pt x="22" y="125"/>
                      <a:pt x="24" y="126"/>
                    </a:cubicBezTo>
                    <a:cubicBezTo>
                      <a:pt x="25" y="125"/>
                      <a:pt x="25" y="125"/>
                      <a:pt x="25" y="125"/>
                    </a:cubicBezTo>
                    <a:cubicBezTo>
                      <a:pt x="23" y="123"/>
                      <a:pt x="21" y="122"/>
                      <a:pt x="19" y="121"/>
                    </a:cubicBezTo>
                    <a:moveTo>
                      <a:pt x="22" y="116"/>
                    </a:moveTo>
                    <a:cubicBezTo>
                      <a:pt x="22" y="116"/>
                      <a:pt x="22" y="116"/>
                      <a:pt x="22" y="116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4" y="118"/>
                      <a:pt x="25" y="118"/>
                      <a:pt x="25" y="119"/>
                    </a:cubicBezTo>
                    <a:cubicBezTo>
                      <a:pt x="22" y="116"/>
                      <a:pt x="22" y="116"/>
                      <a:pt x="22" y="116"/>
                    </a:cubicBezTo>
                    <a:moveTo>
                      <a:pt x="30" y="103"/>
                    </a:moveTo>
                    <a:cubicBezTo>
                      <a:pt x="30" y="103"/>
                      <a:pt x="30" y="103"/>
                      <a:pt x="30" y="103"/>
                    </a:cubicBezTo>
                    <a:cubicBezTo>
                      <a:pt x="31" y="104"/>
                      <a:pt x="33" y="105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4" y="105"/>
                      <a:pt x="33" y="104"/>
                      <a:pt x="32" y="104"/>
                    </a:cubicBezTo>
                    <a:cubicBezTo>
                      <a:pt x="30" y="103"/>
                      <a:pt x="30" y="103"/>
                      <a:pt x="30" y="103"/>
                    </a:cubicBezTo>
                    <a:moveTo>
                      <a:pt x="36" y="93"/>
                    </a:moveTo>
                    <a:cubicBezTo>
                      <a:pt x="34" y="96"/>
                      <a:pt x="34" y="96"/>
                      <a:pt x="34" y="96"/>
                    </a:cubicBezTo>
                    <a:cubicBezTo>
                      <a:pt x="36" y="97"/>
                      <a:pt x="37" y="98"/>
                      <a:pt x="39" y="99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9" y="95"/>
                      <a:pt x="38" y="94"/>
                      <a:pt x="36" y="93"/>
                    </a:cubicBezTo>
                    <a:moveTo>
                      <a:pt x="36" y="93"/>
                    </a:moveTo>
                    <a:cubicBezTo>
                      <a:pt x="36" y="93"/>
                      <a:pt x="36" y="93"/>
                      <a:pt x="36" y="93"/>
                    </a:cubicBezTo>
                    <a:cubicBezTo>
                      <a:pt x="38" y="94"/>
                      <a:pt x="39" y="95"/>
                      <a:pt x="41" y="96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39" y="95"/>
                      <a:pt x="38" y="94"/>
                      <a:pt x="36" y="93"/>
                    </a:cubicBezTo>
                    <a:moveTo>
                      <a:pt x="40" y="87"/>
                    </a:moveTo>
                    <a:cubicBezTo>
                      <a:pt x="40" y="87"/>
                      <a:pt x="40" y="87"/>
                      <a:pt x="40" y="87"/>
                    </a:cubicBezTo>
                    <a:cubicBezTo>
                      <a:pt x="42" y="88"/>
                      <a:pt x="43" y="88"/>
                      <a:pt x="43" y="88"/>
                    </a:cubicBezTo>
                    <a:cubicBezTo>
                      <a:pt x="43" y="88"/>
                      <a:pt x="42" y="88"/>
                      <a:pt x="40" y="87"/>
                    </a:cubicBezTo>
                    <a:moveTo>
                      <a:pt x="41" y="85"/>
                    </a:move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86"/>
                      <a:pt x="42" y="87"/>
                      <a:pt x="42" y="87"/>
                    </a:cubicBezTo>
                    <a:cubicBezTo>
                      <a:pt x="43" y="87"/>
                      <a:pt x="44" y="88"/>
                      <a:pt x="45" y="88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4" y="87"/>
                      <a:pt x="42" y="86"/>
                      <a:pt x="41" y="85"/>
                    </a:cubicBezTo>
                    <a:moveTo>
                      <a:pt x="42" y="83"/>
                    </a:moveTo>
                    <a:cubicBezTo>
                      <a:pt x="42" y="83"/>
                      <a:pt x="42" y="84"/>
                      <a:pt x="42" y="84"/>
                    </a:cubicBezTo>
                    <a:cubicBezTo>
                      <a:pt x="43" y="85"/>
                      <a:pt x="44" y="86"/>
                      <a:pt x="46" y="86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2" y="83"/>
                      <a:pt x="42" y="83"/>
                      <a:pt x="42" y="83"/>
                    </a:cubicBezTo>
                    <a:moveTo>
                      <a:pt x="44" y="79"/>
                    </a:moveTo>
                    <a:cubicBezTo>
                      <a:pt x="44" y="80"/>
                      <a:pt x="44" y="81"/>
                      <a:pt x="43" y="82"/>
                    </a:cubicBezTo>
                    <a:cubicBezTo>
                      <a:pt x="44" y="82"/>
                      <a:pt x="46" y="83"/>
                      <a:pt x="47" y="84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1"/>
                      <a:pt x="47" y="81"/>
                      <a:pt x="47" y="81"/>
                    </a:cubicBezTo>
                    <a:cubicBezTo>
                      <a:pt x="46" y="80"/>
                      <a:pt x="45" y="80"/>
                      <a:pt x="44" y="79"/>
                    </a:cubicBezTo>
                    <a:moveTo>
                      <a:pt x="47" y="75"/>
                    </a:moveTo>
                    <a:cubicBezTo>
                      <a:pt x="47" y="75"/>
                      <a:pt x="46" y="76"/>
                      <a:pt x="46" y="77"/>
                    </a:cubicBezTo>
                    <a:cubicBezTo>
                      <a:pt x="47" y="77"/>
                      <a:pt x="49" y="78"/>
                      <a:pt x="50" y="79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0" y="76"/>
                      <a:pt x="48" y="75"/>
                      <a:pt x="47" y="75"/>
                    </a:cubicBezTo>
                    <a:moveTo>
                      <a:pt x="49" y="71"/>
                    </a:moveTo>
                    <a:cubicBezTo>
                      <a:pt x="49" y="71"/>
                      <a:pt x="48" y="72"/>
                      <a:pt x="48" y="73"/>
                    </a:cubicBezTo>
                    <a:cubicBezTo>
                      <a:pt x="49" y="74"/>
                      <a:pt x="51" y="75"/>
                      <a:pt x="52" y="76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49" y="71"/>
                      <a:pt x="49" y="71"/>
                      <a:pt x="49" y="71"/>
                    </a:cubicBezTo>
                    <a:moveTo>
                      <a:pt x="51" y="67"/>
                    </a:moveTo>
                    <a:cubicBezTo>
                      <a:pt x="50" y="68"/>
                      <a:pt x="50" y="69"/>
                      <a:pt x="50" y="70"/>
                    </a:cubicBezTo>
                    <a:cubicBezTo>
                      <a:pt x="51" y="70"/>
                      <a:pt x="53" y="71"/>
                      <a:pt x="54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3" y="71"/>
                      <a:pt x="52" y="70"/>
                      <a:pt x="52" y="70"/>
                    </a:cubicBezTo>
                    <a:cubicBezTo>
                      <a:pt x="52" y="70"/>
                      <a:pt x="53" y="71"/>
                      <a:pt x="55" y="72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1" y="67"/>
                      <a:pt x="51" y="67"/>
                      <a:pt x="51" y="67"/>
                    </a:cubicBezTo>
                    <a:moveTo>
                      <a:pt x="53" y="66"/>
                    </a:moveTo>
                    <a:cubicBezTo>
                      <a:pt x="54" y="67"/>
                      <a:pt x="55" y="68"/>
                      <a:pt x="57" y="69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5" y="68"/>
                      <a:pt x="54" y="67"/>
                      <a:pt x="53" y="66"/>
                    </a:cubicBezTo>
                    <a:moveTo>
                      <a:pt x="53" y="64"/>
                    </a:moveTo>
                    <a:cubicBezTo>
                      <a:pt x="52" y="65"/>
                      <a:pt x="52" y="65"/>
                      <a:pt x="52" y="65"/>
                    </a:cubicBezTo>
                    <a:cubicBezTo>
                      <a:pt x="54" y="66"/>
                      <a:pt x="55" y="67"/>
                      <a:pt x="57" y="68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6" y="66"/>
                      <a:pt x="54" y="65"/>
                      <a:pt x="53" y="64"/>
                    </a:cubicBezTo>
                    <a:moveTo>
                      <a:pt x="53" y="64"/>
                    </a:moveTo>
                    <a:cubicBezTo>
                      <a:pt x="53" y="64"/>
                      <a:pt x="53" y="64"/>
                      <a:pt x="53" y="64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6" y="66"/>
                      <a:pt x="54" y="65"/>
                      <a:pt x="53" y="64"/>
                    </a:cubicBezTo>
                    <a:moveTo>
                      <a:pt x="55" y="60"/>
                    </a:moveTo>
                    <a:cubicBezTo>
                      <a:pt x="55" y="60"/>
                      <a:pt x="54" y="61"/>
                      <a:pt x="54" y="61"/>
                    </a:cubicBezTo>
                    <a:cubicBezTo>
                      <a:pt x="56" y="62"/>
                      <a:pt x="57" y="63"/>
                      <a:pt x="59" y="65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58" y="62"/>
                      <a:pt x="57" y="61"/>
                      <a:pt x="55" y="60"/>
                    </a:cubicBezTo>
                    <a:moveTo>
                      <a:pt x="58" y="55"/>
                    </a:moveTo>
                    <a:cubicBezTo>
                      <a:pt x="57" y="56"/>
                      <a:pt x="56" y="57"/>
                      <a:pt x="56" y="59"/>
                    </a:cubicBezTo>
                    <a:cubicBezTo>
                      <a:pt x="57" y="60"/>
                      <a:pt x="59" y="61"/>
                      <a:pt x="61" y="62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1" y="57"/>
                      <a:pt x="59" y="56"/>
                      <a:pt x="58" y="55"/>
                    </a:cubicBezTo>
                    <a:moveTo>
                      <a:pt x="59" y="52"/>
                    </a:moveTo>
                    <a:cubicBezTo>
                      <a:pt x="59" y="53"/>
                      <a:pt x="59" y="53"/>
                      <a:pt x="58" y="54"/>
                    </a:cubicBezTo>
                    <a:cubicBezTo>
                      <a:pt x="60" y="55"/>
                      <a:pt x="62" y="56"/>
                      <a:pt x="64" y="57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3" y="54"/>
                      <a:pt x="61" y="53"/>
                      <a:pt x="59" y="52"/>
                    </a:cubicBezTo>
                    <a:moveTo>
                      <a:pt x="60" y="51"/>
                    </a:moveTo>
                    <a:cubicBezTo>
                      <a:pt x="60" y="51"/>
                      <a:pt x="60" y="51"/>
                      <a:pt x="60" y="51"/>
                    </a:cubicBezTo>
                    <a:cubicBezTo>
                      <a:pt x="62" y="52"/>
                      <a:pt x="64" y="53"/>
                      <a:pt x="65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4" y="53"/>
                      <a:pt x="62" y="52"/>
                      <a:pt x="60" y="51"/>
                    </a:cubicBezTo>
                    <a:moveTo>
                      <a:pt x="61" y="49"/>
                    </a:moveTo>
                    <a:cubicBezTo>
                      <a:pt x="61" y="50"/>
                      <a:pt x="61" y="50"/>
                      <a:pt x="60" y="50"/>
                    </a:cubicBezTo>
                    <a:cubicBezTo>
                      <a:pt x="62" y="51"/>
                      <a:pt x="64" y="52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4" y="52"/>
                      <a:pt x="63" y="51"/>
                      <a:pt x="61" y="49"/>
                    </a:cubicBezTo>
                    <a:moveTo>
                      <a:pt x="63" y="46"/>
                    </a:moveTo>
                    <a:cubicBezTo>
                      <a:pt x="62" y="46"/>
                      <a:pt x="62" y="47"/>
                      <a:pt x="62" y="47"/>
                    </a:cubicBezTo>
                    <a:cubicBezTo>
                      <a:pt x="64" y="48"/>
                      <a:pt x="66" y="50"/>
                      <a:pt x="68" y="51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7" y="48"/>
                      <a:pt x="65" y="47"/>
                      <a:pt x="63" y="46"/>
                    </a:cubicBezTo>
                    <a:moveTo>
                      <a:pt x="63" y="45"/>
                    </a:moveTo>
                    <a:cubicBezTo>
                      <a:pt x="63" y="45"/>
                      <a:pt x="63" y="45"/>
                      <a:pt x="63" y="46"/>
                    </a:cubicBezTo>
                    <a:cubicBezTo>
                      <a:pt x="65" y="47"/>
                      <a:pt x="67" y="48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7" y="48"/>
                      <a:pt x="65" y="47"/>
                      <a:pt x="63" y="45"/>
                    </a:cubicBezTo>
                    <a:moveTo>
                      <a:pt x="64" y="44"/>
                    </a:moveTo>
                    <a:cubicBezTo>
                      <a:pt x="64" y="44"/>
                      <a:pt x="63" y="44"/>
                      <a:pt x="63" y="45"/>
                    </a:cubicBezTo>
                    <a:cubicBezTo>
                      <a:pt x="65" y="46"/>
                      <a:pt x="67" y="47"/>
                      <a:pt x="69" y="48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68" y="46"/>
                      <a:pt x="66" y="45"/>
                      <a:pt x="64" y="44"/>
                    </a:cubicBezTo>
                    <a:moveTo>
                      <a:pt x="64" y="43"/>
                    </a:moveTo>
                    <a:cubicBezTo>
                      <a:pt x="64" y="43"/>
                      <a:pt x="64" y="43"/>
                      <a:pt x="64" y="43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8" y="45"/>
                      <a:pt x="66" y="44"/>
                      <a:pt x="64" y="43"/>
                    </a:cubicBezTo>
                    <a:moveTo>
                      <a:pt x="66" y="40"/>
                    </a:moveTo>
                    <a:cubicBezTo>
                      <a:pt x="65" y="41"/>
                      <a:pt x="65" y="42"/>
                      <a:pt x="65" y="42"/>
                    </a:cubicBezTo>
                    <a:cubicBezTo>
                      <a:pt x="67" y="43"/>
                      <a:pt x="69" y="44"/>
                      <a:pt x="71" y="46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0" y="43"/>
                      <a:pt x="68" y="41"/>
                      <a:pt x="66" y="40"/>
                    </a:cubicBezTo>
                    <a:moveTo>
                      <a:pt x="68" y="35"/>
                    </a:moveTo>
                    <a:cubicBezTo>
                      <a:pt x="68" y="36"/>
                      <a:pt x="67" y="37"/>
                      <a:pt x="67" y="38"/>
                    </a:cubicBezTo>
                    <a:cubicBezTo>
                      <a:pt x="69" y="39"/>
                      <a:pt x="71" y="41"/>
                      <a:pt x="73" y="42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68" y="35"/>
                      <a:pt x="68" y="35"/>
                      <a:pt x="68" y="35"/>
                    </a:cubicBezTo>
                    <a:moveTo>
                      <a:pt x="69" y="34"/>
                    </a:moveTo>
                    <a:cubicBezTo>
                      <a:pt x="69" y="34"/>
                      <a:pt x="69" y="34"/>
                      <a:pt x="69" y="35"/>
                    </a:cubicBezTo>
                    <a:cubicBezTo>
                      <a:pt x="71" y="36"/>
                      <a:pt x="73" y="37"/>
                      <a:pt x="75" y="39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4" y="36"/>
                      <a:pt x="71" y="35"/>
                      <a:pt x="69" y="34"/>
                    </a:cubicBezTo>
                    <a:moveTo>
                      <a:pt x="70" y="33"/>
                    </a:moveTo>
                    <a:cubicBezTo>
                      <a:pt x="70" y="33"/>
                      <a:pt x="69" y="33"/>
                      <a:pt x="69" y="34"/>
                    </a:cubicBezTo>
                    <a:cubicBezTo>
                      <a:pt x="71" y="35"/>
                      <a:pt x="74" y="36"/>
                      <a:pt x="76" y="38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4" y="36"/>
                      <a:pt x="72" y="34"/>
                      <a:pt x="70" y="33"/>
                    </a:cubicBezTo>
                    <a:moveTo>
                      <a:pt x="70" y="32"/>
                    </a:moveTo>
                    <a:cubicBezTo>
                      <a:pt x="70" y="32"/>
                      <a:pt x="70" y="32"/>
                      <a:pt x="70" y="32"/>
                    </a:cubicBezTo>
                    <a:cubicBezTo>
                      <a:pt x="72" y="33"/>
                      <a:pt x="74" y="34"/>
                      <a:pt x="75" y="35"/>
                    </a:cubicBezTo>
                    <a:cubicBezTo>
                      <a:pt x="74" y="34"/>
                      <a:pt x="72" y="33"/>
                      <a:pt x="70" y="32"/>
                    </a:cubicBezTo>
                    <a:cubicBezTo>
                      <a:pt x="70" y="32"/>
                      <a:pt x="70" y="32"/>
                      <a:pt x="70" y="33"/>
                    </a:cubicBezTo>
                    <a:cubicBezTo>
                      <a:pt x="72" y="34"/>
                      <a:pt x="74" y="35"/>
                      <a:pt x="76" y="37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5" y="34"/>
                      <a:pt x="73" y="33"/>
                      <a:pt x="70" y="32"/>
                    </a:cubicBezTo>
                    <a:moveTo>
                      <a:pt x="72" y="29"/>
                    </a:moveTo>
                    <a:cubicBezTo>
                      <a:pt x="71" y="30"/>
                      <a:pt x="71" y="30"/>
                      <a:pt x="71" y="31"/>
                    </a:cubicBezTo>
                    <a:cubicBezTo>
                      <a:pt x="73" y="32"/>
                      <a:pt x="75" y="33"/>
                      <a:pt x="78" y="35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6" y="32"/>
                      <a:pt x="74" y="31"/>
                      <a:pt x="72" y="29"/>
                    </a:cubicBezTo>
                    <a:moveTo>
                      <a:pt x="73" y="26"/>
                    </a:moveTo>
                    <a:cubicBezTo>
                      <a:pt x="73" y="27"/>
                      <a:pt x="72" y="28"/>
                      <a:pt x="72" y="29"/>
                    </a:cubicBezTo>
                    <a:cubicBezTo>
                      <a:pt x="74" y="30"/>
                      <a:pt x="76" y="32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3" y="26"/>
                      <a:pt x="73" y="26"/>
                      <a:pt x="73" y="26"/>
                    </a:cubicBezTo>
                    <a:moveTo>
                      <a:pt x="78" y="18"/>
                    </a:moveTo>
                    <a:cubicBezTo>
                      <a:pt x="76" y="21"/>
                      <a:pt x="75" y="23"/>
                      <a:pt x="73" y="26"/>
                    </a:cubicBezTo>
                    <a:cubicBezTo>
                      <a:pt x="76" y="27"/>
                      <a:pt x="78" y="29"/>
                      <a:pt x="80" y="30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4" y="22"/>
                      <a:pt x="83" y="21"/>
                      <a:pt x="82" y="20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0" y="20"/>
                      <a:pt x="79" y="19"/>
                      <a:pt x="78" y="18"/>
                    </a:cubicBezTo>
                    <a:moveTo>
                      <a:pt x="83" y="18"/>
                    </a:moveTo>
                    <a:cubicBezTo>
                      <a:pt x="83" y="19"/>
                      <a:pt x="82" y="20"/>
                      <a:pt x="82" y="20"/>
                    </a:cubicBezTo>
                    <a:cubicBezTo>
                      <a:pt x="83" y="21"/>
                      <a:pt x="84" y="22"/>
                      <a:pt x="85" y="22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5" y="20"/>
                      <a:pt x="84" y="19"/>
                      <a:pt x="83" y="18"/>
                    </a:cubicBezTo>
                    <a:moveTo>
                      <a:pt x="84" y="17"/>
                    </a:move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9"/>
                      <a:pt x="85" y="19"/>
                      <a:pt x="87" y="20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6" y="19"/>
                      <a:pt x="85" y="18"/>
                      <a:pt x="84" y="17"/>
                    </a:cubicBezTo>
                    <a:moveTo>
                      <a:pt x="84" y="16"/>
                    </a:moveTo>
                    <a:cubicBezTo>
                      <a:pt x="84" y="16"/>
                      <a:pt x="84" y="16"/>
                      <a:pt x="84" y="17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4" y="16"/>
                      <a:pt x="84" y="16"/>
                      <a:pt x="84" y="16"/>
                    </a:cubicBezTo>
                    <a:moveTo>
                      <a:pt x="79" y="16"/>
                    </a:moveTo>
                    <a:cubicBezTo>
                      <a:pt x="79" y="17"/>
                      <a:pt x="78" y="17"/>
                      <a:pt x="78" y="18"/>
                    </a:cubicBezTo>
                    <a:cubicBezTo>
                      <a:pt x="79" y="19"/>
                      <a:pt x="80" y="20"/>
                      <a:pt x="82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7"/>
                      <a:pt x="80" y="17"/>
                      <a:pt x="79" y="16"/>
                    </a:cubicBezTo>
                    <a:moveTo>
                      <a:pt x="80" y="15"/>
                    </a:moveTo>
                    <a:cubicBezTo>
                      <a:pt x="79" y="15"/>
                      <a:pt x="79" y="15"/>
                      <a:pt x="79" y="16"/>
                    </a:cubicBezTo>
                    <a:cubicBezTo>
                      <a:pt x="79" y="16"/>
                      <a:pt x="80" y="16"/>
                      <a:pt x="80" y="16"/>
                    </a:cubicBezTo>
                    <a:cubicBezTo>
                      <a:pt x="81" y="17"/>
                      <a:pt x="82" y="17"/>
                      <a:pt x="83" y="18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2" y="16"/>
                      <a:pt x="81" y="16"/>
                      <a:pt x="80" y="15"/>
                    </a:cubicBezTo>
                    <a:moveTo>
                      <a:pt x="86" y="14"/>
                    </a:moveTo>
                    <a:cubicBezTo>
                      <a:pt x="85" y="15"/>
                      <a:pt x="85" y="15"/>
                      <a:pt x="85" y="16"/>
                    </a:cubicBezTo>
                    <a:cubicBezTo>
                      <a:pt x="86" y="16"/>
                      <a:pt x="87" y="17"/>
                      <a:pt x="88" y="18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8" y="16"/>
                      <a:pt x="87" y="15"/>
                      <a:pt x="86" y="14"/>
                    </a:cubicBezTo>
                    <a:moveTo>
                      <a:pt x="80" y="13"/>
                    </a:moveTo>
                    <a:cubicBezTo>
                      <a:pt x="80" y="14"/>
                      <a:pt x="80" y="14"/>
                      <a:pt x="80" y="14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0" y="13"/>
                      <a:pt x="80" y="13"/>
                      <a:pt x="80" y="13"/>
                    </a:cubicBezTo>
                    <a:moveTo>
                      <a:pt x="87" y="12"/>
                    </a:moveTo>
                    <a:cubicBezTo>
                      <a:pt x="87" y="12"/>
                      <a:pt x="86" y="13"/>
                      <a:pt x="86" y="13"/>
                    </a:cubicBezTo>
                    <a:cubicBezTo>
                      <a:pt x="87" y="14"/>
                      <a:pt x="88" y="15"/>
                      <a:pt x="90" y="16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89" y="13"/>
                      <a:pt x="88" y="12"/>
                      <a:pt x="87" y="12"/>
                    </a:cubicBezTo>
                    <a:moveTo>
                      <a:pt x="81" y="11"/>
                    </a:moveTo>
                    <a:cubicBezTo>
                      <a:pt x="81" y="12"/>
                      <a:pt x="81" y="12"/>
                      <a:pt x="81" y="13"/>
                    </a:cubicBezTo>
                    <a:cubicBezTo>
                      <a:pt x="82" y="14"/>
                      <a:pt x="83" y="15"/>
                      <a:pt x="84" y="15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4" y="13"/>
                      <a:pt x="83" y="12"/>
                      <a:pt x="81" y="11"/>
                    </a:cubicBezTo>
                    <a:moveTo>
                      <a:pt x="88" y="9"/>
                    </a:moveTo>
                    <a:cubicBezTo>
                      <a:pt x="88" y="10"/>
                      <a:pt x="88" y="10"/>
                      <a:pt x="88" y="11"/>
                    </a:cubicBezTo>
                    <a:cubicBezTo>
                      <a:pt x="89" y="12"/>
                      <a:pt x="90" y="12"/>
                      <a:pt x="91" y="13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91" y="11"/>
                      <a:pt x="90" y="10"/>
                      <a:pt x="88" y="9"/>
                    </a:cubicBezTo>
                    <a:moveTo>
                      <a:pt x="83" y="9"/>
                    </a:moveTo>
                    <a:cubicBezTo>
                      <a:pt x="82" y="10"/>
                      <a:pt x="82" y="10"/>
                      <a:pt x="82" y="11"/>
                    </a:cubicBezTo>
                    <a:cubicBezTo>
                      <a:pt x="83" y="11"/>
                      <a:pt x="84" y="12"/>
                      <a:pt x="86" y="13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5" y="11"/>
                      <a:pt x="84" y="10"/>
                      <a:pt x="83" y="9"/>
                    </a:cubicBezTo>
                    <a:moveTo>
                      <a:pt x="89" y="8"/>
                    </a:moveTo>
                    <a:cubicBezTo>
                      <a:pt x="89" y="9"/>
                      <a:pt x="89" y="9"/>
                      <a:pt x="89" y="9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0"/>
                      <a:pt x="91" y="11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2" y="10"/>
                      <a:pt x="90" y="9"/>
                      <a:pt x="89" y="8"/>
                    </a:cubicBezTo>
                    <a:moveTo>
                      <a:pt x="84" y="7"/>
                    </a:moveTo>
                    <a:cubicBezTo>
                      <a:pt x="84" y="7"/>
                      <a:pt x="83" y="8"/>
                      <a:pt x="83" y="8"/>
                    </a:cubicBezTo>
                    <a:cubicBezTo>
                      <a:pt x="84" y="9"/>
                      <a:pt x="86" y="10"/>
                      <a:pt x="87" y="10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7" y="8"/>
                      <a:pt x="85" y="8"/>
                      <a:pt x="84" y="7"/>
                    </a:cubicBezTo>
                    <a:moveTo>
                      <a:pt x="91" y="6"/>
                    </a:moveTo>
                    <a:cubicBezTo>
                      <a:pt x="89" y="8"/>
                      <a:pt x="89" y="8"/>
                      <a:pt x="89" y="8"/>
                    </a:cubicBezTo>
                    <a:cubicBezTo>
                      <a:pt x="90" y="9"/>
                      <a:pt x="91" y="10"/>
                      <a:pt x="93" y="11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3" y="8"/>
                      <a:pt x="92" y="7"/>
                      <a:pt x="91" y="6"/>
                    </a:cubicBezTo>
                    <a:moveTo>
                      <a:pt x="85" y="6"/>
                    </a:moveTo>
                    <a:cubicBezTo>
                      <a:pt x="84" y="6"/>
                      <a:pt x="84" y="6"/>
                      <a:pt x="84" y="6"/>
                    </a:cubicBezTo>
                    <a:cubicBezTo>
                      <a:pt x="85" y="7"/>
                      <a:pt x="87" y="8"/>
                      <a:pt x="88" y="9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moveTo>
                      <a:pt x="92" y="4"/>
                    </a:moveTo>
                    <a:cubicBezTo>
                      <a:pt x="92" y="4"/>
                      <a:pt x="92" y="4"/>
                      <a:pt x="92" y="4"/>
                    </a:cubicBezTo>
                    <a:cubicBezTo>
                      <a:pt x="93" y="5"/>
                      <a:pt x="94" y="6"/>
                      <a:pt x="95" y="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5" y="5"/>
                      <a:pt x="93" y="4"/>
                      <a:pt x="92" y="4"/>
                    </a:cubicBezTo>
                    <a:moveTo>
                      <a:pt x="86" y="3"/>
                    </a:moveTo>
                    <a:cubicBezTo>
                      <a:pt x="85" y="4"/>
                      <a:pt x="85" y="5"/>
                      <a:pt x="85" y="6"/>
                    </a:cubicBezTo>
                    <a:cubicBezTo>
                      <a:pt x="86" y="6"/>
                      <a:pt x="87" y="7"/>
                      <a:pt x="88" y="8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88" y="5"/>
                      <a:pt x="87" y="4"/>
                      <a:pt x="86" y="3"/>
                    </a:cubicBezTo>
                    <a:moveTo>
                      <a:pt x="87" y="0"/>
                    </a:moveTo>
                    <a:cubicBezTo>
                      <a:pt x="87" y="1"/>
                      <a:pt x="87" y="1"/>
                      <a:pt x="87" y="1"/>
                    </a:cubicBezTo>
                    <a:cubicBezTo>
                      <a:pt x="88" y="2"/>
                      <a:pt x="89" y="3"/>
                      <a:pt x="91" y="4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0" y="2"/>
                      <a:pt x="89" y="1"/>
                      <a:pt x="87" y="0"/>
                    </a:cubicBezTo>
                    <a:moveTo>
                      <a:pt x="117" y="0"/>
                    </a:moveTo>
                    <a:cubicBezTo>
                      <a:pt x="118" y="0"/>
                      <a:pt x="118" y="0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0"/>
                      <a:pt x="118" y="0"/>
                      <a:pt x="117" y="0"/>
                    </a:cubicBezTo>
                    <a:moveTo>
                      <a:pt x="136" y="0"/>
                    </a:moveTo>
                    <a:cubicBezTo>
                      <a:pt x="136" y="0"/>
                      <a:pt x="136" y="0"/>
                      <a:pt x="136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6" y="0"/>
                      <a:pt x="1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3" name="Freeform 10427"/>
              <p:cNvSpPr>
                <a:spLocks noEditPoints="1"/>
              </p:cNvSpPr>
              <p:nvPr/>
            </p:nvSpPr>
            <p:spPr bwMode="auto">
              <a:xfrm>
                <a:off x="-626" y="3297"/>
                <a:ext cx="22" cy="21"/>
              </a:xfrm>
              <a:custGeom>
                <a:avLst/>
                <a:gdLst>
                  <a:gd name="T0" fmla="*/ 1 w 9"/>
                  <a:gd name="T1" fmla="*/ 5 h 9"/>
                  <a:gd name="T2" fmla="*/ 0 w 9"/>
                  <a:gd name="T3" fmla="*/ 6 h 9"/>
                  <a:gd name="T4" fmla="*/ 5 w 9"/>
                  <a:gd name="T5" fmla="*/ 9 h 9"/>
                  <a:gd name="T6" fmla="*/ 6 w 9"/>
                  <a:gd name="T7" fmla="*/ 8 h 9"/>
                  <a:gd name="T8" fmla="*/ 1 w 9"/>
                  <a:gd name="T9" fmla="*/ 5 h 9"/>
                  <a:gd name="T10" fmla="*/ 3 w 9"/>
                  <a:gd name="T11" fmla="*/ 0 h 9"/>
                  <a:gd name="T12" fmla="*/ 3 w 9"/>
                  <a:gd name="T13" fmla="*/ 1 h 9"/>
                  <a:gd name="T14" fmla="*/ 8 w 9"/>
                  <a:gd name="T15" fmla="*/ 4 h 9"/>
                  <a:gd name="T16" fmla="*/ 8 w 9"/>
                  <a:gd name="T17" fmla="*/ 4 h 9"/>
                  <a:gd name="T18" fmla="*/ 3 w 9"/>
                  <a:gd name="T19" fmla="*/ 0 h 9"/>
                  <a:gd name="T20" fmla="*/ 3 w 9"/>
                  <a:gd name="T21" fmla="*/ 0 h 9"/>
                  <a:gd name="T22" fmla="*/ 3 w 9"/>
                  <a:gd name="T23" fmla="*/ 0 h 9"/>
                  <a:gd name="T24" fmla="*/ 8 w 9"/>
                  <a:gd name="T25" fmla="*/ 3 h 9"/>
                  <a:gd name="T26" fmla="*/ 9 w 9"/>
                  <a:gd name="T27" fmla="*/ 3 h 9"/>
                  <a:gd name="T28" fmla="*/ 3 w 9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1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2" y="7"/>
                      <a:pt x="3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7"/>
                      <a:pt x="2" y="6"/>
                      <a:pt x="1" y="5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2"/>
                      <a:pt x="5" y="1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7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4" name="Freeform 10428"/>
              <p:cNvSpPr>
                <a:spLocks/>
              </p:cNvSpPr>
              <p:nvPr/>
            </p:nvSpPr>
            <p:spPr bwMode="auto">
              <a:xfrm>
                <a:off x="-619" y="3297"/>
                <a:ext cx="12" cy="9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5 w 5"/>
                  <a:gd name="T5" fmla="*/ 4 h 4"/>
                  <a:gd name="T6" fmla="*/ 5 w 5"/>
                  <a:gd name="T7" fmla="*/ 3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5" name="Freeform 10429"/>
              <p:cNvSpPr>
                <a:spLocks noEditPoints="1"/>
              </p:cNvSpPr>
              <p:nvPr/>
            </p:nvSpPr>
            <p:spPr bwMode="auto">
              <a:xfrm>
                <a:off x="-607" y="3268"/>
                <a:ext cx="19" cy="17"/>
              </a:xfrm>
              <a:custGeom>
                <a:avLst/>
                <a:gdLst>
                  <a:gd name="T0" fmla="*/ 0 w 8"/>
                  <a:gd name="T1" fmla="*/ 4 h 7"/>
                  <a:gd name="T2" fmla="*/ 0 w 8"/>
                  <a:gd name="T3" fmla="*/ 4 h 7"/>
                  <a:gd name="T4" fmla="*/ 5 w 8"/>
                  <a:gd name="T5" fmla="*/ 7 h 7"/>
                  <a:gd name="T6" fmla="*/ 6 w 8"/>
                  <a:gd name="T7" fmla="*/ 7 h 7"/>
                  <a:gd name="T8" fmla="*/ 0 w 8"/>
                  <a:gd name="T9" fmla="*/ 4 h 7"/>
                  <a:gd name="T10" fmla="*/ 0 w 8"/>
                  <a:gd name="T11" fmla="*/ 3 h 7"/>
                  <a:gd name="T12" fmla="*/ 0 w 8"/>
                  <a:gd name="T13" fmla="*/ 3 h 7"/>
                  <a:gd name="T14" fmla="*/ 6 w 8"/>
                  <a:gd name="T15" fmla="*/ 7 h 7"/>
                  <a:gd name="T16" fmla="*/ 6 w 8"/>
                  <a:gd name="T17" fmla="*/ 6 h 7"/>
                  <a:gd name="T18" fmla="*/ 0 w 8"/>
                  <a:gd name="T19" fmla="*/ 3 h 7"/>
                  <a:gd name="T20" fmla="*/ 1 w 8"/>
                  <a:gd name="T21" fmla="*/ 1 h 7"/>
                  <a:gd name="T22" fmla="*/ 1 w 8"/>
                  <a:gd name="T23" fmla="*/ 2 h 7"/>
                  <a:gd name="T24" fmla="*/ 7 w 8"/>
                  <a:gd name="T25" fmla="*/ 5 h 7"/>
                  <a:gd name="T26" fmla="*/ 7 w 8"/>
                  <a:gd name="T27" fmla="*/ 5 h 7"/>
                  <a:gd name="T28" fmla="*/ 1 w 8"/>
                  <a:gd name="T29" fmla="*/ 1 h 7"/>
                  <a:gd name="T30" fmla="*/ 2 w 8"/>
                  <a:gd name="T31" fmla="*/ 0 h 7"/>
                  <a:gd name="T32" fmla="*/ 1 w 8"/>
                  <a:gd name="T33" fmla="*/ 1 h 7"/>
                  <a:gd name="T34" fmla="*/ 7 w 8"/>
                  <a:gd name="T35" fmla="*/ 4 h 7"/>
                  <a:gd name="T36" fmla="*/ 8 w 8"/>
                  <a:gd name="T37" fmla="*/ 4 h 7"/>
                  <a:gd name="T38" fmla="*/ 2 w 8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7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4" y="6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2" y="5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2" y="4"/>
                      <a:pt x="0" y="3"/>
                    </a:cubicBezTo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3"/>
                      <a:pt x="5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6" name="Freeform 10430"/>
              <p:cNvSpPr>
                <a:spLocks noEditPoints="1"/>
              </p:cNvSpPr>
              <p:nvPr/>
            </p:nvSpPr>
            <p:spPr bwMode="auto">
              <a:xfrm>
                <a:off x="-590" y="3242"/>
                <a:ext cx="19" cy="12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1 h 5"/>
                  <a:gd name="T4" fmla="*/ 5 w 8"/>
                  <a:gd name="T5" fmla="*/ 4 h 5"/>
                  <a:gd name="T6" fmla="*/ 0 w 8"/>
                  <a:gd name="T7" fmla="*/ 1 h 5"/>
                  <a:gd name="T8" fmla="*/ 1 w 8"/>
                  <a:gd name="T9" fmla="*/ 0 h 5"/>
                  <a:gd name="T10" fmla="*/ 0 w 8"/>
                  <a:gd name="T11" fmla="*/ 1 h 5"/>
                  <a:gd name="T12" fmla="*/ 7 w 8"/>
                  <a:gd name="T13" fmla="*/ 5 h 5"/>
                  <a:gd name="T14" fmla="*/ 8 w 8"/>
                  <a:gd name="T15" fmla="*/ 4 h 5"/>
                  <a:gd name="T16" fmla="*/ 1 w 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4" y="3"/>
                      <a:pt x="2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7" name="Freeform 10431"/>
              <p:cNvSpPr>
                <a:spLocks/>
              </p:cNvSpPr>
              <p:nvPr/>
            </p:nvSpPr>
            <p:spPr bwMode="auto">
              <a:xfrm>
                <a:off x="-590" y="3247"/>
                <a:ext cx="14" cy="10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6 w 6"/>
                  <a:gd name="T5" fmla="*/ 4 h 4"/>
                  <a:gd name="T6" fmla="*/ 6 w 6"/>
                  <a:gd name="T7" fmla="*/ 4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8" name="Freeform 10432"/>
              <p:cNvSpPr>
                <a:spLocks noEditPoints="1"/>
              </p:cNvSpPr>
              <p:nvPr/>
            </p:nvSpPr>
            <p:spPr bwMode="auto">
              <a:xfrm>
                <a:off x="-593" y="3238"/>
                <a:ext cx="24" cy="21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5 h 9"/>
                  <a:gd name="T4" fmla="*/ 7 w 10"/>
                  <a:gd name="T5" fmla="*/ 9 h 9"/>
                  <a:gd name="T6" fmla="*/ 7 w 10"/>
                  <a:gd name="T7" fmla="*/ 9 h 9"/>
                  <a:gd name="T8" fmla="*/ 0 w 10"/>
                  <a:gd name="T9" fmla="*/ 5 h 9"/>
                  <a:gd name="T10" fmla="*/ 3 w 10"/>
                  <a:gd name="T11" fmla="*/ 0 h 9"/>
                  <a:gd name="T12" fmla="*/ 3 w 10"/>
                  <a:gd name="T13" fmla="*/ 0 h 9"/>
                  <a:gd name="T14" fmla="*/ 9 w 10"/>
                  <a:gd name="T15" fmla="*/ 5 h 9"/>
                  <a:gd name="T16" fmla="*/ 10 w 10"/>
                  <a:gd name="T17" fmla="*/ 4 h 9"/>
                  <a:gd name="T18" fmla="*/ 3 w 10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5" y="7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7"/>
                      <a:pt x="2" y="6"/>
                      <a:pt x="0" y="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2"/>
                      <a:pt x="7" y="3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3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9" name="Freeform 10433"/>
              <p:cNvSpPr>
                <a:spLocks/>
              </p:cNvSpPr>
              <p:nvPr/>
            </p:nvSpPr>
            <p:spPr bwMode="auto">
              <a:xfrm>
                <a:off x="-581" y="3238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2 w 12"/>
                  <a:gd name="T3" fmla="*/ 9 h 9"/>
                  <a:gd name="T4" fmla="*/ 0 w 12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12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0" name="Freeform 10434"/>
              <p:cNvSpPr>
                <a:spLocks/>
              </p:cNvSpPr>
              <p:nvPr/>
            </p:nvSpPr>
            <p:spPr bwMode="auto">
              <a:xfrm>
                <a:off x="-581" y="3238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2 w 12"/>
                  <a:gd name="T3" fmla="*/ 9 h 9"/>
                  <a:gd name="T4" fmla="*/ 0 w 12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12" y="9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1" name="Freeform 10435"/>
              <p:cNvSpPr>
                <a:spLocks noEditPoints="1"/>
              </p:cNvSpPr>
              <p:nvPr/>
            </p:nvSpPr>
            <p:spPr bwMode="auto">
              <a:xfrm>
                <a:off x="-571" y="3212"/>
                <a:ext cx="16" cy="9"/>
              </a:xfrm>
              <a:custGeom>
                <a:avLst/>
                <a:gdLst>
                  <a:gd name="T0" fmla="*/ 4 w 7"/>
                  <a:gd name="T1" fmla="*/ 2 h 4"/>
                  <a:gd name="T2" fmla="*/ 4 w 7"/>
                  <a:gd name="T3" fmla="*/ 2 h 4"/>
                  <a:gd name="T4" fmla="*/ 7 w 7"/>
                  <a:gd name="T5" fmla="*/ 4 h 4"/>
                  <a:gd name="T6" fmla="*/ 7 w 7"/>
                  <a:gd name="T7" fmla="*/ 4 h 4"/>
                  <a:gd name="T8" fmla="*/ 4 w 7"/>
                  <a:gd name="T9" fmla="*/ 2 h 4"/>
                  <a:gd name="T10" fmla="*/ 0 w 7"/>
                  <a:gd name="T11" fmla="*/ 0 h 4"/>
                  <a:gd name="T12" fmla="*/ 0 w 7"/>
                  <a:gd name="T13" fmla="*/ 0 h 4"/>
                  <a:gd name="T14" fmla="*/ 4 w 7"/>
                  <a:gd name="T15" fmla="*/ 2 h 4"/>
                  <a:gd name="T16" fmla="*/ 4 w 7"/>
                  <a:gd name="T17" fmla="*/ 2 h 4"/>
                  <a:gd name="T18" fmla="*/ 0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2" name="Freeform 10436"/>
              <p:cNvSpPr>
                <a:spLocks noEditPoints="1"/>
              </p:cNvSpPr>
              <p:nvPr/>
            </p:nvSpPr>
            <p:spPr bwMode="auto">
              <a:xfrm>
                <a:off x="-564" y="3188"/>
                <a:ext cx="23" cy="19"/>
              </a:xfrm>
              <a:custGeom>
                <a:avLst/>
                <a:gdLst>
                  <a:gd name="T0" fmla="*/ 5 w 10"/>
                  <a:gd name="T1" fmla="*/ 5 h 8"/>
                  <a:gd name="T2" fmla="*/ 5 w 10"/>
                  <a:gd name="T3" fmla="*/ 6 h 8"/>
                  <a:gd name="T4" fmla="*/ 8 w 10"/>
                  <a:gd name="T5" fmla="*/ 8 h 8"/>
                  <a:gd name="T6" fmla="*/ 9 w 10"/>
                  <a:gd name="T7" fmla="*/ 8 h 8"/>
                  <a:gd name="T8" fmla="*/ 5 w 10"/>
                  <a:gd name="T9" fmla="*/ 5 h 8"/>
                  <a:gd name="T10" fmla="*/ 7 w 10"/>
                  <a:gd name="T11" fmla="*/ 3 h 8"/>
                  <a:gd name="T12" fmla="*/ 6 w 10"/>
                  <a:gd name="T13" fmla="*/ 4 h 8"/>
                  <a:gd name="T14" fmla="*/ 10 w 10"/>
                  <a:gd name="T15" fmla="*/ 6 h 8"/>
                  <a:gd name="T16" fmla="*/ 10 w 10"/>
                  <a:gd name="T17" fmla="*/ 5 h 8"/>
                  <a:gd name="T18" fmla="*/ 7 w 10"/>
                  <a:gd name="T19" fmla="*/ 3 h 8"/>
                  <a:gd name="T20" fmla="*/ 1 w 10"/>
                  <a:gd name="T21" fmla="*/ 3 h 8"/>
                  <a:gd name="T22" fmla="*/ 0 w 10"/>
                  <a:gd name="T23" fmla="*/ 3 h 8"/>
                  <a:gd name="T24" fmla="*/ 4 w 10"/>
                  <a:gd name="T25" fmla="*/ 6 h 8"/>
                  <a:gd name="T26" fmla="*/ 5 w 10"/>
                  <a:gd name="T27" fmla="*/ 5 h 8"/>
                  <a:gd name="T28" fmla="*/ 1 w 10"/>
                  <a:gd name="T29" fmla="*/ 3 h 8"/>
                  <a:gd name="T30" fmla="*/ 2 w 10"/>
                  <a:gd name="T31" fmla="*/ 0 h 8"/>
                  <a:gd name="T32" fmla="*/ 2 w 10"/>
                  <a:gd name="T33" fmla="*/ 1 h 8"/>
                  <a:gd name="T34" fmla="*/ 5 w 10"/>
                  <a:gd name="T35" fmla="*/ 3 h 8"/>
                  <a:gd name="T36" fmla="*/ 6 w 10"/>
                  <a:gd name="T37" fmla="*/ 2 h 8"/>
                  <a:gd name="T38" fmla="*/ 2 w 10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8">
                    <a:moveTo>
                      <a:pt x="5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7"/>
                      <a:pt x="6" y="6"/>
                      <a:pt x="5" y="5"/>
                    </a:cubicBezTo>
                    <a:moveTo>
                      <a:pt x="7" y="3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2" y="4"/>
                      <a:pt x="3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4"/>
                      <a:pt x="2" y="3"/>
                      <a:pt x="1" y="3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3" name="Freeform 10437"/>
              <p:cNvSpPr>
                <a:spLocks noEditPoints="1"/>
              </p:cNvSpPr>
              <p:nvPr/>
            </p:nvSpPr>
            <p:spPr bwMode="auto">
              <a:xfrm>
                <a:off x="-583" y="3207"/>
                <a:ext cx="33" cy="33"/>
              </a:xfrm>
              <a:custGeom>
                <a:avLst/>
                <a:gdLst>
                  <a:gd name="T0" fmla="*/ 0 w 14"/>
                  <a:gd name="T1" fmla="*/ 10 h 14"/>
                  <a:gd name="T2" fmla="*/ 0 w 14"/>
                  <a:gd name="T3" fmla="*/ 10 h 14"/>
                  <a:gd name="T4" fmla="*/ 7 w 14"/>
                  <a:gd name="T5" fmla="*/ 14 h 14"/>
                  <a:gd name="T6" fmla="*/ 7 w 14"/>
                  <a:gd name="T7" fmla="*/ 14 h 14"/>
                  <a:gd name="T8" fmla="*/ 0 w 14"/>
                  <a:gd name="T9" fmla="*/ 10 h 14"/>
                  <a:gd name="T10" fmla="*/ 10 w 14"/>
                  <a:gd name="T11" fmla="*/ 2 h 14"/>
                  <a:gd name="T12" fmla="*/ 10 w 14"/>
                  <a:gd name="T13" fmla="*/ 2 h 14"/>
                  <a:gd name="T14" fmla="*/ 14 w 14"/>
                  <a:gd name="T15" fmla="*/ 4 h 14"/>
                  <a:gd name="T16" fmla="*/ 14 w 14"/>
                  <a:gd name="T17" fmla="*/ 4 h 14"/>
                  <a:gd name="T18" fmla="*/ 10 w 14"/>
                  <a:gd name="T19" fmla="*/ 2 h 14"/>
                  <a:gd name="T20" fmla="*/ 6 w 14"/>
                  <a:gd name="T21" fmla="*/ 0 h 14"/>
                  <a:gd name="T22" fmla="*/ 6 w 14"/>
                  <a:gd name="T23" fmla="*/ 0 h 14"/>
                  <a:gd name="T24" fmla="*/ 10 w 14"/>
                  <a:gd name="T25" fmla="*/ 2 h 14"/>
                  <a:gd name="T26" fmla="*/ 10 w 14"/>
                  <a:gd name="T27" fmla="*/ 2 h 14"/>
                  <a:gd name="T28" fmla="*/ 7 w 14"/>
                  <a:gd name="T29" fmla="*/ 0 h 14"/>
                  <a:gd name="T30" fmla="*/ 6 w 14"/>
                  <a:gd name="T3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4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3"/>
                      <a:pt x="3" y="11"/>
                      <a:pt x="0" y="10"/>
                    </a:cubicBezTo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2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3"/>
                      <a:pt x="11" y="3"/>
                      <a:pt x="10" y="2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9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4" name="Freeform 10438"/>
              <p:cNvSpPr>
                <a:spLocks noEditPoints="1"/>
              </p:cNvSpPr>
              <p:nvPr/>
            </p:nvSpPr>
            <p:spPr bwMode="auto">
              <a:xfrm>
                <a:off x="-567" y="3172"/>
                <a:ext cx="36" cy="40"/>
              </a:xfrm>
              <a:custGeom>
                <a:avLst/>
                <a:gdLst>
                  <a:gd name="T0" fmla="*/ 5 w 15"/>
                  <a:gd name="T1" fmla="*/ 15 h 17"/>
                  <a:gd name="T2" fmla="*/ 4 w 15"/>
                  <a:gd name="T3" fmla="*/ 15 h 17"/>
                  <a:gd name="T4" fmla="*/ 8 w 15"/>
                  <a:gd name="T5" fmla="*/ 17 h 17"/>
                  <a:gd name="T6" fmla="*/ 8 w 15"/>
                  <a:gd name="T7" fmla="*/ 17 h 17"/>
                  <a:gd name="T8" fmla="*/ 5 w 15"/>
                  <a:gd name="T9" fmla="*/ 15 h 17"/>
                  <a:gd name="T10" fmla="*/ 1 w 15"/>
                  <a:gd name="T11" fmla="*/ 12 h 17"/>
                  <a:gd name="T12" fmla="*/ 0 w 15"/>
                  <a:gd name="T13" fmla="*/ 12 h 17"/>
                  <a:gd name="T14" fmla="*/ 4 w 15"/>
                  <a:gd name="T15" fmla="*/ 15 h 17"/>
                  <a:gd name="T16" fmla="*/ 4 w 15"/>
                  <a:gd name="T17" fmla="*/ 14 h 17"/>
                  <a:gd name="T18" fmla="*/ 1 w 15"/>
                  <a:gd name="T19" fmla="*/ 12 h 17"/>
                  <a:gd name="T20" fmla="*/ 9 w 15"/>
                  <a:gd name="T21" fmla="*/ 8 h 17"/>
                  <a:gd name="T22" fmla="*/ 8 w 15"/>
                  <a:gd name="T23" fmla="*/ 8 h 17"/>
                  <a:gd name="T24" fmla="*/ 12 w 15"/>
                  <a:gd name="T25" fmla="*/ 11 h 17"/>
                  <a:gd name="T26" fmla="*/ 12 w 15"/>
                  <a:gd name="T27" fmla="*/ 10 h 17"/>
                  <a:gd name="T28" fmla="*/ 9 w 15"/>
                  <a:gd name="T29" fmla="*/ 8 h 17"/>
                  <a:gd name="T30" fmla="*/ 9 w 15"/>
                  <a:gd name="T31" fmla="*/ 7 h 17"/>
                  <a:gd name="T32" fmla="*/ 9 w 15"/>
                  <a:gd name="T33" fmla="*/ 7 h 17"/>
                  <a:gd name="T34" fmla="*/ 13 w 15"/>
                  <a:gd name="T35" fmla="*/ 10 h 17"/>
                  <a:gd name="T36" fmla="*/ 13 w 15"/>
                  <a:gd name="T37" fmla="*/ 10 h 17"/>
                  <a:gd name="T38" fmla="*/ 9 w 15"/>
                  <a:gd name="T39" fmla="*/ 7 h 17"/>
                  <a:gd name="T40" fmla="*/ 4 w 15"/>
                  <a:gd name="T41" fmla="*/ 5 h 17"/>
                  <a:gd name="T42" fmla="*/ 4 w 15"/>
                  <a:gd name="T43" fmla="*/ 6 h 17"/>
                  <a:gd name="T44" fmla="*/ 8 w 15"/>
                  <a:gd name="T45" fmla="*/ 8 h 17"/>
                  <a:gd name="T46" fmla="*/ 8 w 15"/>
                  <a:gd name="T47" fmla="*/ 8 h 17"/>
                  <a:gd name="T48" fmla="*/ 4 w 15"/>
                  <a:gd name="T49" fmla="*/ 5 h 17"/>
                  <a:gd name="T50" fmla="*/ 5 w 15"/>
                  <a:gd name="T51" fmla="*/ 5 h 17"/>
                  <a:gd name="T52" fmla="*/ 5 w 15"/>
                  <a:gd name="T53" fmla="*/ 5 h 17"/>
                  <a:gd name="T54" fmla="*/ 8 w 15"/>
                  <a:gd name="T55" fmla="*/ 7 h 17"/>
                  <a:gd name="T56" fmla="*/ 8 w 15"/>
                  <a:gd name="T57" fmla="*/ 7 h 17"/>
                  <a:gd name="T58" fmla="*/ 5 w 15"/>
                  <a:gd name="T59" fmla="*/ 5 h 17"/>
                  <a:gd name="T60" fmla="*/ 12 w 15"/>
                  <a:gd name="T61" fmla="*/ 3 h 17"/>
                  <a:gd name="T62" fmla="*/ 11 w 15"/>
                  <a:gd name="T63" fmla="*/ 5 h 17"/>
                  <a:gd name="T64" fmla="*/ 14 w 15"/>
                  <a:gd name="T65" fmla="*/ 7 h 17"/>
                  <a:gd name="T66" fmla="*/ 15 w 15"/>
                  <a:gd name="T67" fmla="*/ 5 h 17"/>
                  <a:gd name="T68" fmla="*/ 12 w 15"/>
                  <a:gd name="T69" fmla="*/ 3 h 17"/>
                  <a:gd name="T70" fmla="*/ 7 w 15"/>
                  <a:gd name="T71" fmla="*/ 0 h 17"/>
                  <a:gd name="T72" fmla="*/ 6 w 15"/>
                  <a:gd name="T73" fmla="*/ 1 h 17"/>
                  <a:gd name="T74" fmla="*/ 6 w 15"/>
                  <a:gd name="T75" fmla="*/ 2 h 17"/>
                  <a:gd name="T76" fmla="*/ 10 w 15"/>
                  <a:gd name="T77" fmla="*/ 5 h 17"/>
                  <a:gd name="T78" fmla="*/ 11 w 15"/>
                  <a:gd name="T79" fmla="*/ 3 h 17"/>
                  <a:gd name="T80" fmla="*/ 7 w 15"/>
                  <a:gd name="T8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7">
                    <a:moveTo>
                      <a:pt x="5" y="15"/>
                    </a:moveTo>
                    <a:cubicBezTo>
                      <a:pt x="5" y="15"/>
                      <a:pt x="5" y="15"/>
                      <a:pt x="4" y="15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6"/>
                      <a:pt x="6" y="15"/>
                      <a:pt x="5" y="15"/>
                    </a:cubicBezTo>
                    <a:moveTo>
                      <a:pt x="1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2" y="13"/>
                      <a:pt x="1" y="12"/>
                    </a:cubicBezTo>
                    <a:moveTo>
                      <a:pt x="9" y="8"/>
                    </a:moveTo>
                    <a:cubicBezTo>
                      <a:pt x="9" y="8"/>
                      <a:pt x="9" y="8"/>
                      <a:pt x="8" y="8"/>
                    </a:cubicBezTo>
                    <a:cubicBezTo>
                      <a:pt x="10" y="9"/>
                      <a:pt x="11" y="10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0" y="9"/>
                      <a:pt x="9" y="8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0" y="8"/>
                      <a:pt x="12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0" y="8"/>
                      <a:pt x="9" y="7"/>
                    </a:cubicBezTo>
                    <a:moveTo>
                      <a:pt x="4" y="5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7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7"/>
                      <a:pt x="5" y="6"/>
                      <a:pt x="4" y="5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6" y="5"/>
                      <a:pt x="5" y="5"/>
                    </a:cubicBezTo>
                    <a:moveTo>
                      <a:pt x="12" y="3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3" y="4"/>
                      <a:pt x="12" y="3"/>
                    </a:cubicBezTo>
                    <a:moveTo>
                      <a:pt x="7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7" y="3"/>
                      <a:pt x="8" y="4"/>
                      <a:pt x="10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8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5" name="Freeform 10439"/>
              <p:cNvSpPr>
                <a:spLocks noEditPoints="1"/>
              </p:cNvSpPr>
              <p:nvPr/>
            </p:nvSpPr>
            <p:spPr bwMode="auto">
              <a:xfrm>
                <a:off x="-567" y="3202"/>
                <a:ext cx="19" cy="15"/>
              </a:xfrm>
              <a:custGeom>
                <a:avLst/>
                <a:gdLst>
                  <a:gd name="T0" fmla="*/ 4 w 8"/>
                  <a:gd name="T1" fmla="*/ 3 h 6"/>
                  <a:gd name="T2" fmla="*/ 4 w 8"/>
                  <a:gd name="T3" fmla="*/ 3 h 6"/>
                  <a:gd name="T4" fmla="*/ 7 w 8"/>
                  <a:gd name="T5" fmla="*/ 6 h 6"/>
                  <a:gd name="T6" fmla="*/ 8 w 8"/>
                  <a:gd name="T7" fmla="*/ 5 h 6"/>
                  <a:gd name="T8" fmla="*/ 4 w 8"/>
                  <a:gd name="T9" fmla="*/ 3 h 6"/>
                  <a:gd name="T10" fmla="*/ 0 w 8"/>
                  <a:gd name="T11" fmla="*/ 0 h 6"/>
                  <a:gd name="T12" fmla="*/ 0 w 8"/>
                  <a:gd name="T13" fmla="*/ 1 h 6"/>
                  <a:gd name="T14" fmla="*/ 3 w 8"/>
                  <a:gd name="T15" fmla="*/ 3 h 6"/>
                  <a:gd name="T16" fmla="*/ 4 w 8"/>
                  <a:gd name="T17" fmla="*/ 2 h 6"/>
                  <a:gd name="T18" fmla="*/ 0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6" y="5"/>
                      <a:pt x="7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6" name="Freeform 10440"/>
              <p:cNvSpPr>
                <a:spLocks noEditPoints="1"/>
              </p:cNvSpPr>
              <p:nvPr/>
            </p:nvSpPr>
            <p:spPr bwMode="auto">
              <a:xfrm>
                <a:off x="-748" y="3252"/>
                <a:ext cx="170" cy="276"/>
              </a:xfrm>
              <a:custGeom>
                <a:avLst/>
                <a:gdLst>
                  <a:gd name="T0" fmla="*/ 4 w 72"/>
                  <a:gd name="T1" fmla="*/ 115 h 117"/>
                  <a:gd name="T2" fmla="*/ 8 w 72"/>
                  <a:gd name="T3" fmla="*/ 116 h 117"/>
                  <a:gd name="T4" fmla="*/ 0 w 72"/>
                  <a:gd name="T5" fmla="*/ 112 h 117"/>
                  <a:gd name="T6" fmla="*/ 3 w 72"/>
                  <a:gd name="T7" fmla="*/ 114 h 117"/>
                  <a:gd name="T8" fmla="*/ 1 w 72"/>
                  <a:gd name="T9" fmla="*/ 110 h 117"/>
                  <a:gd name="T10" fmla="*/ 4 w 72"/>
                  <a:gd name="T11" fmla="*/ 110 h 117"/>
                  <a:gd name="T12" fmla="*/ 9 w 72"/>
                  <a:gd name="T13" fmla="*/ 114 h 117"/>
                  <a:gd name="T14" fmla="*/ 6 w 72"/>
                  <a:gd name="T15" fmla="*/ 108 h 117"/>
                  <a:gd name="T16" fmla="*/ 4 w 72"/>
                  <a:gd name="T17" fmla="*/ 106 h 117"/>
                  <a:gd name="T18" fmla="*/ 2 w 72"/>
                  <a:gd name="T19" fmla="*/ 110 h 117"/>
                  <a:gd name="T20" fmla="*/ 5 w 72"/>
                  <a:gd name="T21" fmla="*/ 112 h 117"/>
                  <a:gd name="T22" fmla="*/ 9 w 72"/>
                  <a:gd name="T23" fmla="*/ 114 h 117"/>
                  <a:gd name="T24" fmla="*/ 7 w 72"/>
                  <a:gd name="T25" fmla="*/ 108 h 117"/>
                  <a:gd name="T26" fmla="*/ 7 w 72"/>
                  <a:gd name="T27" fmla="*/ 107 h 117"/>
                  <a:gd name="T28" fmla="*/ 5 w 72"/>
                  <a:gd name="T29" fmla="*/ 104 h 117"/>
                  <a:gd name="T30" fmla="*/ 10 w 72"/>
                  <a:gd name="T31" fmla="*/ 108 h 117"/>
                  <a:gd name="T32" fmla="*/ 7 w 72"/>
                  <a:gd name="T33" fmla="*/ 105 h 117"/>
                  <a:gd name="T34" fmla="*/ 6 w 72"/>
                  <a:gd name="T35" fmla="*/ 101 h 117"/>
                  <a:gd name="T36" fmla="*/ 6 w 72"/>
                  <a:gd name="T37" fmla="*/ 101 h 117"/>
                  <a:gd name="T38" fmla="*/ 8 w 72"/>
                  <a:gd name="T39" fmla="*/ 99 h 117"/>
                  <a:gd name="T40" fmla="*/ 21 w 72"/>
                  <a:gd name="T41" fmla="*/ 91 h 117"/>
                  <a:gd name="T42" fmla="*/ 19 w 72"/>
                  <a:gd name="T43" fmla="*/ 81 h 117"/>
                  <a:gd name="T44" fmla="*/ 19 w 72"/>
                  <a:gd name="T45" fmla="*/ 81 h 117"/>
                  <a:gd name="T46" fmla="*/ 32 w 72"/>
                  <a:gd name="T47" fmla="*/ 71 h 117"/>
                  <a:gd name="T48" fmla="*/ 27 w 72"/>
                  <a:gd name="T49" fmla="*/ 68 h 117"/>
                  <a:gd name="T50" fmla="*/ 36 w 72"/>
                  <a:gd name="T51" fmla="*/ 64 h 117"/>
                  <a:gd name="T52" fmla="*/ 33 w 72"/>
                  <a:gd name="T53" fmla="*/ 58 h 117"/>
                  <a:gd name="T54" fmla="*/ 33 w 72"/>
                  <a:gd name="T55" fmla="*/ 58 h 117"/>
                  <a:gd name="T56" fmla="*/ 40 w 72"/>
                  <a:gd name="T57" fmla="*/ 53 h 117"/>
                  <a:gd name="T58" fmla="*/ 33 w 72"/>
                  <a:gd name="T59" fmla="*/ 58 h 117"/>
                  <a:gd name="T60" fmla="*/ 39 w 72"/>
                  <a:gd name="T61" fmla="*/ 52 h 117"/>
                  <a:gd name="T62" fmla="*/ 39 w 72"/>
                  <a:gd name="T63" fmla="*/ 50 h 117"/>
                  <a:gd name="T64" fmla="*/ 43 w 72"/>
                  <a:gd name="T65" fmla="*/ 51 h 117"/>
                  <a:gd name="T66" fmla="*/ 39 w 72"/>
                  <a:gd name="T67" fmla="*/ 48 h 117"/>
                  <a:gd name="T68" fmla="*/ 44 w 72"/>
                  <a:gd name="T69" fmla="*/ 49 h 117"/>
                  <a:gd name="T70" fmla="*/ 41 w 72"/>
                  <a:gd name="T71" fmla="*/ 44 h 117"/>
                  <a:gd name="T72" fmla="*/ 47 w 72"/>
                  <a:gd name="T73" fmla="*/ 44 h 117"/>
                  <a:gd name="T74" fmla="*/ 44 w 72"/>
                  <a:gd name="T75" fmla="*/ 40 h 117"/>
                  <a:gd name="T76" fmla="*/ 45 w 72"/>
                  <a:gd name="T77" fmla="*/ 38 h 117"/>
                  <a:gd name="T78" fmla="*/ 52 w 72"/>
                  <a:gd name="T79" fmla="*/ 37 h 117"/>
                  <a:gd name="T80" fmla="*/ 46 w 72"/>
                  <a:gd name="T81" fmla="*/ 36 h 117"/>
                  <a:gd name="T82" fmla="*/ 47 w 72"/>
                  <a:gd name="T83" fmla="*/ 35 h 117"/>
                  <a:gd name="T84" fmla="*/ 53 w 72"/>
                  <a:gd name="T85" fmla="*/ 35 h 117"/>
                  <a:gd name="T86" fmla="*/ 54 w 72"/>
                  <a:gd name="T87" fmla="*/ 33 h 117"/>
                  <a:gd name="T88" fmla="*/ 50 w 72"/>
                  <a:gd name="T89" fmla="*/ 29 h 117"/>
                  <a:gd name="T90" fmla="*/ 54 w 72"/>
                  <a:gd name="T91" fmla="*/ 32 h 117"/>
                  <a:gd name="T92" fmla="*/ 50 w 72"/>
                  <a:gd name="T93" fmla="*/ 29 h 117"/>
                  <a:gd name="T94" fmla="*/ 51 w 72"/>
                  <a:gd name="T95" fmla="*/ 26 h 117"/>
                  <a:gd name="T96" fmla="*/ 62 w 72"/>
                  <a:gd name="T97" fmla="*/ 20 h 117"/>
                  <a:gd name="T98" fmla="*/ 57 w 72"/>
                  <a:gd name="T99" fmla="*/ 15 h 117"/>
                  <a:gd name="T100" fmla="*/ 63 w 72"/>
                  <a:gd name="T101" fmla="*/ 18 h 117"/>
                  <a:gd name="T102" fmla="*/ 58 w 72"/>
                  <a:gd name="T103" fmla="*/ 14 h 117"/>
                  <a:gd name="T104" fmla="*/ 59 w 72"/>
                  <a:gd name="T105" fmla="*/ 12 h 117"/>
                  <a:gd name="T106" fmla="*/ 69 w 72"/>
                  <a:gd name="T107" fmla="*/ 9 h 117"/>
                  <a:gd name="T108" fmla="*/ 66 w 72"/>
                  <a:gd name="T109" fmla="*/ 0 h 117"/>
                  <a:gd name="T110" fmla="*/ 72 w 72"/>
                  <a:gd name="T111" fmla="*/ 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2" h="117">
                    <a:moveTo>
                      <a:pt x="4" y="113"/>
                    </a:moveTo>
                    <a:cubicBezTo>
                      <a:pt x="4" y="114"/>
                      <a:pt x="4" y="114"/>
                      <a:pt x="3" y="114"/>
                    </a:cubicBezTo>
                    <a:cubicBezTo>
                      <a:pt x="4" y="115"/>
                      <a:pt x="4" y="115"/>
                      <a:pt x="4" y="115"/>
                    </a:cubicBezTo>
                    <a:cubicBezTo>
                      <a:pt x="5" y="115"/>
                      <a:pt x="5" y="116"/>
                      <a:pt x="5" y="116"/>
                    </a:cubicBezTo>
                    <a:cubicBezTo>
                      <a:pt x="6" y="116"/>
                      <a:pt x="6" y="117"/>
                      <a:pt x="7" y="117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6" y="115"/>
                      <a:pt x="5" y="114"/>
                      <a:pt x="4" y="113"/>
                    </a:cubicBezTo>
                    <a:moveTo>
                      <a:pt x="1" y="110"/>
                    </a:move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2" y="113"/>
                      <a:pt x="3" y="114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3" y="113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moveTo>
                      <a:pt x="4" y="108"/>
                    </a:moveTo>
                    <a:cubicBezTo>
                      <a:pt x="3" y="108"/>
                      <a:pt x="3" y="108"/>
                      <a:pt x="4" y="110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5" y="110"/>
                      <a:pt x="5" y="110"/>
                      <a:pt x="5" y="111"/>
                    </a:cubicBezTo>
                    <a:cubicBezTo>
                      <a:pt x="6" y="111"/>
                      <a:pt x="8" y="113"/>
                      <a:pt x="9" y="114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9" y="110"/>
                      <a:pt x="8" y="110"/>
                      <a:pt x="7" y="109"/>
                    </a:cubicBezTo>
                    <a:cubicBezTo>
                      <a:pt x="7" y="109"/>
                      <a:pt x="6" y="109"/>
                      <a:pt x="6" y="108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4" y="108"/>
                      <a:pt x="4" y="108"/>
                      <a:pt x="4" y="108"/>
                    </a:cubicBezTo>
                    <a:moveTo>
                      <a:pt x="4" y="106"/>
                    </a:moveTo>
                    <a:cubicBezTo>
                      <a:pt x="2" y="109"/>
                      <a:pt x="2" y="109"/>
                      <a:pt x="2" y="109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2" y="110"/>
                      <a:pt x="2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1"/>
                      <a:pt x="4" y="112"/>
                      <a:pt x="4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6" y="113"/>
                      <a:pt x="7" y="114"/>
                      <a:pt x="8" y="115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7" y="113"/>
                      <a:pt x="5" y="112"/>
                      <a:pt x="4" y="110"/>
                    </a:cubicBezTo>
                    <a:cubicBezTo>
                      <a:pt x="1" y="109"/>
                      <a:pt x="2" y="107"/>
                      <a:pt x="4" y="107"/>
                    </a:cubicBezTo>
                    <a:cubicBezTo>
                      <a:pt x="5" y="107"/>
                      <a:pt x="6" y="108"/>
                      <a:pt x="7" y="108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moveTo>
                      <a:pt x="5" y="104"/>
                    </a:move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7" y="106"/>
                      <a:pt x="8" y="107"/>
                      <a:pt x="10" y="108"/>
                    </a:cubicBezTo>
                    <a:cubicBezTo>
                      <a:pt x="11" y="108"/>
                      <a:pt x="11" y="108"/>
                      <a:pt x="12" y="108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6" y="104"/>
                      <a:pt x="6" y="104"/>
                      <a:pt x="5" y="104"/>
                    </a:cubicBezTo>
                    <a:moveTo>
                      <a:pt x="6" y="101"/>
                    </a:moveTo>
                    <a:cubicBezTo>
                      <a:pt x="6" y="101"/>
                      <a:pt x="6" y="101"/>
                      <a:pt x="6" y="101"/>
                    </a:cubicBezTo>
                    <a:cubicBezTo>
                      <a:pt x="9" y="103"/>
                      <a:pt x="11" y="104"/>
                      <a:pt x="13" y="106"/>
                    </a:cubicBezTo>
                    <a:cubicBezTo>
                      <a:pt x="13" y="105"/>
                      <a:pt x="13" y="105"/>
                      <a:pt x="13" y="105"/>
                    </a:cubicBezTo>
                    <a:cubicBezTo>
                      <a:pt x="11" y="104"/>
                      <a:pt x="9" y="102"/>
                      <a:pt x="6" y="101"/>
                    </a:cubicBezTo>
                    <a:moveTo>
                      <a:pt x="15" y="87"/>
                    </a:moveTo>
                    <a:cubicBezTo>
                      <a:pt x="8" y="98"/>
                      <a:pt x="8" y="98"/>
                      <a:pt x="8" y="98"/>
                    </a:cubicBezTo>
                    <a:cubicBezTo>
                      <a:pt x="8" y="99"/>
                      <a:pt x="8" y="99"/>
                      <a:pt x="8" y="99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8" y="96"/>
                      <a:pt x="18" y="96"/>
                      <a:pt x="18" y="96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19" y="90"/>
                      <a:pt x="17" y="89"/>
                      <a:pt x="15" y="87"/>
                    </a:cubicBezTo>
                    <a:moveTo>
                      <a:pt x="27" y="68"/>
                    </a:moveTo>
                    <a:cubicBezTo>
                      <a:pt x="19" y="81"/>
                      <a:pt x="19" y="81"/>
                      <a:pt x="19" y="81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3"/>
                      <a:pt x="21" y="83"/>
                      <a:pt x="21" y="83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8" y="87"/>
                      <a:pt x="20" y="88"/>
                      <a:pt x="22" y="90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0" y="70"/>
                      <a:pt x="28" y="69"/>
                      <a:pt x="27" y="68"/>
                    </a:cubicBezTo>
                    <a:moveTo>
                      <a:pt x="31" y="61"/>
                    </a:moveTo>
                    <a:cubicBezTo>
                      <a:pt x="27" y="68"/>
                      <a:pt x="27" y="68"/>
                      <a:pt x="27" y="68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30" y="69"/>
                      <a:pt x="31" y="70"/>
                      <a:pt x="32" y="71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4" y="63"/>
                      <a:pt x="33" y="62"/>
                      <a:pt x="31" y="61"/>
                    </a:cubicBezTo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cubicBezTo>
                      <a:pt x="35" y="59"/>
                      <a:pt x="36" y="60"/>
                      <a:pt x="37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6" y="60"/>
                      <a:pt x="35" y="59"/>
                      <a:pt x="33" y="58"/>
                    </a:cubicBezTo>
                    <a:moveTo>
                      <a:pt x="38" y="51"/>
                    </a:moveTo>
                    <a:cubicBezTo>
                      <a:pt x="37" y="51"/>
                      <a:pt x="37" y="51"/>
                      <a:pt x="37" y="52"/>
                    </a:cubicBezTo>
                    <a:cubicBezTo>
                      <a:pt x="39" y="53"/>
                      <a:pt x="40" y="53"/>
                      <a:pt x="40" y="53"/>
                    </a:cubicBezTo>
                    <a:cubicBezTo>
                      <a:pt x="40" y="53"/>
                      <a:pt x="39" y="53"/>
                      <a:pt x="37" y="52"/>
                    </a:cubicBezTo>
                    <a:cubicBezTo>
                      <a:pt x="36" y="53"/>
                      <a:pt x="35" y="55"/>
                      <a:pt x="34" y="56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5" y="59"/>
                      <a:pt x="36" y="60"/>
                      <a:pt x="38" y="60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1" y="53"/>
                      <a:pt x="40" y="52"/>
                      <a:pt x="39" y="52"/>
                    </a:cubicBezTo>
                    <a:cubicBezTo>
                      <a:pt x="39" y="52"/>
                      <a:pt x="38" y="51"/>
                      <a:pt x="38" y="51"/>
                    </a:cubicBezTo>
                    <a:moveTo>
                      <a:pt x="39" y="49"/>
                    </a:moveTo>
                    <a:cubicBezTo>
                      <a:pt x="39" y="49"/>
                      <a:pt x="39" y="49"/>
                      <a:pt x="39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9" y="51"/>
                      <a:pt x="41" y="52"/>
                      <a:pt x="42" y="53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1" y="51"/>
                      <a:pt x="40" y="50"/>
                      <a:pt x="39" y="49"/>
                    </a:cubicBezTo>
                    <a:moveTo>
                      <a:pt x="40" y="47"/>
                    </a:moveTo>
                    <a:cubicBezTo>
                      <a:pt x="40" y="47"/>
                      <a:pt x="40" y="47"/>
                      <a:pt x="39" y="48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3" y="48"/>
                      <a:pt x="41" y="47"/>
                      <a:pt x="40" y="47"/>
                    </a:cubicBezTo>
                    <a:moveTo>
                      <a:pt x="43" y="42"/>
                    </a:moveTo>
                    <a:cubicBezTo>
                      <a:pt x="42" y="42"/>
                      <a:pt x="42" y="43"/>
                      <a:pt x="41" y="44"/>
                    </a:cubicBezTo>
                    <a:cubicBezTo>
                      <a:pt x="42" y="45"/>
                      <a:pt x="43" y="45"/>
                      <a:pt x="44" y="46"/>
                    </a:cubicBezTo>
                    <a:cubicBezTo>
                      <a:pt x="44" y="46"/>
                      <a:pt x="45" y="46"/>
                      <a:pt x="45" y="47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6" y="43"/>
                      <a:pt x="44" y="42"/>
                      <a:pt x="43" y="42"/>
                    </a:cubicBezTo>
                    <a:moveTo>
                      <a:pt x="45" y="38"/>
                    </a:moveTo>
                    <a:cubicBezTo>
                      <a:pt x="44" y="39"/>
                      <a:pt x="44" y="39"/>
                      <a:pt x="44" y="40"/>
                    </a:cubicBezTo>
                    <a:cubicBezTo>
                      <a:pt x="45" y="40"/>
                      <a:pt x="47" y="41"/>
                      <a:pt x="48" y="42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0"/>
                      <a:pt x="46" y="39"/>
                      <a:pt x="45" y="38"/>
                    </a:cubicBezTo>
                    <a:moveTo>
                      <a:pt x="49" y="35"/>
                    </a:moveTo>
                    <a:cubicBezTo>
                      <a:pt x="49" y="35"/>
                      <a:pt x="50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36"/>
                      <a:pt x="49" y="35"/>
                      <a:pt x="49" y="35"/>
                    </a:cubicBezTo>
                    <a:moveTo>
                      <a:pt x="47" y="35"/>
                    </a:moveTo>
                    <a:cubicBezTo>
                      <a:pt x="47" y="35"/>
                      <a:pt x="46" y="35"/>
                      <a:pt x="46" y="36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0" y="36"/>
                      <a:pt x="48" y="35"/>
                      <a:pt x="47" y="35"/>
                    </a:cubicBezTo>
                    <a:moveTo>
                      <a:pt x="49" y="30"/>
                    </a:moveTo>
                    <a:cubicBezTo>
                      <a:pt x="49" y="31"/>
                      <a:pt x="48" y="32"/>
                      <a:pt x="48" y="32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2" y="33"/>
                      <a:pt x="51" y="32"/>
                      <a:pt x="50" y="31"/>
                    </a:cubicBezTo>
                    <a:cubicBezTo>
                      <a:pt x="51" y="32"/>
                      <a:pt x="52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2" y="32"/>
                      <a:pt x="51" y="31"/>
                      <a:pt x="49" y="30"/>
                    </a:cubicBezTo>
                    <a:moveTo>
                      <a:pt x="50" y="29"/>
                    </a:moveTo>
                    <a:cubicBezTo>
                      <a:pt x="50" y="29"/>
                      <a:pt x="50" y="29"/>
                      <a:pt x="50" y="29"/>
                    </a:cubicBezTo>
                    <a:cubicBezTo>
                      <a:pt x="51" y="30"/>
                      <a:pt x="53" y="31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0" y="29"/>
                      <a:pt x="50" y="29"/>
                      <a:pt x="50" y="29"/>
                    </a:cubicBezTo>
                    <a:moveTo>
                      <a:pt x="51" y="26"/>
                    </a:moveTo>
                    <a:cubicBezTo>
                      <a:pt x="51" y="27"/>
                      <a:pt x="50" y="28"/>
                      <a:pt x="50" y="29"/>
                    </a:cubicBezTo>
                    <a:cubicBezTo>
                      <a:pt x="51" y="30"/>
                      <a:pt x="53" y="31"/>
                      <a:pt x="55" y="32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4" y="28"/>
                      <a:pt x="53" y="27"/>
                      <a:pt x="51" y="26"/>
                    </a:cubicBezTo>
                    <a:moveTo>
                      <a:pt x="57" y="16"/>
                    </a:moveTo>
                    <a:cubicBezTo>
                      <a:pt x="57" y="16"/>
                      <a:pt x="56" y="17"/>
                      <a:pt x="56" y="17"/>
                    </a:cubicBezTo>
                    <a:cubicBezTo>
                      <a:pt x="58" y="18"/>
                      <a:pt x="60" y="19"/>
                      <a:pt x="62" y="20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1" y="18"/>
                      <a:pt x="59" y="17"/>
                      <a:pt x="57" y="16"/>
                    </a:cubicBezTo>
                    <a:moveTo>
                      <a:pt x="57" y="15"/>
                    </a:moveTo>
                    <a:cubicBezTo>
                      <a:pt x="57" y="15"/>
                      <a:pt x="57" y="16"/>
                      <a:pt x="57" y="16"/>
                    </a:cubicBezTo>
                    <a:cubicBezTo>
                      <a:pt x="59" y="17"/>
                      <a:pt x="61" y="18"/>
                      <a:pt x="63" y="19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1" y="17"/>
                      <a:pt x="59" y="16"/>
                      <a:pt x="57" y="15"/>
                    </a:cubicBezTo>
                    <a:moveTo>
                      <a:pt x="59" y="12"/>
                    </a:moveTo>
                    <a:cubicBezTo>
                      <a:pt x="58" y="13"/>
                      <a:pt x="58" y="14"/>
                      <a:pt x="58" y="14"/>
                    </a:cubicBezTo>
                    <a:cubicBezTo>
                      <a:pt x="60" y="16"/>
                      <a:pt x="61" y="17"/>
                      <a:pt x="63" y="1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5"/>
                      <a:pt x="61" y="13"/>
                      <a:pt x="59" y="12"/>
                    </a:cubicBezTo>
                    <a:moveTo>
                      <a:pt x="64" y="3"/>
                    </a:moveTo>
                    <a:cubicBezTo>
                      <a:pt x="63" y="4"/>
                      <a:pt x="63" y="5"/>
                      <a:pt x="63" y="5"/>
                    </a:cubicBezTo>
                    <a:cubicBezTo>
                      <a:pt x="65" y="6"/>
                      <a:pt x="67" y="8"/>
                      <a:pt x="69" y="9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8" y="6"/>
                      <a:pt x="66" y="4"/>
                      <a:pt x="64" y="3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5" y="0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0" y="2"/>
                      <a:pt x="68" y="1"/>
                      <a:pt x="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7" name="Freeform 10441"/>
              <p:cNvSpPr>
                <a:spLocks noEditPoints="1"/>
              </p:cNvSpPr>
              <p:nvPr/>
            </p:nvSpPr>
            <p:spPr bwMode="auto">
              <a:xfrm>
                <a:off x="-448" y="3169"/>
                <a:ext cx="11" cy="19"/>
              </a:xfrm>
              <a:custGeom>
                <a:avLst/>
                <a:gdLst>
                  <a:gd name="T0" fmla="*/ 1 w 5"/>
                  <a:gd name="T1" fmla="*/ 7 h 8"/>
                  <a:gd name="T2" fmla="*/ 0 w 5"/>
                  <a:gd name="T3" fmla="*/ 7 h 8"/>
                  <a:gd name="T4" fmla="*/ 2 w 5"/>
                  <a:gd name="T5" fmla="*/ 8 h 8"/>
                  <a:gd name="T6" fmla="*/ 2 w 5"/>
                  <a:gd name="T7" fmla="*/ 7 h 8"/>
                  <a:gd name="T8" fmla="*/ 1 w 5"/>
                  <a:gd name="T9" fmla="*/ 7 h 8"/>
                  <a:gd name="T10" fmla="*/ 1 w 5"/>
                  <a:gd name="T11" fmla="*/ 6 h 8"/>
                  <a:gd name="T12" fmla="*/ 1 w 5"/>
                  <a:gd name="T13" fmla="*/ 6 h 8"/>
                  <a:gd name="T14" fmla="*/ 2 w 5"/>
                  <a:gd name="T15" fmla="*/ 7 h 8"/>
                  <a:gd name="T16" fmla="*/ 3 w 5"/>
                  <a:gd name="T17" fmla="*/ 6 h 8"/>
                  <a:gd name="T18" fmla="*/ 1 w 5"/>
                  <a:gd name="T19" fmla="*/ 6 h 8"/>
                  <a:gd name="T20" fmla="*/ 4 w 5"/>
                  <a:gd name="T21" fmla="*/ 0 h 8"/>
                  <a:gd name="T22" fmla="*/ 2 w 5"/>
                  <a:gd name="T23" fmla="*/ 5 h 8"/>
                  <a:gd name="T24" fmla="*/ 3 w 5"/>
                  <a:gd name="T25" fmla="*/ 6 h 8"/>
                  <a:gd name="T26" fmla="*/ 5 w 5"/>
                  <a:gd name="T27" fmla="*/ 1 h 8"/>
                  <a:gd name="T28" fmla="*/ 4 w 5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1" y="6"/>
                    </a:cubicBezTo>
                    <a:moveTo>
                      <a:pt x="4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6"/>
                    </a:cubicBezTo>
                    <a:cubicBezTo>
                      <a:pt x="4" y="4"/>
                      <a:pt x="5" y="3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8" name="Freeform 10442"/>
              <p:cNvSpPr>
                <a:spLocks noEditPoints="1"/>
              </p:cNvSpPr>
              <p:nvPr/>
            </p:nvSpPr>
            <p:spPr bwMode="auto">
              <a:xfrm>
                <a:off x="-446" y="3181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9" name="Freeform 10443"/>
              <p:cNvSpPr>
                <a:spLocks noEditPoints="1"/>
              </p:cNvSpPr>
              <p:nvPr/>
            </p:nvSpPr>
            <p:spPr bwMode="auto">
              <a:xfrm>
                <a:off x="-444" y="3172"/>
                <a:ext cx="12" cy="19"/>
              </a:xfrm>
              <a:custGeom>
                <a:avLst/>
                <a:gdLst>
                  <a:gd name="T0" fmla="*/ 0 w 5"/>
                  <a:gd name="T1" fmla="*/ 7 h 8"/>
                  <a:gd name="T2" fmla="*/ 0 w 5"/>
                  <a:gd name="T3" fmla="*/ 7 h 8"/>
                  <a:gd name="T4" fmla="*/ 1 w 5"/>
                  <a:gd name="T5" fmla="*/ 8 h 8"/>
                  <a:gd name="T6" fmla="*/ 2 w 5"/>
                  <a:gd name="T7" fmla="*/ 7 h 8"/>
                  <a:gd name="T8" fmla="*/ 0 w 5"/>
                  <a:gd name="T9" fmla="*/ 7 h 8"/>
                  <a:gd name="T10" fmla="*/ 1 w 5"/>
                  <a:gd name="T11" fmla="*/ 6 h 8"/>
                  <a:gd name="T12" fmla="*/ 1 w 5"/>
                  <a:gd name="T13" fmla="*/ 6 h 8"/>
                  <a:gd name="T14" fmla="*/ 2 w 5"/>
                  <a:gd name="T15" fmla="*/ 7 h 8"/>
                  <a:gd name="T16" fmla="*/ 2 w 5"/>
                  <a:gd name="T17" fmla="*/ 6 h 8"/>
                  <a:gd name="T18" fmla="*/ 1 w 5"/>
                  <a:gd name="T19" fmla="*/ 6 h 8"/>
                  <a:gd name="T20" fmla="*/ 4 w 5"/>
                  <a:gd name="T21" fmla="*/ 0 h 8"/>
                  <a:gd name="T22" fmla="*/ 2 w 5"/>
                  <a:gd name="T23" fmla="*/ 3 h 8"/>
                  <a:gd name="T24" fmla="*/ 1 w 5"/>
                  <a:gd name="T25" fmla="*/ 5 h 8"/>
                  <a:gd name="T26" fmla="*/ 3 w 5"/>
                  <a:gd name="T27" fmla="*/ 6 h 8"/>
                  <a:gd name="T28" fmla="*/ 5 w 5"/>
                  <a:gd name="T29" fmla="*/ 1 h 8"/>
                  <a:gd name="T30" fmla="*/ 4 w 5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8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0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moveTo>
                      <a:pt x="4" y="0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4" y="4"/>
                      <a:pt x="4" y="3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0" name="Freeform 10444"/>
              <p:cNvSpPr>
                <a:spLocks noEditPoints="1"/>
              </p:cNvSpPr>
              <p:nvPr/>
            </p:nvSpPr>
            <p:spPr bwMode="auto">
              <a:xfrm>
                <a:off x="-444" y="3183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0 w 3"/>
                  <a:gd name="T3" fmla="*/ 2 h 2"/>
                  <a:gd name="T4" fmla="*/ 2 w 3"/>
                  <a:gd name="T5" fmla="*/ 2 h 2"/>
                  <a:gd name="T6" fmla="*/ 2 w 3"/>
                  <a:gd name="T7" fmla="*/ 2 h 2"/>
                  <a:gd name="T8" fmla="*/ 1 w 3"/>
                  <a:gd name="T9" fmla="*/ 1 h 2"/>
                  <a:gd name="T10" fmla="*/ 1 w 3"/>
                  <a:gd name="T11" fmla="*/ 0 h 2"/>
                  <a:gd name="T12" fmla="*/ 1 w 3"/>
                  <a:gd name="T13" fmla="*/ 1 h 2"/>
                  <a:gd name="T14" fmla="*/ 2 w 3"/>
                  <a:gd name="T15" fmla="*/ 1 h 2"/>
                  <a:gd name="T16" fmla="*/ 3 w 3"/>
                  <a:gd name="T17" fmla="*/ 1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1" name="Freeform 10445"/>
              <p:cNvSpPr>
                <a:spLocks noEditPoints="1"/>
              </p:cNvSpPr>
              <p:nvPr/>
            </p:nvSpPr>
            <p:spPr bwMode="auto">
              <a:xfrm>
                <a:off x="-474" y="3176"/>
                <a:ext cx="18" cy="22"/>
              </a:xfrm>
              <a:custGeom>
                <a:avLst/>
                <a:gdLst>
                  <a:gd name="T0" fmla="*/ 2 w 8"/>
                  <a:gd name="T1" fmla="*/ 3 h 9"/>
                  <a:gd name="T2" fmla="*/ 0 w 8"/>
                  <a:gd name="T3" fmla="*/ 7 h 9"/>
                  <a:gd name="T4" fmla="*/ 4 w 8"/>
                  <a:gd name="T5" fmla="*/ 9 h 9"/>
                  <a:gd name="T6" fmla="*/ 6 w 8"/>
                  <a:gd name="T7" fmla="*/ 6 h 9"/>
                  <a:gd name="T8" fmla="*/ 2 w 8"/>
                  <a:gd name="T9" fmla="*/ 3 h 9"/>
                  <a:gd name="T10" fmla="*/ 3 w 8"/>
                  <a:gd name="T11" fmla="*/ 0 h 9"/>
                  <a:gd name="T12" fmla="*/ 3 w 8"/>
                  <a:gd name="T13" fmla="*/ 1 h 9"/>
                  <a:gd name="T14" fmla="*/ 7 w 8"/>
                  <a:gd name="T15" fmla="*/ 4 h 9"/>
                  <a:gd name="T16" fmla="*/ 8 w 8"/>
                  <a:gd name="T17" fmla="*/ 3 h 9"/>
                  <a:gd name="T18" fmla="*/ 3 w 8"/>
                  <a:gd name="T19" fmla="*/ 0 h 9"/>
                  <a:gd name="T20" fmla="*/ 3 w 8"/>
                  <a:gd name="T21" fmla="*/ 0 h 9"/>
                  <a:gd name="T22" fmla="*/ 3 w 8"/>
                  <a:gd name="T23" fmla="*/ 0 h 9"/>
                  <a:gd name="T24" fmla="*/ 6 w 8"/>
                  <a:gd name="T25" fmla="*/ 1 h 9"/>
                  <a:gd name="T26" fmla="*/ 8 w 8"/>
                  <a:gd name="T27" fmla="*/ 3 h 9"/>
                  <a:gd name="T28" fmla="*/ 8 w 8"/>
                  <a:gd name="T29" fmla="*/ 3 h 9"/>
                  <a:gd name="T30" fmla="*/ 3 w 8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9">
                    <a:moveTo>
                      <a:pt x="2" y="3"/>
                    </a:moveTo>
                    <a:cubicBezTo>
                      <a:pt x="1" y="4"/>
                      <a:pt x="0" y="5"/>
                      <a:pt x="0" y="7"/>
                    </a:cubicBezTo>
                    <a:cubicBezTo>
                      <a:pt x="1" y="7"/>
                      <a:pt x="3" y="8"/>
                      <a:pt x="4" y="9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5" y="5"/>
                      <a:pt x="3" y="4"/>
                      <a:pt x="2" y="3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2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2" name="Freeform 10446"/>
              <p:cNvSpPr>
                <a:spLocks noEditPoints="1"/>
              </p:cNvSpPr>
              <p:nvPr/>
            </p:nvSpPr>
            <p:spPr bwMode="auto">
              <a:xfrm>
                <a:off x="-479" y="3179"/>
                <a:ext cx="21" cy="23"/>
              </a:xfrm>
              <a:custGeom>
                <a:avLst/>
                <a:gdLst>
                  <a:gd name="T0" fmla="*/ 2 w 9"/>
                  <a:gd name="T1" fmla="*/ 6 h 10"/>
                  <a:gd name="T2" fmla="*/ 1 w 9"/>
                  <a:gd name="T3" fmla="*/ 6 h 10"/>
                  <a:gd name="T4" fmla="*/ 0 w 9"/>
                  <a:gd name="T5" fmla="*/ 8 h 10"/>
                  <a:gd name="T6" fmla="*/ 5 w 9"/>
                  <a:gd name="T7" fmla="*/ 10 h 10"/>
                  <a:gd name="T8" fmla="*/ 6 w 9"/>
                  <a:gd name="T9" fmla="*/ 8 h 10"/>
                  <a:gd name="T10" fmla="*/ 2 w 9"/>
                  <a:gd name="T11" fmla="*/ 6 h 10"/>
                  <a:gd name="T12" fmla="*/ 4 w 9"/>
                  <a:gd name="T13" fmla="*/ 1 h 10"/>
                  <a:gd name="T14" fmla="*/ 4 w 9"/>
                  <a:gd name="T15" fmla="*/ 2 h 10"/>
                  <a:gd name="T16" fmla="*/ 8 w 9"/>
                  <a:gd name="T17" fmla="*/ 5 h 10"/>
                  <a:gd name="T18" fmla="*/ 9 w 9"/>
                  <a:gd name="T19" fmla="*/ 4 h 10"/>
                  <a:gd name="T20" fmla="*/ 4 w 9"/>
                  <a:gd name="T21" fmla="*/ 1 h 10"/>
                  <a:gd name="T22" fmla="*/ 5 w 9"/>
                  <a:gd name="T23" fmla="*/ 0 h 10"/>
                  <a:gd name="T24" fmla="*/ 4 w 9"/>
                  <a:gd name="T25" fmla="*/ 1 h 10"/>
                  <a:gd name="T26" fmla="*/ 9 w 9"/>
                  <a:gd name="T27" fmla="*/ 4 h 10"/>
                  <a:gd name="T28" fmla="*/ 9 w 9"/>
                  <a:gd name="T29" fmla="*/ 3 h 10"/>
                  <a:gd name="T30" fmla="*/ 5 w 9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0">
                    <a:moveTo>
                      <a:pt x="2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2" y="9"/>
                      <a:pt x="3" y="9"/>
                      <a:pt x="5" y="10"/>
                    </a:cubicBezTo>
                    <a:cubicBezTo>
                      <a:pt x="5" y="10"/>
                      <a:pt x="6" y="9"/>
                      <a:pt x="6" y="8"/>
                    </a:cubicBezTo>
                    <a:cubicBezTo>
                      <a:pt x="5" y="7"/>
                      <a:pt x="3" y="6"/>
                      <a:pt x="2" y="6"/>
                    </a:cubicBezTo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7" y="4"/>
                      <a:pt x="8" y="5"/>
                    </a:cubicBezTo>
                    <a:cubicBezTo>
                      <a:pt x="8" y="5"/>
                      <a:pt x="9" y="5"/>
                      <a:pt x="9" y="4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3" name="Freeform 10447"/>
              <p:cNvSpPr>
                <a:spLocks/>
              </p:cNvSpPr>
              <p:nvPr/>
            </p:nvSpPr>
            <p:spPr bwMode="auto">
              <a:xfrm>
                <a:off x="-470" y="318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4" name="Freeform 10448"/>
              <p:cNvSpPr>
                <a:spLocks noEditPoints="1"/>
              </p:cNvSpPr>
              <p:nvPr/>
            </p:nvSpPr>
            <p:spPr bwMode="auto">
              <a:xfrm>
                <a:off x="-515" y="3181"/>
                <a:ext cx="15" cy="17"/>
              </a:xfrm>
              <a:custGeom>
                <a:avLst/>
                <a:gdLst>
                  <a:gd name="T0" fmla="*/ 0 w 6"/>
                  <a:gd name="T1" fmla="*/ 4 h 7"/>
                  <a:gd name="T2" fmla="*/ 0 w 6"/>
                  <a:gd name="T3" fmla="*/ 5 h 7"/>
                  <a:gd name="T4" fmla="*/ 3 w 6"/>
                  <a:gd name="T5" fmla="*/ 7 h 7"/>
                  <a:gd name="T6" fmla="*/ 4 w 6"/>
                  <a:gd name="T7" fmla="*/ 6 h 7"/>
                  <a:gd name="T8" fmla="*/ 0 w 6"/>
                  <a:gd name="T9" fmla="*/ 4 h 7"/>
                  <a:gd name="T10" fmla="*/ 2 w 6"/>
                  <a:gd name="T11" fmla="*/ 0 h 7"/>
                  <a:gd name="T12" fmla="*/ 0 w 6"/>
                  <a:gd name="T13" fmla="*/ 4 h 7"/>
                  <a:gd name="T14" fmla="*/ 4 w 6"/>
                  <a:gd name="T15" fmla="*/ 6 h 7"/>
                  <a:gd name="T16" fmla="*/ 6 w 6"/>
                  <a:gd name="T17" fmla="*/ 2 h 7"/>
                  <a:gd name="T18" fmla="*/ 2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1" y="5"/>
                      <a:pt x="0" y="4"/>
                    </a:cubicBezTo>
                    <a:moveTo>
                      <a:pt x="2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5" name="Freeform 10449"/>
              <p:cNvSpPr>
                <a:spLocks/>
              </p:cNvSpPr>
              <p:nvPr/>
            </p:nvSpPr>
            <p:spPr bwMode="auto">
              <a:xfrm>
                <a:off x="-515" y="3191"/>
                <a:ext cx="10" cy="4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6" name="Freeform 10450"/>
              <p:cNvSpPr>
                <a:spLocks noEditPoints="1"/>
              </p:cNvSpPr>
              <p:nvPr/>
            </p:nvSpPr>
            <p:spPr bwMode="auto">
              <a:xfrm>
                <a:off x="-458" y="3188"/>
                <a:ext cx="14" cy="17"/>
              </a:xfrm>
              <a:custGeom>
                <a:avLst/>
                <a:gdLst>
                  <a:gd name="T0" fmla="*/ 2 w 6"/>
                  <a:gd name="T1" fmla="*/ 3 h 7"/>
                  <a:gd name="T2" fmla="*/ 1 w 6"/>
                  <a:gd name="T3" fmla="*/ 5 h 7"/>
                  <a:gd name="T4" fmla="*/ 0 w 6"/>
                  <a:gd name="T5" fmla="*/ 6 h 7"/>
                  <a:gd name="T6" fmla="*/ 2 w 6"/>
                  <a:gd name="T7" fmla="*/ 7 h 7"/>
                  <a:gd name="T8" fmla="*/ 4 w 6"/>
                  <a:gd name="T9" fmla="*/ 4 h 7"/>
                  <a:gd name="T10" fmla="*/ 2 w 6"/>
                  <a:gd name="T11" fmla="*/ 3 h 7"/>
                  <a:gd name="T12" fmla="*/ 4 w 6"/>
                  <a:gd name="T13" fmla="*/ 0 h 7"/>
                  <a:gd name="T14" fmla="*/ 3 w 6"/>
                  <a:gd name="T15" fmla="*/ 1 h 7"/>
                  <a:gd name="T16" fmla="*/ 5 w 6"/>
                  <a:gd name="T17" fmla="*/ 2 h 7"/>
                  <a:gd name="T18" fmla="*/ 5 w 6"/>
                  <a:gd name="T19" fmla="*/ 1 h 7"/>
                  <a:gd name="T20" fmla="*/ 4 w 6"/>
                  <a:gd name="T21" fmla="*/ 0 h 7"/>
                  <a:gd name="T22" fmla="*/ 4 w 6"/>
                  <a:gd name="T23" fmla="*/ 0 h 7"/>
                  <a:gd name="T24" fmla="*/ 4 w 6"/>
                  <a:gd name="T25" fmla="*/ 0 h 7"/>
                  <a:gd name="T26" fmla="*/ 5 w 6"/>
                  <a:gd name="T27" fmla="*/ 1 h 7"/>
                  <a:gd name="T28" fmla="*/ 6 w 6"/>
                  <a:gd name="T29" fmla="*/ 0 h 7"/>
                  <a:gd name="T30" fmla="*/ 4 w 6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7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7" name="Freeform 10451"/>
              <p:cNvSpPr>
                <a:spLocks noEditPoints="1"/>
              </p:cNvSpPr>
              <p:nvPr/>
            </p:nvSpPr>
            <p:spPr bwMode="auto">
              <a:xfrm>
                <a:off x="-460" y="3191"/>
                <a:ext cx="14" cy="18"/>
              </a:xfrm>
              <a:custGeom>
                <a:avLst/>
                <a:gdLst>
                  <a:gd name="T0" fmla="*/ 1 w 6"/>
                  <a:gd name="T1" fmla="*/ 5 h 8"/>
                  <a:gd name="T2" fmla="*/ 0 w 6"/>
                  <a:gd name="T3" fmla="*/ 7 h 8"/>
                  <a:gd name="T4" fmla="*/ 2 w 6"/>
                  <a:gd name="T5" fmla="*/ 8 h 8"/>
                  <a:gd name="T6" fmla="*/ 3 w 6"/>
                  <a:gd name="T7" fmla="*/ 6 h 8"/>
                  <a:gd name="T8" fmla="*/ 1 w 6"/>
                  <a:gd name="T9" fmla="*/ 5 h 8"/>
                  <a:gd name="T10" fmla="*/ 4 w 6"/>
                  <a:gd name="T11" fmla="*/ 1 h 8"/>
                  <a:gd name="T12" fmla="*/ 3 w 6"/>
                  <a:gd name="T13" fmla="*/ 2 h 8"/>
                  <a:gd name="T14" fmla="*/ 5 w 6"/>
                  <a:gd name="T15" fmla="*/ 3 h 8"/>
                  <a:gd name="T16" fmla="*/ 5 w 6"/>
                  <a:gd name="T17" fmla="*/ 2 h 8"/>
                  <a:gd name="T18" fmla="*/ 4 w 6"/>
                  <a:gd name="T19" fmla="*/ 1 h 8"/>
                  <a:gd name="T20" fmla="*/ 4 w 6"/>
                  <a:gd name="T21" fmla="*/ 0 h 8"/>
                  <a:gd name="T22" fmla="*/ 4 w 6"/>
                  <a:gd name="T23" fmla="*/ 1 h 8"/>
                  <a:gd name="T24" fmla="*/ 5 w 6"/>
                  <a:gd name="T25" fmla="*/ 2 h 8"/>
                  <a:gd name="T26" fmla="*/ 6 w 6"/>
                  <a:gd name="T27" fmla="*/ 1 h 8"/>
                  <a:gd name="T28" fmla="*/ 4 w 6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1" y="6"/>
                      <a:pt x="1" y="7"/>
                      <a:pt x="0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2" y="6"/>
                      <a:pt x="2" y="5"/>
                      <a:pt x="1" y="5"/>
                    </a:cubicBezTo>
                    <a:moveTo>
                      <a:pt x="4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8" name="Freeform 10452"/>
              <p:cNvSpPr>
                <a:spLocks/>
              </p:cNvSpPr>
              <p:nvPr/>
            </p:nvSpPr>
            <p:spPr bwMode="auto">
              <a:xfrm>
                <a:off x="-451" y="319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9" name="Freeform 10453"/>
              <p:cNvSpPr>
                <a:spLocks noEditPoints="1"/>
              </p:cNvSpPr>
              <p:nvPr/>
            </p:nvSpPr>
            <p:spPr bwMode="auto">
              <a:xfrm>
                <a:off x="-500" y="3191"/>
                <a:ext cx="11" cy="11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4 h 5"/>
                  <a:gd name="T4" fmla="*/ 2 w 5"/>
                  <a:gd name="T5" fmla="*/ 5 h 5"/>
                  <a:gd name="T6" fmla="*/ 2 w 5"/>
                  <a:gd name="T7" fmla="*/ 5 h 5"/>
                  <a:gd name="T8" fmla="*/ 0 w 5"/>
                  <a:gd name="T9" fmla="*/ 4 h 5"/>
                  <a:gd name="T10" fmla="*/ 2 w 5"/>
                  <a:gd name="T11" fmla="*/ 0 h 5"/>
                  <a:gd name="T12" fmla="*/ 0 w 5"/>
                  <a:gd name="T13" fmla="*/ 4 h 5"/>
                  <a:gd name="T14" fmla="*/ 2 w 5"/>
                  <a:gd name="T15" fmla="*/ 5 h 5"/>
                  <a:gd name="T16" fmla="*/ 5 w 5"/>
                  <a:gd name="T17" fmla="*/ 1 h 5"/>
                  <a:gd name="T18" fmla="*/ 2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4"/>
                      <a:pt x="0" y="4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0" name="Freeform 10454"/>
              <p:cNvSpPr>
                <a:spLocks/>
              </p:cNvSpPr>
              <p:nvPr/>
            </p:nvSpPr>
            <p:spPr bwMode="auto">
              <a:xfrm>
                <a:off x="-500" y="3200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1" name="Freeform 10455"/>
              <p:cNvSpPr>
                <a:spLocks noEditPoints="1"/>
              </p:cNvSpPr>
              <p:nvPr/>
            </p:nvSpPr>
            <p:spPr bwMode="auto">
              <a:xfrm>
                <a:off x="-746" y="3193"/>
                <a:ext cx="250" cy="406"/>
              </a:xfrm>
              <a:custGeom>
                <a:avLst/>
                <a:gdLst>
                  <a:gd name="T0" fmla="*/ 6 w 106"/>
                  <a:gd name="T1" fmla="*/ 164 h 172"/>
                  <a:gd name="T2" fmla="*/ 1 w 106"/>
                  <a:gd name="T3" fmla="*/ 167 h 172"/>
                  <a:gd name="T4" fmla="*/ 4 w 106"/>
                  <a:gd name="T5" fmla="*/ 167 h 172"/>
                  <a:gd name="T6" fmla="*/ 5 w 106"/>
                  <a:gd name="T7" fmla="*/ 160 h 172"/>
                  <a:gd name="T8" fmla="*/ 13 w 106"/>
                  <a:gd name="T9" fmla="*/ 161 h 172"/>
                  <a:gd name="T10" fmla="*/ 11 w 106"/>
                  <a:gd name="T11" fmla="*/ 151 h 172"/>
                  <a:gd name="T12" fmla="*/ 14 w 106"/>
                  <a:gd name="T13" fmla="*/ 146 h 172"/>
                  <a:gd name="T14" fmla="*/ 17 w 106"/>
                  <a:gd name="T15" fmla="*/ 146 h 172"/>
                  <a:gd name="T16" fmla="*/ 21 w 106"/>
                  <a:gd name="T17" fmla="*/ 146 h 172"/>
                  <a:gd name="T18" fmla="*/ 23 w 106"/>
                  <a:gd name="T19" fmla="*/ 143 h 172"/>
                  <a:gd name="T20" fmla="*/ 19 w 106"/>
                  <a:gd name="T21" fmla="*/ 138 h 172"/>
                  <a:gd name="T22" fmla="*/ 20 w 106"/>
                  <a:gd name="T23" fmla="*/ 137 h 172"/>
                  <a:gd name="T24" fmla="*/ 25 w 106"/>
                  <a:gd name="T25" fmla="*/ 139 h 172"/>
                  <a:gd name="T26" fmla="*/ 26 w 106"/>
                  <a:gd name="T27" fmla="*/ 137 h 172"/>
                  <a:gd name="T28" fmla="*/ 25 w 106"/>
                  <a:gd name="T29" fmla="*/ 129 h 172"/>
                  <a:gd name="T30" fmla="*/ 30 w 106"/>
                  <a:gd name="T31" fmla="*/ 120 h 172"/>
                  <a:gd name="T32" fmla="*/ 42 w 106"/>
                  <a:gd name="T33" fmla="*/ 102 h 172"/>
                  <a:gd name="T34" fmla="*/ 49 w 106"/>
                  <a:gd name="T35" fmla="*/ 98 h 172"/>
                  <a:gd name="T36" fmla="*/ 51 w 106"/>
                  <a:gd name="T37" fmla="*/ 93 h 172"/>
                  <a:gd name="T38" fmla="*/ 53 w 106"/>
                  <a:gd name="T39" fmla="*/ 82 h 172"/>
                  <a:gd name="T40" fmla="*/ 55 w 106"/>
                  <a:gd name="T41" fmla="*/ 78 h 172"/>
                  <a:gd name="T42" fmla="*/ 57 w 106"/>
                  <a:gd name="T43" fmla="*/ 75 h 172"/>
                  <a:gd name="T44" fmla="*/ 58 w 106"/>
                  <a:gd name="T45" fmla="*/ 72 h 172"/>
                  <a:gd name="T46" fmla="*/ 65 w 106"/>
                  <a:gd name="T47" fmla="*/ 71 h 172"/>
                  <a:gd name="T48" fmla="*/ 66 w 106"/>
                  <a:gd name="T49" fmla="*/ 68 h 172"/>
                  <a:gd name="T50" fmla="*/ 63 w 106"/>
                  <a:gd name="T51" fmla="*/ 64 h 172"/>
                  <a:gd name="T52" fmla="*/ 64 w 106"/>
                  <a:gd name="T53" fmla="*/ 63 h 172"/>
                  <a:gd name="T54" fmla="*/ 69 w 106"/>
                  <a:gd name="T55" fmla="*/ 54 h 172"/>
                  <a:gd name="T56" fmla="*/ 69 w 106"/>
                  <a:gd name="T57" fmla="*/ 59 h 172"/>
                  <a:gd name="T58" fmla="*/ 74 w 106"/>
                  <a:gd name="T59" fmla="*/ 56 h 172"/>
                  <a:gd name="T60" fmla="*/ 76 w 106"/>
                  <a:gd name="T61" fmla="*/ 53 h 172"/>
                  <a:gd name="T62" fmla="*/ 72 w 106"/>
                  <a:gd name="T63" fmla="*/ 49 h 172"/>
                  <a:gd name="T64" fmla="*/ 74 w 106"/>
                  <a:gd name="T65" fmla="*/ 45 h 172"/>
                  <a:gd name="T66" fmla="*/ 75 w 106"/>
                  <a:gd name="T67" fmla="*/ 42 h 172"/>
                  <a:gd name="T68" fmla="*/ 75 w 106"/>
                  <a:gd name="T69" fmla="*/ 42 h 172"/>
                  <a:gd name="T70" fmla="*/ 81 w 106"/>
                  <a:gd name="T71" fmla="*/ 44 h 172"/>
                  <a:gd name="T72" fmla="*/ 86 w 106"/>
                  <a:gd name="T73" fmla="*/ 37 h 172"/>
                  <a:gd name="T74" fmla="*/ 83 w 106"/>
                  <a:gd name="T75" fmla="*/ 36 h 172"/>
                  <a:gd name="T76" fmla="*/ 86 w 106"/>
                  <a:gd name="T77" fmla="*/ 37 h 172"/>
                  <a:gd name="T78" fmla="*/ 84 w 106"/>
                  <a:gd name="T79" fmla="*/ 35 h 172"/>
                  <a:gd name="T80" fmla="*/ 85 w 106"/>
                  <a:gd name="T81" fmla="*/ 33 h 172"/>
                  <a:gd name="T82" fmla="*/ 86 w 106"/>
                  <a:gd name="T83" fmla="*/ 31 h 172"/>
                  <a:gd name="T84" fmla="*/ 81 w 106"/>
                  <a:gd name="T85" fmla="*/ 32 h 172"/>
                  <a:gd name="T86" fmla="*/ 89 w 106"/>
                  <a:gd name="T87" fmla="*/ 32 h 172"/>
                  <a:gd name="T88" fmla="*/ 86 w 106"/>
                  <a:gd name="T89" fmla="*/ 31 h 172"/>
                  <a:gd name="T90" fmla="*/ 83 w 106"/>
                  <a:gd name="T91" fmla="*/ 28 h 172"/>
                  <a:gd name="T92" fmla="*/ 93 w 106"/>
                  <a:gd name="T93" fmla="*/ 19 h 172"/>
                  <a:gd name="T94" fmla="*/ 95 w 106"/>
                  <a:gd name="T95" fmla="*/ 17 h 172"/>
                  <a:gd name="T96" fmla="*/ 95 w 106"/>
                  <a:gd name="T97" fmla="*/ 17 h 172"/>
                  <a:gd name="T98" fmla="*/ 96 w 106"/>
                  <a:gd name="T99" fmla="*/ 15 h 172"/>
                  <a:gd name="T100" fmla="*/ 89 w 106"/>
                  <a:gd name="T101" fmla="*/ 17 h 172"/>
                  <a:gd name="T102" fmla="*/ 94 w 106"/>
                  <a:gd name="T103" fmla="*/ 17 h 172"/>
                  <a:gd name="T104" fmla="*/ 99 w 106"/>
                  <a:gd name="T105" fmla="*/ 15 h 172"/>
                  <a:gd name="T106" fmla="*/ 91 w 106"/>
                  <a:gd name="T107" fmla="*/ 13 h 172"/>
                  <a:gd name="T108" fmla="*/ 99 w 106"/>
                  <a:gd name="T109" fmla="*/ 11 h 172"/>
                  <a:gd name="T110" fmla="*/ 100 w 106"/>
                  <a:gd name="T111" fmla="*/ 9 h 172"/>
                  <a:gd name="T112" fmla="*/ 93 w 106"/>
                  <a:gd name="T113" fmla="*/ 10 h 172"/>
                  <a:gd name="T114" fmla="*/ 100 w 106"/>
                  <a:gd name="T115" fmla="*/ 8 h 172"/>
                  <a:gd name="T116" fmla="*/ 103 w 106"/>
                  <a:gd name="T117" fmla="*/ 9 h 172"/>
                  <a:gd name="T118" fmla="*/ 98 w 106"/>
                  <a:gd name="T119" fmla="*/ 8 h 172"/>
                  <a:gd name="T120" fmla="*/ 95 w 106"/>
                  <a:gd name="T121" fmla="*/ 5 h 172"/>
                  <a:gd name="T122" fmla="*/ 97 w 106"/>
                  <a:gd name="T123" fmla="*/ 2 h 172"/>
                  <a:gd name="T124" fmla="*/ 98 w 106"/>
                  <a:gd name="T125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" h="172">
                    <a:moveTo>
                      <a:pt x="6" y="164"/>
                    </a:moveTo>
                    <a:cubicBezTo>
                      <a:pt x="6" y="165"/>
                      <a:pt x="5" y="166"/>
                      <a:pt x="5" y="167"/>
                    </a:cubicBezTo>
                    <a:cubicBezTo>
                      <a:pt x="5" y="168"/>
                      <a:pt x="5" y="169"/>
                      <a:pt x="6" y="172"/>
                    </a:cubicBezTo>
                    <a:cubicBezTo>
                      <a:pt x="6" y="172"/>
                      <a:pt x="6" y="172"/>
                      <a:pt x="6" y="172"/>
                    </a:cubicBezTo>
                    <a:cubicBezTo>
                      <a:pt x="9" y="166"/>
                      <a:pt x="9" y="166"/>
                      <a:pt x="9" y="166"/>
                    </a:cubicBezTo>
                    <a:cubicBezTo>
                      <a:pt x="6" y="164"/>
                      <a:pt x="6" y="164"/>
                      <a:pt x="6" y="164"/>
                    </a:cubicBezTo>
                    <a:moveTo>
                      <a:pt x="3" y="163"/>
                    </a:moveTo>
                    <a:cubicBezTo>
                      <a:pt x="2" y="164"/>
                      <a:pt x="2" y="164"/>
                      <a:pt x="2" y="164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1" y="167"/>
                    </a:cubicBezTo>
                    <a:cubicBezTo>
                      <a:pt x="1" y="166"/>
                      <a:pt x="2" y="166"/>
                      <a:pt x="2" y="166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3" y="166"/>
                      <a:pt x="3" y="167"/>
                      <a:pt x="4" y="167"/>
                    </a:cubicBezTo>
                    <a:cubicBezTo>
                      <a:pt x="4" y="167"/>
                      <a:pt x="4" y="166"/>
                      <a:pt x="4" y="166"/>
                    </a:cubicBezTo>
                    <a:cubicBezTo>
                      <a:pt x="4" y="166"/>
                      <a:pt x="4" y="166"/>
                      <a:pt x="4" y="166"/>
                    </a:cubicBezTo>
                    <a:cubicBezTo>
                      <a:pt x="4" y="166"/>
                      <a:pt x="4" y="166"/>
                      <a:pt x="4" y="167"/>
                    </a:cubicBezTo>
                    <a:cubicBezTo>
                      <a:pt x="5" y="166"/>
                      <a:pt x="6" y="165"/>
                      <a:pt x="6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5" y="164"/>
                      <a:pt x="4" y="163"/>
                      <a:pt x="3" y="163"/>
                    </a:cubicBezTo>
                    <a:moveTo>
                      <a:pt x="9" y="154"/>
                    </a:moveTo>
                    <a:cubicBezTo>
                      <a:pt x="7" y="156"/>
                      <a:pt x="6" y="158"/>
                      <a:pt x="5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6" y="160"/>
                      <a:pt x="7" y="161"/>
                      <a:pt x="8" y="162"/>
                    </a:cubicBezTo>
                    <a:cubicBezTo>
                      <a:pt x="8" y="161"/>
                      <a:pt x="9" y="160"/>
                      <a:pt x="9" y="160"/>
                    </a:cubicBezTo>
                    <a:cubicBezTo>
                      <a:pt x="9" y="161"/>
                      <a:pt x="8" y="161"/>
                      <a:pt x="8" y="162"/>
                    </a:cubicBezTo>
                    <a:cubicBezTo>
                      <a:pt x="9" y="162"/>
                      <a:pt x="10" y="163"/>
                      <a:pt x="11" y="164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2" y="162"/>
                      <a:pt x="12" y="161"/>
                      <a:pt x="13" y="161"/>
                    </a:cubicBezTo>
                    <a:cubicBezTo>
                      <a:pt x="11" y="160"/>
                      <a:pt x="9" y="158"/>
                      <a:pt x="7" y="157"/>
                    </a:cubicBezTo>
                    <a:cubicBezTo>
                      <a:pt x="9" y="158"/>
                      <a:pt x="11" y="159"/>
                      <a:pt x="13" y="160"/>
                    </a:cubicBezTo>
                    <a:cubicBezTo>
                      <a:pt x="13" y="160"/>
                      <a:pt x="14" y="159"/>
                      <a:pt x="14" y="158"/>
                    </a:cubicBezTo>
                    <a:cubicBezTo>
                      <a:pt x="12" y="157"/>
                      <a:pt x="10" y="156"/>
                      <a:pt x="9" y="154"/>
                    </a:cubicBezTo>
                    <a:moveTo>
                      <a:pt x="13" y="147"/>
                    </a:moveTo>
                    <a:cubicBezTo>
                      <a:pt x="12" y="148"/>
                      <a:pt x="12" y="149"/>
                      <a:pt x="11" y="151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153"/>
                      <a:pt x="18" y="152"/>
                      <a:pt x="18" y="151"/>
                    </a:cubicBezTo>
                    <a:cubicBezTo>
                      <a:pt x="18" y="151"/>
                      <a:pt x="18" y="151"/>
                      <a:pt x="18" y="150"/>
                    </a:cubicBezTo>
                    <a:cubicBezTo>
                      <a:pt x="16" y="149"/>
                      <a:pt x="15" y="148"/>
                      <a:pt x="13" y="147"/>
                    </a:cubicBezTo>
                    <a:moveTo>
                      <a:pt x="14" y="146"/>
                    </a:moveTo>
                    <a:cubicBezTo>
                      <a:pt x="14" y="146"/>
                      <a:pt x="14" y="146"/>
                      <a:pt x="14" y="146"/>
                    </a:cubicBezTo>
                    <a:cubicBezTo>
                      <a:pt x="16" y="147"/>
                      <a:pt x="17" y="149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8" y="148"/>
                      <a:pt x="16" y="147"/>
                      <a:pt x="14" y="146"/>
                    </a:cubicBezTo>
                    <a:moveTo>
                      <a:pt x="15" y="144"/>
                    </a:moveTo>
                    <a:cubicBezTo>
                      <a:pt x="15" y="144"/>
                      <a:pt x="15" y="144"/>
                      <a:pt x="15" y="144"/>
                    </a:cubicBezTo>
                    <a:cubicBezTo>
                      <a:pt x="16" y="145"/>
                      <a:pt x="16" y="145"/>
                      <a:pt x="17" y="146"/>
                    </a:cubicBezTo>
                    <a:cubicBezTo>
                      <a:pt x="18" y="147"/>
                      <a:pt x="19" y="147"/>
                      <a:pt x="20" y="148"/>
                    </a:cubicBezTo>
                    <a:cubicBezTo>
                      <a:pt x="20" y="148"/>
                      <a:pt x="20" y="147"/>
                      <a:pt x="20" y="147"/>
                    </a:cubicBezTo>
                    <a:cubicBezTo>
                      <a:pt x="19" y="146"/>
                      <a:pt x="17" y="145"/>
                      <a:pt x="15" y="144"/>
                    </a:cubicBezTo>
                    <a:moveTo>
                      <a:pt x="17" y="142"/>
                    </a:moveTo>
                    <a:cubicBezTo>
                      <a:pt x="17" y="142"/>
                      <a:pt x="16" y="142"/>
                      <a:pt x="16" y="142"/>
                    </a:cubicBezTo>
                    <a:cubicBezTo>
                      <a:pt x="18" y="143"/>
                      <a:pt x="20" y="145"/>
                      <a:pt x="21" y="146"/>
                    </a:cubicBezTo>
                    <a:cubicBezTo>
                      <a:pt x="21" y="145"/>
                      <a:pt x="22" y="145"/>
                      <a:pt x="22" y="145"/>
                    </a:cubicBezTo>
                    <a:cubicBezTo>
                      <a:pt x="20" y="143"/>
                      <a:pt x="18" y="142"/>
                      <a:pt x="17" y="142"/>
                    </a:cubicBezTo>
                    <a:moveTo>
                      <a:pt x="18" y="140"/>
                    </a:moveTo>
                    <a:cubicBezTo>
                      <a:pt x="18" y="140"/>
                      <a:pt x="18" y="140"/>
                      <a:pt x="18" y="140"/>
                    </a:cubicBezTo>
                    <a:cubicBezTo>
                      <a:pt x="20" y="141"/>
                      <a:pt x="21" y="142"/>
                      <a:pt x="23" y="143"/>
                    </a:cubicBezTo>
                    <a:cubicBezTo>
                      <a:pt x="23" y="143"/>
                      <a:pt x="23" y="143"/>
                      <a:pt x="23" y="143"/>
                    </a:cubicBezTo>
                    <a:cubicBezTo>
                      <a:pt x="21" y="142"/>
                      <a:pt x="20" y="141"/>
                      <a:pt x="18" y="140"/>
                    </a:cubicBezTo>
                    <a:moveTo>
                      <a:pt x="22" y="138"/>
                    </a:moveTo>
                    <a:cubicBezTo>
                      <a:pt x="23" y="138"/>
                      <a:pt x="24" y="139"/>
                      <a:pt x="25" y="139"/>
                    </a:cubicBezTo>
                    <a:cubicBezTo>
                      <a:pt x="25" y="139"/>
                      <a:pt x="25" y="139"/>
                      <a:pt x="25" y="139"/>
                    </a:cubicBezTo>
                    <a:cubicBezTo>
                      <a:pt x="24" y="139"/>
                      <a:pt x="23" y="138"/>
                      <a:pt x="22" y="138"/>
                    </a:cubicBezTo>
                    <a:moveTo>
                      <a:pt x="19" y="138"/>
                    </a:moveTo>
                    <a:cubicBezTo>
                      <a:pt x="19" y="138"/>
                      <a:pt x="19" y="138"/>
                      <a:pt x="19" y="138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4" y="141"/>
                      <a:pt x="24" y="141"/>
                      <a:pt x="24" y="141"/>
                    </a:cubicBezTo>
                    <a:cubicBezTo>
                      <a:pt x="24" y="141"/>
                      <a:pt x="24" y="141"/>
                      <a:pt x="24" y="141"/>
                    </a:cubicBezTo>
                    <a:cubicBezTo>
                      <a:pt x="23" y="140"/>
                      <a:pt x="21" y="139"/>
                      <a:pt x="19" y="138"/>
                    </a:cubicBezTo>
                    <a:moveTo>
                      <a:pt x="20" y="137"/>
                    </a:moveTo>
                    <a:cubicBezTo>
                      <a:pt x="20" y="137"/>
                      <a:pt x="20" y="137"/>
                      <a:pt x="20" y="137"/>
                    </a:cubicBezTo>
                    <a:cubicBezTo>
                      <a:pt x="22" y="138"/>
                      <a:pt x="22" y="138"/>
                      <a:pt x="22" y="138"/>
                    </a:cubicBezTo>
                    <a:cubicBezTo>
                      <a:pt x="20" y="137"/>
                      <a:pt x="20" y="137"/>
                      <a:pt x="20" y="137"/>
                    </a:cubicBezTo>
                    <a:moveTo>
                      <a:pt x="20" y="136"/>
                    </a:moveTo>
                    <a:cubicBezTo>
                      <a:pt x="20" y="136"/>
                      <a:pt x="20" y="136"/>
                      <a:pt x="20" y="136"/>
                    </a:cubicBezTo>
                    <a:cubicBezTo>
                      <a:pt x="22" y="137"/>
                      <a:pt x="23" y="138"/>
                      <a:pt x="25" y="139"/>
                    </a:cubicBezTo>
                    <a:cubicBezTo>
                      <a:pt x="25" y="139"/>
                      <a:pt x="25" y="139"/>
                      <a:pt x="25" y="139"/>
                    </a:cubicBezTo>
                    <a:cubicBezTo>
                      <a:pt x="24" y="138"/>
                      <a:pt x="22" y="137"/>
                      <a:pt x="20" y="136"/>
                    </a:cubicBezTo>
                    <a:moveTo>
                      <a:pt x="22" y="134"/>
                    </a:moveTo>
                    <a:cubicBezTo>
                      <a:pt x="21" y="134"/>
                      <a:pt x="21" y="135"/>
                      <a:pt x="21" y="136"/>
                    </a:cubicBezTo>
                    <a:cubicBezTo>
                      <a:pt x="22" y="137"/>
                      <a:pt x="24" y="138"/>
                      <a:pt x="25" y="139"/>
                    </a:cubicBezTo>
                    <a:cubicBezTo>
                      <a:pt x="26" y="138"/>
                      <a:pt x="26" y="137"/>
                      <a:pt x="26" y="137"/>
                    </a:cubicBezTo>
                    <a:cubicBezTo>
                      <a:pt x="25" y="136"/>
                      <a:pt x="23" y="135"/>
                      <a:pt x="22" y="134"/>
                    </a:cubicBezTo>
                    <a:moveTo>
                      <a:pt x="25" y="129"/>
                    </a:moveTo>
                    <a:cubicBezTo>
                      <a:pt x="25" y="129"/>
                      <a:pt x="25" y="129"/>
                      <a:pt x="25" y="129"/>
                    </a:cubicBezTo>
                    <a:cubicBezTo>
                      <a:pt x="26" y="130"/>
                      <a:pt x="27" y="131"/>
                      <a:pt x="29" y="132"/>
                    </a:cubicBezTo>
                    <a:cubicBezTo>
                      <a:pt x="29" y="132"/>
                      <a:pt x="29" y="132"/>
                      <a:pt x="29" y="132"/>
                    </a:cubicBezTo>
                    <a:cubicBezTo>
                      <a:pt x="28" y="131"/>
                      <a:pt x="26" y="130"/>
                      <a:pt x="25" y="129"/>
                    </a:cubicBezTo>
                    <a:moveTo>
                      <a:pt x="30" y="120"/>
                    </a:moveTo>
                    <a:cubicBezTo>
                      <a:pt x="30" y="121"/>
                      <a:pt x="29" y="122"/>
                      <a:pt x="29" y="122"/>
                    </a:cubicBezTo>
                    <a:cubicBezTo>
                      <a:pt x="30" y="123"/>
                      <a:pt x="32" y="124"/>
                      <a:pt x="33" y="125"/>
                    </a:cubicBezTo>
                    <a:cubicBezTo>
                      <a:pt x="34" y="124"/>
                      <a:pt x="34" y="123"/>
                      <a:pt x="35" y="123"/>
                    </a:cubicBezTo>
                    <a:cubicBezTo>
                      <a:pt x="34" y="122"/>
                      <a:pt x="33" y="121"/>
                      <a:pt x="32" y="121"/>
                    </a:cubicBezTo>
                    <a:cubicBezTo>
                      <a:pt x="31" y="121"/>
                      <a:pt x="31" y="120"/>
                      <a:pt x="30" y="120"/>
                    </a:cubicBezTo>
                    <a:moveTo>
                      <a:pt x="39" y="110"/>
                    </a:moveTo>
                    <a:cubicBezTo>
                      <a:pt x="40" y="111"/>
                      <a:pt x="40" y="111"/>
                      <a:pt x="41" y="112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0" y="111"/>
                      <a:pt x="40" y="111"/>
                      <a:pt x="39" y="110"/>
                    </a:cubicBezTo>
                    <a:moveTo>
                      <a:pt x="42" y="102"/>
                    </a:moveTo>
                    <a:cubicBezTo>
                      <a:pt x="42" y="102"/>
                      <a:pt x="42" y="102"/>
                      <a:pt x="42" y="102"/>
                    </a:cubicBezTo>
                    <a:cubicBezTo>
                      <a:pt x="43" y="103"/>
                      <a:pt x="44" y="104"/>
                      <a:pt x="45" y="104"/>
                    </a:cubicBezTo>
                    <a:cubicBezTo>
                      <a:pt x="45" y="104"/>
                      <a:pt x="45" y="104"/>
                      <a:pt x="45" y="104"/>
                    </a:cubicBezTo>
                    <a:cubicBezTo>
                      <a:pt x="44" y="104"/>
                      <a:pt x="43" y="103"/>
                      <a:pt x="42" y="102"/>
                    </a:cubicBezTo>
                    <a:moveTo>
                      <a:pt x="48" y="92"/>
                    </a:moveTo>
                    <a:cubicBezTo>
                      <a:pt x="45" y="96"/>
                      <a:pt x="45" y="96"/>
                      <a:pt x="45" y="96"/>
                    </a:cubicBezTo>
                    <a:cubicBezTo>
                      <a:pt x="47" y="96"/>
                      <a:pt x="48" y="97"/>
                      <a:pt x="49" y="98"/>
                    </a:cubicBezTo>
                    <a:cubicBezTo>
                      <a:pt x="49" y="96"/>
                      <a:pt x="50" y="95"/>
                      <a:pt x="51" y="94"/>
                    </a:cubicBezTo>
                    <a:cubicBezTo>
                      <a:pt x="50" y="93"/>
                      <a:pt x="49" y="92"/>
                      <a:pt x="48" y="92"/>
                    </a:cubicBezTo>
                    <a:moveTo>
                      <a:pt x="48" y="91"/>
                    </a:moveTo>
                    <a:cubicBezTo>
                      <a:pt x="48" y="92"/>
                      <a:pt x="48" y="92"/>
                      <a:pt x="48" y="92"/>
                    </a:cubicBezTo>
                    <a:cubicBezTo>
                      <a:pt x="49" y="92"/>
                      <a:pt x="50" y="93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0" y="93"/>
                      <a:pt x="49" y="92"/>
                      <a:pt x="48" y="91"/>
                    </a:cubicBezTo>
                    <a:moveTo>
                      <a:pt x="53" y="82"/>
                    </a:moveTo>
                    <a:cubicBezTo>
                      <a:pt x="53" y="82"/>
                      <a:pt x="53" y="83"/>
                      <a:pt x="52" y="83"/>
                    </a:cubicBezTo>
                    <a:cubicBezTo>
                      <a:pt x="54" y="84"/>
                      <a:pt x="55" y="85"/>
                      <a:pt x="56" y="85"/>
                    </a:cubicBezTo>
                    <a:cubicBezTo>
                      <a:pt x="56" y="85"/>
                      <a:pt x="57" y="84"/>
                      <a:pt x="57" y="84"/>
                    </a:cubicBezTo>
                    <a:cubicBezTo>
                      <a:pt x="53" y="82"/>
                      <a:pt x="53" y="82"/>
                      <a:pt x="53" y="82"/>
                    </a:cubicBezTo>
                    <a:moveTo>
                      <a:pt x="55" y="78"/>
                    </a:moveTo>
                    <a:cubicBezTo>
                      <a:pt x="55" y="79"/>
                      <a:pt x="54" y="80"/>
                      <a:pt x="54" y="80"/>
                    </a:cubicBezTo>
                    <a:cubicBezTo>
                      <a:pt x="55" y="81"/>
                      <a:pt x="56" y="82"/>
                      <a:pt x="58" y="82"/>
                    </a:cubicBezTo>
                    <a:cubicBezTo>
                      <a:pt x="58" y="82"/>
                      <a:pt x="58" y="81"/>
                      <a:pt x="59" y="80"/>
                    </a:cubicBezTo>
                    <a:cubicBezTo>
                      <a:pt x="58" y="80"/>
                      <a:pt x="56" y="79"/>
                      <a:pt x="55" y="78"/>
                    </a:cubicBezTo>
                    <a:moveTo>
                      <a:pt x="55" y="78"/>
                    </a:moveTo>
                    <a:cubicBezTo>
                      <a:pt x="55" y="78"/>
                      <a:pt x="55" y="78"/>
                      <a:pt x="55" y="78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8" y="80"/>
                      <a:pt x="57" y="79"/>
                      <a:pt x="55" y="78"/>
                    </a:cubicBezTo>
                    <a:moveTo>
                      <a:pt x="58" y="73"/>
                    </a:moveTo>
                    <a:cubicBezTo>
                      <a:pt x="58" y="74"/>
                      <a:pt x="57" y="75"/>
                      <a:pt x="57" y="75"/>
                    </a:cubicBezTo>
                    <a:cubicBezTo>
                      <a:pt x="58" y="76"/>
                      <a:pt x="59" y="77"/>
                      <a:pt x="61" y="78"/>
                    </a:cubicBezTo>
                    <a:cubicBezTo>
                      <a:pt x="61" y="77"/>
                      <a:pt x="61" y="76"/>
                      <a:pt x="62" y="76"/>
                    </a:cubicBezTo>
                    <a:cubicBezTo>
                      <a:pt x="61" y="75"/>
                      <a:pt x="61" y="75"/>
                      <a:pt x="60" y="75"/>
                    </a:cubicBezTo>
                    <a:cubicBezTo>
                      <a:pt x="59" y="74"/>
                      <a:pt x="59" y="74"/>
                      <a:pt x="58" y="73"/>
                    </a:cubicBezTo>
                    <a:moveTo>
                      <a:pt x="60" y="69"/>
                    </a:moveTo>
                    <a:cubicBezTo>
                      <a:pt x="60" y="70"/>
                      <a:pt x="59" y="71"/>
                      <a:pt x="58" y="72"/>
                    </a:cubicBezTo>
                    <a:cubicBezTo>
                      <a:pt x="60" y="73"/>
                      <a:pt x="61" y="74"/>
                      <a:pt x="62" y="75"/>
                    </a:cubicBezTo>
                    <a:cubicBezTo>
                      <a:pt x="63" y="74"/>
                      <a:pt x="64" y="73"/>
                      <a:pt x="64" y="72"/>
                    </a:cubicBezTo>
                    <a:cubicBezTo>
                      <a:pt x="60" y="69"/>
                      <a:pt x="60" y="69"/>
                      <a:pt x="60" y="69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9"/>
                      <a:pt x="64" y="70"/>
                      <a:pt x="65" y="71"/>
                    </a:cubicBezTo>
                    <a:cubicBezTo>
                      <a:pt x="65" y="71"/>
                      <a:pt x="65" y="70"/>
                      <a:pt x="65" y="70"/>
                    </a:cubicBezTo>
                    <a:cubicBezTo>
                      <a:pt x="64" y="69"/>
                      <a:pt x="62" y="69"/>
                      <a:pt x="61" y="68"/>
                    </a:cubicBezTo>
                    <a:moveTo>
                      <a:pt x="62" y="66"/>
                    </a:moveTo>
                    <a:cubicBezTo>
                      <a:pt x="62" y="67"/>
                      <a:pt x="61" y="67"/>
                      <a:pt x="61" y="68"/>
                    </a:cubicBezTo>
                    <a:cubicBezTo>
                      <a:pt x="62" y="68"/>
                      <a:pt x="64" y="69"/>
                      <a:pt x="65" y="70"/>
                    </a:cubicBezTo>
                    <a:cubicBezTo>
                      <a:pt x="66" y="69"/>
                      <a:pt x="66" y="69"/>
                      <a:pt x="66" y="68"/>
                    </a:cubicBezTo>
                    <a:cubicBezTo>
                      <a:pt x="62" y="66"/>
                      <a:pt x="62" y="66"/>
                      <a:pt x="62" y="66"/>
                    </a:cubicBezTo>
                    <a:moveTo>
                      <a:pt x="63" y="64"/>
                    </a:moveTo>
                    <a:cubicBezTo>
                      <a:pt x="63" y="64"/>
                      <a:pt x="63" y="64"/>
                      <a:pt x="63" y="64"/>
                    </a:cubicBezTo>
                    <a:cubicBezTo>
                      <a:pt x="64" y="65"/>
                      <a:pt x="66" y="66"/>
                      <a:pt x="67" y="67"/>
                    </a:cubicBezTo>
                    <a:cubicBezTo>
                      <a:pt x="67" y="67"/>
                      <a:pt x="67" y="67"/>
                      <a:pt x="68" y="67"/>
                    </a:cubicBezTo>
                    <a:cubicBezTo>
                      <a:pt x="66" y="66"/>
                      <a:pt x="64" y="65"/>
                      <a:pt x="63" y="64"/>
                    </a:cubicBezTo>
                    <a:moveTo>
                      <a:pt x="64" y="63"/>
                    </a:moveTo>
                    <a:cubicBezTo>
                      <a:pt x="64" y="63"/>
                      <a:pt x="63" y="63"/>
                      <a:pt x="63" y="63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7" y="65"/>
                      <a:pt x="65" y="64"/>
                      <a:pt x="64" y="63"/>
                    </a:cubicBezTo>
                    <a:moveTo>
                      <a:pt x="66" y="59"/>
                    </a:moveTo>
                    <a:cubicBezTo>
                      <a:pt x="65" y="60"/>
                      <a:pt x="65" y="60"/>
                      <a:pt x="65" y="61"/>
                    </a:cubicBezTo>
                    <a:cubicBezTo>
                      <a:pt x="66" y="62"/>
                      <a:pt x="68" y="63"/>
                      <a:pt x="69" y="63"/>
                    </a:cubicBezTo>
                    <a:cubicBezTo>
                      <a:pt x="70" y="63"/>
                      <a:pt x="70" y="63"/>
                      <a:pt x="70" y="62"/>
                    </a:cubicBezTo>
                    <a:cubicBezTo>
                      <a:pt x="69" y="61"/>
                      <a:pt x="67" y="60"/>
                      <a:pt x="66" y="59"/>
                    </a:cubicBezTo>
                    <a:moveTo>
                      <a:pt x="69" y="54"/>
                    </a:moveTo>
                    <a:cubicBezTo>
                      <a:pt x="68" y="55"/>
                      <a:pt x="67" y="56"/>
                      <a:pt x="67" y="58"/>
                    </a:cubicBezTo>
                    <a:cubicBezTo>
                      <a:pt x="68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70" y="60"/>
                      <a:pt x="71" y="61"/>
                    </a:cubicBezTo>
                    <a:cubicBezTo>
                      <a:pt x="72" y="59"/>
                      <a:pt x="73" y="58"/>
                      <a:pt x="74" y="57"/>
                    </a:cubicBezTo>
                    <a:cubicBezTo>
                      <a:pt x="72" y="56"/>
                      <a:pt x="70" y="55"/>
                      <a:pt x="69" y="54"/>
                    </a:cubicBezTo>
                    <a:moveTo>
                      <a:pt x="71" y="51"/>
                    </a:moveTo>
                    <a:cubicBezTo>
                      <a:pt x="70" y="51"/>
                      <a:pt x="70" y="52"/>
                      <a:pt x="69" y="53"/>
                    </a:cubicBezTo>
                    <a:cubicBezTo>
                      <a:pt x="71" y="54"/>
                      <a:pt x="73" y="55"/>
                      <a:pt x="74" y="56"/>
                    </a:cubicBezTo>
                    <a:cubicBezTo>
                      <a:pt x="75" y="55"/>
                      <a:pt x="75" y="54"/>
                      <a:pt x="76" y="54"/>
                    </a:cubicBezTo>
                    <a:cubicBezTo>
                      <a:pt x="74" y="53"/>
                      <a:pt x="73" y="52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moveTo>
                      <a:pt x="71" y="49"/>
                    </a:moveTo>
                    <a:cubicBezTo>
                      <a:pt x="71" y="50"/>
                      <a:pt x="71" y="50"/>
                      <a:pt x="71" y="50"/>
                    </a:cubicBezTo>
                    <a:cubicBezTo>
                      <a:pt x="73" y="51"/>
                      <a:pt x="74" y="52"/>
                      <a:pt x="76" y="53"/>
                    </a:cubicBezTo>
                    <a:cubicBezTo>
                      <a:pt x="76" y="53"/>
                      <a:pt x="76" y="52"/>
                      <a:pt x="76" y="52"/>
                    </a:cubicBezTo>
                    <a:cubicBezTo>
                      <a:pt x="75" y="51"/>
                      <a:pt x="73" y="50"/>
                      <a:pt x="71" y="49"/>
                    </a:cubicBezTo>
                    <a:moveTo>
                      <a:pt x="72" y="49"/>
                    </a:move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moveTo>
                      <a:pt x="74" y="45"/>
                    </a:moveTo>
                    <a:cubicBezTo>
                      <a:pt x="73" y="46"/>
                      <a:pt x="73" y="46"/>
                      <a:pt x="73" y="47"/>
                    </a:cubicBezTo>
                    <a:cubicBezTo>
                      <a:pt x="74" y="48"/>
                      <a:pt x="76" y="49"/>
                      <a:pt x="78" y="50"/>
                    </a:cubicBezTo>
                    <a:cubicBezTo>
                      <a:pt x="78" y="49"/>
                      <a:pt x="78" y="49"/>
                      <a:pt x="79" y="48"/>
                    </a:cubicBezTo>
                    <a:cubicBezTo>
                      <a:pt x="77" y="47"/>
                      <a:pt x="75" y="46"/>
                      <a:pt x="74" y="45"/>
                    </a:cubicBezTo>
                    <a:moveTo>
                      <a:pt x="74" y="45"/>
                    </a:moveTo>
                    <a:cubicBezTo>
                      <a:pt x="74" y="45"/>
                      <a:pt x="74" y="45"/>
                      <a:pt x="74" y="45"/>
                    </a:cubicBezTo>
                    <a:cubicBezTo>
                      <a:pt x="75" y="46"/>
                      <a:pt x="77" y="47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7" y="47"/>
                      <a:pt x="76" y="46"/>
                      <a:pt x="74" y="45"/>
                    </a:cubicBezTo>
                    <a:moveTo>
                      <a:pt x="75" y="42"/>
                    </a:moveTo>
                    <a:cubicBezTo>
                      <a:pt x="75" y="43"/>
                      <a:pt x="75" y="43"/>
                      <a:pt x="74" y="44"/>
                    </a:cubicBezTo>
                    <a:cubicBezTo>
                      <a:pt x="76" y="45"/>
                      <a:pt x="78" y="46"/>
                      <a:pt x="79" y="47"/>
                    </a:cubicBezTo>
                    <a:cubicBezTo>
                      <a:pt x="80" y="47"/>
                      <a:pt x="80" y="46"/>
                      <a:pt x="81" y="45"/>
                    </a:cubicBezTo>
                    <a:cubicBezTo>
                      <a:pt x="79" y="44"/>
                      <a:pt x="77" y="43"/>
                      <a:pt x="75" y="42"/>
                    </a:cubicBezTo>
                    <a:moveTo>
                      <a:pt x="76" y="42"/>
                    </a:moveTo>
                    <a:cubicBezTo>
                      <a:pt x="75" y="42"/>
                      <a:pt x="75" y="42"/>
                      <a:pt x="75" y="42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79" y="44"/>
                      <a:pt x="77" y="43"/>
                      <a:pt x="76" y="42"/>
                    </a:cubicBezTo>
                    <a:moveTo>
                      <a:pt x="77" y="39"/>
                    </a:moveTo>
                    <a:cubicBezTo>
                      <a:pt x="77" y="40"/>
                      <a:pt x="76" y="40"/>
                      <a:pt x="76" y="41"/>
                    </a:cubicBezTo>
                    <a:cubicBezTo>
                      <a:pt x="78" y="42"/>
                      <a:pt x="80" y="43"/>
                      <a:pt x="81" y="44"/>
                    </a:cubicBezTo>
                    <a:cubicBezTo>
                      <a:pt x="82" y="43"/>
                      <a:pt x="82" y="43"/>
                      <a:pt x="83" y="42"/>
                    </a:cubicBezTo>
                    <a:cubicBezTo>
                      <a:pt x="81" y="41"/>
                      <a:pt x="79" y="40"/>
                      <a:pt x="77" y="39"/>
                    </a:cubicBezTo>
                    <a:moveTo>
                      <a:pt x="84" y="35"/>
                    </a:moveTo>
                    <a:cubicBezTo>
                      <a:pt x="84" y="35"/>
                      <a:pt x="83" y="36"/>
                      <a:pt x="83" y="36"/>
                    </a:cubicBezTo>
                    <a:cubicBezTo>
                      <a:pt x="84" y="36"/>
                      <a:pt x="85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5" y="36"/>
                      <a:pt x="84" y="36"/>
                      <a:pt x="84" y="35"/>
                    </a:cubicBezTo>
                    <a:moveTo>
                      <a:pt x="79" y="34"/>
                    </a:moveTo>
                    <a:cubicBezTo>
                      <a:pt x="79" y="35"/>
                      <a:pt x="79" y="36"/>
                      <a:pt x="78" y="37"/>
                    </a:cubicBezTo>
                    <a:cubicBezTo>
                      <a:pt x="80" y="38"/>
                      <a:pt x="82" y="39"/>
                      <a:pt x="84" y="40"/>
                    </a:cubicBezTo>
                    <a:cubicBezTo>
                      <a:pt x="84" y="39"/>
                      <a:pt x="85" y="39"/>
                      <a:pt x="85" y="38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3" y="37"/>
                      <a:pt x="83" y="37"/>
                      <a:pt x="82" y="37"/>
                    </a:cubicBezTo>
                    <a:cubicBezTo>
                      <a:pt x="83" y="37"/>
                      <a:pt x="83" y="37"/>
                      <a:pt x="83" y="36"/>
                    </a:cubicBezTo>
                    <a:cubicBezTo>
                      <a:pt x="79" y="34"/>
                      <a:pt x="79" y="34"/>
                      <a:pt x="79" y="34"/>
                    </a:cubicBezTo>
                    <a:moveTo>
                      <a:pt x="84" y="34"/>
                    </a:move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6"/>
                      <a:pt x="85" y="36"/>
                      <a:pt x="86" y="37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5"/>
                      <a:pt x="85" y="35"/>
                      <a:pt x="84" y="34"/>
                    </a:cubicBezTo>
                    <a:moveTo>
                      <a:pt x="80" y="33"/>
                    </a:moveTo>
                    <a:cubicBezTo>
                      <a:pt x="80" y="33"/>
                      <a:pt x="80" y="34"/>
                      <a:pt x="80" y="34"/>
                    </a:cubicBezTo>
                    <a:cubicBezTo>
                      <a:pt x="81" y="34"/>
                      <a:pt x="82" y="35"/>
                      <a:pt x="83" y="36"/>
                    </a:cubicBezTo>
                    <a:cubicBezTo>
                      <a:pt x="83" y="36"/>
                      <a:pt x="83" y="35"/>
                      <a:pt x="84" y="35"/>
                    </a:cubicBezTo>
                    <a:cubicBezTo>
                      <a:pt x="82" y="34"/>
                      <a:pt x="81" y="34"/>
                      <a:pt x="80" y="33"/>
                    </a:cubicBezTo>
                    <a:moveTo>
                      <a:pt x="85" y="33"/>
                    </a:moveTo>
                    <a:cubicBezTo>
                      <a:pt x="85" y="33"/>
                      <a:pt x="84" y="34"/>
                      <a:pt x="84" y="34"/>
                    </a:cubicBezTo>
                    <a:cubicBezTo>
                      <a:pt x="85" y="35"/>
                      <a:pt x="86" y="35"/>
                      <a:pt x="87" y="36"/>
                    </a:cubicBezTo>
                    <a:cubicBezTo>
                      <a:pt x="87" y="35"/>
                      <a:pt x="87" y="35"/>
                      <a:pt x="87" y="34"/>
                    </a:cubicBezTo>
                    <a:cubicBezTo>
                      <a:pt x="87" y="34"/>
                      <a:pt x="86" y="33"/>
                      <a:pt x="85" y="33"/>
                    </a:cubicBezTo>
                    <a:moveTo>
                      <a:pt x="81" y="32"/>
                    </a:moveTo>
                    <a:cubicBezTo>
                      <a:pt x="81" y="32"/>
                      <a:pt x="80" y="33"/>
                      <a:pt x="80" y="33"/>
                    </a:cubicBezTo>
                    <a:cubicBezTo>
                      <a:pt x="81" y="34"/>
                      <a:pt x="82" y="34"/>
                      <a:pt x="84" y="35"/>
                    </a:cubicBezTo>
                    <a:cubicBezTo>
                      <a:pt x="84" y="35"/>
                      <a:pt x="84" y="34"/>
                      <a:pt x="84" y="34"/>
                    </a:cubicBezTo>
                    <a:cubicBezTo>
                      <a:pt x="83" y="34"/>
                      <a:pt x="82" y="33"/>
                      <a:pt x="81" y="32"/>
                    </a:cubicBezTo>
                    <a:moveTo>
                      <a:pt x="86" y="31"/>
                    </a:moveTo>
                    <a:cubicBezTo>
                      <a:pt x="86" y="31"/>
                      <a:pt x="86" y="32"/>
                      <a:pt x="85" y="32"/>
                    </a:cubicBezTo>
                    <a:cubicBezTo>
                      <a:pt x="86" y="33"/>
                      <a:pt x="87" y="33"/>
                      <a:pt x="88" y="34"/>
                    </a:cubicBezTo>
                    <a:cubicBezTo>
                      <a:pt x="88" y="33"/>
                      <a:pt x="88" y="33"/>
                      <a:pt x="89" y="33"/>
                    </a:cubicBezTo>
                    <a:cubicBezTo>
                      <a:pt x="88" y="32"/>
                      <a:pt x="87" y="32"/>
                      <a:pt x="86" y="31"/>
                    </a:cubicBezTo>
                    <a:moveTo>
                      <a:pt x="81" y="31"/>
                    </a:moveTo>
                    <a:cubicBezTo>
                      <a:pt x="81" y="31"/>
                      <a:pt x="81" y="32"/>
                      <a:pt x="81" y="32"/>
                    </a:cubicBezTo>
                    <a:cubicBezTo>
                      <a:pt x="82" y="33"/>
                      <a:pt x="83" y="33"/>
                      <a:pt x="84" y="34"/>
                    </a:cubicBezTo>
                    <a:cubicBezTo>
                      <a:pt x="84" y="34"/>
                      <a:pt x="85" y="33"/>
                      <a:pt x="85" y="33"/>
                    </a:cubicBezTo>
                    <a:cubicBezTo>
                      <a:pt x="84" y="32"/>
                      <a:pt x="83" y="31"/>
                      <a:pt x="81" y="31"/>
                    </a:cubicBezTo>
                    <a:moveTo>
                      <a:pt x="87" y="30"/>
                    </a:move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1"/>
                      <a:pt x="88" y="31"/>
                      <a:pt x="89" y="32"/>
                    </a:cubicBezTo>
                    <a:cubicBezTo>
                      <a:pt x="89" y="32"/>
                      <a:pt x="89" y="31"/>
                      <a:pt x="89" y="31"/>
                    </a:cubicBezTo>
                    <a:cubicBezTo>
                      <a:pt x="87" y="30"/>
                      <a:pt x="87" y="30"/>
                      <a:pt x="87" y="30"/>
                    </a:cubicBezTo>
                    <a:moveTo>
                      <a:pt x="83" y="29"/>
                    </a:moveTo>
                    <a:cubicBezTo>
                      <a:pt x="82" y="29"/>
                      <a:pt x="82" y="30"/>
                      <a:pt x="82" y="30"/>
                    </a:cubicBezTo>
                    <a:cubicBezTo>
                      <a:pt x="83" y="31"/>
                      <a:pt x="84" y="31"/>
                      <a:pt x="85" y="32"/>
                    </a:cubicBezTo>
                    <a:cubicBezTo>
                      <a:pt x="85" y="32"/>
                      <a:pt x="86" y="31"/>
                      <a:pt x="86" y="31"/>
                    </a:cubicBezTo>
                    <a:cubicBezTo>
                      <a:pt x="85" y="30"/>
                      <a:pt x="84" y="29"/>
                      <a:pt x="83" y="29"/>
                    </a:cubicBezTo>
                    <a:moveTo>
                      <a:pt x="83" y="28"/>
                    </a:moveTo>
                    <a:cubicBezTo>
                      <a:pt x="83" y="28"/>
                      <a:pt x="83" y="28"/>
                      <a:pt x="83" y="28"/>
                    </a:cubicBezTo>
                    <a:cubicBezTo>
                      <a:pt x="84" y="29"/>
                      <a:pt x="85" y="29"/>
                      <a:pt x="86" y="3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3" y="28"/>
                      <a:pt x="83" y="28"/>
                      <a:pt x="83" y="28"/>
                    </a:cubicBezTo>
                    <a:moveTo>
                      <a:pt x="93" y="19"/>
                    </a:moveTo>
                    <a:cubicBezTo>
                      <a:pt x="91" y="23"/>
                      <a:pt x="89" y="26"/>
                      <a:pt x="87" y="30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90" y="31"/>
                      <a:pt x="90" y="30"/>
                      <a:pt x="90" y="3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5" y="20"/>
                      <a:pt x="94" y="20"/>
                      <a:pt x="93" y="19"/>
                    </a:cubicBezTo>
                    <a:moveTo>
                      <a:pt x="95" y="17"/>
                    </a:moveTo>
                    <a:cubicBezTo>
                      <a:pt x="94" y="18"/>
                      <a:pt x="94" y="19"/>
                      <a:pt x="93" y="19"/>
                    </a:cubicBezTo>
                    <a:cubicBezTo>
                      <a:pt x="94" y="20"/>
                      <a:pt x="95" y="20"/>
                      <a:pt x="96" y="21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18"/>
                      <a:pt x="96" y="18"/>
                      <a:pt x="96" y="18"/>
                    </a:cubicBezTo>
                    <a:cubicBezTo>
                      <a:pt x="95" y="18"/>
                      <a:pt x="95" y="17"/>
                      <a:pt x="95" y="17"/>
                    </a:cubicBezTo>
                    <a:moveTo>
                      <a:pt x="95" y="17"/>
                    </a:moveTo>
                    <a:cubicBezTo>
                      <a:pt x="95" y="17"/>
                      <a:pt x="95" y="17"/>
                      <a:pt x="95" y="17"/>
                    </a:cubicBezTo>
                    <a:cubicBezTo>
                      <a:pt x="95" y="17"/>
                      <a:pt x="95" y="18"/>
                      <a:pt x="96" y="18"/>
                    </a:cubicBezTo>
                    <a:cubicBezTo>
                      <a:pt x="96" y="18"/>
                      <a:pt x="97" y="18"/>
                      <a:pt x="97" y="19"/>
                    </a:cubicBezTo>
                    <a:cubicBezTo>
                      <a:pt x="97" y="18"/>
                      <a:pt x="97" y="18"/>
                      <a:pt x="97" y="18"/>
                    </a:cubicBezTo>
                    <a:cubicBezTo>
                      <a:pt x="96" y="18"/>
                      <a:pt x="96" y="17"/>
                      <a:pt x="95" y="17"/>
                    </a:cubicBezTo>
                    <a:moveTo>
                      <a:pt x="89" y="17"/>
                    </a:moveTo>
                    <a:cubicBezTo>
                      <a:pt x="87" y="20"/>
                      <a:pt x="85" y="24"/>
                      <a:pt x="83" y="28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8" y="26"/>
                      <a:pt x="90" y="22"/>
                      <a:pt x="92" y="19"/>
                    </a:cubicBezTo>
                    <a:cubicBezTo>
                      <a:pt x="91" y="18"/>
                      <a:pt x="90" y="18"/>
                      <a:pt x="89" y="17"/>
                    </a:cubicBezTo>
                    <a:moveTo>
                      <a:pt x="96" y="15"/>
                    </a:moveTo>
                    <a:cubicBezTo>
                      <a:pt x="96" y="16"/>
                      <a:pt x="96" y="16"/>
                      <a:pt x="95" y="16"/>
                    </a:cubicBezTo>
                    <a:cubicBezTo>
                      <a:pt x="98" y="18"/>
                      <a:pt x="98" y="18"/>
                      <a:pt x="98" y="18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6" y="15"/>
                      <a:pt x="96" y="15"/>
                      <a:pt x="96" y="15"/>
                    </a:cubicBezTo>
                    <a:moveTo>
                      <a:pt x="90" y="15"/>
                    </a:moveTo>
                    <a:cubicBezTo>
                      <a:pt x="90" y="15"/>
                      <a:pt x="89" y="16"/>
                      <a:pt x="89" y="17"/>
                    </a:cubicBezTo>
                    <a:cubicBezTo>
                      <a:pt x="90" y="18"/>
                      <a:pt x="91" y="18"/>
                      <a:pt x="92" y="19"/>
                    </a:cubicBezTo>
                    <a:cubicBezTo>
                      <a:pt x="93" y="18"/>
                      <a:pt x="93" y="17"/>
                      <a:pt x="94" y="17"/>
                    </a:cubicBezTo>
                    <a:cubicBezTo>
                      <a:pt x="92" y="16"/>
                      <a:pt x="91" y="15"/>
                      <a:pt x="90" y="15"/>
                    </a:cubicBezTo>
                    <a:moveTo>
                      <a:pt x="90" y="14"/>
                    </a:moveTo>
                    <a:cubicBezTo>
                      <a:pt x="90" y="14"/>
                      <a:pt x="90" y="14"/>
                      <a:pt x="90" y="15"/>
                    </a:cubicBezTo>
                    <a:cubicBezTo>
                      <a:pt x="91" y="15"/>
                      <a:pt x="92" y="16"/>
                      <a:pt x="94" y="17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3" y="16"/>
                      <a:pt x="92" y="15"/>
                      <a:pt x="90" y="14"/>
                    </a:cubicBezTo>
                    <a:moveTo>
                      <a:pt x="97" y="14"/>
                    </a:moveTo>
                    <a:cubicBezTo>
                      <a:pt x="97" y="14"/>
                      <a:pt x="96" y="15"/>
                      <a:pt x="96" y="15"/>
                    </a:cubicBezTo>
                    <a:cubicBezTo>
                      <a:pt x="97" y="16"/>
                      <a:pt x="98" y="16"/>
                      <a:pt x="98" y="17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8" y="15"/>
                      <a:pt x="98" y="14"/>
                      <a:pt x="97" y="14"/>
                    </a:cubicBezTo>
                    <a:moveTo>
                      <a:pt x="91" y="13"/>
                    </a:moveTo>
                    <a:cubicBezTo>
                      <a:pt x="91" y="13"/>
                      <a:pt x="91" y="13"/>
                      <a:pt x="91" y="13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5" y="15"/>
                    </a:cubicBezTo>
                    <a:cubicBezTo>
                      <a:pt x="91" y="13"/>
                      <a:pt x="91" y="13"/>
                      <a:pt x="91" y="13"/>
                    </a:cubicBezTo>
                    <a:moveTo>
                      <a:pt x="99" y="11"/>
                    </a:moveTo>
                    <a:cubicBezTo>
                      <a:pt x="98" y="11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7" y="13"/>
                    </a:cubicBezTo>
                    <a:cubicBezTo>
                      <a:pt x="98" y="13"/>
                      <a:pt x="99" y="14"/>
                      <a:pt x="100" y="14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2"/>
                      <a:pt x="99" y="11"/>
                      <a:pt x="99" y="11"/>
                    </a:cubicBezTo>
                    <a:moveTo>
                      <a:pt x="92" y="11"/>
                    </a:moveTo>
                    <a:cubicBezTo>
                      <a:pt x="92" y="11"/>
                      <a:pt x="92" y="12"/>
                      <a:pt x="91" y="12"/>
                    </a:cubicBezTo>
                    <a:cubicBezTo>
                      <a:pt x="93" y="13"/>
                      <a:pt x="94" y="14"/>
                      <a:pt x="95" y="14"/>
                    </a:cubicBezTo>
                    <a:cubicBezTo>
                      <a:pt x="95" y="14"/>
                      <a:pt x="95" y="13"/>
                      <a:pt x="96" y="13"/>
                    </a:cubicBezTo>
                    <a:cubicBezTo>
                      <a:pt x="94" y="12"/>
                      <a:pt x="93" y="11"/>
                      <a:pt x="92" y="11"/>
                    </a:cubicBezTo>
                    <a:moveTo>
                      <a:pt x="100" y="9"/>
                    </a:moveTo>
                    <a:cubicBezTo>
                      <a:pt x="100" y="9"/>
                      <a:pt x="100" y="10"/>
                      <a:pt x="99" y="10"/>
                    </a:cubicBezTo>
                    <a:cubicBezTo>
                      <a:pt x="100" y="11"/>
                      <a:pt x="101" y="11"/>
                      <a:pt x="102" y="11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0"/>
                      <a:pt x="101" y="9"/>
                      <a:pt x="100" y="9"/>
                    </a:cubicBezTo>
                    <a:moveTo>
                      <a:pt x="94" y="8"/>
                    </a:moveTo>
                    <a:cubicBezTo>
                      <a:pt x="93" y="9"/>
                      <a:pt x="93" y="9"/>
                      <a:pt x="93" y="10"/>
                    </a:cubicBezTo>
                    <a:cubicBezTo>
                      <a:pt x="93" y="10"/>
                      <a:pt x="94" y="11"/>
                      <a:pt x="95" y="11"/>
                    </a:cubicBezTo>
                    <a:cubicBezTo>
                      <a:pt x="95" y="12"/>
                      <a:pt x="96" y="12"/>
                      <a:pt x="96" y="12"/>
                    </a:cubicBezTo>
                    <a:cubicBezTo>
                      <a:pt x="96" y="11"/>
                      <a:pt x="97" y="11"/>
                      <a:pt x="97" y="10"/>
                    </a:cubicBezTo>
                    <a:cubicBezTo>
                      <a:pt x="96" y="9"/>
                      <a:pt x="95" y="9"/>
                      <a:pt x="94" y="8"/>
                    </a:cubicBezTo>
                    <a:moveTo>
                      <a:pt x="101" y="8"/>
                    </a:moveTo>
                    <a:cubicBezTo>
                      <a:pt x="101" y="8"/>
                      <a:pt x="100" y="8"/>
                      <a:pt x="100" y="8"/>
                    </a:cubicBezTo>
                    <a:cubicBezTo>
                      <a:pt x="101" y="9"/>
                      <a:pt x="102" y="9"/>
                      <a:pt x="103" y="10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2" y="9"/>
                      <a:pt x="101" y="8"/>
                      <a:pt x="101" y="8"/>
                    </a:cubicBezTo>
                    <a:moveTo>
                      <a:pt x="102" y="6"/>
                    </a:moveTo>
                    <a:cubicBezTo>
                      <a:pt x="101" y="6"/>
                      <a:pt x="101" y="7"/>
                      <a:pt x="101" y="8"/>
                    </a:cubicBezTo>
                    <a:cubicBezTo>
                      <a:pt x="101" y="8"/>
                      <a:pt x="102" y="9"/>
                      <a:pt x="103" y="9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3" y="7"/>
                      <a:pt x="103" y="6"/>
                      <a:pt x="102" y="6"/>
                    </a:cubicBezTo>
                    <a:moveTo>
                      <a:pt x="95" y="6"/>
                    </a:moveTo>
                    <a:cubicBezTo>
                      <a:pt x="95" y="6"/>
                      <a:pt x="94" y="7"/>
                      <a:pt x="94" y="7"/>
                    </a:cubicBezTo>
                    <a:cubicBezTo>
                      <a:pt x="95" y="8"/>
                      <a:pt x="96" y="8"/>
                      <a:pt x="98" y="9"/>
                    </a:cubicBezTo>
                    <a:cubicBezTo>
                      <a:pt x="98" y="9"/>
                      <a:pt x="98" y="8"/>
                      <a:pt x="98" y="8"/>
                    </a:cubicBezTo>
                    <a:cubicBezTo>
                      <a:pt x="97" y="7"/>
                      <a:pt x="96" y="6"/>
                      <a:pt x="95" y="6"/>
                    </a:cubicBezTo>
                    <a:moveTo>
                      <a:pt x="95" y="5"/>
                    </a:moveTo>
                    <a:cubicBezTo>
                      <a:pt x="95" y="5"/>
                      <a:pt x="95" y="5"/>
                      <a:pt x="95" y="5"/>
                    </a:cubicBezTo>
                    <a:cubicBezTo>
                      <a:pt x="96" y="6"/>
                      <a:pt x="97" y="7"/>
                      <a:pt x="98" y="7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6"/>
                      <a:pt x="97" y="5"/>
                      <a:pt x="95" y="5"/>
                    </a:cubicBezTo>
                    <a:moveTo>
                      <a:pt x="103" y="3"/>
                    </a:moveTo>
                    <a:cubicBezTo>
                      <a:pt x="103" y="3"/>
                      <a:pt x="103" y="4"/>
                      <a:pt x="103" y="4"/>
                    </a:cubicBezTo>
                    <a:cubicBezTo>
                      <a:pt x="104" y="4"/>
                      <a:pt x="105" y="5"/>
                      <a:pt x="105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4"/>
                      <a:pt x="104" y="4"/>
                      <a:pt x="103" y="3"/>
                    </a:cubicBezTo>
                    <a:moveTo>
                      <a:pt x="97" y="2"/>
                    </a:moveTo>
                    <a:cubicBezTo>
                      <a:pt x="96" y="3"/>
                      <a:pt x="96" y="4"/>
                      <a:pt x="95" y="5"/>
                    </a:cubicBezTo>
                    <a:cubicBezTo>
                      <a:pt x="97" y="5"/>
                      <a:pt x="98" y="6"/>
                      <a:pt x="99" y="7"/>
                    </a:cubicBezTo>
                    <a:cubicBezTo>
                      <a:pt x="99" y="6"/>
                      <a:pt x="100" y="5"/>
                      <a:pt x="100" y="5"/>
                    </a:cubicBezTo>
                    <a:cubicBezTo>
                      <a:pt x="99" y="4"/>
                      <a:pt x="98" y="3"/>
                      <a:pt x="97" y="2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9" y="1"/>
                      <a:pt x="100" y="2"/>
                      <a:pt x="101" y="3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0" y="1"/>
                      <a:pt x="99" y="0"/>
                      <a:pt x="9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2" name="Freeform 10456"/>
              <p:cNvSpPr>
                <a:spLocks noEditPoints="1"/>
              </p:cNvSpPr>
              <p:nvPr/>
            </p:nvSpPr>
            <p:spPr bwMode="auto">
              <a:xfrm>
                <a:off x="-590" y="3318"/>
                <a:ext cx="19" cy="21"/>
              </a:xfrm>
              <a:custGeom>
                <a:avLst/>
                <a:gdLst>
                  <a:gd name="T0" fmla="*/ 3 w 8"/>
                  <a:gd name="T1" fmla="*/ 6 h 9"/>
                  <a:gd name="T2" fmla="*/ 3 w 8"/>
                  <a:gd name="T3" fmla="*/ 6 h 9"/>
                  <a:gd name="T4" fmla="*/ 3 w 8"/>
                  <a:gd name="T5" fmla="*/ 6 h 9"/>
                  <a:gd name="T6" fmla="*/ 3 w 8"/>
                  <a:gd name="T7" fmla="*/ 6 h 9"/>
                  <a:gd name="T8" fmla="*/ 1 w 8"/>
                  <a:gd name="T9" fmla="*/ 5 h 9"/>
                  <a:gd name="T10" fmla="*/ 0 w 8"/>
                  <a:gd name="T11" fmla="*/ 6 h 9"/>
                  <a:gd name="T12" fmla="*/ 4 w 8"/>
                  <a:gd name="T13" fmla="*/ 9 h 9"/>
                  <a:gd name="T14" fmla="*/ 5 w 8"/>
                  <a:gd name="T15" fmla="*/ 8 h 9"/>
                  <a:gd name="T16" fmla="*/ 3 w 8"/>
                  <a:gd name="T17" fmla="*/ 6 h 9"/>
                  <a:gd name="T18" fmla="*/ 3 w 8"/>
                  <a:gd name="T19" fmla="*/ 6 h 9"/>
                  <a:gd name="T20" fmla="*/ 1 w 8"/>
                  <a:gd name="T21" fmla="*/ 5 h 9"/>
                  <a:gd name="T22" fmla="*/ 3 w 8"/>
                  <a:gd name="T23" fmla="*/ 0 h 9"/>
                  <a:gd name="T24" fmla="*/ 3 w 8"/>
                  <a:gd name="T25" fmla="*/ 1 h 9"/>
                  <a:gd name="T26" fmla="*/ 8 w 8"/>
                  <a:gd name="T27" fmla="*/ 4 h 9"/>
                  <a:gd name="T28" fmla="*/ 8 w 8"/>
                  <a:gd name="T29" fmla="*/ 3 h 9"/>
                  <a:gd name="T30" fmla="*/ 3 w 8"/>
                  <a:gd name="T31" fmla="*/ 0 h 9"/>
                  <a:gd name="T32" fmla="*/ 3 w 8"/>
                  <a:gd name="T33" fmla="*/ 0 h 9"/>
                  <a:gd name="T34" fmla="*/ 3 w 8"/>
                  <a:gd name="T35" fmla="*/ 0 h 9"/>
                  <a:gd name="T36" fmla="*/ 8 w 8"/>
                  <a:gd name="T37" fmla="*/ 3 h 9"/>
                  <a:gd name="T38" fmla="*/ 8 w 8"/>
                  <a:gd name="T39" fmla="*/ 3 h 9"/>
                  <a:gd name="T40" fmla="*/ 3 w 8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1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3" y="8"/>
                      <a:pt x="4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1" y="5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4" y="2"/>
                      <a:pt x="6" y="3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7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3" name="Freeform 10457"/>
              <p:cNvSpPr>
                <a:spLocks/>
              </p:cNvSpPr>
              <p:nvPr/>
            </p:nvSpPr>
            <p:spPr bwMode="auto">
              <a:xfrm>
                <a:off x="-583" y="3318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4" name="Freeform 10458"/>
              <p:cNvSpPr>
                <a:spLocks noEditPoints="1"/>
              </p:cNvSpPr>
              <p:nvPr/>
            </p:nvSpPr>
            <p:spPr bwMode="auto">
              <a:xfrm>
                <a:off x="-571" y="3290"/>
                <a:ext cx="16" cy="16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4 h 7"/>
                  <a:gd name="T4" fmla="*/ 5 w 7"/>
                  <a:gd name="T5" fmla="*/ 7 h 7"/>
                  <a:gd name="T6" fmla="*/ 5 w 7"/>
                  <a:gd name="T7" fmla="*/ 7 h 7"/>
                  <a:gd name="T8" fmla="*/ 0 w 7"/>
                  <a:gd name="T9" fmla="*/ 4 h 7"/>
                  <a:gd name="T10" fmla="*/ 0 w 7"/>
                  <a:gd name="T11" fmla="*/ 3 h 7"/>
                  <a:gd name="T12" fmla="*/ 0 w 7"/>
                  <a:gd name="T13" fmla="*/ 4 h 7"/>
                  <a:gd name="T14" fmla="*/ 5 w 7"/>
                  <a:gd name="T15" fmla="*/ 7 h 7"/>
                  <a:gd name="T16" fmla="*/ 5 w 7"/>
                  <a:gd name="T17" fmla="*/ 6 h 7"/>
                  <a:gd name="T18" fmla="*/ 0 w 7"/>
                  <a:gd name="T19" fmla="*/ 3 h 7"/>
                  <a:gd name="T20" fmla="*/ 1 w 7"/>
                  <a:gd name="T21" fmla="*/ 1 h 7"/>
                  <a:gd name="T22" fmla="*/ 1 w 7"/>
                  <a:gd name="T23" fmla="*/ 1 h 7"/>
                  <a:gd name="T24" fmla="*/ 7 w 7"/>
                  <a:gd name="T25" fmla="*/ 4 h 7"/>
                  <a:gd name="T26" fmla="*/ 7 w 7"/>
                  <a:gd name="T27" fmla="*/ 4 h 7"/>
                  <a:gd name="T28" fmla="*/ 1 w 7"/>
                  <a:gd name="T29" fmla="*/ 1 h 7"/>
                  <a:gd name="T30" fmla="*/ 2 w 7"/>
                  <a:gd name="T31" fmla="*/ 0 h 7"/>
                  <a:gd name="T32" fmla="*/ 2 w 7"/>
                  <a:gd name="T33" fmla="*/ 1 h 7"/>
                  <a:gd name="T34" fmla="*/ 7 w 7"/>
                  <a:gd name="T35" fmla="*/ 4 h 7"/>
                  <a:gd name="T36" fmla="*/ 7 w 7"/>
                  <a:gd name="T37" fmla="*/ 3 h 7"/>
                  <a:gd name="T38" fmla="*/ 2 w 7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6"/>
                      <a:pt x="1" y="5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4" y="5"/>
                      <a:pt x="2" y="4"/>
                      <a:pt x="0" y="3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5" name="Freeform 10459"/>
              <p:cNvSpPr>
                <a:spLocks noEditPoints="1"/>
              </p:cNvSpPr>
              <p:nvPr/>
            </p:nvSpPr>
            <p:spPr bwMode="auto">
              <a:xfrm>
                <a:off x="-555" y="3264"/>
                <a:ext cx="17" cy="9"/>
              </a:xfrm>
              <a:custGeom>
                <a:avLst/>
                <a:gdLst>
                  <a:gd name="T0" fmla="*/ 4 w 7"/>
                  <a:gd name="T1" fmla="*/ 2 h 4"/>
                  <a:gd name="T2" fmla="*/ 4 w 7"/>
                  <a:gd name="T3" fmla="*/ 3 h 4"/>
                  <a:gd name="T4" fmla="*/ 6 w 7"/>
                  <a:gd name="T5" fmla="*/ 4 h 4"/>
                  <a:gd name="T6" fmla="*/ 7 w 7"/>
                  <a:gd name="T7" fmla="*/ 4 h 4"/>
                  <a:gd name="T8" fmla="*/ 4 w 7"/>
                  <a:gd name="T9" fmla="*/ 2 h 4"/>
                  <a:gd name="T10" fmla="*/ 1 w 7"/>
                  <a:gd name="T11" fmla="*/ 0 h 4"/>
                  <a:gd name="T12" fmla="*/ 0 w 7"/>
                  <a:gd name="T13" fmla="*/ 1 h 4"/>
                  <a:gd name="T14" fmla="*/ 4 w 7"/>
                  <a:gd name="T15" fmla="*/ 3 h 4"/>
                  <a:gd name="T16" fmla="*/ 4 w 7"/>
                  <a:gd name="T17" fmla="*/ 2 h 4"/>
                  <a:gd name="T18" fmla="*/ 1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4" y="2"/>
                    </a:move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5" y="3"/>
                      <a:pt x="4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6" name="Freeform 10460"/>
              <p:cNvSpPr>
                <a:spLocks noEditPoints="1"/>
              </p:cNvSpPr>
              <p:nvPr/>
            </p:nvSpPr>
            <p:spPr bwMode="auto">
              <a:xfrm>
                <a:off x="-555" y="3268"/>
                <a:ext cx="14" cy="10"/>
              </a:xfrm>
              <a:custGeom>
                <a:avLst/>
                <a:gdLst>
                  <a:gd name="T0" fmla="*/ 3 w 6"/>
                  <a:gd name="T1" fmla="*/ 2 h 4"/>
                  <a:gd name="T2" fmla="*/ 3 w 6"/>
                  <a:gd name="T3" fmla="*/ 2 h 4"/>
                  <a:gd name="T4" fmla="*/ 5 w 6"/>
                  <a:gd name="T5" fmla="*/ 4 h 4"/>
                  <a:gd name="T6" fmla="*/ 6 w 6"/>
                  <a:gd name="T7" fmla="*/ 4 h 4"/>
                  <a:gd name="T8" fmla="*/ 3 w 6"/>
                  <a:gd name="T9" fmla="*/ 2 h 4"/>
                  <a:gd name="T10" fmla="*/ 0 w 6"/>
                  <a:gd name="T11" fmla="*/ 0 h 4"/>
                  <a:gd name="T12" fmla="*/ 0 w 6"/>
                  <a:gd name="T13" fmla="*/ 0 h 4"/>
                  <a:gd name="T14" fmla="*/ 3 w 6"/>
                  <a:gd name="T15" fmla="*/ 2 h 4"/>
                  <a:gd name="T16" fmla="*/ 3 w 6"/>
                  <a:gd name="T17" fmla="*/ 2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4" y="3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7" name="Freeform 10461"/>
              <p:cNvSpPr>
                <a:spLocks noEditPoints="1"/>
              </p:cNvSpPr>
              <p:nvPr/>
            </p:nvSpPr>
            <p:spPr bwMode="auto">
              <a:xfrm>
                <a:off x="-557" y="3259"/>
                <a:ext cx="21" cy="21"/>
              </a:xfrm>
              <a:custGeom>
                <a:avLst/>
                <a:gdLst>
                  <a:gd name="T0" fmla="*/ 4 w 9"/>
                  <a:gd name="T1" fmla="*/ 7 h 9"/>
                  <a:gd name="T2" fmla="*/ 4 w 9"/>
                  <a:gd name="T3" fmla="*/ 7 h 9"/>
                  <a:gd name="T4" fmla="*/ 6 w 9"/>
                  <a:gd name="T5" fmla="*/ 9 h 9"/>
                  <a:gd name="T6" fmla="*/ 6 w 9"/>
                  <a:gd name="T7" fmla="*/ 9 h 9"/>
                  <a:gd name="T8" fmla="*/ 4 w 9"/>
                  <a:gd name="T9" fmla="*/ 7 h 9"/>
                  <a:gd name="T10" fmla="*/ 0 w 9"/>
                  <a:gd name="T11" fmla="*/ 5 h 9"/>
                  <a:gd name="T12" fmla="*/ 0 w 9"/>
                  <a:gd name="T13" fmla="*/ 5 h 9"/>
                  <a:gd name="T14" fmla="*/ 4 w 9"/>
                  <a:gd name="T15" fmla="*/ 7 h 9"/>
                  <a:gd name="T16" fmla="*/ 4 w 9"/>
                  <a:gd name="T17" fmla="*/ 7 h 9"/>
                  <a:gd name="T18" fmla="*/ 0 w 9"/>
                  <a:gd name="T19" fmla="*/ 5 h 9"/>
                  <a:gd name="T20" fmla="*/ 7 w 9"/>
                  <a:gd name="T21" fmla="*/ 2 h 9"/>
                  <a:gd name="T22" fmla="*/ 6 w 9"/>
                  <a:gd name="T23" fmla="*/ 3 h 9"/>
                  <a:gd name="T24" fmla="*/ 9 w 9"/>
                  <a:gd name="T25" fmla="*/ 5 h 9"/>
                  <a:gd name="T26" fmla="*/ 9 w 9"/>
                  <a:gd name="T27" fmla="*/ 4 h 9"/>
                  <a:gd name="T28" fmla="*/ 7 w 9"/>
                  <a:gd name="T29" fmla="*/ 2 h 9"/>
                  <a:gd name="T30" fmla="*/ 3 w 9"/>
                  <a:gd name="T31" fmla="*/ 0 h 9"/>
                  <a:gd name="T32" fmla="*/ 3 w 9"/>
                  <a:gd name="T33" fmla="*/ 1 h 9"/>
                  <a:gd name="T34" fmla="*/ 6 w 9"/>
                  <a:gd name="T35" fmla="*/ 3 h 9"/>
                  <a:gd name="T36" fmla="*/ 6 w 9"/>
                  <a:gd name="T37" fmla="*/ 2 h 9"/>
                  <a:gd name="T38" fmla="*/ 3 w 9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9"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4" y="8"/>
                      <a:pt x="4" y="7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6"/>
                      <a:pt x="1" y="6"/>
                      <a:pt x="0" y="5"/>
                    </a:cubicBezTo>
                    <a:moveTo>
                      <a:pt x="7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8" y="4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7" y="3"/>
                      <a:pt x="7" y="2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8" name="Freeform 10462"/>
              <p:cNvSpPr>
                <a:spLocks noEditPoints="1"/>
              </p:cNvSpPr>
              <p:nvPr/>
            </p:nvSpPr>
            <p:spPr bwMode="auto">
              <a:xfrm>
                <a:off x="-550" y="3259"/>
                <a:ext cx="14" cy="7"/>
              </a:xfrm>
              <a:custGeom>
                <a:avLst/>
                <a:gdLst>
                  <a:gd name="T0" fmla="*/ 9 w 14"/>
                  <a:gd name="T1" fmla="*/ 5 h 7"/>
                  <a:gd name="T2" fmla="*/ 9 w 14"/>
                  <a:gd name="T3" fmla="*/ 5 h 7"/>
                  <a:gd name="T4" fmla="*/ 14 w 14"/>
                  <a:gd name="T5" fmla="*/ 7 h 7"/>
                  <a:gd name="T6" fmla="*/ 14 w 14"/>
                  <a:gd name="T7" fmla="*/ 7 h 7"/>
                  <a:gd name="T8" fmla="*/ 9 w 14"/>
                  <a:gd name="T9" fmla="*/ 5 h 7"/>
                  <a:gd name="T10" fmla="*/ 0 w 14"/>
                  <a:gd name="T11" fmla="*/ 0 h 7"/>
                  <a:gd name="T12" fmla="*/ 0 w 14"/>
                  <a:gd name="T13" fmla="*/ 0 h 7"/>
                  <a:gd name="T14" fmla="*/ 7 w 14"/>
                  <a:gd name="T15" fmla="*/ 5 h 7"/>
                  <a:gd name="T16" fmla="*/ 7 w 14"/>
                  <a:gd name="T17" fmla="*/ 5 h 7"/>
                  <a:gd name="T18" fmla="*/ 0 w 1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7">
                    <a:moveTo>
                      <a:pt x="9" y="5"/>
                    </a:moveTo>
                    <a:lnTo>
                      <a:pt x="9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5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9" name="Freeform 10463"/>
              <p:cNvSpPr>
                <a:spLocks noEditPoints="1"/>
              </p:cNvSpPr>
              <p:nvPr/>
            </p:nvSpPr>
            <p:spPr bwMode="auto">
              <a:xfrm>
                <a:off x="-550" y="3259"/>
                <a:ext cx="14" cy="7"/>
              </a:xfrm>
              <a:custGeom>
                <a:avLst/>
                <a:gdLst>
                  <a:gd name="T0" fmla="*/ 9 w 14"/>
                  <a:gd name="T1" fmla="*/ 5 h 7"/>
                  <a:gd name="T2" fmla="*/ 9 w 14"/>
                  <a:gd name="T3" fmla="*/ 5 h 7"/>
                  <a:gd name="T4" fmla="*/ 14 w 14"/>
                  <a:gd name="T5" fmla="*/ 7 h 7"/>
                  <a:gd name="T6" fmla="*/ 14 w 14"/>
                  <a:gd name="T7" fmla="*/ 7 h 7"/>
                  <a:gd name="T8" fmla="*/ 9 w 14"/>
                  <a:gd name="T9" fmla="*/ 5 h 7"/>
                  <a:gd name="T10" fmla="*/ 0 w 14"/>
                  <a:gd name="T11" fmla="*/ 0 h 7"/>
                  <a:gd name="T12" fmla="*/ 0 w 14"/>
                  <a:gd name="T13" fmla="*/ 0 h 7"/>
                  <a:gd name="T14" fmla="*/ 7 w 14"/>
                  <a:gd name="T15" fmla="*/ 5 h 7"/>
                  <a:gd name="T16" fmla="*/ 7 w 14"/>
                  <a:gd name="T17" fmla="*/ 5 h 7"/>
                  <a:gd name="T18" fmla="*/ 0 w 1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7">
                    <a:moveTo>
                      <a:pt x="9" y="5"/>
                    </a:moveTo>
                    <a:lnTo>
                      <a:pt x="9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5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0" name="Freeform 10464"/>
              <p:cNvSpPr>
                <a:spLocks noEditPoints="1"/>
              </p:cNvSpPr>
              <p:nvPr/>
            </p:nvSpPr>
            <p:spPr bwMode="auto">
              <a:xfrm>
                <a:off x="-536" y="3233"/>
                <a:ext cx="17" cy="9"/>
              </a:xfrm>
              <a:custGeom>
                <a:avLst/>
                <a:gdLst>
                  <a:gd name="T0" fmla="*/ 4 w 7"/>
                  <a:gd name="T1" fmla="*/ 2 h 4"/>
                  <a:gd name="T2" fmla="*/ 4 w 7"/>
                  <a:gd name="T3" fmla="*/ 2 h 4"/>
                  <a:gd name="T4" fmla="*/ 7 w 7"/>
                  <a:gd name="T5" fmla="*/ 4 h 4"/>
                  <a:gd name="T6" fmla="*/ 7 w 7"/>
                  <a:gd name="T7" fmla="*/ 4 h 4"/>
                  <a:gd name="T8" fmla="*/ 4 w 7"/>
                  <a:gd name="T9" fmla="*/ 2 h 4"/>
                  <a:gd name="T10" fmla="*/ 0 w 7"/>
                  <a:gd name="T11" fmla="*/ 0 h 4"/>
                  <a:gd name="T12" fmla="*/ 0 w 7"/>
                  <a:gd name="T13" fmla="*/ 0 h 4"/>
                  <a:gd name="T14" fmla="*/ 3 w 7"/>
                  <a:gd name="T15" fmla="*/ 2 h 4"/>
                  <a:gd name="T16" fmla="*/ 3 w 7"/>
                  <a:gd name="T17" fmla="*/ 2 h 4"/>
                  <a:gd name="T18" fmla="*/ 0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5" y="3"/>
                      <a:pt x="4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1" name="Freeform 10465"/>
              <p:cNvSpPr>
                <a:spLocks noEditPoints="1"/>
              </p:cNvSpPr>
              <p:nvPr/>
            </p:nvSpPr>
            <p:spPr bwMode="auto">
              <a:xfrm>
                <a:off x="-529" y="3209"/>
                <a:ext cx="24" cy="19"/>
              </a:xfrm>
              <a:custGeom>
                <a:avLst/>
                <a:gdLst>
                  <a:gd name="T0" fmla="*/ 5 w 10"/>
                  <a:gd name="T1" fmla="*/ 6 h 8"/>
                  <a:gd name="T2" fmla="*/ 5 w 10"/>
                  <a:gd name="T3" fmla="*/ 7 h 8"/>
                  <a:gd name="T4" fmla="*/ 7 w 10"/>
                  <a:gd name="T5" fmla="*/ 8 h 8"/>
                  <a:gd name="T6" fmla="*/ 8 w 10"/>
                  <a:gd name="T7" fmla="*/ 7 h 8"/>
                  <a:gd name="T8" fmla="*/ 5 w 10"/>
                  <a:gd name="T9" fmla="*/ 6 h 8"/>
                  <a:gd name="T10" fmla="*/ 7 w 10"/>
                  <a:gd name="T11" fmla="*/ 3 h 8"/>
                  <a:gd name="T12" fmla="*/ 7 w 10"/>
                  <a:gd name="T13" fmla="*/ 4 h 8"/>
                  <a:gd name="T14" fmla="*/ 9 w 10"/>
                  <a:gd name="T15" fmla="*/ 5 h 8"/>
                  <a:gd name="T16" fmla="*/ 10 w 10"/>
                  <a:gd name="T17" fmla="*/ 4 h 8"/>
                  <a:gd name="T18" fmla="*/ 7 w 10"/>
                  <a:gd name="T19" fmla="*/ 3 h 8"/>
                  <a:gd name="T20" fmla="*/ 1 w 10"/>
                  <a:gd name="T21" fmla="*/ 3 h 8"/>
                  <a:gd name="T22" fmla="*/ 0 w 10"/>
                  <a:gd name="T23" fmla="*/ 4 h 8"/>
                  <a:gd name="T24" fmla="*/ 4 w 10"/>
                  <a:gd name="T25" fmla="*/ 6 h 8"/>
                  <a:gd name="T26" fmla="*/ 4 w 10"/>
                  <a:gd name="T27" fmla="*/ 5 h 8"/>
                  <a:gd name="T28" fmla="*/ 3 w 10"/>
                  <a:gd name="T29" fmla="*/ 4 h 8"/>
                  <a:gd name="T30" fmla="*/ 1 w 10"/>
                  <a:gd name="T31" fmla="*/ 3 h 8"/>
                  <a:gd name="T32" fmla="*/ 2 w 10"/>
                  <a:gd name="T33" fmla="*/ 0 h 8"/>
                  <a:gd name="T34" fmla="*/ 2 w 10"/>
                  <a:gd name="T35" fmla="*/ 1 h 8"/>
                  <a:gd name="T36" fmla="*/ 5 w 10"/>
                  <a:gd name="T37" fmla="*/ 3 h 8"/>
                  <a:gd name="T38" fmla="*/ 6 w 10"/>
                  <a:gd name="T39" fmla="*/ 2 h 8"/>
                  <a:gd name="T40" fmla="*/ 2 w 10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8">
                    <a:moveTo>
                      <a:pt x="5" y="6"/>
                    </a:moveTo>
                    <a:cubicBezTo>
                      <a:pt x="5" y="6"/>
                      <a:pt x="5" y="6"/>
                      <a:pt x="5" y="7"/>
                    </a:cubicBezTo>
                    <a:cubicBezTo>
                      <a:pt x="6" y="7"/>
                      <a:pt x="6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6" y="6"/>
                      <a:pt x="5" y="6"/>
                    </a:cubicBezTo>
                    <a:moveTo>
                      <a:pt x="7" y="3"/>
                    </a:move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4"/>
                      <a:pt x="7" y="3"/>
                    </a:cubicBezTo>
                    <a:moveTo>
                      <a:pt x="1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2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3"/>
                      <a:pt x="5" y="2"/>
                      <a:pt x="6" y="2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2" name="Freeform 10466"/>
              <p:cNvSpPr>
                <a:spLocks noEditPoints="1"/>
              </p:cNvSpPr>
              <p:nvPr/>
            </p:nvSpPr>
            <p:spPr bwMode="auto">
              <a:xfrm>
                <a:off x="-534" y="3228"/>
                <a:ext cx="17" cy="10"/>
              </a:xfrm>
              <a:custGeom>
                <a:avLst/>
                <a:gdLst>
                  <a:gd name="T0" fmla="*/ 6 w 7"/>
                  <a:gd name="T1" fmla="*/ 3 h 4"/>
                  <a:gd name="T2" fmla="*/ 7 w 7"/>
                  <a:gd name="T3" fmla="*/ 4 h 4"/>
                  <a:gd name="T4" fmla="*/ 7 w 7"/>
                  <a:gd name="T5" fmla="*/ 4 h 4"/>
                  <a:gd name="T6" fmla="*/ 6 w 7"/>
                  <a:gd name="T7" fmla="*/ 3 h 4"/>
                  <a:gd name="T8" fmla="*/ 5 w 7"/>
                  <a:gd name="T9" fmla="*/ 2 h 4"/>
                  <a:gd name="T10" fmla="*/ 5 w 7"/>
                  <a:gd name="T11" fmla="*/ 2 h 4"/>
                  <a:gd name="T12" fmla="*/ 6 w 7"/>
                  <a:gd name="T13" fmla="*/ 3 h 4"/>
                  <a:gd name="T14" fmla="*/ 5 w 7"/>
                  <a:gd name="T15" fmla="*/ 2 h 4"/>
                  <a:gd name="T16" fmla="*/ 0 w 7"/>
                  <a:gd name="T17" fmla="*/ 0 h 4"/>
                  <a:gd name="T18" fmla="*/ 0 w 7"/>
                  <a:gd name="T19" fmla="*/ 0 h 4"/>
                  <a:gd name="T20" fmla="*/ 4 w 7"/>
                  <a:gd name="T21" fmla="*/ 2 h 4"/>
                  <a:gd name="T22" fmla="*/ 4 w 7"/>
                  <a:gd name="T23" fmla="*/ 2 h 4"/>
                  <a:gd name="T24" fmla="*/ 0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6" y="3"/>
                    </a:moveTo>
                    <a:cubicBezTo>
                      <a:pt x="6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3" name="Freeform 10467"/>
              <p:cNvSpPr>
                <a:spLocks noEditPoints="1"/>
              </p:cNvSpPr>
              <p:nvPr/>
            </p:nvSpPr>
            <p:spPr bwMode="auto">
              <a:xfrm>
                <a:off x="-531" y="3193"/>
                <a:ext cx="33" cy="40"/>
              </a:xfrm>
              <a:custGeom>
                <a:avLst/>
                <a:gdLst>
                  <a:gd name="T0" fmla="*/ 5 w 14"/>
                  <a:gd name="T1" fmla="*/ 15 h 17"/>
                  <a:gd name="T2" fmla="*/ 5 w 14"/>
                  <a:gd name="T3" fmla="*/ 15 h 17"/>
                  <a:gd name="T4" fmla="*/ 7 w 14"/>
                  <a:gd name="T5" fmla="*/ 17 h 17"/>
                  <a:gd name="T6" fmla="*/ 7 w 14"/>
                  <a:gd name="T7" fmla="*/ 17 h 17"/>
                  <a:gd name="T8" fmla="*/ 5 w 14"/>
                  <a:gd name="T9" fmla="*/ 15 h 17"/>
                  <a:gd name="T10" fmla="*/ 0 w 14"/>
                  <a:gd name="T11" fmla="*/ 12 h 17"/>
                  <a:gd name="T12" fmla="*/ 0 w 14"/>
                  <a:gd name="T13" fmla="*/ 13 h 17"/>
                  <a:gd name="T14" fmla="*/ 4 w 14"/>
                  <a:gd name="T15" fmla="*/ 15 h 17"/>
                  <a:gd name="T16" fmla="*/ 4 w 14"/>
                  <a:gd name="T17" fmla="*/ 14 h 17"/>
                  <a:gd name="T18" fmla="*/ 0 w 14"/>
                  <a:gd name="T19" fmla="*/ 12 h 17"/>
                  <a:gd name="T20" fmla="*/ 9 w 14"/>
                  <a:gd name="T21" fmla="*/ 8 h 17"/>
                  <a:gd name="T22" fmla="*/ 9 w 14"/>
                  <a:gd name="T23" fmla="*/ 9 h 17"/>
                  <a:gd name="T24" fmla="*/ 11 w 14"/>
                  <a:gd name="T25" fmla="*/ 10 h 17"/>
                  <a:gd name="T26" fmla="*/ 12 w 14"/>
                  <a:gd name="T27" fmla="*/ 10 h 17"/>
                  <a:gd name="T28" fmla="*/ 9 w 14"/>
                  <a:gd name="T29" fmla="*/ 8 h 17"/>
                  <a:gd name="T30" fmla="*/ 10 w 14"/>
                  <a:gd name="T31" fmla="*/ 8 h 17"/>
                  <a:gd name="T32" fmla="*/ 10 w 14"/>
                  <a:gd name="T33" fmla="*/ 8 h 17"/>
                  <a:gd name="T34" fmla="*/ 12 w 14"/>
                  <a:gd name="T35" fmla="*/ 9 h 17"/>
                  <a:gd name="T36" fmla="*/ 12 w 14"/>
                  <a:gd name="T37" fmla="*/ 9 h 17"/>
                  <a:gd name="T38" fmla="*/ 10 w 14"/>
                  <a:gd name="T39" fmla="*/ 8 h 17"/>
                  <a:gd name="T40" fmla="*/ 4 w 14"/>
                  <a:gd name="T41" fmla="*/ 5 h 17"/>
                  <a:gd name="T42" fmla="*/ 4 w 14"/>
                  <a:gd name="T43" fmla="*/ 6 h 17"/>
                  <a:gd name="T44" fmla="*/ 7 w 14"/>
                  <a:gd name="T45" fmla="*/ 8 h 17"/>
                  <a:gd name="T46" fmla="*/ 7 w 14"/>
                  <a:gd name="T47" fmla="*/ 7 h 17"/>
                  <a:gd name="T48" fmla="*/ 4 w 14"/>
                  <a:gd name="T49" fmla="*/ 5 h 17"/>
                  <a:gd name="T50" fmla="*/ 4 w 14"/>
                  <a:gd name="T51" fmla="*/ 5 h 17"/>
                  <a:gd name="T52" fmla="*/ 4 w 14"/>
                  <a:gd name="T53" fmla="*/ 5 h 17"/>
                  <a:gd name="T54" fmla="*/ 8 w 14"/>
                  <a:gd name="T55" fmla="*/ 7 h 17"/>
                  <a:gd name="T56" fmla="*/ 8 w 14"/>
                  <a:gd name="T57" fmla="*/ 7 h 17"/>
                  <a:gd name="T58" fmla="*/ 4 w 14"/>
                  <a:gd name="T59" fmla="*/ 5 h 17"/>
                  <a:gd name="T60" fmla="*/ 12 w 14"/>
                  <a:gd name="T61" fmla="*/ 4 h 17"/>
                  <a:gd name="T62" fmla="*/ 11 w 14"/>
                  <a:gd name="T63" fmla="*/ 6 h 17"/>
                  <a:gd name="T64" fmla="*/ 13 w 14"/>
                  <a:gd name="T65" fmla="*/ 7 h 17"/>
                  <a:gd name="T66" fmla="*/ 14 w 14"/>
                  <a:gd name="T67" fmla="*/ 5 h 17"/>
                  <a:gd name="T68" fmla="*/ 12 w 14"/>
                  <a:gd name="T69" fmla="*/ 4 h 17"/>
                  <a:gd name="T70" fmla="*/ 7 w 14"/>
                  <a:gd name="T71" fmla="*/ 0 h 17"/>
                  <a:gd name="T72" fmla="*/ 6 w 14"/>
                  <a:gd name="T73" fmla="*/ 2 h 17"/>
                  <a:gd name="T74" fmla="*/ 9 w 14"/>
                  <a:gd name="T75" fmla="*/ 5 h 17"/>
                  <a:gd name="T76" fmla="*/ 10 w 14"/>
                  <a:gd name="T77" fmla="*/ 3 h 17"/>
                  <a:gd name="T78" fmla="*/ 10 w 14"/>
                  <a:gd name="T79" fmla="*/ 3 h 17"/>
                  <a:gd name="T80" fmla="*/ 7 w 14"/>
                  <a:gd name="T8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7">
                    <a:moveTo>
                      <a:pt x="5" y="15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6" y="16"/>
                      <a:pt x="5" y="15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2" y="13"/>
                      <a:pt x="0" y="12"/>
                    </a:cubicBezTo>
                    <a:moveTo>
                      <a:pt x="9" y="8"/>
                    </a:moveTo>
                    <a:cubicBezTo>
                      <a:pt x="9" y="8"/>
                      <a:pt x="9" y="9"/>
                      <a:pt x="9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0" y="9"/>
                      <a:pt x="9" y="8"/>
                    </a:cubicBezTo>
                    <a:moveTo>
                      <a:pt x="10" y="8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8"/>
                      <a:pt x="10" y="8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6"/>
                    </a:cubicBezTo>
                    <a:cubicBezTo>
                      <a:pt x="5" y="6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6"/>
                      <a:pt x="4" y="5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6" y="5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6" y="5"/>
                      <a:pt x="4" y="5"/>
                    </a:cubicBezTo>
                    <a:moveTo>
                      <a:pt x="12" y="4"/>
                    </a:moveTo>
                    <a:cubicBezTo>
                      <a:pt x="12" y="5"/>
                      <a:pt x="11" y="5"/>
                      <a:pt x="11" y="6"/>
                    </a:cubicBezTo>
                    <a:cubicBezTo>
                      <a:pt x="12" y="6"/>
                      <a:pt x="12" y="7"/>
                      <a:pt x="13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4"/>
                      <a:pt x="12" y="4"/>
                    </a:cubicBezTo>
                    <a:moveTo>
                      <a:pt x="7" y="0"/>
                    </a:moveTo>
                    <a:cubicBezTo>
                      <a:pt x="6" y="1"/>
                      <a:pt x="6" y="2"/>
                      <a:pt x="6" y="2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8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4" name="Freeform 10468"/>
              <p:cNvSpPr>
                <a:spLocks noEditPoints="1"/>
              </p:cNvSpPr>
              <p:nvPr/>
            </p:nvSpPr>
            <p:spPr bwMode="auto">
              <a:xfrm>
                <a:off x="-534" y="3224"/>
                <a:ext cx="19" cy="11"/>
              </a:xfrm>
              <a:custGeom>
                <a:avLst/>
                <a:gdLst>
                  <a:gd name="T0" fmla="*/ 5 w 8"/>
                  <a:gd name="T1" fmla="*/ 3 h 5"/>
                  <a:gd name="T2" fmla="*/ 5 w 8"/>
                  <a:gd name="T3" fmla="*/ 4 h 5"/>
                  <a:gd name="T4" fmla="*/ 7 w 8"/>
                  <a:gd name="T5" fmla="*/ 5 h 5"/>
                  <a:gd name="T6" fmla="*/ 8 w 8"/>
                  <a:gd name="T7" fmla="*/ 5 h 5"/>
                  <a:gd name="T8" fmla="*/ 5 w 8"/>
                  <a:gd name="T9" fmla="*/ 3 h 5"/>
                  <a:gd name="T10" fmla="*/ 1 w 8"/>
                  <a:gd name="T11" fmla="*/ 0 h 5"/>
                  <a:gd name="T12" fmla="*/ 0 w 8"/>
                  <a:gd name="T13" fmla="*/ 1 h 5"/>
                  <a:gd name="T14" fmla="*/ 4 w 8"/>
                  <a:gd name="T15" fmla="*/ 3 h 5"/>
                  <a:gd name="T16" fmla="*/ 4 w 8"/>
                  <a:gd name="T17" fmla="*/ 2 h 5"/>
                  <a:gd name="T18" fmla="*/ 1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5" name="Freeform 10469"/>
              <p:cNvSpPr>
                <a:spLocks/>
              </p:cNvSpPr>
              <p:nvPr/>
            </p:nvSpPr>
            <p:spPr bwMode="auto">
              <a:xfrm>
                <a:off x="-730" y="3564"/>
                <a:ext cx="15" cy="9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4 h 4"/>
                  <a:gd name="T4" fmla="*/ 6 w 6"/>
                  <a:gd name="T5" fmla="*/ 3 h 4"/>
                  <a:gd name="T6" fmla="*/ 0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3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6" name="Freeform 10470"/>
              <p:cNvSpPr>
                <a:spLocks/>
              </p:cNvSpPr>
              <p:nvPr/>
            </p:nvSpPr>
            <p:spPr bwMode="auto">
              <a:xfrm>
                <a:off x="-699" y="3514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2 w 5"/>
                  <a:gd name="T5" fmla="*/ 2 h 3"/>
                  <a:gd name="T6" fmla="*/ 2 w 5"/>
                  <a:gd name="T7" fmla="*/ 2 h 3"/>
                  <a:gd name="T8" fmla="*/ 5 w 5"/>
                  <a:gd name="T9" fmla="*/ 3 h 3"/>
                  <a:gd name="T10" fmla="*/ 5 w 5"/>
                  <a:gd name="T11" fmla="*/ 3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7" name="Freeform 10471"/>
              <p:cNvSpPr>
                <a:spLocks noEditPoints="1"/>
              </p:cNvSpPr>
              <p:nvPr/>
            </p:nvSpPr>
            <p:spPr bwMode="auto">
              <a:xfrm>
                <a:off x="-739" y="3273"/>
                <a:ext cx="196" cy="312"/>
              </a:xfrm>
              <a:custGeom>
                <a:avLst/>
                <a:gdLst>
                  <a:gd name="T0" fmla="*/ 6 w 83"/>
                  <a:gd name="T1" fmla="*/ 132 h 132"/>
                  <a:gd name="T2" fmla="*/ 2 w 83"/>
                  <a:gd name="T3" fmla="*/ 126 h 132"/>
                  <a:gd name="T4" fmla="*/ 3 w 83"/>
                  <a:gd name="T5" fmla="*/ 130 h 132"/>
                  <a:gd name="T6" fmla="*/ 8 w 83"/>
                  <a:gd name="T7" fmla="*/ 117 h 132"/>
                  <a:gd name="T8" fmla="*/ 14 w 83"/>
                  <a:gd name="T9" fmla="*/ 120 h 132"/>
                  <a:gd name="T10" fmla="*/ 10 w 83"/>
                  <a:gd name="T11" fmla="*/ 113 h 132"/>
                  <a:gd name="T12" fmla="*/ 16 w 83"/>
                  <a:gd name="T13" fmla="*/ 116 h 132"/>
                  <a:gd name="T14" fmla="*/ 11 w 83"/>
                  <a:gd name="T15" fmla="*/ 112 h 132"/>
                  <a:gd name="T16" fmla="*/ 14 w 83"/>
                  <a:gd name="T17" fmla="*/ 112 h 132"/>
                  <a:gd name="T18" fmla="*/ 13 w 83"/>
                  <a:gd name="T19" fmla="*/ 109 h 132"/>
                  <a:gd name="T20" fmla="*/ 18 w 83"/>
                  <a:gd name="T21" fmla="*/ 112 h 132"/>
                  <a:gd name="T22" fmla="*/ 14 w 83"/>
                  <a:gd name="T23" fmla="*/ 108 h 132"/>
                  <a:gd name="T24" fmla="*/ 15 w 83"/>
                  <a:gd name="T25" fmla="*/ 106 h 132"/>
                  <a:gd name="T26" fmla="*/ 20 w 83"/>
                  <a:gd name="T27" fmla="*/ 109 h 132"/>
                  <a:gd name="T28" fmla="*/ 16 w 83"/>
                  <a:gd name="T29" fmla="*/ 104 h 132"/>
                  <a:gd name="T30" fmla="*/ 21 w 83"/>
                  <a:gd name="T31" fmla="*/ 107 h 132"/>
                  <a:gd name="T32" fmla="*/ 19 w 83"/>
                  <a:gd name="T33" fmla="*/ 104 h 132"/>
                  <a:gd name="T34" fmla="*/ 17 w 83"/>
                  <a:gd name="T35" fmla="*/ 102 h 132"/>
                  <a:gd name="T36" fmla="*/ 18 w 83"/>
                  <a:gd name="T37" fmla="*/ 102 h 132"/>
                  <a:gd name="T38" fmla="*/ 23 w 83"/>
                  <a:gd name="T39" fmla="*/ 103 h 132"/>
                  <a:gd name="T40" fmla="*/ 26 w 83"/>
                  <a:gd name="T41" fmla="*/ 88 h 132"/>
                  <a:gd name="T42" fmla="*/ 30 w 83"/>
                  <a:gd name="T43" fmla="*/ 91 h 132"/>
                  <a:gd name="T44" fmla="*/ 32 w 83"/>
                  <a:gd name="T45" fmla="*/ 78 h 132"/>
                  <a:gd name="T46" fmla="*/ 32 w 83"/>
                  <a:gd name="T47" fmla="*/ 89 h 132"/>
                  <a:gd name="T48" fmla="*/ 38 w 83"/>
                  <a:gd name="T49" fmla="*/ 77 h 132"/>
                  <a:gd name="T50" fmla="*/ 42 w 83"/>
                  <a:gd name="T51" fmla="*/ 62 h 132"/>
                  <a:gd name="T52" fmla="*/ 42 w 83"/>
                  <a:gd name="T53" fmla="*/ 70 h 132"/>
                  <a:gd name="T54" fmla="*/ 45 w 83"/>
                  <a:gd name="T55" fmla="*/ 58 h 132"/>
                  <a:gd name="T56" fmla="*/ 48 w 83"/>
                  <a:gd name="T57" fmla="*/ 59 h 132"/>
                  <a:gd name="T58" fmla="*/ 48 w 83"/>
                  <a:gd name="T59" fmla="*/ 52 h 132"/>
                  <a:gd name="T60" fmla="*/ 50 w 83"/>
                  <a:gd name="T61" fmla="*/ 55 h 132"/>
                  <a:gd name="T62" fmla="*/ 51 w 83"/>
                  <a:gd name="T63" fmla="*/ 46 h 132"/>
                  <a:gd name="T64" fmla="*/ 55 w 83"/>
                  <a:gd name="T65" fmla="*/ 48 h 132"/>
                  <a:gd name="T66" fmla="*/ 52 w 83"/>
                  <a:gd name="T67" fmla="*/ 44 h 132"/>
                  <a:gd name="T68" fmla="*/ 52 w 83"/>
                  <a:gd name="T69" fmla="*/ 44 h 132"/>
                  <a:gd name="T70" fmla="*/ 56 w 83"/>
                  <a:gd name="T71" fmla="*/ 46 h 132"/>
                  <a:gd name="T72" fmla="*/ 55 w 83"/>
                  <a:gd name="T73" fmla="*/ 38 h 132"/>
                  <a:gd name="T74" fmla="*/ 59 w 83"/>
                  <a:gd name="T75" fmla="*/ 42 h 132"/>
                  <a:gd name="T76" fmla="*/ 58 w 83"/>
                  <a:gd name="T77" fmla="*/ 34 h 132"/>
                  <a:gd name="T78" fmla="*/ 62 w 83"/>
                  <a:gd name="T79" fmla="*/ 37 h 132"/>
                  <a:gd name="T80" fmla="*/ 58 w 83"/>
                  <a:gd name="T81" fmla="*/ 34 h 132"/>
                  <a:gd name="T82" fmla="*/ 58 w 83"/>
                  <a:gd name="T83" fmla="*/ 34 h 132"/>
                  <a:gd name="T84" fmla="*/ 63 w 83"/>
                  <a:gd name="T85" fmla="*/ 34 h 132"/>
                  <a:gd name="T86" fmla="*/ 60 w 83"/>
                  <a:gd name="T87" fmla="*/ 29 h 132"/>
                  <a:gd name="T88" fmla="*/ 65 w 83"/>
                  <a:gd name="T89" fmla="*/ 32 h 132"/>
                  <a:gd name="T90" fmla="*/ 62 w 83"/>
                  <a:gd name="T91" fmla="*/ 27 h 132"/>
                  <a:gd name="T92" fmla="*/ 66 w 83"/>
                  <a:gd name="T93" fmla="*/ 29 h 132"/>
                  <a:gd name="T94" fmla="*/ 68 w 83"/>
                  <a:gd name="T95" fmla="*/ 17 h 132"/>
                  <a:gd name="T96" fmla="*/ 73 w 83"/>
                  <a:gd name="T97" fmla="*/ 19 h 132"/>
                  <a:gd name="T98" fmla="*/ 69 w 83"/>
                  <a:gd name="T99" fmla="*/ 15 h 132"/>
                  <a:gd name="T100" fmla="*/ 69 w 83"/>
                  <a:gd name="T101" fmla="*/ 15 h 132"/>
                  <a:gd name="T102" fmla="*/ 75 w 83"/>
                  <a:gd name="T103" fmla="*/ 16 h 132"/>
                  <a:gd name="T104" fmla="*/ 74 w 83"/>
                  <a:gd name="T105" fmla="*/ 5 h 132"/>
                  <a:gd name="T106" fmla="*/ 75 w 83"/>
                  <a:gd name="T107" fmla="*/ 3 h 132"/>
                  <a:gd name="T108" fmla="*/ 82 w 83"/>
                  <a:gd name="T109" fmla="*/ 4 h 132"/>
                  <a:gd name="T110" fmla="*/ 77 w 83"/>
                  <a:gd name="T111" fmla="*/ 0 h 132"/>
                  <a:gd name="T112" fmla="*/ 80 w 83"/>
                  <a:gd name="T113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3" h="132">
                    <a:moveTo>
                      <a:pt x="5" y="128"/>
                    </a:moveTo>
                    <a:cubicBezTo>
                      <a:pt x="4" y="129"/>
                      <a:pt x="4" y="130"/>
                      <a:pt x="3" y="130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7" y="129"/>
                      <a:pt x="6" y="128"/>
                      <a:pt x="5" y="128"/>
                    </a:cubicBezTo>
                    <a:moveTo>
                      <a:pt x="2" y="126"/>
                    </a:moveTo>
                    <a:cubicBezTo>
                      <a:pt x="0" y="129"/>
                      <a:pt x="0" y="129"/>
                      <a:pt x="0" y="129"/>
                    </a:cubicBezTo>
                    <a:cubicBezTo>
                      <a:pt x="1" y="129"/>
                      <a:pt x="2" y="130"/>
                      <a:pt x="2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4" y="129"/>
                      <a:pt x="4" y="129"/>
                      <a:pt x="5" y="128"/>
                    </a:cubicBezTo>
                    <a:cubicBezTo>
                      <a:pt x="4" y="127"/>
                      <a:pt x="3" y="126"/>
                      <a:pt x="2" y="126"/>
                    </a:cubicBezTo>
                    <a:moveTo>
                      <a:pt x="8" y="117"/>
                    </a:moveTo>
                    <a:cubicBezTo>
                      <a:pt x="7" y="118"/>
                      <a:pt x="6" y="119"/>
                      <a:pt x="6" y="120"/>
                    </a:cubicBezTo>
                    <a:cubicBezTo>
                      <a:pt x="7" y="122"/>
                      <a:pt x="9" y="123"/>
                      <a:pt x="11" y="124"/>
                    </a:cubicBezTo>
                    <a:cubicBezTo>
                      <a:pt x="12" y="122"/>
                      <a:pt x="13" y="121"/>
                      <a:pt x="14" y="120"/>
                    </a:cubicBezTo>
                    <a:cubicBezTo>
                      <a:pt x="8" y="117"/>
                      <a:pt x="8" y="117"/>
                      <a:pt x="8" y="117"/>
                    </a:cubicBezTo>
                    <a:moveTo>
                      <a:pt x="11" y="112"/>
                    </a:moveTo>
                    <a:cubicBezTo>
                      <a:pt x="11" y="113"/>
                      <a:pt x="10" y="113"/>
                      <a:pt x="10" y="113"/>
                    </a:cubicBezTo>
                    <a:cubicBezTo>
                      <a:pt x="12" y="114"/>
                      <a:pt x="13" y="115"/>
                      <a:pt x="15" y="116"/>
                    </a:cubicBezTo>
                    <a:cubicBezTo>
                      <a:pt x="15" y="117"/>
                      <a:pt x="15" y="117"/>
                      <a:pt x="15" y="117"/>
                    </a:cubicBezTo>
                    <a:cubicBezTo>
                      <a:pt x="15" y="116"/>
                      <a:pt x="16" y="116"/>
                      <a:pt x="16" y="116"/>
                    </a:cubicBezTo>
                    <a:cubicBezTo>
                      <a:pt x="14" y="115"/>
                      <a:pt x="13" y="113"/>
                      <a:pt x="11" y="112"/>
                    </a:cubicBezTo>
                    <a:moveTo>
                      <a:pt x="12" y="110"/>
                    </a:moveTo>
                    <a:cubicBezTo>
                      <a:pt x="12" y="111"/>
                      <a:pt x="11" y="111"/>
                      <a:pt x="11" y="112"/>
                    </a:cubicBezTo>
                    <a:cubicBezTo>
                      <a:pt x="13" y="113"/>
                      <a:pt x="15" y="114"/>
                      <a:pt x="16" y="115"/>
                    </a:cubicBezTo>
                    <a:cubicBezTo>
                      <a:pt x="17" y="115"/>
                      <a:pt x="17" y="114"/>
                      <a:pt x="17" y="114"/>
                    </a:cubicBezTo>
                    <a:cubicBezTo>
                      <a:pt x="16" y="113"/>
                      <a:pt x="15" y="113"/>
                      <a:pt x="14" y="112"/>
                    </a:cubicBezTo>
                    <a:cubicBezTo>
                      <a:pt x="13" y="111"/>
                      <a:pt x="13" y="111"/>
                      <a:pt x="12" y="110"/>
                    </a:cubicBezTo>
                    <a:moveTo>
                      <a:pt x="13" y="108"/>
                    </a:moveTo>
                    <a:cubicBezTo>
                      <a:pt x="13" y="108"/>
                      <a:pt x="13" y="108"/>
                      <a:pt x="13" y="109"/>
                    </a:cubicBezTo>
                    <a:cubicBezTo>
                      <a:pt x="13" y="109"/>
                      <a:pt x="13" y="109"/>
                      <a:pt x="12" y="110"/>
                    </a:cubicBezTo>
                    <a:cubicBezTo>
                      <a:pt x="14" y="111"/>
                      <a:pt x="16" y="112"/>
                      <a:pt x="17" y="113"/>
                    </a:cubicBezTo>
                    <a:cubicBezTo>
                      <a:pt x="18" y="113"/>
                      <a:pt x="18" y="112"/>
                      <a:pt x="18" y="112"/>
                    </a:cubicBezTo>
                    <a:cubicBezTo>
                      <a:pt x="17" y="111"/>
                      <a:pt x="15" y="109"/>
                      <a:pt x="13" y="108"/>
                    </a:cubicBezTo>
                    <a:moveTo>
                      <a:pt x="15" y="106"/>
                    </a:moveTo>
                    <a:cubicBezTo>
                      <a:pt x="14" y="107"/>
                      <a:pt x="14" y="107"/>
                      <a:pt x="14" y="108"/>
                    </a:cubicBezTo>
                    <a:cubicBezTo>
                      <a:pt x="15" y="108"/>
                      <a:pt x="17" y="109"/>
                      <a:pt x="19" y="111"/>
                    </a:cubicBezTo>
                    <a:cubicBezTo>
                      <a:pt x="19" y="110"/>
                      <a:pt x="20" y="109"/>
                      <a:pt x="20" y="109"/>
                    </a:cubicBezTo>
                    <a:cubicBezTo>
                      <a:pt x="18" y="108"/>
                      <a:pt x="17" y="107"/>
                      <a:pt x="15" y="106"/>
                    </a:cubicBezTo>
                    <a:moveTo>
                      <a:pt x="16" y="104"/>
                    </a:moveTo>
                    <a:cubicBezTo>
                      <a:pt x="16" y="105"/>
                      <a:pt x="15" y="105"/>
                      <a:pt x="15" y="106"/>
                    </a:cubicBezTo>
                    <a:cubicBezTo>
                      <a:pt x="17" y="107"/>
                      <a:pt x="18" y="108"/>
                      <a:pt x="20" y="109"/>
                    </a:cubicBezTo>
                    <a:cubicBezTo>
                      <a:pt x="20" y="108"/>
                      <a:pt x="21" y="107"/>
                      <a:pt x="21" y="107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6" y="104"/>
                      <a:pt x="16" y="104"/>
                      <a:pt x="16" y="104"/>
                    </a:cubicBezTo>
                    <a:moveTo>
                      <a:pt x="17" y="103"/>
                    </a:moveTo>
                    <a:cubicBezTo>
                      <a:pt x="17" y="103"/>
                      <a:pt x="16" y="103"/>
                      <a:pt x="16" y="104"/>
                    </a:cubicBezTo>
                    <a:cubicBezTo>
                      <a:pt x="18" y="105"/>
                      <a:pt x="20" y="106"/>
                      <a:pt x="21" y="107"/>
                    </a:cubicBezTo>
                    <a:cubicBezTo>
                      <a:pt x="21" y="106"/>
                      <a:pt x="22" y="106"/>
                      <a:pt x="22" y="105"/>
                    </a:cubicBezTo>
                    <a:cubicBezTo>
                      <a:pt x="21" y="105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7" y="103"/>
                      <a:pt x="17" y="103"/>
                      <a:pt x="17" y="103"/>
                    </a:cubicBezTo>
                    <a:moveTo>
                      <a:pt x="18" y="102"/>
                    </a:moveTo>
                    <a:cubicBezTo>
                      <a:pt x="18" y="102"/>
                      <a:pt x="17" y="102"/>
                      <a:pt x="17" y="102"/>
                    </a:cubicBezTo>
                    <a:cubicBezTo>
                      <a:pt x="19" y="103"/>
                      <a:pt x="21" y="104"/>
                      <a:pt x="22" y="105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4"/>
                      <a:pt x="19" y="103"/>
                      <a:pt x="18" y="102"/>
                    </a:cubicBezTo>
                    <a:moveTo>
                      <a:pt x="22" y="95"/>
                    </a:moveTo>
                    <a:cubicBezTo>
                      <a:pt x="21" y="97"/>
                      <a:pt x="20" y="98"/>
                      <a:pt x="19" y="100"/>
                    </a:cubicBezTo>
                    <a:cubicBezTo>
                      <a:pt x="20" y="101"/>
                      <a:pt x="22" y="102"/>
                      <a:pt x="23" y="103"/>
                    </a:cubicBezTo>
                    <a:cubicBezTo>
                      <a:pt x="24" y="101"/>
                      <a:pt x="25" y="100"/>
                      <a:pt x="26" y="98"/>
                    </a:cubicBezTo>
                    <a:cubicBezTo>
                      <a:pt x="24" y="97"/>
                      <a:pt x="23" y="96"/>
                      <a:pt x="22" y="95"/>
                    </a:cubicBezTo>
                    <a:moveTo>
                      <a:pt x="26" y="88"/>
                    </a:moveTo>
                    <a:cubicBezTo>
                      <a:pt x="25" y="91"/>
                      <a:pt x="23" y="93"/>
                      <a:pt x="22" y="95"/>
                    </a:cubicBezTo>
                    <a:cubicBezTo>
                      <a:pt x="23" y="96"/>
                      <a:pt x="25" y="97"/>
                      <a:pt x="26" y="98"/>
                    </a:cubicBezTo>
                    <a:cubicBezTo>
                      <a:pt x="27" y="96"/>
                      <a:pt x="29" y="93"/>
                      <a:pt x="30" y="91"/>
                    </a:cubicBezTo>
                    <a:cubicBezTo>
                      <a:pt x="29" y="90"/>
                      <a:pt x="27" y="89"/>
                      <a:pt x="26" y="88"/>
                    </a:cubicBezTo>
                    <a:moveTo>
                      <a:pt x="39" y="68"/>
                    </a:moveTo>
                    <a:cubicBezTo>
                      <a:pt x="37" y="72"/>
                      <a:pt x="35" y="75"/>
                      <a:pt x="32" y="78"/>
                    </a:cubicBezTo>
                    <a:cubicBezTo>
                      <a:pt x="31" y="81"/>
                      <a:pt x="29" y="83"/>
                      <a:pt x="27" y="86"/>
                    </a:cubicBezTo>
                    <a:cubicBezTo>
                      <a:pt x="28" y="86"/>
                      <a:pt x="28" y="87"/>
                      <a:pt x="29" y="87"/>
                    </a:cubicBezTo>
                    <a:cubicBezTo>
                      <a:pt x="30" y="87"/>
                      <a:pt x="31" y="88"/>
                      <a:pt x="32" y="89"/>
                    </a:cubicBezTo>
                    <a:cubicBezTo>
                      <a:pt x="34" y="85"/>
                      <a:pt x="36" y="81"/>
                      <a:pt x="38" y="78"/>
                    </a:cubicBezTo>
                    <a:cubicBezTo>
                      <a:pt x="37" y="77"/>
                      <a:pt x="37" y="77"/>
                      <a:pt x="36" y="76"/>
                    </a:cubicBezTo>
                    <a:cubicBezTo>
                      <a:pt x="37" y="77"/>
                      <a:pt x="37" y="77"/>
                      <a:pt x="38" y="77"/>
                    </a:cubicBezTo>
                    <a:cubicBezTo>
                      <a:pt x="39" y="75"/>
                      <a:pt x="41" y="73"/>
                      <a:pt x="42" y="70"/>
                    </a:cubicBezTo>
                    <a:cubicBezTo>
                      <a:pt x="41" y="70"/>
                      <a:pt x="40" y="69"/>
                      <a:pt x="39" y="68"/>
                    </a:cubicBezTo>
                    <a:moveTo>
                      <a:pt x="42" y="62"/>
                    </a:move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40" y="69"/>
                      <a:pt x="41" y="70"/>
                      <a:pt x="42" y="70"/>
                    </a:cubicBezTo>
                    <a:cubicBezTo>
                      <a:pt x="43" y="68"/>
                      <a:pt x="44" y="66"/>
                      <a:pt x="46" y="64"/>
                    </a:cubicBezTo>
                    <a:cubicBezTo>
                      <a:pt x="45" y="63"/>
                      <a:pt x="44" y="62"/>
                      <a:pt x="42" y="62"/>
                    </a:cubicBezTo>
                    <a:moveTo>
                      <a:pt x="45" y="58"/>
                    </a:moveTo>
                    <a:cubicBezTo>
                      <a:pt x="45" y="58"/>
                      <a:pt x="45" y="58"/>
                      <a:pt x="45" y="58"/>
                    </a:cubicBezTo>
                    <a:cubicBezTo>
                      <a:pt x="46" y="58"/>
                      <a:pt x="47" y="59"/>
                      <a:pt x="48" y="60"/>
                    </a:cubicBezTo>
                    <a:cubicBezTo>
                      <a:pt x="48" y="60"/>
                      <a:pt x="48" y="59"/>
                      <a:pt x="48" y="59"/>
                    </a:cubicBezTo>
                    <a:cubicBezTo>
                      <a:pt x="47" y="59"/>
                      <a:pt x="46" y="58"/>
                      <a:pt x="45" y="58"/>
                    </a:cubicBezTo>
                    <a:moveTo>
                      <a:pt x="49" y="49"/>
                    </a:moveTo>
                    <a:cubicBezTo>
                      <a:pt x="49" y="50"/>
                      <a:pt x="49" y="51"/>
                      <a:pt x="48" y="52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6" y="58"/>
                      <a:pt x="47" y="59"/>
                      <a:pt x="48" y="59"/>
                    </a:cubicBezTo>
                    <a:cubicBezTo>
                      <a:pt x="49" y="58"/>
                      <a:pt x="50" y="57"/>
                      <a:pt x="50" y="55"/>
                    </a:cubicBezTo>
                    <a:cubicBezTo>
                      <a:pt x="51" y="54"/>
                      <a:pt x="52" y="53"/>
                      <a:pt x="53" y="51"/>
                    </a:cubicBezTo>
                    <a:cubicBezTo>
                      <a:pt x="52" y="51"/>
                      <a:pt x="51" y="50"/>
                      <a:pt x="49" y="49"/>
                    </a:cubicBezTo>
                    <a:moveTo>
                      <a:pt x="51" y="46"/>
                    </a:moveTo>
                    <a:cubicBezTo>
                      <a:pt x="51" y="47"/>
                      <a:pt x="51" y="47"/>
                      <a:pt x="50" y="48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49"/>
                      <a:pt x="54" y="49"/>
                      <a:pt x="55" y="48"/>
                    </a:cubicBezTo>
                    <a:cubicBezTo>
                      <a:pt x="53" y="48"/>
                      <a:pt x="52" y="47"/>
                      <a:pt x="51" y="46"/>
                    </a:cubicBezTo>
                    <a:moveTo>
                      <a:pt x="52" y="44"/>
                    </a:move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5"/>
                      <a:pt x="55" y="46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2" y="44"/>
                      <a:pt x="52" y="44"/>
                      <a:pt x="52" y="44"/>
                    </a:cubicBezTo>
                    <a:moveTo>
                      <a:pt x="54" y="41"/>
                    </a:moveTo>
                    <a:cubicBezTo>
                      <a:pt x="53" y="42"/>
                      <a:pt x="53" y="43"/>
                      <a:pt x="52" y="44"/>
                    </a:cubicBezTo>
                    <a:cubicBezTo>
                      <a:pt x="54" y="45"/>
                      <a:pt x="55" y="46"/>
                      <a:pt x="56" y="46"/>
                    </a:cubicBezTo>
                    <a:cubicBezTo>
                      <a:pt x="57" y="45"/>
                      <a:pt x="57" y="44"/>
                      <a:pt x="58" y="44"/>
                    </a:cubicBezTo>
                    <a:cubicBezTo>
                      <a:pt x="56" y="43"/>
                      <a:pt x="55" y="42"/>
                      <a:pt x="54" y="41"/>
                    </a:cubicBezTo>
                    <a:moveTo>
                      <a:pt x="55" y="38"/>
                    </a:moveTo>
                    <a:cubicBezTo>
                      <a:pt x="55" y="39"/>
                      <a:pt x="55" y="39"/>
                      <a:pt x="55" y="39"/>
                    </a:cubicBezTo>
                    <a:cubicBezTo>
                      <a:pt x="56" y="40"/>
                      <a:pt x="56" y="40"/>
                      <a:pt x="57" y="41"/>
                    </a:cubicBezTo>
                    <a:cubicBezTo>
                      <a:pt x="58" y="41"/>
                      <a:pt x="58" y="41"/>
                      <a:pt x="59" y="42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8" y="40"/>
                      <a:pt x="57" y="39"/>
                      <a:pt x="55" y="38"/>
                    </a:cubicBezTo>
                    <a:moveTo>
                      <a:pt x="58" y="34"/>
                    </a:moveTo>
                    <a:cubicBezTo>
                      <a:pt x="58" y="35"/>
                      <a:pt x="57" y="35"/>
                      <a:pt x="57" y="35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1" y="36"/>
                      <a:pt x="59" y="35"/>
                      <a:pt x="58" y="34"/>
                    </a:cubicBezTo>
                    <a:moveTo>
                      <a:pt x="58" y="34"/>
                    </a:move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5"/>
                      <a:pt x="61" y="35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1" y="35"/>
                      <a:pt x="59" y="34"/>
                      <a:pt x="58" y="34"/>
                    </a:cubicBezTo>
                    <a:moveTo>
                      <a:pt x="60" y="30"/>
                    </a:moveTo>
                    <a:cubicBezTo>
                      <a:pt x="60" y="31"/>
                      <a:pt x="59" y="31"/>
                      <a:pt x="59" y="32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4" y="34"/>
                      <a:pt x="64" y="33"/>
                      <a:pt x="64" y="33"/>
                    </a:cubicBezTo>
                    <a:cubicBezTo>
                      <a:pt x="63" y="32"/>
                      <a:pt x="61" y="31"/>
                      <a:pt x="60" y="30"/>
                    </a:cubicBezTo>
                    <a:moveTo>
                      <a:pt x="60" y="29"/>
                    </a:moveTo>
                    <a:cubicBezTo>
                      <a:pt x="60" y="30"/>
                      <a:pt x="60" y="30"/>
                      <a:pt x="60" y="30"/>
                    </a:cubicBezTo>
                    <a:cubicBezTo>
                      <a:pt x="61" y="31"/>
                      <a:pt x="63" y="32"/>
                      <a:pt x="65" y="33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4" y="32"/>
                      <a:pt x="64" y="32"/>
                      <a:pt x="63" y="31"/>
                    </a:cubicBezTo>
                    <a:cubicBezTo>
                      <a:pt x="60" y="29"/>
                      <a:pt x="60" y="29"/>
                      <a:pt x="60" y="29"/>
                    </a:cubicBezTo>
                    <a:moveTo>
                      <a:pt x="62" y="27"/>
                    </a:moveTo>
                    <a:cubicBezTo>
                      <a:pt x="62" y="27"/>
                      <a:pt x="61" y="28"/>
                      <a:pt x="61" y="29"/>
                    </a:cubicBezTo>
                    <a:cubicBezTo>
                      <a:pt x="62" y="30"/>
                      <a:pt x="64" y="31"/>
                      <a:pt x="65" y="32"/>
                    </a:cubicBezTo>
                    <a:cubicBezTo>
                      <a:pt x="66" y="31"/>
                      <a:pt x="66" y="30"/>
                      <a:pt x="66" y="29"/>
                    </a:cubicBezTo>
                    <a:cubicBezTo>
                      <a:pt x="65" y="29"/>
                      <a:pt x="63" y="28"/>
                      <a:pt x="62" y="27"/>
                    </a:cubicBezTo>
                    <a:moveTo>
                      <a:pt x="68" y="16"/>
                    </a:moveTo>
                    <a:cubicBezTo>
                      <a:pt x="68" y="16"/>
                      <a:pt x="68" y="16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0" y="18"/>
                      <a:pt x="71" y="19"/>
                      <a:pt x="73" y="20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1" y="18"/>
                      <a:pt x="70" y="17"/>
                      <a:pt x="68" y="16"/>
                    </a:cubicBezTo>
                    <a:moveTo>
                      <a:pt x="70" y="13"/>
                    </a:moveTo>
                    <a:cubicBezTo>
                      <a:pt x="69" y="13"/>
                      <a:pt x="69" y="14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70" y="16"/>
                      <a:pt x="72" y="17"/>
                      <a:pt x="73" y="18"/>
                    </a:cubicBezTo>
                    <a:cubicBezTo>
                      <a:pt x="74" y="17"/>
                      <a:pt x="74" y="17"/>
                      <a:pt x="75" y="16"/>
                    </a:cubicBezTo>
                    <a:cubicBezTo>
                      <a:pt x="73" y="15"/>
                      <a:pt x="71" y="14"/>
                      <a:pt x="70" y="13"/>
                    </a:cubicBezTo>
                    <a:moveTo>
                      <a:pt x="75" y="3"/>
                    </a:moveTo>
                    <a:cubicBezTo>
                      <a:pt x="75" y="4"/>
                      <a:pt x="74" y="4"/>
                      <a:pt x="74" y="5"/>
                    </a:cubicBezTo>
                    <a:cubicBezTo>
                      <a:pt x="76" y="6"/>
                      <a:pt x="78" y="7"/>
                      <a:pt x="80" y="8"/>
                    </a:cubicBezTo>
                    <a:cubicBezTo>
                      <a:pt x="80" y="7"/>
                      <a:pt x="80" y="7"/>
                      <a:pt x="81" y="6"/>
                    </a:cubicBezTo>
                    <a:cubicBezTo>
                      <a:pt x="79" y="5"/>
                      <a:pt x="77" y="4"/>
                      <a:pt x="75" y="3"/>
                    </a:cubicBezTo>
                    <a:moveTo>
                      <a:pt x="80" y="2"/>
                    </a:moveTo>
                    <a:cubicBezTo>
                      <a:pt x="80" y="2"/>
                      <a:pt x="80" y="2"/>
                      <a:pt x="80" y="2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2" y="4"/>
                      <a:pt x="82" y="4"/>
                      <a:pt x="83" y="3"/>
                    </a:cubicBezTo>
                    <a:cubicBezTo>
                      <a:pt x="82" y="3"/>
                      <a:pt x="81" y="2"/>
                      <a:pt x="80" y="2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6" y="0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1"/>
                      <a:pt x="78" y="0"/>
                      <a:pt x="7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8" name="Freeform 10472"/>
              <p:cNvSpPr>
                <a:spLocks noEditPoints="1"/>
              </p:cNvSpPr>
              <p:nvPr/>
            </p:nvSpPr>
            <p:spPr bwMode="auto">
              <a:xfrm>
                <a:off x="-423" y="319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9" name="Freeform 10473"/>
              <p:cNvSpPr>
                <a:spLocks noEditPoints="1"/>
              </p:cNvSpPr>
              <p:nvPr/>
            </p:nvSpPr>
            <p:spPr bwMode="auto">
              <a:xfrm>
                <a:off x="-420" y="31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0" name="Freeform 10474"/>
              <p:cNvSpPr>
                <a:spLocks/>
              </p:cNvSpPr>
              <p:nvPr/>
            </p:nvSpPr>
            <p:spPr bwMode="auto">
              <a:xfrm>
                <a:off x="-486" y="3198"/>
                <a:ext cx="16" cy="19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5 h 8"/>
                  <a:gd name="T4" fmla="*/ 2 w 7"/>
                  <a:gd name="T5" fmla="*/ 6 h 8"/>
                  <a:gd name="T6" fmla="*/ 0 w 7"/>
                  <a:gd name="T7" fmla="*/ 5 h 8"/>
                  <a:gd name="T8" fmla="*/ 0 w 7"/>
                  <a:gd name="T9" fmla="*/ 5 h 8"/>
                  <a:gd name="T10" fmla="*/ 4 w 7"/>
                  <a:gd name="T11" fmla="*/ 8 h 8"/>
                  <a:gd name="T12" fmla="*/ 5 w 7"/>
                  <a:gd name="T13" fmla="*/ 7 h 8"/>
                  <a:gd name="T14" fmla="*/ 2 w 7"/>
                  <a:gd name="T15" fmla="*/ 6 h 8"/>
                  <a:gd name="T16" fmla="*/ 5 w 7"/>
                  <a:gd name="T17" fmla="*/ 7 h 8"/>
                  <a:gd name="T18" fmla="*/ 7 w 7"/>
                  <a:gd name="T19" fmla="*/ 3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3" y="7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6" y="6"/>
                      <a:pt x="7" y="5"/>
                      <a:pt x="7" y="3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1" name="Freeform 10475"/>
              <p:cNvSpPr>
                <a:spLocks/>
              </p:cNvSpPr>
              <p:nvPr/>
            </p:nvSpPr>
            <p:spPr bwMode="auto">
              <a:xfrm>
                <a:off x="-482" y="3212"/>
                <a:ext cx="8" cy="2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2" name="Freeform 10476"/>
              <p:cNvSpPr>
                <a:spLocks/>
              </p:cNvSpPr>
              <p:nvPr/>
            </p:nvSpPr>
            <p:spPr bwMode="auto">
              <a:xfrm>
                <a:off x="-486" y="3209"/>
                <a:ext cx="4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3" name="Freeform 10477"/>
              <p:cNvSpPr>
                <a:spLocks noEditPoints="1"/>
              </p:cNvSpPr>
              <p:nvPr/>
            </p:nvSpPr>
            <p:spPr bwMode="auto">
              <a:xfrm>
                <a:off x="-437" y="3202"/>
                <a:ext cx="14" cy="12"/>
              </a:xfrm>
              <a:custGeom>
                <a:avLst/>
                <a:gdLst>
                  <a:gd name="T0" fmla="*/ 1 w 6"/>
                  <a:gd name="T1" fmla="*/ 2 h 5"/>
                  <a:gd name="T2" fmla="*/ 0 w 6"/>
                  <a:gd name="T3" fmla="*/ 5 h 5"/>
                  <a:gd name="T4" fmla="*/ 0 w 6"/>
                  <a:gd name="T5" fmla="*/ 5 h 5"/>
                  <a:gd name="T6" fmla="*/ 1 w 6"/>
                  <a:gd name="T7" fmla="*/ 2 h 5"/>
                  <a:gd name="T8" fmla="*/ 1 w 6"/>
                  <a:gd name="T9" fmla="*/ 2 h 5"/>
                  <a:gd name="T10" fmla="*/ 6 w 6"/>
                  <a:gd name="T11" fmla="*/ 0 h 5"/>
                  <a:gd name="T12" fmla="*/ 6 w 6"/>
                  <a:gd name="T13" fmla="*/ 1 h 5"/>
                  <a:gd name="T14" fmla="*/ 6 w 6"/>
                  <a:gd name="T15" fmla="*/ 1 h 5"/>
                  <a:gd name="T16" fmla="*/ 6 w 6"/>
                  <a:gd name="T17" fmla="*/ 0 h 5"/>
                  <a:gd name="T18" fmla="*/ 6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1" y="2"/>
                    </a:moveTo>
                    <a:cubicBezTo>
                      <a:pt x="1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4" name="Freeform 10478"/>
              <p:cNvSpPr>
                <a:spLocks noEditPoints="1"/>
              </p:cNvSpPr>
              <p:nvPr/>
            </p:nvSpPr>
            <p:spPr bwMode="auto">
              <a:xfrm>
                <a:off x="-441" y="3205"/>
                <a:ext cx="9" cy="14"/>
              </a:xfrm>
              <a:custGeom>
                <a:avLst/>
                <a:gdLst>
                  <a:gd name="T0" fmla="*/ 2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2 w 4"/>
                  <a:gd name="T7" fmla="*/ 4 h 6"/>
                  <a:gd name="T8" fmla="*/ 2 w 4"/>
                  <a:gd name="T9" fmla="*/ 4 h 6"/>
                  <a:gd name="T10" fmla="*/ 4 w 4"/>
                  <a:gd name="T11" fmla="*/ 0 h 6"/>
                  <a:gd name="T12" fmla="*/ 3 w 4"/>
                  <a:gd name="T13" fmla="*/ 1 h 6"/>
                  <a:gd name="T14" fmla="*/ 3 w 4"/>
                  <a:gd name="T15" fmla="*/ 1 h 6"/>
                  <a:gd name="T16" fmla="*/ 4 w 4"/>
                  <a:gd name="T17" fmla="*/ 0 h 6"/>
                  <a:gd name="T18" fmla="*/ 4 w 4"/>
                  <a:gd name="T19" fmla="*/ 0 h 6"/>
                  <a:gd name="T20" fmla="*/ 4 w 4"/>
                  <a:gd name="T21" fmla="*/ 0 h 6"/>
                  <a:gd name="T22" fmla="*/ 4 w 4"/>
                  <a:gd name="T23" fmla="*/ 0 h 6"/>
                  <a:gd name="T24" fmla="*/ 4 w 4"/>
                  <a:gd name="T25" fmla="*/ 0 h 6"/>
                  <a:gd name="T26" fmla="*/ 4 w 4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5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5" name="Oval 10479"/>
              <p:cNvSpPr>
                <a:spLocks noChangeArrowheads="1"/>
              </p:cNvSpPr>
              <p:nvPr/>
            </p:nvSpPr>
            <p:spPr bwMode="auto">
              <a:xfrm>
                <a:off x="-432" y="32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6" name="Freeform 10480"/>
              <p:cNvSpPr>
                <a:spLocks noEditPoints="1"/>
              </p:cNvSpPr>
              <p:nvPr/>
            </p:nvSpPr>
            <p:spPr bwMode="auto">
              <a:xfrm>
                <a:off x="-432" y="3205"/>
                <a:ext cx="7" cy="12"/>
              </a:xfrm>
              <a:custGeom>
                <a:avLst/>
                <a:gdLst>
                  <a:gd name="T0" fmla="*/ 2 w 3"/>
                  <a:gd name="T1" fmla="*/ 3 h 5"/>
                  <a:gd name="T2" fmla="*/ 0 w 3"/>
                  <a:gd name="T3" fmla="*/ 5 h 5"/>
                  <a:gd name="T4" fmla="*/ 0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3 w 3"/>
                  <a:gd name="T11" fmla="*/ 0 h 5"/>
                  <a:gd name="T12" fmla="*/ 3 w 3"/>
                  <a:gd name="T13" fmla="*/ 1 h 5"/>
                  <a:gd name="T14" fmla="*/ 3 w 3"/>
                  <a:gd name="T15" fmla="*/ 1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2" y="3"/>
                    </a:move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7" name="Freeform 10481"/>
              <p:cNvSpPr>
                <a:spLocks noEditPoints="1"/>
              </p:cNvSpPr>
              <p:nvPr/>
            </p:nvSpPr>
            <p:spPr bwMode="auto">
              <a:xfrm>
                <a:off x="-434" y="3207"/>
                <a:ext cx="9" cy="17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6 h 7"/>
                  <a:gd name="T4" fmla="*/ 0 w 4"/>
                  <a:gd name="T5" fmla="*/ 7 h 7"/>
                  <a:gd name="T6" fmla="*/ 1 w 4"/>
                  <a:gd name="T7" fmla="*/ 4 h 7"/>
                  <a:gd name="T8" fmla="*/ 1 w 4"/>
                  <a:gd name="T9" fmla="*/ 4 h 7"/>
                  <a:gd name="T10" fmla="*/ 3 w 4"/>
                  <a:gd name="T11" fmla="*/ 0 h 7"/>
                  <a:gd name="T12" fmla="*/ 3 w 4"/>
                  <a:gd name="T13" fmla="*/ 2 h 7"/>
                  <a:gd name="T14" fmla="*/ 3 w 4"/>
                  <a:gd name="T15" fmla="*/ 2 h 7"/>
                  <a:gd name="T16" fmla="*/ 3 w 4"/>
                  <a:gd name="T17" fmla="*/ 1 h 7"/>
                  <a:gd name="T18" fmla="*/ 3 w 4"/>
                  <a:gd name="T19" fmla="*/ 0 h 7"/>
                  <a:gd name="T20" fmla="*/ 4 w 4"/>
                  <a:gd name="T21" fmla="*/ 0 h 7"/>
                  <a:gd name="T22" fmla="*/ 3 w 4"/>
                  <a:gd name="T23" fmla="*/ 0 h 7"/>
                  <a:gd name="T24" fmla="*/ 4 w 4"/>
                  <a:gd name="T25" fmla="*/ 0 h 7"/>
                  <a:gd name="T26" fmla="*/ 4 w 4"/>
                  <a:gd name="T27" fmla="*/ 0 h 7"/>
                  <a:gd name="T28" fmla="*/ 4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8" name="Freeform 10482"/>
              <p:cNvSpPr>
                <a:spLocks/>
              </p:cNvSpPr>
              <p:nvPr/>
            </p:nvSpPr>
            <p:spPr bwMode="auto">
              <a:xfrm>
                <a:off x="-427" y="32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9" name="Freeform 10483"/>
              <p:cNvSpPr>
                <a:spLocks noEditPoints="1"/>
              </p:cNvSpPr>
              <p:nvPr/>
            </p:nvSpPr>
            <p:spPr bwMode="auto">
              <a:xfrm>
                <a:off x="-467" y="3209"/>
                <a:ext cx="9" cy="15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5 h 6"/>
                  <a:gd name="T4" fmla="*/ 1 w 4"/>
                  <a:gd name="T5" fmla="*/ 6 h 6"/>
                  <a:gd name="T6" fmla="*/ 2 w 4"/>
                  <a:gd name="T7" fmla="*/ 5 h 6"/>
                  <a:gd name="T8" fmla="*/ 0 w 4"/>
                  <a:gd name="T9" fmla="*/ 5 h 6"/>
                  <a:gd name="T10" fmla="*/ 3 w 4"/>
                  <a:gd name="T11" fmla="*/ 0 h 6"/>
                  <a:gd name="T12" fmla="*/ 0 w 4"/>
                  <a:gd name="T13" fmla="*/ 5 h 6"/>
                  <a:gd name="T14" fmla="*/ 2 w 4"/>
                  <a:gd name="T15" fmla="*/ 5 h 6"/>
                  <a:gd name="T16" fmla="*/ 4 w 4"/>
                  <a:gd name="T17" fmla="*/ 1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1" y="5"/>
                      <a:pt x="1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0" name="Freeform 10484"/>
              <p:cNvSpPr>
                <a:spLocks/>
              </p:cNvSpPr>
              <p:nvPr/>
            </p:nvSpPr>
            <p:spPr bwMode="auto">
              <a:xfrm>
                <a:off x="-467" y="3221"/>
                <a:ext cx="4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1" name="Freeform 10485"/>
              <p:cNvSpPr>
                <a:spLocks noEditPoints="1"/>
              </p:cNvSpPr>
              <p:nvPr/>
            </p:nvSpPr>
            <p:spPr bwMode="auto">
              <a:xfrm>
                <a:off x="-748" y="3209"/>
                <a:ext cx="271" cy="433"/>
              </a:xfrm>
              <a:custGeom>
                <a:avLst/>
                <a:gdLst>
                  <a:gd name="T0" fmla="*/ 7 w 115"/>
                  <a:gd name="T1" fmla="*/ 183 h 183"/>
                  <a:gd name="T2" fmla="*/ 6 w 115"/>
                  <a:gd name="T3" fmla="*/ 172 h 183"/>
                  <a:gd name="T4" fmla="*/ 9 w 115"/>
                  <a:gd name="T5" fmla="*/ 174 h 183"/>
                  <a:gd name="T6" fmla="*/ 14 w 115"/>
                  <a:gd name="T7" fmla="*/ 171 h 183"/>
                  <a:gd name="T8" fmla="*/ 15 w 115"/>
                  <a:gd name="T9" fmla="*/ 158 h 183"/>
                  <a:gd name="T10" fmla="*/ 17 w 115"/>
                  <a:gd name="T11" fmla="*/ 155 h 183"/>
                  <a:gd name="T12" fmla="*/ 19 w 115"/>
                  <a:gd name="T13" fmla="*/ 152 h 183"/>
                  <a:gd name="T14" fmla="*/ 22 w 115"/>
                  <a:gd name="T15" fmla="*/ 150 h 183"/>
                  <a:gd name="T16" fmla="*/ 22 w 115"/>
                  <a:gd name="T17" fmla="*/ 146 h 183"/>
                  <a:gd name="T18" fmla="*/ 24 w 115"/>
                  <a:gd name="T19" fmla="*/ 144 h 183"/>
                  <a:gd name="T20" fmla="*/ 25 w 115"/>
                  <a:gd name="T21" fmla="*/ 142 h 183"/>
                  <a:gd name="T22" fmla="*/ 25 w 115"/>
                  <a:gd name="T23" fmla="*/ 142 h 183"/>
                  <a:gd name="T24" fmla="*/ 26 w 115"/>
                  <a:gd name="T25" fmla="*/ 139 h 183"/>
                  <a:gd name="T26" fmla="*/ 28 w 115"/>
                  <a:gd name="T27" fmla="*/ 138 h 183"/>
                  <a:gd name="T28" fmla="*/ 29 w 115"/>
                  <a:gd name="T29" fmla="*/ 136 h 183"/>
                  <a:gd name="T30" fmla="*/ 30 w 115"/>
                  <a:gd name="T31" fmla="*/ 134 h 183"/>
                  <a:gd name="T32" fmla="*/ 30 w 115"/>
                  <a:gd name="T33" fmla="*/ 134 h 183"/>
                  <a:gd name="T34" fmla="*/ 31 w 115"/>
                  <a:gd name="T35" fmla="*/ 132 h 183"/>
                  <a:gd name="T36" fmla="*/ 40 w 115"/>
                  <a:gd name="T37" fmla="*/ 118 h 183"/>
                  <a:gd name="T38" fmla="*/ 40 w 115"/>
                  <a:gd name="T39" fmla="*/ 118 h 183"/>
                  <a:gd name="T40" fmla="*/ 47 w 115"/>
                  <a:gd name="T41" fmla="*/ 107 h 183"/>
                  <a:gd name="T42" fmla="*/ 58 w 115"/>
                  <a:gd name="T43" fmla="*/ 90 h 183"/>
                  <a:gd name="T44" fmla="*/ 58 w 115"/>
                  <a:gd name="T45" fmla="*/ 89 h 183"/>
                  <a:gd name="T46" fmla="*/ 64 w 115"/>
                  <a:gd name="T47" fmla="*/ 80 h 183"/>
                  <a:gd name="T48" fmla="*/ 66 w 115"/>
                  <a:gd name="T49" fmla="*/ 77 h 183"/>
                  <a:gd name="T50" fmla="*/ 71 w 115"/>
                  <a:gd name="T51" fmla="*/ 74 h 183"/>
                  <a:gd name="T52" fmla="*/ 74 w 115"/>
                  <a:gd name="T53" fmla="*/ 69 h 183"/>
                  <a:gd name="T54" fmla="*/ 75 w 115"/>
                  <a:gd name="T55" fmla="*/ 68 h 183"/>
                  <a:gd name="T56" fmla="*/ 76 w 115"/>
                  <a:gd name="T57" fmla="*/ 66 h 183"/>
                  <a:gd name="T58" fmla="*/ 75 w 115"/>
                  <a:gd name="T59" fmla="*/ 63 h 183"/>
                  <a:gd name="T60" fmla="*/ 74 w 115"/>
                  <a:gd name="T61" fmla="*/ 63 h 183"/>
                  <a:gd name="T62" fmla="*/ 75 w 115"/>
                  <a:gd name="T63" fmla="*/ 62 h 183"/>
                  <a:gd name="T64" fmla="*/ 77 w 115"/>
                  <a:gd name="T65" fmla="*/ 59 h 183"/>
                  <a:gd name="T66" fmla="*/ 80 w 115"/>
                  <a:gd name="T67" fmla="*/ 53 h 183"/>
                  <a:gd name="T68" fmla="*/ 85 w 115"/>
                  <a:gd name="T69" fmla="*/ 51 h 183"/>
                  <a:gd name="T70" fmla="*/ 86 w 115"/>
                  <a:gd name="T71" fmla="*/ 50 h 183"/>
                  <a:gd name="T72" fmla="*/ 88 w 115"/>
                  <a:gd name="T73" fmla="*/ 47 h 183"/>
                  <a:gd name="T74" fmla="*/ 88 w 115"/>
                  <a:gd name="T75" fmla="*/ 46 h 183"/>
                  <a:gd name="T76" fmla="*/ 90 w 115"/>
                  <a:gd name="T77" fmla="*/ 43 h 183"/>
                  <a:gd name="T78" fmla="*/ 91 w 115"/>
                  <a:gd name="T79" fmla="*/ 43 h 183"/>
                  <a:gd name="T80" fmla="*/ 92 w 115"/>
                  <a:gd name="T81" fmla="*/ 40 h 183"/>
                  <a:gd name="T82" fmla="*/ 95 w 115"/>
                  <a:gd name="T83" fmla="*/ 36 h 183"/>
                  <a:gd name="T84" fmla="*/ 96 w 115"/>
                  <a:gd name="T85" fmla="*/ 34 h 183"/>
                  <a:gd name="T86" fmla="*/ 97 w 115"/>
                  <a:gd name="T87" fmla="*/ 33 h 183"/>
                  <a:gd name="T88" fmla="*/ 98 w 115"/>
                  <a:gd name="T89" fmla="*/ 31 h 183"/>
                  <a:gd name="T90" fmla="*/ 99 w 115"/>
                  <a:gd name="T91" fmla="*/ 30 h 183"/>
                  <a:gd name="T92" fmla="*/ 105 w 115"/>
                  <a:gd name="T93" fmla="*/ 19 h 183"/>
                  <a:gd name="T94" fmla="*/ 107 w 115"/>
                  <a:gd name="T95" fmla="*/ 17 h 183"/>
                  <a:gd name="T96" fmla="*/ 107 w 115"/>
                  <a:gd name="T97" fmla="*/ 17 h 183"/>
                  <a:gd name="T98" fmla="*/ 108 w 115"/>
                  <a:gd name="T99" fmla="*/ 15 h 183"/>
                  <a:gd name="T100" fmla="*/ 109 w 115"/>
                  <a:gd name="T101" fmla="*/ 13 h 183"/>
                  <a:gd name="T102" fmla="*/ 111 w 115"/>
                  <a:gd name="T103" fmla="*/ 11 h 183"/>
                  <a:gd name="T104" fmla="*/ 112 w 115"/>
                  <a:gd name="T105" fmla="*/ 8 h 183"/>
                  <a:gd name="T106" fmla="*/ 113 w 115"/>
                  <a:gd name="T107" fmla="*/ 7 h 183"/>
                  <a:gd name="T108" fmla="*/ 114 w 115"/>
                  <a:gd name="T109" fmla="*/ 6 h 183"/>
                  <a:gd name="T110" fmla="*/ 115 w 115"/>
                  <a:gd name="T111" fmla="*/ 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5" h="183">
                    <a:moveTo>
                      <a:pt x="9" y="174"/>
                    </a:moveTo>
                    <a:cubicBezTo>
                      <a:pt x="7" y="176"/>
                      <a:pt x="6" y="178"/>
                      <a:pt x="5" y="180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7" y="180"/>
                      <a:pt x="7" y="181"/>
                      <a:pt x="7" y="182"/>
                    </a:cubicBezTo>
                    <a:cubicBezTo>
                      <a:pt x="7" y="182"/>
                      <a:pt x="7" y="183"/>
                      <a:pt x="7" y="183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8" y="180"/>
                      <a:pt x="10" y="178"/>
                      <a:pt x="11" y="175"/>
                    </a:cubicBezTo>
                    <a:cubicBezTo>
                      <a:pt x="9" y="174"/>
                      <a:pt x="9" y="174"/>
                      <a:pt x="9" y="174"/>
                    </a:cubicBezTo>
                    <a:moveTo>
                      <a:pt x="6" y="172"/>
                    </a:moveTo>
                    <a:cubicBezTo>
                      <a:pt x="3" y="176"/>
                      <a:pt x="3" y="176"/>
                      <a:pt x="3" y="176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2" y="181"/>
                      <a:pt x="4" y="180"/>
                      <a:pt x="4" y="180"/>
                    </a:cubicBezTo>
                    <a:cubicBezTo>
                      <a:pt x="9" y="174"/>
                      <a:pt x="9" y="174"/>
                      <a:pt x="9" y="174"/>
                    </a:cubicBezTo>
                    <a:cubicBezTo>
                      <a:pt x="6" y="172"/>
                      <a:pt x="6" y="172"/>
                      <a:pt x="6" y="172"/>
                    </a:cubicBezTo>
                    <a:moveTo>
                      <a:pt x="13" y="161"/>
                    </a:moveTo>
                    <a:cubicBezTo>
                      <a:pt x="9" y="168"/>
                      <a:pt x="9" y="168"/>
                      <a:pt x="9" y="168"/>
                    </a:cubicBezTo>
                    <a:cubicBezTo>
                      <a:pt x="9" y="168"/>
                      <a:pt x="9" y="168"/>
                      <a:pt x="9" y="168"/>
                    </a:cubicBezTo>
                    <a:cubicBezTo>
                      <a:pt x="14" y="171"/>
                      <a:pt x="14" y="171"/>
                      <a:pt x="14" y="171"/>
                    </a:cubicBezTo>
                    <a:cubicBezTo>
                      <a:pt x="15" y="169"/>
                      <a:pt x="17" y="166"/>
                      <a:pt x="18" y="164"/>
                    </a:cubicBezTo>
                    <a:cubicBezTo>
                      <a:pt x="13" y="161"/>
                      <a:pt x="13" y="161"/>
                      <a:pt x="13" y="161"/>
                    </a:cubicBezTo>
                    <a:moveTo>
                      <a:pt x="17" y="155"/>
                    </a:moveTo>
                    <a:cubicBezTo>
                      <a:pt x="16" y="156"/>
                      <a:pt x="16" y="156"/>
                      <a:pt x="16" y="157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9"/>
                      <a:pt x="18" y="160"/>
                      <a:pt x="19" y="161"/>
                    </a:cubicBezTo>
                    <a:cubicBezTo>
                      <a:pt x="20" y="160"/>
                      <a:pt x="21" y="159"/>
                      <a:pt x="21" y="158"/>
                    </a:cubicBezTo>
                    <a:cubicBezTo>
                      <a:pt x="20" y="157"/>
                      <a:pt x="18" y="156"/>
                      <a:pt x="17" y="155"/>
                    </a:cubicBezTo>
                    <a:moveTo>
                      <a:pt x="18" y="152"/>
                    </a:moveTo>
                    <a:cubicBezTo>
                      <a:pt x="18" y="153"/>
                      <a:pt x="17" y="154"/>
                      <a:pt x="17" y="155"/>
                    </a:cubicBezTo>
                    <a:cubicBezTo>
                      <a:pt x="18" y="156"/>
                      <a:pt x="20" y="157"/>
                      <a:pt x="21" y="158"/>
                    </a:cubicBezTo>
                    <a:cubicBezTo>
                      <a:pt x="22" y="157"/>
                      <a:pt x="22" y="157"/>
                      <a:pt x="22" y="156"/>
                    </a:cubicBezTo>
                    <a:cubicBezTo>
                      <a:pt x="23" y="156"/>
                      <a:pt x="23" y="155"/>
                      <a:pt x="23" y="155"/>
                    </a:cubicBezTo>
                    <a:cubicBezTo>
                      <a:pt x="22" y="154"/>
                      <a:pt x="20" y="153"/>
                      <a:pt x="18" y="152"/>
                    </a:cubicBezTo>
                    <a:moveTo>
                      <a:pt x="19" y="152"/>
                    </a:moveTo>
                    <a:cubicBezTo>
                      <a:pt x="19" y="152"/>
                      <a:pt x="19" y="152"/>
                      <a:pt x="19" y="152"/>
                    </a:cubicBezTo>
                    <a:cubicBezTo>
                      <a:pt x="20" y="153"/>
                      <a:pt x="22" y="154"/>
                      <a:pt x="23" y="155"/>
                    </a:cubicBezTo>
                    <a:cubicBezTo>
                      <a:pt x="23" y="155"/>
                      <a:pt x="23" y="155"/>
                      <a:pt x="23" y="155"/>
                    </a:cubicBezTo>
                    <a:cubicBezTo>
                      <a:pt x="19" y="152"/>
                      <a:pt x="19" y="152"/>
                      <a:pt x="19" y="152"/>
                    </a:cubicBezTo>
                    <a:moveTo>
                      <a:pt x="22" y="150"/>
                    </a:moveTo>
                    <a:cubicBezTo>
                      <a:pt x="23" y="151"/>
                      <a:pt x="24" y="151"/>
                      <a:pt x="25" y="152"/>
                    </a:cubicBezTo>
                    <a:cubicBezTo>
                      <a:pt x="25" y="152"/>
                      <a:pt x="25" y="152"/>
                      <a:pt x="25" y="152"/>
                    </a:cubicBezTo>
                    <a:cubicBezTo>
                      <a:pt x="24" y="151"/>
                      <a:pt x="23" y="151"/>
                      <a:pt x="23" y="150"/>
                    </a:cubicBezTo>
                    <a:cubicBezTo>
                      <a:pt x="22" y="150"/>
                      <a:pt x="22" y="150"/>
                      <a:pt x="22" y="150"/>
                    </a:cubicBezTo>
                    <a:moveTo>
                      <a:pt x="22" y="146"/>
                    </a:moveTo>
                    <a:cubicBezTo>
                      <a:pt x="22" y="147"/>
                      <a:pt x="21" y="148"/>
                      <a:pt x="21" y="149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6" y="150"/>
                      <a:pt x="26" y="150"/>
                      <a:pt x="27" y="149"/>
                    </a:cubicBezTo>
                    <a:cubicBezTo>
                      <a:pt x="25" y="148"/>
                      <a:pt x="24" y="147"/>
                      <a:pt x="22" y="146"/>
                    </a:cubicBezTo>
                    <a:moveTo>
                      <a:pt x="24" y="144"/>
                    </a:moveTo>
                    <a:cubicBezTo>
                      <a:pt x="23" y="144"/>
                      <a:pt x="23" y="145"/>
                      <a:pt x="23" y="145"/>
                    </a:cubicBezTo>
                    <a:cubicBezTo>
                      <a:pt x="25" y="146"/>
                      <a:pt x="26" y="147"/>
                      <a:pt x="27" y="148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6" y="146"/>
                      <a:pt x="25" y="145"/>
                      <a:pt x="24" y="144"/>
                    </a:cubicBezTo>
                    <a:moveTo>
                      <a:pt x="25" y="142"/>
                    </a:move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4"/>
                      <a:pt x="27" y="145"/>
                      <a:pt x="28" y="146"/>
                    </a:cubicBezTo>
                    <a:cubicBezTo>
                      <a:pt x="29" y="146"/>
                      <a:pt x="29" y="145"/>
                      <a:pt x="29" y="145"/>
                    </a:cubicBezTo>
                    <a:cubicBezTo>
                      <a:pt x="29" y="145"/>
                      <a:pt x="28" y="145"/>
                      <a:pt x="28" y="145"/>
                    </a:cubicBezTo>
                    <a:cubicBezTo>
                      <a:pt x="27" y="144"/>
                      <a:pt x="26" y="143"/>
                      <a:pt x="25" y="142"/>
                    </a:cubicBezTo>
                    <a:moveTo>
                      <a:pt x="26" y="139"/>
                    </a:moveTo>
                    <a:cubicBezTo>
                      <a:pt x="26" y="140"/>
                      <a:pt x="26" y="140"/>
                      <a:pt x="26" y="141"/>
                    </a:cubicBezTo>
                    <a:cubicBezTo>
                      <a:pt x="27" y="142"/>
                      <a:pt x="28" y="143"/>
                      <a:pt x="30" y="144"/>
                    </a:cubicBezTo>
                    <a:cubicBezTo>
                      <a:pt x="30" y="143"/>
                      <a:pt x="30" y="142"/>
                      <a:pt x="31" y="142"/>
                    </a:cubicBezTo>
                    <a:cubicBezTo>
                      <a:pt x="29" y="141"/>
                      <a:pt x="28" y="140"/>
                      <a:pt x="26" y="139"/>
                    </a:cubicBezTo>
                    <a:moveTo>
                      <a:pt x="28" y="138"/>
                    </a:moveTo>
                    <a:cubicBezTo>
                      <a:pt x="28" y="138"/>
                      <a:pt x="28" y="138"/>
                      <a:pt x="27" y="138"/>
                    </a:cubicBezTo>
                    <a:cubicBezTo>
                      <a:pt x="29" y="139"/>
                      <a:pt x="30" y="139"/>
                      <a:pt x="32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1" y="139"/>
                      <a:pt x="29" y="139"/>
                      <a:pt x="28" y="138"/>
                    </a:cubicBezTo>
                    <a:moveTo>
                      <a:pt x="29" y="136"/>
                    </a:moveTo>
                    <a:cubicBezTo>
                      <a:pt x="29" y="136"/>
                      <a:pt x="29" y="136"/>
                      <a:pt x="29" y="136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2" y="137"/>
                      <a:pt x="30" y="136"/>
                      <a:pt x="29" y="136"/>
                    </a:cubicBezTo>
                    <a:moveTo>
                      <a:pt x="30" y="134"/>
                    </a:moveTo>
                    <a:cubicBezTo>
                      <a:pt x="30" y="134"/>
                      <a:pt x="30" y="134"/>
                      <a:pt x="30" y="134"/>
                    </a:cubicBezTo>
                    <a:cubicBezTo>
                      <a:pt x="31" y="135"/>
                      <a:pt x="32" y="136"/>
                      <a:pt x="34" y="137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32" y="136"/>
                      <a:pt x="31" y="135"/>
                      <a:pt x="30" y="134"/>
                    </a:cubicBezTo>
                    <a:moveTo>
                      <a:pt x="30" y="134"/>
                    </a:moveTo>
                    <a:cubicBezTo>
                      <a:pt x="30" y="134"/>
                      <a:pt x="30" y="134"/>
                      <a:pt x="30" y="134"/>
                    </a:cubicBezTo>
                    <a:cubicBezTo>
                      <a:pt x="31" y="135"/>
                      <a:pt x="32" y="136"/>
                      <a:pt x="34" y="137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33" y="136"/>
                      <a:pt x="31" y="135"/>
                      <a:pt x="30" y="134"/>
                    </a:cubicBezTo>
                    <a:moveTo>
                      <a:pt x="31" y="132"/>
                    </a:moveTo>
                    <a:cubicBezTo>
                      <a:pt x="31" y="133"/>
                      <a:pt x="30" y="133"/>
                      <a:pt x="30" y="134"/>
                    </a:cubicBezTo>
                    <a:cubicBezTo>
                      <a:pt x="31" y="135"/>
                      <a:pt x="33" y="136"/>
                      <a:pt x="34" y="136"/>
                    </a:cubicBezTo>
                    <a:cubicBezTo>
                      <a:pt x="34" y="136"/>
                      <a:pt x="35" y="135"/>
                      <a:pt x="35" y="135"/>
                    </a:cubicBezTo>
                    <a:cubicBezTo>
                      <a:pt x="34" y="134"/>
                      <a:pt x="32" y="133"/>
                      <a:pt x="31" y="132"/>
                    </a:cubicBezTo>
                    <a:moveTo>
                      <a:pt x="38" y="121"/>
                    </a:moveTo>
                    <a:cubicBezTo>
                      <a:pt x="39" y="122"/>
                      <a:pt x="41" y="122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38" y="121"/>
                      <a:pt x="38" y="121"/>
                      <a:pt x="38" y="121"/>
                    </a:cubicBezTo>
                    <a:moveTo>
                      <a:pt x="40" y="118"/>
                    </a:moveTo>
                    <a:cubicBezTo>
                      <a:pt x="39" y="119"/>
                      <a:pt x="39" y="120"/>
                      <a:pt x="38" y="121"/>
                    </a:cubicBezTo>
                    <a:cubicBezTo>
                      <a:pt x="41" y="122"/>
                      <a:pt x="41" y="122"/>
                      <a:pt x="41" y="122"/>
                    </a:cubicBezTo>
                    <a:cubicBezTo>
                      <a:pt x="41" y="122"/>
                      <a:pt x="42" y="123"/>
                      <a:pt x="42" y="123"/>
                    </a:cubicBezTo>
                    <a:cubicBezTo>
                      <a:pt x="43" y="122"/>
                      <a:pt x="43" y="121"/>
                      <a:pt x="44" y="120"/>
                    </a:cubicBezTo>
                    <a:cubicBezTo>
                      <a:pt x="42" y="120"/>
                      <a:pt x="41" y="119"/>
                      <a:pt x="40" y="118"/>
                    </a:cubicBezTo>
                    <a:moveTo>
                      <a:pt x="47" y="107"/>
                    </a:moveTo>
                    <a:cubicBezTo>
                      <a:pt x="47" y="107"/>
                      <a:pt x="47" y="107"/>
                      <a:pt x="46" y="107"/>
                    </a:cubicBezTo>
                    <a:cubicBezTo>
                      <a:pt x="48" y="108"/>
                      <a:pt x="49" y="109"/>
                      <a:pt x="50" y="110"/>
                    </a:cubicBezTo>
                    <a:cubicBezTo>
                      <a:pt x="50" y="110"/>
                      <a:pt x="50" y="109"/>
                      <a:pt x="50" y="109"/>
                    </a:cubicBezTo>
                    <a:cubicBezTo>
                      <a:pt x="49" y="109"/>
                      <a:pt x="48" y="108"/>
                      <a:pt x="47" y="107"/>
                    </a:cubicBezTo>
                    <a:moveTo>
                      <a:pt x="58" y="90"/>
                    </a:moveTo>
                    <a:cubicBezTo>
                      <a:pt x="57" y="91"/>
                      <a:pt x="56" y="93"/>
                      <a:pt x="55" y="94"/>
                    </a:cubicBezTo>
                    <a:cubicBezTo>
                      <a:pt x="56" y="95"/>
                      <a:pt x="57" y="95"/>
                      <a:pt x="58" y="96"/>
                    </a:cubicBezTo>
                    <a:cubicBezTo>
                      <a:pt x="59" y="94"/>
                      <a:pt x="60" y="93"/>
                      <a:pt x="61" y="91"/>
                    </a:cubicBezTo>
                    <a:cubicBezTo>
                      <a:pt x="60" y="91"/>
                      <a:pt x="59" y="90"/>
                      <a:pt x="58" y="90"/>
                    </a:cubicBezTo>
                    <a:moveTo>
                      <a:pt x="58" y="89"/>
                    </a:moveTo>
                    <a:cubicBezTo>
                      <a:pt x="58" y="89"/>
                      <a:pt x="58" y="89"/>
                      <a:pt x="58" y="90"/>
                    </a:cubicBezTo>
                    <a:cubicBezTo>
                      <a:pt x="59" y="90"/>
                      <a:pt x="60" y="91"/>
                      <a:pt x="61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0" y="91"/>
                      <a:pt x="59" y="90"/>
                      <a:pt x="58" y="89"/>
                    </a:cubicBezTo>
                    <a:moveTo>
                      <a:pt x="64" y="80"/>
                    </a:moveTo>
                    <a:cubicBezTo>
                      <a:pt x="63" y="81"/>
                      <a:pt x="63" y="81"/>
                      <a:pt x="63" y="82"/>
                    </a:cubicBezTo>
                    <a:cubicBezTo>
                      <a:pt x="64" y="82"/>
                      <a:pt x="65" y="83"/>
                      <a:pt x="66" y="83"/>
                    </a:cubicBezTo>
                    <a:cubicBezTo>
                      <a:pt x="66" y="83"/>
                      <a:pt x="66" y="82"/>
                      <a:pt x="67" y="82"/>
                    </a:cubicBezTo>
                    <a:cubicBezTo>
                      <a:pt x="64" y="80"/>
                      <a:pt x="64" y="80"/>
                      <a:pt x="64" y="80"/>
                    </a:cubicBezTo>
                    <a:moveTo>
                      <a:pt x="66" y="77"/>
                    </a:moveTo>
                    <a:cubicBezTo>
                      <a:pt x="65" y="77"/>
                      <a:pt x="65" y="78"/>
                      <a:pt x="64" y="79"/>
                    </a:cubicBezTo>
                    <a:cubicBezTo>
                      <a:pt x="65" y="79"/>
                      <a:pt x="66" y="80"/>
                      <a:pt x="67" y="81"/>
                    </a:cubicBezTo>
                    <a:cubicBezTo>
                      <a:pt x="68" y="80"/>
                      <a:pt x="68" y="79"/>
                      <a:pt x="69" y="78"/>
                    </a:cubicBezTo>
                    <a:cubicBezTo>
                      <a:pt x="68" y="78"/>
                      <a:pt x="67" y="77"/>
                      <a:pt x="66" y="77"/>
                    </a:cubicBezTo>
                    <a:cubicBezTo>
                      <a:pt x="66" y="77"/>
                      <a:pt x="66" y="77"/>
                      <a:pt x="66" y="77"/>
                    </a:cubicBezTo>
                    <a:moveTo>
                      <a:pt x="69" y="72"/>
                    </a:moveTo>
                    <a:cubicBezTo>
                      <a:pt x="68" y="73"/>
                      <a:pt x="68" y="73"/>
                      <a:pt x="68" y="74"/>
                    </a:cubicBezTo>
                    <a:cubicBezTo>
                      <a:pt x="68" y="74"/>
                      <a:pt x="69" y="75"/>
                      <a:pt x="70" y="76"/>
                    </a:cubicBezTo>
                    <a:cubicBezTo>
                      <a:pt x="71" y="75"/>
                      <a:pt x="71" y="74"/>
                      <a:pt x="71" y="74"/>
                    </a:cubicBezTo>
                    <a:cubicBezTo>
                      <a:pt x="71" y="73"/>
                      <a:pt x="70" y="73"/>
                      <a:pt x="69" y="72"/>
                    </a:cubicBezTo>
                    <a:moveTo>
                      <a:pt x="71" y="68"/>
                    </a:moveTo>
                    <a:cubicBezTo>
                      <a:pt x="71" y="69"/>
                      <a:pt x="70" y="70"/>
                      <a:pt x="69" y="71"/>
                    </a:cubicBezTo>
                    <a:cubicBezTo>
                      <a:pt x="70" y="72"/>
                      <a:pt x="71" y="72"/>
                      <a:pt x="72" y="73"/>
                    </a:cubicBezTo>
                    <a:cubicBezTo>
                      <a:pt x="73" y="72"/>
                      <a:pt x="73" y="71"/>
                      <a:pt x="74" y="69"/>
                    </a:cubicBezTo>
                    <a:cubicBezTo>
                      <a:pt x="71" y="68"/>
                      <a:pt x="71" y="68"/>
                      <a:pt x="71" y="68"/>
                    </a:cubicBezTo>
                    <a:moveTo>
                      <a:pt x="72" y="67"/>
                    </a:moveTo>
                    <a:cubicBezTo>
                      <a:pt x="72" y="67"/>
                      <a:pt x="72" y="67"/>
                      <a:pt x="72" y="67"/>
                    </a:cubicBezTo>
                    <a:cubicBezTo>
                      <a:pt x="73" y="68"/>
                      <a:pt x="74" y="68"/>
                      <a:pt x="75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8"/>
                      <a:pt x="73" y="67"/>
                      <a:pt x="72" y="67"/>
                    </a:cubicBezTo>
                    <a:moveTo>
                      <a:pt x="73" y="65"/>
                    </a:moveTo>
                    <a:cubicBezTo>
                      <a:pt x="73" y="65"/>
                      <a:pt x="73" y="66"/>
                      <a:pt x="72" y="66"/>
                    </a:cubicBezTo>
                    <a:cubicBezTo>
                      <a:pt x="73" y="67"/>
                      <a:pt x="74" y="67"/>
                      <a:pt x="75" y="68"/>
                    </a:cubicBezTo>
                    <a:cubicBezTo>
                      <a:pt x="75" y="67"/>
                      <a:pt x="76" y="67"/>
                      <a:pt x="76" y="66"/>
                    </a:cubicBezTo>
                    <a:cubicBezTo>
                      <a:pt x="73" y="65"/>
                      <a:pt x="73" y="65"/>
                      <a:pt x="73" y="65"/>
                    </a:cubicBezTo>
                    <a:moveTo>
                      <a:pt x="75" y="63"/>
                    </a:move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4"/>
                      <a:pt x="76" y="64"/>
                      <a:pt x="75" y="63"/>
                    </a:cubicBezTo>
                    <a:moveTo>
                      <a:pt x="74" y="63"/>
                    </a:moveTo>
                    <a:cubicBezTo>
                      <a:pt x="74" y="63"/>
                      <a:pt x="74" y="63"/>
                      <a:pt x="74" y="63"/>
                    </a:cubicBezTo>
                    <a:cubicBezTo>
                      <a:pt x="75" y="64"/>
                      <a:pt x="76" y="64"/>
                      <a:pt x="77" y="65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76" y="64"/>
                      <a:pt x="75" y="64"/>
                      <a:pt x="74" y="63"/>
                    </a:cubicBezTo>
                    <a:moveTo>
                      <a:pt x="75" y="62"/>
                    </a:move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63"/>
                      <a:pt x="76" y="63"/>
                      <a:pt x="77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6" y="63"/>
                      <a:pt x="75" y="62"/>
                    </a:cubicBezTo>
                    <a:moveTo>
                      <a:pt x="77" y="59"/>
                    </a:moveTo>
                    <a:cubicBezTo>
                      <a:pt x="77" y="59"/>
                      <a:pt x="76" y="60"/>
                      <a:pt x="76" y="60"/>
                    </a:cubicBezTo>
                    <a:cubicBezTo>
                      <a:pt x="77" y="61"/>
                      <a:pt x="78" y="61"/>
                      <a:pt x="79" y="62"/>
                    </a:cubicBezTo>
                    <a:cubicBezTo>
                      <a:pt x="79" y="61"/>
                      <a:pt x="79" y="61"/>
                      <a:pt x="80" y="60"/>
                    </a:cubicBezTo>
                    <a:cubicBezTo>
                      <a:pt x="79" y="60"/>
                      <a:pt x="78" y="59"/>
                      <a:pt x="77" y="59"/>
                    </a:cubicBezTo>
                    <a:moveTo>
                      <a:pt x="80" y="53"/>
                    </a:moveTo>
                    <a:cubicBezTo>
                      <a:pt x="79" y="54"/>
                      <a:pt x="79" y="56"/>
                      <a:pt x="78" y="57"/>
                    </a:cubicBezTo>
                    <a:cubicBezTo>
                      <a:pt x="79" y="58"/>
                      <a:pt x="80" y="58"/>
                      <a:pt x="80" y="59"/>
                    </a:cubicBezTo>
                    <a:cubicBezTo>
                      <a:pt x="81" y="57"/>
                      <a:pt x="82" y="56"/>
                      <a:pt x="83" y="55"/>
                    </a:cubicBezTo>
                    <a:cubicBezTo>
                      <a:pt x="82" y="54"/>
                      <a:pt x="81" y="53"/>
                      <a:pt x="80" y="53"/>
                    </a:cubicBezTo>
                    <a:moveTo>
                      <a:pt x="82" y="50"/>
                    </a:moveTo>
                    <a:cubicBezTo>
                      <a:pt x="82" y="50"/>
                      <a:pt x="81" y="51"/>
                      <a:pt x="81" y="52"/>
                    </a:cubicBezTo>
                    <a:cubicBezTo>
                      <a:pt x="82" y="52"/>
                      <a:pt x="83" y="53"/>
                      <a:pt x="84" y="53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4" y="51"/>
                      <a:pt x="83" y="50"/>
                      <a:pt x="82" y="50"/>
                    </a:cubicBezTo>
                    <a:moveTo>
                      <a:pt x="83" y="48"/>
                    </a:moveTo>
                    <a:cubicBezTo>
                      <a:pt x="83" y="49"/>
                      <a:pt x="83" y="49"/>
                      <a:pt x="83" y="49"/>
                    </a:cubicBezTo>
                    <a:cubicBezTo>
                      <a:pt x="84" y="49"/>
                      <a:pt x="85" y="50"/>
                      <a:pt x="86" y="51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5" y="50"/>
                      <a:pt x="84" y="49"/>
                      <a:pt x="83" y="48"/>
                    </a:cubicBezTo>
                    <a:moveTo>
                      <a:pt x="85" y="45"/>
                    </a:moveTo>
                    <a:cubicBezTo>
                      <a:pt x="85" y="45"/>
                      <a:pt x="85" y="46"/>
                      <a:pt x="84" y="46"/>
                    </a:cubicBezTo>
                    <a:cubicBezTo>
                      <a:pt x="85" y="47"/>
                      <a:pt x="86" y="47"/>
                      <a:pt x="87" y="48"/>
                    </a:cubicBezTo>
                    <a:cubicBezTo>
                      <a:pt x="88" y="48"/>
                      <a:pt x="88" y="47"/>
                      <a:pt x="88" y="47"/>
                    </a:cubicBezTo>
                    <a:cubicBezTo>
                      <a:pt x="87" y="46"/>
                      <a:pt x="86" y="45"/>
                      <a:pt x="85" y="45"/>
                    </a:cubicBezTo>
                    <a:moveTo>
                      <a:pt x="85" y="44"/>
                    </a:moveTo>
                    <a:cubicBezTo>
                      <a:pt x="85" y="44"/>
                      <a:pt x="85" y="44"/>
                      <a:pt x="85" y="45"/>
                    </a:cubicBezTo>
                    <a:cubicBezTo>
                      <a:pt x="86" y="45"/>
                      <a:pt x="87" y="46"/>
                      <a:pt x="88" y="46"/>
                    </a:cubicBezTo>
                    <a:cubicBezTo>
                      <a:pt x="88" y="46"/>
                      <a:pt x="88" y="46"/>
                      <a:pt x="88" y="46"/>
                    </a:cubicBezTo>
                    <a:cubicBezTo>
                      <a:pt x="87" y="46"/>
                      <a:pt x="86" y="45"/>
                      <a:pt x="85" y="44"/>
                    </a:cubicBezTo>
                    <a:moveTo>
                      <a:pt x="87" y="42"/>
                    </a:moveTo>
                    <a:cubicBezTo>
                      <a:pt x="87" y="42"/>
                      <a:pt x="86" y="43"/>
                      <a:pt x="86" y="44"/>
                    </a:cubicBezTo>
                    <a:cubicBezTo>
                      <a:pt x="87" y="44"/>
                      <a:pt x="88" y="45"/>
                      <a:pt x="89" y="46"/>
                    </a:cubicBezTo>
                    <a:cubicBezTo>
                      <a:pt x="89" y="45"/>
                      <a:pt x="90" y="44"/>
                      <a:pt x="90" y="43"/>
                    </a:cubicBezTo>
                    <a:cubicBezTo>
                      <a:pt x="89" y="43"/>
                      <a:pt x="88" y="42"/>
                      <a:pt x="87" y="42"/>
                    </a:cubicBezTo>
                    <a:moveTo>
                      <a:pt x="87" y="41"/>
                    </a:moveTo>
                    <a:cubicBezTo>
                      <a:pt x="87" y="41"/>
                      <a:pt x="87" y="41"/>
                      <a:pt x="87" y="41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0" y="43"/>
                      <a:pt x="91" y="43"/>
                      <a:pt x="91" y="43"/>
                    </a:cubicBezTo>
                    <a:cubicBezTo>
                      <a:pt x="90" y="42"/>
                      <a:pt x="88" y="41"/>
                      <a:pt x="87" y="41"/>
                    </a:cubicBezTo>
                    <a:moveTo>
                      <a:pt x="89" y="38"/>
                    </a:moveTo>
                    <a:cubicBezTo>
                      <a:pt x="89" y="39"/>
                      <a:pt x="88" y="39"/>
                      <a:pt x="88" y="40"/>
                    </a:cubicBezTo>
                    <a:cubicBezTo>
                      <a:pt x="89" y="41"/>
                      <a:pt x="90" y="41"/>
                      <a:pt x="91" y="42"/>
                    </a:cubicBezTo>
                    <a:cubicBezTo>
                      <a:pt x="91" y="41"/>
                      <a:pt x="92" y="41"/>
                      <a:pt x="92" y="40"/>
                    </a:cubicBezTo>
                    <a:cubicBezTo>
                      <a:pt x="91" y="39"/>
                      <a:pt x="90" y="39"/>
                      <a:pt x="89" y="38"/>
                    </a:cubicBezTo>
                    <a:moveTo>
                      <a:pt x="91" y="34"/>
                    </a:moveTo>
                    <a:cubicBezTo>
                      <a:pt x="91" y="35"/>
                      <a:pt x="91" y="36"/>
                      <a:pt x="90" y="36"/>
                    </a:cubicBezTo>
                    <a:cubicBezTo>
                      <a:pt x="91" y="37"/>
                      <a:pt x="92" y="38"/>
                      <a:pt x="93" y="38"/>
                    </a:cubicBezTo>
                    <a:cubicBezTo>
                      <a:pt x="94" y="37"/>
                      <a:pt x="94" y="37"/>
                      <a:pt x="95" y="36"/>
                    </a:cubicBezTo>
                    <a:cubicBezTo>
                      <a:pt x="91" y="34"/>
                      <a:pt x="91" y="34"/>
                      <a:pt x="91" y="34"/>
                    </a:cubicBezTo>
                    <a:moveTo>
                      <a:pt x="93" y="32"/>
                    </a:moveTo>
                    <a:cubicBezTo>
                      <a:pt x="92" y="33"/>
                      <a:pt x="92" y="33"/>
                      <a:pt x="92" y="34"/>
                    </a:cubicBezTo>
                    <a:cubicBezTo>
                      <a:pt x="93" y="34"/>
                      <a:pt x="94" y="35"/>
                      <a:pt x="95" y="36"/>
                    </a:cubicBezTo>
                    <a:cubicBezTo>
                      <a:pt x="95" y="35"/>
                      <a:pt x="96" y="35"/>
                      <a:pt x="96" y="34"/>
                    </a:cubicBezTo>
                    <a:cubicBezTo>
                      <a:pt x="95" y="33"/>
                      <a:pt x="94" y="33"/>
                      <a:pt x="93" y="32"/>
                    </a:cubicBezTo>
                    <a:moveTo>
                      <a:pt x="94" y="31"/>
                    </a:moveTo>
                    <a:cubicBezTo>
                      <a:pt x="93" y="31"/>
                      <a:pt x="93" y="31"/>
                      <a:pt x="93" y="32"/>
                    </a:cubicBezTo>
                    <a:cubicBezTo>
                      <a:pt x="94" y="33"/>
                      <a:pt x="95" y="33"/>
                      <a:pt x="96" y="34"/>
                    </a:cubicBezTo>
                    <a:cubicBezTo>
                      <a:pt x="96" y="33"/>
                      <a:pt x="97" y="33"/>
                      <a:pt x="97" y="33"/>
                    </a:cubicBezTo>
                    <a:cubicBezTo>
                      <a:pt x="96" y="32"/>
                      <a:pt x="95" y="31"/>
                      <a:pt x="94" y="31"/>
                    </a:cubicBezTo>
                    <a:moveTo>
                      <a:pt x="95" y="29"/>
                    </a:moveTo>
                    <a:cubicBezTo>
                      <a:pt x="94" y="29"/>
                      <a:pt x="94" y="29"/>
                      <a:pt x="94" y="30"/>
                    </a:cubicBezTo>
                    <a:cubicBezTo>
                      <a:pt x="95" y="31"/>
                      <a:pt x="96" y="31"/>
                      <a:pt x="97" y="32"/>
                    </a:cubicBezTo>
                    <a:cubicBezTo>
                      <a:pt x="98" y="32"/>
                      <a:pt x="98" y="31"/>
                      <a:pt x="98" y="31"/>
                    </a:cubicBezTo>
                    <a:cubicBezTo>
                      <a:pt x="97" y="30"/>
                      <a:pt x="96" y="29"/>
                      <a:pt x="95" y="29"/>
                    </a:cubicBezTo>
                    <a:moveTo>
                      <a:pt x="95" y="27"/>
                    </a:moveTo>
                    <a:cubicBezTo>
                      <a:pt x="95" y="28"/>
                      <a:pt x="95" y="28"/>
                      <a:pt x="95" y="28"/>
                    </a:cubicBezTo>
                    <a:cubicBezTo>
                      <a:pt x="96" y="29"/>
                      <a:pt x="97" y="29"/>
                      <a:pt x="98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5" y="27"/>
                      <a:pt x="95" y="27"/>
                      <a:pt x="95" y="27"/>
                    </a:cubicBezTo>
                    <a:moveTo>
                      <a:pt x="102" y="17"/>
                    </a:moveTo>
                    <a:cubicBezTo>
                      <a:pt x="100" y="20"/>
                      <a:pt x="97" y="24"/>
                      <a:pt x="95" y="27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101" y="26"/>
                      <a:pt x="103" y="22"/>
                      <a:pt x="105" y="19"/>
                    </a:cubicBezTo>
                    <a:cubicBezTo>
                      <a:pt x="104" y="18"/>
                      <a:pt x="103" y="17"/>
                      <a:pt x="102" y="17"/>
                    </a:cubicBezTo>
                    <a:moveTo>
                      <a:pt x="103" y="15"/>
                    </a:moveTo>
                    <a:cubicBezTo>
                      <a:pt x="102" y="15"/>
                      <a:pt x="102" y="16"/>
                      <a:pt x="102" y="17"/>
                    </a:cubicBezTo>
                    <a:cubicBezTo>
                      <a:pt x="103" y="17"/>
                      <a:pt x="104" y="18"/>
                      <a:pt x="105" y="19"/>
                    </a:cubicBezTo>
                    <a:cubicBezTo>
                      <a:pt x="106" y="18"/>
                      <a:pt x="106" y="18"/>
                      <a:pt x="107" y="17"/>
                    </a:cubicBezTo>
                    <a:cubicBezTo>
                      <a:pt x="105" y="16"/>
                      <a:pt x="104" y="15"/>
                      <a:pt x="103" y="15"/>
                    </a:cubicBezTo>
                    <a:moveTo>
                      <a:pt x="103" y="14"/>
                    </a:moveTo>
                    <a:cubicBezTo>
                      <a:pt x="103" y="14"/>
                      <a:pt x="103" y="14"/>
                      <a:pt x="103" y="15"/>
                    </a:cubicBezTo>
                    <a:cubicBezTo>
                      <a:pt x="104" y="15"/>
                      <a:pt x="105" y="16"/>
                      <a:pt x="107" y="17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06" y="16"/>
                      <a:pt x="104" y="15"/>
                      <a:pt x="103" y="14"/>
                    </a:cubicBezTo>
                    <a:moveTo>
                      <a:pt x="104" y="13"/>
                    </a:moveTo>
                    <a:cubicBezTo>
                      <a:pt x="104" y="13"/>
                      <a:pt x="104" y="13"/>
                      <a:pt x="103" y="14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07" y="16"/>
                      <a:pt x="108" y="15"/>
                      <a:pt x="108" y="15"/>
                    </a:cubicBezTo>
                    <a:cubicBezTo>
                      <a:pt x="104" y="13"/>
                      <a:pt x="104" y="13"/>
                      <a:pt x="104" y="13"/>
                    </a:cubicBezTo>
                    <a:moveTo>
                      <a:pt x="105" y="11"/>
                    </a:moveTo>
                    <a:cubicBezTo>
                      <a:pt x="105" y="12"/>
                      <a:pt x="104" y="12"/>
                      <a:pt x="104" y="13"/>
                    </a:cubicBezTo>
                    <a:cubicBezTo>
                      <a:pt x="105" y="13"/>
                      <a:pt x="107" y="14"/>
                      <a:pt x="108" y="15"/>
                    </a:cubicBezTo>
                    <a:cubicBezTo>
                      <a:pt x="108" y="14"/>
                      <a:pt x="109" y="14"/>
                      <a:pt x="109" y="13"/>
                    </a:cubicBezTo>
                    <a:cubicBezTo>
                      <a:pt x="108" y="13"/>
                      <a:pt x="106" y="12"/>
                      <a:pt x="105" y="11"/>
                    </a:cubicBezTo>
                    <a:moveTo>
                      <a:pt x="107" y="8"/>
                    </a:moveTo>
                    <a:cubicBezTo>
                      <a:pt x="106" y="9"/>
                      <a:pt x="106" y="10"/>
                      <a:pt x="105" y="10"/>
                    </a:cubicBezTo>
                    <a:cubicBezTo>
                      <a:pt x="107" y="11"/>
                      <a:pt x="108" y="12"/>
                      <a:pt x="109" y="13"/>
                    </a:cubicBezTo>
                    <a:cubicBezTo>
                      <a:pt x="110" y="12"/>
                      <a:pt x="110" y="11"/>
                      <a:pt x="111" y="11"/>
                    </a:cubicBezTo>
                    <a:cubicBezTo>
                      <a:pt x="109" y="10"/>
                      <a:pt x="108" y="9"/>
                      <a:pt x="107" y="8"/>
                    </a:cubicBezTo>
                    <a:moveTo>
                      <a:pt x="108" y="6"/>
                    </a:moveTo>
                    <a:cubicBezTo>
                      <a:pt x="108" y="6"/>
                      <a:pt x="107" y="7"/>
                      <a:pt x="107" y="7"/>
                    </a:cubicBezTo>
                    <a:cubicBezTo>
                      <a:pt x="109" y="8"/>
                      <a:pt x="110" y="9"/>
                      <a:pt x="111" y="10"/>
                    </a:cubicBezTo>
                    <a:cubicBezTo>
                      <a:pt x="112" y="9"/>
                      <a:pt x="112" y="9"/>
                      <a:pt x="112" y="8"/>
                    </a:cubicBezTo>
                    <a:cubicBezTo>
                      <a:pt x="111" y="7"/>
                      <a:pt x="109" y="7"/>
                      <a:pt x="108" y="6"/>
                    </a:cubicBezTo>
                    <a:moveTo>
                      <a:pt x="108" y="5"/>
                    </a:moveTo>
                    <a:cubicBezTo>
                      <a:pt x="108" y="5"/>
                      <a:pt x="108" y="5"/>
                      <a:pt x="108" y="5"/>
                    </a:cubicBezTo>
                    <a:cubicBezTo>
                      <a:pt x="110" y="6"/>
                      <a:pt x="111" y="7"/>
                      <a:pt x="112" y="8"/>
                    </a:cubicBezTo>
                    <a:cubicBezTo>
                      <a:pt x="112" y="8"/>
                      <a:pt x="113" y="8"/>
                      <a:pt x="113" y="7"/>
                    </a:cubicBezTo>
                    <a:cubicBezTo>
                      <a:pt x="112" y="7"/>
                      <a:pt x="110" y="6"/>
                      <a:pt x="108" y="5"/>
                    </a:cubicBezTo>
                    <a:moveTo>
                      <a:pt x="110" y="3"/>
                    </a:moveTo>
                    <a:cubicBezTo>
                      <a:pt x="109" y="4"/>
                      <a:pt x="109" y="4"/>
                      <a:pt x="109" y="5"/>
                    </a:cubicBezTo>
                    <a:cubicBezTo>
                      <a:pt x="110" y="6"/>
                      <a:pt x="111" y="6"/>
                      <a:pt x="113" y="7"/>
                    </a:cubicBezTo>
                    <a:cubicBezTo>
                      <a:pt x="113" y="7"/>
                      <a:pt x="113" y="6"/>
                      <a:pt x="114" y="6"/>
                    </a:cubicBezTo>
                    <a:cubicBezTo>
                      <a:pt x="112" y="5"/>
                      <a:pt x="111" y="4"/>
                      <a:pt x="110" y="3"/>
                    </a:cubicBezTo>
                    <a:moveTo>
                      <a:pt x="111" y="0"/>
                    </a:moveTo>
                    <a:cubicBezTo>
                      <a:pt x="111" y="1"/>
                      <a:pt x="111" y="1"/>
                      <a:pt x="111" y="1"/>
                    </a:cubicBezTo>
                    <a:cubicBezTo>
                      <a:pt x="112" y="2"/>
                      <a:pt x="113" y="3"/>
                      <a:pt x="115" y="4"/>
                    </a:cubicBezTo>
                    <a:cubicBezTo>
                      <a:pt x="115" y="4"/>
                      <a:pt x="115" y="3"/>
                      <a:pt x="115" y="3"/>
                    </a:cubicBezTo>
                    <a:cubicBezTo>
                      <a:pt x="114" y="2"/>
                      <a:pt x="113" y="1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2" name="Freeform 10486"/>
              <p:cNvSpPr>
                <a:spLocks noEditPoints="1"/>
              </p:cNvSpPr>
              <p:nvPr/>
            </p:nvSpPr>
            <p:spPr bwMode="auto">
              <a:xfrm>
                <a:off x="-567" y="3332"/>
                <a:ext cx="17" cy="19"/>
              </a:xfrm>
              <a:custGeom>
                <a:avLst/>
                <a:gdLst>
                  <a:gd name="T0" fmla="*/ 1 w 7"/>
                  <a:gd name="T1" fmla="*/ 5 h 8"/>
                  <a:gd name="T2" fmla="*/ 0 w 7"/>
                  <a:gd name="T3" fmla="*/ 7 h 8"/>
                  <a:gd name="T4" fmla="*/ 3 w 7"/>
                  <a:gd name="T5" fmla="*/ 8 h 8"/>
                  <a:gd name="T6" fmla="*/ 3 w 7"/>
                  <a:gd name="T7" fmla="*/ 7 h 8"/>
                  <a:gd name="T8" fmla="*/ 1 w 7"/>
                  <a:gd name="T9" fmla="*/ 5 h 8"/>
                  <a:gd name="T10" fmla="*/ 4 w 7"/>
                  <a:gd name="T11" fmla="*/ 0 h 8"/>
                  <a:gd name="T12" fmla="*/ 3 w 7"/>
                  <a:gd name="T13" fmla="*/ 1 h 8"/>
                  <a:gd name="T14" fmla="*/ 6 w 7"/>
                  <a:gd name="T15" fmla="*/ 3 h 8"/>
                  <a:gd name="T16" fmla="*/ 7 w 7"/>
                  <a:gd name="T17" fmla="*/ 2 h 8"/>
                  <a:gd name="T18" fmla="*/ 4 w 7"/>
                  <a:gd name="T19" fmla="*/ 0 h 8"/>
                  <a:gd name="T20" fmla="*/ 4 w 7"/>
                  <a:gd name="T21" fmla="*/ 0 h 8"/>
                  <a:gd name="T22" fmla="*/ 4 w 7"/>
                  <a:gd name="T23" fmla="*/ 0 h 8"/>
                  <a:gd name="T24" fmla="*/ 7 w 7"/>
                  <a:gd name="T25" fmla="*/ 2 h 8"/>
                  <a:gd name="T26" fmla="*/ 7 w 7"/>
                  <a:gd name="T27" fmla="*/ 1 h 8"/>
                  <a:gd name="T28" fmla="*/ 4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5"/>
                    </a:moveTo>
                    <a:cubicBezTo>
                      <a:pt x="1" y="6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ubicBezTo>
                      <a:pt x="3" y="6"/>
                      <a:pt x="2" y="6"/>
                      <a:pt x="1" y="5"/>
                    </a:cubicBezTo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1"/>
                      <a:pt x="5" y="1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3" name="Freeform 10487"/>
              <p:cNvSpPr>
                <a:spLocks/>
              </p:cNvSpPr>
              <p:nvPr/>
            </p:nvSpPr>
            <p:spPr bwMode="auto">
              <a:xfrm>
                <a:off x="-557" y="3332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4" name="Freeform 10488"/>
              <p:cNvSpPr>
                <a:spLocks noEditPoints="1"/>
              </p:cNvSpPr>
              <p:nvPr/>
            </p:nvSpPr>
            <p:spPr bwMode="auto">
              <a:xfrm>
                <a:off x="-548" y="3304"/>
                <a:ext cx="14" cy="16"/>
              </a:xfrm>
              <a:custGeom>
                <a:avLst/>
                <a:gdLst>
                  <a:gd name="T0" fmla="*/ 0 w 6"/>
                  <a:gd name="T1" fmla="*/ 5 h 7"/>
                  <a:gd name="T2" fmla="*/ 0 w 6"/>
                  <a:gd name="T3" fmla="*/ 5 h 7"/>
                  <a:gd name="T4" fmla="*/ 3 w 6"/>
                  <a:gd name="T5" fmla="*/ 7 h 7"/>
                  <a:gd name="T6" fmla="*/ 3 w 6"/>
                  <a:gd name="T7" fmla="*/ 6 h 7"/>
                  <a:gd name="T8" fmla="*/ 0 w 6"/>
                  <a:gd name="T9" fmla="*/ 5 h 7"/>
                  <a:gd name="T10" fmla="*/ 1 w 6"/>
                  <a:gd name="T11" fmla="*/ 4 h 7"/>
                  <a:gd name="T12" fmla="*/ 0 w 6"/>
                  <a:gd name="T13" fmla="*/ 4 h 7"/>
                  <a:gd name="T14" fmla="*/ 3 w 6"/>
                  <a:gd name="T15" fmla="*/ 6 h 7"/>
                  <a:gd name="T16" fmla="*/ 4 w 6"/>
                  <a:gd name="T17" fmla="*/ 6 h 7"/>
                  <a:gd name="T18" fmla="*/ 1 w 6"/>
                  <a:gd name="T19" fmla="*/ 4 h 7"/>
                  <a:gd name="T20" fmla="*/ 2 w 6"/>
                  <a:gd name="T21" fmla="*/ 1 h 7"/>
                  <a:gd name="T22" fmla="*/ 2 w 6"/>
                  <a:gd name="T23" fmla="*/ 2 h 7"/>
                  <a:gd name="T24" fmla="*/ 5 w 6"/>
                  <a:gd name="T25" fmla="*/ 3 h 7"/>
                  <a:gd name="T26" fmla="*/ 5 w 6"/>
                  <a:gd name="T27" fmla="*/ 3 h 7"/>
                  <a:gd name="T28" fmla="*/ 2 w 6"/>
                  <a:gd name="T29" fmla="*/ 1 h 7"/>
                  <a:gd name="T30" fmla="*/ 3 w 6"/>
                  <a:gd name="T31" fmla="*/ 0 h 7"/>
                  <a:gd name="T32" fmla="*/ 2 w 6"/>
                  <a:gd name="T33" fmla="*/ 1 h 7"/>
                  <a:gd name="T34" fmla="*/ 6 w 6"/>
                  <a:gd name="T35" fmla="*/ 3 h 7"/>
                  <a:gd name="T36" fmla="*/ 6 w 6"/>
                  <a:gd name="T37" fmla="*/ 2 h 7"/>
                  <a:gd name="T38" fmla="*/ 3 w 6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2" y="6"/>
                      <a:pt x="1" y="5"/>
                      <a:pt x="0" y="5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4"/>
                      <a:pt x="1" y="4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1"/>
                      <a:pt x="5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5" name="Freeform 10489"/>
              <p:cNvSpPr>
                <a:spLocks/>
              </p:cNvSpPr>
              <p:nvPr/>
            </p:nvSpPr>
            <p:spPr bwMode="auto">
              <a:xfrm>
                <a:off x="-526" y="3280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6" name="Freeform 10490"/>
              <p:cNvSpPr>
                <a:spLocks/>
              </p:cNvSpPr>
              <p:nvPr/>
            </p:nvSpPr>
            <p:spPr bwMode="auto">
              <a:xfrm>
                <a:off x="-529" y="32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7" name="Freeform 10491"/>
              <p:cNvSpPr>
                <a:spLocks/>
              </p:cNvSpPr>
              <p:nvPr/>
            </p:nvSpPr>
            <p:spPr bwMode="auto">
              <a:xfrm>
                <a:off x="-524" y="3276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8" name="Freeform 10492"/>
              <p:cNvSpPr>
                <a:spLocks/>
              </p:cNvSpPr>
              <p:nvPr/>
            </p:nvSpPr>
            <p:spPr bwMode="auto">
              <a:xfrm>
                <a:off x="-524" y="3273"/>
                <a:ext cx="9" cy="7"/>
              </a:xfrm>
              <a:custGeom>
                <a:avLst/>
                <a:gdLst>
                  <a:gd name="T0" fmla="*/ 0 w 9"/>
                  <a:gd name="T1" fmla="*/ 0 h 7"/>
                  <a:gd name="T2" fmla="*/ 0 w 9"/>
                  <a:gd name="T3" fmla="*/ 0 h 7"/>
                  <a:gd name="T4" fmla="*/ 9 w 9"/>
                  <a:gd name="T5" fmla="*/ 7 h 7"/>
                  <a:gd name="T6" fmla="*/ 9 w 9"/>
                  <a:gd name="T7" fmla="*/ 7 h 7"/>
                  <a:gd name="T8" fmla="*/ 0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9" name="Freeform 10493"/>
              <p:cNvSpPr>
                <a:spLocks/>
              </p:cNvSpPr>
              <p:nvPr/>
            </p:nvSpPr>
            <p:spPr bwMode="auto">
              <a:xfrm>
                <a:off x="-524" y="3273"/>
                <a:ext cx="9" cy="7"/>
              </a:xfrm>
              <a:custGeom>
                <a:avLst/>
                <a:gdLst>
                  <a:gd name="T0" fmla="*/ 0 w 9"/>
                  <a:gd name="T1" fmla="*/ 0 h 7"/>
                  <a:gd name="T2" fmla="*/ 0 w 9"/>
                  <a:gd name="T3" fmla="*/ 0 h 7"/>
                  <a:gd name="T4" fmla="*/ 9 w 9"/>
                  <a:gd name="T5" fmla="*/ 7 h 7"/>
                  <a:gd name="T6" fmla="*/ 9 w 9"/>
                  <a:gd name="T7" fmla="*/ 7 h 7"/>
                  <a:gd name="T8" fmla="*/ 0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0" name="Freeform 10494"/>
              <p:cNvSpPr>
                <a:spLocks/>
              </p:cNvSpPr>
              <p:nvPr/>
            </p:nvSpPr>
            <p:spPr bwMode="auto">
              <a:xfrm>
                <a:off x="-508" y="3250"/>
                <a:ext cx="8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1" name="Freeform 10495"/>
              <p:cNvSpPr>
                <a:spLocks noEditPoints="1"/>
              </p:cNvSpPr>
              <p:nvPr/>
            </p:nvSpPr>
            <p:spPr bwMode="auto">
              <a:xfrm>
                <a:off x="-500" y="3226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0 w 6"/>
                  <a:gd name="T3" fmla="*/ 4 h 6"/>
                  <a:gd name="T4" fmla="*/ 4 w 6"/>
                  <a:gd name="T5" fmla="*/ 6 h 6"/>
                  <a:gd name="T6" fmla="*/ 4 w 6"/>
                  <a:gd name="T7" fmla="*/ 6 h 6"/>
                  <a:gd name="T8" fmla="*/ 0 w 6"/>
                  <a:gd name="T9" fmla="*/ 3 h 6"/>
                  <a:gd name="T10" fmla="*/ 2 w 6"/>
                  <a:gd name="T11" fmla="*/ 0 h 6"/>
                  <a:gd name="T12" fmla="*/ 2 w 6"/>
                  <a:gd name="T13" fmla="*/ 1 h 6"/>
                  <a:gd name="T14" fmla="*/ 6 w 6"/>
                  <a:gd name="T15" fmla="*/ 4 h 6"/>
                  <a:gd name="T16" fmla="*/ 6 w 6"/>
                  <a:gd name="T17" fmla="*/ 3 h 6"/>
                  <a:gd name="T18" fmla="*/ 2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4"/>
                      <a:pt x="0" y="3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2" name="Freeform 10496"/>
              <p:cNvSpPr>
                <a:spLocks/>
              </p:cNvSpPr>
              <p:nvPr/>
            </p:nvSpPr>
            <p:spPr bwMode="auto">
              <a:xfrm>
                <a:off x="-505" y="3245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3" name="Freeform 10497"/>
              <p:cNvSpPr>
                <a:spLocks noEditPoints="1"/>
              </p:cNvSpPr>
              <p:nvPr/>
            </p:nvSpPr>
            <p:spPr bwMode="auto">
              <a:xfrm>
                <a:off x="-503" y="3212"/>
                <a:ext cx="26" cy="33"/>
              </a:xfrm>
              <a:custGeom>
                <a:avLst/>
                <a:gdLst>
                  <a:gd name="T0" fmla="*/ 0 w 11"/>
                  <a:gd name="T1" fmla="*/ 12 h 14"/>
                  <a:gd name="T2" fmla="*/ 0 w 11"/>
                  <a:gd name="T3" fmla="*/ 12 h 14"/>
                  <a:gd name="T4" fmla="*/ 4 w 11"/>
                  <a:gd name="T5" fmla="*/ 14 h 14"/>
                  <a:gd name="T6" fmla="*/ 4 w 11"/>
                  <a:gd name="T7" fmla="*/ 14 h 14"/>
                  <a:gd name="T8" fmla="*/ 0 w 11"/>
                  <a:gd name="T9" fmla="*/ 12 h 14"/>
                  <a:gd name="T10" fmla="*/ 4 w 11"/>
                  <a:gd name="T11" fmla="*/ 4 h 14"/>
                  <a:gd name="T12" fmla="*/ 4 w 11"/>
                  <a:gd name="T13" fmla="*/ 5 h 14"/>
                  <a:gd name="T14" fmla="*/ 8 w 11"/>
                  <a:gd name="T15" fmla="*/ 7 h 14"/>
                  <a:gd name="T16" fmla="*/ 8 w 11"/>
                  <a:gd name="T17" fmla="*/ 7 h 14"/>
                  <a:gd name="T18" fmla="*/ 4 w 11"/>
                  <a:gd name="T19" fmla="*/ 4 h 14"/>
                  <a:gd name="T20" fmla="*/ 5 w 11"/>
                  <a:gd name="T21" fmla="*/ 4 h 14"/>
                  <a:gd name="T22" fmla="*/ 4 w 11"/>
                  <a:gd name="T23" fmla="*/ 4 h 14"/>
                  <a:gd name="T24" fmla="*/ 9 w 11"/>
                  <a:gd name="T25" fmla="*/ 6 h 14"/>
                  <a:gd name="T26" fmla="*/ 9 w 11"/>
                  <a:gd name="T27" fmla="*/ 6 h 14"/>
                  <a:gd name="T28" fmla="*/ 5 w 11"/>
                  <a:gd name="T29" fmla="*/ 4 h 14"/>
                  <a:gd name="T30" fmla="*/ 7 w 11"/>
                  <a:gd name="T31" fmla="*/ 0 h 14"/>
                  <a:gd name="T32" fmla="*/ 6 w 11"/>
                  <a:gd name="T33" fmla="*/ 2 h 14"/>
                  <a:gd name="T34" fmla="*/ 10 w 11"/>
                  <a:gd name="T35" fmla="*/ 5 h 14"/>
                  <a:gd name="T36" fmla="*/ 11 w 11"/>
                  <a:gd name="T37" fmla="*/ 3 h 14"/>
                  <a:gd name="T38" fmla="*/ 7 w 11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4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3"/>
                      <a:pt x="1" y="12"/>
                      <a:pt x="0" y="12"/>
                    </a:cubicBezTo>
                    <a:moveTo>
                      <a:pt x="4" y="4"/>
                    </a:moveTo>
                    <a:cubicBezTo>
                      <a:pt x="4" y="4"/>
                      <a:pt x="4" y="5"/>
                      <a:pt x="4" y="5"/>
                    </a:cubicBezTo>
                    <a:cubicBezTo>
                      <a:pt x="5" y="6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6" y="5"/>
                      <a:pt x="4" y="4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4" y="4"/>
                    </a:cubicBezTo>
                    <a:cubicBezTo>
                      <a:pt x="6" y="5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5"/>
                      <a:pt x="6" y="5"/>
                      <a:pt x="5" y="4"/>
                    </a:cubicBezTo>
                    <a:moveTo>
                      <a:pt x="7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7" y="3"/>
                      <a:pt x="8" y="4"/>
                      <a:pt x="10" y="5"/>
                    </a:cubicBezTo>
                    <a:cubicBezTo>
                      <a:pt x="10" y="4"/>
                      <a:pt x="11" y="3"/>
                      <a:pt x="11" y="3"/>
                    </a:cubicBezTo>
                    <a:cubicBezTo>
                      <a:pt x="9" y="2"/>
                      <a:pt x="8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4" name="Freeform 10498"/>
              <p:cNvSpPr>
                <a:spLocks/>
              </p:cNvSpPr>
              <p:nvPr/>
            </p:nvSpPr>
            <p:spPr bwMode="auto">
              <a:xfrm>
                <a:off x="-505" y="3242"/>
                <a:ext cx="9" cy="8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2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5" name="Freeform 10499"/>
              <p:cNvSpPr>
                <a:spLocks/>
              </p:cNvSpPr>
              <p:nvPr/>
            </p:nvSpPr>
            <p:spPr bwMode="auto">
              <a:xfrm>
                <a:off x="-708" y="3575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6" name="Freeform 10500"/>
              <p:cNvSpPr>
                <a:spLocks/>
              </p:cNvSpPr>
              <p:nvPr/>
            </p:nvSpPr>
            <p:spPr bwMode="auto">
              <a:xfrm>
                <a:off x="-678" y="3526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7" name="Freeform 10501"/>
              <p:cNvSpPr>
                <a:spLocks noEditPoints="1"/>
              </p:cNvSpPr>
              <p:nvPr/>
            </p:nvSpPr>
            <p:spPr bwMode="auto">
              <a:xfrm>
                <a:off x="-734" y="3290"/>
                <a:ext cx="210" cy="354"/>
              </a:xfrm>
              <a:custGeom>
                <a:avLst/>
                <a:gdLst>
                  <a:gd name="T0" fmla="*/ 1 w 89"/>
                  <a:gd name="T1" fmla="*/ 150 h 150"/>
                  <a:gd name="T2" fmla="*/ 3 w 89"/>
                  <a:gd name="T3" fmla="*/ 134 h 150"/>
                  <a:gd name="T4" fmla="*/ 3 w 89"/>
                  <a:gd name="T5" fmla="*/ 140 h 150"/>
                  <a:gd name="T6" fmla="*/ 5 w 89"/>
                  <a:gd name="T7" fmla="*/ 141 h 150"/>
                  <a:gd name="T8" fmla="*/ 3 w 89"/>
                  <a:gd name="T9" fmla="*/ 134 h 150"/>
                  <a:gd name="T10" fmla="*/ 12 w 89"/>
                  <a:gd name="T11" fmla="*/ 130 h 150"/>
                  <a:gd name="T12" fmla="*/ 13 w 89"/>
                  <a:gd name="T13" fmla="*/ 118 h 150"/>
                  <a:gd name="T14" fmla="*/ 17 w 89"/>
                  <a:gd name="T15" fmla="*/ 121 h 150"/>
                  <a:gd name="T16" fmla="*/ 13 w 89"/>
                  <a:gd name="T17" fmla="*/ 118 h 150"/>
                  <a:gd name="T18" fmla="*/ 16 w 89"/>
                  <a:gd name="T19" fmla="*/ 116 h 150"/>
                  <a:gd name="T20" fmla="*/ 19 w 89"/>
                  <a:gd name="T21" fmla="*/ 117 h 150"/>
                  <a:gd name="T22" fmla="*/ 16 w 89"/>
                  <a:gd name="T23" fmla="*/ 112 h 150"/>
                  <a:gd name="T24" fmla="*/ 17 w 89"/>
                  <a:gd name="T25" fmla="*/ 111 h 150"/>
                  <a:gd name="T26" fmla="*/ 22 w 89"/>
                  <a:gd name="T27" fmla="*/ 113 h 150"/>
                  <a:gd name="T28" fmla="*/ 20 w 89"/>
                  <a:gd name="T29" fmla="*/ 107 h 150"/>
                  <a:gd name="T30" fmla="*/ 23 w 89"/>
                  <a:gd name="T31" fmla="*/ 111 h 150"/>
                  <a:gd name="T32" fmla="*/ 21 w 89"/>
                  <a:gd name="T33" fmla="*/ 104 h 150"/>
                  <a:gd name="T34" fmla="*/ 26 w 89"/>
                  <a:gd name="T35" fmla="*/ 106 h 150"/>
                  <a:gd name="T36" fmla="*/ 22 w 89"/>
                  <a:gd name="T37" fmla="*/ 104 h 150"/>
                  <a:gd name="T38" fmla="*/ 23 w 89"/>
                  <a:gd name="T39" fmla="*/ 102 h 150"/>
                  <a:gd name="T40" fmla="*/ 27 w 89"/>
                  <a:gd name="T41" fmla="*/ 104 h 150"/>
                  <a:gd name="T42" fmla="*/ 24 w 89"/>
                  <a:gd name="T43" fmla="*/ 100 h 150"/>
                  <a:gd name="T44" fmla="*/ 28 w 89"/>
                  <a:gd name="T45" fmla="*/ 102 h 150"/>
                  <a:gd name="T46" fmla="*/ 25 w 89"/>
                  <a:gd name="T47" fmla="*/ 98 h 150"/>
                  <a:gd name="T48" fmla="*/ 32 w 89"/>
                  <a:gd name="T49" fmla="*/ 87 h 150"/>
                  <a:gd name="T50" fmla="*/ 35 w 89"/>
                  <a:gd name="T51" fmla="*/ 88 h 150"/>
                  <a:gd name="T52" fmla="*/ 34 w 89"/>
                  <a:gd name="T53" fmla="*/ 84 h 150"/>
                  <a:gd name="T54" fmla="*/ 40 w 89"/>
                  <a:gd name="T55" fmla="*/ 73 h 150"/>
                  <a:gd name="T56" fmla="*/ 41 w 89"/>
                  <a:gd name="T57" fmla="*/ 73 h 150"/>
                  <a:gd name="T58" fmla="*/ 49 w 89"/>
                  <a:gd name="T59" fmla="*/ 60 h 150"/>
                  <a:gd name="T60" fmla="*/ 55 w 89"/>
                  <a:gd name="T61" fmla="*/ 57 h 150"/>
                  <a:gd name="T62" fmla="*/ 57 w 89"/>
                  <a:gd name="T63" fmla="*/ 48 h 150"/>
                  <a:gd name="T64" fmla="*/ 60 w 89"/>
                  <a:gd name="T65" fmla="*/ 49 h 150"/>
                  <a:gd name="T66" fmla="*/ 58 w 89"/>
                  <a:gd name="T67" fmla="*/ 46 h 150"/>
                  <a:gd name="T68" fmla="*/ 58 w 89"/>
                  <a:gd name="T69" fmla="*/ 45 h 150"/>
                  <a:gd name="T70" fmla="*/ 60 w 89"/>
                  <a:gd name="T71" fmla="*/ 43 h 150"/>
                  <a:gd name="T72" fmla="*/ 62 w 89"/>
                  <a:gd name="T73" fmla="*/ 40 h 150"/>
                  <a:gd name="T74" fmla="*/ 65 w 89"/>
                  <a:gd name="T75" fmla="*/ 40 h 150"/>
                  <a:gd name="T76" fmla="*/ 66 w 89"/>
                  <a:gd name="T77" fmla="*/ 33 h 150"/>
                  <a:gd name="T78" fmla="*/ 69 w 89"/>
                  <a:gd name="T79" fmla="*/ 35 h 150"/>
                  <a:gd name="T80" fmla="*/ 66 w 89"/>
                  <a:gd name="T81" fmla="*/ 33 h 150"/>
                  <a:gd name="T82" fmla="*/ 66 w 89"/>
                  <a:gd name="T83" fmla="*/ 32 h 150"/>
                  <a:gd name="T84" fmla="*/ 67 w 89"/>
                  <a:gd name="T85" fmla="*/ 31 h 150"/>
                  <a:gd name="T86" fmla="*/ 68 w 89"/>
                  <a:gd name="T87" fmla="*/ 29 h 150"/>
                  <a:gd name="T88" fmla="*/ 71 w 89"/>
                  <a:gd name="T89" fmla="*/ 31 h 150"/>
                  <a:gd name="T90" fmla="*/ 71 w 89"/>
                  <a:gd name="T91" fmla="*/ 30 h 150"/>
                  <a:gd name="T92" fmla="*/ 70 w 89"/>
                  <a:gd name="T93" fmla="*/ 26 h 150"/>
                  <a:gd name="T94" fmla="*/ 72 w 89"/>
                  <a:gd name="T95" fmla="*/ 28 h 150"/>
                  <a:gd name="T96" fmla="*/ 77 w 89"/>
                  <a:gd name="T97" fmla="*/ 15 h 150"/>
                  <a:gd name="T98" fmla="*/ 80 w 89"/>
                  <a:gd name="T99" fmla="*/ 17 h 150"/>
                  <a:gd name="T100" fmla="*/ 77 w 89"/>
                  <a:gd name="T101" fmla="*/ 14 h 150"/>
                  <a:gd name="T102" fmla="*/ 78 w 89"/>
                  <a:gd name="T103" fmla="*/ 12 h 150"/>
                  <a:gd name="T104" fmla="*/ 86 w 89"/>
                  <a:gd name="T105" fmla="*/ 6 h 150"/>
                  <a:gd name="T106" fmla="*/ 86 w 89"/>
                  <a:gd name="T107" fmla="*/ 0 h 150"/>
                  <a:gd name="T108" fmla="*/ 89 w 89"/>
                  <a:gd name="T109" fmla="*/ 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9" h="150">
                    <a:moveTo>
                      <a:pt x="1" y="149"/>
                    </a:moveTo>
                    <a:cubicBezTo>
                      <a:pt x="1" y="149"/>
                      <a:pt x="1" y="150"/>
                      <a:pt x="1" y="150"/>
                    </a:cubicBezTo>
                    <a:cubicBezTo>
                      <a:pt x="1" y="150"/>
                      <a:pt x="1" y="150"/>
                      <a:pt x="1" y="150"/>
                    </a:cubicBezTo>
                    <a:cubicBezTo>
                      <a:pt x="1" y="149"/>
                      <a:pt x="1" y="149"/>
                      <a:pt x="1" y="149"/>
                    </a:cubicBezTo>
                    <a:cubicBezTo>
                      <a:pt x="1" y="149"/>
                      <a:pt x="1" y="149"/>
                      <a:pt x="1" y="149"/>
                    </a:cubicBezTo>
                    <a:moveTo>
                      <a:pt x="3" y="134"/>
                    </a:moveTo>
                    <a:cubicBezTo>
                      <a:pt x="2" y="136"/>
                      <a:pt x="2" y="136"/>
                      <a:pt x="2" y="136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3" y="140"/>
                      <a:pt x="3" y="140"/>
                      <a:pt x="3" y="140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3" y="139"/>
                      <a:pt x="3" y="139"/>
                      <a:pt x="3" y="140"/>
                    </a:cubicBezTo>
                    <a:cubicBezTo>
                      <a:pt x="5" y="141"/>
                      <a:pt x="5" y="141"/>
                      <a:pt x="5" y="141"/>
                    </a:cubicBezTo>
                    <a:cubicBezTo>
                      <a:pt x="6" y="140"/>
                      <a:pt x="7" y="139"/>
                      <a:pt x="8" y="137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4"/>
                      <a:pt x="3" y="134"/>
                      <a:pt x="3" y="134"/>
                    </a:cubicBezTo>
                    <a:moveTo>
                      <a:pt x="9" y="124"/>
                    </a:moveTo>
                    <a:cubicBezTo>
                      <a:pt x="7" y="127"/>
                      <a:pt x="7" y="127"/>
                      <a:pt x="7" y="127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2" y="129"/>
                      <a:pt x="13" y="128"/>
                      <a:pt x="13" y="127"/>
                    </a:cubicBezTo>
                    <a:cubicBezTo>
                      <a:pt x="12" y="126"/>
                      <a:pt x="10" y="125"/>
                      <a:pt x="9" y="124"/>
                    </a:cubicBezTo>
                    <a:moveTo>
                      <a:pt x="13" y="118"/>
                    </a:moveTo>
                    <a:cubicBezTo>
                      <a:pt x="13" y="118"/>
                      <a:pt x="12" y="118"/>
                      <a:pt x="12" y="118"/>
                    </a:cubicBezTo>
                    <a:cubicBezTo>
                      <a:pt x="14" y="119"/>
                      <a:pt x="16" y="120"/>
                      <a:pt x="17" y="121"/>
                    </a:cubicBezTo>
                    <a:cubicBezTo>
                      <a:pt x="17" y="121"/>
                      <a:pt x="17" y="121"/>
                      <a:pt x="17" y="121"/>
                    </a:cubicBezTo>
                    <a:cubicBezTo>
                      <a:pt x="16" y="120"/>
                      <a:pt x="14" y="119"/>
                      <a:pt x="13" y="118"/>
                    </a:cubicBezTo>
                    <a:moveTo>
                      <a:pt x="15" y="115"/>
                    </a:moveTo>
                    <a:cubicBezTo>
                      <a:pt x="14" y="116"/>
                      <a:pt x="13" y="117"/>
                      <a:pt x="13" y="118"/>
                    </a:cubicBezTo>
                    <a:cubicBezTo>
                      <a:pt x="17" y="121"/>
                      <a:pt x="17" y="121"/>
                      <a:pt x="17" y="121"/>
                    </a:cubicBezTo>
                    <a:cubicBezTo>
                      <a:pt x="18" y="120"/>
                      <a:pt x="18" y="119"/>
                      <a:pt x="19" y="118"/>
                    </a:cubicBezTo>
                    <a:cubicBezTo>
                      <a:pt x="18" y="117"/>
                      <a:pt x="17" y="117"/>
                      <a:pt x="16" y="116"/>
                    </a:cubicBezTo>
                    <a:cubicBezTo>
                      <a:pt x="16" y="116"/>
                      <a:pt x="16" y="116"/>
                      <a:pt x="17" y="116"/>
                    </a:cubicBezTo>
                    <a:cubicBezTo>
                      <a:pt x="17" y="117"/>
                      <a:pt x="18" y="117"/>
                      <a:pt x="19" y="118"/>
                    </a:cubicBezTo>
                    <a:cubicBezTo>
                      <a:pt x="19" y="118"/>
                      <a:pt x="19" y="117"/>
                      <a:pt x="19" y="117"/>
                    </a:cubicBezTo>
                    <a:cubicBezTo>
                      <a:pt x="15" y="115"/>
                      <a:pt x="15" y="115"/>
                      <a:pt x="15" y="115"/>
                    </a:cubicBezTo>
                    <a:moveTo>
                      <a:pt x="17" y="111"/>
                    </a:moveTo>
                    <a:cubicBezTo>
                      <a:pt x="17" y="111"/>
                      <a:pt x="17" y="112"/>
                      <a:pt x="16" y="112"/>
                    </a:cubicBezTo>
                    <a:cubicBezTo>
                      <a:pt x="18" y="113"/>
                      <a:pt x="19" y="114"/>
                      <a:pt x="21" y="115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0" y="113"/>
                      <a:pt x="19" y="112"/>
                      <a:pt x="17" y="111"/>
                    </a:cubicBezTo>
                    <a:moveTo>
                      <a:pt x="18" y="109"/>
                    </a:moveTo>
                    <a:cubicBezTo>
                      <a:pt x="18" y="109"/>
                      <a:pt x="18" y="110"/>
                      <a:pt x="18" y="110"/>
                    </a:cubicBezTo>
                    <a:cubicBezTo>
                      <a:pt x="19" y="111"/>
                      <a:pt x="20" y="112"/>
                      <a:pt x="22" y="113"/>
                    </a:cubicBezTo>
                    <a:cubicBezTo>
                      <a:pt x="22" y="113"/>
                      <a:pt x="22" y="112"/>
                      <a:pt x="22" y="112"/>
                    </a:cubicBezTo>
                    <a:cubicBezTo>
                      <a:pt x="21" y="111"/>
                      <a:pt x="20" y="110"/>
                      <a:pt x="18" y="109"/>
                    </a:cubicBezTo>
                    <a:moveTo>
                      <a:pt x="20" y="107"/>
                    </a:moveTo>
                    <a:cubicBezTo>
                      <a:pt x="19" y="107"/>
                      <a:pt x="19" y="108"/>
                      <a:pt x="19" y="108"/>
                    </a:cubicBezTo>
                    <a:cubicBezTo>
                      <a:pt x="20" y="109"/>
                      <a:pt x="21" y="110"/>
                      <a:pt x="22" y="111"/>
                    </a:cubicBezTo>
                    <a:cubicBezTo>
                      <a:pt x="22" y="111"/>
                      <a:pt x="23" y="111"/>
                      <a:pt x="23" y="111"/>
                    </a:cubicBezTo>
                    <a:cubicBezTo>
                      <a:pt x="23" y="111"/>
                      <a:pt x="23" y="110"/>
                      <a:pt x="24" y="110"/>
                    </a:cubicBezTo>
                    <a:cubicBezTo>
                      <a:pt x="22" y="109"/>
                      <a:pt x="21" y="108"/>
                      <a:pt x="20" y="107"/>
                    </a:cubicBezTo>
                    <a:moveTo>
                      <a:pt x="21" y="104"/>
                    </a:moveTo>
                    <a:cubicBezTo>
                      <a:pt x="21" y="104"/>
                      <a:pt x="21" y="105"/>
                      <a:pt x="20" y="105"/>
                    </a:cubicBezTo>
                    <a:cubicBezTo>
                      <a:pt x="22" y="106"/>
                      <a:pt x="23" y="107"/>
                      <a:pt x="25" y="108"/>
                    </a:cubicBezTo>
                    <a:cubicBezTo>
                      <a:pt x="25" y="107"/>
                      <a:pt x="25" y="107"/>
                      <a:pt x="26" y="106"/>
                    </a:cubicBezTo>
                    <a:cubicBezTo>
                      <a:pt x="24" y="105"/>
                      <a:pt x="23" y="105"/>
                      <a:pt x="21" y="104"/>
                    </a:cubicBezTo>
                    <a:moveTo>
                      <a:pt x="23" y="102"/>
                    </a:moveTo>
                    <a:cubicBezTo>
                      <a:pt x="22" y="103"/>
                      <a:pt x="22" y="103"/>
                      <a:pt x="22" y="104"/>
                    </a:cubicBezTo>
                    <a:cubicBezTo>
                      <a:pt x="23" y="105"/>
                      <a:pt x="25" y="105"/>
                      <a:pt x="26" y="106"/>
                    </a:cubicBezTo>
                    <a:cubicBezTo>
                      <a:pt x="26" y="106"/>
                      <a:pt x="27" y="105"/>
                      <a:pt x="27" y="104"/>
                    </a:cubicBezTo>
                    <a:cubicBezTo>
                      <a:pt x="23" y="102"/>
                      <a:pt x="23" y="102"/>
                      <a:pt x="23" y="102"/>
                    </a:cubicBezTo>
                    <a:moveTo>
                      <a:pt x="24" y="100"/>
                    </a:moveTo>
                    <a:cubicBezTo>
                      <a:pt x="23" y="101"/>
                      <a:pt x="23" y="101"/>
                      <a:pt x="23" y="102"/>
                    </a:cubicBezTo>
                    <a:cubicBezTo>
                      <a:pt x="24" y="102"/>
                      <a:pt x="26" y="103"/>
                      <a:pt x="27" y="104"/>
                    </a:cubicBezTo>
                    <a:cubicBezTo>
                      <a:pt x="27" y="104"/>
                      <a:pt x="28" y="103"/>
                      <a:pt x="28" y="103"/>
                    </a:cubicBezTo>
                    <a:cubicBezTo>
                      <a:pt x="26" y="102"/>
                      <a:pt x="25" y="101"/>
                      <a:pt x="24" y="100"/>
                    </a:cubicBezTo>
                    <a:moveTo>
                      <a:pt x="24" y="100"/>
                    </a:moveTo>
                    <a:cubicBezTo>
                      <a:pt x="24" y="100"/>
                      <a:pt x="24" y="100"/>
                      <a:pt x="24" y="100"/>
                    </a:cubicBezTo>
                    <a:cubicBezTo>
                      <a:pt x="25" y="101"/>
                      <a:pt x="27" y="102"/>
                      <a:pt x="28" y="103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7" y="102"/>
                      <a:pt x="25" y="101"/>
                      <a:pt x="24" y="100"/>
                    </a:cubicBezTo>
                    <a:moveTo>
                      <a:pt x="32" y="87"/>
                    </a:moveTo>
                    <a:cubicBezTo>
                      <a:pt x="30" y="91"/>
                      <a:pt x="27" y="94"/>
                      <a:pt x="25" y="98"/>
                    </a:cubicBezTo>
                    <a:cubicBezTo>
                      <a:pt x="26" y="99"/>
                      <a:pt x="28" y="100"/>
                      <a:pt x="29" y="101"/>
                    </a:cubicBezTo>
                    <a:cubicBezTo>
                      <a:pt x="31" y="97"/>
                      <a:pt x="34" y="93"/>
                      <a:pt x="36" y="89"/>
                    </a:cubicBezTo>
                    <a:cubicBezTo>
                      <a:pt x="35" y="88"/>
                      <a:pt x="33" y="88"/>
                      <a:pt x="32" y="87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9"/>
                      <a:pt x="35" y="88"/>
                      <a:pt x="35" y="88"/>
                    </a:cubicBezTo>
                    <a:cubicBezTo>
                      <a:pt x="32" y="87"/>
                      <a:pt x="32" y="87"/>
                      <a:pt x="32" y="87"/>
                    </a:cubicBezTo>
                    <a:moveTo>
                      <a:pt x="40" y="73"/>
                    </a:moveTo>
                    <a:cubicBezTo>
                      <a:pt x="38" y="77"/>
                      <a:pt x="36" y="81"/>
                      <a:pt x="34" y="84"/>
                    </a:cubicBezTo>
                    <a:cubicBezTo>
                      <a:pt x="35" y="85"/>
                      <a:pt x="36" y="86"/>
                      <a:pt x="38" y="86"/>
                    </a:cubicBezTo>
                    <a:cubicBezTo>
                      <a:pt x="40" y="83"/>
                      <a:pt x="42" y="79"/>
                      <a:pt x="44" y="76"/>
                    </a:cubicBezTo>
                    <a:cubicBezTo>
                      <a:pt x="43" y="75"/>
                      <a:pt x="42" y="74"/>
                      <a:pt x="40" y="73"/>
                    </a:cubicBezTo>
                    <a:moveTo>
                      <a:pt x="49" y="60"/>
                    </a:moveTo>
                    <a:cubicBezTo>
                      <a:pt x="46" y="64"/>
                      <a:pt x="44" y="68"/>
                      <a:pt x="42" y="72"/>
                    </a:cubicBezTo>
                    <a:cubicBezTo>
                      <a:pt x="41" y="72"/>
                      <a:pt x="41" y="73"/>
                      <a:pt x="41" y="73"/>
                    </a:cubicBezTo>
                    <a:cubicBezTo>
                      <a:pt x="42" y="74"/>
                      <a:pt x="43" y="75"/>
                      <a:pt x="44" y="75"/>
                    </a:cubicBezTo>
                    <a:cubicBezTo>
                      <a:pt x="47" y="71"/>
                      <a:pt x="49" y="66"/>
                      <a:pt x="52" y="62"/>
                    </a:cubicBezTo>
                    <a:cubicBezTo>
                      <a:pt x="51" y="61"/>
                      <a:pt x="50" y="61"/>
                      <a:pt x="49" y="60"/>
                    </a:cubicBezTo>
                    <a:moveTo>
                      <a:pt x="52" y="56"/>
                    </a:move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4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3" y="56"/>
                      <a:pt x="52" y="56"/>
                    </a:cubicBezTo>
                    <a:moveTo>
                      <a:pt x="57" y="48"/>
                    </a:moveTo>
                    <a:cubicBezTo>
                      <a:pt x="55" y="50"/>
                      <a:pt x="53" y="53"/>
                      <a:pt x="52" y="55"/>
                    </a:cubicBezTo>
                    <a:cubicBezTo>
                      <a:pt x="53" y="56"/>
                      <a:pt x="54" y="57"/>
                      <a:pt x="55" y="57"/>
                    </a:cubicBezTo>
                    <a:cubicBezTo>
                      <a:pt x="57" y="55"/>
                      <a:pt x="58" y="52"/>
                      <a:pt x="60" y="49"/>
                    </a:cubicBezTo>
                    <a:cubicBezTo>
                      <a:pt x="59" y="49"/>
                      <a:pt x="58" y="48"/>
                      <a:pt x="57" y="48"/>
                    </a:cubicBezTo>
                    <a:moveTo>
                      <a:pt x="58" y="45"/>
                    </a:moveTo>
                    <a:cubicBezTo>
                      <a:pt x="58" y="45"/>
                      <a:pt x="58" y="46"/>
                      <a:pt x="58" y="46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0" y="46"/>
                      <a:pt x="59" y="45"/>
                      <a:pt x="58" y="45"/>
                    </a:cubicBezTo>
                    <a:moveTo>
                      <a:pt x="62" y="40"/>
                    </a:moveTo>
                    <a:cubicBezTo>
                      <a:pt x="61" y="41"/>
                      <a:pt x="60" y="42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1" y="43"/>
                      <a:pt x="62" y="44"/>
                      <a:pt x="63" y="44"/>
                    </a:cubicBezTo>
                    <a:cubicBezTo>
                      <a:pt x="63" y="43"/>
                      <a:pt x="64" y="42"/>
                      <a:pt x="64" y="42"/>
                    </a:cubicBezTo>
                    <a:cubicBezTo>
                      <a:pt x="63" y="41"/>
                      <a:pt x="62" y="40"/>
                      <a:pt x="62" y="40"/>
                    </a:cubicBezTo>
                    <a:moveTo>
                      <a:pt x="63" y="37"/>
                    </a:moveTo>
                    <a:cubicBezTo>
                      <a:pt x="63" y="37"/>
                      <a:pt x="63" y="38"/>
                      <a:pt x="63" y="38"/>
                    </a:cubicBezTo>
                    <a:cubicBezTo>
                      <a:pt x="64" y="39"/>
                      <a:pt x="65" y="39"/>
                      <a:pt x="65" y="40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5" y="38"/>
                      <a:pt x="64" y="38"/>
                      <a:pt x="63" y="37"/>
                    </a:cubicBezTo>
                    <a:moveTo>
                      <a:pt x="66" y="33"/>
                    </a:moveTo>
                    <a:cubicBezTo>
                      <a:pt x="66" y="33"/>
                      <a:pt x="65" y="34"/>
                      <a:pt x="65" y="34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9" y="35"/>
                    </a:cubicBezTo>
                    <a:cubicBezTo>
                      <a:pt x="68" y="34"/>
                      <a:pt x="67" y="34"/>
                      <a:pt x="66" y="33"/>
                    </a:cubicBezTo>
                    <a:moveTo>
                      <a:pt x="66" y="32"/>
                    </a:moveTo>
                    <a:cubicBezTo>
                      <a:pt x="66" y="32"/>
                      <a:pt x="66" y="33"/>
                      <a:pt x="66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8" y="33"/>
                      <a:pt x="67" y="33"/>
                      <a:pt x="66" y="32"/>
                    </a:cubicBezTo>
                    <a:moveTo>
                      <a:pt x="68" y="29"/>
                    </a:moveTo>
                    <a:cubicBezTo>
                      <a:pt x="68" y="29"/>
                      <a:pt x="68" y="30"/>
                      <a:pt x="68" y="30"/>
                    </a:cubicBezTo>
                    <a:cubicBezTo>
                      <a:pt x="68" y="30"/>
                      <a:pt x="67" y="30"/>
                      <a:pt x="67" y="31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0" y="32"/>
                      <a:pt x="70" y="31"/>
                      <a:pt x="71" y="31"/>
                    </a:cubicBezTo>
                    <a:cubicBezTo>
                      <a:pt x="70" y="30"/>
                      <a:pt x="69" y="30"/>
                      <a:pt x="68" y="29"/>
                    </a:cubicBezTo>
                    <a:moveTo>
                      <a:pt x="69" y="28"/>
                    </a:moveTo>
                    <a:cubicBezTo>
                      <a:pt x="69" y="29"/>
                      <a:pt x="68" y="29"/>
                      <a:pt x="68" y="29"/>
                    </a:cubicBezTo>
                    <a:cubicBezTo>
                      <a:pt x="69" y="30"/>
                      <a:pt x="70" y="30"/>
                      <a:pt x="71" y="31"/>
                    </a:cubicBezTo>
                    <a:cubicBezTo>
                      <a:pt x="71" y="31"/>
                      <a:pt x="71" y="31"/>
                      <a:pt x="71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0" y="30"/>
                      <a:pt x="70" y="30"/>
                      <a:pt x="71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0" y="29"/>
                      <a:pt x="70" y="29"/>
                      <a:pt x="69" y="28"/>
                    </a:cubicBezTo>
                    <a:moveTo>
                      <a:pt x="70" y="26"/>
                    </a:moveTo>
                    <a:cubicBezTo>
                      <a:pt x="70" y="27"/>
                      <a:pt x="69" y="27"/>
                      <a:pt x="69" y="28"/>
                    </a:cubicBezTo>
                    <a:cubicBezTo>
                      <a:pt x="70" y="29"/>
                      <a:pt x="71" y="29"/>
                      <a:pt x="71" y="30"/>
                    </a:cubicBezTo>
                    <a:cubicBezTo>
                      <a:pt x="72" y="29"/>
                      <a:pt x="72" y="29"/>
                      <a:pt x="72" y="28"/>
                    </a:cubicBezTo>
                    <a:cubicBezTo>
                      <a:pt x="72" y="28"/>
                      <a:pt x="73" y="28"/>
                      <a:pt x="73" y="28"/>
                    </a:cubicBezTo>
                    <a:cubicBezTo>
                      <a:pt x="72" y="27"/>
                      <a:pt x="71" y="27"/>
                      <a:pt x="70" y="26"/>
                    </a:cubicBezTo>
                    <a:moveTo>
                      <a:pt x="77" y="15"/>
                    </a:moveTo>
                    <a:cubicBezTo>
                      <a:pt x="77" y="15"/>
                      <a:pt x="76" y="16"/>
                      <a:pt x="76" y="16"/>
                    </a:cubicBezTo>
                    <a:cubicBezTo>
                      <a:pt x="77" y="16"/>
                      <a:pt x="78" y="17"/>
                      <a:pt x="79" y="17"/>
                    </a:cubicBezTo>
                    <a:cubicBezTo>
                      <a:pt x="79" y="17"/>
                      <a:pt x="79" y="17"/>
                      <a:pt x="80" y="17"/>
                    </a:cubicBezTo>
                    <a:cubicBezTo>
                      <a:pt x="79" y="16"/>
                      <a:pt x="78" y="15"/>
                      <a:pt x="77" y="15"/>
                    </a:cubicBezTo>
                    <a:moveTo>
                      <a:pt x="78" y="12"/>
                    </a:moveTo>
                    <a:cubicBezTo>
                      <a:pt x="78" y="13"/>
                      <a:pt x="77" y="14"/>
                      <a:pt x="77" y="14"/>
                    </a:cubicBezTo>
                    <a:cubicBezTo>
                      <a:pt x="78" y="15"/>
                      <a:pt x="79" y="16"/>
                      <a:pt x="80" y="16"/>
                    </a:cubicBezTo>
                    <a:cubicBezTo>
                      <a:pt x="80" y="15"/>
                      <a:pt x="81" y="15"/>
                      <a:pt x="81" y="14"/>
                    </a:cubicBezTo>
                    <a:cubicBezTo>
                      <a:pt x="80" y="13"/>
                      <a:pt x="79" y="13"/>
                      <a:pt x="78" y="12"/>
                    </a:cubicBezTo>
                    <a:moveTo>
                      <a:pt x="84" y="2"/>
                    </a:moveTo>
                    <a:cubicBezTo>
                      <a:pt x="84" y="3"/>
                      <a:pt x="83" y="4"/>
                      <a:pt x="83" y="4"/>
                    </a:cubicBezTo>
                    <a:cubicBezTo>
                      <a:pt x="84" y="5"/>
                      <a:pt x="85" y="5"/>
                      <a:pt x="86" y="6"/>
                    </a:cubicBezTo>
                    <a:cubicBezTo>
                      <a:pt x="87" y="5"/>
                      <a:pt x="87" y="5"/>
                      <a:pt x="87" y="4"/>
                    </a:cubicBezTo>
                    <a:cubicBezTo>
                      <a:pt x="86" y="4"/>
                      <a:pt x="85" y="3"/>
                      <a:pt x="84" y="2"/>
                    </a:cubicBezTo>
                    <a:moveTo>
                      <a:pt x="86" y="0"/>
                    </a:moveTo>
                    <a:cubicBezTo>
                      <a:pt x="86" y="0"/>
                      <a:pt x="86" y="0"/>
                      <a:pt x="85" y="0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8" y="1"/>
                      <a:pt x="87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8" name="Freeform 10502"/>
              <p:cNvSpPr>
                <a:spLocks noEditPoints="1"/>
              </p:cNvSpPr>
              <p:nvPr/>
            </p:nvSpPr>
            <p:spPr bwMode="auto">
              <a:xfrm>
                <a:off x="-463" y="3212"/>
                <a:ext cx="10" cy="14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5 h 6"/>
                  <a:gd name="T4" fmla="*/ 1 w 4"/>
                  <a:gd name="T5" fmla="*/ 6 h 6"/>
                  <a:gd name="T6" fmla="*/ 1 w 4"/>
                  <a:gd name="T7" fmla="*/ 6 h 6"/>
                  <a:gd name="T8" fmla="*/ 0 w 4"/>
                  <a:gd name="T9" fmla="*/ 5 h 6"/>
                  <a:gd name="T10" fmla="*/ 3 w 4"/>
                  <a:gd name="T11" fmla="*/ 0 h 6"/>
                  <a:gd name="T12" fmla="*/ 0 w 4"/>
                  <a:gd name="T13" fmla="*/ 5 h 6"/>
                  <a:gd name="T14" fmla="*/ 1 w 4"/>
                  <a:gd name="T15" fmla="*/ 6 h 6"/>
                  <a:gd name="T16" fmla="*/ 4 w 4"/>
                  <a:gd name="T17" fmla="*/ 1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2" y="4"/>
                      <a:pt x="3" y="2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9" name="Freeform 10503"/>
              <p:cNvSpPr>
                <a:spLocks/>
              </p:cNvSpPr>
              <p:nvPr/>
            </p:nvSpPr>
            <p:spPr bwMode="auto">
              <a:xfrm>
                <a:off x="-463" y="322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0" name="Freeform 10504"/>
              <p:cNvSpPr>
                <a:spLocks noEditPoints="1"/>
              </p:cNvSpPr>
              <p:nvPr/>
            </p:nvSpPr>
            <p:spPr bwMode="auto">
              <a:xfrm>
                <a:off x="-448" y="3221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5 h 5"/>
                  <a:gd name="T8" fmla="*/ 0 w 3"/>
                  <a:gd name="T9" fmla="*/ 4 h 5"/>
                  <a:gd name="T10" fmla="*/ 3 w 3"/>
                  <a:gd name="T11" fmla="*/ 0 h 5"/>
                  <a:gd name="T12" fmla="*/ 0 w 3"/>
                  <a:gd name="T13" fmla="*/ 4 h 5"/>
                  <a:gd name="T14" fmla="*/ 0 w 3"/>
                  <a:gd name="T15" fmla="*/ 5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3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1" name="Freeform 10505"/>
              <p:cNvSpPr>
                <a:spLocks/>
              </p:cNvSpPr>
              <p:nvPr/>
            </p:nvSpPr>
            <p:spPr bwMode="auto">
              <a:xfrm>
                <a:off x="-448" y="323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2" name="Freeform 10506"/>
              <p:cNvSpPr>
                <a:spLocks noEditPoints="1"/>
              </p:cNvSpPr>
              <p:nvPr/>
            </p:nvSpPr>
            <p:spPr bwMode="auto">
              <a:xfrm>
                <a:off x="-741" y="3221"/>
                <a:ext cx="297" cy="484"/>
              </a:xfrm>
              <a:custGeom>
                <a:avLst/>
                <a:gdLst>
                  <a:gd name="T0" fmla="*/ 3 w 126"/>
                  <a:gd name="T1" fmla="*/ 204 h 205"/>
                  <a:gd name="T2" fmla="*/ 2 w 126"/>
                  <a:gd name="T3" fmla="*/ 202 h 205"/>
                  <a:gd name="T4" fmla="*/ 7 w 126"/>
                  <a:gd name="T5" fmla="*/ 193 h 205"/>
                  <a:gd name="T6" fmla="*/ 19 w 126"/>
                  <a:gd name="T7" fmla="*/ 176 h 205"/>
                  <a:gd name="T8" fmla="*/ 27 w 126"/>
                  <a:gd name="T9" fmla="*/ 162 h 205"/>
                  <a:gd name="T10" fmla="*/ 27 w 126"/>
                  <a:gd name="T11" fmla="*/ 162 h 205"/>
                  <a:gd name="T12" fmla="*/ 30 w 126"/>
                  <a:gd name="T13" fmla="*/ 160 h 205"/>
                  <a:gd name="T14" fmla="*/ 31 w 126"/>
                  <a:gd name="T15" fmla="*/ 156 h 205"/>
                  <a:gd name="T16" fmla="*/ 30 w 126"/>
                  <a:gd name="T17" fmla="*/ 156 h 205"/>
                  <a:gd name="T18" fmla="*/ 35 w 126"/>
                  <a:gd name="T19" fmla="*/ 154 h 205"/>
                  <a:gd name="T20" fmla="*/ 36 w 126"/>
                  <a:gd name="T21" fmla="*/ 150 h 205"/>
                  <a:gd name="T22" fmla="*/ 35 w 126"/>
                  <a:gd name="T23" fmla="*/ 149 h 205"/>
                  <a:gd name="T24" fmla="*/ 34 w 126"/>
                  <a:gd name="T25" fmla="*/ 149 h 205"/>
                  <a:gd name="T26" fmla="*/ 35 w 126"/>
                  <a:gd name="T27" fmla="*/ 147 h 205"/>
                  <a:gd name="T28" fmla="*/ 37 w 126"/>
                  <a:gd name="T29" fmla="*/ 145 h 205"/>
                  <a:gd name="T30" fmla="*/ 44 w 126"/>
                  <a:gd name="T31" fmla="*/ 139 h 205"/>
                  <a:gd name="T32" fmla="*/ 44 w 126"/>
                  <a:gd name="T33" fmla="*/ 138 h 205"/>
                  <a:gd name="T34" fmla="*/ 40 w 126"/>
                  <a:gd name="T35" fmla="*/ 137 h 205"/>
                  <a:gd name="T36" fmla="*/ 52 w 126"/>
                  <a:gd name="T37" fmla="*/ 125 h 205"/>
                  <a:gd name="T38" fmla="*/ 47 w 126"/>
                  <a:gd name="T39" fmla="*/ 123 h 205"/>
                  <a:gd name="T40" fmla="*/ 49 w 126"/>
                  <a:gd name="T41" fmla="*/ 120 h 205"/>
                  <a:gd name="T42" fmla="*/ 58 w 126"/>
                  <a:gd name="T43" fmla="*/ 111 h 205"/>
                  <a:gd name="T44" fmla="*/ 74 w 126"/>
                  <a:gd name="T45" fmla="*/ 95 h 205"/>
                  <a:gd name="T46" fmla="*/ 63 w 126"/>
                  <a:gd name="T47" fmla="*/ 96 h 205"/>
                  <a:gd name="T48" fmla="*/ 75 w 126"/>
                  <a:gd name="T49" fmla="*/ 84 h 205"/>
                  <a:gd name="T50" fmla="*/ 79 w 126"/>
                  <a:gd name="T51" fmla="*/ 81 h 205"/>
                  <a:gd name="T52" fmla="*/ 85 w 126"/>
                  <a:gd name="T53" fmla="*/ 78 h 205"/>
                  <a:gd name="T54" fmla="*/ 77 w 126"/>
                  <a:gd name="T55" fmla="*/ 76 h 205"/>
                  <a:gd name="T56" fmla="*/ 82 w 126"/>
                  <a:gd name="T57" fmla="*/ 76 h 205"/>
                  <a:gd name="T58" fmla="*/ 89 w 126"/>
                  <a:gd name="T59" fmla="*/ 71 h 205"/>
                  <a:gd name="T60" fmla="*/ 91 w 126"/>
                  <a:gd name="T61" fmla="*/ 69 h 205"/>
                  <a:gd name="T62" fmla="*/ 79 w 126"/>
                  <a:gd name="T63" fmla="*/ 68 h 205"/>
                  <a:gd name="T64" fmla="*/ 92 w 126"/>
                  <a:gd name="T65" fmla="*/ 67 h 205"/>
                  <a:gd name="T66" fmla="*/ 81 w 126"/>
                  <a:gd name="T67" fmla="*/ 63 h 205"/>
                  <a:gd name="T68" fmla="*/ 83 w 126"/>
                  <a:gd name="T69" fmla="*/ 59 h 205"/>
                  <a:gd name="T70" fmla="*/ 99 w 126"/>
                  <a:gd name="T71" fmla="*/ 56 h 205"/>
                  <a:gd name="T72" fmla="*/ 95 w 126"/>
                  <a:gd name="T73" fmla="*/ 54 h 205"/>
                  <a:gd name="T74" fmla="*/ 92 w 126"/>
                  <a:gd name="T75" fmla="*/ 51 h 205"/>
                  <a:gd name="T76" fmla="*/ 89 w 126"/>
                  <a:gd name="T77" fmla="*/ 49 h 205"/>
                  <a:gd name="T78" fmla="*/ 101 w 126"/>
                  <a:gd name="T79" fmla="*/ 46 h 205"/>
                  <a:gd name="T80" fmla="*/ 91 w 126"/>
                  <a:gd name="T81" fmla="*/ 45 h 205"/>
                  <a:gd name="T82" fmla="*/ 96 w 126"/>
                  <a:gd name="T83" fmla="*/ 43 h 205"/>
                  <a:gd name="T84" fmla="*/ 100 w 126"/>
                  <a:gd name="T85" fmla="*/ 44 h 205"/>
                  <a:gd name="T86" fmla="*/ 103 w 126"/>
                  <a:gd name="T87" fmla="*/ 38 h 205"/>
                  <a:gd name="T88" fmla="*/ 106 w 126"/>
                  <a:gd name="T89" fmla="*/ 37 h 205"/>
                  <a:gd name="T90" fmla="*/ 106 w 126"/>
                  <a:gd name="T91" fmla="*/ 35 h 205"/>
                  <a:gd name="T92" fmla="*/ 100 w 126"/>
                  <a:gd name="T93" fmla="*/ 36 h 205"/>
                  <a:gd name="T94" fmla="*/ 97 w 126"/>
                  <a:gd name="T95" fmla="*/ 34 h 205"/>
                  <a:gd name="T96" fmla="*/ 107 w 126"/>
                  <a:gd name="T97" fmla="*/ 31 h 205"/>
                  <a:gd name="T98" fmla="*/ 102 w 126"/>
                  <a:gd name="T99" fmla="*/ 30 h 205"/>
                  <a:gd name="T100" fmla="*/ 100 w 126"/>
                  <a:gd name="T101" fmla="*/ 29 h 205"/>
                  <a:gd name="T102" fmla="*/ 116 w 126"/>
                  <a:gd name="T103" fmla="*/ 23 h 205"/>
                  <a:gd name="T104" fmla="*/ 114 w 126"/>
                  <a:gd name="T105" fmla="*/ 21 h 205"/>
                  <a:gd name="T106" fmla="*/ 118 w 126"/>
                  <a:gd name="T107" fmla="*/ 18 h 205"/>
                  <a:gd name="T108" fmla="*/ 117 w 126"/>
                  <a:gd name="T109" fmla="*/ 15 h 205"/>
                  <a:gd name="T110" fmla="*/ 119 w 126"/>
                  <a:gd name="T111" fmla="*/ 16 h 205"/>
                  <a:gd name="T112" fmla="*/ 123 w 126"/>
                  <a:gd name="T113" fmla="*/ 11 h 205"/>
                  <a:gd name="T114" fmla="*/ 113 w 126"/>
                  <a:gd name="T115" fmla="*/ 9 h 205"/>
                  <a:gd name="T116" fmla="*/ 122 w 126"/>
                  <a:gd name="T117" fmla="*/ 8 h 205"/>
                  <a:gd name="T118" fmla="*/ 123 w 126"/>
                  <a:gd name="T119" fmla="*/ 6 h 205"/>
                  <a:gd name="T120" fmla="*/ 115 w 126"/>
                  <a:gd name="T121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6" h="205">
                    <a:moveTo>
                      <a:pt x="4" y="204"/>
                    </a:moveTo>
                    <a:cubicBezTo>
                      <a:pt x="4" y="204"/>
                      <a:pt x="4" y="204"/>
                      <a:pt x="4" y="204"/>
                    </a:cubicBezTo>
                    <a:cubicBezTo>
                      <a:pt x="4" y="205"/>
                      <a:pt x="4" y="205"/>
                      <a:pt x="4" y="205"/>
                    </a:cubicBezTo>
                    <a:cubicBezTo>
                      <a:pt x="4" y="205"/>
                      <a:pt x="4" y="205"/>
                      <a:pt x="4" y="205"/>
                    </a:cubicBezTo>
                    <a:cubicBezTo>
                      <a:pt x="4" y="205"/>
                      <a:pt x="4" y="205"/>
                      <a:pt x="4" y="205"/>
                    </a:cubicBezTo>
                    <a:cubicBezTo>
                      <a:pt x="4" y="205"/>
                      <a:pt x="4" y="205"/>
                      <a:pt x="4" y="205"/>
                    </a:cubicBezTo>
                    <a:cubicBezTo>
                      <a:pt x="4" y="205"/>
                      <a:pt x="4" y="205"/>
                      <a:pt x="4" y="205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4" y="204"/>
                      <a:pt x="4" y="204"/>
                      <a:pt x="4" y="204"/>
                    </a:cubicBezTo>
                    <a:moveTo>
                      <a:pt x="3" y="203"/>
                    </a:moveTo>
                    <a:cubicBezTo>
                      <a:pt x="3" y="203"/>
                      <a:pt x="3" y="204"/>
                      <a:pt x="3" y="204"/>
                    </a:cubicBezTo>
                    <a:cubicBezTo>
                      <a:pt x="3" y="203"/>
                      <a:pt x="3" y="203"/>
                      <a:pt x="3" y="203"/>
                    </a:cubicBezTo>
                    <a:cubicBezTo>
                      <a:pt x="3" y="203"/>
                      <a:pt x="3" y="203"/>
                      <a:pt x="3" y="203"/>
                    </a:cubicBezTo>
                    <a:cubicBezTo>
                      <a:pt x="3" y="203"/>
                      <a:pt x="3" y="203"/>
                      <a:pt x="3" y="203"/>
                    </a:cubicBezTo>
                    <a:moveTo>
                      <a:pt x="1" y="202"/>
                    </a:moveTo>
                    <a:cubicBezTo>
                      <a:pt x="1" y="202"/>
                      <a:pt x="1" y="202"/>
                      <a:pt x="1" y="202"/>
                    </a:cubicBezTo>
                    <a:cubicBezTo>
                      <a:pt x="1" y="202"/>
                      <a:pt x="1" y="202"/>
                      <a:pt x="1" y="202"/>
                    </a:cubicBezTo>
                    <a:cubicBezTo>
                      <a:pt x="1" y="203"/>
                      <a:pt x="1" y="203"/>
                      <a:pt x="1" y="203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3"/>
                      <a:pt x="2" y="203"/>
                      <a:pt x="2" y="203"/>
                    </a:cubicBezTo>
                    <a:cubicBezTo>
                      <a:pt x="2" y="202"/>
                      <a:pt x="2" y="202"/>
                      <a:pt x="1" y="202"/>
                    </a:cubicBezTo>
                    <a:moveTo>
                      <a:pt x="0" y="201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0" y="201"/>
                      <a:pt x="0" y="201"/>
                      <a:pt x="1" y="201"/>
                    </a:cubicBezTo>
                    <a:cubicBezTo>
                      <a:pt x="0" y="201"/>
                      <a:pt x="0" y="201"/>
                      <a:pt x="0" y="201"/>
                    </a:cubicBezTo>
                    <a:moveTo>
                      <a:pt x="8" y="198"/>
                    </a:moveTo>
                    <a:cubicBezTo>
                      <a:pt x="5" y="202"/>
                      <a:pt x="5" y="202"/>
                      <a:pt x="5" y="202"/>
                    </a:cubicBezTo>
                    <a:cubicBezTo>
                      <a:pt x="5" y="203"/>
                      <a:pt x="5" y="203"/>
                      <a:pt x="5" y="203"/>
                    </a:cubicBezTo>
                    <a:cubicBezTo>
                      <a:pt x="5" y="203"/>
                      <a:pt x="5" y="203"/>
                      <a:pt x="5" y="203"/>
                    </a:cubicBezTo>
                    <a:cubicBezTo>
                      <a:pt x="7" y="200"/>
                      <a:pt x="7" y="200"/>
                      <a:pt x="7" y="200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198"/>
                      <a:pt x="8" y="198"/>
                      <a:pt x="8" y="198"/>
                    </a:cubicBezTo>
                    <a:moveTo>
                      <a:pt x="5" y="197"/>
                    </a:moveTo>
                    <a:cubicBezTo>
                      <a:pt x="5" y="197"/>
                      <a:pt x="5" y="198"/>
                      <a:pt x="4" y="198"/>
                    </a:cubicBezTo>
                    <a:cubicBezTo>
                      <a:pt x="4" y="199"/>
                      <a:pt x="4" y="199"/>
                      <a:pt x="4" y="199"/>
                    </a:cubicBezTo>
                    <a:cubicBezTo>
                      <a:pt x="3" y="200"/>
                      <a:pt x="3" y="201"/>
                      <a:pt x="2" y="201"/>
                    </a:cubicBezTo>
                    <a:cubicBezTo>
                      <a:pt x="2" y="201"/>
                      <a:pt x="2" y="201"/>
                      <a:pt x="2" y="202"/>
                    </a:cubicBezTo>
                    <a:cubicBezTo>
                      <a:pt x="2" y="202"/>
                      <a:pt x="2" y="202"/>
                      <a:pt x="2" y="202"/>
                    </a:cubicBezTo>
                    <a:cubicBezTo>
                      <a:pt x="3" y="202"/>
                      <a:pt x="3" y="202"/>
                      <a:pt x="4" y="203"/>
                    </a:cubicBezTo>
                    <a:cubicBezTo>
                      <a:pt x="5" y="200"/>
                      <a:pt x="5" y="200"/>
                      <a:pt x="5" y="200"/>
                    </a:cubicBezTo>
                    <a:cubicBezTo>
                      <a:pt x="6" y="199"/>
                      <a:pt x="6" y="199"/>
                      <a:pt x="7" y="198"/>
                    </a:cubicBezTo>
                    <a:cubicBezTo>
                      <a:pt x="6" y="199"/>
                      <a:pt x="5" y="200"/>
                      <a:pt x="4" y="202"/>
                    </a:cubicBezTo>
                    <a:cubicBezTo>
                      <a:pt x="5" y="200"/>
                      <a:pt x="6" y="199"/>
                      <a:pt x="7" y="198"/>
                    </a:cubicBezTo>
                    <a:cubicBezTo>
                      <a:pt x="7" y="198"/>
                      <a:pt x="7" y="198"/>
                      <a:pt x="7" y="198"/>
                    </a:cubicBezTo>
                    <a:cubicBezTo>
                      <a:pt x="5" y="197"/>
                      <a:pt x="5" y="197"/>
                      <a:pt x="5" y="197"/>
                    </a:cubicBezTo>
                    <a:cubicBezTo>
                      <a:pt x="5" y="197"/>
                      <a:pt x="5" y="197"/>
                      <a:pt x="5" y="197"/>
                    </a:cubicBezTo>
                    <a:moveTo>
                      <a:pt x="4" y="196"/>
                    </a:moveTo>
                    <a:cubicBezTo>
                      <a:pt x="3" y="197"/>
                      <a:pt x="3" y="199"/>
                      <a:pt x="2" y="200"/>
                    </a:cubicBezTo>
                    <a:cubicBezTo>
                      <a:pt x="1" y="200"/>
                      <a:pt x="1" y="200"/>
                      <a:pt x="1" y="201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2" y="200"/>
                      <a:pt x="3" y="198"/>
                      <a:pt x="5" y="196"/>
                    </a:cubicBezTo>
                    <a:cubicBezTo>
                      <a:pt x="4" y="196"/>
                      <a:pt x="4" y="196"/>
                      <a:pt x="4" y="196"/>
                    </a:cubicBezTo>
                    <a:moveTo>
                      <a:pt x="11" y="187"/>
                    </a:moveTo>
                    <a:cubicBezTo>
                      <a:pt x="10" y="189"/>
                      <a:pt x="9" y="190"/>
                      <a:pt x="8" y="191"/>
                    </a:cubicBezTo>
                    <a:cubicBezTo>
                      <a:pt x="8" y="192"/>
                      <a:pt x="7" y="192"/>
                      <a:pt x="7" y="193"/>
                    </a:cubicBezTo>
                    <a:cubicBezTo>
                      <a:pt x="7" y="193"/>
                      <a:pt x="7" y="193"/>
                      <a:pt x="7" y="193"/>
                    </a:cubicBezTo>
                    <a:cubicBezTo>
                      <a:pt x="8" y="192"/>
                      <a:pt x="8" y="191"/>
                      <a:pt x="9" y="191"/>
                    </a:cubicBezTo>
                    <a:cubicBezTo>
                      <a:pt x="8" y="192"/>
                      <a:pt x="8" y="192"/>
                      <a:pt x="7" y="193"/>
                    </a:cubicBezTo>
                    <a:cubicBezTo>
                      <a:pt x="8" y="194"/>
                      <a:pt x="9" y="194"/>
                      <a:pt x="9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9" y="194"/>
                      <a:pt x="9" y="194"/>
                      <a:pt x="9" y="194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87"/>
                      <a:pt x="11" y="187"/>
                      <a:pt x="11" y="187"/>
                    </a:cubicBezTo>
                    <a:moveTo>
                      <a:pt x="19" y="176"/>
                    </a:moveTo>
                    <a:cubicBezTo>
                      <a:pt x="18" y="179"/>
                      <a:pt x="16" y="182"/>
                      <a:pt x="14" y="185"/>
                    </a:cubicBezTo>
                    <a:cubicBezTo>
                      <a:pt x="14" y="186"/>
                      <a:pt x="14" y="186"/>
                      <a:pt x="15" y="186"/>
                    </a:cubicBezTo>
                    <a:cubicBezTo>
                      <a:pt x="17" y="183"/>
                      <a:pt x="19" y="180"/>
                      <a:pt x="20" y="177"/>
                    </a:cubicBezTo>
                    <a:cubicBezTo>
                      <a:pt x="19" y="176"/>
                      <a:pt x="19" y="176"/>
                      <a:pt x="19" y="176"/>
                    </a:cubicBezTo>
                    <a:moveTo>
                      <a:pt x="17" y="175"/>
                    </a:moveTo>
                    <a:cubicBezTo>
                      <a:pt x="16" y="179"/>
                      <a:pt x="14" y="182"/>
                      <a:pt x="12" y="184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5" y="183"/>
                      <a:pt x="16" y="180"/>
                      <a:pt x="18" y="177"/>
                    </a:cubicBezTo>
                    <a:cubicBezTo>
                      <a:pt x="18" y="177"/>
                      <a:pt x="18" y="176"/>
                      <a:pt x="19" y="176"/>
                    </a:cubicBezTo>
                    <a:cubicBezTo>
                      <a:pt x="17" y="175"/>
                      <a:pt x="17" y="175"/>
                      <a:pt x="17" y="175"/>
                    </a:cubicBezTo>
                    <a:moveTo>
                      <a:pt x="26" y="165"/>
                    </a:moveTo>
                    <a:cubicBezTo>
                      <a:pt x="22" y="173"/>
                      <a:pt x="22" y="173"/>
                      <a:pt x="22" y="173"/>
                    </a:cubicBezTo>
                    <a:cubicBezTo>
                      <a:pt x="22" y="173"/>
                      <a:pt x="22" y="173"/>
                      <a:pt x="21" y="173"/>
                    </a:cubicBezTo>
                    <a:cubicBezTo>
                      <a:pt x="23" y="174"/>
                      <a:pt x="23" y="174"/>
                      <a:pt x="23" y="174"/>
                    </a:cubicBezTo>
                    <a:cubicBezTo>
                      <a:pt x="24" y="171"/>
                      <a:pt x="26" y="168"/>
                      <a:pt x="27" y="166"/>
                    </a:cubicBezTo>
                    <a:cubicBezTo>
                      <a:pt x="27" y="166"/>
                      <a:pt x="26" y="165"/>
                      <a:pt x="26" y="165"/>
                    </a:cubicBezTo>
                    <a:moveTo>
                      <a:pt x="25" y="165"/>
                    </a:moveTo>
                    <a:cubicBezTo>
                      <a:pt x="24" y="167"/>
                      <a:pt x="22" y="170"/>
                      <a:pt x="21" y="172"/>
                    </a:cubicBezTo>
                    <a:cubicBezTo>
                      <a:pt x="21" y="173"/>
                      <a:pt x="21" y="173"/>
                      <a:pt x="21" y="173"/>
                    </a:cubicBezTo>
                    <a:cubicBezTo>
                      <a:pt x="23" y="170"/>
                      <a:pt x="24" y="168"/>
                      <a:pt x="26" y="165"/>
                    </a:cubicBezTo>
                    <a:cubicBezTo>
                      <a:pt x="26" y="165"/>
                      <a:pt x="26" y="165"/>
                      <a:pt x="25" y="165"/>
                    </a:cubicBezTo>
                    <a:moveTo>
                      <a:pt x="24" y="164"/>
                    </a:moveTo>
                    <a:cubicBezTo>
                      <a:pt x="22" y="167"/>
                      <a:pt x="21" y="169"/>
                      <a:pt x="19" y="172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1" y="172"/>
                      <a:pt x="21" y="171"/>
                      <a:pt x="22" y="171"/>
                    </a:cubicBezTo>
                    <a:cubicBezTo>
                      <a:pt x="23" y="169"/>
                      <a:pt x="24" y="167"/>
                      <a:pt x="25" y="165"/>
                    </a:cubicBezTo>
                    <a:cubicBezTo>
                      <a:pt x="25" y="164"/>
                      <a:pt x="24" y="164"/>
                      <a:pt x="24" y="164"/>
                    </a:cubicBezTo>
                    <a:moveTo>
                      <a:pt x="27" y="162"/>
                    </a:moveTo>
                    <a:cubicBezTo>
                      <a:pt x="27" y="162"/>
                      <a:pt x="27" y="162"/>
                      <a:pt x="27" y="163"/>
                    </a:cubicBezTo>
                    <a:cubicBezTo>
                      <a:pt x="27" y="163"/>
                      <a:pt x="27" y="163"/>
                      <a:pt x="27" y="163"/>
                    </a:cubicBezTo>
                    <a:cubicBezTo>
                      <a:pt x="27" y="163"/>
                      <a:pt x="27" y="163"/>
                      <a:pt x="27" y="163"/>
                    </a:cubicBezTo>
                    <a:cubicBezTo>
                      <a:pt x="27" y="163"/>
                      <a:pt x="27" y="163"/>
                      <a:pt x="27" y="163"/>
                    </a:cubicBezTo>
                    <a:cubicBezTo>
                      <a:pt x="28" y="163"/>
                      <a:pt x="28" y="163"/>
                      <a:pt x="29" y="164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2"/>
                      <a:pt x="28" y="162"/>
                      <a:pt x="27" y="162"/>
                    </a:cubicBezTo>
                    <a:moveTo>
                      <a:pt x="27" y="161"/>
                    </a:moveTo>
                    <a:cubicBezTo>
                      <a:pt x="27" y="162"/>
                      <a:pt x="27" y="162"/>
                      <a:pt x="26" y="162"/>
                    </a:cubicBezTo>
                    <a:cubicBezTo>
                      <a:pt x="27" y="162"/>
                      <a:pt x="27" y="162"/>
                      <a:pt x="27" y="163"/>
                    </a:cubicBezTo>
                    <a:cubicBezTo>
                      <a:pt x="27" y="162"/>
                      <a:pt x="27" y="162"/>
                      <a:pt x="27" y="162"/>
                    </a:cubicBezTo>
                    <a:cubicBezTo>
                      <a:pt x="27" y="162"/>
                      <a:pt x="27" y="162"/>
                      <a:pt x="27" y="161"/>
                    </a:cubicBezTo>
                    <a:moveTo>
                      <a:pt x="26" y="161"/>
                    </a:moveTo>
                    <a:cubicBezTo>
                      <a:pt x="26" y="161"/>
                      <a:pt x="25" y="161"/>
                      <a:pt x="25" y="162"/>
                    </a:cubicBezTo>
                    <a:cubicBezTo>
                      <a:pt x="26" y="162"/>
                      <a:pt x="26" y="162"/>
                      <a:pt x="26" y="162"/>
                    </a:cubicBezTo>
                    <a:cubicBezTo>
                      <a:pt x="26" y="162"/>
                      <a:pt x="27" y="162"/>
                      <a:pt x="27" y="161"/>
                    </a:cubicBezTo>
                    <a:cubicBezTo>
                      <a:pt x="26" y="161"/>
                      <a:pt x="26" y="161"/>
                      <a:pt x="26" y="161"/>
                    </a:cubicBezTo>
                    <a:moveTo>
                      <a:pt x="29" y="160"/>
                    </a:moveTo>
                    <a:cubicBezTo>
                      <a:pt x="28" y="160"/>
                      <a:pt x="28" y="161"/>
                      <a:pt x="27" y="162"/>
                    </a:cubicBezTo>
                    <a:cubicBezTo>
                      <a:pt x="28" y="162"/>
                      <a:pt x="29" y="162"/>
                      <a:pt x="29" y="163"/>
                    </a:cubicBezTo>
                    <a:cubicBezTo>
                      <a:pt x="30" y="162"/>
                      <a:pt x="30" y="161"/>
                      <a:pt x="31" y="161"/>
                    </a:cubicBezTo>
                    <a:cubicBezTo>
                      <a:pt x="30" y="160"/>
                      <a:pt x="30" y="160"/>
                      <a:pt x="30" y="160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9" y="160"/>
                      <a:pt x="29" y="160"/>
                      <a:pt x="30" y="160"/>
                    </a:cubicBezTo>
                    <a:cubicBezTo>
                      <a:pt x="29" y="160"/>
                      <a:pt x="29" y="160"/>
                      <a:pt x="29" y="160"/>
                    </a:cubicBezTo>
                    <a:moveTo>
                      <a:pt x="28" y="159"/>
                    </a:moveTo>
                    <a:cubicBezTo>
                      <a:pt x="28" y="159"/>
                      <a:pt x="28" y="159"/>
                      <a:pt x="28" y="159"/>
                    </a:cubicBezTo>
                    <a:cubicBezTo>
                      <a:pt x="28" y="160"/>
                      <a:pt x="27" y="161"/>
                      <a:pt x="27" y="161"/>
                    </a:cubicBezTo>
                    <a:cubicBezTo>
                      <a:pt x="27" y="161"/>
                      <a:pt x="27" y="162"/>
                      <a:pt x="27" y="162"/>
                    </a:cubicBezTo>
                    <a:cubicBezTo>
                      <a:pt x="28" y="161"/>
                      <a:pt x="28" y="160"/>
                      <a:pt x="29" y="160"/>
                    </a:cubicBezTo>
                    <a:cubicBezTo>
                      <a:pt x="29" y="159"/>
                      <a:pt x="28" y="159"/>
                      <a:pt x="28" y="159"/>
                    </a:cubicBezTo>
                    <a:moveTo>
                      <a:pt x="27" y="159"/>
                    </a:moveTo>
                    <a:cubicBezTo>
                      <a:pt x="27" y="159"/>
                      <a:pt x="26" y="160"/>
                      <a:pt x="26" y="161"/>
                    </a:cubicBezTo>
                    <a:cubicBezTo>
                      <a:pt x="26" y="161"/>
                      <a:pt x="26" y="161"/>
                      <a:pt x="27" y="161"/>
                    </a:cubicBezTo>
                    <a:cubicBezTo>
                      <a:pt x="27" y="161"/>
                      <a:pt x="28" y="160"/>
                      <a:pt x="28" y="159"/>
                    </a:cubicBezTo>
                    <a:cubicBezTo>
                      <a:pt x="28" y="159"/>
                      <a:pt x="27" y="159"/>
                      <a:pt x="27" y="159"/>
                    </a:cubicBezTo>
                    <a:moveTo>
                      <a:pt x="32" y="157"/>
                    </a:moveTo>
                    <a:cubicBezTo>
                      <a:pt x="31" y="158"/>
                      <a:pt x="30" y="159"/>
                      <a:pt x="30" y="160"/>
                    </a:cubicBezTo>
                    <a:cubicBezTo>
                      <a:pt x="30" y="160"/>
                      <a:pt x="31" y="160"/>
                      <a:pt x="31" y="160"/>
                    </a:cubicBezTo>
                    <a:cubicBezTo>
                      <a:pt x="32" y="159"/>
                      <a:pt x="32" y="158"/>
                      <a:pt x="33" y="158"/>
                    </a:cubicBezTo>
                    <a:cubicBezTo>
                      <a:pt x="32" y="157"/>
                      <a:pt x="32" y="157"/>
                      <a:pt x="32" y="157"/>
                    </a:cubicBezTo>
                    <a:moveTo>
                      <a:pt x="31" y="156"/>
                    </a:moveTo>
                    <a:cubicBezTo>
                      <a:pt x="30" y="157"/>
                      <a:pt x="30" y="158"/>
                      <a:pt x="29" y="159"/>
                    </a:cubicBezTo>
                    <a:cubicBezTo>
                      <a:pt x="29" y="159"/>
                      <a:pt x="30" y="159"/>
                      <a:pt x="30" y="159"/>
                    </a:cubicBezTo>
                    <a:cubicBezTo>
                      <a:pt x="30" y="159"/>
                      <a:pt x="31" y="158"/>
                      <a:pt x="31" y="157"/>
                    </a:cubicBezTo>
                    <a:cubicBezTo>
                      <a:pt x="31" y="157"/>
                      <a:pt x="31" y="157"/>
                      <a:pt x="31" y="156"/>
                    </a:cubicBezTo>
                    <a:moveTo>
                      <a:pt x="32" y="156"/>
                    </a:moveTo>
                    <a:cubicBezTo>
                      <a:pt x="32" y="157"/>
                      <a:pt x="32" y="157"/>
                      <a:pt x="32" y="157"/>
                    </a:cubicBezTo>
                    <a:cubicBezTo>
                      <a:pt x="33" y="157"/>
                      <a:pt x="33" y="157"/>
                      <a:pt x="33" y="157"/>
                    </a:cubicBezTo>
                    <a:cubicBezTo>
                      <a:pt x="33" y="157"/>
                      <a:pt x="33" y="157"/>
                      <a:pt x="33" y="157"/>
                    </a:cubicBezTo>
                    <a:cubicBezTo>
                      <a:pt x="33" y="157"/>
                      <a:pt x="32" y="157"/>
                      <a:pt x="32" y="156"/>
                    </a:cubicBezTo>
                    <a:moveTo>
                      <a:pt x="30" y="156"/>
                    </a:moveTo>
                    <a:cubicBezTo>
                      <a:pt x="30" y="157"/>
                      <a:pt x="29" y="158"/>
                      <a:pt x="29" y="159"/>
                    </a:cubicBezTo>
                    <a:cubicBezTo>
                      <a:pt x="29" y="159"/>
                      <a:pt x="29" y="159"/>
                      <a:pt x="29" y="159"/>
                    </a:cubicBezTo>
                    <a:cubicBezTo>
                      <a:pt x="30" y="158"/>
                      <a:pt x="30" y="157"/>
                      <a:pt x="31" y="156"/>
                    </a:cubicBezTo>
                    <a:cubicBezTo>
                      <a:pt x="31" y="156"/>
                      <a:pt x="30" y="156"/>
                      <a:pt x="30" y="156"/>
                    </a:cubicBezTo>
                    <a:moveTo>
                      <a:pt x="31" y="156"/>
                    </a:moveTo>
                    <a:cubicBezTo>
                      <a:pt x="31" y="156"/>
                      <a:pt x="30" y="156"/>
                      <a:pt x="30" y="156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6"/>
                      <a:pt x="32" y="156"/>
                      <a:pt x="32" y="156"/>
                    </a:cubicBezTo>
                    <a:cubicBezTo>
                      <a:pt x="31" y="156"/>
                      <a:pt x="31" y="156"/>
                      <a:pt x="31" y="156"/>
                    </a:cubicBezTo>
                    <a:moveTo>
                      <a:pt x="30" y="155"/>
                    </a:move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5"/>
                      <a:pt x="30" y="155"/>
                    </a:cubicBezTo>
                    <a:moveTo>
                      <a:pt x="29" y="155"/>
                    </a:moveTo>
                    <a:cubicBezTo>
                      <a:pt x="28" y="156"/>
                      <a:pt x="28" y="157"/>
                      <a:pt x="27" y="158"/>
                    </a:cubicBezTo>
                    <a:cubicBezTo>
                      <a:pt x="28" y="158"/>
                      <a:pt x="28" y="158"/>
                      <a:pt x="28" y="159"/>
                    </a:cubicBezTo>
                    <a:cubicBezTo>
                      <a:pt x="28" y="158"/>
                      <a:pt x="29" y="158"/>
                      <a:pt x="29" y="158"/>
                    </a:cubicBezTo>
                    <a:cubicBezTo>
                      <a:pt x="29" y="157"/>
                      <a:pt x="30" y="157"/>
                      <a:pt x="30" y="156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29" y="156"/>
                      <a:pt x="29" y="155"/>
                    </a:cubicBezTo>
                    <a:moveTo>
                      <a:pt x="29" y="155"/>
                    </a:moveTo>
                    <a:cubicBezTo>
                      <a:pt x="29" y="155"/>
                      <a:pt x="29" y="155"/>
                      <a:pt x="29" y="155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6"/>
                      <a:pt x="30" y="155"/>
                    </a:cubicBezTo>
                    <a:cubicBezTo>
                      <a:pt x="30" y="155"/>
                      <a:pt x="29" y="155"/>
                      <a:pt x="29" y="155"/>
                    </a:cubicBezTo>
                    <a:moveTo>
                      <a:pt x="34" y="153"/>
                    </a:moveTo>
                    <a:cubicBezTo>
                      <a:pt x="34" y="153"/>
                      <a:pt x="34" y="153"/>
                      <a:pt x="34" y="153"/>
                    </a:cubicBezTo>
                    <a:cubicBezTo>
                      <a:pt x="35" y="154"/>
                      <a:pt x="35" y="154"/>
                      <a:pt x="35" y="154"/>
                    </a:cubicBezTo>
                    <a:cubicBezTo>
                      <a:pt x="35" y="154"/>
                      <a:pt x="35" y="154"/>
                      <a:pt x="35" y="154"/>
                    </a:cubicBezTo>
                    <a:cubicBezTo>
                      <a:pt x="34" y="154"/>
                      <a:pt x="34" y="154"/>
                      <a:pt x="34" y="153"/>
                    </a:cubicBezTo>
                    <a:moveTo>
                      <a:pt x="33" y="153"/>
                    </a:moveTo>
                    <a:cubicBezTo>
                      <a:pt x="33" y="153"/>
                      <a:pt x="33" y="153"/>
                      <a:pt x="33" y="153"/>
                    </a:cubicBezTo>
                    <a:cubicBezTo>
                      <a:pt x="33" y="153"/>
                      <a:pt x="33" y="153"/>
                      <a:pt x="33" y="153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5" y="151"/>
                    </a:moveTo>
                    <a:cubicBezTo>
                      <a:pt x="35" y="152"/>
                      <a:pt x="34" y="152"/>
                      <a:pt x="34" y="153"/>
                    </a:cubicBezTo>
                    <a:cubicBezTo>
                      <a:pt x="34" y="153"/>
                      <a:pt x="35" y="153"/>
                      <a:pt x="35" y="154"/>
                    </a:cubicBezTo>
                    <a:cubicBezTo>
                      <a:pt x="35" y="153"/>
                      <a:pt x="36" y="152"/>
                      <a:pt x="36" y="152"/>
                    </a:cubicBezTo>
                    <a:cubicBezTo>
                      <a:pt x="36" y="152"/>
                      <a:pt x="36" y="151"/>
                      <a:pt x="35" y="151"/>
                    </a:cubicBezTo>
                    <a:moveTo>
                      <a:pt x="34" y="150"/>
                    </a:move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cubicBezTo>
                      <a:pt x="33" y="153"/>
                      <a:pt x="34" y="153"/>
                      <a:pt x="34" y="153"/>
                    </a:cubicBezTo>
                    <a:cubicBezTo>
                      <a:pt x="34" y="152"/>
                      <a:pt x="34" y="152"/>
                      <a:pt x="35" y="151"/>
                    </a:cubicBezTo>
                    <a:cubicBezTo>
                      <a:pt x="35" y="151"/>
                      <a:pt x="34" y="151"/>
                      <a:pt x="34" y="150"/>
                    </a:cubicBezTo>
                    <a:moveTo>
                      <a:pt x="36" y="150"/>
                    </a:moveTo>
                    <a:cubicBezTo>
                      <a:pt x="36" y="150"/>
                      <a:pt x="37" y="151"/>
                      <a:pt x="37" y="151"/>
                    </a:cubicBezTo>
                    <a:cubicBezTo>
                      <a:pt x="37" y="151"/>
                      <a:pt x="37" y="151"/>
                      <a:pt x="37" y="151"/>
                    </a:cubicBezTo>
                    <a:cubicBezTo>
                      <a:pt x="36" y="150"/>
                      <a:pt x="36" y="150"/>
                      <a:pt x="36" y="150"/>
                    </a:cubicBezTo>
                    <a:moveTo>
                      <a:pt x="34" y="150"/>
                    </a:moveTo>
                    <a:cubicBezTo>
                      <a:pt x="33" y="151"/>
                      <a:pt x="33" y="151"/>
                      <a:pt x="32" y="152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3" y="151"/>
                      <a:pt x="33" y="151"/>
                      <a:pt x="34" y="150"/>
                    </a:cubicBezTo>
                    <a:cubicBezTo>
                      <a:pt x="34" y="150"/>
                      <a:pt x="34" y="150"/>
                      <a:pt x="34" y="150"/>
                    </a:cubicBezTo>
                    <a:moveTo>
                      <a:pt x="36" y="150"/>
                    </a:move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7" y="151"/>
                      <a:pt x="37" y="151"/>
                      <a:pt x="37" y="151"/>
                    </a:cubicBezTo>
                    <a:cubicBezTo>
                      <a:pt x="37" y="151"/>
                      <a:pt x="37" y="150"/>
                      <a:pt x="37" y="150"/>
                    </a:cubicBezTo>
                    <a:cubicBezTo>
                      <a:pt x="37" y="150"/>
                      <a:pt x="36" y="150"/>
                      <a:pt x="36" y="150"/>
                    </a:cubicBezTo>
                    <a:moveTo>
                      <a:pt x="36" y="149"/>
                    </a:moveTo>
                    <a:cubicBezTo>
                      <a:pt x="36" y="149"/>
                      <a:pt x="36" y="150"/>
                      <a:pt x="36" y="150"/>
                    </a:cubicBezTo>
                    <a:cubicBezTo>
                      <a:pt x="36" y="150"/>
                      <a:pt x="37" y="150"/>
                      <a:pt x="37" y="150"/>
                    </a:cubicBezTo>
                    <a:cubicBezTo>
                      <a:pt x="37" y="150"/>
                      <a:pt x="37" y="150"/>
                      <a:pt x="37" y="150"/>
                    </a:cubicBezTo>
                    <a:cubicBezTo>
                      <a:pt x="37" y="150"/>
                      <a:pt x="37" y="150"/>
                      <a:pt x="36" y="149"/>
                    </a:cubicBezTo>
                    <a:moveTo>
                      <a:pt x="32" y="149"/>
                    </a:moveTo>
                    <a:cubicBezTo>
                      <a:pt x="32" y="150"/>
                      <a:pt x="32" y="151"/>
                      <a:pt x="31" y="151"/>
                    </a:cubicBezTo>
                    <a:cubicBezTo>
                      <a:pt x="32" y="152"/>
                      <a:pt x="32" y="152"/>
                      <a:pt x="32" y="152"/>
                    </a:cubicBezTo>
                    <a:cubicBezTo>
                      <a:pt x="33" y="151"/>
                      <a:pt x="33" y="151"/>
                      <a:pt x="33" y="150"/>
                    </a:cubicBezTo>
                    <a:cubicBezTo>
                      <a:pt x="33" y="150"/>
                      <a:pt x="33" y="150"/>
                      <a:pt x="32" y="149"/>
                    </a:cubicBezTo>
                    <a:moveTo>
                      <a:pt x="35" y="149"/>
                    </a:moveTo>
                    <a:cubicBezTo>
                      <a:pt x="35" y="149"/>
                      <a:pt x="35" y="149"/>
                      <a:pt x="35" y="149"/>
                    </a:cubicBezTo>
                    <a:cubicBezTo>
                      <a:pt x="35" y="150"/>
                      <a:pt x="35" y="150"/>
                      <a:pt x="35" y="150"/>
                    </a:cubicBezTo>
                    <a:cubicBezTo>
                      <a:pt x="36" y="150"/>
                      <a:pt x="36" y="150"/>
                      <a:pt x="36" y="149"/>
                    </a:cubicBezTo>
                    <a:cubicBezTo>
                      <a:pt x="35" y="149"/>
                      <a:pt x="35" y="149"/>
                      <a:pt x="35" y="149"/>
                    </a:cubicBezTo>
                    <a:moveTo>
                      <a:pt x="34" y="149"/>
                    </a:moveTo>
                    <a:cubicBezTo>
                      <a:pt x="34" y="149"/>
                      <a:pt x="34" y="149"/>
                      <a:pt x="34" y="149"/>
                    </a:cubicBezTo>
                    <a:cubicBezTo>
                      <a:pt x="34" y="149"/>
                      <a:pt x="34" y="149"/>
                      <a:pt x="34" y="149"/>
                    </a:cubicBezTo>
                    <a:cubicBezTo>
                      <a:pt x="34" y="149"/>
                      <a:pt x="35" y="149"/>
                      <a:pt x="35" y="149"/>
                    </a:cubicBezTo>
                    <a:cubicBezTo>
                      <a:pt x="35" y="149"/>
                      <a:pt x="34" y="149"/>
                      <a:pt x="34" y="149"/>
                    </a:cubicBezTo>
                    <a:moveTo>
                      <a:pt x="35" y="148"/>
                    </a:moveTo>
                    <a:cubicBezTo>
                      <a:pt x="35" y="149"/>
                      <a:pt x="35" y="149"/>
                      <a:pt x="35" y="149"/>
                    </a:cubicBezTo>
                    <a:cubicBezTo>
                      <a:pt x="35" y="149"/>
                      <a:pt x="35" y="149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49"/>
                      <a:pt x="35" y="149"/>
                      <a:pt x="35" y="148"/>
                    </a:cubicBezTo>
                    <a:moveTo>
                      <a:pt x="35" y="148"/>
                    </a:moveTo>
                    <a:cubicBezTo>
                      <a:pt x="35" y="148"/>
                      <a:pt x="35" y="149"/>
                      <a:pt x="34" y="149"/>
                    </a:cubicBezTo>
                    <a:cubicBezTo>
                      <a:pt x="34" y="149"/>
                      <a:pt x="35" y="149"/>
                      <a:pt x="35" y="149"/>
                    </a:cubicBezTo>
                    <a:cubicBezTo>
                      <a:pt x="35" y="149"/>
                      <a:pt x="35" y="149"/>
                      <a:pt x="35" y="148"/>
                    </a:cubicBezTo>
                    <a:cubicBezTo>
                      <a:pt x="35" y="148"/>
                      <a:pt x="35" y="148"/>
                      <a:pt x="35" y="148"/>
                    </a:cubicBezTo>
                    <a:moveTo>
                      <a:pt x="33" y="148"/>
                    </a:move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9"/>
                      <a:pt x="34" y="149"/>
                    </a:cubicBezTo>
                    <a:cubicBezTo>
                      <a:pt x="34" y="149"/>
                      <a:pt x="34" y="149"/>
                      <a:pt x="34" y="149"/>
                    </a:cubicBezTo>
                    <a:cubicBezTo>
                      <a:pt x="34" y="148"/>
                      <a:pt x="33" y="148"/>
                      <a:pt x="33" y="148"/>
                    </a:cubicBezTo>
                    <a:moveTo>
                      <a:pt x="37" y="148"/>
                    </a:moveTo>
                    <a:cubicBezTo>
                      <a:pt x="37" y="148"/>
                      <a:pt x="37" y="148"/>
                      <a:pt x="37" y="148"/>
                    </a:cubicBezTo>
                    <a:cubicBezTo>
                      <a:pt x="37" y="149"/>
                      <a:pt x="38" y="149"/>
                      <a:pt x="38" y="149"/>
                    </a:cubicBezTo>
                    <a:cubicBezTo>
                      <a:pt x="38" y="149"/>
                      <a:pt x="38" y="149"/>
                      <a:pt x="38" y="148"/>
                    </a:cubicBezTo>
                    <a:cubicBezTo>
                      <a:pt x="38" y="148"/>
                      <a:pt x="38" y="148"/>
                      <a:pt x="37" y="148"/>
                    </a:cubicBezTo>
                    <a:moveTo>
                      <a:pt x="33" y="147"/>
                    </a:move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4" y="149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4" y="148"/>
                      <a:pt x="34" y="148"/>
                      <a:pt x="33" y="147"/>
                    </a:cubicBezTo>
                    <a:moveTo>
                      <a:pt x="36" y="147"/>
                    </a:moveTo>
                    <a:cubicBezTo>
                      <a:pt x="36" y="147"/>
                      <a:pt x="36" y="147"/>
                      <a:pt x="36" y="148"/>
                    </a:cubicBezTo>
                    <a:cubicBezTo>
                      <a:pt x="36" y="148"/>
                      <a:pt x="36" y="148"/>
                      <a:pt x="37" y="148"/>
                    </a:cubicBezTo>
                    <a:cubicBezTo>
                      <a:pt x="37" y="148"/>
                      <a:pt x="37" y="148"/>
                      <a:pt x="37" y="147"/>
                    </a:cubicBezTo>
                    <a:cubicBezTo>
                      <a:pt x="37" y="147"/>
                      <a:pt x="36" y="147"/>
                      <a:pt x="36" y="147"/>
                    </a:cubicBezTo>
                    <a:moveTo>
                      <a:pt x="36" y="147"/>
                    </a:moveTo>
                    <a:cubicBezTo>
                      <a:pt x="36" y="147"/>
                      <a:pt x="35" y="147"/>
                      <a:pt x="35" y="147"/>
                    </a:cubicBezTo>
                    <a:cubicBezTo>
                      <a:pt x="35" y="147"/>
                      <a:pt x="35" y="147"/>
                      <a:pt x="35" y="147"/>
                    </a:cubicBezTo>
                    <a:cubicBezTo>
                      <a:pt x="36" y="147"/>
                      <a:pt x="36" y="147"/>
                      <a:pt x="36" y="147"/>
                    </a:cubicBezTo>
                    <a:cubicBezTo>
                      <a:pt x="36" y="147"/>
                      <a:pt x="36" y="147"/>
                      <a:pt x="36" y="147"/>
                    </a:cubicBezTo>
                    <a:moveTo>
                      <a:pt x="34" y="146"/>
                    </a:moveTo>
                    <a:cubicBezTo>
                      <a:pt x="34" y="146"/>
                      <a:pt x="34" y="146"/>
                      <a:pt x="34" y="146"/>
                    </a:cubicBezTo>
                    <a:cubicBezTo>
                      <a:pt x="34" y="147"/>
                      <a:pt x="35" y="147"/>
                      <a:pt x="35" y="147"/>
                    </a:cubicBezTo>
                    <a:cubicBezTo>
                      <a:pt x="35" y="147"/>
                      <a:pt x="35" y="147"/>
                      <a:pt x="35" y="146"/>
                    </a:cubicBezTo>
                    <a:cubicBezTo>
                      <a:pt x="35" y="146"/>
                      <a:pt x="35" y="146"/>
                      <a:pt x="34" y="146"/>
                    </a:cubicBezTo>
                    <a:moveTo>
                      <a:pt x="40" y="144"/>
                    </a:moveTo>
                    <a:cubicBezTo>
                      <a:pt x="39" y="145"/>
                      <a:pt x="39" y="145"/>
                      <a:pt x="38" y="146"/>
                    </a:cubicBezTo>
                    <a:cubicBezTo>
                      <a:pt x="39" y="146"/>
                      <a:pt x="39" y="147"/>
                      <a:pt x="39" y="147"/>
                    </a:cubicBezTo>
                    <a:cubicBezTo>
                      <a:pt x="40" y="146"/>
                      <a:pt x="40" y="145"/>
                      <a:pt x="41" y="144"/>
                    </a:cubicBezTo>
                    <a:cubicBezTo>
                      <a:pt x="41" y="144"/>
                      <a:pt x="40" y="144"/>
                      <a:pt x="40" y="144"/>
                    </a:cubicBezTo>
                    <a:moveTo>
                      <a:pt x="39" y="143"/>
                    </a:moveTo>
                    <a:cubicBezTo>
                      <a:pt x="38" y="144"/>
                      <a:pt x="38" y="145"/>
                      <a:pt x="37" y="145"/>
                    </a:cubicBezTo>
                    <a:cubicBezTo>
                      <a:pt x="37" y="146"/>
                      <a:pt x="38" y="146"/>
                      <a:pt x="38" y="146"/>
                    </a:cubicBezTo>
                    <a:cubicBezTo>
                      <a:pt x="38" y="145"/>
                      <a:pt x="39" y="144"/>
                      <a:pt x="39" y="144"/>
                    </a:cubicBezTo>
                    <a:cubicBezTo>
                      <a:pt x="39" y="143"/>
                      <a:pt x="39" y="143"/>
                      <a:pt x="39" y="143"/>
                    </a:cubicBezTo>
                    <a:moveTo>
                      <a:pt x="38" y="143"/>
                    </a:moveTo>
                    <a:cubicBezTo>
                      <a:pt x="38" y="144"/>
                      <a:pt x="37" y="144"/>
                      <a:pt x="37" y="145"/>
                    </a:cubicBezTo>
                    <a:cubicBezTo>
                      <a:pt x="37" y="145"/>
                      <a:pt x="37" y="145"/>
                      <a:pt x="37" y="145"/>
                    </a:cubicBezTo>
                    <a:cubicBezTo>
                      <a:pt x="37" y="144"/>
                      <a:pt x="38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moveTo>
                      <a:pt x="36" y="142"/>
                    </a:moveTo>
                    <a:cubicBezTo>
                      <a:pt x="36" y="143"/>
                      <a:pt x="36" y="143"/>
                      <a:pt x="35" y="144"/>
                    </a:cubicBezTo>
                    <a:cubicBezTo>
                      <a:pt x="35" y="144"/>
                      <a:pt x="36" y="145"/>
                      <a:pt x="36" y="145"/>
                    </a:cubicBezTo>
                    <a:cubicBezTo>
                      <a:pt x="37" y="144"/>
                      <a:pt x="37" y="143"/>
                      <a:pt x="37" y="142"/>
                    </a:cubicBezTo>
                    <a:cubicBezTo>
                      <a:pt x="37" y="142"/>
                      <a:pt x="37" y="142"/>
                      <a:pt x="36" y="142"/>
                    </a:cubicBezTo>
                    <a:moveTo>
                      <a:pt x="47" y="140"/>
                    </a:moveTo>
                    <a:cubicBezTo>
                      <a:pt x="47" y="140"/>
                      <a:pt x="47" y="140"/>
                      <a:pt x="47" y="140"/>
                    </a:cubicBezTo>
                    <a:cubicBezTo>
                      <a:pt x="47" y="140"/>
                      <a:pt x="47" y="140"/>
                      <a:pt x="47" y="140"/>
                    </a:cubicBezTo>
                    <a:cubicBezTo>
                      <a:pt x="47" y="140"/>
                      <a:pt x="47" y="140"/>
                      <a:pt x="47" y="140"/>
                    </a:cubicBezTo>
                    <a:moveTo>
                      <a:pt x="40" y="139"/>
                    </a:moveTo>
                    <a:cubicBezTo>
                      <a:pt x="40" y="139"/>
                      <a:pt x="40" y="139"/>
                      <a:pt x="40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1" y="139"/>
                      <a:pt x="40" y="139"/>
                    </a:cubicBezTo>
                    <a:moveTo>
                      <a:pt x="44" y="139"/>
                    </a:moveTo>
                    <a:cubicBezTo>
                      <a:pt x="44" y="139"/>
                      <a:pt x="44" y="139"/>
                      <a:pt x="44" y="139"/>
                    </a:cubicBezTo>
                    <a:cubicBezTo>
                      <a:pt x="44" y="139"/>
                      <a:pt x="44" y="139"/>
                      <a:pt x="44" y="139"/>
                    </a:cubicBezTo>
                    <a:cubicBezTo>
                      <a:pt x="44" y="139"/>
                      <a:pt x="44" y="139"/>
                      <a:pt x="44" y="139"/>
                    </a:cubicBezTo>
                    <a:moveTo>
                      <a:pt x="47" y="139"/>
                    </a:moveTo>
                    <a:cubicBezTo>
                      <a:pt x="47" y="139"/>
                      <a:pt x="47" y="140"/>
                      <a:pt x="47" y="140"/>
                    </a:cubicBezTo>
                    <a:cubicBezTo>
                      <a:pt x="47" y="140"/>
                      <a:pt x="47" y="140"/>
                      <a:pt x="47" y="140"/>
                    </a:cubicBezTo>
                    <a:cubicBezTo>
                      <a:pt x="47" y="140"/>
                      <a:pt x="47" y="139"/>
                      <a:pt x="47" y="139"/>
                    </a:cubicBezTo>
                    <a:cubicBezTo>
                      <a:pt x="47" y="139"/>
                      <a:pt x="47" y="139"/>
                      <a:pt x="47" y="139"/>
                    </a:cubicBezTo>
                    <a:moveTo>
                      <a:pt x="39" y="138"/>
                    </a:moveTo>
                    <a:cubicBezTo>
                      <a:pt x="39" y="138"/>
                      <a:pt x="39" y="138"/>
                      <a:pt x="39" y="138"/>
                    </a:cubicBezTo>
                    <a:cubicBezTo>
                      <a:pt x="40" y="139"/>
                      <a:pt x="40" y="139"/>
                      <a:pt x="40" y="139"/>
                    </a:cubicBezTo>
                    <a:cubicBezTo>
                      <a:pt x="40" y="139"/>
                      <a:pt x="40" y="139"/>
                      <a:pt x="40" y="139"/>
                    </a:cubicBezTo>
                    <a:cubicBezTo>
                      <a:pt x="39" y="138"/>
                      <a:pt x="39" y="138"/>
                      <a:pt x="39" y="138"/>
                    </a:cubicBezTo>
                    <a:moveTo>
                      <a:pt x="44" y="138"/>
                    </a:moveTo>
                    <a:cubicBezTo>
                      <a:pt x="43" y="138"/>
                      <a:pt x="43" y="138"/>
                      <a:pt x="43" y="139"/>
                    </a:cubicBezTo>
                    <a:cubicBezTo>
                      <a:pt x="43" y="139"/>
                      <a:pt x="44" y="139"/>
                      <a:pt x="44" y="139"/>
                    </a:cubicBezTo>
                    <a:cubicBezTo>
                      <a:pt x="44" y="139"/>
                      <a:pt x="44" y="139"/>
                      <a:pt x="44" y="139"/>
                    </a:cubicBezTo>
                    <a:cubicBezTo>
                      <a:pt x="44" y="139"/>
                      <a:pt x="44" y="139"/>
                      <a:pt x="45" y="138"/>
                    </a:cubicBezTo>
                    <a:cubicBezTo>
                      <a:pt x="44" y="138"/>
                      <a:pt x="44" y="138"/>
                      <a:pt x="44" y="138"/>
                    </a:cubicBezTo>
                    <a:moveTo>
                      <a:pt x="44" y="137"/>
                    </a:moveTo>
                    <a:cubicBezTo>
                      <a:pt x="44" y="137"/>
                      <a:pt x="44" y="138"/>
                      <a:pt x="44" y="138"/>
                    </a:cubicBezTo>
                    <a:cubicBezTo>
                      <a:pt x="44" y="138"/>
                      <a:pt x="44" y="138"/>
                      <a:pt x="45" y="138"/>
                    </a:cubicBezTo>
                    <a:cubicBezTo>
                      <a:pt x="45" y="138"/>
                      <a:pt x="45" y="138"/>
                      <a:pt x="45" y="138"/>
                    </a:cubicBezTo>
                    <a:cubicBezTo>
                      <a:pt x="45" y="137"/>
                      <a:pt x="44" y="137"/>
                      <a:pt x="44" y="137"/>
                    </a:cubicBezTo>
                    <a:moveTo>
                      <a:pt x="42" y="137"/>
                    </a:moveTo>
                    <a:cubicBezTo>
                      <a:pt x="42" y="137"/>
                      <a:pt x="42" y="137"/>
                      <a:pt x="41" y="138"/>
                    </a:cubicBezTo>
                    <a:cubicBezTo>
                      <a:pt x="42" y="138"/>
                      <a:pt x="42" y="138"/>
                      <a:pt x="43" y="138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43" y="137"/>
                      <a:pt x="42" y="137"/>
                      <a:pt x="42" y="137"/>
                    </a:cubicBezTo>
                    <a:moveTo>
                      <a:pt x="39" y="137"/>
                    </a:moveTo>
                    <a:cubicBezTo>
                      <a:pt x="39" y="137"/>
                      <a:pt x="39" y="137"/>
                      <a:pt x="39" y="137"/>
                    </a:cubicBezTo>
                    <a:cubicBezTo>
                      <a:pt x="40" y="137"/>
                      <a:pt x="40" y="137"/>
                      <a:pt x="40" y="137"/>
                    </a:cubicBezTo>
                    <a:cubicBezTo>
                      <a:pt x="40" y="137"/>
                      <a:pt x="40" y="137"/>
                      <a:pt x="39" y="137"/>
                    </a:cubicBezTo>
                    <a:moveTo>
                      <a:pt x="42" y="136"/>
                    </a:moveTo>
                    <a:cubicBezTo>
                      <a:pt x="42" y="136"/>
                      <a:pt x="42" y="137"/>
                      <a:pt x="42" y="137"/>
                    </a:cubicBezTo>
                    <a:cubicBezTo>
                      <a:pt x="42" y="137"/>
                      <a:pt x="43" y="137"/>
                      <a:pt x="43" y="138"/>
                    </a:cubicBez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36"/>
                      <a:pt x="43" y="136"/>
                      <a:pt x="42" y="136"/>
                    </a:cubicBezTo>
                    <a:moveTo>
                      <a:pt x="40" y="136"/>
                    </a:moveTo>
                    <a:cubicBezTo>
                      <a:pt x="40" y="136"/>
                      <a:pt x="40" y="136"/>
                      <a:pt x="40" y="137"/>
                    </a:cubicBezTo>
                    <a:cubicBezTo>
                      <a:pt x="40" y="137"/>
                      <a:pt x="40" y="137"/>
                      <a:pt x="40" y="137"/>
                    </a:cubicBezTo>
                    <a:cubicBezTo>
                      <a:pt x="41" y="137"/>
                      <a:pt x="41" y="137"/>
                      <a:pt x="41" y="136"/>
                    </a:cubicBezTo>
                    <a:cubicBezTo>
                      <a:pt x="41" y="136"/>
                      <a:pt x="40" y="136"/>
                      <a:pt x="40" y="136"/>
                    </a:cubicBezTo>
                    <a:moveTo>
                      <a:pt x="41" y="135"/>
                    </a:moveTo>
                    <a:cubicBezTo>
                      <a:pt x="40" y="135"/>
                      <a:pt x="40" y="135"/>
                      <a:pt x="40" y="136"/>
                    </a:cubicBezTo>
                    <a:cubicBezTo>
                      <a:pt x="40" y="136"/>
                      <a:pt x="41" y="136"/>
                      <a:pt x="41" y="136"/>
                    </a:cubicBezTo>
                    <a:cubicBezTo>
                      <a:pt x="41" y="136"/>
                      <a:pt x="41" y="136"/>
                      <a:pt x="41" y="135"/>
                    </a:cubicBezTo>
                    <a:cubicBezTo>
                      <a:pt x="41" y="135"/>
                      <a:pt x="41" y="135"/>
                      <a:pt x="41" y="135"/>
                    </a:cubicBezTo>
                    <a:moveTo>
                      <a:pt x="50" y="133"/>
                    </a:moveTo>
                    <a:cubicBezTo>
                      <a:pt x="50" y="133"/>
                      <a:pt x="50" y="133"/>
                      <a:pt x="50" y="133"/>
                    </a:cubicBezTo>
                    <a:cubicBezTo>
                      <a:pt x="50" y="133"/>
                      <a:pt x="51" y="133"/>
                      <a:pt x="51" y="134"/>
                    </a:cubicBezTo>
                    <a:cubicBezTo>
                      <a:pt x="51" y="134"/>
                      <a:pt x="51" y="133"/>
                      <a:pt x="51" y="133"/>
                    </a:cubicBezTo>
                    <a:cubicBezTo>
                      <a:pt x="51" y="133"/>
                      <a:pt x="50" y="133"/>
                      <a:pt x="50" y="133"/>
                    </a:cubicBezTo>
                    <a:moveTo>
                      <a:pt x="54" y="127"/>
                    </a:moveTo>
                    <a:cubicBezTo>
                      <a:pt x="54" y="127"/>
                      <a:pt x="54" y="127"/>
                      <a:pt x="53" y="128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54" y="128"/>
                      <a:pt x="55" y="128"/>
                      <a:pt x="55" y="127"/>
                    </a:cubicBezTo>
                    <a:cubicBezTo>
                      <a:pt x="54" y="127"/>
                      <a:pt x="54" y="127"/>
                      <a:pt x="54" y="127"/>
                    </a:cubicBezTo>
                    <a:moveTo>
                      <a:pt x="52" y="125"/>
                    </a:moveTo>
                    <a:cubicBezTo>
                      <a:pt x="51" y="126"/>
                      <a:pt x="51" y="126"/>
                      <a:pt x="51" y="126"/>
                    </a:cubicBezTo>
                    <a:cubicBezTo>
                      <a:pt x="51" y="126"/>
                      <a:pt x="52" y="127"/>
                      <a:pt x="52" y="127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52" y="125"/>
                      <a:pt x="52" y="125"/>
                      <a:pt x="52" y="125"/>
                    </a:cubicBezTo>
                    <a:moveTo>
                      <a:pt x="49" y="124"/>
                    </a:moveTo>
                    <a:cubicBezTo>
                      <a:pt x="49" y="124"/>
                      <a:pt x="49" y="125"/>
                      <a:pt x="49" y="125"/>
                    </a:cubicBezTo>
                    <a:cubicBezTo>
                      <a:pt x="49" y="125"/>
                      <a:pt x="50" y="125"/>
                      <a:pt x="50" y="126"/>
                    </a:cubicBezTo>
                    <a:cubicBezTo>
                      <a:pt x="51" y="126"/>
                      <a:pt x="51" y="125"/>
                      <a:pt x="51" y="125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50" y="124"/>
                      <a:pt x="50" y="125"/>
                      <a:pt x="50" y="125"/>
                    </a:cubicBezTo>
                    <a:cubicBezTo>
                      <a:pt x="50" y="125"/>
                      <a:pt x="50" y="124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moveTo>
                      <a:pt x="56" y="124"/>
                    </a:moveTo>
                    <a:cubicBezTo>
                      <a:pt x="55" y="125"/>
                      <a:pt x="55" y="126"/>
                      <a:pt x="54" y="127"/>
                    </a:cubicBezTo>
                    <a:cubicBezTo>
                      <a:pt x="54" y="127"/>
                      <a:pt x="55" y="127"/>
                      <a:pt x="55" y="127"/>
                    </a:cubicBezTo>
                    <a:cubicBezTo>
                      <a:pt x="55" y="126"/>
                      <a:pt x="56" y="125"/>
                      <a:pt x="56" y="124"/>
                    </a:cubicBezTo>
                    <a:cubicBezTo>
                      <a:pt x="56" y="124"/>
                      <a:pt x="56" y="124"/>
                      <a:pt x="56" y="124"/>
                    </a:cubicBezTo>
                    <a:moveTo>
                      <a:pt x="47" y="123"/>
                    </a:moveTo>
                    <a:cubicBezTo>
                      <a:pt x="47" y="123"/>
                      <a:pt x="47" y="123"/>
                      <a:pt x="47" y="123"/>
                    </a:cubicBezTo>
                    <a:cubicBezTo>
                      <a:pt x="47" y="124"/>
                      <a:pt x="48" y="124"/>
                      <a:pt x="48" y="124"/>
                    </a:cubicBezTo>
                    <a:cubicBezTo>
                      <a:pt x="48" y="124"/>
                      <a:pt x="48" y="124"/>
                      <a:pt x="48" y="123"/>
                    </a:cubicBezTo>
                    <a:cubicBezTo>
                      <a:pt x="47" y="123"/>
                      <a:pt x="47" y="123"/>
                      <a:pt x="47" y="123"/>
                    </a:cubicBezTo>
                    <a:moveTo>
                      <a:pt x="53" y="123"/>
                    </a:moveTo>
                    <a:cubicBezTo>
                      <a:pt x="53" y="124"/>
                      <a:pt x="52" y="124"/>
                      <a:pt x="52" y="125"/>
                    </a:cubicBezTo>
                    <a:cubicBezTo>
                      <a:pt x="52" y="125"/>
                      <a:pt x="52" y="126"/>
                      <a:pt x="53" y="126"/>
                    </a:cubicBezTo>
                    <a:cubicBezTo>
                      <a:pt x="53" y="125"/>
                      <a:pt x="54" y="124"/>
                      <a:pt x="54" y="123"/>
                    </a:cubicBezTo>
                    <a:cubicBezTo>
                      <a:pt x="54" y="123"/>
                      <a:pt x="54" y="123"/>
                      <a:pt x="53" y="123"/>
                    </a:cubicBezTo>
                    <a:moveTo>
                      <a:pt x="51" y="122"/>
                    </a:moveTo>
                    <a:cubicBezTo>
                      <a:pt x="51" y="122"/>
                      <a:pt x="50" y="123"/>
                      <a:pt x="50" y="124"/>
                    </a:cubicBezTo>
                    <a:cubicBezTo>
                      <a:pt x="50" y="124"/>
                      <a:pt x="51" y="125"/>
                      <a:pt x="51" y="125"/>
                    </a:cubicBezTo>
                    <a:cubicBezTo>
                      <a:pt x="52" y="124"/>
                      <a:pt x="52" y="123"/>
                      <a:pt x="53" y="122"/>
                    </a:cubicBezTo>
                    <a:cubicBezTo>
                      <a:pt x="52" y="122"/>
                      <a:pt x="52" y="122"/>
                      <a:pt x="51" y="122"/>
                    </a:cubicBezTo>
                    <a:moveTo>
                      <a:pt x="51" y="121"/>
                    </a:moveTo>
                    <a:cubicBezTo>
                      <a:pt x="50" y="122"/>
                      <a:pt x="50" y="123"/>
                      <a:pt x="49" y="124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50" y="123"/>
                      <a:pt x="51" y="122"/>
                      <a:pt x="51" y="122"/>
                    </a:cubicBezTo>
                    <a:cubicBezTo>
                      <a:pt x="51" y="121"/>
                      <a:pt x="51" y="121"/>
                      <a:pt x="51" y="121"/>
                    </a:cubicBezTo>
                    <a:moveTo>
                      <a:pt x="49" y="120"/>
                    </a:moveTo>
                    <a:cubicBezTo>
                      <a:pt x="48" y="121"/>
                      <a:pt x="48" y="122"/>
                      <a:pt x="47" y="123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9" y="122"/>
                      <a:pt x="49" y="121"/>
                      <a:pt x="50" y="121"/>
                    </a:cubicBezTo>
                    <a:cubicBezTo>
                      <a:pt x="49" y="120"/>
                      <a:pt x="49" y="120"/>
                      <a:pt x="49" y="120"/>
                    </a:cubicBezTo>
                    <a:moveTo>
                      <a:pt x="62" y="113"/>
                    </a:moveTo>
                    <a:cubicBezTo>
                      <a:pt x="62" y="113"/>
                      <a:pt x="62" y="113"/>
                      <a:pt x="61" y="114"/>
                    </a:cubicBezTo>
                    <a:cubicBezTo>
                      <a:pt x="62" y="114"/>
                      <a:pt x="62" y="114"/>
                      <a:pt x="63" y="115"/>
                    </a:cubicBezTo>
                    <a:cubicBezTo>
                      <a:pt x="63" y="114"/>
                      <a:pt x="63" y="114"/>
                      <a:pt x="63" y="113"/>
                    </a:cubicBezTo>
                    <a:cubicBezTo>
                      <a:pt x="63" y="113"/>
                      <a:pt x="62" y="113"/>
                      <a:pt x="62" y="113"/>
                    </a:cubicBezTo>
                    <a:moveTo>
                      <a:pt x="60" y="112"/>
                    </a:moveTo>
                    <a:cubicBezTo>
                      <a:pt x="60" y="112"/>
                      <a:pt x="60" y="112"/>
                      <a:pt x="60" y="113"/>
                    </a:cubicBezTo>
                    <a:cubicBezTo>
                      <a:pt x="60" y="113"/>
                      <a:pt x="60" y="113"/>
                      <a:pt x="61" y="113"/>
                    </a:cubicBezTo>
                    <a:cubicBezTo>
                      <a:pt x="61" y="113"/>
                      <a:pt x="61" y="113"/>
                      <a:pt x="61" y="112"/>
                    </a:cubicBezTo>
                    <a:cubicBezTo>
                      <a:pt x="61" y="112"/>
                      <a:pt x="61" y="112"/>
                      <a:pt x="60" y="112"/>
                    </a:cubicBezTo>
                    <a:moveTo>
                      <a:pt x="58" y="111"/>
                    </a:moveTo>
                    <a:cubicBezTo>
                      <a:pt x="58" y="111"/>
                      <a:pt x="58" y="111"/>
                      <a:pt x="58" y="112"/>
                    </a:cubicBezTo>
                    <a:cubicBezTo>
                      <a:pt x="58" y="112"/>
                      <a:pt x="59" y="112"/>
                      <a:pt x="59" y="112"/>
                    </a:cubicBezTo>
                    <a:cubicBezTo>
                      <a:pt x="59" y="112"/>
                      <a:pt x="59" y="112"/>
                      <a:pt x="59" y="111"/>
                    </a:cubicBezTo>
                    <a:cubicBezTo>
                      <a:pt x="59" y="111"/>
                      <a:pt x="59" y="111"/>
                      <a:pt x="58" y="111"/>
                    </a:cubicBezTo>
                    <a:moveTo>
                      <a:pt x="57" y="110"/>
                    </a:moveTo>
                    <a:cubicBezTo>
                      <a:pt x="57" y="110"/>
                      <a:pt x="57" y="111"/>
                      <a:pt x="57" y="111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7" y="111"/>
                      <a:pt x="58" y="111"/>
                      <a:pt x="58" y="110"/>
                    </a:cubicBezTo>
                    <a:cubicBezTo>
                      <a:pt x="58" y="110"/>
                      <a:pt x="57" y="110"/>
                      <a:pt x="57" y="110"/>
                    </a:cubicBezTo>
                    <a:moveTo>
                      <a:pt x="55" y="109"/>
                    </a:moveTo>
                    <a:cubicBezTo>
                      <a:pt x="55" y="109"/>
                      <a:pt x="55" y="109"/>
                      <a:pt x="55" y="110"/>
                    </a:cubicBezTo>
                    <a:cubicBezTo>
                      <a:pt x="55" y="110"/>
                      <a:pt x="55" y="110"/>
                      <a:pt x="56" y="110"/>
                    </a:cubicBezTo>
                    <a:cubicBezTo>
                      <a:pt x="56" y="110"/>
                      <a:pt x="56" y="110"/>
                      <a:pt x="56" y="109"/>
                    </a:cubicBezTo>
                    <a:cubicBezTo>
                      <a:pt x="56" y="109"/>
                      <a:pt x="55" y="109"/>
                      <a:pt x="55" y="109"/>
                    </a:cubicBezTo>
                    <a:moveTo>
                      <a:pt x="74" y="95"/>
                    </a:moveTo>
                    <a:cubicBezTo>
                      <a:pt x="73" y="98"/>
                      <a:pt x="72" y="99"/>
                      <a:pt x="71" y="101"/>
                    </a:cubicBezTo>
                    <a:cubicBezTo>
                      <a:pt x="71" y="101"/>
                      <a:pt x="71" y="101"/>
                      <a:pt x="71" y="101"/>
                    </a:cubicBezTo>
                    <a:cubicBezTo>
                      <a:pt x="72" y="99"/>
                      <a:pt x="73" y="97"/>
                      <a:pt x="74" y="95"/>
                    </a:cubicBezTo>
                    <a:cubicBezTo>
                      <a:pt x="74" y="95"/>
                      <a:pt x="74" y="95"/>
                      <a:pt x="74" y="95"/>
                    </a:cubicBezTo>
                    <a:moveTo>
                      <a:pt x="71" y="94"/>
                    </a:moveTo>
                    <a:cubicBezTo>
                      <a:pt x="70" y="95"/>
                      <a:pt x="69" y="97"/>
                      <a:pt x="68" y="99"/>
                    </a:cubicBezTo>
                    <a:cubicBezTo>
                      <a:pt x="69" y="100"/>
                      <a:pt x="70" y="100"/>
                      <a:pt x="70" y="101"/>
                    </a:cubicBezTo>
                    <a:cubicBezTo>
                      <a:pt x="71" y="99"/>
                      <a:pt x="72" y="97"/>
                      <a:pt x="74" y="95"/>
                    </a:cubicBezTo>
                    <a:cubicBezTo>
                      <a:pt x="73" y="94"/>
                      <a:pt x="72" y="94"/>
                      <a:pt x="71" y="94"/>
                    </a:cubicBezTo>
                    <a:moveTo>
                      <a:pt x="70" y="93"/>
                    </a:moveTo>
                    <a:cubicBezTo>
                      <a:pt x="68" y="94"/>
                      <a:pt x="67" y="96"/>
                      <a:pt x="66" y="98"/>
                    </a:cubicBezTo>
                    <a:cubicBezTo>
                      <a:pt x="67" y="98"/>
                      <a:pt x="67" y="98"/>
                      <a:pt x="67" y="99"/>
                    </a:cubicBezTo>
                    <a:cubicBezTo>
                      <a:pt x="68" y="97"/>
                      <a:pt x="69" y="95"/>
                      <a:pt x="71" y="93"/>
                    </a:cubicBezTo>
                    <a:cubicBezTo>
                      <a:pt x="70" y="93"/>
                      <a:pt x="70" y="93"/>
                      <a:pt x="70" y="93"/>
                    </a:cubicBezTo>
                    <a:moveTo>
                      <a:pt x="68" y="92"/>
                    </a:moveTo>
                    <a:cubicBezTo>
                      <a:pt x="67" y="94"/>
                      <a:pt x="66" y="95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6" y="96"/>
                      <a:pt x="67" y="94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moveTo>
                      <a:pt x="68" y="92"/>
                    </a:move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moveTo>
                      <a:pt x="65" y="91"/>
                    </a:moveTo>
                    <a:cubicBezTo>
                      <a:pt x="65" y="92"/>
                      <a:pt x="64" y="94"/>
                      <a:pt x="63" y="96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4" y="95"/>
                      <a:pt x="65" y="93"/>
                      <a:pt x="66" y="91"/>
                    </a:cubicBezTo>
                    <a:cubicBezTo>
                      <a:pt x="66" y="91"/>
                      <a:pt x="66" y="91"/>
                      <a:pt x="65" y="91"/>
                    </a:cubicBezTo>
                    <a:moveTo>
                      <a:pt x="66" y="90"/>
                    </a:moveTo>
                    <a:cubicBezTo>
                      <a:pt x="66" y="90"/>
                      <a:pt x="66" y="90"/>
                      <a:pt x="65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7" y="91"/>
                      <a:pt x="67" y="91"/>
                    </a:cubicBezTo>
                    <a:cubicBezTo>
                      <a:pt x="66" y="91"/>
                      <a:pt x="66" y="91"/>
                      <a:pt x="66" y="90"/>
                    </a:cubicBezTo>
                    <a:moveTo>
                      <a:pt x="80" y="86"/>
                    </a:moveTo>
                    <a:cubicBezTo>
                      <a:pt x="80" y="87"/>
                      <a:pt x="79" y="88"/>
                      <a:pt x="79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8"/>
                      <a:pt x="80" y="87"/>
                      <a:pt x="80" y="86"/>
                    </a:cubicBezTo>
                    <a:cubicBezTo>
                      <a:pt x="80" y="86"/>
                      <a:pt x="80" y="86"/>
                      <a:pt x="80" y="86"/>
                    </a:cubicBezTo>
                    <a:moveTo>
                      <a:pt x="77" y="85"/>
                    </a:moveTo>
                    <a:cubicBezTo>
                      <a:pt x="77" y="85"/>
                      <a:pt x="76" y="86"/>
                      <a:pt x="76" y="86"/>
                    </a:cubicBezTo>
                    <a:cubicBezTo>
                      <a:pt x="77" y="87"/>
                      <a:pt x="77" y="87"/>
                      <a:pt x="78" y="88"/>
                    </a:cubicBezTo>
                    <a:cubicBezTo>
                      <a:pt x="78" y="87"/>
                      <a:pt x="79" y="86"/>
                      <a:pt x="79" y="86"/>
                    </a:cubicBezTo>
                    <a:cubicBezTo>
                      <a:pt x="77" y="85"/>
                      <a:pt x="77" y="85"/>
                      <a:pt x="77" y="85"/>
                    </a:cubicBezTo>
                    <a:moveTo>
                      <a:pt x="75" y="84"/>
                    </a:moveTo>
                    <a:cubicBezTo>
                      <a:pt x="75" y="84"/>
                      <a:pt x="74" y="85"/>
                      <a:pt x="74" y="85"/>
                    </a:cubicBezTo>
                    <a:cubicBezTo>
                      <a:pt x="74" y="86"/>
                      <a:pt x="75" y="86"/>
                      <a:pt x="75" y="86"/>
                    </a:cubicBezTo>
                    <a:cubicBezTo>
                      <a:pt x="75" y="85"/>
                      <a:pt x="76" y="85"/>
                      <a:pt x="76" y="84"/>
                    </a:cubicBezTo>
                    <a:cubicBezTo>
                      <a:pt x="75" y="84"/>
                      <a:pt x="75" y="84"/>
                      <a:pt x="75" y="84"/>
                    </a:cubicBezTo>
                    <a:moveTo>
                      <a:pt x="82" y="83"/>
                    </a:moveTo>
                    <a:cubicBezTo>
                      <a:pt x="82" y="84"/>
                      <a:pt x="81" y="84"/>
                      <a:pt x="81" y="85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1" y="84"/>
                      <a:pt x="82" y="84"/>
                      <a:pt x="82" y="83"/>
                    </a:cubicBezTo>
                    <a:cubicBezTo>
                      <a:pt x="82" y="83"/>
                      <a:pt x="82" y="83"/>
                      <a:pt x="82" y="83"/>
                    </a:cubicBezTo>
                    <a:moveTo>
                      <a:pt x="73" y="82"/>
                    </a:moveTo>
                    <a:cubicBezTo>
                      <a:pt x="73" y="83"/>
                      <a:pt x="72" y="83"/>
                      <a:pt x="72" y="84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3" y="84"/>
                      <a:pt x="73" y="83"/>
                      <a:pt x="74" y="83"/>
                    </a:cubicBezTo>
                    <a:cubicBezTo>
                      <a:pt x="73" y="82"/>
                      <a:pt x="73" y="82"/>
                      <a:pt x="73" y="82"/>
                    </a:cubicBezTo>
                    <a:moveTo>
                      <a:pt x="79" y="81"/>
                    </a:moveTo>
                    <a:cubicBezTo>
                      <a:pt x="79" y="82"/>
                      <a:pt x="78" y="83"/>
                      <a:pt x="78" y="83"/>
                    </a:cubicBezTo>
                    <a:cubicBezTo>
                      <a:pt x="78" y="84"/>
                      <a:pt x="79" y="84"/>
                      <a:pt x="80" y="85"/>
                    </a:cubicBezTo>
                    <a:cubicBezTo>
                      <a:pt x="80" y="84"/>
                      <a:pt x="81" y="83"/>
                      <a:pt x="81" y="82"/>
                    </a:cubicBezTo>
                    <a:cubicBezTo>
                      <a:pt x="80" y="82"/>
                      <a:pt x="80" y="82"/>
                      <a:pt x="79" y="81"/>
                    </a:cubicBezTo>
                    <a:moveTo>
                      <a:pt x="71" y="81"/>
                    </a:moveTo>
                    <a:cubicBezTo>
                      <a:pt x="71" y="82"/>
                      <a:pt x="70" y="82"/>
                      <a:pt x="70" y="83"/>
                    </a:cubicBezTo>
                    <a:cubicBezTo>
                      <a:pt x="70" y="83"/>
                      <a:pt x="70" y="83"/>
                      <a:pt x="71" y="83"/>
                    </a:cubicBezTo>
                    <a:cubicBezTo>
                      <a:pt x="71" y="83"/>
                      <a:pt x="71" y="82"/>
                      <a:pt x="72" y="82"/>
                    </a:cubicBezTo>
                    <a:cubicBezTo>
                      <a:pt x="71" y="81"/>
                      <a:pt x="71" y="81"/>
                      <a:pt x="71" y="81"/>
                    </a:cubicBezTo>
                    <a:moveTo>
                      <a:pt x="77" y="80"/>
                    </a:moveTo>
                    <a:cubicBezTo>
                      <a:pt x="77" y="81"/>
                      <a:pt x="76" y="82"/>
                      <a:pt x="76" y="82"/>
                    </a:cubicBezTo>
                    <a:cubicBezTo>
                      <a:pt x="76" y="82"/>
                      <a:pt x="77" y="83"/>
                      <a:pt x="77" y="83"/>
                    </a:cubicBezTo>
                    <a:cubicBezTo>
                      <a:pt x="77" y="82"/>
                      <a:pt x="78" y="81"/>
                      <a:pt x="78" y="81"/>
                    </a:cubicBezTo>
                    <a:cubicBezTo>
                      <a:pt x="78" y="80"/>
                      <a:pt x="78" y="80"/>
                      <a:pt x="77" y="80"/>
                    </a:cubicBezTo>
                    <a:moveTo>
                      <a:pt x="75" y="79"/>
                    </a:moveTo>
                    <a:cubicBezTo>
                      <a:pt x="75" y="79"/>
                      <a:pt x="74" y="80"/>
                      <a:pt x="74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5" y="81"/>
                      <a:pt x="75" y="80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moveTo>
                      <a:pt x="85" y="78"/>
                    </a:moveTo>
                    <a:cubicBezTo>
                      <a:pt x="85" y="79"/>
                      <a:pt x="84" y="80"/>
                      <a:pt x="84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79"/>
                      <a:pt x="85" y="78"/>
                    </a:cubicBezTo>
                    <a:cubicBezTo>
                      <a:pt x="85" y="78"/>
                      <a:pt x="85" y="78"/>
                      <a:pt x="85" y="78"/>
                    </a:cubicBezTo>
                    <a:moveTo>
                      <a:pt x="73" y="77"/>
                    </a:moveTo>
                    <a:cubicBezTo>
                      <a:pt x="72" y="78"/>
                      <a:pt x="72" y="79"/>
                      <a:pt x="72" y="80"/>
                    </a:cubicBezTo>
                    <a:cubicBezTo>
                      <a:pt x="72" y="80"/>
                      <a:pt x="72" y="80"/>
                      <a:pt x="73" y="80"/>
                    </a:cubicBezTo>
                    <a:cubicBezTo>
                      <a:pt x="73" y="80"/>
                      <a:pt x="73" y="79"/>
                      <a:pt x="74" y="78"/>
                    </a:cubicBezTo>
                    <a:cubicBezTo>
                      <a:pt x="73" y="78"/>
                      <a:pt x="73" y="78"/>
                      <a:pt x="73" y="77"/>
                    </a:cubicBezTo>
                    <a:moveTo>
                      <a:pt x="82" y="77"/>
                    </a:moveTo>
                    <a:cubicBezTo>
                      <a:pt x="82" y="77"/>
                      <a:pt x="81" y="78"/>
                      <a:pt x="81" y="78"/>
                    </a:cubicBezTo>
                    <a:cubicBezTo>
                      <a:pt x="81" y="79"/>
                      <a:pt x="82" y="79"/>
                      <a:pt x="83" y="80"/>
                    </a:cubicBezTo>
                    <a:cubicBezTo>
                      <a:pt x="83" y="79"/>
                      <a:pt x="83" y="78"/>
                      <a:pt x="84" y="78"/>
                    </a:cubicBezTo>
                    <a:cubicBezTo>
                      <a:pt x="83" y="77"/>
                      <a:pt x="83" y="77"/>
                      <a:pt x="82" y="77"/>
                    </a:cubicBezTo>
                    <a:moveTo>
                      <a:pt x="80" y="76"/>
                    </a:moveTo>
                    <a:cubicBezTo>
                      <a:pt x="80" y="76"/>
                      <a:pt x="79" y="77"/>
                      <a:pt x="79" y="77"/>
                    </a:cubicBezTo>
                    <a:cubicBezTo>
                      <a:pt x="79" y="78"/>
                      <a:pt x="80" y="78"/>
                      <a:pt x="80" y="78"/>
                    </a:cubicBezTo>
                    <a:cubicBezTo>
                      <a:pt x="80" y="77"/>
                      <a:pt x="81" y="77"/>
                      <a:pt x="81" y="76"/>
                    </a:cubicBezTo>
                    <a:cubicBezTo>
                      <a:pt x="81" y="76"/>
                      <a:pt x="80" y="76"/>
                      <a:pt x="80" y="76"/>
                    </a:cubicBezTo>
                    <a:moveTo>
                      <a:pt x="78" y="74"/>
                    </a:moveTo>
                    <a:cubicBezTo>
                      <a:pt x="77" y="75"/>
                      <a:pt x="77" y="75"/>
                      <a:pt x="76" y="7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6"/>
                      <a:pt x="78" y="75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moveTo>
                      <a:pt x="88" y="74"/>
                    </a:moveTo>
                    <a:cubicBezTo>
                      <a:pt x="87" y="75"/>
                      <a:pt x="86" y="76"/>
                      <a:pt x="85" y="78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6" y="76"/>
                      <a:pt x="87" y="75"/>
                      <a:pt x="88" y="74"/>
                    </a:cubicBezTo>
                    <a:cubicBezTo>
                      <a:pt x="88" y="74"/>
                      <a:pt x="88" y="74"/>
                      <a:pt x="88" y="74"/>
                    </a:cubicBezTo>
                    <a:moveTo>
                      <a:pt x="75" y="73"/>
                    </a:moveTo>
                    <a:cubicBezTo>
                      <a:pt x="75" y="73"/>
                      <a:pt x="75" y="74"/>
                      <a:pt x="74" y="75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6" y="75"/>
                      <a:pt x="76" y="74"/>
                      <a:pt x="76" y="73"/>
                    </a:cubicBezTo>
                    <a:cubicBezTo>
                      <a:pt x="76" y="73"/>
                      <a:pt x="76" y="73"/>
                      <a:pt x="75" y="73"/>
                    </a:cubicBezTo>
                    <a:moveTo>
                      <a:pt x="88" y="73"/>
                    </a:move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moveTo>
                      <a:pt x="85" y="72"/>
                    </a:moveTo>
                    <a:cubicBezTo>
                      <a:pt x="84" y="73"/>
                      <a:pt x="83" y="75"/>
                      <a:pt x="82" y="76"/>
                    </a:cubicBezTo>
                    <a:cubicBezTo>
                      <a:pt x="83" y="76"/>
                      <a:pt x="84" y="77"/>
                      <a:pt x="84" y="77"/>
                    </a:cubicBezTo>
                    <a:cubicBezTo>
                      <a:pt x="85" y="76"/>
                      <a:pt x="86" y="75"/>
                      <a:pt x="87" y="73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5" y="72"/>
                      <a:pt x="85" y="72"/>
                      <a:pt x="85" y="72"/>
                    </a:cubicBezTo>
                    <a:moveTo>
                      <a:pt x="83" y="71"/>
                    </a:moveTo>
                    <a:cubicBezTo>
                      <a:pt x="82" y="72"/>
                      <a:pt x="81" y="74"/>
                      <a:pt x="81" y="75"/>
                    </a:cubicBezTo>
                    <a:cubicBezTo>
                      <a:pt x="81" y="75"/>
                      <a:pt x="81" y="75"/>
                      <a:pt x="81" y="75"/>
                    </a:cubicBezTo>
                    <a:cubicBezTo>
                      <a:pt x="82" y="74"/>
                      <a:pt x="83" y="73"/>
                      <a:pt x="84" y="72"/>
                    </a:cubicBezTo>
                    <a:cubicBezTo>
                      <a:pt x="83" y="71"/>
                      <a:pt x="83" y="71"/>
                      <a:pt x="83" y="71"/>
                    </a:cubicBezTo>
                    <a:moveTo>
                      <a:pt x="85" y="71"/>
                    </a:moveTo>
                    <a:cubicBezTo>
                      <a:pt x="85" y="71"/>
                      <a:pt x="85" y="71"/>
                      <a:pt x="85" y="71"/>
                    </a:cubicBezTo>
                    <a:cubicBezTo>
                      <a:pt x="86" y="72"/>
                      <a:pt x="86" y="72"/>
                      <a:pt x="87" y="72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2"/>
                      <a:pt x="86" y="71"/>
                      <a:pt x="85" y="71"/>
                    </a:cubicBezTo>
                    <a:moveTo>
                      <a:pt x="89" y="71"/>
                    </a:moveTo>
                    <a:cubicBezTo>
                      <a:pt x="89" y="71"/>
                      <a:pt x="89" y="72"/>
                      <a:pt x="88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moveTo>
                      <a:pt x="84" y="70"/>
                    </a:moveTo>
                    <a:cubicBezTo>
                      <a:pt x="83" y="70"/>
                      <a:pt x="83" y="70"/>
                      <a:pt x="83" y="70"/>
                    </a:cubicBezTo>
                    <a:cubicBezTo>
                      <a:pt x="84" y="70"/>
                      <a:pt x="84" y="71"/>
                      <a:pt x="84" y="71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4" y="70"/>
                      <a:pt x="84" y="70"/>
                      <a:pt x="84" y="70"/>
                    </a:cubicBezTo>
                    <a:moveTo>
                      <a:pt x="80" y="70"/>
                    </a:moveTo>
                    <a:cubicBezTo>
                      <a:pt x="79" y="71"/>
                      <a:pt x="79" y="72"/>
                      <a:pt x="78" y="73"/>
                    </a:cubicBezTo>
                    <a:cubicBezTo>
                      <a:pt x="78" y="73"/>
                      <a:pt x="78" y="73"/>
                      <a:pt x="79" y="74"/>
                    </a:cubicBezTo>
                    <a:cubicBezTo>
                      <a:pt x="79" y="72"/>
                      <a:pt x="80" y="71"/>
                      <a:pt x="81" y="70"/>
                    </a:cubicBezTo>
                    <a:cubicBezTo>
                      <a:pt x="80" y="70"/>
                      <a:pt x="80" y="70"/>
                      <a:pt x="80" y="70"/>
                    </a:cubicBezTo>
                    <a:moveTo>
                      <a:pt x="87" y="69"/>
                    </a:moveTo>
                    <a:cubicBezTo>
                      <a:pt x="86" y="70"/>
                      <a:pt x="86" y="70"/>
                      <a:pt x="86" y="71"/>
                    </a:cubicBezTo>
                    <a:cubicBezTo>
                      <a:pt x="86" y="71"/>
                      <a:pt x="87" y="71"/>
                      <a:pt x="87" y="72"/>
                    </a:cubicBezTo>
                    <a:cubicBezTo>
                      <a:pt x="88" y="71"/>
                      <a:pt x="88" y="71"/>
                      <a:pt x="88" y="70"/>
                    </a:cubicBezTo>
                    <a:cubicBezTo>
                      <a:pt x="88" y="70"/>
                      <a:pt x="87" y="70"/>
                      <a:pt x="87" y="69"/>
                    </a:cubicBezTo>
                    <a:moveTo>
                      <a:pt x="91" y="69"/>
                    </a:moveTo>
                    <a:cubicBezTo>
                      <a:pt x="91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1" y="69"/>
                      <a:pt x="91" y="69"/>
                    </a:cubicBezTo>
                    <a:cubicBezTo>
                      <a:pt x="91" y="69"/>
                      <a:pt x="91" y="69"/>
                      <a:pt x="91" y="69"/>
                    </a:cubicBezTo>
                    <a:moveTo>
                      <a:pt x="81" y="68"/>
                    </a:moveTo>
                    <a:cubicBezTo>
                      <a:pt x="81" y="69"/>
                      <a:pt x="81" y="69"/>
                      <a:pt x="81" y="69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81" y="69"/>
                      <a:pt x="81" y="69"/>
                      <a:pt x="81" y="68"/>
                    </a:cubicBezTo>
                    <a:moveTo>
                      <a:pt x="78" y="68"/>
                    </a:moveTo>
                    <a:cubicBezTo>
                      <a:pt x="77" y="70"/>
                      <a:pt x="77" y="71"/>
                      <a:pt x="76" y="72"/>
                    </a:cubicBezTo>
                    <a:cubicBezTo>
                      <a:pt x="76" y="72"/>
                      <a:pt x="77" y="72"/>
                      <a:pt x="77" y="73"/>
                    </a:cubicBezTo>
                    <a:cubicBezTo>
                      <a:pt x="78" y="71"/>
                      <a:pt x="78" y="70"/>
                      <a:pt x="79" y="69"/>
                    </a:cubicBezTo>
                    <a:cubicBezTo>
                      <a:pt x="78" y="68"/>
                      <a:pt x="78" y="68"/>
                      <a:pt x="78" y="68"/>
                    </a:cubicBezTo>
                    <a:moveTo>
                      <a:pt x="85" y="68"/>
                    </a:moveTo>
                    <a:cubicBezTo>
                      <a:pt x="84" y="69"/>
                      <a:pt x="84" y="69"/>
                      <a:pt x="84" y="70"/>
                    </a:cubicBezTo>
                    <a:cubicBezTo>
                      <a:pt x="84" y="70"/>
                      <a:pt x="84" y="70"/>
                      <a:pt x="85" y="70"/>
                    </a:cubicBezTo>
                    <a:cubicBezTo>
                      <a:pt x="85" y="70"/>
                      <a:pt x="85" y="69"/>
                      <a:pt x="86" y="69"/>
                    </a:cubicBezTo>
                    <a:cubicBezTo>
                      <a:pt x="85" y="68"/>
                      <a:pt x="85" y="68"/>
                      <a:pt x="85" y="68"/>
                    </a:cubicBezTo>
                    <a:moveTo>
                      <a:pt x="79" y="67"/>
                    </a:moveTo>
                    <a:cubicBezTo>
                      <a:pt x="79" y="67"/>
                      <a:pt x="79" y="67"/>
                      <a:pt x="78" y="68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79" y="68"/>
                      <a:pt x="80" y="68"/>
                      <a:pt x="80" y="68"/>
                    </a:cubicBezTo>
                    <a:cubicBezTo>
                      <a:pt x="79" y="68"/>
                      <a:pt x="79" y="67"/>
                      <a:pt x="79" y="67"/>
                    </a:cubicBezTo>
                    <a:moveTo>
                      <a:pt x="88" y="67"/>
                    </a:moveTo>
                    <a:cubicBezTo>
                      <a:pt x="88" y="67"/>
                      <a:pt x="88" y="68"/>
                      <a:pt x="87" y="68"/>
                    </a:cubicBezTo>
                    <a:cubicBezTo>
                      <a:pt x="88" y="68"/>
                      <a:pt x="89" y="68"/>
                      <a:pt x="89" y="69"/>
                    </a:cubicBezTo>
                    <a:cubicBezTo>
                      <a:pt x="89" y="69"/>
                      <a:pt x="89" y="68"/>
                      <a:pt x="90" y="68"/>
                    </a:cubicBezTo>
                    <a:cubicBezTo>
                      <a:pt x="89" y="68"/>
                      <a:pt x="88" y="67"/>
                      <a:pt x="88" y="67"/>
                    </a:cubicBezTo>
                    <a:moveTo>
                      <a:pt x="82" y="66"/>
                    </a:moveTo>
                    <a:cubicBezTo>
                      <a:pt x="81" y="67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2" y="68"/>
                    </a:cubicBezTo>
                    <a:cubicBezTo>
                      <a:pt x="82" y="68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6"/>
                    </a:cubicBezTo>
                    <a:moveTo>
                      <a:pt x="86" y="66"/>
                    </a:moveTo>
                    <a:cubicBezTo>
                      <a:pt x="86" y="66"/>
                      <a:pt x="86" y="66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7" y="66"/>
                      <a:pt x="86" y="66"/>
                      <a:pt x="86" y="66"/>
                    </a:cubicBezTo>
                    <a:moveTo>
                      <a:pt x="93" y="65"/>
                    </a:moveTo>
                    <a:cubicBezTo>
                      <a:pt x="93" y="66"/>
                      <a:pt x="92" y="66"/>
                      <a:pt x="92" y="67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6"/>
                      <a:pt x="93" y="66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moveTo>
                      <a:pt x="80" y="65"/>
                    </a:moveTo>
                    <a:cubicBezTo>
                      <a:pt x="79" y="66"/>
                      <a:pt x="79" y="66"/>
                      <a:pt x="79" y="67"/>
                    </a:cubicBezTo>
                    <a:cubicBezTo>
                      <a:pt x="79" y="67"/>
                      <a:pt x="79" y="67"/>
                      <a:pt x="80" y="67"/>
                    </a:cubicBezTo>
                    <a:cubicBezTo>
                      <a:pt x="80" y="67"/>
                      <a:pt x="80" y="66"/>
                      <a:pt x="81" y="66"/>
                    </a:cubicBezTo>
                    <a:cubicBezTo>
                      <a:pt x="80" y="66"/>
                      <a:pt x="80" y="65"/>
                      <a:pt x="80" y="65"/>
                    </a:cubicBezTo>
                    <a:moveTo>
                      <a:pt x="83" y="64"/>
                    </a:move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4" y="65"/>
                      <a:pt x="84" y="65"/>
                    </a:cubicBezTo>
                    <a:cubicBezTo>
                      <a:pt x="83" y="65"/>
                      <a:pt x="83" y="64"/>
                      <a:pt x="83" y="64"/>
                    </a:cubicBezTo>
                    <a:moveTo>
                      <a:pt x="90" y="64"/>
                    </a:moveTo>
                    <a:cubicBezTo>
                      <a:pt x="90" y="64"/>
                      <a:pt x="89" y="65"/>
                      <a:pt x="89" y="65"/>
                    </a:cubicBezTo>
                    <a:cubicBezTo>
                      <a:pt x="90" y="65"/>
                      <a:pt x="90" y="66"/>
                      <a:pt x="91" y="66"/>
                    </a:cubicBezTo>
                    <a:cubicBezTo>
                      <a:pt x="91" y="66"/>
                      <a:pt x="91" y="65"/>
                      <a:pt x="92" y="65"/>
                    </a:cubicBezTo>
                    <a:cubicBezTo>
                      <a:pt x="91" y="64"/>
                      <a:pt x="90" y="64"/>
                      <a:pt x="90" y="64"/>
                    </a:cubicBezTo>
                    <a:moveTo>
                      <a:pt x="81" y="63"/>
                    </a:moveTo>
                    <a:cubicBezTo>
                      <a:pt x="81" y="63"/>
                      <a:pt x="81" y="63"/>
                      <a:pt x="81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1" y="63"/>
                      <a:pt x="81" y="63"/>
                    </a:cubicBezTo>
                    <a:moveTo>
                      <a:pt x="88" y="62"/>
                    </a:moveTo>
                    <a:cubicBezTo>
                      <a:pt x="88" y="63"/>
                      <a:pt x="88" y="63"/>
                      <a:pt x="87" y="64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8" y="64"/>
                      <a:pt x="89" y="63"/>
                      <a:pt x="89" y="63"/>
                    </a:cubicBezTo>
                    <a:cubicBezTo>
                      <a:pt x="89" y="63"/>
                      <a:pt x="88" y="63"/>
                      <a:pt x="88" y="62"/>
                    </a:cubicBezTo>
                    <a:moveTo>
                      <a:pt x="85" y="61"/>
                    </a:moveTo>
                    <a:cubicBezTo>
                      <a:pt x="85" y="61"/>
                      <a:pt x="85" y="61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5" y="62"/>
                      <a:pt x="85" y="61"/>
                      <a:pt x="86" y="61"/>
                    </a:cubicBezTo>
                    <a:cubicBezTo>
                      <a:pt x="86" y="61"/>
                      <a:pt x="85" y="61"/>
                      <a:pt x="85" y="61"/>
                    </a:cubicBezTo>
                    <a:moveTo>
                      <a:pt x="83" y="59"/>
                    </a:moveTo>
                    <a:cubicBezTo>
                      <a:pt x="83" y="60"/>
                      <a:pt x="83" y="60"/>
                      <a:pt x="82" y="61"/>
                    </a:cubicBezTo>
                    <a:cubicBezTo>
                      <a:pt x="83" y="61"/>
                      <a:pt x="83" y="61"/>
                      <a:pt x="83" y="61"/>
                    </a:cubicBezTo>
                    <a:cubicBezTo>
                      <a:pt x="84" y="61"/>
                      <a:pt x="84" y="60"/>
                      <a:pt x="84" y="60"/>
                    </a:cubicBezTo>
                    <a:cubicBezTo>
                      <a:pt x="84" y="60"/>
                      <a:pt x="83" y="60"/>
                      <a:pt x="83" y="59"/>
                    </a:cubicBezTo>
                    <a:moveTo>
                      <a:pt x="97" y="59"/>
                    </a:moveTo>
                    <a:cubicBezTo>
                      <a:pt x="96" y="61"/>
                      <a:pt x="95" y="63"/>
                      <a:pt x="94" y="64"/>
                    </a:cubicBezTo>
                    <a:cubicBezTo>
                      <a:pt x="94" y="64"/>
                      <a:pt x="94" y="64"/>
                      <a:pt x="94" y="64"/>
                    </a:cubicBezTo>
                    <a:cubicBezTo>
                      <a:pt x="95" y="63"/>
                      <a:pt x="96" y="61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moveTo>
                      <a:pt x="94" y="57"/>
                    </a:moveTo>
                    <a:cubicBezTo>
                      <a:pt x="93" y="59"/>
                      <a:pt x="92" y="61"/>
                      <a:pt x="91" y="62"/>
                    </a:cubicBezTo>
                    <a:cubicBezTo>
                      <a:pt x="91" y="63"/>
                      <a:pt x="92" y="63"/>
                      <a:pt x="92" y="63"/>
                    </a:cubicBezTo>
                    <a:cubicBezTo>
                      <a:pt x="93" y="62"/>
                      <a:pt x="94" y="60"/>
                      <a:pt x="95" y="58"/>
                    </a:cubicBezTo>
                    <a:cubicBezTo>
                      <a:pt x="95" y="58"/>
                      <a:pt x="94" y="58"/>
                      <a:pt x="94" y="57"/>
                    </a:cubicBezTo>
                    <a:moveTo>
                      <a:pt x="92" y="56"/>
                    </a:moveTo>
                    <a:cubicBezTo>
                      <a:pt x="91" y="58"/>
                      <a:pt x="90" y="60"/>
                      <a:pt x="89" y="61"/>
                    </a:cubicBezTo>
                    <a:cubicBezTo>
                      <a:pt x="89" y="61"/>
                      <a:pt x="89" y="62"/>
                      <a:pt x="90" y="62"/>
                    </a:cubicBezTo>
                    <a:cubicBezTo>
                      <a:pt x="91" y="60"/>
                      <a:pt x="92" y="58"/>
                      <a:pt x="93" y="57"/>
                    </a:cubicBezTo>
                    <a:cubicBezTo>
                      <a:pt x="92" y="57"/>
                      <a:pt x="92" y="57"/>
                      <a:pt x="92" y="56"/>
                    </a:cubicBezTo>
                    <a:moveTo>
                      <a:pt x="99" y="56"/>
                    </a:moveTo>
                    <a:cubicBezTo>
                      <a:pt x="98" y="57"/>
                      <a:pt x="98" y="57"/>
                      <a:pt x="97" y="58"/>
                    </a:cubicBezTo>
                    <a:cubicBezTo>
                      <a:pt x="97" y="58"/>
                      <a:pt x="97" y="58"/>
                      <a:pt x="97" y="58"/>
                    </a:cubicBezTo>
                    <a:cubicBezTo>
                      <a:pt x="98" y="57"/>
                      <a:pt x="98" y="57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moveTo>
                      <a:pt x="88" y="54"/>
                    </a:moveTo>
                    <a:cubicBezTo>
                      <a:pt x="88" y="56"/>
                      <a:pt x="87" y="58"/>
                      <a:pt x="86" y="59"/>
                    </a:cubicBezTo>
                    <a:cubicBezTo>
                      <a:pt x="86" y="59"/>
                      <a:pt x="86" y="60"/>
                      <a:pt x="86" y="60"/>
                    </a:cubicBezTo>
                    <a:cubicBezTo>
                      <a:pt x="87" y="58"/>
                      <a:pt x="88" y="56"/>
                      <a:pt x="89" y="55"/>
                    </a:cubicBezTo>
                    <a:cubicBezTo>
                      <a:pt x="89" y="55"/>
                      <a:pt x="89" y="55"/>
                      <a:pt x="88" y="54"/>
                    </a:cubicBezTo>
                    <a:moveTo>
                      <a:pt x="96" y="54"/>
                    </a:moveTo>
                    <a:cubicBezTo>
                      <a:pt x="95" y="55"/>
                      <a:pt x="95" y="56"/>
                      <a:pt x="94" y="56"/>
                    </a:cubicBezTo>
                    <a:cubicBezTo>
                      <a:pt x="95" y="57"/>
                      <a:pt x="95" y="57"/>
                      <a:pt x="96" y="57"/>
                    </a:cubicBezTo>
                    <a:cubicBezTo>
                      <a:pt x="96" y="57"/>
                      <a:pt x="97" y="56"/>
                      <a:pt x="97" y="55"/>
                    </a:cubicBezTo>
                    <a:cubicBezTo>
                      <a:pt x="97" y="55"/>
                      <a:pt x="96" y="55"/>
                      <a:pt x="96" y="54"/>
                    </a:cubicBezTo>
                    <a:moveTo>
                      <a:pt x="96" y="53"/>
                    </a:moveTo>
                    <a:cubicBezTo>
                      <a:pt x="96" y="53"/>
                      <a:pt x="96" y="53"/>
                      <a:pt x="96" y="53"/>
                    </a:cubicBezTo>
                    <a:cubicBezTo>
                      <a:pt x="97" y="54"/>
                      <a:pt x="97" y="54"/>
                      <a:pt x="97" y="54"/>
                    </a:cubicBezTo>
                    <a:cubicBezTo>
                      <a:pt x="97" y="54"/>
                      <a:pt x="97" y="54"/>
                      <a:pt x="96" y="53"/>
                    </a:cubicBezTo>
                    <a:moveTo>
                      <a:pt x="94" y="53"/>
                    </a:moveTo>
                    <a:cubicBezTo>
                      <a:pt x="93" y="54"/>
                      <a:pt x="93" y="55"/>
                      <a:pt x="93" y="55"/>
                    </a:cubicBezTo>
                    <a:cubicBezTo>
                      <a:pt x="93" y="55"/>
                      <a:pt x="93" y="56"/>
                      <a:pt x="93" y="56"/>
                    </a:cubicBezTo>
                    <a:cubicBezTo>
                      <a:pt x="94" y="55"/>
                      <a:pt x="94" y="54"/>
                      <a:pt x="95" y="54"/>
                    </a:cubicBezTo>
                    <a:cubicBezTo>
                      <a:pt x="94" y="54"/>
                      <a:pt x="94" y="53"/>
                      <a:pt x="94" y="53"/>
                    </a:cubicBezTo>
                    <a:moveTo>
                      <a:pt x="86" y="53"/>
                    </a:moveTo>
                    <a:cubicBezTo>
                      <a:pt x="86" y="55"/>
                      <a:pt x="85" y="56"/>
                      <a:pt x="84" y="58"/>
                    </a:cubicBezTo>
                    <a:cubicBezTo>
                      <a:pt x="84" y="58"/>
                      <a:pt x="84" y="58"/>
                      <a:pt x="85" y="59"/>
                    </a:cubicBezTo>
                    <a:cubicBezTo>
                      <a:pt x="86" y="57"/>
                      <a:pt x="87" y="55"/>
                      <a:pt x="87" y="54"/>
                    </a:cubicBezTo>
                    <a:cubicBezTo>
                      <a:pt x="87" y="54"/>
                      <a:pt x="87" y="53"/>
                      <a:pt x="86" y="53"/>
                    </a:cubicBezTo>
                    <a:moveTo>
                      <a:pt x="94" y="52"/>
                    </a:moveTo>
                    <a:cubicBezTo>
                      <a:pt x="94" y="52"/>
                      <a:pt x="94" y="52"/>
                      <a:pt x="94" y="52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5" y="52"/>
                      <a:pt x="94" y="52"/>
                    </a:cubicBezTo>
                    <a:moveTo>
                      <a:pt x="90" y="51"/>
                    </a:moveTo>
                    <a:cubicBezTo>
                      <a:pt x="90" y="52"/>
                      <a:pt x="90" y="53"/>
                      <a:pt x="89" y="53"/>
                    </a:cubicBezTo>
                    <a:cubicBezTo>
                      <a:pt x="89" y="53"/>
                      <a:pt x="90" y="54"/>
                      <a:pt x="90" y="54"/>
                    </a:cubicBezTo>
                    <a:cubicBezTo>
                      <a:pt x="90" y="53"/>
                      <a:pt x="91" y="52"/>
                      <a:pt x="91" y="52"/>
                    </a:cubicBezTo>
                    <a:cubicBezTo>
                      <a:pt x="91" y="52"/>
                      <a:pt x="91" y="51"/>
                      <a:pt x="90" y="51"/>
                    </a:cubicBezTo>
                    <a:moveTo>
                      <a:pt x="91" y="50"/>
                    </a:moveTo>
                    <a:cubicBezTo>
                      <a:pt x="91" y="50"/>
                      <a:pt x="91" y="50"/>
                      <a:pt x="91" y="50"/>
                    </a:cubicBezTo>
                    <a:cubicBezTo>
                      <a:pt x="91" y="50"/>
                      <a:pt x="91" y="51"/>
                      <a:pt x="92" y="51"/>
                    </a:cubicBezTo>
                    <a:cubicBezTo>
                      <a:pt x="92" y="51"/>
                      <a:pt x="92" y="51"/>
                      <a:pt x="92" y="51"/>
                    </a:cubicBezTo>
                    <a:cubicBezTo>
                      <a:pt x="91" y="50"/>
                      <a:pt x="91" y="50"/>
                      <a:pt x="91" y="50"/>
                    </a:cubicBezTo>
                    <a:moveTo>
                      <a:pt x="88" y="50"/>
                    </a:moveTo>
                    <a:cubicBezTo>
                      <a:pt x="88" y="51"/>
                      <a:pt x="88" y="51"/>
                      <a:pt x="87" y="52"/>
                    </a:cubicBezTo>
                    <a:cubicBezTo>
                      <a:pt x="87" y="52"/>
                      <a:pt x="88" y="52"/>
                      <a:pt x="88" y="53"/>
                    </a:cubicBezTo>
                    <a:cubicBezTo>
                      <a:pt x="89" y="52"/>
                      <a:pt x="89" y="51"/>
                      <a:pt x="89" y="51"/>
                    </a:cubicBezTo>
                    <a:cubicBezTo>
                      <a:pt x="89" y="50"/>
                      <a:pt x="89" y="50"/>
                      <a:pt x="88" y="50"/>
                    </a:cubicBezTo>
                    <a:moveTo>
                      <a:pt x="98" y="50"/>
                    </a:moveTo>
                    <a:cubicBezTo>
                      <a:pt x="98" y="50"/>
                      <a:pt x="98" y="51"/>
                      <a:pt x="97" y="51"/>
                    </a:cubicBezTo>
                    <a:cubicBezTo>
                      <a:pt x="98" y="52"/>
                      <a:pt x="98" y="52"/>
                      <a:pt x="99" y="52"/>
                    </a:cubicBezTo>
                    <a:cubicBezTo>
                      <a:pt x="99" y="52"/>
                      <a:pt x="100" y="51"/>
                      <a:pt x="100" y="51"/>
                    </a:cubicBezTo>
                    <a:cubicBezTo>
                      <a:pt x="99" y="50"/>
                      <a:pt x="99" y="50"/>
                      <a:pt x="98" y="50"/>
                    </a:cubicBezTo>
                    <a:moveTo>
                      <a:pt x="99" y="49"/>
                    </a:moveTo>
                    <a:cubicBezTo>
                      <a:pt x="99" y="50"/>
                      <a:pt x="99" y="50"/>
                      <a:pt x="98" y="50"/>
                    </a:cubicBezTo>
                    <a:cubicBezTo>
                      <a:pt x="99" y="50"/>
                      <a:pt x="99" y="50"/>
                      <a:pt x="100" y="51"/>
                    </a:cubicBezTo>
                    <a:cubicBezTo>
                      <a:pt x="100" y="51"/>
                      <a:pt x="100" y="50"/>
                      <a:pt x="100" y="50"/>
                    </a:cubicBezTo>
                    <a:cubicBezTo>
                      <a:pt x="100" y="50"/>
                      <a:pt x="99" y="50"/>
                      <a:pt x="99" y="49"/>
                    </a:cubicBezTo>
                    <a:moveTo>
                      <a:pt x="89" y="49"/>
                    </a:moveTo>
                    <a:cubicBezTo>
                      <a:pt x="89" y="49"/>
                      <a:pt x="89" y="49"/>
                      <a:pt x="89" y="49"/>
                    </a:cubicBezTo>
                    <a:cubicBezTo>
                      <a:pt x="89" y="49"/>
                      <a:pt x="89" y="50"/>
                      <a:pt x="90" y="50"/>
                    </a:cubicBezTo>
                    <a:cubicBezTo>
                      <a:pt x="90" y="50"/>
                      <a:pt x="90" y="50"/>
                      <a:pt x="90" y="49"/>
                    </a:cubicBezTo>
                    <a:cubicBezTo>
                      <a:pt x="90" y="49"/>
                      <a:pt x="89" y="49"/>
                      <a:pt x="89" y="49"/>
                    </a:cubicBezTo>
                    <a:moveTo>
                      <a:pt x="97" y="49"/>
                    </a:moveTo>
                    <a:cubicBezTo>
                      <a:pt x="96" y="49"/>
                      <a:pt x="96" y="50"/>
                      <a:pt x="96" y="50"/>
                    </a:cubicBezTo>
                    <a:cubicBezTo>
                      <a:pt x="96" y="50"/>
                      <a:pt x="96" y="51"/>
                      <a:pt x="96" y="51"/>
                    </a:cubicBezTo>
                    <a:cubicBezTo>
                      <a:pt x="97" y="50"/>
                      <a:pt x="97" y="50"/>
                      <a:pt x="97" y="49"/>
                    </a:cubicBezTo>
                    <a:cubicBezTo>
                      <a:pt x="97" y="49"/>
                      <a:pt x="97" y="49"/>
                      <a:pt x="97" y="49"/>
                    </a:cubicBezTo>
                    <a:moveTo>
                      <a:pt x="97" y="48"/>
                    </a:moveTo>
                    <a:cubicBezTo>
                      <a:pt x="97" y="48"/>
                      <a:pt x="97" y="49"/>
                      <a:pt x="97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7" y="49"/>
                      <a:pt x="98" y="49"/>
                      <a:pt x="98" y="49"/>
                    </a:cubicBezTo>
                    <a:cubicBezTo>
                      <a:pt x="97" y="49"/>
                      <a:pt x="97" y="48"/>
                      <a:pt x="97" y="48"/>
                    </a:cubicBezTo>
                    <a:moveTo>
                      <a:pt x="93" y="46"/>
                    </a:moveTo>
                    <a:cubicBezTo>
                      <a:pt x="93" y="47"/>
                      <a:pt x="92" y="47"/>
                      <a:pt x="92" y="48"/>
                    </a:cubicBezTo>
                    <a:cubicBezTo>
                      <a:pt x="92" y="48"/>
                      <a:pt x="93" y="48"/>
                      <a:pt x="93" y="48"/>
                    </a:cubicBezTo>
                    <a:cubicBezTo>
                      <a:pt x="93" y="48"/>
                      <a:pt x="93" y="47"/>
                      <a:pt x="94" y="47"/>
                    </a:cubicBezTo>
                    <a:cubicBezTo>
                      <a:pt x="93" y="47"/>
                      <a:pt x="93" y="47"/>
                      <a:pt x="93" y="46"/>
                    </a:cubicBezTo>
                    <a:moveTo>
                      <a:pt x="101" y="46"/>
                    </a:moveTo>
                    <a:cubicBezTo>
                      <a:pt x="100" y="47"/>
                      <a:pt x="100" y="48"/>
                      <a:pt x="99" y="49"/>
                    </a:cubicBezTo>
                    <a:cubicBezTo>
                      <a:pt x="100" y="49"/>
                      <a:pt x="100" y="49"/>
                      <a:pt x="101" y="50"/>
                    </a:cubicBezTo>
                    <a:cubicBezTo>
                      <a:pt x="101" y="49"/>
                      <a:pt x="102" y="48"/>
                      <a:pt x="102" y="47"/>
                    </a:cubicBezTo>
                    <a:cubicBezTo>
                      <a:pt x="102" y="47"/>
                      <a:pt x="101" y="46"/>
                      <a:pt x="101" y="46"/>
                    </a:cubicBezTo>
                    <a:moveTo>
                      <a:pt x="93" y="46"/>
                    </a:move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7"/>
                      <a:pt x="94" y="47"/>
                      <a:pt x="94" y="47"/>
                    </a:cubicBezTo>
                    <a:cubicBezTo>
                      <a:pt x="94" y="47"/>
                      <a:pt x="94" y="47"/>
                      <a:pt x="94" y="46"/>
                    </a:cubicBezTo>
                    <a:cubicBezTo>
                      <a:pt x="94" y="46"/>
                      <a:pt x="93" y="46"/>
                      <a:pt x="93" y="46"/>
                    </a:cubicBezTo>
                    <a:moveTo>
                      <a:pt x="101" y="45"/>
                    </a:moveTo>
                    <a:cubicBezTo>
                      <a:pt x="101" y="46"/>
                      <a:pt x="101" y="46"/>
                      <a:pt x="101" y="46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2" y="46"/>
                      <a:pt x="102" y="46"/>
                      <a:pt x="103" y="46"/>
                    </a:cubicBezTo>
                    <a:cubicBezTo>
                      <a:pt x="102" y="46"/>
                      <a:pt x="102" y="46"/>
                      <a:pt x="101" y="45"/>
                    </a:cubicBezTo>
                    <a:moveTo>
                      <a:pt x="91" y="45"/>
                    </a:moveTo>
                    <a:cubicBezTo>
                      <a:pt x="91" y="46"/>
                      <a:pt x="90" y="46"/>
                      <a:pt x="90" y="47"/>
                    </a:cubicBezTo>
                    <a:cubicBezTo>
                      <a:pt x="90" y="47"/>
                      <a:pt x="91" y="47"/>
                      <a:pt x="91" y="47"/>
                    </a:cubicBezTo>
                    <a:cubicBezTo>
                      <a:pt x="91" y="47"/>
                      <a:pt x="92" y="46"/>
                      <a:pt x="92" y="46"/>
                    </a:cubicBezTo>
                    <a:cubicBezTo>
                      <a:pt x="92" y="46"/>
                      <a:pt x="91" y="45"/>
                      <a:pt x="91" y="45"/>
                    </a:cubicBezTo>
                    <a:moveTo>
                      <a:pt x="99" y="45"/>
                    </a:moveTo>
                    <a:cubicBezTo>
                      <a:pt x="98" y="46"/>
                      <a:pt x="98" y="47"/>
                      <a:pt x="97" y="48"/>
                    </a:cubicBezTo>
                    <a:cubicBezTo>
                      <a:pt x="97" y="48"/>
                      <a:pt x="98" y="48"/>
                      <a:pt x="98" y="48"/>
                    </a:cubicBezTo>
                    <a:cubicBezTo>
                      <a:pt x="98" y="47"/>
                      <a:pt x="99" y="46"/>
                      <a:pt x="100" y="45"/>
                    </a:cubicBezTo>
                    <a:cubicBezTo>
                      <a:pt x="99" y="45"/>
                      <a:pt x="99" y="45"/>
                      <a:pt x="99" y="45"/>
                    </a:cubicBezTo>
                    <a:moveTo>
                      <a:pt x="91" y="45"/>
                    </a:move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5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5"/>
                    </a:cubicBezTo>
                    <a:cubicBezTo>
                      <a:pt x="92" y="45"/>
                      <a:pt x="92" y="45"/>
                      <a:pt x="91" y="45"/>
                    </a:cubicBezTo>
                    <a:moveTo>
                      <a:pt x="99" y="44"/>
                    </a:moveTo>
                    <a:cubicBezTo>
                      <a:pt x="99" y="44"/>
                      <a:pt x="99" y="45"/>
                      <a:pt x="99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5"/>
                      <a:pt x="99" y="45"/>
                      <a:pt x="99" y="44"/>
                    </a:cubicBezTo>
                    <a:moveTo>
                      <a:pt x="95" y="43"/>
                    </a:moveTo>
                    <a:cubicBezTo>
                      <a:pt x="94" y="44"/>
                      <a:pt x="94" y="44"/>
                      <a:pt x="94" y="45"/>
                    </a:cubicBezTo>
                    <a:cubicBezTo>
                      <a:pt x="94" y="46"/>
                      <a:pt x="94" y="46"/>
                      <a:pt x="94" y="46"/>
                    </a:cubicBezTo>
                    <a:cubicBezTo>
                      <a:pt x="95" y="45"/>
                      <a:pt x="95" y="44"/>
                      <a:pt x="96" y="43"/>
                    </a:cubicBezTo>
                    <a:cubicBezTo>
                      <a:pt x="95" y="43"/>
                      <a:pt x="95" y="43"/>
                      <a:pt x="95" y="43"/>
                    </a:cubicBezTo>
                    <a:moveTo>
                      <a:pt x="103" y="43"/>
                    </a:moveTo>
                    <a:cubicBezTo>
                      <a:pt x="102" y="43"/>
                      <a:pt x="102" y="44"/>
                      <a:pt x="101" y="45"/>
                    </a:cubicBezTo>
                    <a:cubicBezTo>
                      <a:pt x="102" y="45"/>
                      <a:pt x="102" y="45"/>
                      <a:pt x="103" y="46"/>
                    </a:cubicBezTo>
                    <a:cubicBezTo>
                      <a:pt x="103" y="45"/>
                      <a:pt x="104" y="44"/>
                      <a:pt x="104" y="43"/>
                    </a:cubicBezTo>
                    <a:cubicBezTo>
                      <a:pt x="104" y="43"/>
                      <a:pt x="103" y="43"/>
                      <a:pt x="103" y="43"/>
                    </a:cubicBezTo>
                    <a:moveTo>
                      <a:pt x="95" y="42"/>
                    </a:moveTo>
                    <a:cubicBezTo>
                      <a:pt x="95" y="42"/>
                      <a:pt x="95" y="42"/>
                      <a:pt x="95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2"/>
                      <a:pt x="96" y="42"/>
                      <a:pt x="95" y="42"/>
                    </a:cubicBezTo>
                    <a:moveTo>
                      <a:pt x="93" y="42"/>
                    </a:moveTo>
                    <a:cubicBezTo>
                      <a:pt x="92" y="42"/>
                      <a:pt x="92" y="43"/>
                      <a:pt x="92" y="44"/>
                    </a:cubicBezTo>
                    <a:cubicBezTo>
                      <a:pt x="92" y="44"/>
                      <a:pt x="92" y="45"/>
                      <a:pt x="93" y="45"/>
                    </a:cubicBezTo>
                    <a:cubicBezTo>
                      <a:pt x="93" y="44"/>
                      <a:pt x="94" y="43"/>
                      <a:pt x="94" y="42"/>
                    </a:cubicBezTo>
                    <a:cubicBezTo>
                      <a:pt x="94" y="42"/>
                      <a:pt x="93" y="42"/>
                      <a:pt x="93" y="42"/>
                    </a:cubicBezTo>
                    <a:moveTo>
                      <a:pt x="101" y="42"/>
                    </a:moveTo>
                    <a:cubicBezTo>
                      <a:pt x="101" y="42"/>
                      <a:pt x="100" y="43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1" y="43"/>
                      <a:pt x="101" y="43"/>
                      <a:pt x="102" y="42"/>
                    </a:cubicBezTo>
                    <a:cubicBezTo>
                      <a:pt x="101" y="42"/>
                      <a:pt x="101" y="42"/>
                      <a:pt x="101" y="42"/>
                    </a:cubicBezTo>
                    <a:moveTo>
                      <a:pt x="93" y="41"/>
                    </a:moveTo>
                    <a:cubicBezTo>
                      <a:pt x="93" y="41"/>
                      <a:pt x="93" y="41"/>
                      <a:pt x="93" y="41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1"/>
                      <a:pt x="94" y="41"/>
                      <a:pt x="93" y="41"/>
                    </a:cubicBezTo>
                    <a:moveTo>
                      <a:pt x="105" y="39"/>
                    </a:moveTo>
                    <a:cubicBezTo>
                      <a:pt x="104" y="40"/>
                      <a:pt x="104" y="40"/>
                      <a:pt x="104" y="41"/>
                    </a:cubicBezTo>
                    <a:cubicBezTo>
                      <a:pt x="104" y="41"/>
                      <a:pt x="105" y="41"/>
                      <a:pt x="105" y="42"/>
                    </a:cubicBezTo>
                    <a:cubicBezTo>
                      <a:pt x="106" y="41"/>
                      <a:pt x="106" y="41"/>
                      <a:pt x="106" y="40"/>
                    </a:cubicBezTo>
                    <a:cubicBezTo>
                      <a:pt x="105" y="39"/>
                      <a:pt x="105" y="39"/>
                      <a:pt x="105" y="39"/>
                    </a:cubicBezTo>
                    <a:moveTo>
                      <a:pt x="97" y="39"/>
                    </a:moveTo>
                    <a:cubicBezTo>
                      <a:pt x="97" y="40"/>
                      <a:pt x="96" y="41"/>
                      <a:pt x="96" y="41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96" y="42"/>
                      <a:pt x="96" y="42"/>
                      <a:pt x="97" y="42"/>
                    </a:cubicBezTo>
                    <a:cubicBezTo>
                      <a:pt x="97" y="41"/>
                      <a:pt x="97" y="40"/>
                      <a:pt x="98" y="40"/>
                    </a:cubicBezTo>
                    <a:cubicBezTo>
                      <a:pt x="98" y="40"/>
                      <a:pt x="97" y="39"/>
                      <a:pt x="97" y="39"/>
                    </a:cubicBezTo>
                    <a:moveTo>
                      <a:pt x="103" y="38"/>
                    </a:moveTo>
                    <a:cubicBezTo>
                      <a:pt x="103" y="39"/>
                      <a:pt x="102" y="39"/>
                      <a:pt x="102" y="40"/>
                    </a:cubicBezTo>
                    <a:cubicBezTo>
                      <a:pt x="102" y="40"/>
                      <a:pt x="103" y="40"/>
                      <a:pt x="103" y="40"/>
                    </a:cubicBezTo>
                    <a:cubicBezTo>
                      <a:pt x="103" y="40"/>
                      <a:pt x="103" y="39"/>
                      <a:pt x="104" y="39"/>
                    </a:cubicBezTo>
                    <a:cubicBezTo>
                      <a:pt x="103" y="38"/>
                      <a:pt x="103" y="38"/>
                      <a:pt x="103" y="38"/>
                    </a:cubicBezTo>
                    <a:moveTo>
                      <a:pt x="95" y="38"/>
                    </a:moveTo>
                    <a:cubicBezTo>
                      <a:pt x="95" y="39"/>
                      <a:pt x="94" y="40"/>
                      <a:pt x="94" y="40"/>
                    </a:cubicBezTo>
                    <a:cubicBezTo>
                      <a:pt x="94" y="40"/>
                      <a:pt x="94" y="41"/>
                      <a:pt x="95" y="41"/>
                    </a:cubicBezTo>
                    <a:cubicBezTo>
                      <a:pt x="95" y="40"/>
                      <a:pt x="96" y="39"/>
                      <a:pt x="96" y="39"/>
                    </a:cubicBezTo>
                    <a:cubicBezTo>
                      <a:pt x="96" y="39"/>
                      <a:pt x="95" y="38"/>
                      <a:pt x="95" y="38"/>
                    </a:cubicBezTo>
                    <a:moveTo>
                      <a:pt x="95" y="38"/>
                    </a:moveTo>
                    <a:cubicBezTo>
                      <a:pt x="94" y="39"/>
                      <a:pt x="94" y="39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moveTo>
                      <a:pt x="106" y="37"/>
                    </a:moveTo>
                    <a:cubicBezTo>
                      <a:pt x="106" y="38"/>
                      <a:pt x="105" y="38"/>
                      <a:pt x="105" y="39"/>
                    </a:cubicBezTo>
                    <a:cubicBezTo>
                      <a:pt x="106" y="39"/>
                      <a:pt x="106" y="39"/>
                      <a:pt x="107" y="40"/>
                    </a:cubicBezTo>
                    <a:cubicBezTo>
                      <a:pt x="107" y="39"/>
                      <a:pt x="107" y="39"/>
                      <a:pt x="107" y="38"/>
                    </a:cubicBezTo>
                    <a:cubicBezTo>
                      <a:pt x="107" y="38"/>
                      <a:pt x="106" y="38"/>
                      <a:pt x="106" y="37"/>
                    </a:cubicBezTo>
                    <a:moveTo>
                      <a:pt x="104" y="36"/>
                    </a:moveTo>
                    <a:cubicBezTo>
                      <a:pt x="104" y="37"/>
                      <a:pt x="104" y="37"/>
                      <a:pt x="103" y="38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4" y="38"/>
                      <a:pt x="105" y="37"/>
                      <a:pt x="105" y="37"/>
                    </a:cubicBezTo>
                    <a:cubicBezTo>
                      <a:pt x="105" y="36"/>
                      <a:pt x="104" y="36"/>
                      <a:pt x="104" y="36"/>
                    </a:cubicBezTo>
                    <a:moveTo>
                      <a:pt x="99" y="36"/>
                    </a:moveTo>
                    <a:cubicBezTo>
                      <a:pt x="99" y="36"/>
                      <a:pt x="98" y="37"/>
                      <a:pt x="98" y="37"/>
                    </a:cubicBezTo>
                    <a:cubicBezTo>
                      <a:pt x="98" y="38"/>
                      <a:pt x="99" y="38"/>
                      <a:pt x="99" y="38"/>
                    </a:cubicBezTo>
                    <a:cubicBezTo>
                      <a:pt x="99" y="37"/>
                      <a:pt x="99" y="37"/>
                      <a:pt x="100" y="36"/>
                    </a:cubicBezTo>
                    <a:cubicBezTo>
                      <a:pt x="99" y="36"/>
                      <a:pt x="99" y="36"/>
                      <a:pt x="99" y="36"/>
                    </a:cubicBezTo>
                    <a:moveTo>
                      <a:pt x="107" y="36"/>
                    </a:moveTo>
                    <a:cubicBezTo>
                      <a:pt x="107" y="36"/>
                      <a:pt x="106" y="37"/>
                      <a:pt x="106" y="37"/>
                    </a:cubicBezTo>
                    <a:cubicBezTo>
                      <a:pt x="107" y="37"/>
                      <a:pt x="107" y="38"/>
                      <a:pt x="108" y="38"/>
                    </a:cubicBezTo>
                    <a:cubicBezTo>
                      <a:pt x="108" y="37"/>
                      <a:pt x="108" y="37"/>
                      <a:pt x="108" y="36"/>
                    </a:cubicBezTo>
                    <a:cubicBezTo>
                      <a:pt x="108" y="36"/>
                      <a:pt x="108" y="36"/>
                      <a:pt x="107" y="36"/>
                    </a:cubicBezTo>
                    <a:moveTo>
                      <a:pt x="105" y="35"/>
                    </a:moveTo>
                    <a:cubicBezTo>
                      <a:pt x="105" y="35"/>
                      <a:pt x="105" y="35"/>
                      <a:pt x="104" y="36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36"/>
                      <a:pt x="106" y="35"/>
                      <a:pt x="106" y="35"/>
                    </a:cubicBezTo>
                    <a:cubicBezTo>
                      <a:pt x="106" y="35"/>
                      <a:pt x="106" y="35"/>
                      <a:pt x="105" y="35"/>
                    </a:cubicBezTo>
                    <a:moveTo>
                      <a:pt x="97" y="34"/>
                    </a:moveTo>
                    <a:cubicBezTo>
                      <a:pt x="97" y="35"/>
                      <a:pt x="96" y="36"/>
                      <a:pt x="96" y="36"/>
                    </a:cubicBezTo>
                    <a:cubicBezTo>
                      <a:pt x="96" y="37"/>
                      <a:pt x="97" y="37"/>
                      <a:pt x="97" y="37"/>
                    </a:cubicBezTo>
                    <a:cubicBezTo>
                      <a:pt x="97" y="36"/>
                      <a:pt x="98" y="36"/>
                      <a:pt x="98" y="35"/>
                    </a:cubicBezTo>
                    <a:cubicBezTo>
                      <a:pt x="97" y="34"/>
                      <a:pt x="97" y="34"/>
                      <a:pt x="97" y="34"/>
                    </a:cubicBezTo>
                    <a:moveTo>
                      <a:pt x="97" y="34"/>
                    </a:moveTo>
                    <a:cubicBezTo>
                      <a:pt x="96" y="35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moveTo>
                      <a:pt x="108" y="34"/>
                    </a:moveTo>
                    <a:cubicBezTo>
                      <a:pt x="108" y="34"/>
                      <a:pt x="108" y="35"/>
                      <a:pt x="107" y="35"/>
                    </a:cubicBezTo>
                    <a:cubicBezTo>
                      <a:pt x="108" y="35"/>
                      <a:pt x="108" y="36"/>
                      <a:pt x="109" y="36"/>
                    </a:cubicBezTo>
                    <a:cubicBezTo>
                      <a:pt x="109" y="36"/>
                      <a:pt x="109" y="35"/>
                      <a:pt x="109" y="35"/>
                    </a:cubicBezTo>
                    <a:cubicBezTo>
                      <a:pt x="109" y="34"/>
                      <a:pt x="109" y="34"/>
                      <a:pt x="108" y="34"/>
                    </a:cubicBezTo>
                    <a:moveTo>
                      <a:pt x="100" y="34"/>
                    </a:moveTo>
                    <a:cubicBezTo>
                      <a:pt x="100" y="34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6"/>
                    </a:cubicBezTo>
                    <a:cubicBezTo>
                      <a:pt x="100" y="35"/>
                      <a:pt x="101" y="35"/>
                      <a:pt x="101" y="34"/>
                    </a:cubicBezTo>
                    <a:cubicBezTo>
                      <a:pt x="101" y="34"/>
                      <a:pt x="100" y="34"/>
                      <a:pt x="100" y="34"/>
                    </a:cubicBezTo>
                    <a:moveTo>
                      <a:pt x="109" y="33"/>
                    </a:moveTo>
                    <a:cubicBezTo>
                      <a:pt x="109" y="33"/>
                      <a:pt x="108" y="33"/>
                      <a:pt x="108" y="33"/>
                    </a:cubicBezTo>
                    <a:cubicBezTo>
                      <a:pt x="109" y="33"/>
                      <a:pt x="109" y="34"/>
                      <a:pt x="110" y="34"/>
                    </a:cubicBezTo>
                    <a:cubicBezTo>
                      <a:pt x="110" y="34"/>
                      <a:pt x="110" y="34"/>
                      <a:pt x="110" y="34"/>
                    </a:cubicBezTo>
                    <a:cubicBezTo>
                      <a:pt x="109" y="33"/>
                      <a:pt x="109" y="33"/>
                      <a:pt x="109" y="33"/>
                    </a:cubicBezTo>
                    <a:moveTo>
                      <a:pt x="106" y="33"/>
                    </a:moveTo>
                    <a:cubicBezTo>
                      <a:pt x="106" y="33"/>
                      <a:pt x="106" y="34"/>
                      <a:pt x="106" y="34"/>
                    </a:cubicBezTo>
                    <a:cubicBezTo>
                      <a:pt x="106" y="34"/>
                      <a:pt x="106" y="34"/>
                      <a:pt x="106" y="34"/>
                    </a:cubicBezTo>
                    <a:cubicBezTo>
                      <a:pt x="106" y="34"/>
                      <a:pt x="107" y="34"/>
                      <a:pt x="107" y="33"/>
                    </a:cubicBezTo>
                    <a:cubicBezTo>
                      <a:pt x="107" y="33"/>
                      <a:pt x="107" y="33"/>
                      <a:pt x="106" y="33"/>
                    </a:cubicBezTo>
                    <a:moveTo>
                      <a:pt x="109" y="33"/>
                    </a:move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33"/>
                      <a:pt x="110" y="34"/>
                      <a:pt x="110" y="34"/>
                    </a:cubicBezTo>
                    <a:cubicBezTo>
                      <a:pt x="110" y="34"/>
                      <a:pt x="110" y="34"/>
                      <a:pt x="110" y="33"/>
                    </a:cubicBezTo>
                    <a:cubicBezTo>
                      <a:pt x="109" y="33"/>
                      <a:pt x="109" y="33"/>
                      <a:pt x="109" y="33"/>
                    </a:cubicBezTo>
                    <a:moveTo>
                      <a:pt x="98" y="32"/>
                    </a:moveTo>
                    <a:cubicBezTo>
                      <a:pt x="98" y="33"/>
                      <a:pt x="98" y="33"/>
                      <a:pt x="97" y="34"/>
                    </a:cubicBezTo>
                    <a:cubicBezTo>
                      <a:pt x="98" y="34"/>
                      <a:pt x="98" y="34"/>
                      <a:pt x="98" y="35"/>
                    </a:cubicBezTo>
                    <a:cubicBezTo>
                      <a:pt x="99" y="34"/>
                      <a:pt x="99" y="34"/>
                      <a:pt x="99" y="33"/>
                    </a:cubicBezTo>
                    <a:cubicBezTo>
                      <a:pt x="99" y="33"/>
                      <a:pt x="98" y="33"/>
                      <a:pt x="98" y="32"/>
                    </a:cubicBezTo>
                    <a:moveTo>
                      <a:pt x="98" y="32"/>
                    </a:moveTo>
                    <a:cubicBezTo>
                      <a:pt x="98" y="33"/>
                      <a:pt x="97" y="33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8" y="32"/>
                      <a:pt x="98" y="32"/>
                      <a:pt x="98" y="32"/>
                    </a:cubicBezTo>
                    <a:moveTo>
                      <a:pt x="107" y="32"/>
                    </a:moveTo>
                    <a:cubicBezTo>
                      <a:pt x="107" y="32"/>
                      <a:pt x="107" y="32"/>
                      <a:pt x="107" y="32"/>
                    </a:cubicBezTo>
                    <a:cubicBezTo>
                      <a:pt x="107" y="32"/>
                      <a:pt x="107" y="32"/>
                      <a:pt x="107" y="33"/>
                    </a:cubicBezTo>
                    <a:cubicBezTo>
                      <a:pt x="107" y="33"/>
                      <a:pt x="107" y="32"/>
                      <a:pt x="107" y="32"/>
                    </a:cubicBezTo>
                    <a:cubicBezTo>
                      <a:pt x="107" y="32"/>
                      <a:pt x="107" y="32"/>
                      <a:pt x="107" y="32"/>
                    </a:cubicBezTo>
                    <a:moveTo>
                      <a:pt x="101" y="32"/>
                    </a:moveTo>
                    <a:cubicBezTo>
                      <a:pt x="101" y="32"/>
                      <a:pt x="100" y="33"/>
                      <a:pt x="100" y="33"/>
                    </a:cubicBezTo>
                    <a:cubicBezTo>
                      <a:pt x="100" y="34"/>
                      <a:pt x="101" y="34"/>
                      <a:pt x="101" y="34"/>
                    </a:cubicBezTo>
                    <a:cubicBezTo>
                      <a:pt x="101" y="33"/>
                      <a:pt x="102" y="33"/>
                      <a:pt x="102" y="32"/>
                    </a:cubicBezTo>
                    <a:cubicBezTo>
                      <a:pt x="102" y="32"/>
                      <a:pt x="101" y="32"/>
                      <a:pt x="101" y="32"/>
                    </a:cubicBezTo>
                    <a:moveTo>
                      <a:pt x="107" y="31"/>
                    </a:moveTo>
                    <a:cubicBezTo>
                      <a:pt x="107" y="32"/>
                      <a:pt x="107" y="32"/>
                      <a:pt x="107" y="32"/>
                    </a:cubicBezTo>
                    <a:cubicBezTo>
                      <a:pt x="107" y="32"/>
                      <a:pt x="107" y="32"/>
                      <a:pt x="107" y="32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07" y="31"/>
                      <a:pt x="107" y="31"/>
                      <a:pt x="107" y="31"/>
                    </a:cubicBezTo>
                    <a:moveTo>
                      <a:pt x="99" y="31"/>
                    </a:moveTo>
                    <a:cubicBezTo>
                      <a:pt x="99" y="31"/>
                      <a:pt x="99" y="32"/>
                      <a:pt x="98" y="32"/>
                    </a:cubicBezTo>
                    <a:cubicBezTo>
                      <a:pt x="99" y="32"/>
                      <a:pt x="99" y="33"/>
                      <a:pt x="99" y="33"/>
                    </a:cubicBezTo>
                    <a:cubicBezTo>
                      <a:pt x="100" y="32"/>
                      <a:pt x="100" y="32"/>
                      <a:pt x="100" y="31"/>
                    </a:cubicBezTo>
                    <a:cubicBezTo>
                      <a:pt x="100" y="31"/>
                      <a:pt x="99" y="31"/>
                      <a:pt x="99" y="31"/>
                    </a:cubicBezTo>
                    <a:moveTo>
                      <a:pt x="99" y="31"/>
                    </a:moveTo>
                    <a:cubicBezTo>
                      <a:pt x="99" y="31"/>
                      <a:pt x="98" y="32"/>
                      <a:pt x="98" y="32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9" y="31"/>
                    </a:cubicBezTo>
                    <a:moveTo>
                      <a:pt x="102" y="30"/>
                    </a:moveTo>
                    <a:cubicBezTo>
                      <a:pt x="102" y="31"/>
                      <a:pt x="102" y="31"/>
                      <a:pt x="101" y="31"/>
                    </a:cubicBezTo>
                    <a:cubicBezTo>
                      <a:pt x="102" y="31"/>
                      <a:pt x="102" y="32"/>
                      <a:pt x="102" y="32"/>
                    </a:cubicBezTo>
                    <a:cubicBezTo>
                      <a:pt x="102" y="31"/>
                      <a:pt x="103" y="31"/>
                      <a:pt x="103" y="31"/>
                    </a:cubicBezTo>
                    <a:cubicBezTo>
                      <a:pt x="103" y="31"/>
                      <a:pt x="102" y="30"/>
                      <a:pt x="102" y="30"/>
                    </a:cubicBezTo>
                    <a:moveTo>
                      <a:pt x="102" y="29"/>
                    </a:moveTo>
                    <a:cubicBezTo>
                      <a:pt x="102" y="29"/>
                      <a:pt x="102" y="29"/>
                      <a:pt x="102" y="29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2" y="29"/>
                      <a:pt x="102" y="29"/>
                      <a:pt x="102" y="29"/>
                    </a:cubicBezTo>
                    <a:moveTo>
                      <a:pt x="100" y="29"/>
                    </a:moveTo>
                    <a:cubicBezTo>
                      <a:pt x="100" y="29"/>
                      <a:pt x="100" y="30"/>
                      <a:pt x="99" y="30"/>
                    </a:cubicBezTo>
                    <a:cubicBezTo>
                      <a:pt x="100" y="30"/>
                      <a:pt x="100" y="31"/>
                      <a:pt x="100" y="31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29"/>
                      <a:pt x="100" y="29"/>
                      <a:pt x="100" y="29"/>
                    </a:cubicBezTo>
                    <a:moveTo>
                      <a:pt x="101" y="29"/>
                    </a:moveTo>
                    <a:cubicBezTo>
                      <a:pt x="101" y="29"/>
                      <a:pt x="101" y="29"/>
                      <a:pt x="102" y="2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01" y="29"/>
                      <a:pt x="101" y="29"/>
                      <a:pt x="101" y="29"/>
                    </a:cubicBezTo>
                    <a:moveTo>
                      <a:pt x="100" y="29"/>
                    </a:moveTo>
                    <a:cubicBezTo>
                      <a:pt x="100" y="29"/>
                      <a:pt x="99" y="30"/>
                      <a:pt x="99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moveTo>
                      <a:pt x="103" y="29"/>
                    </a:moveTo>
                    <a:cubicBezTo>
                      <a:pt x="103" y="29"/>
                      <a:pt x="102" y="29"/>
                      <a:pt x="102" y="29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3" y="30"/>
                      <a:pt x="104" y="30"/>
                      <a:pt x="104" y="29"/>
                    </a:cubicBezTo>
                    <a:cubicBezTo>
                      <a:pt x="103" y="29"/>
                      <a:pt x="103" y="29"/>
                      <a:pt x="103" y="29"/>
                    </a:cubicBezTo>
                    <a:moveTo>
                      <a:pt x="101" y="28"/>
                    </a:moveTo>
                    <a:cubicBezTo>
                      <a:pt x="101" y="28"/>
                      <a:pt x="101" y="28"/>
                      <a:pt x="100" y="28"/>
                    </a:cubicBezTo>
                    <a:cubicBezTo>
                      <a:pt x="101" y="28"/>
                      <a:pt x="101" y="29"/>
                      <a:pt x="102" y="29"/>
                    </a:cubicBezTo>
                    <a:cubicBezTo>
                      <a:pt x="102" y="29"/>
                      <a:pt x="102" y="28"/>
                      <a:pt x="102" y="28"/>
                    </a:cubicBezTo>
                    <a:cubicBezTo>
                      <a:pt x="101" y="28"/>
                      <a:pt x="101" y="28"/>
                      <a:pt x="101" y="28"/>
                    </a:cubicBezTo>
                    <a:moveTo>
                      <a:pt x="101" y="27"/>
                    </a:move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1" y="27"/>
                    </a:cubicBezTo>
                    <a:moveTo>
                      <a:pt x="115" y="22"/>
                    </a:moveTo>
                    <a:cubicBezTo>
                      <a:pt x="113" y="25"/>
                      <a:pt x="111" y="29"/>
                      <a:pt x="109" y="33"/>
                    </a:cubicBezTo>
                    <a:cubicBezTo>
                      <a:pt x="110" y="33"/>
                      <a:pt x="110" y="33"/>
                      <a:pt x="110" y="33"/>
                    </a:cubicBezTo>
                    <a:cubicBezTo>
                      <a:pt x="112" y="30"/>
                      <a:pt x="114" y="27"/>
                      <a:pt x="116" y="23"/>
                    </a:cubicBezTo>
                    <a:cubicBezTo>
                      <a:pt x="116" y="23"/>
                      <a:pt x="116" y="23"/>
                      <a:pt x="115" y="22"/>
                    </a:cubicBezTo>
                    <a:moveTo>
                      <a:pt x="116" y="22"/>
                    </a:moveTo>
                    <a:cubicBezTo>
                      <a:pt x="116" y="22"/>
                      <a:pt x="115" y="22"/>
                      <a:pt x="115" y="22"/>
                    </a:cubicBezTo>
                    <a:cubicBezTo>
                      <a:pt x="116" y="23"/>
                      <a:pt x="116" y="23"/>
                      <a:pt x="116" y="23"/>
                    </a:cubicBezTo>
                    <a:cubicBezTo>
                      <a:pt x="117" y="23"/>
                      <a:pt x="117" y="23"/>
                      <a:pt x="117" y="22"/>
                    </a:cubicBezTo>
                    <a:cubicBezTo>
                      <a:pt x="116" y="22"/>
                      <a:pt x="116" y="22"/>
                      <a:pt x="116" y="22"/>
                    </a:cubicBezTo>
                    <a:moveTo>
                      <a:pt x="114" y="21"/>
                    </a:moveTo>
                    <a:cubicBezTo>
                      <a:pt x="112" y="24"/>
                      <a:pt x="110" y="28"/>
                      <a:pt x="107" y="31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10" y="28"/>
                      <a:pt x="112" y="25"/>
                      <a:pt x="114" y="21"/>
                    </a:cubicBezTo>
                    <a:cubicBezTo>
                      <a:pt x="114" y="21"/>
                      <a:pt x="114" y="21"/>
                      <a:pt x="114" y="21"/>
                    </a:cubicBezTo>
                    <a:moveTo>
                      <a:pt x="117" y="20"/>
                    </a:moveTo>
                    <a:cubicBezTo>
                      <a:pt x="116" y="20"/>
                      <a:pt x="116" y="21"/>
                      <a:pt x="116" y="22"/>
                    </a:cubicBezTo>
                    <a:cubicBezTo>
                      <a:pt x="116" y="22"/>
                      <a:pt x="116" y="22"/>
                      <a:pt x="117" y="22"/>
                    </a:cubicBezTo>
                    <a:cubicBezTo>
                      <a:pt x="117" y="22"/>
                      <a:pt x="118" y="21"/>
                      <a:pt x="118" y="21"/>
                    </a:cubicBezTo>
                    <a:cubicBezTo>
                      <a:pt x="118" y="20"/>
                      <a:pt x="117" y="20"/>
                      <a:pt x="117" y="20"/>
                    </a:cubicBezTo>
                    <a:moveTo>
                      <a:pt x="115" y="19"/>
                    </a:moveTo>
                    <a:cubicBezTo>
                      <a:pt x="115" y="19"/>
                      <a:pt x="114" y="20"/>
                      <a:pt x="114" y="21"/>
                    </a:cubicBezTo>
                    <a:cubicBezTo>
                      <a:pt x="114" y="21"/>
                      <a:pt x="114" y="21"/>
                      <a:pt x="114" y="21"/>
                    </a:cubicBezTo>
                    <a:cubicBezTo>
                      <a:pt x="115" y="20"/>
                      <a:pt x="115" y="20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moveTo>
                      <a:pt x="118" y="18"/>
                    </a:moveTo>
                    <a:cubicBezTo>
                      <a:pt x="118" y="18"/>
                      <a:pt x="118" y="19"/>
                      <a:pt x="117" y="19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9" y="19"/>
                      <a:pt x="119" y="19"/>
                      <a:pt x="119" y="19"/>
                    </a:cubicBezTo>
                    <a:cubicBezTo>
                      <a:pt x="118" y="18"/>
                      <a:pt x="118" y="18"/>
                      <a:pt x="118" y="18"/>
                    </a:cubicBezTo>
                    <a:moveTo>
                      <a:pt x="109" y="18"/>
                    </a:moveTo>
                    <a:cubicBezTo>
                      <a:pt x="107" y="21"/>
                      <a:pt x="105" y="25"/>
                      <a:pt x="103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6" y="26"/>
                      <a:pt x="108" y="22"/>
                      <a:pt x="110" y="18"/>
                    </a:cubicBezTo>
                    <a:cubicBezTo>
                      <a:pt x="110" y="18"/>
                      <a:pt x="109" y="18"/>
                      <a:pt x="109" y="18"/>
                    </a:cubicBezTo>
                    <a:moveTo>
                      <a:pt x="116" y="17"/>
                    </a:moveTo>
                    <a:cubicBezTo>
                      <a:pt x="116" y="17"/>
                      <a:pt x="116" y="18"/>
                      <a:pt x="116" y="18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16" y="18"/>
                      <a:pt x="116" y="18"/>
                      <a:pt x="116" y="17"/>
                    </a:cubicBezTo>
                    <a:cubicBezTo>
                      <a:pt x="116" y="17"/>
                      <a:pt x="116" y="17"/>
                      <a:pt x="116" y="17"/>
                    </a:cubicBezTo>
                    <a:moveTo>
                      <a:pt x="119" y="17"/>
                    </a:moveTo>
                    <a:cubicBezTo>
                      <a:pt x="119" y="17"/>
                      <a:pt x="118" y="18"/>
                      <a:pt x="118" y="18"/>
                    </a:cubicBezTo>
                    <a:cubicBezTo>
                      <a:pt x="118" y="18"/>
                      <a:pt x="119" y="18"/>
                      <a:pt x="119" y="19"/>
                    </a:cubicBezTo>
                    <a:cubicBezTo>
                      <a:pt x="119" y="18"/>
                      <a:pt x="120" y="18"/>
                      <a:pt x="120" y="17"/>
                    </a:cubicBezTo>
                    <a:cubicBezTo>
                      <a:pt x="120" y="17"/>
                      <a:pt x="119" y="17"/>
                      <a:pt x="119" y="17"/>
                    </a:cubicBezTo>
                    <a:moveTo>
                      <a:pt x="107" y="17"/>
                    </a:moveTo>
                    <a:cubicBezTo>
                      <a:pt x="105" y="20"/>
                      <a:pt x="103" y="24"/>
                      <a:pt x="101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4" y="24"/>
                      <a:pt x="106" y="21"/>
                      <a:pt x="108" y="17"/>
                    </a:cubicBezTo>
                    <a:cubicBezTo>
                      <a:pt x="108" y="17"/>
                      <a:pt x="107" y="17"/>
                      <a:pt x="107" y="17"/>
                    </a:cubicBezTo>
                    <a:moveTo>
                      <a:pt x="107" y="16"/>
                    </a:moveTo>
                    <a:cubicBezTo>
                      <a:pt x="105" y="20"/>
                      <a:pt x="103" y="24"/>
                      <a:pt x="101" y="27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07" y="16"/>
                      <a:pt x="107" y="16"/>
                      <a:pt x="107" y="16"/>
                    </a:cubicBezTo>
                    <a:moveTo>
                      <a:pt x="110" y="16"/>
                    </a:moveTo>
                    <a:cubicBezTo>
                      <a:pt x="110" y="16"/>
                      <a:pt x="109" y="17"/>
                      <a:pt x="109" y="18"/>
                    </a:cubicBezTo>
                    <a:cubicBezTo>
                      <a:pt x="109" y="18"/>
                      <a:pt x="110" y="18"/>
                      <a:pt x="110" y="18"/>
                    </a:cubicBezTo>
                    <a:cubicBezTo>
                      <a:pt x="110" y="18"/>
                      <a:pt x="111" y="17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moveTo>
                      <a:pt x="117" y="15"/>
                    </a:moveTo>
                    <a:cubicBezTo>
                      <a:pt x="117" y="16"/>
                      <a:pt x="117" y="16"/>
                      <a:pt x="116" y="17"/>
                    </a:cubicBezTo>
                    <a:cubicBezTo>
                      <a:pt x="116" y="17"/>
                      <a:pt x="116" y="17"/>
                      <a:pt x="117" y="17"/>
                    </a:cubicBezTo>
                    <a:cubicBezTo>
                      <a:pt x="117" y="17"/>
                      <a:pt x="117" y="16"/>
                      <a:pt x="117" y="16"/>
                    </a:cubicBezTo>
                    <a:cubicBezTo>
                      <a:pt x="117" y="16"/>
                      <a:pt x="117" y="16"/>
                      <a:pt x="117" y="15"/>
                    </a:cubicBezTo>
                    <a:moveTo>
                      <a:pt x="108" y="14"/>
                    </a:moveTo>
                    <a:cubicBezTo>
                      <a:pt x="108" y="15"/>
                      <a:pt x="107" y="16"/>
                      <a:pt x="107" y="16"/>
                    </a:cubicBezTo>
                    <a:cubicBezTo>
                      <a:pt x="107" y="16"/>
                      <a:pt x="107" y="16"/>
                      <a:pt x="107" y="17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08" y="15"/>
                      <a:pt x="107" y="16"/>
                      <a:pt x="107" y="17"/>
                    </a:cubicBezTo>
                    <a:cubicBezTo>
                      <a:pt x="107" y="17"/>
                      <a:pt x="108" y="17"/>
                      <a:pt x="108" y="17"/>
                    </a:cubicBezTo>
                    <a:cubicBezTo>
                      <a:pt x="109" y="17"/>
                      <a:pt x="109" y="16"/>
                      <a:pt x="109" y="15"/>
                    </a:cubicBezTo>
                    <a:cubicBezTo>
                      <a:pt x="109" y="15"/>
                      <a:pt x="108" y="15"/>
                      <a:pt x="108" y="14"/>
                    </a:cubicBezTo>
                    <a:moveTo>
                      <a:pt x="111" y="14"/>
                    </a:moveTo>
                    <a:cubicBezTo>
                      <a:pt x="111" y="14"/>
                      <a:pt x="111" y="14"/>
                      <a:pt x="110" y="15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4"/>
                      <a:pt x="111" y="14"/>
                      <a:pt x="111" y="14"/>
                    </a:cubicBezTo>
                    <a:moveTo>
                      <a:pt x="121" y="14"/>
                    </a:moveTo>
                    <a:cubicBezTo>
                      <a:pt x="120" y="14"/>
                      <a:pt x="120" y="15"/>
                      <a:pt x="119" y="16"/>
                    </a:cubicBezTo>
                    <a:cubicBezTo>
                      <a:pt x="120" y="16"/>
                      <a:pt x="120" y="16"/>
                      <a:pt x="120" y="17"/>
                    </a:cubicBezTo>
                    <a:cubicBezTo>
                      <a:pt x="121" y="16"/>
                      <a:pt x="121" y="15"/>
                      <a:pt x="122" y="14"/>
                    </a:cubicBezTo>
                    <a:cubicBezTo>
                      <a:pt x="121" y="14"/>
                      <a:pt x="121" y="14"/>
                      <a:pt x="121" y="14"/>
                    </a:cubicBezTo>
                    <a:moveTo>
                      <a:pt x="109" y="13"/>
                    </a:moveTo>
                    <a:cubicBezTo>
                      <a:pt x="109" y="13"/>
                      <a:pt x="109" y="13"/>
                      <a:pt x="108" y="14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0" y="14"/>
                      <a:pt x="110" y="14"/>
                      <a:pt x="110" y="13"/>
                    </a:cubicBezTo>
                    <a:cubicBezTo>
                      <a:pt x="109" y="13"/>
                      <a:pt x="109" y="13"/>
                      <a:pt x="109" y="13"/>
                    </a:cubicBezTo>
                    <a:moveTo>
                      <a:pt x="119" y="13"/>
                    </a:moveTo>
                    <a:cubicBezTo>
                      <a:pt x="119" y="13"/>
                      <a:pt x="118" y="14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4"/>
                      <a:pt x="119" y="13"/>
                      <a:pt x="119" y="13"/>
                    </a:cubicBezTo>
                    <a:cubicBezTo>
                      <a:pt x="119" y="13"/>
                      <a:pt x="119" y="13"/>
                      <a:pt x="119" y="13"/>
                    </a:cubicBezTo>
                    <a:moveTo>
                      <a:pt x="112" y="12"/>
                    </a:moveTo>
                    <a:cubicBezTo>
                      <a:pt x="112" y="13"/>
                      <a:pt x="111" y="13"/>
                      <a:pt x="111" y="14"/>
                    </a:cubicBezTo>
                    <a:cubicBezTo>
                      <a:pt x="111" y="14"/>
                      <a:pt x="112" y="14"/>
                      <a:pt x="112" y="14"/>
                    </a:cubicBezTo>
                    <a:cubicBezTo>
                      <a:pt x="112" y="14"/>
                      <a:pt x="113" y="13"/>
                      <a:pt x="113" y="13"/>
                    </a:cubicBezTo>
                    <a:cubicBezTo>
                      <a:pt x="113" y="13"/>
                      <a:pt x="112" y="12"/>
                      <a:pt x="112" y="12"/>
                    </a:cubicBezTo>
                    <a:moveTo>
                      <a:pt x="123" y="11"/>
                    </a:moveTo>
                    <a:cubicBezTo>
                      <a:pt x="122" y="11"/>
                      <a:pt x="122" y="12"/>
                      <a:pt x="122" y="13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123" y="13"/>
                      <a:pt x="123" y="12"/>
                      <a:pt x="123" y="11"/>
                    </a:cubicBezTo>
                    <a:cubicBezTo>
                      <a:pt x="123" y="11"/>
                      <a:pt x="123" y="11"/>
                      <a:pt x="123" y="11"/>
                    </a:cubicBezTo>
                    <a:moveTo>
                      <a:pt x="110" y="11"/>
                    </a:moveTo>
                    <a:cubicBezTo>
                      <a:pt x="110" y="11"/>
                      <a:pt x="109" y="12"/>
                      <a:pt x="109" y="12"/>
                    </a:cubicBezTo>
                    <a:cubicBezTo>
                      <a:pt x="109" y="13"/>
                      <a:pt x="110" y="13"/>
                      <a:pt x="110" y="13"/>
                    </a:cubicBezTo>
                    <a:cubicBezTo>
                      <a:pt x="111" y="13"/>
                      <a:pt x="111" y="12"/>
                      <a:pt x="111" y="12"/>
                    </a:cubicBezTo>
                    <a:cubicBezTo>
                      <a:pt x="111" y="12"/>
                      <a:pt x="110" y="11"/>
                      <a:pt x="110" y="11"/>
                    </a:cubicBezTo>
                    <a:moveTo>
                      <a:pt x="121" y="10"/>
                    </a:moveTo>
                    <a:cubicBezTo>
                      <a:pt x="120" y="10"/>
                      <a:pt x="120" y="11"/>
                      <a:pt x="120" y="11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1"/>
                      <a:pt x="121" y="11"/>
                      <a:pt x="121" y="10"/>
                    </a:cubicBezTo>
                    <a:cubicBezTo>
                      <a:pt x="121" y="10"/>
                      <a:pt x="121" y="10"/>
                      <a:pt x="121" y="10"/>
                    </a:cubicBezTo>
                    <a:moveTo>
                      <a:pt x="113" y="9"/>
                    </a:moveTo>
                    <a:cubicBezTo>
                      <a:pt x="113" y="10"/>
                      <a:pt x="113" y="11"/>
                      <a:pt x="112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1"/>
                      <a:pt x="114" y="11"/>
                      <a:pt x="115" y="10"/>
                    </a:cubicBezTo>
                    <a:cubicBezTo>
                      <a:pt x="114" y="10"/>
                      <a:pt x="114" y="9"/>
                      <a:pt x="113" y="9"/>
                    </a:cubicBezTo>
                    <a:moveTo>
                      <a:pt x="124" y="9"/>
                    </a:moveTo>
                    <a:cubicBezTo>
                      <a:pt x="124" y="9"/>
                      <a:pt x="123" y="10"/>
                      <a:pt x="123" y="10"/>
                    </a:cubicBezTo>
                    <a:cubicBezTo>
                      <a:pt x="123" y="10"/>
                      <a:pt x="124" y="11"/>
                      <a:pt x="124" y="11"/>
                    </a:cubicBezTo>
                    <a:cubicBezTo>
                      <a:pt x="124" y="10"/>
                      <a:pt x="124" y="10"/>
                      <a:pt x="125" y="9"/>
                    </a:cubicBezTo>
                    <a:cubicBezTo>
                      <a:pt x="124" y="9"/>
                      <a:pt x="124" y="9"/>
                      <a:pt x="124" y="9"/>
                    </a:cubicBezTo>
                    <a:moveTo>
                      <a:pt x="124" y="9"/>
                    </a:moveTo>
                    <a:cubicBezTo>
                      <a:pt x="124" y="9"/>
                      <a:pt x="124" y="9"/>
                      <a:pt x="124" y="9"/>
                    </a:cubicBezTo>
                    <a:cubicBezTo>
                      <a:pt x="124" y="9"/>
                      <a:pt x="124" y="9"/>
                      <a:pt x="125" y="9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124" y="9"/>
                      <a:pt x="124" y="9"/>
                      <a:pt x="124" y="9"/>
                    </a:cubicBezTo>
                    <a:moveTo>
                      <a:pt x="112" y="8"/>
                    </a:moveTo>
                    <a:cubicBezTo>
                      <a:pt x="111" y="9"/>
                      <a:pt x="111" y="10"/>
                      <a:pt x="110" y="10"/>
                    </a:cubicBezTo>
                    <a:cubicBezTo>
                      <a:pt x="111" y="11"/>
                      <a:pt x="111" y="11"/>
                      <a:pt x="112" y="11"/>
                    </a:cubicBezTo>
                    <a:cubicBezTo>
                      <a:pt x="112" y="10"/>
                      <a:pt x="112" y="10"/>
                      <a:pt x="113" y="9"/>
                    </a:cubicBezTo>
                    <a:cubicBezTo>
                      <a:pt x="112" y="9"/>
                      <a:pt x="112" y="8"/>
                      <a:pt x="112" y="8"/>
                    </a:cubicBezTo>
                    <a:moveTo>
                      <a:pt x="122" y="8"/>
                    </a:moveTo>
                    <a:cubicBezTo>
                      <a:pt x="122" y="8"/>
                      <a:pt x="121" y="9"/>
                      <a:pt x="121" y="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2" y="9"/>
                      <a:pt x="122" y="8"/>
                      <a:pt x="122" y="8"/>
                    </a:cubicBezTo>
                    <a:cubicBezTo>
                      <a:pt x="122" y="8"/>
                      <a:pt x="122" y="8"/>
                      <a:pt x="122" y="8"/>
                    </a:cubicBezTo>
                    <a:moveTo>
                      <a:pt x="115" y="6"/>
                    </a:moveTo>
                    <a:cubicBezTo>
                      <a:pt x="115" y="7"/>
                      <a:pt x="114" y="8"/>
                      <a:pt x="114" y="8"/>
                    </a:cubicBezTo>
                    <a:cubicBezTo>
                      <a:pt x="114" y="8"/>
                      <a:pt x="115" y="9"/>
                      <a:pt x="115" y="9"/>
                    </a:cubicBezTo>
                    <a:cubicBezTo>
                      <a:pt x="116" y="8"/>
                      <a:pt x="116" y="8"/>
                      <a:pt x="116" y="7"/>
                    </a:cubicBezTo>
                    <a:cubicBezTo>
                      <a:pt x="116" y="7"/>
                      <a:pt x="115" y="7"/>
                      <a:pt x="115" y="6"/>
                    </a:cubicBezTo>
                    <a:moveTo>
                      <a:pt x="126" y="6"/>
                    </a:moveTo>
                    <a:cubicBezTo>
                      <a:pt x="125" y="7"/>
                      <a:pt x="125" y="7"/>
                      <a:pt x="125" y="7"/>
                    </a:cubicBezTo>
                    <a:cubicBezTo>
                      <a:pt x="125" y="7"/>
                      <a:pt x="126" y="7"/>
                      <a:pt x="126" y="7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26" y="7"/>
                      <a:pt x="126" y="6"/>
                    </a:cubicBezTo>
                    <a:moveTo>
                      <a:pt x="113" y="5"/>
                    </a:moveTo>
                    <a:cubicBezTo>
                      <a:pt x="113" y="6"/>
                      <a:pt x="112" y="6"/>
                      <a:pt x="112" y="7"/>
                    </a:cubicBezTo>
                    <a:cubicBezTo>
                      <a:pt x="113" y="7"/>
                      <a:pt x="113" y="7"/>
                      <a:pt x="113" y="8"/>
                    </a:cubicBezTo>
                    <a:cubicBezTo>
                      <a:pt x="114" y="7"/>
                      <a:pt x="114" y="7"/>
                      <a:pt x="114" y="6"/>
                    </a:cubicBezTo>
                    <a:cubicBezTo>
                      <a:pt x="114" y="6"/>
                      <a:pt x="113" y="6"/>
                      <a:pt x="113" y="5"/>
                    </a:cubicBezTo>
                    <a:moveTo>
                      <a:pt x="124" y="5"/>
                    </a:moveTo>
                    <a:cubicBezTo>
                      <a:pt x="123" y="5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4" y="5"/>
                      <a:pt x="124" y="5"/>
                    </a:cubicBezTo>
                    <a:cubicBezTo>
                      <a:pt x="124" y="5"/>
                      <a:pt x="124" y="5"/>
                      <a:pt x="124" y="5"/>
                    </a:cubicBezTo>
                    <a:moveTo>
                      <a:pt x="116" y="4"/>
                    </a:moveTo>
                    <a:cubicBezTo>
                      <a:pt x="116" y="5"/>
                      <a:pt x="116" y="5"/>
                      <a:pt x="115" y="6"/>
                    </a:cubicBezTo>
                    <a:cubicBezTo>
                      <a:pt x="116" y="6"/>
                      <a:pt x="116" y="6"/>
                      <a:pt x="117" y="6"/>
                    </a:cubicBezTo>
                    <a:cubicBezTo>
                      <a:pt x="117" y="6"/>
                      <a:pt x="117" y="5"/>
                      <a:pt x="118" y="5"/>
                    </a:cubicBezTo>
                    <a:cubicBezTo>
                      <a:pt x="117" y="4"/>
                      <a:pt x="117" y="4"/>
                      <a:pt x="116" y="4"/>
                    </a:cubicBezTo>
                    <a:moveTo>
                      <a:pt x="114" y="3"/>
                    </a:moveTo>
                    <a:cubicBezTo>
                      <a:pt x="114" y="3"/>
                      <a:pt x="114" y="4"/>
                      <a:pt x="113" y="5"/>
                    </a:cubicBezTo>
                    <a:cubicBezTo>
                      <a:pt x="114" y="5"/>
                      <a:pt x="114" y="5"/>
                      <a:pt x="115" y="5"/>
                    </a:cubicBezTo>
                    <a:cubicBezTo>
                      <a:pt x="115" y="5"/>
                      <a:pt x="115" y="4"/>
                      <a:pt x="116" y="4"/>
                    </a:cubicBezTo>
                    <a:cubicBezTo>
                      <a:pt x="115" y="3"/>
                      <a:pt x="115" y="3"/>
                      <a:pt x="114" y="3"/>
                    </a:cubicBezTo>
                    <a:moveTo>
                      <a:pt x="118" y="1"/>
                    </a:moveTo>
                    <a:cubicBezTo>
                      <a:pt x="118" y="2"/>
                      <a:pt x="117" y="2"/>
                      <a:pt x="117" y="2"/>
                    </a:cubicBezTo>
                    <a:cubicBezTo>
                      <a:pt x="118" y="2"/>
                      <a:pt x="118" y="3"/>
                      <a:pt x="119" y="3"/>
                    </a:cubicBezTo>
                    <a:cubicBezTo>
                      <a:pt x="119" y="3"/>
                      <a:pt x="119" y="2"/>
                      <a:pt x="119" y="2"/>
                    </a:cubicBezTo>
                    <a:cubicBezTo>
                      <a:pt x="119" y="2"/>
                      <a:pt x="118" y="2"/>
                      <a:pt x="118" y="1"/>
                    </a:cubicBezTo>
                    <a:moveTo>
                      <a:pt x="116" y="0"/>
                    </a:moveTo>
                    <a:cubicBezTo>
                      <a:pt x="116" y="1"/>
                      <a:pt x="116" y="1"/>
                      <a:pt x="115" y="1"/>
                    </a:cubicBezTo>
                    <a:cubicBezTo>
                      <a:pt x="116" y="1"/>
                      <a:pt x="116" y="2"/>
                      <a:pt x="117" y="2"/>
                    </a:cubicBezTo>
                    <a:cubicBezTo>
                      <a:pt x="117" y="2"/>
                      <a:pt x="117" y="1"/>
                      <a:pt x="117" y="1"/>
                    </a:cubicBezTo>
                    <a:cubicBezTo>
                      <a:pt x="117" y="1"/>
                      <a:pt x="116" y="1"/>
                      <a:pt x="1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3" name="Freeform 10507"/>
              <p:cNvSpPr>
                <a:spLocks noEditPoints="1"/>
              </p:cNvSpPr>
              <p:nvPr/>
            </p:nvSpPr>
            <p:spPr bwMode="auto">
              <a:xfrm>
                <a:off x="-545" y="3344"/>
                <a:ext cx="33" cy="31"/>
              </a:xfrm>
              <a:custGeom>
                <a:avLst/>
                <a:gdLst>
                  <a:gd name="T0" fmla="*/ 11 w 14"/>
                  <a:gd name="T1" fmla="*/ 12 h 13"/>
                  <a:gd name="T2" fmla="*/ 10 w 14"/>
                  <a:gd name="T3" fmla="*/ 13 h 13"/>
                  <a:gd name="T4" fmla="*/ 10 w 14"/>
                  <a:gd name="T5" fmla="*/ 13 h 13"/>
                  <a:gd name="T6" fmla="*/ 11 w 14"/>
                  <a:gd name="T7" fmla="*/ 12 h 13"/>
                  <a:gd name="T8" fmla="*/ 11 w 14"/>
                  <a:gd name="T9" fmla="*/ 12 h 13"/>
                  <a:gd name="T10" fmla="*/ 8 w 14"/>
                  <a:gd name="T11" fmla="*/ 10 h 13"/>
                  <a:gd name="T12" fmla="*/ 7 w 14"/>
                  <a:gd name="T13" fmla="*/ 12 h 13"/>
                  <a:gd name="T14" fmla="*/ 9 w 14"/>
                  <a:gd name="T15" fmla="*/ 13 h 13"/>
                  <a:gd name="T16" fmla="*/ 9 w 14"/>
                  <a:gd name="T17" fmla="*/ 11 h 13"/>
                  <a:gd name="T18" fmla="*/ 8 w 14"/>
                  <a:gd name="T19" fmla="*/ 10 h 13"/>
                  <a:gd name="T20" fmla="*/ 6 w 14"/>
                  <a:gd name="T21" fmla="*/ 9 h 13"/>
                  <a:gd name="T22" fmla="*/ 5 w 14"/>
                  <a:gd name="T23" fmla="*/ 10 h 13"/>
                  <a:gd name="T24" fmla="*/ 6 w 14"/>
                  <a:gd name="T25" fmla="*/ 11 h 13"/>
                  <a:gd name="T26" fmla="*/ 7 w 14"/>
                  <a:gd name="T27" fmla="*/ 10 h 13"/>
                  <a:gd name="T28" fmla="*/ 6 w 14"/>
                  <a:gd name="T29" fmla="*/ 9 h 13"/>
                  <a:gd name="T30" fmla="*/ 3 w 14"/>
                  <a:gd name="T31" fmla="*/ 7 h 13"/>
                  <a:gd name="T32" fmla="*/ 2 w 14"/>
                  <a:gd name="T33" fmla="*/ 9 h 13"/>
                  <a:gd name="T34" fmla="*/ 3 w 14"/>
                  <a:gd name="T35" fmla="*/ 9 h 13"/>
                  <a:gd name="T36" fmla="*/ 3 w 14"/>
                  <a:gd name="T37" fmla="*/ 8 h 13"/>
                  <a:gd name="T38" fmla="*/ 3 w 14"/>
                  <a:gd name="T39" fmla="*/ 7 h 13"/>
                  <a:gd name="T40" fmla="*/ 14 w 14"/>
                  <a:gd name="T41" fmla="*/ 6 h 13"/>
                  <a:gd name="T42" fmla="*/ 14 w 14"/>
                  <a:gd name="T43" fmla="*/ 7 h 13"/>
                  <a:gd name="T44" fmla="*/ 14 w 14"/>
                  <a:gd name="T45" fmla="*/ 7 h 13"/>
                  <a:gd name="T46" fmla="*/ 14 w 14"/>
                  <a:gd name="T47" fmla="*/ 6 h 13"/>
                  <a:gd name="T48" fmla="*/ 14 w 14"/>
                  <a:gd name="T49" fmla="*/ 6 h 13"/>
                  <a:gd name="T50" fmla="*/ 1 w 14"/>
                  <a:gd name="T51" fmla="*/ 6 h 13"/>
                  <a:gd name="T52" fmla="*/ 0 w 14"/>
                  <a:gd name="T53" fmla="*/ 7 h 13"/>
                  <a:gd name="T54" fmla="*/ 1 w 14"/>
                  <a:gd name="T55" fmla="*/ 8 h 13"/>
                  <a:gd name="T56" fmla="*/ 2 w 14"/>
                  <a:gd name="T57" fmla="*/ 7 h 13"/>
                  <a:gd name="T58" fmla="*/ 1 w 14"/>
                  <a:gd name="T59" fmla="*/ 6 h 13"/>
                  <a:gd name="T60" fmla="*/ 11 w 14"/>
                  <a:gd name="T61" fmla="*/ 4 h 13"/>
                  <a:gd name="T62" fmla="*/ 11 w 14"/>
                  <a:gd name="T63" fmla="*/ 5 h 13"/>
                  <a:gd name="T64" fmla="*/ 12 w 14"/>
                  <a:gd name="T65" fmla="*/ 6 h 13"/>
                  <a:gd name="T66" fmla="*/ 13 w 14"/>
                  <a:gd name="T67" fmla="*/ 5 h 13"/>
                  <a:gd name="T68" fmla="*/ 11 w 14"/>
                  <a:gd name="T69" fmla="*/ 4 h 13"/>
                  <a:gd name="T70" fmla="*/ 10 w 14"/>
                  <a:gd name="T71" fmla="*/ 3 h 13"/>
                  <a:gd name="T72" fmla="*/ 9 w 14"/>
                  <a:gd name="T73" fmla="*/ 4 h 13"/>
                  <a:gd name="T74" fmla="*/ 10 w 14"/>
                  <a:gd name="T75" fmla="*/ 5 h 13"/>
                  <a:gd name="T76" fmla="*/ 10 w 14"/>
                  <a:gd name="T77" fmla="*/ 4 h 13"/>
                  <a:gd name="T78" fmla="*/ 10 w 14"/>
                  <a:gd name="T79" fmla="*/ 3 h 13"/>
                  <a:gd name="T80" fmla="*/ 6 w 14"/>
                  <a:gd name="T81" fmla="*/ 1 h 13"/>
                  <a:gd name="T82" fmla="*/ 5 w 14"/>
                  <a:gd name="T83" fmla="*/ 2 h 13"/>
                  <a:gd name="T84" fmla="*/ 6 w 14"/>
                  <a:gd name="T85" fmla="*/ 3 h 13"/>
                  <a:gd name="T86" fmla="*/ 7 w 14"/>
                  <a:gd name="T87" fmla="*/ 2 h 13"/>
                  <a:gd name="T88" fmla="*/ 6 w 14"/>
                  <a:gd name="T89" fmla="*/ 1 h 13"/>
                  <a:gd name="T90" fmla="*/ 4 w 14"/>
                  <a:gd name="T91" fmla="*/ 0 h 13"/>
                  <a:gd name="T92" fmla="*/ 3 w 14"/>
                  <a:gd name="T93" fmla="*/ 1 h 13"/>
                  <a:gd name="T94" fmla="*/ 4 w 14"/>
                  <a:gd name="T95" fmla="*/ 2 h 13"/>
                  <a:gd name="T96" fmla="*/ 5 w 14"/>
                  <a:gd name="T97" fmla="*/ 1 h 13"/>
                  <a:gd name="T98" fmla="*/ 4 w 14"/>
                  <a:gd name="T9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" h="13">
                    <a:moveTo>
                      <a:pt x="11" y="12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moveTo>
                      <a:pt x="8" y="10"/>
                    </a:moveTo>
                    <a:cubicBezTo>
                      <a:pt x="7" y="11"/>
                      <a:pt x="7" y="11"/>
                      <a:pt x="7" y="12"/>
                    </a:cubicBezTo>
                    <a:cubicBezTo>
                      <a:pt x="7" y="12"/>
                      <a:pt x="8" y="12"/>
                      <a:pt x="9" y="13"/>
                    </a:cubicBezTo>
                    <a:cubicBezTo>
                      <a:pt x="9" y="12"/>
                      <a:pt x="9" y="12"/>
                      <a:pt x="9" y="11"/>
                    </a:cubicBezTo>
                    <a:cubicBezTo>
                      <a:pt x="9" y="11"/>
                      <a:pt x="8" y="11"/>
                      <a:pt x="8" y="10"/>
                    </a:cubicBezTo>
                    <a:moveTo>
                      <a:pt x="6" y="9"/>
                    </a:moveTo>
                    <a:cubicBezTo>
                      <a:pt x="6" y="10"/>
                      <a:pt x="5" y="10"/>
                      <a:pt x="5" y="10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7" y="10"/>
                    </a:cubicBezTo>
                    <a:cubicBezTo>
                      <a:pt x="6" y="10"/>
                      <a:pt x="6" y="9"/>
                      <a:pt x="6" y="9"/>
                    </a:cubicBezTo>
                    <a:moveTo>
                      <a:pt x="3" y="7"/>
                    </a:moveTo>
                    <a:cubicBezTo>
                      <a:pt x="3" y="8"/>
                      <a:pt x="2" y="8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moveTo>
                      <a:pt x="14" y="6"/>
                    </a:moveTo>
                    <a:cubicBezTo>
                      <a:pt x="14" y="6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" y="6"/>
                    </a:move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1" y="4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5"/>
                      <a:pt x="12" y="5"/>
                      <a:pt x="11" y="4"/>
                    </a:cubicBezTo>
                    <a:moveTo>
                      <a:pt x="10" y="3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moveTo>
                      <a:pt x="6" y="1"/>
                    </a:moveTo>
                    <a:cubicBezTo>
                      <a:pt x="6" y="2"/>
                      <a:pt x="6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6" y="1"/>
                      <a:pt x="6" y="1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4" name="Freeform 10508"/>
              <p:cNvSpPr>
                <a:spLocks noEditPoints="1"/>
              </p:cNvSpPr>
              <p:nvPr/>
            </p:nvSpPr>
            <p:spPr bwMode="auto">
              <a:xfrm>
                <a:off x="-526" y="3316"/>
                <a:ext cx="28" cy="26"/>
              </a:xfrm>
              <a:custGeom>
                <a:avLst/>
                <a:gdLst>
                  <a:gd name="T0" fmla="*/ 7 w 12"/>
                  <a:gd name="T1" fmla="*/ 10 h 11"/>
                  <a:gd name="T2" fmla="*/ 9 w 12"/>
                  <a:gd name="T3" fmla="*/ 11 h 11"/>
                  <a:gd name="T4" fmla="*/ 8 w 12"/>
                  <a:gd name="T5" fmla="*/ 9 h 11"/>
                  <a:gd name="T6" fmla="*/ 9 w 12"/>
                  <a:gd name="T7" fmla="*/ 10 h 11"/>
                  <a:gd name="T8" fmla="*/ 8 w 12"/>
                  <a:gd name="T9" fmla="*/ 9 h 11"/>
                  <a:gd name="T10" fmla="*/ 6 w 12"/>
                  <a:gd name="T11" fmla="*/ 9 h 11"/>
                  <a:gd name="T12" fmla="*/ 6 w 12"/>
                  <a:gd name="T13" fmla="*/ 9 h 11"/>
                  <a:gd name="T14" fmla="*/ 6 w 12"/>
                  <a:gd name="T15" fmla="*/ 8 h 11"/>
                  <a:gd name="T16" fmla="*/ 7 w 12"/>
                  <a:gd name="T17" fmla="*/ 9 h 11"/>
                  <a:gd name="T18" fmla="*/ 6 w 12"/>
                  <a:gd name="T19" fmla="*/ 8 h 11"/>
                  <a:gd name="T20" fmla="*/ 2 w 12"/>
                  <a:gd name="T21" fmla="*/ 6 h 11"/>
                  <a:gd name="T22" fmla="*/ 3 w 12"/>
                  <a:gd name="T23" fmla="*/ 7 h 11"/>
                  <a:gd name="T24" fmla="*/ 10 w 12"/>
                  <a:gd name="T25" fmla="*/ 6 h 11"/>
                  <a:gd name="T26" fmla="*/ 11 w 12"/>
                  <a:gd name="T27" fmla="*/ 7 h 11"/>
                  <a:gd name="T28" fmla="*/ 10 w 12"/>
                  <a:gd name="T29" fmla="*/ 6 h 11"/>
                  <a:gd name="T30" fmla="*/ 2 w 12"/>
                  <a:gd name="T31" fmla="*/ 6 h 11"/>
                  <a:gd name="T32" fmla="*/ 3 w 12"/>
                  <a:gd name="T33" fmla="*/ 6 h 11"/>
                  <a:gd name="T34" fmla="*/ 0 w 12"/>
                  <a:gd name="T35" fmla="*/ 5 h 11"/>
                  <a:gd name="T36" fmla="*/ 1 w 12"/>
                  <a:gd name="T37" fmla="*/ 6 h 11"/>
                  <a:gd name="T38" fmla="*/ 0 w 12"/>
                  <a:gd name="T39" fmla="*/ 5 h 11"/>
                  <a:gd name="T40" fmla="*/ 10 w 12"/>
                  <a:gd name="T41" fmla="*/ 5 h 11"/>
                  <a:gd name="T42" fmla="*/ 12 w 12"/>
                  <a:gd name="T43" fmla="*/ 6 h 11"/>
                  <a:gd name="T44" fmla="*/ 8 w 12"/>
                  <a:gd name="T45" fmla="*/ 5 h 11"/>
                  <a:gd name="T46" fmla="*/ 9 w 12"/>
                  <a:gd name="T47" fmla="*/ 5 h 11"/>
                  <a:gd name="T48" fmla="*/ 8 w 12"/>
                  <a:gd name="T49" fmla="*/ 5 h 11"/>
                  <a:gd name="T50" fmla="*/ 0 w 12"/>
                  <a:gd name="T51" fmla="*/ 5 h 11"/>
                  <a:gd name="T52" fmla="*/ 2 w 12"/>
                  <a:gd name="T53" fmla="*/ 5 h 11"/>
                  <a:gd name="T54" fmla="*/ 9 w 12"/>
                  <a:gd name="T55" fmla="*/ 4 h 11"/>
                  <a:gd name="T56" fmla="*/ 9 w 12"/>
                  <a:gd name="T57" fmla="*/ 5 h 11"/>
                  <a:gd name="T58" fmla="*/ 9 w 12"/>
                  <a:gd name="T59" fmla="*/ 4 h 11"/>
                  <a:gd name="T60" fmla="*/ 4 w 12"/>
                  <a:gd name="T61" fmla="*/ 3 h 11"/>
                  <a:gd name="T62" fmla="*/ 5 w 12"/>
                  <a:gd name="T63" fmla="*/ 3 h 11"/>
                  <a:gd name="T64" fmla="*/ 5 w 12"/>
                  <a:gd name="T65" fmla="*/ 1 h 11"/>
                  <a:gd name="T66" fmla="*/ 5 w 12"/>
                  <a:gd name="T67" fmla="*/ 3 h 11"/>
                  <a:gd name="T68" fmla="*/ 5 w 12"/>
                  <a:gd name="T69" fmla="*/ 1 h 11"/>
                  <a:gd name="T70" fmla="*/ 2 w 12"/>
                  <a:gd name="T71" fmla="*/ 1 h 11"/>
                  <a:gd name="T72" fmla="*/ 3 w 12"/>
                  <a:gd name="T73" fmla="*/ 2 h 11"/>
                  <a:gd name="T74" fmla="*/ 2 w 12"/>
                  <a:gd name="T75" fmla="*/ 1 h 11"/>
                  <a:gd name="T76" fmla="*/ 2 w 12"/>
                  <a:gd name="T77" fmla="*/ 1 h 11"/>
                  <a:gd name="T78" fmla="*/ 4 w 12"/>
                  <a:gd name="T79" fmla="*/ 1 h 11"/>
                  <a:gd name="T80" fmla="*/ 2 w 12"/>
                  <a:gd name="T81" fmla="*/ 0 h 11"/>
                  <a:gd name="T82" fmla="*/ 2 w 12"/>
                  <a:gd name="T8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1"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0"/>
                      <a:pt x="8" y="10"/>
                      <a:pt x="7" y="10"/>
                    </a:cubicBezTo>
                    <a:moveTo>
                      <a:pt x="8" y="9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9" y="9"/>
                      <a:pt x="9" y="9"/>
                      <a:pt x="8" y="9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2" y="7"/>
                      <a:pt x="2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3" y="5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5"/>
                      <a:pt x="11" y="5"/>
                      <a:pt x="10" y="5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moveTo>
                      <a:pt x="9" y="4"/>
                    </a:moveTo>
                    <a:cubicBezTo>
                      <a:pt x="9" y="4"/>
                      <a:pt x="8" y="4"/>
                      <a:pt x="8" y="4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5" y="1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5" name="Freeform 10509"/>
              <p:cNvSpPr>
                <a:spLocks noEditPoints="1"/>
              </p:cNvSpPr>
              <p:nvPr/>
            </p:nvSpPr>
            <p:spPr bwMode="auto">
              <a:xfrm>
                <a:off x="-508" y="3292"/>
                <a:ext cx="24" cy="14"/>
              </a:xfrm>
              <a:custGeom>
                <a:avLst/>
                <a:gdLst>
                  <a:gd name="T0" fmla="*/ 8 w 10"/>
                  <a:gd name="T1" fmla="*/ 5 h 6"/>
                  <a:gd name="T2" fmla="*/ 8 w 10"/>
                  <a:gd name="T3" fmla="*/ 6 h 6"/>
                  <a:gd name="T4" fmla="*/ 9 w 10"/>
                  <a:gd name="T5" fmla="*/ 6 h 6"/>
                  <a:gd name="T6" fmla="*/ 10 w 10"/>
                  <a:gd name="T7" fmla="*/ 6 h 6"/>
                  <a:gd name="T8" fmla="*/ 8 w 10"/>
                  <a:gd name="T9" fmla="*/ 5 h 6"/>
                  <a:gd name="T10" fmla="*/ 7 w 10"/>
                  <a:gd name="T11" fmla="*/ 4 h 6"/>
                  <a:gd name="T12" fmla="*/ 6 w 10"/>
                  <a:gd name="T13" fmla="*/ 5 h 6"/>
                  <a:gd name="T14" fmla="*/ 7 w 10"/>
                  <a:gd name="T15" fmla="*/ 5 h 6"/>
                  <a:gd name="T16" fmla="*/ 7 w 10"/>
                  <a:gd name="T17" fmla="*/ 4 h 6"/>
                  <a:gd name="T18" fmla="*/ 7 w 10"/>
                  <a:gd name="T19" fmla="*/ 4 h 6"/>
                  <a:gd name="T20" fmla="*/ 2 w 10"/>
                  <a:gd name="T21" fmla="*/ 1 h 6"/>
                  <a:gd name="T22" fmla="*/ 2 w 10"/>
                  <a:gd name="T23" fmla="*/ 2 h 6"/>
                  <a:gd name="T24" fmla="*/ 3 w 10"/>
                  <a:gd name="T25" fmla="*/ 2 h 6"/>
                  <a:gd name="T26" fmla="*/ 3 w 10"/>
                  <a:gd name="T27" fmla="*/ 2 h 6"/>
                  <a:gd name="T28" fmla="*/ 2 w 10"/>
                  <a:gd name="T29" fmla="*/ 1 h 6"/>
                  <a:gd name="T30" fmla="*/ 0 w 10"/>
                  <a:gd name="T31" fmla="*/ 0 h 6"/>
                  <a:gd name="T32" fmla="*/ 0 w 10"/>
                  <a:gd name="T33" fmla="*/ 1 h 6"/>
                  <a:gd name="T34" fmla="*/ 1 w 10"/>
                  <a:gd name="T35" fmla="*/ 1 h 6"/>
                  <a:gd name="T36" fmla="*/ 1 w 10"/>
                  <a:gd name="T37" fmla="*/ 1 h 6"/>
                  <a:gd name="T38" fmla="*/ 0 w 10"/>
                  <a:gd name="T39" fmla="*/ 0 h 6"/>
                  <a:gd name="T40" fmla="*/ 0 w 10"/>
                  <a:gd name="T41" fmla="*/ 0 h 6"/>
                  <a:gd name="T42" fmla="*/ 0 w 10"/>
                  <a:gd name="T43" fmla="*/ 1 h 6"/>
                  <a:gd name="T44" fmla="*/ 0 w 10"/>
                  <a:gd name="T45" fmla="*/ 1 h 6"/>
                  <a:gd name="T46" fmla="*/ 0 w 10"/>
                  <a:gd name="T47" fmla="*/ 0 h 6"/>
                  <a:gd name="T48" fmla="*/ 0 w 10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6">
                    <a:moveTo>
                      <a:pt x="8" y="5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8" y="5"/>
                    </a:cubicBezTo>
                    <a:moveTo>
                      <a:pt x="7" y="4"/>
                    </a:moveTo>
                    <a:cubicBezTo>
                      <a:pt x="7" y="4"/>
                      <a:pt x="6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6" name="Freeform 10510"/>
              <p:cNvSpPr>
                <a:spLocks noEditPoints="1"/>
              </p:cNvSpPr>
              <p:nvPr/>
            </p:nvSpPr>
            <p:spPr bwMode="auto">
              <a:xfrm>
                <a:off x="-510" y="3297"/>
                <a:ext cx="24" cy="14"/>
              </a:xfrm>
              <a:custGeom>
                <a:avLst/>
                <a:gdLst>
                  <a:gd name="T0" fmla="*/ 8 w 10"/>
                  <a:gd name="T1" fmla="*/ 5 h 6"/>
                  <a:gd name="T2" fmla="*/ 8 w 10"/>
                  <a:gd name="T3" fmla="*/ 5 h 6"/>
                  <a:gd name="T4" fmla="*/ 9 w 10"/>
                  <a:gd name="T5" fmla="*/ 6 h 6"/>
                  <a:gd name="T6" fmla="*/ 10 w 10"/>
                  <a:gd name="T7" fmla="*/ 6 h 6"/>
                  <a:gd name="T8" fmla="*/ 8 w 10"/>
                  <a:gd name="T9" fmla="*/ 5 h 6"/>
                  <a:gd name="T10" fmla="*/ 6 w 10"/>
                  <a:gd name="T11" fmla="*/ 4 h 6"/>
                  <a:gd name="T12" fmla="*/ 6 w 10"/>
                  <a:gd name="T13" fmla="*/ 4 h 6"/>
                  <a:gd name="T14" fmla="*/ 7 w 10"/>
                  <a:gd name="T15" fmla="*/ 5 h 6"/>
                  <a:gd name="T16" fmla="*/ 7 w 10"/>
                  <a:gd name="T17" fmla="*/ 4 h 6"/>
                  <a:gd name="T18" fmla="*/ 6 w 10"/>
                  <a:gd name="T19" fmla="*/ 4 h 6"/>
                  <a:gd name="T20" fmla="*/ 2 w 10"/>
                  <a:gd name="T21" fmla="*/ 1 h 6"/>
                  <a:gd name="T22" fmla="*/ 2 w 10"/>
                  <a:gd name="T23" fmla="*/ 2 h 6"/>
                  <a:gd name="T24" fmla="*/ 3 w 10"/>
                  <a:gd name="T25" fmla="*/ 2 h 6"/>
                  <a:gd name="T26" fmla="*/ 3 w 10"/>
                  <a:gd name="T27" fmla="*/ 2 h 6"/>
                  <a:gd name="T28" fmla="*/ 2 w 10"/>
                  <a:gd name="T29" fmla="*/ 1 h 6"/>
                  <a:gd name="T30" fmla="*/ 0 w 10"/>
                  <a:gd name="T31" fmla="*/ 0 h 6"/>
                  <a:gd name="T32" fmla="*/ 0 w 10"/>
                  <a:gd name="T33" fmla="*/ 0 h 6"/>
                  <a:gd name="T34" fmla="*/ 1 w 10"/>
                  <a:gd name="T35" fmla="*/ 1 h 6"/>
                  <a:gd name="T36" fmla="*/ 1 w 10"/>
                  <a:gd name="T37" fmla="*/ 1 h 6"/>
                  <a:gd name="T38" fmla="*/ 0 w 10"/>
                  <a:gd name="T39" fmla="*/ 0 h 6"/>
                  <a:gd name="T40" fmla="*/ 0 w 10"/>
                  <a:gd name="T41" fmla="*/ 0 h 6"/>
                  <a:gd name="T42" fmla="*/ 0 w 10"/>
                  <a:gd name="T43" fmla="*/ 0 h 6"/>
                  <a:gd name="T44" fmla="*/ 0 w 10"/>
                  <a:gd name="T45" fmla="*/ 0 h 6"/>
                  <a:gd name="T46" fmla="*/ 0 w 10"/>
                  <a:gd name="T47" fmla="*/ 0 h 6"/>
                  <a:gd name="T48" fmla="*/ 0 w 10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6"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9" y="6"/>
                      <a:pt x="9" y="5"/>
                      <a:pt x="8" y="5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6" y="4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7" name="Freeform 10511"/>
              <p:cNvSpPr>
                <a:spLocks noEditPoints="1"/>
              </p:cNvSpPr>
              <p:nvPr/>
            </p:nvSpPr>
            <p:spPr bwMode="auto">
              <a:xfrm>
                <a:off x="-505" y="3287"/>
                <a:ext cx="23" cy="17"/>
              </a:xfrm>
              <a:custGeom>
                <a:avLst/>
                <a:gdLst>
                  <a:gd name="T0" fmla="*/ 8 w 10"/>
                  <a:gd name="T1" fmla="*/ 5 h 7"/>
                  <a:gd name="T2" fmla="*/ 8 w 10"/>
                  <a:gd name="T3" fmla="*/ 6 h 7"/>
                  <a:gd name="T4" fmla="*/ 9 w 10"/>
                  <a:gd name="T5" fmla="*/ 7 h 7"/>
                  <a:gd name="T6" fmla="*/ 10 w 10"/>
                  <a:gd name="T7" fmla="*/ 6 h 7"/>
                  <a:gd name="T8" fmla="*/ 8 w 10"/>
                  <a:gd name="T9" fmla="*/ 5 h 7"/>
                  <a:gd name="T10" fmla="*/ 9 w 10"/>
                  <a:gd name="T11" fmla="*/ 5 h 7"/>
                  <a:gd name="T12" fmla="*/ 9 w 10"/>
                  <a:gd name="T13" fmla="*/ 5 h 7"/>
                  <a:gd name="T14" fmla="*/ 10 w 10"/>
                  <a:gd name="T15" fmla="*/ 6 h 7"/>
                  <a:gd name="T16" fmla="*/ 10 w 10"/>
                  <a:gd name="T17" fmla="*/ 6 h 7"/>
                  <a:gd name="T18" fmla="*/ 9 w 10"/>
                  <a:gd name="T19" fmla="*/ 5 h 7"/>
                  <a:gd name="T20" fmla="*/ 7 w 10"/>
                  <a:gd name="T21" fmla="*/ 4 h 7"/>
                  <a:gd name="T22" fmla="*/ 6 w 10"/>
                  <a:gd name="T23" fmla="*/ 5 h 7"/>
                  <a:gd name="T24" fmla="*/ 7 w 10"/>
                  <a:gd name="T25" fmla="*/ 5 h 7"/>
                  <a:gd name="T26" fmla="*/ 7 w 10"/>
                  <a:gd name="T27" fmla="*/ 5 h 7"/>
                  <a:gd name="T28" fmla="*/ 7 w 10"/>
                  <a:gd name="T29" fmla="*/ 4 h 7"/>
                  <a:gd name="T30" fmla="*/ 7 w 10"/>
                  <a:gd name="T31" fmla="*/ 4 h 7"/>
                  <a:gd name="T32" fmla="*/ 7 w 10"/>
                  <a:gd name="T33" fmla="*/ 4 h 7"/>
                  <a:gd name="T34" fmla="*/ 7 w 10"/>
                  <a:gd name="T35" fmla="*/ 4 h 7"/>
                  <a:gd name="T36" fmla="*/ 7 w 10"/>
                  <a:gd name="T37" fmla="*/ 4 h 7"/>
                  <a:gd name="T38" fmla="*/ 7 w 10"/>
                  <a:gd name="T39" fmla="*/ 4 h 7"/>
                  <a:gd name="T40" fmla="*/ 2 w 10"/>
                  <a:gd name="T41" fmla="*/ 1 h 7"/>
                  <a:gd name="T42" fmla="*/ 2 w 10"/>
                  <a:gd name="T43" fmla="*/ 2 h 7"/>
                  <a:gd name="T44" fmla="*/ 3 w 10"/>
                  <a:gd name="T45" fmla="*/ 3 h 7"/>
                  <a:gd name="T46" fmla="*/ 3 w 10"/>
                  <a:gd name="T47" fmla="*/ 2 h 7"/>
                  <a:gd name="T48" fmla="*/ 2 w 10"/>
                  <a:gd name="T49" fmla="*/ 1 h 7"/>
                  <a:gd name="T50" fmla="*/ 2 w 10"/>
                  <a:gd name="T51" fmla="*/ 1 h 7"/>
                  <a:gd name="T52" fmla="*/ 2 w 10"/>
                  <a:gd name="T53" fmla="*/ 1 h 7"/>
                  <a:gd name="T54" fmla="*/ 3 w 10"/>
                  <a:gd name="T55" fmla="*/ 2 h 7"/>
                  <a:gd name="T56" fmla="*/ 3 w 10"/>
                  <a:gd name="T57" fmla="*/ 2 h 7"/>
                  <a:gd name="T58" fmla="*/ 2 w 10"/>
                  <a:gd name="T59" fmla="*/ 1 h 7"/>
                  <a:gd name="T60" fmla="*/ 0 w 10"/>
                  <a:gd name="T61" fmla="*/ 0 h 7"/>
                  <a:gd name="T62" fmla="*/ 0 w 10"/>
                  <a:gd name="T63" fmla="*/ 1 h 7"/>
                  <a:gd name="T64" fmla="*/ 1 w 10"/>
                  <a:gd name="T65" fmla="*/ 2 h 7"/>
                  <a:gd name="T66" fmla="*/ 2 w 10"/>
                  <a:gd name="T67" fmla="*/ 1 h 7"/>
                  <a:gd name="T68" fmla="*/ 1 w 10"/>
                  <a:gd name="T69" fmla="*/ 1 h 7"/>
                  <a:gd name="T70" fmla="*/ 2 w 10"/>
                  <a:gd name="T71" fmla="*/ 1 h 7"/>
                  <a:gd name="T72" fmla="*/ 2 w 10"/>
                  <a:gd name="T73" fmla="*/ 1 h 7"/>
                  <a:gd name="T74" fmla="*/ 0 w 10"/>
                  <a:gd name="T75" fmla="*/ 0 h 7"/>
                  <a:gd name="T76" fmla="*/ 0 w 10"/>
                  <a:gd name="T77" fmla="*/ 0 h 7"/>
                  <a:gd name="T78" fmla="*/ 0 w 10"/>
                  <a:gd name="T79" fmla="*/ 1 h 7"/>
                  <a:gd name="T80" fmla="*/ 0 w 10"/>
                  <a:gd name="T81" fmla="*/ 1 h 7"/>
                  <a:gd name="T82" fmla="*/ 0 w 10"/>
                  <a:gd name="T83" fmla="*/ 0 h 7"/>
                  <a:gd name="T84" fmla="*/ 0 w 10"/>
                  <a:gd name="T8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7">
                    <a:moveTo>
                      <a:pt x="8" y="5"/>
                    </a:moveTo>
                    <a:cubicBezTo>
                      <a:pt x="8" y="5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9" y="6"/>
                      <a:pt x="9" y="5"/>
                      <a:pt x="8" y="5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5"/>
                      <a:pt x="9" y="5"/>
                    </a:cubicBezTo>
                    <a:moveTo>
                      <a:pt x="7" y="4"/>
                    </a:moveTo>
                    <a:cubicBezTo>
                      <a:pt x="7" y="4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8" name="Freeform 10512"/>
              <p:cNvSpPr>
                <a:spLocks noEditPoints="1"/>
              </p:cNvSpPr>
              <p:nvPr/>
            </p:nvSpPr>
            <p:spPr bwMode="auto">
              <a:xfrm>
                <a:off x="-503" y="3285"/>
                <a:ext cx="21" cy="14"/>
              </a:xfrm>
              <a:custGeom>
                <a:avLst/>
                <a:gdLst>
                  <a:gd name="T0" fmla="*/ 19 w 21"/>
                  <a:gd name="T1" fmla="*/ 14 h 14"/>
                  <a:gd name="T2" fmla="*/ 19 w 21"/>
                  <a:gd name="T3" fmla="*/ 14 h 14"/>
                  <a:gd name="T4" fmla="*/ 21 w 21"/>
                  <a:gd name="T5" fmla="*/ 14 h 14"/>
                  <a:gd name="T6" fmla="*/ 21 w 21"/>
                  <a:gd name="T7" fmla="*/ 14 h 14"/>
                  <a:gd name="T8" fmla="*/ 19 w 21"/>
                  <a:gd name="T9" fmla="*/ 14 h 14"/>
                  <a:gd name="T10" fmla="*/ 14 w 21"/>
                  <a:gd name="T11" fmla="*/ 9 h 14"/>
                  <a:gd name="T12" fmla="*/ 14 w 21"/>
                  <a:gd name="T13" fmla="*/ 9 h 14"/>
                  <a:gd name="T14" fmla="*/ 17 w 21"/>
                  <a:gd name="T15" fmla="*/ 12 h 14"/>
                  <a:gd name="T16" fmla="*/ 17 w 21"/>
                  <a:gd name="T17" fmla="*/ 12 h 14"/>
                  <a:gd name="T18" fmla="*/ 14 w 21"/>
                  <a:gd name="T19" fmla="*/ 9 h 14"/>
                  <a:gd name="T20" fmla="*/ 5 w 21"/>
                  <a:gd name="T21" fmla="*/ 5 h 14"/>
                  <a:gd name="T22" fmla="*/ 5 w 21"/>
                  <a:gd name="T23" fmla="*/ 5 h 14"/>
                  <a:gd name="T24" fmla="*/ 7 w 21"/>
                  <a:gd name="T25" fmla="*/ 5 h 14"/>
                  <a:gd name="T26" fmla="*/ 7 w 21"/>
                  <a:gd name="T27" fmla="*/ 5 h 14"/>
                  <a:gd name="T28" fmla="*/ 5 w 21"/>
                  <a:gd name="T29" fmla="*/ 5 h 14"/>
                  <a:gd name="T30" fmla="*/ 0 w 21"/>
                  <a:gd name="T31" fmla="*/ 2 h 14"/>
                  <a:gd name="T32" fmla="*/ 0 w 21"/>
                  <a:gd name="T33" fmla="*/ 2 h 14"/>
                  <a:gd name="T34" fmla="*/ 3 w 21"/>
                  <a:gd name="T35" fmla="*/ 2 h 14"/>
                  <a:gd name="T36" fmla="*/ 3 w 21"/>
                  <a:gd name="T37" fmla="*/ 2 h 14"/>
                  <a:gd name="T38" fmla="*/ 0 w 21"/>
                  <a:gd name="T39" fmla="*/ 2 h 14"/>
                  <a:gd name="T40" fmla="*/ 0 w 21"/>
                  <a:gd name="T41" fmla="*/ 0 h 14"/>
                  <a:gd name="T42" fmla="*/ 0 w 21"/>
                  <a:gd name="T43" fmla="*/ 0 h 14"/>
                  <a:gd name="T44" fmla="*/ 0 w 21"/>
                  <a:gd name="T45" fmla="*/ 2 h 14"/>
                  <a:gd name="T46" fmla="*/ 0 w 21"/>
                  <a:gd name="T4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14">
                    <a:moveTo>
                      <a:pt x="19" y="14"/>
                    </a:moveTo>
                    <a:lnTo>
                      <a:pt x="19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19" y="14"/>
                    </a:lnTo>
                    <a:close/>
                    <a:moveTo>
                      <a:pt x="14" y="9"/>
                    </a:moveTo>
                    <a:lnTo>
                      <a:pt x="14" y="9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4" y="9"/>
                    </a:lnTo>
                    <a:close/>
                    <a:moveTo>
                      <a:pt x="5" y="5"/>
                    </a:move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9" name="Freeform 10513"/>
              <p:cNvSpPr>
                <a:spLocks noEditPoints="1"/>
              </p:cNvSpPr>
              <p:nvPr/>
            </p:nvSpPr>
            <p:spPr bwMode="auto">
              <a:xfrm>
                <a:off x="-503" y="3285"/>
                <a:ext cx="21" cy="14"/>
              </a:xfrm>
              <a:custGeom>
                <a:avLst/>
                <a:gdLst>
                  <a:gd name="T0" fmla="*/ 19 w 21"/>
                  <a:gd name="T1" fmla="*/ 14 h 14"/>
                  <a:gd name="T2" fmla="*/ 19 w 21"/>
                  <a:gd name="T3" fmla="*/ 14 h 14"/>
                  <a:gd name="T4" fmla="*/ 21 w 21"/>
                  <a:gd name="T5" fmla="*/ 14 h 14"/>
                  <a:gd name="T6" fmla="*/ 21 w 21"/>
                  <a:gd name="T7" fmla="*/ 14 h 14"/>
                  <a:gd name="T8" fmla="*/ 19 w 21"/>
                  <a:gd name="T9" fmla="*/ 14 h 14"/>
                  <a:gd name="T10" fmla="*/ 14 w 21"/>
                  <a:gd name="T11" fmla="*/ 9 h 14"/>
                  <a:gd name="T12" fmla="*/ 14 w 21"/>
                  <a:gd name="T13" fmla="*/ 9 h 14"/>
                  <a:gd name="T14" fmla="*/ 17 w 21"/>
                  <a:gd name="T15" fmla="*/ 12 h 14"/>
                  <a:gd name="T16" fmla="*/ 17 w 21"/>
                  <a:gd name="T17" fmla="*/ 12 h 14"/>
                  <a:gd name="T18" fmla="*/ 14 w 21"/>
                  <a:gd name="T19" fmla="*/ 9 h 14"/>
                  <a:gd name="T20" fmla="*/ 5 w 21"/>
                  <a:gd name="T21" fmla="*/ 5 h 14"/>
                  <a:gd name="T22" fmla="*/ 5 w 21"/>
                  <a:gd name="T23" fmla="*/ 5 h 14"/>
                  <a:gd name="T24" fmla="*/ 7 w 21"/>
                  <a:gd name="T25" fmla="*/ 5 h 14"/>
                  <a:gd name="T26" fmla="*/ 7 w 21"/>
                  <a:gd name="T27" fmla="*/ 5 h 14"/>
                  <a:gd name="T28" fmla="*/ 5 w 21"/>
                  <a:gd name="T29" fmla="*/ 5 h 14"/>
                  <a:gd name="T30" fmla="*/ 0 w 21"/>
                  <a:gd name="T31" fmla="*/ 2 h 14"/>
                  <a:gd name="T32" fmla="*/ 0 w 21"/>
                  <a:gd name="T33" fmla="*/ 2 h 14"/>
                  <a:gd name="T34" fmla="*/ 3 w 21"/>
                  <a:gd name="T35" fmla="*/ 2 h 14"/>
                  <a:gd name="T36" fmla="*/ 3 w 21"/>
                  <a:gd name="T37" fmla="*/ 2 h 14"/>
                  <a:gd name="T38" fmla="*/ 0 w 21"/>
                  <a:gd name="T39" fmla="*/ 2 h 14"/>
                  <a:gd name="T40" fmla="*/ 0 w 21"/>
                  <a:gd name="T41" fmla="*/ 0 h 14"/>
                  <a:gd name="T42" fmla="*/ 0 w 21"/>
                  <a:gd name="T43" fmla="*/ 0 h 14"/>
                  <a:gd name="T44" fmla="*/ 0 w 21"/>
                  <a:gd name="T45" fmla="*/ 2 h 14"/>
                  <a:gd name="T46" fmla="*/ 0 w 21"/>
                  <a:gd name="T4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14">
                    <a:moveTo>
                      <a:pt x="19" y="14"/>
                    </a:moveTo>
                    <a:lnTo>
                      <a:pt x="19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19" y="14"/>
                    </a:lnTo>
                    <a:moveTo>
                      <a:pt x="14" y="9"/>
                    </a:moveTo>
                    <a:lnTo>
                      <a:pt x="14" y="9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4" y="9"/>
                    </a:lnTo>
                    <a:moveTo>
                      <a:pt x="5" y="5"/>
                    </a:move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moveTo>
                      <a:pt x="0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0" name="Freeform 10514"/>
              <p:cNvSpPr>
                <a:spLocks noEditPoints="1"/>
              </p:cNvSpPr>
              <p:nvPr/>
            </p:nvSpPr>
            <p:spPr bwMode="auto">
              <a:xfrm>
                <a:off x="-489" y="3259"/>
                <a:ext cx="24" cy="14"/>
              </a:xfrm>
              <a:custGeom>
                <a:avLst/>
                <a:gdLst>
                  <a:gd name="T0" fmla="*/ 9 w 10"/>
                  <a:gd name="T1" fmla="*/ 6 h 6"/>
                  <a:gd name="T2" fmla="*/ 9 w 10"/>
                  <a:gd name="T3" fmla="*/ 6 h 6"/>
                  <a:gd name="T4" fmla="*/ 10 w 10"/>
                  <a:gd name="T5" fmla="*/ 6 h 6"/>
                  <a:gd name="T6" fmla="*/ 10 w 10"/>
                  <a:gd name="T7" fmla="*/ 6 h 6"/>
                  <a:gd name="T8" fmla="*/ 9 w 10"/>
                  <a:gd name="T9" fmla="*/ 6 h 6"/>
                  <a:gd name="T10" fmla="*/ 7 w 10"/>
                  <a:gd name="T11" fmla="*/ 5 h 6"/>
                  <a:gd name="T12" fmla="*/ 7 w 10"/>
                  <a:gd name="T13" fmla="*/ 5 h 6"/>
                  <a:gd name="T14" fmla="*/ 7 w 10"/>
                  <a:gd name="T15" fmla="*/ 5 h 6"/>
                  <a:gd name="T16" fmla="*/ 7 w 10"/>
                  <a:gd name="T17" fmla="*/ 5 h 6"/>
                  <a:gd name="T18" fmla="*/ 7 w 10"/>
                  <a:gd name="T19" fmla="*/ 5 h 6"/>
                  <a:gd name="T20" fmla="*/ 2 w 10"/>
                  <a:gd name="T21" fmla="*/ 2 h 6"/>
                  <a:gd name="T22" fmla="*/ 2 w 10"/>
                  <a:gd name="T23" fmla="*/ 2 h 6"/>
                  <a:gd name="T24" fmla="*/ 3 w 10"/>
                  <a:gd name="T25" fmla="*/ 2 h 6"/>
                  <a:gd name="T26" fmla="*/ 3 w 10"/>
                  <a:gd name="T27" fmla="*/ 2 h 6"/>
                  <a:gd name="T28" fmla="*/ 2 w 10"/>
                  <a:gd name="T29" fmla="*/ 2 h 6"/>
                  <a:gd name="T30" fmla="*/ 0 w 10"/>
                  <a:gd name="T31" fmla="*/ 1 h 6"/>
                  <a:gd name="T32" fmla="*/ 0 w 10"/>
                  <a:gd name="T33" fmla="*/ 1 h 6"/>
                  <a:gd name="T34" fmla="*/ 1 w 10"/>
                  <a:gd name="T35" fmla="*/ 1 h 6"/>
                  <a:gd name="T36" fmla="*/ 1 w 10"/>
                  <a:gd name="T37" fmla="*/ 1 h 6"/>
                  <a:gd name="T38" fmla="*/ 0 w 10"/>
                  <a:gd name="T39" fmla="*/ 1 h 6"/>
                  <a:gd name="T40" fmla="*/ 0 w 10"/>
                  <a:gd name="T41" fmla="*/ 0 h 6"/>
                  <a:gd name="T42" fmla="*/ 0 w 10"/>
                  <a:gd name="T43" fmla="*/ 0 h 6"/>
                  <a:gd name="T44" fmla="*/ 0 w 10"/>
                  <a:gd name="T45" fmla="*/ 1 h 6"/>
                  <a:gd name="T46" fmla="*/ 0 w 10"/>
                  <a:gd name="T47" fmla="*/ 1 h 6"/>
                  <a:gd name="T48" fmla="*/ 0 w 10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6"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1" name="Freeform 10515"/>
              <p:cNvSpPr>
                <a:spLocks noEditPoints="1"/>
              </p:cNvSpPr>
              <p:nvPr/>
            </p:nvSpPr>
            <p:spPr bwMode="auto">
              <a:xfrm>
                <a:off x="-482" y="3238"/>
                <a:ext cx="29" cy="38"/>
              </a:xfrm>
              <a:custGeom>
                <a:avLst/>
                <a:gdLst>
                  <a:gd name="T0" fmla="*/ 5 w 12"/>
                  <a:gd name="T1" fmla="*/ 15 h 16"/>
                  <a:gd name="T2" fmla="*/ 5 w 12"/>
                  <a:gd name="T3" fmla="*/ 15 h 16"/>
                  <a:gd name="T4" fmla="*/ 6 w 12"/>
                  <a:gd name="T5" fmla="*/ 16 h 16"/>
                  <a:gd name="T6" fmla="*/ 6 w 12"/>
                  <a:gd name="T7" fmla="*/ 16 h 16"/>
                  <a:gd name="T8" fmla="*/ 5 w 12"/>
                  <a:gd name="T9" fmla="*/ 15 h 16"/>
                  <a:gd name="T10" fmla="*/ 9 w 12"/>
                  <a:gd name="T11" fmla="*/ 9 h 16"/>
                  <a:gd name="T12" fmla="*/ 9 w 12"/>
                  <a:gd name="T13" fmla="*/ 10 h 16"/>
                  <a:gd name="T14" fmla="*/ 10 w 12"/>
                  <a:gd name="T15" fmla="*/ 10 h 16"/>
                  <a:gd name="T16" fmla="*/ 10 w 12"/>
                  <a:gd name="T17" fmla="*/ 10 h 16"/>
                  <a:gd name="T18" fmla="*/ 9 w 12"/>
                  <a:gd name="T19" fmla="*/ 9 h 16"/>
                  <a:gd name="T20" fmla="*/ 8 w 12"/>
                  <a:gd name="T21" fmla="*/ 8 h 16"/>
                  <a:gd name="T22" fmla="*/ 7 w 12"/>
                  <a:gd name="T23" fmla="*/ 8 h 16"/>
                  <a:gd name="T24" fmla="*/ 7 w 12"/>
                  <a:gd name="T25" fmla="*/ 9 h 16"/>
                  <a:gd name="T26" fmla="*/ 8 w 12"/>
                  <a:gd name="T27" fmla="*/ 8 h 16"/>
                  <a:gd name="T28" fmla="*/ 8 w 12"/>
                  <a:gd name="T29" fmla="*/ 8 h 16"/>
                  <a:gd name="T30" fmla="*/ 12 w 12"/>
                  <a:gd name="T31" fmla="*/ 6 h 16"/>
                  <a:gd name="T32" fmla="*/ 11 w 12"/>
                  <a:gd name="T33" fmla="*/ 7 h 16"/>
                  <a:gd name="T34" fmla="*/ 12 w 12"/>
                  <a:gd name="T35" fmla="*/ 7 h 16"/>
                  <a:gd name="T36" fmla="*/ 12 w 12"/>
                  <a:gd name="T37" fmla="*/ 6 h 16"/>
                  <a:gd name="T38" fmla="*/ 12 w 12"/>
                  <a:gd name="T39" fmla="*/ 6 h 16"/>
                  <a:gd name="T40" fmla="*/ 10 w 12"/>
                  <a:gd name="T41" fmla="*/ 4 h 16"/>
                  <a:gd name="T42" fmla="*/ 9 w 12"/>
                  <a:gd name="T43" fmla="*/ 5 h 16"/>
                  <a:gd name="T44" fmla="*/ 9 w 12"/>
                  <a:gd name="T45" fmla="*/ 6 h 16"/>
                  <a:gd name="T46" fmla="*/ 9 w 12"/>
                  <a:gd name="T47" fmla="*/ 6 h 16"/>
                  <a:gd name="T48" fmla="*/ 10 w 12"/>
                  <a:gd name="T49" fmla="*/ 5 h 16"/>
                  <a:gd name="T50" fmla="*/ 10 w 12"/>
                  <a:gd name="T51" fmla="*/ 4 h 16"/>
                  <a:gd name="T52" fmla="*/ 2 w 12"/>
                  <a:gd name="T53" fmla="*/ 4 h 16"/>
                  <a:gd name="T54" fmla="*/ 2 w 12"/>
                  <a:gd name="T55" fmla="*/ 5 h 16"/>
                  <a:gd name="T56" fmla="*/ 3 w 12"/>
                  <a:gd name="T57" fmla="*/ 6 h 16"/>
                  <a:gd name="T58" fmla="*/ 3 w 12"/>
                  <a:gd name="T59" fmla="*/ 5 h 16"/>
                  <a:gd name="T60" fmla="*/ 2 w 12"/>
                  <a:gd name="T61" fmla="*/ 4 h 16"/>
                  <a:gd name="T62" fmla="*/ 0 w 12"/>
                  <a:gd name="T63" fmla="*/ 3 h 16"/>
                  <a:gd name="T64" fmla="*/ 0 w 12"/>
                  <a:gd name="T65" fmla="*/ 4 h 16"/>
                  <a:gd name="T66" fmla="*/ 1 w 12"/>
                  <a:gd name="T67" fmla="*/ 5 h 16"/>
                  <a:gd name="T68" fmla="*/ 2 w 12"/>
                  <a:gd name="T69" fmla="*/ 4 h 16"/>
                  <a:gd name="T70" fmla="*/ 0 w 12"/>
                  <a:gd name="T71" fmla="*/ 3 h 16"/>
                  <a:gd name="T72" fmla="*/ 4 w 12"/>
                  <a:gd name="T73" fmla="*/ 1 h 16"/>
                  <a:gd name="T74" fmla="*/ 3 w 12"/>
                  <a:gd name="T75" fmla="*/ 2 h 16"/>
                  <a:gd name="T76" fmla="*/ 5 w 12"/>
                  <a:gd name="T77" fmla="*/ 3 h 16"/>
                  <a:gd name="T78" fmla="*/ 5 w 12"/>
                  <a:gd name="T79" fmla="*/ 2 h 16"/>
                  <a:gd name="T80" fmla="*/ 4 w 12"/>
                  <a:gd name="T81" fmla="*/ 1 h 16"/>
                  <a:gd name="T82" fmla="*/ 2 w 12"/>
                  <a:gd name="T83" fmla="*/ 0 h 16"/>
                  <a:gd name="T84" fmla="*/ 2 w 12"/>
                  <a:gd name="T85" fmla="*/ 1 h 16"/>
                  <a:gd name="T86" fmla="*/ 3 w 12"/>
                  <a:gd name="T87" fmla="*/ 2 h 16"/>
                  <a:gd name="T88" fmla="*/ 3 w 12"/>
                  <a:gd name="T89" fmla="*/ 1 h 16"/>
                  <a:gd name="T90" fmla="*/ 2 w 12"/>
                  <a:gd name="T9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" h="16">
                    <a:moveTo>
                      <a:pt x="5" y="15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5" y="15"/>
                    </a:cubicBezTo>
                    <a:moveTo>
                      <a:pt x="9" y="9"/>
                    </a:move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9"/>
                      <a:pt x="10" y="9"/>
                      <a:pt x="9" y="9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moveTo>
                      <a:pt x="12" y="6"/>
                    </a:moveTo>
                    <a:cubicBezTo>
                      <a:pt x="11" y="6"/>
                      <a:pt x="11" y="6"/>
                      <a:pt x="11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10" y="4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4"/>
                    </a:cubicBezTo>
                    <a:moveTo>
                      <a:pt x="2" y="4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moveTo>
                      <a:pt x="4" y="1"/>
                    </a:moveTo>
                    <a:cubicBezTo>
                      <a:pt x="4" y="1"/>
                      <a:pt x="4" y="2"/>
                      <a:pt x="3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2" name="Freeform 10516"/>
              <p:cNvSpPr>
                <a:spLocks noEditPoints="1"/>
              </p:cNvSpPr>
              <p:nvPr/>
            </p:nvSpPr>
            <p:spPr bwMode="auto">
              <a:xfrm>
                <a:off x="-484" y="3224"/>
                <a:ext cx="40" cy="42"/>
              </a:xfrm>
              <a:custGeom>
                <a:avLst/>
                <a:gdLst>
                  <a:gd name="T0" fmla="*/ 9 w 17"/>
                  <a:gd name="T1" fmla="*/ 17 h 18"/>
                  <a:gd name="T2" fmla="*/ 10 w 17"/>
                  <a:gd name="T3" fmla="*/ 18 h 18"/>
                  <a:gd name="T4" fmla="*/ 7 w 17"/>
                  <a:gd name="T5" fmla="*/ 16 h 18"/>
                  <a:gd name="T6" fmla="*/ 7 w 17"/>
                  <a:gd name="T7" fmla="*/ 16 h 18"/>
                  <a:gd name="T8" fmla="*/ 7 w 17"/>
                  <a:gd name="T9" fmla="*/ 16 h 18"/>
                  <a:gd name="T10" fmla="*/ 2 w 17"/>
                  <a:gd name="T11" fmla="*/ 13 h 18"/>
                  <a:gd name="T12" fmla="*/ 3 w 17"/>
                  <a:gd name="T13" fmla="*/ 13 h 18"/>
                  <a:gd name="T14" fmla="*/ 0 w 17"/>
                  <a:gd name="T15" fmla="*/ 11 h 18"/>
                  <a:gd name="T16" fmla="*/ 1 w 17"/>
                  <a:gd name="T17" fmla="*/ 12 h 18"/>
                  <a:gd name="T18" fmla="*/ 0 w 17"/>
                  <a:gd name="T19" fmla="*/ 11 h 18"/>
                  <a:gd name="T20" fmla="*/ 14 w 17"/>
                  <a:gd name="T21" fmla="*/ 10 h 18"/>
                  <a:gd name="T22" fmla="*/ 15 w 17"/>
                  <a:gd name="T23" fmla="*/ 10 h 18"/>
                  <a:gd name="T24" fmla="*/ 12 w 17"/>
                  <a:gd name="T25" fmla="*/ 8 h 18"/>
                  <a:gd name="T26" fmla="*/ 12 w 17"/>
                  <a:gd name="T27" fmla="*/ 9 h 18"/>
                  <a:gd name="T28" fmla="*/ 12 w 17"/>
                  <a:gd name="T29" fmla="*/ 8 h 18"/>
                  <a:gd name="T30" fmla="*/ 15 w 17"/>
                  <a:gd name="T31" fmla="*/ 8 h 18"/>
                  <a:gd name="T32" fmla="*/ 16 w 17"/>
                  <a:gd name="T33" fmla="*/ 8 h 18"/>
                  <a:gd name="T34" fmla="*/ 16 w 17"/>
                  <a:gd name="T35" fmla="*/ 6 h 18"/>
                  <a:gd name="T36" fmla="*/ 16 w 17"/>
                  <a:gd name="T37" fmla="*/ 8 h 18"/>
                  <a:gd name="T38" fmla="*/ 16 w 17"/>
                  <a:gd name="T39" fmla="*/ 6 h 18"/>
                  <a:gd name="T40" fmla="*/ 13 w 17"/>
                  <a:gd name="T41" fmla="*/ 7 h 18"/>
                  <a:gd name="T42" fmla="*/ 14 w 17"/>
                  <a:gd name="T43" fmla="*/ 5 h 18"/>
                  <a:gd name="T44" fmla="*/ 6 w 17"/>
                  <a:gd name="T45" fmla="*/ 5 h 18"/>
                  <a:gd name="T46" fmla="*/ 7 w 17"/>
                  <a:gd name="T47" fmla="*/ 6 h 18"/>
                  <a:gd name="T48" fmla="*/ 6 w 17"/>
                  <a:gd name="T49" fmla="*/ 5 h 18"/>
                  <a:gd name="T50" fmla="*/ 4 w 17"/>
                  <a:gd name="T51" fmla="*/ 4 h 18"/>
                  <a:gd name="T52" fmla="*/ 6 w 17"/>
                  <a:gd name="T53" fmla="*/ 4 h 18"/>
                  <a:gd name="T54" fmla="*/ 8 w 17"/>
                  <a:gd name="T55" fmla="*/ 1 h 18"/>
                  <a:gd name="T56" fmla="*/ 9 w 17"/>
                  <a:gd name="T57" fmla="*/ 4 h 18"/>
                  <a:gd name="T58" fmla="*/ 8 w 17"/>
                  <a:gd name="T59" fmla="*/ 1 h 18"/>
                  <a:gd name="T60" fmla="*/ 5 w 17"/>
                  <a:gd name="T61" fmla="*/ 2 h 18"/>
                  <a:gd name="T62" fmla="*/ 8 w 17"/>
                  <a:gd name="T6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18"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7"/>
                      <a:pt x="9" y="17"/>
                      <a:pt x="9" y="17"/>
                    </a:cubicBezTo>
                    <a:moveTo>
                      <a:pt x="7" y="16"/>
                    </a:move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moveTo>
                      <a:pt x="2" y="13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1"/>
                    </a:cubicBezTo>
                    <a:moveTo>
                      <a:pt x="14" y="9"/>
                    </a:moveTo>
                    <a:cubicBezTo>
                      <a:pt x="14" y="9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4" y="9"/>
                      <a:pt x="14" y="9"/>
                    </a:cubicBezTo>
                    <a:moveTo>
                      <a:pt x="12" y="8"/>
                    </a:move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16" y="6"/>
                    </a:moveTo>
                    <a:cubicBezTo>
                      <a:pt x="16" y="7"/>
                      <a:pt x="15" y="7"/>
                      <a:pt x="15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8"/>
                      <a:pt x="16" y="7"/>
                      <a:pt x="17" y="6"/>
                    </a:cubicBezTo>
                    <a:cubicBezTo>
                      <a:pt x="17" y="6"/>
                      <a:pt x="16" y="6"/>
                      <a:pt x="16" y="6"/>
                    </a:cubicBezTo>
                    <a:moveTo>
                      <a:pt x="14" y="5"/>
                    </a:moveTo>
                    <a:cubicBezTo>
                      <a:pt x="14" y="5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moveTo>
                      <a:pt x="8" y="1"/>
                    </a:moveTo>
                    <a:cubicBezTo>
                      <a:pt x="8" y="2"/>
                      <a:pt x="8" y="2"/>
                      <a:pt x="7" y="3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9" y="2"/>
                      <a:pt x="9" y="1"/>
                      <a:pt x="8" y="1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6" y="2"/>
                      <a:pt x="6" y="2"/>
                      <a:pt x="7" y="3"/>
                    </a:cubicBezTo>
                    <a:cubicBezTo>
                      <a:pt x="7" y="2"/>
                      <a:pt x="7" y="1"/>
                      <a:pt x="8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3" name="Freeform 10517"/>
              <p:cNvSpPr>
                <a:spLocks noEditPoints="1"/>
              </p:cNvSpPr>
              <p:nvPr/>
            </p:nvSpPr>
            <p:spPr bwMode="auto">
              <a:xfrm>
                <a:off x="-486" y="3254"/>
                <a:ext cx="23" cy="17"/>
              </a:xfrm>
              <a:custGeom>
                <a:avLst/>
                <a:gdLst>
                  <a:gd name="T0" fmla="*/ 9 w 10"/>
                  <a:gd name="T1" fmla="*/ 5 h 7"/>
                  <a:gd name="T2" fmla="*/ 9 w 10"/>
                  <a:gd name="T3" fmla="*/ 6 h 7"/>
                  <a:gd name="T4" fmla="*/ 10 w 10"/>
                  <a:gd name="T5" fmla="*/ 7 h 7"/>
                  <a:gd name="T6" fmla="*/ 10 w 10"/>
                  <a:gd name="T7" fmla="*/ 6 h 7"/>
                  <a:gd name="T8" fmla="*/ 9 w 10"/>
                  <a:gd name="T9" fmla="*/ 5 h 7"/>
                  <a:gd name="T10" fmla="*/ 8 w 10"/>
                  <a:gd name="T11" fmla="*/ 4 h 7"/>
                  <a:gd name="T12" fmla="*/ 7 w 10"/>
                  <a:gd name="T13" fmla="*/ 5 h 7"/>
                  <a:gd name="T14" fmla="*/ 7 w 10"/>
                  <a:gd name="T15" fmla="*/ 5 h 7"/>
                  <a:gd name="T16" fmla="*/ 8 w 10"/>
                  <a:gd name="T17" fmla="*/ 4 h 7"/>
                  <a:gd name="T18" fmla="*/ 8 w 10"/>
                  <a:gd name="T19" fmla="*/ 4 h 7"/>
                  <a:gd name="T20" fmla="*/ 2 w 10"/>
                  <a:gd name="T21" fmla="*/ 1 h 7"/>
                  <a:gd name="T22" fmla="*/ 2 w 10"/>
                  <a:gd name="T23" fmla="*/ 2 h 7"/>
                  <a:gd name="T24" fmla="*/ 3 w 10"/>
                  <a:gd name="T25" fmla="*/ 2 h 7"/>
                  <a:gd name="T26" fmla="*/ 3 w 10"/>
                  <a:gd name="T27" fmla="*/ 1 h 7"/>
                  <a:gd name="T28" fmla="*/ 2 w 10"/>
                  <a:gd name="T29" fmla="*/ 1 h 7"/>
                  <a:gd name="T30" fmla="*/ 0 w 10"/>
                  <a:gd name="T31" fmla="*/ 0 h 7"/>
                  <a:gd name="T32" fmla="*/ 0 w 10"/>
                  <a:gd name="T33" fmla="*/ 0 h 7"/>
                  <a:gd name="T34" fmla="*/ 1 w 10"/>
                  <a:gd name="T35" fmla="*/ 1 h 7"/>
                  <a:gd name="T36" fmla="*/ 2 w 10"/>
                  <a:gd name="T37" fmla="*/ 0 h 7"/>
                  <a:gd name="T38" fmla="*/ 0 w 10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7">
                    <a:moveTo>
                      <a:pt x="9" y="5"/>
                    </a:move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8" y="4"/>
                    </a:move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4" name="Freeform 10518"/>
              <p:cNvSpPr>
                <a:spLocks noEditPoints="1"/>
              </p:cNvSpPr>
              <p:nvPr/>
            </p:nvSpPr>
            <p:spPr bwMode="auto">
              <a:xfrm>
                <a:off x="-678" y="3594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3 w 4"/>
                  <a:gd name="T3" fmla="*/ 2 h 3"/>
                  <a:gd name="T4" fmla="*/ 4 w 4"/>
                  <a:gd name="T5" fmla="*/ 3 h 3"/>
                  <a:gd name="T6" fmla="*/ 4 w 4"/>
                  <a:gd name="T7" fmla="*/ 2 h 3"/>
                  <a:gd name="T8" fmla="*/ 3 w 4"/>
                  <a:gd name="T9" fmla="*/ 2 h 3"/>
                  <a:gd name="T10" fmla="*/ 2 w 4"/>
                  <a:gd name="T11" fmla="*/ 1 h 3"/>
                  <a:gd name="T12" fmla="*/ 2 w 4"/>
                  <a:gd name="T13" fmla="*/ 2 h 3"/>
                  <a:gd name="T14" fmla="*/ 3 w 4"/>
                  <a:gd name="T15" fmla="*/ 2 h 3"/>
                  <a:gd name="T16" fmla="*/ 3 w 4"/>
                  <a:gd name="T17" fmla="*/ 1 h 3"/>
                  <a:gd name="T18" fmla="*/ 2 w 4"/>
                  <a:gd name="T19" fmla="*/ 1 h 3"/>
                  <a:gd name="T20" fmla="*/ 2 w 4"/>
                  <a:gd name="T21" fmla="*/ 1 h 3"/>
                  <a:gd name="T22" fmla="*/ 1 w 4"/>
                  <a:gd name="T23" fmla="*/ 1 h 3"/>
                  <a:gd name="T24" fmla="*/ 2 w 4"/>
                  <a:gd name="T25" fmla="*/ 2 h 3"/>
                  <a:gd name="T26" fmla="*/ 2 w 4"/>
                  <a:gd name="T27" fmla="*/ 1 h 3"/>
                  <a:gd name="T28" fmla="*/ 2 w 4"/>
                  <a:gd name="T29" fmla="*/ 1 h 3"/>
                  <a:gd name="T30" fmla="*/ 0 w 4"/>
                  <a:gd name="T31" fmla="*/ 0 h 3"/>
                  <a:gd name="T32" fmla="*/ 0 w 4"/>
                  <a:gd name="T33" fmla="*/ 1 h 3"/>
                  <a:gd name="T34" fmla="*/ 1 w 4"/>
                  <a:gd name="T35" fmla="*/ 1 h 3"/>
                  <a:gd name="T36" fmla="*/ 1 w 4"/>
                  <a:gd name="T37" fmla="*/ 1 h 3"/>
                  <a:gd name="T38" fmla="*/ 0 w 4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5" name="Freeform 10519"/>
              <p:cNvSpPr>
                <a:spLocks noEditPoints="1"/>
              </p:cNvSpPr>
              <p:nvPr/>
            </p:nvSpPr>
            <p:spPr bwMode="auto">
              <a:xfrm>
                <a:off x="-663" y="3571"/>
                <a:ext cx="9" cy="7"/>
              </a:xfrm>
              <a:custGeom>
                <a:avLst/>
                <a:gdLst>
                  <a:gd name="T0" fmla="*/ 3 w 4"/>
                  <a:gd name="T1" fmla="*/ 2 h 3"/>
                  <a:gd name="T2" fmla="*/ 3 w 4"/>
                  <a:gd name="T3" fmla="*/ 2 h 3"/>
                  <a:gd name="T4" fmla="*/ 4 w 4"/>
                  <a:gd name="T5" fmla="*/ 3 h 3"/>
                  <a:gd name="T6" fmla="*/ 4 w 4"/>
                  <a:gd name="T7" fmla="*/ 3 h 3"/>
                  <a:gd name="T8" fmla="*/ 3 w 4"/>
                  <a:gd name="T9" fmla="*/ 2 h 3"/>
                  <a:gd name="T10" fmla="*/ 3 w 4"/>
                  <a:gd name="T11" fmla="*/ 2 h 3"/>
                  <a:gd name="T12" fmla="*/ 3 w 4"/>
                  <a:gd name="T13" fmla="*/ 2 h 3"/>
                  <a:gd name="T14" fmla="*/ 4 w 4"/>
                  <a:gd name="T15" fmla="*/ 2 h 3"/>
                  <a:gd name="T16" fmla="*/ 4 w 4"/>
                  <a:gd name="T17" fmla="*/ 2 h 3"/>
                  <a:gd name="T18" fmla="*/ 3 w 4"/>
                  <a:gd name="T19" fmla="*/ 2 h 3"/>
                  <a:gd name="T20" fmla="*/ 2 w 4"/>
                  <a:gd name="T21" fmla="*/ 1 h 3"/>
                  <a:gd name="T22" fmla="*/ 2 w 4"/>
                  <a:gd name="T23" fmla="*/ 1 h 3"/>
                  <a:gd name="T24" fmla="*/ 3 w 4"/>
                  <a:gd name="T25" fmla="*/ 1 h 3"/>
                  <a:gd name="T26" fmla="*/ 3 w 4"/>
                  <a:gd name="T27" fmla="*/ 1 h 3"/>
                  <a:gd name="T28" fmla="*/ 2 w 4"/>
                  <a:gd name="T29" fmla="*/ 1 h 3"/>
                  <a:gd name="T30" fmla="*/ 1 w 4"/>
                  <a:gd name="T31" fmla="*/ 1 h 3"/>
                  <a:gd name="T32" fmla="*/ 1 w 4"/>
                  <a:gd name="T33" fmla="*/ 1 h 3"/>
                  <a:gd name="T34" fmla="*/ 2 w 4"/>
                  <a:gd name="T35" fmla="*/ 1 h 3"/>
                  <a:gd name="T36" fmla="*/ 2 w 4"/>
                  <a:gd name="T37" fmla="*/ 1 h 3"/>
                  <a:gd name="T38" fmla="*/ 1 w 4"/>
                  <a:gd name="T39" fmla="*/ 1 h 3"/>
                  <a:gd name="T40" fmla="*/ 0 w 4"/>
                  <a:gd name="T41" fmla="*/ 0 h 3"/>
                  <a:gd name="T42" fmla="*/ 0 w 4"/>
                  <a:gd name="T43" fmla="*/ 0 h 3"/>
                  <a:gd name="T44" fmla="*/ 1 w 4"/>
                  <a:gd name="T45" fmla="*/ 1 h 3"/>
                  <a:gd name="T46" fmla="*/ 1 w 4"/>
                  <a:gd name="T47" fmla="*/ 1 h 3"/>
                  <a:gd name="T48" fmla="*/ 0 w 4"/>
                  <a:gd name="T4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6" name="Oval 10520"/>
              <p:cNvSpPr>
                <a:spLocks noChangeArrowheads="1"/>
              </p:cNvSpPr>
              <p:nvPr/>
            </p:nvSpPr>
            <p:spPr bwMode="auto">
              <a:xfrm>
                <a:off x="-637" y="354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7" name="Freeform 10521"/>
              <p:cNvSpPr>
                <a:spLocks noEditPoints="1"/>
              </p:cNvSpPr>
              <p:nvPr/>
            </p:nvSpPr>
            <p:spPr bwMode="auto">
              <a:xfrm>
                <a:off x="-741" y="3302"/>
                <a:ext cx="252" cy="406"/>
              </a:xfrm>
              <a:custGeom>
                <a:avLst/>
                <a:gdLst>
                  <a:gd name="T0" fmla="*/ 4 w 107"/>
                  <a:gd name="T1" fmla="*/ 171 h 172"/>
                  <a:gd name="T2" fmla="*/ 2 w 107"/>
                  <a:gd name="T3" fmla="*/ 168 h 172"/>
                  <a:gd name="T4" fmla="*/ 2 w 107"/>
                  <a:gd name="T5" fmla="*/ 168 h 172"/>
                  <a:gd name="T6" fmla="*/ 0 w 107"/>
                  <a:gd name="T7" fmla="*/ 167 h 172"/>
                  <a:gd name="T8" fmla="*/ 7 w 107"/>
                  <a:gd name="T9" fmla="*/ 159 h 172"/>
                  <a:gd name="T10" fmla="*/ 6 w 107"/>
                  <a:gd name="T11" fmla="*/ 161 h 172"/>
                  <a:gd name="T12" fmla="*/ 12 w 107"/>
                  <a:gd name="T13" fmla="*/ 150 h 172"/>
                  <a:gd name="T14" fmla="*/ 21 w 107"/>
                  <a:gd name="T15" fmla="*/ 138 h 172"/>
                  <a:gd name="T16" fmla="*/ 26 w 107"/>
                  <a:gd name="T17" fmla="*/ 131 h 172"/>
                  <a:gd name="T18" fmla="*/ 27 w 107"/>
                  <a:gd name="T19" fmla="*/ 129 h 172"/>
                  <a:gd name="T20" fmla="*/ 26 w 107"/>
                  <a:gd name="T21" fmla="*/ 127 h 172"/>
                  <a:gd name="T22" fmla="*/ 31 w 107"/>
                  <a:gd name="T23" fmla="*/ 123 h 172"/>
                  <a:gd name="T24" fmla="*/ 30 w 107"/>
                  <a:gd name="T25" fmla="*/ 122 h 172"/>
                  <a:gd name="T26" fmla="*/ 34 w 107"/>
                  <a:gd name="T27" fmla="*/ 119 h 172"/>
                  <a:gd name="T28" fmla="*/ 33 w 107"/>
                  <a:gd name="T29" fmla="*/ 119 h 172"/>
                  <a:gd name="T30" fmla="*/ 29 w 107"/>
                  <a:gd name="T31" fmla="*/ 121 h 172"/>
                  <a:gd name="T32" fmla="*/ 35 w 107"/>
                  <a:gd name="T33" fmla="*/ 115 h 172"/>
                  <a:gd name="T34" fmla="*/ 36 w 107"/>
                  <a:gd name="T35" fmla="*/ 115 h 172"/>
                  <a:gd name="T36" fmla="*/ 35 w 107"/>
                  <a:gd name="T37" fmla="*/ 114 h 172"/>
                  <a:gd name="T38" fmla="*/ 34 w 107"/>
                  <a:gd name="T39" fmla="*/ 114 h 172"/>
                  <a:gd name="T40" fmla="*/ 38 w 107"/>
                  <a:gd name="T41" fmla="*/ 112 h 172"/>
                  <a:gd name="T42" fmla="*/ 35 w 107"/>
                  <a:gd name="T43" fmla="*/ 110 h 172"/>
                  <a:gd name="T44" fmla="*/ 44 w 107"/>
                  <a:gd name="T45" fmla="*/ 105 h 172"/>
                  <a:gd name="T46" fmla="*/ 44 w 107"/>
                  <a:gd name="T47" fmla="*/ 104 h 172"/>
                  <a:gd name="T48" fmla="*/ 43 w 107"/>
                  <a:gd name="T49" fmla="*/ 104 h 172"/>
                  <a:gd name="T50" fmla="*/ 39 w 107"/>
                  <a:gd name="T51" fmla="*/ 104 h 172"/>
                  <a:gd name="T52" fmla="*/ 47 w 107"/>
                  <a:gd name="T53" fmla="*/ 105 h 172"/>
                  <a:gd name="T54" fmla="*/ 55 w 107"/>
                  <a:gd name="T55" fmla="*/ 93 h 172"/>
                  <a:gd name="T56" fmla="*/ 52 w 107"/>
                  <a:gd name="T57" fmla="*/ 91 h 172"/>
                  <a:gd name="T58" fmla="*/ 50 w 107"/>
                  <a:gd name="T59" fmla="*/ 90 h 172"/>
                  <a:gd name="T60" fmla="*/ 47 w 107"/>
                  <a:gd name="T61" fmla="*/ 89 h 172"/>
                  <a:gd name="T62" fmla="*/ 61 w 107"/>
                  <a:gd name="T63" fmla="*/ 80 h 172"/>
                  <a:gd name="T64" fmla="*/ 57 w 107"/>
                  <a:gd name="T65" fmla="*/ 77 h 172"/>
                  <a:gd name="T66" fmla="*/ 60 w 107"/>
                  <a:gd name="T67" fmla="*/ 78 h 172"/>
                  <a:gd name="T68" fmla="*/ 58 w 107"/>
                  <a:gd name="T69" fmla="*/ 77 h 172"/>
                  <a:gd name="T70" fmla="*/ 55 w 107"/>
                  <a:gd name="T71" fmla="*/ 75 h 172"/>
                  <a:gd name="T72" fmla="*/ 66 w 107"/>
                  <a:gd name="T73" fmla="*/ 57 h 172"/>
                  <a:gd name="T74" fmla="*/ 78 w 107"/>
                  <a:gd name="T75" fmla="*/ 54 h 172"/>
                  <a:gd name="T76" fmla="*/ 81 w 107"/>
                  <a:gd name="T77" fmla="*/ 51 h 172"/>
                  <a:gd name="T78" fmla="*/ 70 w 107"/>
                  <a:gd name="T79" fmla="*/ 49 h 172"/>
                  <a:gd name="T80" fmla="*/ 73 w 107"/>
                  <a:gd name="T81" fmla="*/ 48 h 172"/>
                  <a:gd name="T82" fmla="*/ 72 w 107"/>
                  <a:gd name="T83" fmla="*/ 48 h 172"/>
                  <a:gd name="T84" fmla="*/ 85 w 107"/>
                  <a:gd name="T85" fmla="*/ 44 h 172"/>
                  <a:gd name="T86" fmla="*/ 76 w 107"/>
                  <a:gd name="T87" fmla="*/ 42 h 172"/>
                  <a:gd name="T88" fmla="*/ 74 w 107"/>
                  <a:gd name="T89" fmla="*/ 41 h 172"/>
                  <a:gd name="T90" fmla="*/ 88 w 107"/>
                  <a:gd name="T91" fmla="*/ 40 h 172"/>
                  <a:gd name="T92" fmla="*/ 76 w 107"/>
                  <a:gd name="T93" fmla="*/ 39 h 172"/>
                  <a:gd name="T94" fmla="*/ 87 w 107"/>
                  <a:gd name="T95" fmla="*/ 38 h 172"/>
                  <a:gd name="T96" fmla="*/ 85 w 107"/>
                  <a:gd name="T97" fmla="*/ 36 h 172"/>
                  <a:gd name="T98" fmla="*/ 81 w 107"/>
                  <a:gd name="T99" fmla="*/ 35 h 172"/>
                  <a:gd name="T100" fmla="*/ 78 w 107"/>
                  <a:gd name="T101" fmla="*/ 34 h 172"/>
                  <a:gd name="T102" fmla="*/ 91 w 107"/>
                  <a:gd name="T103" fmla="*/ 35 h 172"/>
                  <a:gd name="T104" fmla="*/ 90 w 107"/>
                  <a:gd name="T105" fmla="*/ 34 h 172"/>
                  <a:gd name="T106" fmla="*/ 88 w 107"/>
                  <a:gd name="T107" fmla="*/ 30 h 172"/>
                  <a:gd name="T108" fmla="*/ 84 w 107"/>
                  <a:gd name="T109" fmla="*/ 28 h 172"/>
                  <a:gd name="T110" fmla="*/ 94 w 107"/>
                  <a:gd name="T111" fmla="*/ 19 h 172"/>
                  <a:gd name="T112" fmla="*/ 99 w 107"/>
                  <a:gd name="T113" fmla="*/ 18 h 172"/>
                  <a:gd name="T114" fmla="*/ 96 w 107"/>
                  <a:gd name="T115" fmla="*/ 16 h 172"/>
                  <a:gd name="T116" fmla="*/ 90 w 107"/>
                  <a:gd name="T117" fmla="*/ 13 h 172"/>
                  <a:gd name="T118" fmla="*/ 101 w 107"/>
                  <a:gd name="T119" fmla="*/ 8 h 172"/>
                  <a:gd name="T120" fmla="*/ 104 w 107"/>
                  <a:gd name="T121" fmla="*/ 5 h 172"/>
                  <a:gd name="T122" fmla="*/ 97 w 107"/>
                  <a:gd name="T123" fmla="*/ 3 h 172"/>
                  <a:gd name="T124" fmla="*/ 99 w 107"/>
                  <a:gd name="T125" fmla="*/ 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" h="172">
                    <a:moveTo>
                      <a:pt x="4" y="171"/>
                    </a:move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moveTo>
                      <a:pt x="4" y="171"/>
                    </a:moveTo>
                    <a:cubicBezTo>
                      <a:pt x="3" y="171"/>
                      <a:pt x="3" y="171"/>
                      <a:pt x="3" y="171"/>
                    </a:cubicBezTo>
                    <a:cubicBezTo>
                      <a:pt x="3" y="171"/>
                      <a:pt x="3" y="171"/>
                      <a:pt x="3" y="171"/>
                    </a:cubicBezTo>
                    <a:cubicBezTo>
                      <a:pt x="4" y="172"/>
                      <a:pt x="4" y="172"/>
                      <a:pt x="4" y="172"/>
                    </a:cubicBezTo>
                    <a:cubicBezTo>
                      <a:pt x="4" y="172"/>
                      <a:pt x="4" y="172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moveTo>
                      <a:pt x="5" y="169"/>
                    </a:move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5" y="169"/>
                      <a:pt x="5" y="169"/>
                      <a:pt x="5" y="169"/>
                    </a:cubicBezTo>
                    <a:cubicBezTo>
                      <a:pt x="5" y="169"/>
                      <a:pt x="5" y="169"/>
                      <a:pt x="5" y="169"/>
                    </a:cubicBezTo>
                    <a:moveTo>
                      <a:pt x="1" y="169"/>
                    </a:moveTo>
                    <a:cubicBezTo>
                      <a:pt x="1" y="169"/>
                      <a:pt x="2" y="170"/>
                      <a:pt x="2" y="171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1" y="169"/>
                      <a:pt x="1" y="169"/>
                      <a:pt x="1" y="169"/>
                    </a:cubicBezTo>
                    <a:moveTo>
                      <a:pt x="2" y="168"/>
                    </a:moveTo>
                    <a:cubicBezTo>
                      <a:pt x="2" y="168"/>
                      <a:pt x="2" y="168"/>
                      <a:pt x="1" y="168"/>
                    </a:cubicBezTo>
                    <a:cubicBezTo>
                      <a:pt x="2" y="168"/>
                      <a:pt x="2" y="168"/>
                      <a:pt x="2" y="169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3" y="169"/>
                      <a:pt x="3" y="169"/>
                    </a:cubicBezTo>
                    <a:cubicBezTo>
                      <a:pt x="3" y="169"/>
                      <a:pt x="3" y="169"/>
                      <a:pt x="3" y="169"/>
                    </a:cubicBezTo>
                    <a:cubicBezTo>
                      <a:pt x="3" y="169"/>
                      <a:pt x="3" y="169"/>
                      <a:pt x="3" y="169"/>
                    </a:cubicBezTo>
                    <a:cubicBezTo>
                      <a:pt x="3" y="169"/>
                      <a:pt x="3" y="169"/>
                      <a:pt x="3" y="169"/>
                    </a:cubicBezTo>
                    <a:cubicBezTo>
                      <a:pt x="4" y="169"/>
                      <a:pt x="4" y="169"/>
                      <a:pt x="4" y="169"/>
                    </a:cubicBezTo>
                    <a:cubicBezTo>
                      <a:pt x="3" y="168"/>
                      <a:pt x="3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moveTo>
                      <a:pt x="0" y="167"/>
                    </a:move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moveTo>
                      <a:pt x="1" y="167"/>
                    </a:moveTo>
                    <a:cubicBezTo>
                      <a:pt x="1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moveTo>
                      <a:pt x="9" y="160"/>
                    </a:moveTo>
                    <a:cubicBezTo>
                      <a:pt x="8" y="163"/>
                      <a:pt x="8" y="163"/>
                      <a:pt x="8" y="163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10" y="161"/>
                      <a:pt x="10" y="161"/>
                      <a:pt x="9" y="160"/>
                    </a:cubicBezTo>
                    <a:moveTo>
                      <a:pt x="7" y="159"/>
                    </a:moveTo>
                    <a:cubicBezTo>
                      <a:pt x="7" y="160"/>
                      <a:pt x="6" y="162"/>
                      <a:pt x="5" y="163"/>
                    </a:cubicBezTo>
                    <a:cubicBezTo>
                      <a:pt x="5" y="163"/>
                      <a:pt x="5" y="163"/>
                      <a:pt x="5" y="163"/>
                    </a:cubicBezTo>
                    <a:cubicBezTo>
                      <a:pt x="7" y="164"/>
                      <a:pt x="7" y="164"/>
                      <a:pt x="7" y="164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8" y="163"/>
                      <a:pt x="8" y="163"/>
                      <a:pt x="7" y="164"/>
                    </a:cubicBezTo>
                    <a:cubicBezTo>
                      <a:pt x="8" y="163"/>
                      <a:pt x="9" y="162"/>
                      <a:pt x="9" y="160"/>
                    </a:cubicBezTo>
                    <a:cubicBezTo>
                      <a:pt x="9" y="160"/>
                      <a:pt x="8" y="160"/>
                      <a:pt x="7" y="159"/>
                    </a:cubicBezTo>
                    <a:moveTo>
                      <a:pt x="7" y="159"/>
                    </a:moveTo>
                    <a:cubicBezTo>
                      <a:pt x="6" y="160"/>
                      <a:pt x="5" y="161"/>
                      <a:pt x="4" y="162"/>
                    </a:cubicBezTo>
                    <a:cubicBezTo>
                      <a:pt x="5" y="162"/>
                      <a:pt x="5" y="162"/>
                      <a:pt x="5" y="162"/>
                    </a:cubicBezTo>
                    <a:cubicBezTo>
                      <a:pt x="5" y="162"/>
                      <a:pt x="5" y="161"/>
                      <a:pt x="6" y="161"/>
                    </a:cubicBezTo>
                    <a:cubicBezTo>
                      <a:pt x="6" y="160"/>
                      <a:pt x="7" y="160"/>
                      <a:pt x="7" y="159"/>
                    </a:cubicBezTo>
                    <a:cubicBezTo>
                      <a:pt x="7" y="159"/>
                      <a:pt x="7" y="159"/>
                      <a:pt x="7" y="159"/>
                    </a:cubicBezTo>
                    <a:moveTo>
                      <a:pt x="12" y="150"/>
                    </a:moveTo>
                    <a:cubicBezTo>
                      <a:pt x="12" y="151"/>
                      <a:pt x="11" y="152"/>
                      <a:pt x="11" y="153"/>
                    </a:cubicBezTo>
                    <a:cubicBezTo>
                      <a:pt x="11" y="153"/>
                      <a:pt x="11" y="153"/>
                      <a:pt x="11" y="153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14" y="154"/>
                      <a:pt x="14" y="153"/>
                      <a:pt x="15" y="152"/>
                    </a:cubicBezTo>
                    <a:cubicBezTo>
                      <a:pt x="14" y="152"/>
                      <a:pt x="14" y="152"/>
                      <a:pt x="14" y="151"/>
                    </a:cubicBezTo>
                    <a:cubicBezTo>
                      <a:pt x="13" y="152"/>
                      <a:pt x="13" y="153"/>
                      <a:pt x="12" y="153"/>
                    </a:cubicBezTo>
                    <a:cubicBezTo>
                      <a:pt x="13" y="153"/>
                      <a:pt x="13" y="152"/>
                      <a:pt x="13" y="151"/>
                    </a:cubicBezTo>
                    <a:cubicBezTo>
                      <a:pt x="13" y="151"/>
                      <a:pt x="13" y="151"/>
                      <a:pt x="12" y="150"/>
                    </a:cubicBezTo>
                    <a:moveTo>
                      <a:pt x="21" y="139"/>
                    </a:moveTo>
                    <a:cubicBezTo>
                      <a:pt x="21" y="140"/>
                      <a:pt x="20" y="141"/>
                      <a:pt x="19" y="142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21" y="142"/>
                      <a:pt x="22" y="141"/>
                      <a:pt x="22" y="140"/>
                    </a:cubicBezTo>
                    <a:cubicBezTo>
                      <a:pt x="22" y="140"/>
                      <a:pt x="22" y="140"/>
                      <a:pt x="23" y="140"/>
                    </a:cubicBezTo>
                    <a:cubicBezTo>
                      <a:pt x="21" y="139"/>
                      <a:pt x="21" y="139"/>
                      <a:pt x="21" y="139"/>
                    </a:cubicBezTo>
                    <a:moveTo>
                      <a:pt x="19" y="138"/>
                    </a:moveTo>
                    <a:cubicBezTo>
                      <a:pt x="19" y="139"/>
                      <a:pt x="18" y="140"/>
                      <a:pt x="17" y="141"/>
                    </a:cubicBezTo>
                    <a:cubicBezTo>
                      <a:pt x="19" y="142"/>
                      <a:pt x="19" y="142"/>
                      <a:pt x="19" y="142"/>
                    </a:cubicBezTo>
                    <a:cubicBezTo>
                      <a:pt x="19" y="141"/>
                      <a:pt x="20" y="140"/>
                      <a:pt x="21" y="139"/>
                    </a:cubicBezTo>
                    <a:cubicBezTo>
                      <a:pt x="21" y="138"/>
                      <a:pt x="21" y="138"/>
                      <a:pt x="21" y="138"/>
                    </a:cubicBezTo>
                    <a:cubicBezTo>
                      <a:pt x="20" y="139"/>
                      <a:pt x="20" y="139"/>
                      <a:pt x="20" y="139"/>
                    </a:cubicBezTo>
                    <a:cubicBezTo>
                      <a:pt x="20" y="139"/>
                      <a:pt x="20" y="139"/>
                      <a:pt x="21" y="138"/>
                    </a:cubicBezTo>
                    <a:cubicBezTo>
                      <a:pt x="19" y="138"/>
                      <a:pt x="19" y="138"/>
                      <a:pt x="19" y="138"/>
                    </a:cubicBezTo>
                    <a:moveTo>
                      <a:pt x="27" y="129"/>
                    </a:move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7" y="132"/>
                      <a:pt x="27" y="132"/>
                    </a:cubicBezTo>
                    <a:cubicBezTo>
                      <a:pt x="28" y="131"/>
                      <a:pt x="28" y="130"/>
                      <a:pt x="29" y="130"/>
                    </a:cubicBezTo>
                    <a:cubicBezTo>
                      <a:pt x="28" y="129"/>
                      <a:pt x="28" y="129"/>
                      <a:pt x="27" y="129"/>
                    </a:cubicBezTo>
                    <a:moveTo>
                      <a:pt x="27" y="129"/>
                    </a:moveTo>
                    <a:cubicBezTo>
                      <a:pt x="26" y="129"/>
                      <a:pt x="26" y="130"/>
                      <a:pt x="25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0"/>
                      <a:pt x="27" y="130"/>
                      <a:pt x="27" y="129"/>
                    </a:cubicBezTo>
                    <a:cubicBezTo>
                      <a:pt x="27" y="129"/>
                      <a:pt x="27" y="129"/>
                      <a:pt x="27" y="129"/>
                    </a:cubicBezTo>
                    <a:moveTo>
                      <a:pt x="27" y="128"/>
                    </a:move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8"/>
                      <a:pt x="29" y="128"/>
                      <a:pt x="29" y="129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29" y="128"/>
                      <a:pt x="28" y="128"/>
                      <a:pt x="27" y="128"/>
                    </a:cubicBezTo>
                    <a:moveTo>
                      <a:pt x="25" y="128"/>
                    </a:moveTo>
                    <a:cubicBezTo>
                      <a:pt x="25" y="128"/>
                      <a:pt x="24" y="129"/>
                      <a:pt x="24" y="130"/>
                    </a:cubicBezTo>
                    <a:cubicBezTo>
                      <a:pt x="24" y="130"/>
                      <a:pt x="25" y="130"/>
                      <a:pt x="25" y="131"/>
                    </a:cubicBezTo>
                    <a:cubicBezTo>
                      <a:pt x="26" y="130"/>
                      <a:pt x="26" y="129"/>
                      <a:pt x="27" y="129"/>
                    </a:cubicBezTo>
                    <a:cubicBezTo>
                      <a:pt x="27" y="128"/>
                      <a:pt x="27" y="128"/>
                      <a:pt x="26" y="128"/>
                    </a:cubicBezTo>
                    <a:cubicBezTo>
                      <a:pt x="26" y="129"/>
                      <a:pt x="26" y="130"/>
                      <a:pt x="25" y="130"/>
                    </a:cubicBezTo>
                    <a:cubicBezTo>
                      <a:pt x="26" y="130"/>
                      <a:pt x="26" y="129"/>
                      <a:pt x="26" y="128"/>
                    </a:cubicBezTo>
                    <a:cubicBezTo>
                      <a:pt x="26" y="128"/>
                      <a:pt x="26" y="128"/>
                      <a:pt x="25" y="128"/>
                    </a:cubicBezTo>
                    <a:moveTo>
                      <a:pt x="27" y="127"/>
                    </a:moveTo>
                    <a:cubicBezTo>
                      <a:pt x="27" y="127"/>
                      <a:pt x="27" y="127"/>
                      <a:pt x="27" y="127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8"/>
                      <a:pt x="27" y="127"/>
                      <a:pt x="27" y="127"/>
                    </a:cubicBezTo>
                    <a:moveTo>
                      <a:pt x="26" y="127"/>
                    </a:moveTo>
                    <a:cubicBezTo>
                      <a:pt x="26" y="127"/>
                      <a:pt x="26" y="127"/>
                      <a:pt x="26" y="127"/>
                    </a:cubicBezTo>
                    <a:cubicBezTo>
                      <a:pt x="26" y="127"/>
                      <a:pt x="26" y="127"/>
                      <a:pt x="27" y="127"/>
                    </a:cubicBezTo>
                    <a:cubicBezTo>
                      <a:pt x="27" y="127"/>
                      <a:pt x="27" y="127"/>
                      <a:pt x="27" y="127"/>
                    </a:cubicBezTo>
                    <a:cubicBezTo>
                      <a:pt x="26" y="127"/>
                      <a:pt x="26" y="127"/>
                      <a:pt x="26" y="127"/>
                    </a:cubicBezTo>
                    <a:moveTo>
                      <a:pt x="32" y="123"/>
                    </a:move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3" y="124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2" y="123"/>
                      <a:pt x="32" y="123"/>
                      <a:pt x="32" y="123"/>
                    </a:cubicBezTo>
                    <a:moveTo>
                      <a:pt x="31" y="122"/>
                    </a:moveTo>
                    <a:cubicBezTo>
                      <a:pt x="31" y="122"/>
                      <a:pt x="31" y="122"/>
                      <a:pt x="31" y="122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2"/>
                      <a:pt x="31" y="122"/>
                      <a:pt x="31" y="122"/>
                    </a:cubicBezTo>
                    <a:moveTo>
                      <a:pt x="30" y="122"/>
                    </a:move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1" y="122"/>
                      <a:pt x="31" y="122"/>
                    </a:cubicBezTo>
                    <a:cubicBezTo>
                      <a:pt x="31" y="122"/>
                      <a:pt x="31" y="122"/>
                      <a:pt x="31" y="122"/>
                    </a:cubicBezTo>
                    <a:cubicBezTo>
                      <a:pt x="30" y="122"/>
                      <a:pt x="30" y="122"/>
                      <a:pt x="30" y="122"/>
                    </a:cubicBezTo>
                    <a:moveTo>
                      <a:pt x="30" y="122"/>
                    </a:move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moveTo>
                      <a:pt x="29" y="121"/>
                    </a:move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29" y="121"/>
                      <a:pt x="29" y="121"/>
                      <a:pt x="29" y="121"/>
                    </a:cubicBezTo>
                    <a:moveTo>
                      <a:pt x="34" y="119"/>
                    </a:moveTo>
                    <a:cubicBezTo>
                      <a:pt x="33" y="120"/>
                      <a:pt x="32" y="121"/>
                      <a:pt x="32" y="122"/>
                    </a:cubicBezTo>
                    <a:cubicBezTo>
                      <a:pt x="32" y="123"/>
                      <a:pt x="33" y="123"/>
                      <a:pt x="33" y="123"/>
                    </a:cubicBezTo>
                    <a:cubicBezTo>
                      <a:pt x="34" y="122"/>
                      <a:pt x="34" y="121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moveTo>
                      <a:pt x="34" y="119"/>
                    </a:moveTo>
                    <a:cubicBezTo>
                      <a:pt x="34" y="119"/>
                      <a:pt x="34" y="119"/>
                      <a:pt x="34" y="119"/>
                    </a:cubicBezTo>
                    <a:cubicBezTo>
                      <a:pt x="34" y="120"/>
                      <a:pt x="34" y="120"/>
                      <a:pt x="35" y="120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5" y="119"/>
                      <a:pt x="34" y="119"/>
                      <a:pt x="34" y="119"/>
                    </a:cubicBezTo>
                    <a:moveTo>
                      <a:pt x="33" y="118"/>
                    </a:moveTo>
                    <a:cubicBezTo>
                      <a:pt x="32" y="119"/>
                      <a:pt x="31" y="121"/>
                      <a:pt x="31" y="122"/>
                    </a:cubicBezTo>
                    <a:cubicBezTo>
                      <a:pt x="31" y="122"/>
                      <a:pt x="31" y="122"/>
                      <a:pt x="32" y="122"/>
                    </a:cubicBezTo>
                    <a:cubicBezTo>
                      <a:pt x="32" y="121"/>
                      <a:pt x="33" y="120"/>
                      <a:pt x="33" y="119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19"/>
                      <a:pt x="34" y="119"/>
                      <a:pt x="34" y="119"/>
                    </a:cubicBezTo>
                    <a:cubicBezTo>
                      <a:pt x="34" y="119"/>
                      <a:pt x="33" y="119"/>
                      <a:pt x="33" y="119"/>
                    </a:cubicBezTo>
                    <a:cubicBezTo>
                      <a:pt x="33" y="118"/>
                      <a:pt x="33" y="118"/>
                      <a:pt x="33" y="118"/>
                    </a:cubicBezTo>
                    <a:moveTo>
                      <a:pt x="32" y="118"/>
                    </a:moveTo>
                    <a:cubicBezTo>
                      <a:pt x="32" y="119"/>
                      <a:pt x="31" y="120"/>
                      <a:pt x="30" y="121"/>
                    </a:cubicBezTo>
                    <a:cubicBezTo>
                      <a:pt x="30" y="121"/>
                      <a:pt x="30" y="122"/>
                      <a:pt x="30" y="122"/>
                    </a:cubicBezTo>
                    <a:cubicBezTo>
                      <a:pt x="31" y="120"/>
                      <a:pt x="32" y="119"/>
                      <a:pt x="33" y="118"/>
                    </a:cubicBezTo>
                    <a:cubicBezTo>
                      <a:pt x="32" y="118"/>
                      <a:pt x="32" y="118"/>
                      <a:pt x="32" y="118"/>
                    </a:cubicBezTo>
                    <a:moveTo>
                      <a:pt x="31" y="117"/>
                    </a:moveTo>
                    <a:cubicBezTo>
                      <a:pt x="30" y="118"/>
                      <a:pt x="30" y="120"/>
                      <a:pt x="29" y="121"/>
                    </a:cubicBezTo>
                    <a:cubicBezTo>
                      <a:pt x="29" y="121"/>
                      <a:pt x="30" y="121"/>
                      <a:pt x="30" y="121"/>
                    </a:cubicBezTo>
                    <a:cubicBezTo>
                      <a:pt x="31" y="120"/>
                      <a:pt x="31" y="119"/>
                      <a:pt x="32" y="118"/>
                    </a:cubicBezTo>
                    <a:cubicBezTo>
                      <a:pt x="31" y="117"/>
                      <a:pt x="31" y="117"/>
                      <a:pt x="31" y="117"/>
                    </a:cubicBezTo>
                    <a:moveTo>
                      <a:pt x="36" y="116"/>
                    </a:moveTo>
                    <a:cubicBezTo>
                      <a:pt x="36" y="116"/>
                      <a:pt x="35" y="117"/>
                      <a:pt x="35" y="117"/>
                    </a:cubicBezTo>
                    <a:cubicBezTo>
                      <a:pt x="36" y="117"/>
                      <a:pt x="36" y="118"/>
                      <a:pt x="36" y="118"/>
                    </a:cubicBezTo>
                    <a:cubicBezTo>
                      <a:pt x="36" y="117"/>
                      <a:pt x="37" y="117"/>
                      <a:pt x="37" y="117"/>
                    </a:cubicBezTo>
                    <a:cubicBezTo>
                      <a:pt x="37" y="117"/>
                      <a:pt x="36" y="116"/>
                      <a:pt x="36" y="116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36" y="116"/>
                      <a:pt x="36" y="116"/>
                      <a:pt x="36" y="116"/>
                    </a:cubicBezTo>
                    <a:moveTo>
                      <a:pt x="35" y="115"/>
                    </a:moveTo>
                    <a:cubicBezTo>
                      <a:pt x="34" y="116"/>
                      <a:pt x="34" y="116"/>
                      <a:pt x="34" y="116"/>
                    </a:cubicBezTo>
                    <a:cubicBezTo>
                      <a:pt x="34" y="117"/>
                      <a:pt x="35" y="117"/>
                      <a:pt x="35" y="117"/>
                    </a:cubicBezTo>
                    <a:cubicBezTo>
                      <a:pt x="35" y="117"/>
                      <a:pt x="35" y="116"/>
                      <a:pt x="35" y="116"/>
                    </a:cubicBezTo>
                    <a:cubicBezTo>
                      <a:pt x="35" y="116"/>
                      <a:pt x="35" y="116"/>
                      <a:pt x="35" y="115"/>
                    </a:cubicBezTo>
                    <a:moveTo>
                      <a:pt x="34" y="115"/>
                    </a:moveTo>
                    <a:cubicBezTo>
                      <a:pt x="34" y="115"/>
                      <a:pt x="34" y="116"/>
                      <a:pt x="34" y="116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4" y="116"/>
                      <a:pt x="34" y="116"/>
                      <a:pt x="34" y="115"/>
                    </a:cubicBezTo>
                    <a:cubicBezTo>
                      <a:pt x="34" y="115"/>
                      <a:pt x="34" y="115"/>
                      <a:pt x="34" y="115"/>
                    </a:cubicBezTo>
                    <a:moveTo>
                      <a:pt x="37" y="114"/>
                    </a:moveTo>
                    <a:cubicBezTo>
                      <a:pt x="37" y="115"/>
                      <a:pt x="37" y="115"/>
                      <a:pt x="36" y="115"/>
                    </a:cubicBezTo>
                    <a:cubicBezTo>
                      <a:pt x="37" y="116"/>
                      <a:pt x="37" y="116"/>
                      <a:pt x="37" y="116"/>
                    </a:cubicBezTo>
                    <a:cubicBezTo>
                      <a:pt x="38" y="116"/>
                      <a:pt x="38" y="115"/>
                      <a:pt x="38" y="115"/>
                    </a:cubicBezTo>
                    <a:cubicBezTo>
                      <a:pt x="38" y="115"/>
                      <a:pt x="37" y="115"/>
                      <a:pt x="37" y="114"/>
                    </a:cubicBezTo>
                    <a:moveTo>
                      <a:pt x="33" y="114"/>
                    </a:moveTo>
                    <a:cubicBezTo>
                      <a:pt x="33" y="114"/>
                      <a:pt x="33" y="115"/>
                      <a:pt x="32" y="115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3" y="116"/>
                      <a:pt x="33" y="116"/>
                      <a:pt x="33" y="116"/>
                    </a:cubicBezTo>
                    <a:cubicBezTo>
                      <a:pt x="33" y="116"/>
                      <a:pt x="34" y="115"/>
                      <a:pt x="34" y="115"/>
                    </a:cubicBezTo>
                    <a:cubicBezTo>
                      <a:pt x="34" y="115"/>
                      <a:pt x="33" y="114"/>
                      <a:pt x="33" y="114"/>
                    </a:cubicBezTo>
                    <a:moveTo>
                      <a:pt x="36" y="114"/>
                    </a:moveTo>
                    <a:cubicBezTo>
                      <a:pt x="35" y="114"/>
                      <a:pt x="35" y="114"/>
                      <a:pt x="35" y="114"/>
                    </a:cubicBezTo>
                    <a:cubicBezTo>
                      <a:pt x="35" y="115"/>
                      <a:pt x="36" y="115"/>
                      <a:pt x="36" y="115"/>
                    </a:cubicBezTo>
                    <a:cubicBezTo>
                      <a:pt x="36" y="115"/>
                      <a:pt x="36" y="114"/>
                      <a:pt x="37" y="114"/>
                    </a:cubicBezTo>
                    <a:cubicBezTo>
                      <a:pt x="36" y="114"/>
                      <a:pt x="36" y="114"/>
                      <a:pt x="36" y="114"/>
                    </a:cubicBezTo>
                    <a:moveTo>
                      <a:pt x="35" y="113"/>
                    </a:moveTo>
                    <a:cubicBezTo>
                      <a:pt x="35" y="114"/>
                      <a:pt x="35" y="114"/>
                      <a:pt x="35" y="114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5" y="114"/>
                      <a:pt x="35" y="114"/>
                      <a:pt x="35" y="113"/>
                    </a:cubicBezTo>
                    <a:cubicBezTo>
                      <a:pt x="35" y="113"/>
                      <a:pt x="35" y="113"/>
                      <a:pt x="35" y="113"/>
                    </a:cubicBezTo>
                    <a:moveTo>
                      <a:pt x="34" y="112"/>
                    </a:moveTo>
                    <a:cubicBezTo>
                      <a:pt x="34" y="113"/>
                      <a:pt x="34" y="113"/>
                      <a:pt x="33" y="113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114"/>
                      <a:pt x="35" y="113"/>
                      <a:pt x="35" y="113"/>
                    </a:cubicBezTo>
                    <a:cubicBezTo>
                      <a:pt x="35" y="113"/>
                      <a:pt x="34" y="113"/>
                      <a:pt x="34" y="112"/>
                    </a:cubicBezTo>
                    <a:moveTo>
                      <a:pt x="38" y="112"/>
                    </a:moveTo>
                    <a:cubicBezTo>
                      <a:pt x="38" y="113"/>
                      <a:pt x="38" y="113"/>
                      <a:pt x="37" y="114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39" y="114"/>
                      <a:pt x="39" y="113"/>
                      <a:pt x="39" y="113"/>
                    </a:cubicBezTo>
                    <a:cubicBezTo>
                      <a:pt x="39" y="113"/>
                      <a:pt x="39" y="112"/>
                      <a:pt x="38" y="112"/>
                    </a:cubicBezTo>
                    <a:moveTo>
                      <a:pt x="37" y="111"/>
                    </a:moveTo>
                    <a:cubicBezTo>
                      <a:pt x="37" y="112"/>
                      <a:pt x="36" y="112"/>
                      <a:pt x="36" y="113"/>
                    </a:cubicBezTo>
                    <a:cubicBezTo>
                      <a:pt x="36" y="113"/>
                      <a:pt x="37" y="113"/>
                      <a:pt x="37" y="113"/>
                    </a:cubicBezTo>
                    <a:cubicBezTo>
                      <a:pt x="37" y="113"/>
                      <a:pt x="38" y="112"/>
                      <a:pt x="38" y="112"/>
                    </a:cubicBezTo>
                    <a:cubicBezTo>
                      <a:pt x="38" y="112"/>
                      <a:pt x="37" y="112"/>
                      <a:pt x="37" y="111"/>
                    </a:cubicBezTo>
                    <a:moveTo>
                      <a:pt x="37" y="111"/>
                    </a:moveTo>
                    <a:cubicBezTo>
                      <a:pt x="36" y="112"/>
                      <a:pt x="36" y="112"/>
                      <a:pt x="36" y="113"/>
                    </a:cubicBezTo>
                    <a:cubicBezTo>
                      <a:pt x="36" y="113"/>
                      <a:pt x="36" y="113"/>
                      <a:pt x="36" y="113"/>
                    </a:cubicBezTo>
                    <a:cubicBezTo>
                      <a:pt x="36" y="112"/>
                      <a:pt x="37" y="112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moveTo>
                      <a:pt x="35" y="110"/>
                    </a:moveTo>
                    <a:cubicBezTo>
                      <a:pt x="35" y="111"/>
                      <a:pt x="35" y="111"/>
                      <a:pt x="34" y="112"/>
                    </a:cubicBezTo>
                    <a:cubicBezTo>
                      <a:pt x="35" y="112"/>
                      <a:pt x="35" y="112"/>
                      <a:pt x="35" y="112"/>
                    </a:cubicBezTo>
                    <a:cubicBezTo>
                      <a:pt x="36" y="112"/>
                      <a:pt x="36" y="111"/>
                      <a:pt x="36" y="111"/>
                    </a:cubicBezTo>
                    <a:cubicBezTo>
                      <a:pt x="36" y="111"/>
                      <a:pt x="35" y="110"/>
                      <a:pt x="35" y="110"/>
                    </a:cubicBezTo>
                    <a:moveTo>
                      <a:pt x="47" y="106"/>
                    </a:move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moveTo>
                      <a:pt x="43" y="105"/>
                    </a:moveTo>
                    <a:cubicBezTo>
                      <a:pt x="42" y="106"/>
                      <a:pt x="41" y="108"/>
                      <a:pt x="40" y="110"/>
                    </a:cubicBezTo>
                    <a:cubicBezTo>
                      <a:pt x="40" y="110"/>
                      <a:pt x="41" y="110"/>
                      <a:pt x="41" y="110"/>
                    </a:cubicBezTo>
                    <a:cubicBezTo>
                      <a:pt x="42" y="109"/>
                      <a:pt x="43" y="107"/>
                      <a:pt x="44" y="105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44" y="105"/>
                      <a:pt x="43" y="105"/>
                      <a:pt x="43" y="105"/>
                    </a:cubicBezTo>
                    <a:moveTo>
                      <a:pt x="39" y="104"/>
                    </a:moveTo>
                    <a:cubicBezTo>
                      <a:pt x="38" y="105"/>
                      <a:pt x="37" y="107"/>
                      <a:pt x="36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8" y="107"/>
                      <a:pt x="39" y="106"/>
                      <a:pt x="40" y="105"/>
                    </a:cubicBezTo>
                    <a:cubicBezTo>
                      <a:pt x="39" y="104"/>
                      <a:pt x="39" y="104"/>
                      <a:pt x="39" y="104"/>
                    </a:cubicBezTo>
                    <a:moveTo>
                      <a:pt x="44" y="104"/>
                    </a:moveTo>
                    <a:cubicBezTo>
                      <a:pt x="44" y="104"/>
                      <a:pt x="44" y="104"/>
                      <a:pt x="44" y="104"/>
                    </a:cubicBezTo>
                    <a:cubicBezTo>
                      <a:pt x="44" y="104"/>
                      <a:pt x="44" y="104"/>
                      <a:pt x="45" y="104"/>
                    </a:cubicBezTo>
                    <a:cubicBezTo>
                      <a:pt x="45" y="104"/>
                      <a:pt x="45" y="104"/>
                      <a:pt x="45" y="104"/>
                    </a:cubicBezTo>
                    <a:cubicBezTo>
                      <a:pt x="44" y="104"/>
                      <a:pt x="44" y="104"/>
                      <a:pt x="44" y="104"/>
                    </a:cubicBezTo>
                    <a:moveTo>
                      <a:pt x="41" y="104"/>
                    </a:moveTo>
                    <a:cubicBezTo>
                      <a:pt x="41" y="104"/>
                      <a:pt x="41" y="105"/>
                      <a:pt x="40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6"/>
                      <a:pt x="39" y="108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9" y="108"/>
                      <a:pt x="39" y="107"/>
                      <a:pt x="40" y="107"/>
                    </a:cubicBezTo>
                    <a:cubicBezTo>
                      <a:pt x="39" y="108"/>
                      <a:pt x="39" y="108"/>
                      <a:pt x="39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09"/>
                      <a:pt x="39" y="109"/>
                      <a:pt x="39" y="110"/>
                    </a:cubicBezTo>
                    <a:cubicBezTo>
                      <a:pt x="41" y="108"/>
                      <a:pt x="42" y="106"/>
                      <a:pt x="43" y="104"/>
                    </a:cubicBezTo>
                    <a:cubicBezTo>
                      <a:pt x="42" y="104"/>
                      <a:pt x="42" y="104"/>
                      <a:pt x="41" y="104"/>
                    </a:cubicBezTo>
                    <a:moveTo>
                      <a:pt x="42" y="103"/>
                    </a:moveTo>
                    <a:cubicBezTo>
                      <a:pt x="42" y="103"/>
                      <a:pt x="42" y="103"/>
                      <a:pt x="42" y="103"/>
                    </a:cubicBezTo>
                    <a:cubicBezTo>
                      <a:pt x="42" y="103"/>
                      <a:pt x="43" y="103"/>
                      <a:pt x="43" y="104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3" y="103"/>
                      <a:pt x="42" y="103"/>
                      <a:pt x="42" y="103"/>
                    </a:cubicBezTo>
                    <a:moveTo>
                      <a:pt x="40" y="103"/>
                    </a:moveTo>
                    <a:cubicBezTo>
                      <a:pt x="39" y="103"/>
                      <a:pt x="39" y="103"/>
                      <a:pt x="39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3"/>
                      <a:pt x="40" y="103"/>
                      <a:pt x="39" y="103"/>
                    </a:cubicBezTo>
                    <a:cubicBezTo>
                      <a:pt x="39" y="103"/>
                      <a:pt x="39" y="104"/>
                      <a:pt x="39" y="104"/>
                    </a:cubicBezTo>
                    <a:cubicBezTo>
                      <a:pt x="39" y="104"/>
                      <a:pt x="39" y="104"/>
                      <a:pt x="40" y="105"/>
                    </a:cubicBezTo>
                    <a:cubicBezTo>
                      <a:pt x="40" y="104"/>
                      <a:pt x="40" y="104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moveTo>
                      <a:pt x="40" y="102"/>
                    </a:moveTo>
                    <a:cubicBezTo>
                      <a:pt x="40" y="102"/>
                      <a:pt x="40" y="102"/>
                      <a:pt x="40" y="102"/>
                    </a:cubicBezTo>
                    <a:cubicBezTo>
                      <a:pt x="40" y="102"/>
                      <a:pt x="41" y="102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1" y="102"/>
                      <a:pt x="40" y="102"/>
                      <a:pt x="40" y="102"/>
                    </a:cubicBezTo>
                    <a:moveTo>
                      <a:pt x="50" y="99"/>
                    </a:moveTo>
                    <a:cubicBezTo>
                      <a:pt x="49" y="102"/>
                      <a:pt x="48" y="104"/>
                      <a:pt x="47" y="105"/>
                    </a:cubicBezTo>
                    <a:cubicBezTo>
                      <a:pt x="47" y="105"/>
                      <a:pt x="47" y="105"/>
                      <a:pt x="47" y="105"/>
                    </a:cubicBezTo>
                    <a:cubicBezTo>
                      <a:pt x="48" y="104"/>
                      <a:pt x="49" y="102"/>
                      <a:pt x="51" y="100"/>
                    </a:cubicBezTo>
                    <a:cubicBezTo>
                      <a:pt x="51" y="99"/>
                      <a:pt x="50" y="99"/>
                      <a:pt x="50" y="99"/>
                    </a:cubicBezTo>
                    <a:moveTo>
                      <a:pt x="53" y="94"/>
                    </a:moveTo>
                    <a:cubicBezTo>
                      <a:pt x="52" y="96"/>
                      <a:pt x="51" y="98"/>
                      <a:pt x="50" y="99"/>
                    </a:cubicBezTo>
                    <a:cubicBezTo>
                      <a:pt x="50" y="99"/>
                      <a:pt x="51" y="99"/>
                      <a:pt x="51" y="99"/>
                    </a:cubicBezTo>
                    <a:cubicBezTo>
                      <a:pt x="52" y="98"/>
                      <a:pt x="53" y="96"/>
                      <a:pt x="54" y="94"/>
                    </a:cubicBezTo>
                    <a:cubicBezTo>
                      <a:pt x="54" y="94"/>
                      <a:pt x="54" y="94"/>
                      <a:pt x="53" y="94"/>
                    </a:cubicBezTo>
                    <a:moveTo>
                      <a:pt x="54" y="93"/>
                    </a:moveTo>
                    <a:cubicBezTo>
                      <a:pt x="54" y="93"/>
                      <a:pt x="54" y="93"/>
                      <a:pt x="54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5" y="93"/>
                      <a:pt x="54" y="93"/>
                      <a:pt x="54" y="93"/>
                    </a:cubicBezTo>
                    <a:moveTo>
                      <a:pt x="51" y="92"/>
                    </a:moveTo>
                    <a:cubicBezTo>
                      <a:pt x="49" y="96"/>
                      <a:pt x="47" y="99"/>
                      <a:pt x="44" y="103"/>
                    </a:cubicBezTo>
                    <a:cubicBezTo>
                      <a:pt x="44" y="103"/>
                      <a:pt x="45" y="103"/>
                      <a:pt x="45" y="104"/>
                    </a:cubicBezTo>
                    <a:cubicBezTo>
                      <a:pt x="48" y="100"/>
                      <a:pt x="50" y="96"/>
                      <a:pt x="52" y="93"/>
                    </a:cubicBezTo>
                    <a:cubicBezTo>
                      <a:pt x="52" y="93"/>
                      <a:pt x="51" y="92"/>
                      <a:pt x="51" y="92"/>
                    </a:cubicBezTo>
                    <a:moveTo>
                      <a:pt x="52" y="91"/>
                    </a:moveTo>
                    <a:cubicBezTo>
                      <a:pt x="52" y="91"/>
                      <a:pt x="52" y="91"/>
                      <a:pt x="52" y="91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2" y="92"/>
                      <a:pt x="53" y="92"/>
                      <a:pt x="53" y="92"/>
                    </a:cubicBezTo>
                    <a:cubicBezTo>
                      <a:pt x="52" y="92"/>
                      <a:pt x="52" y="91"/>
                      <a:pt x="52" y="91"/>
                    </a:cubicBezTo>
                    <a:moveTo>
                      <a:pt x="49" y="91"/>
                    </a:moveTo>
                    <a:cubicBezTo>
                      <a:pt x="47" y="94"/>
                      <a:pt x="45" y="97"/>
                      <a:pt x="44" y="100"/>
                    </a:cubicBezTo>
                    <a:cubicBezTo>
                      <a:pt x="43" y="101"/>
                      <a:pt x="43" y="101"/>
                      <a:pt x="42" y="102"/>
                    </a:cubicBezTo>
                    <a:cubicBezTo>
                      <a:pt x="43" y="102"/>
                      <a:pt x="43" y="102"/>
                      <a:pt x="44" y="103"/>
                    </a:cubicBezTo>
                    <a:cubicBezTo>
                      <a:pt x="46" y="99"/>
                      <a:pt x="48" y="95"/>
                      <a:pt x="50" y="92"/>
                    </a:cubicBezTo>
                    <a:cubicBezTo>
                      <a:pt x="50" y="91"/>
                      <a:pt x="49" y="91"/>
                      <a:pt x="49" y="91"/>
                    </a:cubicBezTo>
                    <a:moveTo>
                      <a:pt x="50" y="90"/>
                    </a:moveTo>
                    <a:cubicBezTo>
                      <a:pt x="50" y="90"/>
                      <a:pt x="50" y="90"/>
                      <a:pt x="50" y="90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51" y="91"/>
                      <a:pt x="50" y="90"/>
                      <a:pt x="50" y="90"/>
                    </a:cubicBezTo>
                    <a:moveTo>
                      <a:pt x="49" y="90"/>
                    </a:moveTo>
                    <a:cubicBezTo>
                      <a:pt x="49" y="90"/>
                      <a:pt x="49" y="90"/>
                      <a:pt x="49" y="90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0" y="90"/>
                      <a:pt x="50" y="90"/>
                      <a:pt x="49" y="90"/>
                    </a:cubicBezTo>
                    <a:moveTo>
                      <a:pt x="47" y="89"/>
                    </a:moveTo>
                    <a:cubicBezTo>
                      <a:pt x="45" y="93"/>
                      <a:pt x="43" y="97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2" y="101"/>
                      <a:pt x="42" y="101"/>
                    </a:cubicBezTo>
                    <a:cubicBezTo>
                      <a:pt x="44" y="97"/>
                      <a:pt x="46" y="94"/>
                      <a:pt x="48" y="90"/>
                    </a:cubicBezTo>
                    <a:cubicBezTo>
                      <a:pt x="48" y="90"/>
                      <a:pt x="47" y="90"/>
                      <a:pt x="47" y="89"/>
                    </a:cubicBezTo>
                    <a:moveTo>
                      <a:pt x="47" y="89"/>
                    </a:moveTo>
                    <a:cubicBezTo>
                      <a:pt x="47" y="89"/>
                      <a:pt x="47" y="89"/>
                      <a:pt x="47" y="89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48" y="89"/>
                      <a:pt x="47" y="89"/>
                    </a:cubicBezTo>
                    <a:moveTo>
                      <a:pt x="61" y="80"/>
                    </a:moveTo>
                    <a:cubicBezTo>
                      <a:pt x="60" y="82"/>
                      <a:pt x="58" y="86"/>
                      <a:pt x="56" y="89"/>
                    </a:cubicBezTo>
                    <a:cubicBezTo>
                      <a:pt x="56" y="89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8" y="88"/>
                      <a:pt x="60" y="84"/>
                      <a:pt x="63" y="81"/>
                    </a:cubicBezTo>
                    <a:cubicBezTo>
                      <a:pt x="62" y="80"/>
                      <a:pt x="62" y="80"/>
                      <a:pt x="61" y="80"/>
                    </a:cubicBezTo>
                    <a:moveTo>
                      <a:pt x="60" y="79"/>
                    </a:moveTo>
                    <a:cubicBezTo>
                      <a:pt x="57" y="82"/>
                      <a:pt x="55" y="85"/>
                      <a:pt x="53" y="89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7" y="85"/>
                      <a:pt x="59" y="82"/>
                      <a:pt x="61" y="79"/>
                    </a:cubicBezTo>
                    <a:cubicBezTo>
                      <a:pt x="60" y="79"/>
                      <a:pt x="60" y="79"/>
                      <a:pt x="60" y="79"/>
                    </a:cubicBezTo>
                    <a:moveTo>
                      <a:pt x="58" y="78"/>
                    </a:moveTo>
                    <a:cubicBezTo>
                      <a:pt x="56" y="81"/>
                      <a:pt x="54" y="84"/>
                      <a:pt x="51" y="88"/>
                    </a:cubicBezTo>
                    <a:cubicBezTo>
                      <a:pt x="52" y="88"/>
                      <a:pt x="52" y="88"/>
                      <a:pt x="53" y="88"/>
                    </a:cubicBezTo>
                    <a:cubicBezTo>
                      <a:pt x="55" y="85"/>
                      <a:pt x="57" y="82"/>
                      <a:pt x="59" y="78"/>
                    </a:cubicBezTo>
                    <a:cubicBezTo>
                      <a:pt x="59" y="78"/>
                      <a:pt x="58" y="78"/>
                      <a:pt x="58" y="78"/>
                    </a:cubicBezTo>
                    <a:moveTo>
                      <a:pt x="57" y="77"/>
                    </a:moveTo>
                    <a:cubicBezTo>
                      <a:pt x="55" y="80"/>
                      <a:pt x="53" y="84"/>
                      <a:pt x="51" y="87"/>
                    </a:cubicBezTo>
                    <a:cubicBezTo>
                      <a:pt x="51" y="87"/>
                      <a:pt x="51" y="87"/>
                      <a:pt x="51" y="88"/>
                    </a:cubicBezTo>
                    <a:cubicBezTo>
                      <a:pt x="53" y="84"/>
                      <a:pt x="55" y="81"/>
                      <a:pt x="57" y="77"/>
                    </a:cubicBezTo>
                    <a:cubicBezTo>
                      <a:pt x="57" y="77"/>
                      <a:pt x="57" y="77"/>
                      <a:pt x="57" y="77"/>
                    </a:cubicBezTo>
                    <a:moveTo>
                      <a:pt x="55" y="76"/>
                    </a:moveTo>
                    <a:cubicBezTo>
                      <a:pt x="53" y="79"/>
                      <a:pt x="51" y="83"/>
                      <a:pt x="49" y="86"/>
                    </a:cubicBezTo>
                    <a:cubicBezTo>
                      <a:pt x="49" y="86"/>
                      <a:pt x="49" y="86"/>
                      <a:pt x="50" y="87"/>
                    </a:cubicBezTo>
                    <a:cubicBezTo>
                      <a:pt x="52" y="83"/>
                      <a:pt x="54" y="80"/>
                      <a:pt x="56" y="76"/>
                    </a:cubicBezTo>
                    <a:cubicBezTo>
                      <a:pt x="55" y="76"/>
                      <a:pt x="55" y="76"/>
                      <a:pt x="55" y="76"/>
                    </a:cubicBezTo>
                    <a:moveTo>
                      <a:pt x="68" y="65"/>
                    </a:moveTo>
                    <a:cubicBezTo>
                      <a:pt x="65" y="69"/>
                      <a:pt x="63" y="74"/>
                      <a:pt x="60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4" y="73"/>
                      <a:pt x="66" y="71"/>
                      <a:pt x="66" y="71"/>
                    </a:cubicBezTo>
                    <a:cubicBezTo>
                      <a:pt x="66" y="71"/>
                      <a:pt x="64" y="74"/>
                      <a:pt x="62" y="79"/>
                    </a:cubicBezTo>
                    <a:cubicBezTo>
                      <a:pt x="62" y="79"/>
                      <a:pt x="63" y="79"/>
                      <a:pt x="63" y="79"/>
                    </a:cubicBezTo>
                    <a:cubicBezTo>
                      <a:pt x="66" y="76"/>
                      <a:pt x="68" y="72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69" y="70"/>
                      <a:pt x="68" y="71"/>
                      <a:pt x="68" y="71"/>
                    </a:cubicBezTo>
                    <a:cubicBezTo>
                      <a:pt x="68" y="71"/>
                      <a:pt x="69" y="70"/>
                      <a:pt x="70" y="67"/>
                    </a:cubicBezTo>
                    <a:cubicBezTo>
                      <a:pt x="70" y="66"/>
                      <a:pt x="69" y="66"/>
                      <a:pt x="68" y="65"/>
                    </a:cubicBezTo>
                    <a:moveTo>
                      <a:pt x="66" y="64"/>
                    </a:moveTo>
                    <a:cubicBezTo>
                      <a:pt x="64" y="68"/>
                      <a:pt x="61" y="72"/>
                      <a:pt x="58" y="77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60" y="77"/>
                      <a:pt x="60" y="77"/>
                      <a:pt x="60" y="76"/>
                    </a:cubicBezTo>
                    <a:cubicBezTo>
                      <a:pt x="62" y="73"/>
                      <a:pt x="65" y="69"/>
                      <a:pt x="67" y="65"/>
                    </a:cubicBezTo>
                    <a:cubicBezTo>
                      <a:pt x="67" y="64"/>
                      <a:pt x="67" y="64"/>
                      <a:pt x="66" y="64"/>
                    </a:cubicBezTo>
                    <a:moveTo>
                      <a:pt x="65" y="63"/>
                    </a:moveTo>
                    <a:cubicBezTo>
                      <a:pt x="62" y="67"/>
                      <a:pt x="60" y="72"/>
                      <a:pt x="57" y="76"/>
                    </a:cubicBezTo>
                    <a:cubicBezTo>
                      <a:pt x="57" y="76"/>
                      <a:pt x="58" y="76"/>
                      <a:pt x="58" y="76"/>
                    </a:cubicBezTo>
                    <a:cubicBezTo>
                      <a:pt x="60" y="72"/>
                      <a:pt x="63" y="68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moveTo>
                      <a:pt x="63" y="62"/>
                    </a:moveTo>
                    <a:cubicBezTo>
                      <a:pt x="60" y="66"/>
                      <a:pt x="58" y="70"/>
                      <a:pt x="55" y="75"/>
                    </a:cubicBezTo>
                    <a:cubicBezTo>
                      <a:pt x="55" y="75"/>
                      <a:pt x="56" y="75"/>
                      <a:pt x="56" y="75"/>
                    </a:cubicBezTo>
                    <a:cubicBezTo>
                      <a:pt x="59" y="71"/>
                      <a:pt x="61" y="67"/>
                      <a:pt x="63" y="62"/>
                    </a:cubicBezTo>
                    <a:cubicBezTo>
                      <a:pt x="63" y="62"/>
                      <a:pt x="63" y="62"/>
                      <a:pt x="63" y="62"/>
                    </a:cubicBezTo>
                    <a:moveTo>
                      <a:pt x="68" y="58"/>
                    </a:move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moveTo>
                      <a:pt x="65" y="57"/>
                    </a:moveTo>
                    <a:cubicBezTo>
                      <a:pt x="65" y="57"/>
                      <a:pt x="65" y="57"/>
                      <a:pt x="65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5" y="57"/>
                    </a:cubicBezTo>
                    <a:moveTo>
                      <a:pt x="79" y="54"/>
                    </a:moveTo>
                    <a:cubicBezTo>
                      <a:pt x="77" y="57"/>
                      <a:pt x="76" y="59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6" y="59"/>
                      <a:pt x="77" y="57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moveTo>
                      <a:pt x="76" y="52"/>
                    </a:moveTo>
                    <a:cubicBezTo>
                      <a:pt x="74" y="55"/>
                      <a:pt x="73" y="57"/>
                      <a:pt x="71" y="60"/>
                    </a:cubicBezTo>
                    <a:cubicBezTo>
                      <a:pt x="72" y="60"/>
                      <a:pt x="73" y="60"/>
                      <a:pt x="74" y="61"/>
                    </a:cubicBezTo>
                    <a:cubicBezTo>
                      <a:pt x="75" y="59"/>
                      <a:pt x="76" y="56"/>
                      <a:pt x="78" y="54"/>
                    </a:cubicBezTo>
                    <a:cubicBezTo>
                      <a:pt x="77" y="53"/>
                      <a:pt x="77" y="53"/>
                      <a:pt x="76" y="52"/>
                    </a:cubicBezTo>
                    <a:moveTo>
                      <a:pt x="74" y="51"/>
                    </a:moveTo>
                    <a:cubicBezTo>
                      <a:pt x="73" y="54"/>
                      <a:pt x="71" y="56"/>
                      <a:pt x="70" y="59"/>
                    </a:cubicBezTo>
                    <a:cubicBezTo>
                      <a:pt x="70" y="59"/>
                      <a:pt x="70" y="59"/>
                      <a:pt x="71" y="59"/>
                    </a:cubicBezTo>
                    <a:cubicBezTo>
                      <a:pt x="72" y="57"/>
                      <a:pt x="74" y="54"/>
                      <a:pt x="75" y="52"/>
                    </a:cubicBezTo>
                    <a:cubicBezTo>
                      <a:pt x="75" y="52"/>
                      <a:pt x="74" y="52"/>
                      <a:pt x="74" y="51"/>
                    </a:cubicBezTo>
                    <a:moveTo>
                      <a:pt x="81" y="51"/>
                    </a:move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1" y="51"/>
                    </a:cubicBezTo>
                    <a:cubicBezTo>
                      <a:pt x="81" y="51"/>
                      <a:pt x="81" y="51"/>
                      <a:pt x="81" y="51"/>
                    </a:cubicBezTo>
                    <a:moveTo>
                      <a:pt x="72" y="50"/>
                    </a:moveTo>
                    <a:cubicBezTo>
                      <a:pt x="71" y="53"/>
                      <a:pt x="69" y="55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70" y="55"/>
                      <a:pt x="71" y="53"/>
                      <a:pt x="72" y="50"/>
                    </a:cubicBezTo>
                    <a:cubicBezTo>
                      <a:pt x="72" y="50"/>
                      <a:pt x="72" y="50"/>
                      <a:pt x="72" y="50"/>
                    </a:cubicBezTo>
                    <a:moveTo>
                      <a:pt x="78" y="49"/>
                    </a:moveTo>
                    <a:cubicBezTo>
                      <a:pt x="78" y="50"/>
                      <a:pt x="77" y="50"/>
                      <a:pt x="77" y="51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1"/>
                      <a:pt x="80" y="51"/>
                      <a:pt x="80" y="51"/>
                    </a:cubicBezTo>
                    <a:cubicBezTo>
                      <a:pt x="79" y="50"/>
                      <a:pt x="78" y="50"/>
                      <a:pt x="78" y="49"/>
                    </a:cubicBezTo>
                    <a:moveTo>
                      <a:pt x="70" y="49"/>
                    </a:moveTo>
                    <a:cubicBezTo>
                      <a:pt x="68" y="51"/>
                      <a:pt x="67" y="54"/>
                      <a:pt x="66" y="56"/>
                    </a:cubicBezTo>
                    <a:cubicBezTo>
                      <a:pt x="66" y="57"/>
                      <a:pt x="66" y="57"/>
                      <a:pt x="67" y="57"/>
                    </a:cubicBezTo>
                    <a:cubicBezTo>
                      <a:pt x="68" y="54"/>
                      <a:pt x="69" y="52"/>
                      <a:pt x="71" y="49"/>
                    </a:cubicBezTo>
                    <a:cubicBezTo>
                      <a:pt x="70" y="49"/>
                      <a:pt x="70" y="49"/>
                      <a:pt x="70" y="49"/>
                    </a:cubicBezTo>
                    <a:moveTo>
                      <a:pt x="76" y="48"/>
                    </a:moveTo>
                    <a:cubicBezTo>
                      <a:pt x="76" y="49"/>
                      <a:pt x="75" y="49"/>
                      <a:pt x="75" y="50"/>
                    </a:cubicBezTo>
                    <a:cubicBezTo>
                      <a:pt x="76" y="50"/>
                      <a:pt x="76" y="50"/>
                      <a:pt x="76" y="50"/>
                    </a:cubicBezTo>
                    <a:cubicBezTo>
                      <a:pt x="76" y="50"/>
                      <a:pt x="77" y="49"/>
                      <a:pt x="77" y="49"/>
                    </a:cubicBezTo>
                    <a:cubicBezTo>
                      <a:pt x="77" y="49"/>
                      <a:pt x="76" y="48"/>
                      <a:pt x="76" y="48"/>
                    </a:cubicBezTo>
                    <a:moveTo>
                      <a:pt x="74" y="47"/>
                    </a:moveTo>
                    <a:cubicBezTo>
                      <a:pt x="73" y="47"/>
                      <a:pt x="73" y="48"/>
                      <a:pt x="73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8"/>
                      <a:pt x="74" y="48"/>
                      <a:pt x="74" y="47"/>
                    </a:cubicBezTo>
                    <a:cubicBezTo>
                      <a:pt x="74" y="47"/>
                      <a:pt x="74" y="47"/>
                      <a:pt x="74" y="47"/>
                    </a:cubicBezTo>
                    <a:moveTo>
                      <a:pt x="84" y="46"/>
                    </a:moveTo>
                    <a:cubicBezTo>
                      <a:pt x="83" y="47"/>
                      <a:pt x="83" y="48"/>
                      <a:pt x="82" y="49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3" y="48"/>
                      <a:pt x="83" y="47"/>
                      <a:pt x="84" y="46"/>
                    </a:cubicBezTo>
                    <a:cubicBezTo>
                      <a:pt x="84" y="46"/>
                      <a:pt x="84" y="46"/>
                      <a:pt x="84" y="46"/>
                    </a:cubicBezTo>
                    <a:moveTo>
                      <a:pt x="72" y="46"/>
                    </a:moveTo>
                    <a:cubicBezTo>
                      <a:pt x="71" y="46"/>
                      <a:pt x="71" y="47"/>
                      <a:pt x="71" y="47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2" y="47"/>
                      <a:pt x="72" y="47"/>
                      <a:pt x="73" y="46"/>
                    </a:cubicBezTo>
                    <a:cubicBezTo>
                      <a:pt x="72" y="46"/>
                      <a:pt x="72" y="46"/>
                      <a:pt x="72" y="46"/>
                    </a:cubicBezTo>
                    <a:moveTo>
                      <a:pt x="81" y="44"/>
                    </a:moveTo>
                    <a:cubicBezTo>
                      <a:pt x="80" y="45"/>
                      <a:pt x="80" y="46"/>
                      <a:pt x="79" y="47"/>
                    </a:cubicBezTo>
                    <a:cubicBezTo>
                      <a:pt x="80" y="48"/>
                      <a:pt x="80" y="48"/>
                      <a:pt x="81" y="48"/>
                    </a:cubicBezTo>
                    <a:cubicBezTo>
                      <a:pt x="82" y="47"/>
                      <a:pt x="82" y="47"/>
                      <a:pt x="83" y="46"/>
                    </a:cubicBezTo>
                    <a:cubicBezTo>
                      <a:pt x="82" y="45"/>
                      <a:pt x="81" y="45"/>
                      <a:pt x="81" y="44"/>
                    </a:cubicBezTo>
                    <a:moveTo>
                      <a:pt x="85" y="44"/>
                    </a:move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44"/>
                      <a:pt x="85" y="44"/>
                      <a:pt x="85" y="44"/>
                    </a:cubicBezTo>
                    <a:moveTo>
                      <a:pt x="79" y="43"/>
                    </a:moveTo>
                    <a:cubicBezTo>
                      <a:pt x="78" y="44"/>
                      <a:pt x="78" y="45"/>
                      <a:pt x="77" y="46"/>
                    </a:cubicBezTo>
                    <a:cubicBezTo>
                      <a:pt x="78" y="46"/>
                      <a:pt x="78" y="46"/>
                      <a:pt x="78" y="47"/>
                    </a:cubicBezTo>
                    <a:cubicBezTo>
                      <a:pt x="79" y="46"/>
                      <a:pt x="79" y="45"/>
                      <a:pt x="80" y="44"/>
                    </a:cubicBezTo>
                    <a:cubicBezTo>
                      <a:pt x="80" y="44"/>
                      <a:pt x="79" y="44"/>
                      <a:pt x="79" y="43"/>
                    </a:cubicBezTo>
                    <a:moveTo>
                      <a:pt x="76" y="42"/>
                    </a:moveTo>
                    <a:cubicBezTo>
                      <a:pt x="76" y="43"/>
                      <a:pt x="75" y="44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6" y="44"/>
                      <a:pt x="77" y="43"/>
                      <a:pt x="77" y="42"/>
                    </a:cubicBezTo>
                    <a:cubicBezTo>
                      <a:pt x="77" y="42"/>
                      <a:pt x="77" y="42"/>
                      <a:pt x="76" y="42"/>
                    </a:cubicBezTo>
                    <a:moveTo>
                      <a:pt x="82" y="42"/>
                    </a:moveTo>
                    <a:cubicBezTo>
                      <a:pt x="82" y="42"/>
                      <a:pt x="82" y="42"/>
                      <a:pt x="82" y="43"/>
                    </a:cubicBezTo>
                    <a:cubicBezTo>
                      <a:pt x="83" y="43"/>
                      <a:pt x="83" y="43"/>
                      <a:pt x="84" y="44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84" y="43"/>
                      <a:pt x="83" y="42"/>
                      <a:pt x="82" y="42"/>
                    </a:cubicBezTo>
                    <a:moveTo>
                      <a:pt x="81" y="41"/>
                    </a:moveTo>
                    <a:cubicBezTo>
                      <a:pt x="80" y="41"/>
                      <a:pt x="80" y="41"/>
                      <a:pt x="80" y="42"/>
                    </a:cubicBezTo>
                    <a:cubicBezTo>
                      <a:pt x="80" y="42"/>
                      <a:pt x="81" y="42"/>
                      <a:pt x="81" y="42"/>
                    </a:cubicBezTo>
                    <a:cubicBezTo>
                      <a:pt x="81" y="42"/>
                      <a:pt x="81" y="42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moveTo>
                      <a:pt x="74" y="41"/>
                    </a:moveTo>
                    <a:cubicBezTo>
                      <a:pt x="74" y="42"/>
                      <a:pt x="73" y="43"/>
                      <a:pt x="73" y="43"/>
                    </a:cubicBezTo>
                    <a:cubicBezTo>
                      <a:pt x="73" y="44"/>
                      <a:pt x="73" y="44"/>
                      <a:pt x="74" y="44"/>
                    </a:cubicBezTo>
                    <a:cubicBezTo>
                      <a:pt x="74" y="43"/>
                      <a:pt x="75" y="42"/>
                      <a:pt x="75" y="41"/>
                    </a:cubicBezTo>
                    <a:cubicBezTo>
                      <a:pt x="75" y="41"/>
                      <a:pt x="75" y="41"/>
                      <a:pt x="74" y="41"/>
                    </a:cubicBezTo>
                    <a:moveTo>
                      <a:pt x="78" y="39"/>
                    </a:moveTo>
                    <a:cubicBezTo>
                      <a:pt x="78" y="39"/>
                      <a:pt x="78" y="40"/>
                      <a:pt x="78" y="40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78" y="40"/>
                      <a:pt x="78" y="40"/>
                      <a:pt x="79" y="40"/>
                    </a:cubicBezTo>
                    <a:cubicBezTo>
                      <a:pt x="78" y="39"/>
                      <a:pt x="78" y="39"/>
                      <a:pt x="78" y="39"/>
                    </a:cubicBezTo>
                    <a:moveTo>
                      <a:pt x="88" y="39"/>
                    </a:moveTo>
                    <a:cubicBezTo>
                      <a:pt x="88" y="39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39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moveTo>
                      <a:pt x="88" y="38"/>
                    </a:move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9"/>
                      <a:pt x="88" y="39"/>
                      <a:pt x="89" y="38"/>
                    </a:cubicBezTo>
                    <a:cubicBezTo>
                      <a:pt x="89" y="38"/>
                      <a:pt x="89" y="38"/>
                      <a:pt x="88" y="38"/>
                    </a:cubicBezTo>
                    <a:moveTo>
                      <a:pt x="76" y="38"/>
                    </a:moveTo>
                    <a:cubicBezTo>
                      <a:pt x="76" y="38"/>
                      <a:pt x="76" y="39"/>
                      <a:pt x="75" y="39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7" y="39"/>
                      <a:pt x="77" y="39"/>
                      <a:pt x="77" y="39"/>
                    </a:cubicBezTo>
                    <a:cubicBezTo>
                      <a:pt x="77" y="38"/>
                      <a:pt x="76" y="38"/>
                      <a:pt x="76" y="38"/>
                    </a:cubicBezTo>
                    <a:moveTo>
                      <a:pt x="85" y="37"/>
                    </a:moveTo>
                    <a:cubicBezTo>
                      <a:pt x="85" y="38"/>
                      <a:pt x="85" y="38"/>
                      <a:pt x="85" y="38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39"/>
                      <a:pt x="86" y="39"/>
                      <a:pt x="87" y="39"/>
                    </a:cubicBezTo>
                    <a:cubicBezTo>
                      <a:pt x="87" y="39"/>
                      <a:pt x="87" y="39"/>
                      <a:pt x="87" y="38"/>
                    </a:cubicBezTo>
                    <a:cubicBezTo>
                      <a:pt x="86" y="38"/>
                      <a:pt x="86" y="38"/>
                      <a:pt x="85" y="37"/>
                    </a:cubicBezTo>
                    <a:moveTo>
                      <a:pt x="86" y="37"/>
                    </a:moveTo>
                    <a:cubicBezTo>
                      <a:pt x="85" y="37"/>
                      <a:pt x="85" y="37"/>
                      <a:pt x="85" y="37"/>
                    </a:cubicBezTo>
                    <a:cubicBezTo>
                      <a:pt x="86" y="37"/>
                      <a:pt x="87" y="38"/>
                      <a:pt x="87" y="38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7" y="37"/>
                      <a:pt x="86" y="37"/>
                      <a:pt x="86" y="37"/>
                    </a:cubicBezTo>
                    <a:moveTo>
                      <a:pt x="83" y="36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4" y="37"/>
                      <a:pt x="84" y="36"/>
                      <a:pt x="83" y="36"/>
                    </a:cubicBezTo>
                    <a:moveTo>
                      <a:pt x="84" y="36"/>
                    </a:move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7"/>
                    </a:cubicBezTo>
                    <a:cubicBezTo>
                      <a:pt x="84" y="36"/>
                      <a:pt x="85" y="36"/>
                      <a:pt x="85" y="36"/>
                    </a:cubicBezTo>
                    <a:cubicBezTo>
                      <a:pt x="84" y="36"/>
                      <a:pt x="84" y="36"/>
                      <a:pt x="84" y="36"/>
                    </a:cubicBezTo>
                    <a:moveTo>
                      <a:pt x="90" y="35"/>
                    </a:moveTo>
                    <a:cubicBezTo>
                      <a:pt x="90" y="36"/>
                      <a:pt x="90" y="36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90" y="36"/>
                      <a:pt x="90" y="36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moveTo>
                      <a:pt x="81" y="35"/>
                    </a:moveTo>
                    <a:cubicBezTo>
                      <a:pt x="80" y="35"/>
                      <a:pt x="80" y="35"/>
                      <a:pt x="80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6"/>
                      <a:pt x="81" y="35"/>
                      <a:pt x="81" y="35"/>
                    </a:cubicBezTo>
                    <a:cubicBezTo>
                      <a:pt x="81" y="35"/>
                      <a:pt x="81" y="35"/>
                      <a:pt x="81" y="35"/>
                    </a:cubicBezTo>
                    <a:moveTo>
                      <a:pt x="81" y="34"/>
                    </a:move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5"/>
                      <a:pt x="81" y="35"/>
                      <a:pt x="82" y="34"/>
                    </a:cubicBezTo>
                    <a:cubicBezTo>
                      <a:pt x="81" y="34"/>
                      <a:pt x="81" y="34"/>
                      <a:pt x="81" y="34"/>
                    </a:cubicBezTo>
                    <a:moveTo>
                      <a:pt x="87" y="34"/>
                    </a:moveTo>
                    <a:cubicBezTo>
                      <a:pt x="87" y="34"/>
                      <a:pt x="87" y="35"/>
                      <a:pt x="87" y="35"/>
                    </a:cubicBezTo>
                    <a:cubicBezTo>
                      <a:pt x="87" y="36"/>
                      <a:pt x="88" y="36"/>
                      <a:pt x="88" y="36"/>
                    </a:cubicBezTo>
                    <a:cubicBezTo>
                      <a:pt x="89" y="36"/>
                      <a:pt x="89" y="35"/>
                      <a:pt x="89" y="35"/>
                    </a:cubicBezTo>
                    <a:cubicBezTo>
                      <a:pt x="89" y="34"/>
                      <a:pt x="88" y="34"/>
                      <a:pt x="87" y="34"/>
                    </a:cubicBezTo>
                    <a:moveTo>
                      <a:pt x="78" y="34"/>
                    </a:moveTo>
                    <a:cubicBezTo>
                      <a:pt x="78" y="34"/>
                      <a:pt x="78" y="34"/>
                      <a:pt x="78" y="34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4"/>
                      <a:pt x="79" y="34"/>
                    </a:cubicBezTo>
                    <a:cubicBezTo>
                      <a:pt x="79" y="34"/>
                      <a:pt x="79" y="34"/>
                      <a:pt x="78" y="34"/>
                    </a:cubicBezTo>
                    <a:moveTo>
                      <a:pt x="79" y="33"/>
                    </a:move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4"/>
                      <a:pt x="80" y="34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79" y="33"/>
                      <a:pt x="79" y="33"/>
                      <a:pt x="79" y="33"/>
                    </a:cubicBezTo>
                    <a:moveTo>
                      <a:pt x="92" y="33"/>
                    </a:moveTo>
                    <a:cubicBezTo>
                      <a:pt x="92" y="33"/>
                      <a:pt x="91" y="34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moveTo>
                      <a:pt x="86" y="33"/>
                    </a:moveTo>
                    <a:cubicBezTo>
                      <a:pt x="85" y="33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6" y="35"/>
                    </a:cubicBezTo>
                    <a:cubicBezTo>
                      <a:pt x="86" y="34"/>
                      <a:pt x="86" y="34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moveTo>
                      <a:pt x="89" y="31"/>
                    </a:moveTo>
                    <a:cubicBezTo>
                      <a:pt x="89" y="32"/>
                      <a:pt x="88" y="32"/>
                      <a:pt x="88" y="33"/>
                    </a:cubicBezTo>
                    <a:cubicBezTo>
                      <a:pt x="88" y="33"/>
                      <a:pt x="89" y="34"/>
                      <a:pt x="90" y="34"/>
                    </a:cubicBezTo>
                    <a:cubicBezTo>
                      <a:pt x="90" y="33"/>
                      <a:pt x="90" y="33"/>
                      <a:pt x="91" y="32"/>
                    </a:cubicBezTo>
                    <a:cubicBezTo>
                      <a:pt x="90" y="32"/>
                      <a:pt x="90" y="31"/>
                      <a:pt x="89" y="31"/>
                    </a:cubicBezTo>
                    <a:moveTo>
                      <a:pt x="83" y="31"/>
                    </a:moveTo>
                    <a:cubicBezTo>
                      <a:pt x="82" y="31"/>
                      <a:pt x="82" y="32"/>
                      <a:pt x="82" y="32"/>
                    </a:cubicBezTo>
                    <a:cubicBezTo>
                      <a:pt x="82" y="33"/>
                      <a:pt x="82" y="33"/>
                      <a:pt x="82" y="33"/>
                    </a:cubicBezTo>
                    <a:cubicBezTo>
                      <a:pt x="83" y="32"/>
                      <a:pt x="83" y="32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moveTo>
                      <a:pt x="87" y="30"/>
                    </a:moveTo>
                    <a:cubicBezTo>
                      <a:pt x="87" y="31"/>
                      <a:pt x="86" y="31"/>
                      <a:pt x="86" y="32"/>
                    </a:cubicBezTo>
                    <a:cubicBezTo>
                      <a:pt x="86" y="32"/>
                      <a:pt x="87" y="32"/>
                      <a:pt x="87" y="33"/>
                    </a:cubicBezTo>
                    <a:cubicBezTo>
                      <a:pt x="87" y="32"/>
                      <a:pt x="88" y="31"/>
                      <a:pt x="88" y="30"/>
                    </a:cubicBezTo>
                    <a:cubicBezTo>
                      <a:pt x="88" y="30"/>
                      <a:pt x="88" y="30"/>
                      <a:pt x="87" y="30"/>
                    </a:cubicBezTo>
                    <a:moveTo>
                      <a:pt x="81" y="30"/>
                    </a:moveTo>
                    <a:cubicBezTo>
                      <a:pt x="80" y="30"/>
                      <a:pt x="80" y="31"/>
                      <a:pt x="80" y="31"/>
                    </a:cubicBezTo>
                    <a:cubicBezTo>
                      <a:pt x="80" y="31"/>
                      <a:pt x="80" y="32"/>
                      <a:pt x="81" y="32"/>
                    </a:cubicBezTo>
                    <a:cubicBezTo>
                      <a:pt x="81" y="31"/>
                      <a:pt x="81" y="31"/>
                      <a:pt x="82" y="30"/>
                    </a:cubicBezTo>
                    <a:cubicBezTo>
                      <a:pt x="81" y="30"/>
                      <a:pt x="81" y="30"/>
                      <a:pt x="81" y="30"/>
                    </a:cubicBezTo>
                    <a:moveTo>
                      <a:pt x="84" y="28"/>
                    </a:moveTo>
                    <a:cubicBezTo>
                      <a:pt x="84" y="29"/>
                      <a:pt x="83" y="30"/>
                      <a:pt x="83" y="30"/>
                    </a:cubicBezTo>
                    <a:cubicBezTo>
                      <a:pt x="83" y="30"/>
                      <a:pt x="83" y="31"/>
                      <a:pt x="84" y="31"/>
                    </a:cubicBezTo>
                    <a:cubicBezTo>
                      <a:pt x="84" y="30"/>
                      <a:pt x="85" y="29"/>
                      <a:pt x="85" y="28"/>
                    </a:cubicBezTo>
                    <a:cubicBezTo>
                      <a:pt x="85" y="28"/>
                      <a:pt x="85" y="28"/>
                      <a:pt x="84" y="28"/>
                    </a:cubicBezTo>
                    <a:moveTo>
                      <a:pt x="82" y="27"/>
                    </a:moveTo>
                    <a:cubicBezTo>
                      <a:pt x="82" y="28"/>
                      <a:pt x="81" y="28"/>
                      <a:pt x="81" y="29"/>
                    </a:cubicBezTo>
                    <a:cubicBezTo>
                      <a:pt x="81" y="29"/>
                      <a:pt x="82" y="30"/>
                      <a:pt x="82" y="30"/>
                    </a:cubicBezTo>
                    <a:cubicBezTo>
                      <a:pt x="82" y="29"/>
                      <a:pt x="83" y="28"/>
                      <a:pt x="83" y="27"/>
                    </a:cubicBezTo>
                    <a:cubicBezTo>
                      <a:pt x="83" y="27"/>
                      <a:pt x="83" y="27"/>
                      <a:pt x="82" y="27"/>
                    </a:cubicBezTo>
                    <a:moveTo>
                      <a:pt x="99" y="21"/>
                    </a:moveTo>
                    <a:cubicBezTo>
                      <a:pt x="99" y="21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1"/>
                      <a:pt x="99" y="21"/>
                    </a:cubicBezTo>
                    <a:moveTo>
                      <a:pt x="94" y="18"/>
                    </a:moveTo>
                    <a:cubicBezTo>
                      <a:pt x="94" y="19"/>
                      <a:pt x="94" y="19"/>
                      <a:pt x="94" y="19"/>
                    </a:cubicBezTo>
                    <a:cubicBezTo>
                      <a:pt x="94" y="19"/>
                      <a:pt x="94" y="20"/>
                      <a:pt x="95" y="20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5" y="19"/>
                      <a:pt x="95" y="19"/>
                      <a:pt x="94" y="18"/>
                    </a:cubicBezTo>
                    <a:moveTo>
                      <a:pt x="97" y="17"/>
                    </a:moveTo>
                    <a:cubicBezTo>
                      <a:pt x="97" y="17"/>
                      <a:pt x="97" y="17"/>
                      <a:pt x="97" y="17"/>
                    </a:cubicBezTo>
                    <a:cubicBezTo>
                      <a:pt x="97" y="18"/>
                      <a:pt x="97" y="19"/>
                      <a:pt x="96" y="19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0"/>
                      <a:pt x="97" y="20"/>
                      <a:pt x="96" y="19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1"/>
                      <a:pt x="97" y="21"/>
                      <a:pt x="97" y="21"/>
                    </a:cubicBezTo>
                    <a:cubicBezTo>
                      <a:pt x="98" y="20"/>
                      <a:pt x="98" y="19"/>
                      <a:pt x="99" y="18"/>
                    </a:cubicBezTo>
                    <a:cubicBezTo>
                      <a:pt x="98" y="18"/>
                      <a:pt x="98" y="18"/>
                      <a:pt x="97" y="17"/>
                    </a:cubicBezTo>
                    <a:moveTo>
                      <a:pt x="91" y="16"/>
                    </a:moveTo>
                    <a:cubicBezTo>
                      <a:pt x="91" y="17"/>
                      <a:pt x="90" y="17"/>
                      <a:pt x="90" y="17"/>
                    </a:cubicBezTo>
                    <a:cubicBezTo>
                      <a:pt x="91" y="17"/>
                      <a:pt x="91" y="18"/>
                      <a:pt x="91" y="18"/>
                    </a:cubicBezTo>
                    <a:cubicBezTo>
                      <a:pt x="91" y="17"/>
                      <a:pt x="91" y="17"/>
                      <a:pt x="92" y="17"/>
                    </a:cubicBezTo>
                    <a:cubicBezTo>
                      <a:pt x="91" y="17"/>
                      <a:pt x="91" y="16"/>
                      <a:pt x="91" y="16"/>
                    </a:cubicBezTo>
                    <a:moveTo>
                      <a:pt x="96" y="16"/>
                    </a:moveTo>
                    <a:cubicBezTo>
                      <a:pt x="95" y="17"/>
                      <a:pt x="95" y="18"/>
                      <a:pt x="94" y="18"/>
                    </a:cubicBezTo>
                    <a:cubicBezTo>
                      <a:pt x="95" y="18"/>
                      <a:pt x="95" y="19"/>
                      <a:pt x="95" y="19"/>
                    </a:cubicBezTo>
                    <a:cubicBezTo>
                      <a:pt x="96" y="18"/>
                      <a:pt x="96" y="17"/>
                      <a:pt x="96" y="17"/>
                    </a:cubicBezTo>
                    <a:cubicBezTo>
                      <a:pt x="96" y="17"/>
                      <a:pt x="96" y="16"/>
                      <a:pt x="96" y="16"/>
                    </a:cubicBezTo>
                    <a:moveTo>
                      <a:pt x="89" y="15"/>
                    </a:moveTo>
                    <a:cubicBezTo>
                      <a:pt x="89" y="15"/>
                      <a:pt x="88" y="16"/>
                      <a:pt x="88" y="16"/>
                    </a:cubicBezTo>
                    <a:cubicBezTo>
                      <a:pt x="89" y="16"/>
                      <a:pt x="89" y="16"/>
                      <a:pt x="89" y="17"/>
                    </a:cubicBezTo>
                    <a:cubicBezTo>
                      <a:pt x="89" y="16"/>
                      <a:pt x="90" y="16"/>
                      <a:pt x="90" y="16"/>
                    </a:cubicBezTo>
                    <a:cubicBezTo>
                      <a:pt x="89" y="16"/>
                      <a:pt x="89" y="15"/>
                      <a:pt x="89" y="15"/>
                    </a:cubicBezTo>
                    <a:moveTo>
                      <a:pt x="92" y="14"/>
                    </a:moveTo>
                    <a:cubicBezTo>
                      <a:pt x="92" y="15"/>
                      <a:pt x="91" y="15"/>
                      <a:pt x="91" y="16"/>
                    </a:cubicBezTo>
                    <a:cubicBezTo>
                      <a:pt x="91" y="16"/>
                      <a:pt x="91" y="16"/>
                      <a:pt x="92" y="17"/>
                    </a:cubicBezTo>
                    <a:cubicBezTo>
                      <a:pt x="92" y="16"/>
                      <a:pt x="92" y="15"/>
                      <a:pt x="93" y="14"/>
                    </a:cubicBezTo>
                    <a:cubicBezTo>
                      <a:pt x="93" y="14"/>
                      <a:pt x="92" y="14"/>
                      <a:pt x="92" y="14"/>
                    </a:cubicBezTo>
                    <a:moveTo>
                      <a:pt x="90" y="13"/>
                    </a:moveTo>
                    <a:cubicBezTo>
                      <a:pt x="90" y="13"/>
                      <a:pt x="89" y="14"/>
                      <a:pt x="89" y="15"/>
                    </a:cubicBezTo>
                    <a:cubicBezTo>
                      <a:pt x="89" y="15"/>
                      <a:pt x="90" y="15"/>
                      <a:pt x="90" y="15"/>
                    </a:cubicBezTo>
                    <a:cubicBezTo>
                      <a:pt x="90" y="15"/>
                      <a:pt x="91" y="14"/>
                      <a:pt x="91" y="13"/>
                    </a:cubicBezTo>
                    <a:cubicBezTo>
                      <a:pt x="91" y="13"/>
                      <a:pt x="90" y="13"/>
                      <a:pt x="90" y="13"/>
                    </a:cubicBezTo>
                    <a:moveTo>
                      <a:pt x="104" y="7"/>
                    </a:moveTo>
                    <a:cubicBezTo>
                      <a:pt x="103" y="7"/>
                      <a:pt x="103" y="8"/>
                      <a:pt x="103" y="9"/>
                    </a:cubicBezTo>
                    <a:cubicBezTo>
                      <a:pt x="103" y="9"/>
                      <a:pt x="104" y="9"/>
                      <a:pt x="104" y="9"/>
                    </a:cubicBezTo>
                    <a:cubicBezTo>
                      <a:pt x="105" y="9"/>
                      <a:pt x="105" y="8"/>
                      <a:pt x="105" y="8"/>
                    </a:cubicBezTo>
                    <a:cubicBezTo>
                      <a:pt x="105" y="7"/>
                      <a:pt x="104" y="7"/>
                      <a:pt x="104" y="7"/>
                    </a:cubicBezTo>
                    <a:moveTo>
                      <a:pt x="102" y="6"/>
                    </a:moveTo>
                    <a:cubicBezTo>
                      <a:pt x="102" y="6"/>
                      <a:pt x="101" y="7"/>
                      <a:pt x="101" y="8"/>
                    </a:cubicBezTo>
                    <a:cubicBezTo>
                      <a:pt x="101" y="8"/>
                      <a:pt x="101" y="8"/>
                      <a:pt x="102" y="8"/>
                    </a:cubicBezTo>
                    <a:cubicBezTo>
                      <a:pt x="102" y="7"/>
                      <a:pt x="102" y="7"/>
                      <a:pt x="103" y="6"/>
                    </a:cubicBezTo>
                    <a:cubicBezTo>
                      <a:pt x="103" y="6"/>
                      <a:pt x="102" y="6"/>
                      <a:pt x="102" y="6"/>
                    </a:cubicBezTo>
                    <a:moveTo>
                      <a:pt x="105" y="5"/>
                    </a:moveTo>
                    <a:cubicBezTo>
                      <a:pt x="105" y="5"/>
                      <a:pt x="105" y="5"/>
                      <a:pt x="105" y="5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7" y="6"/>
                    </a:cubicBezTo>
                    <a:cubicBezTo>
                      <a:pt x="106" y="5"/>
                      <a:pt x="106" y="5"/>
                      <a:pt x="105" y="5"/>
                    </a:cubicBezTo>
                    <a:moveTo>
                      <a:pt x="103" y="4"/>
                    </a:moveTo>
                    <a:cubicBezTo>
                      <a:pt x="103" y="4"/>
                      <a:pt x="103" y="4"/>
                      <a:pt x="103" y="4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4"/>
                      <a:pt x="104" y="4"/>
                      <a:pt x="103" y="4"/>
                    </a:cubicBezTo>
                    <a:moveTo>
                      <a:pt x="98" y="3"/>
                    </a:moveTo>
                    <a:cubicBezTo>
                      <a:pt x="98" y="4"/>
                      <a:pt x="97" y="5"/>
                      <a:pt x="97" y="5"/>
                    </a:cubicBezTo>
                    <a:cubicBezTo>
                      <a:pt x="97" y="5"/>
                      <a:pt x="98" y="6"/>
                      <a:pt x="98" y="6"/>
                    </a:cubicBezTo>
                    <a:cubicBezTo>
                      <a:pt x="98" y="5"/>
                      <a:pt x="98" y="5"/>
                      <a:pt x="99" y="4"/>
                    </a:cubicBezTo>
                    <a:cubicBezTo>
                      <a:pt x="99" y="4"/>
                      <a:pt x="98" y="4"/>
                      <a:pt x="98" y="3"/>
                    </a:cubicBezTo>
                    <a:moveTo>
                      <a:pt x="96" y="2"/>
                    </a:moveTo>
                    <a:cubicBezTo>
                      <a:pt x="96" y="3"/>
                      <a:pt x="95" y="4"/>
                      <a:pt x="95" y="4"/>
                    </a:cubicBezTo>
                    <a:cubicBezTo>
                      <a:pt x="95" y="4"/>
                      <a:pt x="96" y="5"/>
                      <a:pt x="96" y="5"/>
                    </a:cubicBezTo>
                    <a:cubicBezTo>
                      <a:pt x="96" y="4"/>
                      <a:pt x="97" y="4"/>
                      <a:pt x="97" y="3"/>
                    </a:cubicBezTo>
                    <a:cubicBezTo>
                      <a:pt x="97" y="3"/>
                      <a:pt x="96" y="3"/>
                      <a:pt x="96" y="2"/>
                    </a:cubicBezTo>
                    <a:moveTo>
                      <a:pt x="96" y="2"/>
                    </a:moveTo>
                    <a:cubicBezTo>
                      <a:pt x="95" y="3"/>
                      <a:pt x="95" y="3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6" y="2"/>
                      <a:pt x="96" y="2"/>
                    </a:cubicBezTo>
                    <a:moveTo>
                      <a:pt x="99" y="1"/>
                    </a:moveTo>
                    <a:cubicBezTo>
                      <a:pt x="99" y="1"/>
                      <a:pt x="99" y="1"/>
                      <a:pt x="99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1"/>
                      <a:pt x="100" y="1"/>
                      <a:pt x="99" y="1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0"/>
                      <a:pt x="98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8" name="Freeform 10522"/>
              <p:cNvSpPr>
                <a:spLocks noEditPoints="1"/>
              </p:cNvSpPr>
              <p:nvPr/>
            </p:nvSpPr>
            <p:spPr bwMode="auto">
              <a:xfrm>
                <a:off x="-444" y="3224"/>
                <a:ext cx="7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5 h 6"/>
                  <a:gd name="T4" fmla="*/ 0 w 3"/>
                  <a:gd name="T5" fmla="*/ 6 h 6"/>
                  <a:gd name="T6" fmla="*/ 1 w 3"/>
                  <a:gd name="T7" fmla="*/ 5 h 6"/>
                  <a:gd name="T8" fmla="*/ 0 w 3"/>
                  <a:gd name="T9" fmla="*/ 5 h 6"/>
                  <a:gd name="T10" fmla="*/ 3 w 3"/>
                  <a:gd name="T11" fmla="*/ 0 h 6"/>
                  <a:gd name="T12" fmla="*/ 0 w 3"/>
                  <a:gd name="T13" fmla="*/ 5 h 6"/>
                  <a:gd name="T14" fmla="*/ 1 w 3"/>
                  <a:gd name="T15" fmla="*/ 5 h 6"/>
                  <a:gd name="T16" fmla="*/ 3 w 3"/>
                  <a:gd name="T17" fmla="*/ 0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2" y="3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9" name="Freeform 10523"/>
              <p:cNvSpPr>
                <a:spLocks/>
              </p:cNvSpPr>
              <p:nvPr/>
            </p:nvSpPr>
            <p:spPr bwMode="auto">
              <a:xfrm>
                <a:off x="-444" y="323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0" name="Freeform 10524"/>
              <p:cNvSpPr>
                <a:spLocks noEditPoints="1"/>
              </p:cNvSpPr>
              <p:nvPr/>
            </p:nvSpPr>
            <p:spPr bwMode="auto">
              <a:xfrm>
                <a:off x="-652" y="3098"/>
                <a:ext cx="255" cy="140"/>
              </a:xfrm>
              <a:custGeom>
                <a:avLst/>
                <a:gdLst>
                  <a:gd name="T0" fmla="*/ 86 w 108"/>
                  <a:gd name="T1" fmla="*/ 57 h 59"/>
                  <a:gd name="T2" fmla="*/ 91 w 108"/>
                  <a:gd name="T3" fmla="*/ 53 h 59"/>
                  <a:gd name="T4" fmla="*/ 89 w 108"/>
                  <a:gd name="T5" fmla="*/ 52 h 59"/>
                  <a:gd name="T6" fmla="*/ 70 w 108"/>
                  <a:gd name="T7" fmla="*/ 47 h 59"/>
                  <a:gd name="T8" fmla="*/ 81 w 108"/>
                  <a:gd name="T9" fmla="*/ 46 h 59"/>
                  <a:gd name="T10" fmla="*/ 97 w 108"/>
                  <a:gd name="T11" fmla="*/ 44 h 59"/>
                  <a:gd name="T12" fmla="*/ 77 w 108"/>
                  <a:gd name="T13" fmla="*/ 45 h 59"/>
                  <a:gd name="T14" fmla="*/ 86 w 108"/>
                  <a:gd name="T15" fmla="*/ 38 h 59"/>
                  <a:gd name="T16" fmla="*/ 86 w 108"/>
                  <a:gd name="T17" fmla="*/ 37 h 59"/>
                  <a:gd name="T18" fmla="*/ 61 w 108"/>
                  <a:gd name="T19" fmla="*/ 34 h 59"/>
                  <a:gd name="T20" fmla="*/ 83 w 108"/>
                  <a:gd name="T21" fmla="*/ 36 h 59"/>
                  <a:gd name="T22" fmla="*/ 43 w 108"/>
                  <a:gd name="T23" fmla="*/ 30 h 59"/>
                  <a:gd name="T24" fmla="*/ 72 w 108"/>
                  <a:gd name="T25" fmla="*/ 29 h 59"/>
                  <a:gd name="T26" fmla="*/ 91 w 108"/>
                  <a:gd name="T27" fmla="*/ 31 h 59"/>
                  <a:gd name="T28" fmla="*/ 91 w 108"/>
                  <a:gd name="T29" fmla="*/ 29 h 59"/>
                  <a:gd name="T30" fmla="*/ 91 w 108"/>
                  <a:gd name="T31" fmla="*/ 29 h 59"/>
                  <a:gd name="T32" fmla="*/ 95 w 108"/>
                  <a:gd name="T33" fmla="*/ 29 h 59"/>
                  <a:gd name="T34" fmla="*/ 49 w 108"/>
                  <a:gd name="T35" fmla="*/ 29 h 59"/>
                  <a:gd name="T36" fmla="*/ 69 w 108"/>
                  <a:gd name="T37" fmla="*/ 27 h 59"/>
                  <a:gd name="T38" fmla="*/ 65 w 108"/>
                  <a:gd name="T39" fmla="*/ 25 h 59"/>
                  <a:gd name="T40" fmla="*/ 89 w 108"/>
                  <a:gd name="T41" fmla="*/ 27 h 59"/>
                  <a:gd name="T42" fmla="*/ 31 w 108"/>
                  <a:gd name="T43" fmla="*/ 22 h 59"/>
                  <a:gd name="T44" fmla="*/ 77 w 108"/>
                  <a:gd name="T45" fmla="*/ 21 h 59"/>
                  <a:gd name="T46" fmla="*/ 57 w 108"/>
                  <a:gd name="T47" fmla="*/ 20 h 59"/>
                  <a:gd name="T48" fmla="*/ 57 w 108"/>
                  <a:gd name="T49" fmla="*/ 20 h 59"/>
                  <a:gd name="T50" fmla="*/ 36 w 108"/>
                  <a:gd name="T51" fmla="*/ 21 h 59"/>
                  <a:gd name="T52" fmla="*/ 22 w 108"/>
                  <a:gd name="T53" fmla="*/ 17 h 59"/>
                  <a:gd name="T54" fmla="*/ 50 w 108"/>
                  <a:gd name="T55" fmla="*/ 16 h 59"/>
                  <a:gd name="T56" fmla="*/ 70 w 108"/>
                  <a:gd name="T57" fmla="*/ 16 h 59"/>
                  <a:gd name="T58" fmla="*/ 74 w 108"/>
                  <a:gd name="T59" fmla="*/ 17 h 59"/>
                  <a:gd name="T60" fmla="*/ 24 w 108"/>
                  <a:gd name="T61" fmla="*/ 14 h 59"/>
                  <a:gd name="T62" fmla="*/ 100 w 108"/>
                  <a:gd name="T63" fmla="*/ 13 h 59"/>
                  <a:gd name="T64" fmla="*/ 16 w 108"/>
                  <a:gd name="T65" fmla="*/ 13 h 59"/>
                  <a:gd name="T66" fmla="*/ 17 w 108"/>
                  <a:gd name="T67" fmla="*/ 11 h 59"/>
                  <a:gd name="T68" fmla="*/ 95 w 108"/>
                  <a:gd name="T69" fmla="*/ 10 h 59"/>
                  <a:gd name="T70" fmla="*/ 61 w 108"/>
                  <a:gd name="T71" fmla="*/ 13 h 59"/>
                  <a:gd name="T72" fmla="*/ 40 w 108"/>
                  <a:gd name="T73" fmla="*/ 11 h 59"/>
                  <a:gd name="T74" fmla="*/ 8 w 108"/>
                  <a:gd name="T75" fmla="*/ 8 h 59"/>
                  <a:gd name="T76" fmla="*/ 85 w 108"/>
                  <a:gd name="T77" fmla="*/ 8 h 59"/>
                  <a:gd name="T78" fmla="*/ 34 w 108"/>
                  <a:gd name="T79" fmla="*/ 7 h 59"/>
                  <a:gd name="T80" fmla="*/ 14 w 108"/>
                  <a:gd name="T81" fmla="*/ 9 h 59"/>
                  <a:gd name="T82" fmla="*/ 10 w 108"/>
                  <a:gd name="T83" fmla="*/ 6 h 59"/>
                  <a:gd name="T84" fmla="*/ 49 w 108"/>
                  <a:gd name="T85" fmla="*/ 6 h 59"/>
                  <a:gd name="T86" fmla="*/ 58 w 108"/>
                  <a:gd name="T87" fmla="*/ 10 h 59"/>
                  <a:gd name="T88" fmla="*/ 50 w 108"/>
                  <a:gd name="T89" fmla="*/ 6 h 59"/>
                  <a:gd name="T90" fmla="*/ 4 w 108"/>
                  <a:gd name="T91" fmla="*/ 5 h 59"/>
                  <a:gd name="T92" fmla="*/ 99 w 108"/>
                  <a:gd name="T93" fmla="*/ 4 h 59"/>
                  <a:gd name="T94" fmla="*/ 108 w 108"/>
                  <a:gd name="T95" fmla="*/ 6 h 59"/>
                  <a:gd name="T96" fmla="*/ 51 w 108"/>
                  <a:gd name="T97" fmla="*/ 5 h 59"/>
                  <a:gd name="T98" fmla="*/ 58 w 108"/>
                  <a:gd name="T99" fmla="*/ 10 h 59"/>
                  <a:gd name="T100" fmla="*/ 53 w 108"/>
                  <a:gd name="T101" fmla="*/ 5 h 59"/>
                  <a:gd name="T102" fmla="*/ 54 w 108"/>
                  <a:gd name="T103" fmla="*/ 3 h 59"/>
                  <a:gd name="T104" fmla="*/ 1 w 108"/>
                  <a:gd name="T105" fmla="*/ 3 h 59"/>
                  <a:gd name="T106" fmla="*/ 3 w 108"/>
                  <a:gd name="T107" fmla="*/ 4 h 59"/>
                  <a:gd name="T108" fmla="*/ 26 w 108"/>
                  <a:gd name="T109" fmla="*/ 3 h 59"/>
                  <a:gd name="T110" fmla="*/ 55 w 108"/>
                  <a:gd name="T111" fmla="*/ 4 h 59"/>
                  <a:gd name="T112" fmla="*/ 101 w 108"/>
                  <a:gd name="T113" fmla="*/ 1 h 59"/>
                  <a:gd name="T114" fmla="*/ 79 w 108"/>
                  <a:gd name="T1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8" h="59">
                    <a:moveTo>
                      <a:pt x="88" y="58"/>
                    </a:moveTo>
                    <a:cubicBezTo>
                      <a:pt x="88" y="58"/>
                      <a:pt x="88" y="58"/>
                      <a:pt x="88" y="58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8"/>
                      <a:pt x="88" y="58"/>
                      <a:pt x="88" y="58"/>
                    </a:cubicBezTo>
                    <a:moveTo>
                      <a:pt x="86" y="57"/>
                    </a:move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6" y="57"/>
                    </a:cubicBezTo>
                    <a:moveTo>
                      <a:pt x="80" y="53"/>
                    </a:moveTo>
                    <a:cubicBezTo>
                      <a:pt x="80" y="53"/>
                      <a:pt x="80" y="53"/>
                      <a:pt x="80" y="53"/>
                    </a:cubicBezTo>
                    <a:cubicBezTo>
                      <a:pt x="80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0" y="53"/>
                      <a:pt x="80" y="53"/>
                    </a:cubicBezTo>
                    <a:moveTo>
                      <a:pt x="92" y="52"/>
                    </a:moveTo>
                    <a:cubicBezTo>
                      <a:pt x="91" y="53"/>
                      <a:pt x="91" y="53"/>
                      <a:pt x="91" y="53"/>
                    </a:cubicBezTo>
                    <a:cubicBezTo>
                      <a:pt x="91" y="53"/>
                      <a:pt x="91" y="53"/>
                      <a:pt x="91" y="53"/>
                    </a:cubicBezTo>
                    <a:cubicBezTo>
                      <a:pt x="92" y="53"/>
                      <a:pt x="92" y="53"/>
                      <a:pt x="92" y="53"/>
                    </a:cubicBezTo>
                    <a:cubicBezTo>
                      <a:pt x="92" y="52"/>
                      <a:pt x="92" y="52"/>
                      <a:pt x="92" y="52"/>
                    </a:cubicBezTo>
                    <a:moveTo>
                      <a:pt x="78" y="52"/>
                    </a:moveTo>
                    <a:cubicBezTo>
                      <a:pt x="78" y="52"/>
                      <a:pt x="78" y="52"/>
                      <a:pt x="78" y="52"/>
                    </a:cubicBezTo>
                    <a:cubicBezTo>
                      <a:pt x="78" y="53"/>
                      <a:pt x="79" y="53"/>
                      <a:pt x="79" y="53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79" y="53"/>
                      <a:pt x="78" y="52"/>
                      <a:pt x="78" y="52"/>
                    </a:cubicBezTo>
                    <a:moveTo>
                      <a:pt x="89" y="51"/>
                    </a:moveTo>
                    <a:cubicBezTo>
                      <a:pt x="89" y="51"/>
                      <a:pt x="89" y="52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moveTo>
                      <a:pt x="83" y="47"/>
                    </a:moveTo>
                    <a:cubicBezTo>
                      <a:pt x="83" y="48"/>
                      <a:pt x="83" y="48"/>
                      <a:pt x="83" y="48"/>
                    </a:cubicBezTo>
                    <a:cubicBezTo>
                      <a:pt x="83" y="48"/>
                      <a:pt x="83" y="49"/>
                      <a:pt x="84" y="49"/>
                    </a:cubicBezTo>
                    <a:cubicBezTo>
                      <a:pt x="84" y="49"/>
                      <a:pt x="84" y="48"/>
                      <a:pt x="84" y="48"/>
                    </a:cubicBezTo>
                    <a:cubicBezTo>
                      <a:pt x="84" y="48"/>
                      <a:pt x="83" y="48"/>
                      <a:pt x="83" y="47"/>
                    </a:cubicBezTo>
                    <a:moveTo>
                      <a:pt x="70" y="47"/>
                    </a:moveTo>
                    <a:cubicBezTo>
                      <a:pt x="70" y="47"/>
                      <a:pt x="70" y="47"/>
                      <a:pt x="70" y="47"/>
                    </a:cubicBezTo>
                    <a:cubicBezTo>
                      <a:pt x="72" y="48"/>
                      <a:pt x="73" y="49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3" y="49"/>
                      <a:pt x="72" y="48"/>
                      <a:pt x="70" y="47"/>
                    </a:cubicBezTo>
                    <a:moveTo>
                      <a:pt x="81" y="46"/>
                    </a:moveTo>
                    <a:cubicBezTo>
                      <a:pt x="81" y="46"/>
                      <a:pt x="81" y="47"/>
                      <a:pt x="81" y="47"/>
                    </a:cubicBezTo>
                    <a:cubicBezTo>
                      <a:pt x="81" y="47"/>
                      <a:pt x="82" y="48"/>
                      <a:pt x="82" y="48"/>
                    </a:cubicBezTo>
                    <a:cubicBezTo>
                      <a:pt x="82" y="48"/>
                      <a:pt x="83" y="47"/>
                      <a:pt x="83" y="47"/>
                    </a:cubicBezTo>
                    <a:cubicBezTo>
                      <a:pt x="82" y="47"/>
                      <a:pt x="82" y="47"/>
                      <a:pt x="81" y="46"/>
                    </a:cubicBezTo>
                    <a:moveTo>
                      <a:pt x="97" y="45"/>
                    </a:moveTo>
                    <a:cubicBezTo>
                      <a:pt x="97" y="45"/>
                      <a:pt x="97" y="45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7" y="45"/>
                      <a:pt x="97" y="45"/>
                      <a:pt x="97" y="45"/>
                    </a:cubicBezTo>
                    <a:cubicBezTo>
                      <a:pt x="97" y="45"/>
                      <a:pt x="97" y="45"/>
                      <a:pt x="97" y="45"/>
                    </a:cubicBezTo>
                    <a:moveTo>
                      <a:pt x="97" y="44"/>
                    </a:move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moveTo>
                      <a:pt x="64" y="43"/>
                    </a:moveTo>
                    <a:cubicBezTo>
                      <a:pt x="64" y="43"/>
                      <a:pt x="64" y="43"/>
                      <a:pt x="63" y="43"/>
                    </a:cubicBezTo>
                    <a:cubicBezTo>
                      <a:pt x="64" y="44"/>
                      <a:pt x="65" y="44"/>
                      <a:pt x="66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4"/>
                      <a:pt x="64" y="44"/>
                      <a:pt x="64" y="43"/>
                    </a:cubicBezTo>
                    <a:moveTo>
                      <a:pt x="73" y="42"/>
                    </a:moveTo>
                    <a:cubicBezTo>
                      <a:pt x="73" y="42"/>
                      <a:pt x="73" y="42"/>
                      <a:pt x="73" y="42"/>
                    </a:cubicBezTo>
                    <a:cubicBezTo>
                      <a:pt x="75" y="43"/>
                      <a:pt x="76" y="44"/>
                      <a:pt x="77" y="45"/>
                    </a:cubicBezTo>
                    <a:cubicBezTo>
                      <a:pt x="78" y="45"/>
                      <a:pt x="78" y="45"/>
                      <a:pt x="78" y="44"/>
                    </a:cubicBezTo>
                    <a:cubicBezTo>
                      <a:pt x="76" y="43"/>
                      <a:pt x="75" y="43"/>
                      <a:pt x="73" y="42"/>
                    </a:cubicBezTo>
                    <a:moveTo>
                      <a:pt x="58" y="40"/>
                    </a:moveTo>
                    <a:cubicBezTo>
                      <a:pt x="58" y="40"/>
                      <a:pt x="58" y="40"/>
                      <a:pt x="58" y="40"/>
                    </a:cubicBezTo>
                    <a:cubicBezTo>
                      <a:pt x="59" y="40"/>
                      <a:pt x="60" y="41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0" y="41"/>
                      <a:pt x="59" y="40"/>
                      <a:pt x="58" y="40"/>
                    </a:cubicBezTo>
                    <a:moveTo>
                      <a:pt x="86" y="38"/>
                    </a:move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8"/>
                      <a:pt x="86" y="38"/>
                      <a:pt x="86" y="38"/>
                    </a:cubicBezTo>
                    <a:moveTo>
                      <a:pt x="67" y="38"/>
                    </a:moveTo>
                    <a:cubicBezTo>
                      <a:pt x="67" y="38"/>
                      <a:pt x="67" y="38"/>
                      <a:pt x="66" y="39"/>
                    </a:cubicBezTo>
                    <a:cubicBezTo>
                      <a:pt x="67" y="39"/>
                      <a:pt x="68" y="39"/>
                      <a:pt x="69" y="40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8" y="39"/>
                      <a:pt x="68" y="38"/>
                      <a:pt x="67" y="38"/>
                    </a:cubicBezTo>
                    <a:moveTo>
                      <a:pt x="86" y="37"/>
                    </a:moveTo>
                    <a:cubicBezTo>
                      <a:pt x="86" y="38"/>
                      <a:pt x="86" y="38"/>
                      <a:pt x="86" y="38"/>
                    </a:cubicBezTo>
                    <a:cubicBezTo>
                      <a:pt x="87" y="38"/>
                      <a:pt x="87" y="38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38"/>
                      <a:pt x="87" y="38"/>
                      <a:pt x="86" y="37"/>
                    </a:cubicBezTo>
                    <a:moveTo>
                      <a:pt x="61" y="34"/>
                    </a:moveTo>
                    <a:cubicBezTo>
                      <a:pt x="61" y="35"/>
                      <a:pt x="60" y="35"/>
                      <a:pt x="60" y="35"/>
                    </a:cubicBezTo>
                    <a:cubicBezTo>
                      <a:pt x="61" y="36"/>
                      <a:pt x="63" y="36"/>
                      <a:pt x="64" y="37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3" y="36"/>
                      <a:pt x="62" y="35"/>
                      <a:pt x="61" y="34"/>
                    </a:cubicBezTo>
                    <a:moveTo>
                      <a:pt x="48" y="33"/>
                    </a:moveTo>
                    <a:cubicBezTo>
                      <a:pt x="48" y="34"/>
                      <a:pt x="48" y="34"/>
                      <a:pt x="48" y="34"/>
                    </a:cubicBezTo>
                    <a:cubicBezTo>
                      <a:pt x="49" y="34"/>
                      <a:pt x="51" y="35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1" y="35"/>
                      <a:pt x="49" y="34"/>
                      <a:pt x="48" y="33"/>
                    </a:cubicBezTo>
                    <a:moveTo>
                      <a:pt x="78" y="33"/>
                    </a:moveTo>
                    <a:cubicBezTo>
                      <a:pt x="78" y="33"/>
                      <a:pt x="78" y="33"/>
                      <a:pt x="78" y="33"/>
                    </a:cubicBezTo>
                    <a:cubicBezTo>
                      <a:pt x="80" y="34"/>
                      <a:pt x="81" y="35"/>
                      <a:pt x="83" y="36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2" y="36"/>
                      <a:pt x="81" y="35"/>
                      <a:pt x="81" y="34"/>
                    </a:cubicBezTo>
                    <a:cubicBezTo>
                      <a:pt x="80" y="34"/>
                      <a:pt x="79" y="34"/>
                      <a:pt x="78" y="33"/>
                    </a:cubicBezTo>
                    <a:moveTo>
                      <a:pt x="78" y="33"/>
                    </a:moveTo>
                    <a:cubicBezTo>
                      <a:pt x="78" y="33"/>
                      <a:pt x="78" y="33"/>
                      <a:pt x="78" y="33"/>
                    </a:cubicBezTo>
                    <a:cubicBezTo>
                      <a:pt x="80" y="34"/>
                      <a:pt x="82" y="35"/>
                      <a:pt x="83" y="36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2" y="35"/>
                      <a:pt x="80" y="34"/>
                      <a:pt x="78" y="33"/>
                    </a:cubicBezTo>
                    <a:moveTo>
                      <a:pt x="43" y="30"/>
                    </a:moveTo>
                    <a:cubicBezTo>
                      <a:pt x="43" y="30"/>
                      <a:pt x="43" y="30"/>
                      <a:pt x="43" y="30"/>
                    </a:cubicBezTo>
                    <a:cubicBezTo>
                      <a:pt x="45" y="31"/>
                      <a:pt x="46" y="32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6" y="32"/>
                      <a:pt x="45" y="31"/>
                      <a:pt x="43" y="30"/>
                    </a:cubicBezTo>
                    <a:moveTo>
                      <a:pt x="72" y="29"/>
                    </a:move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30"/>
                      <a:pt x="74" y="30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0"/>
                      <a:pt x="74" y="30"/>
                      <a:pt x="73" y="30"/>
                    </a:cubicBezTo>
                    <a:cubicBezTo>
                      <a:pt x="73" y="30"/>
                      <a:pt x="73" y="29"/>
                      <a:pt x="72" y="29"/>
                    </a:cubicBezTo>
                    <a:moveTo>
                      <a:pt x="72" y="29"/>
                    </a:move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29"/>
                      <a:pt x="73" y="30"/>
                      <a:pt x="73" y="30"/>
                    </a:cubicBezTo>
                    <a:cubicBezTo>
                      <a:pt x="74" y="30"/>
                      <a:pt x="74" y="30"/>
                      <a:pt x="74" y="31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4" y="30"/>
                      <a:pt x="73" y="30"/>
                      <a:pt x="72" y="29"/>
                    </a:cubicBezTo>
                    <a:moveTo>
                      <a:pt x="91" y="29"/>
                    </a:moveTo>
                    <a:cubicBezTo>
                      <a:pt x="90" y="30"/>
                      <a:pt x="90" y="30"/>
                      <a:pt x="90" y="30"/>
                    </a:cubicBezTo>
                    <a:cubicBezTo>
                      <a:pt x="91" y="31"/>
                      <a:pt x="91" y="31"/>
                      <a:pt x="91" y="31"/>
                    </a:cubicBezTo>
                    <a:cubicBezTo>
                      <a:pt x="92" y="31"/>
                      <a:pt x="92" y="30"/>
                      <a:pt x="92" y="30"/>
                    </a:cubicBezTo>
                    <a:cubicBezTo>
                      <a:pt x="91" y="29"/>
                      <a:pt x="91" y="29"/>
                      <a:pt x="91" y="29"/>
                    </a:cubicBezTo>
                    <a:moveTo>
                      <a:pt x="51" y="29"/>
                    </a:moveTo>
                    <a:cubicBezTo>
                      <a:pt x="51" y="29"/>
                      <a:pt x="51" y="29"/>
                      <a:pt x="51" y="29"/>
                    </a:cubicBezTo>
                    <a:cubicBezTo>
                      <a:pt x="52" y="30"/>
                      <a:pt x="53" y="31"/>
                      <a:pt x="54" y="32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4" y="30"/>
                      <a:pt x="52" y="30"/>
                      <a:pt x="51" y="29"/>
                    </a:cubicBezTo>
                    <a:moveTo>
                      <a:pt x="91" y="29"/>
                    </a:moveTo>
                    <a:cubicBezTo>
                      <a:pt x="91" y="29"/>
                      <a:pt x="91" y="29"/>
                      <a:pt x="91" y="29"/>
                    </a:cubicBezTo>
                    <a:cubicBezTo>
                      <a:pt x="91" y="29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3" y="30"/>
                      <a:pt x="9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2" y="31"/>
                      <a:pt x="92" y="31"/>
                    </a:cubicBezTo>
                    <a:cubicBezTo>
                      <a:pt x="92" y="32"/>
                      <a:pt x="93" y="32"/>
                      <a:pt x="93" y="32"/>
                    </a:cubicBezTo>
                    <a:cubicBezTo>
                      <a:pt x="94" y="32"/>
                      <a:pt x="94" y="31"/>
                      <a:pt x="94" y="31"/>
                    </a:cubicBezTo>
                    <a:cubicBezTo>
                      <a:pt x="93" y="30"/>
                      <a:pt x="92" y="29"/>
                      <a:pt x="91" y="29"/>
                    </a:cubicBezTo>
                    <a:moveTo>
                      <a:pt x="91" y="28"/>
                    </a:moveTo>
                    <a:cubicBezTo>
                      <a:pt x="91" y="28"/>
                      <a:pt x="91" y="28"/>
                      <a:pt x="91" y="28"/>
                    </a:cubicBezTo>
                    <a:cubicBezTo>
                      <a:pt x="92" y="29"/>
                      <a:pt x="93" y="30"/>
                      <a:pt x="94" y="31"/>
                    </a:cubicBezTo>
                    <a:cubicBezTo>
                      <a:pt x="94" y="30"/>
                      <a:pt x="94" y="30"/>
                      <a:pt x="95" y="30"/>
                    </a:cubicBezTo>
                    <a:cubicBezTo>
                      <a:pt x="93" y="29"/>
                      <a:pt x="92" y="29"/>
                      <a:pt x="91" y="28"/>
                    </a:cubicBezTo>
                    <a:moveTo>
                      <a:pt x="92" y="27"/>
                    </a:moveTo>
                    <a:cubicBezTo>
                      <a:pt x="91" y="28"/>
                      <a:pt x="91" y="28"/>
                      <a:pt x="91" y="28"/>
                    </a:cubicBezTo>
                    <a:cubicBezTo>
                      <a:pt x="92" y="29"/>
                      <a:pt x="94" y="29"/>
                      <a:pt x="95" y="30"/>
                    </a:cubicBezTo>
                    <a:cubicBezTo>
                      <a:pt x="95" y="30"/>
                      <a:pt x="95" y="29"/>
                      <a:pt x="95" y="29"/>
                    </a:cubicBezTo>
                    <a:cubicBezTo>
                      <a:pt x="94" y="28"/>
                      <a:pt x="93" y="28"/>
                      <a:pt x="92" y="27"/>
                    </a:cubicBezTo>
                    <a:moveTo>
                      <a:pt x="37" y="26"/>
                    </a:moveTo>
                    <a:cubicBezTo>
                      <a:pt x="37" y="26"/>
                      <a:pt x="37" y="26"/>
                      <a:pt x="37" y="26"/>
                    </a:cubicBezTo>
                    <a:cubicBezTo>
                      <a:pt x="38" y="27"/>
                      <a:pt x="39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9" y="28"/>
                      <a:pt x="38" y="27"/>
                      <a:pt x="37" y="26"/>
                    </a:cubicBezTo>
                    <a:moveTo>
                      <a:pt x="46" y="26"/>
                    </a:moveTo>
                    <a:cubicBezTo>
                      <a:pt x="46" y="26"/>
                      <a:pt x="45" y="26"/>
                      <a:pt x="45" y="26"/>
                    </a:cubicBezTo>
                    <a:cubicBezTo>
                      <a:pt x="47" y="27"/>
                      <a:pt x="48" y="28"/>
                      <a:pt x="49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8" y="27"/>
                      <a:pt x="47" y="27"/>
                      <a:pt x="46" y="26"/>
                    </a:cubicBezTo>
                    <a:moveTo>
                      <a:pt x="66" y="26"/>
                    </a:moveTo>
                    <a:cubicBezTo>
                      <a:pt x="67" y="26"/>
                      <a:pt x="68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7"/>
                      <a:pt x="67" y="26"/>
                      <a:pt x="66" y="26"/>
                    </a:cubicBezTo>
                    <a:moveTo>
                      <a:pt x="66" y="25"/>
                    </a:moveTo>
                    <a:cubicBezTo>
                      <a:pt x="67" y="26"/>
                      <a:pt x="68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6"/>
                      <a:pt x="67" y="26"/>
                      <a:pt x="66" y="25"/>
                    </a:cubicBezTo>
                    <a:moveTo>
                      <a:pt x="65" y="25"/>
                    </a:moveTo>
                    <a:cubicBezTo>
                      <a:pt x="65" y="25"/>
                      <a:pt x="65" y="25"/>
                      <a:pt x="65" y="25"/>
                    </a:cubicBezTo>
                    <a:cubicBezTo>
                      <a:pt x="66" y="25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5" y="25"/>
                    </a:cubicBezTo>
                    <a:moveTo>
                      <a:pt x="65" y="25"/>
                    </a:moveTo>
                    <a:cubicBezTo>
                      <a:pt x="65" y="25"/>
                      <a:pt x="65" y="25"/>
                      <a:pt x="65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5" y="25"/>
                    </a:cubicBezTo>
                    <a:moveTo>
                      <a:pt x="83" y="25"/>
                    </a:moveTo>
                    <a:cubicBezTo>
                      <a:pt x="83" y="25"/>
                      <a:pt x="83" y="25"/>
                      <a:pt x="82" y="26"/>
                    </a:cubicBezTo>
                    <a:cubicBezTo>
                      <a:pt x="84" y="27"/>
                      <a:pt x="86" y="28"/>
                      <a:pt x="88" y="29"/>
                    </a:cubicBezTo>
                    <a:cubicBezTo>
                      <a:pt x="88" y="29"/>
                      <a:pt x="88" y="28"/>
                      <a:pt x="88" y="28"/>
                    </a:cubicBezTo>
                    <a:cubicBezTo>
                      <a:pt x="83" y="25"/>
                      <a:pt x="83" y="25"/>
                      <a:pt x="83" y="25"/>
                    </a:cubicBezTo>
                    <a:moveTo>
                      <a:pt x="83" y="24"/>
                    </a:moveTo>
                    <a:cubicBezTo>
                      <a:pt x="83" y="24"/>
                      <a:pt x="83" y="24"/>
                      <a:pt x="83" y="24"/>
                    </a:cubicBezTo>
                    <a:cubicBezTo>
                      <a:pt x="85" y="25"/>
                      <a:pt x="87" y="26"/>
                      <a:pt x="89" y="27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7" y="26"/>
                      <a:pt x="85" y="25"/>
                      <a:pt x="83" y="24"/>
                    </a:cubicBezTo>
                    <a:moveTo>
                      <a:pt x="84" y="23"/>
                    </a:moveTo>
                    <a:cubicBezTo>
                      <a:pt x="84" y="23"/>
                      <a:pt x="84" y="23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6" y="25"/>
                      <a:pt x="87" y="26"/>
                      <a:pt x="89" y="27"/>
                    </a:cubicBezTo>
                    <a:cubicBezTo>
                      <a:pt x="89" y="27"/>
                      <a:pt x="89" y="26"/>
                      <a:pt x="90" y="26"/>
                    </a:cubicBezTo>
                    <a:cubicBezTo>
                      <a:pt x="88" y="25"/>
                      <a:pt x="86" y="24"/>
                      <a:pt x="84" y="23"/>
                    </a:cubicBezTo>
                    <a:moveTo>
                      <a:pt x="31" y="22"/>
                    </a:move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3"/>
                      <a:pt x="33" y="24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3" y="24"/>
                      <a:pt x="32" y="23"/>
                      <a:pt x="31" y="22"/>
                    </a:cubicBezTo>
                    <a:moveTo>
                      <a:pt x="39" y="22"/>
                    </a:moveTo>
                    <a:cubicBezTo>
                      <a:pt x="39" y="22"/>
                      <a:pt x="39" y="22"/>
                      <a:pt x="39" y="23"/>
                    </a:cubicBezTo>
                    <a:cubicBezTo>
                      <a:pt x="40" y="23"/>
                      <a:pt x="41" y="24"/>
                      <a:pt x="43" y="25"/>
                    </a:cubicBezTo>
                    <a:cubicBezTo>
                      <a:pt x="43" y="25"/>
                      <a:pt x="43" y="24"/>
                      <a:pt x="43" y="24"/>
                    </a:cubicBezTo>
                    <a:cubicBezTo>
                      <a:pt x="42" y="24"/>
                      <a:pt x="40" y="23"/>
                      <a:pt x="39" y="22"/>
                    </a:cubicBezTo>
                    <a:moveTo>
                      <a:pt x="77" y="21"/>
                    </a:moveTo>
                    <a:cubicBezTo>
                      <a:pt x="77" y="21"/>
                      <a:pt x="77" y="22"/>
                      <a:pt x="77" y="22"/>
                    </a:cubicBezTo>
                    <a:cubicBezTo>
                      <a:pt x="77" y="23"/>
                      <a:pt x="78" y="23"/>
                      <a:pt x="79" y="23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79" y="22"/>
                      <a:pt x="78" y="22"/>
                      <a:pt x="77" y="21"/>
                    </a:cubicBezTo>
                    <a:moveTo>
                      <a:pt x="57" y="20"/>
                    </a:moveTo>
                    <a:cubicBezTo>
                      <a:pt x="58" y="21"/>
                      <a:pt x="59" y="21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59" y="21"/>
                      <a:pt x="58" y="21"/>
                      <a:pt x="57" y="20"/>
                    </a:cubicBezTo>
                    <a:moveTo>
                      <a:pt x="57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moveTo>
                      <a:pt x="57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1"/>
                      <a:pt x="59" y="21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59" y="21"/>
                      <a:pt x="58" y="20"/>
                      <a:pt x="57" y="20"/>
                    </a:cubicBezTo>
                    <a:moveTo>
                      <a:pt x="78" y="19"/>
                    </a:moveTo>
                    <a:cubicBezTo>
                      <a:pt x="78" y="20"/>
                      <a:pt x="78" y="20"/>
                      <a:pt x="78" y="20"/>
                    </a:cubicBezTo>
                    <a:cubicBezTo>
                      <a:pt x="78" y="20"/>
                      <a:pt x="78" y="20"/>
                      <a:pt x="78" y="20"/>
                    </a:cubicBezTo>
                    <a:cubicBezTo>
                      <a:pt x="79" y="21"/>
                      <a:pt x="79" y="21"/>
                      <a:pt x="80" y="22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0" y="20"/>
                      <a:pt x="79" y="20"/>
                      <a:pt x="78" y="19"/>
                    </a:cubicBezTo>
                    <a:moveTo>
                      <a:pt x="32" y="19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34" y="20"/>
                      <a:pt x="35" y="20"/>
                      <a:pt x="36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5" y="20"/>
                      <a:pt x="34" y="19"/>
                      <a:pt x="32" y="19"/>
                    </a:cubicBezTo>
                    <a:moveTo>
                      <a:pt x="32" y="18"/>
                    </a:moveTo>
                    <a:cubicBezTo>
                      <a:pt x="32" y="18"/>
                      <a:pt x="32" y="18"/>
                      <a:pt x="32" y="18"/>
                    </a:cubicBezTo>
                    <a:cubicBezTo>
                      <a:pt x="34" y="19"/>
                      <a:pt x="35" y="20"/>
                      <a:pt x="36" y="21"/>
                    </a:cubicBezTo>
                    <a:cubicBezTo>
                      <a:pt x="36" y="21"/>
                      <a:pt x="36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4" y="19"/>
                      <a:pt x="32" y="18"/>
                    </a:cubicBezTo>
                    <a:moveTo>
                      <a:pt x="22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8"/>
                      <a:pt x="26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6" y="19"/>
                      <a:pt x="24" y="18"/>
                      <a:pt x="22" y="17"/>
                    </a:cubicBezTo>
                    <a:moveTo>
                      <a:pt x="50" y="16"/>
                    </a:moveTo>
                    <a:cubicBezTo>
                      <a:pt x="52" y="17"/>
                      <a:pt x="53" y="18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3" y="18"/>
                      <a:pt x="52" y="17"/>
                      <a:pt x="50" y="16"/>
                    </a:cubicBezTo>
                    <a:moveTo>
                      <a:pt x="50" y="16"/>
                    </a:move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moveTo>
                      <a:pt x="70" y="16"/>
                    </a:moveTo>
                    <a:cubicBezTo>
                      <a:pt x="69" y="16"/>
                      <a:pt x="69" y="17"/>
                      <a:pt x="69" y="17"/>
                    </a:cubicBezTo>
                    <a:cubicBezTo>
                      <a:pt x="70" y="18"/>
                      <a:pt x="71" y="19"/>
                      <a:pt x="72" y="20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2" y="18"/>
                      <a:pt x="71" y="17"/>
                      <a:pt x="70" y="16"/>
                    </a:cubicBezTo>
                    <a:moveTo>
                      <a:pt x="50" y="16"/>
                    </a:moveTo>
                    <a:cubicBezTo>
                      <a:pt x="50" y="16"/>
                      <a:pt x="50" y="16"/>
                      <a:pt x="50" y="16"/>
                    </a:cubicBezTo>
                    <a:cubicBezTo>
                      <a:pt x="52" y="17"/>
                      <a:pt x="53" y="18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3" y="18"/>
                      <a:pt x="52" y="17"/>
                      <a:pt x="50" y="16"/>
                    </a:cubicBezTo>
                    <a:moveTo>
                      <a:pt x="70" y="15"/>
                    </a:moveTo>
                    <a:cubicBezTo>
                      <a:pt x="70" y="15"/>
                      <a:pt x="70" y="15"/>
                      <a:pt x="70" y="16"/>
                    </a:cubicBezTo>
                    <a:cubicBezTo>
                      <a:pt x="71" y="17"/>
                      <a:pt x="72" y="17"/>
                      <a:pt x="73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3" y="16"/>
                      <a:pt x="71" y="15"/>
                      <a:pt x="70" y="15"/>
                    </a:cubicBezTo>
                    <a:moveTo>
                      <a:pt x="24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5"/>
                      <a:pt x="27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16"/>
                      <a:pt x="27" y="16"/>
                      <a:pt x="26" y="15"/>
                    </a:cubicBezTo>
                    <a:cubicBezTo>
                      <a:pt x="25" y="15"/>
                      <a:pt x="24" y="14"/>
                      <a:pt x="24" y="14"/>
                    </a:cubicBezTo>
                    <a:moveTo>
                      <a:pt x="24" y="14"/>
                    </a:move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5"/>
                      <a:pt x="28" y="16"/>
                      <a:pt x="29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8" y="16"/>
                      <a:pt x="26" y="15"/>
                      <a:pt x="24" y="14"/>
                    </a:cubicBezTo>
                    <a:moveTo>
                      <a:pt x="45" y="13"/>
                    </a:moveTo>
                    <a:cubicBezTo>
                      <a:pt x="45" y="13"/>
                      <a:pt x="45" y="13"/>
                      <a:pt x="45" y="13"/>
                    </a:cubicBezTo>
                    <a:cubicBezTo>
                      <a:pt x="46" y="14"/>
                      <a:pt x="48" y="15"/>
                      <a:pt x="49" y="16"/>
                    </a:cubicBezTo>
                    <a:cubicBezTo>
                      <a:pt x="49" y="16"/>
                      <a:pt x="49" y="16"/>
                      <a:pt x="49" y="15"/>
                    </a:cubicBezTo>
                    <a:cubicBezTo>
                      <a:pt x="48" y="15"/>
                      <a:pt x="46" y="14"/>
                      <a:pt x="45" y="13"/>
                    </a:cubicBezTo>
                    <a:moveTo>
                      <a:pt x="100" y="13"/>
                    </a:moveTo>
                    <a:cubicBezTo>
                      <a:pt x="97" y="18"/>
                      <a:pt x="97" y="18"/>
                      <a:pt x="97" y="18"/>
                    </a:cubicBezTo>
                    <a:cubicBezTo>
                      <a:pt x="98" y="19"/>
                      <a:pt x="99" y="19"/>
                      <a:pt x="100" y="20"/>
                    </a:cubicBezTo>
                    <a:cubicBezTo>
                      <a:pt x="101" y="18"/>
                      <a:pt x="102" y="17"/>
                      <a:pt x="103" y="15"/>
                    </a:cubicBezTo>
                    <a:cubicBezTo>
                      <a:pt x="100" y="13"/>
                      <a:pt x="100" y="13"/>
                      <a:pt x="100" y="13"/>
                    </a:cubicBezTo>
                    <a:moveTo>
                      <a:pt x="16" y="13"/>
                    </a:move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4"/>
                      <a:pt x="17" y="13"/>
                      <a:pt x="16" y="13"/>
                    </a:cubicBezTo>
                    <a:moveTo>
                      <a:pt x="45" y="12"/>
                    </a:moveTo>
                    <a:cubicBezTo>
                      <a:pt x="45" y="12"/>
                      <a:pt x="45" y="12"/>
                      <a:pt x="45" y="12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4"/>
                      <a:pt x="48" y="14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8" y="14"/>
                      <a:pt x="47" y="14"/>
                    </a:cubicBezTo>
                    <a:cubicBezTo>
                      <a:pt x="47" y="13"/>
                      <a:pt x="46" y="13"/>
                      <a:pt x="45" y="12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20" y="12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0" y="12"/>
                      <a:pt x="18" y="11"/>
                      <a:pt x="17" y="11"/>
                    </a:cubicBezTo>
                    <a:moveTo>
                      <a:pt x="17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9" y="11"/>
                      <a:pt x="20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19" y="11"/>
                      <a:pt x="17" y="10"/>
                    </a:cubicBezTo>
                    <a:moveTo>
                      <a:pt x="95" y="10"/>
                    </a:moveTo>
                    <a:cubicBezTo>
                      <a:pt x="94" y="12"/>
                      <a:pt x="93" y="13"/>
                      <a:pt x="92" y="15"/>
                    </a:cubicBezTo>
                    <a:cubicBezTo>
                      <a:pt x="93" y="16"/>
                      <a:pt x="94" y="16"/>
                      <a:pt x="95" y="17"/>
                    </a:cubicBezTo>
                    <a:cubicBezTo>
                      <a:pt x="96" y="15"/>
                      <a:pt x="97" y="14"/>
                      <a:pt x="98" y="12"/>
                    </a:cubicBezTo>
                    <a:cubicBezTo>
                      <a:pt x="95" y="10"/>
                      <a:pt x="95" y="10"/>
                      <a:pt x="95" y="10"/>
                    </a:cubicBezTo>
                    <a:moveTo>
                      <a:pt x="63" y="10"/>
                    </a:move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1"/>
                      <a:pt x="64" y="11"/>
                      <a:pt x="64" y="11"/>
                    </a:cubicBezTo>
                    <a:cubicBezTo>
                      <a:pt x="64" y="11"/>
                      <a:pt x="63" y="11"/>
                      <a:pt x="63" y="10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5" y="11"/>
                      <a:pt x="64" y="11"/>
                    </a:cubicBezTo>
                    <a:cubicBezTo>
                      <a:pt x="64" y="10"/>
                      <a:pt x="63" y="10"/>
                      <a:pt x="63" y="10"/>
                    </a:cubicBezTo>
                    <a:moveTo>
                      <a:pt x="37" y="9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9" y="10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0" y="11"/>
                    </a:cubicBezTo>
                    <a:cubicBezTo>
                      <a:pt x="39" y="10"/>
                      <a:pt x="38" y="10"/>
                      <a:pt x="37" y="9"/>
                    </a:cubicBezTo>
                    <a:moveTo>
                      <a:pt x="92" y="8"/>
                    </a:moveTo>
                    <a:cubicBezTo>
                      <a:pt x="91" y="10"/>
                      <a:pt x="90" y="11"/>
                      <a:pt x="90" y="12"/>
                    </a:cubicBezTo>
                    <a:cubicBezTo>
                      <a:pt x="89" y="12"/>
                      <a:pt x="89" y="13"/>
                      <a:pt x="89" y="13"/>
                    </a:cubicBezTo>
                    <a:cubicBezTo>
                      <a:pt x="90" y="14"/>
                      <a:pt x="91" y="14"/>
                      <a:pt x="91" y="15"/>
                    </a:cubicBezTo>
                    <a:cubicBezTo>
                      <a:pt x="92" y="13"/>
                      <a:pt x="93" y="11"/>
                      <a:pt x="94" y="9"/>
                    </a:cubicBezTo>
                    <a:cubicBezTo>
                      <a:pt x="92" y="8"/>
                      <a:pt x="92" y="8"/>
                      <a:pt x="92" y="8"/>
                    </a:cubicBezTo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10" y="9"/>
                      <a:pt x="12" y="10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0" y="9"/>
                      <a:pt x="8" y="8"/>
                    </a:cubicBezTo>
                    <a:moveTo>
                      <a:pt x="38" y="8"/>
                    </a:moveTo>
                    <a:cubicBezTo>
                      <a:pt x="38" y="8"/>
                      <a:pt x="38" y="8"/>
                      <a:pt x="38" y="8"/>
                    </a:cubicBezTo>
                    <a:cubicBezTo>
                      <a:pt x="39" y="9"/>
                      <a:pt x="41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1" y="9"/>
                      <a:pt x="39" y="9"/>
                      <a:pt x="38" y="8"/>
                    </a:cubicBezTo>
                    <a:moveTo>
                      <a:pt x="85" y="8"/>
                    </a:moveTo>
                    <a:cubicBezTo>
                      <a:pt x="85" y="8"/>
                      <a:pt x="85" y="8"/>
                      <a:pt x="85" y="8"/>
                    </a:cubicBezTo>
                    <a:cubicBezTo>
                      <a:pt x="85" y="9"/>
                      <a:pt x="84" y="10"/>
                      <a:pt x="84" y="10"/>
                    </a:cubicBezTo>
                    <a:cubicBezTo>
                      <a:pt x="85" y="11"/>
                      <a:pt x="85" y="11"/>
                      <a:pt x="86" y="12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7" y="9"/>
                      <a:pt x="86" y="8"/>
                      <a:pt x="85" y="8"/>
                    </a:cubicBezTo>
                    <a:moveTo>
                      <a:pt x="34" y="7"/>
                    </a:move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7"/>
                      <a:pt x="34" y="7"/>
                    </a:cubicBezTo>
                    <a:moveTo>
                      <a:pt x="103" y="7"/>
                    </a:moveTo>
                    <a:cubicBezTo>
                      <a:pt x="101" y="10"/>
                      <a:pt x="101" y="10"/>
                      <a:pt x="101" y="10"/>
                    </a:cubicBezTo>
                    <a:cubicBezTo>
                      <a:pt x="105" y="12"/>
                      <a:pt x="105" y="12"/>
                      <a:pt x="105" y="12"/>
                    </a:cubicBezTo>
                    <a:cubicBezTo>
                      <a:pt x="105" y="11"/>
                      <a:pt x="106" y="10"/>
                      <a:pt x="106" y="9"/>
                    </a:cubicBezTo>
                    <a:cubicBezTo>
                      <a:pt x="105" y="8"/>
                      <a:pt x="104" y="8"/>
                      <a:pt x="103" y="7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1" y="7"/>
                      <a:pt x="12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8"/>
                      <a:pt x="11" y="7"/>
                      <a:pt x="9" y="7"/>
                    </a:cubicBezTo>
                    <a:moveTo>
                      <a:pt x="95" y="6"/>
                    </a:moveTo>
                    <a:cubicBezTo>
                      <a:pt x="95" y="6"/>
                      <a:pt x="95" y="6"/>
                      <a:pt x="95" y="6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6"/>
                      <a:pt x="95" y="6"/>
                    </a:cubicBezTo>
                    <a:moveTo>
                      <a:pt x="10" y="6"/>
                    </a:moveTo>
                    <a:cubicBezTo>
                      <a:pt x="11" y="7"/>
                      <a:pt x="13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1" y="7"/>
                      <a:pt x="10" y="6"/>
                    </a:cubicBezTo>
                    <a:moveTo>
                      <a:pt x="77" y="6"/>
                    </a:moveTo>
                    <a:cubicBezTo>
                      <a:pt x="76" y="6"/>
                      <a:pt x="76" y="6"/>
                      <a:pt x="76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8" y="7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8" y="7"/>
                      <a:pt x="78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moveTo>
                      <a:pt x="50" y="6"/>
                    </a:moveTo>
                    <a:cubicBezTo>
                      <a:pt x="50" y="6"/>
                      <a:pt x="50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1" y="6"/>
                      <a:pt x="50" y="7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moveTo>
                      <a:pt x="51" y="5"/>
                    </a:moveTo>
                    <a:cubicBezTo>
                      <a:pt x="50" y="5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1" y="6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moveTo>
                      <a:pt x="87" y="5"/>
                    </a:moveTo>
                    <a:cubicBezTo>
                      <a:pt x="86" y="8"/>
                      <a:pt x="86" y="8"/>
                      <a:pt x="86" y="8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87" y="5"/>
                      <a:pt x="87" y="5"/>
                      <a:pt x="87" y="5"/>
                    </a:cubicBezTo>
                    <a:moveTo>
                      <a:pt x="4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moveTo>
                      <a:pt x="3" y="4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3" y="4"/>
                    </a:cubicBezTo>
                    <a:moveTo>
                      <a:pt x="99" y="4"/>
                    </a:moveTo>
                    <a:cubicBezTo>
                      <a:pt x="99" y="4"/>
                      <a:pt x="99" y="4"/>
                      <a:pt x="99" y="4"/>
                    </a:cubicBezTo>
                    <a:cubicBezTo>
                      <a:pt x="99" y="4"/>
                      <a:pt x="100" y="5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0" y="5"/>
                      <a:pt x="99" y="4"/>
                      <a:pt x="99" y="4"/>
                    </a:cubicBezTo>
                    <a:moveTo>
                      <a:pt x="105" y="4"/>
                    </a:moveTo>
                    <a:cubicBezTo>
                      <a:pt x="104" y="5"/>
                      <a:pt x="104" y="6"/>
                      <a:pt x="104" y="6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4" y="8"/>
                      <a:pt x="105" y="8"/>
                      <a:pt x="106" y="9"/>
                    </a:cubicBezTo>
                    <a:cubicBezTo>
                      <a:pt x="107" y="8"/>
                      <a:pt x="107" y="7"/>
                      <a:pt x="108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4"/>
                      <a:pt x="105" y="4"/>
                      <a:pt x="105" y="4"/>
                    </a:cubicBezTo>
                    <a:moveTo>
                      <a:pt x="29" y="4"/>
                    </a:moveTo>
                    <a:cubicBezTo>
                      <a:pt x="29" y="4"/>
                      <a:pt x="29" y="4"/>
                      <a:pt x="29" y="4"/>
                    </a:cubicBezTo>
                    <a:cubicBezTo>
                      <a:pt x="30" y="5"/>
                      <a:pt x="32" y="6"/>
                      <a:pt x="34" y="7"/>
                    </a:cubicBezTo>
                    <a:cubicBezTo>
                      <a:pt x="32" y="6"/>
                      <a:pt x="30" y="5"/>
                      <a:pt x="29" y="4"/>
                    </a:cubicBezTo>
                    <a:moveTo>
                      <a:pt x="53" y="4"/>
                    </a:moveTo>
                    <a:cubicBezTo>
                      <a:pt x="52" y="4"/>
                      <a:pt x="52" y="4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2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2" y="5"/>
                      <a:pt x="52" y="5"/>
                      <a:pt x="51" y="5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6" y="8"/>
                      <a:pt x="56" y="9"/>
                      <a:pt x="57" y="9"/>
                    </a:cubicBezTo>
                    <a:cubicBezTo>
                      <a:pt x="56" y="9"/>
                      <a:pt x="55" y="8"/>
                      <a:pt x="54" y="7"/>
                    </a:cubicBezTo>
                    <a:cubicBezTo>
                      <a:pt x="55" y="8"/>
                      <a:pt x="56" y="9"/>
                      <a:pt x="57" y="9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7" y="10"/>
                    </a:cubicBezTo>
                    <a:cubicBezTo>
                      <a:pt x="58" y="10"/>
                      <a:pt x="59" y="11"/>
                      <a:pt x="59" y="11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59" y="8"/>
                      <a:pt x="58" y="7"/>
                      <a:pt x="57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5" y="6"/>
                      <a:pt x="55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moveTo>
                      <a:pt x="54" y="3"/>
                    </a:moveTo>
                    <a:cubicBezTo>
                      <a:pt x="54" y="3"/>
                      <a:pt x="54" y="3"/>
                      <a:pt x="54" y="3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54" y="4"/>
                      <a:pt x="54" y="4"/>
                      <a:pt x="54" y="5"/>
                    </a:cubicBezTo>
                    <a:cubicBezTo>
                      <a:pt x="54" y="4"/>
                      <a:pt x="54" y="4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moveTo>
                      <a:pt x="53" y="3"/>
                    </a:moveTo>
                    <a:cubicBezTo>
                      <a:pt x="53" y="3"/>
                      <a:pt x="52" y="3"/>
                      <a:pt x="53" y="4"/>
                    </a:cubicBezTo>
                    <a:cubicBezTo>
                      <a:pt x="53" y="3"/>
                      <a:pt x="53" y="3"/>
                      <a:pt x="53" y="3"/>
                    </a:cubicBezTo>
                    <a:moveTo>
                      <a:pt x="78" y="3"/>
                    </a:moveTo>
                    <a:cubicBezTo>
                      <a:pt x="78" y="3"/>
                      <a:pt x="79" y="3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8" y="3"/>
                      <a:pt x="78" y="3"/>
                      <a:pt x="78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30" y="3"/>
                    </a:moveTo>
                    <a:cubicBezTo>
                      <a:pt x="29" y="3"/>
                      <a:pt x="29" y="3"/>
                      <a:pt x="29" y="3"/>
                    </a:cubicBezTo>
                    <a:cubicBezTo>
                      <a:pt x="32" y="4"/>
                      <a:pt x="34" y="5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4" y="5"/>
                      <a:pt x="32" y="3"/>
                      <a:pt x="30" y="3"/>
                    </a:cubicBezTo>
                    <a:moveTo>
                      <a:pt x="27" y="2"/>
                    </a:moveTo>
                    <a:cubicBezTo>
                      <a:pt x="26" y="2"/>
                      <a:pt x="26" y="3"/>
                      <a:pt x="26" y="3"/>
                    </a:cubicBezTo>
                    <a:cubicBezTo>
                      <a:pt x="26" y="3"/>
                      <a:pt x="26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moveTo>
                      <a:pt x="54" y="2"/>
                    </a:moveTo>
                    <a:cubicBezTo>
                      <a:pt x="54" y="2"/>
                      <a:pt x="54" y="3"/>
                      <a:pt x="54" y="3"/>
                    </a:cubicBezTo>
                    <a:cubicBezTo>
                      <a:pt x="55" y="4"/>
                      <a:pt x="58" y="7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59" y="7"/>
                      <a:pt x="57" y="5"/>
                      <a:pt x="55" y="4"/>
                    </a:cubicBezTo>
                    <a:cubicBezTo>
                      <a:pt x="55" y="4"/>
                      <a:pt x="54" y="3"/>
                      <a:pt x="54" y="3"/>
                    </a:cubicBezTo>
                    <a:cubicBezTo>
                      <a:pt x="54" y="2"/>
                      <a:pt x="54" y="2"/>
                      <a:pt x="54" y="2"/>
                    </a:cubicBezTo>
                    <a:moveTo>
                      <a:pt x="26" y="2"/>
                    </a:moveTo>
                    <a:cubicBezTo>
                      <a:pt x="26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6" y="2"/>
                    </a:cubicBezTo>
                    <a:moveTo>
                      <a:pt x="101" y="1"/>
                    </a:move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2"/>
                      <a:pt x="101" y="3"/>
                      <a:pt x="101" y="3"/>
                    </a:cubicBezTo>
                    <a:cubicBezTo>
                      <a:pt x="99" y="5"/>
                      <a:pt x="102" y="4"/>
                      <a:pt x="100" y="5"/>
                    </a:cubicBezTo>
                    <a:cubicBezTo>
                      <a:pt x="101" y="5"/>
                      <a:pt x="101" y="6"/>
                      <a:pt x="102" y="6"/>
                    </a:cubicBezTo>
                    <a:cubicBezTo>
                      <a:pt x="102" y="5"/>
                      <a:pt x="103" y="4"/>
                      <a:pt x="104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moveTo>
                      <a:pt x="79" y="0"/>
                    </a:moveTo>
                    <a:cubicBezTo>
                      <a:pt x="79" y="1"/>
                      <a:pt x="79" y="2"/>
                      <a:pt x="80" y="3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1"/>
                      <a:pt x="80" y="1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1" name="Freeform 10525"/>
              <p:cNvSpPr>
                <a:spLocks noEditPoints="1"/>
              </p:cNvSpPr>
              <p:nvPr/>
            </p:nvSpPr>
            <p:spPr bwMode="auto">
              <a:xfrm>
                <a:off x="-427" y="3084"/>
                <a:ext cx="78" cy="114"/>
              </a:xfrm>
              <a:custGeom>
                <a:avLst/>
                <a:gdLst>
                  <a:gd name="T0" fmla="*/ 0 w 33"/>
                  <a:gd name="T1" fmla="*/ 48 h 48"/>
                  <a:gd name="T2" fmla="*/ 0 w 33"/>
                  <a:gd name="T3" fmla="*/ 48 h 48"/>
                  <a:gd name="T4" fmla="*/ 1 w 33"/>
                  <a:gd name="T5" fmla="*/ 47 h 48"/>
                  <a:gd name="T6" fmla="*/ 0 w 33"/>
                  <a:gd name="T7" fmla="*/ 47 h 48"/>
                  <a:gd name="T8" fmla="*/ 1 w 33"/>
                  <a:gd name="T9" fmla="*/ 47 h 48"/>
                  <a:gd name="T10" fmla="*/ 1 w 33"/>
                  <a:gd name="T11" fmla="*/ 46 h 48"/>
                  <a:gd name="T12" fmla="*/ 4 w 33"/>
                  <a:gd name="T13" fmla="*/ 42 h 48"/>
                  <a:gd name="T14" fmla="*/ 4 w 33"/>
                  <a:gd name="T15" fmla="*/ 40 h 48"/>
                  <a:gd name="T16" fmla="*/ 4 w 33"/>
                  <a:gd name="T17" fmla="*/ 41 h 48"/>
                  <a:gd name="T18" fmla="*/ 4 w 33"/>
                  <a:gd name="T19" fmla="*/ 40 h 48"/>
                  <a:gd name="T20" fmla="*/ 5 w 33"/>
                  <a:gd name="T21" fmla="*/ 39 h 48"/>
                  <a:gd name="T22" fmla="*/ 5 w 33"/>
                  <a:gd name="T23" fmla="*/ 39 h 48"/>
                  <a:gd name="T24" fmla="*/ 5 w 33"/>
                  <a:gd name="T25" fmla="*/ 39 h 48"/>
                  <a:gd name="T26" fmla="*/ 5 w 33"/>
                  <a:gd name="T27" fmla="*/ 39 h 48"/>
                  <a:gd name="T28" fmla="*/ 5 w 33"/>
                  <a:gd name="T29" fmla="*/ 39 h 48"/>
                  <a:gd name="T30" fmla="*/ 13 w 33"/>
                  <a:gd name="T31" fmla="*/ 42 h 48"/>
                  <a:gd name="T32" fmla="*/ 18 w 33"/>
                  <a:gd name="T33" fmla="*/ 34 h 48"/>
                  <a:gd name="T34" fmla="*/ 11 w 33"/>
                  <a:gd name="T35" fmla="*/ 29 h 48"/>
                  <a:gd name="T36" fmla="*/ 6 w 33"/>
                  <a:gd name="T37" fmla="*/ 38 h 48"/>
                  <a:gd name="T38" fmla="*/ 11 w 33"/>
                  <a:gd name="T39" fmla="*/ 29 h 48"/>
                  <a:gd name="T40" fmla="*/ 22 w 33"/>
                  <a:gd name="T41" fmla="*/ 25 h 48"/>
                  <a:gd name="T42" fmla="*/ 21 w 33"/>
                  <a:gd name="T43" fmla="*/ 29 h 48"/>
                  <a:gd name="T44" fmla="*/ 22 w 33"/>
                  <a:gd name="T45" fmla="*/ 25 h 48"/>
                  <a:gd name="T46" fmla="*/ 14 w 33"/>
                  <a:gd name="T47" fmla="*/ 25 h 48"/>
                  <a:gd name="T48" fmla="*/ 16 w 33"/>
                  <a:gd name="T49" fmla="*/ 22 h 48"/>
                  <a:gd name="T50" fmla="*/ 29 w 33"/>
                  <a:gd name="T51" fmla="*/ 12 h 48"/>
                  <a:gd name="T52" fmla="*/ 26 w 33"/>
                  <a:gd name="T53" fmla="*/ 20 h 48"/>
                  <a:gd name="T54" fmla="*/ 29 w 33"/>
                  <a:gd name="T55" fmla="*/ 12 h 48"/>
                  <a:gd name="T56" fmla="*/ 31 w 33"/>
                  <a:gd name="T57" fmla="*/ 8 h 48"/>
                  <a:gd name="T58" fmla="*/ 31 w 33"/>
                  <a:gd name="T59" fmla="*/ 11 h 48"/>
                  <a:gd name="T60" fmla="*/ 31 w 33"/>
                  <a:gd name="T61" fmla="*/ 8 h 48"/>
                  <a:gd name="T62" fmla="*/ 31 w 33"/>
                  <a:gd name="T63" fmla="*/ 8 h 48"/>
                  <a:gd name="T64" fmla="*/ 32 w 33"/>
                  <a:gd name="T65" fmla="*/ 7 h 48"/>
                  <a:gd name="T66" fmla="*/ 32 w 33"/>
                  <a:gd name="T67" fmla="*/ 0 h 48"/>
                  <a:gd name="T68" fmla="*/ 20 w 33"/>
                  <a:gd name="T69" fmla="*/ 14 h 48"/>
                  <a:gd name="T70" fmla="*/ 20 w 33"/>
                  <a:gd name="T71" fmla="*/ 16 h 48"/>
                  <a:gd name="T72" fmla="*/ 30 w 33"/>
                  <a:gd name="T73" fmla="*/ 4 h 48"/>
                  <a:gd name="T74" fmla="*/ 31 w 33"/>
                  <a:gd name="T75" fmla="*/ 3 h 48"/>
                  <a:gd name="T76" fmla="*/ 32 w 33"/>
                  <a:gd name="T77" fmla="*/ 3 h 48"/>
                  <a:gd name="T78" fmla="*/ 32 w 33"/>
                  <a:gd name="T7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48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moveTo>
                      <a:pt x="1" y="47"/>
                    </a:moveTo>
                    <a:cubicBezTo>
                      <a:pt x="1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moveTo>
                      <a:pt x="4" y="42"/>
                    </a:moveTo>
                    <a:cubicBezTo>
                      <a:pt x="3" y="43"/>
                      <a:pt x="2" y="44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3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moveTo>
                      <a:pt x="4" y="40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5" y="41"/>
                    </a:cubicBezTo>
                    <a:cubicBezTo>
                      <a:pt x="4" y="41"/>
                      <a:pt x="4" y="40"/>
                      <a:pt x="4" y="40"/>
                    </a:cubicBezTo>
                    <a:moveTo>
                      <a:pt x="5" y="39"/>
                    </a:moveTo>
                    <a:cubicBezTo>
                      <a:pt x="5" y="39"/>
                      <a:pt x="5" y="39"/>
                      <a:pt x="5" y="39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moveTo>
                      <a:pt x="5" y="39"/>
                    </a:move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moveTo>
                      <a:pt x="18" y="33"/>
                    </a:moveTo>
                    <a:cubicBezTo>
                      <a:pt x="16" y="36"/>
                      <a:pt x="15" y="39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5" y="39"/>
                      <a:pt x="17" y="36"/>
                      <a:pt x="18" y="34"/>
                    </a:cubicBezTo>
                    <a:cubicBezTo>
                      <a:pt x="18" y="33"/>
                      <a:pt x="18" y="33"/>
                      <a:pt x="18" y="33"/>
                    </a:cubicBezTo>
                    <a:moveTo>
                      <a:pt x="11" y="29"/>
                    </a:moveTo>
                    <a:cubicBezTo>
                      <a:pt x="10" y="31"/>
                      <a:pt x="10" y="31"/>
                      <a:pt x="10" y="31"/>
                    </a:cubicBezTo>
                    <a:cubicBezTo>
                      <a:pt x="9" y="33"/>
                      <a:pt x="7" y="36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8" y="35"/>
                      <a:pt x="10" y="32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moveTo>
                      <a:pt x="22" y="25"/>
                    </a:moveTo>
                    <a:cubicBezTo>
                      <a:pt x="22" y="26"/>
                      <a:pt x="21" y="28"/>
                      <a:pt x="20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3" y="26"/>
                      <a:pt x="22" y="25"/>
                      <a:pt x="22" y="25"/>
                    </a:cubicBezTo>
                    <a:moveTo>
                      <a:pt x="16" y="22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4"/>
                      <a:pt x="15" y="23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moveTo>
                      <a:pt x="29" y="12"/>
                    </a:moveTo>
                    <a:cubicBezTo>
                      <a:pt x="28" y="15"/>
                      <a:pt x="27" y="17"/>
                      <a:pt x="25" y="20"/>
                    </a:cubicBezTo>
                    <a:cubicBezTo>
                      <a:pt x="25" y="20"/>
                      <a:pt x="26" y="20"/>
                      <a:pt x="26" y="20"/>
                    </a:cubicBezTo>
                    <a:cubicBezTo>
                      <a:pt x="27" y="18"/>
                      <a:pt x="28" y="15"/>
                      <a:pt x="30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moveTo>
                      <a:pt x="31" y="8"/>
                    </a:moveTo>
                    <a:cubicBezTo>
                      <a:pt x="31" y="9"/>
                      <a:pt x="30" y="10"/>
                      <a:pt x="30" y="10"/>
                    </a:cubicBezTo>
                    <a:cubicBezTo>
                      <a:pt x="30" y="10"/>
                      <a:pt x="30" y="11"/>
                      <a:pt x="31" y="11"/>
                    </a:cubicBezTo>
                    <a:cubicBezTo>
                      <a:pt x="31" y="10"/>
                      <a:pt x="31" y="9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moveTo>
                      <a:pt x="32" y="6"/>
                    </a:moveTo>
                    <a:cubicBezTo>
                      <a:pt x="31" y="7"/>
                      <a:pt x="31" y="7"/>
                      <a:pt x="31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7"/>
                    </a:cubicBezTo>
                    <a:cubicBezTo>
                      <a:pt x="32" y="7"/>
                      <a:pt x="32" y="7"/>
                      <a:pt x="32" y="6"/>
                    </a:cubicBezTo>
                    <a:moveTo>
                      <a:pt x="32" y="0"/>
                    </a:moveTo>
                    <a:cubicBezTo>
                      <a:pt x="23" y="3"/>
                      <a:pt x="28" y="4"/>
                      <a:pt x="25" y="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20" y="16"/>
                    </a:cubicBezTo>
                    <a:cubicBezTo>
                      <a:pt x="23" y="13"/>
                      <a:pt x="23" y="5"/>
                      <a:pt x="29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4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2" y="2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2" name="Freeform 10526"/>
              <p:cNvSpPr>
                <a:spLocks noEditPoints="1"/>
              </p:cNvSpPr>
              <p:nvPr/>
            </p:nvSpPr>
            <p:spPr bwMode="auto">
              <a:xfrm>
                <a:off x="-427" y="3193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3" name="Freeform 10527"/>
              <p:cNvSpPr>
                <a:spLocks noEditPoints="1"/>
              </p:cNvSpPr>
              <p:nvPr/>
            </p:nvSpPr>
            <p:spPr bwMode="auto">
              <a:xfrm>
                <a:off x="-411" y="3186"/>
                <a:ext cx="14" cy="23"/>
              </a:xfrm>
              <a:custGeom>
                <a:avLst/>
                <a:gdLst>
                  <a:gd name="T0" fmla="*/ 0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1 w 6"/>
                  <a:gd name="T7" fmla="*/ 9 h 10"/>
                  <a:gd name="T8" fmla="*/ 0 w 6"/>
                  <a:gd name="T9" fmla="*/ 9 h 10"/>
                  <a:gd name="T10" fmla="*/ 1 w 6"/>
                  <a:gd name="T11" fmla="*/ 8 h 10"/>
                  <a:gd name="T12" fmla="*/ 0 w 6"/>
                  <a:gd name="T13" fmla="*/ 8 h 10"/>
                  <a:gd name="T14" fmla="*/ 1 w 6"/>
                  <a:gd name="T15" fmla="*/ 9 h 10"/>
                  <a:gd name="T16" fmla="*/ 1 w 6"/>
                  <a:gd name="T17" fmla="*/ 8 h 10"/>
                  <a:gd name="T18" fmla="*/ 1 w 6"/>
                  <a:gd name="T19" fmla="*/ 8 h 10"/>
                  <a:gd name="T20" fmla="*/ 3 w 6"/>
                  <a:gd name="T21" fmla="*/ 3 h 10"/>
                  <a:gd name="T22" fmla="*/ 1 w 6"/>
                  <a:gd name="T23" fmla="*/ 7 h 10"/>
                  <a:gd name="T24" fmla="*/ 2 w 6"/>
                  <a:gd name="T25" fmla="*/ 7 h 10"/>
                  <a:gd name="T26" fmla="*/ 4 w 6"/>
                  <a:gd name="T27" fmla="*/ 4 h 10"/>
                  <a:gd name="T28" fmla="*/ 3 w 6"/>
                  <a:gd name="T29" fmla="*/ 3 h 10"/>
                  <a:gd name="T30" fmla="*/ 4 w 6"/>
                  <a:gd name="T31" fmla="*/ 2 h 10"/>
                  <a:gd name="T32" fmla="*/ 4 w 6"/>
                  <a:gd name="T33" fmla="*/ 2 h 10"/>
                  <a:gd name="T34" fmla="*/ 5 w 6"/>
                  <a:gd name="T35" fmla="*/ 3 h 10"/>
                  <a:gd name="T36" fmla="*/ 5 w 6"/>
                  <a:gd name="T37" fmla="*/ 2 h 10"/>
                  <a:gd name="T38" fmla="*/ 4 w 6"/>
                  <a:gd name="T39" fmla="*/ 2 h 10"/>
                  <a:gd name="T40" fmla="*/ 5 w 6"/>
                  <a:gd name="T41" fmla="*/ 1 h 10"/>
                  <a:gd name="T42" fmla="*/ 5 w 6"/>
                  <a:gd name="T43" fmla="*/ 1 h 10"/>
                  <a:gd name="T44" fmla="*/ 5 w 6"/>
                  <a:gd name="T45" fmla="*/ 1 h 10"/>
                  <a:gd name="T46" fmla="*/ 5 w 6"/>
                  <a:gd name="T47" fmla="*/ 1 h 10"/>
                  <a:gd name="T48" fmla="*/ 6 w 6"/>
                  <a:gd name="T49" fmla="*/ 1 h 10"/>
                  <a:gd name="T50" fmla="*/ 5 w 6"/>
                  <a:gd name="T51" fmla="*/ 1 h 10"/>
                  <a:gd name="T52" fmla="*/ 5 w 6"/>
                  <a:gd name="T53" fmla="*/ 0 h 10"/>
                  <a:gd name="T54" fmla="*/ 5 w 6"/>
                  <a:gd name="T55" fmla="*/ 0 h 10"/>
                  <a:gd name="T56" fmla="*/ 6 w 6"/>
                  <a:gd name="T57" fmla="*/ 1 h 10"/>
                  <a:gd name="T58" fmla="*/ 6 w 6"/>
                  <a:gd name="T59" fmla="*/ 0 h 10"/>
                  <a:gd name="T60" fmla="*/ 5 w 6"/>
                  <a:gd name="T6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9"/>
                    </a:move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moveTo>
                      <a:pt x="1" y="8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3" y="3"/>
                    </a:moveTo>
                    <a:cubicBezTo>
                      <a:pt x="3" y="4"/>
                      <a:pt x="2" y="6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3"/>
                      <a:pt x="4" y="3"/>
                      <a:pt x="3" y="3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4" name="Freeform 10528"/>
              <p:cNvSpPr>
                <a:spLocks noEditPoints="1"/>
              </p:cNvSpPr>
              <p:nvPr/>
            </p:nvSpPr>
            <p:spPr bwMode="auto">
              <a:xfrm>
                <a:off x="-411" y="3202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5" name="Freeform 10529"/>
              <p:cNvSpPr>
                <a:spLocks noEditPoints="1"/>
              </p:cNvSpPr>
              <p:nvPr/>
            </p:nvSpPr>
            <p:spPr bwMode="auto">
              <a:xfrm>
                <a:off x="-430" y="320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6" name="Freeform 10530"/>
              <p:cNvSpPr>
                <a:spLocks/>
              </p:cNvSpPr>
              <p:nvPr/>
            </p:nvSpPr>
            <p:spPr bwMode="auto">
              <a:xfrm>
                <a:off x="-432" y="3202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7" name="Freeform 10531"/>
              <p:cNvSpPr>
                <a:spLocks noEditPoints="1"/>
              </p:cNvSpPr>
              <p:nvPr/>
            </p:nvSpPr>
            <p:spPr bwMode="auto">
              <a:xfrm>
                <a:off x="-420" y="3209"/>
                <a:ext cx="9" cy="17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6 h 7"/>
                  <a:gd name="T4" fmla="*/ 0 w 4"/>
                  <a:gd name="T5" fmla="*/ 7 h 7"/>
                  <a:gd name="T6" fmla="*/ 2 w 4"/>
                  <a:gd name="T7" fmla="*/ 4 h 7"/>
                  <a:gd name="T8" fmla="*/ 1 w 4"/>
                  <a:gd name="T9" fmla="*/ 3 h 7"/>
                  <a:gd name="T10" fmla="*/ 3 w 4"/>
                  <a:gd name="T11" fmla="*/ 1 h 7"/>
                  <a:gd name="T12" fmla="*/ 3 w 4"/>
                  <a:gd name="T13" fmla="*/ 1 h 7"/>
                  <a:gd name="T14" fmla="*/ 3 w 4"/>
                  <a:gd name="T15" fmla="*/ 2 h 7"/>
                  <a:gd name="T16" fmla="*/ 4 w 4"/>
                  <a:gd name="T17" fmla="*/ 1 h 7"/>
                  <a:gd name="T18" fmla="*/ 3 w 4"/>
                  <a:gd name="T19" fmla="*/ 1 h 7"/>
                  <a:gd name="T20" fmla="*/ 3 w 4"/>
                  <a:gd name="T21" fmla="*/ 0 h 7"/>
                  <a:gd name="T22" fmla="*/ 3 w 4"/>
                  <a:gd name="T23" fmla="*/ 0 h 7"/>
                  <a:gd name="T24" fmla="*/ 4 w 4"/>
                  <a:gd name="T25" fmla="*/ 1 h 7"/>
                  <a:gd name="T26" fmla="*/ 4 w 4"/>
                  <a:gd name="T27" fmla="*/ 0 h 7"/>
                  <a:gd name="T28" fmla="*/ 3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8" name="Freeform 10532"/>
              <p:cNvSpPr>
                <a:spLocks noEditPoints="1"/>
              </p:cNvSpPr>
              <p:nvPr/>
            </p:nvSpPr>
            <p:spPr bwMode="auto">
              <a:xfrm>
                <a:off x="-423" y="3212"/>
                <a:ext cx="10" cy="19"/>
              </a:xfrm>
              <a:custGeom>
                <a:avLst/>
                <a:gdLst>
                  <a:gd name="T0" fmla="*/ 1 w 4"/>
                  <a:gd name="T1" fmla="*/ 5 h 8"/>
                  <a:gd name="T2" fmla="*/ 0 w 4"/>
                  <a:gd name="T3" fmla="*/ 7 h 8"/>
                  <a:gd name="T4" fmla="*/ 0 w 4"/>
                  <a:gd name="T5" fmla="*/ 8 h 8"/>
                  <a:gd name="T6" fmla="*/ 1 w 4"/>
                  <a:gd name="T7" fmla="*/ 6 h 8"/>
                  <a:gd name="T8" fmla="*/ 1 w 4"/>
                  <a:gd name="T9" fmla="*/ 5 h 8"/>
                  <a:gd name="T10" fmla="*/ 3 w 4"/>
                  <a:gd name="T11" fmla="*/ 1 h 8"/>
                  <a:gd name="T12" fmla="*/ 2 w 4"/>
                  <a:gd name="T13" fmla="*/ 2 h 8"/>
                  <a:gd name="T14" fmla="*/ 3 w 4"/>
                  <a:gd name="T15" fmla="*/ 3 h 8"/>
                  <a:gd name="T16" fmla="*/ 4 w 4"/>
                  <a:gd name="T17" fmla="*/ 2 h 8"/>
                  <a:gd name="T18" fmla="*/ 3 w 4"/>
                  <a:gd name="T19" fmla="*/ 1 h 8"/>
                  <a:gd name="T20" fmla="*/ 4 w 4"/>
                  <a:gd name="T21" fmla="*/ 0 h 8"/>
                  <a:gd name="T22" fmla="*/ 3 w 4"/>
                  <a:gd name="T23" fmla="*/ 1 h 8"/>
                  <a:gd name="T24" fmla="*/ 4 w 4"/>
                  <a:gd name="T25" fmla="*/ 2 h 8"/>
                  <a:gd name="T26" fmla="*/ 4 w 4"/>
                  <a:gd name="T27" fmla="*/ 1 h 8"/>
                  <a:gd name="T28" fmla="*/ 4 w 4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8">
                    <a:moveTo>
                      <a:pt x="1" y="5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1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9" name="Freeform 10533"/>
              <p:cNvSpPr>
                <a:spLocks/>
              </p:cNvSpPr>
              <p:nvPr/>
            </p:nvSpPr>
            <p:spPr bwMode="auto">
              <a:xfrm>
                <a:off x="-415" y="321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0" name="Freeform 10534"/>
              <p:cNvSpPr>
                <a:spLocks noEditPoints="1"/>
              </p:cNvSpPr>
              <p:nvPr/>
            </p:nvSpPr>
            <p:spPr bwMode="auto">
              <a:xfrm>
                <a:off x="-432" y="3231"/>
                <a:ext cx="9" cy="14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5 h 6"/>
                  <a:gd name="T4" fmla="*/ 1 w 4"/>
                  <a:gd name="T5" fmla="*/ 6 h 6"/>
                  <a:gd name="T6" fmla="*/ 1 w 4"/>
                  <a:gd name="T7" fmla="*/ 5 h 6"/>
                  <a:gd name="T8" fmla="*/ 0 w 4"/>
                  <a:gd name="T9" fmla="*/ 5 h 6"/>
                  <a:gd name="T10" fmla="*/ 3 w 4"/>
                  <a:gd name="T11" fmla="*/ 0 h 6"/>
                  <a:gd name="T12" fmla="*/ 0 w 4"/>
                  <a:gd name="T13" fmla="*/ 5 h 6"/>
                  <a:gd name="T14" fmla="*/ 1 w 4"/>
                  <a:gd name="T15" fmla="*/ 5 h 6"/>
                  <a:gd name="T16" fmla="*/ 4 w 4"/>
                  <a:gd name="T17" fmla="*/ 1 h 6"/>
                  <a:gd name="T18" fmla="*/ 3 w 4"/>
                  <a:gd name="T19" fmla="*/ 0 h 6"/>
                  <a:gd name="T20" fmla="*/ 3 w 4"/>
                  <a:gd name="T21" fmla="*/ 0 h 6"/>
                  <a:gd name="T22" fmla="*/ 3 w 4"/>
                  <a:gd name="T23" fmla="*/ 0 h 6"/>
                  <a:gd name="T24" fmla="*/ 4 w 4"/>
                  <a:gd name="T25" fmla="*/ 0 h 6"/>
                  <a:gd name="T26" fmla="*/ 4 w 4"/>
                  <a:gd name="T27" fmla="*/ 0 h 6"/>
                  <a:gd name="T28" fmla="*/ 3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3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1" name="Freeform 10535"/>
              <p:cNvSpPr>
                <a:spLocks/>
              </p:cNvSpPr>
              <p:nvPr/>
            </p:nvSpPr>
            <p:spPr bwMode="auto">
              <a:xfrm>
                <a:off x="-432" y="324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2" name="Freeform 10536"/>
              <p:cNvSpPr>
                <a:spLocks noEditPoints="1"/>
              </p:cNvSpPr>
              <p:nvPr/>
            </p:nvSpPr>
            <p:spPr bwMode="auto">
              <a:xfrm>
                <a:off x="-687" y="3245"/>
                <a:ext cx="255" cy="422"/>
              </a:xfrm>
              <a:custGeom>
                <a:avLst/>
                <a:gdLst>
                  <a:gd name="T0" fmla="*/ 5 w 108"/>
                  <a:gd name="T1" fmla="*/ 171 h 179"/>
                  <a:gd name="T2" fmla="*/ 11 w 108"/>
                  <a:gd name="T3" fmla="*/ 160 h 179"/>
                  <a:gd name="T4" fmla="*/ 13 w 108"/>
                  <a:gd name="T5" fmla="*/ 158 h 179"/>
                  <a:gd name="T6" fmla="*/ 13 w 108"/>
                  <a:gd name="T7" fmla="*/ 157 h 179"/>
                  <a:gd name="T8" fmla="*/ 14 w 108"/>
                  <a:gd name="T9" fmla="*/ 155 h 179"/>
                  <a:gd name="T10" fmla="*/ 16 w 108"/>
                  <a:gd name="T11" fmla="*/ 151 h 179"/>
                  <a:gd name="T12" fmla="*/ 17 w 108"/>
                  <a:gd name="T13" fmla="*/ 151 h 179"/>
                  <a:gd name="T14" fmla="*/ 18 w 108"/>
                  <a:gd name="T15" fmla="*/ 148 h 179"/>
                  <a:gd name="T16" fmla="*/ 20 w 108"/>
                  <a:gd name="T17" fmla="*/ 146 h 179"/>
                  <a:gd name="T18" fmla="*/ 20 w 108"/>
                  <a:gd name="T19" fmla="*/ 144 h 179"/>
                  <a:gd name="T20" fmla="*/ 21 w 108"/>
                  <a:gd name="T21" fmla="*/ 144 h 179"/>
                  <a:gd name="T22" fmla="*/ 22 w 108"/>
                  <a:gd name="T23" fmla="*/ 142 h 179"/>
                  <a:gd name="T24" fmla="*/ 24 w 108"/>
                  <a:gd name="T25" fmla="*/ 138 h 179"/>
                  <a:gd name="T26" fmla="*/ 27 w 108"/>
                  <a:gd name="T27" fmla="*/ 133 h 179"/>
                  <a:gd name="T28" fmla="*/ 28 w 108"/>
                  <a:gd name="T29" fmla="*/ 132 h 179"/>
                  <a:gd name="T30" fmla="*/ 28 w 108"/>
                  <a:gd name="T31" fmla="*/ 131 h 179"/>
                  <a:gd name="T32" fmla="*/ 32 w 108"/>
                  <a:gd name="T33" fmla="*/ 126 h 179"/>
                  <a:gd name="T34" fmla="*/ 36 w 108"/>
                  <a:gd name="T35" fmla="*/ 119 h 179"/>
                  <a:gd name="T36" fmla="*/ 37 w 108"/>
                  <a:gd name="T37" fmla="*/ 117 h 179"/>
                  <a:gd name="T38" fmla="*/ 44 w 108"/>
                  <a:gd name="T39" fmla="*/ 106 h 179"/>
                  <a:gd name="T40" fmla="*/ 55 w 108"/>
                  <a:gd name="T41" fmla="*/ 87 h 179"/>
                  <a:gd name="T42" fmla="*/ 61 w 108"/>
                  <a:gd name="T43" fmla="*/ 78 h 179"/>
                  <a:gd name="T44" fmla="*/ 63 w 108"/>
                  <a:gd name="T45" fmla="*/ 75 h 179"/>
                  <a:gd name="T46" fmla="*/ 65 w 108"/>
                  <a:gd name="T47" fmla="*/ 70 h 179"/>
                  <a:gd name="T48" fmla="*/ 68 w 108"/>
                  <a:gd name="T49" fmla="*/ 66 h 179"/>
                  <a:gd name="T50" fmla="*/ 69 w 108"/>
                  <a:gd name="T51" fmla="*/ 65 h 179"/>
                  <a:gd name="T52" fmla="*/ 70 w 108"/>
                  <a:gd name="T53" fmla="*/ 63 h 179"/>
                  <a:gd name="T54" fmla="*/ 71 w 108"/>
                  <a:gd name="T55" fmla="*/ 61 h 179"/>
                  <a:gd name="T56" fmla="*/ 73 w 108"/>
                  <a:gd name="T57" fmla="*/ 58 h 179"/>
                  <a:gd name="T58" fmla="*/ 77 w 108"/>
                  <a:gd name="T59" fmla="*/ 51 h 179"/>
                  <a:gd name="T60" fmla="*/ 79 w 108"/>
                  <a:gd name="T61" fmla="*/ 48 h 179"/>
                  <a:gd name="T62" fmla="*/ 82 w 108"/>
                  <a:gd name="T63" fmla="*/ 44 h 179"/>
                  <a:gd name="T64" fmla="*/ 82 w 108"/>
                  <a:gd name="T65" fmla="*/ 43 h 179"/>
                  <a:gd name="T66" fmla="*/ 84 w 108"/>
                  <a:gd name="T67" fmla="*/ 40 h 179"/>
                  <a:gd name="T68" fmla="*/ 84 w 108"/>
                  <a:gd name="T69" fmla="*/ 39 h 179"/>
                  <a:gd name="T70" fmla="*/ 86 w 108"/>
                  <a:gd name="T71" fmla="*/ 36 h 179"/>
                  <a:gd name="T72" fmla="*/ 88 w 108"/>
                  <a:gd name="T73" fmla="*/ 33 h 179"/>
                  <a:gd name="T74" fmla="*/ 89 w 108"/>
                  <a:gd name="T75" fmla="*/ 31 h 179"/>
                  <a:gd name="T76" fmla="*/ 90 w 108"/>
                  <a:gd name="T77" fmla="*/ 29 h 179"/>
                  <a:gd name="T78" fmla="*/ 91 w 108"/>
                  <a:gd name="T79" fmla="*/ 28 h 179"/>
                  <a:gd name="T80" fmla="*/ 92 w 108"/>
                  <a:gd name="T81" fmla="*/ 26 h 179"/>
                  <a:gd name="T82" fmla="*/ 98 w 108"/>
                  <a:gd name="T83" fmla="*/ 16 h 179"/>
                  <a:gd name="T84" fmla="*/ 100 w 108"/>
                  <a:gd name="T85" fmla="*/ 14 h 179"/>
                  <a:gd name="T86" fmla="*/ 101 w 108"/>
                  <a:gd name="T87" fmla="*/ 12 h 179"/>
                  <a:gd name="T88" fmla="*/ 102 w 108"/>
                  <a:gd name="T89" fmla="*/ 10 h 179"/>
                  <a:gd name="T90" fmla="*/ 103 w 108"/>
                  <a:gd name="T91" fmla="*/ 10 h 179"/>
                  <a:gd name="T92" fmla="*/ 104 w 108"/>
                  <a:gd name="T93" fmla="*/ 7 h 179"/>
                  <a:gd name="T94" fmla="*/ 106 w 108"/>
                  <a:gd name="T95" fmla="*/ 5 h 179"/>
                  <a:gd name="T96" fmla="*/ 107 w 108"/>
                  <a:gd name="T97" fmla="*/ 3 h 179"/>
                  <a:gd name="T98" fmla="*/ 107 w 108"/>
                  <a:gd name="T99" fmla="*/ 3 h 179"/>
                  <a:gd name="T100" fmla="*/ 108 w 108"/>
                  <a:gd name="T101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8" h="179">
                    <a:moveTo>
                      <a:pt x="5" y="171"/>
                    </a:moveTo>
                    <a:cubicBezTo>
                      <a:pt x="3" y="174"/>
                      <a:pt x="1" y="176"/>
                      <a:pt x="0" y="179"/>
                    </a:cubicBezTo>
                    <a:cubicBezTo>
                      <a:pt x="1" y="177"/>
                      <a:pt x="3" y="174"/>
                      <a:pt x="4" y="172"/>
                    </a:cubicBezTo>
                    <a:cubicBezTo>
                      <a:pt x="4" y="172"/>
                      <a:pt x="5" y="171"/>
                      <a:pt x="5" y="171"/>
                    </a:cubicBezTo>
                    <a:cubicBezTo>
                      <a:pt x="5" y="171"/>
                      <a:pt x="5" y="171"/>
                      <a:pt x="5" y="171"/>
                    </a:cubicBezTo>
                    <a:moveTo>
                      <a:pt x="11" y="160"/>
                    </a:moveTo>
                    <a:cubicBezTo>
                      <a:pt x="10" y="163"/>
                      <a:pt x="8" y="165"/>
                      <a:pt x="6" y="168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8" y="165"/>
                      <a:pt x="10" y="163"/>
                      <a:pt x="11" y="160"/>
                    </a:cubicBezTo>
                    <a:cubicBezTo>
                      <a:pt x="11" y="160"/>
                      <a:pt x="11" y="160"/>
                      <a:pt x="11" y="160"/>
                    </a:cubicBezTo>
                    <a:moveTo>
                      <a:pt x="13" y="158"/>
                    </a:moveTo>
                    <a:cubicBezTo>
                      <a:pt x="13" y="158"/>
                      <a:pt x="13" y="158"/>
                      <a:pt x="12" y="158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3" y="158"/>
                      <a:pt x="13" y="158"/>
                      <a:pt x="13" y="158"/>
                    </a:cubicBezTo>
                    <a:moveTo>
                      <a:pt x="13" y="157"/>
                    </a:moveTo>
                    <a:cubicBezTo>
                      <a:pt x="13" y="157"/>
                      <a:pt x="13" y="157"/>
                      <a:pt x="13" y="158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3" y="158"/>
                      <a:pt x="13" y="157"/>
                      <a:pt x="13" y="157"/>
                    </a:cubicBezTo>
                    <a:cubicBezTo>
                      <a:pt x="13" y="157"/>
                      <a:pt x="13" y="157"/>
                      <a:pt x="13" y="157"/>
                    </a:cubicBezTo>
                    <a:moveTo>
                      <a:pt x="14" y="155"/>
                    </a:moveTo>
                    <a:cubicBezTo>
                      <a:pt x="14" y="155"/>
                      <a:pt x="14" y="156"/>
                      <a:pt x="13" y="157"/>
                    </a:cubicBezTo>
                    <a:cubicBezTo>
                      <a:pt x="13" y="157"/>
                      <a:pt x="13" y="157"/>
                      <a:pt x="13" y="157"/>
                    </a:cubicBezTo>
                    <a:cubicBezTo>
                      <a:pt x="14" y="156"/>
                      <a:pt x="14" y="155"/>
                      <a:pt x="15" y="155"/>
                    </a:cubicBezTo>
                    <a:cubicBezTo>
                      <a:pt x="15" y="155"/>
                      <a:pt x="14" y="155"/>
                      <a:pt x="14" y="155"/>
                    </a:cubicBezTo>
                    <a:moveTo>
                      <a:pt x="16" y="151"/>
                    </a:moveTo>
                    <a:cubicBezTo>
                      <a:pt x="16" y="152"/>
                      <a:pt x="15" y="153"/>
                      <a:pt x="15" y="154"/>
                    </a:cubicBezTo>
                    <a:cubicBezTo>
                      <a:pt x="15" y="154"/>
                      <a:pt x="15" y="154"/>
                      <a:pt x="15" y="154"/>
                    </a:cubicBezTo>
                    <a:cubicBezTo>
                      <a:pt x="15" y="153"/>
                      <a:pt x="16" y="153"/>
                      <a:pt x="16" y="152"/>
                    </a:cubicBezTo>
                    <a:cubicBezTo>
                      <a:pt x="16" y="152"/>
                      <a:pt x="16" y="152"/>
                      <a:pt x="16" y="151"/>
                    </a:cubicBezTo>
                    <a:moveTo>
                      <a:pt x="17" y="151"/>
                    </a:moveTo>
                    <a:cubicBezTo>
                      <a:pt x="16" y="151"/>
                      <a:pt x="16" y="151"/>
                      <a:pt x="16" y="151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7" y="151"/>
                      <a:pt x="17" y="151"/>
                      <a:pt x="17" y="151"/>
                    </a:cubicBezTo>
                    <a:moveTo>
                      <a:pt x="18" y="148"/>
                    </a:moveTo>
                    <a:cubicBezTo>
                      <a:pt x="18" y="148"/>
                      <a:pt x="18" y="148"/>
                      <a:pt x="18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9" y="148"/>
                      <a:pt x="18" y="148"/>
                    </a:cubicBezTo>
                    <a:moveTo>
                      <a:pt x="20" y="146"/>
                    </a:moveTo>
                    <a:cubicBezTo>
                      <a:pt x="19" y="146"/>
                      <a:pt x="19" y="147"/>
                      <a:pt x="19" y="147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19" y="147"/>
                      <a:pt x="20" y="147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moveTo>
                      <a:pt x="20" y="144"/>
                    </a:moveTo>
                    <a:cubicBezTo>
                      <a:pt x="20" y="145"/>
                      <a:pt x="20" y="145"/>
                      <a:pt x="20" y="145"/>
                    </a:cubicBezTo>
                    <a:cubicBezTo>
                      <a:pt x="20" y="145"/>
                      <a:pt x="20" y="145"/>
                      <a:pt x="20" y="145"/>
                    </a:cubicBezTo>
                    <a:cubicBezTo>
                      <a:pt x="21" y="145"/>
                      <a:pt x="21" y="145"/>
                      <a:pt x="21" y="145"/>
                    </a:cubicBezTo>
                    <a:cubicBezTo>
                      <a:pt x="20" y="144"/>
                      <a:pt x="20" y="144"/>
                      <a:pt x="20" y="144"/>
                    </a:cubicBezTo>
                    <a:moveTo>
                      <a:pt x="21" y="144"/>
                    </a:moveTo>
                    <a:cubicBezTo>
                      <a:pt x="21" y="144"/>
                      <a:pt x="21" y="144"/>
                      <a:pt x="20" y="144"/>
                    </a:cubicBezTo>
                    <a:cubicBezTo>
                      <a:pt x="21" y="145"/>
                      <a:pt x="21" y="145"/>
                      <a:pt x="21" y="145"/>
                    </a:cubicBezTo>
                    <a:cubicBezTo>
                      <a:pt x="21" y="144"/>
                      <a:pt x="21" y="144"/>
                      <a:pt x="21" y="144"/>
                    </a:cubicBezTo>
                    <a:cubicBezTo>
                      <a:pt x="21" y="144"/>
                      <a:pt x="21" y="144"/>
                      <a:pt x="21" y="144"/>
                    </a:cubicBezTo>
                    <a:moveTo>
                      <a:pt x="22" y="142"/>
                    </a:moveTo>
                    <a:cubicBezTo>
                      <a:pt x="22" y="143"/>
                      <a:pt x="21" y="143"/>
                      <a:pt x="21" y="143"/>
                    </a:cubicBezTo>
                    <a:cubicBezTo>
                      <a:pt x="21" y="143"/>
                      <a:pt x="21" y="143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2" y="142"/>
                      <a:pt x="22" y="142"/>
                      <a:pt x="22" y="142"/>
                    </a:cubicBezTo>
                    <a:moveTo>
                      <a:pt x="24" y="138"/>
                    </a:moveTo>
                    <a:cubicBezTo>
                      <a:pt x="24" y="139"/>
                      <a:pt x="23" y="140"/>
                      <a:pt x="23" y="141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3" y="140"/>
                      <a:pt x="24" y="139"/>
                      <a:pt x="25" y="138"/>
                    </a:cubicBezTo>
                    <a:cubicBezTo>
                      <a:pt x="24" y="138"/>
                      <a:pt x="24" y="138"/>
                      <a:pt x="24" y="138"/>
                    </a:cubicBezTo>
                    <a:moveTo>
                      <a:pt x="27" y="133"/>
                    </a:moveTo>
                    <a:cubicBezTo>
                      <a:pt x="27" y="133"/>
                      <a:pt x="27" y="133"/>
                      <a:pt x="27" y="133"/>
                    </a:cubicBezTo>
                    <a:cubicBezTo>
                      <a:pt x="27" y="133"/>
                      <a:pt x="28" y="133"/>
                      <a:pt x="28" y="133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28" y="133"/>
                      <a:pt x="28" y="133"/>
                      <a:pt x="27" y="133"/>
                    </a:cubicBezTo>
                    <a:moveTo>
                      <a:pt x="28" y="132"/>
                    </a:moveTo>
                    <a:cubicBezTo>
                      <a:pt x="28" y="132"/>
                      <a:pt x="28" y="133"/>
                      <a:pt x="27" y="133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28" y="133"/>
                      <a:pt x="28" y="133"/>
                      <a:pt x="28" y="132"/>
                    </a:cubicBezTo>
                    <a:cubicBezTo>
                      <a:pt x="28" y="132"/>
                      <a:pt x="28" y="132"/>
                      <a:pt x="28" y="132"/>
                    </a:cubicBezTo>
                    <a:moveTo>
                      <a:pt x="28" y="131"/>
                    </a:moveTo>
                    <a:cubicBezTo>
                      <a:pt x="28" y="132"/>
                      <a:pt x="28" y="132"/>
                      <a:pt x="28" y="132"/>
                    </a:cubicBezTo>
                    <a:cubicBezTo>
                      <a:pt x="28" y="132"/>
                      <a:pt x="28" y="132"/>
                      <a:pt x="28" y="132"/>
                    </a:cubicBezTo>
                    <a:cubicBezTo>
                      <a:pt x="28" y="132"/>
                      <a:pt x="28" y="132"/>
                      <a:pt x="29" y="132"/>
                    </a:cubicBezTo>
                    <a:cubicBezTo>
                      <a:pt x="29" y="132"/>
                      <a:pt x="28" y="131"/>
                      <a:pt x="28" y="131"/>
                    </a:cubicBezTo>
                    <a:moveTo>
                      <a:pt x="32" y="126"/>
                    </a:moveTo>
                    <a:cubicBezTo>
                      <a:pt x="32" y="126"/>
                      <a:pt x="32" y="126"/>
                      <a:pt x="32" y="126"/>
                    </a:cubicBezTo>
                    <a:cubicBezTo>
                      <a:pt x="32" y="126"/>
                      <a:pt x="32" y="126"/>
                      <a:pt x="32" y="126"/>
                    </a:cubicBezTo>
                    <a:cubicBezTo>
                      <a:pt x="32" y="126"/>
                      <a:pt x="32" y="126"/>
                      <a:pt x="32" y="126"/>
                    </a:cubicBezTo>
                    <a:cubicBezTo>
                      <a:pt x="32" y="126"/>
                      <a:pt x="32" y="126"/>
                      <a:pt x="32" y="126"/>
                    </a:cubicBezTo>
                    <a:moveTo>
                      <a:pt x="36" y="119"/>
                    </a:moveTo>
                    <a:cubicBezTo>
                      <a:pt x="35" y="120"/>
                      <a:pt x="35" y="120"/>
                      <a:pt x="35" y="121"/>
                    </a:cubicBezTo>
                    <a:cubicBezTo>
                      <a:pt x="35" y="121"/>
                      <a:pt x="35" y="121"/>
                      <a:pt x="35" y="121"/>
                    </a:cubicBezTo>
                    <a:cubicBezTo>
                      <a:pt x="35" y="120"/>
                      <a:pt x="36" y="120"/>
                      <a:pt x="36" y="120"/>
                    </a:cubicBezTo>
                    <a:cubicBezTo>
                      <a:pt x="36" y="119"/>
                      <a:pt x="36" y="119"/>
                      <a:pt x="36" y="119"/>
                    </a:cubicBezTo>
                    <a:moveTo>
                      <a:pt x="37" y="117"/>
                    </a:moveTo>
                    <a:cubicBezTo>
                      <a:pt x="37" y="118"/>
                      <a:pt x="36" y="118"/>
                      <a:pt x="36" y="119"/>
                    </a:cubicBezTo>
                    <a:cubicBezTo>
                      <a:pt x="36" y="119"/>
                      <a:pt x="36" y="119"/>
                      <a:pt x="36" y="119"/>
                    </a:cubicBezTo>
                    <a:cubicBezTo>
                      <a:pt x="37" y="119"/>
                      <a:pt x="37" y="118"/>
                      <a:pt x="38" y="117"/>
                    </a:cubicBezTo>
                    <a:cubicBezTo>
                      <a:pt x="37" y="117"/>
                      <a:pt x="37" y="117"/>
                      <a:pt x="37" y="117"/>
                    </a:cubicBezTo>
                    <a:moveTo>
                      <a:pt x="44" y="106"/>
                    </a:moveTo>
                    <a:cubicBezTo>
                      <a:pt x="44" y="106"/>
                      <a:pt x="44" y="106"/>
                      <a:pt x="43" y="107"/>
                    </a:cubicBezTo>
                    <a:cubicBezTo>
                      <a:pt x="43" y="107"/>
                      <a:pt x="43" y="107"/>
                      <a:pt x="44" y="107"/>
                    </a:cubicBezTo>
                    <a:cubicBezTo>
                      <a:pt x="44" y="107"/>
                      <a:pt x="44" y="106"/>
                      <a:pt x="44" y="106"/>
                    </a:cubicBezTo>
                    <a:cubicBezTo>
                      <a:pt x="44" y="106"/>
                      <a:pt x="44" y="106"/>
                      <a:pt x="44" y="106"/>
                    </a:cubicBezTo>
                    <a:moveTo>
                      <a:pt x="55" y="87"/>
                    </a:moveTo>
                    <a:cubicBezTo>
                      <a:pt x="54" y="89"/>
                      <a:pt x="53" y="91"/>
                      <a:pt x="52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3" y="91"/>
                      <a:pt x="54" y="90"/>
                      <a:pt x="56" y="88"/>
                    </a:cubicBezTo>
                    <a:cubicBezTo>
                      <a:pt x="55" y="87"/>
                      <a:pt x="55" y="87"/>
                      <a:pt x="55" y="87"/>
                    </a:cubicBezTo>
                    <a:moveTo>
                      <a:pt x="61" y="78"/>
                    </a:moveTo>
                    <a:cubicBezTo>
                      <a:pt x="60" y="79"/>
                      <a:pt x="60" y="80"/>
                      <a:pt x="59" y="80"/>
                    </a:cubicBezTo>
                    <a:cubicBezTo>
                      <a:pt x="60" y="80"/>
                      <a:pt x="60" y="80"/>
                      <a:pt x="60" y="81"/>
                    </a:cubicBezTo>
                    <a:cubicBezTo>
                      <a:pt x="60" y="80"/>
                      <a:pt x="61" y="79"/>
                      <a:pt x="61" y="79"/>
                    </a:cubicBezTo>
                    <a:cubicBezTo>
                      <a:pt x="61" y="78"/>
                      <a:pt x="61" y="78"/>
                      <a:pt x="61" y="78"/>
                    </a:cubicBezTo>
                    <a:moveTo>
                      <a:pt x="63" y="75"/>
                    </a:moveTo>
                    <a:cubicBezTo>
                      <a:pt x="62" y="76"/>
                      <a:pt x="62" y="76"/>
                      <a:pt x="61" y="77"/>
                    </a:cubicBezTo>
                    <a:cubicBezTo>
                      <a:pt x="61" y="77"/>
                      <a:pt x="62" y="77"/>
                      <a:pt x="62" y="77"/>
                    </a:cubicBezTo>
                    <a:cubicBezTo>
                      <a:pt x="62" y="77"/>
                      <a:pt x="63" y="76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moveTo>
                      <a:pt x="65" y="70"/>
                    </a:moveTo>
                    <a:cubicBezTo>
                      <a:pt x="65" y="71"/>
                      <a:pt x="65" y="72"/>
                      <a:pt x="64" y="72"/>
                    </a:cubicBezTo>
                    <a:cubicBezTo>
                      <a:pt x="64" y="72"/>
                      <a:pt x="65" y="72"/>
                      <a:pt x="65" y="72"/>
                    </a:cubicBezTo>
                    <a:cubicBezTo>
                      <a:pt x="65" y="72"/>
                      <a:pt x="65" y="71"/>
                      <a:pt x="66" y="71"/>
                    </a:cubicBezTo>
                    <a:cubicBezTo>
                      <a:pt x="66" y="71"/>
                      <a:pt x="66" y="70"/>
                      <a:pt x="65" y="70"/>
                    </a:cubicBezTo>
                    <a:moveTo>
                      <a:pt x="68" y="66"/>
                    </a:moveTo>
                    <a:cubicBezTo>
                      <a:pt x="67" y="67"/>
                      <a:pt x="67" y="68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7" y="69"/>
                      <a:pt x="68" y="67"/>
                      <a:pt x="69" y="66"/>
                    </a:cubicBezTo>
                    <a:cubicBezTo>
                      <a:pt x="68" y="66"/>
                      <a:pt x="68" y="66"/>
                      <a:pt x="68" y="66"/>
                    </a:cubicBezTo>
                    <a:moveTo>
                      <a:pt x="69" y="65"/>
                    </a:move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moveTo>
                      <a:pt x="70" y="63"/>
                    </a:moveTo>
                    <a:cubicBezTo>
                      <a:pt x="70" y="63"/>
                      <a:pt x="69" y="64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4"/>
                      <a:pt x="70" y="64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moveTo>
                      <a:pt x="71" y="61"/>
                    </a:moveTo>
                    <a:cubicBezTo>
                      <a:pt x="71" y="61"/>
                      <a:pt x="71" y="61"/>
                      <a:pt x="71" y="61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2"/>
                      <a:pt x="71" y="61"/>
                      <a:pt x="72" y="61"/>
                    </a:cubicBezTo>
                    <a:cubicBezTo>
                      <a:pt x="71" y="61"/>
                      <a:pt x="71" y="61"/>
                      <a:pt x="71" y="61"/>
                    </a:cubicBezTo>
                    <a:moveTo>
                      <a:pt x="73" y="58"/>
                    </a:moveTo>
                    <a:cubicBezTo>
                      <a:pt x="73" y="58"/>
                      <a:pt x="73" y="58"/>
                      <a:pt x="72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8"/>
                      <a:pt x="74" y="58"/>
                    </a:cubicBezTo>
                    <a:cubicBezTo>
                      <a:pt x="74" y="58"/>
                      <a:pt x="73" y="58"/>
                      <a:pt x="73" y="58"/>
                    </a:cubicBezTo>
                    <a:moveTo>
                      <a:pt x="77" y="51"/>
                    </a:moveTo>
                    <a:cubicBezTo>
                      <a:pt x="76" y="53"/>
                      <a:pt x="75" y="55"/>
                      <a:pt x="74" y="56"/>
                    </a:cubicBezTo>
                    <a:cubicBezTo>
                      <a:pt x="74" y="56"/>
                      <a:pt x="74" y="57"/>
                      <a:pt x="74" y="57"/>
                    </a:cubicBezTo>
                    <a:cubicBezTo>
                      <a:pt x="75" y="55"/>
                      <a:pt x="76" y="53"/>
                      <a:pt x="78" y="51"/>
                    </a:cubicBezTo>
                    <a:cubicBezTo>
                      <a:pt x="77" y="51"/>
                      <a:pt x="77" y="51"/>
                      <a:pt x="77" y="51"/>
                    </a:cubicBezTo>
                    <a:moveTo>
                      <a:pt x="79" y="48"/>
                    </a:moveTo>
                    <a:cubicBezTo>
                      <a:pt x="79" y="49"/>
                      <a:pt x="78" y="49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9" y="50"/>
                      <a:pt x="79" y="49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moveTo>
                      <a:pt x="82" y="44"/>
                    </a:moveTo>
                    <a:cubicBezTo>
                      <a:pt x="81" y="44"/>
                      <a:pt x="81" y="45"/>
                      <a:pt x="81" y="45"/>
                    </a:cubicBezTo>
                    <a:cubicBezTo>
                      <a:pt x="81" y="45"/>
                      <a:pt x="81" y="45"/>
                      <a:pt x="81" y="46"/>
                    </a:cubicBezTo>
                    <a:cubicBezTo>
                      <a:pt x="81" y="45"/>
                      <a:pt x="82" y="45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moveTo>
                      <a:pt x="82" y="43"/>
                    </a:moveTo>
                    <a:cubicBezTo>
                      <a:pt x="82" y="43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3"/>
                      <a:pt x="82" y="43"/>
                      <a:pt x="82" y="43"/>
                    </a:cubicBezTo>
                    <a:moveTo>
                      <a:pt x="84" y="40"/>
                    </a:moveTo>
                    <a:cubicBezTo>
                      <a:pt x="83" y="41"/>
                      <a:pt x="83" y="42"/>
                      <a:pt x="82" y="43"/>
                    </a:cubicBezTo>
                    <a:cubicBezTo>
                      <a:pt x="82" y="43"/>
                      <a:pt x="83" y="43"/>
                      <a:pt x="83" y="43"/>
                    </a:cubicBezTo>
                    <a:cubicBezTo>
                      <a:pt x="83" y="42"/>
                      <a:pt x="84" y="41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moveTo>
                      <a:pt x="84" y="39"/>
                    </a:moveTo>
                    <a:cubicBezTo>
                      <a:pt x="84" y="39"/>
                      <a:pt x="84" y="39"/>
                      <a:pt x="84" y="39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4" y="39"/>
                    </a:cubicBezTo>
                    <a:moveTo>
                      <a:pt x="86" y="36"/>
                    </a:moveTo>
                    <a:cubicBezTo>
                      <a:pt x="86" y="37"/>
                      <a:pt x="85" y="38"/>
                      <a:pt x="85" y="38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6" y="38"/>
                      <a:pt x="86" y="37"/>
                      <a:pt x="87" y="36"/>
                    </a:cubicBezTo>
                    <a:cubicBezTo>
                      <a:pt x="86" y="36"/>
                      <a:pt x="86" y="36"/>
                      <a:pt x="86" y="36"/>
                    </a:cubicBezTo>
                    <a:moveTo>
                      <a:pt x="88" y="33"/>
                    </a:moveTo>
                    <a:cubicBezTo>
                      <a:pt x="88" y="34"/>
                      <a:pt x="88" y="34"/>
                      <a:pt x="87" y="34"/>
                    </a:cubicBezTo>
                    <a:cubicBezTo>
                      <a:pt x="87" y="35"/>
                      <a:pt x="88" y="35"/>
                      <a:pt x="88" y="35"/>
                    </a:cubicBezTo>
                    <a:cubicBezTo>
                      <a:pt x="88" y="34"/>
                      <a:pt x="88" y="34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moveTo>
                      <a:pt x="89" y="31"/>
                    </a:moveTo>
                    <a:cubicBezTo>
                      <a:pt x="89" y="32"/>
                      <a:pt x="89" y="32"/>
                      <a:pt x="88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2"/>
                      <a:pt x="89" y="32"/>
                      <a:pt x="90" y="31"/>
                    </a:cubicBezTo>
                    <a:cubicBezTo>
                      <a:pt x="90" y="31"/>
                      <a:pt x="89" y="31"/>
                      <a:pt x="89" y="31"/>
                    </a:cubicBezTo>
                    <a:moveTo>
                      <a:pt x="90" y="29"/>
                    </a:moveTo>
                    <a:cubicBezTo>
                      <a:pt x="90" y="30"/>
                      <a:pt x="90" y="30"/>
                      <a:pt x="89" y="31"/>
                    </a:cubicBezTo>
                    <a:cubicBezTo>
                      <a:pt x="90" y="31"/>
                      <a:pt x="90" y="31"/>
                      <a:pt x="90" y="31"/>
                    </a:cubicBezTo>
                    <a:cubicBezTo>
                      <a:pt x="90" y="31"/>
                      <a:pt x="90" y="30"/>
                      <a:pt x="91" y="30"/>
                    </a:cubicBezTo>
                    <a:cubicBezTo>
                      <a:pt x="91" y="30"/>
                      <a:pt x="90" y="29"/>
                      <a:pt x="90" y="29"/>
                    </a:cubicBezTo>
                    <a:moveTo>
                      <a:pt x="91" y="28"/>
                    </a:moveTo>
                    <a:cubicBezTo>
                      <a:pt x="91" y="28"/>
                      <a:pt x="91" y="29"/>
                      <a:pt x="91" y="29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91" y="29"/>
                      <a:pt x="91" y="28"/>
                      <a:pt x="92" y="28"/>
                    </a:cubicBezTo>
                    <a:cubicBezTo>
                      <a:pt x="92" y="28"/>
                      <a:pt x="91" y="28"/>
                      <a:pt x="91" y="28"/>
                    </a:cubicBezTo>
                    <a:moveTo>
                      <a:pt x="92" y="26"/>
                    </a:move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3" y="27"/>
                    </a:cubicBezTo>
                    <a:cubicBezTo>
                      <a:pt x="92" y="26"/>
                      <a:pt x="92" y="26"/>
                      <a:pt x="92" y="26"/>
                    </a:cubicBezTo>
                    <a:moveTo>
                      <a:pt x="98" y="16"/>
                    </a:moveTo>
                    <a:cubicBezTo>
                      <a:pt x="96" y="19"/>
                      <a:pt x="94" y="23"/>
                      <a:pt x="92" y="26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5" y="23"/>
                      <a:pt x="97" y="20"/>
                      <a:pt x="99" y="16"/>
                    </a:cubicBezTo>
                    <a:cubicBezTo>
                      <a:pt x="99" y="16"/>
                      <a:pt x="99" y="16"/>
                      <a:pt x="98" y="16"/>
                    </a:cubicBezTo>
                    <a:moveTo>
                      <a:pt x="100" y="14"/>
                    </a:moveTo>
                    <a:cubicBezTo>
                      <a:pt x="99" y="14"/>
                      <a:pt x="99" y="15"/>
                      <a:pt x="98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9" y="15"/>
                      <a:pt x="100" y="15"/>
                      <a:pt x="100" y="14"/>
                    </a:cubicBezTo>
                    <a:cubicBezTo>
                      <a:pt x="100" y="14"/>
                      <a:pt x="100" y="14"/>
                      <a:pt x="100" y="14"/>
                    </a:cubicBezTo>
                    <a:moveTo>
                      <a:pt x="101" y="12"/>
                    </a:moveTo>
                    <a:cubicBezTo>
                      <a:pt x="101" y="12"/>
                      <a:pt x="100" y="13"/>
                      <a:pt x="100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3"/>
                      <a:pt x="101" y="12"/>
                      <a:pt x="101" y="12"/>
                    </a:cubicBezTo>
                    <a:cubicBezTo>
                      <a:pt x="101" y="12"/>
                      <a:pt x="101" y="12"/>
                      <a:pt x="101" y="12"/>
                    </a:cubicBezTo>
                    <a:moveTo>
                      <a:pt x="102" y="10"/>
                    </a:moveTo>
                    <a:cubicBezTo>
                      <a:pt x="102" y="11"/>
                      <a:pt x="101" y="11"/>
                      <a:pt x="101" y="12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2" y="11"/>
                      <a:pt x="102" y="11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moveTo>
                      <a:pt x="104" y="7"/>
                    </a:moveTo>
                    <a:cubicBezTo>
                      <a:pt x="103" y="8"/>
                      <a:pt x="102" y="9"/>
                      <a:pt x="102" y="9"/>
                    </a:cubicBezTo>
                    <a:cubicBezTo>
                      <a:pt x="102" y="9"/>
                      <a:pt x="103" y="9"/>
                      <a:pt x="103" y="8"/>
                    </a:cubicBezTo>
                    <a:cubicBezTo>
                      <a:pt x="103" y="9"/>
                      <a:pt x="103" y="9"/>
                      <a:pt x="102" y="10"/>
                    </a:cubicBezTo>
                    <a:cubicBezTo>
                      <a:pt x="102" y="10"/>
                      <a:pt x="102" y="10"/>
                      <a:pt x="103" y="10"/>
                    </a:cubicBezTo>
                    <a:cubicBezTo>
                      <a:pt x="103" y="9"/>
                      <a:pt x="104" y="8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moveTo>
                      <a:pt x="104" y="7"/>
                    </a:moveTo>
                    <a:cubicBezTo>
                      <a:pt x="104" y="7"/>
                      <a:pt x="104" y="7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moveTo>
                      <a:pt x="105" y="4"/>
                    </a:moveTo>
                    <a:cubicBezTo>
                      <a:pt x="105" y="5"/>
                      <a:pt x="104" y="5"/>
                      <a:pt x="104" y="6"/>
                    </a:cubicBezTo>
                    <a:cubicBezTo>
                      <a:pt x="104" y="6"/>
                      <a:pt x="105" y="6"/>
                      <a:pt x="105" y="6"/>
                    </a:cubicBezTo>
                    <a:cubicBezTo>
                      <a:pt x="105" y="6"/>
                      <a:pt x="105" y="5"/>
                      <a:pt x="106" y="5"/>
                    </a:cubicBezTo>
                    <a:cubicBezTo>
                      <a:pt x="106" y="4"/>
                      <a:pt x="105" y="4"/>
                      <a:pt x="105" y="4"/>
                    </a:cubicBezTo>
                    <a:moveTo>
                      <a:pt x="106" y="2"/>
                    </a:moveTo>
                    <a:cubicBezTo>
                      <a:pt x="106" y="3"/>
                      <a:pt x="106" y="3"/>
                      <a:pt x="106" y="4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2"/>
                    </a:cubicBezTo>
                    <a:moveTo>
                      <a:pt x="106" y="2"/>
                    </a:moveTo>
                    <a:cubicBezTo>
                      <a:pt x="106" y="2"/>
                      <a:pt x="106" y="2"/>
                      <a:pt x="106" y="2"/>
                    </a:cubicBezTo>
                    <a:cubicBezTo>
                      <a:pt x="107" y="2"/>
                      <a:pt x="107" y="2"/>
                      <a:pt x="107" y="3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2"/>
                    </a:cubicBezTo>
                    <a:moveTo>
                      <a:pt x="108" y="0"/>
                    </a:moveTo>
                    <a:cubicBezTo>
                      <a:pt x="108" y="0"/>
                      <a:pt x="107" y="0"/>
                      <a:pt x="107" y="0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8" y="1"/>
                      <a:pt x="108" y="0"/>
                      <a:pt x="108" y="0"/>
                    </a:cubicBezTo>
                    <a:cubicBezTo>
                      <a:pt x="108" y="0"/>
                      <a:pt x="108" y="0"/>
                      <a:pt x="1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3" name="Freeform 10537"/>
              <p:cNvSpPr>
                <a:spLocks noEditPoints="1"/>
              </p:cNvSpPr>
              <p:nvPr/>
            </p:nvSpPr>
            <p:spPr bwMode="auto">
              <a:xfrm>
                <a:off x="-515" y="3363"/>
                <a:ext cx="12" cy="19"/>
              </a:xfrm>
              <a:custGeom>
                <a:avLst/>
                <a:gdLst>
                  <a:gd name="T0" fmla="*/ 1 w 5"/>
                  <a:gd name="T1" fmla="*/ 6 h 8"/>
                  <a:gd name="T2" fmla="*/ 0 w 5"/>
                  <a:gd name="T3" fmla="*/ 8 h 8"/>
                  <a:gd name="T4" fmla="*/ 1 w 5"/>
                  <a:gd name="T5" fmla="*/ 8 h 8"/>
                  <a:gd name="T6" fmla="*/ 1 w 5"/>
                  <a:gd name="T7" fmla="*/ 7 h 8"/>
                  <a:gd name="T8" fmla="*/ 1 w 5"/>
                  <a:gd name="T9" fmla="*/ 6 h 8"/>
                  <a:gd name="T10" fmla="*/ 5 w 5"/>
                  <a:gd name="T11" fmla="*/ 0 h 8"/>
                  <a:gd name="T12" fmla="*/ 4 w 5"/>
                  <a:gd name="T13" fmla="*/ 1 h 8"/>
                  <a:gd name="T14" fmla="*/ 5 w 5"/>
                  <a:gd name="T15" fmla="*/ 1 h 8"/>
                  <a:gd name="T16" fmla="*/ 5 w 5"/>
                  <a:gd name="T17" fmla="*/ 0 h 8"/>
                  <a:gd name="T18" fmla="*/ 5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1" y="6"/>
                    </a:moveTo>
                    <a:cubicBezTo>
                      <a:pt x="1" y="7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moveTo>
                      <a:pt x="5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4" name="Freeform 10538"/>
              <p:cNvSpPr>
                <a:spLocks noEditPoints="1"/>
              </p:cNvSpPr>
              <p:nvPr/>
            </p:nvSpPr>
            <p:spPr bwMode="auto">
              <a:xfrm>
                <a:off x="-493" y="3335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6 h 6"/>
                  <a:gd name="T10" fmla="*/ 0 w 3"/>
                  <a:gd name="T11" fmla="*/ 5 h 6"/>
                  <a:gd name="T12" fmla="*/ 0 w 3"/>
                  <a:gd name="T13" fmla="*/ 5 h 6"/>
                  <a:gd name="T14" fmla="*/ 0 w 3"/>
                  <a:gd name="T15" fmla="*/ 6 h 6"/>
                  <a:gd name="T16" fmla="*/ 1 w 3"/>
                  <a:gd name="T17" fmla="*/ 5 h 6"/>
                  <a:gd name="T18" fmla="*/ 0 w 3"/>
                  <a:gd name="T19" fmla="*/ 5 h 6"/>
                  <a:gd name="T20" fmla="*/ 2 w 3"/>
                  <a:gd name="T21" fmla="*/ 1 h 6"/>
                  <a:gd name="T22" fmla="*/ 2 w 3"/>
                  <a:gd name="T23" fmla="*/ 2 h 6"/>
                  <a:gd name="T24" fmla="*/ 2 w 3"/>
                  <a:gd name="T25" fmla="*/ 2 h 6"/>
                  <a:gd name="T26" fmla="*/ 3 w 3"/>
                  <a:gd name="T27" fmla="*/ 2 h 6"/>
                  <a:gd name="T28" fmla="*/ 2 w 3"/>
                  <a:gd name="T29" fmla="*/ 1 h 6"/>
                  <a:gd name="T30" fmla="*/ 3 w 3"/>
                  <a:gd name="T31" fmla="*/ 0 h 6"/>
                  <a:gd name="T32" fmla="*/ 2 w 3"/>
                  <a:gd name="T33" fmla="*/ 1 h 6"/>
                  <a:gd name="T34" fmla="*/ 3 w 3"/>
                  <a:gd name="T35" fmla="*/ 1 h 6"/>
                  <a:gd name="T36" fmla="*/ 3 w 3"/>
                  <a:gd name="T37" fmla="*/ 1 h 6"/>
                  <a:gd name="T38" fmla="*/ 3 w 3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5" name="Freeform 10539"/>
              <p:cNvSpPr>
                <a:spLocks/>
              </p:cNvSpPr>
              <p:nvPr/>
            </p:nvSpPr>
            <p:spPr bwMode="auto">
              <a:xfrm>
                <a:off x="-474" y="331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6" name="Freeform 10540"/>
              <p:cNvSpPr>
                <a:spLocks/>
              </p:cNvSpPr>
              <p:nvPr/>
            </p:nvSpPr>
            <p:spPr bwMode="auto">
              <a:xfrm>
                <a:off x="-477" y="331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7" name="Freeform 10541"/>
              <p:cNvSpPr>
                <a:spLocks/>
              </p:cNvSpPr>
              <p:nvPr/>
            </p:nvSpPr>
            <p:spPr bwMode="auto">
              <a:xfrm>
                <a:off x="-472" y="33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8" name="Freeform 10542"/>
              <p:cNvSpPr>
                <a:spLocks/>
              </p:cNvSpPr>
              <p:nvPr/>
            </p:nvSpPr>
            <p:spPr bwMode="auto">
              <a:xfrm>
                <a:off x="-470" y="330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9" name="Freeform 10543"/>
              <p:cNvSpPr>
                <a:spLocks/>
              </p:cNvSpPr>
              <p:nvPr/>
            </p:nvSpPr>
            <p:spPr bwMode="auto">
              <a:xfrm>
                <a:off x="-470" y="330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0" name="Freeform 10544"/>
              <p:cNvSpPr>
                <a:spLocks noEditPoints="1"/>
              </p:cNvSpPr>
              <p:nvPr/>
            </p:nvSpPr>
            <p:spPr bwMode="auto">
              <a:xfrm>
                <a:off x="-456" y="3259"/>
                <a:ext cx="17" cy="24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1 w 7"/>
                  <a:gd name="T5" fmla="*/ 10 h 10"/>
                  <a:gd name="T6" fmla="*/ 1 w 7"/>
                  <a:gd name="T7" fmla="*/ 10 h 10"/>
                  <a:gd name="T8" fmla="*/ 0 w 7"/>
                  <a:gd name="T9" fmla="*/ 10 h 10"/>
                  <a:gd name="T10" fmla="*/ 4 w 7"/>
                  <a:gd name="T11" fmla="*/ 4 h 10"/>
                  <a:gd name="T12" fmla="*/ 4 w 7"/>
                  <a:gd name="T13" fmla="*/ 4 h 10"/>
                  <a:gd name="T14" fmla="*/ 4 w 7"/>
                  <a:gd name="T15" fmla="*/ 4 h 10"/>
                  <a:gd name="T16" fmla="*/ 5 w 7"/>
                  <a:gd name="T17" fmla="*/ 4 h 10"/>
                  <a:gd name="T18" fmla="*/ 4 w 7"/>
                  <a:gd name="T19" fmla="*/ 4 h 10"/>
                  <a:gd name="T20" fmla="*/ 6 w 7"/>
                  <a:gd name="T21" fmla="*/ 0 h 10"/>
                  <a:gd name="T22" fmla="*/ 6 w 7"/>
                  <a:gd name="T23" fmla="*/ 1 h 10"/>
                  <a:gd name="T24" fmla="*/ 6 w 7"/>
                  <a:gd name="T25" fmla="*/ 1 h 10"/>
                  <a:gd name="T26" fmla="*/ 6 w 7"/>
                  <a:gd name="T27" fmla="*/ 1 h 10"/>
                  <a:gd name="T28" fmla="*/ 6 w 7"/>
                  <a:gd name="T29" fmla="*/ 1 h 10"/>
                  <a:gd name="T30" fmla="*/ 6 w 7"/>
                  <a:gd name="T31" fmla="*/ 1 h 10"/>
                  <a:gd name="T32" fmla="*/ 7 w 7"/>
                  <a:gd name="T33" fmla="*/ 0 h 10"/>
                  <a:gd name="T34" fmla="*/ 6 w 7"/>
                  <a:gd name="T3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1" name="Freeform 10545"/>
              <p:cNvSpPr>
                <a:spLocks noEditPoints="1"/>
              </p:cNvSpPr>
              <p:nvPr/>
            </p:nvSpPr>
            <p:spPr bwMode="auto">
              <a:xfrm>
                <a:off x="-448" y="3245"/>
                <a:ext cx="16" cy="28"/>
              </a:xfrm>
              <a:custGeom>
                <a:avLst/>
                <a:gdLst>
                  <a:gd name="T0" fmla="*/ 0 w 7"/>
                  <a:gd name="T1" fmla="*/ 12 h 12"/>
                  <a:gd name="T2" fmla="*/ 0 w 7"/>
                  <a:gd name="T3" fmla="*/ 12 h 12"/>
                  <a:gd name="T4" fmla="*/ 0 w 7"/>
                  <a:gd name="T5" fmla="*/ 12 h 12"/>
                  <a:gd name="T6" fmla="*/ 0 w 7"/>
                  <a:gd name="T7" fmla="*/ 12 h 12"/>
                  <a:gd name="T8" fmla="*/ 0 w 7"/>
                  <a:gd name="T9" fmla="*/ 12 h 12"/>
                  <a:gd name="T10" fmla="*/ 5 w 7"/>
                  <a:gd name="T11" fmla="*/ 4 h 12"/>
                  <a:gd name="T12" fmla="*/ 4 w 7"/>
                  <a:gd name="T13" fmla="*/ 4 h 12"/>
                  <a:gd name="T14" fmla="*/ 5 w 7"/>
                  <a:gd name="T15" fmla="*/ 5 h 12"/>
                  <a:gd name="T16" fmla="*/ 5 w 7"/>
                  <a:gd name="T17" fmla="*/ 4 h 12"/>
                  <a:gd name="T18" fmla="*/ 5 w 7"/>
                  <a:gd name="T19" fmla="*/ 4 h 12"/>
                  <a:gd name="T20" fmla="*/ 5 w 7"/>
                  <a:gd name="T21" fmla="*/ 2 h 12"/>
                  <a:gd name="T22" fmla="*/ 5 w 7"/>
                  <a:gd name="T23" fmla="*/ 2 h 12"/>
                  <a:gd name="T24" fmla="*/ 6 w 7"/>
                  <a:gd name="T25" fmla="*/ 3 h 12"/>
                  <a:gd name="T26" fmla="*/ 6 w 7"/>
                  <a:gd name="T27" fmla="*/ 3 h 12"/>
                  <a:gd name="T28" fmla="*/ 5 w 7"/>
                  <a:gd name="T29" fmla="*/ 2 h 12"/>
                  <a:gd name="T30" fmla="*/ 6 w 7"/>
                  <a:gd name="T31" fmla="*/ 0 h 12"/>
                  <a:gd name="T32" fmla="*/ 6 w 7"/>
                  <a:gd name="T33" fmla="*/ 1 h 12"/>
                  <a:gd name="T34" fmla="*/ 5 w 7"/>
                  <a:gd name="T35" fmla="*/ 2 h 12"/>
                  <a:gd name="T36" fmla="*/ 6 w 7"/>
                  <a:gd name="T37" fmla="*/ 3 h 12"/>
                  <a:gd name="T38" fmla="*/ 7 w 7"/>
                  <a:gd name="T39" fmla="*/ 1 h 12"/>
                  <a:gd name="T40" fmla="*/ 6 w 7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5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2" name="Freeform 10546"/>
              <p:cNvSpPr>
                <a:spLocks/>
              </p:cNvSpPr>
              <p:nvPr/>
            </p:nvSpPr>
            <p:spPr bwMode="auto">
              <a:xfrm>
                <a:off x="-451" y="3276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3" name="Oval 10547"/>
              <p:cNvSpPr>
                <a:spLocks noChangeArrowheads="1"/>
              </p:cNvSpPr>
              <p:nvPr/>
            </p:nvSpPr>
            <p:spPr bwMode="auto">
              <a:xfrm>
                <a:off x="-656" y="361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4" name="Freeform 10548"/>
              <p:cNvSpPr>
                <a:spLocks/>
              </p:cNvSpPr>
              <p:nvPr/>
            </p:nvSpPr>
            <p:spPr bwMode="auto">
              <a:xfrm>
                <a:off x="-654" y="360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5" name="Freeform 10549"/>
              <p:cNvSpPr>
                <a:spLocks/>
              </p:cNvSpPr>
              <p:nvPr/>
            </p:nvSpPr>
            <p:spPr bwMode="auto">
              <a:xfrm>
                <a:off x="-640" y="358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6" name="Freeform 10550"/>
              <p:cNvSpPr>
                <a:spLocks/>
              </p:cNvSpPr>
              <p:nvPr/>
            </p:nvSpPr>
            <p:spPr bwMode="auto">
              <a:xfrm>
                <a:off x="-640" y="358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7" name="Freeform 10551"/>
              <p:cNvSpPr>
                <a:spLocks/>
              </p:cNvSpPr>
              <p:nvPr/>
            </p:nvSpPr>
            <p:spPr bwMode="auto">
              <a:xfrm>
                <a:off x="-623" y="355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8" name="Freeform 10552"/>
              <p:cNvSpPr>
                <a:spLocks noEditPoints="1"/>
              </p:cNvSpPr>
              <p:nvPr/>
            </p:nvSpPr>
            <p:spPr bwMode="auto">
              <a:xfrm>
                <a:off x="-675" y="3323"/>
                <a:ext cx="198" cy="326"/>
              </a:xfrm>
              <a:custGeom>
                <a:avLst/>
                <a:gdLst>
                  <a:gd name="T0" fmla="*/ 0 w 84"/>
                  <a:gd name="T1" fmla="*/ 138 h 138"/>
                  <a:gd name="T2" fmla="*/ 7 w 84"/>
                  <a:gd name="T3" fmla="*/ 125 h 138"/>
                  <a:gd name="T4" fmla="*/ 8 w 84"/>
                  <a:gd name="T5" fmla="*/ 125 h 138"/>
                  <a:gd name="T6" fmla="*/ 8 w 84"/>
                  <a:gd name="T7" fmla="*/ 124 h 138"/>
                  <a:gd name="T8" fmla="*/ 8 w 84"/>
                  <a:gd name="T9" fmla="*/ 124 h 138"/>
                  <a:gd name="T10" fmla="*/ 11 w 84"/>
                  <a:gd name="T11" fmla="*/ 119 h 138"/>
                  <a:gd name="T12" fmla="*/ 13 w 84"/>
                  <a:gd name="T13" fmla="*/ 115 h 138"/>
                  <a:gd name="T14" fmla="*/ 14 w 84"/>
                  <a:gd name="T15" fmla="*/ 115 h 138"/>
                  <a:gd name="T16" fmla="*/ 13 w 84"/>
                  <a:gd name="T17" fmla="*/ 115 h 138"/>
                  <a:gd name="T18" fmla="*/ 14 w 84"/>
                  <a:gd name="T19" fmla="*/ 114 h 138"/>
                  <a:gd name="T20" fmla="*/ 15 w 84"/>
                  <a:gd name="T21" fmla="*/ 113 h 138"/>
                  <a:gd name="T22" fmla="*/ 16 w 84"/>
                  <a:gd name="T23" fmla="*/ 110 h 138"/>
                  <a:gd name="T24" fmla="*/ 17 w 84"/>
                  <a:gd name="T25" fmla="*/ 110 h 138"/>
                  <a:gd name="T26" fmla="*/ 17 w 84"/>
                  <a:gd name="T27" fmla="*/ 109 h 138"/>
                  <a:gd name="T28" fmla="*/ 18 w 84"/>
                  <a:gd name="T29" fmla="*/ 108 h 138"/>
                  <a:gd name="T30" fmla="*/ 20 w 84"/>
                  <a:gd name="T31" fmla="*/ 105 h 138"/>
                  <a:gd name="T32" fmla="*/ 23 w 84"/>
                  <a:gd name="T33" fmla="*/ 99 h 138"/>
                  <a:gd name="T34" fmla="*/ 23 w 84"/>
                  <a:gd name="T35" fmla="*/ 99 h 138"/>
                  <a:gd name="T36" fmla="*/ 23 w 84"/>
                  <a:gd name="T37" fmla="*/ 98 h 138"/>
                  <a:gd name="T38" fmla="*/ 27 w 84"/>
                  <a:gd name="T39" fmla="*/ 93 h 138"/>
                  <a:gd name="T40" fmla="*/ 27 w 84"/>
                  <a:gd name="T41" fmla="*/ 93 h 138"/>
                  <a:gd name="T42" fmla="*/ 30 w 84"/>
                  <a:gd name="T43" fmla="*/ 88 h 138"/>
                  <a:gd name="T44" fmla="*/ 31 w 84"/>
                  <a:gd name="T45" fmla="*/ 87 h 138"/>
                  <a:gd name="T46" fmla="*/ 38 w 84"/>
                  <a:gd name="T47" fmla="*/ 74 h 138"/>
                  <a:gd name="T48" fmla="*/ 39 w 84"/>
                  <a:gd name="T49" fmla="*/ 74 h 138"/>
                  <a:gd name="T50" fmla="*/ 39 w 84"/>
                  <a:gd name="T51" fmla="*/ 73 h 138"/>
                  <a:gd name="T52" fmla="*/ 47 w 84"/>
                  <a:gd name="T53" fmla="*/ 60 h 138"/>
                  <a:gd name="T54" fmla="*/ 51 w 84"/>
                  <a:gd name="T55" fmla="*/ 55 h 138"/>
                  <a:gd name="T56" fmla="*/ 56 w 84"/>
                  <a:gd name="T57" fmla="*/ 44 h 138"/>
                  <a:gd name="T58" fmla="*/ 57 w 84"/>
                  <a:gd name="T59" fmla="*/ 44 h 138"/>
                  <a:gd name="T60" fmla="*/ 58 w 84"/>
                  <a:gd name="T61" fmla="*/ 42 h 138"/>
                  <a:gd name="T62" fmla="*/ 59 w 84"/>
                  <a:gd name="T63" fmla="*/ 39 h 138"/>
                  <a:gd name="T64" fmla="*/ 61 w 84"/>
                  <a:gd name="T65" fmla="*/ 38 h 138"/>
                  <a:gd name="T66" fmla="*/ 64 w 84"/>
                  <a:gd name="T67" fmla="*/ 32 h 138"/>
                  <a:gd name="T68" fmla="*/ 64 w 84"/>
                  <a:gd name="T69" fmla="*/ 32 h 138"/>
                  <a:gd name="T70" fmla="*/ 64 w 84"/>
                  <a:gd name="T71" fmla="*/ 32 h 138"/>
                  <a:gd name="T72" fmla="*/ 64 w 84"/>
                  <a:gd name="T73" fmla="*/ 32 h 138"/>
                  <a:gd name="T74" fmla="*/ 65 w 84"/>
                  <a:gd name="T75" fmla="*/ 30 h 138"/>
                  <a:gd name="T76" fmla="*/ 67 w 84"/>
                  <a:gd name="T77" fmla="*/ 26 h 138"/>
                  <a:gd name="T78" fmla="*/ 68 w 84"/>
                  <a:gd name="T79" fmla="*/ 26 h 138"/>
                  <a:gd name="T80" fmla="*/ 74 w 84"/>
                  <a:gd name="T81" fmla="*/ 15 h 138"/>
                  <a:gd name="T82" fmla="*/ 76 w 84"/>
                  <a:gd name="T83" fmla="*/ 13 h 138"/>
                  <a:gd name="T84" fmla="*/ 81 w 84"/>
                  <a:gd name="T85" fmla="*/ 3 h 138"/>
                  <a:gd name="T86" fmla="*/ 82 w 84"/>
                  <a:gd name="T87" fmla="*/ 1 h 138"/>
                  <a:gd name="T88" fmla="*/ 83 w 84"/>
                  <a:gd name="T8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4" h="138">
                    <a:moveTo>
                      <a:pt x="1" y="135"/>
                    </a:moveTo>
                    <a:cubicBezTo>
                      <a:pt x="1" y="136"/>
                      <a:pt x="0" y="137"/>
                      <a:pt x="0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37"/>
                      <a:pt x="1" y="136"/>
                      <a:pt x="2" y="135"/>
                    </a:cubicBezTo>
                    <a:cubicBezTo>
                      <a:pt x="1" y="135"/>
                      <a:pt x="1" y="135"/>
                      <a:pt x="1" y="135"/>
                    </a:cubicBezTo>
                    <a:moveTo>
                      <a:pt x="7" y="125"/>
                    </a:moveTo>
                    <a:cubicBezTo>
                      <a:pt x="7" y="126"/>
                      <a:pt x="7" y="126"/>
                      <a:pt x="6" y="127"/>
                    </a:cubicBezTo>
                    <a:cubicBezTo>
                      <a:pt x="6" y="127"/>
                      <a:pt x="6" y="127"/>
                      <a:pt x="6" y="127"/>
                    </a:cubicBezTo>
                    <a:cubicBezTo>
                      <a:pt x="7" y="126"/>
                      <a:pt x="7" y="126"/>
                      <a:pt x="8" y="125"/>
                    </a:cubicBezTo>
                    <a:cubicBezTo>
                      <a:pt x="8" y="125"/>
                      <a:pt x="8" y="125"/>
                      <a:pt x="7" y="125"/>
                    </a:cubicBezTo>
                    <a:moveTo>
                      <a:pt x="8" y="124"/>
                    </a:move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moveTo>
                      <a:pt x="11" y="118"/>
                    </a:move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2" y="119"/>
                      <a:pt x="12" y="119"/>
                      <a:pt x="12" y="118"/>
                    </a:cubicBezTo>
                    <a:cubicBezTo>
                      <a:pt x="11" y="118"/>
                      <a:pt x="11" y="118"/>
                      <a:pt x="11" y="118"/>
                    </a:cubicBezTo>
                    <a:moveTo>
                      <a:pt x="13" y="115"/>
                    </a:moveTo>
                    <a:cubicBezTo>
                      <a:pt x="13" y="116"/>
                      <a:pt x="12" y="117"/>
                      <a:pt x="12" y="118"/>
                    </a:cubicBezTo>
                    <a:cubicBezTo>
                      <a:pt x="12" y="118"/>
                      <a:pt x="12" y="118"/>
                      <a:pt x="12" y="118"/>
                    </a:cubicBezTo>
                    <a:cubicBezTo>
                      <a:pt x="12" y="117"/>
                      <a:pt x="13" y="116"/>
                      <a:pt x="14" y="115"/>
                    </a:cubicBezTo>
                    <a:cubicBezTo>
                      <a:pt x="13" y="115"/>
                      <a:pt x="13" y="115"/>
                      <a:pt x="13" y="115"/>
                    </a:cubicBezTo>
                    <a:moveTo>
                      <a:pt x="14" y="114"/>
                    </a:moveTo>
                    <a:cubicBezTo>
                      <a:pt x="14" y="115"/>
                      <a:pt x="14" y="115"/>
                      <a:pt x="13" y="115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4" y="115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moveTo>
                      <a:pt x="15" y="112"/>
                    </a:moveTo>
                    <a:cubicBezTo>
                      <a:pt x="15" y="112"/>
                      <a:pt x="15" y="113"/>
                      <a:pt x="15" y="113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5" y="113"/>
                      <a:pt x="15" y="112"/>
                      <a:pt x="15" y="112"/>
                    </a:cubicBezTo>
                    <a:cubicBezTo>
                      <a:pt x="15" y="112"/>
                      <a:pt x="15" y="112"/>
                      <a:pt x="15" y="112"/>
                    </a:cubicBezTo>
                    <a:moveTo>
                      <a:pt x="16" y="110"/>
                    </a:moveTo>
                    <a:cubicBezTo>
                      <a:pt x="16" y="110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7" y="110"/>
                    </a:cubicBezTo>
                    <a:cubicBezTo>
                      <a:pt x="16" y="110"/>
                      <a:pt x="16" y="110"/>
                      <a:pt x="16" y="110"/>
                    </a:cubicBezTo>
                    <a:moveTo>
                      <a:pt x="18" y="108"/>
                    </a:moveTo>
                    <a:cubicBezTo>
                      <a:pt x="17" y="108"/>
                      <a:pt x="17" y="109"/>
                      <a:pt x="17" y="109"/>
                    </a:cubicBezTo>
                    <a:cubicBezTo>
                      <a:pt x="17" y="109"/>
                      <a:pt x="17" y="109"/>
                      <a:pt x="17" y="110"/>
                    </a:cubicBezTo>
                    <a:cubicBezTo>
                      <a:pt x="17" y="109"/>
                      <a:pt x="18" y="109"/>
                      <a:pt x="18" y="108"/>
                    </a:cubicBezTo>
                    <a:cubicBezTo>
                      <a:pt x="18" y="108"/>
                      <a:pt x="18" y="108"/>
                      <a:pt x="18" y="108"/>
                    </a:cubicBezTo>
                    <a:moveTo>
                      <a:pt x="22" y="100"/>
                    </a:moveTo>
                    <a:cubicBezTo>
                      <a:pt x="21" y="102"/>
                      <a:pt x="20" y="103"/>
                      <a:pt x="19" y="105"/>
                    </a:cubicBezTo>
                    <a:cubicBezTo>
                      <a:pt x="19" y="105"/>
                      <a:pt x="19" y="105"/>
                      <a:pt x="20" y="105"/>
                    </a:cubicBezTo>
                    <a:cubicBezTo>
                      <a:pt x="21" y="104"/>
                      <a:pt x="22" y="102"/>
                      <a:pt x="23" y="100"/>
                    </a:cubicBezTo>
                    <a:cubicBezTo>
                      <a:pt x="23" y="100"/>
                      <a:pt x="22" y="100"/>
                      <a:pt x="22" y="100"/>
                    </a:cubicBezTo>
                    <a:moveTo>
                      <a:pt x="23" y="99"/>
                    </a:move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moveTo>
                      <a:pt x="27" y="93"/>
                    </a:moveTo>
                    <a:cubicBezTo>
                      <a:pt x="26" y="95"/>
                      <a:pt x="24" y="97"/>
                      <a:pt x="23" y="98"/>
                    </a:cubicBezTo>
                    <a:cubicBezTo>
                      <a:pt x="23" y="98"/>
                      <a:pt x="24" y="99"/>
                      <a:pt x="24" y="99"/>
                    </a:cubicBezTo>
                    <a:cubicBezTo>
                      <a:pt x="25" y="97"/>
                      <a:pt x="26" y="95"/>
                      <a:pt x="27" y="93"/>
                    </a:cubicBezTo>
                    <a:cubicBezTo>
                      <a:pt x="27" y="93"/>
                      <a:pt x="27" y="93"/>
                      <a:pt x="27" y="93"/>
                    </a:cubicBezTo>
                    <a:moveTo>
                      <a:pt x="30" y="88"/>
                    </a:moveTo>
                    <a:cubicBezTo>
                      <a:pt x="29" y="89"/>
                      <a:pt x="28" y="90"/>
                      <a:pt x="28" y="92"/>
                    </a:cubicBezTo>
                    <a:cubicBezTo>
                      <a:pt x="27" y="92"/>
                      <a:pt x="27" y="92"/>
                      <a:pt x="27" y="93"/>
                    </a:cubicBezTo>
                    <a:cubicBezTo>
                      <a:pt x="27" y="93"/>
                      <a:pt x="27" y="93"/>
                      <a:pt x="27" y="93"/>
                    </a:cubicBezTo>
                    <a:cubicBezTo>
                      <a:pt x="28" y="91"/>
                      <a:pt x="29" y="89"/>
                      <a:pt x="30" y="88"/>
                    </a:cubicBezTo>
                    <a:cubicBezTo>
                      <a:pt x="30" y="88"/>
                      <a:pt x="30" y="88"/>
                      <a:pt x="30" y="88"/>
                    </a:cubicBezTo>
                    <a:moveTo>
                      <a:pt x="31" y="86"/>
                    </a:move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moveTo>
                      <a:pt x="38" y="74"/>
                    </a:moveTo>
                    <a:cubicBezTo>
                      <a:pt x="36" y="77"/>
                      <a:pt x="34" y="80"/>
                      <a:pt x="32" y="84"/>
                    </a:cubicBezTo>
                    <a:cubicBezTo>
                      <a:pt x="32" y="84"/>
                      <a:pt x="32" y="84"/>
                      <a:pt x="33" y="84"/>
                    </a:cubicBezTo>
                    <a:cubicBezTo>
                      <a:pt x="35" y="81"/>
                      <a:pt x="37" y="77"/>
                      <a:pt x="39" y="74"/>
                    </a:cubicBezTo>
                    <a:cubicBezTo>
                      <a:pt x="38" y="74"/>
                      <a:pt x="38" y="74"/>
                      <a:pt x="38" y="74"/>
                    </a:cubicBezTo>
                    <a:moveTo>
                      <a:pt x="47" y="60"/>
                    </a:moveTo>
                    <a:cubicBezTo>
                      <a:pt x="44" y="64"/>
                      <a:pt x="42" y="68"/>
                      <a:pt x="39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42" y="69"/>
                      <a:pt x="44" y="65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moveTo>
                      <a:pt x="54" y="47"/>
                    </a:moveTo>
                    <a:cubicBezTo>
                      <a:pt x="53" y="50"/>
                      <a:pt x="52" y="52"/>
                      <a:pt x="50" y="54"/>
                    </a:cubicBezTo>
                    <a:cubicBezTo>
                      <a:pt x="50" y="54"/>
                      <a:pt x="50" y="54"/>
                      <a:pt x="51" y="55"/>
                    </a:cubicBezTo>
                    <a:cubicBezTo>
                      <a:pt x="52" y="52"/>
                      <a:pt x="53" y="50"/>
                      <a:pt x="55" y="48"/>
                    </a:cubicBezTo>
                    <a:cubicBezTo>
                      <a:pt x="55" y="47"/>
                      <a:pt x="55" y="47"/>
                      <a:pt x="54" y="47"/>
                    </a:cubicBezTo>
                    <a:moveTo>
                      <a:pt x="56" y="44"/>
                    </a:move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5"/>
                      <a:pt x="56" y="45"/>
                      <a:pt x="57" y="44"/>
                    </a:cubicBezTo>
                    <a:cubicBezTo>
                      <a:pt x="57" y="44"/>
                      <a:pt x="56" y="44"/>
                      <a:pt x="56" y="44"/>
                    </a:cubicBezTo>
                    <a:moveTo>
                      <a:pt x="59" y="39"/>
                    </a:moveTo>
                    <a:cubicBezTo>
                      <a:pt x="59" y="40"/>
                      <a:pt x="58" y="41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9" y="41"/>
                      <a:pt x="59" y="40"/>
                      <a:pt x="60" y="39"/>
                    </a:cubicBezTo>
                    <a:cubicBezTo>
                      <a:pt x="60" y="39"/>
                      <a:pt x="59" y="39"/>
                      <a:pt x="59" y="39"/>
                    </a:cubicBezTo>
                    <a:moveTo>
                      <a:pt x="61" y="37"/>
                    </a:moveTo>
                    <a:cubicBezTo>
                      <a:pt x="61" y="37"/>
                      <a:pt x="61" y="37"/>
                      <a:pt x="60" y="37"/>
                    </a:cubicBezTo>
                    <a:cubicBezTo>
                      <a:pt x="61" y="37"/>
                      <a:pt x="61" y="38"/>
                      <a:pt x="61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moveTo>
                      <a:pt x="64" y="32"/>
                    </a:moveTo>
                    <a:cubicBezTo>
                      <a:pt x="64" y="32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moveTo>
                      <a:pt x="64" y="32"/>
                    </a:move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moveTo>
                      <a:pt x="66" y="28"/>
                    </a:moveTo>
                    <a:cubicBezTo>
                      <a:pt x="66" y="29"/>
                      <a:pt x="65" y="29"/>
                      <a:pt x="65" y="30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9"/>
                      <a:pt x="66" y="29"/>
                      <a:pt x="66" y="28"/>
                    </a:cubicBezTo>
                    <a:moveTo>
                      <a:pt x="67" y="26"/>
                    </a:moveTo>
                    <a:cubicBezTo>
                      <a:pt x="67" y="27"/>
                      <a:pt x="67" y="27"/>
                      <a:pt x="66" y="28"/>
                    </a:cubicBezTo>
                    <a:cubicBezTo>
                      <a:pt x="66" y="28"/>
                      <a:pt x="66" y="28"/>
                      <a:pt x="67" y="28"/>
                    </a:cubicBezTo>
                    <a:cubicBezTo>
                      <a:pt x="67" y="28"/>
                      <a:pt x="67" y="27"/>
                      <a:pt x="68" y="26"/>
                    </a:cubicBezTo>
                    <a:cubicBezTo>
                      <a:pt x="68" y="26"/>
                      <a:pt x="68" y="26"/>
                      <a:pt x="67" y="26"/>
                    </a:cubicBezTo>
                    <a:moveTo>
                      <a:pt x="76" y="12"/>
                    </a:moveTo>
                    <a:cubicBezTo>
                      <a:pt x="75" y="13"/>
                      <a:pt x="75" y="14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4"/>
                      <a:pt x="76" y="13"/>
                      <a:pt x="76" y="13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6" y="12"/>
                      <a:pt x="76" y="12"/>
                      <a:pt x="76" y="12"/>
                    </a:cubicBezTo>
                    <a:moveTo>
                      <a:pt x="82" y="1"/>
                    </a:moveTo>
                    <a:cubicBezTo>
                      <a:pt x="82" y="2"/>
                      <a:pt x="82" y="3"/>
                      <a:pt x="81" y="3"/>
                    </a:cubicBezTo>
                    <a:cubicBezTo>
                      <a:pt x="81" y="3"/>
                      <a:pt x="81" y="3"/>
                      <a:pt x="82" y="3"/>
                    </a:cubicBezTo>
                    <a:cubicBezTo>
                      <a:pt x="82" y="3"/>
                      <a:pt x="82" y="2"/>
                      <a:pt x="83" y="2"/>
                    </a:cubicBezTo>
                    <a:cubicBezTo>
                      <a:pt x="83" y="2"/>
                      <a:pt x="82" y="2"/>
                      <a:pt x="82" y="1"/>
                    </a:cubicBezTo>
                    <a:moveTo>
                      <a:pt x="83" y="0"/>
                    </a:move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9" name="Freeform 10553"/>
              <p:cNvSpPr>
                <a:spLocks noEditPoints="1"/>
              </p:cNvSpPr>
              <p:nvPr/>
            </p:nvSpPr>
            <p:spPr bwMode="auto">
              <a:xfrm>
                <a:off x="-432" y="3091"/>
                <a:ext cx="83" cy="154"/>
              </a:xfrm>
              <a:custGeom>
                <a:avLst/>
                <a:gdLst>
                  <a:gd name="T0" fmla="*/ 0 w 35"/>
                  <a:gd name="T1" fmla="*/ 65 h 65"/>
                  <a:gd name="T2" fmla="*/ 1 w 35"/>
                  <a:gd name="T3" fmla="*/ 65 h 65"/>
                  <a:gd name="T4" fmla="*/ 3 w 35"/>
                  <a:gd name="T5" fmla="*/ 59 h 65"/>
                  <a:gd name="T6" fmla="*/ 4 w 35"/>
                  <a:gd name="T7" fmla="*/ 60 h 65"/>
                  <a:gd name="T8" fmla="*/ 3 w 35"/>
                  <a:gd name="T9" fmla="*/ 59 h 65"/>
                  <a:gd name="T10" fmla="*/ 3 w 35"/>
                  <a:gd name="T11" fmla="*/ 59 h 65"/>
                  <a:gd name="T12" fmla="*/ 4 w 35"/>
                  <a:gd name="T13" fmla="*/ 59 h 65"/>
                  <a:gd name="T14" fmla="*/ 8 w 35"/>
                  <a:gd name="T15" fmla="*/ 50 h 65"/>
                  <a:gd name="T16" fmla="*/ 9 w 35"/>
                  <a:gd name="T17" fmla="*/ 51 h 65"/>
                  <a:gd name="T18" fmla="*/ 8 w 35"/>
                  <a:gd name="T19" fmla="*/ 50 h 65"/>
                  <a:gd name="T20" fmla="*/ 8 w 35"/>
                  <a:gd name="T21" fmla="*/ 50 h 65"/>
                  <a:gd name="T22" fmla="*/ 9 w 35"/>
                  <a:gd name="T23" fmla="*/ 50 h 65"/>
                  <a:gd name="T24" fmla="*/ 1 w 35"/>
                  <a:gd name="T25" fmla="*/ 46 h 65"/>
                  <a:gd name="T26" fmla="*/ 1 w 35"/>
                  <a:gd name="T27" fmla="*/ 46 h 65"/>
                  <a:gd name="T28" fmla="*/ 1 w 35"/>
                  <a:gd name="T29" fmla="*/ 46 h 65"/>
                  <a:gd name="T30" fmla="*/ 1 w 35"/>
                  <a:gd name="T31" fmla="*/ 46 h 65"/>
                  <a:gd name="T32" fmla="*/ 2 w 35"/>
                  <a:gd name="T33" fmla="*/ 45 h 65"/>
                  <a:gd name="T34" fmla="*/ 13 w 35"/>
                  <a:gd name="T35" fmla="*/ 42 h 65"/>
                  <a:gd name="T36" fmla="*/ 13 w 35"/>
                  <a:gd name="T37" fmla="*/ 44 h 65"/>
                  <a:gd name="T38" fmla="*/ 13 w 35"/>
                  <a:gd name="T39" fmla="*/ 42 h 65"/>
                  <a:gd name="T40" fmla="*/ 13 w 35"/>
                  <a:gd name="T41" fmla="*/ 42 h 65"/>
                  <a:gd name="T42" fmla="*/ 14 w 35"/>
                  <a:gd name="T43" fmla="*/ 41 h 65"/>
                  <a:gd name="T44" fmla="*/ 14 w 35"/>
                  <a:gd name="T45" fmla="*/ 40 h 65"/>
                  <a:gd name="T46" fmla="*/ 15 w 35"/>
                  <a:gd name="T47" fmla="*/ 41 h 65"/>
                  <a:gd name="T48" fmla="*/ 14 w 35"/>
                  <a:gd name="T49" fmla="*/ 40 h 65"/>
                  <a:gd name="T50" fmla="*/ 14 w 35"/>
                  <a:gd name="T51" fmla="*/ 40 h 65"/>
                  <a:gd name="T52" fmla="*/ 15 w 35"/>
                  <a:gd name="T53" fmla="*/ 39 h 65"/>
                  <a:gd name="T54" fmla="*/ 6 w 35"/>
                  <a:gd name="T55" fmla="*/ 38 h 65"/>
                  <a:gd name="T56" fmla="*/ 6 w 35"/>
                  <a:gd name="T57" fmla="*/ 39 h 65"/>
                  <a:gd name="T58" fmla="*/ 6 w 35"/>
                  <a:gd name="T59" fmla="*/ 38 h 65"/>
                  <a:gd name="T60" fmla="*/ 6 w 35"/>
                  <a:gd name="T61" fmla="*/ 37 h 65"/>
                  <a:gd name="T62" fmla="*/ 7 w 35"/>
                  <a:gd name="T63" fmla="*/ 37 h 65"/>
                  <a:gd name="T64" fmla="*/ 7 w 35"/>
                  <a:gd name="T65" fmla="*/ 36 h 65"/>
                  <a:gd name="T66" fmla="*/ 7 w 35"/>
                  <a:gd name="T67" fmla="*/ 36 h 65"/>
                  <a:gd name="T68" fmla="*/ 7 w 35"/>
                  <a:gd name="T69" fmla="*/ 36 h 65"/>
                  <a:gd name="T70" fmla="*/ 7 w 35"/>
                  <a:gd name="T71" fmla="*/ 36 h 65"/>
                  <a:gd name="T72" fmla="*/ 8 w 35"/>
                  <a:gd name="T73" fmla="*/ 35 h 65"/>
                  <a:gd name="T74" fmla="*/ 22 w 35"/>
                  <a:gd name="T75" fmla="*/ 26 h 65"/>
                  <a:gd name="T76" fmla="*/ 20 w 35"/>
                  <a:gd name="T77" fmla="*/ 31 h 65"/>
                  <a:gd name="T78" fmla="*/ 22 w 35"/>
                  <a:gd name="T79" fmla="*/ 26 h 65"/>
                  <a:gd name="T80" fmla="*/ 13 w 35"/>
                  <a:gd name="T81" fmla="*/ 26 h 65"/>
                  <a:gd name="T82" fmla="*/ 16 w 35"/>
                  <a:gd name="T83" fmla="*/ 22 h 65"/>
                  <a:gd name="T84" fmla="*/ 27 w 35"/>
                  <a:gd name="T85" fmla="*/ 17 h 65"/>
                  <a:gd name="T86" fmla="*/ 24 w 35"/>
                  <a:gd name="T87" fmla="*/ 22 h 65"/>
                  <a:gd name="T88" fmla="*/ 28 w 35"/>
                  <a:gd name="T89" fmla="*/ 17 h 65"/>
                  <a:gd name="T90" fmla="*/ 21 w 35"/>
                  <a:gd name="T91" fmla="*/ 13 h 65"/>
                  <a:gd name="T92" fmla="*/ 18 w 35"/>
                  <a:gd name="T93" fmla="*/ 19 h 65"/>
                  <a:gd name="T94" fmla="*/ 22 w 35"/>
                  <a:gd name="T95" fmla="*/ 13 h 65"/>
                  <a:gd name="T96" fmla="*/ 32 w 35"/>
                  <a:gd name="T97" fmla="*/ 7 h 65"/>
                  <a:gd name="T98" fmla="*/ 31 w 35"/>
                  <a:gd name="T99" fmla="*/ 9 h 65"/>
                  <a:gd name="T100" fmla="*/ 33 w 35"/>
                  <a:gd name="T101" fmla="*/ 8 h 65"/>
                  <a:gd name="T102" fmla="*/ 33 w 35"/>
                  <a:gd name="T103" fmla="*/ 5 h 65"/>
                  <a:gd name="T104" fmla="*/ 33 w 35"/>
                  <a:gd name="T105" fmla="*/ 5 h 65"/>
                  <a:gd name="T106" fmla="*/ 34 w 35"/>
                  <a:gd name="T107" fmla="*/ 5 h 65"/>
                  <a:gd name="T108" fmla="*/ 33 w 35"/>
                  <a:gd name="T109" fmla="*/ 0 h 65"/>
                  <a:gd name="T110" fmla="*/ 33 w 35"/>
                  <a:gd name="T111" fmla="*/ 1 h 65"/>
                  <a:gd name="T112" fmla="*/ 34 w 35"/>
                  <a:gd name="T113" fmla="*/ 3 h 65"/>
                  <a:gd name="T114" fmla="*/ 35 w 35"/>
                  <a:gd name="T115" fmla="*/ 1 h 65"/>
                  <a:gd name="T116" fmla="*/ 33 w 35"/>
                  <a:gd name="T1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" h="65">
                    <a:moveTo>
                      <a:pt x="0" y="64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1" y="65"/>
                      <a:pt x="1" y="65"/>
                    </a:cubicBezTo>
                    <a:cubicBezTo>
                      <a:pt x="0" y="65"/>
                      <a:pt x="0" y="65"/>
                      <a:pt x="0" y="64"/>
                    </a:cubicBezTo>
                    <a:moveTo>
                      <a:pt x="3" y="59"/>
                    </a:moveTo>
                    <a:cubicBezTo>
                      <a:pt x="3" y="59"/>
                      <a:pt x="3" y="59"/>
                      <a:pt x="3" y="59"/>
                    </a:cubicBezTo>
                    <a:cubicBezTo>
                      <a:pt x="3" y="59"/>
                      <a:pt x="3" y="59"/>
                      <a:pt x="4" y="60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3" y="59"/>
                      <a:pt x="3" y="59"/>
                    </a:cubicBezTo>
                    <a:moveTo>
                      <a:pt x="4" y="58"/>
                    </a:move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8"/>
                      <a:pt x="4" y="58"/>
                    </a:cubicBezTo>
                    <a:moveTo>
                      <a:pt x="8" y="50"/>
                    </a:moveTo>
                    <a:cubicBezTo>
                      <a:pt x="8" y="50"/>
                      <a:pt x="8" y="51"/>
                      <a:pt x="8" y="51"/>
                    </a:cubicBezTo>
                    <a:cubicBezTo>
                      <a:pt x="8" y="51"/>
                      <a:pt x="8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8" y="50"/>
                      <a:pt x="8" y="50"/>
                    </a:cubicBezTo>
                    <a:moveTo>
                      <a:pt x="9" y="50"/>
                    </a:moveTo>
                    <a:cubicBezTo>
                      <a:pt x="9" y="50"/>
                      <a:pt x="9" y="50"/>
                      <a:pt x="8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moveTo>
                      <a:pt x="1" y="46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moveTo>
                      <a:pt x="2" y="45"/>
                    </a:moveTo>
                    <a:cubicBezTo>
                      <a:pt x="2" y="46"/>
                      <a:pt x="2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6"/>
                      <a:pt x="2" y="46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moveTo>
                      <a:pt x="13" y="42"/>
                    </a:moveTo>
                    <a:cubicBezTo>
                      <a:pt x="13" y="42"/>
                      <a:pt x="13" y="43"/>
                      <a:pt x="12" y="43"/>
                    </a:cubicBezTo>
                    <a:cubicBezTo>
                      <a:pt x="13" y="43"/>
                      <a:pt x="13" y="43"/>
                      <a:pt x="13" y="44"/>
                    </a:cubicBezTo>
                    <a:cubicBezTo>
                      <a:pt x="13" y="43"/>
                      <a:pt x="13" y="43"/>
                      <a:pt x="14" y="43"/>
                    </a:cubicBezTo>
                    <a:cubicBezTo>
                      <a:pt x="13" y="42"/>
                      <a:pt x="13" y="42"/>
                      <a:pt x="13" y="42"/>
                    </a:cubicBezTo>
                    <a:moveTo>
                      <a:pt x="14" y="41"/>
                    </a:moveTo>
                    <a:cubicBezTo>
                      <a:pt x="14" y="41"/>
                      <a:pt x="13" y="41"/>
                      <a:pt x="13" y="42"/>
                    </a:cubicBezTo>
                    <a:cubicBezTo>
                      <a:pt x="13" y="42"/>
                      <a:pt x="14" y="42"/>
                      <a:pt x="14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moveTo>
                      <a:pt x="14" y="40"/>
                    </a:moveTo>
                    <a:cubicBezTo>
                      <a:pt x="14" y="40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1"/>
                      <a:pt x="14" y="40"/>
                    </a:cubicBezTo>
                    <a:moveTo>
                      <a:pt x="15" y="39"/>
                    </a:moveTo>
                    <a:cubicBezTo>
                      <a:pt x="15" y="39"/>
                      <a:pt x="14" y="40"/>
                      <a:pt x="14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moveTo>
                      <a:pt x="6" y="38"/>
                    </a:moveTo>
                    <a:cubicBezTo>
                      <a:pt x="6" y="38"/>
                      <a:pt x="6" y="38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moveTo>
                      <a:pt x="7" y="36"/>
                    </a:moveTo>
                    <a:cubicBezTo>
                      <a:pt x="7" y="37"/>
                      <a:pt x="7" y="37"/>
                      <a:pt x="6" y="37"/>
                    </a:cubicBezTo>
                    <a:cubicBezTo>
                      <a:pt x="6" y="37"/>
                      <a:pt x="6" y="38"/>
                      <a:pt x="7" y="38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6"/>
                    </a:cubicBezTo>
                    <a:moveTo>
                      <a:pt x="7" y="36"/>
                    </a:move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moveTo>
                      <a:pt x="8" y="35"/>
                    </a:moveTo>
                    <a:cubicBezTo>
                      <a:pt x="8" y="35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moveTo>
                      <a:pt x="22" y="26"/>
                    </a:moveTo>
                    <a:cubicBezTo>
                      <a:pt x="22" y="27"/>
                      <a:pt x="21" y="29"/>
                      <a:pt x="20" y="30"/>
                    </a:cubicBezTo>
                    <a:cubicBezTo>
                      <a:pt x="20" y="30"/>
                      <a:pt x="20" y="30"/>
                      <a:pt x="20" y="31"/>
                    </a:cubicBezTo>
                    <a:cubicBezTo>
                      <a:pt x="21" y="29"/>
                      <a:pt x="22" y="28"/>
                      <a:pt x="23" y="26"/>
                    </a:cubicBezTo>
                    <a:cubicBezTo>
                      <a:pt x="23" y="26"/>
                      <a:pt x="23" y="26"/>
                      <a:pt x="22" y="26"/>
                    </a:cubicBezTo>
                    <a:moveTo>
                      <a:pt x="16" y="22"/>
                    </a:move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5"/>
                      <a:pt x="15" y="23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moveTo>
                      <a:pt x="27" y="17"/>
                    </a:moveTo>
                    <a:cubicBezTo>
                      <a:pt x="26" y="18"/>
                      <a:pt x="26" y="19"/>
                      <a:pt x="25" y="21"/>
                    </a:cubicBezTo>
                    <a:cubicBezTo>
                      <a:pt x="25" y="21"/>
                      <a:pt x="24" y="22"/>
                      <a:pt x="24" y="22"/>
                    </a:cubicBezTo>
                    <a:cubicBezTo>
                      <a:pt x="24" y="22"/>
                      <a:pt x="25" y="23"/>
                      <a:pt x="25" y="23"/>
                    </a:cubicBezTo>
                    <a:cubicBezTo>
                      <a:pt x="26" y="21"/>
                      <a:pt x="27" y="19"/>
                      <a:pt x="28" y="17"/>
                    </a:cubicBezTo>
                    <a:cubicBezTo>
                      <a:pt x="28" y="17"/>
                      <a:pt x="27" y="17"/>
                      <a:pt x="27" y="17"/>
                    </a:cubicBezTo>
                    <a:moveTo>
                      <a:pt x="21" y="13"/>
                    </a:move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7"/>
                      <a:pt x="20" y="15"/>
                      <a:pt x="21" y="14"/>
                    </a:cubicBezTo>
                    <a:cubicBezTo>
                      <a:pt x="21" y="14"/>
                      <a:pt x="21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moveTo>
                      <a:pt x="32" y="7"/>
                    </a:moveTo>
                    <a:cubicBezTo>
                      <a:pt x="32" y="8"/>
                      <a:pt x="31" y="8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8"/>
                      <a:pt x="33" y="8"/>
                    </a:cubicBezTo>
                    <a:cubicBezTo>
                      <a:pt x="32" y="8"/>
                      <a:pt x="32" y="7"/>
                      <a:pt x="32" y="7"/>
                    </a:cubicBezTo>
                    <a:moveTo>
                      <a:pt x="33" y="5"/>
                    </a:move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5"/>
                    </a:cubicBezTo>
                    <a:moveTo>
                      <a:pt x="33" y="0"/>
                    </a:moveTo>
                    <a:cubicBezTo>
                      <a:pt x="33" y="0"/>
                      <a:pt x="33" y="0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4" y="2"/>
                      <a:pt x="34" y="3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3"/>
                      <a:pt x="35" y="3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0" name="Freeform 10554"/>
              <p:cNvSpPr>
                <a:spLocks noEditPoints="1"/>
              </p:cNvSpPr>
              <p:nvPr/>
            </p:nvSpPr>
            <p:spPr bwMode="auto">
              <a:xfrm>
                <a:off x="-404" y="3096"/>
                <a:ext cx="81" cy="118"/>
              </a:xfrm>
              <a:custGeom>
                <a:avLst/>
                <a:gdLst>
                  <a:gd name="T0" fmla="*/ 0 w 34"/>
                  <a:gd name="T1" fmla="*/ 50 h 50"/>
                  <a:gd name="T2" fmla="*/ 1 w 34"/>
                  <a:gd name="T3" fmla="*/ 49 h 50"/>
                  <a:gd name="T4" fmla="*/ 2 w 34"/>
                  <a:gd name="T5" fmla="*/ 48 h 50"/>
                  <a:gd name="T6" fmla="*/ 1 w 34"/>
                  <a:gd name="T7" fmla="*/ 49 h 50"/>
                  <a:gd name="T8" fmla="*/ 2 w 34"/>
                  <a:gd name="T9" fmla="*/ 48 h 50"/>
                  <a:gd name="T10" fmla="*/ 2 w 34"/>
                  <a:gd name="T11" fmla="*/ 47 h 50"/>
                  <a:gd name="T12" fmla="*/ 5 w 34"/>
                  <a:gd name="T13" fmla="*/ 44 h 50"/>
                  <a:gd name="T14" fmla="*/ 11 w 34"/>
                  <a:gd name="T15" fmla="*/ 43 h 50"/>
                  <a:gd name="T16" fmla="*/ 11 w 34"/>
                  <a:gd name="T17" fmla="*/ 44 h 50"/>
                  <a:gd name="T18" fmla="*/ 11 w 34"/>
                  <a:gd name="T19" fmla="*/ 43 h 50"/>
                  <a:gd name="T20" fmla="*/ 5 w 34"/>
                  <a:gd name="T21" fmla="*/ 43 h 50"/>
                  <a:gd name="T22" fmla="*/ 5 w 34"/>
                  <a:gd name="T23" fmla="*/ 43 h 50"/>
                  <a:gd name="T24" fmla="*/ 5 w 34"/>
                  <a:gd name="T25" fmla="*/ 42 h 50"/>
                  <a:gd name="T26" fmla="*/ 6 w 34"/>
                  <a:gd name="T27" fmla="*/ 41 h 50"/>
                  <a:gd name="T28" fmla="*/ 6 w 34"/>
                  <a:gd name="T29" fmla="*/ 41 h 50"/>
                  <a:gd name="T30" fmla="*/ 7 w 34"/>
                  <a:gd name="T31" fmla="*/ 40 h 50"/>
                  <a:gd name="T32" fmla="*/ 6 w 34"/>
                  <a:gd name="T33" fmla="*/ 41 h 50"/>
                  <a:gd name="T34" fmla="*/ 7 w 34"/>
                  <a:gd name="T35" fmla="*/ 40 h 50"/>
                  <a:gd name="T36" fmla="*/ 11 w 34"/>
                  <a:gd name="T37" fmla="*/ 42 h 50"/>
                  <a:gd name="T38" fmla="*/ 17 w 34"/>
                  <a:gd name="T39" fmla="*/ 34 h 50"/>
                  <a:gd name="T40" fmla="*/ 12 w 34"/>
                  <a:gd name="T41" fmla="*/ 31 h 50"/>
                  <a:gd name="T42" fmla="*/ 7 w 34"/>
                  <a:gd name="T43" fmla="*/ 40 h 50"/>
                  <a:gd name="T44" fmla="*/ 12 w 34"/>
                  <a:gd name="T45" fmla="*/ 31 h 50"/>
                  <a:gd name="T46" fmla="*/ 19 w 34"/>
                  <a:gd name="T47" fmla="*/ 29 h 50"/>
                  <a:gd name="T48" fmla="*/ 22 w 34"/>
                  <a:gd name="T49" fmla="*/ 26 h 50"/>
                  <a:gd name="T50" fmla="*/ 17 w 34"/>
                  <a:gd name="T51" fmla="*/ 23 h 50"/>
                  <a:gd name="T52" fmla="*/ 15 w 34"/>
                  <a:gd name="T53" fmla="*/ 27 h 50"/>
                  <a:gd name="T54" fmla="*/ 17 w 34"/>
                  <a:gd name="T55" fmla="*/ 23 h 50"/>
                  <a:gd name="T56" fmla="*/ 27 w 34"/>
                  <a:gd name="T57" fmla="*/ 14 h 50"/>
                  <a:gd name="T58" fmla="*/ 25 w 34"/>
                  <a:gd name="T59" fmla="*/ 21 h 50"/>
                  <a:gd name="T60" fmla="*/ 28 w 34"/>
                  <a:gd name="T61" fmla="*/ 12 h 50"/>
                  <a:gd name="T62" fmla="*/ 24 w 34"/>
                  <a:gd name="T63" fmla="*/ 13 h 50"/>
                  <a:gd name="T64" fmla="*/ 21 w 34"/>
                  <a:gd name="T65" fmla="*/ 18 h 50"/>
                  <a:gd name="T66" fmla="*/ 25 w 34"/>
                  <a:gd name="T67" fmla="*/ 10 h 50"/>
                  <a:gd name="T68" fmla="*/ 31 w 34"/>
                  <a:gd name="T69" fmla="*/ 1 h 50"/>
                  <a:gd name="T70" fmla="*/ 31 w 34"/>
                  <a:gd name="T71" fmla="*/ 1 h 50"/>
                  <a:gd name="T72" fmla="*/ 31 w 34"/>
                  <a:gd name="T73" fmla="*/ 1 h 50"/>
                  <a:gd name="T74" fmla="*/ 30 w 34"/>
                  <a:gd name="T75" fmla="*/ 3 h 50"/>
                  <a:gd name="T76" fmla="*/ 31 w 34"/>
                  <a:gd name="T77" fmla="*/ 2 h 50"/>
                  <a:gd name="T78" fmla="*/ 32 w 34"/>
                  <a:gd name="T79" fmla="*/ 2 h 50"/>
                  <a:gd name="T80" fmla="*/ 33 w 34"/>
                  <a:gd name="T81" fmla="*/ 4 h 50"/>
                  <a:gd name="T82" fmla="*/ 32 w 34"/>
                  <a:gd name="T83" fmla="*/ 5 h 50"/>
                  <a:gd name="T84" fmla="*/ 33 w 34"/>
                  <a:gd name="T85" fmla="*/ 4 h 50"/>
                  <a:gd name="T86" fmla="*/ 33 w 34"/>
                  <a:gd name="T8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50">
                    <a:moveTo>
                      <a:pt x="1" y="49"/>
                    </a:moveTo>
                    <a:cubicBezTo>
                      <a:pt x="1" y="49"/>
                      <a:pt x="1" y="50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moveTo>
                      <a:pt x="2" y="48"/>
                    </a:moveTo>
                    <a:cubicBezTo>
                      <a:pt x="1" y="48"/>
                      <a:pt x="1" y="48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moveTo>
                      <a:pt x="5" y="44"/>
                    </a:moveTo>
                    <a:cubicBezTo>
                      <a:pt x="4" y="45"/>
                      <a:pt x="3" y="46"/>
                      <a:pt x="2" y="47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3" y="46"/>
                      <a:pt x="4" y="45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moveTo>
                      <a:pt x="11" y="43"/>
                    </a:moveTo>
                    <a:cubicBezTo>
                      <a:pt x="11" y="43"/>
                      <a:pt x="11" y="43"/>
                      <a:pt x="10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3"/>
                      <a:pt x="12" y="43"/>
                    </a:cubicBezTo>
                    <a:cubicBezTo>
                      <a:pt x="11" y="43"/>
                      <a:pt x="11" y="43"/>
                      <a:pt x="11" y="43"/>
                    </a:cubicBezTo>
                    <a:moveTo>
                      <a:pt x="5" y="42"/>
                    </a:move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6" y="42"/>
                    </a:cubicBezTo>
                    <a:cubicBezTo>
                      <a:pt x="6" y="42"/>
                      <a:pt x="5" y="42"/>
                      <a:pt x="5" y="42"/>
                    </a:cubicBezTo>
                    <a:moveTo>
                      <a:pt x="6" y="41"/>
                    </a:move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moveTo>
                      <a:pt x="7" y="40"/>
                    </a:move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7" y="41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moveTo>
                      <a:pt x="17" y="33"/>
                    </a:moveTo>
                    <a:cubicBezTo>
                      <a:pt x="15" y="36"/>
                      <a:pt x="13" y="39"/>
                      <a:pt x="11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4" y="40"/>
                      <a:pt x="15" y="37"/>
                      <a:pt x="17" y="34"/>
                    </a:cubicBezTo>
                    <a:cubicBezTo>
                      <a:pt x="17" y="34"/>
                      <a:pt x="17" y="33"/>
                      <a:pt x="17" y="33"/>
                    </a:cubicBezTo>
                    <a:moveTo>
                      <a:pt x="12" y="31"/>
                    </a:move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9" y="37"/>
                      <a:pt x="11" y="34"/>
                      <a:pt x="13" y="31"/>
                    </a:cubicBezTo>
                    <a:cubicBezTo>
                      <a:pt x="13" y="31"/>
                      <a:pt x="13" y="31"/>
                      <a:pt x="12" y="31"/>
                    </a:cubicBezTo>
                    <a:moveTo>
                      <a:pt x="21" y="25"/>
                    </a:moveTo>
                    <a:cubicBezTo>
                      <a:pt x="20" y="27"/>
                      <a:pt x="20" y="28"/>
                      <a:pt x="19" y="29"/>
                    </a:cubicBezTo>
                    <a:cubicBezTo>
                      <a:pt x="19" y="29"/>
                      <a:pt x="19" y="29"/>
                      <a:pt x="20" y="30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2" y="26"/>
                      <a:pt x="21" y="26"/>
                      <a:pt x="21" y="25"/>
                    </a:cubicBezTo>
                    <a:moveTo>
                      <a:pt x="17" y="23"/>
                    </a:move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moveTo>
                      <a:pt x="28" y="12"/>
                    </a:moveTo>
                    <a:cubicBezTo>
                      <a:pt x="28" y="13"/>
                      <a:pt x="28" y="13"/>
                      <a:pt x="27" y="14"/>
                    </a:cubicBezTo>
                    <a:cubicBezTo>
                      <a:pt x="26" y="16"/>
                      <a:pt x="25" y="18"/>
                      <a:pt x="24" y="20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6" y="18"/>
                      <a:pt x="28" y="15"/>
                      <a:pt x="29" y="12"/>
                    </a:cubicBezTo>
                    <a:cubicBezTo>
                      <a:pt x="28" y="12"/>
                      <a:pt x="28" y="12"/>
                      <a:pt x="28" y="12"/>
                    </a:cubicBezTo>
                    <a:moveTo>
                      <a:pt x="25" y="10"/>
                    </a:moveTo>
                    <a:cubicBezTo>
                      <a:pt x="24" y="13"/>
                      <a:pt x="24" y="13"/>
                      <a:pt x="24" y="13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1" y="18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moveTo>
                      <a:pt x="33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3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4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1" name="Freeform 10555"/>
              <p:cNvSpPr>
                <a:spLocks noEditPoints="1"/>
              </p:cNvSpPr>
              <p:nvPr/>
            </p:nvSpPr>
            <p:spPr bwMode="auto">
              <a:xfrm>
                <a:off x="-401" y="32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2" name="Freeform 10556"/>
              <p:cNvSpPr>
                <a:spLocks noEditPoints="1"/>
              </p:cNvSpPr>
              <p:nvPr/>
            </p:nvSpPr>
            <p:spPr bwMode="auto">
              <a:xfrm>
                <a:off x="-392" y="3202"/>
                <a:ext cx="12" cy="19"/>
              </a:xfrm>
              <a:custGeom>
                <a:avLst/>
                <a:gdLst>
                  <a:gd name="T0" fmla="*/ 1 w 5"/>
                  <a:gd name="T1" fmla="*/ 7 h 8"/>
                  <a:gd name="T2" fmla="*/ 0 w 5"/>
                  <a:gd name="T3" fmla="*/ 8 h 8"/>
                  <a:gd name="T4" fmla="*/ 1 w 5"/>
                  <a:gd name="T5" fmla="*/ 8 h 8"/>
                  <a:gd name="T6" fmla="*/ 1 w 5"/>
                  <a:gd name="T7" fmla="*/ 7 h 8"/>
                  <a:gd name="T8" fmla="*/ 1 w 5"/>
                  <a:gd name="T9" fmla="*/ 7 h 8"/>
                  <a:gd name="T10" fmla="*/ 1 w 5"/>
                  <a:gd name="T11" fmla="*/ 6 h 8"/>
                  <a:gd name="T12" fmla="*/ 1 w 5"/>
                  <a:gd name="T13" fmla="*/ 6 h 8"/>
                  <a:gd name="T14" fmla="*/ 1 w 5"/>
                  <a:gd name="T15" fmla="*/ 7 h 8"/>
                  <a:gd name="T16" fmla="*/ 2 w 5"/>
                  <a:gd name="T17" fmla="*/ 6 h 8"/>
                  <a:gd name="T18" fmla="*/ 1 w 5"/>
                  <a:gd name="T19" fmla="*/ 6 h 8"/>
                  <a:gd name="T20" fmla="*/ 4 w 5"/>
                  <a:gd name="T21" fmla="*/ 1 h 8"/>
                  <a:gd name="T22" fmla="*/ 2 w 5"/>
                  <a:gd name="T23" fmla="*/ 5 h 8"/>
                  <a:gd name="T24" fmla="*/ 2 w 5"/>
                  <a:gd name="T25" fmla="*/ 5 h 8"/>
                  <a:gd name="T26" fmla="*/ 4 w 5"/>
                  <a:gd name="T27" fmla="*/ 2 h 8"/>
                  <a:gd name="T28" fmla="*/ 4 w 5"/>
                  <a:gd name="T29" fmla="*/ 1 h 8"/>
                  <a:gd name="T30" fmla="*/ 5 w 5"/>
                  <a:gd name="T31" fmla="*/ 0 h 8"/>
                  <a:gd name="T32" fmla="*/ 4 w 5"/>
                  <a:gd name="T33" fmla="*/ 0 h 8"/>
                  <a:gd name="T34" fmla="*/ 5 w 5"/>
                  <a:gd name="T35" fmla="*/ 1 h 8"/>
                  <a:gd name="T36" fmla="*/ 5 w 5"/>
                  <a:gd name="T37" fmla="*/ 0 h 8"/>
                  <a:gd name="T38" fmla="*/ 5 w 5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moveTo>
                      <a:pt x="4" y="1"/>
                    </a:moveTo>
                    <a:cubicBezTo>
                      <a:pt x="3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sp>
          <p:nvSpPr>
            <p:cNvPr id="80" name="Freeform 10558"/>
            <p:cNvSpPr>
              <a:spLocks noEditPoints="1"/>
            </p:cNvSpPr>
            <p:nvPr/>
          </p:nvSpPr>
          <p:spPr bwMode="auto">
            <a:xfrm>
              <a:off x="-617538" y="5102225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1 w 1"/>
                <a:gd name="T11" fmla="*/ 0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0 h 2"/>
                <a:gd name="T18" fmla="*/ 1 w 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1" name="Freeform 10559"/>
            <p:cNvSpPr>
              <a:spLocks noEditPoints="1"/>
            </p:cNvSpPr>
            <p:nvPr/>
          </p:nvSpPr>
          <p:spPr bwMode="auto">
            <a:xfrm>
              <a:off x="-655638" y="5102225"/>
              <a:ext cx="19050" cy="26988"/>
            </a:xfrm>
            <a:custGeom>
              <a:avLst/>
              <a:gdLst>
                <a:gd name="T0" fmla="*/ 2 w 5"/>
                <a:gd name="T1" fmla="*/ 4 h 7"/>
                <a:gd name="T2" fmla="*/ 0 w 5"/>
                <a:gd name="T3" fmla="*/ 6 h 7"/>
                <a:gd name="T4" fmla="*/ 1 w 5"/>
                <a:gd name="T5" fmla="*/ 7 h 7"/>
                <a:gd name="T6" fmla="*/ 2 w 5"/>
                <a:gd name="T7" fmla="*/ 4 h 7"/>
                <a:gd name="T8" fmla="*/ 2 w 5"/>
                <a:gd name="T9" fmla="*/ 4 h 7"/>
                <a:gd name="T10" fmla="*/ 4 w 5"/>
                <a:gd name="T11" fmla="*/ 1 h 7"/>
                <a:gd name="T12" fmla="*/ 3 w 5"/>
                <a:gd name="T13" fmla="*/ 2 h 7"/>
                <a:gd name="T14" fmla="*/ 4 w 5"/>
                <a:gd name="T15" fmla="*/ 2 h 7"/>
                <a:gd name="T16" fmla="*/ 4 w 5"/>
                <a:gd name="T17" fmla="*/ 1 h 7"/>
                <a:gd name="T18" fmla="*/ 4 w 5"/>
                <a:gd name="T19" fmla="*/ 1 h 7"/>
                <a:gd name="T20" fmla="*/ 4 w 5"/>
                <a:gd name="T21" fmla="*/ 0 h 7"/>
                <a:gd name="T22" fmla="*/ 4 w 5"/>
                <a:gd name="T23" fmla="*/ 1 h 7"/>
                <a:gd name="T24" fmla="*/ 4 w 5"/>
                <a:gd name="T25" fmla="*/ 1 h 7"/>
                <a:gd name="T26" fmla="*/ 5 w 5"/>
                <a:gd name="T27" fmla="*/ 0 h 7"/>
                <a:gd name="T28" fmla="*/ 4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2" y="4"/>
                  </a:moveTo>
                  <a:cubicBezTo>
                    <a:pt x="1" y="5"/>
                    <a:pt x="1" y="5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2" name="Freeform 10560"/>
            <p:cNvSpPr>
              <a:spLocks noEditPoints="1"/>
            </p:cNvSpPr>
            <p:nvPr/>
          </p:nvSpPr>
          <p:spPr bwMode="auto">
            <a:xfrm>
              <a:off x="-658813" y="5110163"/>
              <a:ext cx="17463" cy="25400"/>
            </a:xfrm>
            <a:custGeom>
              <a:avLst/>
              <a:gdLst>
                <a:gd name="T0" fmla="*/ 1 w 5"/>
                <a:gd name="T1" fmla="*/ 4 h 7"/>
                <a:gd name="T2" fmla="*/ 0 w 5"/>
                <a:gd name="T3" fmla="*/ 6 h 7"/>
                <a:gd name="T4" fmla="*/ 0 w 5"/>
                <a:gd name="T5" fmla="*/ 7 h 7"/>
                <a:gd name="T6" fmla="*/ 2 w 5"/>
                <a:gd name="T7" fmla="*/ 5 h 7"/>
                <a:gd name="T8" fmla="*/ 1 w 5"/>
                <a:gd name="T9" fmla="*/ 4 h 7"/>
                <a:gd name="T10" fmla="*/ 4 w 5"/>
                <a:gd name="T11" fmla="*/ 0 h 7"/>
                <a:gd name="T12" fmla="*/ 3 w 5"/>
                <a:gd name="T13" fmla="*/ 2 h 7"/>
                <a:gd name="T14" fmla="*/ 3 w 5"/>
                <a:gd name="T15" fmla="*/ 2 h 7"/>
                <a:gd name="T16" fmla="*/ 4 w 5"/>
                <a:gd name="T17" fmla="*/ 1 h 7"/>
                <a:gd name="T18" fmla="*/ 4 w 5"/>
                <a:gd name="T19" fmla="*/ 0 h 7"/>
                <a:gd name="T20" fmla="*/ 4 w 5"/>
                <a:gd name="T21" fmla="*/ 0 h 7"/>
                <a:gd name="T22" fmla="*/ 4 w 5"/>
                <a:gd name="T23" fmla="*/ 0 h 7"/>
                <a:gd name="T24" fmla="*/ 4 w 5"/>
                <a:gd name="T25" fmla="*/ 1 h 7"/>
                <a:gd name="T26" fmla="*/ 5 w 5"/>
                <a:gd name="T27" fmla="*/ 0 h 7"/>
                <a:gd name="T28" fmla="*/ 4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moveTo>
                    <a:pt x="4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3" name="Freeform 10561"/>
            <p:cNvSpPr>
              <a:spLocks/>
            </p:cNvSpPr>
            <p:nvPr/>
          </p:nvSpPr>
          <p:spPr bwMode="auto">
            <a:xfrm>
              <a:off x="-644525" y="51101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4" name="Freeform 10562"/>
            <p:cNvSpPr>
              <a:spLocks noEditPoints="1"/>
            </p:cNvSpPr>
            <p:nvPr/>
          </p:nvSpPr>
          <p:spPr bwMode="auto">
            <a:xfrm>
              <a:off x="-636588" y="5113338"/>
              <a:ext cx="14288" cy="26988"/>
            </a:xfrm>
            <a:custGeom>
              <a:avLst/>
              <a:gdLst>
                <a:gd name="T0" fmla="*/ 2 w 4"/>
                <a:gd name="T1" fmla="*/ 4 h 7"/>
                <a:gd name="T2" fmla="*/ 0 w 4"/>
                <a:gd name="T3" fmla="*/ 6 h 7"/>
                <a:gd name="T4" fmla="*/ 1 w 4"/>
                <a:gd name="T5" fmla="*/ 7 h 7"/>
                <a:gd name="T6" fmla="*/ 2 w 4"/>
                <a:gd name="T7" fmla="*/ 4 h 7"/>
                <a:gd name="T8" fmla="*/ 2 w 4"/>
                <a:gd name="T9" fmla="*/ 4 h 7"/>
                <a:gd name="T10" fmla="*/ 3 w 4"/>
                <a:gd name="T11" fmla="*/ 1 h 7"/>
                <a:gd name="T12" fmla="*/ 3 w 4"/>
                <a:gd name="T13" fmla="*/ 2 h 7"/>
                <a:gd name="T14" fmla="*/ 3 w 4"/>
                <a:gd name="T15" fmla="*/ 2 h 7"/>
                <a:gd name="T16" fmla="*/ 4 w 4"/>
                <a:gd name="T17" fmla="*/ 1 h 7"/>
                <a:gd name="T18" fmla="*/ 3 w 4"/>
                <a:gd name="T19" fmla="*/ 1 h 7"/>
                <a:gd name="T20" fmla="*/ 4 w 4"/>
                <a:gd name="T21" fmla="*/ 0 h 7"/>
                <a:gd name="T22" fmla="*/ 4 w 4"/>
                <a:gd name="T23" fmla="*/ 0 h 7"/>
                <a:gd name="T24" fmla="*/ 4 w 4"/>
                <a:gd name="T25" fmla="*/ 1 h 7"/>
                <a:gd name="T26" fmla="*/ 4 w 4"/>
                <a:gd name="T27" fmla="*/ 1 h 7"/>
                <a:gd name="T28" fmla="*/ 4 w 4"/>
                <a:gd name="T29" fmla="*/ 0 h 7"/>
                <a:gd name="T30" fmla="*/ 4 w 4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2" y="4"/>
                  </a:moveTo>
                  <a:cubicBezTo>
                    <a:pt x="1" y="5"/>
                    <a:pt x="1" y="5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5" name="Freeform 10563"/>
            <p:cNvSpPr>
              <a:spLocks noEditPoints="1"/>
            </p:cNvSpPr>
            <p:nvPr/>
          </p:nvSpPr>
          <p:spPr bwMode="auto">
            <a:xfrm>
              <a:off x="-641350" y="5121275"/>
              <a:ext cx="15875" cy="25400"/>
            </a:xfrm>
            <a:custGeom>
              <a:avLst/>
              <a:gdLst>
                <a:gd name="T0" fmla="*/ 1 w 4"/>
                <a:gd name="T1" fmla="*/ 4 h 7"/>
                <a:gd name="T2" fmla="*/ 0 w 4"/>
                <a:gd name="T3" fmla="*/ 6 h 7"/>
                <a:gd name="T4" fmla="*/ 0 w 4"/>
                <a:gd name="T5" fmla="*/ 7 h 7"/>
                <a:gd name="T6" fmla="*/ 2 w 4"/>
                <a:gd name="T7" fmla="*/ 5 h 7"/>
                <a:gd name="T8" fmla="*/ 1 w 4"/>
                <a:gd name="T9" fmla="*/ 4 h 7"/>
                <a:gd name="T10" fmla="*/ 4 w 4"/>
                <a:gd name="T11" fmla="*/ 0 h 7"/>
                <a:gd name="T12" fmla="*/ 3 w 4"/>
                <a:gd name="T13" fmla="*/ 2 h 7"/>
                <a:gd name="T14" fmla="*/ 3 w 4"/>
                <a:gd name="T15" fmla="*/ 2 h 7"/>
                <a:gd name="T16" fmla="*/ 4 w 4"/>
                <a:gd name="T17" fmla="*/ 0 h 7"/>
                <a:gd name="T18" fmla="*/ 4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1" y="4"/>
                  </a:move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moveTo>
                    <a:pt x="4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6" name="Freeform 10564"/>
            <p:cNvSpPr>
              <a:spLocks noEditPoints="1"/>
            </p:cNvSpPr>
            <p:nvPr/>
          </p:nvSpPr>
          <p:spPr bwMode="auto">
            <a:xfrm>
              <a:off x="-674688" y="5135563"/>
              <a:ext cx="15875" cy="23813"/>
            </a:xfrm>
            <a:custGeom>
              <a:avLst/>
              <a:gdLst>
                <a:gd name="T0" fmla="*/ 0 w 4"/>
                <a:gd name="T1" fmla="*/ 5 h 6"/>
                <a:gd name="T2" fmla="*/ 0 w 4"/>
                <a:gd name="T3" fmla="*/ 5 h 6"/>
                <a:gd name="T4" fmla="*/ 1 w 4"/>
                <a:gd name="T5" fmla="*/ 6 h 6"/>
                <a:gd name="T6" fmla="*/ 1 w 4"/>
                <a:gd name="T7" fmla="*/ 5 h 6"/>
                <a:gd name="T8" fmla="*/ 0 w 4"/>
                <a:gd name="T9" fmla="*/ 5 h 6"/>
                <a:gd name="T10" fmla="*/ 3 w 4"/>
                <a:gd name="T11" fmla="*/ 0 h 6"/>
                <a:gd name="T12" fmla="*/ 0 w 4"/>
                <a:gd name="T13" fmla="*/ 5 h 6"/>
                <a:gd name="T14" fmla="*/ 1 w 4"/>
                <a:gd name="T15" fmla="*/ 5 h 6"/>
                <a:gd name="T16" fmla="*/ 4 w 4"/>
                <a:gd name="T17" fmla="*/ 0 h 6"/>
                <a:gd name="T18" fmla="*/ 3 w 4"/>
                <a:gd name="T19" fmla="*/ 0 h 6"/>
                <a:gd name="T20" fmla="*/ 4 w 4"/>
                <a:gd name="T21" fmla="*/ 0 h 6"/>
                <a:gd name="T22" fmla="*/ 4 w 4"/>
                <a:gd name="T23" fmla="*/ 0 h 6"/>
                <a:gd name="T24" fmla="*/ 4 w 4"/>
                <a:gd name="T25" fmla="*/ 0 h 6"/>
                <a:gd name="T26" fmla="*/ 4 w 4"/>
                <a:gd name="T27" fmla="*/ 0 h 6"/>
                <a:gd name="T28" fmla="*/ 4 w 4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7" name="Freeform 10565"/>
            <p:cNvSpPr>
              <a:spLocks/>
            </p:cNvSpPr>
            <p:nvPr/>
          </p:nvSpPr>
          <p:spPr bwMode="auto">
            <a:xfrm>
              <a:off x="-674688" y="51546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8" name="Freeform 10566"/>
            <p:cNvSpPr>
              <a:spLocks noEditPoints="1"/>
            </p:cNvSpPr>
            <p:nvPr/>
          </p:nvSpPr>
          <p:spPr bwMode="auto">
            <a:xfrm>
              <a:off x="-655638" y="5146675"/>
              <a:ext cx="14288" cy="23813"/>
            </a:xfrm>
            <a:custGeom>
              <a:avLst/>
              <a:gdLst>
                <a:gd name="T0" fmla="*/ 0 w 4"/>
                <a:gd name="T1" fmla="*/ 5 h 6"/>
                <a:gd name="T2" fmla="*/ 0 w 4"/>
                <a:gd name="T3" fmla="*/ 6 h 6"/>
                <a:gd name="T4" fmla="*/ 1 w 4"/>
                <a:gd name="T5" fmla="*/ 6 h 6"/>
                <a:gd name="T6" fmla="*/ 1 w 4"/>
                <a:gd name="T7" fmla="*/ 5 h 6"/>
                <a:gd name="T8" fmla="*/ 0 w 4"/>
                <a:gd name="T9" fmla="*/ 5 h 6"/>
                <a:gd name="T10" fmla="*/ 3 w 4"/>
                <a:gd name="T11" fmla="*/ 0 h 6"/>
                <a:gd name="T12" fmla="*/ 0 w 4"/>
                <a:gd name="T13" fmla="*/ 5 h 6"/>
                <a:gd name="T14" fmla="*/ 1 w 4"/>
                <a:gd name="T15" fmla="*/ 5 h 6"/>
                <a:gd name="T16" fmla="*/ 4 w 4"/>
                <a:gd name="T17" fmla="*/ 1 h 6"/>
                <a:gd name="T18" fmla="*/ 4 w 4"/>
                <a:gd name="T19" fmla="*/ 0 h 6"/>
                <a:gd name="T20" fmla="*/ 3 w 4"/>
                <a:gd name="T21" fmla="*/ 0 h 6"/>
                <a:gd name="T22" fmla="*/ 4 w 4"/>
                <a:gd name="T23" fmla="*/ 0 h 6"/>
                <a:gd name="T24" fmla="*/ 4 w 4"/>
                <a:gd name="T25" fmla="*/ 0 h 6"/>
                <a:gd name="T26" fmla="*/ 4 w 4"/>
                <a:gd name="T27" fmla="*/ 0 h 6"/>
                <a:gd name="T28" fmla="*/ 4 w 4"/>
                <a:gd name="T29" fmla="*/ 0 h 6"/>
                <a:gd name="T30" fmla="*/ 4 w 4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9" name="Freeform 10567"/>
            <p:cNvSpPr>
              <a:spLocks/>
            </p:cNvSpPr>
            <p:nvPr/>
          </p:nvSpPr>
          <p:spPr bwMode="auto">
            <a:xfrm>
              <a:off x="-655638" y="5165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0" name="Freeform 10568"/>
            <p:cNvSpPr>
              <a:spLocks noEditPoints="1"/>
            </p:cNvSpPr>
            <p:nvPr/>
          </p:nvSpPr>
          <p:spPr bwMode="auto">
            <a:xfrm>
              <a:off x="-1090613" y="5159375"/>
              <a:ext cx="415925" cy="661988"/>
            </a:xfrm>
            <a:custGeom>
              <a:avLst/>
              <a:gdLst>
                <a:gd name="T0" fmla="*/ 5 w 111"/>
                <a:gd name="T1" fmla="*/ 169 h 177"/>
                <a:gd name="T2" fmla="*/ 12 w 111"/>
                <a:gd name="T3" fmla="*/ 158 h 177"/>
                <a:gd name="T4" fmla="*/ 13 w 111"/>
                <a:gd name="T5" fmla="*/ 156 h 177"/>
                <a:gd name="T6" fmla="*/ 14 w 111"/>
                <a:gd name="T7" fmla="*/ 155 h 177"/>
                <a:gd name="T8" fmla="*/ 15 w 111"/>
                <a:gd name="T9" fmla="*/ 153 h 177"/>
                <a:gd name="T10" fmla="*/ 17 w 111"/>
                <a:gd name="T11" fmla="*/ 150 h 177"/>
                <a:gd name="T12" fmla="*/ 17 w 111"/>
                <a:gd name="T13" fmla="*/ 149 h 177"/>
                <a:gd name="T14" fmla="*/ 19 w 111"/>
                <a:gd name="T15" fmla="*/ 146 h 177"/>
                <a:gd name="T16" fmla="*/ 21 w 111"/>
                <a:gd name="T17" fmla="*/ 144 h 177"/>
                <a:gd name="T18" fmla="*/ 21 w 111"/>
                <a:gd name="T19" fmla="*/ 143 h 177"/>
                <a:gd name="T20" fmla="*/ 22 w 111"/>
                <a:gd name="T21" fmla="*/ 143 h 177"/>
                <a:gd name="T22" fmla="*/ 23 w 111"/>
                <a:gd name="T23" fmla="*/ 141 h 177"/>
                <a:gd name="T24" fmla="*/ 25 w 111"/>
                <a:gd name="T25" fmla="*/ 137 h 177"/>
                <a:gd name="T26" fmla="*/ 29 w 111"/>
                <a:gd name="T27" fmla="*/ 132 h 177"/>
                <a:gd name="T28" fmla="*/ 29 w 111"/>
                <a:gd name="T29" fmla="*/ 131 h 177"/>
                <a:gd name="T30" fmla="*/ 30 w 111"/>
                <a:gd name="T31" fmla="*/ 130 h 177"/>
                <a:gd name="T32" fmla="*/ 33 w 111"/>
                <a:gd name="T33" fmla="*/ 125 h 177"/>
                <a:gd name="T34" fmla="*/ 37 w 111"/>
                <a:gd name="T35" fmla="*/ 118 h 177"/>
                <a:gd name="T36" fmla="*/ 39 w 111"/>
                <a:gd name="T37" fmla="*/ 116 h 177"/>
                <a:gd name="T38" fmla="*/ 46 w 111"/>
                <a:gd name="T39" fmla="*/ 105 h 177"/>
                <a:gd name="T40" fmla="*/ 57 w 111"/>
                <a:gd name="T41" fmla="*/ 86 h 177"/>
                <a:gd name="T42" fmla="*/ 63 w 111"/>
                <a:gd name="T43" fmla="*/ 78 h 177"/>
                <a:gd name="T44" fmla="*/ 65 w 111"/>
                <a:gd name="T45" fmla="*/ 74 h 177"/>
                <a:gd name="T46" fmla="*/ 68 w 111"/>
                <a:gd name="T47" fmla="*/ 70 h 177"/>
                <a:gd name="T48" fmla="*/ 70 w 111"/>
                <a:gd name="T49" fmla="*/ 65 h 177"/>
                <a:gd name="T50" fmla="*/ 71 w 111"/>
                <a:gd name="T51" fmla="*/ 64 h 177"/>
                <a:gd name="T52" fmla="*/ 72 w 111"/>
                <a:gd name="T53" fmla="*/ 62 h 177"/>
                <a:gd name="T54" fmla="*/ 73 w 111"/>
                <a:gd name="T55" fmla="*/ 60 h 177"/>
                <a:gd name="T56" fmla="*/ 76 w 111"/>
                <a:gd name="T57" fmla="*/ 57 h 177"/>
                <a:gd name="T58" fmla="*/ 80 w 111"/>
                <a:gd name="T59" fmla="*/ 51 h 177"/>
                <a:gd name="T60" fmla="*/ 81 w 111"/>
                <a:gd name="T61" fmla="*/ 48 h 177"/>
                <a:gd name="T62" fmla="*/ 84 w 111"/>
                <a:gd name="T63" fmla="*/ 43 h 177"/>
                <a:gd name="T64" fmla="*/ 84 w 111"/>
                <a:gd name="T65" fmla="*/ 43 h 177"/>
                <a:gd name="T66" fmla="*/ 87 w 111"/>
                <a:gd name="T67" fmla="*/ 39 h 177"/>
                <a:gd name="T68" fmla="*/ 87 w 111"/>
                <a:gd name="T69" fmla="*/ 39 h 177"/>
                <a:gd name="T70" fmla="*/ 89 w 111"/>
                <a:gd name="T71" fmla="*/ 36 h 177"/>
                <a:gd name="T72" fmla="*/ 91 w 111"/>
                <a:gd name="T73" fmla="*/ 33 h 177"/>
                <a:gd name="T74" fmla="*/ 92 w 111"/>
                <a:gd name="T75" fmla="*/ 31 h 177"/>
                <a:gd name="T76" fmla="*/ 93 w 111"/>
                <a:gd name="T77" fmla="*/ 29 h 177"/>
                <a:gd name="T78" fmla="*/ 94 w 111"/>
                <a:gd name="T79" fmla="*/ 28 h 177"/>
                <a:gd name="T80" fmla="*/ 95 w 111"/>
                <a:gd name="T81" fmla="*/ 26 h 177"/>
                <a:gd name="T82" fmla="*/ 101 w 111"/>
                <a:gd name="T83" fmla="*/ 16 h 177"/>
                <a:gd name="T84" fmla="*/ 103 w 111"/>
                <a:gd name="T85" fmla="*/ 13 h 177"/>
                <a:gd name="T86" fmla="*/ 104 w 111"/>
                <a:gd name="T87" fmla="*/ 12 h 177"/>
                <a:gd name="T88" fmla="*/ 105 w 111"/>
                <a:gd name="T89" fmla="*/ 10 h 177"/>
                <a:gd name="T90" fmla="*/ 107 w 111"/>
                <a:gd name="T91" fmla="*/ 7 h 177"/>
                <a:gd name="T92" fmla="*/ 107 w 111"/>
                <a:gd name="T93" fmla="*/ 7 h 177"/>
                <a:gd name="T94" fmla="*/ 109 w 111"/>
                <a:gd name="T95" fmla="*/ 4 h 177"/>
                <a:gd name="T96" fmla="*/ 110 w 111"/>
                <a:gd name="T97" fmla="*/ 2 h 177"/>
                <a:gd name="T98" fmla="*/ 110 w 111"/>
                <a:gd name="T99" fmla="*/ 2 h 177"/>
                <a:gd name="T100" fmla="*/ 111 w 111"/>
                <a:gd name="T10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177">
                  <a:moveTo>
                    <a:pt x="5" y="169"/>
                  </a:moveTo>
                  <a:cubicBezTo>
                    <a:pt x="5" y="169"/>
                    <a:pt x="4" y="170"/>
                    <a:pt x="4" y="170"/>
                  </a:cubicBezTo>
                  <a:cubicBezTo>
                    <a:pt x="3" y="172"/>
                    <a:pt x="2" y="175"/>
                    <a:pt x="0" y="177"/>
                  </a:cubicBezTo>
                  <a:cubicBezTo>
                    <a:pt x="2" y="174"/>
                    <a:pt x="3" y="172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moveTo>
                    <a:pt x="12" y="158"/>
                  </a:moveTo>
                  <a:cubicBezTo>
                    <a:pt x="11" y="160"/>
                    <a:pt x="10" y="161"/>
                    <a:pt x="9" y="163"/>
                  </a:cubicBezTo>
                  <a:cubicBezTo>
                    <a:pt x="8" y="164"/>
                    <a:pt x="7" y="165"/>
                    <a:pt x="7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8" y="164"/>
                    <a:pt x="10" y="161"/>
                    <a:pt x="12" y="158"/>
                  </a:cubicBezTo>
                  <a:cubicBezTo>
                    <a:pt x="12" y="158"/>
                    <a:pt x="12" y="158"/>
                    <a:pt x="12" y="158"/>
                  </a:cubicBezTo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moveTo>
                    <a:pt x="14" y="155"/>
                  </a:moveTo>
                  <a:cubicBezTo>
                    <a:pt x="13" y="155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4" y="156"/>
                    <a:pt x="14" y="155"/>
                  </a:cubicBezTo>
                  <a:cubicBezTo>
                    <a:pt x="14" y="155"/>
                    <a:pt x="14" y="155"/>
                    <a:pt x="14" y="155"/>
                  </a:cubicBezTo>
                  <a:moveTo>
                    <a:pt x="15" y="153"/>
                  </a:moveTo>
                  <a:cubicBezTo>
                    <a:pt x="14" y="154"/>
                    <a:pt x="14" y="154"/>
                    <a:pt x="14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4" y="154"/>
                    <a:pt x="15" y="154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moveTo>
                    <a:pt x="17" y="150"/>
                  </a:moveTo>
                  <a:cubicBezTo>
                    <a:pt x="16" y="151"/>
                    <a:pt x="16" y="152"/>
                    <a:pt x="15" y="152"/>
                  </a:cubicBezTo>
                  <a:cubicBezTo>
                    <a:pt x="15" y="152"/>
                    <a:pt x="15" y="153"/>
                    <a:pt x="15" y="153"/>
                  </a:cubicBezTo>
                  <a:cubicBezTo>
                    <a:pt x="16" y="152"/>
                    <a:pt x="17" y="151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moveTo>
                    <a:pt x="17" y="149"/>
                  </a:move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moveTo>
                    <a:pt x="19" y="146"/>
                  </a:moveTo>
                  <a:cubicBezTo>
                    <a:pt x="19" y="146"/>
                    <a:pt x="19" y="146"/>
                    <a:pt x="19" y="146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19" y="146"/>
                    <a:pt x="19" y="146"/>
                    <a:pt x="19" y="146"/>
                  </a:cubicBezTo>
                  <a:moveTo>
                    <a:pt x="20" y="144"/>
                  </a:moveTo>
                  <a:cubicBezTo>
                    <a:pt x="20" y="145"/>
                    <a:pt x="20" y="145"/>
                    <a:pt x="19" y="146"/>
                  </a:cubicBezTo>
                  <a:cubicBezTo>
                    <a:pt x="20" y="146"/>
                    <a:pt x="20" y="146"/>
                    <a:pt x="20" y="146"/>
                  </a:cubicBezTo>
                  <a:cubicBezTo>
                    <a:pt x="20" y="145"/>
                    <a:pt x="20" y="145"/>
                    <a:pt x="21" y="144"/>
                  </a:cubicBezTo>
                  <a:cubicBezTo>
                    <a:pt x="20" y="144"/>
                    <a:pt x="20" y="144"/>
                    <a:pt x="20" y="144"/>
                  </a:cubicBezTo>
                  <a:moveTo>
                    <a:pt x="21" y="143"/>
                  </a:move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moveTo>
                    <a:pt x="21" y="143"/>
                  </a:move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moveTo>
                    <a:pt x="22" y="141"/>
                  </a:moveTo>
                  <a:cubicBezTo>
                    <a:pt x="22" y="141"/>
                    <a:pt x="22" y="141"/>
                    <a:pt x="22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1"/>
                    <a:pt x="23" y="141"/>
                    <a:pt x="23" y="141"/>
                  </a:cubicBezTo>
                  <a:cubicBezTo>
                    <a:pt x="23" y="141"/>
                    <a:pt x="23" y="141"/>
                    <a:pt x="22" y="141"/>
                  </a:cubicBezTo>
                  <a:moveTo>
                    <a:pt x="25" y="137"/>
                  </a:moveTo>
                  <a:cubicBezTo>
                    <a:pt x="25" y="138"/>
                    <a:pt x="24" y="138"/>
                    <a:pt x="23" y="139"/>
                  </a:cubicBezTo>
                  <a:cubicBezTo>
                    <a:pt x="23" y="139"/>
                    <a:pt x="24" y="140"/>
                    <a:pt x="24" y="140"/>
                  </a:cubicBezTo>
                  <a:cubicBezTo>
                    <a:pt x="24" y="139"/>
                    <a:pt x="25" y="138"/>
                    <a:pt x="25" y="137"/>
                  </a:cubicBezTo>
                  <a:cubicBezTo>
                    <a:pt x="25" y="137"/>
                    <a:pt x="25" y="137"/>
                    <a:pt x="25" y="137"/>
                  </a:cubicBezTo>
                  <a:moveTo>
                    <a:pt x="28" y="131"/>
                  </a:moveTo>
                  <a:cubicBezTo>
                    <a:pt x="28" y="132"/>
                    <a:pt x="28" y="132"/>
                    <a:pt x="28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9" y="132"/>
                    <a:pt x="28" y="132"/>
                    <a:pt x="28" y="131"/>
                  </a:cubicBezTo>
                  <a:moveTo>
                    <a:pt x="29" y="131"/>
                  </a:moveTo>
                  <a:cubicBezTo>
                    <a:pt x="29" y="131"/>
                    <a:pt x="28" y="131"/>
                    <a:pt x="28" y="131"/>
                  </a:cubicBezTo>
                  <a:cubicBezTo>
                    <a:pt x="28" y="132"/>
                    <a:pt x="29" y="132"/>
                    <a:pt x="29" y="132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1"/>
                    <a:pt x="29" y="131"/>
                    <a:pt x="29" y="131"/>
                  </a:cubicBezTo>
                  <a:moveTo>
                    <a:pt x="29" y="130"/>
                  </a:moveTo>
                  <a:cubicBezTo>
                    <a:pt x="29" y="130"/>
                    <a:pt x="29" y="130"/>
                    <a:pt x="29" y="131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1"/>
                    <a:pt x="29" y="130"/>
                    <a:pt x="30" y="130"/>
                  </a:cubicBezTo>
                  <a:cubicBezTo>
                    <a:pt x="29" y="130"/>
                    <a:pt x="29" y="130"/>
                    <a:pt x="29" y="130"/>
                  </a:cubicBezTo>
                  <a:moveTo>
                    <a:pt x="33" y="124"/>
                  </a:moveTo>
                  <a:cubicBezTo>
                    <a:pt x="33" y="124"/>
                    <a:pt x="33" y="125"/>
                    <a:pt x="33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3" y="124"/>
                    <a:pt x="33" y="124"/>
                    <a:pt x="33" y="124"/>
                  </a:cubicBezTo>
                  <a:moveTo>
                    <a:pt x="37" y="118"/>
                  </a:moveTo>
                  <a:cubicBezTo>
                    <a:pt x="36" y="118"/>
                    <a:pt x="36" y="119"/>
                    <a:pt x="36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7" y="119"/>
                    <a:pt x="37" y="119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moveTo>
                    <a:pt x="38" y="115"/>
                  </a:moveTo>
                  <a:cubicBezTo>
                    <a:pt x="38" y="116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8" y="117"/>
                    <a:pt x="38" y="116"/>
                    <a:pt x="39" y="116"/>
                  </a:cubicBezTo>
                  <a:cubicBezTo>
                    <a:pt x="39" y="115"/>
                    <a:pt x="39" y="115"/>
                    <a:pt x="38" y="115"/>
                  </a:cubicBezTo>
                  <a:moveTo>
                    <a:pt x="45" y="104"/>
                  </a:moveTo>
                  <a:cubicBezTo>
                    <a:pt x="45" y="105"/>
                    <a:pt x="45" y="105"/>
                    <a:pt x="44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5" y="105"/>
                    <a:pt x="45" y="105"/>
                    <a:pt x="46" y="105"/>
                  </a:cubicBezTo>
                  <a:cubicBezTo>
                    <a:pt x="46" y="104"/>
                    <a:pt x="45" y="104"/>
                    <a:pt x="45" y="104"/>
                  </a:cubicBezTo>
                  <a:moveTo>
                    <a:pt x="57" y="86"/>
                  </a:moveTo>
                  <a:cubicBezTo>
                    <a:pt x="55" y="88"/>
                    <a:pt x="54" y="90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5" y="90"/>
                    <a:pt x="56" y="88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moveTo>
                    <a:pt x="62" y="77"/>
                  </a:moveTo>
                  <a:cubicBezTo>
                    <a:pt x="62" y="78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2" y="79"/>
                    <a:pt x="62" y="78"/>
                    <a:pt x="63" y="78"/>
                  </a:cubicBezTo>
                  <a:cubicBezTo>
                    <a:pt x="62" y="77"/>
                    <a:pt x="62" y="77"/>
                    <a:pt x="62" y="77"/>
                  </a:cubicBezTo>
                  <a:moveTo>
                    <a:pt x="64" y="74"/>
                  </a:moveTo>
                  <a:cubicBezTo>
                    <a:pt x="64" y="75"/>
                    <a:pt x="63" y="75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6"/>
                    <a:pt x="64" y="75"/>
                    <a:pt x="65" y="74"/>
                  </a:cubicBezTo>
                  <a:cubicBezTo>
                    <a:pt x="65" y="74"/>
                    <a:pt x="64" y="74"/>
                    <a:pt x="64" y="74"/>
                  </a:cubicBezTo>
                  <a:moveTo>
                    <a:pt x="67" y="69"/>
                  </a:moveTo>
                  <a:cubicBezTo>
                    <a:pt x="67" y="70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7" y="71"/>
                    <a:pt x="67" y="70"/>
                    <a:pt x="68" y="70"/>
                  </a:cubicBezTo>
                  <a:cubicBezTo>
                    <a:pt x="67" y="70"/>
                    <a:pt x="67" y="69"/>
                    <a:pt x="67" y="69"/>
                  </a:cubicBezTo>
                  <a:moveTo>
                    <a:pt x="70" y="65"/>
                  </a:moveTo>
                  <a:cubicBezTo>
                    <a:pt x="69" y="66"/>
                    <a:pt x="68" y="67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8"/>
                    <a:pt x="70" y="66"/>
                    <a:pt x="70" y="65"/>
                  </a:cubicBezTo>
                  <a:cubicBezTo>
                    <a:pt x="70" y="65"/>
                    <a:pt x="70" y="65"/>
                    <a:pt x="70" y="65"/>
                  </a:cubicBezTo>
                  <a:moveTo>
                    <a:pt x="71" y="64"/>
                  </a:moveTo>
                  <a:cubicBezTo>
                    <a:pt x="71" y="64"/>
                    <a:pt x="70" y="64"/>
                    <a:pt x="70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moveTo>
                    <a:pt x="72" y="62"/>
                  </a:moveTo>
                  <a:cubicBezTo>
                    <a:pt x="71" y="62"/>
                    <a:pt x="71" y="63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moveTo>
                    <a:pt x="73" y="60"/>
                  </a:moveTo>
                  <a:cubicBezTo>
                    <a:pt x="73" y="60"/>
                    <a:pt x="73" y="60"/>
                    <a:pt x="73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1"/>
                    <a:pt x="73" y="61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moveTo>
                    <a:pt x="75" y="57"/>
                  </a:moveTo>
                  <a:cubicBezTo>
                    <a:pt x="75" y="57"/>
                    <a:pt x="75" y="58"/>
                    <a:pt x="74" y="58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7"/>
                    <a:pt x="76" y="57"/>
                  </a:cubicBezTo>
                  <a:cubicBezTo>
                    <a:pt x="75" y="57"/>
                    <a:pt x="75" y="57"/>
                    <a:pt x="75" y="57"/>
                  </a:cubicBezTo>
                  <a:moveTo>
                    <a:pt x="79" y="50"/>
                  </a:moveTo>
                  <a:cubicBezTo>
                    <a:pt x="78" y="52"/>
                    <a:pt x="77" y="54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7" y="54"/>
                    <a:pt x="78" y="52"/>
                    <a:pt x="80" y="51"/>
                  </a:cubicBezTo>
                  <a:cubicBezTo>
                    <a:pt x="79" y="51"/>
                    <a:pt x="79" y="50"/>
                    <a:pt x="79" y="50"/>
                  </a:cubicBezTo>
                  <a:moveTo>
                    <a:pt x="81" y="47"/>
                  </a:moveTo>
                  <a:cubicBezTo>
                    <a:pt x="81" y="48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7"/>
                    <a:pt x="81" y="47"/>
                    <a:pt x="81" y="47"/>
                  </a:cubicBezTo>
                  <a:moveTo>
                    <a:pt x="84" y="43"/>
                  </a:moveTo>
                  <a:cubicBezTo>
                    <a:pt x="83" y="44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4" y="44"/>
                    <a:pt x="84" y="44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moveTo>
                    <a:pt x="84" y="43"/>
                  </a:move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moveTo>
                    <a:pt x="86" y="39"/>
                  </a:moveTo>
                  <a:cubicBezTo>
                    <a:pt x="86" y="40"/>
                    <a:pt x="85" y="41"/>
                    <a:pt x="84" y="42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1"/>
                    <a:pt x="86" y="40"/>
                    <a:pt x="87" y="39"/>
                  </a:cubicBezTo>
                  <a:cubicBezTo>
                    <a:pt x="87" y="39"/>
                    <a:pt x="86" y="39"/>
                    <a:pt x="86" y="39"/>
                  </a:cubicBezTo>
                  <a:moveTo>
                    <a:pt x="87" y="38"/>
                  </a:moveTo>
                  <a:cubicBezTo>
                    <a:pt x="87" y="38"/>
                    <a:pt x="86" y="38"/>
                    <a:pt x="86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8"/>
                    <a:pt x="87" y="38"/>
                  </a:cubicBezTo>
                  <a:moveTo>
                    <a:pt x="88" y="35"/>
                  </a:moveTo>
                  <a:cubicBezTo>
                    <a:pt x="88" y="36"/>
                    <a:pt x="87" y="37"/>
                    <a:pt x="87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8" y="37"/>
                    <a:pt x="88" y="36"/>
                    <a:pt x="89" y="36"/>
                  </a:cubicBezTo>
                  <a:cubicBezTo>
                    <a:pt x="89" y="36"/>
                    <a:pt x="89" y="36"/>
                    <a:pt x="88" y="35"/>
                  </a:cubicBezTo>
                  <a:moveTo>
                    <a:pt x="90" y="32"/>
                  </a:moveTo>
                  <a:cubicBezTo>
                    <a:pt x="90" y="33"/>
                    <a:pt x="90" y="33"/>
                    <a:pt x="89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0" y="34"/>
                    <a:pt x="90" y="33"/>
                    <a:pt x="91" y="33"/>
                  </a:cubicBezTo>
                  <a:cubicBezTo>
                    <a:pt x="90" y="32"/>
                    <a:pt x="90" y="32"/>
                    <a:pt x="90" y="32"/>
                  </a:cubicBezTo>
                  <a:moveTo>
                    <a:pt x="91" y="31"/>
                  </a:moveTo>
                  <a:cubicBezTo>
                    <a:pt x="91" y="31"/>
                    <a:pt x="91" y="31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2"/>
                    <a:pt x="92" y="31"/>
                    <a:pt x="92" y="31"/>
                  </a:cubicBezTo>
                  <a:cubicBezTo>
                    <a:pt x="92" y="31"/>
                    <a:pt x="92" y="31"/>
                    <a:pt x="91" y="31"/>
                  </a:cubicBezTo>
                  <a:moveTo>
                    <a:pt x="93" y="29"/>
                  </a:moveTo>
                  <a:cubicBezTo>
                    <a:pt x="92" y="29"/>
                    <a:pt x="92" y="30"/>
                    <a:pt x="92" y="30"/>
                  </a:cubicBezTo>
                  <a:cubicBezTo>
                    <a:pt x="92" y="30"/>
                    <a:pt x="92" y="30"/>
                    <a:pt x="92" y="31"/>
                  </a:cubicBezTo>
                  <a:cubicBezTo>
                    <a:pt x="92" y="30"/>
                    <a:pt x="93" y="30"/>
                    <a:pt x="93" y="29"/>
                  </a:cubicBezTo>
                  <a:cubicBezTo>
                    <a:pt x="93" y="29"/>
                    <a:pt x="93" y="29"/>
                    <a:pt x="93" y="29"/>
                  </a:cubicBezTo>
                  <a:moveTo>
                    <a:pt x="94" y="27"/>
                  </a:moveTo>
                  <a:cubicBezTo>
                    <a:pt x="93" y="28"/>
                    <a:pt x="93" y="28"/>
                    <a:pt x="93" y="28"/>
                  </a:cubicBezTo>
                  <a:cubicBezTo>
                    <a:pt x="93" y="28"/>
                    <a:pt x="93" y="29"/>
                    <a:pt x="93" y="29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27"/>
                    <a:pt x="94" y="27"/>
                    <a:pt x="94" y="27"/>
                  </a:cubicBezTo>
                  <a:moveTo>
                    <a:pt x="94" y="26"/>
                  </a:moveTo>
                  <a:cubicBezTo>
                    <a:pt x="94" y="26"/>
                    <a:pt x="94" y="26"/>
                    <a:pt x="94" y="26"/>
                  </a:cubicBezTo>
                  <a:cubicBezTo>
                    <a:pt x="94" y="27"/>
                    <a:pt x="94" y="27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94" y="26"/>
                    <a:pt x="94" y="26"/>
                    <a:pt x="94" y="26"/>
                  </a:cubicBezTo>
                  <a:moveTo>
                    <a:pt x="101" y="15"/>
                  </a:moveTo>
                  <a:cubicBezTo>
                    <a:pt x="99" y="19"/>
                    <a:pt x="97" y="22"/>
                    <a:pt x="94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7" y="23"/>
                    <a:pt x="99" y="19"/>
                    <a:pt x="101" y="16"/>
                  </a:cubicBezTo>
                  <a:cubicBezTo>
                    <a:pt x="101" y="16"/>
                    <a:pt x="101" y="16"/>
                    <a:pt x="101" y="15"/>
                  </a:cubicBezTo>
                  <a:moveTo>
                    <a:pt x="102" y="13"/>
                  </a:moveTo>
                  <a:cubicBezTo>
                    <a:pt x="102" y="14"/>
                    <a:pt x="101" y="15"/>
                    <a:pt x="101" y="15"/>
                  </a:cubicBezTo>
                  <a:cubicBezTo>
                    <a:pt x="101" y="15"/>
                    <a:pt x="101" y="16"/>
                    <a:pt x="102" y="16"/>
                  </a:cubicBezTo>
                  <a:cubicBezTo>
                    <a:pt x="102" y="15"/>
                    <a:pt x="102" y="14"/>
                    <a:pt x="103" y="13"/>
                  </a:cubicBezTo>
                  <a:cubicBezTo>
                    <a:pt x="103" y="13"/>
                    <a:pt x="103" y="13"/>
                    <a:pt x="102" y="13"/>
                  </a:cubicBezTo>
                  <a:moveTo>
                    <a:pt x="103" y="11"/>
                  </a:moveTo>
                  <a:cubicBezTo>
                    <a:pt x="103" y="12"/>
                    <a:pt x="103" y="12"/>
                    <a:pt x="103" y="12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3" y="11"/>
                    <a:pt x="103" y="11"/>
                    <a:pt x="103" y="11"/>
                  </a:cubicBezTo>
                  <a:moveTo>
                    <a:pt x="104" y="10"/>
                  </a:moveTo>
                  <a:cubicBezTo>
                    <a:pt x="104" y="10"/>
                    <a:pt x="104" y="11"/>
                    <a:pt x="104" y="11"/>
                  </a:cubicBezTo>
                  <a:cubicBezTo>
                    <a:pt x="104" y="11"/>
                    <a:pt x="104" y="12"/>
                    <a:pt x="104" y="12"/>
                  </a:cubicBezTo>
                  <a:cubicBezTo>
                    <a:pt x="104" y="11"/>
                    <a:pt x="105" y="11"/>
                    <a:pt x="105" y="10"/>
                  </a:cubicBezTo>
                  <a:cubicBezTo>
                    <a:pt x="105" y="10"/>
                    <a:pt x="105" y="10"/>
                    <a:pt x="104" y="10"/>
                  </a:cubicBezTo>
                  <a:moveTo>
                    <a:pt x="106" y="7"/>
                  </a:moveTo>
                  <a:cubicBezTo>
                    <a:pt x="106" y="8"/>
                    <a:pt x="105" y="8"/>
                    <a:pt x="105" y="9"/>
                  </a:cubicBezTo>
                  <a:cubicBezTo>
                    <a:pt x="105" y="9"/>
                    <a:pt x="105" y="9"/>
                    <a:pt x="105" y="10"/>
                  </a:cubicBezTo>
                  <a:cubicBezTo>
                    <a:pt x="106" y="9"/>
                    <a:pt x="106" y="8"/>
                    <a:pt x="107" y="7"/>
                  </a:cubicBezTo>
                  <a:cubicBezTo>
                    <a:pt x="107" y="7"/>
                    <a:pt x="107" y="7"/>
                    <a:pt x="106" y="7"/>
                  </a:cubicBezTo>
                  <a:moveTo>
                    <a:pt x="107" y="6"/>
                  </a:moveTo>
                  <a:cubicBezTo>
                    <a:pt x="107" y="7"/>
                    <a:pt x="106" y="7"/>
                    <a:pt x="106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7" y="6"/>
                  </a:cubicBezTo>
                  <a:moveTo>
                    <a:pt x="108" y="4"/>
                  </a:moveTo>
                  <a:cubicBezTo>
                    <a:pt x="108" y="5"/>
                    <a:pt x="107" y="5"/>
                    <a:pt x="107" y="6"/>
                  </a:cubicBezTo>
                  <a:cubicBezTo>
                    <a:pt x="107" y="6"/>
                    <a:pt x="107" y="6"/>
                    <a:pt x="108" y="6"/>
                  </a:cubicBezTo>
                  <a:cubicBezTo>
                    <a:pt x="108" y="5"/>
                    <a:pt x="108" y="5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moveTo>
                    <a:pt x="109" y="2"/>
                  </a:moveTo>
                  <a:cubicBezTo>
                    <a:pt x="109" y="3"/>
                    <a:pt x="109" y="3"/>
                    <a:pt x="109" y="3"/>
                  </a:cubicBezTo>
                  <a:cubicBezTo>
                    <a:pt x="109" y="3"/>
                    <a:pt x="109" y="4"/>
                    <a:pt x="109" y="4"/>
                  </a:cubicBezTo>
                  <a:cubicBezTo>
                    <a:pt x="109" y="3"/>
                    <a:pt x="110" y="3"/>
                    <a:pt x="110" y="2"/>
                  </a:cubicBezTo>
                  <a:cubicBezTo>
                    <a:pt x="110" y="2"/>
                    <a:pt x="110" y="2"/>
                    <a:pt x="109" y="2"/>
                  </a:cubicBezTo>
                  <a:moveTo>
                    <a:pt x="109" y="2"/>
                  </a:moveTo>
                  <a:cubicBezTo>
                    <a:pt x="109" y="2"/>
                    <a:pt x="109" y="2"/>
                    <a:pt x="109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10" y="2"/>
                    <a:pt x="109" y="2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0" y="0"/>
                  </a:cubicBezTo>
                  <a:cubicBezTo>
                    <a:pt x="111" y="0"/>
                    <a:pt x="111" y="1"/>
                    <a:pt x="111" y="1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1" name="Freeform 10569"/>
            <p:cNvSpPr>
              <a:spLocks noEditPoints="1"/>
            </p:cNvSpPr>
            <p:nvPr/>
          </p:nvSpPr>
          <p:spPr bwMode="auto">
            <a:xfrm>
              <a:off x="-809625" y="5341938"/>
              <a:ext cx="19050" cy="30163"/>
            </a:xfrm>
            <a:custGeom>
              <a:avLst/>
              <a:gdLst>
                <a:gd name="T0" fmla="*/ 1 w 5"/>
                <a:gd name="T1" fmla="*/ 7 h 8"/>
                <a:gd name="T2" fmla="*/ 0 w 5"/>
                <a:gd name="T3" fmla="*/ 8 h 8"/>
                <a:gd name="T4" fmla="*/ 1 w 5"/>
                <a:gd name="T5" fmla="*/ 8 h 8"/>
                <a:gd name="T6" fmla="*/ 1 w 5"/>
                <a:gd name="T7" fmla="*/ 7 h 8"/>
                <a:gd name="T8" fmla="*/ 1 w 5"/>
                <a:gd name="T9" fmla="*/ 7 h 8"/>
                <a:gd name="T10" fmla="*/ 5 w 5"/>
                <a:gd name="T11" fmla="*/ 0 h 8"/>
                <a:gd name="T12" fmla="*/ 4 w 5"/>
                <a:gd name="T13" fmla="*/ 1 h 8"/>
                <a:gd name="T14" fmla="*/ 5 w 5"/>
                <a:gd name="T15" fmla="*/ 2 h 8"/>
                <a:gd name="T16" fmla="*/ 5 w 5"/>
                <a:gd name="T17" fmla="*/ 0 h 8"/>
                <a:gd name="T18" fmla="*/ 5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1" y="7"/>
                  </a:moveTo>
                  <a:cubicBezTo>
                    <a:pt x="1" y="7"/>
                    <a:pt x="0" y="7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moveTo>
                    <a:pt x="5" y="0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2" name="Freeform 10570"/>
            <p:cNvSpPr>
              <a:spLocks noEditPoints="1"/>
            </p:cNvSpPr>
            <p:nvPr/>
          </p:nvSpPr>
          <p:spPr bwMode="auto">
            <a:xfrm>
              <a:off x="-776288" y="5300663"/>
              <a:ext cx="11113" cy="19050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0 w 3"/>
                <a:gd name="T11" fmla="*/ 4 h 5"/>
                <a:gd name="T12" fmla="*/ 0 w 3"/>
                <a:gd name="T13" fmla="*/ 5 h 5"/>
                <a:gd name="T14" fmla="*/ 0 w 3"/>
                <a:gd name="T15" fmla="*/ 5 h 5"/>
                <a:gd name="T16" fmla="*/ 1 w 3"/>
                <a:gd name="T17" fmla="*/ 4 h 5"/>
                <a:gd name="T18" fmla="*/ 0 w 3"/>
                <a:gd name="T19" fmla="*/ 4 h 5"/>
                <a:gd name="T20" fmla="*/ 2 w 3"/>
                <a:gd name="T21" fmla="*/ 1 h 5"/>
                <a:gd name="T22" fmla="*/ 2 w 3"/>
                <a:gd name="T23" fmla="*/ 1 h 5"/>
                <a:gd name="T24" fmla="*/ 3 w 3"/>
                <a:gd name="T25" fmla="*/ 1 h 5"/>
                <a:gd name="T26" fmla="*/ 3 w 3"/>
                <a:gd name="T27" fmla="*/ 1 h 5"/>
                <a:gd name="T28" fmla="*/ 2 w 3"/>
                <a:gd name="T29" fmla="*/ 1 h 5"/>
                <a:gd name="T30" fmla="*/ 3 w 3"/>
                <a:gd name="T31" fmla="*/ 0 h 5"/>
                <a:gd name="T32" fmla="*/ 3 w 3"/>
                <a:gd name="T33" fmla="*/ 0 h 5"/>
                <a:gd name="T34" fmla="*/ 3 w 3"/>
                <a:gd name="T35" fmla="*/ 1 h 5"/>
                <a:gd name="T36" fmla="*/ 3 w 3"/>
                <a:gd name="T37" fmla="*/ 0 h 5"/>
                <a:gd name="T38" fmla="*/ 3 w 3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3" name="Oval 10571"/>
            <p:cNvSpPr>
              <a:spLocks noChangeArrowheads="1"/>
            </p:cNvSpPr>
            <p:nvPr/>
          </p:nvSpPr>
          <p:spPr bwMode="auto">
            <a:xfrm>
              <a:off x="-741363" y="5264150"/>
              <a:ext cx="1588" cy="3175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4" name="Freeform 10572"/>
            <p:cNvSpPr>
              <a:spLocks/>
            </p:cNvSpPr>
            <p:nvPr/>
          </p:nvSpPr>
          <p:spPr bwMode="auto">
            <a:xfrm>
              <a:off x="-749300" y="5270500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5" name="Freeform 10573"/>
            <p:cNvSpPr>
              <a:spLocks/>
            </p:cNvSpPr>
            <p:nvPr/>
          </p:nvSpPr>
          <p:spPr bwMode="auto">
            <a:xfrm>
              <a:off x="-738188" y="5256213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6" name="Rectangle 10574"/>
            <p:cNvSpPr>
              <a:spLocks noChangeArrowheads="1"/>
            </p:cNvSpPr>
            <p:nvPr/>
          </p:nvSpPr>
          <p:spPr bwMode="auto">
            <a:xfrm>
              <a:off x="-738188" y="5256213"/>
              <a:ext cx="3175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7" name="Rectangle 10575"/>
            <p:cNvSpPr>
              <a:spLocks noChangeArrowheads="1"/>
            </p:cNvSpPr>
            <p:nvPr/>
          </p:nvSpPr>
          <p:spPr bwMode="auto">
            <a:xfrm>
              <a:off x="-738188" y="5256213"/>
              <a:ext cx="3175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8" name="Freeform 10576"/>
            <p:cNvSpPr>
              <a:spLocks noEditPoints="1"/>
            </p:cNvSpPr>
            <p:nvPr/>
          </p:nvSpPr>
          <p:spPr bwMode="auto">
            <a:xfrm>
              <a:off x="-711200" y="5181600"/>
              <a:ext cx="25400" cy="36513"/>
            </a:xfrm>
            <a:custGeom>
              <a:avLst/>
              <a:gdLst>
                <a:gd name="T0" fmla="*/ 0 w 7"/>
                <a:gd name="T1" fmla="*/ 9 h 10"/>
                <a:gd name="T2" fmla="*/ 0 w 7"/>
                <a:gd name="T3" fmla="*/ 9 h 10"/>
                <a:gd name="T4" fmla="*/ 0 w 7"/>
                <a:gd name="T5" fmla="*/ 10 h 10"/>
                <a:gd name="T6" fmla="*/ 1 w 7"/>
                <a:gd name="T7" fmla="*/ 10 h 10"/>
                <a:gd name="T8" fmla="*/ 0 w 7"/>
                <a:gd name="T9" fmla="*/ 9 h 10"/>
                <a:gd name="T10" fmla="*/ 4 w 7"/>
                <a:gd name="T11" fmla="*/ 3 h 10"/>
                <a:gd name="T12" fmla="*/ 3 w 7"/>
                <a:gd name="T13" fmla="*/ 4 h 10"/>
                <a:gd name="T14" fmla="*/ 4 w 7"/>
                <a:gd name="T15" fmla="*/ 4 h 10"/>
                <a:gd name="T16" fmla="*/ 4 w 7"/>
                <a:gd name="T17" fmla="*/ 4 h 10"/>
                <a:gd name="T18" fmla="*/ 4 w 7"/>
                <a:gd name="T19" fmla="*/ 3 h 10"/>
                <a:gd name="T20" fmla="*/ 5 w 7"/>
                <a:gd name="T21" fmla="*/ 1 h 10"/>
                <a:gd name="T22" fmla="*/ 5 w 7"/>
                <a:gd name="T23" fmla="*/ 1 h 10"/>
                <a:gd name="T24" fmla="*/ 6 w 7"/>
                <a:gd name="T25" fmla="*/ 1 h 10"/>
                <a:gd name="T26" fmla="*/ 6 w 7"/>
                <a:gd name="T27" fmla="*/ 1 h 10"/>
                <a:gd name="T28" fmla="*/ 5 w 7"/>
                <a:gd name="T29" fmla="*/ 1 h 10"/>
                <a:gd name="T30" fmla="*/ 6 w 7"/>
                <a:gd name="T31" fmla="*/ 0 h 10"/>
                <a:gd name="T32" fmla="*/ 6 w 7"/>
                <a:gd name="T33" fmla="*/ 0 h 10"/>
                <a:gd name="T34" fmla="*/ 6 w 7"/>
                <a:gd name="T35" fmla="*/ 1 h 10"/>
                <a:gd name="T36" fmla="*/ 7 w 7"/>
                <a:gd name="T37" fmla="*/ 0 h 10"/>
                <a:gd name="T38" fmla="*/ 6 w 7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0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4" y="3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9" name="Freeform 10577"/>
            <p:cNvSpPr>
              <a:spLocks noEditPoints="1"/>
            </p:cNvSpPr>
            <p:nvPr/>
          </p:nvSpPr>
          <p:spPr bwMode="auto">
            <a:xfrm>
              <a:off x="-704850" y="5159375"/>
              <a:ext cx="30163" cy="44450"/>
            </a:xfrm>
            <a:custGeom>
              <a:avLst/>
              <a:gdLst>
                <a:gd name="T0" fmla="*/ 1 w 8"/>
                <a:gd name="T1" fmla="*/ 11 h 12"/>
                <a:gd name="T2" fmla="*/ 0 w 8"/>
                <a:gd name="T3" fmla="*/ 11 h 12"/>
                <a:gd name="T4" fmla="*/ 1 w 8"/>
                <a:gd name="T5" fmla="*/ 12 h 12"/>
                <a:gd name="T6" fmla="*/ 1 w 8"/>
                <a:gd name="T7" fmla="*/ 12 h 12"/>
                <a:gd name="T8" fmla="*/ 1 w 8"/>
                <a:gd name="T9" fmla="*/ 11 h 12"/>
                <a:gd name="T10" fmla="*/ 6 w 8"/>
                <a:gd name="T11" fmla="*/ 3 h 12"/>
                <a:gd name="T12" fmla="*/ 5 w 8"/>
                <a:gd name="T13" fmla="*/ 4 h 12"/>
                <a:gd name="T14" fmla="*/ 6 w 8"/>
                <a:gd name="T15" fmla="*/ 4 h 12"/>
                <a:gd name="T16" fmla="*/ 6 w 8"/>
                <a:gd name="T17" fmla="*/ 4 h 12"/>
                <a:gd name="T18" fmla="*/ 6 w 8"/>
                <a:gd name="T19" fmla="*/ 3 h 12"/>
                <a:gd name="T20" fmla="*/ 6 w 8"/>
                <a:gd name="T21" fmla="*/ 2 h 12"/>
                <a:gd name="T22" fmla="*/ 6 w 8"/>
                <a:gd name="T23" fmla="*/ 2 h 12"/>
                <a:gd name="T24" fmla="*/ 7 w 8"/>
                <a:gd name="T25" fmla="*/ 2 h 12"/>
                <a:gd name="T26" fmla="*/ 7 w 8"/>
                <a:gd name="T27" fmla="*/ 2 h 12"/>
                <a:gd name="T28" fmla="*/ 6 w 8"/>
                <a:gd name="T29" fmla="*/ 2 h 12"/>
                <a:gd name="T30" fmla="*/ 7 w 8"/>
                <a:gd name="T31" fmla="*/ 0 h 12"/>
                <a:gd name="T32" fmla="*/ 6 w 8"/>
                <a:gd name="T33" fmla="*/ 2 h 12"/>
                <a:gd name="T34" fmla="*/ 7 w 8"/>
                <a:gd name="T35" fmla="*/ 2 h 12"/>
                <a:gd name="T36" fmla="*/ 8 w 8"/>
                <a:gd name="T37" fmla="*/ 1 h 12"/>
                <a:gd name="T38" fmla="*/ 7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1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6" y="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moveTo>
                    <a:pt x="7" y="0"/>
                  </a:moveTo>
                  <a:cubicBezTo>
                    <a:pt x="7" y="1"/>
                    <a:pt x="7" y="1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0" name="Freeform 10578"/>
            <p:cNvSpPr>
              <a:spLocks/>
            </p:cNvSpPr>
            <p:nvPr/>
          </p:nvSpPr>
          <p:spPr bwMode="auto">
            <a:xfrm>
              <a:off x="-708025" y="52038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1" name="Oval 10579"/>
            <p:cNvSpPr>
              <a:spLocks noChangeArrowheads="1"/>
            </p:cNvSpPr>
            <p:nvPr/>
          </p:nvSpPr>
          <p:spPr bwMode="auto">
            <a:xfrm>
              <a:off x="-1041400" y="5743575"/>
              <a:ext cx="1588" cy="1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2" name="Freeform 10580"/>
            <p:cNvSpPr>
              <a:spLocks/>
            </p:cNvSpPr>
            <p:nvPr/>
          </p:nvSpPr>
          <p:spPr bwMode="auto">
            <a:xfrm>
              <a:off x="-1035050" y="5727700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3" name="Rectangle 10581"/>
            <p:cNvSpPr>
              <a:spLocks noChangeArrowheads="1"/>
            </p:cNvSpPr>
            <p:nvPr/>
          </p:nvSpPr>
          <p:spPr bwMode="auto">
            <a:xfrm>
              <a:off x="-1011238" y="5694363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4" name="Rectangle 10582"/>
            <p:cNvSpPr>
              <a:spLocks noChangeArrowheads="1"/>
            </p:cNvSpPr>
            <p:nvPr/>
          </p:nvSpPr>
          <p:spPr bwMode="auto">
            <a:xfrm>
              <a:off x="-1011238" y="5694363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5" name="Freeform 10583"/>
            <p:cNvSpPr>
              <a:spLocks/>
            </p:cNvSpPr>
            <p:nvPr/>
          </p:nvSpPr>
          <p:spPr bwMode="auto">
            <a:xfrm>
              <a:off x="-985838" y="56499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6" name="Freeform 10584"/>
            <p:cNvSpPr>
              <a:spLocks noEditPoints="1"/>
            </p:cNvSpPr>
            <p:nvPr/>
          </p:nvSpPr>
          <p:spPr bwMode="auto">
            <a:xfrm>
              <a:off x="-1071563" y="5278438"/>
              <a:ext cx="322263" cy="514350"/>
            </a:xfrm>
            <a:custGeom>
              <a:avLst/>
              <a:gdLst>
                <a:gd name="T0" fmla="*/ 0 w 86"/>
                <a:gd name="T1" fmla="*/ 137 h 137"/>
                <a:gd name="T2" fmla="*/ 8 w 86"/>
                <a:gd name="T3" fmla="*/ 124 h 137"/>
                <a:gd name="T4" fmla="*/ 8 w 86"/>
                <a:gd name="T5" fmla="*/ 124 h 137"/>
                <a:gd name="T6" fmla="*/ 9 w 86"/>
                <a:gd name="T7" fmla="*/ 123 h 137"/>
                <a:gd name="T8" fmla="*/ 9 w 86"/>
                <a:gd name="T9" fmla="*/ 123 h 137"/>
                <a:gd name="T10" fmla="*/ 12 w 86"/>
                <a:gd name="T11" fmla="*/ 118 h 137"/>
                <a:gd name="T12" fmla="*/ 14 w 86"/>
                <a:gd name="T13" fmla="*/ 114 h 137"/>
                <a:gd name="T14" fmla="*/ 14 w 86"/>
                <a:gd name="T15" fmla="*/ 115 h 137"/>
                <a:gd name="T16" fmla="*/ 14 w 86"/>
                <a:gd name="T17" fmla="*/ 114 h 137"/>
                <a:gd name="T18" fmla="*/ 14 w 86"/>
                <a:gd name="T19" fmla="*/ 114 h 137"/>
                <a:gd name="T20" fmla="*/ 16 w 86"/>
                <a:gd name="T21" fmla="*/ 112 h 137"/>
                <a:gd name="T22" fmla="*/ 17 w 86"/>
                <a:gd name="T23" fmla="*/ 110 h 137"/>
                <a:gd name="T24" fmla="*/ 17 w 86"/>
                <a:gd name="T25" fmla="*/ 110 h 137"/>
                <a:gd name="T26" fmla="*/ 17 w 86"/>
                <a:gd name="T27" fmla="*/ 109 h 137"/>
                <a:gd name="T28" fmla="*/ 18 w 86"/>
                <a:gd name="T29" fmla="*/ 107 h 137"/>
                <a:gd name="T30" fmla="*/ 20 w 86"/>
                <a:gd name="T31" fmla="*/ 105 h 137"/>
                <a:gd name="T32" fmla="*/ 24 w 86"/>
                <a:gd name="T33" fmla="*/ 99 h 137"/>
                <a:gd name="T34" fmla="*/ 24 w 86"/>
                <a:gd name="T35" fmla="*/ 99 h 137"/>
                <a:gd name="T36" fmla="*/ 24 w 86"/>
                <a:gd name="T37" fmla="*/ 98 h 137"/>
                <a:gd name="T38" fmla="*/ 28 w 86"/>
                <a:gd name="T39" fmla="*/ 93 h 137"/>
                <a:gd name="T40" fmla="*/ 28 w 86"/>
                <a:gd name="T41" fmla="*/ 93 h 137"/>
                <a:gd name="T42" fmla="*/ 32 w 86"/>
                <a:gd name="T43" fmla="*/ 86 h 137"/>
                <a:gd name="T44" fmla="*/ 32 w 86"/>
                <a:gd name="T45" fmla="*/ 86 h 137"/>
                <a:gd name="T46" fmla="*/ 33 w 86"/>
                <a:gd name="T47" fmla="*/ 83 h 137"/>
                <a:gd name="T48" fmla="*/ 40 w 86"/>
                <a:gd name="T49" fmla="*/ 74 h 137"/>
                <a:gd name="T50" fmla="*/ 40 w 86"/>
                <a:gd name="T51" fmla="*/ 72 h 137"/>
                <a:gd name="T52" fmla="*/ 48 w 86"/>
                <a:gd name="T53" fmla="*/ 60 h 137"/>
                <a:gd name="T54" fmla="*/ 52 w 86"/>
                <a:gd name="T55" fmla="*/ 54 h 137"/>
                <a:gd name="T56" fmla="*/ 58 w 86"/>
                <a:gd name="T57" fmla="*/ 44 h 137"/>
                <a:gd name="T58" fmla="*/ 58 w 86"/>
                <a:gd name="T59" fmla="*/ 44 h 137"/>
                <a:gd name="T60" fmla="*/ 59 w 86"/>
                <a:gd name="T61" fmla="*/ 42 h 137"/>
                <a:gd name="T62" fmla="*/ 61 w 86"/>
                <a:gd name="T63" fmla="*/ 39 h 137"/>
                <a:gd name="T64" fmla="*/ 63 w 86"/>
                <a:gd name="T65" fmla="*/ 38 h 137"/>
                <a:gd name="T66" fmla="*/ 65 w 86"/>
                <a:gd name="T67" fmla="*/ 32 h 137"/>
                <a:gd name="T68" fmla="*/ 66 w 86"/>
                <a:gd name="T69" fmla="*/ 32 h 137"/>
                <a:gd name="T70" fmla="*/ 66 w 86"/>
                <a:gd name="T71" fmla="*/ 32 h 137"/>
                <a:gd name="T72" fmla="*/ 66 w 86"/>
                <a:gd name="T73" fmla="*/ 32 h 137"/>
                <a:gd name="T74" fmla="*/ 67 w 86"/>
                <a:gd name="T75" fmla="*/ 30 h 137"/>
                <a:gd name="T76" fmla="*/ 69 w 86"/>
                <a:gd name="T77" fmla="*/ 26 h 137"/>
                <a:gd name="T78" fmla="*/ 70 w 86"/>
                <a:gd name="T79" fmla="*/ 26 h 137"/>
                <a:gd name="T80" fmla="*/ 76 w 86"/>
                <a:gd name="T81" fmla="*/ 15 h 137"/>
                <a:gd name="T82" fmla="*/ 78 w 86"/>
                <a:gd name="T83" fmla="*/ 12 h 137"/>
                <a:gd name="T84" fmla="*/ 84 w 86"/>
                <a:gd name="T85" fmla="*/ 4 h 137"/>
                <a:gd name="T86" fmla="*/ 86 w 86"/>
                <a:gd name="T87" fmla="*/ 0 h 137"/>
                <a:gd name="T88" fmla="*/ 86 w 86"/>
                <a:gd name="T8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" h="137">
                  <a:moveTo>
                    <a:pt x="2" y="134"/>
                  </a:moveTo>
                  <a:cubicBezTo>
                    <a:pt x="1" y="135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1" y="136"/>
                    <a:pt x="1" y="135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moveTo>
                    <a:pt x="8" y="124"/>
                  </a:moveTo>
                  <a:cubicBezTo>
                    <a:pt x="8" y="125"/>
                    <a:pt x="7" y="126"/>
                    <a:pt x="7" y="126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6"/>
                    <a:pt x="8" y="125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moveTo>
                    <a:pt x="9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moveTo>
                    <a:pt x="12" y="118"/>
                  </a:moveTo>
                  <a:cubicBezTo>
                    <a:pt x="12" y="118"/>
                    <a:pt x="12" y="118"/>
                    <a:pt x="12" y="118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8"/>
                    <a:pt x="12" y="118"/>
                    <a:pt x="12" y="118"/>
                  </a:cubicBezTo>
                  <a:moveTo>
                    <a:pt x="14" y="114"/>
                  </a:moveTo>
                  <a:cubicBezTo>
                    <a:pt x="13" y="115"/>
                    <a:pt x="13" y="116"/>
                    <a:pt x="12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3" y="117"/>
                    <a:pt x="14" y="116"/>
                    <a:pt x="14" y="115"/>
                  </a:cubicBezTo>
                  <a:cubicBezTo>
                    <a:pt x="14" y="114"/>
                    <a:pt x="14" y="114"/>
                    <a:pt x="14" y="114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4"/>
                    <a:pt x="15" y="114"/>
                    <a:pt x="15" y="114"/>
                  </a:cubicBezTo>
                  <a:cubicBezTo>
                    <a:pt x="15" y="114"/>
                    <a:pt x="15" y="114"/>
                    <a:pt x="14" y="114"/>
                  </a:cubicBezTo>
                  <a:moveTo>
                    <a:pt x="16" y="111"/>
                  </a:moveTo>
                  <a:cubicBezTo>
                    <a:pt x="16" y="112"/>
                    <a:pt x="16" y="112"/>
                    <a:pt x="15" y="112"/>
                  </a:cubicBezTo>
                  <a:cubicBezTo>
                    <a:pt x="15" y="112"/>
                    <a:pt x="15" y="112"/>
                    <a:pt x="16" y="112"/>
                  </a:cubicBezTo>
                  <a:cubicBezTo>
                    <a:pt x="16" y="112"/>
                    <a:pt x="16" y="112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moveTo>
                    <a:pt x="17" y="110"/>
                  </a:moveTo>
                  <a:cubicBezTo>
                    <a:pt x="17" y="110"/>
                    <a:pt x="17" y="110"/>
                    <a:pt x="16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moveTo>
                    <a:pt x="18" y="107"/>
                  </a:moveTo>
                  <a:cubicBezTo>
                    <a:pt x="18" y="108"/>
                    <a:pt x="18" y="108"/>
                    <a:pt x="17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8" y="109"/>
                    <a:pt x="18" y="108"/>
                    <a:pt x="19" y="108"/>
                  </a:cubicBezTo>
                  <a:cubicBezTo>
                    <a:pt x="19" y="108"/>
                    <a:pt x="18" y="107"/>
                    <a:pt x="18" y="107"/>
                  </a:cubicBezTo>
                  <a:moveTo>
                    <a:pt x="23" y="100"/>
                  </a:moveTo>
                  <a:cubicBezTo>
                    <a:pt x="22" y="101"/>
                    <a:pt x="21" y="103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1" y="103"/>
                    <a:pt x="23" y="101"/>
                    <a:pt x="24" y="100"/>
                  </a:cubicBezTo>
                  <a:cubicBezTo>
                    <a:pt x="23" y="100"/>
                    <a:pt x="23" y="100"/>
                    <a:pt x="23" y="100"/>
                  </a:cubicBezTo>
                  <a:moveTo>
                    <a:pt x="24" y="99"/>
                  </a:move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moveTo>
                    <a:pt x="28" y="93"/>
                  </a:moveTo>
                  <a:cubicBezTo>
                    <a:pt x="26" y="94"/>
                    <a:pt x="25" y="96"/>
                    <a:pt x="24" y="98"/>
                  </a:cubicBezTo>
                  <a:cubicBezTo>
                    <a:pt x="24" y="98"/>
                    <a:pt x="24" y="98"/>
                    <a:pt x="25" y="98"/>
                  </a:cubicBezTo>
                  <a:cubicBezTo>
                    <a:pt x="26" y="96"/>
                    <a:pt x="27" y="95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moveTo>
                    <a:pt x="31" y="87"/>
                  </a:moveTo>
                  <a:cubicBezTo>
                    <a:pt x="30" y="89"/>
                    <a:pt x="29" y="91"/>
                    <a:pt x="28" y="92"/>
                  </a:cubicBezTo>
                  <a:cubicBezTo>
                    <a:pt x="28" y="92"/>
                    <a:pt x="28" y="92"/>
                    <a:pt x="28" y="93"/>
                  </a:cubicBezTo>
                  <a:cubicBezTo>
                    <a:pt x="29" y="91"/>
                    <a:pt x="30" y="89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moveTo>
                    <a:pt x="32" y="86"/>
                  </a:move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moveTo>
                    <a:pt x="39" y="74"/>
                  </a:moveTo>
                  <a:cubicBezTo>
                    <a:pt x="37" y="77"/>
                    <a:pt x="35" y="80"/>
                    <a:pt x="33" y="83"/>
                  </a:cubicBezTo>
                  <a:cubicBezTo>
                    <a:pt x="34" y="83"/>
                    <a:pt x="34" y="83"/>
                    <a:pt x="34" y="84"/>
                  </a:cubicBezTo>
                  <a:cubicBezTo>
                    <a:pt x="35" y="82"/>
                    <a:pt x="36" y="80"/>
                    <a:pt x="37" y="79"/>
                  </a:cubicBezTo>
                  <a:cubicBezTo>
                    <a:pt x="38" y="77"/>
                    <a:pt x="39" y="75"/>
                    <a:pt x="40" y="74"/>
                  </a:cubicBezTo>
                  <a:cubicBezTo>
                    <a:pt x="40" y="74"/>
                    <a:pt x="40" y="74"/>
                    <a:pt x="39" y="74"/>
                  </a:cubicBezTo>
                  <a:moveTo>
                    <a:pt x="48" y="60"/>
                  </a:moveTo>
                  <a:cubicBezTo>
                    <a:pt x="45" y="64"/>
                    <a:pt x="43" y="68"/>
                    <a:pt x="40" y="72"/>
                  </a:cubicBezTo>
                  <a:cubicBezTo>
                    <a:pt x="40" y="72"/>
                    <a:pt x="41" y="72"/>
                    <a:pt x="41" y="73"/>
                  </a:cubicBezTo>
                  <a:cubicBezTo>
                    <a:pt x="43" y="69"/>
                    <a:pt x="46" y="64"/>
                    <a:pt x="48" y="60"/>
                  </a:cubicBezTo>
                  <a:cubicBezTo>
                    <a:pt x="48" y="60"/>
                    <a:pt x="48" y="60"/>
                    <a:pt x="48" y="60"/>
                  </a:cubicBezTo>
                  <a:moveTo>
                    <a:pt x="56" y="47"/>
                  </a:moveTo>
                  <a:cubicBezTo>
                    <a:pt x="55" y="49"/>
                    <a:pt x="53" y="52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4" y="52"/>
                    <a:pt x="55" y="50"/>
                    <a:pt x="56" y="47"/>
                  </a:cubicBezTo>
                  <a:cubicBezTo>
                    <a:pt x="56" y="47"/>
                    <a:pt x="56" y="47"/>
                    <a:pt x="56" y="47"/>
                  </a:cubicBezTo>
                  <a:moveTo>
                    <a:pt x="58" y="44"/>
                  </a:moveTo>
                  <a:cubicBezTo>
                    <a:pt x="58" y="45"/>
                    <a:pt x="57" y="45"/>
                    <a:pt x="57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moveTo>
                    <a:pt x="61" y="39"/>
                  </a:moveTo>
                  <a:cubicBezTo>
                    <a:pt x="60" y="40"/>
                    <a:pt x="60" y="41"/>
                    <a:pt x="59" y="42"/>
                  </a:cubicBezTo>
                  <a:cubicBezTo>
                    <a:pt x="59" y="42"/>
                    <a:pt x="60" y="42"/>
                    <a:pt x="60" y="42"/>
                  </a:cubicBezTo>
                  <a:cubicBezTo>
                    <a:pt x="60" y="41"/>
                    <a:pt x="61" y="40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moveTo>
                    <a:pt x="63" y="37"/>
                  </a:moveTo>
                  <a:cubicBezTo>
                    <a:pt x="62" y="37"/>
                    <a:pt x="62" y="37"/>
                    <a:pt x="62" y="37"/>
                  </a:cubicBezTo>
                  <a:cubicBezTo>
                    <a:pt x="62" y="37"/>
                    <a:pt x="62" y="38"/>
                    <a:pt x="63" y="38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moveTo>
                    <a:pt x="65" y="32"/>
                  </a:moveTo>
                  <a:cubicBezTo>
                    <a:pt x="65" y="32"/>
                    <a:pt x="65" y="33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6" y="33"/>
                    <a:pt x="66" y="33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moveTo>
                    <a:pt x="66" y="32"/>
                  </a:move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moveTo>
                    <a:pt x="68" y="29"/>
                  </a:moveTo>
                  <a:cubicBezTo>
                    <a:pt x="67" y="29"/>
                    <a:pt x="67" y="29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8" y="30"/>
                    <a:pt x="68" y="29"/>
                    <a:pt x="68" y="29"/>
                  </a:cubicBezTo>
                  <a:cubicBezTo>
                    <a:pt x="68" y="29"/>
                    <a:pt x="68" y="29"/>
                    <a:pt x="68" y="29"/>
                  </a:cubicBezTo>
                  <a:moveTo>
                    <a:pt x="69" y="26"/>
                  </a:moveTo>
                  <a:cubicBezTo>
                    <a:pt x="69" y="27"/>
                    <a:pt x="68" y="27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9" y="28"/>
                    <a:pt x="69" y="27"/>
                    <a:pt x="70" y="26"/>
                  </a:cubicBezTo>
                  <a:cubicBezTo>
                    <a:pt x="70" y="26"/>
                    <a:pt x="69" y="26"/>
                    <a:pt x="69" y="26"/>
                  </a:cubicBezTo>
                  <a:moveTo>
                    <a:pt x="78" y="12"/>
                  </a:moveTo>
                  <a:cubicBezTo>
                    <a:pt x="77" y="13"/>
                    <a:pt x="77" y="14"/>
                    <a:pt x="76" y="15"/>
                  </a:cubicBezTo>
                  <a:cubicBezTo>
                    <a:pt x="76" y="15"/>
                    <a:pt x="76" y="15"/>
                    <a:pt x="76" y="16"/>
                  </a:cubicBezTo>
                  <a:cubicBezTo>
                    <a:pt x="77" y="15"/>
                    <a:pt x="78" y="14"/>
                    <a:pt x="78" y="13"/>
                  </a:cubicBezTo>
                  <a:cubicBezTo>
                    <a:pt x="78" y="13"/>
                    <a:pt x="78" y="13"/>
                    <a:pt x="78" y="12"/>
                  </a:cubicBezTo>
                  <a:moveTo>
                    <a:pt x="84" y="2"/>
                  </a:moveTo>
                  <a:cubicBezTo>
                    <a:pt x="84" y="2"/>
                    <a:pt x="84" y="3"/>
                    <a:pt x="83" y="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3"/>
                    <a:pt x="85" y="3"/>
                    <a:pt x="85" y="2"/>
                  </a:cubicBezTo>
                  <a:cubicBezTo>
                    <a:pt x="85" y="2"/>
                    <a:pt x="85" y="2"/>
                    <a:pt x="84" y="2"/>
                  </a:cubicBezTo>
                  <a:moveTo>
                    <a:pt x="86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7" name="Freeform 10585"/>
            <p:cNvSpPr>
              <a:spLocks noEditPoints="1"/>
            </p:cNvSpPr>
            <p:nvPr/>
          </p:nvSpPr>
          <p:spPr bwMode="auto">
            <a:xfrm>
              <a:off x="-1169988" y="5170488"/>
              <a:ext cx="517525" cy="881063"/>
            </a:xfrm>
            <a:custGeom>
              <a:avLst/>
              <a:gdLst>
                <a:gd name="T0" fmla="*/ 4 w 138"/>
                <a:gd name="T1" fmla="*/ 228 h 235"/>
                <a:gd name="T2" fmla="*/ 9 w 138"/>
                <a:gd name="T3" fmla="*/ 217 h 235"/>
                <a:gd name="T4" fmla="*/ 11 w 138"/>
                <a:gd name="T5" fmla="*/ 214 h 235"/>
                <a:gd name="T6" fmla="*/ 12 w 138"/>
                <a:gd name="T7" fmla="*/ 211 h 235"/>
                <a:gd name="T8" fmla="*/ 13 w 138"/>
                <a:gd name="T9" fmla="*/ 210 h 235"/>
                <a:gd name="T10" fmla="*/ 15 w 138"/>
                <a:gd name="T11" fmla="*/ 206 h 235"/>
                <a:gd name="T12" fmla="*/ 16 w 138"/>
                <a:gd name="T13" fmla="*/ 205 h 235"/>
                <a:gd name="T14" fmla="*/ 17 w 138"/>
                <a:gd name="T15" fmla="*/ 202 h 235"/>
                <a:gd name="T16" fmla="*/ 18 w 138"/>
                <a:gd name="T17" fmla="*/ 200 h 235"/>
                <a:gd name="T18" fmla="*/ 19 w 138"/>
                <a:gd name="T19" fmla="*/ 199 h 235"/>
                <a:gd name="T20" fmla="*/ 28 w 138"/>
                <a:gd name="T21" fmla="*/ 184 h 235"/>
                <a:gd name="T22" fmla="*/ 35 w 138"/>
                <a:gd name="T23" fmla="*/ 171 h 235"/>
                <a:gd name="T24" fmla="*/ 43 w 138"/>
                <a:gd name="T25" fmla="*/ 157 h 235"/>
                <a:gd name="T26" fmla="*/ 43 w 138"/>
                <a:gd name="T27" fmla="*/ 157 h 235"/>
                <a:gd name="T28" fmla="*/ 44 w 138"/>
                <a:gd name="T29" fmla="*/ 155 h 235"/>
                <a:gd name="T30" fmla="*/ 46 w 138"/>
                <a:gd name="T31" fmla="*/ 151 h 235"/>
                <a:gd name="T32" fmla="*/ 46 w 138"/>
                <a:gd name="T33" fmla="*/ 151 h 235"/>
                <a:gd name="T34" fmla="*/ 49 w 138"/>
                <a:gd name="T35" fmla="*/ 149 h 235"/>
                <a:gd name="T36" fmla="*/ 50 w 138"/>
                <a:gd name="T37" fmla="*/ 147 h 235"/>
                <a:gd name="T38" fmla="*/ 50 w 138"/>
                <a:gd name="T39" fmla="*/ 144 h 235"/>
                <a:gd name="T40" fmla="*/ 51 w 138"/>
                <a:gd name="T41" fmla="*/ 143 h 235"/>
                <a:gd name="T42" fmla="*/ 53 w 138"/>
                <a:gd name="T43" fmla="*/ 142 h 235"/>
                <a:gd name="T44" fmla="*/ 52 w 138"/>
                <a:gd name="T45" fmla="*/ 142 h 235"/>
                <a:gd name="T46" fmla="*/ 58 w 138"/>
                <a:gd name="T47" fmla="*/ 133 h 235"/>
                <a:gd name="T48" fmla="*/ 57 w 138"/>
                <a:gd name="T49" fmla="*/ 132 h 235"/>
                <a:gd name="T50" fmla="*/ 58 w 138"/>
                <a:gd name="T51" fmla="*/ 132 h 235"/>
                <a:gd name="T52" fmla="*/ 61 w 138"/>
                <a:gd name="T53" fmla="*/ 126 h 235"/>
                <a:gd name="T54" fmla="*/ 65 w 138"/>
                <a:gd name="T55" fmla="*/ 121 h 235"/>
                <a:gd name="T56" fmla="*/ 67 w 138"/>
                <a:gd name="T57" fmla="*/ 117 h 235"/>
                <a:gd name="T58" fmla="*/ 74 w 138"/>
                <a:gd name="T59" fmla="*/ 106 h 235"/>
                <a:gd name="T60" fmla="*/ 85 w 138"/>
                <a:gd name="T61" fmla="*/ 87 h 235"/>
                <a:gd name="T62" fmla="*/ 92 w 138"/>
                <a:gd name="T63" fmla="*/ 75 h 235"/>
                <a:gd name="T64" fmla="*/ 94 w 138"/>
                <a:gd name="T65" fmla="*/ 72 h 235"/>
                <a:gd name="T66" fmla="*/ 95 w 138"/>
                <a:gd name="T67" fmla="*/ 70 h 235"/>
                <a:gd name="T68" fmla="*/ 98 w 138"/>
                <a:gd name="T69" fmla="*/ 65 h 235"/>
                <a:gd name="T70" fmla="*/ 99 w 138"/>
                <a:gd name="T71" fmla="*/ 63 h 235"/>
                <a:gd name="T72" fmla="*/ 100 w 138"/>
                <a:gd name="T73" fmla="*/ 61 h 235"/>
                <a:gd name="T74" fmla="*/ 106 w 138"/>
                <a:gd name="T75" fmla="*/ 51 h 235"/>
                <a:gd name="T76" fmla="*/ 107 w 138"/>
                <a:gd name="T77" fmla="*/ 50 h 235"/>
                <a:gd name="T78" fmla="*/ 110 w 138"/>
                <a:gd name="T79" fmla="*/ 45 h 235"/>
                <a:gd name="T80" fmla="*/ 111 w 138"/>
                <a:gd name="T81" fmla="*/ 43 h 235"/>
                <a:gd name="T82" fmla="*/ 112 w 138"/>
                <a:gd name="T83" fmla="*/ 42 h 235"/>
                <a:gd name="T84" fmla="*/ 114 w 138"/>
                <a:gd name="T85" fmla="*/ 39 h 235"/>
                <a:gd name="T86" fmla="*/ 116 w 138"/>
                <a:gd name="T87" fmla="*/ 36 h 235"/>
                <a:gd name="T88" fmla="*/ 117 w 138"/>
                <a:gd name="T89" fmla="*/ 33 h 235"/>
                <a:gd name="T90" fmla="*/ 119 w 138"/>
                <a:gd name="T91" fmla="*/ 29 h 235"/>
                <a:gd name="T92" fmla="*/ 120 w 138"/>
                <a:gd name="T93" fmla="*/ 29 h 235"/>
                <a:gd name="T94" fmla="*/ 121 w 138"/>
                <a:gd name="T95" fmla="*/ 27 h 235"/>
                <a:gd name="T96" fmla="*/ 128 w 138"/>
                <a:gd name="T97" fmla="*/ 16 h 235"/>
                <a:gd name="T98" fmla="*/ 129 w 138"/>
                <a:gd name="T99" fmla="*/ 14 h 235"/>
                <a:gd name="T100" fmla="*/ 131 w 138"/>
                <a:gd name="T101" fmla="*/ 10 h 235"/>
                <a:gd name="T102" fmla="*/ 131 w 138"/>
                <a:gd name="T103" fmla="*/ 10 h 235"/>
                <a:gd name="T104" fmla="*/ 134 w 138"/>
                <a:gd name="T105" fmla="*/ 6 h 235"/>
                <a:gd name="T106" fmla="*/ 136 w 138"/>
                <a:gd name="T107" fmla="*/ 3 h 235"/>
                <a:gd name="T108" fmla="*/ 136 w 138"/>
                <a:gd name="T109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235">
                  <a:moveTo>
                    <a:pt x="4" y="228"/>
                  </a:moveTo>
                  <a:cubicBezTo>
                    <a:pt x="3" y="230"/>
                    <a:pt x="2" y="232"/>
                    <a:pt x="1" y="234"/>
                  </a:cubicBezTo>
                  <a:cubicBezTo>
                    <a:pt x="1" y="234"/>
                    <a:pt x="1" y="234"/>
                    <a:pt x="0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1" y="233"/>
                    <a:pt x="3" y="230"/>
                    <a:pt x="4" y="228"/>
                  </a:cubicBezTo>
                  <a:cubicBezTo>
                    <a:pt x="4" y="228"/>
                    <a:pt x="4" y="228"/>
                    <a:pt x="4" y="228"/>
                  </a:cubicBezTo>
                  <a:moveTo>
                    <a:pt x="5" y="225"/>
                  </a:moveTo>
                  <a:cubicBezTo>
                    <a:pt x="5" y="225"/>
                    <a:pt x="4" y="226"/>
                    <a:pt x="4" y="227"/>
                  </a:cubicBezTo>
                  <a:cubicBezTo>
                    <a:pt x="4" y="227"/>
                    <a:pt x="4" y="227"/>
                    <a:pt x="4" y="227"/>
                  </a:cubicBezTo>
                  <a:cubicBezTo>
                    <a:pt x="4" y="226"/>
                    <a:pt x="5" y="226"/>
                    <a:pt x="5" y="225"/>
                  </a:cubicBezTo>
                  <a:cubicBezTo>
                    <a:pt x="5" y="225"/>
                    <a:pt x="5" y="225"/>
                    <a:pt x="5" y="225"/>
                  </a:cubicBezTo>
                  <a:moveTo>
                    <a:pt x="9" y="217"/>
                  </a:moveTo>
                  <a:cubicBezTo>
                    <a:pt x="8" y="219"/>
                    <a:pt x="7" y="221"/>
                    <a:pt x="6" y="223"/>
                  </a:cubicBezTo>
                  <a:cubicBezTo>
                    <a:pt x="6" y="223"/>
                    <a:pt x="6" y="223"/>
                    <a:pt x="6" y="223"/>
                  </a:cubicBezTo>
                  <a:cubicBezTo>
                    <a:pt x="7" y="221"/>
                    <a:pt x="8" y="219"/>
                    <a:pt x="9" y="218"/>
                  </a:cubicBezTo>
                  <a:cubicBezTo>
                    <a:pt x="9" y="217"/>
                    <a:pt x="9" y="217"/>
                    <a:pt x="9" y="217"/>
                  </a:cubicBezTo>
                  <a:moveTo>
                    <a:pt x="11" y="214"/>
                  </a:moveTo>
                  <a:cubicBezTo>
                    <a:pt x="11" y="214"/>
                    <a:pt x="11" y="214"/>
                    <a:pt x="11" y="214"/>
                  </a:cubicBezTo>
                  <a:cubicBezTo>
                    <a:pt x="10" y="215"/>
                    <a:pt x="10" y="215"/>
                    <a:pt x="10" y="216"/>
                  </a:cubicBezTo>
                  <a:cubicBezTo>
                    <a:pt x="10" y="216"/>
                    <a:pt x="10" y="216"/>
                    <a:pt x="10" y="216"/>
                  </a:cubicBezTo>
                  <a:cubicBezTo>
                    <a:pt x="10" y="216"/>
                    <a:pt x="11" y="215"/>
                    <a:pt x="11" y="214"/>
                  </a:cubicBezTo>
                  <a:cubicBezTo>
                    <a:pt x="11" y="214"/>
                    <a:pt x="11" y="214"/>
                    <a:pt x="11" y="214"/>
                  </a:cubicBezTo>
                  <a:moveTo>
                    <a:pt x="13" y="211"/>
                  </a:moveTo>
                  <a:cubicBezTo>
                    <a:pt x="12" y="211"/>
                    <a:pt x="12" y="211"/>
                    <a:pt x="12" y="211"/>
                  </a:cubicBezTo>
                  <a:cubicBezTo>
                    <a:pt x="12" y="211"/>
                    <a:pt x="13" y="211"/>
                    <a:pt x="13" y="211"/>
                  </a:cubicBezTo>
                  <a:cubicBezTo>
                    <a:pt x="13" y="211"/>
                    <a:pt x="13" y="211"/>
                    <a:pt x="13" y="211"/>
                  </a:cubicBezTo>
                  <a:cubicBezTo>
                    <a:pt x="13" y="211"/>
                    <a:pt x="13" y="211"/>
                    <a:pt x="13" y="211"/>
                  </a:cubicBezTo>
                  <a:moveTo>
                    <a:pt x="13" y="209"/>
                  </a:moveTo>
                  <a:cubicBezTo>
                    <a:pt x="13" y="209"/>
                    <a:pt x="13" y="210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3" y="209"/>
                    <a:pt x="13" y="209"/>
                    <a:pt x="13" y="209"/>
                  </a:cubicBezTo>
                  <a:moveTo>
                    <a:pt x="15" y="206"/>
                  </a:moveTo>
                  <a:cubicBezTo>
                    <a:pt x="15" y="206"/>
                    <a:pt x="15" y="206"/>
                    <a:pt x="15" y="206"/>
                  </a:cubicBezTo>
                  <a:cubicBezTo>
                    <a:pt x="15" y="206"/>
                    <a:pt x="15" y="206"/>
                    <a:pt x="15" y="206"/>
                  </a:cubicBezTo>
                  <a:cubicBezTo>
                    <a:pt x="15" y="206"/>
                    <a:pt x="15" y="206"/>
                    <a:pt x="15" y="206"/>
                  </a:cubicBezTo>
                  <a:cubicBezTo>
                    <a:pt x="15" y="206"/>
                    <a:pt x="15" y="206"/>
                    <a:pt x="15" y="206"/>
                  </a:cubicBezTo>
                  <a:moveTo>
                    <a:pt x="16" y="205"/>
                  </a:moveTo>
                  <a:cubicBezTo>
                    <a:pt x="16" y="205"/>
                    <a:pt x="15" y="205"/>
                    <a:pt x="15" y="206"/>
                  </a:cubicBezTo>
                  <a:cubicBezTo>
                    <a:pt x="15" y="206"/>
                    <a:pt x="15" y="206"/>
                    <a:pt x="16" y="206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5"/>
                    <a:pt x="16" y="205"/>
                    <a:pt x="16" y="205"/>
                  </a:cubicBezTo>
                  <a:moveTo>
                    <a:pt x="17" y="202"/>
                  </a:moveTo>
                  <a:cubicBezTo>
                    <a:pt x="17" y="203"/>
                    <a:pt x="17" y="203"/>
                    <a:pt x="17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203"/>
                    <a:pt x="17" y="203"/>
                    <a:pt x="17" y="202"/>
                  </a:cubicBezTo>
                  <a:moveTo>
                    <a:pt x="17" y="202"/>
                  </a:moveTo>
                  <a:cubicBezTo>
                    <a:pt x="17" y="202"/>
                    <a:pt x="17" y="202"/>
                    <a:pt x="17" y="202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17" y="202"/>
                    <a:pt x="17" y="202"/>
                    <a:pt x="17" y="202"/>
                  </a:cubicBezTo>
                  <a:moveTo>
                    <a:pt x="18" y="200"/>
                  </a:moveTo>
                  <a:cubicBezTo>
                    <a:pt x="18" y="200"/>
                    <a:pt x="18" y="200"/>
                    <a:pt x="18" y="200"/>
                  </a:cubicBezTo>
                  <a:cubicBezTo>
                    <a:pt x="18" y="200"/>
                    <a:pt x="18" y="200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00"/>
                    <a:pt x="18" y="200"/>
                    <a:pt x="18" y="200"/>
                  </a:cubicBezTo>
                  <a:moveTo>
                    <a:pt x="22" y="192"/>
                  </a:moveTo>
                  <a:cubicBezTo>
                    <a:pt x="21" y="195"/>
                    <a:pt x="20" y="197"/>
                    <a:pt x="19" y="199"/>
                  </a:cubicBezTo>
                  <a:cubicBezTo>
                    <a:pt x="19" y="199"/>
                    <a:pt x="19" y="199"/>
                    <a:pt x="19" y="199"/>
                  </a:cubicBezTo>
                  <a:cubicBezTo>
                    <a:pt x="20" y="197"/>
                    <a:pt x="22" y="195"/>
                    <a:pt x="23" y="193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7" y="184"/>
                  </a:moveTo>
                  <a:cubicBezTo>
                    <a:pt x="26" y="186"/>
                    <a:pt x="25" y="188"/>
                    <a:pt x="24" y="190"/>
                  </a:cubicBezTo>
                  <a:cubicBezTo>
                    <a:pt x="24" y="190"/>
                    <a:pt x="24" y="190"/>
                    <a:pt x="24" y="190"/>
                  </a:cubicBezTo>
                  <a:cubicBezTo>
                    <a:pt x="26" y="188"/>
                    <a:pt x="27" y="186"/>
                    <a:pt x="28" y="184"/>
                  </a:cubicBezTo>
                  <a:cubicBezTo>
                    <a:pt x="28" y="184"/>
                    <a:pt x="27" y="184"/>
                    <a:pt x="27" y="184"/>
                  </a:cubicBezTo>
                  <a:moveTo>
                    <a:pt x="35" y="171"/>
                  </a:moveTo>
                  <a:cubicBezTo>
                    <a:pt x="33" y="174"/>
                    <a:pt x="31" y="177"/>
                    <a:pt x="29" y="181"/>
                  </a:cubicBezTo>
                  <a:cubicBezTo>
                    <a:pt x="29" y="181"/>
                    <a:pt x="30" y="181"/>
                    <a:pt x="30" y="181"/>
                  </a:cubicBezTo>
                  <a:cubicBezTo>
                    <a:pt x="32" y="178"/>
                    <a:pt x="34" y="174"/>
                    <a:pt x="35" y="171"/>
                  </a:cubicBezTo>
                  <a:cubicBezTo>
                    <a:pt x="35" y="171"/>
                    <a:pt x="35" y="171"/>
                    <a:pt x="35" y="171"/>
                  </a:cubicBezTo>
                  <a:moveTo>
                    <a:pt x="41" y="160"/>
                  </a:moveTo>
                  <a:cubicBezTo>
                    <a:pt x="39" y="163"/>
                    <a:pt x="38" y="166"/>
                    <a:pt x="36" y="168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8" y="166"/>
                    <a:pt x="40" y="163"/>
                    <a:pt x="42" y="161"/>
                  </a:cubicBezTo>
                  <a:cubicBezTo>
                    <a:pt x="41" y="161"/>
                    <a:pt x="41" y="160"/>
                    <a:pt x="41" y="160"/>
                  </a:cubicBezTo>
                  <a:moveTo>
                    <a:pt x="43" y="157"/>
                  </a:moveTo>
                  <a:cubicBezTo>
                    <a:pt x="43" y="157"/>
                    <a:pt x="42" y="158"/>
                    <a:pt x="42" y="158"/>
                  </a:cubicBezTo>
                  <a:cubicBezTo>
                    <a:pt x="42" y="158"/>
                    <a:pt x="43" y="158"/>
                    <a:pt x="43" y="158"/>
                  </a:cubicBezTo>
                  <a:cubicBezTo>
                    <a:pt x="43" y="158"/>
                    <a:pt x="43" y="158"/>
                    <a:pt x="44" y="157"/>
                  </a:cubicBezTo>
                  <a:cubicBezTo>
                    <a:pt x="43" y="157"/>
                    <a:pt x="43" y="157"/>
                    <a:pt x="43" y="157"/>
                  </a:cubicBezTo>
                  <a:moveTo>
                    <a:pt x="44" y="155"/>
                  </a:moveTo>
                  <a:cubicBezTo>
                    <a:pt x="44" y="155"/>
                    <a:pt x="43" y="156"/>
                    <a:pt x="43" y="157"/>
                  </a:cubicBezTo>
                  <a:cubicBezTo>
                    <a:pt x="43" y="157"/>
                    <a:pt x="43" y="157"/>
                    <a:pt x="44" y="157"/>
                  </a:cubicBezTo>
                  <a:cubicBezTo>
                    <a:pt x="44" y="157"/>
                    <a:pt x="44" y="156"/>
                    <a:pt x="44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5" y="156"/>
                    <a:pt x="45" y="156"/>
                    <a:pt x="45" y="155"/>
                  </a:cubicBezTo>
                  <a:cubicBezTo>
                    <a:pt x="45" y="155"/>
                    <a:pt x="44" y="155"/>
                    <a:pt x="44" y="155"/>
                  </a:cubicBezTo>
                  <a:moveTo>
                    <a:pt x="46" y="152"/>
                  </a:moveTo>
                  <a:cubicBezTo>
                    <a:pt x="45" y="152"/>
                    <a:pt x="45" y="153"/>
                    <a:pt x="44" y="154"/>
                  </a:cubicBezTo>
                  <a:cubicBezTo>
                    <a:pt x="45" y="154"/>
                    <a:pt x="45" y="155"/>
                    <a:pt x="45" y="155"/>
                  </a:cubicBezTo>
                  <a:cubicBezTo>
                    <a:pt x="46" y="154"/>
                    <a:pt x="46" y="153"/>
                    <a:pt x="47" y="152"/>
                  </a:cubicBezTo>
                  <a:cubicBezTo>
                    <a:pt x="46" y="152"/>
                    <a:pt x="46" y="152"/>
                    <a:pt x="46" y="152"/>
                  </a:cubicBezTo>
                  <a:moveTo>
                    <a:pt x="46" y="151"/>
                  </a:moveTo>
                  <a:cubicBezTo>
                    <a:pt x="46" y="151"/>
                    <a:pt x="46" y="151"/>
                    <a:pt x="46" y="151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7" y="151"/>
                    <a:pt x="47" y="151"/>
                    <a:pt x="46" y="151"/>
                  </a:cubicBezTo>
                  <a:moveTo>
                    <a:pt x="46" y="151"/>
                  </a:moveTo>
                  <a:cubicBezTo>
                    <a:pt x="46" y="151"/>
                    <a:pt x="46" y="151"/>
                    <a:pt x="46" y="151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6" y="151"/>
                    <a:pt x="46" y="151"/>
                    <a:pt x="46" y="151"/>
                  </a:cubicBezTo>
                  <a:moveTo>
                    <a:pt x="48" y="148"/>
                  </a:moveTo>
                  <a:cubicBezTo>
                    <a:pt x="48" y="148"/>
                    <a:pt x="48" y="148"/>
                    <a:pt x="48" y="148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9" y="149"/>
                    <a:pt x="49" y="148"/>
                    <a:pt x="49" y="148"/>
                  </a:cubicBezTo>
                  <a:cubicBezTo>
                    <a:pt x="49" y="148"/>
                    <a:pt x="48" y="148"/>
                    <a:pt x="48" y="148"/>
                  </a:cubicBezTo>
                  <a:moveTo>
                    <a:pt x="49" y="146"/>
                  </a:moveTo>
                  <a:cubicBezTo>
                    <a:pt x="49" y="147"/>
                    <a:pt x="49" y="147"/>
                    <a:pt x="48" y="147"/>
                  </a:cubicBezTo>
                  <a:cubicBezTo>
                    <a:pt x="49" y="148"/>
                    <a:pt x="49" y="148"/>
                    <a:pt x="49" y="148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50" y="147"/>
                    <a:pt x="49" y="146"/>
                    <a:pt x="49" y="146"/>
                  </a:cubicBezTo>
                  <a:moveTo>
                    <a:pt x="50" y="144"/>
                  </a:moveTo>
                  <a:cubicBezTo>
                    <a:pt x="50" y="145"/>
                    <a:pt x="50" y="145"/>
                    <a:pt x="50" y="145"/>
                  </a:cubicBezTo>
                  <a:cubicBezTo>
                    <a:pt x="50" y="145"/>
                    <a:pt x="50" y="146"/>
                    <a:pt x="51" y="146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51" y="145"/>
                    <a:pt x="50" y="145"/>
                    <a:pt x="50" y="144"/>
                  </a:cubicBezTo>
                  <a:moveTo>
                    <a:pt x="52" y="143"/>
                  </a:moveTo>
                  <a:cubicBezTo>
                    <a:pt x="51" y="143"/>
                    <a:pt x="51" y="144"/>
                    <a:pt x="51" y="144"/>
                  </a:cubicBezTo>
                  <a:cubicBezTo>
                    <a:pt x="51" y="144"/>
                    <a:pt x="51" y="144"/>
                    <a:pt x="52" y="144"/>
                  </a:cubicBezTo>
                  <a:cubicBezTo>
                    <a:pt x="52" y="144"/>
                    <a:pt x="52" y="144"/>
                    <a:pt x="52" y="143"/>
                  </a:cubicBezTo>
                  <a:cubicBezTo>
                    <a:pt x="52" y="143"/>
                    <a:pt x="52" y="143"/>
                    <a:pt x="52" y="143"/>
                  </a:cubicBezTo>
                  <a:moveTo>
                    <a:pt x="51" y="143"/>
                  </a:moveTo>
                  <a:cubicBezTo>
                    <a:pt x="51" y="143"/>
                    <a:pt x="51" y="143"/>
                    <a:pt x="51" y="143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4"/>
                    <a:pt x="51" y="143"/>
                    <a:pt x="52" y="143"/>
                  </a:cubicBezTo>
                  <a:cubicBezTo>
                    <a:pt x="51" y="143"/>
                    <a:pt x="51" y="143"/>
                    <a:pt x="51" y="143"/>
                  </a:cubicBezTo>
                  <a:moveTo>
                    <a:pt x="55" y="138"/>
                  </a:moveTo>
                  <a:cubicBezTo>
                    <a:pt x="54" y="140"/>
                    <a:pt x="53" y="141"/>
                    <a:pt x="53" y="142"/>
                  </a:cubicBezTo>
                  <a:cubicBezTo>
                    <a:pt x="53" y="142"/>
                    <a:pt x="53" y="142"/>
                    <a:pt x="53" y="142"/>
                  </a:cubicBezTo>
                  <a:cubicBezTo>
                    <a:pt x="54" y="141"/>
                    <a:pt x="54" y="140"/>
                    <a:pt x="55" y="139"/>
                  </a:cubicBezTo>
                  <a:cubicBezTo>
                    <a:pt x="55" y="139"/>
                    <a:pt x="55" y="139"/>
                    <a:pt x="55" y="138"/>
                  </a:cubicBezTo>
                  <a:moveTo>
                    <a:pt x="54" y="138"/>
                  </a:moveTo>
                  <a:cubicBezTo>
                    <a:pt x="53" y="139"/>
                    <a:pt x="53" y="140"/>
                    <a:pt x="52" y="141"/>
                  </a:cubicBezTo>
                  <a:cubicBezTo>
                    <a:pt x="52" y="141"/>
                    <a:pt x="52" y="141"/>
                    <a:pt x="52" y="142"/>
                  </a:cubicBezTo>
                  <a:cubicBezTo>
                    <a:pt x="53" y="141"/>
                    <a:pt x="54" y="140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moveTo>
                    <a:pt x="58" y="133"/>
                  </a:moveTo>
                  <a:cubicBezTo>
                    <a:pt x="58" y="133"/>
                    <a:pt x="58" y="133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8" y="133"/>
                    <a:pt x="58" y="133"/>
                    <a:pt x="58" y="133"/>
                  </a:cubicBezTo>
                  <a:moveTo>
                    <a:pt x="57" y="132"/>
                  </a:move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8" y="133"/>
                    <a:pt x="58" y="132"/>
                  </a:cubicBezTo>
                  <a:cubicBezTo>
                    <a:pt x="58" y="132"/>
                    <a:pt x="58" y="132"/>
                    <a:pt x="57" y="132"/>
                  </a:cubicBezTo>
                  <a:moveTo>
                    <a:pt x="59" y="132"/>
                  </a:moveTo>
                  <a:cubicBezTo>
                    <a:pt x="58" y="132"/>
                    <a:pt x="58" y="132"/>
                    <a:pt x="58" y="133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9" y="133"/>
                    <a:pt x="59" y="132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moveTo>
                    <a:pt x="58" y="132"/>
                  </a:move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moveTo>
                    <a:pt x="61" y="126"/>
                  </a:moveTo>
                  <a:cubicBezTo>
                    <a:pt x="61" y="126"/>
                    <a:pt x="61" y="126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6"/>
                    <a:pt x="61" y="126"/>
                    <a:pt x="62" y="126"/>
                  </a:cubicBezTo>
                  <a:cubicBezTo>
                    <a:pt x="62" y="126"/>
                    <a:pt x="61" y="126"/>
                    <a:pt x="61" y="126"/>
                  </a:cubicBezTo>
                  <a:moveTo>
                    <a:pt x="65" y="119"/>
                  </a:moveTo>
                  <a:cubicBezTo>
                    <a:pt x="65" y="120"/>
                    <a:pt x="65" y="120"/>
                    <a:pt x="64" y="121"/>
                  </a:cubicBezTo>
                  <a:cubicBezTo>
                    <a:pt x="64" y="121"/>
                    <a:pt x="64" y="121"/>
                    <a:pt x="65" y="121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19"/>
                    <a:pt x="65" y="119"/>
                    <a:pt x="65" y="119"/>
                  </a:cubicBezTo>
                  <a:moveTo>
                    <a:pt x="67" y="117"/>
                  </a:moveTo>
                  <a:cubicBezTo>
                    <a:pt x="66" y="118"/>
                    <a:pt x="66" y="118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moveTo>
                    <a:pt x="74" y="106"/>
                  </a:moveTo>
                  <a:cubicBezTo>
                    <a:pt x="73" y="106"/>
                    <a:pt x="73" y="106"/>
                    <a:pt x="73" y="106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3" y="107"/>
                    <a:pt x="73" y="106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moveTo>
                    <a:pt x="85" y="87"/>
                  </a:moveTo>
                  <a:cubicBezTo>
                    <a:pt x="83" y="89"/>
                    <a:pt x="82" y="91"/>
                    <a:pt x="81" y="93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2" y="91"/>
                    <a:pt x="83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moveTo>
                    <a:pt x="90" y="78"/>
                  </a:moveTo>
                  <a:cubicBezTo>
                    <a:pt x="90" y="79"/>
                    <a:pt x="89" y="80"/>
                    <a:pt x="89" y="80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0"/>
                    <a:pt x="90" y="79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moveTo>
                    <a:pt x="92" y="75"/>
                  </a:moveTo>
                  <a:cubicBezTo>
                    <a:pt x="92" y="76"/>
                    <a:pt x="91" y="76"/>
                    <a:pt x="91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6"/>
                    <a:pt x="92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moveTo>
                    <a:pt x="95" y="70"/>
                  </a:move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4" y="72"/>
                    <a:pt x="95" y="71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moveTo>
                    <a:pt x="97" y="66"/>
                  </a:moveTo>
                  <a:cubicBezTo>
                    <a:pt x="97" y="67"/>
                    <a:pt x="96" y="68"/>
                    <a:pt x="95" y="69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6" y="68"/>
                    <a:pt x="97" y="67"/>
                    <a:pt x="98" y="66"/>
                  </a:cubicBezTo>
                  <a:cubicBezTo>
                    <a:pt x="98" y="66"/>
                    <a:pt x="98" y="66"/>
                    <a:pt x="97" y="66"/>
                  </a:cubicBezTo>
                  <a:moveTo>
                    <a:pt x="98" y="65"/>
                  </a:moveTo>
                  <a:cubicBezTo>
                    <a:pt x="98" y="65"/>
                    <a:pt x="98" y="65"/>
                    <a:pt x="98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5"/>
                    <a:pt x="98" y="65"/>
                    <a:pt x="98" y="65"/>
                  </a:cubicBezTo>
                  <a:moveTo>
                    <a:pt x="99" y="63"/>
                  </a:moveTo>
                  <a:cubicBezTo>
                    <a:pt x="99" y="63"/>
                    <a:pt x="99" y="64"/>
                    <a:pt x="98" y="64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98" y="65"/>
                    <a:pt x="98" y="65"/>
                  </a:cubicBezTo>
                  <a:cubicBezTo>
                    <a:pt x="99" y="64"/>
                    <a:pt x="99" y="63"/>
                    <a:pt x="99" y="63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100" y="61"/>
                  </a:move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moveTo>
                    <a:pt x="102" y="58"/>
                  </a:moveTo>
                  <a:cubicBezTo>
                    <a:pt x="102" y="58"/>
                    <a:pt x="102" y="58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moveTo>
                    <a:pt x="106" y="51"/>
                  </a:moveTo>
                  <a:cubicBezTo>
                    <a:pt x="105" y="53"/>
                    <a:pt x="104" y="55"/>
                    <a:pt x="103" y="56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4" y="55"/>
                    <a:pt x="105" y="53"/>
                    <a:pt x="106" y="51"/>
                  </a:cubicBezTo>
                  <a:cubicBezTo>
                    <a:pt x="106" y="51"/>
                    <a:pt x="106" y="51"/>
                    <a:pt x="106" y="51"/>
                  </a:cubicBezTo>
                  <a:moveTo>
                    <a:pt x="108" y="48"/>
                  </a:moveTo>
                  <a:cubicBezTo>
                    <a:pt x="108" y="49"/>
                    <a:pt x="107" y="49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8" y="49"/>
                    <a:pt x="108" y="49"/>
                    <a:pt x="108" y="48"/>
                  </a:cubicBezTo>
                  <a:cubicBezTo>
                    <a:pt x="108" y="48"/>
                    <a:pt x="108" y="48"/>
                    <a:pt x="108" y="48"/>
                  </a:cubicBezTo>
                  <a:moveTo>
                    <a:pt x="111" y="44"/>
                  </a:moveTo>
                  <a:cubicBezTo>
                    <a:pt x="110" y="44"/>
                    <a:pt x="110" y="45"/>
                    <a:pt x="110" y="45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moveTo>
                    <a:pt x="111" y="43"/>
                  </a:moveTo>
                  <a:cubicBezTo>
                    <a:pt x="111" y="43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3"/>
                  </a:cubicBezTo>
                  <a:cubicBezTo>
                    <a:pt x="111" y="43"/>
                    <a:pt x="111" y="43"/>
                    <a:pt x="111" y="43"/>
                  </a:cubicBezTo>
                  <a:moveTo>
                    <a:pt x="113" y="39"/>
                  </a:moveTo>
                  <a:cubicBezTo>
                    <a:pt x="113" y="41"/>
                    <a:pt x="112" y="42"/>
                    <a:pt x="111" y="43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12" y="43"/>
                    <a:pt x="112" y="43"/>
                    <a:pt x="112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3" y="39"/>
                    <a:pt x="113" y="39"/>
                    <a:pt x="113" y="39"/>
                  </a:cubicBezTo>
                  <a:moveTo>
                    <a:pt x="114" y="39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moveTo>
                    <a:pt x="115" y="36"/>
                  </a:moveTo>
                  <a:cubicBezTo>
                    <a:pt x="115" y="37"/>
                    <a:pt x="115" y="37"/>
                    <a:pt x="114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5" y="38"/>
                    <a:pt x="115" y="37"/>
                    <a:pt x="116" y="36"/>
                  </a:cubicBezTo>
                  <a:cubicBezTo>
                    <a:pt x="116" y="36"/>
                    <a:pt x="116" y="36"/>
                    <a:pt x="115" y="36"/>
                  </a:cubicBezTo>
                  <a:moveTo>
                    <a:pt x="117" y="33"/>
                  </a:moveTo>
                  <a:cubicBezTo>
                    <a:pt x="117" y="33"/>
                    <a:pt x="117" y="34"/>
                    <a:pt x="116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34"/>
                    <a:pt x="117" y="34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moveTo>
                    <a:pt x="118" y="31"/>
                  </a:moveTo>
                  <a:cubicBezTo>
                    <a:pt x="118" y="32"/>
                    <a:pt x="118" y="32"/>
                    <a:pt x="117" y="33"/>
                  </a:cubicBezTo>
                  <a:cubicBezTo>
                    <a:pt x="117" y="33"/>
                    <a:pt x="118" y="33"/>
                    <a:pt x="118" y="33"/>
                  </a:cubicBezTo>
                  <a:cubicBezTo>
                    <a:pt x="118" y="32"/>
                    <a:pt x="118" y="32"/>
                    <a:pt x="119" y="31"/>
                  </a:cubicBezTo>
                  <a:cubicBezTo>
                    <a:pt x="118" y="31"/>
                    <a:pt x="118" y="31"/>
                    <a:pt x="118" y="31"/>
                  </a:cubicBezTo>
                  <a:moveTo>
                    <a:pt x="119" y="29"/>
                  </a:moveTo>
                  <a:cubicBezTo>
                    <a:pt x="119" y="30"/>
                    <a:pt x="119" y="30"/>
                    <a:pt x="118" y="31"/>
                  </a:cubicBezTo>
                  <a:cubicBezTo>
                    <a:pt x="119" y="31"/>
                    <a:pt x="119" y="31"/>
                    <a:pt x="119" y="31"/>
                  </a:cubicBezTo>
                  <a:cubicBezTo>
                    <a:pt x="119" y="31"/>
                    <a:pt x="119" y="30"/>
                    <a:pt x="120" y="30"/>
                  </a:cubicBezTo>
                  <a:cubicBezTo>
                    <a:pt x="120" y="29"/>
                    <a:pt x="119" y="29"/>
                    <a:pt x="119" y="29"/>
                  </a:cubicBezTo>
                  <a:moveTo>
                    <a:pt x="120" y="28"/>
                  </a:moveTo>
                  <a:cubicBezTo>
                    <a:pt x="120" y="28"/>
                    <a:pt x="120" y="29"/>
                    <a:pt x="120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0" y="29"/>
                    <a:pt x="120" y="28"/>
                    <a:pt x="121" y="28"/>
                  </a:cubicBezTo>
                  <a:cubicBezTo>
                    <a:pt x="120" y="28"/>
                    <a:pt x="120" y="28"/>
                    <a:pt x="120" y="28"/>
                  </a:cubicBezTo>
                  <a:moveTo>
                    <a:pt x="121" y="26"/>
                  </a:moveTo>
                  <a:cubicBezTo>
                    <a:pt x="121" y="27"/>
                    <a:pt x="121" y="27"/>
                    <a:pt x="121" y="27"/>
                  </a:cubicBezTo>
                  <a:cubicBezTo>
                    <a:pt x="121" y="27"/>
                    <a:pt x="121" y="27"/>
                    <a:pt x="121" y="27"/>
                  </a:cubicBezTo>
                  <a:cubicBezTo>
                    <a:pt x="121" y="27"/>
                    <a:pt x="121" y="27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moveTo>
                    <a:pt x="128" y="16"/>
                  </a:moveTo>
                  <a:cubicBezTo>
                    <a:pt x="125" y="19"/>
                    <a:pt x="123" y="23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4" y="23"/>
                    <a:pt x="126" y="19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moveTo>
                    <a:pt x="129" y="14"/>
                  </a:moveTo>
                  <a:cubicBezTo>
                    <a:pt x="128" y="14"/>
                    <a:pt x="128" y="15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5"/>
                    <a:pt x="129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moveTo>
                    <a:pt x="130" y="12"/>
                  </a:moveTo>
                  <a:cubicBezTo>
                    <a:pt x="130" y="12"/>
                    <a:pt x="129" y="12"/>
                    <a:pt x="129" y="13"/>
                  </a:cubicBezTo>
                  <a:cubicBezTo>
                    <a:pt x="130" y="13"/>
                    <a:pt x="130" y="13"/>
                    <a:pt x="130" y="13"/>
                  </a:cubicBezTo>
                  <a:cubicBezTo>
                    <a:pt x="130" y="13"/>
                    <a:pt x="130" y="12"/>
                    <a:pt x="130" y="12"/>
                  </a:cubicBezTo>
                  <a:cubicBezTo>
                    <a:pt x="130" y="12"/>
                    <a:pt x="130" y="12"/>
                    <a:pt x="130" y="12"/>
                  </a:cubicBezTo>
                  <a:moveTo>
                    <a:pt x="131" y="10"/>
                  </a:moveTo>
                  <a:cubicBezTo>
                    <a:pt x="131" y="11"/>
                    <a:pt x="130" y="11"/>
                    <a:pt x="130" y="12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1" y="11"/>
                    <a:pt x="131" y="11"/>
                    <a:pt x="131" y="10"/>
                  </a:cubicBezTo>
                  <a:cubicBezTo>
                    <a:pt x="131" y="10"/>
                    <a:pt x="131" y="10"/>
                    <a:pt x="131" y="10"/>
                  </a:cubicBezTo>
                  <a:moveTo>
                    <a:pt x="133" y="6"/>
                  </a:moveTo>
                  <a:cubicBezTo>
                    <a:pt x="133" y="7"/>
                    <a:pt x="132" y="8"/>
                    <a:pt x="131" y="10"/>
                  </a:cubicBezTo>
                  <a:cubicBezTo>
                    <a:pt x="131" y="10"/>
                    <a:pt x="131" y="10"/>
                    <a:pt x="132" y="10"/>
                  </a:cubicBezTo>
                  <a:cubicBezTo>
                    <a:pt x="132" y="9"/>
                    <a:pt x="133" y="8"/>
                    <a:pt x="134" y="7"/>
                  </a:cubicBezTo>
                  <a:cubicBezTo>
                    <a:pt x="134" y="6"/>
                    <a:pt x="133" y="6"/>
                    <a:pt x="133" y="6"/>
                  </a:cubicBezTo>
                  <a:moveTo>
                    <a:pt x="135" y="4"/>
                  </a:moveTo>
                  <a:cubicBezTo>
                    <a:pt x="134" y="5"/>
                    <a:pt x="134" y="5"/>
                    <a:pt x="133" y="6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5" y="5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moveTo>
                    <a:pt x="136" y="2"/>
                  </a:moveTo>
                  <a:cubicBezTo>
                    <a:pt x="135" y="3"/>
                    <a:pt x="135" y="3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6" y="2"/>
                    <a:pt x="136" y="2"/>
                  </a:cubicBezTo>
                  <a:moveTo>
                    <a:pt x="136" y="2"/>
                  </a:moveTo>
                  <a:cubicBezTo>
                    <a:pt x="136" y="2"/>
                    <a:pt x="136" y="2"/>
                    <a:pt x="136" y="2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2"/>
                    <a:pt x="136" y="2"/>
                    <a:pt x="136" y="2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0"/>
                    <a:pt x="138" y="0"/>
                  </a:cubicBezTo>
                  <a:cubicBezTo>
                    <a:pt x="137" y="0"/>
                    <a:pt x="137" y="0"/>
                    <a:pt x="13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8" name="Freeform 10586"/>
            <p:cNvSpPr>
              <a:spLocks noEditPoints="1"/>
            </p:cNvSpPr>
            <p:nvPr/>
          </p:nvSpPr>
          <p:spPr bwMode="auto">
            <a:xfrm>
              <a:off x="-787400" y="5357813"/>
              <a:ext cx="19050" cy="30163"/>
            </a:xfrm>
            <a:custGeom>
              <a:avLst/>
              <a:gdLst>
                <a:gd name="T0" fmla="*/ 1 w 5"/>
                <a:gd name="T1" fmla="*/ 6 h 8"/>
                <a:gd name="T2" fmla="*/ 0 w 5"/>
                <a:gd name="T3" fmla="*/ 8 h 8"/>
                <a:gd name="T4" fmla="*/ 0 w 5"/>
                <a:gd name="T5" fmla="*/ 8 h 8"/>
                <a:gd name="T6" fmla="*/ 1 w 5"/>
                <a:gd name="T7" fmla="*/ 7 h 8"/>
                <a:gd name="T8" fmla="*/ 1 w 5"/>
                <a:gd name="T9" fmla="*/ 6 h 8"/>
                <a:gd name="T10" fmla="*/ 5 w 5"/>
                <a:gd name="T11" fmla="*/ 0 h 8"/>
                <a:gd name="T12" fmla="*/ 4 w 5"/>
                <a:gd name="T13" fmla="*/ 1 h 8"/>
                <a:gd name="T14" fmla="*/ 4 w 5"/>
                <a:gd name="T15" fmla="*/ 1 h 8"/>
                <a:gd name="T16" fmla="*/ 5 w 5"/>
                <a:gd name="T17" fmla="*/ 0 h 8"/>
                <a:gd name="T18" fmla="*/ 5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1" y="6"/>
                  </a:move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moveTo>
                    <a:pt x="5" y="0"/>
                  </a:moveTo>
                  <a:cubicBezTo>
                    <a:pt x="5" y="0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9" name="Freeform 10587"/>
            <p:cNvSpPr>
              <a:spLocks noEditPoints="1"/>
            </p:cNvSpPr>
            <p:nvPr/>
          </p:nvSpPr>
          <p:spPr bwMode="auto">
            <a:xfrm>
              <a:off x="-752475" y="5311775"/>
              <a:ext cx="11113" cy="23813"/>
            </a:xfrm>
            <a:custGeom>
              <a:avLst/>
              <a:gdLst>
                <a:gd name="T0" fmla="*/ 0 w 3"/>
                <a:gd name="T1" fmla="*/ 6 h 6"/>
                <a:gd name="T2" fmla="*/ 0 w 3"/>
                <a:gd name="T3" fmla="*/ 6 h 6"/>
                <a:gd name="T4" fmla="*/ 0 w 3"/>
                <a:gd name="T5" fmla="*/ 6 h 6"/>
                <a:gd name="T6" fmla="*/ 0 w 3"/>
                <a:gd name="T7" fmla="*/ 6 h 6"/>
                <a:gd name="T8" fmla="*/ 0 w 3"/>
                <a:gd name="T9" fmla="*/ 6 h 6"/>
                <a:gd name="T10" fmla="*/ 0 w 3"/>
                <a:gd name="T11" fmla="*/ 5 h 6"/>
                <a:gd name="T12" fmla="*/ 0 w 3"/>
                <a:gd name="T13" fmla="*/ 5 h 6"/>
                <a:gd name="T14" fmla="*/ 0 w 3"/>
                <a:gd name="T15" fmla="*/ 5 h 6"/>
                <a:gd name="T16" fmla="*/ 0 w 3"/>
                <a:gd name="T17" fmla="*/ 5 h 6"/>
                <a:gd name="T18" fmla="*/ 0 w 3"/>
                <a:gd name="T19" fmla="*/ 5 h 6"/>
                <a:gd name="T20" fmla="*/ 1 w 3"/>
                <a:gd name="T21" fmla="*/ 4 h 6"/>
                <a:gd name="T22" fmla="*/ 1 w 3"/>
                <a:gd name="T23" fmla="*/ 4 h 6"/>
                <a:gd name="T24" fmla="*/ 1 w 3"/>
                <a:gd name="T25" fmla="*/ 4 h 6"/>
                <a:gd name="T26" fmla="*/ 1 w 3"/>
                <a:gd name="T27" fmla="*/ 4 h 6"/>
                <a:gd name="T28" fmla="*/ 3 w 3"/>
                <a:gd name="T29" fmla="*/ 1 h 6"/>
                <a:gd name="T30" fmla="*/ 2 w 3"/>
                <a:gd name="T31" fmla="*/ 1 h 6"/>
                <a:gd name="T32" fmla="*/ 3 w 3"/>
                <a:gd name="T33" fmla="*/ 2 h 6"/>
                <a:gd name="T34" fmla="*/ 3 w 3"/>
                <a:gd name="T35" fmla="*/ 1 h 6"/>
                <a:gd name="T36" fmla="*/ 3 w 3"/>
                <a:gd name="T37" fmla="*/ 1 h 6"/>
                <a:gd name="T38" fmla="*/ 3 w 3"/>
                <a:gd name="T39" fmla="*/ 0 h 6"/>
                <a:gd name="T40" fmla="*/ 3 w 3"/>
                <a:gd name="T41" fmla="*/ 1 h 6"/>
                <a:gd name="T42" fmla="*/ 3 w 3"/>
                <a:gd name="T43" fmla="*/ 1 h 6"/>
                <a:gd name="T44" fmla="*/ 3 w 3"/>
                <a:gd name="T45" fmla="*/ 0 h 6"/>
                <a:gd name="T46" fmla="*/ 3 w 3"/>
                <a:gd name="T4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0" name="Freeform 10588"/>
            <p:cNvSpPr>
              <a:spLocks/>
            </p:cNvSpPr>
            <p:nvPr/>
          </p:nvSpPr>
          <p:spPr bwMode="auto">
            <a:xfrm>
              <a:off x="-723900" y="52784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1" name="Freeform 10589"/>
            <p:cNvSpPr>
              <a:spLocks/>
            </p:cNvSpPr>
            <p:nvPr/>
          </p:nvSpPr>
          <p:spPr bwMode="auto">
            <a:xfrm>
              <a:off x="-727075" y="528637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2" name="Freeform 10590"/>
            <p:cNvSpPr>
              <a:spLocks/>
            </p:cNvSpPr>
            <p:nvPr/>
          </p:nvSpPr>
          <p:spPr bwMode="auto">
            <a:xfrm>
              <a:off x="-719138" y="5270500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3" name="Rectangle 10591"/>
            <p:cNvSpPr>
              <a:spLocks noChangeArrowheads="1"/>
            </p:cNvSpPr>
            <p:nvPr/>
          </p:nvSpPr>
          <p:spPr bwMode="auto">
            <a:xfrm>
              <a:off x="-715963" y="526732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4" name="Rectangle 10592"/>
            <p:cNvSpPr>
              <a:spLocks noChangeArrowheads="1"/>
            </p:cNvSpPr>
            <p:nvPr/>
          </p:nvSpPr>
          <p:spPr bwMode="auto">
            <a:xfrm>
              <a:off x="-715963" y="526732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5" name="Freeform 10593"/>
            <p:cNvSpPr>
              <a:spLocks noEditPoints="1"/>
            </p:cNvSpPr>
            <p:nvPr/>
          </p:nvSpPr>
          <p:spPr bwMode="auto">
            <a:xfrm>
              <a:off x="-688975" y="5192713"/>
              <a:ext cx="22225" cy="36513"/>
            </a:xfrm>
            <a:custGeom>
              <a:avLst/>
              <a:gdLst>
                <a:gd name="T0" fmla="*/ 0 w 6"/>
                <a:gd name="T1" fmla="*/ 10 h 10"/>
                <a:gd name="T2" fmla="*/ 0 w 6"/>
                <a:gd name="T3" fmla="*/ 10 h 10"/>
                <a:gd name="T4" fmla="*/ 0 w 6"/>
                <a:gd name="T5" fmla="*/ 10 h 10"/>
                <a:gd name="T6" fmla="*/ 0 w 6"/>
                <a:gd name="T7" fmla="*/ 10 h 10"/>
                <a:gd name="T8" fmla="*/ 0 w 6"/>
                <a:gd name="T9" fmla="*/ 10 h 10"/>
                <a:gd name="T10" fmla="*/ 3 w 6"/>
                <a:gd name="T11" fmla="*/ 4 h 10"/>
                <a:gd name="T12" fmla="*/ 3 w 6"/>
                <a:gd name="T13" fmla="*/ 4 h 10"/>
                <a:gd name="T14" fmla="*/ 3 w 6"/>
                <a:gd name="T15" fmla="*/ 4 h 10"/>
                <a:gd name="T16" fmla="*/ 4 w 6"/>
                <a:gd name="T17" fmla="*/ 4 h 10"/>
                <a:gd name="T18" fmla="*/ 3 w 6"/>
                <a:gd name="T19" fmla="*/ 4 h 10"/>
                <a:gd name="T20" fmla="*/ 5 w 6"/>
                <a:gd name="T21" fmla="*/ 0 h 10"/>
                <a:gd name="T22" fmla="*/ 5 w 6"/>
                <a:gd name="T23" fmla="*/ 0 h 10"/>
                <a:gd name="T24" fmla="*/ 6 w 6"/>
                <a:gd name="T25" fmla="*/ 1 h 10"/>
                <a:gd name="T26" fmla="*/ 6 w 6"/>
                <a:gd name="T27" fmla="*/ 0 h 10"/>
                <a:gd name="T28" fmla="*/ 5 w 6"/>
                <a:gd name="T2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6" name="Freeform 10594"/>
            <p:cNvSpPr>
              <a:spLocks noEditPoints="1"/>
            </p:cNvSpPr>
            <p:nvPr/>
          </p:nvSpPr>
          <p:spPr bwMode="auto">
            <a:xfrm>
              <a:off x="-682625" y="5173663"/>
              <a:ext cx="26988" cy="41275"/>
            </a:xfrm>
            <a:custGeom>
              <a:avLst/>
              <a:gdLst>
                <a:gd name="T0" fmla="*/ 0 w 7"/>
                <a:gd name="T1" fmla="*/ 11 h 11"/>
                <a:gd name="T2" fmla="*/ 0 w 7"/>
                <a:gd name="T3" fmla="*/ 11 h 11"/>
                <a:gd name="T4" fmla="*/ 0 w 7"/>
                <a:gd name="T5" fmla="*/ 11 h 11"/>
                <a:gd name="T6" fmla="*/ 0 w 7"/>
                <a:gd name="T7" fmla="*/ 11 h 11"/>
                <a:gd name="T8" fmla="*/ 0 w 7"/>
                <a:gd name="T9" fmla="*/ 11 h 11"/>
                <a:gd name="T10" fmla="*/ 5 w 7"/>
                <a:gd name="T11" fmla="*/ 3 h 11"/>
                <a:gd name="T12" fmla="*/ 5 w 7"/>
                <a:gd name="T13" fmla="*/ 3 h 11"/>
                <a:gd name="T14" fmla="*/ 5 w 7"/>
                <a:gd name="T15" fmla="*/ 3 h 11"/>
                <a:gd name="T16" fmla="*/ 5 w 7"/>
                <a:gd name="T17" fmla="*/ 3 h 11"/>
                <a:gd name="T18" fmla="*/ 5 w 7"/>
                <a:gd name="T19" fmla="*/ 3 h 11"/>
                <a:gd name="T20" fmla="*/ 6 w 7"/>
                <a:gd name="T21" fmla="*/ 1 h 11"/>
                <a:gd name="T22" fmla="*/ 6 w 7"/>
                <a:gd name="T23" fmla="*/ 1 h 11"/>
                <a:gd name="T24" fmla="*/ 6 w 7"/>
                <a:gd name="T25" fmla="*/ 2 h 11"/>
                <a:gd name="T26" fmla="*/ 6 w 7"/>
                <a:gd name="T27" fmla="*/ 2 h 11"/>
                <a:gd name="T28" fmla="*/ 6 w 7"/>
                <a:gd name="T29" fmla="*/ 1 h 11"/>
                <a:gd name="T30" fmla="*/ 7 w 7"/>
                <a:gd name="T31" fmla="*/ 0 h 11"/>
                <a:gd name="T32" fmla="*/ 6 w 7"/>
                <a:gd name="T33" fmla="*/ 1 h 11"/>
                <a:gd name="T34" fmla="*/ 6 w 7"/>
                <a:gd name="T35" fmla="*/ 2 h 11"/>
                <a:gd name="T36" fmla="*/ 7 w 7"/>
                <a:gd name="T37" fmla="*/ 0 h 11"/>
                <a:gd name="T38" fmla="*/ 7 w 7"/>
                <a:gd name="T3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7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7" name="Freeform 10595"/>
            <p:cNvSpPr>
              <a:spLocks/>
            </p:cNvSpPr>
            <p:nvPr/>
          </p:nvSpPr>
          <p:spPr bwMode="auto">
            <a:xfrm>
              <a:off x="-685800" y="521811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8" name="Freeform 10596"/>
            <p:cNvSpPr>
              <a:spLocks noEditPoints="1"/>
            </p:cNvSpPr>
            <p:nvPr/>
          </p:nvSpPr>
          <p:spPr bwMode="auto">
            <a:xfrm>
              <a:off x="-1004888" y="5746750"/>
              <a:ext cx="4763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0 w 1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9" name="Freeform 10597"/>
            <p:cNvSpPr>
              <a:spLocks noEditPoints="1"/>
            </p:cNvSpPr>
            <p:nvPr/>
          </p:nvSpPr>
          <p:spPr bwMode="auto">
            <a:xfrm>
              <a:off x="-1169988" y="5294313"/>
              <a:ext cx="442913" cy="760413"/>
            </a:xfrm>
            <a:custGeom>
              <a:avLst/>
              <a:gdLst>
                <a:gd name="T0" fmla="*/ 0 w 118"/>
                <a:gd name="T1" fmla="*/ 202 h 203"/>
                <a:gd name="T2" fmla="*/ 4 w 118"/>
                <a:gd name="T3" fmla="*/ 195 h 203"/>
                <a:gd name="T4" fmla="*/ 5 w 118"/>
                <a:gd name="T5" fmla="*/ 192 h 203"/>
                <a:gd name="T6" fmla="*/ 6 w 118"/>
                <a:gd name="T7" fmla="*/ 190 h 203"/>
                <a:gd name="T8" fmla="*/ 10 w 118"/>
                <a:gd name="T9" fmla="*/ 183 h 203"/>
                <a:gd name="T10" fmla="*/ 11 w 118"/>
                <a:gd name="T11" fmla="*/ 181 h 203"/>
                <a:gd name="T12" fmla="*/ 13 w 118"/>
                <a:gd name="T13" fmla="*/ 178 h 203"/>
                <a:gd name="T14" fmla="*/ 15 w 118"/>
                <a:gd name="T15" fmla="*/ 173 h 203"/>
                <a:gd name="T16" fmla="*/ 15 w 118"/>
                <a:gd name="T17" fmla="*/ 173 h 203"/>
                <a:gd name="T18" fmla="*/ 16 w 118"/>
                <a:gd name="T19" fmla="*/ 173 h 203"/>
                <a:gd name="T20" fmla="*/ 16 w 118"/>
                <a:gd name="T21" fmla="*/ 172 h 203"/>
                <a:gd name="T22" fmla="*/ 17 w 118"/>
                <a:gd name="T23" fmla="*/ 170 h 203"/>
                <a:gd name="T24" fmla="*/ 17 w 118"/>
                <a:gd name="T25" fmla="*/ 169 h 203"/>
                <a:gd name="T26" fmla="*/ 17 w 118"/>
                <a:gd name="T27" fmla="*/ 169 h 203"/>
                <a:gd name="T28" fmla="*/ 19 w 118"/>
                <a:gd name="T29" fmla="*/ 166 h 203"/>
                <a:gd name="T30" fmla="*/ 19 w 118"/>
                <a:gd name="T31" fmla="*/ 166 h 203"/>
                <a:gd name="T32" fmla="*/ 24 w 118"/>
                <a:gd name="T33" fmla="*/ 157 h 203"/>
                <a:gd name="T34" fmla="*/ 27 w 118"/>
                <a:gd name="T35" fmla="*/ 151 h 203"/>
                <a:gd name="T36" fmla="*/ 29 w 118"/>
                <a:gd name="T37" fmla="*/ 148 h 203"/>
                <a:gd name="T38" fmla="*/ 37 w 118"/>
                <a:gd name="T39" fmla="*/ 136 h 203"/>
                <a:gd name="T40" fmla="*/ 42 w 118"/>
                <a:gd name="T41" fmla="*/ 128 h 203"/>
                <a:gd name="T42" fmla="*/ 43 w 118"/>
                <a:gd name="T43" fmla="*/ 124 h 203"/>
                <a:gd name="T44" fmla="*/ 46 w 118"/>
                <a:gd name="T45" fmla="*/ 118 h 203"/>
                <a:gd name="T46" fmla="*/ 46 w 118"/>
                <a:gd name="T47" fmla="*/ 118 h 203"/>
                <a:gd name="T48" fmla="*/ 47 w 118"/>
                <a:gd name="T49" fmla="*/ 118 h 203"/>
                <a:gd name="T50" fmla="*/ 47 w 118"/>
                <a:gd name="T51" fmla="*/ 118 h 203"/>
                <a:gd name="T52" fmla="*/ 48 w 118"/>
                <a:gd name="T53" fmla="*/ 115 h 203"/>
                <a:gd name="T54" fmla="*/ 50 w 118"/>
                <a:gd name="T55" fmla="*/ 112 h 203"/>
                <a:gd name="T56" fmla="*/ 50 w 118"/>
                <a:gd name="T57" fmla="*/ 112 h 203"/>
                <a:gd name="T58" fmla="*/ 52 w 118"/>
                <a:gd name="T59" fmla="*/ 111 h 203"/>
                <a:gd name="T60" fmla="*/ 51 w 118"/>
                <a:gd name="T61" fmla="*/ 110 h 203"/>
                <a:gd name="T62" fmla="*/ 53 w 118"/>
                <a:gd name="T63" fmla="*/ 109 h 203"/>
                <a:gd name="T64" fmla="*/ 52 w 118"/>
                <a:gd name="T65" fmla="*/ 110 h 203"/>
                <a:gd name="T66" fmla="*/ 56 w 118"/>
                <a:gd name="T67" fmla="*/ 104 h 203"/>
                <a:gd name="T68" fmla="*/ 58 w 118"/>
                <a:gd name="T69" fmla="*/ 101 h 203"/>
                <a:gd name="T70" fmla="*/ 54 w 118"/>
                <a:gd name="T71" fmla="*/ 105 h 203"/>
                <a:gd name="T72" fmla="*/ 58 w 118"/>
                <a:gd name="T73" fmla="*/ 100 h 203"/>
                <a:gd name="T74" fmla="*/ 58 w 118"/>
                <a:gd name="T75" fmla="*/ 100 h 203"/>
                <a:gd name="T76" fmla="*/ 58 w 118"/>
                <a:gd name="T77" fmla="*/ 99 h 203"/>
                <a:gd name="T78" fmla="*/ 59 w 118"/>
                <a:gd name="T79" fmla="*/ 99 h 203"/>
                <a:gd name="T80" fmla="*/ 58 w 118"/>
                <a:gd name="T81" fmla="*/ 99 h 203"/>
                <a:gd name="T82" fmla="*/ 61 w 118"/>
                <a:gd name="T83" fmla="*/ 93 h 203"/>
                <a:gd name="T84" fmla="*/ 65 w 118"/>
                <a:gd name="T85" fmla="*/ 86 h 203"/>
                <a:gd name="T86" fmla="*/ 65 w 118"/>
                <a:gd name="T87" fmla="*/ 86 h 203"/>
                <a:gd name="T88" fmla="*/ 68 w 118"/>
                <a:gd name="T89" fmla="*/ 81 h 203"/>
                <a:gd name="T90" fmla="*/ 81 w 118"/>
                <a:gd name="T91" fmla="*/ 60 h 203"/>
                <a:gd name="T92" fmla="*/ 81 w 118"/>
                <a:gd name="T93" fmla="*/ 60 h 203"/>
                <a:gd name="T94" fmla="*/ 89 w 118"/>
                <a:gd name="T95" fmla="*/ 47 h 203"/>
                <a:gd name="T96" fmla="*/ 90 w 118"/>
                <a:gd name="T97" fmla="*/ 45 h 203"/>
                <a:gd name="T98" fmla="*/ 92 w 118"/>
                <a:gd name="T99" fmla="*/ 42 h 203"/>
                <a:gd name="T100" fmla="*/ 95 w 118"/>
                <a:gd name="T101" fmla="*/ 36 h 203"/>
                <a:gd name="T102" fmla="*/ 95 w 118"/>
                <a:gd name="T103" fmla="*/ 36 h 203"/>
                <a:gd name="T104" fmla="*/ 98 w 118"/>
                <a:gd name="T105" fmla="*/ 32 h 203"/>
                <a:gd name="T106" fmla="*/ 98 w 118"/>
                <a:gd name="T107" fmla="*/ 32 h 203"/>
                <a:gd name="T108" fmla="*/ 99 w 118"/>
                <a:gd name="T109" fmla="*/ 30 h 203"/>
                <a:gd name="T110" fmla="*/ 102 w 118"/>
                <a:gd name="T111" fmla="*/ 26 h 203"/>
                <a:gd name="T112" fmla="*/ 102 w 118"/>
                <a:gd name="T113" fmla="*/ 26 h 203"/>
                <a:gd name="T114" fmla="*/ 110 w 118"/>
                <a:gd name="T115" fmla="*/ 12 h 203"/>
                <a:gd name="T116" fmla="*/ 116 w 118"/>
                <a:gd name="T117" fmla="*/ 3 h 203"/>
                <a:gd name="T118" fmla="*/ 117 w 118"/>
                <a:gd name="T1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" h="203">
                  <a:moveTo>
                    <a:pt x="0" y="202"/>
                  </a:moveTo>
                  <a:cubicBezTo>
                    <a:pt x="0" y="202"/>
                    <a:pt x="0" y="202"/>
                    <a:pt x="0" y="203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02"/>
                    <a:pt x="0" y="202"/>
                    <a:pt x="0" y="202"/>
                  </a:cubicBezTo>
                  <a:moveTo>
                    <a:pt x="4" y="194"/>
                  </a:moveTo>
                  <a:cubicBezTo>
                    <a:pt x="4" y="194"/>
                    <a:pt x="4" y="195"/>
                    <a:pt x="4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4" y="195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moveTo>
                    <a:pt x="6" y="190"/>
                  </a:moveTo>
                  <a:cubicBezTo>
                    <a:pt x="6" y="191"/>
                    <a:pt x="5" y="191"/>
                    <a:pt x="5" y="192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5" y="191"/>
                    <a:pt x="6" y="191"/>
                    <a:pt x="6" y="191"/>
                  </a:cubicBezTo>
                  <a:cubicBezTo>
                    <a:pt x="6" y="191"/>
                    <a:pt x="6" y="190"/>
                    <a:pt x="6" y="190"/>
                  </a:cubicBezTo>
                  <a:cubicBezTo>
                    <a:pt x="6" y="190"/>
                    <a:pt x="6" y="190"/>
                    <a:pt x="6" y="190"/>
                  </a:cubicBezTo>
                  <a:moveTo>
                    <a:pt x="10" y="183"/>
                  </a:moveTo>
                  <a:cubicBezTo>
                    <a:pt x="9" y="183"/>
                    <a:pt x="9" y="184"/>
                    <a:pt x="9" y="184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9" y="184"/>
                    <a:pt x="10" y="184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moveTo>
                    <a:pt x="12" y="178"/>
                  </a:moveTo>
                  <a:cubicBezTo>
                    <a:pt x="12" y="179"/>
                    <a:pt x="11" y="180"/>
                    <a:pt x="11" y="181"/>
                  </a:cubicBezTo>
                  <a:cubicBezTo>
                    <a:pt x="11" y="181"/>
                    <a:pt x="11" y="181"/>
                    <a:pt x="11" y="181"/>
                  </a:cubicBezTo>
                  <a:cubicBezTo>
                    <a:pt x="11" y="180"/>
                    <a:pt x="12" y="179"/>
                    <a:pt x="13" y="178"/>
                  </a:cubicBezTo>
                  <a:cubicBezTo>
                    <a:pt x="13" y="178"/>
                    <a:pt x="12" y="178"/>
                    <a:pt x="12" y="178"/>
                  </a:cubicBezTo>
                  <a:moveTo>
                    <a:pt x="13" y="177"/>
                  </a:moveTo>
                  <a:cubicBezTo>
                    <a:pt x="13" y="177"/>
                    <a:pt x="13" y="177"/>
                    <a:pt x="13" y="178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3" y="178"/>
                    <a:pt x="13" y="177"/>
                    <a:pt x="13" y="177"/>
                  </a:cubicBezTo>
                  <a:cubicBezTo>
                    <a:pt x="13" y="177"/>
                    <a:pt x="13" y="177"/>
                    <a:pt x="13" y="177"/>
                  </a:cubicBezTo>
                  <a:moveTo>
                    <a:pt x="15" y="173"/>
                  </a:moveTo>
                  <a:cubicBezTo>
                    <a:pt x="14" y="174"/>
                    <a:pt x="14" y="175"/>
                    <a:pt x="13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5"/>
                    <a:pt x="15" y="174"/>
                    <a:pt x="15" y="173"/>
                  </a:cubicBezTo>
                  <a:cubicBezTo>
                    <a:pt x="15" y="173"/>
                    <a:pt x="15" y="173"/>
                    <a:pt x="15" y="173"/>
                  </a:cubicBezTo>
                  <a:moveTo>
                    <a:pt x="15" y="173"/>
                  </a:moveTo>
                  <a:cubicBezTo>
                    <a:pt x="15" y="173"/>
                    <a:pt x="15" y="173"/>
                    <a:pt x="15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5" y="173"/>
                    <a:pt x="15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moveTo>
                    <a:pt x="17" y="170"/>
                  </a:moveTo>
                  <a:cubicBezTo>
                    <a:pt x="17" y="170"/>
                    <a:pt x="16" y="171"/>
                    <a:pt x="16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6" y="171"/>
                    <a:pt x="17" y="170"/>
                    <a:pt x="17" y="170"/>
                  </a:cubicBezTo>
                  <a:cubicBezTo>
                    <a:pt x="17" y="170"/>
                    <a:pt x="17" y="170"/>
                    <a:pt x="17" y="170"/>
                  </a:cubicBezTo>
                  <a:moveTo>
                    <a:pt x="17" y="169"/>
                  </a:moveTo>
                  <a:cubicBezTo>
                    <a:pt x="17" y="170"/>
                    <a:pt x="17" y="170"/>
                    <a:pt x="17" y="170"/>
                  </a:cubicBezTo>
                  <a:cubicBezTo>
                    <a:pt x="17" y="170"/>
                    <a:pt x="17" y="170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moveTo>
                    <a:pt x="18" y="167"/>
                  </a:moveTo>
                  <a:cubicBezTo>
                    <a:pt x="18" y="168"/>
                    <a:pt x="17" y="169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70"/>
                    <a:pt x="17" y="170"/>
                    <a:pt x="17" y="170"/>
                  </a:cubicBezTo>
                  <a:cubicBezTo>
                    <a:pt x="18" y="169"/>
                    <a:pt x="18" y="168"/>
                    <a:pt x="19" y="167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19" y="166"/>
                  </a:moveTo>
                  <a:cubicBezTo>
                    <a:pt x="19" y="166"/>
                    <a:pt x="18" y="166"/>
                    <a:pt x="18" y="167"/>
                  </a:cubicBezTo>
                  <a:cubicBezTo>
                    <a:pt x="18" y="167"/>
                    <a:pt x="19" y="167"/>
                    <a:pt x="19" y="167"/>
                  </a:cubicBezTo>
                  <a:cubicBezTo>
                    <a:pt x="19" y="167"/>
                    <a:pt x="19" y="167"/>
                    <a:pt x="19" y="166"/>
                  </a:cubicBezTo>
                  <a:cubicBezTo>
                    <a:pt x="19" y="166"/>
                    <a:pt x="19" y="166"/>
                    <a:pt x="19" y="166"/>
                  </a:cubicBezTo>
                  <a:moveTo>
                    <a:pt x="24" y="157"/>
                  </a:moveTo>
                  <a:cubicBezTo>
                    <a:pt x="23" y="158"/>
                    <a:pt x="23" y="158"/>
                    <a:pt x="22" y="159"/>
                  </a:cubicBezTo>
                  <a:cubicBezTo>
                    <a:pt x="23" y="160"/>
                    <a:pt x="23" y="160"/>
                    <a:pt x="23" y="160"/>
                  </a:cubicBezTo>
                  <a:cubicBezTo>
                    <a:pt x="23" y="159"/>
                    <a:pt x="24" y="158"/>
                    <a:pt x="24" y="157"/>
                  </a:cubicBezTo>
                  <a:cubicBezTo>
                    <a:pt x="24" y="157"/>
                    <a:pt x="24" y="157"/>
                    <a:pt x="24" y="157"/>
                  </a:cubicBezTo>
                  <a:moveTo>
                    <a:pt x="29" y="148"/>
                  </a:moveTo>
                  <a:cubicBezTo>
                    <a:pt x="29" y="148"/>
                    <a:pt x="29" y="148"/>
                    <a:pt x="29" y="148"/>
                  </a:cubicBezTo>
                  <a:cubicBezTo>
                    <a:pt x="28" y="149"/>
                    <a:pt x="28" y="150"/>
                    <a:pt x="27" y="151"/>
                  </a:cubicBezTo>
                  <a:cubicBezTo>
                    <a:pt x="27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9" y="150"/>
                    <a:pt x="29" y="149"/>
                    <a:pt x="30" y="148"/>
                  </a:cubicBezTo>
                  <a:cubicBezTo>
                    <a:pt x="30" y="148"/>
                    <a:pt x="29" y="148"/>
                    <a:pt x="29" y="148"/>
                  </a:cubicBezTo>
                  <a:moveTo>
                    <a:pt x="36" y="135"/>
                  </a:moveTo>
                  <a:cubicBezTo>
                    <a:pt x="36" y="136"/>
                    <a:pt x="35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6" y="138"/>
                    <a:pt x="36" y="137"/>
                    <a:pt x="37" y="136"/>
                  </a:cubicBezTo>
                  <a:cubicBezTo>
                    <a:pt x="36" y="135"/>
                    <a:pt x="36" y="135"/>
                    <a:pt x="36" y="135"/>
                  </a:cubicBezTo>
                  <a:moveTo>
                    <a:pt x="42" y="125"/>
                  </a:moveTo>
                  <a:cubicBezTo>
                    <a:pt x="42" y="126"/>
                    <a:pt x="41" y="126"/>
                    <a:pt x="41" y="127"/>
                  </a:cubicBezTo>
                  <a:cubicBezTo>
                    <a:pt x="41" y="127"/>
                    <a:pt x="41" y="128"/>
                    <a:pt x="42" y="128"/>
                  </a:cubicBezTo>
                  <a:cubicBezTo>
                    <a:pt x="42" y="127"/>
                    <a:pt x="43" y="126"/>
                    <a:pt x="43" y="125"/>
                  </a:cubicBezTo>
                  <a:cubicBezTo>
                    <a:pt x="43" y="125"/>
                    <a:pt x="42" y="125"/>
                    <a:pt x="42" y="125"/>
                  </a:cubicBezTo>
                  <a:moveTo>
                    <a:pt x="43" y="124"/>
                  </a:move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4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6" y="118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6" y="119"/>
                    <a:pt x="47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6" y="118"/>
                    <a:pt x="46" y="118"/>
                    <a:pt x="46" y="118"/>
                  </a:cubicBezTo>
                  <a:moveTo>
                    <a:pt x="46" y="118"/>
                  </a:moveTo>
                  <a:cubicBezTo>
                    <a:pt x="46" y="118"/>
                    <a:pt x="46" y="118"/>
                    <a:pt x="46" y="118"/>
                  </a:cubicBezTo>
                  <a:cubicBezTo>
                    <a:pt x="47" y="118"/>
                    <a:pt x="47" y="118"/>
                    <a:pt x="47" y="119"/>
                  </a:cubicBezTo>
                  <a:cubicBezTo>
                    <a:pt x="47" y="119"/>
                    <a:pt x="47" y="118"/>
                    <a:pt x="47" y="118"/>
                  </a:cubicBezTo>
                  <a:cubicBezTo>
                    <a:pt x="47" y="118"/>
                    <a:pt x="47" y="118"/>
                    <a:pt x="46" y="118"/>
                  </a:cubicBezTo>
                  <a:moveTo>
                    <a:pt x="48" y="115"/>
                  </a:moveTo>
                  <a:cubicBezTo>
                    <a:pt x="47" y="116"/>
                    <a:pt x="47" y="117"/>
                    <a:pt x="46" y="118"/>
                  </a:cubicBezTo>
                  <a:cubicBezTo>
                    <a:pt x="47" y="118"/>
                    <a:pt x="47" y="118"/>
                    <a:pt x="47" y="118"/>
                  </a:cubicBezTo>
                  <a:cubicBezTo>
                    <a:pt x="48" y="117"/>
                    <a:pt x="48" y="116"/>
                    <a:pt x="49" y="116"/>
                  </a:cubicBezTo>
                  <a:cubicBezTo>
                    <a:pt x="48" y="115"/>
                    <a:pt x="48" y="115"/>
                    <a:pt x="48" y="115"/>
                  </a:cubicBezTo>
                  <a:moveTo>
                    <a:pt x="48" y="114"/>
                  </a:moveTo>
                  <a:cubicBezTo>
                    <a:pt x="48" y="114"/>
                    <a:pt x="48" y="115"/>
                    <a:pt x="48" y="115"/>
                  </a:cubicBezTo>
                  <a:cubicBezTo>
                    <a:pt x="48" y="115"/>
                    <a:pt x="49" y="115"/>
                    <a:pt x="49" y="115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49" y="115"/>
                    <a:pt x="49" y="115"/>
                    <a:pt x="48" y="114"/>
                  </a:cubicBezTo>
                  <a:moveTo>
                    <a:pt x="50" y="112"/>
                  </a:moveTo>
                  <a:cubicBezTo>
                    <a:pt x="50" y="113"/>
                    <a:pt x="49" y="113"/>
                    <a:pt x="49" y="113"/>
                  </a:cubicBezTo>
                  <a:cubicBezTo>
                    <a:pt x="49" y="113"/>
                    <a:pt x="50" y="114"/>
                    <a:pt x="50" y="114"/>
                  </a:cubicBezTo>
                  <a:cubicBezTo>
                    <a:pt x="50" y="113"/>
                    <a:pt x="50" y="113"/>
                    <a:pt x="51" y="113"/>
                  </a:cubicBezTo>
                  <a:cubicBezTo>
                    <a:pt x="50" y="113"/>
                    <a:pt x="50" y="112"/>
                    <a:pt x="50" y="112"/>
                  </a:cubicBezTo>
                  <a:moveTo>
                    <a:pt x="51" y="110"/>
                  </a:moveTo>
                  <a:cubicBezTo>
                    <a:pt x="51" y="111"/>
                    <a:pt x="50" y="111"/>
                    <a:pt x="50" y="111"/>
                  </a:cubicBezTo>
                  <a:cubicBezTo>
                    <a:pt x="50" y="112"/>
                    <a:pt x="51" y="112"/>
                    <a:pt x="51" y="112"/>
                  </a:cubicBezTo>
                  <a:cubicBezTo>
                    <a:pt x="51" y="112"/>
                    <a:pt x="51" y="111"/>
                    <a:pt x="52" y="111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1" y="111"/>
                    <a:pt x="51" y="111"/>
                    <a:pt x="51" y="110"/>
                  </a:cubicBezTo>
                  <a:moveTo>
                    <a:pt x="53" y="109"/>
                  </a:moveTo>
                  <a:cubicBezTo>
                    <a:pt x="52" y="109"/>
                    <a:pt x="52" y="110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3" y="109"/>
                    <a:pt x="53" y="109"/>
                  </a:cubicBezTo>
                  <a:cubicBezTo>
                    <a:pt x="53" y="109"/>
                    <a:pt x="53" y="109"/>
                    <a:pt x="53" y="109"/>
                  </a:cubicBezTo>
                  <a:moveTo>
                    <a:pt x="52" y="108"/>
                  </a:moveTo>
                  <a:cubicBezTo>
                    <a:pt x="52" y="109"/>
                    <a:pt x="51" y="109"/>
                    <a:pt x="51" y="110"/>
                  </a:cubicBezTo>
                  <a:cubicBezTo>
                    <a:pt x="51" y="110"/>
                    <a:pt x="51" y="110"/>
                    <a:pt x="52" y="110"/>
                  </a:cubicBezTo>
                  <a:cubicBezTo>
                    <a:pt x="52" y="110"/>
                    <a:pt x="52" y="109"/>
                    <a:pt x="52" y="109"/>
                  </a:cubicBezTo>
                  <a:cubicBezTo>
                    <a:pt x="52" y="108"/>
                    <a:pt x="52" y="108"/>
                    <a:pt x="52" y="108"/>
                  </a:cubicBezTo>
                  <a:moveTo>
                    <a:pt x="58" y="101"/>
                  </a:moveTo>
                  <a:cubicBezTo>
                    <a:pt x="57" y="102"/>
                    <a:pt x="56" y="103"/>
                    <a:pt x="56" y="104"/>
                  </a:cubicBezTo>
                  <a:cubicBezTo>
                    <a:pt x="55" y="104"/>
                    <a:pt x="55" y="105"/>
                    <a:pt x="55" y="105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4"/>
                    <a:pt x="56" y="103"/>
                    <a:pt x="57" y="102"/>
                  </a:cubicBezTo>
                  <a:cubicBezTo>
                    <a:pt x="57" y="102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moveTo>
                    <a:pt x="57" y="100"/>
                  </a:moveTo>
                  <a:cubicBezTo>
                    <a:pt x="56" y="102"/>
                    <a:pt x="55" y="103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5" y="104"/>
                    <a:pt x="56" y="102"/>
                    <a:pt x="57" y="100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7" y="100"/>
                    <a:pt x="57" y="100"/>
                    <a:pt x="57" y="100"/>
                  </a:cubicBezTo>
                  <a:moveTo>
                    <a:pt x="58" y="100"/>
                  </a:move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moveTo>
                    <a:pt x="58" y="99"/>
                  </a:moveTo>
                  <a:cubicBezTo>
                    <a:pt x="57" y="99"/>
                    <a:pt x="57" y="99"/>
                    <a:pt x="57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moveTo>
                    <a:pt x="60" y="97"/>
                  </a:moveTo>
                  <a:cubicBezTo>
                    <a:pt x="60" y="97"/>
                    <a:pt x="59" y="98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97"/>
                    <a:pt x="60" y="97"/>
                    <a:pt x="60" y="97"/>
                  </a:cubicBezTo>
                  <a:moveTo>
                    <a:pt x="61" y="93"/>
                  </a:moveTo>
                  <a:cubicBezTo>
                    <a:pt x="60" y="95"/>
                    <a:pt x="59" y="97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9" y="97"/>
                    <a:pt x="60" y="95"/>
                    <a:pt x="61" y="93"/>
                  </a:cubicBezTo>
                  <a:cubicBezTo>
                    <a:pt x="61" y="93"/>
                    <a:pt x="61" y="93"/>
                    <a:pt x="61" y="93"/>
                  </a:cubicBezTo>
                  <a:moveTo>
                    <a:pt x="64" y="88"/>
                  </a:moveTo>
                  <a:cubicBezTo>
                    <a:pt x="63" y="89"/>
                    <a:pt x="62" y="91"/>
                    <a:pt x="61" y="93"/>
                  </a:cubicBezTo>
                  <a:cubicBezTo>
                    <a:pt x="61" y="93"/>
                    <a:pt x="62" y="93"/>
                    <a:pt x="62" y="93"/>
                  </a:cubicBezTo>
                  <a:cubicBezTo>
                    <a:pt x="62" y="91"/>
                    <a:pt x="63" y="90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moveTo>
                    <a:pt x="65" y="86"/>
                  </a:moveTo>
                  <a:cubicBezTo>
                    <a:pt x="65" y="86"/>
                    <a:pt x="65" y="86"/>
                    <a:pt x="65" y="86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moveTo>
                    <a:pt x="73" y="74"/>
                  </a:moveTo>
                  <a:cubicBezTo>
                    <a:pt x="71" y="77"/>
                    <a:pt x="69" y="80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3"/>
                    <a:pt x="68" y="82"/>
                    <a:pt x="68" y="81"/>
                  </a:cubicBezTo>
                  <a:cubicBezTo>
                    <a:pt x="69" y="80"/>
                    <a:pt x="69" y="80"/>
                    <a:pt x="70" y="79"/>
                  </a:cubicBezTo>
                  <a:cubicBezTo>
                    <a:pt x="71" y="77"/>
                    <a:pt x="72" y="76"/>
                    <a:pt x="73" y="74"/>
                  </a:cubicBezTo>
                  <a:cubicBezTo>
                    <a:pt x="73" y="74"/>
                    <a:pt x="73" y="74"/>
                    <a:pt x="73" y="74"/>
                  </a:cubicBezTo>
                  <a:moveTo>
                    <a:pt x="81" y="60"/>
                  </a:moveTo>
                  <a:cubicBezTo>
                    <a:pt x="78" y="64"/>
                    <a:pt x="76" y="68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6" y="68"/>
                    <a:pt x="79" y="64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moveTo>
                    <a:pt x="89" y="47"/>
                  </a:moveTo>
                  <a:cubicBezTo>
                    <a:pt x="87" y="50"/>
                    <a:pt x="86" y="52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6" y="52"/>
                    <a:pt x="88" y="50"/>
                    <a:pt x="89" y="47"/>
                  </a:cubicBezTo>
                  <a:cubicBezTo>
                    <a:pt x="89" y="47"/>
                    <a:pt x="89" y="47"/>
                    <a:pt x="89" y="47"/>
                  </a:cubicBezTo>
                  <a:moveTo>
                    <a:pt x="91" y="44"/>
                  </a:moveTo>
                  <a:cubicBezTo>
                    <a:pt x="90" y="44"/>
                    <a:pt x="90" y="45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45"/>
                    <a:pt x="90" y="45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moveTo>
                    <a:pt x="94" y="39"/>
                  </a:moveTo>
                  <a:cubicBezTo>
                    <a:pt x="93" y="40"/>
                    <a:pt x="93" y="41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3" y="41"/>
                    <a:pt x="93" y="40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moveTo>
                    <a:pt x="95" y="36"/>
                  </a:move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7"/>
                    <a:pt x="95" y="36"/>
                  </a:cubicBezTo>
                  <a:moveTo>
                    <a:pt x="98" y="32"/>
                  </a:moveTo>
                  <a:cubicBezTo>
                    <a:pt x="98" y="32"/>
                    <a:pt x="98" y="32"/>
                    <a:pt x="97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moveTo>
                    <a:pt x="98" y="31"/>
                  </a:move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1"/>
                    <a:pt x="98" y="31"/>
                  </a:cubicBezTo>
                  <a:moveTo>
                    <a:pt x="100" y="28"/>
                  </a:moveTo>
                  <a:cubicBezTo>
                    <a:pt x="100" y="29"/>
                    <a:pt x="100" y="29"/>
                    <a:pt x="99" y="30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100" y="29"/>
                    <a:pt x="100" y="29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moveTo>
                    <a:pt x="102" y="26"/>
                  </a:moveTo>
                  <a:cubicBezTo>
                    <a:pt x="101" y="27"/>
                    <a:pt x="101" y="27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7"/>
                    <a:pt x="101" y="27"/>
                    <a:pt x="102" y="26"/>
                  </a:cubicBezTo>
                  <a:cubicBezTo>
                    <a:pt x="102" y="26"/>
                    <a:pt x="102" y="26"/>
                    <a:pt x="102" y="26"/>
                  </a:cubicBezTo>
                  <a:moveTo>
                    <a:pt x="110" y="12"/>
                  </a:moveTo>
                  <a:cubicBezTo>
                    <a:pt x="109" y="13"/>
                    <a:pt x="109" y="14"/>
                    <a:pt x="108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9" y="14"/>
                    <a:pt x="109" y="13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moveTo>
                    <a:pt x="116" y="1"/>
                  </a:moveTo>
                  <a:cubicBezTo>
                    <a:pt x="116" y="2"/>
                    <a:pt x="116" y="2"/>
                    <a:pt x="115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2"/>
                    <a:pt x="116" y="2"/>
                    <a:pt x="117" y="1"/>
                  </a:cubicBezTo>
                  <a:cubicBezTo>
                    <a:pt x="117" y="1"/>
                    <a:pt x="117" y="1"/>
                    <a:pt x="116" y="1"/>
                  </a:cubicBezTo>
                  <a:moveTo>
                    <a:pt x="117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18" y="0"/>
                    <a:pt x="118" y="0"/>
                  </a:cubicBezTo>
                  <a:cubicBezTo>
                    <a:pt x="118" y="0"/>
                    <a:pt x="117" y="0"/>
                    <a:pt x="11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0" name="Freeform 10598"/>
            <p:cNvSpPr>
              <a:spLocks noEditPoints="1"/>
            </p:cNvSpPr>
            <p:nvPr/>
          </p:nvSpPr>
          <p:spPr bwMode="auto">
            <a:xfrm>
              <a:off x="-674688" y="4926013"/>
              <a:ext cx="157163" cy="244475"/>
            </a:xfrm>
            <a:custGeom>
              <a:avLst/>
              <a:gdLst>
                <a:gd name="T0" fmla="*/ 5 w 42"/>
                <a:gd name="T1" fmla="*/ 65 h 65"/>
                <a:gd name="T2" fmla="*/ 6 w 42"/>
                <a:gd name="T3" fmla="*/ 65 h 65"/>
                <a:gd name="T4" fmla="*/ 0 w 42"/>
                <a:gd name="T5" fmla="*/ 61 h 65"/>
                <a:gd name="T6" fmla="*/ 0 w 42"/>
                <a:gd name="T7" fmla="*/ 62 h 65"/>
                <a:gd name="T8" fmla="*/ 0 w 42"/>
                <a:gd name="T9" fmla="*/ 61 h 65"/>
                <a:gd name="T10" fmla="*/ 8 w 42"/>
                <a:gd name="T11" fmla="*/ 59 h 65"/>
                <a:gd name="T12" fmla="*/ 9 w 42"/>
                <a:gd name="T13" fmla="*/ 60 h 65"/>
                <a:gd name="T14" fmla="*/ 9 w 42"/>
                <a:gd name="T15" fmla="*/ 59 h 65"/>
                <a:gd name="T16" fmla="*/ 9 w 42"/>
                <a:gd name="T17" fmla="*/ 59 h 65"/>
                <a:gd name="T18" fmla="*/ 9 w 42"/>
                <a:gd name="T19" fmla="*/ 59 h 65"/>
                <a:gd name="T20" fmla="*/ 4 w 42"/>
                <a:gd name="T21" fmla="*/ 56 h 65"/>
                <a:gd name="T22" fmla="*/ 4 w 42"/>
                <a:gd name="T23" fmla="*/ 56 h 65"/>
                <a:gd name="T24" fmla="*/ 4 w 42"/>
                <a:gd name="T25" fmla="*/ 56 h 65"/>
                <a:gd name="T26" fmla="*/ 4 w 42"/>
                <a:gd name="T27" fmla="*/ 56 h 65"/>
                <a:gd name="T28" fmla="*/ 4 w 42"/>
                <a:gd name="T29" fmla="*/ 56 h 65"/>
                <a:gd name="T30" fmla="*/ 14 w 42"/>
                <a:gd name="T31" fmla="*/ 51 h 65"/>
                <a:gd name="T32" fmla="*/ 14 w 42"/>
                <a:gd name="T33" fmla="*/ 51 h 65"/>
                <a:gd name="T34" fmla="*/ 14 w 42"/>
                <a:gd name="T35" fmla="*/ 51 h 65"/>
                <a:gd name="T36" fmla="*/ 14 w 42"/>
                <a:gd name="T37" fmla="*/ 50 h 65"/>
                <a:gd name="T38" fmla="*/ 15 w 42"/>
                <a:gd name="T39" fmla="*/ 50 h 65"/>
                <a:gd name="T40" fmla="*/ 9 w 42"/>
                <a:gd name="T41" fmla="*/ 48 h 65"/>
                <a:gd name="T42" fmla="*/ 9 w 42"/>
                <a:gd name="T43" fmla="*/ 48 h 65"/>
                <a:gd name="T44" fmla="*/ 9 w 42"/>
                <a:gd name="T45" fmla="*/ 48 h 65"/>
                <a:gd name="T46" fmla="*/ 9 w 42"/>
                <a:gd name="T47" fmla="*/ 47 h 65"/>
                <a:gd name="T48" fmla="*/ 10 w 42"/>
                <a:gd name="T49" fmla="*/ 47 h 65"/>
                <a:gd name="T50" fmla="*/ 18 w 42"/>
                <a:gd name="T51" fmla="*/ 42 h 65"/>
                <a:gd name="T52" fmla="*/ 18 w 42"/>
                <a:gd name="T53" fmla="*/ 44 h 65"/>
                <a:gd name="T54" fmla="*/ 18 w 42"/>
                <a:gd name="T55" fmla="*/ 42 h 65"/>
                <a:gd name="T56" fmla="*/ 19 w 42"/>
                <a:gd name="T57" fmla="*/ 42 h 65"/>
                <a:gd name="T58" fmla="*/ 20 w 42"/>
                <a:gd name="T59" fmla="*/ 41 h 65"/>
                <a:gd name="T60" fmla="*/ 14 w 42"/>
                <a:gd name="T61" fmla="*/ 40 h 65"/>
                <a:gd name="T62" fmla="*/ 14 w 42"/>
                <a:gd name="T63" fmla="*/ 41 h 65"/>
                <a:gd name="T64" fmla="*/ 14 w 42"/>
                <a:gd name="T65" fmla="*/ 40 h 65"/>
                <a:gd name="T66" fmla="*/ 20 w 42"/>
                <a:gd name="T67" fmla="*/ 40 h 65"/>
                <a:gd name="T68" fmla="*/ 21 w 42"/>
                <a:gd name="T69" fmla="*/ 39 h 65"/>
                <a:gd name="T70" fmla="*/ 15 w 42"/>
                <a:gd name="T71" fmla="*/ 38 h 65"/>
                <a:gd name="T72" fmla="*/ 15 w 42"/>
                <a:gd name="T73" fmla="*/ 39 h 65"/>
                <a:gd name="T74" fmla="*/ 15 w 42"/>
                <a:gd name="T75" fmla="*/ 38 h 65"/>
                <a:gd name="T76" fmla="*/ 15 w 42"/>
                <a:gd name="T77" fmla="*/ 38 h 65"/>
                <a:gd name="T78" fmla="*/ 15 w 42"/>
                <a:gd name="T79" fmla="*/ 38 h 65"/>
                <a:gd name="T80" fmla="*/ 16 w 42"/>
                <a:gd name="T81" fmla="*/ 36 h 65"/>
                <a:gd name="T82" fmla="*/ 16 w 42"/>
                <a:gd name="T83" fmla="*/ 37 h 65"/>
                <a:gd name="T84" fmla="*/ 16 w 42"/>
                <a:gd name="T85" fmla="*/ 36 h 65"/>
                <a:gd name="T86" fmla="*/ 26 w 42"/>
                <a:gd name="T87" fmla="*/ 30 h 65"/>
                <a:gd name="T88" fmla="*/ 29 w 42"/>
                <a:gd name="T89" fmla="*/ 27 h 65"/>
                <a:gd name="T90" fmla="*/ 24 w 42"/>
                <a:gd name="T91" fmla="*/ 24 h 65"/>
                <a:gd name="T92" fmla="*/ 22 w 42"/>
                <a:gd name="T93" fmla="*/ 28 h 65"/>
                <a:gd name="T94" fmla="*/ 24 w 42"/>
                <a:gd name="T95" fmla="*/ 24 h 65"/>
                <a:gd name="T96" fmla="*/ 33 w 42"/>
                <a:gd name="T97" fmla="*/ 17 h 65"/>
                <a:gd name="T98" fmla="*/ 31 w 42"/>
                <a:gd name="T99" fmla="*/ 23 h 65"/>
                <a:gd name="T100" fmla="*/ 34 w 42"/>
                <a:gd name="T101" fmla="*/ 18 h 65"/>
                <a:gd name="T102" fmla="*/ 29 w 42"/>
                <a:gd name="T103" fmla="*/ 15 h 65"/>
                <a:gd name="T104" fmla="*/ 26 w 42"/>
                <a:gd name="T105" fmla="*/ 20 h 65"/>
                <a:gd name="T106" fmla="*/ 29 w 42"/>
                <a:gd name="T107" fmla="*/ 15 h 65"/>
                <a:gd name="T108" fmla="*/ 37 w 42"/>
                <a:gd name="T109" fmla="*/ 9 h 65"/>
                <a:gd name="T110" fmla="*/ 41 w 42"/>
                <a:gd name="T111" fmla="*/ 3 h 65"/>
                <a:gd name="T112" fmla="*/ 41 w 42"/>
                <a:gd name="T113" fmla="*/ 2 h 65"/>
                <a:gd name="T114" fmla="*/ 37 w 42"/>
                <a:gd name="T115" fmla="*/ 2 h 65"/>
                <a:gd name="T116" fmla="*/ 35 w 42"/>
                <a:gd name="T117" fmla="*/ 7 h 65"/>
                <a:gd name="T118" fmla="*/ 39 w 42"/>
                <a:gd name="T11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" h="65">
                  <a:moveTo>
                    <a:pt x="5" y="65"/>
                  </a:move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5" y="65"/>
                    <a:pt x="5" y="65"/>
                    <a:pt x="5" y="65"/>
                  </a:cubicBezTo>
                  <a:moveTo>
                    <a:pt x="0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1" y="62"/>
                  </a:cubicBezTo>
                  <a:cubicBezTo>
                    <a:pt x="0" y="62"/>
                    <a:pt x="0" y="62"/>
                    <a:pt x="0" y="61"/>
                  </a:cubicBezTo>
                  <a:moveTo>
                    <a:pt x="9" y="59"/>
                  </a:moveTo>
                  <a:cubicBezTo>
                    <a:pt x="9" y="59"/>
                    <a:pt x="8" y="59"/>
                    <a:pt x="8" y="59"/>
                  </a:cubicBezTo>
                  <a:cubicBezTo>
                    <a:pt x="8" y="59"/>
                    <a:pt x="9" y="59"/>
                    <a:pt x="9" y="59"/>
                  </a:cubicBezTo>
                  <a:cubicBezTo>
                    <a:pt x="9" y="59"/>
                    <a:pt x="9" y="59"/>
                    <a:pt x="9" y="60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moveTo>
                    <a:pt x="9" y="58"/>
                  </a:moveTo>
                  <a:cubicBezTo>
                    <a:pt x="9" y="58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moveTo>
                    <a:pt x="4" y="56"/>
                  </a:moveTo>
                  <a:cubicBezTo>
                    <a:pt x="4" y="56"/>
                    <a:pt x="3" y="56"/>
                    <a:pt x="3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moveTo>
                    <a:pt x="4" y="55"/>
                  </a:moveTo>
                  <a:cubicBezTo>
                    <a:pt x="4" y="55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14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4" y="50"/>
                    <a:pt x="14" y="50"/>
                    <a:pt x="14" y="50"/>
                  </a:cubicBezTo>
                  <a:moveTo>
                    <a:pt x="9" y="48"/>
                  </a:move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moveTo>
                    <a:pt x="9" y="47"/>
                  </a:moveTo>
                  <a:cubicBezTo>
                    <a:pt x="9" y="47"/>
                    <a:pt x="9" y="47"/>
                    <a:pt x="9" y="47"/>
                  </a:cubicBezTo>
                  <a:cubicBezTo>
                    <a:pt x="9" y="47"/>
                    <a:pt x="9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7"/>
                    <a:pt x="9" y="47"/>
                  </a:cubicBezTo>
                  <a:moveTo>
                    <a:pt x="18" y="42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4"/>
                    <a:pt x="18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8" y="42"/>
                  </a:cubicBezTo>
                  <a:moveTo>
                    <a:pt x="19" y="41"/>
                  </a:moveTo>
                  <a:cubicBezTo>
                    <a:pt x="19" y="41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20" y="39"/>
                  </a:moveTo>
                  <a:cubicBezTo>
                    <a:pt x="20" y="39"/>
                    <a:pt x="20" y="40"/>
                    <a:pt x="20" y="40"/>
                  </a:cubicBezTo>
                  <a:cubicBezTo>
                    <a:pt x="20" y="40"/>
                    <a:pt x="20" y="40"/>
                    <a:pt x="21" y="40"/>
                  </a:cubicBezTo>
                  <a:cubicBezTo>
                    <a:pt x="21" y="40"/>
                    <a:pt x="21" y="40"/>
                    <a:pt x="21" y="39"/>
                  </a:cubicBezTo>
                  <a:cubicBezTo>
                    <a:pt x="21" y="39"/>
                    <a:pt x="21" y="39"/>
                    <a:pt x="20" y="39"/>
                  </a:cubicBezTo>
                  <a:moveTo>
                    <a:pt x="15" y="38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moveTo>
                    <a:pt x="15" y="38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moveTo>
                    <a:pt x="16" y="36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6"/>
                  </a:cubicBezTo>
                  <a:moveTo>
                    <a:pt x="28" y="26"/>
                  </a:moveTo>
                  <a:cubicBezTo>
                    <a:pt x="27" y="27"/>
                    <a:pt x="26" y="29"/>
                    <a:pt x="26" y="30"/>
                  </a:cubicBezTo>
                  <a:cubicBezTo>
                    <a:pt x="26" y="30"/>
                    <a:pt x="26" y="31"/>
                    <a:pt x="26" y="31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28" y="26"/>
                    <a:pt x="28" y="26"/>
                    <a:pt x="28" y="26"/>
                  </a:cubicBezTo>
                  <a:moveTo>
                    <a:pt x="24" y="24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3" y="26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moveTo>
                    <a:pt x="33" y="17"/>
                  </a:moveTo>
                  <a:cubicBezTo>
                    <a:pt x="32" y="19"/>
                    <a:pt x="31" y="21"/>
                    <a:pt x="30" y="22"/>
                  </a:cubicBezTo>
                  <a:cubicBezTo>
                    <a:pt x="30" y="23"/>
                    <a:pt x="31" y="23"/>
                    <a:pt x="31" y="23"/>
                  </a:cubicBezTo>
                  <a:cubicBezTo>
                    <a:pt x="32" y="21"/>
                    <a:pt x="32" y="20"/>
                    <a:pt x="33" y="18"/>
                  </a:cubicBezTo>
                  <a:cubicBezTo>
                    <a:pt x="33" y="18"/>
                    <a:pt x="34" y="18"/>
                    <a:pt x="34" y="18"/>
                  </a:cubicBezTo>
                  <a:cubicBezTo>
                    <a:pt x="33" y="18"/>
                    <a:pt x="33" y="18"/>
                    <a:pt x="33" y="17"/>
                  </a:cubicBezTo>
                  <a:moveTo>
                    <a:pt x="29" y="15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moveTo>
                    <a:pt x="41" y="2"/>
                  </a:moveTo>
                  <a:cubicBezTo>
                    <a:pt x="40" y="4"/>
                    <a:pt x="39" y="7"/>
                    <a:pt x="37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7"/>
                    <a:pt x="40" y="5"/>
                    <a:pt x="41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2"/>
                    <a:pt x="41" y="2"/>
                    <a:pt x="41" y="2"/>
                  </a:cubicBezTo>
                  <a:moveTo>
                    <a:pt x="39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7" y="5"/>
                    <a:pt x="38" y="2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1" name="Freeform 10599"/>
            <p:cNvSpPr>
              <a:spLocks noEditPoints="1"/>
            </p:cNvSpPr>
            <p:nvPr/>
          </p:nvSpPr>
          <p:spPr bwMode="auto">
            <a:xfrm>
              <a:off x="-677863" y="4918075"/>
              <a:ext cx="60325" cy="34925"/>
            </a:xfrm>
            <a:custGeom>
              <a:avLst/>
              <a:gdLst>
                <a:gd name="T0" fmla="*/ 0 w 16"/>
                <a:gd name="T1" fmla="*/ 7 h 9"/>
                <a:gd name="T2" fmla="*/ 0 w 16"/>
                <a:gd name="T3" fmla="*/ 9 h 9"/>
                <a:gd name="T4" fmla="*/ 1 w 16"/>
                <a:gd name="T5" fmla="*/ 7 h 9"/>
                <a:gd name="T6" fmla="*/ 0 w 16"/>
                <a:gd name="T7" fmla="*/ 7 h 9"/>
                <a:gd name="T8" fmla="*/ 2 w 16"/>
                <a:gd name="T9" fmla="*/ 5 h 9"/>
                <a:gd name="T10" fmla="*/ 1 w 16"/>
                <a:gd name="T11" fmla="*/ 6 h 9"/>
                <a:gd name="T12" fmla="*/ 1 w 16"/>
                <a:gd name="T13" fmla="*/ 6 h 9"/>
                <a:gd name="T14" fmla="*/ 2 w 16"/>
                <a:gd name="T15" fmla="*/ 5 h 9"/>
                <a:gd name="T16" fmla="*/ 16 w 16"/>
                <a:gd name="T17" fmla="*/ 0 h 9"/>
                <a:gd name="T18" fmla="*/ 16 w 16"/>
                <a:gd name="T19" fmla="*/ 0 h 9"/>
                <a:gd name="T20" fmla="*/ 16 w 16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9">
                  <a:moveTo>
                    <a:pt x="0" y="7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2" y="5"/>
                  </a:move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2" y="5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2" name="Freeform 10600"/>
            <p:cNvSpPr>
              <a:spLocks/>
            </p:cNvSpPr>
            <p:nvPr/>
          </p:nvSpPr>
          <p:spPr bwMode="auto">
            <a:xfrm>
              <a:off x="-677863" y="494188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3" name="Freeform 10601"/>
            <p:cNvSpPr>
              <a:spLocks/>
            </p:cNvSpPr>
            <p:nvPr/>
          </p:nvSpPr>
          <p:spPr bwMode="auto">
            <a:xfrm>
              <a:off x="-1165225" y="51292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4" name="Freeform 10602"/>
            <p:cNvSpPr>
              <a:spLocks/>
            </p:cNvSpPr>
            <p:nvPr/>
          </p:nvSpPr>
          <p:spPr bwMode="auto">
            <a:xfrm>
              <a:off x="-1165225" y="5132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5" name="Freeform 10603"/>
            <p:cNvSpPr>
              <a:spLocks noEditPoints="1"/>
            </p:cNvSpPr>
            <p:nvPr/>
          </p:nvSpPr>
          <p:spPr bwMode="auto">
            <a:xfrm>
              <a:off x="-1203325" y="53086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6" name="Freeform 10604"/>
            <p:cNvSpPr>
              <a:spLocks noEditPoints="1"/>
            </p:cNvSpPr>
            <p:nvPr/>
          </p:nvSpPr>
          <p:spPr bwMode="auto">
            <a:xfrm>
              <a:off x="-1203325" y="5308600"/>
              <a:ext cx="15875" cy="7938"/>
            </a:xfrm>
            <a:custGeom>
              <a:avLst/>
              <a:gdLst>
                <a:gd name="T0" fmla="*/ 2 w 4"/>
                <a:gd name="T1" fmla="*/ 1 h 2"/>
                <a:gd name="T2" fmla="*/ 2 w 4"/>
                <a:gd name="T3" fmla="*/ 1 h 2"/>
                <a:gd name="T4" fmla="*/ 3 w 4"/>
                <a:gd name="T5" fmla="*/ 1 h 2"/>
                <a:gd name="T6" fmla="*/ 2 w 4"/>
                <a:gd name="T7" fmla="*/ 1 h 2"/>
                <a:gd name="T8" fmla="*/ 2 w 4"/>
                <a:gd name="T9" fmla="*/ 1 h 2"/>
                <a:gd name="T10" fmla="*/ 2 w 4"/>
                <a:gd name="T11" fmla="*/ 1 h 2"/>
                <a:gd name="T12" fmla="*/ 2 w 4"/>
                <a:gd name="T13" fmla="*/ 1 h 2"/>
                <a:gd name="T14" fmla="*/ 2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4 w 4"/>
                <a:gd name="T21" fmla="*/ 2 h 2"/>
                <a:gd name="T22" fmla="*/ 2 w 4"/>
                <a:gd name="T23" fmla="*/ 1 h 2"/>
                <a:gd name="T24" fmla="*/ 2 w 4"/>
                <a:gd name="T25" fmla="*/ 1 h 2"/>
                <a:gd name="T26" fmla="*/ 1 w 4"/>
                <a:gd name="T27" fmla="*/ 1 h 2"/>
                <a:gd name="T28" fmla="*/ 0 w 4"/>
                <a:gd name="T29" fmla="*/ 0 h 2"/>
                <a:gd name="T30" fmla="*/ 0 w 4"/>
                <a:gd name="T31" fmla="*/ 0 h 2"/>
                <a:gd name="T32" fmla="*/ 1 w 4"/>
                <a:gd name="T33" fmla="*/ 0 h 2"/>
                <a:gd name="T34" fmla="*/ 1 w 4"/>
                <a:gd name="T35" fmla="*/ 0 h 2"/>
                <a:gd name="T36" fmla="*/ 0 w 4"/>
                <a:gd name="T3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7" name="Freeform 10605"/>
            <p:cNvSpPr>
              <a:spLocks noEditPoints="1"/>
            </p:cNvSpPr>
            <p:nvPr/>
          </p:nvSpPr>
          <p:spPr bwMode="auto">
            <a:xfrm>
              <a:off x="-1176338" y="5322888"/>
              <a:ext cx="471488" cy="746125"/>
            </a:xfrm>
            <a:custGeom>
              <a:avLst/>
              <a:gdLst>
                <a:gd name="T0" fmla="*/ 1 w 126"/>
                <a:gd name="T1" fmla="*/ 196 h 199"/>
                <a:gd name="T2" fmla="*/ 0 w 126"/>
                <a:gd name="T3" fmla="*/ 199 h 199"/>
                <a:gd name="T4" fmla="*/ 3 w 126"/>
                <a:gd name="T5" fmla="*/ 195 h 199"/>
                <a:gd name="T6" fmla="*/ 7 w 126"/>
                <a:gd name="T7" fmla="*/ 188 h 199"/>
                <a:gd name="T8" fmla="*/ 8 w 126"/>
                <a:gd name="T9" fmla="*/ 187 h 199"/>
                <a:gd name="T10" fmla="*/ 10 w 126"/>
                <a:gd name="T11" fmla="*/ 183 h 199"/>
                <a:gd name="T12" fmla="*/ 16 w 126"/>
                <a:gd name="T13" fmla="*/ 175 h 199"/>
                <a:gd name="T14" fmla="*/ 16 w 126"/>
                <a:gd name="T15" fmla="*/ 175 h 199"/>
                <a:gd name="T16" fmla="*/ 18 w 126"/>
                <a:gd name="T17" fmla="*/ 171 h 199"/>
                <a:gd name="T18" fmla="*/ 18 w 126"/>
                <a:gd name="T19" fmla="*/ 171 h 199"/>
                <a:gd name="T20" fmla="*/ 20 w 126"/>
                <a:gd name="T21" fmla="*/ 167 h 199"/>
                <a:gd name="T22" fmla="*/ 21 w 126"/>
                <a:gd name="T23" fmla="*/ 166 h 199"/>
                <a:gd name="T24" fmla="*/ 21 w 126"/>
                <a:gd name="T25" fmla="*/ 166 h 199"/>
                <a:gd name="T26" fmla="*/ 24 w 126"/>
                <a:gd name="T27" fmla="*/ 161 h 199"/>
                <a:gd name="T28" fmla="*/ 25 w 126"/>
                <a:gd name="T29" fmla="*/ 161 h 199"/>
                <a:gd name="T30" fmla="*/ 30 w 126"/>
                <a:gd name="T31" fmla="*/ 152 h 199"/>
                <a:gd name="T32" fmla="*/ 42 w 126"/>
                <a:gd name="T33" fmla="*/ 133 h 199"/>
                <a:gd name="T34" fmla="*/ 42 w 126"/>
                <a:gd name="T35" fmla="*/ 133 h 199"/>
                <a:gd name="T36" fmla="*/ 49 w 126"/>
                <a:gd name="T37" fmla="*/ 123 h 199"/>
                <a:gd name="T38" fmla="*/ 50 w 126"/>
                <a:gd name="T39" fmla="*/ 120 h 199"/>
                <a:gd name="T40" fmla="*/ 51 w 126"/>
                <a:gd name="T41" fmla="*/ 119 h 199"/>
                <a:gd name="T42" fmla="*/ 52 w 126"/>
                <a:gd name="T43" fmla="*/ 117 h 199"/>
                <a:gd name="T44" fmla="*/ 52 w 126"/>
                <a:gd name="T45" fmla="*/ 117 h 199"/>
                <a:gd name="T46" fmla="*/ 54 w 126"/>
                <a:gd name="T47" fmla="*/ 114 h 199"/>
                <a:gd name="T48" fmla="*/ 54 w 126"/>
                <a:gd name="T49" fmla="*/ 114 h 199"/>
                <a:gd name="T50" fmla="*/ 54 w 126"/>
                <a:gd name="T51" fmla="*/ 113 h 199"/>
                <a:gd name="T52" fmla="*/ 56 w 126"/>
                <a:gd name="T53" fmla="*/ 110 h 199"/>
                <a:gd name="T54" fmla="*/ 56 w 126"/>
                <a:gd name="T55" fmla="*/ 110 h 199"/>
                <a:gd name="T56" fmla="*/ 57 w 126"/>
                <a:gd name="T57" fmla="*/ 109 h 199"/>
                <a:gd name="T58" fmla="*/ 58 w 126"/>
                <a:gd name="T59" fmla="*/ 108 h 199"/>
                <a:gd name="T60" fmla="*/ 59 w 126"/>
                <a:gd name="T61" fmla="*/ 106 h 199"/>
                <a:gd name="T62" fmla="*/ 62 w 126"/>
                <a:gd name="T63" fmla="*/ 101 h 199"/>
                <a:gd name="T64" fmla="*/ 62 w 126"/>
                <a:gd name="T65" fmla="*/ 101 h 199"/>
                <a:gd name="T66" fmla="*/ 66 w 126"/>
                <a:gd name="T67" fmla="*/ 95 h 199"/>
                <a:gd name="T68" fmla="*/ 66 w 126"/>
                <a:gd name="T69" fmla="*/ 95 h 199"/>
                <a:gd name="T70" fmla="*/ 69 w 126"/>
                <a:gd name="T71" fmla="*/ 89 h 199"/>
                <a:gd name="T72" fmla="*/ 74 w 126"/>
                <a:gd name="T73" fmla="*/ 82 h 199"/>
                <a:gd name="T74" fmla="*/ 74 w 126"/>
                <a:gd name="T75" fmla="*/ 82 h 199"/>
                <a:gd name="T76" fmla="*/ 76 w 126"/>
                <a:gd name="T77" fmla="*/ 80 h 199"/>
                <a:gd name="T78" fmla="*/ 82 w 126"/>
                <a:gd name="T79" fmla="*/ 71 h 199"/>
                <a:gd name="T80" fmla="*/ 90 w 126"/>
                <a:gd name="T81" fmla="*/ 57 h 199"/>
                <a:gd name="T82" fmla="*/ 99 w 126"/>
                <a:gd name="T83" fmla="*/ 42 h 199"/>
                <a:gd name="T84" fmla="*/ 99 w 126"/>
                <a:gd name="T85" fmla="*/ 42 h 199"/>
                <a:gd name="T86" fmla="*/ 102 w 126"/>
                <a:gd name="T87" fmla="*/ 39 h 199"/>
                <a:gd name="T88" fmla="*/ 104 w 126"/>
                <a:gd name="T89" fmla="*/ 36 h 199"/>
                <a:gd name="T90" fmla="*/ 105 w 126"/>
                <a:gd name="T91" fmla="*/ 33 h 199"/>
                <a:gd name="T92" fmla="*/ 109 w 126"/>
                <a:gd name="T93" fmla="*/ 26 h 199"/>
                <a:gd name="T94" fmla="*/ 109 w 126"/>
                <a:gd name="T95" fmla="*/ 26 h 199"/>
                <a:gd name="T96" fmla="*/ 112 w 126"/>
                <a:gd name="T97" fmla="*/ 22 h 199"/>
                <a:gd name="T98" fmla="*/ 113 w 126"/>
                <a:gd name="T99" fmla="*/ 21 h 199"/>
                <a:gd name="T100" fmla="*/ 117 w 126"/>
                <a:gd name="T101" fmla="*/ 14 h 199"/>
                <a:gd name="T102" fmla="*/ 121 w 126"/>
                <a:gd name="T103" fmla="*/ 8 h 199"/>
                <a:gd name="T104" fmla="*/ 121 w 126"/>
                <a:gd name="T105" fmla="*/ 8 h 199"/>
                <a:gd name="T106" fmla="*/ 121 w 126"/>
                <a:gd name="T107" fmla="*/ 7 h 199"/>
                <a:gd name="T108" fmla="*/ 122 w 126"/>
                <a:gd name="T109" fmla="*/ 7 h 199"/>
                <a:gd name="T110" fmla="*/ 122 w 126"/>
                <a:gd name="T111" fmla="*/ 6 h 199"/>
                <a:gd name="T112" fmla="*/ 124 w 126"/>
                <a:gd name="T113" fmla="*/ 3 h 199"/>
                <a:gd name="T114" fmla="*/ 124 w 126"/>
                <a:gd name="T115" fmla="*/ 3 h 199"/>
                <a:gd name="T116" fmla="*/ 126 w 126"/>
                <a:gd name="T11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6" h="199">
                  <a:moveTo>
                    <a:pt x="3" y="195"/>
                  </a:moveTo>
                  <a:cubicBezTo>
                    <a:pt x="2" y="195"/>
                    <a:pt x="2" y="196"/>
                    <a:pt x="1" y="196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2" y="196"/>
                    <a:pt x="1" y="196"/>
                    <a:pt x="1" y="196"/>
                  </a:cubicBezTo>
                  <a:cubicBezTo>
                    <a:pt x="1" y="197"/>
                    <a:pt x="1" y="197"/>
                    <a:pt x="1" y="197"/>
                  </a:cubicBezTo>
                  <a:cubicBezTo>
                    <a:pt x="0" y="198"/>
                    <a:pt x="0" y="198"/>
                    <a:pt x="0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1" y="199"/>
                    <a:pt x="1" y="198"/>
                    <a:pt x="1" y="198"/>
                  </a:cubicBezTo>
                  <a:cubicBezTo>
                    <a:pt x="1" y="197"/>
                    <a:pt x="2" y="197"/>
                    <a:pt x="2" y="196"/>
                  </a:cubicBezTo>
                  <a:cubicBezTo>
                    <a:pt x="2" y="196"/>
                    <a:pt x="2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moveTo>
                    <a:pt x="7" y="188"/>
                  </a:moveTo>
                  <a:cubicBezTo>
                    <a:pt x="6" y="190"/>
                    <a:pt x="4" y="192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4" y="192"/>
                    <a:pt x="6" y="190"/>
                    <a:pt x="7" y="188"/>
                  </a:cubicBezTo>
                  <a:cubicBezTo>
                    <a:pt x="7" y="188"/>
                    <a:pt x="7" y="188"/>
                    <a:pt x="7" y="188"/>
                  </a:cubicBezTo>
                  <a:moveTo>
                    <a:pt x="9" y="185"/>
                  </a:moveTo>
                  <a:cubicBezTo>
                    <a:pt x="9" y="186"/>
                    <a:pt x="8" y="186"/>
                    <a:pt x="8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186"/>
                    <a:pt x="9" y="186"/>
                    <a:pt x="9" y="185"/>
                  </a:cubicBezTo>
                  <a:cubicBezTo>
                    <a:pt x="9" y="185"/>
                    <a:pt x="9" y="185"/>
                    <a:pt x="9" y="185"/>
                  </a:cubicBezTo>
                  <a:moveTo>
                    <a:pt x="14" y="178"/>
                  </a:moveTo>
                  <a:cubicBezTo>
                    <a:pt x="12" y="180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2"/>
                    <a:pt x="12" y="180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6" y="175"/>
                  </a:moveTo>
                  <a:cubicBezTo>
                    <a:pt x="15" y="175"/>
                    <a:pt x="15" y="176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5" y="176"/>
                    <a:pt x="15" y="175"/>
                    <a:pt x="16" y="175"/>
                  </a:cubicBezTo>
                  <a:cubicBezTo>
                    <a:pt x="16" y="175"/>
                    <a:pt x="16" y="175"/>
                    <a:pt x="16" y="175"/>
                  </a:cubicBezTo>
                  <a:moveTo>
                    <a:pt x="18" y="171"/>
                  </a:moveTo>
                  <a:cubicBezTo>
                    <a:pt x="18" y="171"/>
                    <a:pt x="18" y="172"/>
                    <a:pt x="18" y="172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8" y="172"/>
                    <a:pt x="18" y="171"/>
                    <a:pt x="18" y="171"/>
                  </a:cubicBezTo>
                  <a:cubicBezTo>
                    <a:pt x="18" y="171"/>
                    <a:pt x="18" y="171"/>
                    <a:pt x="18" y="171"/>
                  </a:cubicBezTo>
                  <a:moveTo>
                    <a:pt x="19" y="170"/>
                  </a:moveTo>
                  <a:cubicBezTo>
                    <a:pt x="18" y="170"/>
                    <a:pt x="18" y="171"/>
                    <a:pt x="18" y="171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18" y="171"/>
                    <a:pt x="19" y="170"/>
                    <a:pt x="19" y="170"/>
                  </a:cubicBezTo>
                  <a:cubicBezTo>
                    <a:pt x="19" y="170"/>
                    <a:pt x="19" y="170"/>
                    <a:pt x="19" y="170"/>
                  </a:cubicBezTo>
                  <a:moveTo>
                    <a:pt x="21" y="167"/>
                  </a:moveTo>
                  <a:cubicBezTo>
                    <a:pt x="21" y="167"/>
                    <a:pt x="20" y="167"/>
                    <a:pt x="20" y="167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21" y="167"/>
                    <a:pt x="21" y="167"/>
                    <a:pt x="21" y="167"/>
                  </a:cubicBezTo>
                  <a:moveTo>
                    <a:pt x="21" y="166"/>
                  </a:move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1" y="167"/>
                    <a:pt x="21" y="167"/>
                  </a:cubicBezTo>
                  <a:cubicBezTo>
                    <a:pt x="21" y="166"/>
                    <a:pt x="21" y="166"/>
                    <a:pt x="22" y="166"/>
                  </a:cubicBezTo>
                  <a:cubicBezTo>
                    <a:pt x="22" y="166"/>
                    <a:pt x="21" y="166"/>
                    <a:pt x="21" y="166"/>
                  </a:cubicBezTo>
                  <a:moveTo>
                    <a:pt x="24" y="161"/>
                  </a:moveTo>
                  <a:cubicBezTo>
                    <a:pt x="24" y="161"/>
                    <a:pt x="24" y="161"/>
                    <a:pt x="24" y="161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4" y="161"/>
                    <a:pt x="24" y="161"/>
                    <a:pt x="24" y="161"/>
                  </a:cubicBezTo>
                  <a:moveTo>
                    <a:pt x="29" y="154"/>
                  </a:moveTo>
                  <a:cubicBezTo>
                    <a:pt x="27" y="156"/>
                    <a:pt x="26" y="158"/>
                    <a:pt x="25" y="160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58"/>
                    <a:pt x="28" y="156"/>
                    <a:pt x="29" y="154"/>
                  </a:cubicBezTo>
                  <a:cubicBezTo>
                    <a:pt x="29" y="154"/>
                    <a:pt x="29" y="154"/>
                    <a:pt x="29" y="154"/>
                  </a:cubicBezTo>
                  <a:moveTo>
                    <a:pt x="34" y="146"/>
                  </a:moveTo>
                  <a:cubicBezTo>
                    <a:pt x="33" y="148"/>
                    <a:pt x="32" y="150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0"/>
                    <a:pt x="33" y="148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moveTo>
                    <a:pt x="42" y="133"/>
                  </a:moveTo>
                  <a:cubicBezTo>
                    <a:pt x="40" y="136"/>
                    <a:pt x="38" y="139"/>
                    <a:pt x="36" y="142"/>
                  </a:cubicBezTo>
                  <a:cubicBezTo>
                    <a:pt x="36" y="142"/>
                    <a:pt x="36" y="142"/>
                    <a:pt x="36" y="142"/>
                  </a:cubicBezTo>
                  <a:cubicBezTo>
                    <a:pt x="38" y="139"/>
                    <a:pt x="40" y="136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moveTo>
                    <a:pt x="49" y="123"/>
                  </a:moveTo>
                  <a:cubicBezTo>
                    <a:pt x="47" y="125"/>
                    <a:pt x="45" y="128"/>
                    <a:pt x="43" y="131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5" y="128"/>
                    <a:pt x="47" y="125"/>
                    <a:pt x="49" y="123"/>
                  </a:cubicBezTo>
                  <a:cubicBezTo>
                    <a:pt x="49" y="123"/>
                    <a:pt x="49" y="123"/>
                    <a:pt x="49" y="123"/>
                  </a:cubicBezTo>
                  <a:moveTo>
                    <a:pt x="51" y="119"/>
                  </a:moveTo>
                  <a:cubicBezTo>
                    <a:pt x="50" y="120"/>
                    <a:pt x="50" y="120"/>
                    <a:pt x="50" y="120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0"/>
                    <a:pt x="51" y="120"/>
                    <a:pt x="51" y="120"/>
                  </a:cubicBezTo>
                  <a:cubicBezTo>
                    <a:pt x="51" y="119"/>
                    <a:pt x="51" y="119"/>
                    <a:pt x="51" y="119"/>
                  </a:cubicBezTo>
                  <a:moveTo>
                    <a:pt x="51" y="118"/>
                  </a:moveTo>
                  <a:cubicBezTo>
                    <a:pt x="51" y="118"/>
                    <a:pt x="51" y="11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1" y="119"/>
                    <a:pt x="51" y="119"/>
                    <a:pt x="52" y="118"/>
                  </a:cubicBezTo>
                  <a:cubicBezTo>
                    <a:pt x="52" y="118"/>
                    <a:pt x="52" y="118"/>
                    <a:pt x="51" y="118"/>
                  </a:cubicBezTo>
                  <a:moveTo>
                    <a:pt x="52" y="117"/>
                  </a:moveTo>
                  <a:cubicBezTo>
                    <a:pt x="52" y="118"/>
                    <a:pt x="52" y="118"/>
                    <a:pt x="51" y="118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52" y="118"/>
                    <a:pt x="52" y="118"/>
                    <a:pt x="52" y="117"/>
                  </a:cubicBezTo>
                  <a:cubicBezTo>
                    <a:pt x="52" y="117"/>
                    <a:pt x="52" y="117"/>
                    <a:pt x="52" y="117"/>
                  </a:cubicBezTo>
                  <a:moveTo>
                    <a:pt x="54" y="114"/>
                  </a:moveTo>
                  <a:cubicBezTo>
                    <a:pt x="53" y="115"/>
                    <a:pt x="53" y="116"/>
                    <a:pt x="52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3" y="116"/>
                    <a:pt x="54" y="115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54" y="114"/>
                  </a:move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54" y="113"/>
                  </a:moveTo>
                  <a:cubicBezTo>
                    <a:pt x="54" y="113"/>
                    <a:pt x="54" y="113"/>
                    <a:pt x="54" y="113"/>
                  </a:cubicBezTo>
                  <a:cubicBezTo>
                    <a:pt x="54" y="113"/>
                    <a:pt x="54" y="114"/>
                    <a:pt x="55" y="114"/>
                  </a:cubicBezTo>
                  <a:cubicBezTo>
                    <a:pt x="55" y="114"/>
                    <a:pt x="55" y="113"/>
                    <a:pt x="55" y="113"/>
                  </a:cubicBezTo>
                  <a:cubicBezTo>
                    <a:pt x="54" y="113"/>
                    <a:pt x="54" y="113"/>
                    <a:pt x="54" y="113"/>
                  </a:cubicBezTo>
                  <a:moveTo>
                    <a:pt x="56" y="110"/>
                  </a:moveTo>
                  <a:cubicBezTo>
                    <a:pt x="56" y="110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7" y="110"/>
                  </a:cubicBezTo>
                  <a:cubicBezTo>
                    <a:pt x="56" y="110"/>
                    <a:pt x="56" y="110"/>
                    <a:pt x="56" y="110"/>
                  </a:cubicBezTo>
                  <a:moveTo>
                    <a:pt x="57" y="109"/>
                  </a:moveTo>
                  <a:cubicBezTo>
                    <a:pt x="57" y="109"/>
                    <a:pt x="57" y="110"/>
                    <a:pt x="57" y="110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09"/>
                    <a:pt x="57" y="109"/>
                  </a:cubicBezTo>
                  <a:cubicBezTo>
                    <a:pt x="57" y="109"/>
                    <a:pt x="57" y="109"/>
                    <a:pt x="57" y="109"/>
                  </a:cubicBezTo>
                  <a:moveTo>
                    <a:pt x="58" y="107"/>
                  </a:moveTo>
                  <a:cubicBezTo>
                    <a:pt x="58" y="108"/>
                    <a:pt x="58" y="108"/>
                    <a:pt x="58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8"/>
                    <a:pt x="58" y="108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moveTo>
                    <a:pt x="59" y="106"/>
                  </a:move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moveTo>
                    <a:pt x="62" y="101"/>
                  </a:moveTo>
                  <a:cubicBezTo>
                    <a:pt x="62" y="102"/>
                    <a:pt x="61" y="103"/>
                    <a:pt x="60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1" y="103"/>
                    <a:pt x="62" y="102"/>
                    <a:pt x="63" y="101"/>
                  </a:cubicBezTo>
                  <a:cubicBezTo>
                    <a:pt x="62" y="101"/>
                    <a:pt x="62" y="101"/>
                    <a:pt x="62" y="101"/>
                  </a:cubicBezTo>
                  <a:moveTo>
                    <a:pt x="66" y="95"/>
                  </a:moveTo>
                  <a:cubicBezTo>
                    <a:pt x="66" y="95"/>
                    <a:pt x="65" y="96"/>
                    <a:pt x="65" y="96"/>
                  </a:cubicBezTo>
                  <a:cubicBezTo>
                    <a:pt x="65" y="96"/>
                    <a:pt x="65" y="96"/>
                    <a:pt x="66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moveTo>
                    <a:pt x="66" y="94"/>
                  </a:moveTo>
                  <a:cubicBezTo>
                    <a:pt x="66" y="95"/>
                    <a:pt x="66" y="95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6" y="95"/>
                    <a:pt x="66" y="95"/>
                    <a:pt x="67" y="95"/>
                  </a:cubicBezTo>
                  <a:cubicBezTo>
                    <a:pt x="66" y="95"/>
                    <a:pt x="66" y="94"/>
                    <a:pt x="66" y="94"/>
                  </a:cubicBezTo>
                  <a:moveTo>
                    <a:pt x="70" y="89"/>
                  </a:moveTo>
                  <a:cubicBezTo>
                    <a:pt x="70" y="89"/>
                    <a:pt x="70" y="89"/>
                    <a:pt x="69" y="89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0" y="89"/>
                    <a:pt x="70" y="89"/>
                  </a:cubicBezTo>
                  <a:moveTo>
                    <a:pt x="74" y="82"/>
                  </a:moveTo>
                  <a:cubicBezTo>
                    <a:pt x="74" y="83"/>
                    <a:pt x="73" y="83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4" y="83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moveTo>
                    <a:pt x="76" y="80"/>
                  </a:moveTo>
                  <a:cubicBezTo>
                    <a:pt x="75" y="80"/>
                    <a:pt x="74" y="81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5" y="81"/>
                    <a:pt x="75" y="81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moveTo>
                    <a:pt x="83" y="69"/>
                  </a:moveTo>
                  <a:cubicBezTo>
                    <a:pt x="82" y="69"/>
                    <a:pt x="82" y="70"/>
                    <a:pt x="81" y="70"/>
                  </a:cubicBezTo>
                  <a:cubicBezTo>
                    <a:pt x="81" y="70"/>
                    <a:pt x="82" y="70"/>
                    <a:pt x="82" y="71"/>
                  </a:cubicBezTo>
                  <a:cubicBezTo>
                    <a:pt x="82" y="70"/>
                    <a:pt x="82" y="69"/>
                    <a:pt x="83" y="69"/>
                  </a:cubicBezTo>
                  <a:cubicBezTo>
                    <a:pt x="83" y="69"/>
                    <a:pt x="83" y="69"/>
                    <a:pt x="83" y="69"/>
                  </a:cubicBezTo>
                  <a:moveTo>
                    <a:pt x="94" y="50"/>
                  </a:moveTo>
                  <a:cubicBezTo>
                    <a:pt x="93" y="52"/>
                    <a:pt x="91" y="55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2" y="55"/>
                    <a:pt x="93" y="53"/>
                    <a:pt x="94" y="51"/>
                  </a:cubicBezTo>
                  <a:cubicBezTo>
                    <a:pt x="94" y="50"/>
                    <a:pt x="94" y="50"/>
                    <a:pt x="94" y="50"/>
                  </a:cubicBezTo>
                  <a:moveTo>
                    <a:pt x="99" y="42"/>
                  </a:moveTo>
                  <a:cubicBezTo>
                    <a:pt x="99" y="42"/>
                    <a:pt x="99" y="43"/>
                    <a:pt x="98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3"/>
                    <a:pt x="99" y="43"/>
                    <a:pt x="100" y="42"/>
                  </a:cubicBezTo>
                  <a:cubicBezTo>
                    <a:pt x="99" y="42"/>
                    <a:pt x="99" y="42"/>
                    <a:pt x="99" y="42"/>
                  </a:cubicBezTo>
                  <a:moveTo>
                    <a:pt x="101" y="38"/>
                  </a:moveTo>
                  <a:cubicBezTo>
                    <a:pt x="101" y="39"/>
                    <a:pt x="101" y="40"/>
                    <a:pt x="100" y="40"/>
                  </a:cubicBezTo>
                  <a:cubicBezTo>
                    <a:pt x="100" y="40"/>
                    <a:pt x="100" y="41"/>
                    <a:pt x="100" y="41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2" y="38"/>
                    <a:pt x="102" y="38"/>
                    <a:pt x="101" y="38"/>
                  </a:cubicBezTo>
                  <a:moveTo>
                    <a:pt x="104" y="34"/>
                  </a:moveTo>
                  <a:cubicBezTo>
                    <a:pt x="104" y="34"/>
                    <a:pt x="104" y="35"/>
                    <a:pt x="103" y="36"/>
                  </a:cubicBezTo>
                  <a:cubicBezTo>
                    <a:pt x="103" y="36"/>
                    <a:pt x="103" y="36"/>
                    <a:pt x="104" y="36"/>
                  </a:cubicBezTo>
                  <a:cubicBezTo>
                    <a:pt x="104" y="35"/>
                    <a:pt x="104" y="34"/>
                    <a:pt x="105" y="34"/>
                  </a:cubicBezTo>
                  <a:cubicBezTo>
                    <a:pt x="105" y="34"/>
                    <a:pt x="104" y="34"/>
                    <a:pt x="104" y="34"/>
                  </a:cubicBezTo>
                  <a:moveTo>
                    <a:pt x="107" y="29"/>
                  </a:moveTo>
                  <a:cubicBezTo>
                    <a:pt x="106" y="30"/>
                    <a:pt x="106" y="32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6" y="32"/>
                    <a:pt x="107" y="31"/>
                    <a:pt x="108" y="29"/>
                  </a:cubicBezTo>
                  <a:cubicBezTo>
                    <a:pt x="107" y="29"/>
                    <a:pt x="107" y="29"/>
                    <a:pt x="107" y="29"/>
                  </a:cubicBezTo>
                  <a:moveTo>
                    <a:pt x="109" y="26"/>
                  </a:moveTo>
                  <a:cubicBezTo>
                    <a:pt x="109" y="27"/>
                    <a:pt x="108" y="28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8"/>
                    <a:pt x="109" y="27"/>
                    <a:pt x="109" y="26"/>
                  </a:cubicBezTo>
                  <a:cubicBezTo>
                    <a:pt x="109" y="26"/>
                    <a:pt x="109" y="26"/>
                    <a:pt x="109" y="26"/>
                  </a:cubicBezTo>
                  <a:moveTo>
                    <a:pt x="112" y="21"/>
                  </a:moveTo>
                  <a:cubicBezTo>
                    <a:pt x="112" y="22"/>
                    <a:pt x="111" y="22"/>
                    <a:pt x="111" y="23"/>
                  </a:cubicBezTo>
                  <a:cubicBezTo>
                    <a:pt x="111" y="23"/>
                    <a:pt x="111" y="23"/>
                    <a:pt x="112" y="23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2"/>
                    <a:pt x="112" y="21"/>
                    <a:pt x="112" y="21"/>
                  </a:cubicBezTo>
                  <a:moveTo>
                    <a:pt x="116" y="15"/>
                  </a:moveTo>
                  <a:cubicBezTo>
                    <a:pt x="115" y="17"/>
                    <a:pt x="114" y="18"/>
                    <a:pt x="113" y="20"/>
                  </a:cubicBezTo>
                  <a:cubicBezTo>
                    <a:pt x="113" y="20"/>
                    <a:pt x="113" y="21"/>
                    <a:pt x="113" y="21"/>
                  </a:cubicBezTo>
                  <a:cubicBezTo>
                    <a:pt x="114" y="19"/>
                    <a:pt x="115" y="17"/>
                    <a:pt x="117" y="15"/>
                  </a:cubicBezTo>
                  <a:cubicBezTo>
                    <a:pt x="116" y="15"/>
                    <a:pt x="116" y="15"/>
                    <a:pt x="116" y="15"/>
                  </a:cubicBezTo>
                  <a:moveTo>
                    <a:pt x="118" y="12"/>
                  </a:moveTo>
                  <a:cubicBezTo>
                    <a:pt x="118" y="12"/>
                    <a:pt x="117" y="13"/>
                    <a:pt x="117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8" y="13"/>
                    <a:pt x="118" y="12"/>
                    <a:pt x="119" y="12"/>
                  </a:cubicBezTo>
                  <a:cubicBezTo>
                    <a:pt x="118" y="12"/>
                    <a:pt x="118" y="12"/>
                    <a:pt x="118" y="12"/>
                  </a:cubicBezTo>
                  <a:moveTo>
                    <a:pt x="121" y="8"/>
                  </a:move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0" y="9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moveTo>
                    <a:pt x="121" y="7"/>
                  </a:moveTo>
                  <a:cubicBezTo>
                    <a:pt x="121" y="7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7"/>
                  </a:cubicBezTo>
                  <a:cubicBezTo>
                    <a:pt x="121" y="7"/>
                    <a:pt x="121" y="7"/>
                    <a:pt x="121" y="7"/>
                  </a:cubicBezTo>
                  <a:moveTo>
                    <a:pt x="121" y="6"/>
                  </a:moveTo>
                  <a:cubicBezTo>
                    <a:pt x="121" y="6"/>
                    <a:pt x="121" y="7"/>
                    <a:pt x="121" y="7"/>
                  </a:cubicBezTo>
                  <a:cubicBezTo>
                    <a:pt x="121" y="7"/>
                    <a:pt x="121" y="7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6"/>
                    <a:pt x="122" y="6"/>
                    <a:pt x="121" y="6"/>
                  </a:cubicBezTo>
                  <a:moveTo>
                    <a:pt x="124" y="3"/>
                  </a:moveTo>
                  <a:cubicBezTo>
                    <a:pt x="123" y="4"/>
                    <a:pt x="122" y="5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23" y="5"/>
                    <a:pt x="123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moveTo>
                    <a:pt x="124" y="3"/>
                  </a:moveTo>
                  <a:cubicBezTo>
                    <a:pt x="124" y="3"/>
                    <a:pt x="124" y="3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moveTo>
                    <a:pt x="126" y="0"/>
                  </a:moveTo>
                  <a:cubicBezTo>
                    <a:pt x="125" y="0"/>
                    <a:pt x="125" y="1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5" y="1"/>
                    <a:pt x="126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8" name="Freeform 10606"/>
            <p:cNvSpPr>
              <a:spLocks noEditPoints="1"/>
            </p:cNvSpPr>
            <p:nvPr/>
          </p:nvSpPr>
          <p:spPr bwMode="auto">
            <a:xfrm>
              <a:off x="-757238" y="5376863"/>
              <a:ext cx="19050" cy="28575"/>
            </a:xfrm>
            <a:custGeom>
              <a:avLst/>
              <a:gdLst>
                <a:gd name="T0" fmla="*/ 1 w 5"/>
                <a:gd name="T1" fmla="*/ 6 h 8"/>
                <a:gd name="T2" fmla="*/ 0 w 5"/>
                <a:gd name="T3" fmla="*/ 7 h 8"/>
                <a:gd name="T4" fmla="*/ 0 w 5"/>
                <a:gd name="T5" fmla="*/ 8 h 8"/>
                <a:gd name="T6" fmla="*/ 1 w 5"/>
                <a:gd name="T7" fmla="*/ 7 h 8"/>
                <a:gd name="T8" fmla="*/ 1 w 5"/>
                <a:gd name="T9" fmla="*/ 6 h 8"/>
                <a:gd name="T10" fmla="*/ 5 w 5"/>
                <a:gd name="T11" fmla="*/ 0 h 8"/>
                <a:gd name="T12" fmla="*/ 4 w 5"/>
                <a:gd name="T13" fmla="*/ 1 h 8"/>
                <a:gd name="T14" fmla="*/ 5 w 5"/>
                <a:gd name="T15" fmla="*/ 1 h 8"/>
                <a:gd name="T16" fmla="*/ 5 w 5"/>
                <a:gd name="T17" fmla="*/ 0 h 8"/>
                <a:gd name="T18" fmla="*/ 5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1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moveTo>
                    <a:pt x="5" y="0"/>
                  </a:moveTo>
                  <a:cubicBezTo>
                    <a:pt x="5" y="0"/>
                    <a:pt x="4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9" name="Freeform 10607"/>
            <p:cNvSpPr>
              <a:spLocks noEditPoints="1"/>
            </p:cNvSpPr>
            <p:nvPr/>
          </p:nvSpPr>
          <p:spPr bwMode="auto">
            <a:xfrm>
              <a:off x="-723900" y="5330825"/>
              <a:ext cx="12700" cy="22225"/>
            </a:xfrm>
            <a:custGeom>
              <a:avLst/>
              <a:gdLst>
                <a:gd name="T0" fmla="*/ 0 w 3"/>
                <a:gd name="T1" fmla="*/ 6 h 6"/>
                <a:gd name="T2" fmla="*/ 0 w 3"/>
                <a:gd name="T3" fmla="*/ 6 h 6"/>
                <a:gd name="T4" fmla="*/ 0 w 3"/>
                <a:gd name="T5" fmla="*/ 6 h 6"/>
                <a:gd name="T6" fmla="*/ 0 w 3"/>
                <a:gd name="T7" fmla="*/ 6 h 6"/>
                <a:gd name="T8" fmla="*/ 0 w 3"/>
                <a:gd name="T9" fmla="*/ 6 h 6"/>
                <a:gd name="T10" fmla="*/ 0 w 3"/>
                <a:gd name="T11" fmla="*/ 5 h 6"/>
                <a:gd name="T12" fmla="*/ 0 w 3"/>
                <a:gd name="T13" fmla="*/ 5 h 6"/>
                <a:gd name="T14" fmla="*/ 0 w 3"/>
                <a:gd name="T15" fmla="*/ 5 h 6"/>
                <a:gd name="T16" fmla="*/ 1 w 3"/>
                <a:gd name="T17" fmla="*/ 5 h 6"/>
                <a:gd name="T18" fmla="*/ 0 w 3"/>
                <a:gd name="T19" fmla="*/ 5 h 6"/>
                <a:gd name="T20" fmla="*/ 1 w 3"/>
                <a:gd name="T21" fmla="*/ 4 h 6"/>
                <a:gd name="T22" fmla="*/ 0 w 3"/>
                <a:gd name="T23" fmla="*/ 4 h 6"/>
                <a:gd name="T24" fmla="*/ 1 w 3"/>
                <a:gd name="T25" fmla="*/ 5 h 6"/>
                <a:gd name="T26" fmla="*/ 1 w 3"/>
                <a:gd name="T27" fmla="*/ 4 h 6"/>
                <a:gd name="T28" fmla="*/ 1 w 3"/>
                <a:gd name="T29" fmla="*/ 4 h 6"/>
                <a:gd name="T30" fmla="*/ 3 w 3"/>
                <a:gd name="T31" fmla="*/ 1 h 6"/>
                <a:gd name="T32" fmla="*/ 3 w 3"/>
                <a:gd name="T33" fmla="*/ 1 h 6"/>
                <a:gd name="T34" fmla="*/ 3 w 3"/>
                <a:gd name="T35" fmla="*/ 1 h 6"/>
                <a:gd name="T36" fmla="*/ 3 w 3"/>
                <a:gd name="T37" fmla="*/ 1 h 6"/>
                <a:gd name="T38" fmla="*/ 3 w 3"/>
                <a:gd name="T39" fmla="*/ 1 h 6"/>
                <a:gd name="T40" fmla="*/ 3 w 3"/>
                <a:gd name="T41" fmla="*/ 0 h 6"/>
                <a:gd name="T42" fmla="*/ 3 w 3"/>
                <a:gd name="T43" fmla="*/ 1 h 6"/>
                <a:gd name="T44" fmla="*/ 3 w 3"/>
                <a:gd name="T45" fmla="*/ 1 h 6"/>
                <a:gd name="T46" fmla="*/ 3 w 3"/>
                <a:gd name="T47" fmla="*/ 0 h 6"/>
                <a:gd name="T48" fmla="*/ 3 w 3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0" name="Freeform 10608"/>
            <p:cNvSpPr>
              <a:spLocks noEditPoints="1"/>
            </p:cNvSpPr>
            <p:nvPr/>
          </p:nvSpPr>
          <p:spPr bwMode="auto">
            <a:xfrm>
              <a:off x="-985838" y="57626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1" name="Freeform 10609"/>
            <p:cNvSpPr>
              <a:spLocks noEditPoints="1"/>
            </p:cNvSpPr>
            <p:nvPr/>
          </p:nvSpPr>
          <p:spPr bwMode="auto">
            <a:xfrm>
              <a:off x="-1165225" y="5319713"/>
              <a:ext cx="460375" cy="735013"/>
            </a:xfrm>
            <a:custGeom>
              <a:avLst/>
              <a:gdLst>
                <a:gd name="T0" fmla="*/ 0 w 123"/>
                <a:gd name="T1" fmla="*/ 196 h 196"/>
                <a:gd name="T2" fmla="*/ 0 w 123"/>
                <a:gd name="T3" fmla="*/ 195 h 196"/>
                <a:gd name="T4" fmla="*/ 4 w 123"/>
                <a:gd name="T5" fmla="*/ 189 h 196"/>
                <a:gd name="T6" fmla="*/ 7 w 123"/>
                <a:gd name="T7" fmla="*/ 184 h 196"/>
                <a:gd name="T8" fmla="*/ 7 w 123"/>
                <a:gd name="T9" fmla="*/ 184 h 196"/>
                <a:gd name="T10" fmla="*/ 11 w 123"/>
                <a:gd name="T11" fmla="*/ 179 h 196"/>
                <a:gd name="T12" fmla="*/ 11 w 123"/>
                <a:gd name="T13" fmla="*/ 178 h 196"/>
                <a:gd name="T14" fmla="*/ 13 w 123"/>
                <a:gd name="T15" fmla="*/ 176 h 196"/>
                <a:gd name="T16" fmla="*/ 15 w 123"/>
                <a:gd name="T17" fmla="*/ 173 h 196"/>
                <a:gd name="T18" fmla="*/ 15 w 123"/>
                <a:gd name="T19" fmla="*/ 172 h 196"/>
                <a:gd name="T20" fmla="*/ 17 w 123"/>
                <a:gd name="T21" fmla="*/ 168 h 196"/>
                <a:gd name="T22" fmla="*/ 18 w 123"/>
                <a:gd name="T23" fmla="*/ 168 h 196"/>
                <a:gd name="T24" fmla="*/ 18 w 123"/>
                <a:gd name="T25" fmla="*/ 168 h 196"/>
                <a:gd name="T26" fmla="*/ 18 w 123"/>
                <a:gd name="T27" fmla="*/ 167 h 196"/>
                <a:gd name="T28" fmla="*/ 19 w 123"/>
                <a:gd name="T29" fmla="*/ 167 h 196"/>
                <a:gd name="T30" fmla="*/ 21 w 123"/>
                <a:gd name="T31" fmla="*/ 162 h 196"/>
                <a:gd name="T32" fmla="*/ 21 w 123"/>
                <a:gd name="T33" fmla="*/ 162 h 196"/>
                <a:gd name="T34" fmla="*/ 27 w 123"/>
                <a:gd name="T35" fmla="*/ 153 h 196"/>
                <a:gd name="T36" fmla="*/ 27 w 123"/>
                <a:gd name="T37" fmla="*/ 153 h 196"/>
                <a:gd name="T38" fmla="*/ 31 w 123"/>
                <a:gd name="T39" fmla="*/ 147 h 196"/>
                <a:gd name="T40" fmla="*/ 33 w 123"/>
                <a:gd name="T41" fmla="*/ 143 h 196"/>
                <a:gd name="T42" fmla="*/ 39 w 123"/>
                <a:gd name="T43" fmla="*/ 134 h 196"/>
                <a:gd name="T44" fmla="*/ 47 w 123"/>
                <a:gd name="T45" fmla="*/ 121 h 196"/>
                <a:gd name="T46" fmla="*/ 47 w 123"/>
                <a:gd name="T47" fmla="*/ 121 h 196"/>
                <a:gd name="T48" fmla="*/ 48 w 123"/>
                <a:gd name="T49" fmla="*/ 120 h 196"/>
                <a:gd name="T50" fmla="*/ 48 w 123"/>
                <a:gd name="T51" fmla="*/ 120 h 196"/>
                <a:gd name="T52" fmla="*/ 51 w 123"/>
                <a:gd name="T53" fmla="*/ 115 h 196"/>
                <a:gd name="T54" fmla="*/ 51 w 123"/>
                <a:gd name="T55" fmla="*/ 114 h 196"/>
                <a:gd name="T56" fmla="*/ 52 w 123"/>
                <a:gd name="T57" fmla="*/ 115 h 196"/>
                <a:gd name="T58" fmla="*/ 51 w 123"/>
                <a:gd name="T59" fmla="*/ 114 h 196"/>
                <a:gd name="T60" fmla="*/ 53 w 123"/>
                <a:gd name="T61" fmla="*/ 112 h 196"/>
                <a:gd name="T62" fmla="*/ 54 w 123"/>
                <a:gd name="T63" fmla="*/ 111 h 196"/>
                <a:gd name="T64" fmla="*/ 55 w 123"/>
                <a:gd name="T65" fmla="*/ 109 h 196"/>
                <a:gd name="T66" fmla="*/ 55 w 123"/>
                <a:gd name="T67" fmla="*/ 109 h 196"/>
                <a:gd name="T68" fmla="*/ 55 w 123"/>
                <a:gd name="T69" fmla="*/ 108 h 196"/>
                <a:gd name="T70" fmla="*/ 56 w 123"/>
                <a:gd name="T71" fmla="*/ 107 h 196"/>
                <a:gd name="T72" fmla="*/ 57 w 123"/>
                <a:gd name="T73" fmla="*/ 107 h 196"/>
                <a:gd name="T74" fmla="*/ 62 w 123"/>
                <a:gd name="T75" fmla="*/ 97 h 196"/>
                <a:gd name="T76" fmla="*/ 63 w 123"/>
                <a:gd name="T77" fmla="*/ 97 h 196"/>
                <a:gd name="T78" fmla="*/ 63 w 123"/>
                <a:gd name="T79" fmla="*/ 96 h 196"/>
                <a:gd name="T80" fmla="*/ 63 w 123"/>
                <a:gd name="T81" fmla="*/ 96 h 196"/>
                <a:gd name="T82" fmla="*/ 64 w 123"/>
                <a:gd name="T83" fmla="*/ 96 h 196"/>
                <a:gd name="T84" fmla="*/ 70 w 123"/>
                <a:gd name="T85" fmla="*/ 85 h 196"/>
                <a:gd name="T86" fmla="*/ 70 w 123"/>
                <a:gd name="T87" fmla="*/ 85 h 196"/>
                <a:gd name="T88" fmla="*/ 71 w 123"/>
                <a:gd name="T89" fmla="*/ 83 h 196"/>
                <a:gd name="T90" fmla="*/ 71 w 123"/>
                <a:gd name="T91" fmla="*/ 83 h 196"/>
                <a:gd name="T92" fmla="*/ 73 w 123"/>
                <a:gd name="T93" fmla="*/ 81 h 196"/>
                <a:gd name="T94" fmla="*/ 78 w 123"/>
                <a:gd name="T95" fmla="*/ 71 h 196"/>
                <a:gd name="T96" fmla="*/ 80 w 123"/>
                <a:gd name="T97" fmla="*/ 70 h 196"/>
                <a:gd name="T98" fmla="*/ 95 w 123"/>
                <a:gd name="T99" fmla="*/ 45 h 196"/>
                <a:gd name="T100" fmla="*/ 96 w 123"/>
                <a:gd name="T101" fmla="*/ 45 h 196"/>
                <a:gd name="T102" fmla="*/ 96 w 123"/>
                <a:gd name="T103" fmla="*/ 43 h 196"/>
                <a:gd name="T104" fmla="*/ 97 w 123"/>
                <a:gd name="T105" fmla="*/ 41 h 196"/>
                <a:gd name="T106" fmla="*/ 99 w 123"/>
                <a:gd name="T107" fmla="*/ 40 h 196"/>
                <a:gd name="T108" fmla="*/ 102 w 123"/>
                <a:gd name="T109" fmla="*/ 34 h 196"/>
                <a:gd name="T110" fmla="*/ 102 w 123"/>
                <a:gd name="T111" fmla="*/ 34 h 196"/>
                <a:gd name="T112" fmla="*/ 104 w 123"/>
                <a:gd name="T113" fmla="*/ 30 h 196"/>
                <a:gd name="T114" fmla="*/ 104 w 123"/>
                <a:gd name="T115" fmla="*/ 30 h 196"/>
                <a:gd name="T116" fmla="*/ 106 w 123"/>
                <a:gd name="T117" fmla="*/ 27 h 196"/>
                <a:gd name="T118" fmla="*/ 117 w 123"/>
                <a:gd name="T119" fmla="*/ 10 h 196"/>
                <a:gd name="T120" fmla="*/ 117 w 123"/>
                <a:gd name="T121" fmla="*/ 10 h 196"/>
                <a:gd name="T122" fmla="*/ 123 w 123"/>
                <a:gd name="T123" fmla="*/ 0 h 196"/>
                <a:gd name="T124" fmla="*/ 123 w 123"/>
                <a:gd name="T12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96">
                  <a:moveTo>
                    <a:pt x="0" y="195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0" y="195"/>
                    <a:pt x="0" y="196"/>
                    <a:pt x="0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6"/>
                    <a:pt x="0" y="195"/>
                    <a:pt x="0" y="195"/>
                  </a:cubicBezTo>
                  <a:cubicBezTo>
                    <a:pt x="0" y="195"/>
                    <a:pt x="0" y="195"/>
                    <a:pt x="0" y="195"/>
                  </a:cubicBezTo>
                  <a:moveTo>
                    <a:pt x="5" y="188"/>
                  </a:moveTo>
                  <a:cubicBezTo>
                    <a:pt x="4" y="188"/>
                    <a:pt x="4" y="189"/>
                    <a:pt x="4" y="189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4" y="189"/>
                    <a:pt x="5" y="188"/>
                    <a:pt x="5" y="188"/>
                  </a:cubicBezTo>
                  <a:cubicBezTo>
                    <a:pt x="5" y="188"/>
                    <a:pt x="5" y="188"/>
                    <a:pt x="5" y="188"/>
                  </a:cubicBezTo>
                  <a:moveTo>
                    <a:pt x="7" y="184"/>
                  </a:moveTo>
                  <a:cubicBezTo>
                    <a:pt x="7" y="185"/>
                    <a:pt x="7" y="185"/>
                    <a:pt x="6" y="186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7" y="185"/>
                    <a:pt x="7" y="185"/>
                    <a:pt x="7" y="184"/>
                  </a:cubicBezTo>
                  <a:cubicBezTo>
                    <a:pt x="7" y="184"/>
                    <a:pt x="7" y="184"/>
                    <a:pt x="7" y="184"/>
                  </a:cubicBezTo>
                  <a:moveTo>
                    <a:pt x="11" y="178"/>
                  </a:moveTo>
                  <a:cubicBezTo>
                    <a:pt x="11" y="178"/>
                    <a:pt x="11" y="179"/>
                    <a:pt x="11" y="179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1" y="179"/>
                    <a:pt x="11" y="178"/>
                    <a:pt x="11" y="178"/>
                  </a:cubicBezTo>
                  <a:cubicBezTo>
                    <a:pt x="11" y="178"/>
                    <a:pt x="11" y="178"/>
                    <a:pt x="11" y="178"/>
                  </a:cubicBezTo>
                  <a:moveTo>
                    <a:pt x="15" y="173"/>
                  </a:moveTo>
                  <a:cubicBezTo>
                    <a:pt x="15" y="173"/>
                    <a:pt x="15" y="173"/>
                    <a:pt x="15" y="173"/>
                  </a:cubicBezTo>
                  <a:cubicBezTo>
                    <a:pt x="14" y="174"/>
                    <a:pt x="13" y="175"/>
                    <a:pt x="13" y="176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3" y="175"/>
                    <a:pt x="14" y="174"/>
                    <a:pt x="15" y="173"/>
                  </a:cubicBezTo>
                  <a:cubicBezTo>
                    <a:pt x="15" y="173"/>
                    <a:pt x="15" y="173"/>
                    <a:pt x="15" y="173"/>
                  </a:cubicBezTo>
                  <a:moveTo>
                    <a:pt x="15" y="172"/>
                  </a:move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moveTo>
                    <a:pt x="17" y="168"/>
                  </a:moveTo>
                  <a:cubicBezTo>
                    <a:pt x="17" y="169"/>
                    <a:pt x="16" y="170"/>
                    <a:pt x="16" y="171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6" y="170"/>
                    <a:pt x="17" y="169"/>
                    <a:pt x="18" y="168"/>
                  </a:cubicBezTo>
                  <a:cubicBezTo>
                    <a:pt x="17" y="168"/>
                    <a:pt x="17" y="168"/>
                    <a:pt x="17" y="168"/>
                  </a:cubicBezTo>
                  <a:moveTo>
                    <a:pt x="18" y="167"/>
                  </a:moveTo>
                  <a:cubicBezTo>
                    <a:pt x="18" y="168"/>
                    <a:pt x="18" y="168"/>
                    <a:pt x="18" y="168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18" y="168"/>
                    <a:pt x="18" y="167"/>
                    <a:pt x="18" y="167"/>
                  </a:cubicBezTo>
                  <a:moveTo>
                    <a:pt x="21" y="162"/>
                  </a:moveTo>
                  <a:cubicBezTo>
                    <a:pt x="20" y="164"/>
                    <a:pt x="19" y="165"/>
                    <a:pt x="18" y="167"/>
                  </a:cubicBezTo>
                  <a:cubicBezTo>
                    <a:pt x="18" y="167"/>
                    <a:pt x="19" y="167"/>
                    <a:pt x="19" y="167"/>
                  </a:cubicBezTo>
                  <a:cubicBezTo>
                    <a:pt x="19" y="166"/>
                    <a:pt x="20" y="165"/>
                    <a:pt x="20" y="164"/>
                  </a:cubicBezTo>
                  <a:cubicBezTo>
                    <a:pt x="21" y="164"/>
                    <a:pt x="21" y="163"/>
                    <a:pt x="21" y="163"/>
                  </a:cubicBezTo>
                  <a:cubicBezTo>
                    <a:pt x="21" y="163"/>
                    <a:pt x="21" y="163"/>
                    <a:pt x="21" y="162"/>
                  </a:cubicBezTo>
                  <a:moveTo>
                    <a:pt x="22" y="161"/>
                  </a:moveTo>
                  <a:cubicBezTo>
                    <a:pt x="22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2" y="162"/>
                    <a:pt x="22" y="162"/>
                  </a:cubicBezTo>
                  <a:cubicBezTo>
                    <a:pt x="22" y="162"/>
                    <a:pt x="22" y="162"/>
                    <a:pt x="22" y="161"/>
                  </a:cubicBezTo>
                  <a:moveTo>
                    <a:pt x="27" y="153"/>
                  </a:moveTo>
                  <a:cubicBezTo>
                    <a:pt x="27" y="153"/>
                    <a:pt x="26" y="154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4"/>
                    <a:pt x="27" y="153"/>
                    <a:pt x="27" y="153"/>
                  </a:cubicBezTo>
                  <a:cubicBezTo>
                    <a:pt x="27" y="153"/>
                    <a:pt x="27" y="153"/>
                    <a:pt x="27" y="153"/>
                  </a:cubicBezTo>
                  <a:moveTo>
                    <a:pt x="33" y="143"/>
                  </a:moveTo>
                  <a:cubicBezTo>
                    <a:pt x="32" y="145"/>
                    <a:pt x="32" y="146"/>
                    <a:pt x="31" y="147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2" y="146"/>
                    <a:pt x="32" y="145"/>
                    <a:pt x="33" y="143"/>
                  </a:cubicBezTo>
                  <a:cubicBezTo>
                    <a:pt x="33" y="143"/>
                    <a:pt x="33" y="143"/>
                    <a:pt x="33" y="143"/>
                  </a:cubicBezTo>
                  <a:moveTo>
                    <a:pt x="40" y="132"/>
                  </a:moveTo>
                  <a:cubicBezTo>
                    <a:pt x="40" y="133"/>
                    <a:pt x="39" y="133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0" y="133"/>
                    <a:pt x="40" y="133"/>
                    <a:pt x="41" y="132"/>
                  </a:cubicBezTo>
                  <a:cubicBezTo>
                    <a:pt x="40" y="132"/>
                    <a:pt x="40" y="132"/>
                    <a:pt x="40" y="132"/>
                  </a:cubicBezTo>
                  <a:moveTo>
                    <a:pt x="47" y="121"/>
                  </a:moveTo>
                  <a:cubicBezTo>
                    <a:pt x="47" y="122"/>
                    <a:pt x="46" y="123"/>
                    <a:pt x="46" y="124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6" y="123"/>
                    <a:pt x="47" y="122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moveTo>
                    <a:pt x="48" y="120"/>
                  </a:move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8" y="120"/>
                    <a:pt x="48" y="121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moveTo>
                    <a:pt x="51" y="115"/>
                  </a:move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moveTo>
                    <a:pt x="51" y="114"/>
                  </a:move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2" y="115"/>
                    <a:pt x="52" y="115"/>
                  </a:cubicBezTo>
                  <a:cubicBezTo>
                    <a:pt x="51" y="115"/>
                    <a:pt x="51" y="114"/>
                    <a:pt x="51" y="114"/>
                  </a:cubicBezTo>
                  <a:moveTo>
                    <a:pt x="53" y="112"/>
                  </a:moveTo>
                  <a:cubicBezTo>
                    <a:pt x="53" y="113"/>
                    <a:pt x="52" y="113"/>
                    <a:pt x="51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52" y="114"/>
                    <a:pt x="53" y="113"/>
                    <a:pt x="53" y="112"/>
                  </a:cubicBezTo>
                  <a:cubicBezTo>
                    <a:pt x="53" y="112"/>
                    <a:pt x="53" y="112"/>
                    <a:pt x="53" y="112"/>
                  </a:cubicBezTo>
                  <a:moveTo>
                    <a:pt x="54" y="111"/>
                  </a:moveTo>
                  <a:cubicBezTo>
                    <a:pt x="54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moveTo>
                    <a:pt x="55" y="109"/>
                  </a:moveTo>
                  <a:cubicBezTo>
                    <a:pt x="55" y="109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5" y="110"/>
                    <a:pt x="55" y="109"/>
                    <a:pt x="55" y="109"/>
                  </a:cubicBezTo>
                  <a:cubicBezTo>
                    <a:pt x="55" y="109"/>
                    <a:pt x="55" y="109"/>
                    <a:pt x="55" y="109"/>
                  </a:cubicBezTo>
                  <a:moveTo>
                    <a:pt x="56" y="107"/>
                  </a:moveTo>
                  <a:cubicBezTo>
                    <a:pt x="56" y="108"/>
                    <a:pt x="55" y="108"/>
                    <a:pt x="55" y="108"/>
                  </a:cubicBezTo>
                  <a:cubicBezTo>
                    <a:pt x="55" y="108"/>
                    <a:pt x="55" y="108"/>
                    <a:pt x="55" y="108"/>
                  </a:cubicBezTo>
                  <a:cubicBezTo>
                    <a:pt x="56" y="108"/>
                    <a:pt x="56" y="108"/>
                    <a:pt x="56" y="107"/>
                  </a:cubicBezTo>
                  <a:cubicBezTo>
                    <a:pt x="56" y="107"/>
                    <a:pt x="56" y="107"/>
                    <a:pt x="56" y="107"/>
                  </a:cubicBezTo>
                  <a:moveTo>
                    <a:pt x="57" y="105"/>
                  </a:moveTo>
                  <a:cubicBezTo>
                    <a:pt x="57" y="106"/>
                    <a:pt x="57" y="106"/>
                    <a:pt x="56" y="107"/>
                  </a:cubicBezTo>
                  <a:cubicBezTo>
                    <a:pt x="56" y="107"/>
                    <a:pt x="56" y="107"/>
                    <a:pt x="57" y="107"/>
                  </a:cubicBezTo>
                  <a:cubicBezTo>
                    <a:pt x="57" y="106"/>
                    <a:pt x="57" y="106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moveTo>
                    <a:pt x="62" y="97"/>
                  </a:moveTo>
                  <a:cubicBezTo>
                    <a:pt x="61" y="99"/>
                    <a:pt x="60" y="100"/>
                    <a:pt x="59" y="102"/>
                  </a:cubicBezTo>
                  <a:cubicBezTo>
                    <a:pt x="59" y="102"/>
                    <a:pt x="59" y="102"/>
                    <a:pt x="60" y="102"/>
                  </a:cubicBezTo>
                  <a:cubicBezTo>
                    <a:pt x="61" y="100"/>
                    <a:pt x="62" y="99"/>
                    <a:pt x="63" y="97"/>
                  </a:cubicBezTo>
                  <a:cubicBezTo>
                    <a:pt x="62" y="97"/>
                    <a:pt x="62" y="97"/>
                    <a:pt x="62" y="97"/>
                  </a:cubicBezTo>
                  <a:moveTo>
                    <a:pt x="63" y="96"/>
                  </a:moveTo>
                  <a:cubicBezTo>
                    <a:pt x="63" y="96"/>
                    <a:pt x="63" y="96"/>
                    <a:pt x="63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6"/>
                    <a:pt x="63" y="96"/>
                    <a:pt x="63" y="96"/>
                  </a:cubicBezTo>
                  <a:moveTo>
                    <a:pt x="66" y="90"/>
                  </a:moveTo>
                  <a:cubicBezTo>
                    <a:pt x="65" y="92"/>
                    <a:pt x="64" y="94"/>
                    <a:pt x="63" y="95"/>
                  </a:cubicBezTo>
                  <a:cubicBezTo>
                    <a:pt x="63" y="95"/>
                    <a:pt x="63" y="96"/>
                    <a:pt x="64" y="96"/>
                  </a:cubicBezTo>
                  <a:cubicBezTo>
                    <a:pt x="65" y="94"/>
                    <a:pt x="66" y="92"/>
                    <a:pt x="67" y="90"/>
                  </a:cubicBezTo>
                  <a:cubicBezTo>
                    <a:pt x="67" y="90"/>
                    <a:pt x="67" y="90"/>
                    <a:pt x="66" y="90"/>
                  </a:cubicBezTo>
                  <a:moveTo>
                    <a:pt x="70" y="85"/>
                  </a:moveTo>
                  <a:cubicBezTo>
                    <a:pt x="69" y="86"/>
                    <a:pt x="68" y="88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8" y="88"/>
                    <a:pt x="69" y="87"/>
                    <a:pt x="70" y="85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85"/>
                    <a:pt x="70" y="85"/>
                    <a:pt x="70" y="85"/>
                  </a:cubicBezTo>
                  <a:moveTo>
                    <a:pt x="71" y="83"/>
                  </a:move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moveTo>
                    <a:pt x="78" y="71"/>
                  </a:moveTo>
                  <a:cubicBezTo>
                    <a:pt x="76" y="74"/>
                    <a:pt x="75" y="77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5" y="78"/>
                    <a:pt x="77" y="75"/>
                    <a:pt x="79" y="72"/>
                  </a:cubicBezTo>
                  <a:cubicBezTo>
                    <a:pt x="79" y="71"/>
                    <a:pt x="78" y="71"/>
                    <a:pt x="78" y="71"/>
                  </a:cubicBezTo>
                  <a:moveTo>
                    <a:pt x="87" y="58"/>
                  </a:moveTo>
                  <a:cubicBezTo>
                    <a:pt x="84" y="62"/>
                    <a:pt x="82" y="66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2" y="66"/>
                    <a:pt x="85" y="62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moveTo>
                    <a:pt x="95" y="45"/>
                  </a:moveTo>
                  <a:cubicBezTo>
                    <a:pt x="94" y="47"/>
                    <a:pt x="92" y="49"/>
                    <a:pt x="91" y="51"/>
                  </a:cubicBezTo>
                  <a:cubicBezTo>
                    <a:pt x="91" y="51"/>
                    <a:pt x="91" y="51"/>
                    <a:pt x="91" y="52"/>
                  </a:cubicBezTo>
                  <a:cubicBezTo>
                    <a:pt x="93" y="49"/>
                    <a:pt x="94" y="47"/>
                    <a:pt x="96" y="45"/>
                  </a:cubicBezTo>
                  <a:cubicBezTo>
                    <a:pt x="95" y="45"/>
                    <a:pt x="95" y="45"/>
                    <a:pt x="95" y="45"/>
                  </a:cubicBezTo>
                  <a:moveTo>
                    <a:pt x="97" y="41"/>
                  </a:moveTo>
                  <a:cubicBezTo>
                    <a:pt x="97" y="42"/>
                    <a:pt x="97" y="42"/>
                    <a:pt x="96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42"/>
                    <a:pt x="97" y="41"/>
                    <a:pt x="97" y="41"/>
                  </a:cubicBezTo>
                  <a:moveTo>
                    <a:pt x="100" y="37"/>
                  </a:moveTo>
                  <a:cubicBezTo>
                    <a:pt x="100" y="37"/>
                    <a:pt x="99" y="38"/>
                    <a:pt x="98" y="39"/>
                  </a:cubicBezTo>
                  <a:cubicBezTo>
                    <a:pt x="99" y="39"/>
                    <a:pt x="99" y="39"/>
                    <a:pt x="99" y="40"/>
                  </a:cubicBezTo>
                  <a:cubicBezTo>
                    <a:pt x="99" y="39"/>
                    <a:pt x="100" y="38"/>
                    <a:pt x="101" y="37"/>
                  </a:cubicBezTo>
                  <a:cubicBezTo>
                    <a:pt x="100" y="37"/>
                    <a:pt x="100" y="37"/>
                    <a:pt x="100" y="37"/>
                  </a:cubicBezTo>
                  <a:moveTo>
                    <a:pt x="102" y="34"/>
                  </a:moveTo>
                  <a:cubicBezTo>
                    <a:pt x="102" y="34"/>
                    <a:pt x="101" y="34"/>
                    <a:pt x="101" y="35"/>
                  </a:cubicBezTo>
                  <a:cubicBezTo>
                    <a:pt x="101" y="35"/>
                    <a:pt x="102" y="35"/>
                    <a:pt x="102" y="35"/>
                  </a:cubicBezTo>
                  <a:cubicBezTo>
                    <a:pt x="102" y="35"/>
                    <a:pt x="102" y="34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moveTo>
                    <a:pt x="104" y="30"/>
                  </a:move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104" y="30"/>
                    <a:pt x="105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105" y="30"/>
                    <a:pt x="104" y="30"/>
                  </a:cubicBezTo>
                  <a:moveTo>
                    <a:pt x="108" y="24"/>
                  </a:moveTo>
                  <a:cubicBezTo>
                    <a:pt x="107" y="25"/>
                    <a:pt x="107" y="26"/>
                    <a:pt x="106" y="27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7" y="26"/>
                    <a:pt x="108" y="25"/>
                    <a:pt x="109" y="24"/>
                  </a:cubicBezTo>
                  <a:cubicBezTo>
                    <a:pt x="108" y="24"/>
                    <a:pt x="108" y="24"/>
                    <a:pt x="108" y="24"/>
                  </a:cubicBezTo>
                  <a:moveTo>
                    <a:pt x="117" y="10"/>
                  </a:moveTo>
                  <a:cubicBezTo>
                    <a:pt x="116" y="11"/>
                    <a:pt x="116" y="12"/>
                    <a:pt x="115" y="13"/>
                  </a:cubicBezTo>
                  <a:cubicBezTo>
                    <a:pt x="115" y="13"/>
                    <a:pt x="115" y="13"/>
                    <a:pt x="116" y="13"/>
                  </a:cubicBezTo>
                  <a:cubicBezTo>
                    <a:pt x="116" y="12"/>
                    <a:pt x="117" y="11"/>
                    <a:pt x="117" y="10"/>
                  </a:cubicBezTo>
                  <a:cubicBezTo>
                    <a:pt x="117" y="10"/>
                    <a:pt x="117" y="10"/>
                    <a:pt x="117" y="10"/>
                  </a:cubicBezTo>
                  <a:moveTo>
                    <a:pt x="123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23" y="0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0"/>
                    <a:pt x="123" y="0"/>
                    <a:pt x="12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2" name="Freeform 10610"/>
            <p:cNvSpPr>
              <a:spLocks noEditPoints="1"/>
            </p:cNvSpPr>
            <p:nvPr/>
          </p:nvSpPr>
          <p:spPr bwMode="auto">
            <a:xfrm>
              <a:off x="-1184275" y="5592763"/>
              <a:ext cx="93663" cy="263525"/>
            </a:xfrm>
            <a:custGeom>
              <a:avLst/>
              <a:gdLst>
                <a:gd name="T0" fmla="*/ 22 w 25"/>
                <a:gd name="T1" fmla="*/ 65 h 70"/>
                <a:gd name="T2" fmla="*/ 22 w 25"/>
                <a:gd name="T3" fmla="*/ 66 h 70"/>
                <a:gd name="T4" fmla="*/ 20 w 25"/>
                <a:gd name="T5" fmla="*/ 70 h 70"/>
                <a:gd name="T6" fmla="*/ 21 w 25"/>
                <a:gd name="T7" fmla="*/ 67 h 70"/>
                <a:gd name="T8" fmla="*/ 22 w 25"/>
                <a:gd name="T9" fmla="*/ 65 h 70"/>
                <a:gd name="T10" fmla="*/ 22 w 25"/>
                <a:gd name="T11" fmla="*/ 65 h 70"/>
                <a:gd name="T12" fmla="*/ 25 w 25"/>
                <a:gd name="T13" fmla="*/ 61 h 70"/>
                <a:gd name="T14" fmla="*/ 24 w 25"/>
                <a:gd name="T15" fmla="*/ 63 h 70"/>
                <a:gd name="T16" fmla="*/ 24 w 25"/>
                <a:gd name="T17" fmla="*/ 63 h 70"/>
                <a:gd name="T18" fmla="*/ 25 w 25"/>
                <a:gd name="T19" fmla="*/ 61 h 70"/>
                <a:gd name="T20" fmla="*/ 4 w 25"/>
                <a:gd name="T21" fmla="*/ 47 h 70"/>
                <a:gd name="T22" fmla="*/ 3 w 25"/>
                <a:gd name="T23" fmla="*/ 47 h 70"/>
                <a:gd name="T24" fmla="*/ 2 w 25"/>
                <a:gd name="T25" fmla="*/ 49 h 70"/>
                <a:gd name="T26" fmla="*/ 4 w 25"/>
                <a:gd name="T27" fmla="*/ 47 h 70"/>
                <a:gd name="T28" fmla="*/ 0 w 25"/>
                <a:gd name="T29" fmla="*/ 27 h 70"/>
                <a:gd name="T30" fmla="*/ 0 w 25"/>
                <a:gd name="T31" fmla="*/ 27 h 70"/>
                <a:gd name="T32" fmla="*/ 0 w 25"/>
                <a:gd name="T33" fmla="*/ 27 h 70"/>
                <a:gd name="T34" fmla="*/ 4 w 25"/>
                <a:gd name="T35" fmla="*/ 27 h 70"/>
                <a:gd name="T36" fmla="*/ 3 w 25"/>
                <a:gd name="T37" fmla="*/ 29 h 70"/>
                <a:gd name="T38" fmla="*/ 5 w 25"/>
                <a:gd name="T39" fmla="*/ 27 h 70"/>
                <a:gd name="T40" fmla="*/ 4 w 25"/>
                <a:gd name="T41" fmla="*/ 27 h 70"/>
                <a:gd name="T42" fmla="*/ 2 w 25"/>
                <a:gd name="T43" fmla="*/ 0 h 70"/>
                <a:gd name="T44" fmla="*/ 2 w 25"/>
                <a:gd name="T45" fmla="*/ 0 h 70"/>
                <a:gd name="T46" fmla="*/ 0 w 25"/>
                <a:gd name="T47" fmla="*/ 2 h 70"/>
                <a:gd name="T48" fmla="*/ 0 w 25"/>
                <a:gd name="T49" fmla="*/ 3 h 70"/>
                <a:gd name="T50" fmla="*/ 2 w 25"/>
                <a:gd name="T5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70">
                  <a:moveTo>
                    <a:pt x="22" y="65"/>
                  </a:moveTo>
                  <a:cubicBezTo>
                    <a:pt x="22" y="65"/>
                    <a:pt x="22" y="65"/>
                    <a:pt x="22" y="66"/>
                  </a:cubicBezTo>
                  <a:cubicBezTo>
                    <a:pt x="21" y="67"/>
                    <a:pt x="20" y="69"/>
                    <a:pt x="20" y="70"/>
                  </a:cubicBezTo>
                  <a:cubicBezTo>
                    <a:pt x="20" y="69"/>
                    <a:pt x="21" y="68"/>
                    <a:pt x="21" y="67"/>
                  </a:cubicBezTo>
                  <a:cubicBezTo>
                    <a:pt x="22" y="67"/>
                    <a:pt x="22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moveTo>
                    <a:pt x="25" y="61"/>
                  </a:moveTo>
                  <a:cubicBezTo>
                    <a:pt x="25" y="61"/>
                    <a:pt x="24" y="62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5" y="62"/>
                    <a:pt x="25" y="61"/>
                    <a:pt x="25" y="61"/>
                  </a:cubicBezTo>
                  <a:moveTo>
                    <a:pt x="4" y="47"/>
                  </a:moveTo>
                  <a:cubicBezTo>
                    <a:pt x="4" y="47"/>
                    <a:pt x="4" y="47"/>
                    <a:pt x="3" y="47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49"/>
                    <a:pt x="3" y="48"/>
                    <a:pt x="4" y="4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4" y="27"/>
                  </a:moveTo>
                  <a:cubicBezTo>
                    <a:pt x="4" y="27"/>
                    <a:pt x="4" y="28"/>
                    <a:pt x="3" y="29"/>
                  </a:cubicBezTo>
                  <a:cubicBezTo>
                    <a:pt x="4" y="28"/>
                    <a:pt x="4" y="28"/>
                    <a:pt x="5" y="27"/>
                  </a:cubicBezTo>
                  <a:cubicBezTo>
                    <a:pt x="5" y="27"/>
                    <a:pt x="5" y="27"/>
                    <a:pt x="4" y="27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3" name="Freeform 10611"/>
            <p:cNvSpPr>
              <a:spLocks/>
            </p:cNvSpPr>
            <p:nvPr/>
          </p:nvSpPr>
          <p:spPr bwMode="auto">
            <a:xfrm>
              <a:off x="-1101725" y="5829300"/>
              <a:ext cx="7938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4" name="Freeform 10612"/>
            <p:cNvSpPr>
              <a:spLocks noEditPoints="1"/>
            </p:cNvSpPr>
            <p:nvPr/>
          </p:nvSpPr>
          <p:spPr bwMode="auto">
            <a:xfrm>
              <a:off x="-1143000" y="5821363"/>
              <a:ext cx="52388" cy="82550"/>
            </a:xfrm>
            <a:custGeom>
              <a:avLst/>
              <a:gdLst>
                <a:gd name="T0" fmla="*/ 0 w 14"/>
                <a:gd name="T1" fmla="*/ 22 h 22"/>
                <a:gd name="T2" fmla="*/ 0 w 14"/>
                <a:gd name="T3" fmla="*/ 22 h 22"/>
                <a:gd name="T4" fmla="*/ 0 w 14"/>
                <a:gd name="T5" fmla="*/ 22 h 22"/>
                <a:gd name="T6" fmla="*/ 0 w 14"/>
                <a:gd name="T7" fmla="*/ 22 h 22"/>
                <a:gd name="T8" fmla="*/ 2 w 14"/>
                <a:gd name="T9" fmla="*/ 19 h 22"/>
                <a:gd name="T10" fmla="*/ 1 w 14"/>
                <a:gd name="T11" fmla="*/ 20 h 22"/>
                <a:gd name="T12" fmla="*/ 1 w 14"/>
                <a:gd name="T13" fmla="*/ 20 h 22"/>
                <a:gd name="T14" fmla="*/ 2 w 14"/>
                <a:gd name="T15" fmla="*/ 20 h 22"/>
                <a:gd name="T16" fmla="*/ 2 w 14"/>
                <a:gd name="T17" fmla="*/ 19 h 22"/>
                <a:gd name="T18" fmla="*/ 2 w 14"/>
                <a:gd name="T19" fmla="*/ 19 h 22"/>
                <a:gd name="T20" fmla="*/ 6 w 14"/>
                <a:gd name="T21" fmla="*/ 13 h 22"/>
                <a:gd name="T22" fmla="*/ 2 w 14"/>
                <a:gd name="T23" fmla="*/ 19 h 22"/>
                <a:gd name="T24" fmla="*/ 2 w 14"/>
                <a:gd name="T25" fmla="*/ 19 h 22"/>
                <a:gd name="T26" fmla="*/ 6 w 14"/>
                <a:gd name="T27" fmla="*/ 13 h 22"/>
                <a:gd name="T28" fmla="*/ 6 w 14"/>
                <a:gd name="T29" fmla="*/ 13 h 22"/>
                <a:gd name="T30" fmla="*/ 11 w 14"/>
                <a:gd name="T31" fmla="*/ 4 h 22"/>
                <a:gd name="T32" fmla="*/ 8 w 14"/>
                <a:gd name="T33" fmla="*/ 10 h 22"/>
                <a:gd name="T34" fmla="*/ 8 w 14"/>
                <a:gd name="T35" fmla="*/ 10 h 22"/>
                <a:gd name="T36" fmla="*/ 11 w 14"/>
                <a:gd name="T37" fmla="*/ 5 h 22"/>
                <a:gd name="T38" fmla="*/ 11 w 14"/>
                <a:gd name="T39" fmla="*/ 5 h 22"/>
                <a:gd name="T40" fmla="*/ 11 w 14"/>
                <a:gd name="T41" fmla="*/ 4 h 22"/>
                <a:gd name="T42" fmla="*/ 11 w 14"/>
                <a:gd name="T43" fmla="*/ 4 h 22"/>
                <a:gd name="T44" fmla="*/ 14 w 14"/>
                <a:gd name="T45" fmla="*/ 0 h 22"/>
                <a:gd name="T46" fmla="*/ 13 w 14"/>
                <a:gd name="T47" fmla="*/ 1 h 22"/>
                <a:gd name="T48" fmla="*/ 13 w 14"/>
                <a:gd name="T49" fmla="*/ 1 h 22"/>
                <a:gd name="T50" fmla="*/ 14 w 14"/>
                <a:gd name="T5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22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2" y="19"/>
                  </a:move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moveTo>
                    <a:pt x="6" y="13"/>
                  </a:moveTo>
                  <a:cubicBezTo>
                    <a:pt x="5" y="15"/>
                    <a:pt x="3" y="17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7"/>
                    <a:pt x="5" y="15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moveTo>
                    <a:pt x="11" y="4"/>
                  </a:moveTo>
                  <a:cubicBezTo>
                    <a:pt x="10" y="6"/>
                    <a:pt x="9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10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moveTo>
                    <a:pt x="14" y="0"/>
                  </a:move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5" name="Freeform 10613"/>
            <p:cNvSpPr>
              <a:spLocks noEditPoints="1"/>
            </p:cNvSpPr>
            <p:nvPr/>
          </p:nvSpPr>
          <p:spPr bwMode="auto">
            <a:xfrm>
              <a:off x="-1143000" y="5826125"/>
              <a:ext cx="49213" cy="77788"/>
            </a:xfrm>
            <a:custGeom>
              <a:avLst/>
              <a:gdLst>
                <a:gd name="T0" fmla="*/ 1 w 13"/>
                <a:gd name="T1" fmla="*/ 19 h 21"/>
                <a:gd name="T2" fmla="*/ 0 w 13"/>
                <a:gd name="T3" fmla="*/ 21 h 21"/>
                <a:gd name="T4" fmla="*/ 0 w 13"/>
                <a:gd name="T5" fmla="*/ 21 h 21"/>
                <a:gd name="T6" fmla="*/ 1 w 13"/>
                <a:gd name="T7" fmla="*/ 19 h 21"/>
                <a:gd name="T8" fmla="*/ 1 w 13"/>
                <a:gd name="T9" fmla="*/ 19 h 21"/>
                <a:gd name="T10" fmla="*/ 2 w 13"/>
                <a:gd name="T11" fmla="*/ 18 h 21"/>
                <a:gd name="T12" fmla="*/ 2 w 13"/>
                <a:gd name="T13" fmla="*/ 18 h 21"/>
                <a:gd name="T14" fmla="*/ 2 w 13"/>
                <a:gd name="T15" fmla="*/ 18 h 21"/>
                <a:gd name="T16" fmla="*/ 2 w 13"/>
                <a:gd name="T17" fmla="*/ 18 h 21"/>
                <a:gd name="T18" fmla="*/ 2 w 13"/>
                <a:gd name="T19" fmla="*/ 18 h 21"/>
                <a:gd name="T20" fmla="*/ 2 w 13"/>
                <a:gd name="T21" fmla="*/ 18 h 21"/>
                <a:gd name="T22" fmla="*/ 8 w 13"/>
                <a:gd name="T23" fmla="*/ 9 h 21"/>
                <a:gd name="T24" fmla="*/ 6 w 13"/>
                <a:gd name="T25" fmla="*/ 12 h 21"/>
                <a:gd name="T26" fmla="*/ 6 w 13"/>
                <a:gd name="T27" fmla="*/ 12 h 21"/>
                <a:gd name="T28" fmla="*/ 8 w 13"/>
                <a:gd name="T29" fmla="*/ 9 h 21"/>
                <a:gd name="T30" fmla="*/ 8 w 13"/>
                <a:gd name="T31" fmla="*/ 9 h 21"/>
                <a:gd name="T32" fmla="*/ 13 w 13"/>
                <a:gd name="T33" fmla="*/ 0 h 21"/>
                <a:gd name="T34" fmla="*/ 11 w 13"/>
                <a:gd name="T35" fmla="*/ 3 h 21"/>
                <a:gd name="T36" fmla="*/ 11 w 13"/>
                <a:gd name="T37" fmla="*/ 3 h 21"/>
                <a:gd name="T38" fmla="*/ 13 w 13"/>
                <a:gd name="T39" fmla="*/ 0 h 21"/>
                <a:gd name="T40" fmla="*/ 13 w 13"/>
                <a:gd name="T4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21">
                  <a:moveTo>
                    <a:pt x="1" y="19"/>
                  </a:moveTo>
                  <a:cubicBezTo>
                    <a:pt x="1" y="20"/>
                    <a:pt x="0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8" y="9"/>
                  </a:moveTo>
                  <a:cubicBezTo>
                    <a:pt x="7" y="10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1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moveTo>
                    <a:pt x="13" y="0"/>
                  </a:moveTo>
                  <a:cubicBezTo>
                    <a:pt x="12" y="1"/>
                    <a:pt x="12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" name="Freeform 10614"/>
            <p:cNvSpPr>
              <a:spLocks noEditPoints="1"/>
            </p:cNvSpPr>
            <p:nvPr/>
          </p:nvSpPr>
          <p:spPr bwMode="auto">
            <a:xfrm>
              <a:off x="-1123950" y="5856288"/>
              <a:ext cx="14288" cy="25400"/>
            </a:xfrm>
            <a:custGeom>
              <a:avLst/>
              <a:gdLst>
                <a:gd name="T0" fmla="*/ 1 w 4"/>
                <a:gd name="T1" fmla="*/ 4 h 7"/>
                <a:gd name="T2" fmla="*/ 0 w 4"/>
                <a:gd name="T3" fmla="*/ 7 h 7"/>
                <a:gd name="T4" fmla="*/ 1 w 4"/>
                <a:gd name="T5" fmla="*/ 4 h 7"/>
                <a:gd name="T6" fmla="*/ 1 w 4"/>
                <a:gd name="T7" fmla="*/ 4 h 7"/>
                <a:gd name="T8" fmla="*/ 4 w 4"/>
                <a:gd name="T9" fmla="*/ 0 h 7"/>
                <a:gd name="T10" fmla="*/ 3 w 4"/>
                <a:gd name="T11" fmla="*/ 1 h 7"/>
                <a:gd name="T12" fmla="*/ 3 w 4"/>
                <a:gd name="T13" fmla="*/ 1 h 7"/>
                <a:gd name="T14" fmla="*/ 4 w 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4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7" name="Freeform 10615"/>
            <p:cNvSpPr>
              <a:spLocks/>
            </p:cNvSpPr>
            <p:nvPr/>
          </p:nvSpPr>
          <p:spPr bwMode="auto">
            <a:xfrm>
              <a:off x="-1120775" y="5859463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8" name="Freeform 10616"/>
            <p:cNvSpPr>
              <a:spLocks/>
            </p:cNvSpPr>
            <p:nvPr/>
          </p:nvSpPr>
          <p:spPr bwMode="auto">
            <a:xfrm>
              <a:off x="-1173163" y="586740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9" name="Freeform 10617"/>
            <p:cNvSpPr>
              <a:spLocks/>
            </p:cNvSpPr>
            <p:nvPr/>
          </p:nvSpPr>
          <p:spPr bwMode="auto">
            <a:xfrm>
              <a:off x="-1173163" y="58674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0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0" name="Oval 10618"/>
            <p:cNvSpPr>
              <a:spLocks noChangeArrowheads="1"/>
            </p:cNvSpPr>
            <p:nvPr/>
          </p:nvSpPr>
          <p:spPr bwMode="auto">
            <a:xfrm>
              <a:off x="-1173163" y="5870575"/>
              <a:ext cx="1588" cy="1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1" name="Freeform 10619"/>
            <p:cNvSpPr>
              <a:spLocks/>
            </p:cNvSpPr>
            <p:nvPr/>
          </p:nvSpPr>
          <p:spPr bwMode="auto">
            <a:xfrm>
              <a:off x="-1173163" y="5870575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2" name="Freeform 10620"/>
            <p:cNvSpPr>
              <a:spLocks/>
            </p:cNvSpPr>
            <p:nvPr/>
          </p:nvSpPr>
          <p:spPr bwMode="auto">
            <a:xfrm>
              <a:off x="-1165225" y="5878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3" name="Freeform 10621"/>
            <p:cNvSpPr>
              <a:spLocks/>
            </p:cNvSpPr>
            <p:nvPr/>
          </p:nvSpPr>
          <p:spPr bwMode="auto">
            <a:xfrm>
              <a:off x="-1165225" y="5878513"/>
              <a:ext cx="0" cy="7938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1 h 2"/>
                <a:gd name="T4" fmla="*/ 1 h 2"/>
                <a:gd name="T5" fmla="*/ 1 h 2"/>
                <a:gd name="T6" fmla="*/ 0 h 2"/>
                <a:gd name="T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4" name="Freeform 10622"/>
            <p:cNvSpPr>
              <a:spLocks noEditPoints="1"/>
            </p:cNvSpPr>
            <p:nvPr/>
          </p:nvSpPr>
          <p:spPr bwMode="auto">
            <a:xfrm>
              <a:off x="-1158875" y="5881688"/>
              <a:ext cx="34925" cy="60325"/>
            </a:xfrm>
            <a:custGeom>
              <a:avLst/>
              <a:gdLst>
                <a:gd name="T0" fmla="*/ 0 w 9"/>
                <a:gd name="T1" fmla="*/ 15 h 16"/>
                <a:gd name="T2" fmla="*/ 0 w 9"/>
                <a:gd name="T3" fmla="*/ 16 h 16"/>
                <a:gd name="T4" fmla="*/ 0 w 9"/>
                <a:gd name="T5" fmla="*/ 16 h 16"/>
                <a:gd name="T6" fmla="*/ 0 w 9"/>
                <a:gd name="T7" fmla="*/ 16 h 16"/>
                <a:gd name="T8" fmla="*/ 0 w 9"/>
                <a:gd name="T9" fmla="*/ 15 h 16"/>
                <a:gd name="T10" fmla="*/ 1 w 9"/>
                <a:gd name="T11" fmla="*/ 14 h 16"/>
                <a:gd name="T12" fmla="*/ 0 w 9"/>
                <a:gd name="T13" fmla="*/ 15 h 16"/>
                <a:gd name="T14" fmla="*/ 0 w 9"/>
                <a:gd name="T15" fmla="*/ 15 h 16"/>
                <a:gd name="T16" fmla="*/ 1 w 9"/>
                <a:gd name="T17" fmla="*/ 14 h 16"/>
                <a:gd name="T18" fmla="*/ 1 w 9"/>
                <a:gd name="T19" fmla="*/ 14 h 16"/>
                <a:gd name="T20" fmla="*/ 3 w 9"/>
                <a:gd name="T21" fmla="*/ 10 h 16"/>
                <a:gd name="T22" fmla="*/ 3 w 9"/>
                <a:gd name="T23" fmla="*/ 10 h 16"/>
                <a:gd name="T24" fmla="*/ 3 w 9"/>
                <a:gd name="T25" fmla="*/ 10 h 16"/>
                <a:gd name="T26" fmla="*/ 3 w 9"/>
                <a:gd name="T27" fmla="*/ 11 h 16"/>
                <a:gd name="T28" fmla="*/ 3 w 9"/>
                <a:gd name="T29" fmla="*/ 10 h 16"/>
                <a:gd name="T30" fmla="*/ 3 w 9"/>
                <a:gd name="T31" fmla="*/ 10 h 16"/>
                <a:gd name="T32" fmla="*/ 5 w 9"/>
                <a:gd name="T33" fmla="*/ 7 h 16"/>
                <a:gd name="T34" fmla="*/ 5 w 9"/>
                <a:gd name="T35" fmla="*/ 7 h 16"/>
                <a:gd name="T36" fmla="*/ 5 w 9"/>
                <a:gd name="T37" fmla="*/ 7 h 16"/>
                <a:gd name="T38" fmla="*/ 5 w 9"/>
                <a:gd name="T39" fmla="*/ 7 h 16"/>
                <a:gd name="T40" fmla="*/ 5 w 9"/>
                <a:gd name="T41" fmla="*/ 7 h 16"/>
                <a:gd name="T42" fmla="*/ 6 w 9"/>
                <a:gd name="T43" fmla="*/ 4 h 16"/>
                <a:gd name="T44" fmla="*/ 6 w 9"/>
                <a:gd name="T45" fmla="*/ 4 h 16"/>
                <a:gd name="T46" fmla="*/ 6 w 9"/>
                <a:gd name="T47" fmla="*/ 4 h 16"/>
                <a:gd name="T48" fmla="*/ 7 w 9"/>
                <a:gd name="T49" fmla="*/ 4 h 16"/>
                <a:gd name="T50" fmla="*/ 6 w 9"/>
                <a:gd name="T51" fmla="*/ 4 h 16"/>
                <a:gd name="T52" fmla="*/ 9 w 9"/>
                <a:gd name="T53" fmla="*/ 0 h 16"/>
                <a:gd name="T54" fmla="*/ 7 w 9"/>
                <a:gd name="T55" fmla="*/ 3 h 16"/>
                <a:gd name="T56" fmla="*/ 7 w 9"/>
                <a:gd name="T57" fmla="*/ 3 h 16"/>
                <a:gd name="T58" fmla="*/ 9 w 9"/>
                <a:gd name="T5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6"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14"/>
                  </a:move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9" y="0"/>
                  </a:moveTo>
                  <a:cubicBezTo>
                    <a:pt x="8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5" name="Freeform 10623"/>
            <p:cNvSpPr>
              <a:spLocks noEditPoints="1"/>
            </p:cNvSpPr>
            <p:nvPr/>
          </p:nvSpPr>
          <p:spPr bwMode="auto">
            <a:xfrm>
              <a:off x="-1158875" y="5892800"/>
              <a:ext cx="26988" cy="49213"/>
            </a:xfrm>
            <a:custGeom>
              <a:avLst/>
              <a:gdLst>
                <a:gd name="T0" fmla="*/ 0 w 7"/>
                <a:gd name="T1" fmla="*/ 13 h 13"/>
                <a:gd name="T2" fmla="*/ 0 w 7"/>
                <a:gd name="T3" fmla="*/ 13 h 13"/>
                <a:gd name="T4" fmla="*/ 0 w 7"/>
                <a:gd name="T5" fmla="*/ 13 h 13"/>
                <a:gd name="T6" fmla="*/ 0 w 7"/>
                <a:gd name="T7" fmla="*/ 13 h 13"/>
                <a:gd name="T8" fmla="*/ 0 w 7"/>
                <a:gd name="T9" fmla="*/ 12 h 13"/>
                <a:gd name="T10" fmla="*/ 0 w 7"/>
                <a:gd name="T11" fmla="*/ 12 h 13"/>
                <a:gd name="T12" fmla="*/ 0 w 7"/>
                <a:gd name="T13" fmla="*/ 13 h 13"/>
                <a:gd name="T14" fmla="*/ 0 w 7"/>
                <a:gd name="T15" fmla="*/ 12 h 13"/>
                <a:gd name="T16" fmla="*/ 0 w 7"/>
                <a:gd name="T17" fmla="*/ 12 h 13"/>
                <a:gd name="T18" fmla="*/ 3 w 7"/>
                <a:gd name="T19" fmla="*/ 7 h 13"/>
                <a:gd name="T20" fmla="*/ 1 w 7"/>
                <a:gd name="T21" fmla="*/ 11 h 13"/>
                <a:gd name="T22" fmla="*/ 1 w 7"/>
                <a:gd name="T23" fmla="*/ 11 h 13"/>
                <a:gd name="T24" fmla="*/ 3 w 7"/>
                <a:gd name="T25" fmla="*/ 8 h 13"/>
                <a:gd name="T26" fmla="*/ 3 w 7"/>
                <a:gd name="T27" fmla="*/ 7 h 13"/>
                <a:gd name="T28" fmla="*/ 5 w 7"/>
                <a:gd name="T29" fmla="*/ 4 h 13"/>
                <a:gd name="T30" fmla="*/ 3 w 7"/>
                <a:gd name="T31" fmla="*/ 7 h 13"/>
                <a:gd name="T32" fmla="*/ 3 w 7"/>
                <a:gd name="T33" fmla="*/ 7 h 13"/>
                <a:gd name="T34" fmla="*/ 5 w 7"/>
                <a:gd name="T35" fmla="*/ 4 h 13"/>
                <a:gd name="T36" fmla="*/ 5 w 7"/>
                <a:gd name="T37" fmla="*/ 4 h 13"/>
                <a:gd name="T38" fmla="*/ 6 w 7"/>
                <a:gd name="T39" fmla="*/ 1 h 13"/>
                <a:gd name="T40" fmla="*/ 5 w 7"/>
                <a:gd name="T41" fmla="*/ 3 h 13"/>
                <a:gd name="T42" fmla="*/ 5 w 7"/>
                <a:gd name="T43" fmla="*/ 4 h 13"/>
                <a:gd name="T44" fmla="*/ 5 w 7"/>
                <a:gd name="T45" fmla="*/ 4 h 13"/>
                <a:gd name="T46" fmla="*/ 5 w 7"/>
                <a:gd name="T47" fmla="*/ 3 h 13"/>
                <a:gd name="T48" fmla="*/ 6 w 7"/>
                <a:gd name="T49" fmla="*/ 1 h 13"/>
                <a:gd name="T50" fmla="*/ 6 w 7"/>
                <a:gd name="T51" fmla="*/ 1 h 13"/>
                <a:gd name="T52" fmla="*/ 7 w 7"/>
                <a:gd name="T53" fmla="*/ 0 h 13"/>
                <a:gd name="T54" fmla="*/ 6 w 7"/>
                <a:gd name="T55" fmla="*/ 1 h 13"/>
                <a:gd name="T56" fmla="*/ 7 w 7"/>
                <a:gd name="T57" fmla="*/ 1 h 13"/>
                <a:gd name="T58" fmla="*/ 7 w 7"/>
                <a:gd name="T59" fmla="*/ 0 h 13"/>
                <a:gd name="T60" fmla="*/ 7 w 7"/>
                <a:gd name="T6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3" y="7"/>
                  </a:moveTo>
                  <a:cubicBezTo>
                    <a:pt x="2" y="9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9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5" y="4"/>
                  </a:moveTo>
                  <a:cubicBezTo>
                    <a:pt x="4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moveTo>
                    <a:pt x="6" y="1"/>
                  </a:moveTo>
                  <a:cubicBezTo>
                    <a:pt x="6" y="2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7" y="0"/>
                  </a:move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6" name="Freeform 10624"/>
            <p:cNvSpPr>
              <a:spLocks noEditPoints="1"/>
            </p:cNvSpPr>
            <p:nvPr/>
          </p:nvSpPr>
          <p:spPr bwMode="auto">
            <a:xfrm>
              <a:off x="-1162050" y="5938838"/>
              <a:ext cx="52388" cy="93663"/>
            </a:xfrm>
            <a:custGeom>
              <a:avLst/>
              <a:gdLst>
                <a:gd name="T0" fmla="*/ 1 w 14"/>
                <a:gd name="T1" fmla="*/ 23 h 25"/>
                <a:gd name="T2" fmla="*/ 0 w 14"/>
                <a:gd name="T3" fmla="*/ 25 h 25"/>
                <a:gd name="T4" fmla="*/ 1 w 14"/>
                <a:gd name="T5" fmla="*/ 23 h 25"/>
                <a:gd name="T6" fmla="*/ 1 w 14"/>
                <a:gd name="T7" fmla="*/ 23 h 25"/>
                <a:gd name="T8" fmla="*/ 3 w 14"/>
                <a:gd name="T9" fmla="*/ 19 h 25"/>
                <a:gd name="T10" fmla="*/ 2 w 14"/>
                <a:gd name="T11" fmla="*/ 22 h 25"/>
                <a:gd name="T12" fmla="*/ 2 w 14"/>
                <a:gd name="T13" fmla="*/ 22 h 25"/>
                <a:gd name="T14" fmla="*/ 3 w 14"/>
                <a:gd name="T15" fmla="*/ 19 h 25"/>
                <a:gd name="T16" fmla="*/ 3 w 14"/>
                <a:gd name="T17" fmla="*/ 19 h 25"/>
                <a:gd name="T18" fmla="*/ 7 w 14"/>
                <a:gd name="T19" fmla="*/ 12 h 25"/>
                <a:gd name="T20" fmla="*/ 4 w 14"/>
                <a:gd name="T21" fmla="*/ 18 h 25"/>
                <a:gd name="T22" fmla="*/ 4 w 14"/>
                <a:gd name="T23" fmla="*/ 18 h 25"/>
                <a:gd name="T24" fmla="*/ 7 w 14"/>
                <a:gd name="T25" fmla="*/ 12 h 25"/>
                <a:gd name="T26" fmla="*/ 7 w 14"/>
                <a:gd name="T27" fmla="*/ 12 h 25"/>
                <a:gd name="T28" fmla="*/ 8 w 14"/>
                <a:gd name="T29" fmla="*/ 9 h 25"/>
                <a:gd name="T30" fmla="*/ 7 w 14"/>
                <a:gd name="T31" fmla="*/ 11 h 25"/>
                <a:gd name="T32" fmla="*/ 7 w 14"/>
                <a:gd name="T33" fmla="*/ 11 h 25"/>
                <a:gd name="T34" fmla="*/ 8 w 14"/>
                <a:gd name="T35" fmla="*/ 9 h 25"/>
                <a:gd name="T36" fmla="*/ 8 w 14"/>
                <a:gd name="T37" fmla="*/ 9 h 25"/>
                <a:gd name="T38" fmla="*/ 10 w 14"/>
                <a:gd name="T39" fmla="*/ 5 h 25"/>
                <a:gd name="T40" fmla="*/ 10 w 14"/>
                <a:gd name="T41" fmla="*/ 6 h 25"/>
                <a:gd name="T42" fmla="*/ 10 w 14"/>
                <a:gd name="T43" fmla="*/ 6 h 25"/>
                <a:gd name="T44" fmla="*/ 10 w 14"/>
                <a:gd name="T45" fmla="*/ 5 h 25"/>
                <a:gd name="T46" fmla="*/ 10 w 14"/>
                <a:gd name="T47" fmla="*/ 5 h 25"/>
                <a:gd name="T48" fmla="*/ 11 w 14"/>
                <a:gd name="T49" fmla="*/ 4 h 25"/>
                <a:gd name="T50" fmla="*/ 11 w 14"/>
                <a:gd name="T51" fmla="*/ 5 h 25"/>
                <a:gd name="T52" fmla="*/ 11 w 14"/>
                <a:gd name="T53" fmla="*/ 5 h 25"/>
                <a:gd name="T54" fmla="*/ 11 w 14"/>
                <a:gd name="T55" fmla="*/ 4 h 25"/>
                <a:gd name="T56" fmla="*/ 11 w 14"/>
                <a:gd name="T57" fmla="*/ 4 h 25"/>
                <a:gd name="T58" fmla="*/ 13 w 14"/>
                <a:gd name="T59" fmla="*/ 1 h 25"/>
                <a:gd name="T60" fmla="*/ 13 w 14"/>
                <a:gd name="T61" fmla="*/ 1 h 25"/>
                <a:gd name="T62" fmla="*/ 13 w 14"/>
                <a:gd name="T63" fmla="*/ 1 h 25"/>
                <a:gd name="T64" fmla="*/ 13 w 14"/>
                <a:gd name="T65" fmla="*/ 1 h 25"/>
                <a:gd name="T66" fmla="*/ 13 w 14"/>
                <a:gd name="T67" fmla="*/ 1 h 25"/>
                <a:gd name="T68" fmla="*/ 14 w 14"/>
                <a:gd name="T69" fmla="*/ 0 h 25"/>
                <a:gd name="T70" fmla="*/ 13 w 14"/>
                <a:gd name="T71" fmla="*/ 0 h 25"/>
                <a:gd name="T72" fmla="*/ 13 w 14"/>
                <a:gd name="T73" fmla="*/ 0 h 25"/>
                <a:gd name="T74" fmla="*/ 14 w 14"/>
                <a:gd name="T75" fmla="*/ 0 h 25"/>
                <a:gd name="T76" fmla="*/ 14 w 14"/>
                <a:gd name="T7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" h="25">
                  <a:moveTo>
                    <a:pt x="1" y="23"/>
                  </a:moveTo>
                  <a:cubicBezTo>
                    <a:pt x="1" y="24"/>
                    <a:pt x="0" y="25"/>
                    <a:pt x="0" y="25"/>
                  </a:cubicBezTo>
                  <a:cubicBezTo>
                    <a:pt x="0" y="25"/>
                    <a:pt x="1" y="24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moveTo>
                    <a:pt x="3" y="19"/>
                  </a:moveTo>
                  <a:cubicBezTo>
                    <a:pt x="2" y="20"/>
                    <a:pt x="2" y="21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7" y="12"/>
                  </a:moveTo>
                  <a:cubicBezTo>
                    <a:pt x="6" y="14"/>
                    <a:pt x="5" y="16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6"/>
                    <a:pt x="6" y="14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8" y="9"/>
                  </a:moveTo>
                  <a:cubicBezTo>
                    <a:pt x="8" y="10"/>
                    <a:pt x="8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moveTo>
                    <a:pt x="10" y="5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moveTo>
                    <a:pt x="11" y="4"/>
                  </a:move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7" name="Freeform 10625"/>
            <p:cNvSpPr>
              <a:spLocks noEditPoints="1"/>
            </p:cNvSpPr>
            <p:nvPr/>
          </p:nvSpPr>
          <p:spPr bwMode="auto">
            <a:xfrm>
              <a:off x="-1158875" y="5930900"/>
              <a:ext cx="52388" cy="93663"/>
            </a:xfrm>
            <a:custGeom>
              <a:avLst/>
              <a:gdLst>
                <a:gd name="T0" fmla="*/ 1 w 14"/>
                <a:gd name="T1" fmla="*/ 24 h 25"/>
                <a:gd name="T2" fmla="*/ 0 w 14"/>
                <a:gd name="T3" fmla="*/ 25 h 25"/>
                <a:gd name="T4" fmla="*/ 0 w 14"/>
                <a:gd name="T5" fmla="*/ 25 h 25"/>
                <a:gd name="T6" fmla="*/ 1 w 14"/>
                <a:gd name="T7" fmla="*/ 24 h 25"/>
                <a:gd name="T8" fmla="*/ 1 w 14"/>
                <a:gd name="T9" fmla="*/ 24 h 25"/>
                <a:gd name="T10" fmla="*/ 3 w 14"/>
                <a:gd name="T11" fmla="*/ 20 h 25"/>
                <a:gd name="T12" fmla="*/ 2 w 14"/>
                <a:gd name="T13" fmla="*/ 21 h 25"/>
                <a:gd name="T14" fmla="*/ 2 w 14"/>
                <a:gd name="T15" fmla="*/ 21 h 25"/>
                <a:gd name="T16" fmla="*/ 3 w 14"/>
                <a:gd name="T17" fmla="*/ 20 h 25"/>
                <a:gd name="T18" fmla="*/ 3 w 14"/>
                <a:gd name="T19" fmla="*/ 20 h 25"/>
                <a:gd name="T20" fmla="*/ 6 w 14"/>
                <a:gd name="T21" fmla="*/ 13 h 25"/>
                <a:gd name="T22" fmla="*/ 6 w 14"/>
                <a:gd name="T23" fmla="*/ 14 h 25"/>
                <a:gd name="T24" fmla="*/ 6 w 14"/>
                <a:gd name="T25" fmla="*/ 14 h 25"/>
                <a:gd name="T26" fmla="*/ 6 w 14"/>
                <a:gd name="T27" fmla="*/ 13 h 25"/>
                <a:gd name="T28" fmla="*/ 6 w 14"/>
                <a:gd name="T29" fmla="*/ 13 h 25"/>
                <a:gd name="T30" fmla="*/ 9 w 14"/>
                <a:gd name="T31" fmla="*/ 8 h 25"/>
                <a:gd name="T32" fmla="*/ 7 w 14"/>
                <a:gd name="T33" fmla="*/ 11 h 25"/>
                <a:gd name="T34" fmla="*/ 7 w 14"/>
                <a:gd name="T35" fmla="*/ 11 h 25"/>
                <a:gd name="T36" fmla="*/ 9 w 14"/>
                <a:gd name="T37" fmla="*/ 8 h 25"/>
                <a:gd name="T38" fmla="*/ 9 w 14"/>
                <a:gd name="T39" fmla="*/ 8 h 25"/>
                <a:gd name="T40" fmla="*/ 10 w 14"/>
                <a:gd name="T41" fmla="*/ 7 h 25"/>
                <a:gd name="T42" fmla="*/ 9 w 14"/>
                <a:gd name="T43" fmla="*/ 7 h 25"/>
                <a:gd name="T44" fmla="*/ 9 w 14"/>
                <a:gd name="T45" fmla="*/ 7 h 25"/>
                <a:gd name="T46" fmla="*/ 10 w 14"/>
                <a:gd name="T47" fmla="*/ 7 h 25"/>
                <a:gd name="T48" fmla="*/ 10 w 14"/>
                <a:gd name="T49" fmla="*/ 7 h 25"/>
                <a:gd name="T50" fmla="*/ 12 w 14"/>
                <a:gd name="T51" fmla="*/ 3 h 25"/>
                <a:gd name="T52" fmla="*/ 10 w 14"/>
                <a:gd name="T53" fmla="*/ 6 h 25"/>
                <a:gd name="T54" fmla="*/ 10 w 14"/>
                <a:gd name="T55" fmla="*/ 6 h 25"/>
                <a:gd name="T56" fmla="*/ 12 w 14"/>
                <a:gd name="T57" fmla="*/ 3 h 25"/>
                <a:gd name="T58" fmla="*/ 12 w 14"/>
                <a:gd name="T59" fmla="*/ 3 h 25"/>
                <a:gd name="T60" fmla="*/ 12 w 14"/>
                <a:gd name="T61" fmla="*/ 2 h 25"/>
                <a:gd name="T62" fmla="*/ 12 w 14"/>
                <a:gd name="T63" fmla="*/ 3 h 25"/>
                <a:gd name="T64" fmla="*/ 12 w 14"/>
                <a:gd name="T65" fmla="*/ 3 h 25"/>
                <a:gd name="T66" fmla="*/ 12 w 14"/>
                <a:gd name="T67" fmla="*/ 2 h 25"/>
                <a:gd name="T68" fmla="*/ 12 w 14"/>
                <a:gd name="T69" fmla="*/ 2 h 25"/>
                <a:gd name="T70" fmla="*/ 14 w 14"/>
                <a:gd name="T71" fmla="*/ 0 h 25"/>
                <a:gd name="T72" fmla="*/ 14 w 14"/>
                <a:gd name="T73" fmla="*/ 0 h 25"/>
                <a:gd name="T74" fmla="*/ 13 w 14"/>
                <a:gd name="T75" fmla="*/ 2 h 25"/>
                <a:gd name="T76" fmla="*/ 13 w 14"/>
                <a:gd name="T77" fmla="*/ 2 h 25"/>
                <a:gd name="T78" fmla="*/ 13 w 14"/>
                <a:gd name="T79" fmla="*/ 1 h 25"/>
                <a:gd name="T80" fmla="*/ 14 w 14"/>
                <a:gd name="T8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25">
                  <a:moveTo>
                    <a:pt x="1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moveTo>
                    <a:pt x="3" y="20"/>
                  </a:move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6" y="13"/>
                  </a:move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moveTo>
                    <a:pt x="9" y="8"/>
                  </a:move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moveTo>
                    <a:pt x="10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moveTo>
                    <a:pt x="12" y="3"/>
                  </a:moveTo>
                  <a:cubicBezTo>
                    <a:pt x="11" y="4"/>
                    <a:pt x="11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8" name="Freeform 10626"/>
            <p:cNvSpPr>
              <a:spLocks/>
            </p:cNvSpPr>
            <p:nvPr/>
          </p:nvSpPr>
          <p:spPr bwMode="auto">
            <a:xfrm>
              <a:off x="-1169988" y="6054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9" name="Freeform 10627"/>
            <p:cNvSpPr>
              <a:spLocks/>
            </p:cNvSpPr>
            <p:nvPr/>
          </p:nvSpPr>
          <p:spPr bwMode="auto">
            <a:xfrm>
              <a:off x="-1169988" y="6054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0" name="Freeform 10628"/>
            <p:cNvSpPr>
              <a:spLocks noEditPoints="1"/>
            </p:cNvSpPr>
            <p:nvPr/>
          </p:nvSpPr>
          <p:spPr bwMode="auto">
            <a:xfrm>
              <a:off x="-1158875" y="5903913"/>
              <a:ext cx="15875" cy="26988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7 h 7"/>
                <a:gd name="T4" fmla="*/ 0 w 4"/>
                <a:gd name="T5" fmla="*/ 7 h 7"/>
                <a:gd name="T6" fmla="*/ 0 w 4"/>
                <a:gd name="T7" fmla="*/ 7 h 7"/>
                <a:gd name="T8" fmla="*/ 2 w 4"/>
                <a:gd name="T9" fmla="*/ 3 h 7"/>
                <a:gd name="T10" fmla="*/ 2 w 4"/>
                <a:gd name="T11" fmla="*/ 4 h 7"/>
                <a:gd name="T12" fmla="*/ 2 w 4"/>
                <a:gd name="T13" fmla="*/ 4 h 7"/>
                <a:gd name="T14" fmla="*/ 2 w 4"/>
                <a:gd name="T15" fmla="*/ 3 h 7"/>
                <a:gd name="T16" fmla="*/ 2 w 4"/>
                <a:gd name="T17" fmla="*/ 3 h 7"/>
                <a:gd name="T18" fmla="*/ 4 w 4"/>
                <a:gd name="T19" fmla="*/ 0 h 7"/>
                <a:gd name="T20" fmla="*/ 4 w 4"/>
                <a:gd name="T21" fmla="*/ 1 h 7"/>
                <a:gd name="T22" fmla="*/ 4 w 4"/>
                <a:gd name="T23" fmla="*/ 1 h 7"/>
                <a:gd name="T24" fmla="*/ 4 w 4"/>
                <a:gd name="T25" fmla="*/ 0 h 7"/>
                <a:gd name="T26" fmla="*/ 4 w 4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2" y="3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1" name="Freeform 10629"/>
            <p:cNvSpPr>
              <a:spLocks noEditPoints="1"/>
            </p:cNvSpPr>
            <p:nvPr/>
          </p:nvSpPr>
          <p:spPr bwMode="auto">
            <a:xfrm>
              <a:off x="-1158875" y="5908675"/>
              <a:ext cx="15875" cy="22225"/>
            </a:xfrm>
            <a:custGeom>
              <a:avLst/>
              <a:gdLst>
                <a:gd name="T0" fmla="*/ 2 w 4"/>
                <a:gd name="T1" fmla="*/ 3 h 6"/>
                <a:gd name="T2" fmla="*/ 0 w 4"/>
                <a:gd name="T3" fmla="*/ 6 h 6"/>
                <a:gd name="T4" fmla="*/ 0 w 4"/>
                <a:gd name="T5" fmla="*/ 6 h 6"/>
                <a:gd name="T6" fmla="*/ 2 w 4"/>
                <a:gd name="T7" fmla="*/ 3 h 6"/>
                <a:gd name="T8" fmla="*/ 2 w 4"/>
                <a:gd name="T9" fmla="*/ 3 h 6"/>
                <a:gd name="T10" fmla="*/ 4 w 4"/>
                <a:gd name="T11" fmla="*/ 0 h 6"/>
                <a:gd name="T12" fmla="*/ 2 w 4"/>
                <a:gd name="T13" fmla="*/ 2 h 6"/>
                <a:gd name="T14" fmla="*/ 2 w 4"/>
                <a:gd name="T15" fmla="*/ 2 h 6"/>
                <a:gd name="T16" fmla="*/ 4 w 4"/>
                <a:gd name="T17" fmla="*/ 0 h 6"/>
                <a:gd name="T18" fmla="*/ 4 w 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2" y="3"/>
                  </a:move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4" y="0"/>
                  </a:moveTo>
                  <a:cubicBezTo>
                    <a:pt x="3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2" name="Freeform 10630"/>
            <p:cNvSpPr>
              <a:spLocks noEditPoints="1"/>
            </p:cNvSpPr>
            <p:nvPr/>
          </p:nvSpPr>
          <p:spPr bwMode="auto">
            <a:xfrm>
              <a:off x="-1176338" y="5930900"/>
              <a:ext cx="17463" cy="33338"/>
            </a:xfrm>
            <a:custGeom>
              <a:avLst/>
              <a:gdLst>
                <a:gd name="T0" fmla="*/ 1 w 5"/>
                <a:gd name="T1" fmla="*/ 5 h 9"/>
                <a:gd name="T2" fmla="*/ 0 w 5"/>
                <a:gd name="T3" fmla="*/ 9 h 9"/>
                <a:gd name="T4" fmla="*/ 2 w 5"/>
                <a:gd name="T5" fmla="*/ 6 h 9"/>
                <a:gd name="T6" fmla="*/ 1 w 5"/>
                <a:gd name="T7" fmla="*/ 5 h 9"/>
                <a:gd name="T8" fmla="*/ 4 w 5"/>
                <a:gd name="T9" fmla="*/ 2 h 9"/>
                <a:gd name="T10" fmla="*/ 3 w 5"/>
                <a:gd name="T11" fmla="*/ 2 h 9"/>
                <a:gd name="T12" fmla="*/ 3 w 5"/>
                <a:gd name="T13" fmla="*/ 2 h 9"/>
                <a:gd name="T14" fmla="*/ 4 w 5"/>
                <a:gd name="T15" fmla="*/ 2 h 9"/>
                <a:gd name="T16" fmla="*/ 4 w 5"/>
                <a:gd name="T17" fmla="*/ 2 h 9"/>
                <a:gd name="T18" fmla="*/ 5 w 5"/>
                <a:gd name="T19" fmla="*/ 0 h 9"/>
                <a:gd name="T20" fmla="*/ 4 w 5"/>
                <a:gd name="T21" fmla="*/ 2 h 9"/>
                <a:gd name="T22" fmla="*/ 4 w 5"/>
                <a:gd name="T23" fmla="*/ 2 h 9"/>
                <a:gd name="T24" fmla="*/ 5 w 5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1" y="5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5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3" name="Freeform 10631"/>
            <p:cNvSpPr>
              <a:spLocks noEditPoints="1"/>
            </p:cNvSpPr>
            <p:nvPr/>
          </p:nvSpPr>
          <p:spPr bwMode="auto">
            <a:xfrm>
              <a:off x="-1173163" y="5938838"/>
              <a:ext cx="11113" cy="14288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3 h 4"/>
                <a:gd name="T4" fmla="*/ 1 w 3"/>
                <a:gd name="T5" fmla="*/ 4 h 4"/>
                <a:gd name="T6" fmla="*/ 2 w 3"/>
                <a:gd name="T7" fmla="*/ 0 h 4"/>
                <a:gd name="T8" fmla="*/ 2 w 3"/>
                <a:gd name="T9" fmla="*/ 0 h 4"/>
                <a:gd name="T10" fmla="*/ 3 w 3"/>
                <a:gd name="T11" fmla="*/ 0 h 4"/>
                <a:gd name="T12" fmla="*/ 3 w 3"/>
                <a:gd name="T13" fmla="*/ 0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4" name="Freeform 10632"/>
            <p:cNvSpPr>
              <a:spLocks noEditPoints="1"/>
            </p:cNvSpPr>
            <p:nvPr/>
          </p:nvSpPr>
          <p:spPr bwMode="auto">
            <a:xfrm>
              <a:off x="-1176338" y="5953125"/>
              <a:ext cx="11113" cy="19050"/>
            </a:xfrm>
            <a:custGeom>
              <a:avLst/>
              <a:gdLst>
                <a:gd name="T0" fmla="*/ 0 w 3"/>
                <a:gd name="T1" fmla="*/ 3 h 5"/>
                <a:gd name="T2" fmla="*/ 0 w 3"/>
                <a:gd name="T3" fmla="*/ 4 h 5"/>
                <a:gd name="T4" fmla="*/ 0 w 3"/>
                <a:gd name="T5" fmla="*/ 4 h 5"/>
                <a:gd name="T6" fmla="*/ 0 w 3"/>
                <a:gd name="T7" fmla="*/ 3 h 5"/>
                <a:gd name="T8" fmla="*/ 1 w 3"/>
                <a:gd name="T9" fmla="*/ 2 h 5"/>
                <a:gd name="T10" fmla="*/ 1 w 3"/>
                <a:gd name="T11" fmla="*/ 3 h 5"/>
                <a:gd name="T12" fmla="*/ 0 w 3"/>
                <a:gd name="T13" fmla="*/ 4 h 5"/>
                <a:gd name="T14" fmla="*/ 0 w 3"/>
                <a:gd name="T15" fmla="*/ 5 h 5"/>
                <a:gd name="T16" fmla="*/ 2 w 3"/>
                <a:gd name="T17" fmla="*/ 3 h 5"/>
                <a:gd name="T18" fmla="*/ 2 w 3"/>
                <a:gd name="T19" fmla="*/ 3 h 5"/>
                <a:gd name="T20" fmla="*/ 1 w 3"/>
                <a:gd name="T21" fmla="*/ 2 h 5"/>
                <a:gd name="T22" fmla="*/ 3 w 3"/>
                <a:gd name="T23" fmla="*/ 0 h 5"/>
                <a:gd name="T24" fmla="*/ 2 w 3"/>
                <a:gd name="T25" fmla="*/ 1 h 5"/>
                <a:gd name="T26" fmla="*/ 3 w 3"/>
                <a:gd name="T27" fmla="*/ 1 h 5"/>
                <a:gd name="T28" fmla="*/ 3 w 3"/>
                <a:gd name="T29" fmla="*/ 0 h 5"/>
                <a:gd name="T30" fmla="*/ 3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5" name="Freeform 10633"/>
            <p:cNvSpPr>
              <a:spLocks noEditPoints="1"/>
            </p:cNvSpPr>
            <p:nvPr/>
          </p:nvSpPr>
          <p:spPr bwMode="auto">
            <a:xfrm>
              <a:off x="-1176338" y="5942013"/>
              <a:ext cx="17463" cy="26988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6 h 7"/>
                <a:gd name="T4" fmla="*/ 0 w 5"/>
                <a:gd name="T5" fmla="*/ 7 h 7"/>
                <a:gd name="T6" fmla="*/ 0 w 5"/>
                <a:gd name="T7" fmla="*/ 7 h 7"/>
                <a:gd name="T8" fmla="*/ 1 w 5"/>
                <a:gd name="T9" fmla="*/ 6 h 7"/>
                <a:gd name="T10" fmla="*/ 2 w 5"/>
                <a:gd name="T11" fmla="*/ 4 h 7"/>
                <a:gd name="T12" fmla="*/ 1 w 5"/>
                <a:gd name="T13" fmla="*/ 5 h 7"/>
                <a:gd name="T14" fmla="*/ 2 w 5"/>
                <a:gd name="T15" fmla="*/ 6 h 7"/>
                <a:gd name="T16" fmla="*/ 2 w 5"/>
                <a:gd name="T17" fmla="*/ 6 h 7"/>
                <a:gd name="T18" fmla="*/ 3 w 5"/>
                <a:gd name="T19" fmla="*/ 4 h 7"/>
                <a:gd name="T20" fmla="*/ 2 w 5"/>
                <a:gd name="T21" fmla="*/ 4 h 7"/>
                <a:gd name="T22" fmla="*/ 5 w 5"/>
                <a:gd name="T23" fmla="*/ 0 h 7"/>
                <a:gd name="T24" fmla="*/ 3 w 5"/>
                <a:gd name="T25" fmla="*/ 3 h 7"/>
                <a:gd name="T26" fmla="*/ 3 w 5"/>
                <a:gd name="T27" fmla="*/ 3 h 7"/>
                <a:gd name="T28" fmla="*/ 5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moveTo>
                    <a:pt x="2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5" y="0"/>
                  </a:moveTo>
                  <a:cubicBezTo>
                    <a:pt x="4" y="1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6" name="Freeform 10634"/>
            <p:cNvSpPr>
              <a:spLocks noEditPoints="1"/>
            </p:cNvSpPr>
            <p:nvPr/>
          </p:nvSpPr>
          <p:spPr bwMode="auto">
            <a:xfrm>
              <a:off x="-1181100" y="5065713"/>
              <a:ext cx="481013" cy="906463"/>
            </a:xfrm>
            <a:custGeom>
              <a:avLst/>
              <a:gdLst>
                <a:gd name="T0" fmla="*/ 1 w 128"/>
                <a:gd name="T1" fmla="*/ 240 h 242"/>
                <a:gd name="T2" fmla="*/ 0 w 128"/>
                <a:gd name="T3" fmla="*/ 242 h 242"/>
                <a:gd name="T4" fmla="*/ 1 w 128"/>
                <a:gd name="T5" fmla="*/ 241 h 242"/>
                <a:gd name="T6" fmla="*/ 1 w 128"/>
                <a:gd name="T7" fmla="*/ 240 h 242"/>
                <a:gd name="T8" fmla="*/ 125 w 128"/>
                <a:gd name="T9" fmla="*/ 3 h 242"/>
                <a:gd name="T10" fmla="*/ 124 w 128"/>
                <a:gd name="T11" fmla="*/ 4 h 242"/>
                <a:gd name="T12" fmla="*/ 123 w 128"/>
                <a:gd name="T13" fmla="*/ 6 h 242"/>
                <a:gd name="T14" fmla="*/ 125 w 128"/>
                <a:gd name="T15" fmla="*/ 7 h 242"/>
                <a:gd name="T16" fmla="*/ 126 w 128"/>
                <a:gd name="T17" fmla="*/ 4 h 242"/>
                <a:gd name="T18" fmla="*/ 125 w 128"/>
                <a:gd name="T19" fmla="*/ 3 h 242"/>
                <a:gd name="T20" fmla="*/ 126 w 128"/>
                <a:gd name="T21" fmla="*/ 0 h 242"/>
                <a:gd name="T22" fmla="*/ 126 w 128"/>
                <a:gd name="T23" fmla="*/ 1 h 242"/>
                <a:gd name="T24" fmla="*/ 127 w 128"/>
                <a:gd name="T25" fmla="*/ 2 h 242"/>
                <a:gd name="T26" fmla="*/ 128 w 128"/>
                <a:gd name="T27" fmla="*/ 1 h 242"/>
                <a:gd name="T28" fmla="*/ 126 w 128"/>
                <a:gd name="T29" fmla="*/ 0 h 242"/>
                <a:gd name="T30" fmla="*/ 127 w 128"/>
                <a:gd name="T31" fmla="*/ 0 h 242"/>
                <a:gd name="T32" fmla="*/ 127 w 128"/>
                <a:gd name="T33" fmla="*/ 0 h 242"/>
                <a:gd name="T34" fmla="*/ 128 w 128"/>
                <a:gd name="T35" fmla="*/ 1 h 242"/>
                <a:gd name="T36" fmla="*/ 128 w 128"/>
                <a:gd name="T37" fmla="*/ 1 h 242"/>
                <a:gd name="T38" fmla="*/ 127 w 128"/>
                <a:gd name="T39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242">
                  <a:moveTo>
                    <a:pt x="1" y="240"/>
                  </a:moveTo>
                  <a:cubicBezTo>
                    <a:pt x="1" y="241"/>
                    <a:pt x="0" y="241"/>
                    <a:pt x="0" y="242"/>
                  </a:cubicBezTo>
                  <a:cubicBezTo>
                    <a:pt x="0" y="242"/>
                    <a:pt x="1" y="241"/>
                    <a:pt x="1" y="241"/>
                  </a:cubicBezTo>
                  <a:cubicBezTo>
                    <a:pt x="1" y="241"/>
                    <a:pt x="1" y="240"/>
                    <a:pt x="1" y="240"/>
                  </a:cubicBezTo>
                  <a:moveTo>
                    <a:pt x="125" y="3"/>
                  </a:moveTo>
                  <a:cubicBezTo>
                    <a:pt x="125" y="3"/>
                    <a:pt x="124" y="4"/>
                    <a:pt x="124" y="4"/>
                  </a:cubicBezTo>
                  <a:cubicBezTo>
                    <a:pt x="124" y="5"/>
                    <a:pt x="124" y="5"/>
                    <a:pt x="123" y="6"/>
                  </a:cubicBezTo>
                  <a:cubicBezTo>
                    <a:pt x="124" y="6"/>
                    <a:pt x="124" y="7"/>
                    <a:pt x="125" y="7"/>
                  </a:cubicBezTo>
                  <a:cubicBezTo>
                    <a:pt x="125" y="6"/>
                    <a:pt x="126" y="5"/>
                    <a:pt x="126" y="4"/>
                  </a:cubicBezTo>
                  <a:cubicBezTo>
                    <a:pt x="126" y="4"/>
                    <a:pt x="125" y="3"/>
                    <a:pt x="125" y="3"/>
                  </a:cubicBezTo>
                  <a:moveTo>
                    <a:pt x="126" y="0"/>
                  </a:moveTo>
                  <a:cubicBezTo>
                    <a:pt x="126" y="0"/>
                    <a:pt x="126" y="1"/>
                    <a:pt x="126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2"/>
                    <a:pt x="128" y="1"/>
                    <a:pt x="128" y="1"/>
                  </a:cubicBezTo>
                  <a:cubicBezTo>
                    <a:pt x="127" y="1"/>
                    <a:pt x="127" y="0"/>
                    <a:pt x="126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8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7" name="Freeform 10635"/>
            <p:cNvSpPr>
              <a:spLocks noEditPoints="1"/>
            </p:cNvSpPr>
            <p:nvPr/>
          </p:nvSpPr>
          <p:spPr bwMode="auto">
            <a:xfrm>
              <a:off x="-723900" y="5068888"/>
              <a:ext cx="19050" cy="30163"/>
            </a:xfrm>
            <a:custGeom>
              <a:avLst/>
              <a:gdLst>
                <a:gd name="T0" fmla="*/ 1 w 5"/>
                <a:gd name="T1" fmla="*/ 5 h 8"/>
                <a:gd name="T2" fmla="*/ 0 w 5"/>
                <a:gd name="T3" fmla="*/ 7 h 8"/>
                <a:gd name="T4" fmla="*/ 1 w 5"/>
                <a:gd name="T5" fmla="*/ 8 h 8"/>
                <a:gd name="T6" fmla="*/ 3 w 5"/>
                <a:gd name="T7" fmla="*/ 6 h 8"/>
                <a:gd name="T8" fmla="*/ 1 w 5"/>
                <a:gd name="T9" fmla="*/ 5 h 8"/>
                <a:gd name="T10" fmla="*/ 3 w 5"/>
                <a:gd name="T11" fmla="*/ 1 h 8"/>
                <a:gd name="T12" fmla="*/ 3 w 5"/>
                <a:gd name="T13" fmla="*/ 2 h 8"/>
                <a:gd name="T14" fmla="*/ 4 w 5"/>
                <a:gd name="T15" fmla="*/ 3 h 8"/>
                <a:gd name="T16" fmla="*/ 5 w 5"/>
                <a:gd name="T17" fmla="*/ 2 h 8"/>
                <a:gd name="T18" fmla="*/ 5 w 5"/>
                <a:gd name="T19" fmla="*/ 2 h 8"/>
                <a:gd name="T20" fmla="*/ 3 w 5"/>
                <a:gd name="T21" fmla="*/ 1 h 8"/>
                <a:gd name="T22" fmla="*/ 4 w 5"/>
                <a:gd name="T23" fmla="*/ 0 h 8"/>
                <a:gd name="T24" fmla="*/ 4 w 5"/>
                <a:gd name="T25" fmla="*/ 1 h 8"/>
                <a:gd name="T26" fmla="*/ 5 w 5"/>
                <a:gd name="T27" fmla="*/ 2 h 8"/>
                <a:gd name="T28" fmla="*/ 5 w 5"/>
                <a:gd name="T29" fmla="*/ 1 h 8"/>
                <a:gd name="T30" fmla="*/ 4 w 5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8">
                  <a:moveTo>
                    <a:pt x="1" y="5"/>
                  </a:moveTo>
                  <a:cubicBezTo>
                    <a:pt x="1" y="6"/>
                    <a:pt x="0" y="7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2" y="6"/>
                    <a:pt x="2" y="5"/>
                    <a:pt x="1" y="5"/>
                  </a:cubicBezTo>
                  <a:moveTo>
                    <a:pt x="3" y="1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8" name="Freeform 10636"/>
            <p:cNvSpPr>
              <a:spLocks/>
            </p:cNvSpPr>
            <p:nvPr/>
          </p:nvSpPr>
          <p:spPr bwMode="auto">
            <a:xfrm>
              <a:off x="-711200" y="5072063"/>
              <a:ext cx="6350" cy="476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9" name="Freeform 10637"/>
            <p:cNvSpPr>
              <a:spLocks noEditPoints="1"/>
            </p:cNvSpPr>
            <p:nvPr/>
          </p:nvSpPr>
          <p:spPr bwMode="auto">
            <a:xfrm>
              <a:off x="-708025" y="5060950"/>
              <a:ext cx="7938" cy="7938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2 h 2"/>
                <a:gd name="T8" fmla="*/ 1 w 2"/>
                <a:gd name="T9" fmla="*/ 1 h 2"/>
                <a:gd name="T10" fmla="*/ 1 w 2"/>
                <a:gd name="T11" fmla="*/ 0 h 2"/>
                <a:gd name="T12" fmla="*/ 1 w 2"/>
                <a:gd name="T13" fmla="*/ 1 h 2"/>
                <a:gd name="T14" fmla="*/ 2 w 2"/>
                <a:gd name="T15" fmla="*/ 2 h 2"/>
                <a:gd name="T16" fmla="*/ 2 w 2"/>
                <a:gd name="T17" fmla="*/ 1 h 2"/>
                <a:gd name="T18" fmla="*/ 1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0" name="Freeform 10638"/>
            <p:cNvSpPr>
              <a:spLocks/>
            </p:cNvSpPr>
            <p:nvPr/>
          </p:nvSpPr>
          <p:spPr bwMode="auto">
            <a:xfrm>
              <a:off x="-658813" y="4937125"/>
              <a:ext cx="6350" cy="476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1" name="Freeform 10639"/>
            <p:cNvSpPr>
              <a:spLocks/>
            </p:cNvSpPr>
            <p:nvPr/>
          </p:nvSpPr>
          <p:spPr bwMode="auto">
            <a:xfrm>
              <a:off x="-671513" y="4937125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1 h 4"/>
                <a:gd name="T4" fmla="*/ 0 w 5"/>
                <a:gd name="T5" fmla="*/ 1 h 4"/>
                <a:gd name="T6" fmla="*/ 0 w 5"/>
                <a:gd name="T7" fmla="*/ 2 h 4"/>
                <a:gd name="T8" fmla="*/ 3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2" name="Freeform 10640"/>
            <p:cNvSpPr>
              <a:spLocks/>
            </p:cNvSpPr>
            <p:nvPr/>
          </p:nvSpPr>
          <p:spPr bwMode="auto">
            <a:xfrm>
              <a:off x="-677863" y="494506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2 h 5"/>
                <a:gd name="T6" fmla="*/ 0 w 5"/>
                <a:gd name="T7" fmla="*/ 3 h 5"/>
                <a:gd name="T8" fmla="*/ 3 w 5"/>
                <a:gd name="T9" fmla="*/ 5 h 5"/>
                <a:gd name="T10" fmla="*/ 5 w 5"/>
                <a:gd name="T11" fmla="*/ 2 h 5"/>
                <a:gd name="T12" fmla="*/ 2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sp>
        <p:nvSpPr>
          <p:cNvPr id="1363" name="文本框 1362"/>
          <p:cNvSpPr txBox="1"/>
          <p:nvPr/>
        </p:nvSpPr>
        <p:spPr>
          <a:xfrm>
            <a:off x="7427966" y="1811848"/>
            <a:ext cx="326243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6000" dirty="0" smtClean="0">
                <a:ln w="12700">
                  <a:solidFill>
                    <a:srgbClr val="FC838C"/>
                  </a:solidFill>
                </a:ln>
                <a:blipFill>
                  <a:blip r:embed="rId4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粉笔字效</a:t>
            </a:r>
            <a:endParaRPr lang="zh-CN" altLang="en-US" sz="6000" dirty="0">
              <a:ln w="12700">
                <a:solidFill>
                  <a:srgbClr val="FC838C"/>
                </a:solidFill>
              </a:ln>
              <a:blipFill>
                <a:blip r:embed="rId4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2654" name="矩形 2653"/>
          <p:cNvSpPr/>
          <p:nvPr/>
        </p:nvSpPr>
        <p:spPr>
          <a:xfrm>
            <a:off x="1200150" y="3308516"/>
            <a:ext cx="2170934" cy="827555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预先准备好纹理图片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55" name="矩形 2654"/>
          <p:cNvSpPr/>
          <p:nvPr/>
        </p:nvSpPr>
        <p:spPr>
          <a:xfrm>
            <a:off x="4182035" y="3308516"/>
            <a:ext cx="4074458" cy="827555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编写黑体文字。复制纹理。将文字填充图片，选择来自剪贴板。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57" name="半闭框 2656"/>
          <p:cNvSpPr/>
          <p:nvPr/>
        </p:nvSpPr>
        <p:spPr>
          <a:xfrm rot="8100000">
            <a:off x="3453050" y="3567418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658" name="半闭框 2657"/>
          <p:cNvSpPr/>
          <p:nvPr/>
        </p:nvSpPr>
        <p:spPr>
          <a:xfrm rot="8100000">
            <a:off x="3453049" y="4546897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659" name="矩形 2658"/>
          <p:cNvSpPr/>
          <p:nvPr/>
        </p:nvSpPr>
        <p:spPr>
          <a:xfrm>
            <a:off x="4180776" y="4383978"/>
            <a:ext cx="2170934" cy="827555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给文字加上同色边框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0" y="325465"/>
            <a:ext cx="4542971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轻松打造粉笔效果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629650" y="3201412"/>
            <a:ext cx="2362200" cy="2838450"/>
          </a:xfrm>
          <a:prstGeom prst="rect">
            <a:avLst/>
          </a:prstGeom>
          <a:ln>
            <a:solidFill>
              <a:srgbClr val="0097A2"/>
            </a:solidFill>
          </a:ln>
        </p:spPr>
      </p:pic>
    </p:spTree>
    <p:extLst>
      <p:ext uri="{BB962C8B-B14F-4D97-AF65-F5344CB8AC3E}">
        <p14:creationId xmlns:p14="http://schemas.microsoft.com/office/powerpoint/2010/main" xmlns="" val="192427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325465"/>
            <a:ext cx="4542971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轻松打造粉笔效果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891314" y="325465"/>
            <a:ext cx="2728686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纹理填充法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513943" y="493486"/>
            <a:ext cx="377371" cy="319314"/>
            <a:chOff x="4513943" y="522514"/>
            <a:chExt cx="493486" cy="290285"/>
          </a:xfrm>
        </p:grpSpPr>
        <p:cxnSp>
          <p:nvCxnSpPr>
            <p:cNvPr id="10" name="直接连接符 9"/>
            <p:cNvCxnSpPr/>
            <p:nvPr/>
          </p:nvCxnSpPr>
          <p:spPr>
            <a:xfrm>
              <a:off x="4513943" y="522514"/>
              <a:ext cx="493486" cy="0"/>
            </a:xfrm>
            <a:prstGeom prst="line">
              <a:avLst/>
            </a:prstGeom>
            <a:ln w="76200">
              <a:solidFill>
                <a:srgbClr val="1F333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/>
            <p:cNvCxnSpPr/>
            <p:nvPr/>
          </p:nvCxnSpPr>
          <p:spPr>
            <a:xfrm>
              <a:off x="4513943" y="812799"/>
              <a:ext cx="493486" cy="0"/>
            </a:xfrm>
            <a:prstGeom prst="line">
              <a:avLst/>
            </a:prstGeom>
            <a:ln w="76200">
              <a:solidFill>
                <a:srgbClr val="1F333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组合 43"/>
          <p:cNvGrpSpPr/>
          <p:nvPr/>
        </p:nvGrpSpPr>
        <p:grpSpPr>
          <a:xfrm>
            <a:off x="1200150" y="1477944"/>
            <a:ext cx="3865336" cy="1574514"/>
            <a:chOff x="7821637" y="3868614"/>
            <a:chExt cx="3170211" cy="2124917"/>
          </a:xfrm>
        </p:grpSpPr>
        <p:sp>
          <p:nvSpPr>
            <p:cNvPr id="45" name="矩形 44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图文框 45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5965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7126514" y="1473442"/>
            <a:ext cx="3865336" cy="1579016"/>
            <a:chOff x="7821637" y="3868614"/>
            <a:chExt cx="3170211" cy="2124917"/>
          </a:xfrm>
        </p:grpSpPr>
        <p:sp>
          <p:nvSpPr>
            <p:cNvPr id="70" name="矩形 69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图文框 70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sp>
        <p:nvSpPr>
          <p:cNvPr id="72" name="右箭头 71"/>
          <p:cNvSpPr/>
          <p:nvPr/>
        </p:nvSpPr>
        <p:spPr>
          <a:xfrm>
            <a:off x="5526981" y="1925786"/>
            <a:ext cx="1306900" cy="685800"/>
          </a:xfrm>
          <a:prstGeom prst="rightArrow">
            <a:avLst/>
          </a:prstGeom>
          <a:noFill/>
          <a:ln w="38100">
            <a:solidFill>
              <a:srgbClr val="0097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云形 3"/>
          <p:cNvSpPr/>
          <p:nvPr/>
        </p:nvSpPr>
        <p:spPr>
          <a:xfrm>
            <a:off x="2124527" y="1787479"/>
            <a:ext cx="1775012" cy="1023577"/>
          </a:xfrm>
          <a:prstGeom prst="cloud">
            <a:avLst/>
          </a:prstGeom>
          <a:solidFill>
            <a:srgbClr val="71C5F3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4" name="云形 1363"/>
          <p:cNvSpPr/>
          <p:nvPr/>
        </p:nvSpPr>
        <p:spPr>
          <a:xfrm>
            <a:off x="8171676" y="1761077"/>
            <a:ext cx="1775012" cy="1023577"/>
          </a:xfrm>
          <a:prstGeom prst="cloud">
            <a:avLst/>
          </a:prstGeom>
          <a:blipFill>
            <a:blip r:embed="rId4" cstate="print"/>
            <a:stretch>
              <a:fillRect/>
            </a:stretch>
          </a:blipFill>
          <a:ln w="190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5" name="矩形 1364"/>
          <p:cNvSpPr/>
          <p:nvPr/>
        </p:nvSpPr>
        <p:spPr>
          <a:xfrm>
            <a:off x="1200150" y="3677272"/>
            <a:ext cx="7545644" cy="65772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粉笔效果图案，原理相同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66" name="等腰三角形 1365"/>
          <p:cNvSpPr/>
          <p:nvPr/>
        </p:nvSpPr>
        <p:spPr>
          <a:xfrm>
            <a:off x="1822778" y="3285236"/>
            <a:ext cx="448707" cy="314095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7" name="矩形 1366"/>
          <p:cNvSpPr/>
          <p:nvPr/>
        </p:nvSpPr>
        <p:spPr>
          <a:xfrm>
            <a:off x="1200150" y="4665017"/>
            <a:ext cx="2995332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纹理填充法的好处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68" name="矩形 1367"/>
          <p:cNvSpPr/>
          <p:nvPr/>
        </p:nvSpPr>
        <p:spPr>
          <a:xfrm>
            <a:off x="1200150" y="5400684"/>
            <a:ext cx="7545644" cy="61967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填充之后的文字和形状依然为可编辑，方便修改。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9059182" y="3467125"/>
            <a:ext cx="1932668" cy="2590775"/>
          </a:xfrm>
          <a:prstGeom prst="rect">
            <a:avLst/>
          </a:prstGeom>
          <a:ln>
            <a:solidFill>
              <a:schemeClr val="tx2"/>
            </a:solidFill>
          </a:ln>
        </p:spPr>
      </p:pic>
    </p:spTree>
    <p:extLst>
      <p:ext uri="{BB962C8B-B14F-4D97-AF65-F5344CB8AC3E}">
        <p14:creationId xmlns:p14="http://schemas.microsoft.com/office/powerpoint/2010/main" xmlns="" val="3273187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2317314" y="887809"/>
            <a:ext cx="2828018" cy="4862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1000" dirty="0" smtClean="0">
                <a:solidFill>
                  <a:srgbClr val="0097A2"/>
                </a:solidFill>
                <a:latin typeface="蒙纳简超刚黑" panose="00000900000000000000" pitchFamily="2" charset="-120"/>
                <a:ea typeface="蒙纳简超刚黑" panose="00000900000000000000" pitchFamily="2" charset="-120"/>
              </a:rPr>
              <a:t>3</a:t>
            </a:r>
            <a:endParaRPr lang="zh-CN" altLang="en-US" sz="31000" dirty="0">
              <a:solidFill>
                <a:srgbClr val="0097A2"/>
              </a:solidFill>
              <a:latin typeface="蒙纳简超刚黑" panose="00000900000000000000" pitchFamily="2" charset="-120"/>
              <a:ea typeface="蒙纳简超刚黑" panose="00000900000000000000" pitchFamily="2" charset="-120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3924886" y="1963455"/>
            <a:ext cx="5770259" cy="2931090"/>
            <a:chOff x="1906044" y="2192055"/>
            <a:chExt cx="8379913" cy="2931090"/>
          </a:xfrm>
        </p:grpSpPr>
        <p:cxnSp>
          <p:nvCxnSpPr>
            <p:cNvPr id="8" name="直接连接符 7"/>
            <p:cNvCxnSpPr/>
            <p:nvPr/>
          </p:nvCxnSpPr>
          <p:spPr>
            <a:xfrm>
              <a:off x="1906044" y="2192055"/>
              <a:ext cx="8379913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/>
            <p:cNvCxnSpPr/>
            <p:nvPr/>
          </p:nvCxnSpPr>
          <p:spPr>
            <a:xfrm>
              <a:off x="1906044" y="5123145"/>
              <a:ext cx="8379913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文本框 10"/>
          <p:cNvSpPr txBox="1"/>
          <p:nvPr/>
        </p:nvSpPr>
        <p:spPr>
          <a:xfrm>
            <a:off x="5125616" y="2203383"/>
            <a:ext cx="4288353" cy="24858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8000" dirty="0" smtClean="0">
                <a:solidFill>
                  <a:srgbClr val="1F333F"/>
                </a:solid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粉笔纹理</a:t>
            </a:r>
            <a:endParaRPr lang="en-US" altLang="zh-CN" sz="8000" dirty="0" smtClean="0">
              <a:solidFill>
                <a:srgbClr val="1F333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6600" dirty="0" smtClean="0">
                <a:solidFill>
                  <a:srgbClr val="1F333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的获取</a:t>
            </a:r>
            <a:endParaRPr lang="en-US" altLang="zh-CN" sz="6600" dirty="0" smtClean="0">
              <a:solidFill>
                <a:srgbClr val="1F333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42795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325465"/>
            <a:ext cx="5499847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如何获得粉笔效果纹理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200150" y="1357040"/>
            <a:ext cx="2836204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方法 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手绘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 cstate="print"/>
          <a:srcRect l="3618" r="20962" b="7457"/>
          <a:stretch/>
        </p:blipFill>
        <p:spPr>
          <a:xfrm>
            <a:off x="1200150" y="3230702"/>
            <a:ext cx="1825438" cy="1338449"/>
          </a:xfrm>
          <a:prstGeom prst="rect">
            <a:avLst/>
          </a:prstGeom>
        </p:spPr>
      </p:pic>
      <p:sp>
        <p:nvSpPr>
          <p:cNvPr id="14" name="任意多边形 13"/>
          <p:cNvSpPr/>
          <p:nvPr/>
        </p:nvSpPr>
        <p:spPr>
          <a:xfrm>
            <a:off x="3245901" y="3371120"/>
            <a:ext cx="2041935" cy="1381461"/>
          </a:xfrm>
          <a:custGeom>
            <a:avLst/>
            <a:gdLst>
              <a:gd name="connsiteX0" fmla="*/ 425885 w 2672161"/>
              <a:gd name="connsiteY0" fmla="*/ 400833 h 2067046"/>
              <a:gd name="connsiteX1" fmla="*/ 350729 w 2672161"/>
              <a:gd name="connsiteY1" fmla="*/ 501042 h 2067046"/>
              <a:gd name="connsiteX2" fmla="*/ 338203 w 2672161"/>
              <a:gd name="connsiteY2" fmla="*/ 538620 h 2067046"/>
              <a:gd name="connsiteX3" fmla="*/ 313151 w 2672161"/>
              <a:gd name="connsiteY3" fmla="*/ 576198 h 2067046"/>
              <a:gd name="connsiteX4" fmla="*/ 288099 w 2672161"/>
              <a:gd name="connsiteY4" fmla="*/ 626302 h 2067046"/>
              <a:gd name="connsiteX5" fmla="*/ 275573 w 2672161"/>
              <a:gd name="connsiteY5" fmla="*/ 663880 h 2067046"/>
              <a:gd name="connsiteX6" fmla="*/ 237995 w 2672161"/>
              <a:gd name="connsiteY6" fmla="*/ 701458 h 2067046"/>
              <a:gd name="connsiteX7" fmla="*/ 212943 w 2672161"/>
              <a:gd name="connsiteY7" fmla="*/ 751562 h 2067046"/>
              <a:gd name="connsiteX8" fmla="*/ 162839 w 2672161"/>
              <a:gd name="connsiteY8" fmla="*/ 789140 h 2067046"/>
              <a:gd name="connsiteX9" fmla="*/ 112734 w 2672161"/>
              <a:gd name="connsiteY9" fmla="*/ 864296 h 2067046"/>
              <a:gd name="connsiteX10" fmla="*/ 162839 w 2672161"/>
              <a:gd name="connsiteY10" fmla="*/ 826718 h 2067046"/>
              <a:gd name="connsiteX11" fmla="*/ 187891 w 2672161"/>
              <a:gd name="connsiteY11" fmla="*/ 776614 h 2067046"/>
              <a:gd name="connsiteX12" fmla="*/ 275573 w 2672161"/>
              <a:gd name="connsiteY12" fmla="*/ 688932 h 2067046"/>
              <a:gd name="connsiteX13" fmla="*/ 338203 w 2672161"/>
              <a:gd name="connsiteY13" fmla="*/ 601250 h 2067046"/>
              <a:gd name="connsiteX14" fmla="*/ 375781 w 2672161"/>
              <a:gd name="connsiteY14" fmla="*/ 563672 h 2067046"/>
              <a:gd name="connsiteX15" fmla="*/ 463463 w 2672161"/>
              <a:gd name="connsiteY15" fmla="*/ 501042 h 2067046"/>
              <a:gd name="connsiteX16" fmla="*/ 513567 w 2672161"/>
              <a:gd name="connsiteY16" fmla="*/ 475989 h 2067046"/>
              <a:gd name="connsiteX17" fmla="*/ 601249 w 2672161"/>
              <a:gd name="connsiteY17" fmla="*/ 388307 h 2067046"/>
              <a:gd name="connsiteX18" fmla="*/ 638828 w 2672161"/>
              <a:gd name="connsiteY18" fmla="*/ 363255 h 2067046"/>
              <a:gd name="connsiteX19" fmla="*/ 701458 w 2672161"/>
              <a:gd name="connsiteY19" fmla="*/ 288099 h 2067046"/>
              <a:gd name="connsiteX20" fmla="*/ 713984 w 2672161"/>
              <a:gd name="connsiteY20" fmla="*/ 250521 h 2067046"/>
              <a:gd name="connsiteX21" fmla="*/ 764088 w 2672161"/>
              <a:gd name="connsiteY21" fmla="*/ 175365 h 2067046"/>
              <a:gd name="connsiteX22" fmla="*/ 726510 w 2672161"/>
              <a:gd name="connsiteY22" fmla="*/ 225469 h 2067046"/>
              <a:gd name="connsiteX23" fmla="*/ 688932 w 2672161"/>
              <a:gd name="connsiteY23" fmla="*/ 288099 h 2067046"/>
              <a:gd name="connsiteX24" fmla="*/ 638828 w 2672161"/>
              <a:gd name="connsiteY24" fmla="*/ 338203 h 2067046"/>
              <a:gd name="connsiteX25" fmla="*/ 613775 w 2672161"/>
              <a:gd name="connsiteY25" fmla="*/ 388307 h 2067046"/>
              <a:gd name="connsiteX26" fmla="*/ 563671 w 2672161"/>
              <a:gd name="connsiteY26" fmla="*/ 438411 h 2067046"/>
              <a:gd name="connsiteX27" fmla="*/ 526093 w 2672161"/>
              <a:gd name="connsiteY27" fmla="*/ 501042 h 2067046"/>
              <a:gd name="connsiteX28" fmla="*/ 501041 w 2672161"/>
              <a:gd name="connsiteY28" fmla="*/ 538620 h 2067046"/>
              <a:gd name="connsiteX29" fmla="*/ 475989 w 2672161"/>
              <a:gd name="connsiteY29" fmla="*/ 588724 h 2067046"/>
              <a:gd name="connsiteX30" fmla="*/ 450937 w 2672161"/>
              <a:gd name="connsiteY30" fmla="*/ 626302 h 2067046"/>
              <a:gd name="connsiteX31" fmla="*/ 425885 w 2672161"/>
              <a:gd name="connsiteY31" fmla="*/ 676406 h 2067046"/>
              <a:gd name="connsiteX32" fmla="*/ 388307 w 2672161"/>
              <a:gd name="connsiteY32" fmla="*/ 726510 h 2067046"/>
              <a:gd name="connsiteX33" fmla="*/ 375781 w 2672161"/>
              <a:gd name="connsiteY33" fmla="*/ 764088 h 2067046"/>
              <a:gd name="connsiteX34" fmla="*/ 325677 w 2672161"/>
              <a:gd name="connsiteY34" fmla="*/ 839244 h 2067046"/>
              <a:gd name="connsiteX35" fmla="*/ 250521 w 2672161"/>
              <a:gd name="connsiteY35" fmla="*/ 926926 h 2067046"/>
              <a:gd name="connsiteX36" fmla="*/ 200417 w 2672161"/>
              <a:gd name="connsiteY36" fmla="*/ 1002083 h 2067046"/>
              <a:gd name="connsiteX37" fmla="*/ 175365 w 2672161"/>
              <a:gd name="connsiteY37" fmla="*/ 1039661 h 2067046"/>
              <a:gd name="connsiteX38" fmla="*/ 150312 w 2672161"/>
              <a:gd name="connsiteY38" fmla="*/ 1064713 h 2067046"/>
              <a:gd name="connsiteX39" fmla="*/ 125260 w 2672161"/>
              <a:gd name="connsiteY39" fmla="*/ 1102291 h 2067046"/>
              <a:gd name="connsiteX40" fmla="*/ 87682 w 2672161"/>
              <a:gd name="connsiteY40" fmla="*/ 1127343 h 2067046"/>
              <a:gd name="connsiteX41" fmla="*/ 75156 w 2672161"/>
              <a:gd name="connsiteY41" fmla="*/ 1164921 h 2067046"/>
              <a:gd name="connsiteX42" fmla="*/ 0 w 2672161"/>
              <a:gd name="connsiteY42" fmla="*/ 1240077 h 2067046"/>
              <a:gd name="connsiteX43" fmla="*/ 50104 w 2672161"/>
              <a:gd name="connsiteY43" fmla="*/ 1139869 h 2067046"/>
              <a:gd name="connsiteX44" fmla="*/ 75156 w 2672161"/>
              <a:gd name="connsiteY44" fmla="*/ 1089765 h 2067046"/>
              <a:gd name="connsiteX45" fmla="*/ 87682 w 2672161"/>
              <a:gd name="connsiteY45" fmla="*/ 1052187 h 2067046"/>
              <a:gd name="connsiteX46" fmla="*/ 175365 w 2672161"/>
              <a:gd name="connsiteY46" fmla="*/ 939452 h 2067046"/>
              <a:gd name="connsiteX47" fmla="*/ 263047 w 2672161"/>
              <a:gd name="connsiteY47" fmla="*/ 826718 h 2067046"/>
              <a:gd name="connsiteX48" fmla="*/ 300625 w 2672161"/>
              <a:gd name="connsiteY48" fmla="*/ 776614 h 2067046"/>
              <a:gd name="connsiteX49" fmla="*/ 325677 w 2672161"/>
              <a:gd name="connsiteY49" fmla="*/ 739036 h 2067046"/>
              <a:gd name="connsiteX50" fmla="*/ 463463 w 2672161"/>
              <a:gd name="connsiteY50" fmla="*/ 613776 h 2067046"/>
              <a:gd name="connsiteX51" fmla="*/ 538619 w 2672161"/>
              <a:gd name="connsiteY51" fmla="*/ 538620 h 2067046"/>
              <a:gd name="connsiteX52" fmla="*/ 576197 w 2672161"/>
              <a:gd name="connsiteY52" fmla="*/ 501042 h 2067046"/>
              <a:gd name="connsiteX53" fmla="*/ 613775 w 2672161"/>
              <a:gd name="connsiteY53" fmla="*/ 450937 h 2067046"/>
              <a:gd name="connsiteX54" fmla="*/ 638828 w 2672161"/>
              <a:gd name="connsiteY54" fmla="*/ 413359 h 2067046"/>
              <a:gd name="connsiteX55" fmla="*/ 739036 w 2672161"/>
              <a:gd name="connsiteY55" fmla="*/ 325677 h 2067046"/>
              <a:gd name="connsiteX56" fmla="*/ 776614 w 2672161"/>
              <a:gd name="connsiteY56" fmla="*/ 275573 h 2067046"/>
              <a:gd name="connsiteX57" fmla="*/ 826718 w 2672161"/>
              <a:gd name="connsiteY57" fmla="*/ 200417 h 2067046"/>
              <a:gd name="connsiteX58" fmla="*/ 926926 w 2672161"/>
              <a:gd name="connsiteY58" fmla="*/ 100209 h 2067046"/>
              <a:gd name="connsiteX59" fmla="*/ 901874 w 2672161"/>
              <a:gd name="connsiteY59" fmla="*/ 175365 h 2067046"/>
              <a:gd name="connsiteX60" fmla="*/ 839244 w 2672161"/>
              <a:gd name="connsiteY60" fmla="*/ 263047 h 2067046"/>
              <a:gd name="connsiteX61" fmla="*/ 814192 w 2672161"/>
              <a:gd name="connsiteY61" fmla="*/ 313151 h 2067046"/>
              <a:gd name="connsiteX62" fmla="*/ 801666 w 2672161"/>
              <a:gd name="connsiteY62" fmla="*/ 363255 h 2067046"/>
              <a:gd name="connsiteX63" fmla="*/ 764088 w 2672161"/>
              <a:gd name="connsiteY63" fmla="*/ 413359 h 2067046"/>
              <a:gd name="connsiteX64" fmla="*/ 713984 w 2672161"/>
              <a:gd name="connsiteY64" fmla="*/ 513568 h 2067046"/>
              <a:gd name="connsiteX65" fmla="*/ 676406 w 2672161"/>
              <a:gd name="connsiteY65" fmla="*/ 588724 h 2067046"/>
              <a:gd name="connsiteX66" fmla="*/ 563671 w 2672161"/>
              <a:gd name="connsiteY66" fmla="*/ 764088 h 2067046"/>
              <a:gd name="connsiteX67" fmla="*/ 526093 w 2672161"/>
              <a:gd name="connsiteY67" fmla="*/ 814192 h 2067046"/>
              <a:gd name="connsiteX68" fmla="*/ 513567 w 2672161"/>
              <a:gd name="connsiteY68" fmla="*/ 851770 h 2067046"/>
              <a:gd name="connsiteX69" fmla="*/ 463463 w 2672161"/>
              <a:gd name="connsiteY69" fmla="*/ 926926 h 2067046"/>
              <a:gd name="connsiteX70" fmla="*/ 413359 w 2672161"/>
              <a:gd name="connsiteY70" fmla="*/ 1014609 h 2067046"/>
              <a:gd name="connsiteX71" fmla="*/ 400833 w 2672161"/>
              <a:gd name="connsiteY71" fmla="*/ 1052187 h 2067046"/>
              <a:gd name="connsiteX72" fmla="*/ 313151 w 2672161"/>
              <a:gd name="connsiteY72" fmla="*/ 1202499 h 2067046"/>
              <a:gd name="connsiteX73" fmla="*/ 275573 w 2672161"/>
              <a:gd name="connsiteY73" fmla="*/ 1290181 h 2067046"/>
              <a:gd name="connsiteX74" fmla="*/ 225469 w 2672161"/>
              <a:gd name="connsiteY74" fmla="*/ 1365337 h 2067046"/>
              <a:gd name="connsiteX75" fmla="*/ 175365 w 2672161"/>
              <a:gd name="connsiteY75" fmla="*/ 1440494 h 2067046"/>
              <a:gd name="connsiteX76" fmla="*/ 150312 w 2672161"/>
              <a:gd name="connsiteY76" fmla="*/ 1465546 h 2067046"/>
              <a:gd name="connsiteX77" fmla="*/ 125260 w 2672161"/>
              <a:gd name="connsiteY77" fmla="*/ 1427968 h 2067046"/>
              <a:gd name="connsiteX78" fmla="*/ 150312 w 2672161"/>
              <a:gd name="connsiteY78" fmla="*/ 1290181 h 2067046"/>
              <a:gd name="connsiteX79" fmla="*/ 175365 w 2672161"/>
              <a:gd name="connsiteY79" fmla="*/ 1252603 h 2067046"/>
              <a:gd name="connsiteX80" fmla="*/ 225469 w 2672161"/>
              <a:gd name="connsiteY80" fmla="*/ 1164921 h 2067046"/>
              <a:gd name="connsiteX81" fmla="*/ 250521 w 2672161"/>
              <a:gd name="connsiteY81" fmla="*/ 1089765 h 2067046"/>
              <a:gd name="connsiteX82" fmla="*/ 363255 w 2672161"/>
              <a:gd name="connsiteY82" fmla="*/ 951979 h 2067046"/>
              <a:gd name="connsiteX83" fmla="*/ 388307 w 2672161"/>
              <a:gd name="connsiteY83" fmla="*/ 914400 h 2067046"/>
              <a:gd name="connsiteX84" fmla="*/ 438411 w 2672161"/>
              <a:gd name="connsiteY84" fmla="*/ 876822 h 2067046"/>
              <a:gd name="connsiteX85" fmla="*/ 488515 w 2672161"/>
              <a:gd name="connsiteY85" fmla="*/ 801666 h 2067046"/>
              <a:gd name="connsiteX86" fmla="*/ 588723 w 2672161"/>
              <a:gd name="connsiteY86" fmla="*/ 713984 h 2067046"/>
              <a:gd name="connsiteX87" fmla="*/ 663880 w 2672161"/>
              <a:gd name="connsiteY87" fmla="*/ 588724 h 2067046"/>
              <a:gd name="connsiteX88" fmla="*/ 739036 w 2672161"/>
              <a:gd name="connsiteY88" fmla="*/ 513568 h 2067046"/>
              <a:gd name="connsiteX89" fmla="*/ 764088 w 2672161"/>
              <a:gd name="connsiteY89" fmla="*/ 475989 h 2067046"/>
              <a:gd name="connsiteX90" fmla="*/ 801666 w 2672161"/>
              <a:gd name="connsiteY90" fmla="*/ 438411 h 2067046"/>
              <a:gd name="connsiteX91" fmla="*/ 839244 w 2672161"/>
              <a:gd name="connsiteY91" fmla="*/ 375781 h 2067046"/>
              <a:gd name="connsiteX92" fmla="*/ 914400 w 2672161"/>
              <a:gd name="connsiteY92" fmla="*/ 300625 h 2067046"/>
              <a:gd name="connsiteX93" fmla="*/ 989556 w 2672161"/>
              <a:gd name="connsiteY93" fmla="*/ 225469 h 2067046"/>
              <a:gd name="connsiteX94" fmla="*/ 1077239 w 2672161"/>
              <a:gd name="connsiteY94" fmla="*/ 125261 h 2067046"/>
              <a:gd name="connsiteX95" fmla="*/ 1114817 w 2672161"/>
              <a:gd name="connsiteY95" fmla="*/ 87683 h 2067046"/>
              <a:gd name="connsiteX96" fmla="*/ 1014608 w 2672161"/>
              <a:gd name="connsiteY96" fmla="*/ 187891 h 2067046"/>
              <a:gd name="connsiteX97" fmla="*/ 864296 w 2672161"/>
              <a:gd name="connsiteY97" fmla="*/ 363255 h 2067046"/>
              <a:gd name="connsiteX98" fmla="*/ 826718 w 2672161"/>
              <a:gd name="connsiteY98" fmla="*/ 425885 h 2067046"/>
              <a:gd name="connsiteX99" fmla="*/ 776614 w 2672161"/>
              <a:gd name="connsiteY99" fmla="*/ 488516 h 2067046"/>
              <a:gd name="connsiteX100" fmla="*/ 701458 w 2672161"/>
              <a:gd name="connsiteY100" fmla="*/ 613776 h 2067046"/>
              <a:gd name="connsiteX101" fmla="*/ 651354 w 2672161"/>
              <a:gd name="connsiteY101" fmla="*/ 701458 h 2067046"/>
              <a:gd name="connsiteX102" fmla="*/ 626302 w 2672161"/>
              <a:gd name="connsiteY102" fmla="*/ 789140 h 2067046"/>
              <a:gd name="connsiteX103" fmla="*/ 601249 w 2672161"/>
              <a:gd name="connsiteY103" fmla="*/ 826718 h 2067046"/>
              <a:gd name="connsiteX104" fmla="*/ 538619 w 2672161"/>
              <a:gd name="connsiteY104" fmla="*/ 914400 h 2067046"/>
              <a:gd name="connsiteX105" fmla="*/ 513567 w 2672161"/>
              <a:gd name="connsiteY105" fmla="*/ 1002083 h 2067046"/>
              <a:gd name="connsiteX106" fmla="*/ 501041 w 2672161"/>
              <a:gd name="connsiteY106" fmla="*/ 1039661 h 2067046"/>
              <a:gd name="connsiteX107" fmla="*/ 450937 w 2672161"/>
              <a:gd name="connsiteY107" fmla="*/ 1114817 h 2067046"/>
              <a:gd name="connsiteX108" fmla="*/ 388307 w 2672161"/>
              <a:gd name="connsiteY108" fmla="*/ 1189973 h 2067046"/>
              <a:gd name="connsiteX109" fmla="*/ 375781 w 2672161"/>
              <a:gd name="connsiteY109" fmla="*/ 1227551 h 2067046"/>
              <a:gd name="connsiteX110" fmla="*/ 325677 w 2672161"/>
              <a:gd name="connsiteY110" fmla="*/ 1302707 h 2067046"/>
              <a:gd name="connsiteX111" fmla="*/ 300625 w 2672161"/>
              <a:gd name="connsiteY111" fmla="*/ 1352811 h 2067046"/>
              <a:gd name="connsiteX112" fmla="*/ 288099 w 2672161"/>
              <a:gd name="connsiteY112" fmla="*/ 1390389 h 2067046"/>
              <a:gd name="connsiteX113" fmla="*/ 263047 w 2672161"/>
              <a:gd name="connsiteY113" fmla="*/ 1415442 h 2067046"/>
              <a:gd name="connsiteX114" fmla="*/ 250521 w 2672161"/>
              <a:gd name="connsiteY114" fmla="*/ 1465546 h 2067046"/>
              <a:gd name="connsiteX115" fmla="*/ 237995 w 2672161"/>
              <a:gd name="connsiteY115" fmla="*/ 1503124 h 2067046"/>
              <a:gd name="connsiteX116" fmla="*/ 275573 w 2672161"/>
              <a:gd name="connsiteY116" fmla="*/ 1453020 h 2067046"/>
              <a:gd name="connsiteX117" fmla="*/ 325677 w 2672161"/>
              <a:gd name="connsiteY117" fmla="*/ 1365337 h 2067046"/>
              <a:gd name="connsiteX118" fmla="*/ 413359 w 2672161"/>
              <a:gd name="connsiteY118" fmla="*/ 1227551 h 2067046"/>
              <a:gd name="connsiteX119" fmla="*/ 463463 w 2672161"/>
              <a:gd name="connsiteY119" fmla="*/ 1177447 h 2067046"/>
              <a:gd name="connsiteX120" fmla="*/ 475989 w 2672161"/>
              <a:gd name="connsiteY120" fmla="*/ 1139869 h 2067046"/>
              <a:gd name="connsiteX121" fmla="*/ 538619 w 2672161"/>
              <a:gd name="connsiteY121" fmla="*/ 1052187 h 2067046"/>
              <a:gd name="connsiteX122" fmla="*/ 613775 w 2672161"/>
              <a:gd name="connsiteY122" fmla="*/ 939452 h 2067046"/>
              <a:gd name="connsiteX123" fmla="*/ 638828 w 2672161"/>
              <a:gd name="connsiteY123" fmla="*/ 901874 h 2067046"/>
              <a:gd name="connsiteX124" fmla="*/ 676406 w 2672161"/>
              <a:gd name="connsiteY124" fmla="*/ 864296 h 2067046"/>
              <a:gd name="connsiteX125" fmla="*/ 713984 w 2672161"/>
              <a:gd name="connsiteY125" fmla="*/ 776614 h 2067046"/>
              <a:gd name="connsiteX126" fmla="*/ 776614 w 2672161"/>
              <a:gd name="connsiteY126" fmla="*/ 726510 h 2067046"/>
              <a:gd name="connsiteX127" fmla="*/ 826718 w 2672161"/>
              <a:gd name="connsiteY127" fmla="*/ 651354 h 2067046"/>
              <a:gd name="connsiteX128" fmla="*/ 851770 w 2672161"/>
              <a:gd name="connsiteY128" fmla="*/ 601250 h 2067046"/>
              <a:gd name="connsiteX129" fmla="*/ 914400 w 2672161"/>
              <a:gd name="connsiteY129" fmla="*/ 526094 h 2067046"/>
              <a:gd name="connsiteX130" fmla="*/ 977030 w 2672161"/>
              <a:gd name="connsiteY130" fmla="*/ 413359 h 2067046"/>
              <a:gd name="connsiteX131" fmla="*/ 1014608 w 2672161"/>
              <a:gd name="connsiteY131" fmla="*/ 375781 h 2067046"/>
              <a:gd name="connsiteX132" fmla="*/ 1039660 w 2672161"/>
              <a:gd name="connsiteY132" fmla="*/ 325677 h 2067046"/>
              <a:gd name="connsiteX133" fmla="*/ 1077239 w 2672161"/>
              <a:gd name="connsiteY133" fmla="*/ 288099 h 2067046"/>
              <a:gd name="connsiteX134" fmla="*/ 1102291 w 2672161"/>
              <a:gd name="connsiteY134" fmla="*/ 250521 h 2067046"/>
              <a:gd name="connsiteX135" fmla="*/ 1139869 w 2672161"/>
              <a:gd name="connsiteY135" fmla="*/ 212943 h 2067046"/>
              <a:gd name="connsiteX136" fmla="*/ 1164921 w 2672161"/>
              <a:gd name="connsiteY136" fmla="*/ 175365 h 2067046"/>
              <a:gd name="connsiteX137" fmla="*/ 1202499 w 2672161"/>
              <a:gd name="connsiteY137" fmla="*/ 150313 h 2067046"/>
              <a:gd name="connsiteX138" fmla="*/ 1227551 w 2672161"/>
              <a:gd name="connsiteY138" fmla="*/ 112735 h 2067046"/>
              <a:gd name="connsiteX139" fmla="*/ 1152395 w 2672161"/>
              <a:gd name="connsiteY139" fmla="*/ 212943 h 2067046"/>
              <a:gd name="connsiteX140" fmla="*/ 1064712 w 2672161"/>
              <a:gd name="connsiteY140" fmla="*/ 300625 h 2067046"/>
              <a:gd name="connsiteX141" fmla="*/ 1002082 w 2672161"/>
              <a:gd name="connsiteY141" fmla="*/ 388307 h 2067046"/>
              <a:gd name="connsiteX142" fmla="*/ 951978 w 2672161"/>
              <a:gd name="connsiteY142" fmla="*/ 438411 h 2067046"/>
              <a:gd name="connsiteX143" fmla="*/ 851770 w 2672161"/>
              <a:gd name="connsiteY143" fmla="*/ 588724 h 2067046"/>
              <a:gd name="connsiteX144" fmla="*/ 764088 w 2672161"/>
              <a:gd name="connsiteY144" fmla="*/ 688932 h 2067046"/>
              <a:gd name="connsiteX145" fmla="*/ 713984 w 2672161"/>
              <a:gd name="connsiteY145" fmla="*/ 764088 h 2067046"/>
              <a:gd name="connsiteX146" fmla="*/ 701458 w 2672161"/>
              <a:gd name="connsiteY146" fmla="*/ 814192 h 2067046"/>
              <a:gd name="connsiteX147" fmla="*/ 626302 w 2672161"/>
              <a:gd name="connsiteY147" fmla="*/ 914400 h 2067046"/>
              <a:gd name="connsiteX148" fmla="*/ 588723 w 2672161"/>
              <a:gd name="connsiteY148" fmla="*/ 964505 h 2067046"/>
              <a:gd name="connsiteX149" fmla="*/ 526093 w 2672161"/>
              <a:gd name="connsiteY149" fmla="*/ 1102291 h 2067046"/>
              <a:gd name="connsiteX150" fmla="*/ 501041 w 2672161"/>
              <a:gd name="connsiteY150" fmla="*/ 1139869 h 2067046"/>
              <a:gd name="connsiteX151" fmla="*/ 438411 w 2672161"/>
              <a:gd name="connsiteY151" fmla="*/ 1240077 h 2067046"/>
              <a:gd name="connsiteX152" fmla="*/ 425885 w 2672161"/>
              <a:gd name="connsiteY152" fmla="*/ 1277655 h 2067046"/>
              <a:gd name="connsiteX153" fmla="*/ 375781 w 2672161"/>
              <a:gd name="connsiteY153" fmla="*/ 1352811 h 2067046"/>
              <a:gd name="connsiteX154" fmla="*/ 313151 w 2672161"/>
              <a:gd name="connsiteY154" fmla="*/ 1465546 h 2067046"/>
              <a:gd name="connsiteX155" fmla="*/ 250521 w 2672161"/>
              <a:gd name="connsiteY155" fmla="*/ 1565754 h 2067046"/>
              <a:gd name="connsiteX156" fmla="*/ 237995 w 2672161"/>
              <a:gd name="connsiteY156" fmla="*/ 1603332 h 2067046"/>
              <a:gd name="connsiteX157" fmla="*/ 338203 w 2672161"/>
              <a:gd name="connsiteY157" fmla="*/ 1478072 h 2067046"/>
              <a:gd name="connsiteX158" fmla="*/ 375781 w 2672161"/>
              <a:gd name="connsiteY158" fmla="*/ 1402916 h 2067046"/>
              <a:gd name="connsiteX159" fmla="*/ 425885 w 2672161"/>
              <a:gd name="connsiteY159" fmla="*/ 1327759 h 2067046"/>
              <a:gd name="connsiteX160" fmla="*/ 475989 w 2672161"/>
              <a:gd name="connsiteY160" fmla="*/ 1215025 h 2067046"/>
              <a:gd name="connsiteX161" fmla="*/ 576197 w 2672161"/>
              <a:gd name="connsiteY161" fmla="*/ 1064713 h 2067046"/>
              <a:gd name="connsiteX162" fmla="*/ 626302 w 2672161"/>
              <a:gd name="connsiteY162" fmla="*/ 1014609 h 2067046"/>
              <a:gd name="connsiteX163" fmla="*/ 663880 w 2672161"/>
              <a:gd name="connsiteY163" fmla="*/ 951979 h 2067046"/>
              <a:gd name="connsiteX164" fmla="*/ 764088 w 2672161"/>
              <a:gd name="connsiteY164" fmla="*/ 826718 h 2067046"/>
              <a:gd name="connsiteX165" fmla="*/ 789140 w 2672161"/>
              <a:gd name="connsiteY165" fmla="*/ 776614 h 2067046"/>
              <a:gd name="connsiteX166" fmla="*/ 876822 w 2672161"/>
              <a:gd name="connsiteY166" fmla="*/ 663880 h 2067046"/>
              <a:gd name="connsiteX167" fmla="*/ 926926 w 2672161"/>
              <a:gd name="connsiteY167" fmla="*/ 613776 h 2067046"/>
              <a:gd name="connsiteX168" fmla="*/ 964504 w 2672161"/>
              <a:gd name="connsiteY168" fmla="*/ 563672 h 2067046"/>
              <a:gd name="connsiteX169" fmla="*/ 1002082 w 2672161"/>
              <a:gd name="connsiteY169" fmla="*/ 501042 h 2067046"/>
              <a:gd name="connsiteX170" fmla="*/ 1052186 w 2672161"/>
              <a:gd name="connsiteY170" fmla="*/ 463463 h 2067046"/>
              <a:gd name="connsiteX171" fmla="*/ 1114817 w 2672161"/>
              <a:gd name="connsiteY171" fmla="*/ 388307 h 2067046"/>
              <a:gd name="connsiteX172" fmla="*/ 1152395 w 2672161"/>
              <a:gd name="connsiteY172" fmla="*/ 363255 h 2067046"/>
              <a:gd name="connsiteX173" fmla="*/ 1189973 w 2672161"/>
              <a:gd name="connsiteY173" fmla="*/ 325677 h 2067046"/>
              <a:gd name="connsiteX174" fmla="*/ 1240077 w 2672161"/>
              <a:gd name="connsiteY174" fmla="*/ 288099 h 2067046"/>
              <a:gd name="connsiteX175" fmla="*/ 1265129 w 2672161"/>
              <a:gd name="connsiteY175" fmla="*/ 250521 h 2067046"/>
              <a:gd name="connsiteX176" fmla="*/ 1315233 w 2672161"/>
              <a:gd name="connsiteY176" fmla="*/ 200417 h 2067046"/>
              <a:gd name="connsiteX177" fmla="*/ 1340285 w 2672161"/>
              <a:gd name="connsiteY177" fmla="*/ 162839 h 2067046"/>
              <a:gd name="connsiteX178" fmla="*/ 1290181 w 2672161"/>
              <a:gd name="connsiteY178" fmla="*/ 225469 h 2067046"/>
              <a:gd name="connsiteX179" fmla="*/ 1265129 w 2672161"/>
              <a:gd name="connsiteY179" fmla="*/ 263047 h 2067046"/>
              <a:gd name="connsiteX180" fmla="*/ 1177447 w 2672161"/>
              <a:gd name="connsiteY180" fmla="*/ 363255 h 2067046"/>
              <a:gd name="connsiteX181" fmla="*/ 1152395 w 2672161"/>
              <a:gd name="connsiteY181" fmla="*/ 400833 h 2067046"/>
              <a:gd name="connsiteX182" fmla="*/ 1089765 w 2672161"/>
              <a:gd name="connsiteY182" fmla="*/ 475989 h 2067046"/>
              <a:gd name="connsiteX183" fmla="*/ 1014608 w 2672161"/>
              <a:gd name="connsiteY183" fmla="*/ 576198 h 2067046"/>
              <a:gd name="connsiteX184" fmla="*/ 939452 w 2672161"/>
              <a:gd name="connsiteY184" fmla="*/ 663880 h 2067046"/>
              <a:gd name="connsiteX185" fmla="*/ 876822 w 2672161"/>
              <a:gd name="connsiteY185" fmla="*/ 726510 h 2067046"/>
              <a:gd name="connsiteX186" fmla="*/ 826718 w 2672161"/>
              <a:gd name="connsiteY186" fmla="*/ 801666 h 2067046"/>
              <a:gd name="connsiteX187" fmla="*/ 726510 w 2672161"/>
              <a:gd name="connsiteY187" fmla="*/ 914400 h 2067046"/>
              <a:gd name="connsiteX188" fmla="*/ 688932 w 2672161"/>
              <a:gd name="connsiteY188" fmla="*/ 964505 h 2067046"/>
              <a:gd name="connsiteX189" fmla="*/ 663880 w 2672161"/>
              <a:gd name="connsiteY189" fmla="*/ 1002083 h 2067046"/>
              <a:gd name="connsiteX190" fmla="*/ 588723 w 2672161"/>
              <a:gd name="connsiteY190" fmla="*/ 1077239 h 2067046"/>
              <a:gd name="connsiteX191" fmla="*/ 563671 w 2672161"/>
              <a:gd name="connsiteY191" fmla="*/ 1139869 h 2067046"/>
              <a:gd name="connsiteX192" fmla="*/ 551145 w 2672161"/>
              <a:gd name="connsiteY192" fmla="*/ 1177447 h 2067046"/>
              <a:gd name="connsiteX193" fmla="*/ 513567 w 2672161"/>
              <a:gd name="connsiteY193" fmla="*/ 1215025 h 2067046"/>
              <a:gd name="connsiteX194" fmla="*/ 475989 w 2672161"/>
              <a:gd name="connsiteY194" fmla="*/ 1277655 h 2067046"/>
              <a:gd name="connsiteX195" fmla="*/ 425885 w 2672161"/>
              <a:gd name="connsiteY195" fmla="*/ 1327759 h 2067046"/>
              <a:gd name="connsiteX196" fmla="*/ 363255 w 2672161"/>
              <a:gd name="connsiteY196" fmla="*/ 1427968 h 2067046"/>
              <a:gd name="connsiteX197" fmla="*/ 313151 w 2672161"/>
              <a:gd name="connsiteY197" fmla="*/ 1503124 h 2067046"/>
              <a:gd name="connsiteX198" fmla="*/ 300625 w 2672161"/>
              <a:gd name="connsiteY198" fmla="*/ 1540702 h 2067046"/>
              <a:gd name="connsiteX199" fmla="*/ 250521 w 2672161"/>
              <a:gd name="connsiteY199" fmla="*/ 1615858 h 2067046"/>
              <a:gd name="connsiteX200" fmla="*/ 237995 w 2672161"/>
              <a:gd name="connsiteY200" fmla="*/ 1653436 h 2067046"/>
              <a:gd name="connsiteX201" fmla="*/ 212943 w 2672161"/>
              <a:gd name="connsiteY201" fmla="*/ 1691014 h 2067046"/>
              <a:gd name="connsiteX202" fmla="*/ 200417 w 2672161"/>
              <a:gd name="connsiteY202" fmla="*/ 1728592 h 2067046"/>
              <a:gd name="connsiteX203" fmla="*/ 250521 w 2672161"/>
              <a:gd name="connsiteY203" fmla="*/ 1665962 h 2067046"/>
              <a:gd name="connsiteX204" fmla="*/ 288099 w 2672161"/>
              <a:gd name="connsiteY204" fmla="*/ 1640910 h 2067046"/>
              <a:gd name="connsiteX205" fmla="*/ 313151 w 2672161"/>
              <a:gd name="connsiteY205" fmla="*/ 1590806 h 2067046"/>
              <a:gd name="connsiteX206" fmla="*/ 388307 w 2672161"/>
              <a:gd name="connsiteY206" fmla="*/ 1478072 h 2067046"/>
              <a:gd name="connsiteX207" fmla="*/ 463463 w 2672161"/>
              <a:gd name="connsiteY207" fmla="*/ 1340285 h 2067046"/>
              <a:gd name="connsiteX208" fmla="*/ 501041 w 2672161"/>
              <a:gd name="connsiteY208" fmla="*/ 1302707 h 2067046"/>
              <a:gd name="connsiteX209" fmla="*/ 551145 w 2672161"/>
              <a:gd name="connsiteY209" fmla="*/ 1189973 h 2067046"/>
              <a:gd name="connsiteX210" fmla="*/ 601249 w 2672161"/>
              <a:gd name="connsiteY210" fmla="*/ 1077239 h 2067046"/>
              <a:gd name="connsiteX211" fmla="*/ 638828 w 2672161"/>
              <a:gd name="connsiteY211" fmla="*/ 1027135 h 2067046"/>
              <a:gd name="connsiteX212" fmla="*/ 688932 w 2672161"/>
              <a:gd name="connsiteY212" fmla="*/ 939452 h 2067046"/>
              <a:gd name="connsiteX213" fmla="*/ 764088 w 2672161"/>
              <a:gd name="connsiteY213" fmla="*/ 814192 h 2067046"/>
              <a:gd name="connsiteX214" fmla="*/ 864296 w 2672161"/>
              <a:gd name="connsiteY214" fmla="*/ 688932 h 2067046"/>
              <a:gd name="connsiteX215" fmla="*/ 939452 w 2672161"/>
              <a:gd name="connsiteY215" fmla="*/ 613776 h 2067046"/>
              <a:gd name="connsiteX216" fmla="*/ 989556 w 2672161"/>
              <a:gd name="connsiteY216" fmla="*/ 563672 h 2067046"/>
              <a:gd name="connsiteX217" fmla="*/ 1064712 w 2672161"/>
              <a:gd name="connsiteY217" fmla="*/ 475989 h 2067046"/>
              <a:gd name="connsiteX218" fmla="*/ 1114817 w 2672161"/>
              <a:gd name="connsiteY218" fmla="*/ 438411 h 2067046"/>
              <a:gd name="connsiteX219" fmla="*/ 1189973 w 2672161"/>
              <a:gd name="connsiteY219" fmla="*/ 375781 h 2067046"/>
              <a:gd name="connsiteX220" fmla="*/ 1240077 w 2672161"/>
              <a:gd name="connsiteY220" fmla="*/ 325677 h 2067046"/>
              <a:gd name="connsiteX221" fmla="*/ 1315233 w 2672161"/>
              <a:gd name="connsiteY221" fmla="*/ 275573 h 2067046"/>
              <a:gd name="connsiteX222" fmla="*/ 1415441 w 2672161"/>
              <a:gd name="connsiteY222" fmla="*/ 187891 h 2067046"/>
              <a:gd name="connsiteX223" fmla="*/ 1453019 w 2672161"/>
              <a:gd name="connsiteY223" fmla="*/ 162839 h 2067046"/>
              <a:gd name="connsiteX224" fmla="*/ 1415441 w 2672161"/>
              <a:gd name="connsiteY224" fmla="*/ 225469 h 2067046"/>
              <a:gd name="connsiteX225" fmla="*/ 1327759 w 2672161"/>
              <a:gd name="connsiteY225" fmla="*/ 338203 h 2067046"/>
              <a:gd name="connsiteX226" fmla="*/ 1252603 w 2672161"/>
              <a:gd name="connsiteY226" fmla="*/ 450937 h 2067046"/>
              <a:gd name="connsiteX227" fmla="*/ 1202499 w 2672161"/>
              <a:gd name="connsiteY227" fmla="*/ 501042 h 2067046"/>
              <a:gd name="connsiteX228" fmla="*/ 1114817 w 2672161"/>
              <a:gd name="connsiteY228" fmla="*/ 613776 h 2067046"/>
              <a:gd name="connsiteX229" fmla="*/ 977030 w 2672161"/>
              <a:gd name="connsiteY229" fmla="*/ 751562 h 2067046"/>
              <a:gd name="connsiteX230" fmla="*/ 939452 w 2672161"/>
              <a:gd name="connsiteY230" fmla="*/ 789140 h 2067046"/>
              <a:gd name="connsiteX231" fmla="*/ 901874 w 2672161"/>
              <a:gd name="connsiteY231" fmla="*/ 839244 h 2067046"/>
              <a:gd name="connsiteX232" fmla="*/ 751562 w 2672161"/>
              <a:gd name="connsiteY232" fmla="*/ 977031 h 2067046"/>
              <a:gd name="connsiteX233" fmla="*/ 701458 w 2672161"/>
              <a:gd name="connsiteY233" fmla="*/ 1039661 h 2067046"/>
              <a:gd name="connsiteX234" fmla="*/ 676406 w 2672161"/>
              <a:gd name="connsiteY234" fmla="*/ 1077239 h 2067046"/>
              <a:gd name="connsiteX235" fmla="*/ 613775 w 2672161"/>
              <a:gd name="connsiteY235" fmla="*/ 1152395 h 2067046"/>
              <a:gd name="connsiteX236" fmla="*/ 576197 w 2672161"/>
              <a:gd name="connsiteY236" fmla="*/ 1189973 h 2067046"/>
              <a:gd name="connsiteX237" fmla="*/ 538619 w 2672161"/>
              <a:gd name="connsiteY237" fmla="*/ 1252603 h 2067046"/>
              <a:gd name="connsiteX238" fmla="*/ 501041 w 2672161"/>
              <a:gd name="connsiteY238" fmla="*/ 1290181 h 2067046"/>
              <a:gd name="connsiteX239" fmla="*/ 475989 w 2672161"/>
              <a:gd name="connsiteY239" fmla="*/ 1340285 h 2067046"/>
              <a:gd name="connsiteX240" fmla="*/ 438411 w 2672161"/>
              <a:gd name="connsiteY240" fmla="*/ 1390389 h 2067046"/>
              <a:gd name="connsiteX241" fmla="*/ 388307 w 2672161"/>
              <a:gd name="connsiteY241" fmla="*/ 1465546 h 2067046"/>
              <a:gd name="connsiteX242" fmla="*/ 363255 w 2672161"/>
              <a:gd name="connsiteY242" fmla="*/ 1503124 h 2067046"/>
              <a:gd name="connsiteX243" fmla="*/ 325677 w 2672161"/>
              <a:gd name="connsiteY243" fmla="*/ 1553228 h 2067046"/>
              <a:gd name="connsiteX244" fmla="*/ 300625 w 2672161"/>
              <a:gd name="connsiteY244" fmla="*/ 1590806 h 2067046"/>
              <a:gd name="connsiteX245" fmla="*/ 475989 w 2672161"/>
              <a:gd name="connsiteY245" fmla="*/ 1402916 h 2067046"/>
              <a:gd name="connsiteX246" fmla="*/ 638828 w 2672161"/>
              <a:gd name="connsiteY246" fmla="*/ 1252603 h 2067046"/>
              <a:gd name="connsiteX247" fmla="*/ 713984 w 2672161"/>
              <a:gd name="connsiteY247" fmla="*/ 1177447 h 2067046"/>
              <a:gd name="connsiteX248" fmla="*/ 789140 w 2672161"/>
              <a:gd name="connsiteY248" fmla="*/ 1114817 h 2067046"/>
              <a:gd name="connsiteX249" fmla="*/ 851770 w 2672161"/>
              <a:gd name="connsiteY249" fmla="*/ 1052187 h 2067046"/>
              <a:gd name="connsiteX250" fmla="*/ 926926 w 2672161"/>
              <a:gd name="connsiteY250" fmla="*/ 964505 h 2067046"/>
              <a:gd name="connsiteX251" fmla="*/ 977030 w 2672161"/>
              <a:gd name="connsiteY251" fmla="*/ 876822 h 2067046"/>
              <a:gd name="connsiteX252" fmla="*/ 989556 w 2672161"/>
              <a:gd name="connsiteY252" fmla="*/ 839244 h 2067046"/>
              <a:gd name="connsiteX253" fmla="*/ 1014608 w 2672161"/>
              <a:gd name="connsiteY253" fmla="*/ 789140 h 2067046"/>
              <a:gd name="connsiteX254" fmla="*/ 1077239 w 2672161"/>
              <a:gd name="connsiteY254" fmla="*/ 701458 h 2067046"/>
              <a:gd name="connsiteX255" fmla="*/ 1164921 w 2672161"/>
              <a:gd name="connsiteY255" fmla="*/ 538620 h 2067046"/>
              <a:gd name="connsiteX256" fmla="*/ 1227551 w 2672161"/>
              <a:gd name="connsiteY256" fmla="*/ 475989 h 2067046"/>
              <a:gd name="connsiteX257" fmla="*/ 1265129 w 2672161"/>
              <a:gd name="connsiteY257" fmla="*/ 425885 h 2067046"/>
              <a:gd name="connsiteX258" fmla="*/ 1327759 w 2672161"/>
              <a:gd name="connsiteY258" fmla="*/ 363255 h 2067046"/>
              <a:gd name="connsiteX259" fmla="*/ 1390389 w 2672161"/>
              <a:gd name="connsiteY259" fmla="*/ 250521 h 2067046"/>
              <a:gd name="connsiteX260" fmla="*/ 1453019 w 2672161"/>
              <a:gd name="connsiteY260" fmla="*/ 200417 h 2067046"/>
              <a:gd name="connsiteX261" fmla="*/ 1490597 w 2672161"/>
              <a:gd name="connsiteY261" fmla="*/ 162839 h 2067046"/>
              <a:gd name="connsiteX262" fmla="*/ 1528175 w 2672161"/>
              <a:gd name="connsiteY262" fmla="*/ 112735 h 2067046"/>
              <a:gd name="connsiteX263" fmla="*/ 1603332 w 2672161"/>
              <a:gd name="connsiteY263" fmla="*/ 50105 h 2067046"/>
              <a:gd name="connsiteX264" fmla="*/ 1665962 w 2672161"/>
              <a:gd name="connsiteY264" fmla="*/ 0 h 2067046"/>
              <a:gd name="connsiteX265" fmla="*/ 1615858 w 2672161"/>
              <a:gd name="connsiteY265" fmla="*/ 87683 h 2067046"/>
              <a:gd name="connsiteX266" fmla="*/ 1540702 w 2672161"/>
              <a:gd name="connsiteY266" fmla="*/ 212943 h 2067046"/>
              <a:gd name="connsiteX267" fmla="*/ 1415441 w 2672161"/>
              <a:gd name="connsiteY267" fmla="*/ 363255 h 2067046"/>
              <a:gd name="connsiteX268" fmla="*/ 1315233 w 2672161"/>
              <a:gd name="connsiteY268" fmla="*/ 475989 h 2067046"/>
              <a:gd name="connsiteX269" fmla="*/ 1152395 w 2672161"/>
              <a:gd name="connsiteY269" fmla="*/ 688932 h 2067046"/>
              <a:gd name="connsiteX270" fmla="*/ 1014608 w 2672161"/>
              <a:gd name="connsiteY270" fmla="*/ 851770 h 2067046"/>
              <a:gd name="connsiteX271" fmla="*/ 914400 w 2672161"/>
              <a:gd name="connsiteY271" fmla="*/ 977031 h 2067046"/>
              <a:gd name="connsiteX272" fmla="*/ 876822 w 2672161"/>
              <a:gd name="connsiteY272" fmla="*/ 1027135 h 2067046"/>
              <a:gd name="connsiteX273" fmla="*/ 864296 w 2672161"/>
              <a:gd name="connsiteY273" fmla="*/ 1064713 h 2067046"/>
              <a:gd name="connsiteX274" fmla="*/ 826718 w 2672161"/>
              <a:gd name="connsiteY274" fmla="*/ 1102291 h 2067046"/>
              <a:gd name="connsiteX275" fmla="*/ 801666 w 2672161"/>
              <a:gd name="connsiteY275" fmla="*/ 1139869 h 2067046"/>
              <a:gd name="connsiteX276" fmla="*/ 688932 w 2672161"/>
              <a:gd name="connsiteY276" fmla="*/ 1290181 h 2067046"/>
              <a:gd name="connsiteX277" fmla="*/ 651354 w 2672161"/>
              <a:gd name="connsiteY277" fmla="*/ 1340285 h 2067046"/>
              <a:gd name="connsiteX278" fmla="*/ 601249 w 2672161"/>
              <a:gd name="connsiteY278" fmla="*/ 1390389 h 2067046"/>
              <a:gd name="connsiteX279" fmla="*/ 576197 w 2672161"/>
              <a:gd name="connsiteY279" fmla="*/ 1427968 h 2067046"/>
              <a:gd name="connsiteX280" fmla="*/ 488515 w 2672161"/>
              <a:gd name="connsiteY280" fmla="*/ 1540702 h 2067046"/>
              <a:gd name="connsiteX281" fmla="*/ 450937 w 2672161"/>
              <a:gd name="connsiteY281" fmla="*/ 1590806 h 2067046"/>
              <a:gd name="connsiteX282" fmla="*/ 425885 w 2672161"/>
              <a:gd name="connsiteY282" fmla="*/ 1628384 h 2067046"/>
              <a:gd name="connsiteX283" fmla="*/ 388307 w 2672161"/>
              <a:gd name="connsiteY283" fmla="*/ 1653436 h 2067046"/>
              <a:gd name="connsiteX284" fmla="*/ 413359 w 2672161"/>
              <a:gd name="connsiteY284" fmla="*/ 1691014 h 2067046"/>
              <a:gd name="connsiteX285" fmla="*/ 475989 w 2672161"/>
              <a:gd name="connsiteY285" fmla="*/ 1615858 h 2067046"/>
              <a:gd name="connsiteX286" fmla="*/ 688932 w 2672161"/>
              <a:gd name="connsiteY286" fmla="*/ 1415442 h 2067046"/>
              <a:gd name="connsiteX287" fmla="*/ 839244 w 2672161"/>
              <a:gd name="connsiteY287" fmla="*/ 1290181 h 2067046"/>
              <a:gd name="connsiteX288" fmla="*/ 901874 w 2672161"/>
              <a:gd name="connsiteY288" fmla="*/ 1240077 h 2067046"/>
              <a:gd name="connsiteX289" fmla="*/ 951978 w 2672161"/>
              <a:gd name="connsiteY289" fmla="*/ 1164921 h 2067046"/>
              <a:gd name="connsiteX290" fmla="*/ 977030 w 2672161"/>
              <a:gd name="connsiteY290" fmla="*/ 1114817 h 2067046"/>
              <a:gd name="connsiteX291" fmla="*/ 1027134 w 2672161"/>
              <a:gd name="connsiteY291" fmla="*/ 1089765 h 2067046"/>
              <a:gd name="connsiteX292" fmla="*/ 1039660 w 2672161"/>
              <a:gd name="connsiteY292" fmla="*/ 1052187 h 2067046"/>
              <a:gd name="connsiteX293" fmla="*/ 1089765 w 2672161"/>
              <a:gd name="connsiteY293" fmla="*/ 1002083 h 2067046"/>
              <a:gd name="connsiteX294" fmla="*/ 1127343 w 2672161"/>
              <a:gd name="connsiteY294" fmla="*/ 951979 h 2067046"/>
              <a:gd name="connsiteX295" fmla="*/ 1177447 w 2672161"/>
              <a:gd name="connsiteY295" fmla="*/ 889348 h 2067046"/>
              <a:gd name="connsiteX296" fmla="*/ 1215025 w 2672161"/>
              <a:gd name="connsiteY296" fmla="*/ 826718 h 2067046"/>
              <a:gd name="connsiteX297" fmla="*/ 1290181 w 2672161"/>
              <a:gd name="connsiteY297" fmla="*/ 726510 h 2067046"/>
              <a:gd name="connsiteX298" fmla="*/ 1415441 w 2672161"/>
              <a:gd name="connsiteY298" fmla="*/ 563672 h 2067046"/>
              <a:gd name="connsiteX299" fmla="*/ 1453019 w 2672161"/>
              <a:gd name="connsiteY299" fmla="*/ 538620 h 2067046"/>
              <a:gd name="connsiteX300" fmla="*/ 1503123 w 2672161"/>
              <a:gd name="connsiteY300" fmla="*/ 475989 h 2067046"/>
              <a:gd name="connsiteX301" fmla="*/ 1528175 w 2672161"/>
              <a:gd name="connsiteY301" fmla="*/ 438411 h 2067046"/>
              <a:gd name="connsiteX302" fmla="*/ 1628384 w 2672161"/>
              <a:gd name="connsiteY302" fmla="*/ 350729 h 2067046"/>
              <a:gd name="connsiteX303" fmla="*/ 1728592 w 2672161"/>
              <a:gd name="connsiteY303" fmla="*/ 237995 h 2067046"/>
              <a:gd name="connsiteX304" fmla="*/ 1753644 w 2672161"/>
              <a:gd name="connsiteY304" fmla="*/ 187891 h 2067046"/>
              <a:gd name="connsiteX305" fmla="*/ 1803748 w 2672161"/>
              <a:gd name="connsiteY305" fmla="*/ 112735 h 2067046"/>
              <a:gd name="connsiteX306" fmla="*/ 1816274 w 2672161"/>
              <a:gd name="connsiteY306" fmla="*/ 75157 h 2067046"/>
              <a:gd name="connsiteX307" fmla="*/ 1778696 w 2672161"/>
              <a:gd name="connsiteY307" fmla="*/ 112735 h 2067046"/>
              <a:gd name="connsiteX308" fmla="*/ 1716066 w 2672161"/>
              <a:gd name="connsiteY308" fmla="*/ 162839 h 2067046"/>
              <a:gd name="connsiteX309" fmla="*/ 1691014 w 2672161"/>
              <a:gd name="connsiteY309" fmla="*/ 200417 h 2067046"/>
              <a:gd name="connsiteX310" fmla="*/ 1653436 w 2672161"/>
              <a:gd name="connsiteY310" fmla="*/ 237995 h 2067046"/>
              <a:gd name="connsiteX311" fmla="*/ 1565754 w 2672161"/>
              <a:gd name="connsiteY311" fmla="*/ 350729 h 2067046"/>
              <a:gd name="connsiteX312" fmla="*/ 1478071 w 2672161"/>
              <a:gd name="connsiteY312" fmla="*/ 438411 h 2067046"/>
              <a:gd name="connsiteX313" fmla="*/ 1440493 w 2672161"/>
              <a:gd name="connsiteY313" fmla="*/ 488516 h 2067046"/>
              <a:gd name="connsiteX314" fmla="*/ 1390389 w 2672161"/>
              <a:gd name="connsiteY314" fmla="*/ 526094 h 2067046"/>
              <a:gd name="connsiteX315" fmla="*/ 1365337 w 2672161"/>
              <a:gd name="connsiteY315" fmla="*/ 563672 h 2067046"/>
              <a:gd name="connsiteX316" fmla="*/ 1277655 w 2672161"/>
              <a:gd name="connsiteY316" fmla="*/ 651354 h 2067046"/>
              <a:gd name="connsiteX317" fmla="*/ 1227551 w 2672161"/>
              <a:gd name="connsiteY317" fmla="*/ 726510 h 2067046"/>
              <a:gd name="connsiteX318" fmla="*/ 1002082 w 2672161"/>
              <a:gd name="connsiteY318" fmla="*/ 951979 h 2067046"/>
              <a:gd name="connsiteX319" fmla="*/ 964504 w 2672161"/>
              <a:gd name="connsiteY319" fmla="*/ 989557 h 2067046"/>
              <a:gd name="connsiteX320" fmla="*/ 901874 w 2672161"/>
              <a:gd name="connsiteY320" fmla="*/ 1089765 h 2067046"/>
              <a:gd name="connsiteX321" fmla="*/ 864296 w 2672161"/>
              <a:gd name="connsiteY321" fmla="*/ 1114817 h 2067046"/>
              <a:gd name="connsiteX322" fmla="*/ 789140 w 2672161"/>
              <a:gd name="connsiteY322" fmla="*/ 1215025 h 2067046"/>
              <a:gd name="connsiteX323" fmla="*/ 764088 w 2672161"/>
              <a:gd name="connsiteY323" fmla="*/ 1252603 h 2067046"/>
              <a:gd name="connsiteX324" fmla="*/ 726510 w 2672161"/>
              <a:gd name="connsiteY324" fmla="*/ 1290181 h 2067046"/>
              <a:gd name="connsiteX325" fmla="*/ 626302 w 2672161"/>
              <a:gd name="connsiteY325" fmla="*/ 1415442 h 2067046"/>
              <a:gd name="connsiteX326" fmla="*/ 601249 w 2672161"/>
              <a:gd name="connsiteY326" fmla="*/ 1440494 h 2067046"/>
              <a:gd name="connsiteX327" fmla="*/ 563671 w 2672161"/>
              <a:gd name="connsiteY327" fmla="*/ 1503124 h 2067046"/>
              <a:gd name="connsiteX328" fmla="*/ 526093 w 2672161"/>
              <a:gd name="connsiteY328" fmla="*/ 1540702 h 2067046"/>
              <a:gd name="connsiteX329" fmla="*/ 475989 w 2672161"/>
              <a:gd name="connsiteY329" fmla="*/ 1628384 h 2067046"/>
              <a:gd name="connsiteX330" fmla="*/ 400833 w 2672161"/>
              <a:gd name="connsiteY330" fmla="*/ 1703540 h 2067046"/>
              <a:gd name="connsiteX331" fmla="*/ 388307 w 2672161"/>
              <a:gd name="connsiteY331" fmla="*/ 1741118 h 2067046"/>
              <a:gd name="connsiteX332" fmla="*/ 425885 w 2672161"/>
              <a:gd name="connsiteY332" fmla="*/ 1728592 h 2067046"/>
              <a:gd name="connsiteX333" fmla="*/ 601249 w 2672161"/>
              <a:gd name="connsiteY333" fmla="*/ 1528176 h 2067046"/>
              <a:gd name="connsiteX334" fmla="*/ 839244 w 2672161"/>
              <a:gd name="connsiteY334" fmla="*/ 1327759 h 2067046"/>
              <a:gd name="connsiteX335" fmla="*/ 1052186 w 2672161"/>
              <a:gd name="connsiteY335" fmla="*/ 1177447 h 2067046"/>
              <a:gd name="connsiteX336" fmla="*/ 1139869 w 2672161"/>
              <a:gd name="connsiteY336" fmla="*/ 1114817 h 2067046"/>
              <a:gd name="connsiteX337" fmla="*/ 1202499 w 2672161"/>
              <a:gd name="connsiteY337" fmla="*/ 1039661 h 2067046"/>
              <a:gd name="connsiteX338" fmla="*/ 1315233 w 2672161"/>
              <a:gd name="connsiteY338" fmla="*/ 951979 h 2067046"/>
              <a:gd name="connsiteX339" fmla="*/ 1390389 w 2672161"/>
              <a:gd name="connsiteY339" fmla="*/ 851770 h 2067046"/>
              <a:gd name="connsiteX340" fmla="*/ 1427967 w 2672161"/>
              <a:gd name="connsiteY340" fmla="*/ 801666 h 2067046"/>
              <a:gd name="connsiteX341" fmla="*/ 1515649 w 2672161"/>
              <a:gd name="connsiteY341" fmla="*/ 663880 h 2067046"/>
              <a:gd name="connsiteX342" fmla="*/ 1540702 w 2672161"/>
              <a:gd name="connsiteY342" fmla="*/ 638828 h 2067046"/>
              <a:gd name="connsiteX343" fmla="*/ 1615858 w 2672161"/>
              <a:gd name="connsiteY343" fmla="*/ 563672 h 2067046"/>
              <a:gd name="connsiteX344" fmla="*/ 1741118 w 2672161"/>
              <a:gd name="connsiteY344" fmla="*/ 400833 h 2067046"/>
              <a:gd name="connsiteX345" fmla="*/ 1791222 w 2672161"/>
              <a:gd name="connsiteY345" fmla="*/ 350729 h 2067046"/>
              <a:gd name="connsiteX346" fmla="*/ 1841326 w 2672161"/>
              <a:gd name="connsiteY346" fmla="*/ 288099 h 2067046"/>
              <a:gd name="connsiteX347" fmla="*/ 1866378 w 2672161"/>
              <a:gd name="connsiteY347" fmla="*/ 250521 h 2067046"/>
              <a:gd name="connsiteX348" fmla="*/ 1954060 w 2672161"/>
              <a:gd name="connsiteY348" fmla="*/ 175365 h 2067046"/>
              <a:gd name="connsiteX349" fmla="*/ 1979112 w 2672161"/>
              <a:gd name="connsiteY349" fmla="*/ 137787 h 2067046"/>
              <a:gd name="connsiteX350" fmla="*/ 2004165 w 2672161"/>
              <a:gd name="connsiteY350" fmla="*/ 112735 h 2067046"/>
              <a:gd name="connsiteX351" fmla="*/ 1954060 w 2672161"/>
              <a:gd name="connsiteY351" fmla="*/ 100209 h 2067046"/>
              <a:gd name="connsiteX352" fmla="*/ 1803748 w 2672161"/>
              <a:gd name="connsiteY352" fmla="*/ 225469 h 2067046"/>
              <a:gd name="connsiteX353" fmla="*/ 1753644 w 2672161"/>
              <a:gd name="connsiteY353" fmla="*/ 263047 h 2067046"/>
              <a:gd name="connsiteX354" fmla="*/ 1691014 w 2672161"/>
              <a:gd name="connsiteY354" fmla="*/ 325677 h 2067046"/>
              <a:gd name="connsiteX355" fmla="*/ 1578280 w 2672161"/>
              <a:gd name="connsiteY355" fmla="*/ 463463 h 2067046"/>
              <a:gd name="connsiteX356" fmla="*/ 1553228 w 2672161"/>
              <a:gd name="connsiteY356" fmla="*/ 513568 h 2067046"/>
              <a:gd name="connsiteX357" fmla="*/ 1515649 w 2672161"/>
              <a:gd name="connsiteY357" fmla="*/ 551146 h 2067046"/>
              <a:gd name="connsiteX358" fmla="*/ 1478071 w 2672161"/>
              <a:gd name="connsiteY358" fmla="*/ 601250 h 2067046"/>
              <a:gd name="connsiteX359" fmla="*/ 1440493 w 2672161"/>
              <a:gd name="connsiteY359" fmla="*/ 638828 h 2067046"/>
              <a:gd name="connsiteX360" fmla="*/ 1402915 w 2672161"/>
              <a:gd name="connsiteY360" fmla="*/ 688932 h 2067046"/>
              <a:gd name="connsiteX361" fmla="*/ 1352811 w 2672161"/>
              <a:gd name="connsiteY361" fmla="*/ 739036 h 2067046"/>
              <a:gd name="connsiteX362" fmla="*/ 1277655 w 2672161"/>
              <a:gd name="connsiteY362" fmla="*/ 826718 h 2067046"/>
              <a:gd name="connsiteX363" fmla="*/ 1240077 w 2672161"/>
              <a:gd name="connsiteY363" fmla="*/ 876822 h 2067046"/>
              <a:gd name="connsiteX364" fmla="*/ 1202499 w 2672161"/>
              <a:gd name="connsiteY364" fmla="*/ 914400 h 2067046"/>
              <a:gd name="connsiteX365" fmla="*/ 1164921 w 2672161"/>
              <a:gd name="connsiteY365" fmla="*/ 964505 h 2067046"/>
              <a:gd name="connsiteX366" fmla="*/ 1127343 w 2672161"/>
              <a:gd name="connsiteY366" fmla="*/ 1002083 h 2067046"/>
              <a:gd name="connsiteX367" fmla="*/ 1014608 w 2672161"/>
              <a:gd name="connsiteY367" fmla="*/ 1139869 h 2067046"/>
              <a:gd name="connsiteX368" fmla="*/ 989556 w 2672161"/>
              <a:gd name="connsiteY368" fmla="*/ 1177447 h 2067046"/>
              <a:gd name="connsiteX369" fmla="*/ 901874 w 2672161"/>
              <a:gd name="connsiteY369" fmla="*/ 1290181 h 2067046"/>
              <a:gd name="connsiteX370" fmla="*/ 864296 w 2672161"/>
              <a:gd name="connsiteY370" fmla="*/ 1340285 h 2067046"/>
              <a:gd name="connsiteX371" fmla="*/ 826718 w 2672161"/>
              <a:gd name="connsiteY371" fmla="*/ 1390389 h 2067046"/>
              <a:gd name="connsiteX372" fmla="*/ 789140 w 2672161"/>
              <a:gd name="connsiteY372" fmla="*/ 1440494 h 2067046"/>
              <a:gd name="connsiteX373" fmla="*/ 751562 w 2672161"/>
              <a:gd name="connsiteY373" fmla="*/ 1478072 h 2067046"/>
              <a:gd name="connsiteX374" fmla="*/ 726510 w 2672161"/>
              <a:gd name="connsiteY374" fmla="*/ 1528176 h 2067046"/>
              <a:gd name="connsiteX375" fmla="*/ 613775 w 2672161"/>
              <a:gd name="connsiteY375" fmla="*/ 1665962 h 2067046"/>
              <a:gd name="connsiteX376" fmla="*/ 588723 w 2672161"/>
              <a:gd name="connsiteY376" fmla="*/ 1703540 h 2067046"/>
              <a:gd name="connsiteX377" fmla="*/ 576197 w 2672161"/>
              <a:gd name="connsiteY377" fmla="*/ 1741118 h 2067046"/>
              <a:gd name="connsiteX378" fmla="*/ 638828 w 2672161"/>
              <a:gd name="connsiteY378" fmla="*/ 1716066 h 2067046"/>
              <a:gd name="connsiteX379" fmla="*/ 776614 w 2672161"/>
              <a:gd name="connsiteY379" fmla="*/ 1528176 h 2067046"/>
              <a:gd name="connsiteX380" fmla="*/ 977030 w 2672161"/>
              <a:gd name="connsiteY380" fmla="*/ 1302707 h 2067046"/>
              <a:gd name="connsiteX381" fmla="*/ 1089765 w 2672161"/>
              <a:gd name="connsiteY381" fmla="*/ 1240077 h 2067046"/>
              <a:gd name="connsiteX382" fmla="*/ 1227551 w 2672161"/>
              <a:gd name="connsiteY382" fmla="*/ 1127343 h 2067046"/>
              <a:gd name="connsiteX383" fmla="*/ 1327759 w 2672161"/>
              <a:gd name="connsiteY383" fmla="*/ 989557 h 2067046"/>
              <a:gd name="connsiteX384" fmla="*/ 1365337 w 2672161"/>
              <a:gd name="connsiteY384" fmla="*/ 951979 h 2067046"/>
              <a:gd name="connsiteX385" fmla="*/ 1390389 w 2672161"/>
              <a:gd name="connsiteY385" fmla="*/ 889348 h 2067046"/>
              <a:gd name="connsiteX386" fmla="*/ 1402915 w 2672161"/>
              <a:gd name="connsiteY386" fmla="*/ 851770 h 2067046"/>
              <a:gd name="connsiteX387" fmla="*/ 1515649 w 2672161"/>
              <a:gd name="connsiteY387" fmla="*/ 713984 h 2067046"/>
              <a:gd name="connsiteX388" fmla="*/ 1540702 w 2672161"/>
              <a:gd name="connsiteY388" fmla="*/ 676406 h 2067046"/>
              <a:gd name="connsiteX389" fmla="*/ 1565754 w 2672161"/>
              <a:gd name="connsiteY389" fmla="*/ 613776 h 2067046"/>
              <a:gd name="connsiteX390" fmla="*/ 1603332 w 2672161"/>
              <a:gd name="connsiteY390" fmla="*/ 601250 h 2067046"/>
              <a:gd name="connsiteX391" fmla="*/ 1653436 w 2672161"/>
              <a:gd name="connsiteY391" fmla="*/ 526094 h 2067046"/>
              <a:gd name="connsiteX392" fmla="*/ 1753644 w 2672161"/>
              <a:gd name="connsiteY392" fmla="*/ 413359 h 2067046"/>
              <a:gd name="connsiteX393" fmla="*/ 1766170 w 2672161"/>
              <a:gd name="connsiteY393" fmla="*/ 375781 h 2067046"/>
              <a:gd name="connsiteX394" fmla="*/ 1791222 w 2672161"/>
              <a:gd name="connsiteY394" fmla="*/ 338203 h 2067046"/>
              <a:gd name="connsiteX395" fmla="*/ 1878904 w 2672161"/>
              <a:gd name="connsiteY395" fmla="*/ 225469 h 2067046"/>
              <a:gd name="connsiteX396" fmla="*/ 1979112 w 2672161"/>
              <a:gd name="connsiteY396" fmla="*/ 112735 h 2067046"/>
              <a:gd name="connsiteX397" fmla="*/ 2054269 w 2672161"/>
              <a:gd name="connsiteY397" fmla="*/ 37579 h 2067046"/>
              <a:gd name="connsiteX398" fmla="*/ 2079321 w 2672161"/>
              <a:gd name="connsiteY398" fmla="*/ 12526 h 2067046"/>
              <a:gd name="connsiteX399" fmla="*/ 1941534 w 2672161"/>
              <a:gd name="connsiteY399" fmla="*/ 263047 h 2067046"/>
              <a:gd name="connsiteX400" fmla="*/ 1803748 w 2672161"/>
              <a:gd name="connsiteY400" fmla="*/ 475989 h 2067046"/>
              <a:gd name="connsiteX401" fmla="*/ 1565754 w 2672161"/>
              <a:gd name="connsiteY401" fmla="*/ 751562 h 2067046"/>
              <a:gd name="connsiteX402" fmla="*/ 1402915 w 2672161"/>
              <a:gd name="connsiteY402" fmla="*/ 977031 h 2067046"/>
              <a:gd name="connsiteX403" fmla="*/ 1352811 w 2672161"/>
              <a:gd name="connsiteY403" fmla="*/ 1027135 h 2067046"/>
              <a:gd name="connsiteX404" fmla="*/ 1277655 w 2672161"/>
              <a:gd name="connsiteY404" fmla="*/ 1139869 h 2067046"/>
              <a:gd name="connsiteX405" fmla="*/ 1252603 w 2672161"/>
              <a:gd name="connsiteY405" fmla="*/ 1177447 h 2067046"/>
              <a:gd name="connsiteX406" fmla="*/ 1215025 w 2672161"/>
              <a:gd name="connsiteY406" fmla="*/ 1215025 h 2067046"/>
              <a:gd name="connsiteX407" fmla="*/ 1164921 w 2672161"/>
              <a:gd name="connsiteY407" fmla="*/ 1277655 h 2067046"/>
              <a:gd name="connsiteX408" fmla="*/ 1127343 w 2672161"/>
              <a:gd name="connsiteY408" fmla="*/ 1302707 h 2067046"/>
              <a:gd name="connsiteX409" fmla="*/ 1039660 w 2672161"/>
              <a:gd name="connsiteY409" fmla="*/ 1415442 h 2067046"/>
              <a:gd name="connsiteX410" fmla="*/ 1014608 w 2672161"/>
              <a:gd name="connsiteY410" fmla="*/ 1453020 h 2067046"/>
              <a:gd name="connsiteX411" fmla="*/ 977030 w 2672161"/>
              <a:gd name="connsiteY411" fmla="*/ 1490598 h 2067046"/>
              <a:gd name="connsiteX412" fmla="*/ 889348 w 2672161"/>
              <a:gd name="connsiteY412" fmla="*/ 1590806 h 2067046"/>
              <a:gd name="connsiteX413" fmla="*/ 839244 w 2672161"/>
              <a:gd name="connsiteY413" fmla="*/ 1665962 h 2067046"/>
              <a:gd name="connsiteX414" fmla="*/ 789140 w 2672161"/>
              <a:gd name="connsiteY414" fmla="*/ 1753644 h 2067046"/>
              <a:gd name="connsiteX415" fmla="*/ 764088 w 2672161"/>
              <a:gd name="connsiteY415" fmla="*/ 1791222 h 2067046"/>
              <a:gd name="connsiteX416" fmla="*/ 751562 w 2672161"/>
              <a:gd name="connsiteY416" fmla="*/ 1828800 h 2067046"/>
              <a:gd name="connsiteX417" fmla="*/ 726510 w 2672161"/>
              <a:gd name="connsiteY417" fmla="*/ 1866379 h 2067046"/>
              <a:gd name="connsiteX418" fmla="*/ 764088 w 2672161"/>
              <a:gd name="connsiteY418" fmla="*/ 1853852 h 2067046"/>
              <a:gd name="connsiteX419" fmla="*/ 864296 w 2672161"/>
              <a:gd name="connsiteY419" fmla="*/ 1716066 h 2067046"/>
              <a:gd name="connsiteX420" fmla="*/ 1077239 w 2672161"/>
              <a:gd name="connsiteY420" fmla="*/ 1465546 h 2067046"/>
              <a:gd name="connsiteX421" fmla="*/ 1114817 w 2672161"/>
              <a:gd name="connsiteY421" fmla="*/ 1390389 h 2067046"/>
              <a:gd name="connsiteX422" fmla="*/ 1240077 w 2672161"/>
              <a:gd name="connsiteY422" fmla="*/ 1252603 h 2067046"/>
              <a:gd name="connsiteX423" fmla="*/ 1290181 w 2672161"/>
              <a:gd name="connsiteY423" fmla="*/ 1152395 h 2067046"/>
              <a:gd name="connsiteX424" fmla="*/ 1340285 w 2672161"/>
              <a:gd name="connsiteY424" fmla="*/ 1077239 h 2067046"/>
              <a:gd name="connsiteX425" fmla="*/ 1415441 w 2672161"/>
              <a:gd name="connsiteY425" fmla="*/ 926926 h 2067046"/>
              <a:gd name="connsiteX426" fmla="*/ 1440493 w 2672161"/>
              <a:gd name="connsiteY426" fmla="*/ 889348 h 2067046"/>
              <a:gd name="connsiteX427" fmla="*/ 1478071 w 2672161"/>
              <a:gd name="connsiteY427" fmla="*/ 839244 h 2067046"/>
              <a:gd name="connsiteX428" fmla="*/ 1503123 w 2672161"/>
              <a:gd name="connsiteY428" fmla="*/ 776614 h 2067046"/>
              <a:gd name="connsiteX429" fmla="*/ 1553228 w 2672161"/>
              <a:gd name="connsiteY429" fmla="*/ 701458 h 2067046"/>
              <a:gd name="connsiteX430" fmla="*/ 1578280 w 2672161"/>
              <a:gd name="connsiteY430" fmla="*/ 663880 h 2067046"/>
              <a:gd name="connsiteX431" fmla="*/ 1615858 w 2672161"/>
              <a:gd name="connsiteY431" fmla="*/ 638828 h 2067046"/>
              <a:gd name="connsiteX432" fmla="*/ 1678488 w 2672161"/>
              <a:gd name="connsiteY432" fmla="*/ 563672 h 2067046"/>
              <a:gd name="connsiteX433" fmla="*/ 1691014 w 2672161"/>
              <a:gd name="connsiteY433" fmla="*/ 526094 h 2067046"/>
              <a:gd name="connsiteX434" fmla="*/ 1803748 w 2672161"/>
              <a:gd name="connsiteY434" fmla="*/ 413359 h 2067046"/>
              <a:gd name="connsiteX435" fmla="*/ 1891430 w 2672161"/>
              <a:gd name="connsiteY435" fmla="*/ 313151 h 2067046"/>
              <a:gd name="connsiteX436" fmla="*/ 1991639 w 2672161"/>
              <a:gd name="connsiteY436" fmla="*/ 225469 h 2067046"/>
              <a:gd name="connsiteX437" fmla="*/ 2054269 w 2672161"/>
              <a:gd name="connsiteY437" fmla="*/ 150313 h 2067046"/>
              <a:gd name="connsiteX438" fmla="*/ 2129425 w 2672161"/>
              <a:gd name="connsiteY438" fmla="*/ 100209 h 2067046"/>
              <a:gd name="connsiteX439" fmla="*/ 2217107 w 2672161"/>
              <a:gd name="connsiteY439" fmla="*/ 25052 h 2067046"/>
              <a:gd name="connsiteX440" fmla="*/ 2167003 w 2672161"/>
              <a:gd name="connsiteY440" fmla="*/ 75157 h 2067046"/>
              <a:gd name="connsiteX441" fmla="*/ 2066795 w 2672161"/>
              <a:gd name="connsiteY441" fmla="*/ 212943 h 2067046"/>
              <a:gd name="connsiteX442" fmla="*/ 2041743 w 2672161"/>
              <a:gd name="connsiteY442" fmla="*/ 250521 h 2067046"/>
              <a:gd name="connsiteX443" fmla="*/ 1941534 w 2672161"/>
              <a:gd name="connsiteY443" fmla="*/ 363255 h 2067046"/>
              <a:gd name="connsiteX444" fmla="*/ 1891430 w 2672161"/>
              <a:gd name="connsiteY444" fmla="*/ 413359 h 2067046"/>
              <a:gd name="connsiteX445" fmla="*/ 1841326 w 2672161"/>
              <a:gd name="connsiteY445" fmla="*/ 475989 h 2067046"/>
              <a:gd name="connsiteX446" fmla="*/ 1766170 w 2672161"/>
              <a:gd name="connsiteY446" fmla="*/ 551146 h 2067046"/>
              <a:gd name="connsiteX447" fmla="*/ 1716066 w 2672161"/>
              <a:gd name="connsiteY447" fmla="*/ 613776 h 2067046"/>
              <a:gd name="connsiteX448" fmla="*/ 1665962 w 2672161"/>
              <a:gd name="connsiteY448" fmla="*/ 663880 h 2067046"/>
              <a:gd name="connsiteX449" fmla="*/ 1640910 w 2672161"/>
              <a:gd name="connsiteY449" fmla="*/ 701458 h 2067046"/>
              <a:gd name="connsiteX450" fmla="*/ 1603332 w 2672161"/>
              <a:gd name="connsiteY450" fmla="*/ 751562 h 2067046"/>
              <a:gd name="connsiteX451" fmla="*/ 1565754 w 2672161"/>
              <a:gd name="connsiteY451" fmla="*/ 789140 h 2067046"/>
              <a:gd name="connsiteX452" fmla="*/ 1490597 w 2672161"/>
              <a:gd name="connsiteY452" fmla="*/ 876822 h 2067046"/>
              <a:gd name="connsiteX453" fmla="*/ 1440493 w 2672161"/>
              <a:gd name="connsiteY453" fmla="*/ 951979 h 2067046"/>
              <a:gd name="connsiteX454" fmla="*/ 1377863 w 2672161"/>
              <a:gd name="connsiteY454" fmla="*/ 1027135 h 2067046"/>
              <a:gd name="connsiteX455" fmla="*/ 1240077 w 2672161"/>
              <a:gd name="connsiteY455" fmla="*/ 1215025 h 2067046"/>
              <a:gd name="connsiteX456" fmla="*/ 1202499 w 2672161"/>
              <a:gd name="connsiteY456" fmla="*/ 1252603 h 2067046"/>
              <a:gd name="connsiteX457" fmla="*/ 1164921 w 2672161"/>
              <a:gd name="connsiteY457" fmla="*/ 1315233 h 2067046"/>
              <a:gd name="connsiteX458" fmla="*/ 1127343 w 2672161"/>
              <a:gd name="connsiteY458" fmla="*/ 1365337 h 2067046"/>
              <a:gd name="connsiteX459" fmla="*/ 1114817 w 2672161"/>
              <a:gd name="connsiteY459" fmla="*/ 1402916 h 2067046"/>
              <a:gd name="connsiteX460" fmla="*/ 1089765 w 2672161"/>
              <a:gd name="connsiteY460" fmla="*/ 1453020 h 2067046"/>
              <a:gd name="connsiteX461" fmla="*/ 1077239 w 2672161"/>
              <a:gd name="connsiteY461" fmla="*/ 1515650 h 2067046"/>
              <a:gd name="connsiteX462" fmla="*/ 1052186 w 2672161"/>
              <a:gd name="connsiteY462" fmla="*/ 1565754 h 2067046"/>
              <a:gd name="connsiteX463" fmla="*/ 1027134 w 2672161"/>
              <a:gd name="connsiteY463" fmla="*/ 1628384 h 2067046"/>
              <a:gd name="connsiteX464" fmla="*/ 1002082 w 2672161"/>
              <a:gd name="connsiteY464" fmla="*/ 1665962 h 2067046"/>
              <a:gd name="connsiteX465" fmla="*/ 989556 w 2672161"/>
              <a:gd name="connsiteY465" fmla="*/ 1703540 h 2067046"/>
              <a:gd name="connsiteX466" fmla="*/ 939452 w 2672161"/>
              <a:gd name="connsiteY466" fmla="*/ 1778696 h 2067046"/>
              <a:gd name="connsiteX467" fmla="*/ 926926 w 2672161"/>
              <a:gd name="connsiteY467" fmla="*/ 1816274 h 2067046"/>
              <a:gd name="connsiteX468" fmla="*/ 876822 w 2672161"/>
              <a:gd name="connsiteY468" fmla="*/ 1878905 h 2067046"/>
              <a:gd name="connsiteX469" fmla="*/ 864296 w 2672161"/>
              <a:gd name="connsiteY469" fmla="*/ 1916483 h 2067046"/>
              <a:gd name="connsiteX470" fmla="*/ 901874 w 2672161"/>
              <a:gd name="connsiteY470" fmla="*/ 1891431 h 2067046"/>
              <a:gd name="connsiteX471" fmla="*/ 926926 w 2672161"/>
              <a:gd name="connsiteY471" fmla="*/ 1841326 h 2067046"/>
              <a:gd name="connsiteX472" fmla="*/ 977030 w 2672161"/>
              <a:gd name="connsiteY472" fmla="*/ 1778696 h 2067046"/>
              <a:gd name="connsiteX473" fmla="*/ 1164921 w 2672161"/>
              <a:gd name="connsiteY473" fmla="*/ 1528176 h 2067046"/>
              <a:gd name="connsiteX474" fmla="*/ 1227551 w 2672161"/>
              <a:gd name="connsiteY474" fmla="*/ 1465546 h 2067046"/>
              <a:gd name="connsiteX475" fmla="*/ 1327759 w 2672161"/>
              <a:gd name="connsiteY475" fmla="*/ 1302707 h 2067046"/>
              <a:gd name="connsiteX476" fmla="*/ 1415441 w 2672161"/>
              <a:gd name="connsiteY476" fmla="*/ 1164921 h 2067046"/>
              <a:gd name="connsiteX477" fmla="*/ 1490597 w 2672161"/>
              <a:gd name="connsiteY477" fmla="*/ 1014609 h 2067046"/>
              <a:gd name="connsiteX478" fmla="*/ 1590806 w 2672161"/>
              <a:gd name="connsiteY478" fmla="*/ 789140 h 2067046"/>
              <a:gd name="connsiteX479" fmla="*/ 1678488 w 2672161"/>
              <a:gd name="connsiteY479" fmla="*/ 676406 h 2067046"/>
              <a:gd name="connsiteX480" fmla="*/ 1778696 w 2672161"/>
              <a:gd name="connsiteY480" fmla="*/ 551146 h 2067046"/>
              <a:gd name="connsiteX481" fmla="*/ 1903956 w 2672161"/>
              <a:gd name="connsiteY481" fmla="*/ 400833 h 2067046"/>
              <a:gd name="connsiteX482" fmla="*/ 1929008 w 2672161"/>
              <a:gd name="connsiteY482" fmla="*/ 363255 h 2067046"/>
              <a:gd name="connsiteX483" fmla="*/ 1966586 w 2672161"/>
              <a:gd name="connsiteY483" fmla="*/ 325677 h 2067046"/>
              <a:gd name="connsiteX484" fmla="*/ 2004165 w 2672161"/>
              <a:gd name="connsiteY484" fmla="*/ 275573 h 2067046"/>
              <a:gd name="connsiteX485" fmla="*/ 2029217 w 2672161"/>
              <a:gd name="connsiteY485" fmla="*/ 237995 h 2067046"/>
              <a:gd name="connsiteX486" fmla="*/ 2104373 w 2672161"/>
              <a:gd name="connsiteY486" fmla="*/ 162839 h 2067046"/>
              <a:gd name="connsiteX487" fmla="*/ 2141951 w 2672161"/>
              <a:gd name="connsiteY487" fmla="*/ 125261 h 2067046"/>
              <a:gd name="connsiteX488" fmla="*/ 2167003 w 2672161"/>
              <a:gd name="connsiteY488" fmla="*/ 87683 h 2067046"/>
              <a:gd name="connsiteX489" fmla="*/ 2054269 w 2672161"/>
              <a:gd name="connsiteY489" fmla="*/ 275573 h 2067046"/>
              <a:gd name="connsiteX490" fmla="*/ 2016691 w 2672161"/>
              <a:gd name="connsiteY490" fmla="*/ 313151 h 2067046"/>
              <a:gd name="connsiteX491" fmla="*/ 1966586 w 2672161"/>
              <a:gd name="connsiteY491" fmla="*/ 438411 h 2067046"/>
              <a:gd name="connsiteX492" fmla="*/ 1891430 w 2672161"/>
              <a:gd name="connsiteY492" fmla="*/ 551146 h 2067046"/>
              <a:gd name="connsiteX493" fmla="*/ 1841326 w 2672161"/>
              <a:gd name="connsiteY493" fmla="*/ 613776 h 2067046"/>
              <a:gd name="connsiteX494" fmla="*/ 1628384 w 2672161"/>
              <a:gd name="connsiteY494" fmla="*/ 901874 h 2067046"/>
              <a:gd name="connsiteX495" fmla="*/ 1515649 w 2672161"/>
              <a:gd name="connsiteY495" fmla="*/ 1077239 h 2067046"/>
              <a:gd name="connsiteX496" fmla="*/ 1478071 w 2672161"/>
              <a:gd name="connsiteY496" fmla="*/ 1139869 h 2067046"/>
              <a:gd name="connsiteX497" fmla="*/ 1440493 w 2672161"/>
              <a:gd name="connsiteY497" fmla="*/ 1189973 h 2067046"/>
              <a:gd name="connsiteX498" fmla="*/ 1390389 w 2672161"/>
              <a:gd name="connsiteY498" fmla="*/ 1277655 h 2067046"/>
              <a:gd name="connsiteX499" fmla="*/ 1315233 w 2672161"/>
              <a:gd name="connsiteY499" fmla="*/ 1427968 h 2067046"/>
              <a:gd name="connsiteX500" fmla="*/ 1290181 w 2672161"/>
              <a:gd name="connsiteY500" fmla="*/ 1478072 h 2067046"/>
              <a:gd name="connsiteX501" fmla="*/ 1240077 w 2672161"/>
              <a:gd name="connsiteY501" fmla="*/ 1553228 h 2067046"/>
              <a:gd name="connsiteX502" fmla="*/ 1202499 w 2672161"/>
              <a:gd name="connsiteY502" fmla="*/ 1628384 h 2067046"/>
              <a:gd name="connsiteX503" fmla="*/ 1152395 w 2672161"/>
              <a:gd name="connsiteY503" fmla="*/ 1703540 h 2067046"/>
              <a:gd name="connsiteX504" fmla="*/ 1164921 w 2672161"/>
              <a:gd name="connsiteY504" fmla="*/ 1716066 h 2067046"/>
              <a:gd name="connsiteX505" fmla="*/ 1202499 w 2672161"/>
              <a:gd name="connsiteY505" fmla="*/ 1691014 h 2067046"/>
              <a:gd name="connsiteX506" fmla="*/ 1340285 w 2672161"/>
              <a:gd name="connsiteY506" fmla="*/ 1503124 h 2067046"/>
              <a:gd name="connsiteX507" fmla="*/ 1402915 w 2672161"/>
              <a:gd name="connsiteY507" fmla="*/ 1415442 h 2067046"/>
              <a:gd name="connsiteX508" fmla="*/ 1427967 w 2672161"/>
              <a:gd name="connsiteY508" fmla="*/ 1390389 h 2067046"/>
              <a:gd name="connsiteX509" fmla="*/ 1465545 w 2672161"/>
              <a:gd name="connsiteY509" fmla="*/ 1315233 h 2067046"/>
              <a:gd name="connsiteX510" fmla="*/ 1503123 w 2672161"/>
              <a:gd name="connsiteY510" fmla="*/ 1277655 h 2067046"/>
              <a:gd name="connsiteX511" fmla="*/ 1553228 w 2672161"/>
              <a:gd name="connsiteY511" fmla="*/ 1202499 h 2067046"/>
              <a:gd name="connsiteX512" fmla="*/ 1590806 w 2672161"/>
              <a:gd name="connsiteY512" fmla="*/ 1139869 h 2067046"/>
              <a:gd name="connsiteX513" fmla="*/ 1716066 w 2672161"/>
              <a:gd name="connsiteY513" fmla="*/ 989557 h 2067046"/>
              <a:gd name="connsiteX514" fmla="*/ 1766170 w 2672161"/>
              <a:gd name="connsiteY514" fmla="*/ 914400 h 2067046"/>
              <a:gd name="connsiteX515" fmla="*/ 1803748 w 2672161"/>
              <a:gd name="connsiteY515" fmla="*/ 864296 h 2067046"/>
              <a:gd name="connsiteX516" fmla="*/ 1841326 w 2672161"/>
              <a:gd name="connsiteY516" fmla="*/ 801666 h 2067046"/>
              <a:gd name="connsiteX517" fmla="*/ 1866378 w 2672161"/>
              <a:gd name="connsiteY517" fmla="*/ 764088 h 2067046"/>
              <a:gd name="connsiteX518" fmla="*/ 1878904 w 2672161"/>
              <a:gd name="connsiteY518" fmla="*/ 726510 h 2067046"/>
              <a:gd name="connsiteX519" fmla="*/ 1954060 w 2672161"/>
              <a:gd name="connsiteY519" fmla="*/ 651354 h 2067046"/>
              <a:gd name="connsiteX520" fmla="*/ 2004165 w 2672161"/>
              <a:gd name="connsiteY520" fmla="*/ 563672 h 2067046"/>
              <a:gd name="connsiteX521" fmla="*/ 2041743 w 2672161"/>
              <a:gd name="connsiteY521" fmla="*/ 501042 h 2067046"/>
              <a:gd name="connsiteX522" fmla="*/ 2066795 w 2672161"/>
              <a:gd name="connsiteY522" fmla="*/ 475989 h 2067046"/>
              <a:gd name="connsiteX523" fmla="*/ 2116899 w 2672161"/>
              <a:gd name="connsiteY523" fmla="*/ 388307 h 2067046"/>
              <a:gd name="connsiteX524" fmla="*/ 2167003 w 2672161"/>
              <a:gd name="connsiteY524" fmla="*/ 313151 h 2067046"/>
              <a:gd name="connsiteX525" fmla="*/ 2179529 w 2672161"/>
              <a:gd name="connsiteY525" fmla="*/ 275573 h 2067046"/>
              <a:gd name="connsiteX526" fmla="*/ 2217107 w 2672161"/>
              <a:gd name="connsiteY526" fmla="*/ 250521 h 2067046"/>
              <a:gd name="connsiteX527" fmla="*/ 2204581 w 2672161"/>
              <a:gd name="connsiteY527" fmla="*/ 212943 h 2067046"/>
              <a:gd name="connsiteX528" fmla="*/ 2104373 w 2672161"/>
              <a:gd name="connsiteY528" fmla="*/ 313151 h 2067046"/>
              <a:gd name="connsiteX529" fmla="*/ 2041743 w 2672161"/>
              <a:gd name="connsiteY529" fmla="*/ 363255 h 2067046"/>
              <a:gd name="connsiteX530" fmla="*/ 1979112 w 2672161"/>
              <a:gd name="connsiteY530" fmla="*/ 438411 h 2067046"/>
              <a:gd name="connsiteX531" fmla="*/ 1891430 w 2672161"/>
              <a:gd name="connsiteY531" fmla="*/ 526094 h 2067046"/>
              <a:gd name="connsiteX532" fmla="*/ 1728592 w 2672161"/>
              <a:gd name="connsiteY532" fmla="*/ 713984 h 2067046"/>
              <a:gd name="connsiteX533" fmla="*/ 1665962 w 2672161"/>
              <a:gd name="connsiteY533" fmla="*/ 789140 h 2067046"/>
              <a:gd name="connsiteX534" fmla="*/ 1565754 w 2672161"/>
              <a:gd name="connsiteY534" fmla="*/ 914400 h 2067046"/>
              <a:gd name="connsiteX535" fmla="*/ 1490597 w 2672161"/>
              <a:gd name="connsiteY535" fmla="*/ 1039661 h 2067046"/>
              <a:gd name="connsiteX536" fmla="*/ 1465545 w 2672161"/>
              <a:gd name="connsiteY536" fmla="*/ 1077239 h 2067046"/>
              <a:gd name="connsiteX537" fmla="*/ 1440493 w 2672161"/>
              <a:gd name="connsiteY537" fmla="*/ 1152395 h 2067046"/>
              <a:gd name="connsiteX538" fmla="*/ 1415441 w 2672161"/>
              <a:gd name="connsiteY538" fmla="*/ 1189973 h 2067046"/>
              <a:gd name="connsiteX539" fmla="*/ 1390389 w 2672161"/>
              <a:gd name="connsiteY539" fmla="*/ 1240077 h 2067046"/>
              <a:gd name="connsiteX540" fmla="*/ 1352811 w 2672161"/>
              <a:gd name="connsiteY540" fmla="*/ 1290181 h 2067046"/>
              <a:gd name="connsiteX541" fmla="*/ 1327759 w 2672161"/>
              <a:gd name="connsiteY541" fmla="*/ 1365337 h 2067046"/>
              <a:gd name="connsiteX542" fmla="*/ 1265129 w 2672161"/>
              <a:gd name="connsiteY542" fmla="*/ 1453020 h 2067046"/>
              <a:gd name="connsiteX543" fmla="*/ 1177447 w 2672161"/>
              <a:gd name="connsiteY543" fmla="*/ 1603332 h 2067046"/>
              <a:gd name="connsiteX544" fmla="*/ 1177447 w 2672161"/>
              <a:gd name="connsiteY544" fmla="*/ 1603332 h 2067046"/>
              <a:gd name="connsiteX545" fmla="*/ 1114817 w 2672161"/>
              <a:gd name="connsiteY545" fmla="*/ 1691014 h 2067046"/>
              <a:gd name="connsiteX546" fmla="*/ 1052186 w 2672161"/>
              <a:gd name="connsiteY546" fmla="*/ 1816274 h 2067046"/>
              <a:gd name="connsiteX547" fmla="*/ 1027134 w 2672161"/>
              <a:gd name="connsiteY547" fmla="*/ 1866379 h 2067046"/>
              <a:gd name="connsiteX548" fmla="*/ 1014608 w 2672161"/>
              <a:gd name="connsiteY548" fmla="*/ 1903957 h 2067046"/>
              <a:gd name="connsiteX549" fmla="*/ 989556 w 2672161"/>
              <a:gd name="connsiteY549" fmla="*/ 1941535 h 2067046"/>
              <a:gd name="connsiteX550" fmla="*/ 977030 w 2672161"/>
              <a:gd name="connsiteY550" fmla="*/ 1979113 h 2067046"/>
              <a:gd name="connsiteX551" fmla="*/ 939452 w 2672161"/>
              <a:gd name="connsiteY551" fmla="*/ 2029217 h 2067046"/>
              <a:gd name="connsiteX552" fmla="*/ 926926 w 2672161"/>
              <a:gd name="connsiteY552" fmla="*/ 2066795 h 2067046"/>
              <a:gd name="connsiteX553" fmla="*/ 989556 w 2672161"/>
              <a:gd name="connsiteY553" fmla="*/ 2016691 h 2067046"/>
              <a:gd name="connsiteX554" fmla="*/ 1114817 w 2672161"/>
              <a:gd name="connsiteY554" fmla="*/ 1841326 h 2067046"/>
              <a:gd name="connsiteX555" fmla="*/ 1177447 w 2672161"/>
              <a:gd name="connsiteY555" fmla="*/ 1778696 h 2067046"/>
              <a:gd name="connsiteX556" fmla="*/ 1265129 w 2672161"/>
              <a:gd name="connsiteY556" fmla="*/ 1653436 h 2067046"/>
              <a:gd name="connsiteX557" fmla="*/ 1377863 w 2672161"/>
              <a:gd name="connsiteY557" fmla="*/ 1515650 h 2067046"/>
              <a:gd name="connsiteX558" fmla="*/ 1415441 w 2672161"/>
              <a:gd name="connsiteY558" fmla="*/ 1453020 h 2067046"/>
              <a:gd name="connsiteX559" fmla="*/ 1540702 w 2672161"/>
              <a:gd name="connsiteY559" fmla="*/ 1302707 h 2067046"/>
              <a:gd name="connsiteX560" fmla="*/ 1628384 w 2672161"/>
              <a:gd name="connsiteY560" fmla="*/ 1127343 h 2067046"/>
              <a:gd name="connsiteX561" fmla="*/ 1665962 w 2672161"/>
              <a:gd name="connsiteY561" fmla="*/ 1052187 h 2067046"/>
              <a:gd name="connsiteX562" fmla="*/ 1791222 w 2672161"/>
              <a:gd name="connsiteY562" fmla="*/ 839244 h 2067046"/>
              <a:gd name="connsiteX563" fmla="*/ 1803748 w 2672161"/>
              <a:gd name="connsiteY563" fmla="*/ 801666 h 2067046"/>
              <a:gd name="connsiteX564" fmla="*/ 1903956 w 2672161"/>
              <a:gd name="connsiteY564" fmla="*/ 638828 h 2067046"/>
              <a:gd name="connsiteX565" fmla="*/ 1979112 w 2672161"/>
              <a:gd name="connsiteY565" fmla="*/ 526094 h 2067046"/>
              <a:gd name="connsiteX566" fmla="*/ 2016691 w 2672161"/>
              <a:gd name="connsiteY566" fmla="*/ 488516 h 2067046"/>
              <a:gd name="connsiteX567" fmla="*/ 2041743 w 2672161"/>
              <a:gd name="connsiteY567" fmla="*/ 450937 h 2067046"/>
              <a:gd name="connsiteX568" fmla="*/ 2079321 w 2672161"/>
              <a:gd name="connsiteY568" fmla="*/ 413359 h 2067046"/>
              <a:gd name="connsiteX569" fmla="*/ 2154477 w 2672161"/>
              <a:gd name="connsiteY569" fmla="*/ 288099 h 2067046"/>
              <a:gd name="connsiteX570" fmla="*/ 2279737 w 2672161"/>
              <a:gd name="connsiteY570" fmla="*/ 175365 h 2067046"/>
              <a:gd name="connsiteX571" fmla="*/ 2317315 w 2672161"/>
              <a:gd name="connsiteY571" fmla="*/ 137787 h 2067046"/>
              <a:gd name="connsiteX572" fmla="*/ 2267211 w 2672161"/>
              <a:gd name="connsiteY572" fmla="*/ 162839 h 2067046"/>
              <a:gd name="connsiteX573" fmla="*/ 2217107 w 2672161"/>
              <a:gd name="connsiteY573" fmla="*/ 237995 h 2067046"/>
              <a:gd name="connsiteX574" fmla="*/ 2154477 w 2672161"/>
              <a:gd name="connsiteY574" fmla="*/ 313151 h 2067046"/>
              <a:gd name="connsiteX575" fmla="*/ 2104373 w 2672161"/>
              <a:gd name="connsiteY575" fmla="*/ 425885 h 2067046"/>
              <a:gd name="connsiteX576" fmla="*/ 2054269 w 2672161"/>
              <a:gd name="connsiteY576" fmla="*/ 501042 h 2067046"/>
              <a:gd name="connsiteX577" fmla="*/ 1966586 w 2672161"/>
              <a:gd name="connsiteY577" fmla="*/ 588724 h 2067046"/>
              <a:gd name="connsiteX578" fmla="*/ 1903956 w 2672161"/>
              <a:gd name="connsiteY578" fmla="*/ 676406 h 2067046"/>
              <a:gd name="connsiteX579" fmla="*/ 1678488 w 2672161"/>
              <a:gd name="connsiteY579" fmla="*/ 1052187 h 2067046"/>
              <a:gd name="connsiteX580" fmla="*/ 1565754 w 2672161"/>
              <a:gd name="connsiteY580" fmla="*/ 1290181 h 2067046"/>
              <a:gd name="connsiteX581" fmla="*/ 1528175 w 2672161"/>
              <a:gd name="connsiteY581" fmla="*/ 1315233 h 2067046"/>
              <a:gd name="connsiteX582" fmla="*/ 1515649 w 2672161"/>
              <a:gd name="connsiteY582" fmla="*/ 1352811 h 2067046"/>
              <a:gd name="connsiteX583" fmla="*/ 1490597 w 2672161"/>
              <a:gd name="connsiteY583" fmla="*/ 1390389 h 2067046"/>
              <a:gd name="connsiteX584" fmla="*/ 1453019 w 2672161"/>
              <a:gd name="connsiteY584" fmla="*/ 1453020 h 2067046"/>
              <a:gd name="connsiteX585" fmla="*/ 1427967 w 2672161"/>
              <a:gd name="connsiteY585" fmla="*/ 1490598 h 2067046"/>
              <a:gd name="connsiteX586" fmla="*/ 1415441 w 2672161"/>
              <a:gd name="connsiteY586" fmla="*/ 1528176 h 2067046"/>
              <a:gd name="connsiteX587" fmla="*/ 1365337 w 2672161"/>
              <a:gd name="connsiteY587" fmla="*/ 1603332 h 2067046"/>
              <a:gd name="connsiteX588" fmla="*/ 1340285 w 2672161"/>
              <a:gd name="connsiteY588" fmla="*/ 1653436 h 2067046"/>
              <a:gd name="connsiteX589" fmla="*/ 1315233 w 2672161"/>
              <a:gd name="connsiteY589" fmla="*/ 1691014 h 2067046"/>
              <a:gd name="connsiteX590" fmla="*/ 1252603 w 2672161"/>
              <a:gd name="connsiteY590" fmla="*/ 1791222 h 2067046"/>
              <a:gd name="connsiteX591" fmla="*/ 1240077 w 2672161"/>
              <a:gd name="connsiteY591" fmla="*/ 1841326 h 2067046"/>
              <a:gd name="connsiteX592" fmla="*/ 1252603 w 2672161"/>
              <a:gd name="connsiteY592" fmla="*/ 1878905 h 2067046"/>
              <a:gd name="connsiteX593" fmla="*/ 1277655 w 2672161"/>
              <a:gd name="connsiteY593" fmla="*/ 1853852 h 2067046"/>
              <a:gd name="connsiteX594" fmla="*/ 1352811 w 2672161"/>
              <a:gd name="connsiteY594" fmla="*/ 1753644 h 2067046"/>
              <a:gd name="connsiteX595" fmla="*/ 1427967 w 2672161"/>
              <a:gd name="connsiteY595" fmla="*/ 1678488 h 2067046"/>
              <a:gd name="connsiteX596" fmla="*/ 1603332 w 2672161"/>
              <a:gd name="connsiteY596" fmla="*/ 1478072 h 2067046"/>
              <a:gd name="connsiteX597" fmla="*/ 1866378 w 2672161"/>
              <a:gd name="connsiteY597" fmla="*/ 1189973 h 2067046"/>
              <a:gd name="connsiteX598" fmla="*/ 1979112 w 2672161"/>
              <a:gd name="connsiteY598" fmla="*/ 1039661 h 2067046"/>
              <a:gd name="connsiteX599" fmla="*/ 2054269 w 2672161"/>
              <a:gd name="connsiteY599" fmla="*/ 939452 h 2067046"/>
              <a:gd name="connsiteX600" fmla="*/ 2079321 w 2672161"/>
              <a:gd name="connsiteY600" fmla="*/ 839244 h 2067046"/>
              <a:gd name="connsiteX601" fmla="*/ 2104373 w 2672161"/>
              <a:gd name="connsiteY601" fmla="*/ 801666 h 2067046"/>
              <a:gd name="connsiteX602" fmla="*/ 2116899 w 2672161"/>
              <a:gd name="connsiteY602" fmla="*/ 751562 h 2067046"/>
              <a:gd name="connsiteX603" fmla="*/ 2179529 w 2672161"/>
              <a:gd name="connsiteY603" fmla="*/ 651354 h 2067046"/>
              <a:gd name="connsiteX604" fmla="*/ 2254685 w 2672161"/>
              <a:gd name="connsiteY604" fmla="*/ 513568 h 2067046"/>
              <a:gd name="connsiteX605" fmla="*/ 2279737 w 2672161"/>
              <a:gd name="connsiteY605" fmla="*/ 463463 h 2067046"/>
              <a:gd name="connsiteX606" fmla="*/ 2304789 w 2672161"/>
              <a:gd name="connsiteY606" fmla="*/ 400833 h 2067046"/>
              <a:gd name="connsiteX607" fmla="*/ 2342367 w 2672161"/>
              <a:gd name="connsiteY607" fmla="*/ 363255 h 2067046"/>
              <a:gd name="connsiteX608" fmla="*/ 2392471 w 2672161"/>
              <a:gd name="connsiteY608" fmla="*/ 263047 h 2067046"/>
              <a:gd name="connsiteX609" fmla="*/ 2430049 w 2672161"/>
              <a:gd name="connsiteY609" fmla="*/ 225469 h 2067046"/>
              <a:gd name="connsiteX610" fmla="*/ 2367419 w 2672161"/>
              <a:gd name="connsiteY610" fmla="*/ 300625 h 2067046"/>
              <a:gd name="connsiteX611" fmla="*/ 2317315 w 2672161"/>
              <a:gd name="connsiteY611" fmla="*/ 388307 h 2067046"/>
              <a:gd name="connsiteX612" fmla="*/ 2279737 w 2672161"/>
              <a:gd name="connsiteY612" fmla="*/ 438411 h 2067046"/>
              <a:gd name="connsiteX613" fmla="*/ 2242159 w 2672161"/>
              <a:gd name="connsiteY613" fmla="*/ 526094 h 2067046"/>
              <a:gd name="connsiteX614" fmla="*/ 2204581 w 2672161"/>
              <a:gd name="connsiteY614" fmla="*/ 588724 h 2067046"/>
              <a:gd name="connsiteX615" fmla="*/ 2192055 w 2672161"/>
              <a:gd name="connsiteY615" fmla="*/ 626302 h 2067046"/>
              <a:gd name="connsiteX616" fmla="*/ 2167003 w 2672161"/>
              <a:gd name="connsiteY616" fmla="*/ 663880 h 2067046"/>
              <a:gd name="connsiteX617" fmla="*/ 2141951 w 2672161"/>
              <a:gd name="connsiteY617" fmla="*/ 726510 h 2067046"/>
              <a:gd name="connsiteX618" fmla="*/ 2091847 w 2672161"/>
              <a:gd name="connsiteY618" fmla="*/ 776614 h 2067046"/>
              <a:gd name="connsiteX619" fmla="*/ 2029217 w 2672161"/>
              <a:gd name="connsiteY619" fmla="*/ 901874 h 2067046"/>
              <a:gd name="connsiteX620" fmla="*/ 1991639 w 2672161"/>
              <a:gd name="connsiteY620" fmla="*/ 951979 h 2067046"/>
              <a:gd name="connsiteX621" fmla="*/ 1966586 w 2672161"/>
              <a:gd name="connsiteY621" fmla="*/ 1002083 h 2067046"/>
              <a:gd name="connsiteX622" fmla="*/ 1916482 w 2672161"/>
              <a:gd name="connsiteY622" fmla="*/ 1052187 h 2067046"/>
              <a:gd name="connsiteX623" fmla="*/ 1853852 w 2672161"/>
              <a:gd name="connsiteY623" fmla="*/ 1139869 h 2067046"/>
              <a:gd name="connsiteX624" fmla="*/ 1841326 w 2672161"/>
              <a:gd name="connsiteY624" fmla="*/ 1177447 h 2067046"/>
              <a:gd name="connsiteX625" fmla="*/ 1766170 w 2672161"/>
              <a:gd name="connsiteY625" fmla="*/ 1265129 h 2067046"/>
              <a:gd name="connsiteX626" fmla="*/ 1716066 w 2672161"/>
              <a:gd name="connsiteY626" fmla="*/ 1327759 h 2067046"/>
              <a:gd name="connsiteX627" fmla="*/ 1691014 w 2672161"/>
              <a:gd name="connsiteY627" fmla="*/ 1365337 h 2067046"/>
              <a:gd name="connsiteX628" fmla="*/ 1653436 w 2672161"/>
              <a:gd name="connsiteY628" fmla="*/ 1427968 h 2067046"/>
              <a:gd name="connsiteX629" fmla="*/ 1615858 w 2672161"/>
              <a:gd name="connsiteY629" fmla="*/ 1465546 h 2067046"/>
              <a:gd name="connsiteX630" fmla="*/ 1565754 w 2672161"/>
              <a:gd name="connsiteY630" fmla="*/ 1553228 h 2067046"/>
              <a:gd name="connsiteX631" fmla="*/ 1528175 w 2672161"/>
              <a:gd name="connsiteY631" fmla="*/ 1590806 h 2067046"/>
              <a:gd name="connsiteX632" fmla="*/ 1515649 w 2672161"/>
              <a:gd name="connsiteY632" fmla="*/ 1628384 h 2067046"/>
              <a:gd name="connsiteX633" fmla="*/ 1453019 w 2672161"/>
              <a:gd name="connsiteY633" fmla="*/ 1716066 h 2067046"/>
              <a:gd name="connsiteX634" fmla="*/ 1427967 w 2672161"/>
              <a:gd name="connsiteY634" fmla="*/ 1791222 h 2067046"/>
              <a:gd name="connsiteX635" fmla="*/ 1453019 w 2672161"/>
              <a:gd name="connsiteY635" fmla="*/ 1741118 h 2067046"/>
              <a:gd name="connsiteX636" fmla="*/ 1465545 w 2672161"/>
              <a:gd name="connsiteY636" fmla="*/ 1691014 h 2067046"/>
              <a:gd name="connsiteX637" fmla="*/ 1515649 w 2672161"/>
              <a:gd name="connsiteY637" fmla="*/ 1615858 h 2067046"/>
              <a:gd name="connsiteX638" fmla="*/ 1603332 w 2672161"/>
              <a:gd name="connsiteY638" fmla="*/ 1478072 h 2067046"/>
              <a:gd name="connsiteX639" fmla="*/ 1691014 w 2672161"/>
              <a:gd name="connsiteY639" fmla="*/ 1352811 h 2067046"/>
              <a:gd name="connsiteX640" fmla="*/ 1741118 w 2672161"/>
              <a:gd name="connsiteY640" fmla="*/ 1290181 h 2067046"/>
              <a:gd name="connsiteX641" fmla="*/ 1828800 w 2672161"/>
              <a:gd name="connsiteY641" fmla="*/ 1152395 h 2067046"/>
              <a:gd name="connsiteX642" fmla="*/ 1853852 w 2672161"/>
              <a:gd name="connsiteY642" fmla="*/ 1077239 h 2067046"/>
              <a:gd name="connsiteX643" fmla="*/ 1891430 w 2672161"/>
              <a:gd name="connsiteY643" fmla="*/ 1002083 h 2067046"/>
              <a:gd name="connsiteX644" fmla="*/ 1941534 w 2672161"/>
              <a:gd name="connsiteY644" fmla="*/ 926926 h 2067046"/>
              <a:gd name="connsiteX645" fmla="*/ 1979112 w 2672161"/>
              <a:gd name="connsiteY645" fmla="*/ 864296 h 2067046"/>
              <a:gd name="connsiteX646" fmla="*/ 2016691 w 2672161"/>
              <a:gd name="connsiteY646" fmla="*/ 789140 h 2067046"/>
              <a:gd name="connsiteX647" fmla="*/ 2066795 w 2672161"/>
              <a:gd name="connsiteY647" fmla="*/ 739036 h 2067046"/>
              <a:gd name="connsiteX648" fmla="*/ 2104373 w 2672161"/>
              <a:gd name="connsiteY648" fmla="*/ 651354 h 2067046"/>
              <a:gd name="connsiteX649" fmla="*/ 2116899 w 2672161"/>
              <a:gd name="connsiteY649" fmla="*/ 613776 h 2067046"/>
              <a:gd name="connsiteX650" fmla="*/ 2192055 w 2672161"/>
              <a:gd name="connsiteY650" fmla="*/ 513568 h 2067046"/>
              <a:gd name="connsiteX651" fmla="*/ 2217107 w 2672161"/>
              <a:gd name="connsiteY651" fmla="*/ 463463 h 2067046"/>
              <a:gd name="connsiteX652" fmla="*/ 2267211 w 2672161"/>
              <a:gd name="connsiteY652" fmla="*/ 388307 h 2067046"/>
              <a:gd name="connsiteX653" fmla="*/ 2292263 w 2672161"/>
              <a:gd name="connsiteY653" fmla="*/ 313151 h 2067046"/>
              <a:gd name="connsiteX654" fmla="*/ 2354893 w 2672161"/>
              <a:gd name="connsiteY654" fmla="*/ 212943 h 2067046"/>
              <a:gd name="connsiteX655" fmla="*/ 2379945 w 2672161"/>
              <a:gd name="connsiteY655" fmla="*/ 175365 h 2067046"/>
              <a:gd name="connsiteX656" fmla="*/ 2329841 w 2672161"/>
              <a:gd name="connsiteY656" fmla="*/ 212943 h 2067046"/>
              <a:gd name="connsiteX657" fmla="*/ 2229633 w 2672161"/>
              <a:gd name="connsiteY657" fmla="*/ 338203 h 2067046"/>
              <a:gd name="connsiteX658" fmla="*/ 2116899 w 2672161"/>
              <a:gd name="connsiteY658" fmla="*/ 501042 h 2067046"/>
              <a:gd name="connsiteX659" fmla="*/ 2029217 w 2672161"/>
              <a:gd name="connsiteY659" fmla="*/ 613776 h 2067046"/>
              <a:gd name="connsiteX660" fmla="*/ 1941534 w 2672161"/>
              <a:gd name="connsiteY660" fmla="*/ 701458 h 2067046"/>
              <a:gd name="connsiteX661" fmla="*/ 1929008 w 2672161"/>
              <a:gd name="connsiteY661" fmla="*/ 739036 h 2067046"/>
              <a:gd name="connsiteX662" fmla="*/ 1903956 w 2672161"/>
              <a:gd name="connsiteY662" fmla="*/ 776614 h 2067046"/>
              <a:gd name="connsiteX663" fmla="*/ 1866378 w 2672161"/>
              <a:gd name="connsiteY663" fmla="*/ 839244 h 2067046"/>
              <a:gd name="connsiteX664" fmla="*/ 1841326 w 2672161"/>
              <a:gd name="connsiteY664" fmla="*/ 901874 h 2067046"/>
              <a:gd name="connsiteX665" fmla="*/ 1791222 w 2672161"/>
              <a:gd name="connsiteY665" fmla="*/ 989557 h 2067046"/>
              <a:gd name="connsiteX666" fmla="*/ 1753644 w 2672161"/>
              <a:gd name="connsiteY666" fmla="*/ 1027135 h 2067046"/>
              <a:gd name="connsiteX667" fmla="*/ 1728592 w 2672161"/>
              <a:gd name="connsiteY667" fmla="*/ 1064713 h 2067046"/>
              <a:gd name="connsiteX668" fmla="*/ 1678488 w 2672161"/>
              <a:gd name="connsiteY668" fmla="*/ 1114817 h 2067046"/>
              <a:gd name="connsiteX669" fmla="*/ 1628384 w 2672161"/>
              <a:gd name="connsiteY669" fmla="*/ 1240077 h 2067046"/>
              <a:gd name="connsiteX670" fmla="*/ 1603332 w 2672161"/>
              <a:gd name="connsiteY670" fmla="*/ 1277655 h 2067046"/>
              <a:gd name="connsiteX671" fmla="*/ 1578280 w 2672161"/>
              <a:gd name="connsiteY671" fmla="*/ 1377863 h 2067046"/>
              <a:gd name="connsiteX672" fmla="*/ 1565754 w 2672161"/>
              <a:gd name="connsiteY672" fmla="*/ 1415442 h 2067046"/>
              <a:gd name="connsiteX673" fmla="*/ 1540702 w 2672161"/>
              <a:gd name="connsiteY673" fmla="*/ 1453020 h 2067046"/>
              <a:gd name="connsiteX674" fmla="*/ 1515649 w 2672161"/>
              <a:gd name="connsiteY674" fmla="*/ 1540702 h 2067046"/>
              <a:gd name="connsiteX675" fmla="*/ 1490597 w 2672161"/>
              <a:gd name="connsiteY675" fmla="*/ 1578280 h 2067046"/>
              <a:gd name="connsiteX676" fmla="*/ 1465545 w 2672161"/>
              <a:gd name="connsiteY676" fmla="*/ 1628384 h 2067046"/>
              <a:gd name="connsiteX677" fmla="*/ 1415441 w 2672161"/>
              <a:gd name="connsiteY677" fmla="*/ 1728592 h 2067046"/>
              <a:gd name="connsiteX678" fmla="*/ 1390389 w 2672161"/>
              <a:gd name="connsiteY678" fmla="*/ 1803748 h 2067046"/>
              <a:gd name="connsiteX679" fmla="*/ 1402915 w 2672161"/>
              <a:gd name="connsiteY679" fmla="*/ 1841326 h 2067046"/>
              <a:gd name="connsiteX680" fmla="*/ 1478071 w 2672161"/>
              <a:gd name="connsiteY680" fmla="*/ 1778696 h 2067046"/>
              <a:gd name="connsiteX681" fmla="*/ 1528175 w 2672161"/>
              <a:gd name="connsiteY681" fmla="*/ 1728592 h 2067046"/>
              <a:gd name="connsiteX682" fmla="*/ 1565754 w 2672161"/>
              <a:gd name="connsiteY682" fmla="*/ 1665962 h 2067046"/>
              <a:gd name="connsiteX683" fmla="*/ 1615858 w 2672161"/>
              <a:gd name="connsiteY683" fmla="*/ 1615858 h 2067046"/>
              <a:gd name="connsiteX684" fmla="*/ 1665962 w 2672161"/>
              <a:gd name="connsiteY684" fmla="*/ 1528176 h 2067046"/>
              <a:gd name="connsiteX685" fmla="*/ 1728592 w 2672161"/>
              <a:gd name="connsiteY685" fmla="*/ 1478072 h 2067046"/>
              <a:gd name="connsiteX686" fmla="*/ 1803748 w 2672161"/>
              <a:gd name="connsiteY686" fmla="*/ 1377863 h 2067046"/>
              <a:gd name="connsiteX687" fmla="*/ 1903956 w 2672161"/>
              <a:gd name="connsiteY687" fmla="*/ 1277655 h 2067046"/>
              <a:gd name="connsiteX688" fmla="*/ 1941534 w 2672161"/>
              <a:gd name="connsiteY688" fmla="*/ 1240077 h 2067046"/>
              <a:gd name="connsiteX689" fmla="*/ 2029217 w 2672161"/>
              <a:gd name="connsiteY689" fmla="*/ 1114817 h 2067046"/>
              <a:gd name="connsiteX690" fmla="*/ 2116899 w 2672161"/>
              <a:gd name="connsiteY690" fmla="*/ 1027135 h 2067046"/>
              <a:gd name="connsiteX691" fmla="*/ 2167003 w 2672161"/>
              <a:gd name="connsiteY691" fmla="*/ 964505 h 2067046"/>
              <a:gd name="connsiteX692" fmla="*/ 2179529 w 2672161"/>
              <a:gd name="connsiteY692" fmla="*/ 901874 h 2067046"/>
              <a:gd name="connsiteX693" fmla="*/ 2254685 w 2672161"/>
              <a:gd name="connsiteY693" fmla="*/ 789140 h 2067046"/>
              <a:gd name="connsiteX694" fmla="*/ 2304789 w 2672161"/>
              <a:gd name="connsiteY694" fmla="*/ 713984 h 2067046"/>
              <a:gd name="connsiteX695" fmla="*/ 2354893 w 2672161"/>
              <a:gd name="connsiteY695" fmla="*/ 638828 h 2067046"/>
              <a:gd name="connsiteX696" fmla="*/ 2392471 w 2672161"/>
              <a:gd name="connsiteY696" fmla="*/ 601250 h 2067046"/>
              <a:gd name="connsiteX697" fmla="*/ 2442575 w 2672161"/>
              <a:gd name="connsiteY697" fmla="*/ 513568 h 2067046"/>
              <a:gd name="connsiteX698" fmla="*/ 2480154 w 2672161"/>
              <a:gd name="connsiteY698" fmla="*/ 463463 h 2067046"/>
              <a:gd name="connsiteX699" fmla="*/ 2492680 w 2672161"/>
              <a:gd name="connsiteY699" fmla="*/ 425885 h 2067046"/>
              <a:gd name="connsiteX700" fmla="*/ 2505206 w 2672161"/>
              <a:gd name="connsiteY700" fmla="*/ 375781 h 2067046"/>
              <a:gd name="connsiteX701" fmla="*/ 2530258 w 2672161"/>
              <a:gd name="connsiteY701" fmla="*/ 338203 h 2067046"/>
              <a:gd name="connsiteX702" fmla="*/ 2480154 w 2672161"/>
              <a:gd name="connsiteY702" fmla="*/ 350729 h 2067046"/>
              <a:gd name="connsiteX703" fmla="*/ 2417523 w 2672161"/>
              <a:gd name="connsiteY703" fmla="*/ 450937 h 2067046"/>
              <a:gd name="connsiteX704" fmla="*/ 2404997 w 2672161"/>
              <a:gd name="connsiteY704" fmla="*/ 488516 h 2067046"/>
              <a:gd name="connsiteX705" fmla="*/ 2304789 w 2672161"/>
              <a:gd name="connsiteY705" fmla="*/ 651354 h 2067046"/>
              <a:gd name="connsiteX706" fmla="*/ 2279737 w 2672161"/>
              <a:gd name="connsiteY706" fmla="*/ 713984 h 2067046"/>
              <a:gd name="connsiteX707" fmla="*/ 2242159 w 2672161"/>
              <a:gd name="connsiteY707" fmla="*/ 764088 h 2067046"/>
              <a:gd name="connsiteX708" fmla="*/ 2204581 w 2672161"/>
              <a:gd name="connsiteY708" fmla="*/ 826718 h 2067046"/>
              <a:gd name="connsiteX709" fmla="*/ 2154477 w 2672161"/>
              <a:gd name="connsiteY709" fmla="*/ 889348 h 2067046"/>
              <a:gd name="connsiteX710" fmla="*/ 2054269 w 2672161"/>
              <a:gd name="connsiteY710" fmla="*/ 1052187 h 2067046"/>
              <a:gd name="connsiteX711" fmla="*/ 2016691 w 2672161"/>
              <a:gd name="connsiteY711" fmla="*/ 1127343 h 2067046"/>
              <a:gd name="connsiteX712" fmla="*/ 1966586 w 2672161"/>
              <a:gd name="connsiteY712" fmla="*/ 1189973 h 2067046"/>
              <a:gd name="connsiteX713" fmla="*/ 1866378 w 2672161"/>
              <a:gd name="connsiteY713" fmla="*/ 1365337 h 2067046"/>
              <a:gd name="connsiteX714" fmla="*/ 1828800 w 2672161"/>
              <a:gd name="connsiteY714" fmla="*/ 1478072 h 2067046"/>
              <a:gd name="connsiteX715" fmla="*/ 1816274 w 2672161"/>
              <a:gd name="connsiteY715" fmla="*/ 1515650 h 2067046"/>
              <a:gd name="connsiteX716" fmla="*/ 1716066 w 2672161"/>
              <a:gd name="connsiteY716" fmla="*/ 1691014 h 2067046"/>
              <a:gd name="connsiteX717" fmla="*/ 1665962 w 2672161"/>
              <a:gd name="connsiteY717" fmla="*/ 1803748 h 2067046"/>
              <a:gd name="connsiteX718" fmla="*/ 1653436 w 2672161"/>
              <a:gd name="connsiteY718" fmla="*/ 1841326 h 2067046"/>
              <a:gd name="connsiteX719" fmla="*/ 1728592 w 2672161"/>
              <a:gd name="connsiteY719" fmla="*/ 1691014 h 2067046"/>
              <a:gd name="connsiteX720" fmla="*/ 1891430 w 2672161"/>
              <a:gd name="connsiteY720" fmla="*/ 1453020 h 2067046"/>
              <a:gd name="connsiteX721" fmla="*/ 1929008 w 2672161"/>
              <a:gd name="connsiteY721" fmla="*/ 1390389 h 2067046"/>
              <a:gd name="connsiteX722" fmla="*/ 2004165 w 2672161"/>
              <a:gd name="connsiteY722" fmla="*/ 1327759 h 2067046"/>
              <a:gd name="connsiteX723" fmla="*/ 2129425 w 2672161"/>
              <a:gd name="connsiteY723" fmla="*/ 1202499 h 2067046"/>
              <a:gd name="connsiteX724" fmla="*/ 2229633 w 2672161"/>
              <a:gd name="connsiteY724" fmla="*/ 1064713 h 2067046"/>
              <a:gd name="connsiteX725" fmla="*/ 2417523 w 2672161"/>
              <a:gd name="connsiteY725" fmla="*/ 839244 h 2067046"/>
              <a:gd name="connsiteX726" fmla="*/ 2467628 w 2672161"/>
              <a:gd name="connsiteY726" fmla="*/ 776614 h 2067046"/>
              <a:gd name="connsiteX727" fmla="*/ 2530258 w 2672161"/>
              <a:gd name="connsiteY727" fmla="*/ 713984 h 2067046"/>
              <a:gd name="connsiteX728" fmla="*/ 2580362 w 2672161"/>
              <a:gd name="connsiteY728" fmla="*/ 638828 h 2067046"/>
              <a:gd name="connsiteX729" fmla="*/ 2605414 w 2672161"/>
              <a:gd name="connsiteY729" fmla="*/ 601250 h 2067046"/>
              <a:gd name="connsiteX730" fmla="*/ 2630466 w 2672161"/>
              <a:gd name="connsiteY730" fmla="*/ 563672 h 2067046"/>
              <a:gd name="connsiteX731" fmla="*/ 2668044 w 2672161"/>
              <a:gd name="connsiteY731" fmla="*/ 513568 h 2067046"/>
              <a:gd name="connsiteX732" fmla="*/ 2555310 w 2672161"/>
              <a:gd name="connsiteY732" fmla="*/ 563672 h 2067046"/>
              <a:gd name="connsiteX733" fmla="*/ 2467628 w 2672161"/>
              <a:gd name="connsiteY733" fmla="*/ 676406 h 2067046"/>
              <a:gd name="connsiteX734" fmla="*/ 2417523 w 2672161"/>
              <a:gd name="connsiteY734" fmla="*/ 726510 h 2067046"/>
              <a:gd name="connsiteX735" fmla="*/ 2379945 w 2672161"/>
              <a:gd name="connsiteY735" fmla="*/ 776614 h 2067046"/>
              <a:gd name="connsiteX736" fmla="*/ 2354893 w 2672161"/>
              <a:gd name="connsiteY736" fmla="*/ 814192 h 2067046"/>
              <a:gd name="connsiteX737" fmla="*/ 2254685 w 2672161"/>
              <a:gd name="connsiteY737" fmla="*/ 901874 h 2067046"/>
              <a:gd name="connsiteX738" fmla="*/ 2217107 w 2672161"/>
              <a:gd name="connsiteY738" fmla="*/ 964505 h 2067046"/>
              <a:gd name="connsiteX739" fmla="*/ 2192055 w 2672161"/>
              <a:gd name="connsiteY739" fmla="*/ 1014609 h 2067046"/>
              <a:gd name="connsiteX740" fmla="*/ 2154477 w 2672161"/>
              <a:gd name="connsiteY740" fmla="*/ 1052187 h 2067046"/>
              <a:gd name="connsiteX741" fmla="*/ 2066795 w 2672161"/>
              <a:gd name="connsiteY741" fmla="*/ 1189973 h 2067046"/>
              <a:gd name="connsiteX742" fmla="*/ 2054269 w 2672161"/>
              <a:gd name="connsiteY742" fmla="*/ 1227551 h 2067046"/>
              <a:gd name="connsiteX743" fmla="*/ 2029217 w 2672161"/>
              <a:gd name="connsiteY743" fmla="*/ 1265129 h 2067046"/>
              <a:gd name="connsiteX744" fmla="*/ 2016691 w 2672161"/>
              <a:gd name="connsiteY744" fmla="*/ 1315233 h 2067046"/>
              <a:gd name="connsiteX745" fmla="*/ 1966586 w 2672161"/>
              <a:gd name="connsiteY745" fmla="*/ 1415442 h 2067046"/>
              <a:gd name="connsiteX746" fmla="*/ 1941534 w 2672161"/>
              <a:gd name="connsiteY746" fmla="*/ 1465546 h 2067046"/>
              <a:gd name="connsiteX747" fmla="*/ 1891430 w 2672161"/>
              <a:gd name="connsiteY747" fmla="*/ 1590806 h 2067046"/>
              <a:gd name="connsiteX748" fmla="*/ 1866378 w 2672161"/>
              <a:gd name="connsiteY748" fmla="*/ 1628384 h 2067046"/>
              <a:gd name="connsiteX749" fmla="*/ 1841326 w 2672161"/>
              <a:gd name="connsiteY749" fmla="*/ 1741118 h 2067046"/>
              <a:gd name="connsiteX750" fmla="*/ 1803748 w 2672161"/>
              <a:gd name="connsiteY750" fmla="*/ 1778696 h 2067046"/>
              <a:gd name="connsiteX751" fmla="*/ 1791222 w 2672161"/>
              <a:gd name="connsiteY751" fmla="*/ 1841326 h 2067046"/>
              <a:gd name="connsiteX752" fmla="*/ 1778696 w 2672161"/>
              <a:gd name="connsiteY752" fmla="*/ 1878905 h 2067046"/>
              <a:gd name="connsiteX753" fmla="*/ 1803748 w 2672161"/>
              <a:gd name="connsiteY753" fmla="*/ 1853852 h 2067046"/>
              <a:gd name="connsiteX754" fmla="*/ 1828800 w 2672161"/>
              <a:gd name="connsiteY754" fmla="*/ 1816274 h 2067046"/>
              <a:gd name="connsiteX755" fmla="*/ 1866378 w 2672161"/>
              <a:gd name="connsiteY755" fmla="*/ 1766170 h 2067046"/>
              <a:gd name="connsiteX756" fmla="*/ 1916482 w 2672161"/>
              <a:gd name="connsiteY756" fmla="*/ 1640910 h 2067046"/>
              <a:gd name="connsiteX757" fmla="*/ 1979112 w 2672161"/>
              <a:gd name="connsiteY757" fmla="*/ 1515650 h 2067046"/>
              <a:gd name="connsiteX758" fmla="*/ 1991639 w 2672161"/>
              <a:gd name="connsiteY758" fmla="*/ 1453020 h 2067046"/>
              <a:gd name="connsiteX759" fmla="*/ 2004165 w 2672161"/>
              <a:gd name="connsiteY759" fmla="*/ 1415442 h 2067046"/>
              <a:gd name="connsiteX760" fmla="*/ 2016691 w 2672161"/>
              <a:gd name="connsiteY760" fmla="*/ 1365337 h 2067046"/>
              <a:gd name="connsiteX761" fmla="*/ 2029217 w 2672161"/>
              <a:gd name="connsiteY761" fmla="*/ 1327759 h 2067046"/>
              <a:gd name="connsiteX762" fmla="*/ 2041743 w 2672161"/>
              <a:gd name="connsiteY762" fmla="*/ 1277655 h 2067046"/>
              <a:gd name="connsiteX763" fmla="*/ 2104373 w 2672161"/>
              <a:gd name="connsiteY763" fmla="*/ 1189973 h 2067046"/>
              <a:gd name="connsiteX764" fmla="*/ 2129425 w 2672161"/>
              <a:gd name="connsiteY764" fmla="*/ 1139869 h 2067046"/>
              <a:gd name="connsiteX765" fmla="*/ 2154477 w 2672161"/>
              <a:gd name="connsiteY765" fmla="*/ 1077239 h 2067046"/>
              <a:gd name="connsiteX766" fmla="*/ 2192055 w 2672161"/>
              <a:gd name="connsiteY766" fmla="*/ 1039661 h 2067046"/>
              <a:gd name="connsiteX767" fmla="*/ 2217107 w 2672161"/>
              <a:gd name="connsiteY767" fmla="*/ 1002083 h 2067046"/>
              <a:gd name="connsiteX768" fmla="*/ 2254685 w 2672161"/>
              <a:gd name="connsiteY768" fmla="*/ 951979 h 2067046"/>
              <a:gd name="connsiteX769" fmla="*/ 2292263 w 2672161"/>
              <a:gd name="connsiteY769" fmla="*/ 914400 h 2067046"/>
              <a:gd name="connsiteX770" fmla="*/ 2354893 w 2672161"/>
              <a:gd name="connsiteY770" fmla="*/ 826718 h 2067046"/>
              <a:gd name="connsiteX771" fmla="*/ 2367419 w 2672161"/>
              <a:gd name="connsiteY771" fmla="*/ 914400 h 2067046"/>
              <a:gd name="connsiteX772" fmla="*/ 2254685 w 2672161"/>
              <a:gd name="connsiteY772" fmla="*/ 1302707 h 2067046"/>
              <a:gd name="connsiteX773" fmla="*/ 2217107 w 2672161"/>
              <a:gd name="connsiteY773" fmla="*/ 1365337 h 2067046"/>
              <a:gd name="connsiteX774" fmla="*/ 2204581 w 2672161"/>
              <a:gd name="connsiteY774" fmla="*/ 1402916 h 2067046"/>
              <a:gd name="connsiteX775" fmla="*/ 2154477 w 2672161"/>
              <a:gd name="connsiteY775" fmla="*/ 1490598 h 2067046"/>
              <a:gd name="connsiteX776" fmla="*/ 2116899 w 2672161"/>
              <a:gd name="connsiteY776" fmla="*/ 1578280 h 2067046"/>
              <a:gd name="connsiteX777" fmla="*/ 2104373 w 2672161"/>
              <a:gd name="connsiteY777" fmla="*/ 1628384 h 2067046"/>
              <a:gd name="connsiteX778" fmla="*/ 2079321 w 2672161"/>
              <a:gd name="connsiteY778" fmla="*/ 1665962 h 2067046"/>
              <a:gd name="connsiteX779" fmla="*/ 2054269 w 2672161"/>
              <a:gd name="connsiteY779" fmla="*/ 1716066 h 2067046"/>
              <a:gd name="connsiteX780" fmla="*/ 2029217 w 2672161"/>
              <a:gd name="connsiteY780" fmla="*/ 1791222 h 2067046"/>
              <a:gd name="connsiteX781" fmla="*/ 1979112 w 2672161"/>
              <a:gd name="connsiteY781" fmla="*/ 1853852 h 2067046"/>
              <a:gd name="connsiteX782" fmla="*/ 1954060 w 2672161"/>
              <a:gd name="connsiteY782" fmla="*/ 1891431 h 2067046"/>
              <a:gd name="connsiteX783" fmla="*/ 1941534 w 2672161"/>
              <a:gd name="connsiteY783" fmla="*/ 1841326 h 2067046"/>
              <a:gd name="connsiteX784" fmla="*/ 1991639 w 2672161"/>
              <a:gd name="connsiteY784" fmla="*/ 1753644 h 2067046"/>
              <a:gd name="connsiteX785" fmla="*/ 2029217 w 2672161"/>
              <a:gd name="connsiteY785" fmla="*/ 1678488 h 2067046"/>
              <a:gd name="connsiteX786" fmla="*/ 2041743 w 2672161"/>
              <a:gd name="connsiteY786" fmla="*/ 1640910 h 2067046"/>
              <a:gd name="connsiteX787" fmla="*/ 2066795 w 2672161"/>
              <a:gd name="connsiteY787" fmla="*/ 1603332 h 2067046"/>
              <a:gd name="connsiteX788" fmla="*/ 2091847 w 2672161"/>
              <a:gd name="connsiteY788" fmla="*/ 1540702 h 2067046"/>
              <a:gd name="connsiteX789" fmla="*/ 2179529 w 2672161"/>
              <a:gd name="connsiteY789" fmla="*/ 1415442 h 2067046"/>
              <a:gd name="connsiteX790" fmla="*/ 2204581 w 2672161"/>
              <a:gd name="connsiteY790" fmla="*/ 1365337 h 2067046"/>
              <a:gd name="connsiteX791" fmla="*/ 2229633 w 2672161"/>
              <a:gd name="connsiteY791" fmla="*/ 1327759 h 2067046"/>
              <a:gd name="connsiteX792" fmla="*/ 2242159 w 2672161"/>
              <a:gd name="connsiteY792" fmla="*/ 1290181 h 2067046"/>
              <a:gd name="connsiteX793" fmla="*/ 2304789 w 2672161"/>
              <a:gd name="connsiteY793" fmla="*/ 1189973 h 2067046"/>
              <a:gd name="connsiteX794" fmla="*/ 2342367 w 2672161"/>
              <a:gd name="connsiteY794" fmla="*/ 1114817 h 2067046"/>
              <a:gd name="connsiteX795" fmla="*/ 2379945 w 2672161"/>
              <a:gd name="connsiteY795" fmla="*/ 1064713 h 2067046"/>
              <a:gd name="connsiteX796" fmla="*/ 2404997 w 2672161"/>
              <a:gd name="connsiteY796" fmla="*/ 1014609 h 2067046"/>
              <a:gd name="connsiteX797" fmla="*/ 2467628 w 2672161"/>
              <a:gd name="connsiteY797" fmla="*/ 914400 h 2067046"/>
              <a:gd name="connsiteX798" fmla="*/ 2505206 w 2672161"/>
              <a:gd name="connsiteY798" fmla="*/ 864296 h 2067046"/>
              <a:gd name="connsiteX799" fmla="*/ 2542784 w 2672161"/>
              <a:gd name="connsiteY799" fmla="*/ 789140 h 2067046"/>
              <a:gd name="connsiteX800" fmla="*/ 2567836 w 2672161"/>
              <a:gd name="connsiteY800" fmla="*/ 713984 h 2067046"/>
              <a:gd name="connsiteX801" fmla="*/ 2467628 w 2672161"/>
              <a:gd name="connsiteY801" fmla="*/ 876822 h 2067046"/>
              <a:gd name="connsiteX802" fmla="*/ 2417523 w 2672161"/>
              <a:gd name="connsiteY802" fmla="*/ 977031 h 2067046"/>
              <a:gd name="connsiteX803" fmla="*/ 2379945 w 2672161"/>
              <a:gd name="connsiteY803" fmla="*/ 1027135 h 2067046"/>
              <a:gd name="connsiteX804" fmla="*/ 2354893 w 2672161"/>
              <a:gd name="connsiteY804" fmla="*/ 1089765 h 2067046"/>
              <a:gd name="connsiteX805" fmla="*/ 2317315 w 2672161"/>
              <a:gd name="connsiteY805" fmla="*/ 1139869 h 2067046"/>
              <a:gd name="connsiteX806" fmla="*/ 2292263 w 2672161"/>
              <a:gd name="connsiteY806" fmla="*/ 1177447 h 2067046"/>
              <a:gd name="connsiteX807" fmla="*/ 2267211 w 2672161"/>
              <a:gd name="connsiteY807" fmla="*/ 1227551 h 2067046"/>
              <a:gd name="connsiteX808" fmla="*/ 2217107 w 2672161"/>
              <a:gd name="connsiteY808" fmla="*/ 1277655 h 2067046"/>
              <a:gd name="connsiteX809" fmla="*/ 2154477 w 2672161"/>
              <a:gd name="connsiteY809" fmla="*/ 1352811 h 2067046"/>
              <a:gd name="connsiteX810" fmla="*/ 2141951 w 2672161"/>
              <a:gd name="connsiteY810" fmla="*/ 1390389 h 2067046"/>
              <a:gd name="connsiteX811" fmla="*/ 2091847 w 2672161"/>
              <a:gd name="connsiteY811" fmla="*/ 1478072 h 2067046"/>
              <a:gd name="connsiteX812" fmla="*/ 2029217 w 2672161"/>
              <a:gd name="connsiteY812" fmla="*/ 1553228 h 2067046"/>
              <a:gd name="connsiteX813" fmla="*/ 2016691 w 2672161"/>
              <a:gd name="connsiteY813" fmla="*/ 1603332 h 2067046"/>
              <a:gd name="connsiteX814" fmla="*/ 1979112 w 2672161"/>
              <a:gd name="connsiteY814" fmla="*/ 1640910 h 2067046"/>
              <a:gd name="connsiteX815" fmla="*/ 1929008 w 2672161"/>
              <a:gd name="connsiteY815" fmla="*/ 1716066 h 2067046"/>
              <a:gd name="connsiteX816" fmla="*/ 1903956 w 2672161"/>
              <a:gd name="connsiteY816" fmla="*/ 1753644 h 2067046"/>
              <a:gd name="connsiteX817" fmla="*/ 1866378 w 2672161"/>
              <a:gd name="connsiteY817" fmla="*/ 1791222 h 206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</a:cxnLst>
            <a:rect l="l" t="t" r="r" b="b"/>
            <a:pathLst>
              <a:path w="2672161" h="2067046">
                <a:moveTo>
                  <a:pt x="425885" y="400833"/>
                </a:moveTo>
                <a:cubicBezTo>
                  <a:pt x="413590" y="416202"/>
                  <a:pt x="364025" y="474451"/>
                  <a:pt x="350729" y="501042"/>
                </a:cubicBezTo>
                <a:cubicBezTo>
                  <a:pt x="344824" y="512852"/>
                  <a:pt x="344108" y="526810"/>
                  <a:pt x="338203" y="538620"/>
                </a:cubicBezTo>
                <a:cubicBezTo>
                  <a:pt x="331470" y="552085"/>
                  <a:pt x="320620" y="563127"/>
                  <a:pt x="313151" y="576198"/>
                </a:cubicBezTo>
                <a:cubicBezTo>
                  <a:pt x="303887" y="592410"/>
                  <a:pt x="295455" y="609139"/>
                  <a:pt x="288099" y="626302"/>
                </a:cubicBezTo>
                <a:cubicBezTo>
                  <a:pt x="282898" y="638438"/>
                  <a:pt x="282897" y="652894"/>
                  <a:pt x="275573" y="663880"/>
                </a:cubicBezTo>
                <a:cubicBezTo>
                  <a:pt x="265747" y="678619"/>
                  <a:pt x="248291" y="687043"/>
                  <a:pt x="237995" y="701458"/>
                </a:cubicBezTo>
                <a:cubicBezTo>
                  <a:pt x="227142" y="716653"/>
                  <a:pt x="225095" y="737385"/>
                  <a:pt x="212943" y="751562"/>
                </a:cubicBezTo>
                <a:cubicBezTo>
                  <a:pt x="199357" y="767413"/>
                  <a:pt x="176709" y="773537"/>
                  <a:pt x="162839" y="789140"/>
                </a:cubicBezTo>
                <a:cubicBezTo>
                  <a:pt x="142836" y="811644"/>
                  <a:pt x="88647" y="882361"/>
                  <a:pt x="112734" y="864296"/>
                </a:cubicBezTo>
                <a:lnTo>
                  <a:pt x="162839" y="826718"/>
                </a:lnTo>
                <a:cubicBezTo>
                  <a:pt x="171190" y="810017"/>
                  <a:pt x="176067" y="791066"/>
                  <a:pt x="187891" y="776614"/>
                </a:cubicBezTo>
                <a:cubicBezTo>
                  <a:pt x="214065" y="744623"/>
                  <a:pt x="252645" y="723324"/>
                  <a:pt x="275573" y="688932"/>
                </a:cubicBezTo>
                <a:cubicBezTo>
                  <a:pt x="295400" y="659192"/>
                  <a:pt x="314898" y="628440"/>
                  <a:pt x="338203" y="601250"/>
                </a:cubicBezTo>
                <a:cubicBezTo>
                  <a:pt x="349731" y="587800"/>
                  <a:pt x="362331" y="575200"/>
                  <a:pt x="375781" y="563672"/>
                </a:cubicBezTo>
                <a:cubicBezTo>
                  <a:pt x="389224" y="552149"/>
                  <a:pt x="443636" y="512372"/>
                  <a:pt x="463463" y="501042"/>
                </a:cubicBezTo>
                <a:cubicBezTo>
                  <a:pt x="479675" y="491778"/>
                  <a:pt x="499115" y="487813"/>
                  <a:pt x="513567" y="475989"/>
                </a:cubicBezTo>
                <a:cubicBezTo>
                  <a:pt x="545557" y="449815"/>
                  <a:pt x="566857" y="411234"/>
                  <a:pt x="601249" y="388307"/>
                </a:cubicBezTo>
                <a:cubicBezTo>
                  <a:pt x="613775" y="379956"/>
                  <a:pt x="627263" y="372893"/>
                  <a:pt x="638828" y="363255"/>
                </a:cubicBezTo>
                <a:cubicBezTo>
                  <a:pt x="662573" y="343468"/>
                  <a:pt x="687382" y="316250"/>
                  <a:pt x="701458" y="288099"/>
                </a:cubicBezTo>
                <a:cubicBezTo>
                  <a:pt x="707363" y="276289"/>
                  <a:pt x="707572" y="262063"/>
                  <a:pt x="713984" y="250521"/>
                </a:cubicBezTo>
                <a:cubicBezTo>
                  <a:pt x="728606" y="224201"/>
                  <a:pt x="782153" y="151278"/>
                  <a:pt x="764088" y="175365"/>
                </a:cubicBezTo>
                <a:cubicBezTo>
                  <a:pt x="751562" y="192066"/>
                  <a:pt x="738090" y="208099"/>
                  <a:pt x="726510" y="225469"/>
                </a:cubicBezTo>
                <a:cubicBezTo>
                  <a:pt x="713005" y="245726"/>
                  <a:pt x="703879" y="268881"/>
                  <a:pt x="688932" y="288099"/>
                </a:cubicBezTo>
                <a:cubicBezTo>
                  <a:pt x="674431" y="306743"/>
                  <a:pt x="653000" y="319308"/>
                  <a:pt x="638828" y="338203"/>
                </a:cubicBezTo>
                <a:cubicBezTo>
                  <a:pt x="627624" y="353141"/>
                  <a:pt x="624979" y="373369"/>
                  <a:pt x="613775" y="388307"/>
                </a:cubicBezTo>
                <a:cubicBezTo>
                  <a:pt x="599603" y="407202"/>
                  <a:pt x="578172" y="419767"/>
                  <a:pt x="563671" y="438411"/>
                </a:cubicBezTo>
                <a:cubicBezTo>
                  <a:pt x="548724" y="457629"/>
                  <a:pt x="538997" y="480396"/>
                  <a:pt x="526093" y="501042"/>
                </a:cubicBezTo>
                <a:cubicBezTo>
                  <a:pt x="518114" y="513808"/>
                  <a:pt x="508510" y="525549"/>
                  <a:pt x="501041" y="538620"/>
                </a:cubicBezTo>
                <a:cubicBezTo>
                  <a:pt x="491777" y="554832"/>
                  <a:pt x="485253" y="572512"/>
                  <a:pt x="475989" y="588724"/>
                </a:cubicBezTo>
                <a:cubicBezTo>
                  <a:pt x="468520" y="601795"/>
                  <a:pt x="458406" y="613231"/>
                  <a:pt x="450937" y="626302"/>
                </a:cubicBezTo>
                <a:cubicBezTo>
                  <a:pt x="441673" y="642514"/>
                  <a:pt x="435781" y="660572"/>
                  <a:pt x="425885" y="676406"/>
                </a:cubicBezTo>
                <a:cubicBezTo>
                  <a:pt x="414820" y="694109"/>
                  <a:pt x="400833" y="709809"/>
                  <a:pt x="388307" y="726510"/>
                </a:cubicBezTo>
                <a:cubicBezTo>
                  <a:pt x="384132" y="739036"/>
                  <a:pt x="382193" y="752546"/>
                  <a:pt x="375781" y="764088"/>
                </a:cubicBezTo>
                <a:cubicBezTo>
                  <a:pt x="361159" y="790408"/>
                  <a:pt x="346967" y="817954"/>
                  <a:pt x="325677" y="839244"/>
                </a:cubicBezTo>
                <a:cubicBezTo>
                  <a:pt x="282428" y="882493"/>
                  <a:pt x="288014" y="873364"/>
                  <a:pt x="250521" y="926926"/>
                </a:cubicBezTo>
                <a:cubicBezTo>
                  <a:pt x="233255" y="951592"/>
                  <a:pt x="217118" y="977031"/>
                  <a:pt x="200417" y="1002083"/>
                </a:cubicBezTo>
                <a:cubicBezTo>
                  <a:pt x="192066" y="1014609"/>
                  <a:pt x="186010" y="1029016"/>
                  <a:pt x="175365" y="1039661"/>
                </a:cubicBezTo>
                <a:cubicBezTo>
                  <a:pt x="167014" y="1048012"/>
                  <a:pt x="157690" y="1055491"/>
                  <a:pt x="150312" y="1064713"/>
                </a:cubicBezTo>
                <a:cubicBezTo>
                  <a:pt x="140907" y="1076468"/>
                  <a:pt x="135905" y="1091646"/>
                  <a:pt x="125260" y="1102291"/>
                </a:cubicBezTo>
                <a:cubicBezTo>
                  <a:pt x="114615" y="1112936"/>
                  <a:pt x="100208" y="1118992"/>
                  <a:pt x="87682" y="1127343"/>
                </a:cubicBezTo>
                <a:cubicBezTo>
                  <a:pt x="83507" y="1139869"/>
                  <a:pt x="83262" y="1154499"/>
                  <a:pt x="75156" y="1164921"/>
                </a:cubicBezTo>
                <a:cubicBezTo>
                  <a:pt x="53405" y="1192887"/>
                  <a:pt x="0" y="1240077"/>
                  <a:pt x="0" y="1240077"/>
                </a:cubicBezTo>
                <a:cubicBezTo>
                  <a:pt x="21979" y="1152162"/>
                  <a:pt x="-3126" y="1225037"/>
                  <a:pt x="50104" y="1139869"/>
                </a:cubicBezTo>
                <a:cubicBezTo>
                  <a:pt x="60000" y="1124035"/>
                  <a:pt x="67800" y="1106928"/>
                  <a:pt x="75156" y="1089765"/>
                </a:cubicBezTo>
                <a:cubicBezTo>
                  <a:pt x="80357" y="1077629"/>
                  <a:pt x="81270" y="1063729"/>
                  <a:pt x="87682" y="1052187"/>
                </a:cubicBezTo>
                <a:cubicBezTo>
                  <a:pt x="125139" y="984765"/>
                  <a:pt x="129719" y="985098"/>
                  <a:pt x="175365" y="939452"/>
                </a:cubicBezTo>
                <a:cubicBezTo>
                  <a:pt x="205392" y="849370"/>
                  <a:pt x="161656" y="961906"/>
                  <a:pt x="263047" y="826718"/>
                </a:cubicBezTo>
                <a:cubicBezTo>
                  <a:pt x="275573" y="810017"/>
                  <a:pt x="288491" y="793602"/>
                  <a:pt x="300625" y="776614"/>
                </a:cubicBezTo>
                <a:cubicBezTo>
                  <a:pt x="309375" y="764364"/>
                  <a:pt x="315606" y="750226"/>
                  <a:pt x="325677" y="739036"/>
                </a:cubicBezTo>
                <a:cubicBezTo>
                  <a:pt x="491206" y="555115"/>
                  <a:pt x="348430" y="717306"/>
                  <a:pt x="463463" y="613776"/>
                </a:cubicBezTo>
                <a:cubicBezTo>
                  <a:pt x="489797" y="590075"/>
                  <a:pt x="513567" y="563672"/>
                  <a:pt x="538619" y="538620"/>
                </a:cubicBezTo>
                <a:cubicBezTo>
                  <a:pt x="551145" y="526094"/>
                  <a:pt x="565568" y="515214"/>
                  <a:pt x="576197" y="501042"/>
                </a:cubicBezTo>
                <a:cubicBezTo>
                  <a:pt x="588723" y="484340"/>
                  <a:pt x="601640" y="467925"/>
                  <a:pt x="613775" y="450937"/>
                </a:cubicBezTo>
                <a:cubicBezTo>
                  <a:pt x="622525" y="438687"/>
                  <a:pt x="628183" y="424004"/>
                  <a:pt x="638828" y="413359"/>
                </a:cubicBezTo>
                <a:cubicBezTo>
                  <a:pt x="771230" y="280959"/>
                  <a:pt x="602438" y="481789"/>
                  <a:pt x="739036" y="325677"/>
                </a:cubicBezTo>
                <a:cubicBezTo>
                  <a:pt x="752783" y="309966"/>
                  <a:pt x="764642" y="292676"/>
                  <a:pt x="776614" y="275573"/>
                </a:cubicBezTo>
                <a:cubicBezTo>
                  <a:pt x="793880" y="250907"/>
                  <a:pt x="802631" y="218482"/>
                  <a:pt x="826718" y="200417"/>
                </a:cubicBezTo>
                <a:cubicBezTo>
                  <a:pt x="898210" y="146798"/>
                  <a:pt x="863780" y="179141"/>
                  <a:pt x="926926" y="100209"/>
                </a:cubicBezTo>
                <a:cubicBezTo>
                  <a:pt x="918575" y="125261"/>
                  <a:pt x="917718" y="154239"/>
                  <a:pt x="901874" y="175365"/>
                </a:cubicBezTo>
                <a:cubicBezTo>
                  <a:pt x="885743" y="196873"/>
                  <a:pt x="853897" y="237404"/>
                  <a:pt x="839244" y="263047"/>
                </a:cubicBezTo>
                <a:cubicBezTo>
                  <a:pt x="829980" y="279259"/>
                  <a:pt x="820748" y="295667"/>
                  <a:pt x="814192" y="313151"/>
                </a:cubicBezTo>
                <a:cubicBezTo>
                  <a:pt x="808147" y="329270"/>
                  <a:pt x="809365" y="347857"/>
                  <a:pt x="801666" y="363255"/>
                </a:cubicBezTo>
                <a:cubicBezTo>
                  <a:pt x="792330" y="381928"/>
                  <a:pt x="774607" y="395326"/>
                  <a:pt x="764088" y="413359"/>
                </a:cubicBezTo>
                <a:cubicBezTo>
                  <a:pt x="745271" y="445617"/>
                  <a:pt x="730685" y="480165"/>
                  <a:pt x="713984" y="513568"/>
                </a:cubicBezTo>
                <a:lnTo>
                  <a:pt x="676406" y="588724"/>
                </a:lnTo>
                <a:cubicBezTo>
                  <a:pt x="620155" y="701227"/>
                  <a:pt x="655634" y="641471"/>
                  <a:pt x="563671" y="764088"/>
                </a:cubicBezTo>
                <a:lnTo>
                  <a:pt x="526093" y="814192"/>
                </a:lnTo>
                <a:cubicBezTo>
                  <a:pt x="521918" y="826718"/>
                  <a:pt x="519979" y="840228"/>
                  <a:pt x="513567" y="851770"/>
                </a:cubicBezTo>
                <a:cubicBezTo>
                  <a:pt x="498945" y="878090"/>
                  <a:pt x="463463" y="926926"/>
                  <a:pt x="463463" y="926926"/>
                </a:cubicBezTo>
                <a:cubicBezTo>
                  <a:pt x="434743" y="1013087"/>
                  <a:pt x="474025" y="908443"/>
                  <a:pt x="413359" y="1014609"/>
                </a:cubicBezTo>
                <a:cubicBezTo>
                  <a:pt x="406808" y="1026073"/>
                  <a:pt x="406297" y="1040167"/>
                  <a:pt x="400833" y="1052187"/>
                </a:cubicBezTo>
                <a:cubicBezTo>
                  <a:pt x="355110" y="1152778"/>
                  <a:pt x="365468" y="1132743"/>
                  <a:pt x="313151" y="1202499"/>
                </a:cubicBezTo>
                <a:cubicBezTo>
                  <a:pt x="300193" y="1241374"/>
                  <a:pt x="298791" y="1251485"/>
                  <a:pt x="275573" y="1290181"/>
                </a:cubicBezTo>
                <a:cubicBezTo>
                  <a:pt x="260082" y="1315999"/>
                  <a:pt x="242170" y="1340285"/>
                  <a:pt x="225469" y="1365337"/>
                </a:cubicBezTo>
                <a:lnTo>
                  <a:pt x="175365" y="1440494"/>
                </a:lnTo>
                <a:lnTo>
                  <a:pt x="150312" y="1465546"/>
                </a:lnTo>
                <a:cubicBezTo>
                  <a:pt x="141961" y="1453020"/>
                  <a:pt x="126623" y="1442961"/>
                  <a:pt x="125260" y="1427968"/>
                </a:cubicBezTo>
                <a:cubicBezTo>
                  <a:pt x="123267" y="1406048"/>
                  <a:pt x="133478" y="1323848"/>
                  <a:pt x="150312" y="1290181"/>
                </a:cubicBezTo>
                <a:cubicBezTo>
                  <a:pt x="157045" y="1276716"/>
                  <a:pt x="167014" y="1265129"/>
                  <a:pt x="175365" y="1252603"/>
                </a:cubicBezTo>
                <a:cubicBezTo>
                  <a:pt x="209769" y="1114987"/>
                  <a:pt x="157627" y="1287037"/>
                  <a:pt x="225469" y="1164921"/>
                </a:cubicBezTo>
                <a:cubicBezTo>
                  <a:pt x="238293" y="1141837"/>
                  <a:pt x="231848" y="1108438"/>
                  <a:pt x="250521" y="1089765"/>
                </a:cubicBezTo>
                <a:cubicBezTo>
                  <a:pt x="305489" y="1034797"/>
                  <a:pt x="306070" y="1037759"/>
                  <a:pt x="363255" y="951979"/>
                </a:cubicBezTo>
                <a:cubicBezTo>
                  <a:pt x="371606" y="939453"/>
                  <a:pt x="377662" y="925045"/>
                  <a:pt x="388307" y="914400"/>
                </a:cubicBezTo>
                <a:cubicBezTo>
                  <a:pt x="403069" y="899638"/>
                  <a:pt x="424541" y="892425"/>
                  <a:pt x="438411" y="876822"/>
                </a:cubicBezTo>
                <a:cubicBezTo>
                  <a:pt x="458414" y="854318"/>
                  <a:pt x="469449" y="824969"/>
                  <a:pt x="488515" y="801666"/>
                </a:cubicBezTo>
                <a:cubicBezTo>
                  <a:pt x="532480" y="747931"/>
                  <a:pt x="541525" y="745450"/>
                  <a:pt x="588723" y="713984"/>
                </a:cubicBezTo>
                <a:cubicBezTo>
                  <a:pt x="617397" y="656638"/>
                  <a:pt x="623093" y="634043"/>
                  <a:pt x="663880" y="588724"/>
                </a:cubicBezTo>
                <a:cubicBezTo>
                  <a:pt x="687581" y="562390"/>
                  <a:pt x="719384" y="543047"/>
                  <a:pt x="739036" y="513568"/>
                </a:cubicBezTo>
                <a:cubicBezTo>
                  <a:pt x="747387" y="501042"/>
                  <a:pt x="754450" y="487554"/>
                  <a:pt x="764088" y="475989"/>
                </a:cubicBezTo>
                <a:cubicBezTo>
                  <a:pt x="775428" y="462380"/>
                  <a:pt x="791037" y="452583"/>
                  <a:pt x="801666" y="438411"/>
                </a:cubicBezTo>
                <a:cubicBezTo>
                  <a:pt x="816274" y="418934"/>
                  <a:pt x="823827" y="394624"/>
                  <a:pt x="839244" y="375781"/>
                </a:cubicBezTo>
                <a:cubicBezTo>
                  <a:pt x="861679" y="348361"/>
                  <a:pt x="893143" y="328968"/>
                  <a:pt x="914400" y="300625"/>
                </a:cubicBezTo>
                <a:cubicBezTo>
                  <a:pt x="961011" y="238477"/>
                  <a:pt x="934608" y="262101"/>
                  <a:pt x="989556" y="225469"/>
                </a:cubicBezTo>
                <a:cubicBezTo>
                  <a:pt x="1030986" y="163325"/>
                  <a:pt x="1003962" y="198537"/>
                  <a:pt x="1077239" y="125261"/>
                </a:cubicBezTo>
                <a:cubicBezTo>
                  <a:pt x="1089765" y="112735"/>
                  <a:pt x="1128989" y="77054"/>
                  <a:pt x="1114817" y="87683"/>
                </a:cubicBezTo>
                <a:cubicBezTo>
                  <a:pt x="1029876" y="151387"/>
                  <a:pt x="1094975" y="96043"/>
                  <a:pt x="1014608" y="187891"/>
                </a:cubicBezTo>
                <a:cubicBezTo>
                  <a:pt x="944771" y="267705"/>
                  <a:pt x="955746" y="210839"/>
                  <a:pt x="864296" y="363255"/>
                </a:cubicBezTo>
                <a:cubicBezTo>
                  <a:pt x="851770" y="384132"/>
                  <a:pt x="840680" y="405940"/>
                  <a:pt x="826718" y="425885"/>
                </a:cubicBezTo>
                <a:cubicBezTo>
                  <a:pt x="811386" y="447788"/>
                  <a:pt x="790968" y="465960"/>
                  <a:pt x="776614" y="488516"/>
                </a:cubicBezTo>
                <a:cubicBezTo>
                  <a:pt x="645260" y="694931"/>
                  <a:pt x="818779" y="457348"/>
                  <a:pt x="701458" y="613776"/>
                </a:cubicBezTo>
                <a:cubicBezTo>
                  <a:pt x="672738" y="699936"/>
                  <a:pt x="712021" y="595291"/>
                  <a:pt x="651354" y="701458"/>
                </a:cubicBezTo>
                <a:cubicBezTo>
                  <a:pt x="637424" y="725835"/>
                  <a:pt x="636762" y="764733"/>
                  <a:pt x="626302" y="789140"/>
                </a:cubicBezTo>
                <a:cubicBezTo>
                  <a:pt x="620372" y="802977"/>
                  <a:pt x="608718" y="813647"/>
                  <a:pt x="601249" y="826718"/>
                </a:cubicBezTo>
                <a:cubicBezTo>
                  <a:pt x="557281" y="903660"/>
                  <a:pt x="599830" y="853189"/>
                  <a:pt x="538619" y="914400"/>
                </a:cubicBezTo>
                <a:cubicBezTo>
                  <a:pt x="508584" y="1004508"/>
                  <a:pt x="545026" y="891975"/>
                  <a:pt x="513567" y="1002083"/>
                </a:cubicBezTo>
                <a:cubicBezTo>
                  <a:pt x="509940" y="1014779"/>
                  <a:pt x="507453" y="1028119"/>
                  <a:pt x="501041" y="1039661"/>
                </a:cubicBezTo>
                <a:cubicBezTo>
                  <a:pt x="486419" y="1065981"/>
                  <a:pt x="469422" y="1091051"/>
                  <a:pt x="450937" y="1114817"/>
                </a:cubicBezTo>
                <a:cubicBezTo>
                  <a:pt x="412153" y="1164682"/>
                  <a:pt x="415163" y="1136261"/>
                  <a:pt x="388307" y="1189973"/>
                </a:cubicBezTo>
                <a:cubicBezTo>
                  <a:pt x="382402" y="1201783"/>
                  <a:pt x="382193" y="1216009"/>
                  <a:pt x="375781" y="1227551"/>
                </a:cubicBezTo>
                <a:cubicBezTo>
                  <a:pt x="361159" y="1253871"/>
                  <a:pt x="339142" y="1275777"/>
                  <a:pt x="325677" y="1302707"/>
                </a:cubicBezTo>
                <a:cubicBezTo>
                  <a:pt x="317326" y="1319408"/>
                  <a:pt x="307981" y="1335648"/>
                  <a:pt x="300625" y="1352811"/>
                </a:cubicBezTo>
                <a:cubicBezTo>
                  <a:pt x="295424" y="1364947"/>
                  <a:pt x="294892" y="1379067"/>
                  <a:pt x="288099" y="1390389"/>
                </a:cubicBezTo>
                <a:cubicBezTo>
                  <a:pt x="282023" y="1400516"/>
                  <a:pt x="271398" y="1407091"/>
                  <a:pt x="263047" y="1415442"/>
                </a:cubicBezTo>
                <a:cubicBezTo>
                  <a:pt x="258872" y="1432143"/>
                  <a:pt x="255250" y="1448993"/>
                  <a:pt x="250521" y="1465546"/>
                </a:cubicBezTo>
                <a:cubicBezTo>
                  <a:pt x="246894" y="1478242"/>
                  <a:pt x="226185" y="1509029"/>
                  <a:pt x="237995" y="1503124"/>
                </a:cubicBezTo>
                <a:cubicBezTo>
                  <a:pt x="256668" y="1493788"/>
                  <a:pt x="263047" y="1469721"/>
                  <a:pt x="275573" y="1453020"/>
                </a:cubicBezTo>
                <a:cubicBezTo>
                  <a:pt x="297898" y="1386045"/>
                  <a:pt x="275122" y="1441171"/>
                  <a:pt x="325677" y="1365337"/>
                </a:cubicBezTo>
                <a:cubicBezTo>
                  <a:pt x="362689" y="1309819"/>
                  <a:pt x="369608" y="1282240"/>
                  <a:pt x="413359" y="1227551"/>
                </a:cubicBezTo>
                <a:cubicBezTo>
                  <a:pt x="428114" y="1209107"/>
                  <a:pt x="446762" y="1194148"/>
                  <a:pt x="463463" y="1177447"/>
                </a:cubicBezTo>
                <a:cubicBezTo>
                  <a:pt x="467638" y="1164921"/>
                  <a:pt x="470084" y="1151679"/>
                  <a:pt x="475989" y="1139869"/>
                </a:cubicBezTo>
                <a:cubicBezTo>
                  <a:pt x="486375" y="1119098"/>
                  <a:pt x="528406" y="1066939"/>
                  <a:pt x="538619" y="1052187"/>
                </a:cubicBezTo>
                <a:cubicBezTo>
                  <a:pt x="564326" y="1015054"/>
                  <a:pt x="588723" y="977030"/>
                  <a:pt x="613775" y="939452"/>
                </a:cubicBezTo>
                <a:cubicBezTo>
                  <a:pt x="622126" y="926926"/>
                  <a:pt x="628183" y="912519"/>
                  <a:pt x="638828" y="901874"/>
                </a:cubicBezTo>
                <a:lnTo>
                  <a:pt x="676406" y="864296"/>
                </a:lnTo>
                <a:cubicBezTo>
                  <a:pt x="684734" y="839312"/>
                  <a:pt x="697315" y="795664"/>
                  <a:pt x="713984" y="776614"/>
                </a:cubicBezTo>
                <a:cubicBezTo>
                  <a:pt x="731589" y="756494"/>
                  <a:pt x="755737" y="743211"/>
                  <a:pt x="776614" y="726510"/>
                </a:cubicBezTo>
                <a:cubicBezTo>
                  <a:pt x="804096" y="616580"/>
                  <a:pt x="764930" y="725500"/>
                  <a:pt x="826718" y="651354"/>
                </a:cubicBezTo>
                <a:cubicBezTo>
                  <a:pt x="838672" y="637009"/>
                  <a:pt x="842506" y="617462"/>
                  <a:pt x="851770" y="601250"/>
                </a:cubicBezTo>
                <a:cubicBezTo>
                  <a:pt x="875022" y="560559"/>
                  <a:pt x="879857" y="560637"/>
                  <a:pt x="914400" y="526094"/>
                </a:cubicBezTo>
                <a:cubicBezTo>
                  <a:pt x="932246" y="490402"/>
                  <a:pt x="953436" y="444818"/>
                  <a:pt x="977030" y="413359"/>
                </a:cubicBezTo>
                <a:cubicBezTo>
                  <a:pt x="987659" y="399187"/>
                  <a:pt x="1004312" y="390196"/>
                  <a:pt x="1014608" y="375781"/>
                </a:cubicBezTo>
                <a:cubicBezTo>
                  <a:pt x="1025461" y="360586"/>
                  <a:pt x="1028807" y="340871"/>
                  <a:pt x="1039660" y="325677"/>
                </a:cubicBezTo>
                <a:cubicBezTo>
                  <a:pt x="1049957" y="311262"/>
                  <a:pt x="1065898" y="301708"/>
                  <a:pt x="1077239" y="288099"/>
                </a:cubicBezTo>
                <a:cubicBezTo>
                  <a:pt x="1086877" y="276534"/>
                  <a:pt x="1092653" y="262086"/>
                  <a:pt x="1102291" y="250521"/>
                </a:cubicBezTo>
                <a:cubicBezTo>
                  <a:pt x="1113632" y="236912"/>
                  <a:pt x="1128528" y="226552"/>
                  <a:pt x="1139869" y="212943"/>
                </a:cubicBezTo>
                <a:cubicBezTo>
                  <a:pt x="1149507" y="201378"/>
                  <a:pt x="1154276" y="186010"/>
                  <a:pt x="1164921" y="175365"/>
                </a:cubicBezTo>
                <a:cubicBezTo>
                  <a:pt x="1175566" y="164720"/>
                  <a:pt x="1189973" y="158664"/>
                  <a:pt x="1202499" y="150313"/>
                </a:cubicBezTo>
                <a:cubicBezTo>
                  <a:pt x="1210850" y="137787"/>
                  <a:pt x="1238196" y="102090"/>
                  <a:pt x="1227551" y="112735"/>
                </a:cubicBezTo>
                <a:cubicBezTo>
                  <a:pt x="1054026" y="286260"/>
                  <a:pt x="1256479" y="97296"/>
                  <a:pt x="1152395" y="212943"/>
                </a:cubicBezTo>
                <a:cubicBezTo>
                  <a:pt x="1124744" y="243666"/>
                  <a:pt x="1088737" y="266990"/>
                  <a:pt x="1064712" y="300625"/>
                </a:cubicBezTo>
                <a:cubicBezTo>
                  <a:pt x="1043835" y="329852"/>
                  <a:pt x="1024826" y="360508"/>
                  <a:pt x="1002082" y="388307"/>
                </a:cubicBezTo>
                <a:cubicBezTo>
                  <a:pt x="987125" y="406587"/>
                  <a:pt x="966935" y="420131"/>
                  <a:pt x="951978" y="438411"/>
                </a:cubicBezTo>
                <a:cubicBezTo>
                  <a:pt x="874718" y="532841"/>
                  <a:pt x="908152" y="504150"/>
                  <a:pt x="851770" y="588724"/>
                </a:cubicBezTo>
                <a:cubicBezTo>
                  <a:pt x="817270" y="640474"/>
                  <a:pt x="809438" y="643582"/>
                  <a:pt x="764088" y="688932"/>
                </a:cubicBezTo>
                <a:cubicBezTo>
                  <a:pt x="724979" y="806258"/>
                  <a:pt x="789047" y="632728"/>
                  <a:pt x="713984" y="764088"/>
                </a:cubicBezTo>
                <a:cubicBezTo>
                  <a:pt x="705443" y="779035"/>
                  <a:pt x="710132" y="799322"/>
                  <a:pt x="701458" y="814192"/>
                </a:cubicBezTo>
                <a:cubicBezTo>
                  <a:pt x="680420" y="850258"/>
                  <a:pt x="651354" y="880997"/>
                  <a:pt x="626302" y="914400"/>
                </a:cubicBezTo>
                <a:lnTo>
                  <a:pt x="588723" y="964505"/>
                </a:lnTo>
                <a:cubicBezTo>
                  <a:pt x="570988" y="1017710"/>
                  <a:pt x="563432" y="1046282"/>
                  <a:pt x="526093" y="1102291"/>
                </a:cubicBezTo>
                <a:cubicBezTo>
                  <a:pt x="517742" y="1114817"/>
                  <a:pt x="508510" y="1126798"/>
                  <a:pt x="501041" y="1139869"/>
                </a:cubicBezTo>
                <a:cubicBezTo>
                  <a:pt x="446020" y="1236156"/>
                  <a:pt x="510261" y="1144277"/>
                  <a:pt x="438411" y="1240077"/>
                </a:cubicBezTo>
                <a:cubicBezTo>
                  <a:pt x="434236" y="1252603"/>
                  <a:pt x="432297" y="1266113"/>
                  <a:pt x="425885" y="1277655"/>
                </a:cubicBezTo>
                <a:cubicBezTo>
                  <a:pt x="411263" y="1303975"/>
                  <a:pt x="385302" y="1324247"/>
                  <a:pt x="375781" y="1352811"/>
                </a:cubicBezTo>
                <a:cubicBezTo>
                  <a:pt x="341142" y="1456727"/>
                  <a:pt x="399292" y="1293264"/>
                  <a:pt x="313151" y="1465546"/>
                </a:cubicBezTo>
                <a:cubicBezTo>
                  <a:pt x="278763" y="1534323"/>
                  <a:pt x="299303" y="1500712"/>
                  <a:pt x="250521" y="1565754"/>
                </a:cubicBezTo>
                <a:cubicBezTo>
                  <a:pt x="246346" y="1578280"/>
                  <a:pt x="224791" y="1603332"/>
                  <a:pt x="237995" y="1603332"/>
                </a:cubicBezTo>
                <a:cubicBezTo>
                  <a:pt x="281756" y="1603332"/>
                  <a:pt x="331393" y="1490720"/>
                  <a:pt x="338203" y="1478072"/>
                </a:cubicBezTo>
                <a:cubicBezTo>
                  <a:pt x="351482" y="1453411"/>
                  <a:pt x="361668" y="1427110"/>
                  <a:pt x="375781" y="1402916"/>
                </a:cubicBezTo>
                <a:cubicBezTo>
                  <a:pt x="390952" y="1376908"/>
                  <a:pt x="411716" y="1354326"/>
                  <a:pt x="425885" y="1327759"/>
                </a:cubicBezTo>
                <a:cubicBezTo>
                  <a:pt x="445237" y="1291475"/>
                  <a:pt x="455587" y="1250729"/>
                  <a:pt x="475989" y="1215025"/>
                </a:cubicBezTo>
                <a:cubicBezTo>
                  <a:pt x="505865" y="1162742"/>
                  <a:pt x="533616" y="1107293"/>
                  <a:pt x="576197" y="1064713"/>
                </a:cubicBezTo>
                <a:cubicBezTo>
                  <a:pt x="592899" y="1048012"/>
                  <a:pt x="611801" y="1033253"/>
                  <a:pt x="626302" y="1014609"/>
                </a:cubicBezTo>
                <a:cubicBezTo>
                  <a:pt x="641249" y="995391"/>
                  <a:pt x="649729" y="971790"/>
                  <a:pt x="663880" y="951979"/>
                </a:cubicBezTo>
                <a:cubicBezTo>
                  <a:pt x="728991" y="860823"/>
                  <a:pt x="644600" y="1065695"/>
                  <a:pt x="764088" y="826718"/>
                </a:cubicBezTo>
                <a:cubicBezTo>
                  <a:pt x="772439" y="810017"/>
                  <a:pt x="779876" y="792826"/>
                  <a:pt x="789140" y="776614"/>
                </a:cubicBezTo>
                <a:cubicBezTo>
                  <a:pt x="810758" y="738782"/>
                  <a:pt x="851177" y="692375"/>
                  <a:pt x="876822" y="663880"/>
                </a:cubicBezTo>
                <a:cubicBezTo>
                  <a:pt x="892622" y="646324"/>
                  <a:pt x="911373" y="631551"/>
                  <a:pt x="926926" y="613776"/>
                </a:cubicBezTo>
                <a:cubicBezTo>
                  <a:pt x="940673" y="598065"/>
                  <a:pt x="952924" y="581042"/>
                  <a:pt x="964504" y="563672"/>
                </a:cubicBezTo>
                <a:cubicBezTo>
                  <a:pt x="978009" y="543415"/>
                  <a:pt x="986050" y="519364"/>
                  <a:pt x="1002082" y="501042"/>
                </a:cubicBezTo>
                <a:cubicBezTo>
                  <a:pt x="1015829" y="485330"/>
                  <a:pt x="1036148" y="476828"/>
                  <a:pt x="1052186" y="463463"/>
                </a:cubicBezTo>
                <a:cubicBezTo>
                  <a:pt x="1102729" y="421344"/>
                  <a:pt x="1051190" y="451934"/>
                  <a:pt x="1114817" y="388307"/>
                </a:cubicBezTo>
                <a:cubicBezTo>
                  <a:pt x="1125462" y="377662"/>
                  <a:pt x="1140830" y="372893"/>
                  <a:pt x="1152395" y="363255"/>
                </a:cubicBezTo>
                <a:cubicBezTo>
                  <a:pt x="1166004" y="351914"/>
                  <a:pt x="1176523" y="337205"/>
                  <a:pt x="1189973" y="325677"/>
                </a:cubicBezTo>
                <a:cubicBezTo>
                  <a:pt x="1205824" y="312091"/>
                  <a:pt x="1225315" y="302861"/>
                  <a:pt x="1240077" y="288099"/>
                </a:cubicBezTo>
                <a:cubicBezTo>
                  <a:pt x="1250722" y="277454"/>
                  <a:pt x="1255332" y="261951"/>
                  <a:pt x="1265129" y="250521"/>
                </a:cubicBezTo>
                <a:cubicBezTo>
                  <a:pt x="1280500" y="232588"/>
                  <a:pt x="1299862" y="218350"/>
                  <a:pt x="1315233" y="200417"/>
                </a:cubicBezTo>
                <a:cubicBezTo>
                  <a:pt x="1325030" y="188987"/>
                  <a:pt x="1340285" y="162839"/>
                  <a:pt x="1340285" y="162839"/>
                </a:cubicBezTo>
                <a:cubicBezTo>
                  <a:pt x="1323584" y="183716"/>
                  <a:pt x="1306222" y="204081"/>
                  <a:pt x="1290181" y="225469"/>
                </a:cubicBezTo>
                <a:cubicBezTo>
                  <a:pt x="1281148" y="237513"/>
                  <a:pt x="1274767" y="251482"/>
                  <a:pt x="1265129" y="263047"/>
                </a:cubicBezTo>
                <a:cubicBezTo>
                  <a:pt x="1149254" y="402097"/>
                  <a:pt x="1328254" y="162179"/>
                  <a:pt x="1177447" y="363255"/>
                </a:cubicBezTo>
                <a:cubicBezTo>
                  <a:pt x="1168414" y="375299"/>
                  <a:pt x="1161637" y="388950"/>
                  <a:pt x="1152395" y="400833"/>
                </a:cubicBezTo>
                <a:cubicBezTo>
                  <a:pt x="1132374" y="426574"/>
                  <a:pt x="1109912" y="450347"/>
                  <a:pt x="1089765" y="475989"/>
                </a:cubicBezTo>
                <a:cubicBezTo>
                  <a:pt x="1063969" y="508821"/>
                  <a:pt x="1040691" y="543594"/>
                  <a:pt x="1014608" y="576198"/>
                </a:cubicBezTo>
                <a:cubicBezTo>
                  <a:pt x="990561" y="606257"/>
                  <a:pt x="965464" y="635503"/>
                  <a:pt x="939452" y="663880"/>
                </a:cubicBezTo>
                <a:cubicBezTo>
                  <a:pt x="919502" y="685644"/>
                  <a:pt x="895518" y="703660"/>
                  <a:pt x="876822" y="726510"/>
                </a:cubicBezTo>
                <a:cubicBezTo>
                  <a:pt x="857756" y="749813"/>
                  <a:pt x="844427" y="777316"/>
                  <a:pt x="826718" y="801666"/>
                </a:cubicBezTo>
                <a:cubicBezTo>
                  <a:pt x="748709" y="908928"/>
                  <a:pt x="807136" y="822255"/>
                  <a:pt x="726510" y="914400"/>
                </a:cubicBezTo>
                <a:cubicBezTo>
                  <a:pt x="712763" y="930112"/>
                  <a:pt x="701066" y="947517"/>
                  <a:pt x="688932" y="964505"/>
                </a:cubicBezTo>
                <a:cubicBezTo>
                  <a:pt x="680182" y="976755"/>
                  <a:pt x="673882" y="990831"/>
                  <a:pt x="663880" y="1002083"/>
                </a:cubicBezTo>
                <a:cubicBezTo>
                  <a:pt x="640342" y="1028563"/>
                  <a:pt x="588723" y="1077239"/>
                  <a:pt x="588723" y="1077239"/>
                </a:cubicBezTo>
                <a:cubicBezTo>
                  <a:pt x="580372" y="1098116"/>
                  <a:pt x="571566" y="1118816"/>
                  <a:pt x="563671" y="1139869"/>
                </a:cubicBezTo>
                <a:cubicBezTo>
                  <a:pt x="559035" y="1152232"/>
                  <a:pt x="558469" y="1166461"/>
                  <a:pt x="551145" y="1177447"/>
                </a:cubicBezTo>
                <a:cubicBezTo>
                  <a:pt x="541319" y="1192186"/>
                  <a:pt x="524196" y="1200853"/>
                  <a:pt x="513567" y="1215025"/>
                </a:cubicBezTo>
                <a:cubicBezTo>
                  <a:pt x="498959" y="1234502"/>
                  <a:pt x="490936" y="1258437"/>
                  <a:pt x="475989" y="1277655"/>
                </a:cubicBezTo>
                <a:cubicBezTo>
                  <a:pt x="461488" y="1296299"/>
                  <a:pt x="441438" y="1309984"/>
                  <a:pt x="425885" y="1327759"/>
                </a:cubicBezTo>
                <a:cubicBezTo>
                  <a:pt x="370374" y="1391200"/>
                  <a:pt x="403662" y="1360623"/>
                  <a:pt x="363255" y="1427968"/>
                </a:cubicBezTo>
                <a:cubicBezTo>
                  <a:pt x="347764" y="1453786"/>
                  <a:pt x="322672" y="1474560"/>
                  <a:pt x="313151" y="1503124"/>
                </a:cubicBezTo>
                <a:cubicBezTo>
                  <a:pt x="308976" y="1515650"/>
                  <a:pt x="307037" y="1529160"/>
                  <a:pt x="300625" y="1540702"/>
                </a:cubicBezTo>
                <a:cubicBezTo>
                  <a:pt x="286003" y="1567022"/>
                  <a:pt x="260042" y="1587294"/>
                  <a:pt x="250521" y="1615858"/>
                </a:cubicBezTo>
                <a:cubicBezTo>
                  <a:pt x="246346" y="1628384"/>
                  <a:pt x="243900" y="1641626"/>
                  <a:pt x="237995" y="1653436"/>
                </a:cubicBezTo>
                <a:cubicBezTo>
                  <a:pt x="231262" y="1666901"/>
                  <a:pt x="219676" y="1677549"/>
                  <a:pt x="212943" y="1691014"/>
                </a:cubicBezTo>
                <a:cubicBezTo>
                  <a:pt x="207038" y="1702824"/>
                  <a:pt x="189431" y="1735916"/>
                  <a:pt x="200417" y="1728592"/>
                </a:cubicBezTo>
                <a:cubicBezTo>
                  <a:pt x="222662" y="1713762"/>
                  <a:pt x="231616" y="1684867"/>
                  <a:pt x="250521" y="1665962"/>
                </a:cubicBezTo>
                <a:cubicBezTo>
                  <a:pt x="261166" y="1655317"/>
                  <a:pt x="275573" y="1649261"/>
                  <a:pt x="288099" y="1640910"/>
                </a:cubicBezTo>
                <a:cubicBezTo>
                  <a:pt x="296450" y="1624209"/>
                  <a:pt x="303365" y="1606709"/>
                  <a:pt x="313151" y="1590806"/>
                </a:cubicBezTo>
                <a:cubicBezTo>
                  <a:pt x="336821" y="1552342"/>
                  <a:pt x="368109" y="1518467"/>
                  <a:pt x="388307" y="1478072"/>
                </a:cubicBezTo>
                <a:cubicBezTo>
                  <a:pt x="406867" y="1440953"/>
                  <a:pt x="437470" y="1374942"/>
                  <a:pt x="463463" y="1340285"/>
                </a:cubicBezTo>
                <a:cubicBezTo>
                  <a:pt x="474092" y="1326113"/>
                  <a:pt x="488515" y="1315233"/>
                  <a:pt x="501041" y="1302707"/>
                </a:cubicBezTo>
                <a:cubicBezTo>
                  <a:pt x="521689" y="1199469"/>
                  <a:pt x="496844" y="1276855"/>
                  <a:pt x="551145" y="1189973"/>
                </a:cubicBezTo>
                <a:cubicBezTo>
                  <a:pt x="609017" y="1097377"/>
                  <a:pt x="541850" y="1184156"/>
                  <a:pt x="601249" y="1077239"/>
                </a:cubicBezTo>
                <a:cubicBezTo>
                  <a:pt x="611388" y="1058989"/>
                  <a:pt x="626302" y="1043836"/>
                  <a:pt x="638828" y="1027135"/>
                </a:cubicBezTo>
                <a:cubicBezTo>
                  <a:pt x="662383" y="956471"/>
                  <a:pt x="636432" y="1021118"/>
                  <a:pt x="688932" y="939452"/>
                </a:cubicBezTo>
                <a:cubicBezTo>
                  <a:pt x="715263" y="898493"/>
                  <a:pt x="733670" y="852214"/>
                  <a:pt x="764088" y="814192"/>
                </a:cubicBezTo>
                <a:cubicBezTo>
                  <a:pt x="797491" y="772439"/>
                  <a:pt x="826487" y="726741"/>
                  <a:pt x="864296" y="688932"/>
                </a:cubicBezTo>
                <a:lnTo>
                  <a:pt x="939452" y="613776"/>
                </a:lnTo>
                <a:cubicBezTo>
                  <a:pt x="956153" y="597075"/>
                  <a:pt x="974185" y="581605"/>
                  <a:pt x="989556" y="563672"/>
                </a:cubicBezTo>
                <a:cubicBezTo>
                  <a:pt x="1014608" y="534444"/>
                  <a:pt x="1037492" y="503209"/>
                  <a:pt x="1064712" y="475989"/>
                </a:cubicBezTo>
                <a:cubicBezTo>
                  <a:pt x="1079474" y="461227"/>
                  <a:pt x="1098515" y="451453"/>
                  <a:pt x="1114817" y="438411"/>
                </a:cubicBezTo>
                <a:cubicBezTo>
                  <a:pt x="1140282" y="418040"/>
                  <a:pt x="1165734" y="397596"/>
                  <a:pt x="1189973" y="375781"/>
                </a:cubicBezTo>
                <a:cubicBezTo>
                  <a:pt x="1207529" y="359981"/>
                  <a:pt x="1221633" y="340432"/>
                  <a:pt x="1240077" y="325677"/>
                </a:cubicBezTo>
                <a:cubicBezTo>
                  <a:pt x="1263588" y="306868"/>
                  <a:pt x="1315233" y="275573"/>
                  <a:pt x="1315233" y="275573"/>
                </a:cubicBezTo>
                <a:cubicBezTo>
                  <a:pt x="1356986" y="212943"/>
                  <a:pt x="1327759" y="246346"/>
                  <a:pt x="1415441" y="187891"/>
                </a:cubicBezTo>
                <a:lnTo>
                  <a:pt x="1453019" y="162839"/>
                </a:lnTo>
                <a:cubicBezTo>
                  <a:pt x="1440493" y="183716"/>
                  <a:pt x="1429592" y="205658"/>
                  <a:pt x="1415441" y="225469"/>
                </a:cubicBezTo>
                <a:cubicBezTo>
                  <a:pt x="1387771" y="264208"/>
                  <a:pt x="1352252" y="297381"/>
                  <a:pt x="1327759" y="338203"/>
                </a:cubicBezTo>
                <a:cubicBezTo>
                  <a:pt x="1301570" y="381852"/>
                  <a:pt x="1285813" y="412983"/>
                  <a:pt x="1252603" y="450937"/>
                </a:cubicBezTo>
                <a:cubicBezTo>
                  <a:pt x="1237050" y="468713"/>
                  <a:pt x="1217756" y="483011"/>
                  <a:pt x="1202499" y="501042"/>
                </a:cubicBezTo>
                <a:cubicBezTo>
                  <a:pt x="1171748" y="537384"/>
                  <a:pt x="1148480" y="580114"/>
                  <a:pt x="1114817" y="613776"/>
                </a:cubicBezTo>
                <a:lnTo>
                  <a:pt x="977030" y="751562"/>
                </a:lnTo>
                <a:cubicBezTo>
                  <a:pt x="964504" y="764088"/>
                  <a:pt x="950081" y="774968"/>
                  <a:pt x="939452" y="789140"/>
                </a:cubicBezTo>
                <a:cubicBezTo>
                  <a:pt x="926926" y="805841"/>
                  <a:pt x="916636" y="824482"/>
                  <a:pt x="901874" y="839244"/>
                </a:cubicBezTo>
                <a:cubicBezTo>
                  <a:pt x="776892" y="964226"/>
                  <a:pt x="950451" y="728419"/>
                  <a:pt x="751562" y="977031"/>
                </a:cubicBezTo>
                <a:cubicBezTo>
                  <a:pt x="734861" y="997908"/>
                  <a:pt x="717499" y="1018273"/>
                  <a:pt x="701458" y="1039661"/>
                </a:cubicBezTo>
                <a:cubicBezTo>
                  <a:pt x="692425" y="1051705"/>
                  <a:pt x="685649" y="1065356"/>
                  <a:pt x="676406" y="1077239"/>
                </a:cubicBezTo>
                <a:cubicBezTo>
                  <a:pt x="656385" y="1102980"/>
                  <a:pt x="635440" y="1128022"/>
                  <a:pt x="613775" y="1152395"/>
                </a:cubicBezTo>
                <a:cubicBezTo>
                  <a:pt x="602006" y="1165635"/>
                  <a:pt x="586826" y="1175801"/>
                  <a:pt x="576197" y="1189973"/>
                </a:cubicBezTo>
                <a:cubicBezTo>
                  <a:pt x="561589" y="1209450"/>
                  <a:pt x="553227" y="1233126"/>
                  <a:pt x="538619" y="1252603"/>
                </a:cubicBezTo>
                <a:cubicBezTo>
                  <a:pt x="527990" y="1266775"/>
                  <a:pt x="511337" y="1275766"/>
                  <a:pt x="501041" y="1290181"/>
                </a:cubicBezTo>
                <a:cubicBezTo>
                  <a:pt x="490188" y="1305376"/>
                  <a:pt x="485885" y="1324451"/>
                  <a:pt x="475989" y="1340285"/>
                </a:cubicBezTo>
                <a:cubicBezTo>
                  <a:pt x="464924" y="1357988"/>
                  <a:pt x="450383" y="1373286"/>
                  <a:pt x="438411" y="1390389"/>
                </a:cubicBezTo>
                <a:cubicBezTo>
                  <a:pt x="421145" y="1415055"/>
                  <a:pt x="405008" y="1440494"/>
                  <a:pt x="388307" y="1465546"/>
                </a:cubicBezTo>
                <a:cubicBezTo>
                  <a:pt x="379956" y="1478072"/>
                  <a:pt x="372288" y="1491080"/>
                  <a:pt x="363255" y="1503124"/>
                </a:cubicBezTo>
                <a:cubicBezTo>
                  <a:pt x="350729" y="1519825"/>
                  <a:pt x="337811" y="1536240"/>
                  <a:pt x="325677" y="1553228"/>
                </a:cubicBezTo>
                <a:cubicBezTo>
                  <a:pt x="316927" y="1565478"/>
                  <a:pt x="289195" y="1600603"/>
                  <a:pt x="300625" y="1590806"/>
                </a:cubicBezTo>
                <a:cubicBezTo>
                  <a:pt x="426932" y="1482543"/>
                  <a:pt x="385158" y="1502005"/>
                  <a:pt x="475989" y="1402916"/>
                </a:cubicBezTo>
                <a:cubicBezTo>
                  <a:pt x="564348" y="1306523"/>
                  <a:pt x="539475" y="1344313"/>
                  <a:pt x="638828" y="1252603"/>
                </a:cubicBezTo>
                <a:cubicBezTo>
                  <a:pt x="664861" y="1228572"/>
                  <a:pt x="687867" y="1201387"/>
                  <a:pt x="713984" y="1177447"/>
                </a:cubicBezTo>
                <a:cubicBezTo>
                  <a:pt x="738023" y="1155411"/>
                  <a:pt x="765010" y="1136753"/>
                  <a:pt x="789140" y="1114817"/>
                </a:cubicBezTo>
                <a:cubicBezTo>
                  <a:pt x="810986" y="1094957"/>
                  <a:pt x="832155" y="1074254"/>
                  <a:pt x="851770" y="1052187"/>
                </a:cubicBezTo>
                <a:cubicBezTo>
                  <a:pt x="980321" y="907567"/>
                  <a:pt x="806411" y="1085020"/>
                  <a:pt x="926926" y="964505"/>
                </a:cubicBezTo>
                <a:cubicBezTo>
                  <a:pt x="955646" y="878344"/>
                  <a:pt x="916364" y="982988"/>
                  <a:pt x="977030" y="876822"/>
                </a:cubicBezTo>
                <a:cubicBezTo>
                  <a:pt x="983581" y="865358"/>
                  <a:pt x="984355" y="851380"/>
                  <a:pt x="989556" y="839244"/>
                </a:cubicBezTo>
                <a:cubicBezTo>
                  <a:pt x="996912" y="822081"/>
                  <a:pt x="1005344" y="805352"/>
                  <a:pt x="1014608" y="789140"/>
                </a:cubicBezTo>
                <a:cubicBezTo>
                  <a:pt x="1029263" y="763494"/>
                  <a:pt x="1061105" y="722970"/>
                  <a:pt x="1077239" y="701458"/>
                </a:cubicBezTo>
                <a:cubicBezTo>
                  <a:pt x="1097756" y="639908"/>
                  <a:pt x="1110288" y="593254"/>
                  <a:pt x="1164921" y="538620"/>
                </a:cubicBezTo>
                <a:cubicBezTo>
                  <a:pt x="1185798" y="517743"/>
                  <a:pt x="1209836" y="499608"/>
                  <a:pt x="1227551" y="475989"/>
                </a:cubicBezTo>
                <a:cubicBezTo>
                  <a:pt x="1240077" y="459288"/>
                  <a:pt x="1251259" y="441488"/>
                  <a:pt x="1265129" y="425885"/>
                </a:cubicBezTo>
                <a:cubicBezTo>
                  <a:pt x="1284744" y="403818"/>
                  <a:pt x="1310598" y="387280"/>
                  <a:pt x="1327759" y="363255"/>
                </a:cubicBezTo>
                <a:cubicBezTo>
                  <a:pt x="1352745" y="328274"/>
                  <a:pt x="1364179" y="284594"/>
                  <a:pt x="1390389" y="250521"/>
                </a:cubicBezTo>
                <a:cubicBezTo>
                  <a:pt x="1406690" y="229330"/>
                  <a:pt x="1432899" y="218022"/>
                  <a:pt x="1453019" y="200417"/>
                </a:cubicBezTo>
                <a:cubicBezTo>
                  <a:pt x="1466350" y="188752"/>
                  <a:pt x="1479069" y="176289"/>
                  <a:pt x="1490597" y="162839"/>
                </a:cubicBezTo>
                <a:cubicBezTo>
                  <a:pt x="1504183" y="146988"/>
                  <a:pt x="1514810" y="128773"/>
                  <a:pt x="1528175" y="112735"/>
                </a:cubicBezTo>
                <a:cubicBezTo>
                  <a:pt x="1553927" y="81833"/>
                  <a:pt x="1568640" y="79015"/>
                  <a:pt x="1603332" y="50105"/>
                </a:cubicBezTo>
                <a:cubicBezTo>
                  <a:pt x="1674729" y="-9393"/>
                  <a:pt x="1573050" y="61941"/>
                  <a:pt x="1665962" y="0"/>
                </a:cubicBezTo>
                <a:cubicBezTo>
                  <a:pt x="1642407" y="70666"/>
                  <a:pt x="1668358" y="6016"/>
                  <a:pt x="1615858" y="87683"/>
                </a:cubicBezTo>
                <a:cubicBezTo>
                  <a:pt x="1589527" y="128642"/>
                  <a:pt x="1571874" y="175537"/>
                  <a:pt x="1540702" y="212943"/>
                </a:cubicBezTo>
                <a:cubicBezTo>
                  <a:pt x="1498948" y="263047"/>
                  <a:pt x="1457886" y="313736"/>
                  <a:pt x="1415441" y="363255"/>
                </a:cubicBezTo>
                <a:cubicBezTo>
                  <a:pt x="1382721" y="401429"/>
                  <a:pt x="1345774" y="436050"/>
                  <a:pt x="1315233" y="475989"/>
                </a:cubicBezTo>
                <a:cubicBezTo>
                  <a:pt x="1260954" y="546970"/>
                  <a:pt x="1215580" y="625748"/>
                  <a:pt x="1152395" y="688932"/>
                </a:cubicBezTo>
                <a:cubicBezTo>
                  <a:pt x="993297" y="848029"/>
                  <a:pt x="1124152" y="705710"/>
                  <a:pt x="1014608" y="851770"/>
                </a:cubicBezTo>
                <a:cubicBezTo>
                  <a:pt x="982526" y="894547"/>
                  <a:pt x="947435" y="934986"/>
                  <a:pt x="914400" y="977031"/>
                </a:cubicBezTo>
                <a:cubicBezTo>
                  <a:pt x="901502" y="993447"/>
                  <a:pt x="876822" y="1027135"/>
                  <a:pt x="876822" y="1027135"/>
                </a:cubicBezTo>
                <a:cubicBezTo>
                  <a:pt x="872647" y="1039661"/>
                  <a:pt x="871620" y="1053727"/>
                  <a:pt x="864296" y="1064713"/>
                </a:cubicBezTo>
                <a:cubicBezTo>
                  <a:pt x="854470" y="1079452"/>
                  <a:pt x="838059" y="1088682"/>
                  <a:pt x="826718" y="1102291"/>
                </a:cubicBezTo>
                <a:cubicBezTo>
                  <a:pt x="817080" y="1113856"/>
                  <a:pt x="810521" y="1127694"/>
                  <a:pt x="801666" y="1139869"/>
                </a:cubicBezTo>
                <a:cubicBezTo>
                  <a:pt x="764829" y="1190520"/>
                  <a:pt x="726510" y="1240077"/>
                  <a:pt x="688932" y="1290181"/>
                </a:cubicBezTo>
                <a:cubicBezTo>
                  <a:pt x="676406" y="1306882"/>
                  <a:pt x="666116" y="1325523"/>
                  <a:pt x="651354" y="1340285"/>
                </a:cubicBezTo>
                <a:cubicBezTo>
                  <a:pt x="634652" y="1356986"/>
                  <a:pt x="616620" y="1372456"/>
                  <a:pt x="601249" y="1390389"/>
                </a:cubicBezTo>
                <a:cubicBezTo>
                  <a:pt x="591452" y="1401819"/>
                  <a:pt x="585230" y="1415924"/>
                  <a:pt x="576197" y="1427968"/>
                </a:cubicBezTo>
                <a:cubicBezTo>
                  <a:pt x="547633" y="1466053"/>
                  <a:pt x="517541" y="1502968"/>
                  <a:pt x="488515" y="1540702"/>
                </a:cubicBezTo>
                <a:cubicBezTo>
                  <a:pt x="475786" y="1557249"/>
                  <a:pt x="462517" y="1573436"/>
                  <a:pt x="450937" y="1590806"/>
                </a:cubicBezTo>
                <a:cubicBezTo>
                  <a:pt x="442586" y="1603332"/>
                  <a:pt x="436530" y="1617739"/>
                  <a:pt x="425885" y="1628384"/>
                </a:cubicBezTo>
                <a:cubicBezTo>
                  <a:pt x="415240" y="1639029"/>
                  <a:pt x="400833" y="1645085"/>
                  <a:pt x="388307" y="1653436"/>
                </a:cubicBezTo>
                <a:cubicBezTo>
                  <a:pt x="322666" y="1751897"/>
                  <a:pt x="311273" y="1742057"/>
                  <a:pt x="413359" y="1691014"/>
                </a:cubicBezTo>
                <a:cubicBezTo>
                  <a:pt x="434236" y="1665962"/>
                  <a:pt x="453639" y="1639605"/>
                  <a:pt x="475989" y="1615858"/>
                </a:cubicBezTo>
                <a:cubicBezTo>
                  <a:pt x="548122" y="1539217"/>
                  <a:pt x="608416" y="1477378"/>
                  <a:pt x="688932" y="1415442"/>
                </a:cubicBezTo>
                <a:cubicBezTo>
                  <a:pt x="929460" y="1230420"/>
                  <a:pt x="645326" y="1464707"/>
                  <a:pt x="839244" y="1290181"/>
                </a:cubicBezTo>
                <a:cubicBezTo>
                  <a:pt x="859116" y="1272296"/>
                  <a:pt x="883989" y="1259949"/>
                  <a:pt x="901874" y="1240077"/>
                </a:cubicBezTo>
                <a:cubicBezTo>
                  <a:pt x="922016" y="1217697"/>
                  <a:pt x="938513" y="1191851"/>
                  <a:pt x="951978" y="1164921"/>
                </a:cubicBezTo>
                <a:cubicBezTo>
                  <a:pt x="960329" y="1148220"/>
                  <a:pt x="963826" y="1128021"/>
                  <a:pt x="977030" y="1114817"/>
                </a:cubicBezTo>
                <a:cubicBezTo>
                  <a:pt x="990234" y="1101613"/>
                  <a:pt x="1010433" y="1098116"/>
                  <a:pt x="1027134" y="1089765"/>
                </a:cubicBezTo>
                <a:cubicBezTo>
                  <a:pt x="1031309" y="1077239"/>
                  <a:pt x="1031986" y="1062931"/>
                  <a:pt x="1039660" y="1052187"/>
                </a:cubicBezTo>
                <a:cubicBezTo>
                  <a:pt x="1053389" y="1032967"/>
                  <a:pt x="1074211" y="1019858"/>
                  <a:pt x="1089765" y="1002083"/>
                </a:cubicBezTo>
                <a:cubicBezTo>
                  <a:pt x="1103512" y="986372"/>
                  <a:pt x="1114817" y="968680"/>
                  <a:pt x="1127343" y="951979"/>
                </a:cubicBezTo>
                <a:cubicBezTo>
                  <a:pt x="1156246" y="865268"/>
                  <a:pt x="1115638" y="961458"/>
                  <a:pt x="1177447" y="889348"/>
                </a:cubicBezTo>
                <a:cubicBezTo>
                  <a:pt x="1193291" y="870863"/>
                  <a:pt x="1202122" y="847364"/>
                  <a:pt x="1215025" y="826718"/>
                </a:cubicBezTo>
                <a:cubicBezTo>
                  <a:pt x="1250423" y="770082"/>
                  <a:pt x="1238636" y="795236"/>
                  <a:pt x="1290181" y="726510"/>
                </a:cubicBezTo>
                <a:cubicBezTo>
                  <a:pt x="1331568" y="671328"/>
                  <a:pt x="1353158" y="605194"/>
                  <a:pt x="1415441" y="563672"/>
                </a:cubicBezTo>
                <a:lnTo>
                  <a:pt x="1453019" y="538620"/>
                </a:lnTo>
                <a:cubicBezTo>
                  <a:pt x="1477404" y="465464"/>
                  <a:pt x="1446465" y="532648"/>
                  <a:pt x="1503123" y="475989"/>
                </a:cubicBezTo>
                <a:cubicBezTo>
                  <a:pt x="1513768" y="465344"/>
                  <a:pt x="1518262" y="449741"/>
                  <a:pt x="1528175" y="438411"/>
                </a:cubicBezTo>
                <a:cubicBezTo>
                  <a:pt x="1666876" y="279897"/>
                  <a:pt x="1532880" y="435621"/>
                  <a:pt x="1628384" y="350729"/>
                </a:cubicBezTo>
                <a:cubicBezTo>
                  <a:pt x="1672570" y="311453"/>
                  <a:pt x="1701571" y="285282"/>
                  <a:pt x="1728592" y="237995"/>
                </a:cubicBezTo>
                <a:cubicBezTo>
                  <a:pt x="1737856" y="221783"/>
                  <a:pt x="1744037" y="203903"/>
                  <a:pt x="1753644" y="187891"/>
                </a:cubicBezTo>
                <a:cubicBezTo>
                  <a:pt x="1769135" y="162073"/>
                  <a:pt x="1794227" y="141299"/>
                  <a:pt x="1803748" y="112735"/>
                </a:cubicBezTo>
                <a:cubicBezTo>
                  <a:pt x="1807923" y="100209"/>
                  <a:pt x="1829478" y="75157"/>
                  <a:pt x="1816274" y="75157"/>
                </a:cubicBezTo>
                <a:cubicBezTo>
                  <a:pt x="1798560" y="75157"/>
                  <a:pt x="1792027" y="101070"/>
                  <a:pt x="1778696" y="112735"/>
                </a:cubicBezTo>
                <a:cubicBezTo>
                  <a:pt x="1758576" y="130340"/>
                  <a:pt x="1734971" y="143934"/>
                  <a:pt x="1716066" y="162839"/>
                </a:cubicBezTo>
                <a:cubicBezTo>
                  <a:pt x="1705421" y="173484"/>
                  <a:pt x="1700652" y="188852"/>
                  <a:pt x="1691014" y="200417"/>
                </a:cubicBezTo>
                <a:cubicBezTo>
                  <a:pt x="1679673" y="214026"/>
                  <a:pt x="1664777" y="224386"/>
                  <a:pt x="1653436" y="237995"/>
                </a:cubicBezTo>
                <a:cubicBezTo>
                  <a:pt x="1622959" y="274567"/>
                  <a:pt x="1599417" y="317067"/>
                  <a:pt x="1565754" y="350729"/>
                </a:cubicBezTo>
                <a:cubicBezTo>
                  <a:pt x="1536526" y="379956"/>
                  <a:pt x="1502871" y="405344"/>
                  <a:pt x="1478071" y="438411"/>
                </a:cubicBezTo>
                <a:cubicBezTo>
                  <a:pt x="1465545" y="455113"/>
                  <a:pt x="1455255" y="473754"/>
                  <a:pt x="1440493" y="488516"/>
                </a:cubicBezTo>
                <a:cubicBezTo>
                  <a:pt x="1425731" y="503278"/>
                  <a:pt x="1405151" y="511332"/>
                  <a:pt x="1390389" y="526094"/>
                </a:cubicBezTo>
                <a:cubicBezTo>
                  <a:pt x="1379744" y="536739"/>
                  <a:pt x="1375408" y="552482"/>
                  <a:pt x="1365337" y="563672"/>
                </a:cubicBezTo>
                <a:cubicBezTo>
                  <a:pt x="1337686" y="594395"/>
                  <a:pt x="1300583" y="616962"/>
                  <a:pt x="1277655" y="651354"/>
                </a:cubicBezTo>
                <a:cubicBezTo>
                  <a:pt x="1260954" y="676406"/>
                  <a:pt x="1248841" y="705220"/>
                  <a:pt x="1227551" y="726510"/>
                </a:cubicBezTo>
                <a:lnTo>
                  <a:pt x="1002082" y="951979"/>
                </a:lnTo>
                <a:cubicBezTo>
                  <a:pt x="989556" y="964505"/>
                  <a:pt x="972426" y="973713"/>
                  <a:pt x="964504" y="989557"/>
                </a:cubicBezTo>
                <a:cubicBezTo>
                  <a:pt x="944660" y="1029246"/>
                  <a:pt x="934395" y="1057244"/>
                  <a:pt x="901874" y="1089765"/>
                </a:cubicBezTo>
                <a:cubicBezTo>
                  <a:pt x="891229" y="1100410"/>
                  <a:pt x="876822" y="1106466"/>
                  <a:pt x="864296" y="1114817"/>
                </a:cubicBezTo>
                <a:cubicBezTo>
                  <a:pt x="807660" y="1199772"/>
                  <a:pt x="878403" y="1096008"/>
                  <a:pt x="789140" y="1215025"/>
                </a:cubicBezTo>
                <a:cubicBezTo>
                  <a:pt x="780107" y="1227069"/>
                  <a:pt x="773726" y="1241038"/>
                  <a:pt x="764088" y="1252603"/>
                </a:cubicBezTo>
                <a:cubicBezTo>
                  <a:pt x="752747" y="1266212"/>
                  <a:pt x="737952" y="1276658"/>
                  <a:pt x="726510" y="1290181"/>
                </a:cubicBezTo>
                <a:cubicBezTo>
                  <a:pt x="691971" y="1331000"/>
                  <a:pt x="664112" y="1377633"/>
                  <a:pt x="626302" y="1415442"/>
                </a:cubicBezTo>
                <a:cubicBezTo>
                  <a:pt x="617951" y="1423793"/>
                  <a:pt x="608113" y="1430884"/>
                  <a:pt x="601249" y="1440494"/>
                </a:cubicBezTo>
                <a:cubicBezTo>
                  <a:pt x="587098" y="1460305"/>
                  <a:pt x="578279" y="1483647"/>
                  <a:pt x="563671" y="1503124"/>
                </a:cubicBezTo>
                <a:cubicBezTo>
                  <a:pt x="553042" y="1517296"/>
                  <a:pt x="536389" y="1526287"/>
                  <a:pt x="526093" y="1540702"/>
                </a:cubicBezTo>
                <a:cubicBezTo>
                  <a:pt x="484852" y="1598440"/>
                  <a:pt x="519023" y="1579971"/>
                  <a:pt x="475989" y="1628384"/>
                </a:cubicBezTo>
                <a:cubicBezTo>
                  <a:pt x="452451" y="1654864"/>
                  <a:pt x="400833" y="1703540"/>
                  <a:pt x="400833" y="1703540"/>
                </a:cubicBezTo>
                <a:cubicBezTo>
                  <a:pt x="396658" y="1716066"/>
                  <a:pt x="378971" y="1731782"/>
                  <a:pt x="388307" y="1741118"/>
                </a:cubicBezTo>
                <a:cubicBezTo>
                  <a:pt x="397643" y="1750454"/>
                  <a:pt x="416549" y="1737928"/>
                  <a:pt x="425885" y="1728592"/>
                </a:cubicBezTo>
                <a:cubicBezTo>
                  <a:pt x="488654" y="1665823"/>
                  <a:pt x="533349" y="1585355"/>
                  <a:pt x="601249" y="1528176"/>
                </a:cubicBezTo>
                <a:cubicBezTo>
                  <a:pt x="680581" y="1461370"/>
                  <a:pt x="754513" y="1387569"/>
                  <a:pt x="839244" y="1327759"/>
                </a:cubicBezTo>
                <a:lnTo>
                  <a:pt x="1052186" y="1177447"/>
                </a:lnTo>
                <a:cubicBezTo>
                  <a:pt x="1081496" y="1156686"/>
                  <a:pt x="1116875" y="1142410"/>
                  <a:pt x="1139869" y="1114817"/>
                </a:cubicBezTo>
                <a:cubicBezTo>
                  <a:pt x="1160746" y="1089765"/>
                  <a:pt x="1178602" y="1061851"/>
                  <a:pt x="1202499" y="1039661"/>
                </a:cubicBezTo>
                <a:cubicBezTo>
                  <a:pt x="1237384" y="1007267"/>
                  <a:pt x="1285494" y="989153"/>
                  <a:pt x="1315233" y="951979"/>
                </a:cubicBezTo>
                <a:cubicBezTo>
                  <a:pt x="1421966" y="818561"/>
                  <a:pt x="1323915" y="944833"/>
                  <a:pt x="1390389" y="851770"/>
                </a:cubicBezTo>
                <a:cubicBezTo>
                  <a:pt x="1402523" y="834782"/>
                  <a:pt x="1416387" y="819036"/>
                  <a:pt x="1427967" y="801666"/>
                </a:cubicBezTo>
                <a:cubicBezTo>
                  <a:pt x="1482664" y="719620"/>
                  <a:pt x="1450026" y="751376"/>
                  <a:pt x="1515649" y="663880"/>
                </a:cubicBezTo>
                <a:cubicBezTo>
                  <a:pt x="1522735" y="654432"/>
                  <a:pt x="1533141" y="647901"/>
                  <a:pt x="1540702" y="638828"/>
                </a:cubicBezTo>
                <a:cubicBezTo>
                  <a:pt x="1598967" y="568911"/>
                  <a:pt x="1552505" y="605907"/>
                  <a:pt x="1615858" y="563672"/>
                </a:cubicBezTo>
                <a:cubicBezTo>
                  <a:pt x="1655139" y="504750"/>
                  <a:pt x="1686314" y="455637"/>
                  <a:pt x="1741118" y="400833"/>
                </a:cubicBezTo>
                <a:cubicBezTo>
                  <a:pt x="1757819" y="384132"/>
                  <a:pt x="1775530" y="368382"/>
                  <a:pt x="1791222" y="350729"/>
                </a:cubicBezTo>
                <a:cubicBezTo>
                  <a:pt x="1808984" y="330747"/>
                  <a:pt x="1825285" y="309487"/>
                  <a:pt x="1841326" y="288099"/>
                </a:cubicBezTo>
                <a:cubicBezTo>
                  <a:pt x="1850359" y="276055"/>
                  <a:pt x="1856740" y="262086"/>
                  <a:pt x="1866378" y="250521"/>
                </a:cubicBezTo>
                <a:cubicBezTo>
                  <a:pt x="1934553" y="168712"/>
                  <a:pt x="1871123" y="258302"/>
                  <a:pt x="1954060" y="175365"/>
                </a:cubicBezTo>
                <a:cubicBezTo>
                  <a:pt x="1964705" y="164720"/>
                  <a:pt x="1969707" y="149542"/>
                  <a:pt x="1979112" y="137787"/>
                </a:cubicBezTo>
                <a:cubicBezTo>
                  <a:pt x="1986490" y="128565"/>
                  <a:pt x="1995814" y="121086"/>
                  <a:pt x="2004165" y="112735"/>
                </a:cubicBezTo>
                <a:cubicBezTo>
                  <a:pt x="1987463" y="108560"/>
                  <a:pt x="1969691" y="92995"/>
                  <a:pt x="1954060" y="100209"/>
                </a:cubicBezTo>
                <a:cubicBezTo>
                  <a:pt x="1859503" y="143850"/>
                  <a:pt x="1863022" y="174663"/>
                  <a:pt x="1803748" y="225469"/>
                </a:cubicBezTo>
                <a:cubicBezTo>
                  <a:pt x="1787897" y="239055"/>
                  <a:pt x="1768406" y="248285"/>
                  <a:pt x="1753644" y="263047"/>
                </a:cubicBezTo>
                <a:cubicBezTo>
                  <a:pt x="1670137" y="346554"/>
                  <a:pt x="1791222" y="258872"/>
                  <a:pt x="1691014" y="325677"/>
                </a:cubicBezTo>
                <a:cubicBezTo>
                  <a:pt x="1597120" y="482167"/>
                  <a:pt x="1726078" y="278714"/>
                  <a:pt x="1578280" y="463463"/>
                </a:cubicBezTo>
                <a:cubicBezTo>
                  <a:pt x="1566615" y="478044"/>
                  <a:pt x="1564081" y="498373"/>
                  <a:pt x="1553228" y="513568"/>
                </a:cubicBezTo>
                <a:cubicBezTo>
                  <a:pt x="1542932" y="527983"/>
                  <a:pt x="1527178" y="537696"/>
                  <a:pt x="1515649" y="551146"/>
                </a:cubicBezTo>
                <a:cubicBezTo>
                  <a:pt x="1502063" y="566997"/>
                  <a:pt x="1491657" y="585399"/>
                  <a:pt x="1478071" y="601250"/>
                </a:cubicBezTo>
                <a:cubicBezTo>
                  <a:pt x="1466543" y="614700"/>
                  <a:pt x="1452021" y="625378"/>
                  <a:pt x="1440493" y="638828"/>
                </a:cubicBezTo>
                <a:cubicBezTo>
                  <a:pt x="1426907" y="654679"/>
                  <a:pt x="1416662" y="673221"/>
                  <a:pt x="1402915" y="688932"/>
                </a:cubicBezTo>
                <a:cubicBezTo>
                  <a:pt x="1387362" y="706707"/>
                  <a:pt x="1368699" y="721559"/>
                  <a:pt x="1352811" y="739036"/>
                </a:cubicBezTo>
                <a:cubicBezTo>
                  <a:pt x="1326917" y="767520"/>
                  <a:pt x="1302031" y="796925"/>
                  <a:pt x="1277655" y="826718"/>
                </a:cubicBezTo>
                <a:cubicBezTo>
                  <a:pt x="1264435" y="842876"/>
                  <a:pt x="1253663" y="860971"/>
                  <a:pt x="1240077" y="876822"/>
                </a:cubicBezTo>
                <a:cubicBezTo>
                  <a:pt x="1228549" y="890272"/>
                  <a:pt x="1214027" y="900950"/>
                  <a:pt x="1202499" y="914400"/>
                </a:cubicBezTo>
                <a:cubicBezTo>
                  <a:pt x="1188913" y="930251"/>
                  <a:pt x="1178507" y="948654"/>
                  <a:pt x="1164921" y="964505"/>
                </a:cubicBezTo>
                <a:cubicBezTo>
                  <a:pt x="1153393" y="977955"/>
                  <a:pt x="1137972" y="987911"/>
                  <a:pt x="1127343" y="1002083"/>
                </a:cubicBezTo>
                <a:cubicBezTo>
                  <a:pt x="1022959" y="1141260"/>
                  <a:pt x="1096723" y="1085126"/>
                  <a:pt x="1014608" y="1139869"/>
                </a:cubicBezTo>
                <a:cubicBezTo>
                  <a:pt x="1006257" y="1152395"/>
                  <a:pt x="998589" y="1165403"/>
                  <a:pt x="989556" y="1177447"/>
                </a:cubicBezTo>
                <a:cubicBezTo>
                  <a:pt x="960992" y="1215532"/>
                  <a:pt x="930900" y="1252447"/>
                  <a:pt x="901874" y="1290181"/>
                </a:cubicBezTo>
                <a:cubicBezTo>
                  <a:pt x="889145" y="1306728"/>
                  <a:pt x="876822" y="1323584"/>
                  <a:pt x="864296" y="1340285"/>
                </a:cubicBezTo>
                <a:lnTo>
                  <a:pt x="826718" y="1390389"/>
                </a:lnTo>
                <a:cubicBezTo>
                  <a:pt x="814192" y="1407091"/>
                  <a:pt x="803902" y="1425732"/>
                  <a:pt x="789140" y="1440494"/>
                </a:cubicBezTo>
                <a:cubicBezTo>
                  <a:pt x="776614" y="1453020"/>
                  <a:pt x="761858" y="1463657"/>
                  <a:pt x="751562" y="1478072"/>
                </a:cubicBezTo>
                <a:cubicBezTo>
                  <a:pt x="740709" y="1493267"/>
                  <a:pt x="736296" y="1512273"/>
                  <a:pt x="726510" y="1528176"/>
                </a:cubicBezTo>
                <a:cubicBezTo>
                  <a:pt x="653895" y="1646175"/>
                  <a:pt x="685302" y="1618279"/>
                  <a:pt x="613775" y="1665962"/>
                </a:cubicBezTo>
                <a:cubicBezTo>
                  <a:pt x="605424" y="1678488"/>
                  <a:pt x="595456" y="1690075"/>
                  <a:pt x="588723" y="1703540"/>
                </a:cubicBezTo>
                <a:cubicBezTo>
                  <a:pt x="582818" y="1715350"/>
                  <a:pt x="563388" y="1737916"/>
                  <a:pt x="576197" y="1741118"/>
                </a:cubicBezTo>
                <a:cubicBezTo>
                  <a:pt x="598011" y="1746571"/>
                  <a:pt x="617951" y="1724417"/>
                  <a:pt x="638828" y="1716066"/>
                </a:cubicBezTo>
                <a:cubicBezTo>
                  <a:pt x="684757" y="1653436"/>
                  <a:pt x="730015" y="1590309"/>
                  <a:pt x="776614" y="1528176"/>
                </a:cubicBezTo>
                <a:cubicBezTo>
                  <a:pt x="834152" y="1451459"/>
                  <a:pt x="900706" y="1362070"/>
                  <a:pt x="977030" y="1302707"/>
                </a:cubicBezTo>
                <a:cubicBezTo>
                  <a:pt x="1010963" y="1276315"/>
                  <a:pt x="1055099" y="1265498"/>
                  <a:pt x="1089765" y="1240077"/>
                </a:cubicBezTo>
                <a:cubicBezTo>
                  <a:pt x="1366887" y="1036855"/>
                  <a:pt x="1007583" y="1259324"/>
                  <a:pt x="1227551" y="1127343"/>
                </a:cubicBezTo>
                <a:cubicBezTo>
                  <a:pt x="1263622" y="1073237"/>
                  <a:pt x="1277246" y="1051295"/>
                  <a:pt x="1327759" y="989557"/>
                </a:cubicBezTo>
                <a:cubicBezTo>
                  <a:pt x="1338976" y="975847"/>
                  <a:pt x="1352811" y="964505"/>
                  <a:pt x="1365337" y="951979"/>
                </a:cubicBezTo>
                <a:cubicBezTo>
                  <a:pt x="1373688" y="931102"/>
                  <a:pt x="1382494" y="910402"/>
                  <a:pt x="1390389" y="889348"/>
                </a:cubicBezTo>
                <a:cubicBezTo>
                  <a:pt x="1395025" y="876985"/>
                  <a:pt x="1395826" y="862909"/>
                  <a:pt x="1402915" y="851770"/>
                </a:cubicBezTo>
                <a:cubicBezTo>
                  <a:pt x="1518863" y="669565"/>
                  <a:pt x="1435750" y="809862"/>
                  <a:pt x="1515649" y="713984"/>
                </a:cubicBezTo>
                <a:cubicBezTo>
                  <a:pt x="1525287" y="702419"/>
                  <a:pt x="1533969" y="689871"/>
                  <a:pt x="1540702" y="676406"/>
                </a:cubicBezTo>
                <a:cubicBezTo>
                  <a:pt x="1550758" y="656295"/>
                  <a:pt x="1551360" y="631049"/>
                  <a:pt x="1565754" y="613776"/>
                </a:cubicBezTo>
                <a:cubicBezTo>
                  <a:pt x="1574207" y="603633"/>
                  <a:pt x="1590806" y="605425"/>
                  <a:pt x="1603332" y="601250"/>
                </a:cubicBezTo>
                <a:cubicBezTo>
                  <a:pt x="1620033" y="576198"/>
                  <a:pt x="1634161" y="549224"/>
                  <a:pt x="1653436" y="526094"/>
                </a:cubicBezTo>
                <a:cubicBezTo>
                  <a:pt x="1727406" y="437328"/>
                  <a:pt x="1693007" y="473996"/>
                  <a:pt x="1753644" y="413359"/>
                </a:cubicBezTo>
                <a:cubicBezTo>
                  <a:pt x="1757819" y="400833"/>
                  <a:pt x="1760265" y="387591"/>
                  <a:pt x="1766170" y="375781"/>
                </a:cubicBezTo>
                <a:cubicBezTo>
                  <a:pt x="1772903" y="362316"/>
                  <a:pt x="1782189" y="350247"/>
                  <a:pt x="1791222" y="338203"/>
                </a:cubicBezTo>
                <a:cubicBezTo>
                  <a:pt x="1819786" y="300118"/>
                  <a:pt x="1852497" y="265080"/>
                  <a:pt x="1878904" y="225469"/>
                </a:cubicBezTo>
                <a:cubicBezTo>
                  <a:pt x="1923608" y="158413"/>
                  <a:pt x="1893312" y="198534"/>
                  <a:pt x="1979112" y="112735"/>
                </a:cubicBezTo>
                <a:lnTo>
                  <a:pt x="2054269" y="37579"/>
                </a:lnTo>
                <a:lnTo>
                  <a:pt x="2079321" y="12526"/>
                </a:lnTo>
                <a:cubicBezTo>
                  <a:pt x="2033038" y="174518"/>
                  <a:pt x="2078292" y="51693"/>
                  <a:pt x="1941534" y="263047"/>
                </a:cubicBezTo>
                <a:cubicBezTo>
                  <a:pt x="1895605" y="334028"/>
                  <a:pt x="1859008" y="412004"/>
                  <a:pt x="1803748" y="475989"/>
                </a:cubicBezTo>
                <a:cubicBezTo>
                  <a:pt x="1724417" y="567847"/>
                  <a:pt x="1634841" y="651771"/>
                  <a:pt x="1565754" y="751562"/>
                </a:cubicBezTo>
                <a:cubicBezTo>
                  <a:pt x="1526076" y="808874"/>
                  <a:pt x="1458511" y="914485"/>
                  <a:pt x="1402915" y="977031"/>
                </a:cubicBezTo>
                <a:cubicBezTo>
                  <a:pt x="1387223" y="994684"/>
                  <a:pt x="1367566" y="1008691"/>
                  <a:pt x="1352811" y="1027135"/>
                </a:cubicBezTo>
                <a:lnTo>
                  <a:pt x="1277655" y="1139869"/>
                </a:lnTo>
                <a:cubicBezTo>
                  <a:pt x="1269304" y="1152395"/>
                  <a:pt x="1263248" y="1166802"/>
                  <a:pt x="1252603" y="1177447"/>
                </a:cubicBezTo>
                <a:cubicBezTo>
                  <a:pt x="1240077" y="1189973"/>
                  <a:pt x="1226690" y="1201694"/>
                  <a:pt x="1215025" y="1215025"/>
                </a:cubicBezTo>
                <a:cubicBezTo>
                  <a:pt x="1197420" y="1235145"/>
                  <a:pt x="1183826" y="1258750"/>
                  <a:pt x="1164921" y="1277655"/>
                </a:cubicBezTo>
                <a:cubicBezTo>
                  <a:pt x="1154276" y="1288300"/>
                  <a:pt x="1137470" y="1291568"/>
                  <a:pt x="1127343" y="1302707"/>
                </a:cubicBezTo>
                <a:cubicBezTo>
                  <a:pt x="1095319" y="1337933"/>
                  <a:pt x="1066067" y="1375831"/>
                  <a:pt x="1039660" y="1415442"/>
                </a:cubicBezTo>
                <a:cubicBezTo>
                  <a:pt x="1031309" y="1427968"/>
                  <a:pt x="1024246" y="1441455"/>
                  <a:pt x="1014608" y="1453020"/>
                </a:cubicBezTo>
                <a:cubicBezTo>
                  <a:pt x="1003267" y="1466629"/>
                  <a:pt x="988695" y="1477267"/>
                  <a:pt x="977030" y="1490598"/>
                </a:cubicBezTo>
                <a:cubicBezTo>
                  <a:pt x="869982" y="1612938"/>
                  <a:pt x="976229" y="1503925"/>
                  <a:pt x="889348" y="1590806"/>
                </a:cubicBezTo>
                <a:cubicBezTo>
                  <a:pt x="867335" y="1656845"/>
                  <a:pt x="891371" y="1603410"/>
                  <a:pt x="839244" y="1665962"/>
                </a:cubicBezTo>
                <a:cubicBezTo>
                  <a:pt x="811501" y="1699254"/>
                  <a:pt x="811415" y="1714662"/>
                  <a:pt x="789140" y="1753644"/>
                </a:cubicBezTo>
                <a:cubicBezTo>
                  <a:pt x="781671" y="1766715"/>
                  <a:pt x="770821" y="1777757"/>
                  <a:pt x="764088" y="1791222"/>
                </a:cubicBezTo>
                <a:cubicBezTo>
                  <a:pt x="758183" y="1803032"/>
                  <a:pt x="757467" y="1816990"/>
                  <a:pt x="751562" y="1828800"/>
                </a:cubicBezTo>
                <a:cubicBezTo>
                  <a:pt x="744829" y="1842265"/>
                  <a:pt x="719777" y="1852914"/>
                  <a:pt x="726510" y="1866379"/>
                </a:cubicBezTo>
                <a:cubicBezTo>
                  <a:pt x="732415" y="1878189"/>
                  <a:pt x="751562" y="1858028"/>
                  <a:pt x="764088" y="1853852"/>
                </a:cubicBezTo>
                <a:cubicBezTo>
                  <a:pt x="801305" y="1798027"/>
                  <a:pt x="819995" y="1765289"/>
                  <a:pt x="864296" y="1716066"/>
                </a:cubicBezTo>
                <a:cubicBezTo>
                  <a:pt x="946143" y="1625125"/>
                  <a:pt x="1010348" y="1599330"/>
                  <a:pt x="1077239" y="1465546"/>
                </a:cubicBezTo>
                <a:cubicBezTo>
                  <a:pt x="1089765" y="1440494"/>
                  <a:pt x="1098012" y="1412796"/>
                  <a:pt x="1114817" y="1390389"/>
                </a:cubicBezTo>
                <a:cubicBezTo>
                  <a:pt x="1193302" y="1285742"/>
                  <a:pt x="1179595" y="1350887"/>
                  <a:pt x="1240077" y="1252603"/>
                </a:cubicBezTo>
                <a:cubicBezTo>
                  <a:pt x="1259650" y="1220798"/>
                  <a:pt x="1271653" y="1184820"/>
                  <a:pt x="1290181" y="1152395"/>
                </a:cubicBezTo>
                <a:cubicBezTo>
                  <a:pt x="1305119" y="1126253"/>
                  <a:pt x="1325663" y="1103559"/>
                  <a:pt x="1340285" y="1077239"/>
                </a:cubicBezTo>
                <a:cubicBezTo>
                  <a:pt x="1367490" y="1028270"/>
                  <a:pt x="1384368" y="973536"/>
                  <a:pt x="1415441" y="926926"/>
                </a:cubicBezTo>
                <a:cubicBezTo>
                  <a:pt x="1423792" y="914400"/>
                  <a:pt x="1431743" y="901598"/>
                  <a:pt x="1440493" y="889348"/>
                </a:cubicBezTo>
                <a:cubicBezTo>
                  <a:pt x="1452627" y="872360"/>
                  <a:pt x="1467932" y="857493"/>
                  <a:pt x="1478071" y="839244"/>
                </a:cubicBezTo>
                <a:cubicBezTo>
                  <a:pt x="1488991" y="819589"/>
                  <a:pt x="1492356" y="796353"/>
                  <a:pt x="1503123" y="776614"/>
                </a:cubicBezTo>
                <a:cubicBezTo>
                  <a:pt x="1517541" y="750182"/>
                  <a:pt x="1536526" y="726510"/>
                  <a:pt x="1553228" y="701458"/>
                </a:cubicBezTo>
                <a:cubicBezTo>
                  <a:pt x="1561579" y="688932"/>
                  <a:pt x="1565754" y="672231"/>
                  <a:pt x="1578280" y="663880"/>
                </a:cubicBezTo>
                <a:lnTo>
                  <a:pt x="1615858" y="638828"/>
                </a:lnTo>
                <a:cubicBezTo>
                  <a:pt x="1698883" y="472778"/>
                  <a:pt x="1584062" y="681704"/>
                  <a:pt x="1678488" y="563672"/>
                </a:cubicBezTo>
                <a:cubicBezTo>
                  <a:pt x="1686736" y="553362"/>
                  <a:pt x="1683092" y="536657"/>
                  <a:pt x="1691014" y="526094"/>
                </a:cubicBezTo>
                <a:cubicBezTo>
                  <a:pt x="1719211" y="488497"/>
                  <a:pt x="1773674" y="450952"/>
                  <a:pt x="1803748" y="413359"/>
                </a:cubicBezTo>
                <a:cubicBezTo>
                  <a:pt x="1842185" y="365313"/>
                  <a:pt x="1850010" y="350805"/>
                  <a:pt x="1891430" y="313151"/>
                </a:cubicBezTo>
                <a:cubicBezTo>
                  <a:pt x="1924272" y="283295"/>
                  <a:pt x="1960254" y="256854"/>
                  <a:pt x="1991639" y="225469"/>
                </a:cubicBezTo>
                <a:cubicBezTo>
                  <a:pt x="2064014" y="153095"/>
                  <a:pt x="1961924" y="222137"/>
                  <a:pt x="2054269" y="150313"/>
                </a:cubicBezTo>
                <a:cubicBezTo>
                  <a:pt x="2078035" y="131828"/>
                  <a:pt x="2105338" y="118274"/>
                  <a:pt x="2129425" y="100209"/>
                </a:cubicBezTo>
                <a:cubicBezTo>
                  <a:pt x="2193701" y="52002"/>
                  <a:pt x="2164767" y="77393"/>
                  <a:pt x="2217107" y="25052"/>
                </a:cubicBezTo>
                <a:cubicBezTo>
                  <a:pt x="2180523" y="134806"/>
                  <a:pt x="2236989" y="-1192"/>
                  <a:pt x="2167003" y="75157"/>
                </a:cubicBezTo>
                <a:cubicBezTo>
                  <a:pt x="2128628" y="117020"/>
                  <a:pt x="2098297" y="165690"/>
                  <a:pt x="2066795" y="212943"/>
                </a:cubicBezTo>
                <a:cubicBezTo>
                  <a:pt x="2058444" y="225469"/>
                  <a:pt x="2051381" y="238956"/>
                  <a:pt x="2041743" y="250521"/>
                </a:cubicBezTo>
                <a:cubicBezTo>
                  <a:pt x="2009556" y="289145"/>
                  <a:pt x="1975637" y="326311"/>
                  <a:pt x="1941534" y="363255"/>
                </a:cubicBezTo>
                <a:cubicBezTo>
                  <a:pt x="1925513" y="380610"/>
                  <a:pt x="1907122" y="395706"/>
                  <a:pt x="1891430" y="413359"/>
                </a:cubicBezTo>
                <a:cubicBezTo>
                  <a:pt x="1873668" y="433341"/>
                  <a:pt x="1859310" y="456207"/>
                  <a:pt x="1841326" y="475989"/>
                </a:cubicBezTo>
                <a:cubicBezTo>
                  <a:pt x="1817494" y="502205"/>
                  <a:pt x="1790002" y="524930"/>
                  <a:pt x="1766170" y="551146"/>
                </a:cubicBezTo>
                <a:cubicBezTo>
                  <a:pt x="1748186" y="570928"/>
                  <a:pt x="1733828" y="593794"/>
                  <a:pt x="1716066" y="613776"/>
                </a:cubicBezTo>
                <a:cubicBezTo>
                  <a:pt x="1700374" y="631429"/>
                  <a:pt x="1681333" y="645947"/>
                  <a:pt x="1665962" y="663880"/>
                </a:cubicBezTo>
                <a:cubicBezTo>
                  <a:pt x="1656165" y="675310"/>
                  <a:pt x="1649660" y="689208"/>
                  <a:pt x="1640910" y="701458"/>
                </a:cubicBezTo>
                <a:cubicBezTo>
                  <a:pt x="1628776" y="718446"/>
                  <a:pt x="1616918" y="735711"/>
                  <a:pt x="1603332" y="751562"/>
                </a:cubicBezTo>
                <a:cubicBezTo>
                  <a:pt x="1591804" y="765012"/>
                  <a:pt x="1576050" y="774725"/>
                  <a:pt x="1565754" y="789140"/>
                </a:cubicBezTo>
                <a:cubicBezTo>
                  <a:pt x="1499623" y="881723"/>
                  <a:pt x="1591130" y="801424"/>
                  <a:pt x="1490597" y="876822"/>
                </a:cubicBezTo>
                <a:cubicBezTo>
                  <a:pt x="1473896" y="901874"/>
                  <a:pt x="1461783" y="930689"/>
                  <a:pt x="1440493" y="951979"/>
                </a:cubicBezTo>
                <a:cubicBezTo>
                  <a:pt x="1379958" y="1012514"/>
                  <a:pt x="1423205" y="964354"/>
                  <a:pt x="1377863" y="1027135"/>
                </a:cubicBezTo>
                <a:cubicBezTo>
                  <a:pt x="1332390" y="1090097"/>
                  <a:pt x="1294995" y="1160107"/>
                  <a:pt x="1240077" y="1215025"/>
                </a:cubicBezTo>
                <a:cubicBezTo>
                  <a:pt x="1227551" y="1227551"/>
                  <a:pt x="1213128" y="1238431"/>
                  <a:pt x="1202499" y="1252603"/>
                </a:cubicBezTo>
                <a:cubicBezTo>
                  <a:pt x="1187891" y="1272080"/>
                  <a:pt x="1178426" y="1294976"/>
                  <a:pt x="1164921" y="1315233"/>
                </a:cubicBezTo>
                <a:cubicBezTo>
                  <a:pt x="1153341" y="1332603"/>
                  <a:pt x="1139869" y="1348636"/>
                  <a:pt x="1127343" y="1365337"/>
                </a:cubicBezTo>
                <a:cubicBezTo>
                  <a:pt x="1123168" y="1377863"/>
                  <a:pt x="1120018" y="1390780"/>
                  <a:pt x="1114817" y="1402916"/>
                </a:cubicBezTo>
                <a:cubicBezTo>
                  <a:pt x="1107462" y="1420079"/>
                  <a:pt x="1095670" y="1435306"/>
                  <a:pt x="1089765" y="1453020"/>
                </a:cubicBezTo>
                <a:cubicBezTo>
                  <a:pt x="1083032" y="1473218"/>
                  <a:pt x="1083972" y="1495452"/>
                  <a:pt x="1077239" y="1515650"/>
                </a:cubicBezTo>
                <a:cubicBezTo>
                  <a:pt x="1071334" y="1533365"/>
                  <a:pt x="1059770" y="1548691"/>
                  <a:pt x="1052186" y="1565754"/>
                </a:cubicBezTo>
                <a:cubicBezTo>
                  <a:pt x="1043054" y="1586301"/>
                  <a:pt x="1037190" y="1608273"/>
                  <a:pt x="1027134" y="1628384"/>
                </a:cubicBezTo>
                <a:cubicBezTo>
                  <a:pt x="1020401" y="1641849"/>
                  <a:pt x="1008815" y="1652497"/>
                  <a:pt x="1002082" y="1665962"/>
                </a:cubicBezTo>
                <a:cubicBezTo>
                  <a:pt x="996177" y="1677772"/>
                  <a:pt x="995968" y="1691998"/>
                  <a:pt x="989556" y="1703540"/>
                </a:cubicBezTo>
                <a:cubicBezTo>
                  <a:pt x="974934" y="1729860"/>
                  <a:pt x="948973" y="1750132"/>
                  <a:pt x="939452" y="1778696"/>
                </a:cubicBezTo>
                <a:cubicBezTo>
                  <a:pt x="935277" y="1791222"/>
                  <a:pt x="932831" y="1804464"/>
                  <a:pt x="926926" y="1816274"/>
                </a:cubicBezTo>
                <a:cubicBezTo>
                  <a:pt x="911125" y="1847876"/>
                  <a:pt x="900122" y="1855604"/>
                  <a:pt x="876822" y="1878905"/>
                </a:cubicBezTo>
                <a:cubicBezTo>
                  <a:pt x="872647" y="1891431"/>
                  <a:pt x="852486" y="1910578"/>
                  <a:pt x="864296" y="1916483"/>
                </a:cubicBezTo>
                <a:cubicBezTo>
                  <a:pt x="877761" y="1923216"/>
                  <a:pt x="892236" y="1902996"/>
                  <a:pt x="901874" y="1891431"/>
                </a:cubicBezTo>
                <a:cubicBezTo>
                  <a:pt x="913828" y="1877086"/>
                  <a:pt x="916568" y="1856863"/>
                  <a:pt x="926926" y="1841326"/>
                </a:cubicBezTo>
                <a:cubicBezTo>
                  <a:pt x="941756" y="1819081"/>
                  <a:pt x="960853" y="1799982"/>
                  <a:pt x="977030" y="1778696"/>
                </a:cubicBezTo>
                <a:cubicBezTo>
                  <a:pt x="1040191" y="1695590"/>
                  <a:pt x="1091111" y="1601986"/>
                  <a:pt x="1164921" y="1528176"/>
                </a:cubicBezTo>
                <a:cubicBezTo>
                  <a:pt x="1185798" y="1507299"/>
                  <a:pt x="1210265" y="1489481"/>
                  <a:pt x="1227551" y="1465546"/>
                </a:cubicBezTo>
                <a:cubicBezTo>
                  <a:pt x="1264867" y="1413878"/>
                  <a:pt x="1292406" y="1355737"/>
                  <a:pt x="1327759" y="1302707"/>
                </a:cubicBezTo>
                <a:cubicBezTo>
                  <a:pt x="1353865" y="1263548"/>
                  <a:pt x="1392697" y="1207881"/>
                  <a:pt x="1415441" y="1164921"/>
                </a:cubicBezTo>
                <a:cubicBezTo>
                  <a:pt x="1441651" y="1115413"/>
                  <a:pt x="1472883" y="1067752"/>
                  <a:pt x="1490597" y="1014609"/>
                </a:cubicBezTo>
                <a:cubicBezTo>
                  <a:pt x="1512866" y="947802"/>
                  <a:pt x="1547321" y="832625"/>
                  <a:pt x="1590806" y="789140"/>
                </a:cubicBezTo>
                <a:cubicBezTo>
                  <a:pt x="1684934" y="695012"/>
                  <a:pt x="1558628" y="826232"/>
                  <a:pt x="1678488" y="676406"/>
                </a:cubicBezTo>
                <a:cubicBezTo>
                  <a:pt x="1711891" y="634653"/>
                  <a:pt x="1749036" y="595636"/>
                  <a:pt x="1778696" y="551146"/>
                </a:cubicBezTo>
                <a:cubicBezTo>
                  <a:pt x="1958707" y="281126"/>
                  <a:pt x="1774605" y="530184"/>
                  <a:pt x="1903956" y="400833"/>
                </a:cubicBezTo>
                <a:cubicBezTo>
                  <a:pt x="1914601" y="390188"/>
                  <a:pt x="1919370" y="374820"/>
                  <a:pt x="1929008" y="363255"/>
                </a:cubicBezTo>
                <a:cubicBezTo>
                  <a:pt x="1940349" y="349646"/>
                  <a:pt x="1955058" y="339127"/>
                  <a:pt x="1966586" y="325677"/>
                </a:cubicBezTo>
                <a:cubicBezTo>
                  <a:pt x="1980173" y="309826"/>
                  <a:pt x="1992030" y="292561"/>
                  <a:pt x="2004165" y="275573"/>
                </a:cubicBezTo>
                <a:cubicBezTo>
                  <a:pt x="2012915" y="263323"/>
                  <a:pt x="2019215" y="249247"/>
                  <a:pt x="2029217" y="237995"/>
                </a:cubicBezTo>
                <a:cubicBezTo>
                  <a:pt x="2052755" y="211515"/>
                  <a:pt x="2079321" y="187891"/>
                  <a:pt x="2104373" y="162839"/>
                </a:cubicBezTo>
                <a:cubicBezTo>
                  <a:pt x="2116899" y="150313"/>
                  <a:pt x="2132125" y="140000"/>
                  <a:pt x="2141951" y="125261"/>
                </a:cubicBezTo>
                <a:cubicBezTo>
                  <a:pt x="2150302" y="112735"/>
                  <a:pt x="2172594" y="73705"/>
                  <a:pt x="2167003" y="87683"/>
                </a:cubicBezTo>
                <a:cubicBezTo>
                  <a:pt x="2137826" y="160627"/>
                  <a:pt x="2103030" y="214621"/>
                  <a:pt x="2054269" y="275573"/>
                </a:cubicBezTo>
                <a:cubicBezTo>
                  <a:pt x="2043203" y="289406"/>
                  <a:pt x="2029217" y="300625"/>
                  <a:pt x="2016691" y="313151"/>
                </a:cubicBezTo>
                <a:cubicBezTo>
                  <a:pt x="1999989" y="354904"/>
                  <a:pt x="1991531" y="400994"/>
                  <a:pt x="1966586" y="438411"/>
                </a:cubicBezTo>
                <a:cubicBezTo>
                  <a:pt x="1941534" y="475989"/>
                  <a:pt x="1919643" y="515879"/>
                  <a:pt x="1891430" y="551146"/>
                </a:cubicBezTo>
                <a:cubicBezTo>
                  <a:pt x="1874729" y="572023"/>
                  <a:pt x="1856979" y="592102"/>
                  <a:pt x="1841326" y="613776"/>
                </a:cubicBezTo>
                <a:cubicBezTo>
                  <a:pt x="1586107" y="967156"/>
                  <a:pt x="1860586" y="606343"/>
                  <a:pt x="1628384" y="901874"/>
                </a:cubicBezTo>
                <a:cubicBezTo>
                  <a:pt x="1571871" y="973800"/>
                  <a:pt x="1577570" y="974039"/>
                  <a:pt x="1515649" y="1077239"/>
                </a:cubicBezTo>
                <a:cubicBezTo>
                  <a:pt x="1503123" y="1098116"/>
                  <a:pt x="1492679" y="1120392"/>
                  <a:pt x="1478071" y="1139869"/>
                </a:cubicBezTo>
                <a:lnTo>
                  <a:pt x="1440493" y="1189973"/>
                </a:lnTo>
                <a:cubicBezTo>
                  <a:pt x="1412839" y="1272936"/>
                  <a:pt x="1449371" y="1176544"/>
                  <a:pt x="1390389" y="1277655"/>
                </a:cubicBezTo>
                <a:cubicBezTo>
                  <a:pt x="1390379" y="1277672"/>
                  <a:pt x="1327763" y="1402907"/>
                  <a:pt x="1315233" y="1427968"/>
                </a:cubicBezTo>
                <a:cubicBezTo>
                  <a:pt x="1306882" y="1444669"/>
                  <a:pt x="1300539" y="1462535"/>
                  <a:pt x="1290181" y="1478072"/>
                </a:cubicBezTo>
                <a:cubicBezTo>
                  <a:pt x="1273480" y="1503124"/>
                  <a:pt x="1249598" y="1524664"/>
                  <a:pt x="1240077" y="1553228"/>
                </a:cubicBezTo>
                <a:cubicBezTo>
                  <a:pt x="1208593" y="1647681"/>
                  <a:pt x="1251063" y="1531256"/>
                  <a:pt x="1202499" y="1628384"/>
                </a:cubicBezTo>
                <a:cubicBezTo>
                  <a:pt x="1166243" y="1700895"/>
                  <a:pt x="1223630" y="1632305"/>
                  <a:pt x="1152395" y="1703540"/>
                </a:cubicBezTo>
                <a:cubicBezTo>
                  <a:pt x="1104509" y="1847198"/>
                  <a:pt x="1127711" y="1759478"/>
                  <a:pt x="1164921" y="1716066"/>
                </a:cubicBezTo>
                <a:cubicBezTo>
                  <a:pt x="1174718" y="1704636"/>
                  <a:pt x="1189973" y="1699365"/>
                  <a:pt x="1202499" y="1691014"/>
                </a:cubicBezTo>
                <a:lnTo>
                  <a:pt x="1340285" y="1503124"/>
                </a:lnTo>
                <a:cubicBezTo>
                  <a:pt x="1361411" y="1474076"/>
                  <a:pt x="1377518" y="1440840"/>
                  <a:pt x="1402915" y="1415442"/>
                </a:cubicBezTo>
                <a:cubicBezTo>
                  <a:pt x="1411266" y="1407091"/>
                  <a:pt x="1421708" y="1400404"/>
                  <a:pt x="1427967" y="1390389"/>
                </a:cubicBezTo>
                <a:cubicBezTo>
                  <a:pt x="1442812" y="1366637"/>
                  <a:pt x="1450008" y="1338538"/>
                  <a:pt x="1465545" y="1315233"/>
                </a:cubicBezTo>
                <a:cubicBezTo>
                  <a:pt x="1475371" y="1300494"/>
                  <a:pt x="1492247" y="1291638"/>
                  <a:pt x="1503123" y="1277655"/>
                </a:cubicBezTo>
                <a:cubicBezTo>
                  <a:pt x="1521608" y="1253889"/>
                  <a:pt x="1537063" y="1227901"/>
                  <a:pt x="1553228" y="1202499"/>
                </a:cubicBezTo>
                <a:cubicBezTo>
                  <a:pt x="1566299" y="1181959"/>
                  <a:pt x="1576017" y="1159209"/>
                  <a:pt x="1590806" y="1139869"/>
                </a:cubicBezTo>
                <a:cubicBezTo>
                  <a:pt x="1630424" y="1088060"/>
                  <a:pt x="1679888" y="1043824"/>
                  <a:pt x="1716066" y="989557"/>
                </a:cubicBezTo>
                <a:cubicBezTo>
                  <a:pt x="1732767" y="964505"/>
                  <a:pt x="1748105" y="938487"/>
                  <a:pt x="1766170" y="914400"/>
                </a:cubicBezTo>
                <a:cubicBezTo>
                  <a:pt x="1778696" y="897699"/>
                  <a:pt x="1792168" y="881666"/>
                  <a:pt x="1803748" y="864296"/>
                </a:cubicBezTo>
                <a:cubicBezTo>
                  <a:pt x="1817253" y="844039"/>
                  <a:pt x="1828423" y="822312"/>
                  <a:pt x="1841326" y="801666"/>
                </a:cubicBezTo>
                <a:cubicBezTo>
                  <a:pt x="1849305" y="788900"/>
                  <a:pt x="1859645" y="777553"/>
                  <a:pt x="1866378" y="764088"/>
                </a:cubicBezTo>
                <a:cubicBezTo>
                  <a:pt x="1872283" y="752278"/>
                  <a:pt x="1870798" y="736932"/>
                  <a:pt x="1878904" y="726510"/>
                </a:cubicBezTo>
                <a:cubicBezTo>
                  <a:pt x="1900655" y="698544"/>
                  <a:pt x="1930522" y="677834"/>
                  <a:pt x="1954060" y="651354"/>
                </a:cubicBezTo>
                <a:cubicBezTo>
                  <a:pt x="1977388" y="625110"/>
                  <a:pt x="1987365" y="593912"/>
                  <a:pt x="2004165" y="563672"/>
                </a:cubicBezTo>
                <a:cubicBezTo>
                  <a:pt x="2015989" y="542390"/>
                  <a:pt x="2027592" y="520853"/>
                  <a:pt x="2041743" y="501042"/>
                </a:cubicBezTo>
                <a:cubicBezTo>
                  <a:pt x="2048607" y="491432"/>
                  <a:pt x="2060244" y="485815"/>
                  <a:pt x="2066795" y="475989"/>
                </a:cubicBezTo>
                <a:cubicBezTo>
                  <a:pt x="2085468" y="447980"/>
                  <a:pt x="2099257" y="416976"/>
                  <a:pt x="2116899" y="388307"/>
                </a:cubicBezTo>
                <a:cubicBezTo>
                  <a:pt x="2132679" y="362665"/>
                  <a:pt x="2157482" y="341715"/>
                  <a:pt x="2167003" y="313151"/>
                </a:cubicBezTo>
                <a:cubicBezTo>
                  <a:pt x="2171178" y="300625"/>
                  <a:pt x="2171281" y="285883"/>
                  <a:pt x="2179529" y="275573"/>
                </a:cubicBezTo>
                <a:cubicBezTo>
                  <a:pt x="2188933" y="263818"/>
                  <a:pt x="2204581" y="258872"/>
                  <a:pt x="2217107" y="250521"/>
                </a:cubicBezTo>
                <a:cubicBezTo>
                  <a:pt x="2212932" y="237995"/>
                  <a:pt x="2216123" y="206531"/>
                  <a:pt x="2204581" y="212943"/>
                </a:cubicBezTo>
                <a:cubicBezTo>
                  <a:pt x="2163287" y="235884"/>
                  <a:pt x="2141260" y="283641"/>
                  <a:pt x="2104373" y="313151"/>
                </a:cubicBezTo>
                <a:cubicBezTo>
                  <a:pt x="2083496" y="329852"/>
                  <a:pt x="2060648" y="344350"/>
                  <a:pt x="2041743" y="363255"/>
                </a:cubicBezTo>
                <a:cubicBezTo>
                  <a:pt x="2018684" y="386314"/>
                  <a:pt x="2001231" y="414449"/>
                  <a:pt x="1979112" y="438411"/>
                </a:cubicBezTo>
                <a:cubicBezTo>
                  <a:pt x="1951076" y="468783"/>
                  <a:pt x="1919234" y="495509"/>
                  <a:pt x="1891430" y="526094"/>
                </a:cubicBezTo>
                <a:cubicBezTo>
                  <a:pt x="1835680" y="587419"/>
                  <a:pt x="1782528" y="651058"/>
                  <a:pt x="1728592" y="713984"/>
                </a:cubicBezTo>
                <a:cubicBezTo>
                  <a:pt x="1707369" y="738744"/>
                  <a:pt x="1683245" y="761486"/>
                  <a:pt x="1665962" y="789140"/>
                </a:cubicBezTo>
                <a:cubicBezTo>
                  <a:pt x="1595353" y="902114"/>
                  <a:pt x="1636106" y="867498"/>
                  <a:pt x="1565754" y="914400"/>
                </a:cubicBezTo>
                <a:cubicBezTo>
                  <a:pt x="1443186" y="1098251"/>
                  <a:pt x="1567630" y="904853"/>
                  <a:pt x="1490597" y="1039661"/>
                </a:cubicBezTo>
                <a:cubicBezTo>
                  <a:pt x="1483128" y="1052732"/>
                  <a:pt x="1471659" y="1063482"/>
                  <a:pt x="1465545" y="1077239"/>
                </a:cubicBezTo>
                <a:cubicBezTo>
                  <a:pt x="1454820" y="1101370"/>
                  <a:pt x="1455141" y="1130423"/>
                  <a:pt x="1440493" y="1152395"/>
                </a:cubicBezTo>
                <a:cubicBezTo>
                  <a:pt x="1432142" y="1164921"/>
                  <a:pt x="1422910" y="1176902"/>
                  <a:pt x="1415441" y="1189973"/>
                </a:cubicBezTo>
                <a:cubicBezTo>
                  <a:pt x="1406177" y="1206185"/>
                  <a:pt x="1400285" y="1224243"/>
                  <a:pt x="1390389" y="1240077"/>
                </a:cubicBezTo>
                <a:cubicBezTo>
                  <a:pt x="1379324" y="1257780"/>
                  <a:pt x="1365337" y="1273480"/>
                  <a:pt x="1352811" y="1290181"/>
                </a:cubicBezTo>
                <a:cubicBezTo>
                  <a:pt x="1344460" y="1315233"/>
                  <a:pt x="1338484" y="1341206"/>
                  <a:pt x="1327759" y="1365337"/>
                </a:cubicBezTo>
                <a:cubicBezTo>
                  <a:pt x="1321097" y="1380326"/>
                  <a:pt x="1270179" y="1446286"/>
                  <a:pt x="1265129" y="1453020"/>
                </a:cubicBezTo>
                <a:cubicBezTo>
                  <a:pt x="1238321" y="1533444"/>
                  <a:pt x="1259927" y="1479612"/>
                  <a:pt x="1177447" y="1603332"/>
                </a:cubicBezTo>
                <a:lnTo>
                  <a:pt x="1177447" y="1603332"/>
                </a:lnTo>
                <a:cubicBezTo>
                  <a:pt x="1144473" y="1669280"/>
                  <a:pt x="1165599" y="1640232"/>
                  <a:pt x="1114817" y="1691014"/>
                </a:cubicBezTo>
                <a:cubicBezTo>
                  <a:pt x="1086460" y="1804442"/>
                  <a:pt x="1126756" y="1667130"/>
                  <a:pt x="1052186" y="1816274"/>
                </a:cubicBezTo>
                <a:cubicBezTo>
                  <a:pt x="1043835" y="1832976"/>
                  <a:pt x="1034490" y="1849216"/>
                  <a:pt x="1027134" y="1866379"/>
                </a:cubicBezTo>
                <a:cubicBezTo>
                  <a:pt x="1021933" y="1878515"/>
                  <a:pt x="1020513" y="1892147"/>
                  <a:pt x="1014608" y="1903957"/>
                </a:cubicBezTo>
                <a:cubicBezTo>
                  <a:pt x="1007875" y="1917422"/>
                  <a:pt x="996289" y="1928070"/>
                  <a:pt x="989556" y="1941535"/>
                </a:cubicBezTo>
                <a:cubicBezTo>
                  <a:pt x="983651" y="1953345"/>
                  <a:pt x="983581" y="1967649"/>
                  <a:pt x="977030" y="1979113"/>
                </a:cubicBezTo>
                <a:cubicBezTo>
                  <a:pt x="966672" y="1997239"/>
                  <a:pt x="951978" y="2012516"/>
                  <a:pt x="939452" y="2029217"/>
                </a:cubicBezTo>
                <a:cubicBezTo>
                  <a:pt x="935277" y="2041743"/>
                  <a:pt x="914117" y="2069997"/>
                  <a:pt x="926926" y="2066795"/>
                </a:cubicBezTo>
                <a:cubicBezTo>
                  <a:pt x="952863" y="2060311"/>
                  <a:pt x="970651" y="2035596"/>
                  <a:pt x="989556" y="2016691"/>
                </a:cubicBezTo>
                <a:cubicBezTo>
                  <a:pt x="1206924" y="1799325"/>
                  <a:pt x="987191" y="2016814"/>
                  <a:pt x="1114817" y="1841326"/>
                </a:cubicBezTo>
                <a:cubicBezTo>
                  <a:pt x="1132182" y="1817449"/>
                  <a:pt x="1156570" y="1799573"/>
                  <a:pt x="1177447" y="1778696"/>
                </a:cubicBezTo>
                <a:cubicBezTo>
                  <a:pt x="1219759" y="1672915"/>
                  <a:pt x="1178334" y="1752631"/>
                  <a:pt x="1265129" y="1653436"/>
                </a:cubicBezTo>
                <a:cubicBezTo>
                  <a:pt x="1304206" y="1608776"/>
                  <a:pt x="1340285" y="1561579"/>
                  <a:pt x="1377863" y="1515650"/>
                </a:cubicBezTo>
                <a:cubicBezTo>
                  <a:pt x="1393280" y="1496807"/>
                  <a:pt x="1400024" y="1471863"/>
                  <a:pt x="1415441" y="1453020"/>
                </a:cubicBezTo>
                <a:cubicBezTo>
                  <a:pt x="1504022" y="1344753"/>
                  <a:pt x="1477628" y="1417386"/>
                  <a:pt x="1540702" y="1302707"/>
                </a:cubicBezTo>
                <a:cubicBezTo>
                  <a:pt x="1572198" y="1245443"/>
                  <a:pt x="1599157" y="1185798"/>
                  <a:pt x="1628384" y="1127343"/>
                </a:cubicBezTo>
                <a:cubicBezTo>
                  <a:pt x="1640910" y="1102291"/>
                  <a:pt x="1648465" y="1074058"/>
                  <a:pt x="1665962" y="1052187"/>
                </a:cubicBezTo>
                <a:cubicBezTo>
                  <a:pt x="1744409" y="954129"/>
                  <a:pt x="1718047" y="996048"/>
                  <a:pt x="1791222" y="839244"/>
                </a:cubicBezTo>
                <a:cubicBezTo>
                  <a:pt x="1796806" y="827279"/>
                  <a:pt x="1798547" y="813802"/>
                  <a:pt x="1803748" y="801666"/>
                </a:cubicBezTo>
                <a:cubicBezTo>
                  <a:pt x="1824427" y="753415"/>
                  <a:pt x="1877871" y="664913"/>
                  <a:pt x="1903956" y="638828"/>
                </a:cubicBezTo>
                <a:cubicBezTo>
                  <a:pt x="1990118" y="552666"/>
                  <a:pt x="1888108" y="662598"/>
                  <a:pt x="1979112" y="526094"/>
                </a:cubicBezTo>
                <a:cubicBezTo>
                  <a:pt x="1988938" y="511355"/>
                  <a:pt x="2005350" y="502125"/>
                  <a:pt x="2016691" y="488516"/>
                </a:cubicBezTo>
                <a:cubicBezTo>
                  <a:pt x="2026329" y="476951"/>
                  <a:pt x="2032105" y="462502"/>
                  <a:pt x="2041743" y="450937"/>
                </a:cubicBezTo>
                <a:cubicBezTo>
                  <a:pt x="2053083" y="437328"/>
                  <a:pt x="2069025" y="427774"/>
                  <a:pt x="2079321" y="413359"/>
                </a:cubicBezTo>
                <a:cubicBezTo>
                  <a:pt x="2128743" y="344169"/>
                  <a:pt x="2076432" y="366144"/>
                  <a:pt x="2154477" y="288099"/>
                </a:cubicBezTo>
                <a:cubicBezTo>
                  <a:pt x="2344242" y="98334"/>
                  <a:pt x="2142455" y="293036"/>
                  <a:pt x="2279737" y="175365"/>
                </a:cubicBezTo>
                <a:cubicBezTo>
                  <a:pt x="2293187" y="163837"/>
                  <a:pt x="2329841" y="150313"/>
                  <a:pt x="2317315" y="137787"/>
                </a:cubicBezTo>
                <a:cubicBezTo>
                  <a:pt x="2304111" y="124583"/>
                  <a:pt x="2283912" y="154488"/>
                  <a:pt x="2267211" y="162839"/>
                </a:cubicBezTo>
                <a:cubicBezTo>
                  <a:pt x="2250510" y="187891"/>
                  <a:pt x="2235592" y="214229"/>
                  <a:pt x="2217107" y="237995"/>
                </a:cubicBezTo>
                <a:cubicBezTo>
                  <a:pt x="2161307" y="309738"/>
                  <a:pt x="2195794" y="240846"/>
                  <a:pt x="2154477" y="313151"/>
                </a:cubicBezTo>
                <a:cubicBezTo>
                  <a:pt x="2012204" y="562128"/>
                  <a:pt x="2265404" y="130660"/>
                  <a:pt x="2104373" y="425885"/>
                </a:cubicBezTo>
                <a:cubicBezTo>
                  <a:pt x="2089955" y="452318"/>
                  <a:pt x="2073718" y="478057"/>
                  <a:pt x="2054269" y="501042"/>
                </a:cubicBezTo>
                <a:cubicBezTo>
                  <a:pt x="2027570" y="532596"/>
                  <a:pt x="1993486" y="557341"/>
                  <a:pt x="1966586" y="588724"/>
                </a:cubicBezTo>
                <a:cubicBezTo>
                  <a:pt x="1943211" y="615995"/>
                  <a:pt x="1922918" y="645902"/>
                  <a:pt x="1903956" y="676406"/>
                </a:cubicBezTo>
                <a:cubicBezTo>
                  <a:pt x="1826837" y="800467"/>
                  <a:pt x="1736031" y="917921"/>
                  <a:pt x="1678488" y="1052187"/>
                </a:cubicBezTo>
                <a:cubicBezTo>
                  <a:pt x="1659431" y="1096653"/>
                  <a:pt x="1583629" y="1278265"/>
                  <a:pt x="1565754" y="1290181"/>
                </a:cubicBezTo>
                <a:lnTo>
                  <a:pt x="1528175" y="1315233"/>
                </a:lnTo>
                <a:cubicBezTo>
                  <a:pt x="1524000" y="1327759"/>
                  <a:pt x="1521554" y="1341001"/>
                  <a:pt x="1515649" y="1352811"/>
                </a:cubicBezTo>
                <a:cubicBezTo>
                  <a:pt x="1508916" y="1366276"/>
                  <a:pt x="1498576" y="1377623"/>
                  <a:pt x="1490597" y="1390389"/>
                </a:cubicBezTo>
                <a:cubicBezTo>
                  <a:pt x="1477693" y="1411035"/>
                  <a:pt x="1465923" y="1432374"/>
                  <a:pt x="1453019" y="1453020"/>
                </a:cubicBezTo>
                <a:cubicBezTo>
                  <a:pt x="1445040" y="1465786"/>
                  <a:pt x="1434700" y="1477133"/>
                  <a:pt x="1427967" y="1490598"/>
                </a:cubicBezTo>
                <a:cubicBezTo>
                  <a:pt x="1422062" y="1502408"/>
                  <a:pt x="1421853" y="1516634"/>
                  <a:pt x="1415441" y="1528176"/>
                </a:cubicBezTo>
                <a:cubicBezTo>
                  <a:pt x="1400819" y="1554496"/>
                  <a:pt x="1378802" y="1576402"/>
                  <a:pt x="1365337" y="1603332"/>
                </a:cubicBezTo>
                <a:cubicBezTo>
                  <a:pt x="1356986" y="1620033"/>
                  <a:pt x="1349549" y="1637224"/>
                  <a:pt x="1340285" y="1653436"/>
                </a:cubicBezTo>
                <a:cubicBezTo>
                  <a:pt x="1332816" y="1666507"/>
                  <a:pt x="1323212" y="1678248"/>
                  <a:pt x="1315233" y="1691014"/>
                </a:cubicBezTo>
                <a:cubicBezTo>
                  <a:pt x="1239694" y="1811876"/>
                  <a:pt x="1309844" y="1705361"/>
                  <a:pt x="1252603" y="1791222"/>
                </a:cubicBezTo>
                <a:cubicBezTo>
                  <a:pt x="1248428" y="1807923"/>
                  <a:pt x="1247776" y="1825928"/>
                  <a:pt x="1240077" y="1841326"/>
                </a:cubicBezTo>
                <a:cubicBezTo>
                  <a:pt x="1220426" y="1880628"/>
                  <a:pt x="1187345" y="1857152"/>
                  <a:pt x="1252603" y="1878905"/>
                </a:cubicBezTo>
                <a:cubicBezTo>
                  <a:pt x="1260954" y="1870554"/>
                  <a:pt x="1270277" y="1863074"/>
                  <a:pt x="1277655" y="1853852"/>
                </a:cubicBezTo>
                <a:cubicBezTo>
                  <a:pt x="1303738" y="1821248"/>
                  <a:pt x="1323287" y="1783168"/>
                  <a:pt x="1352811" y="1753644"/>
                </a:cubicBezTo>
                <a:cubicBezTo>
                  <a:pt x="1377863" y="1728592"/>
                  <a:pt x="1404135" y="1704703"/>
                  <a:pt x="1427967" y="1678488"/>
                </a:cubicBezTo>
                <a:cubicBezTo>
                  <a:pt x="1487680" y="1612804"/>
                  <a:pt x="1540563" y="1540841"/>
                  <a:pt x="1603332" y="1478072"/>
                </a:cubicBezTo>
                <a:cubicBezTo>
                  <a:pt x="1763415" y="1317988"/>
                  <a:pt x="1691753" y="1395414"/>
                  <a:pt x="1866378" y="1189973"/>
                </a:cubicBezTo>
                <a:cubicBezTo>
                  <a:pt x="1972705" y="1064882"/>
                  <a:pt x="1888371" y="1166699"/>
                  <a:pt x="1979112" y="1039661"/>
                </a:cubicBezTo>
                <a:cubicBezTo>
                  <a:pt x="2003381" y="1005685"/>
                  <a:pt x="2054269" y="939452"/>
                  <a:pt x="2054269" y="939452"/>
                </a:cubicBezTo>
                <a:cubicBezTo>
                  <a:pt x="2059033" y="915631"/>
                  <a:pt x="2066482" y="864922"/>
                  <a:pt x="2079321" y="839244"/>
                </a:cubicBezTo>
                <a:cubicBezTo>
                  <a:pt x="2086054" y="825779"/>
                  <a:pt x="2096022" y="814192"/>
                  <a:pt x="2104373" y="801666"/>
                </a:cubicBezTo>
                <a:cubicBezTo>
                  <a:pt x="2108548" y="784965"/>
                  <a:pt x="2110854" y="767681"/>
                  <a:pt x="2116899" y="751562"/>
                </a:cubicBezTo>
                <a:cubicBezTo>
                  <a:pt x="2134093" y="705711"/>
                  <a:pt x="2149971" y="690765"/>
                  <a:pt x="2179529" y="651354"/>
                </a:cubicBezTo>
                <a:cubicBezTo>
                  <a:pt x="2203224" y="556574"/>
                  <a:pt x="2176921" y="635769"/>
                  <a:pt x="2254685" y="513568"/>
                </a:cubicBezTo>
                <a:cubicBezTo>
                  <a:pt x="2264710" y="497814"/>
                  <a:pt x="2272153" y="480527"/>
                  <a:pt x="2279737" y="463463"/>
                </a:cubicBezTo>
                <a:cubicBezTo>
                  <a:pt x="2288869" y="442916"/>
                  <a:pt x="2292872" y="419900"/>
                  <a:pt x="2304789" y="400833"/>
                </a:cubicBezTo>
                <a:cubicBezTo>
                  <a:pt x="2314178" y="385811"/>
                  <a:pt x="2332857" y="378200"/>
                  <a:pt x="2342367" y="363255"/>
                </a:cubicBezTo>
                <a:cubicBezTo>
                  <a:pt x="2362417" y="331748"/>
                  <a:pt x="2366064" y="289454"/>
                  <a:pt x="2392471" y="263047"/>
                </a:cubicBezTo>
                <a:cubicBezTo>
                  <a:pt x="2404997" y="250521"/>
                  <a:pt x="2439875" y="210730"/>
                  <a:pt x="2430049" y="225469"/>
                </a:cubicBezTo>
                <a:cubicBezTo>
                  <a:pt x="2411960" y="252602"/>
                  <a:pt x="2387440" y="274884"/>
                  <a:pt x="2367419" y="300625"/>
                </a:cubicBezTo>
                <a:cubicBezTo>
                  <a:pt x="2323538" y="357043"/>
                  <a:pt x="2359607" y="320640"/>
                  <a:pt x="2317315" y="388307"/>
                </a:cubicBezTo>
                <a:cubicBezTo>
                  <a:pt x="2306250" y="406010"/>
                  <a:pt x="2290802" y="420708"/>
                  <a:pt x="2279737" y="438411"/>
                </a:cubicBezTo>
                <a:cubicBezTo>
                  <a:pt x="2214573" y="542674"/>
                  <a:pt x="2284777" y="440857"/>
                  <a:pt x="2242159" y="526094"/>
                </a:cubicBezTo>
                <a:cubicBezTo>
                  <a:pt x="2231271" y="547870"/>
                  <a:pt x="2215469" y="566948"/>
                  <a:pt x="2204581" y="588724"/>
                </a:cubicBezTo>
                <a:cubicBezTo>
                  <a:pt x="2198676" y="600534"/>
                  <a:pt x="2197960" y="614492"/>
                  <a:pt x="2192055" y="626302"/>
                </a:cubicBezTo>
                <a:cubicBezTo>
                  <a:pt x="2185322" y="639767"/>
                  <a:pt x="2173736" y="650415"/>
                  <a:pt x="2167003" y="663880"/>
                </a:cubicBezTo>
                <a:cubicBezTo>
                  <a:pt x="2156947" y="683991"/>
                  <a:pt x="2154423" y="707801"/>
                  <a:pt x="2141951" y="726510"/>
                </a:cubicBezTo>
                <a:cubicBezTo>
                  <a:pt x="2128849" y="746162"/>
                  <a:pt x="2108548" y="759913"/>
                  <a:pt x="2091847" y="776614"/>
                </a:cubicBezTo>
                <a:cubicBezTo>
                  <a:pt x="2065317" y="842938"/>
                  <a:pt x="2070173" y="840440"/>
                  <a:pt x="2029217" y="901874"/>
                </a:cubicBezTo>
                <a:cubicBezTo>
                  <a:pt x="2017637" y="919245"/>
                  <a:pt x="2002704" y="934275"/>
                  <a:pt x="1991639" y="951979"/>
                </a:cubicBezTo>
                <a:cubicBezTo>
                  <a:pt x="1981742" y="967813"/>
                  <a:pt x="1977790" y="987145"/>
                  <a:pt x="1966586" y="1002083"/>
                </a:cubicBezTo>
                <a:cubicBezTo>
                  <a:pt x="1952414" y="1020978"/>
                  <a:pt x="1932035" y="1034412"/>
                  <a:pt x="1916482" y="1052187"/>
                </a:cubicBezTo>
                <a:cubicBezTo>
                  <a:pt x="1909863" y="1059752"/>
                  <a:pt x="1861646" y="1124280"/>
                  <a:pt x="1853852" y="1139869"/>
                </a:cubicBezTo>
                <a:cubicBezTo>
                  <a:pt x="1847947" y="1151679"/>
                  <a:pt x="1847877" y="1165983"/>
                  <a:pt x="1841326" y="1177447"/>
                </a:cubicBezTo>
                <a:cubicBezTo>
                  <a:pt x="1811689" y="1229312"/>
                  <a:pt x="1802753" y="1223319"/>
                  <a:pt x="1766170" y="1265129"/>
                </a:cubicBezTo>
                <a:cubicBezTo>
                  <a:pt x="1748565" y="1285249"/>
                  <a:pt x="1732107" y="1306371"/>
                  <a:pt x="1716066" y="1327759"/>
                </a:cubicBezTo>
                <a:cubicBezTo>
                  <a:pt x="1707033" y="1339803"/>
                  <a:pt x="1698993" y="1352571"/>
                  <a:pt x="1691014" y="1365337"/>
                </a:cubicBezTo>
                <a:cubicBezTo>
                  <a:pt x="1678110" y="1385983"/>
                  <a:pt x="1668044" y="1408491"/>
                  <a:pt x="1653436" y="1427968"/>
                </a:cubicBezTo>
                <a:cubicBezTo>
                  <a:pt x="1642807" y="1442140"/>
                  <a:pt x="1627199" y="1451937"/>
                  <a:pt x="1615858" y="1465546"/>
                </a:cubicBezTo>
                <a:cubicBezTo>
                  <a:pt x="1556681" y="1536559"/>
                  <a:pt x="1627018" y="1467459"/>
                  <a:pt x="1565754" y="1553228"/>
                </a:cubicBezTo>
                <a:cubicBezTo>
                  <a:pt x="1555457" y="1567643"/>
                  <a:pt x="1540701" y="1578280"/>
                  <a:pt x="1528175" y="1590806"/>
                </a:cubicBezTo>
                <a:cubicBezTo>
                  <a:pt x="1524000" y="1603332"/>
                  <a:pt x="1522200" y="1616920"/>
                  <a:pt x="1515649" y="1628384"/>
                </a:cubicBezTo>
                <a:cubicBezTo>
                  <a:pt x="1506396" y="1644577"/>
                  <a:pt x="1462712" y="1694256"/>
                  <a:pt x="1453019" y="1716066"/>
                </a:cubicBezTo>
                <a:cubicBezTo>
                  <a:pt x="1442294" y="1740197"/>
                  <a:pt x="1416157" y="1814841"/>
                  <a:pt x="1427967" y="1791222"/>
                </a:cubicBezTo>
                <a:cubicBezTo>
                  <a:pt x="1436318" y="1774521"/>
                  <a:pt x="1446463" y="1758602"/>
                  <a:pt x="1453019" y="1741118"/>
                </a:cubicBezTo>
                <a:cubicBezTo>
                  <a:pt x="1459064" y="1724999"/>
                  <a:pt x="1457846" y="1706412"/>
                  <a:pt x="1465545" y="1691014"/>
                </a:cubicBezTo>
                <a:cubicBezTo>
                  <a:pt x="1479010" y="1664084"/>
                  <a:pt x="1499292" y="1641136"/>
                  <a:pt x="1515649" y="1615858"/>
                </a:cubicBezTo>
                <a:cubicBezTo>
                  <a:pt x="1545224" y="1570152"/>
                  <a:pt x="1569324" y="1520582"/>
                  <a:pt x="1603332" y="1478072"/>
                </a:cubicBezTo>
                <a:cubicBezTo>
                  <a:pt x="1743804" y="1302482"/>
                  <a:pt x="1571237" y="1523922"/>
                  <a:pt x="1691014" y="1352811"/>
                </a:cubicBezTo>
                <a:cubicBezTo>
                  <a:pt x="1706346" y="1330909"/>
                  <a:pt x="1725393" y="1311803"/>
                  <a:pt x="1741118" y="1290181"/>
                </a:cubicBezTo>
                <a:cubicBezTo>
                  <a:pt x="1752662" y="1274308"/>
                  <a:pt x="1817831" y="1176526"/>
                  <a:pt x="1828800" y="1152395"/>
                </a:cubicBezTo>
                <a:cubicBezTo>
                  <a:pt x="1839727" y="1128355"/>
                  <a:pt x="1839204" y="1099211"/>
                  <a:pt x="1853852" y="1077239"/>
                </a:cubicBezTo>
                <a:cubicBezTo>
                  <a:pt x="1965062" y="910424"/>
                  <a:pt x="1805002" y="1157656"/>
                  <a:pt x="1891430" y="1002083"/>
                </a:cubicBezTo>
                <a:cubicBezTo>
                  <a:pt x="1906052" y="975763"/>
                  <a:pt x="1926043" y="952744"/>
                  <a:pt x="1941534" y="926926"/>
                </a:cubicBezTo>
                <a:cubicBezTo>
                  <a:pt x="1954060" y="906049"/>
                  <a:pt x="1967454" y="885669"/>
                  <a:pt x="1979112" y="864296"/>
                </a:cubicBezTo>
                <a:cubicBezTo>
                  <a:pt x="1992524" y="839707"/>
                  <a:pt x="2000629" y="812086"/>
                  <a:pt x="2016691" y="789140"/>
                </a:cubicBezTo>
                <a:cubicBezTo>
                  <a:pt x="2030236" y="769790"/>
                  <a:pt x="2050094" y="755737"/>
                  <a:pt x="2066795" y="739036"/>
                </a:cubicBezTo>
                <a:cubicBezTo>
                  <a:pt x="2096171" y="650909"/>
                  <a:pt x="2057938" y="759703"/>
                  <a:pt x="2104373" y="651354"/>
                </a:cubicBezTo>
                <a:cubicBezTo>
                  <a:pt x="2109574" y="639218"/>
                  <a:pt x="2109810" y="624915"/>
                  <a:pt x="2116899" y="613776"/>
                </a:cubicBezTo>
                <a:cubicBezTo>
                  <a:pt x="2139315" y="578550"/>
                  <a:pt x="2173383" y="550913"/>
                  <a:pt x="2192055" y="513568"/>
                </a:cubicBezTo>
                <a:cubicBezTo>
                  <a:pt x="2200406" y="496866"/>
                  <a:pt x="2207500" y="479475"/>
                  <a:pt x="2217107" y="463463"/>
                </a:cubicBezTo>
                <a:cubicBezTo>
                  <a:pt x="2232598" y="437645"/>
                  <a:pt x="2257690" y="416871"/>
                  <a:pt x="2267211" y="388307"/>
                </a:cubicBezTo>
                <a:cubicBezTo>
                  <a:pt x="2275562" y="363255"/>
                  <a:pt x="2276419" y="334277"/>
                  <a:pt x="2292263" y="313151"/>
                </a:cubicBezTo>
                <a:cubicBezTo>
                  <a:pt x="2364113" y="217351"/>
                  <a:pt x="2299872" y="309230"/>
                  <a:pt x="2354893" y="212943"/>
                </a:cubicBezTo>
                <a:cubicBezTo>
                  <a:pt x="2362362" y="199872"/>
                  <a:pt x="2394999" y="175365"/>
                  <a:pt x="2379945" y="175365"/>
                </a:cubicBezTo>
                <a:cubicBezTo>
                  <a:pt x="2359068" y="175365"/>
                  <a:pt x="2344001" y="197603"/>
                  <a:pt x="2329841" y="212943"/>
                </a:cubicBezTo>
                <a:cubicBezTo>
                  <a:pt x="2293573" y="252233"/>
                  <a:pt x="2260069" y="294240"/>
                  <a:pt x="2229633" y="338203"/>
                </a:cubicBezTo>
                <a:cubicBezTo>
                  <a:pt x="2192055" y="392483"/>
                  <a:pt x="2163581" y="454360"/>
                  <a:pt x="2116899" y="501042"/>
                </a:cubicBezTo>
                <a:cubicBezTo>
                  <a:pt x="1937000" y="680941"/>
                  <a:pt x="2194992" y="414848"/>
                  <a:pt x="2029217" y="613776"/>
                </a:cubicBezTo>
                <a:cubicBezTo>
                  <a:pt x="2002756" y="645529"/>
                  <a:pt x="1941534" y="701458"/>
                  <a:pt x="1941534" y="701458"/>
                </a:cubicBezTo>
                <a:cubicBezTo>
                  <a:pt x="1937359" y="713984"/>
                  <a:pt x="1934913" y="727226"/>
                  <a:pt x="1929008" y="739036"/>
                </a:cubicBezTo>
                <a:cubicBezTo>
                  <a:pt x="1922275" y="752501"/>
                  <a:pt x="1911935" y="763848"/>
                  <a:pt x="1903956" y="776614"/>
                </a:cubicBezTo>
                <a:cubicBezTo>
                  <a:pt x="1891053" y="797260"/>
                  <a:pt x="1877266" y="817468"/>
                  <a:pt x="1866378" y="839244"/>
                </a:cubicBezTo>
                <a:cubicBezTo>
                  <a:pt x="1856322" y="859355"/>
                  <a:pt x="1850458" y="881327"/>
                  <a:pt x="1841326" y="901874"/>
                </a:cubicBezTo>
                <a:cubicBezTo>
                  <a:pt x="1829657" y="928129"/>
                  <a:pt x="1810414" y="966526"/>
                  <a:pt x="1791222" y="989557"/>
                </a:cubicBezTo>
                <a:cubicBezTo>
                  <a:pt x="1779881" y="1003166"/>
                  <a:pt x="1764985" y="1013526"/>
                  <a:pt x="1753644" y="1027135"/>
                </a:cubicBezTo>
                <a:cubicBezTo>
                  <a:pt x="1744006" y="1038700"/>
                  <a:pt x="1738389" y="1053283"/>
                  <a:pt x="1728592" y="1064713"/>
                </a:cubicBezTo>
                <a:cubicBezTo>
                  <a:pt x="1713221" y="1082646"/>
                  <a:pt x="1692660" y="1095922"/>
                  <a:pt x="1678488" y="1114817"/>
                </a:cubicBezTo>
                <a:cubicBezTo>
                  <a:pt x="1650525" y="1152101"/>
                  <a:pt x="1646756" y="1198739"/>
                  <a:pt x="1628384" y="1240077"/>
                </a:cubicBezTo>
                <a:cubicBezTo>
                  <a:pt x="1622270" y="1253834"/>
                  <a:pt x="1611683" y="1265129"/>
                  <a:pt x="1603332" y="1277655"/>
                </a:cubicBezTo>
                <a:cubicBezTo>
                  <a:pt x="1594981" y="1311058"/>
                  <a:pt x="1589168" y="1345199"/>
                  <a:pt x="1578280" y="1377863"/>
                </a:cubicBezTo>
                <a:cubicBezTo>
                  <a:pt x="1574105" y="1390389"/>
                  <a:pt x="1571659" y="1403632"/>
                  <a:pt x="1565754" y="1415442"/>
                </a:cubicBezTo>
                <a:cubicBezTo>
                  <a:pt x="1559022" y="1428907"/>
                  <a:pt x="1547435" y="1439555"/>
                  <a:pt x="1540702" y="1453020"/>
                </a:cubicBezTo>
                <a:cubicBezTo>
                  <a:pt x="1516320" y="1501783"/>
                  <a:pt x="1539736" y="1484499"/>
                  <a:pt x="1515649" y="1540702"/>
                </a:cubicBezTo>
                <a:cubicBezTo>
                  <a:pt x="1509719" y="1554539"/>
                  <a:pt x="1498066" y="1565209"/>
                  <a:pt x="1490597" y="1578280"/>
                </a:cubicBezTo>
                <a:cubicBezTo>
                  <a:pt x="1481333" y="1594492"/>
                  <a:pt x="1474809" y="1612172"/>
                  <a:pt x="1465545" y="1628384"/>
                </a:cubicBezTo>
                <a:cubicBezTo>
                  <a:pt x="1423769" y="1701493"/>
                  <a:pt x="1452435" y="1626859"/>
                  <a:pt x="1415441" y="1728592"/>
                </a:cubicBezTo>
                <a:cubicBezTo>
                  <a:pt x="1406417" y="1753409"/>
                  <a:pt x="1390389" y="1803748"/>
                  <a:pt x="1390389" y="1803748"/>
                </a:cubicBezTo>
                <a:cubicBezTo>
                  <a:pt x="1394564" y="1816274"/>
                  <a:pt x="1389968" y="1838737"/>
                  <a:pt x="1402915" y="1841326"/>
                </a:cubicBezTo>
                <a:cubicBezTo>
                  <a:pt x="1444637" y="1849670"/>
                  <a:pt x="1460275" y="1799458"/>
                  <a:pt x="1478071" y="1778696"/>
                </a:cubicBezTo>
                <a:cubicBezTo>
                  <a:pt x="1493442" y="1760763"/>
                  <a:pt x="1513674" y="1747236"/>
                  <a:pt x="1528175" y="1728592"/>
                </a:cubicBezTo>
                <a:cubicBezTo>
                  <a:pt x="1543122" y="1709374"/>
                  <a:pt x="1550807" y="1685180"/>
                  <a:pt x="1565754" y="1665962"/>
                </a:cubicBezTo>
                <a:cubicBezTo>
                  <a:pt x="1580255" y="1647318"/>
                  <a:pt x="1601686" y="1634753"/>
                  <a:pt x="1615858" y="1615858"/>
                </a:cubicBezTo>
                <a:cubicBezTo>
                  <a:pt x="1645331" y="1576561"/>
                  <a:pt x="1632416" y="1561722"/>
                  <a:pt x="1665962" y="1528176"/>
                </a:cubicBezTo>
                <a:cubicBezTo>
                  <a:pt x="1684867" y="1509271"/>
                  <a:pt x="1710526" y="1497780"/>
                  <a:pt x="1728592" y="1478072"/>
                </a:cubicBezTo>
                <a:cubicBezTo>
                  <a:pt x="1756806" y="1447293"/>
                  <a:pt x="1774224" y="1407387"/>
                  <a:pt x="1803748" y="1377863"/>
                </a:cubicBezTo>
                <a:lnTo>
                  <a:pt x="1903956" y="1277655"/>
                </a:lnTo>
                <a:cubicBezTo>
                  <a:pt x="1916482" y="1265129"/>
                  <a:pt x="1931375" y="1254589"/>
                  <a:pt x="1941534" y="1240077"/>
                </a:cubicBezTo>
                <a:cubicBezTo>
                  <a:pt x="1970762" y="1198324"/>
                  <a:pt x="1996817" y="1154160"/>
                  <a:pt x="2029217" y="1114817"/>
                </a:cubicBezTo>
                <a:cubicBezTo>
                  <a:pt x="2055493" y="1082910"/>
                  <a:pt x="2091078" y="1059411"/>
                  <a:pt x="2116899" y="1027135"/>
                </a:cubicBezTo>
                <a:lnTo>
                  <a:pt x="2167003" y="964505"/>
                </a:lnTo>
                <a:cubicBezTo>
                  <a:pt x="2171178" y="943628"/>
                  <a:pt x="2171622" y="921642"/>
                  <a:pt x="2179529" y="901874"/>
                </a:cubicBezTo>
                <a:cubicBezTo>
                  <a:pt x="2193334" y="867361"/>
                  <a:pt x="2232095" y="819261"/>
                  <a:pt x="2254685" y="789140"/>
                </a:cubicBezTo>
                <a:cubicBezTo>
                  <a:pt x="2278641" y="717273"/>
                  <a:pt x="2250056" y="784355"/>
                  <a:pt x="2304789" y="713984"/>
                </a:cubicBezTo>
                <a:cubicBezTo>
                  <a:pt x="2323274" y="690218"/>
                  <a:pt x="2333603" y="660118"/>
                  <a:pt x="2354893" y="638828"/>
                </a:cubicBezTo>
                <a:cubicBezTo>
                  <a:pt x="2367419" y="626302"/>
                  <a:pt x="2381130" y="614859"/>
                  <a:pt x="2392471" y="601250"/>
                </a:cubicBezTo>
                <a:cubicBezTo>
                  <a:pt x="2426950" y="559876"/>
                  <a:pt x="2411945" y="562575"/>
                  <a:pt x="2442575" y="513568"/>
                </a:cubicBezTo>
                <a:cubicBezTo>
                  <a:pt x="2453640" y="495864"/>
                  <a:pt x="2467628" y="480165"/>
                  <a:pt x="2480154" y="463463"/>
                </a:cubicBezTo>
                <a:cubicBezTo>
                  <a:pt x="2484329" y="450937"/>
                  <a:pt x="2489053" y="438581"/>
                  <a:pt x="2492680" y="425885"/>
                </a:cubicBezTo>
                <a:cubicBezTo>
                  <a:pt x="2497409" y="409332"/>
                  <a:pt x="2498425" y="391604"/>
                  <a:pt x="2505206" y="375781"/>
                </a:cubicBezTo>
                <a:cubicBezTo>
                  <a:pt x="2511136" y="361944"/>
                  <a:pt x="2540903" y="348848"/>
                  <a:pt x="2530258" y="338203"/>
                </a:cubicBezTo>
                <a:cubicBezTo>
                  <a:pt x="2518085" y="326030"/>
                  <a:pt x="2496855" y="346554"/>
                  <a:pt x="2480154" y="350729"/>
                </a:cubicBezTo>
                <a:cubicBezTo>
                  <a:pt x="2373046" y="564945"/>
                  <a:pt x="2547610" y="223287"/>
                  <a:pt x="2417523" y="450937"/>
                </a:cubicBezTo>
                <a:cubicBezTo>
                  <a:pt x="2410972" y="462401"/>
                  <a:pt x="2410902" y="476706"/>
                  <a:pt x="2404997" y="488516"/>
                </a:cubicBezTo>
                <a:cubicBezTo>
                  <a:pt x="2343589" y="611334"/>
                  <a:pt x="2417922" y="368522"/>
                  <a:pt x="2304789" y="651354"/>
                </a:cubicBezTo>
                <a:cubicBezTo>
                  <a:pt x="2296438" y="672231"/>
                  <a:pt x="2290657" y="694329"/>
                  <a:pt x="2279737" y="713984"/>
                </a:cubicBezTo>
                <a:cubicBezTo>
                  <a:pt x="2269598" y="732233"/>
                  <a:pt x="2253739" y="746718"/>
                  <a:pt x="2242159" y="764088"/>
                </a:cubicBezTo>
                <a:cubicBezTo>
                  <a:pt x="2228654" y="784345"/>
                  <a:pt x="2218543" y="806773"/>
                  <a:pt x="2204581" y="826718"/>
                </a:cubicBezTo>
                <a:cubicBezTo>
                  <a:pt x="2189249" y="848620"/>
                  <a:pt x="2169307" y="867103"/>
                  <a:pt x="2154477" y="889348"/>
                </a:cubicBezTo>
                <a:cubicBezTo>
                  <a:pt x="2119124" y="942378"/>
                  <a:pt x="2086202" y="997030"/>
                  <a:pt x="2054269" y="1052187"/>
                </a:cubicBezTo>
                <a:cubicBezTo>
                  <a:pt x="2040236" y="1076427"/>
                  <a:pt x="2031728" y="1103713"/>
                  <a:pt x="2016691" y="1127343"/>
                </a:cubicBezTo>
                <a:cubicBezTo>
                  <a:pt x="2002337" y="1149899"/>
                  <a:pt x="1982311" y="1168351"/>
                  <a:pt x="1966586" y="1189973"/>
                </a:cubicBezTo>
                <a:cubicBezTo>
                  <a:pt x="1932754" y="1236492"/>
                  <a:pt x="1884070" y="1312260"/>
                  <a:pt x="1866378" y="1365337"/>
                </a:cubicBezTo>
                <a:lnTo>
                  <a:pt x="1828800" y="1478072"/>
                </a:lnTo>
                <a:cubicBezTo>
                  <a:pt x="1824625" y="1490598"/>
                  <a:pt x="1823598" y="1504664"/>
                  <a:pt x="1816274" y="1515650"/>
                </a:cubicBezTo>
                <a:cubicBezTo>
                  <a:pt x="1779622" y="1570628"/>
                  <a:pt x="1737256" y="1627445"/>
                  <a:pt x="1716066" y="1691014"/>
                </a:cubicBezTo>
                <a:cubicBezTo>
                  <a:pt x="1651434" y="1884910"/>
                  <a:pt x="1725512" y="1684648"/>
                  <a:pt x="1665962" y="1803748"/>
                </a:cubicBezTo>
                <a:cubicBezTo>
                  <a:pt x="1660057" y="1815558"/>
                  <a:pt x="1644100" y="1850662"/>
                  <a:pt x="1653436" y="1841326"/>
                </a:cubicBezTo>
                <a:cubicBezTo>
                  <a:pt x="1684562" y="1810200"/>
                  <a:pt x="1711219" y="1724313"/>
                  <a:pt x="1728592" y="1691014"/>
                </a:cubicBezTo>
                <a:cubicBezTo>
                  <a:pt x="1836922" y="1483382"/>
                  <a:pt x="1783994" y="1533597"/>
                  <a:pt x="1891430" y="1453020"/>
                </a:cubicBezTo>
                <a:cubicBezTo>
                  <a:pt x="1903956" y="1432143"/>
                  <a:pt x="1912721" y="1408486"/>
                  <a:pt x="1929008" y="1390389"/>
                </a:cubicBezTo>
                <a:cubicBezTo>
                  <a:pt x="1950823" y="1366150"/>
                  <a:pt x="1980374" y="1350063"/>
                  <a:pt x="2004165" y="1327759"/>
                </a:cubicBezTo>
                <a:cubicBezTo>
                  <a:pt x="2047243" y="1287374"/>
                  <a:pt x="2089135" y="1245666"/>
                  <a:pt x="2129425" y="1202499"/>
                </a:cubicBezTo>
                <a:cubicBezTo>
                  <a:pt x="2205378" y="1121121"/>
                  <a:pt x="2156770" y="1156750"/>
                  <a:pt x="2229633" y="1064713"/>
                </a:cubicBezTo>
                <a:cubicBezTo>
                  <a:pt x="2290357" y="988009"/>
                  <a:pt x="2355216" y="914668"/>
                  <a:pt x="2417523" y="839244"/>
                </a:cubicBezTo>
                <a:cubicBezTo>
                  <a:pt x="2434550" y="818632"/>
                  <a:pt x="2448723" y="795519"/>
                  <a:pt x="2467628" y="776614"/>
                </a:cubicBezTo>
                <a:cubicBezTo>
                  <a:pt x="2488505" y="755737"/>
                  <a:pt x="2511562" y="736834"/>
                  <a:pt x="2530258" y="713984"/>
                </a:cubicBezTo>
                <a:cubicBezTo>
                  <a:pt x="2549324" y="690681"/>
                  <a:pt x="2563661" y="663880"/>
                  <a:pt x="2580362" y="638828"/>
                </a:cubicBezTo>
                <a:lnTo>
                  <a:pt x="2605414" y="601250"/>
                </a:lnTo>
                <a:cubicBezTo>
                  <a:pt x="2613765" y="588724"/>
                  <a:pt x="2621433" y="575716"/>
                  <a:pt x="2630466" y="563672"/>
                </a:cubicBezTo>
                <a:cubicBezTo>
                  <a:pt x="2642992" y="546971"/>
                  <a:pt x="2685414" y="525148"/>
                  <a:pt x="2668044" y="513568"/>
                </a:cubicBezTo>
                <a:cubicBezTo>
                  <a:pt x="2645685" y="498662"/>
                  <a:pt x="2576619" y="549466"/>
                  <a:pt x="2555310" y="563672"/>
                </a:cubicBezTo>
                <a:cubicBezTo>
                  <a:pt x="2519795" y="616944"/>
                  <a:pt x="2523376" y="614464"/>
                  <a:pt x="2467628" y="676406"/>
                </a:cubicBezTo>
                <a:cubicBezTo>
                  <a:pt x="2451827" y="693962"/>
                  <a:pt x="2433077" y="708735"/>
                  <a:pt x="2417523" y="726510"/>
                </a:cubicBezTo>
                <a:cubicBezTo>
                  <a:pt x="2403776" y="742221"/>
                  <a:pt x="2392079" y="759626"/>
                  <a:pt x="2379945" y="776614"/>
                </a:cubicBezTo>
                <a:cubicBezTo>
                  <a:pt x="2371195" y="788864"/>
                  <a:pt x="2364690" y="802762"/>
                  <a:pt x="2354893" y="814192"/>
                </a:cubicBezTo>
                <a:cubicBezTo>
                  <a:pt x="2315973" y="859598"/>
                  <a:pt x="2300751" y="867325"/>
                  <a:pt x="2254685" y="901874"/>
                </a:cubicBezTo>
                <a:cubicBezTo>
                  <a:pt x="2242159" y="922751"/>
                  <a:pt x="2228931" y="943222"/>
                  <a:pt x="2217107" y="964505"/>
                </a:cubicBezTo>
                <a:cubicBezTo>
                  <a:pt x="2208039" y="980828"/>
                  <a:pt x="2202908" y="999414"/>
                  <a:pt x="2192055" y="1014609"/>
                </a:cubicBezTo>
                <a:cubicBezTo>
                  <a:pt x="2181759" y="1029024"/>
                  <a:pt x="2164303" y="1037448"/>
                  <a:pt x="2154477" y="1052187"/>
                </a:cubicBezTo>
                <a:cubicBezTo>
                  <a:pt x="2005874" y="1275092"/>
                  <a:pt x="2228959" y="987268"/>
                  <a:pt x="2066795" y="1189973"/>
                </a:cubicBezTo>
                <a:cubicBezTo>
                  <a:pt x="2062620" y="1202499"/>
                  <a:pt x="2060174" y="1215741"/>
                  <a:pt x="2054269" y="1227551"/>
                </a:cubicBezTo>
                <a:cubicBezTo>
                  <a:pt x="2047536" y="1241016"/>
                  <a:pt x="2035147" y="1251292"/>
                  <a:pt x="2029217" y="1265129"/>
                </a:cubicBezTo>
                <a:cubicBezTo>
                  <a:pt x="2022436" y="1280952"/>
                  <a:pt x="2023312" y="1299342"/>
                  <a:pt x="2016691" y="1315233"/>
                </a:cubicBezTo>
                <a:cubicBezTo>
                  <a:pt x="2002327" y="1349706"/>
                  <a:pt x="1983288" y="1382039"/>
                  <a:pt x="1966586" y="1415442"/>
                </a:cubicBezTo>
                <a:cubicBezTo>
                  <a:pt x="1958235" y="1432143"/>
                  <a:pt x="1947439" y="1447832"/>
                  <a:pt x="1941534" y="1465546"/>
                </a:cubicBezTo>
                <a:cubicBezTo>
                  <a:pt x="1921003" y="1527138"/>
                  <a:pt x="1920919" y="1539200"/>
                  <a:pt x="1891430" y="1590806"/>
                </a:cubicBezTo>
                <a:cubicBezTo>
                  <a:pt x="1883961" y="1603877"/>
                  <a:pt x="1873111" y="1614919"/>
                  <a:pt x="1866378" y="1628384"/>
                </a:cubicBezTo>
                <a:cubicBezTo>
                  <a:pt x="1813444" y="1734252"/>
                  <a:pt x="1918301" y="1567925"/>
                  <a:pt x="1841326" y="1741118"/>
                </a:cubicBezTo>
                <a:cubicBezTo>
                  <a:pt x="1834131" y="1757306"/>
                  <a:pt x="1816274" y="1766170"/>
                  <a:pt x="1803748" y="1778696"/>
                </a:cubicBezTo>
                <a:cubicBezTo>
                  <a:pt x="1799573" y="1799573"/>
                  <a:pt x="1796386" y="1820672"/>
                  <a:pt x="1791222" y="1841326"/>
                </a:cubicBezTo>
                <a:cubicBezTo>
                  <a:pt x="1788020" y="1854136"/>
                  <a:pt x="1769359" y="1869568"/>
                  <a:pt x="1778696" y="1878905"/>
                </a:cubicBezTo>
                <a:cubicBezTo>
                  <a:pt x="1787047" y="1887256"/>
                  <a:pt x="1796371" y="1863074"/>
                  <a:pt x="1803748" y="1853852"/>
                </a:cubicBezTo>
                <a:cubicBezTo>
                  <a:pt x="1813152" y="1842096"/>
                  <a:pt x="1820050" y="1828524"/>
                  <a:pt x="1828800" y="1816274"/>
                </a:cubicBezTo>
                <a:cubicBezTo>
                  <a:pt x="1840934" y="1799286"/>
                  <a:pt x="1853852" y="1782871"/>
                  <a:pt x="1866378" y="1766170"/>
                </a:cubicBezTo>
                <a:cubicBezTo>
                  <a:pt x="1886508" y="1665520"/>
                  <a:pt x="1864715" y="1737973"/>
                  <a:pt x="1916482" y="1640910"/>
                </a:cubicBezTo>
                <a:cubicBezTo>
                  <a:pt x="1938450" y="1599720"/>
                  <a:pt x="1979112" y="1515650"/>
                  <a:pt x="1979112" y="1515650"/>
                </a:cubicBezTo>
                <a:cubicBezTo>
                  <a:pt x="1983288" y="1494773"/>
                  <a:pt x="1986475" y="1473674"/>
                  <a:pt x="1991639" y="1453020"/>
                </a:cubicBezTo>
                <a:cubicBezTo>
                  <a:pt x="1994841" y="1440211"/>
                  <a:pt x="2000538" y="1428138"/>
                  <a:pt x="2004165" y="1415442"/>
                </a:cubicBezTo>
                <a:cubicBezTo>
                  <a:pt x="2008894" y="1398889"/>
                  <a:pt x="2011962" y="1381890"/>
                  <a:pt x="2016691" y="1365337"/>
                </a:cubicBezTo>
                <a:cubicBezTo>
                  <a:pt x="2020318" y="1352641"/>
                  <a:pt x="2025590" y="1340455"/>
                  <a:pt x="2029217" y="1327759"/>
                </a:cubicBezTo>
                <a:cubicBezTo>
                  <a:pt x="2033946" y="1311206"/>
                  <a:pt x="2034962" y="1293478"/>
                  <a:pt x="2041743" y="1277655"/>
                </a:cubicBezTo>
                <a:cubicBezTo>
                  <a:pt x="2048970" y="1260792"/>
                  <a:pt x="2098540" y="1199306"/>
                  <a:pt x="2104373" y="1189973"/>
                </a:cubicBezTo>
                <a:cubicBezTo>
                  <a:pt x="2114269" y="1174139"/>
                  <a:pt x="2121841" y="1156932"/>
                  <a:pt x="2129425" y="1139869"/>
                </a:cubicBezTo>
                <a:cubicBezTo>
                  <a:pt x="2138557" y="1119322"/>
                  <a:pt x="2142560" y="1096306"/>
                  <a:pt x="2154477" y="1077239"/>
                </a:cubicBezTo>
                <a:cubicBezTo>
                  <a:pt x="2163866" y="1062217"/>
                  <a:pt x="2180714" y="1053270"/>
                  <a:pt x="2192055" y="1039661"/>
                </a:cubicBezTo>
                <a:cubicBezTo>
                  <a:pt x="2201693" y="1028096"/>
                  <a:pt x="2208357" y="1014333"/>
                  <a:pt x="2217107" y="1002083"/>
                </a:cubicBezTo>
                <a:cubicBezTo>
                  <a:pt x="2229241" y="985095"/>
                  <a:pt x="2241099" y="967830"/>
                  <a:pt x="2254685" y="951979"/>
                </a:cubicBezTo>
                <a:cubicBezTo>
                  <a:pt x="2266213" y="938529"/>
                  <a:pt x="2281967" y="928815"/>
                  <a:pt x="2292263" y="914400"/>
                </a:cubicBezTo>
                <a:cubicBezTo>
                  <a:pt x="2374695" y="798994"/>
                  <a:pt x="2257192" y="924419"/>
                  <a:pt x="2354893" y="826718"/>
                </a:cubicBezTo>
                <a:cubicBezTo>
                  <a:pt x="2359068" y="855945"/>
                  <a:pt x="2372550" y="885325"/>
                  <a:pt x="2367419" y="914400"/>
                </a:cubicBezTo>
                <a:cubicBezTo>
                  <a:pt x="2343161" y="1051861"/>
                  <a:pt x="2320900" y="1183520"/>
                  <a:pt x="2254685" y="1302707"/>
                </a:cubicBezTo>
                <a:cubicBezTo>
                  <a:pt x="2242861" y="1323989"/>
                  <a:pt x="2227995" y="1343561"/>
                  <a:pt x="2217107" y="1365337"/>
                </a:cubicBezTo>
                <a:cubicBezTo>
                  <a:pt x="2211202" y="1377147"/>
                  <a:pt x="2209782" y="1390780"/>
                  <a:pt x="2204581" y="1402916"/>
                </a:cubicBezTo>
                <a:cubicBezTo>
                  <a:pt x="2185511" y="1447413"/>
                  <a:pt x="2179636" y="1452859"/>
                  <a:pt x="2154477" y="1490598"/>
                </a:cubicBezTo>
                <a:cubicBezTo>
                  <a:pt x="2118516" y="1634443"/>
                  <a:pt x="2168801" y="1457175"/>
                  <a:pt x="2116899" y="1578280"/>
                </a:cubicBezTo>
                <a:cubicBezTo>
                  <a:pt x="2110118" y="1594103"/>
                  <a:pt x="2111154" y="1612561"/>
                  <a:pt x="2104373" y="1628384"/>
                </a:cubicBezTo>
                <a:cubicBezTo>
                  <a:pt x="2098443" y="1642221"/>
                  <a:pt x="2086790" y="1652891"/>
                  <a:pt x="2079321" y="1665962"/>
                </a:cubicBezTo>
                <a:cubicBezTo>
                  <a:pt x="2070057" y="1682174"/>
                  <a:pt x="2061204" y="1698729"/>
                  <a:pt x="2054269" y="1716066"/>
                </a:cubicBezTo>
                <a:cubicBezTo>
                  <a:pt x="2044462" y="1740584"/>
                  <a:pt x="2043865" y="1769250"/>
                  <a:pt x="2029217" y="1791222"/>
                </a:cubicBezTo>
                <a:cubicBezTo>
                  <a:pt x="1952103" y="1906893"/>
                  <a:pt x="2050513" y="1764601"/>
                  <a:pt x="1979112" y="1853852"/>
                </a:cubicBezTo>
                <a:cubicBezTo>
                  <a:pt x="1969707" y="1865608"/>
                  <a:pt x="1962411" y="1878905"/>
                  <a:pt x="1954060" y="1891431"/>
                </a:cubicBezTo>
                <a:cubicBezTo>
                  <a:pt x="1949885" y="1874729"/>
                  <a:pt x="1939633" y="1858436"/>
                  <a:pt x="1941534" y="1841326"/>
                </a:cubicBezTo>
                <a:cubicBezTo>
                  <a:pt x="1947054" y="1791648"/>
                  <a:pt x="1963249" y="1782033"/>
                  <a:pt x="1991639" y="1753644"/>
                </a:cubicBezTo>
                <a:cubicBezTo>
                  <a:pt x="2023123" y="1659191"/>
                  <a:pt x="1980653" y="1775616"/>
                  <a:pt x="2029217" y="1678488"/>
                </a:cubicBezTo>
                <a:cubicBezTo>
                  <a:pt x="2035122" y="1666678"/>
                  <a:pt x="2035838" y="1652720"/>
                  <a:pt x="2041743" y="1640910"/>
                </a:cubicBezTo>
                <a:cubicBezTo>
                  <a:pt x="2048476" y="1627445"/>
                  <a:pt x="2060062" y="1616797"/>
                  <a:pt x="2066795" y="1603332"/>
                </a:cubicBezTo>
                <a:cubicBezTo>
                  <a:pt x="2076851" y="1583221"/>
                  <a:pt x="2080927" y="1560357"/>
                  <a:pt x="2091847" y="1540702"/>
                </a:cubicBezTo>
                <a:cubicBezTo>
                  <a:pt x="2170386" y="1399333"/>
                  <a:pt x="2084825" y="1604854"/>
                  <a:pt x="2179529" y="1415442"/>
                </a:cubicBezTo>
                <a:cubicBezTo>
                  <a:pt x="2187880" y="1398740"/>
                  <a:pt x="2195317" y="1381550"/>
                  <a:pt x="2204581" y="1365337"/>
                </a:cubicBezTo>
                <a:cubicBezTo>
                  <a:pt x="2212050" y="1352266"/>
                  <a:pt x="2222900" y="1341224"/>
                  <a:pt x="2229633" y="1327759"/>
                </a:cubicBezTo>
                <a:cubicBezTo>
                  <a:pt x="2235538" y="1315949"/>
                  <a:pt x="2236254" y="1301991"/>
                  <a:pt x="2242159" y="1290181"/>
                </a:cubicBezTo>
                <a:cubicBezTo>
                  <a:pt x="2305475" y="1163548"/>
                  <a:pt x="2255106" y="1279402"/>
                  <a:pt x="2304789" y="1189973"/>
                </a:cubicBezTo>
                <a:cubicBezTo>
                  <a:pt x="2318391" y="1165489"/>
                  <a:pt x="2327956" y="1138835"/>
                  <a:pt x="2342367" y="1114817"/>
                </a:cubicBezTo>
                <a:cubicBezTo>
                  <a:pt x="2353108" y="1096915"/>
                  <a:pt x="2368880" y="1082416"/>
                  <a:pt x="2379945" y="1064713"/>
                </a:cubicBezTo>
                <a:cubicBezTo>
                  <a:pt x="2389841" y="1048879"/>
                  <a:pt x="2395929" y="1030932"/>
                  <a:pt x="2404997" y="1014609"/>
                </a:cubicBezTo>
                <a:cubicBezTo>
                  <a:pt x="2419627" y="988275"/>
                  <a:pt x="2448050" y="941809"/>
                  <a:pt x="2467628" y="914400"/>
                </a:cubicBezTo>
                <a:cubicBezTo>
                  <a:pt x="2479762" y="897412"/>
                  <a:pt x="2492680" y="880997"/>
                  <a:pt x="2505206" y="864296"/>
                </a:cubicBezTo>
                <a:cubicBezTo>
                  <a:pt x="2550888" y="727249"/>
                  <a:pt x="2478032" y="934832"/>
                  <a:pt x="2542784" y="789140"/>
                </a:cubicBezTo>
                <a:cubicBezTo>
                  <a:pt x="2553509" y="765009"/>
                  <a:pt x="2582484" y="692012"/>
                  <a:pt x="2567836" y="713984"/>
                </a:cubicBezTo>
                <a:cubicBezTo>
                  <a:pt x="2518450" y="788063"/>
                  <a:pt x="2510990" y="795518"/>
                  <a:pt x="2467628" y="876822"/>
                </a:cubicBezTo>
                <a:cubicBezTo>
                  <a:pt x="2450053" y="909774"/>
                  <a:pt x="2436341" y="944773"/>
                  <a:pt x="2417523" y="977031"/>
                </a:cubicBezTo>
                <a:cubicBezTo>
                  <a:pt x="2407004" y="995064"/>
                  <a:pt x="2390084" y="1008886"/>
                  <a:pt x="2379945" y="1027135"/>
                </a:cubicBezTo>
                <a:cubicBezTo>
                  <a:pt x="2369025" y="1046790"/>
                  <a:pt x="2365813" y="1070110"/>
                  <a:pt x="2354893" y="1089765"/>
                </a:cubicBezTo>
                <a:cubicBezTo>
                  <a:pt x="2344754" y="1108014"/>
                  <a:pt x="2329449" y="1122881"/>
                  <a:pt x="2317315" y="1139869"/>
                </a:cubicBezTo>
                <a:cubicBezTo>
                  <a:pt x="2308565" y="1152119"/>
                  <a:pt x="2299732" y="1164376"/>
                  <a:pt x="2292263" y="1177447"/>
                </a:cubicBezTo>
                <a:cubicBezTo>
                  <a:pt x="2282999" y="1193659"/>
                  <a:pt x="2278415" y="1212613"/>
                  <a:pt x="2267211" y="1227551"/>
                </a:cubicBezTo>
                <a:cubicBezTo>
                  <a:pt x="2253039" y="1246446"/>
                  <a:pt x="2232478" y="1259722"/>
                  <a:pt x="2217107" y="1277655"/>
                </a:cubicBezTo>
                <a:cubicBezTo>
                  <a:pt x="2112472" y="1399729"/>
                  <a:pt x="2284782" y="1222506"/>
                  <a:pt x="2154477" y="1352811"/>
                </a:cubicBezTo>
                <a:cubicBezTo>
                  <a:pt x="2150302" y="1365337"/>
                  <a:pt x="2147152" y="1378253"/>
                  <a:pt x="2141951" y="1390389"/>
                </a:cubicBezTo>
                <a:cubicBezTo>
                  <a:pt x="2131140" y="1415614"/>
                  <a:pt x="2110348" y="1455871"/>
                  <a:pt x="2091847" y="1478072"/>
                </a:cubicBezTo>
                <a:cubicBezTo>
                  <a:pt x="2011475" y="1574518"/>
                  <a:pt x="2091416" y="1459929"/>
                  <a:pt x="2029217" y="1553228"/>
                </a:cubicBezTo>
                <a:cubicBezTo>
                  <a:pt x="2025042" y="1569929"/>
                  <a:pt x="2025232" y="1588385"/>
                  <a:pt x="2016691" y="1603332"/>
                </a:cubicBezTo>
                <a:cubicBezTo>
                  <a:pt x="2007902" y="1618713"/>
                  <a:pt x="1989988" y="1626927"/>
                  <a:pt x="1979112" y="1640910"/>
                </a:cubicBezTo>
                <a:cubicBezTo>
                  <a:pt x="1960627" y="1664676"/>
                  <a:pt x="1945709" y="1691014"/>
                  <a:pt x="1929008" y="1716066"/>
                </a:cubicBezTo>
                <a:cubicBezTo>
                  <a:pt x="1920657" y="1728592"/>
                  <a:pt x="1914601" y="1742999"/>
                  <a:pt x="1903956" y="1753644"/>
                </a:cubicBezTo>
                <a:lnTo>
                  <a:pt x="1866378" y="1791222"/>
                </a:lnTo>
              </a:path>
            </a:pathLst>
          </a:custGeom>
          <a:noFill/>
          <a:ln w="28575">
            <a:solidFill>
              <a:srgbClr val="527D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矩形 41"/>
          <p:cNvSpPr/>
          <p:nvPr/>
        </p:nvSpPr>
        <p:spPr>
          <a:xfrm>
            <a:off x="1200150" y="2227765"/>
            <a:ext cx="2836204" cy="80669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插入形状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自由曲线或任意多边形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画如下斜线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4785855" y="2227765"/>
            <a:ext cx="2620289" cy="80669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复制，在空白处右击，粘贴为图片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8155645" y="2227765"/>
            <a:ext cx="2864520" cy="80669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裁剪杂边即可得到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半闭框 48"/>
          <p:cNvSpPr/>
          <p:nvPr/>
        </p:nvSpPr>
        <p:spPr>
          <a:xfrm rot="8100000">
            <a:off x="4024135" y="2481683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chemeClr val="tx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50" name="半闭框 49"/>
          <p:cNvSpPr/>
          <p:nvPr/>
        </p:nvSpPr>
        <p:spPr>
          <a:xfrm rot="8100000">
            <a:off x="7441048" y="2491756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chemeClr val="tx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15" name="图片 14"/>
          <p:cNvPicPr>
            <a:picLocks noChangeAspect="1"/>
          </p:cNvPicPr>
          <p:nvPr/>
        </p:nvPicPr>
        <p:blipFill rotWithShape="1">
          <a:blip r:embed="rId3" cstate="print"/>
          <a:srcRect r="12710"/>
          <a:stretch/>
        </p:blipFill>
        <p:spPr>
          <a:xfrm>
            <a:off x="1265482" y="4825681"/>
            <a:ext cx="1976510" cy="1071765"/>
          </a:xfrm>
          <a:prstGeom prst="rect">
            <a:avLst/>
          </a:prstGeom>
        </p:spPr>
      </p:pic>
      <p:sp>
        <p:nvSpPr>
          <p:cNvPr id="51" name="任意多边形 50"/>
          <p:cNvSpPr/>
          <p:nvPr/>
        </p:nvSpPr>
        <p:spPr>
          <a:xfrm>
            <a:off x="3480798" y="4946997"/>
            <a:ext cx="1576134" cy="1071765"/>
          </a:xfrm>
          <a:custGeom>
            <a:avLst/>
            <a:gdLst>
              <a:gd name="connsiteX0" fmla="*/ 470263 w 2886892"/>
              <a:gd name="connsiteY0" fmla="*/ 235131 h 3213463"/>
              <a:gd name="connsiteX1" fmla="*/ 78377 w 2886892"/>
              <a:gd name="connsiteY1" fmla="*/ 1214845 h 3213463"/>
              <a:gd name="connsiteX2" fmla="*/ 705394 w 2886892"/>
              <a:gd name="connsiteY2" fmla="*/ 222068 h 3213463"/>
              <a:gd name="connsiteX3" fmla="*/ 0 w 2886892"/>
              <a:gd name="connsiteY3" fmla="*/ 1789611 h 3213463"/>
              <a:gd name="connsiteX4" fmla="*/ 888274 w 2886892"/>
              <a:gd name="connsiteY4" fmla="*/ 156754 h 3213463"/>
              <a:gd name="connsiteX5" fmla="*/ 104503 w 2886892"/>
              <a:gd name="connsiteY5" fmla="*/ 1907177 h 3213463"/>
              <a:gd name="connsiteX6" fmla="*/ 1084217 w 2886892"/>
              <a:gd name="connsiteY6" fmla="*/ 169817 h 3213463"/>
              <a:gd name="connsiteX7" fmla="*/ 117566 w 2886892"/>
              <a:gd name="connsiteY7" fmla="*/ 2233748 h 3213463"/>
              <a:gd name="connsiteX8" fmla="*/ 1149532 w 2886892"/>
              <a:gd name="connsiteY8" fmla="*/ 195943 h 3213463"/>
              <a:gd name="connsiteX9" fmla="*/ 130629 w 2886892"/>
              <a:gd name="connsiteY9" fmla="*/ 2377440 h 3213463"/>
              <a:gd name="connsiteX10" fmla="*/ 1332412 w 2886892"/>
              <a:gd name="connsiteY10" fmla="*/ 143691 h 3213463"/>
              <a:gd name="connsiteX11" fmla="*/ 195943 w 2886892"/>
              <a:gd name="connsiteY11" fmla="*/ 2442754 h 3213463"/>
              <a:gd name="connsiteX12" fmla="*/ 1528354 w 2886892"/>
              <a:gd name="connsiteY12" fmla="*/ 117565 h 3213463"/>
              <a:gd name="connsiteX13" fmla="*/ 169817 w 2886892"/>
              <a:gd name="connsiteY13" fmla="*/ 2638697 h 3213463"/>
              <a:gd name="connsiteX14" fmla="*/ 1711234 w 2886892"/>
              <a:gd name="connsiteY14" fmla="*/ 26125 h 3213463"/>
              <a:gd name="connsiteX15" fmla="*/ 104503 w 2886892"/>
              <a:gd name="connsiteY15" fmla="*/ 2886891 h 3213463"/>
              <a:gd name="connsiteX16" fmla="*/ 1841863 w 2886892"/>
              <a:gd name="connsiteY16" fmla="*/ 0 h 3213463"/>
              <a:gd name="connsiteX17" fmla="*/ 182880 w 2886892"/>
              <a:gd name="connsiteY17" fmla="*/ 2952205 h 3213463"/>
              <a:gd name="connsiteX18" fmla="*/ 1933303 w 2886892"/>
              <a:gd name="connsiteY18" fmla="*/ 13063 h 3213463"/>
              <a:gd name="connsiteX19" fmla="*/ 235132 w 2886892"/>
              <a:gd name="connsiteY19" fmla="*/ 3004457 h 3213463"/>
              <a:gd name="connsiteX20" fmla="*/ 2011680 w 2886892"/>
              <a:gd name="connsiteY20" fmla="*/ 52251 h 3213463"/>
              <a:gd name="connsiteX21" fmla="*/ 326572 w 2886892"/>
              <a:gd name="connsiteY21" fmla="*/ 3017520 h 3213463"/>
              <a:gd name="connsiteX22" fmla="*/ 2168434 w 2886892"/>
              <a:gd name="connsiteY22" fmla="*/ 65314 h 3213463"/>
              <a:gd name="connsiteX23" fmla="*/ 483326 w 2886892"/>
              <a:gd name="connsiteY23" fmla="*/ 3030583 h 3213463"/>
              <a:gd name="connsiteX24" fmla="*/ 2325189 w 2886892"/>
              <a:gd name="connsiteY24" fmla="*/ 78377 h 3213463"/>
              <a:gd name="connsiteX25" fmla="*/ 718457 w 2886892"/>
              <a:gd name="connsiteY25" fmla="*/ 2965268 h 3213463"/>
              <a:gd name="connsiteX26" fmla="*/ 2508069 w 2886892"/>
              <a:gd name="connsiteY26" fmla="*/ 78377 h 3213463"/>
              <a:gd name="connsiteX27" fmla="*/ 862149 w 2886892"/>
              <a:gd name="connsiteY27" fmla="*/ 3030583 h 3213463"/>
              <a:gd name="connsiteX28" fmla="*/ 2599509 w 2886892"/>
              <a:gd name="connsiteY28" fmla="*/ 235131 h 3213463"/>
              <a:gd name="connsiteX29" fmla="*/ 1058092 w 2886892"/>
              <a:gd name="connsiteY29" fmla="*/ 3030583 h 3213463"/>
              <a:gd name="connsiteX30" fmla="*/ 2651760 w 2886892"/>
              <a:gd name="connsiteY30" fmla="*/ 444137 h 3213463"/>
              <a:gd name="connsiteX31" fmla="*/ 1162594 w 2886892"/>
              <a:gd name="connsiteY31" fmla="*/ 3108960 h 3213463"/>
              <a:gd name="connsiteX32" fmla="*/ 2677886 w 2886892"/>
              <a:gd name="connsiteY32" fmla="*/ 587828 h 3213463"/>
              <a:gd name="connsiteX33" fmla="*/ 1384663 w 2886892"/>
              <a:gd name="connsiteY33" fmla="*/ 3043645 h 3213463"/>
              <a:gd name="connsiteX34" fmla="*/ 2756263 w 2886892"/>
              <a:gd name="connsiteY34" fmla="*/ 705394 h 3213463"/>
              <a:gd name="connsiteX35" fmla="*/ 1541417 w 2886892"/>
              <a:gd name="connsiteY35" fmla="*/ 3056708 h 3213463"/>
              <a:gd name="connsiteX36" fmla="*/ 2821577 w 2886892"/>
              <a:gd name="connsiteY36" fmla="*/ 770708 h 3213463"/>
              <a:gd name="connsiteX37" fmla="*/ 1698172 w 2886892"/>
              <a:gd name="connsiteY37" fmla="*/ 3056708 h 3213463"/>
              <a:gd name="connsiteX38" fmla="*/ 2886892 w 2886892"/>
              <a:gd name="connsiteY38" fmla="*/ 888274 h 3213463"/>
              <a:gd name="connsiteX39" fmla="*/ 1750423 w 2886892"/>
              <a:gd name="connsiteY39" fmla="*/ 3095897 h 3213463"/>
              <a:gd name="connsiteX40" fmla="*/ 2886892 w 2886892"/>
              <a:gd name="connsiteY40" fmla="*/ 1071154 h 3213463"/>
              <a:gd name="connsiteX41" fmla="*/ 1920240 w 2886892"/>
              <a:gd name="connsiteY41" fmla="*/ 3043645 h 3213463"/>
              <a:gd name="connsiteX42" fmla="*/ 2808514 w 2886892"/>
              <a:gd name="connsiteY42" fmla="*/ 1489165 h 3213463"/>
              <a:gd name="connsiteX43" fmla="*/ 2024743 w 2886892"/>
              <a:gd name="connsiteY43" fmla="*/ 3056708 h 3213463"/>
              <a:gd name="connsiteX44" fmla="*/ 2769326 w 2886892"/>
              <a:gd name="connsiteY44" fmla="*/ 1789611 h 3213463"/>
              <a:gd name="connsiteX45" fmla="*/ 2103120 w 2886892"/>
              <a:gd name="connsiteY45" fmla="*/ 3122023 h 3213463"/>
              <a:gd name="connsiteX46" fmla="*/ 2795452 w 2886892"/>
              <a:gd name="connsiteY46" fmla="*/ 1985554 h 3213463"/>
              <a:gd name="connsiteX47" fmla="*/ 2194560 w 2886892"/>
              <a:gd name="connsiteY47" fmla="*/ 3187337 h 3213463"/>
              <a:gd name="connsiteX48" fmla="*/ 2834640 w 2886892"/>
              <a:gd name="connsiteY48" fmla="*/ 2116183 h 3213463"/>
              <a:gd name="connsiteX49" fmla="*/ 2325189 w 2886892"/>
              <a:gd name="connsiteY49" fmla="*/ 3187337 h 3213463"/>
              <a:gd name="connsiteX50" fmla="*/ 2860766 w 2886892"/>
              <a:gd name="connsiteY50" fmla="*/ 2325188 h 3213463"/>
              <a:gd name="connsiteX51" fmla="*/ 2455817 w 2886892"/>
              <a:gd name="connsiteY51" fmla="*/ 3122023 h 3213463"/>
              <a:gd name="connsiteX52" fmla="*/ 2834640 w 2886892"/>
              <a:gd name="connsiteY52" fmla="*/ 2573383 h 3213463"/>
              <a:gd name="connsiteX53" fmla="*/ 2560320 w 2886892"/>
              <a:gd name="connsiteY53" fmla="*/ 3213463 h 321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86892" h="3213463">
                <a:moveTo>
                  <a:pt x="470263" y="235131"/>
                </a:moveTo>
                <a:lnTo>
                  <a:pt x="78377" y="1214845"/>
                </a:lnTo>
                <a:lnTo>
                  <a:pt x="705394" y="222068"/>
                </a:lnTo>
                <a:lnTo>
                  <a:pt x="0" y="1789611"/>
                </a:lnTo>
                <a:lnTo>
                  <a:pt x="888274" y="156754"/>
                </a:lnTo>
                <a:lnTo>
                  <a:pt x="104503" y="1907177"/>
                </a:lnTo>
                <a:lnTo>
                  <a:pt x="1084217" y="169817"/>
                </a:lnTo>
                <a:lnTo>
                  <a:pt x="117566" y="2233748"/>
                </a:lnTo>
                <a:lnTo>
                  <a:pt x="1149532" y="195943"/>
                </a:lnTo>
                <a:lnTo>
                  <a:pt x="130629" y="2377440"/>
                </a:lnTo>
                <a:lnTo>
                  <a:pt x="1332412" y="143691"/>
                </a:lnTo>
                <a:lnTo>
                  <a:pt x="195943" y="2442754"/>
                </a:lnTo>
                <a:lnTo>
                  <a:pt x="1528354" y="117565"/>
                </a:lnTo>
                <a:lnTo>
                  <a:pt x="169817" y="2638697"/>
                </a:lnTo>
                <a:lnTo>
                  <a:pt x="1711234" y="26125"/>
                </a:lnTo>
                <a:lnTo>
                  <a:pt x="104503" y="2886891"/>
                </a:lnTo>
                <a:lnTo>
                  <a:pt x="1841863" y="0"/>
                </a:lnTo>
                <a:lnTo>
                  <a:pt x="182880" y="2952205"/>
                </a:lnTo>
                <a:lnTo>
                  <a:pt x="1933303" y="13063"/>
                </a:lnTo>
                <a:lnTo>
                  <a:pt x="235132" y="3004457"/>
                </a:lnTo>
                <a:lnTo>
                  <a:pt x="2011680" y="52251"/>
                </a:lnTo>
                <a:lnTo>
                  <a:pt x="326572" y="3017520"/>
                </a:lnTo>
                <a:lnTo>
                  <a:pt x="2168434" y="65314"/>
                </a:lnTo>
                <a:lnTo>
                  <a:pt x="483326" y="3030583"/>
                </a:lnTo>
                <a:lnTo>
                  <a:pt x="2325189" y="78377"/>
                </a:lnTo>
                <a:lnTo>
                  <a:pt x="718457" y="2965268"/>
                </a:lnTo>
                <a:lnTo>
                  <a:pt x="2508069" y="78377"/>
                </a:lnTo>
                <a:lnTo>
                  <a:pt x="862149" y="3030583"/>
                </a:lnTo>
                <a:lnTo>
                  <a:pt x="2599509" y="235131"/>
                </a:lnTo>
                <a:lnTo>
                  <a:pt x="1058092" y="3030583"/>
                </a:lnTo>
                <a:lnTo>
                  <a:pt x="2651760" y="444137"/>
                </a:lnTo>
                <a:lnTo>
                  <a:pt x="1162594" y="3108960"/>
                </a:lnTo>
                <a:lnTo>
                  <a:pt x="2677886" y="587828"/>
                </a:lnTo>
                <a:lnTo>
                  <a:pt x="1384663" y="3043645"/>
                </a:lnTo>
                <a:lnTo>
                  <a:pt x="2756263" y="705394"/>
                </a:lnTo>
                <a:lnTo>
                  <a:pt x="1541417" y="3056708"/>
                </a:lnTo>
                <a:lnTo>
                  <a:pt x="2821577" y="770708"/>
                </a:lnTo>
                <a:lnTo>
                  <a:pt x="1698172" y="3056708"/>
                </a:lnTo>
                <a:lnTo>
                  <a:pt x="2886892" y="888274"/>
                </a:lnTo>
                <a:lnTo>
                  <a:pt x="1750423" y="3095897"/>
                </a:lnTo>
                <a:lnTo>
                  <a:pt x="2886892" y="1071154"/>
                </a:lnTo>
                <a:lnTo>
                  <a:pt x="1920240" y="3043645"/>
                </a:lnTo>
                <a:lnTo>
                  <a:pt x="2808514" y="1489165"/>
                </a:lnTo>
                <a:lnTo>
                  <a:pt x="2024743" y="3056708"/>
                </a:lnTo>
                <a:lnTo>
                  <a:pt x="2769326" y="1789611"/>
                </a:lnTo>
                <a:lnTo>
                  <a:pt x="2103120" y="3122023"/>
                </a:lnTo>
                <a:lnTo>
                  <a:pt x="2795452" y="1985554"/>
                </a:lnTo>
                <a:lnTo>
                  <a:pt x="2194560" y="3187337"/>
                </a:lnTo>
                <a:lnTo>
                  <a:pt x="2834640" y="2116183"/>
                </a:lnTo>
                <a:lnTo>
                  <a:pt x="2325189" y="3187337"/>
                </a:lnTo>
                <a:lnTo>
                  <a:pt x="2860766" y="2325188"/>
                </a:lnTo>
                <a:lnTo>
                  <a:pt x="2455817" y="3122023"/>
                </a:lnTo>
                <a:lnTo>
                  <a:pt x="2834640" y="2573383"/>
                </a:lnTo>
                <a:lnTo>
                  <a:pt x="2560320" y="3213463"/>
                </a:ln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7" name="图片 16"/>
          <p:cNvPicPr>
            <a:picLocks noChangeAspect="1"/>
          </p:cNvPicPr>
          <p:nvPr/>
        </p:nvPicPr>
        <p:blipFill rotWithShape="1">
          <a:blip r:embed="rId4" cstate="print"/>
          <a:srcRect l="9808" t="12664" r="8972" b="6668"/>
          <a:stretch/>
        </p:blipFill>
        <p:spPr>
          <a:xfrm>
            <a:off x="6983293" y="4900421"/>
            <a:ext cx="1577283" cy="1102815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 rotWithShape="1">
          <a:blip r:embed="rId5" cstate="print"/>
          <a:srcRect r="27117" b="48608"/>
          <a:stretch/>
        </p:blipFill>
        <p:spPr>
          <a:xfrm>
            <a:off x="5299410" y="3306183"/>
            <a:ext cx="1501045" cy="1365745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 rotWithShape="1">
          <a:blip r:embed="rId6" cstate="print"/>
          <a:srcRect b="9389"/>
          <a:stretch/>
        </p:blipFill>
        <p:spPr>
          <a:xfrm>
            <a:off x="5287836" y="4897385"/>
            <a:ext cx="971578" cy="1087490"/>
          </a:xfrm>
          <a:prstGeom prst="rect">
            <a:avLst/>
          </a:prstGeom>
        </p:spPr>
      </p:pic>
      <p:grpSp>
        <p:nvGrpSpPr>
          <p:cNvPr id="55" name="组合 54"/>
          <p:cNvGrpSpPr/>
          <p:nvPr/>
        </p:nvGrpSpPr>
        <p:grpSpPr>
          <a:xfrm>
            <a:off x="8791480" y="3460244"/>
            <a:ext cx="2229644" cy="2558518"/>
            <a:chOff x="7821637" y="3868614"/>
            <a:chExt cx="3170211" cy="2124917"/>
          </a:xfrm>
        </p:grpSpPr>
        <p:sp>
          <p:nvSpPr>
            <p:cNvPr id="56" name="矩形 55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图文框 56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8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sp>
        <p:nvSpPr>
          <p:cNvPr id="58" name="云形 57"/>
          <p:cNvSpPr/>
          <p:nvPr/>
        </p:nvSpPr>
        <p:spPr>
          <a:xfrm>
            <a:off x="9183688" y="3694816"/>
            <a:ext cx="1516207" cy="874335"/>
          </a:xfrm>
          <a:prstGeom prst="cloud">
            <a:avLst/>
          </a:prstGeom>
          <a:blipFill>
            <a:blip r:embed="rId9" cstate="print"/>
            <a:stretch>
              <a:fillRect/>
            </a:stretch>
          </a:blipFill>
          <a:ln w="190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 rotWithShape="1">
          <a:blip r:embed="rId10" cstate="print"/>
          <a:srcRect l="10700" t="16685" r="19152" b="15879"/>
          <a:stretch/>
        </p:blipFill>
        <p:spPr>
          <a:xfrm>
            <a:off x="6983293" y="3460244"/>
            <a:ext cx="1620130" cy="1085654"/>
          </a:xfrm>
          <a:prstGeom prst="rect">
            <a:avLst/>
          </a:prstGeom>
        </p:spPr>
      </p:pic>
      <p:sp>
        <p:nvSpPr>
          <p:cNvPr id="60" name="云形 59"/>
          <p:cNvSpPr/>
          <p:nvPr/>
        </p:nvSpPr>
        <p:spPr>
          <a:xfrm>
            <a:off x="9183688" y="4826378"/>
            <a:ext cx="1516207" cy="874335"/>
          </a:xfrm>
          <a:prstGeom prst="cloud">
            <a:avLst/>
          </a:prstGeom>
          <a:blipFill>
            <a:blip r:embed="rId11" cstate="print"/>
            <a:stretch>
              <a:fillRect/>
            </a:stretch>
          </a:blipFill>
          <a:ln w="190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等腰三角形 19"/>
          <p:cNvSpPr/>
          <p:nvPr/>
        </p:nvSpPr>
        <p:spPr>
          <a:xfrm rot="5400000">
            <a:off x="769278" y="1545342"/>
            <a:ext cx="326572" cy="243073"/>
          </a:xfrm>
          <a:prstGeom prst="triangle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057976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325465"/>
            <a:ext cx="5499847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如何获得粉笔效果纹理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200150" y="1357040"/>
            <a:ext cx="3123656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方法 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Photoshop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115552" y="1357040"/>
            <a:ext cx="2876298" cy="4627835"/>
          </a:xfrm>
          <a:prstGeom prst="rect">
            <a:avLst/>
          </a:prstGeom>
        </p:spPr>
      </p:pic>
      <p:sp>
        <p:nvSpPr>
          <p:cNvPr id="17" name="矩形 16"/>
          <p:cNvSpPr/>
          <p:nvPr/>
        </p:nvSpPr>
        <p:spPr>
          <a:xfrm>
            <a:off x="1200150" y="2215386"/>
            <a:ext cx="3123656" cy="116923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新建一个等边画布，</a:t>
            </a:r>
            <a:endParaRPr lang="en-US" altLang="zh-CN" sz="20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背景图层填充黑色，新建一个图层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4897729" y="2214215"/>
            <a:ext cx="3123656" cy="117040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选画笔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工具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，打开画笔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预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设面板，选择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PS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自带粉笔笔刷 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(36)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，调整间距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 cstate="print"/>
          <a:srcRect r="6466" b="43026"/>
          <a:stretch/>
        </p:blipFill>
        <p:spPr>
          <a:xfrm>
            <a:off x="4897729" y="3777905"/>
            <a:ext cx="3107019" cy="217296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200150" y="3743895"/>
            <a:ext cx="3021622" cy="2240980"/>
          </a:xfrm>
          <a:prstGeom prst="rect">
            <a:avLst/>
          </a:prstGeom>
        </p:spPr>
      </p:pic>
      <p:sp>
        <p:nvSpPr>
          <p:cNvPr id="12" name="半闭框 11"/>
          <p:cNvSpPr/>
          <p:nvPr/>
        </p:nvSpPr>
        <p:spPr>
          <a:xfrm rot="8100000">
            <a:off x="4252463" y="2587438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200150" y="2214215"/>
            <a:ext cx="433778" cy="379083"/>
          </a:xfrm>
          <a:prstGeom prst="rect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 smtClean="0"/>
              <a:t>1</a:t>
            </a:r>
            <a:endParaRPr lang="zh-CN" altLang="en-US" b="1" dirty="0"/>
          </a:p>
        </p:txBody>
      </p:sp>
      <p:sp>
        <p:nvSpPr>
          <p:cNvPr id="14" name="矩形 13"/>
          <p:cNvSpPr/>
          <p:nvPr/>
        </p:nvSpPr>
        <p:spPr>
          <a:xfrm>
            <a:off x="4909073" y="2214215"/>
            <a:ext cx="433778" cy="379083"/>
          </a:xfrm>
          <a:prstGeom prst="rect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 smtClean="0"/>
              <a:t>2</a:t>
            </a:r>
            <a:endParaRPr lang="zh-CN" altLang="en-US" b="1" dirty="0"/>
          </a:p>
        </p:txBody>
      </p:sp>
      <p:sp>
        <p:nvSpPr>
          <p:cNvPr id="15" name="等腰三角形 14"/>
          <p:cNvSpPr/>
          <p:nvPr/>
        </p:nvSpPr>
        <p:spPr>
          <a:xfrm rot="5400000">
            <a:off x="769278" y="1545342"/>
            <a:ext cx="326572" cy="243073"/>
          </a:xfrm>
          <a:prstGeom prst="triangle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651753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200150" y="642752"/>
            <a:ext cx="9791700" cy="89826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什么时候需要粉笔效果</a:t>
            </a:r>
            <a:r>
              <a:rPr lang="en-US" altLang="zh-CN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？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等腰三角形 2"/>
          <p:cNvSpPr/>
          <p:nvPr/>
        </p:nvSpPr>
        <p:spPr>
          <a:xfrm flipV="1">
            <a:off x="5644923" y="1629134"/>
            <a:ext cx="902154" cy="336884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13067" y="3846515"/>
            <a:ext cx="3725220" cy="2096057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sp>
        <p:nvSpPr>
          <p:cNvPr id="5" name="矩形 4"/>
          <p:cNvSpPr/>
          <p:nvPr/>
        </p:nvSpPr>
        <p:spPr>
          <a:xfrm>
            <a:off x="1200150" y="2277904"/>
            <a:ext cx="2700000" cy="947056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</a:t>
            </a: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</a:t>
            </a:r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张创意海报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620801" y="2277904"/>
            <a:ext cx="2700000" cy="947056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做一次创意答辩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853323" y="3846515"/>
            <a:ext cx="2799831" cy="2099873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668191" y="3846515"/>
            <a:ext cx="3714869" cy="2089150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sp>
        <p:nvSpPr>
          <p:cNvPr id="9" name="矩形 8"/>
          <p:cNvSpPr/>
          <p:nvPr/>
        </p:nvSpPr>
        <p:spPr>
          <a:xfrm>
            <a:off x="8041450" y="2277904"/>
            <a:ext cx="2950399" cy="947056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做一个幼教汇报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3936667" y="2566062"/>
            <a:ext cx="4042397" cy="394851"/>
            <a:chOff x="3936667" y="2508006"/>
            <a:chExt cx="4042397" cy="455242"/>
          </a:xfrm>
        </p:grpSpPr>
        <p:sp>
          <p:nvSpPr>
            <p:cNvPr id="10" name="矩形 9"/>
            <p:cNvSpPr/>
            <p:nvPr/>
          </p:nvSpPr>
          <p:spPr>
            <a:xfrm>
              <a:off x="3936667" y="2508006"/>
              <a:ext cx="621746" cy="72000"/>
            </a:xfrm>
            <a:prstGeom prst="rect">
              <a:avLst/>
            </a:prstGeom>
            <a:solidFill>
              <a:srgbClr val="0097A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矩形 10"/>
            <p:cNvSpPr/>
            <p:nvPr/>
          </p:nvSpPr>
          <p:spPr>
            <a:xfrm>
              <a:off x="7357318" y="2508006"/>
              <a:ext cx="621746" cy="72000"/>
            </a:xfrm>
            <a:prstGeom prst="rect">
              <a:avLst/>
            </a:prstGeom>
            <a:solidFill>
              <a:srgbClr val="0097A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矩形 11"/>
            <p:cNvSpPr/>
            <p:nvPr/>
          </p:nvSpPr>
          <p:spPr>
            <a:xfrm>
              <a:off x="3936667" y="2891248"/>
              <a:ext cx="621746" cy="72000"/>
            </a:xfrm>
            <a:prstGeom prst="rect">
              <a:avLst/>
            </a:prstGeom>
            <a:solidFill>
              <a:srgbClr val="0097A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矩形 12"/>
            <p:cNvSpPr/>
            <p:nvPr/>
          </p:nvSpPr>
          <p:spPr>
            <a:xfrm>
              <a:off x="7357318" y="2891248"/>
              <a:ext cx="621746" cy="72000"/>
            </a:xfrm>
            <a:prstGeom prst="rect">
              <a:avLst/>
            </a:prstGeom>
            <a:solidFill>
              <a:srgbClr val="0097A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317039281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325465"/>
            <a:ext cx="5499847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如何获得粉笔效果纹理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200150" y="1357040"/>
            <a:ext cx="3123656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方法 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Photoshop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200150" y="2215386"/>
            <a:ext cx="3123656" cy="100850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画斜线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4897728" y="2214216"/>
            <a:ext cx="3331871" cy="10095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关闭背景图层，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储存为为</a:t>
            </a:r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PNG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格式图片</a:t>
            </a:r>
          </a:p>
        </p:txBody>
      </p:sp>
      <p:sp>
        <p:nvSpPr>
          <p:cNvPr id="12" name="半闭框 11"/>
          <p:cNvSpPr/>
          <p:nvPr/>
        </p:nvSpPr>
        <p:spPr>
          <a:xfrm rot="8100000">
            <a:off x="4252463" y="2587438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200150" y="2214215"/>
            <a:ext cx="433778" cy="379083"/>
          </a:xfrm>
          <a:prstGeom prst="rect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 smtClean="0"/>
              <a:t>3</a:t>
            </a:r>
            <a:endParaRPr lang="zh-CN" altLang="en-US" b="1" dirty="0"/>
          </a:p>
        </p:txBody>
      </p:sp>
      <p:sp>
        <p:nvSpPr>
          <p:cNvPr id="14" name="矩形 13"/>
          <p:cNvSpPr/>
          <p:nvPr/>
        </p:nvSpPr>
        <p:spPr>
          <a:xfrm>
            <a:off x="4909073" y="2214215"/>
            <a:ext cx="433778" cy="379083"/>
          </a:xfrm>
          <a:prstGeom prst="rect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 smtClean="0"/>
              <a:t>4</a:t>
            </a:r>
            <a:endParaRPr lang="zh-CN" altLang="en-US" b="1" dirty="0"/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1200151" y="3777905"/>
            <a:ext cx="2247588" cy="2254909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3" cstate="print"/>
          <a:srcRect r="11517"/>
          <a:stretch/>
        </p:blipFill>
        <p:spPr>
          <a:xfrm>
            <a:off x="4909073" y="3746024"/>
            <a:ext cx="3305537" cy="2206970"/>
          </a:xfrm>
          <a:prstGeom prst="rect">
            <a:avLst/>
          </a:prstGeom>
        </p:spPr>
      </p:pic>
      <p:grpSp>
        <p:nvGrpSpPr>
          <p:cNvPr id="15" name="组合 14"/>
          <p:cNvGrpSpPr/>
          <p:nvPr/>
        </p:nvGrpSpPr>
        <p:grpSpPr>
          <a:xfrm>
            <a:off x="8791480" y="3694816"/>
            <a:ext cx="2229644" cy="2323946"/>
            <a:chOff x="7821637" y="3868614"/>
            <a:chExt cx="3170211" cy="2124917"/>
          </a:xfrm>
        </p:grpSpPr>
        <p:sp>
          <p:nvSpPr>
            <p:cNvPr id="16" name="矩形 15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图文框 18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5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sp>
        <p:nvSpPr>
          <p:cNvPr id="20" name="云形 19"/>
          <p:cNvSpPr/>
          <p:nvPr/>
        </p:nvSpPr>
        <p:spPr>
          <a:xfrm>
            <a:off x="9148198" y="4412341"/>
            <a:ext cx="1516207" cy="874335"/>
          </a:xfrm>
          <a:prstGeom prst="cloud">
            <a:avLst/>
          </a:prstGeom>
          <a:blipFill>
            <a:blip r:embed="rId6" cstate="print"/>
            <a:stretch>
              <a:fillRect/>
            </a:stretch>
          </a:blipFill>
          <a:ln w="285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等腰三角形 21"/>
          <p:cNvSpPr/>
          <p:nvPr/>
        </p:nvSpPr>
        <p:spPr>
          <a:xfrm rot="5400000">
            <a:off x="769278" y="1545342"/>
            <a:ext cx="326572" cy="243073"/>
          </a:xfrm>
          <a:prstGeom prst="triangle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217254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8" name="组合 1317"/>
          <p:cNvGrpSpPr/>
          <p:nvPr/>
        </p:nvGrpSpPr>
        <p:grpSpPr>
          <a:xfrm>
            <a:off x="1200150" y="4127102"/>
            <a:ext cx="9820974" cy="1891660"/>
            <a:chOff x="7821637" y="3868614"/>
            <a:chExt cx="3170211" cy="2124917"/>
          </a:xfrm>
        </p:grpSpPr>
        <p:sp>
          <p:nvSpPr>
            <p:cNvPr id="1319" name="矩形 1318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0" name="图文框 1319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0" y="325465"/>
            <a:ext cx="5499847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如何获得粉笔效果纹理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200150" y="1357040"/>
            <a:ext cx="3416820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方法 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：搜索现成纹理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200150" y="2202443"/>
            <a:ext cx="3416820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哪里搜纹理素材？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5026702" y="2202442"/>
            <a:ext cx="5965148" cy="6196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站酷、千图、昵图、站长素材、素材中国等等</a:t>
            </a:r>
            <a:endParaRPr lang="zh-CN" altLang="en-US" sz="2000" dirty="0">
              <a:solidFill>
                <a:schemeClr val="tx2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200150" y="3047846"/>
            <a:ext cx="2202617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嫌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麻烦？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3658537" y="3047846"/>
            <a:ext cx="2682302" cy="6196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dirty="0" smtClean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我给你准备好了</a:t>
            </a:r>
            <a:endParaRPr lang="zh-CN" altLang="en-US" sz="2000" dirty="0">
              <a:solidFill>
                <a:schemeClr val="tx2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等腰三角形 25"/>
          <p:cNvSpPr/>
          <p:nvPr/>
        </p:nvSpPr>
        <p:spPr>
          <a:xfrm flipV="1">
            <a:off x="5387093" y="3740265"/>
            <a:ext cx="448707" cy="314095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Freeform 9146"/>
          <p:cNvSpPr>
            <a:spLocks noEditPoints="1"/>
          </p:cNvSpPr>
          <p:nvPr/>
        </p:nvSpPr>
        <p:spPr bwMode="auto">
          <a:xfrm>
            <a:off x="1829737" y="45734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zh-CN" altLang="en-US" sz="1350"/>
          </a:p>
        </p:txBody>
      </p:sp>
      <p:grpSp>
        <p:nvGrpSpPr>
          <p:cNvPr id="28" name="组合 27"/>
          <p:cNvGrpSpPr/>
          <p:nvPr/>
        </p:nvGrpSpPr>
        <p:grpSpPr>
          <a:xfrm>
            <a:off x="3292765" y="4561559"/>
            <a:ext cx="1007269" cy="1022747"/>
            <a:chOff x="-1203325" y="4892675"/>
            <a:chExt cx="1343025" cy="1363663"/>
          </a:xfrm>
        </p:grpSpPr>
        <p:grpSp>
          <p:nvGrpSpPr>
            <p:cNvPr id="29" name="Group 9552"/>
            <p:cNvGrpSpPr>
              <a:grpSpLocks/>
            </p:cNvGrpSpPr>
            <p:nvPr/>
          </p:nvGrpSpPr>
          <p:grpSpPr bwMode="auto">
            <a:xfrm>
              <a:off x="-1184275" y="4914900"/>
              <a:ext cx="850900" cy="1327150"/>
              <a:chOff x="-746" y="3096"/>
              <a:chExt cx="536" cy="836"/>
            </a:xfrm>
            <a:solidFill>
              <a:schemeClr val="bg1"/>
            </a:solidFill>
          </p:grpSpPr>
          <p:sp>
            <p:nvSpPr>
              <p:cNvPr id="1118" name="Rectangle 9352"/>
              <p:cNvSpPr>
                <a:spLocks noChangeArrowheads="1"/>
              </p:cNvSpPr>
              <p:nvPr/>
            </p:nvSpPr>
            <p:spPr bwMode="auto">
              <a:xfrm>
                <a:off x="-371" y="336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9" name="Rectangle 9353"/>
              <p:cNvSpPr>
                <a:spLocks noChangeArrowheads="1"/>
              </p:cNvSpPr>
              <p:nvPr/>
            </p:nvSpPr>
            <p:spPr bwMode="auto">
              <a:xfrm>
                <a:off x="-371" y="336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0" name="Oval 9354"/>
              <p:cNvSpPr>
                <a:spLocks noChangeArrowheads="1"/>
              </p:cNvSpPr>
              <p:nvPr/>
            </p:nvSpPr>
            <p:spPr bwMode="auto">
              <a:xfrm>
                <a:off x="-361" y="335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1" name="Freeform 9355"/>
              <p:cNvSpPr>
                <a:spLocks noEditPoints="1"/>
              </p:cNvSpPr>
              <p:nvPr/>
            </p:nvSpPr>
            <p:spPr bwMode="auto">
              <a:xfrm>
                <a:off x="-706" y="3363"/>
                <a:ext cx="340" cy="550"/>
              </a:xfrm>
              <a:custGeom>
                <a:avLst/>
                <a:gdLst>
                  <a:gd name="T0" fmla="*/ 4 w 144"/>
                  <a:gd name="T1" fmla="*/ 228 h 233"/>
                  <a:gd name="T2" fmla="*/ 4 w 144"/>
                  <a:gd name="T3" fmla="*/ 226 h 233"/>
                  <a:gd name="T4" fmla="*/ 10 w 144"/>
                  <a:gd name="T5" fmla="*/ 217 h 233"/>
                  <a:gd name="T6" fmla="*/ 18 w 144"/>
                  <a:gd name="T7" fmla="*/ 205 h 233"/>
                  <a:gd name="T8" fmla="*/ 18 w 144"/>
                  <a:gd name="T9" fmla="*/ 205 h 233"/>
                  <a:gd name="T10" fmla="*/ 21 w 144"/>
                  <a:gd name="T11" fmla="*/ 200 h 233"/>
                  <a:gd name="T12" fmla="*/ 27 w 144"/>
                  <a:gd name="T13" fmla="*/ 192 h 233"/>
                  <a:gd name="T14" fmla="*/ 30 w 144"/>
                  <a:gd name="T15" fmla="*/ 186 h 233"/>
                  <a:gd name="T16" fmla="*/ 34 w 144"/>
                  <a:gd name="T17" fmla="*/ 178 h 233"/>
                  <a:gd name="T18" fmla="*/ 41 w 144"/>
                  <a:gd name="T19" fmla="*/ 167 h 233"/>
                  <a:gd name="T20" fmla="*/ 42 w 144"/>
                  <a:gd name="T21" fmla="*/ 166 h 233"/>
                  <a:gd name="T22" fmla="*/ 44 w 144"/>
                  <a:gd name="T23" fmla="*/ 164 h 233"/>
                  <a:gd name="T24" fmla="*/ 54 w 144"/>
                  <a:gd name="T25" fmla="*/ 147 h 233"/>
                  <a:gd name="T26" fmla="*/ 55 w 144"/>
                  <a:gd name="T27" fmla="*/ 147 h 233"/>
                  <a:gd name="T28" fmla="*/ 61 w 144"/>
                  <a:gd name="T29" fmla="*/ 136 h 233"/>
                  <a:gd name="T30" fmla="*/ 64 w 144"/>
                  <a:gd name="T31" fmla="*/ 130 h 233"/>
                  <a:gd name="T32" fmla="*/ 64 w 144"/>
                  <a:gd name="T33" fmla="*/ 131 h 233"/>
                  <a:gd name="T34" fmla="*/ 65 w 144"/>
                  <a:gd name="T35" fmla="*/ 131 h 233"/>
                  <a:gd name="T36" fmla="*/ 65 w 144"/>
                  <a:gd name="T37" fmla="*/ 130 h 233"/>
                  <a:gd name="T38" fmla="*/ 67 w 144"/>
                  <a:gd name="T39" fmla="*/ 126 h 233"/>
                  <a:gd name="T40" fmla="*/ 67 w 144"/>
                  <a:gd name="T41" fmla="*/ 126 h 233"/>
                  <a:gd name="T42" fmla="*/ 66 w 144"/>
                  <a:gd name="T43" fmla="*/ 126 h 233"/>
                  <a:gd name="T44" fmla="*/ 69 w 144"/>
                  <a:gd name="T45" fmla="*/ 124 h 233"/>
                  <a:gd name="T46" fmla="*/ 69 w 144"/>
                  <a:gd name="T47" fmla="*/ 123 h 233"/>
                  <a:gd name="T48" fmla="*/ 69 w 144"/>
                  <a:gd name="T49" fmla="*/ 122 h 233"/>
                  <a:gd name="T50" fmla="*/ 69 w 144"/>
                  <a:gd name="T51" fmla="*/ 122 h 233"/>
                  <a:gd name="T52" fmla="*/ 70 w 144"/>
                  <a:gd name="T53" fmla="*/ 122 h 233"/>
                  <a:gd name="T54" fmla="*/ 71 w 144"/>
                  <a:gd name="T55" fmla="*/ 121 h 233"/>
                  <a:gd name="T56" fmla="*/ 71 w 144"/>
                  <a:gd name="T57" fmla="*/ 119 h 233"/>
                  <a:gd name="T58" fmla="*/ 75 w 144"/>
                  <a:gd name="T59" fmla="*/ 113 h 233"/>
                  <a:gd name="T60" fmla="*/ 78 w 144"/>
                  <a:gd name="T61" fmla="*/ 108 h 233"/>
                  <a:gd name="T62" fmla="*/ 79 w 144"/>
                  <a:gd name="T63" fmla="*/ 108 h 233"/>
                  <a:gd name="T64" fmla="*/ 82 w 144"/>
                  <a:gd name="T65" fmla="*/ 102 h 233"/>
                  <a:gd name="T66" fmla="*/ 87 w 144"/>
                  <a:gd name="T67" fmla="*/ 95 h 233"/>
                  <a:gd name="T68" fmla="*/ 86 w 144"/>
                  <a:gd name="T69" fmla="*/ 94 h 233"/>
                  <a:gd name="T70" fmla="*/ 87 w 144"/>
                  <a:gd name="T71" fmla="*/ 94 h 233"/>
                  <a:gd name="T72" fmla="*/ 94 w 144"/>
                  <a:gd name="T73" fmla="*/ 84 h 233"/>
                  <a:gd name="T74" fmla="*/ 107 w 144"/>
                  <a:gd name="T75" fmla="*/ 62 h 233"/>
                  <a:gd name="T76" fmla="*/ 111 w 144"/>
                  <a:gd name="T77" fmla="*/ 53 h 233"/>
                  <a:gd name="T78" fmla="*/ 116 w 144"/>
                  <a:gd name="T79" fmla="*/ 46 h 233"/>
                  <a:gd name="T80" fmla="*/ 116 w 144"/>
                  <a:gd name="T81" fmla="*/ 46 h 233"/>
                  <a:gd name="T82" fmla="*/ 118 w 144"/>
                  <a:gd name="T83" fmla="*/ 45 h 233"/>
                  <a:gd name="T84" fmla="*/ 122 w 144"/>
                  <a:gd name="T85" fmla="*/ 38 h 233"/>
                  <a:gd name="T86" fmla="*/ 123 w 144"/>
                  <a:gd name="T87" fmla="*/ 34 h 233"/>
                  <a:gd name="T88" fmla="*/ 129 w 144"/>
                  <a:gd name="T89" fmla="*/ 24 h 233"/>
                  <a:gd name="T90" fmla="*/ 131 w 144"/>
                  <a:gd name="T91" fmla="*/ 21 h 233"/>
                  <a:gd name="T92" fmla="*/ 132 w 144"/>
                  <a:gd name="T93" fmla="*/ 21 h 233"/>
                  <a:gd name="T94" fmla="*/ 133 w 144"/>
                  <a:gd name="T95" fmla="*/ 19 h 233"/>
                  <a:gd name="T96" fmla="*/ 135 w 144"/>
                  <a:gd name="T97" fmla="*/ 14 h 233"/>
                  <a:gd name="T98" fmla="*/ 139 w 144"/>
                  <a:gd name="T99" fmla="*/ 8 h 233"/>
                  <a:gd name="T100" fmla="*/ 139 w 144"/>
                  <a:gd name="T101" fmla="*/ 8 h 233"/>
                  <a:gd name="T102" fmla="*/ 140 w 144"/>
                  <a:gd name="T103" fmla="*/ 7 h 233"/>
                  <a:gd name="T104" fmla="*/ 142 w 144"/>
                  <a:gd name="T105" fmla="*/ 4 h 233"/>
                  <a:gd name="T106" fmla="*/ 142 w 144"/>
                  <a:gd name="T107" fmla="*/ 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4" h="233">
                    <a:moveTo>
                      <a:pt x="3" y="228"/>
                    </a:moveTo>
                    <a:cubicBezTo>
                      <a:pt x="1" y="231"/>
                      <a:pt x="1" y="231"/>
                      <a:pt x="1" y="231"/>
                    </a:cubicBezTo>
                    <a:cubicBezTo>
                      <a:pt x="0" y="233"/>
                      <a:pt x="0" y="233"/>
                      <a:pt x="0" y="233"/>
                    </a:cubicBezTo>
                    <a:cubicBezTo>
                      <a:pt x="1" y="233"/>
                      <a:pt x="2" y="233"/>
                      <a:pt x="1" y="233"/>
                    </a:cubicBezTo>
                    <a:cubicBezTo>
                      <a:pt x="3" y="229"/>
                      <a:pt x="3" y="229"/>
                      <a:pt x="3" y="229"/>
                    </a:cubicBezTo>
                    <a:cubicBezTo>
                      <a:pt x="4" y="228"/>
                      <a:pt x="4" y="228"/>
                      <a:pt x="4" y="228"/>
                    </a:cubicBezTo>
                    <a:cubicBezTo>
                      <a:pt x="4" y="228"/>
                      <a:pt x="4" y="228"/>
                      <a:pt x="3" y="228"/>
                    </a:cubicBezTo>
                    <a:moveTo>
                      <a:pt x="4" y="226"/>
                    </a:moveTo>
                    <a:cubicBezTo>
                      <a:pt x="4" y="228"/>
                      <a:pt x="4" y="228"/>
                      <a:pt x="4" y="228"/>
                    </a:cubicBezTo>
                    <a:cubicBezTo>
                      <a:pt x="4" y="228"/>
                      <a:pt x="4" y="228"/>
                      <a:pt x="4" y="228"/>
                    </a:cubicBezTo>
                    <a:cubicBezTo>
                      <a:pt x="5" y="227"/>
                      <a:pt x="5" y="227"/>
                      <a:pt x="5" y="227"/>
                    </a:cubicBezTo>
                    <a:cubicBezTo>
                      <a:pt x="4" y="226"/>
                      <a:pt x="4" y="226"/>
                      <a:pt x="4" y="226"/>
                    </a:cubicBezTo>
                    <a:moveTo>
                      <a:pt x="10" y="217"/>
                    </a:moveTo>
                    <a:cubicBezTo>
                      <a:pt x="9" y="219"/>
                      <a:pt x="8" y="221"/>
                      <a:pt x="7" y="223"/>
                    </a:cubicBezTo>
                    <a:cubicBezTo>
                      <a:pt x="5" y="226"/>
                      <a:pt x="5" y="226"/>
                      <a:pt x="5" y="226"/>
                    </a:cubicBezTo>
                    <a:cubicBezTo>
                      <a:pt x="5" y="226"/>
                      <a:pt x="5" y="226"/>
                      <a:pt x="5" y="226"/>
                    </a:cubicBezTo>
                    <a:cubicBezTo>
                      <a:pt x="11" y="217"/>
                      <a:pt x="11" y="217"/>
                      <a:pt x="11" y="217"/>
                    </a:cubicBezTo>
                    <a:cubicBezTo>
                      <a:pt x="10" y="217"/>
                      <a:pt x="10" y="217"/>
                      <a:pt x="10" y="217"/>
                    </a:cubicBezTo>
                    <a:moveTo>
                      <a:pt x="12" y="214"/>
                    </a:moveTo>
                    <a:cubicBezTo>
                      <a:pt x="11" y="215"/>
                      <a:pt x="11" y="216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12" y="215"/>
                      <a:pt x="12" y="215"/>
                      <a:pt x="12" y="215"/>
                    </a:cubicBezTo>
                    <a:cubicBezTo>
                      <a:pt x="12" y="214"/>
                      <a:pt x="12" y="214"/>
                      <a:pt x="12" y="214"/>
                    </a:cubicBezTo>
                    <a:moveTo>
                      <a:pt x="18" y="205"/>
                    </a:moveTo>
                    <a:cubicBezTo>
                      <a:pt x="16" y="208"/>
                      <a:pt x="14" y="211"/>
                      <a:pt x="12" y="214"/>
                    </a:cubicBezTo>
                    <a:cubicBezTo>
                      <a:pt x="12" y="214"/>
                      <a:pt x="12" y="214"/>
                      <a:pt x="12" y="214"/>
                    </a:cubicBezTo>
                    <a:cubicBezTo>
                      <a:pt x="14" y="211"/>
                      <a:pt x="16" y="209"/>
                      <a:pt x="18" y="206"/>
                    </a:cubicBezTo>
                    <a:cubicBezTo>
                      <a:pt x="18" y="205"/>
                      <a:pt x="18" y="205"/>
                      <a:pt x="18" y="205"/>
                    </a:cubicBezTo>
                    <a:moveTo>
                      <a:pt x="21" y="201"/>
                    </a:moveTo>
                    <a:cubicBezTo>
                      <a:pt x="20" y="202"/>
                      <a:pt x="19" y="203"/>
                      <a:pt x="18" y="205"/>
                    </a:cubicBezTo>
                    <a:cubicBezTo>
                      <a:pt x="18" y="205"/>
                      <a:pt x="18" y="205"/>
                      <a:pt x="19" y="205"/>
                    </a:cubicBezTo>
                    <a:cubicBezTo>
                      <a:pt x="19" y="203"/>
                      <a:pt x="20" y="202"/>
                      <a:pt x="21" y="201"/>
                    </a:cubicBezTo>
                    <a:cubicBezTo>
                      <a:pt x="21" y="201"/>
                      <a:pt x="21" y="201"/>
                      <a:pt x="21" y="201"/>
                    </a:cubicBezTo>
                    <a:moveTo>
                      <a:pt x="23" y="196"/>
                    </a:moveTo>
                    <a:cubicBezTo>
                      <a:pt x="23" y="197"/>
                      <a:pt x="22" y="199"/>
                      <a:pt x="21" y="200"/>
                    </a:cubicBezTo>
                    <a:cubicBezTo>
                      <a:pt x="21" y="200"/>
                      <a:pt x="21" y="200"/>
                      <a:pt x="21" y="200"/>
                    </a:cubicBezTo>
                    <a:cubicBezTo>
                      <a:pt x="22" y="199"/>
                      <a:pt x="23" y="198"/>
                      <a:pt x="24" y="196"/>
                    </a:cubicBezTo>
                    <a:cubicBezTo>
                      <a:pt x="24" y="196"/>
                      <a:pt x="23" y="196"/>
                      <a:pt x="23" y="196"/>
                    </a:cubicBezTo>
                    <a:moveTo>
                      <a:pt x="26" y="191"/>
                    </a:moveTo>
                    <a:cubicBezTo>
                      <a:pt x="26" y="192"/>
                      <a:pt x="25" y="193"/>
                      <a:pt x="25" y="194"/>
                    </a:cubicBezTo>
                    <a:cubicBezTo>
                      <a:pt x="25" y="194"/>
                      <a:pt x="25" y="194"/>
                      <a:pt x="25" y="194"/>
                    </a:cubicBezTo>
                    <a:cubicBezTo>
                      <a:pt x="26" y="193"/>
                      <a:pt x="26" y="193"/>
                      <a:pt x="27" y="192"/>
                    </a:cubicBezTo>
                    <a:cubicBezTo>
                      <a:pt x="27" y="192"/>
                      <a:pt x="26" y="191"/>
                      <a:pt x="26" y="191"/>
                    </a:cubicBezTo>
                    <a:moveTo>
                      <a:pt x="29" y="186"/>
                    </a:moveTo>
                    <a:cubicBezTo>
                      <a:pt x="29" y="187"/>
                      <a:pt x="28" y="189"/>
                      <a:pt x="27" y="190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8" y="189"/>
                      <a:pt x="29" y="188"/>
                      <a:pt x="30" y="186"/>
                    </a:cubicBezTo>
                    <a:cubicBezTo>
                      <a:pt x="30" y="186"/>
                      <a:pt x="30" y="186"/>
                      <a:pt x="30" y="186"/>
                    </a:cubicBezTo>
                    <a:cubicBezTo>
                      <a:pt x="30" y="186"/>
                      <a:pt x="30" y="186"/>
                      <a:pt x="29" y="186"/>
                    </a:cubicBezTo>
                    <a:moveTo>
                      <a:pt x="34" y="178"/>
                    </a:moveTo>
                    <a:cubicBezTo>
                      <a:pt x="34" y="179"/>
                      <a:pt x="34" y="180"/>
                      <a:pt x="33" y="180"/>
                    </a:cubicBezTo>
                    <a:cubicBezTo>
                      <a:pt x="33" y="180"/>
                      <a:pt x="34" y="180"/>
                      <a:pt x="34" y="181"/>
                    </a:cubicBezTo>
                    <a:cubicBezTo>
                      <a:pt x="34" y="180"/>
                      <a:pt x="34" y="179"/>
                      <a:pt x="35" y="179"/>
                    </a:cubicBezTo>
                    <a:cubicBezTo>
                      <a:pt x="34" y="178"/>
                      <a:pt x="34" y="178"/>
                      <a:pt x="34" y="178"/>
                    </a:cubicBezTo>
                    <a:moveTo>
                      <a:pt x="35" y="177"/>
                    </a:moveTo>
                    <a:cubicBezTo>
                      <a:pt x="35" y="177"/>
                      <a:pt x="35" y="177"/>
                      <a:pt x="35" y="177"/>
                    </a:cubicBezTo>
                    <a:cubicBezTo>
                      <a:pt x="35" y="178"/>
                      <a:pt x="35" y="178"/>
                      <a:pt x="35" y="178"/>
                    </a:cubicBezTo>
                    <a:cubicBezTo>
                      <a:pt x="35" y="178"/>
                      <a:pt x="36" y="178"/>
                      <a:pt x="36" y="178"/>
                    </a:cubicBezTo>
                    <a:cubicBezTo>
                      <a:pt x="35" y="177"/>
                      <a:pt x="35" y="177"/>
                      <a:pt x="35" y="177"/>
                    </a:cubicBezTo>
                    <a:moveTo>
                      <a:pt x="41" y="167"/>
                    </a:moveTo>
                    <a:cubicBezTo>
                      <a:pt x="40" y="169"/>
                      <a:pt x="39" y="171"/>
                      <a:pt x="37" y="174"/>
                    </a:cubicBezTo>
                    <a:cubicBezTo>
                      <a:pt x="37" y="174"/>
                      <a:pt x="38" y="174"/>
                      <a:pt x="38" y="174"/>
                    </a:cubicBezTo>
                    <a:cubicBezTo>
                      <a:pt x="39" y="172"/>
                      <a:pt x="41" y="170"/>
                      <a:pt x="42" y="167"/>
                    </a:cubicBezTo>
                    <a:cubicBezTo>
                      <a:pt x="42" y="167"/>
                      <a:pt x="42" y="167"/>
                      <a:pt x="41" y="167"/>
                    </a:cubicBezTo>
                    <a:moveTo>
                      <a:pt x="42" y="166"/>
                    </a:moveTo>
                    <a:cubicBezTo>
                      <a:pt x="42" y="166"/>
                      <a:pt x="42" y="166"/>
                      <a:pt x="42" y="166"/>
                    </a:cubicBezTo>
                    <a:cubicBezTo>
                      <a:pt x="43" y="166"/>
                      <a:pt x="43" y="166"/>
                      <a:pt x="43" y="166"/>
                    </a:cubicBezTo>
                    <a:cubicBezTo>
                      <a:pt x="43" y="166"/>
                      <a:pt x="43" y="166"/>
                      <a:pt x="43" y="166"/>
                    </a:cubicBezTo>
                    <a:cubicBezTo>
                      <a:pt x="42" y="166"/>
                      <a:pt x="42" y="166"/>
                      <a:pt x="42" y="166"/>
                    </a:cubicBezTo>
                    <a:moveTo>
                      <a:pt x="46" y="159"/>
                    </a:moveTo>
                    <a:cubicBezTo>
                      <a:pt x="45" y="161"/>
                      <a:pt x="44" y="162"/>
                      <a:pt x="44" y="163"/>
                    </a:cubicBezTo>
                    <a:cubicBezTo>
                      <a:pt x="44" y="164"/>
                      <a:pt x="44" y="164"/>
                      <a:pt x="44" y="164"/>
                    </a:cubicBezTo>
                    <a:cubicBezTo>
                      <a:pt x="45" y="162"/>
                      <a:pt x="46" y="161"/>
                      <a:pt x="47" y="160"/>
                    </a:cubicBezTo>
                    <a:cubicBezTo>
                      <a:pt x="47" y="159"/>
                      <a:pt x="46" y="159"/>
                      <a:pt x="46" y="159"/>
                    </a:cubicBezTo>
                    <a:moveTo>
                      <a:pt x="54" y="146"/>
                    </a:moveTo>
                    <a:cubicBezTo>
                      <a:pt x="54" y="146"/>
                      <a:pt x="54" y="146"/>
                      <a:pt x="54" y="147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52" y="149"/>
                      <a:pt x="51" y="152"/>
                      <a:pt x="49" y="154"/>
                    </a:cubicBezTo>
                    <a:cubicBezTo>
                      <a:pt x="49" y="154"/>
                      <a:pt x="50" y="155"/>
                      <a:pt x="50" y="155"/>
                    </a:cubicBezTo>
                    <a:cubicBezTo>
                      <a:pt x="52" y="152"/>
                      <a:pt x="53" y="149"/>
                      <a:pt x="55" y="147"/>
                    </a:cubicBezTo>
                    <a:cubicBezTo>
                      <a:pt x="55" y="147"/>
                      <a:pt x="54" y="146"/>
                      <a:pt x="54" y="146"/>
                    </a:cubicBezTo>
                    <a:moveTo>
                      <a:pt x="61" y="136"/>
                    </a:moveTo>
                    <a:cubicBezTo>
                      <a:pt x="59" y="138"/>
                      <a:pt x="58" y="140"/>
                      <a:pt x="56" y="143"/>
                    </a:cubicBezTo>
                    <a:cubicBezTo>
                      <a:pt x="57" y="143"/>
                      <a:pt x="57" y="143"/>
                      <a:pt x="57" y="143"/>
                    </a:cubicBezTo>
                    <a:cubicBezTo>
                      <a:pt x="59" y="141"/>
                      <a:pt x="60" y="139"/>
                      <a:pt x="61" y="136"/>
                    </a:cubicBezTo>
                    <a:cubicBezTo>
                      <a:pt x="61" y="136"/>
                      <a:pt x="61" y="136"/>
                      <a:pt x="61" y="136"/>
                    </a:cubicBezTo>
                    <a:moveTo>
                      <a:pt x="61" y="135"/>
                    </a:moveTo>
                    <a:cubicBezTo>
                      <a:pt x="61" y="135"/>
                      <a:pt x="61" y="135"/>
                      <a:pt x="61" y="136"/>
                    </a:cubicBezTo>
                    <a:cubicBezTo>
                      <a:pt x="61" y="136"/>
                      <a:pt x="61" y="136"/>
                      <a:pt x="62" y="136"/>
                    </a:cubicBezTo>
                    <a:cubicBezTo>
                      <a:pt x="62" y="136"/>
                      <a:pt x="62" y="136"/>
                      <a:pt x="62" y="135"/>
                    </a:cubicBezTo>
                    <a:cubicBezTo>
                      <a:pt x="62" y="135"/>
                      <a:pt x="61" y="135"/>
                      <a:pt x="61" y="135"/>
                    </a:cubicBezTo>
                    <a:moveTo>
                      <a:pt x="64" y="130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4" y="131"/>
                      <a:pt x="64" y="131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5" y="131"/>
                      <a:pt x="64" y="131"/>
                      <a:pt x="64" y="130"/>
                    </a:cubicBezTo>
                    <a:moveTo>
                      <a:pt x="64" y="130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4" y="130"/>
                      <a:pt x="64" y="130"/>
                      <a:pt x="64" y="130"/>
                    </a:cubicBezTo>
                    <a:moveTo>
                      <a:pt x="65" y="130"/>
                    </a:moveTo>
                    <a:cubicBezTo>
                      <a:pt x="64" y="130"/>
                      <a:pt x="64" y="130"/>
                      <a:pt x="64" y="130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moveTo>
                      <a:pt x="64" y="130"/>
                    </a:moveTo>
                    <a:cubicBezTo>
                      <a:pt x="64" y="130"/>
                      <a:pt x="64" y="130"/>
                      <a:pt x="64" y="130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4" y="130"/>
                    </a:cubicBezTo>
                    <a:moveTo>
                      <a:pt x="67" y="126"/>
                    </a:moveTo>
                    <a:cubicBezTo>
                      <a:pt x="66" y="127"/>
                      <a:pt x="65" y="128"/>
                      <a:pt x="65" y="129"/>
                    </a:cubicBezTo>
                    <a:cubicBezTo>
                      <a:pt x="65" y="129"/>
                      <a:pt x="65" y="129"/>
                      <a:pt x="66" y="130"/>
                    </a:cubicBezTo>
                    <a:cubicBezTo>
                      <a:pt x="66" y="129"/>
                      <a:pt x="67" y="128"/>
                      <a:pt x="67" y="127"/>
                    </a:cubicBezTo>
                    <a:cubicBezTo>
                      <a:pt x="67" y="127"/>
                      <a:pt x="67" y="127"/>
                      <a:pt x="67" y="126"/>
                    </a:cubicBezTo>
                    <a:moveTo>
                      <a:pt x="66" y="126"/>
                    </a:moveTo>
                    <a:cubicBezTo>
                      <a:pt x="66" y="127"/>
                      <a:pt x="65" y="128"/>
                      <a:pt x="65" y="129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moveTo>
                      <a:pt x="67" y="126"/>
                    </a:moveTo>
                    <a:cubicBezTo>
                      <a:pt x="67" y="126"/>
                      <a:pt x="67" y="126"/>
                      <a:pt x="67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7"/>
                      <a:pt x="68" y="126"/>
                      <a:pt x="68" y="126"/>
                    </a:cubicBezTo>
                    <a:cubicBezTo>
                      <a:pt x="67" y="126"/>
                      <a:pt x="67" y="126"/>
                      <a:pt x="67" y="126"/>
                    </a:cubicBezTo>
                    <a:moveTo>
                      <a:pt x="67" y="126"/>
                    </a:moveTo>
                    <a:cubicBezTo>
                      <a:pt x="67" y="126"/>
                      <a:pt x="67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7" y="126"/>
                      <a:pt x="67" y="126"/>
                      <a:pt x="67" y="126"/>
                    </a:cubicBezTo>
                    <a:moveTo>
                      <a:pt x="69" y="123"/>
                    </a:move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moveTo>
                      <a:pt x="69" y="123"/>
                    </a:move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moveTo>
                      <a:pt x="69" y="122"/>
                    </a:moveTo>
                    <a:cubicBezTo>
                      <a:pt x="69" y="122"/>
                      <a:pt x="69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70" y="122"/>
                      <a:pt x="69" y="122"/>
                      <a:pt x="69" y="122"/>
                    </a:cubicBezTo>
                    <a:moveTo>
                      <a:pt x="69" y="122"/>
                    </a:moveTo>
                    <a:cubicBezTo>
                      <a:pt x="69" y="122"/>
                      <a:pt x="69" y="122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69" y="122"/>
                      <a:pt x="69" y="122"/>
                      <a:pt x="69" y="122"/>
                    </a:cubicBezTo>
                    <a:moveTo>
                      <a:pt x="69" y="122"/>
                    </a:moveTo>
                    <a:cubicBezTo>
                      <a:pt x="69" y="122"/>
                      <a:pt x="69" y="122"/>
                      <a:pt x="69" y="122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69" y="122"/>
                      <a:pt x="69" y="122"/>
                      <a:pt x="69" y="122"/>
                    </a:cubicBezTo>
                    <a:moveTo>
                      <a:pt x="69" y="122"/>
                    </a:moveTo>
                    <a:cubicBezTo>
                      <a:pt x="69" y="122"/>
                      <a:pt x="69" y="122"/>
                      <a:pt x="69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70" y="122"/>
                      <a:pt x="70" y="122"/>
                      <a:pt x="69" y="122"/>
                    </a:cubicBezTo>
                    <a:moveTo>
                      <a:pt x="70" y="120"/>
                    </a:moveTo>
                    <a:cubicBezTo>
                      <a:pt x="70" y="120"/>
                      <a:pt x="70" y="121"/>
                      <a:pt x="70" y="121"/>
                    </a:cubicBezTo>
                    <a:cubicBezTo>
                      <a:pt x="70" y="121"/>
                      <a:pt x="70" y="121"/>
                      <a:pt x="71" y="121"/>
                    </a:cubicBez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0"/>
                      <a:pt x="71" y="120"/>
                      <a:pt x="70" y="120"/>
                    </a:cubicBezTo>
                    <a:moveTo>
                      <a:pt x="71" y="119"/>
                    </a:moveTo>
                    <a:cubicBezTo>
                      <a:pt x="71" y="119"/>
                      <a:pt x="71" y="119"/>
                      <a:pt x="71" y="119"/>
                    </a:cubicBezTo>
                    <a:cubicBezTo>
                      <a:pt x="71" y="119"/>
                      <a:pt x="72" y="119"/>
                      <a:pt x="72" y="120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1" y="119"/>
                      <a:pt x="71" y="119"/>
                      <a:pt x="71" y="119"/>
                    </a:cubicBezTo>
                    <a:moveTo>
                      <a:pt x="71" y="118"/>
                    </a:moveTo>
                    <a:cubicBezTo>
                      <a:pt x="71" y="119"/>
                      <a:pt x="71" y="119"/>
                      <a:pt x="71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9"/>
                      <a:pt x="72" y="119"/>
                      <a:pt x="71" y="118"/>
                    </a:cubicBezTo>
                    <a:moveTo>
                      <a:pt x="75" y="113"/>
                    </a:moveTo>
                    <a:cubicBezTo>
                      <a:pt x="74" y="114"/>
                      <a:pt x="73" y="116"/>
                      <a:pt x="72" y="117"/>
                    </a:cubicBezTo>
                    <a:cubicBezTo>
                      <a:pt x="73" y="117"/>
                      <a:pt x="73" y="117"/>
                      <a:pt x="73" y="118"/>
                    </a:cubicBezTo>
                    <a:cubicBezTo>
                      <a:pt x="74" y="116"/>
                      <a:pt x="75" y="115"/>
                      <a:pt x="76" y="113"/>
                    </a:cubicBezTo>
                    <a:cubicBezTo>
                      <a:pt x="75" y="113"/>
                      <a:pt x="75" y="113"/>
                      <a:pt x="75" y="113"/>
                    </a:cubicBezTo>
                    <a:moveTo>
                      <a:pt x="78" y="107"/>
                    </a:moveTo>
                    <a:cubicBezTo>
                      <a:pt x="78" y="108"/>
                      <a:pt x="78" y="108"/>
                      <a:pt x="78" y="108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9" y="109"/>
                      <a:pt x="79" y="108"/>
                      <a:pt x="79" y="108"/>
                    </a:cubicBezTo>
                    <a:cubicBezTo>
                      <a:pt x="79" y="108"/>
                      <a:pt x="79" y="107"/>
                      <a:pt x="78" y="107"/>
                    </a:cubicBezTo>
                    <a:moveTo>
                      <a:pt x="79" y="107"/>
                    </a:moveTo>
                    <a:cubicBezTo>
                      <a:pt x="78" y="107"/>
                      <a:pt x="78" y="107"/>
                      <a:pt x="78" y="107"/>
                    </a:cubicBezTo>
                    <a:cubicBezTo>
                      <a:pt x="79" y="107"/>
                      <a:pt x="79" y="108"/>
                      <a:pt x="79" y="108"/>
                    </a:cubicBezTo>
                    <a:cubicBezTo>
                      <a:pt x="79" y="108"/>
                      <a:pt x="79" y="107"/>
                      <a:pt x="79" y="107"/>
                    </a:cubicBezTo>
                    <a:cubicBezTo>
                      <a:pt x="79" y="107"/>
                      <a:pt x="79" y="107"/>
                      <a:pt x="79" y="107"/>
                    </a:cubicBezTo>
                    <a:moveTo>
                      <a:pt x="82" y="101"/>
                    </a:moveTo>
                    <a:cubicBezTo>
                      <a:pt x="82" y="102"/>
                      <a:pt x="82" y="102"/>
                      <a:pt x="82" y="102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2" y="101"/>
                      <a:pt x="82" y="101"/>
                    </a:cubicBezTo>
                    <a:moveTo>
                      <a:pt x="86" y="95"/>
                    </a:moveTo>
                    <a:cubicBezTo>
                      <a:pt x="86" y="95"/>
                      <a:pt x="85" y="96"/>
                      <a:pt x="85" y="96"/>
                    </a:cubicBezTo>
                    <a:cubicBezTo>
                      <a:pt x="85" y="96"/>
                      <a:pt x="86" y="97"/>
                      <a:pt x="86" y="97"/>
                    </a:cubicBezTo>
                    <a:cubicBezTo>
                      <a:pt x="86" y="96"/>
                      <a:pt x="87" y="96"/>
                      <a:pt x="87" y="95"/>
                    </a:cubicBezTo>
                    <a:cubicBezTo>
                      <a:pt x="87" y="95"/>
                      <a:pt x="86" y="95"/>
                      <a:pt x="86" y="95"/>
                    </a:cubicBezTo>
                    <a:moveTo>
                      <a:pt x="86" y="94"/>
                    </a:move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4"/>
                      <a:pt x="86" y="94"/>
                      <a:pt x="86" y="94"/>
                    </a:cubicBezTo>
                    <a:moveTo>
                      <a:pt x="86" y="94"/>
                    </a:moveTo>
                    <a:cubicBezTo>
                      <a:pt x="86" y="94"/>
                      <a:pt x="86" y="94"/>
                      <a:pt x="86" y="94"/>
                    </a:cubicBezTo>
                    <a:cubicBezTo>
                      <a:pt x="87" y="94"/>
                      <a:pt x="87" y="95"/>
                      <a:pt x="87" y="95"/>
                    </a:cubicBezTo>
                    <a:cubicBezTo>
                      <a:pt x="87" y="95"/>
                      <a:pt x="87" y="95"/>
                      <a:pt x="87" y="94"/>
                    </a:cubicBezTo>
                    <a:cubicBezTo>
                      <a:pt x="86" y="94"/>
                      <a:pt x="86" y="94"/>
                      <a:pt x="86" y="94"/>
                    </a:cubicBezTo>
                    <a:moveTo>
                      <a:pt x="88" y="92"/>
                    </a:moveTo>
                    <a:cubicBezTo>
                      <a:pt x="88" y="92"/>
                      <a:pt x="87" y="93"/>
                      <a:pt x="87" y="94"/>
                    </a:cubicBezTo>
                    <a:cubicBezTo>
                      <a:pt x="87" y="94"/>
                      <a:pt x="87" y="94"/>
                      <a:pt x="88" y="94"/>
                    </a:cubicBezTo>
                    <a:cubicBezTo>
                      <a:pt x="88" y="93"/>
                      <a:pt x="88" y="93"/>
                      <a:pt x="89" y="92"/>
                    </a:cubicBezTo>
                    <a:cubicBezTo>
                      <a:pt x="89" y="92"/>
                      <a:pt x="88" y="92"/>
                      <a:pt x="88" y="92"/>
                    </a:cubicBezTo>
                    <a:moveTo>
                      <a:pt x="95" y="80"/>
                    </a:moveTo>
                    <a:cubicBezTo>
                      <a:pt x="94" y="81"/>
                      <a:pt x="94" y="82"/>
                      <a:pt x="93" y="83"/>
                    </a:cubicBezTo>
                    <a:cubicBezTo>
                      <a:pt x="93" y="83"/>
                      <a:pt x="94" y="83"/>
                      <a:pt x="94" y="84"/>
                    </a:cubicBezTo>
                    <a:cubicBezTo>
                      <a:pt x="95" y="83"/>
                      <a:pt x="95" y="82"/>
                      <a:pt x="96" y="81"/>
                    </a:cubicBezTo>
                    <a:cubicBezTo>
                      <a:pt x="95" y="81"/>
                      <a:pt x="95" y="80"/>
                      <a:pt x="95" y="80"/>
                    </a:cubicBezTo>
                    <a:moveTo>
                      <a:pt x="106" y="62"/>
                    </a:moveTo>
                    <a:cubicBezTo>
                      <a:pt x="105" y="65"/>
                      <a:pt x="103" y="67"/>
                      <a:pt x="102" y="69"/>
                    </a:cubicBezTo>
                    <a:cubicBezTo>
                      <a:pt x="102" y="70"/>
                      <a:pt x="102" y="70"/>
                      <a:pt x="102" y="70"/>
                    </a:cubicBezTo>
                    <a:cubicBezTo>
                      <a:pt x="104" y="67"/>
                      <a:pt x="105" y="65"/>
                      <a:pt x="107" y="62"/>
                    </a:cubicBezTo>
                    <a:cubicBezTo>
                      <a:pt x="107" y="62"/>
                      <a:pt x="106" y="62"/>
                      <a:pt x="106" y="62"/>
                    </a:cubicBezTo>
                    <a:moveTo>
                      <a:pt x="111" y="53"/>
                    </a:moveTo>
                    <a:cubicBezTo>
                      <a:pt x="111" y="54"/>
                      <a:pt x="111" y="55"/>
                      <a:pt x="110" y="55"/>
                    </a:cubicBezTo>
                    <a:cubicBezTo>
                      <a:pt x="110" y="55"/>
                      <a:pt x="111" y="56"/>
                      <a:pt x="111" y="56"/>
                    </a:cubicBezTo>
                    <a:cubicBezTo>
                      <a:pt x="111" y="55"/>
                      <a:pt x="112" y="55"/>
                      <a:pt x="112" y="54"/>
                    </a:cubicBezTo>
                    <a:cubicBezTo>
                      <a:pt x="112" y="54"/>
                      <a:pt x="112" y="54"/>
                      <a:pt x="111" y="53"/>
                    </a:cubicBezTo>
                    <a:moveTo>
                      <a:pt x="113" y="50"/>
                    </a:moveTo>
                    <a:cubicBezTo>
                      <a:pt x="113" y="51"/>
                      <a:pt x="112" y="51"/>
                      <a:pt x="112" y="52"/>
                    </a:cubicBezTo>
                    <a:cubicBezTo>
                      <a:pt x="112" y="52"/>
                      <a:pt x="113" y="52"/>
                      <a:pt x="113" y="53"/>
                    </a:cubicBezTo>
                    <a:cubicBezTo>
                      <a:pt x="113" y="52"/>
                      <a:pt x="114" y="51"/>
                      <a:pt x="114" y="51"/>
                    </a:cubicBezTo>
                    <a:cubicBezTo>
                      <a:pt x="114" y="50"/>
                      <a:pt x="114" y="50"/>
                      <a:pt x="113" y="50"/>
                    </a:cubicBezTo>
                    <a:moveTo>
                      <a:pt x="116" y="46"/>
                    </a:moveTo>
                    <a:cubicBezTo>
                      <a:pt x="115" y="47"/>
                      <a:pt x="115" y="47"/>
                      <a:pt x="115" y="47"/>
                    </a:cubicBezTo>
                    <a:cubicBezTo>
                      <a:pt x="115" y="47"/>
                      <a:pt x="116" y="48"/>
                      <a:pt x="116" y="48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6" y="47"/>
                      <a:pt x="116" y="46"/>
                      <a:pt x="116" y="46"/>
                    </a:cubicBezTo>
                    <a:moveTo>
                      <a:pt x="116" y="45"/>
                    </a:moveTo>
                    <a:cubicBezTo>
                      <a:pt x="116" y="46"/>
                      <a:pt x="116" y="46"/>
                      <a:pt x="116" y="46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6" y="46"/>
                      <a:pt x="116" y="45"/>
                    </a:cubicBezTo>
                    <a:moveTo>
                      <a:pt x="119" y="41"/>
                    </a:moveTo>
                    <a:cubicBezTo>
                      <a:pt x="118" y="42"/>
                      <a:pt x="117" y="43"/>
                      <a:pt x="117" y="45"/>
                    </a:cubicBezTo>
                    <a:cubicBezTo>
                      <a:pt x="117" y="45"/>
                      <a:pt x="117" y="45"/>
                      <a:pt x="118" y="45"/>
                    </a:cubicBezTo>
                    <a:cubicBezTo>
                      <a:pt x="118" y="44"/>
                      <a:pt x="119" y="42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moveTo>
                      <a:pt x="121" y="38"/>
                    </a:moveTo>
                    <a:cubicBezTo>
                      <a:pt x="120" y="39"/>
                      <a:pt x="120" y="40"/>
                      <a:pt x="119" y="41"/>
                    </a:cubicBezTo>
                    <a:cubicBezTo>
                      <a:pt x="119" y="41"/>
                      <a:pt x="120" y="41"/>
                      <a:pt x="120" y="41"/>
                    </a:cubicBezTo>
                    <a:cubicBezTo>
                      <a:pt x="121" y="40"/>
                      <a:pt x="121" y="39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moveTo>
                      <a:pt x="123" y="34"/>
                    </a:moveTo>
                    <a:cubicBezTo>
                      <a:pt x="123" y="34"/>
                      <a:pt x="123" y="35"/>
                      <a:pt x="122" y="35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4" y="35"/>
                      <a:pt x="124" y="35"/>
                      <a:pt x="124" y="34"/>
                    </a:cubicBezTo>
                    <a:cubicBezTo>
                      <a:pt x="124" y="34"/>
                      <a:pt x="123" y="34"/>
                      <a:pt x="123" y="34"/>
                    </a:cubicBezTo>
                    <a:moveTo>
                      <a:pt x="128" y="26"/>
                    </a:moveTo>
                    <a:cubicBezTo>
                      <a:pt x="126" y="29"/>
                      <a:pt x="125" y="31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6" y="31"/>
                      <a:pt x="127" y="29"/>
                      <a:pt x="128" y="27"/>
                    </a:cubicBezTo>
                    <a:cubicBezTo>
                      <a:pt x="128" y="27"/>
                      <a:pt x="128" y="27"/>
                      <a:pt x="128" y="26"/>
                    </a:cubicBezTo>
                    <a:moveTo>
                      <a:pt x="129" y="24"/>
                    </a:moveTo>
                    <a:cubicBezTo>
                      <a:pt x="129" y="24"/>
                      <a:pt x="129" y="25"/>
                      <a:pt x="128" y="25"/>
                    </a:cubicBezTo>
                    <a:cubicBezTo>
                      <a:pt x="129" y="25"/>
                      <a:pt x="129" y="25"/>
                      <a:pt x="129" y="26"/>
                    </a:cubicBezTo>
                    <a:cubicBezTo>
                      <a:pt x="130" y="25"/>
                      <a:pt x="130" y="25"/>
                      <a:pt x="130" y="24"/>
                    </a:cubicBezTo>
                    <a:cubicBezTo>
                      <a:pt x="130" y="24"/>
                      <a:pt x="130" y="24"/>
                      <a:pt x="129" y="24"/>
                    </a:cubicBezTo>
                    <a:moveTo>
                      <a:pt x="131" y="20"/>
                    </a:moveTo>
                    <a:cubicBezTo>
                      <a:pt x="131" y="21"/>
                      <a:pt x="131" y="21"/>
                      <a:pt x="131" y="21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132" y="22"/>
                      <a:pt x="132" y="21"/>
                      <a:pt x="132" y="21"/>
                    </a:cubicBezTo>
                    <a:cubicBezTo>
                      <a:pt x="131" y="20"/>
                      <a:pt x="131" y="20"/>
                      <a:pt x="131" y="20"/>
                    </a:cubicBezTo>
                    <a:moveTo>
                      <a:pt x="132" y="19"/>
                    </a:moveTo>
                    <a:cubicBezTo>
                      <a:pt x="132" y="20"/>
                      <a:pt x="132" y="20"/>
                      <a:pt x="131" y="20"/>
                    </a:cubicBezTo>
                    <a:cubicBezTo>
                      <a:pt x="132" y="21"/>
                      <a:pt x="132" y="21"/>
                      <a:pt x="132" y="21"/>
                    </a:cubicBezTo>
                    <a:cubicBezTo>
                      <a:pt x="132" y="20"/>
                      <a:pt x="132" y="20"/>
                      <a:pt x="133" y="20"/>
                    </a:cubicBezTo>
                    <a:cubicBezTo>
                      <a:pt x="132" y="20"/>
                      <a:pt x="132" y="20"/>
                      <a:pt x="132" y="19"/>
                    </a:cubicBezTo>
                    <a:moveTo>
                      <a:pt x="132" y="19"/>
                    </a:moveTo>
                    <a:cubicBezTo>
                      <a:pt x="132" y="19"/>
                      <a:pt x="132" y="19"/>
                      <a:pt x="132" y="19"/>
                    </a:cubicBezTo>
                    <a:cubicBezTo>
                      <a:pt x="132" y="19"/>
                      <a:pt x="133" y="19"/>
                      <a:pt x="133" y="20"/>
                    </a:cubicBezTo>
                    <a:cubicBezTo>
                      <a:pt x="133" y="19"/>
                      <a:pt x="133" y="19"/>
                      <a:pt x="133" y="19"/>
                    </a:cubicBezTo>
                    <a:cubicBezTo>
                      <a:pt x="133" y="19"/>
                      <a:pt x="133" y="19"/>
                      <a:pt x="132" y="19"/>
                    </a:cubicBezTo>
                    <a:moveTo>
                      <a:pt x="135" y="14"/>
                    </a:moveTo>
                    <a:cubicBezTo>
                      <a:pt x="134" y="16"/>
                      <a:pt x="133" y="17"/>
                      <a:pt x="132" y="19"/>
                    </a:cubicBezTo>
                    <a:cubicBezTo>
                      <a:pt x="133" y="19"/>
                      <a:pt x="133" y="19"/>
                      <a:pt x="133" y="19"/>
                    </a:cubicBezTo>
                    <a:cubicBezTo>
                      <a:pt x="134" y="17"/>
                      <a:pt x="135" y="16"/>
                      <a:pt x="136" y="15"/>
                    </a:cubicBezTo>
                    <a:cubicBezTo>
                      <a:pt x="136" y="14"/>
                      <a:pt x="135" y="14"/>
                      <a:pt x="135" y="14"/>
                    </a:cubicBezTo>
                    <a:moveTo>
                      <a:pt x="137" y="11"/>
                    </a:moveTo>
                    <a:cubicBezTo>
                      <a:pt x="136" y="12"/>
                      <a:pt x="136" y="12"/>
                      <a:pt x="136" y="13"/>
                    </a:cubicBezTo>
                    <a:cubicBezTo>
                      <a:pt x="136" y="13"/>
                      <a:pt x="136" y="13"/>
                      <a:pt x="136" y="13"/>
                    </a:cubicBezTo>
                    <a:cubicBezTo>
                      <a:pt x="137" y="13"/>
                      <a:pt x="137" y="12"/>
                      <a:pt x="137" y="12"/>
                    </a:cubicBezTo>
                    <a:cubicBezTo>
                      <a:pt x="137" y="11"/>
                      <a:pt x="137" y="11"/>
                      <a:pt x="137" y="11"/>
                    </a:cubicBezTo>
                    <a:moveTo>
                      <a:pt x="139" y="8"/>
                    </a:moveTo>
                    <a:cubicBezTo>
                      <a:pt x="139" y="8"/>
                      <a:pt x="139" y="8"/>
                      <a:pt x="138" y="9"/>
                    </a:cubicBezTo>
                    <a:cubicBezTo>
                      <a:pt x="139" y="9"/>
                      <a:pt x="139" y="9"/>
                      <a:pt x="139" y="9"/>
                    </a:cubicBezTo>
                    <a:cubicBezTo>
                      <a:pt x="139" y="9"/>
                      <a:pt x="139" y="8"/>
                      <a:pt x="140" y="8"/>
                    </a:cubicBezTo>
                    <a:cubicBezTo>
                      <a:pt x="139" y="8"/>
                      <a:pt x="139" y="8"/>
                      <a:pt x="139" y="8"/>
                    </a:cubicBezTo>
                    <a:moveTo>
                      <a:pt x="139" y="7"/>
                    </a:moveTo>
                    <a:cubicBezTo>
                      <a:pt x="139" y="7"/>
                      <a:pt x="139" y="8"/>
                      <a:pt x="139" y="8"/>
                    </a:cubicBezTo>
                    <a:cubicBezTo>
                      <a:pt x="139" y="8"/>
                      <a:pt x="139" y="8"/>
                      <a:pt x="140" y="8"/>
                    </a:cubicBezTo>
                    <a:cubicBezTo>
                      <a:pt x="140" y="8"/>
                      <a:pt x="140" y="8"/>
                      <a:pt x="140" y="7"/>
                    </a:cubicBezTo>
                    <a:cubicBezTo>
                      <a:pt x="140" y="7"/>
                      <a:pt x="140" y="7"/>
                      <a:pt x="139" y="7"/>
                    </a:cubicBezTo>
                    <a:moveTo>
                      <a:pt x="140" y="6"/>
                    </a:moveTo>
                    <a:cubicBezTo>
                      <a:pt x="140" y="6"/>
                      <a:pt x="140" y="6"/>
                      <a:pt x="140" y="7"/>
                    </a:cubicBezTo>
                    <a:cubicBezTo>
                      <a:pt x="140" y="7"/>
                      <a:pt x="140" y="7"/>
                      <a:pt x="140" y="7"/>
                    </a:cubicBezTo>
                    <a:cubicBezTo>
                      <a:pt x="140" y="7"/>
                      <a:pt x="141" y="6"/>
                      <a:pt x="141" y="6"/>
                    </a:cubicBezTo>
                    <a:cubicBezTo>
                      <a:pt x="141" y="6"/>
                      <a:pt x="140" y="6"/>
                      <a:pt x="140" y="6"/>
                    </a:cubicBezTo>
                    <a:moveTo>
                      <a:pt x="141" y="4"/>
                    </a:moveTo>
                    <a:cubicBezTo>
                      <a:pt x="141" y="4"/>
                      <a:pt x="141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1" y="5"/>
                      <a:pt x="142" y="5"/>
                      <a:pt x="142" y="4"/>
                    </a:cubicBezTo>
                    <a:cubicBezTo>
                      <a:pt x="142" y="4"/>
                      <a:pt x="142" y="4"/>
                      <a:pt x="141" y="4"/>
                    </a:cubicBezTo>
                    <a:moveTo>
                      <a:pt x="142" y="2"/>
                    </a:moveTo>
                    <a:cubicBezTo>
                      <a:pt x="142" y="2"/>
                      <a:pt x="142" y="3"/>
                      <a:pt x="142" y="3"/>
                    </a:cubicBezTo>
                    <a:cubicBezTo>
                      <a:pt x="142" y="3"/>
                      <a:pt x="142" y="3"/>
                      <a:pt x="142" y="3"/>
                    </a:cubicBezTo>
                    <a:cubicBezTo>
                      <a:pt x="142" y="3"/>
                      <a:pt x="143" y="3"/>
                      <a:pt x="143" y="2"/>
                    </a:cubicBezTo>
                    <a:cubicBezTo>
                      <a:pt x="142" y="2"/>
                      <a:pt x="142" y="2"/>
                      <a:pt x="142" y="2"/>
                    </a:cubicBezTo>
                    <a:moveTo>
                      <a:pt x="144" y="0"/>
                    </a:moveTo>
                    <a:cubicBezTo>
                      <a:pt x="144" y="0"/>
                      <a:pt x="143" y="1"/>
                      <a:pt x="142" y="2"/>
                    </a:cubicBezTo>
                    <a:cubicBezTo>
                      <a:pt x="143" y="2"/>
                      <a:pt x="143" y="2"/>
                      <a:pt x="143" y="2"/>
                    </a:cubicBezTo>
                    <a:cubicBezTo>
                      <a:pt x="144" y="1"/>
                      <a:pt x="144" y="0"/>
                      <a:pt x="14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2" name="Freeform 9356"/>
              <p:cNvSpPr>
                <a:spLocks noEditPoints="1"/>
              </p:cNvSpPr>
              <p:nvPr/>
            </p:nvSpPr>
            <p:spPr bwMode="auto">
              <a:xfrm>
                <a:off x="-415" y="3422"/>
                <a:ext cx="14" cy="21"/>
              </a:xfrm>
              <a:custGeom>
                <a:avLst/>
                <a:gdLst>
                  <a:gd name="T0" fmla="*/ 1 w 6"/>
                  <a:gd name="T1" fmla="*/ 8 h 9"/>
                  <a:gd name="T2" fmla="*/ 0 w 6"/>
                  <a:gd name="T3" fmla="*/ 9 h 9"/>
                  <a:gd name="T4" fmla="*/ 1 w 6"/>
                  <a:gd name="T5" fmla="*/ 9 h 9"/>
                  <a:gd name="T6" fmla="*/ 1 w 6"/>
                  <a:gd name="T7" fmla="*/ 8 h 9"/>
                  <a:gd name="T8" fmla="*/ 1 w 6"/>
                  <a:gd name="T9" fmla="*/ 8 h 9"/>
                  <a:gd name="T10" fmla="*/ 5 w 6"/>
                  <a:gd name="T11" fmla="*/ 0 h 9"/>
                  <a:gd name="T12" fmla="*/ 5 w 6"/>
                  <a:gd name="T13" fmla="*/ 1 h 9"/>
                  <a:gd name="T14" fmla="*/ 5 w 6"/>
                  <a:gd name="T15" fmla="*/ 2 h 9"/>
                  <a:gd name="T16" fmla="*/ 6 w 6"/>
                  <a:gd name="T17" fmla="*/ 1 h 9"/>
                  <a:gd name="T18" fmla="*/ 5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1" y="8"/>
                    </a:move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3" name="Freeform 9357"/>
              <p:cNvSpPr>
                <a:spLocks/>
              </p:cNvSpPr>
              <p:nvPr/>
            </p:nvSpPr>
            <p:spPr bwMode="auto">
              <a:xfrm>
                <a:off x="-397" y="3410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4" name="Freeform 9358"/>
              <p:cNvSpPr>
                <a:spLocks noEditPoints="1"/>
              </p:cNvSpPr>
              <p:nvPr/>
            </p:nvSpPr>
            <p:spPr bwMode="auto">
              <a:xfrm>
                <a:off x="-394" y="3394"/>
                <a:ext cx="9" cy="16"/>
              </a:xfrm>
              <a:custGeom>
                <a:avLst/>
                <a:gdLst>
                  <a:gd name="T0" fmla="*/ 0 w 4"/>
                  <a:gd name="T1" fmla="*/ 6 h 7"/>
                  <a:gd name="T2" fmla="*/ 0 w 4"/>
                  <a:gd name="T3" fmla="*/ 6 h 7"/>
                  <a:gd name="T4" fmla="*/ 1 w 4"/>
                  <a:gd name="T5" fmla="*/ 7 h 7"/>
                  <a:gd name="T6" fmla="*/ 1 w 4"/>
                  <a:gd name="T7" fmla="*/ 7 h 7"/>
                  <a:gd name="T8" fmla="*/ 0 w 4"/>
                  <a:gd name="T9" fmla="*/ 6 h 7"/>
                  <a:gd name="T10" fmla="*/ 0 w 4"/>
                  <a:gd name="T11" fmla="*/ 6 h 7"/>
                  <a:gd name="T12" fmla="*/ 0 w 4"/>
                  <a:gd name="T13" fmla="*/ 6 h 7"/>
                  <a:gd name="T14" fmla="*/ 1 w 4"/>
                  <a:gd name="T15" fmla="*/ 6 h 7"/>
                  <a:gd name="T16" fmla="*/ 1 w 4"/>
                  <a:gd name="T17" fmla="*/ 6 h 7"/>
                  <a:gd name="T18" fmla="*/ 0 w 4"/>
                  <a:gd name="T19" fmla="*/ 6 h 7"/>
                  <a:gd name="T20" fmla="*/ 4 w 4"/>
                  <a:gd name="T21" fmla="*/ 0 h 7"/>
                  <a:gd name="T22" fmla="*/ 3 w 4"/>
                  <a:gd name="T23" fmla="*/ 1 h 7"/>
                  <a:gd name="T24" fmla="*/ 4 w 4"/>
                  <a:gd name="T25" fmla="*/ 2 h 7"/>
                  <a:gd name="T26" fmla="*/ 4 w 4"/>
                  <a:gd name="T27" fmla="*/ 0 h 7"/>
                  <a:gd name="T28" fmla="*/ 4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5" name="Freeform 9359"/>
              <p:cNvSpPr>
                <a:spLocks/>
              </p:cNvSpPr>
              <p:nvPr/>
            </p:nvSpPr>
            <p:spPr bwMode="auto">
              <a:xfrm>
                <a:off x="-375" y="337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6" name="Freeform 9360"/>
              <p:cNvSpPr>
                <a:spLocks/>
              </p:cNvSpPr>
              <p:nvPr/>
            </p:nvSpPr>
            <p:spPr bwMode="auto">
              <a:xfrm>
                <a:off x="-378" y="33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7" name="Freeform 9361"/>
              <p:cNvSpPr>
                <a:spLocks/>
              </p:cNvSpPr>
              <p:nvPr/>
            </p:nvSpPr>
            <p:spPr bwMode="auto">
              <a:xfrm>
                <a:off x="-373" y="337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8" name="Rectangle 9362"/>
              <p:cNvSpPr>
                <a:spLocks noChangeArrowheads="1"/>
              </p:cNvSpPr>
              <p:nvPr/>
            </p:nvSpPr>
            <p:spPr bwMode="auto">
              <a:xfrm>
                <a:off x="-371" y="3368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29" name="Rectangle 9363"/>
              <p:cNvSpPr>
                <a:spLocks noChangeArrowheads="1"/>
              </p:cNvSpPr>
              <p:nvPr/>
            </p:nvSpPr>
            <p:spPr bwMode="auto">
              <a:xfrm>
                <a:off x="-371" y="3368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0" name="Freeform 9364"/>
              <p:cNvSpPr>
                <a:spLocks/>
              </p:cNvSpPr>
              <p:nvPr/>
            </p:nvSpPr>
            <p:spPr bwMode="auto">
              <a:xfrm>
                <a:off x="-378" y="3382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1" name="Freeform 9365"/>
              <p:cNvSpPr>
                <a:spLocks noEditPoints="1"/>
              </p:cNvSpPr>
              <p:nvPr/>
            </p:nvSpPr>
            <p:spPr bwMode="auto">
              <a:xfrm>
                <a:off x="-555" y="3667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1 h 2"/>
                  <a:gd name="T18" fmla="*/ 0 w 2"/>
                  <a:gd name="T19" fmla="*/ 1 h 2"/>
                  <a:gd name="T20" fmla="*/ 1 w 2"/>
                  <a:gd name="T21" fmla="*/ 0 h 2"/>
                  <a:gd name="T22" fmla="*/ 1 w 2"/>
                  <a:gd name="T23" fmla="*/ 1 h 2"/>
                  <a:gd name="T24" fmla="*/ 1 w 2"/>
                  <a:gd name="T25" fmla="*/ 1 h 2"/>
                  <a:gd name="T26" fmla="*/ 2 w 2"/>
                  <a:gd name="T27" fmla="*/ 1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1 h 2"/>
                  <a:gd name="T34" fmla="*/ 1 w 2"/>
                  <a:gd name="T35" fmla="*/ 1 h 2"/>
                  <a:gd name="T36" fmla="*/ 1 w 2"/>
                  <a:gd name="T37" fmla="*/ 0 h 2"/>
                  <a:gd name="T38" fmla="*/ 1 w 2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2" name="Rectangle 9366"/>
              <p:cNvSpPr>
                <a:spLocks noChangeArrowheads="1"/>
              </p:cNvSpPr>
              <p:nvPr/>
            </p:nvSpPr>
            <p:spPr bwMode="auto">
              <a:xfrm>
                <a:off x="-538" y="364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3" name="Rectangle 9367"/>
              <p:cNvSpPr>
                <a:spLocks noChangeArrowheads="1"/>
              </p:cNvSpPr>
              <p:nvPr/>
            </p:nvSpPr>
            <p:spPr bwMode="auto">
              <a:xfrm>
                <a:off x="-538" y="364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4" name="Freeform 9368"/>
              <p:cNvSpPr>
                <a:spLocks noEditPoints="1"/>
              </p:cNvSpPr>
              <p:nvPr/>
            </p:nvSpPr>
            <p:spPr bwMode="auto">
              <a:xfrm>
                <a:off x="-699" y="3384"/>
                <a:ext cx="321" cy="517"/>
              </a:xfrm>
              <a:custGeom>
                <a:avLst/>
                <a:gdLst>
                  <a:gd name="T0" fmla="*/ 1 w 136"/>
                  <a:gd name="T1" fmla="*/ 219 h 219"/>
                  <a:gd name="T2" fmla="*/ 2 w 136"/>
                  <a:gd name="T3" fmla="*/ 218 h 219"/>
                  <a:gd name="T4" fmla="*/ 7 w 136"/>
                  <a:gd name="T5" fmla="*/ 208 h 219"/>
                  <a:gd name="T6" fmla="*/ 9 w 136"/>
                  <a:gd name="T7" fmla="*/ 205 h 219"/>
                  <a:gd name="T8" fmla="*/ 9 w 136"/>
                  <a:gd name="T9" fmla="*/ 205 h 219"/>
                  <a:gd name="T10" fmla="*/ 15 w 136"/>
                  <a:gd name="T11" fmla="*/ 197 h 219"/>
                  <a:gd name="T12" fmla="*/ 18 w 136"/>
                  <a:gd name="T13" fmla="*/ 192 h 219"/>
                  <a:gd name="T14" fmla="*/ 22 w 136"/>
                  <a:gd name="T15" fmla="*/ 185 h 219"/>
                  <a:gd name="T16" fmla="*/ 22 w 136"/>
                  <a:gd name="T17" fmla="*/ 185 h 219"/>
                  <a:gd name="T18" fmla="*/ 24 w 136"/>
                  <a:gd name="T19" fmla="*/ 183 h 219"/>
                  <a:gd name="T20" fmla="*/ 26 w 136"/>
                  <a:gd name="T21" fmla="*/ 177 h 219"/>
                  <a:gd name="T22" fmla="*/ 30 w 136"/>
                  <a:gd name="T23" fmla="*/ 171 h 219"/>
                  <a:gd name="T24" fmla="*/ 32 w 136"/>
                  <a:gd name="T25" fmla="*/ 169 h 219"/>
                  <a:gd name="T26" fmla="*/ 33 w 136"/>
                  <a:gd name="T27" fmla="*/ 169 h 219"/>
                  <a:gd name="T28" fmla="*/ 38 w 136"/>
                  <a:gd name="T29" fmla="*/ 158 h 219"/>
                  <a:gd name="T30" fmla="*/ 41 w 136"/>
                  <a:gd name="T31" fmla="*/ 154 h 219"/>
                  <a:gd name="T32" fmla="*/ 41 w 136"/>
                  <a:gd name="T33" fmla="*/ 154 h 219"/>
                  <a:gd name="T34" fmla="*/ 47 w 136"/>
                  <a:gd name="T35" fmla="*/ 146 h 219"/>
                  <a:gd name="T36" fmla="*/ 52 w 136"/>
                  <a:gd name="T37" fmla="*/ 138 h 219"/>
                  <a:gd name="T38" fmla="*/ 58 w 136"/>
                  <a:gd name="T39" fmla="*/ 127 h 219"/>
                  <a:gd name="T40" fmla="*/ 61 w 136"/>
                  <a:gd name="T41" fmla="*/ 122 h 219"/>
                  <a:gd name="T42" fmla="*/ 61 w 136"/>
                  <a:gd name="T43" fmla="*/ 122 h 219"/>
                  <a:gd name="T44" fmla="*/ 64 w 136"/>
                  <a:gd name="T45" fmla="*/ 117 h 219"/>
                  <a:gd name="T46" fmla="*/ 64 w 136"/>
                  <a:gd name="T47" fmla="*/ 117 h 219"/>
                  <a:gd name="T48" fmla="*/ 63 w 136"/>
                  <a:gd name="T49" fmla="*/ 117 h 219"/>
                  <a:gd name="T50" fmla="*/ 65 w 136"/>
                  <a:gd name="T51" fmla="*/ 117 h 219"/>
                  <a:gd name="T52" fmla="*/ 64 w 136"/>
                  <a:gd name="T53" fmla="*/ 117 h 219"/>
                  <a:gd name="T54" fmla="*/ 66 w 136"/>
                  <a:gd name="T55" fmla="*/ 114 h 219"/>
                  <a:gd name="T56" fmla="*/ 66 w 136"/>
                  <a:gd name="T57" fmla="*/ 114 h 219"/>
                  <a:gd name="T58" fmla="*/ 66 w 136"/>
                  <a:gd name="T59" fmla="*/ 114 h 219"/>
                  <a:gd name="T60" fmla="*/ 67 w 136"/>
                  <a:gd name="T61" fmla="*/ 114 h 219"/>
                  <a:gd name="T62" fmla="*/ 66 w 136"/>
                  <a:gd name="T63" fmla="*/ 113 h 219"/>
                  <a:gd name="T64" fmla="*/ 67 w 136"/>
                  <a:gd name="T65" fmla="*/ 112 h 219"/>
                  <a:gd name="T66" fmla="*/ 67 w 136"/>
                  <a:gd name="T67" fmla="*/ 112 h 219"/>
                  <a:gd name="T68" fmla="*/ 69 w 136"/>
                  <a:gd name="T69" fmla="*/ 111 h 219"/>
                  <a:gd name="T70" fmla="*/ 69 w 136"/>
                  <a:gd name="T71" fmla="*/ 110 h 219"/>
                  <a:gd name="T72" fmla="*/ 72 w 136"/>
                  <a:gd name="T73" fmla="*/ 104 h 219"/>
                  <a:gd name="T74" fmla="*/ 75 w 136"/>
                  <a:gd name="T75" fmla="*/ 98 h 219"/>
                  <a:gd name="T76" fmla="*/ 75 w 136"/>
                  <a:gd name="T77" fmla="*/ 98 h 219"/>
                  <a:gd name="T78" fmla="*/ 79 w 136"/>
                  <a:gd name="T79" fmla="*/ 93 h 219"/>
                  <a:gd name="T80" fmla="*/ 80 w 136"/>
                  <a:gd name="T81" fmla="*/ 93 h 219"/>
                  <a:gd name="T82" fmla="*/ 83 w 136"/>
                  <a:gd name="T83" fmla="*/ 85 h 219"/>
                  <a:gd name="T84" fmla="*/ 84 w 136"/>
                  <a:gd name="T85" fmla="*/ 86 h 219"/>
                  <a:gd name="T86" fmla="*/ 83 w 136"/>
                  <a:gd name="T87" fmla="*/ 85 h 219"/>
                  <a:gd name="T88" fmla="*/ 90 w 136"/>
                  <a:gd name="T89" fmla="*/ 74 h 219"/>
                  <a:gd name="T90" fmla="*/ 90 w 136"/>
                  <a:gd name="T91" fmla="*/ 74 h 219"/>
                  <a:gd name="T92" fmla="*/ 99 w 136"/>
                  <a:gd name="T93" fmla="*/ 61 h 219"/>
                  <a:gd name="T94" fmla="*/ 104 w 136"/>
                  <a:gd name="T95" fmla="*/ 53 h 219"/>
                  <a:gd name="T96" fmla="*/ 108 w 136"/>
                  <a:gd name="T97" fmla="*/ 44 h 219"/>
                  <a:gd name="T98" fmla="*/ 112 w 136"/>
                  <a:gd name="T99" fmla="*/ 38 h 219"/>
                  <a:gd name="T100" fmla="*/ 112 w 136"/>
                  <a:gd name="T101" fmla="*/ 38 h 219"/>
                  <a:gd name="T102" fmla="*/ 114 w 136"/>
                  <a:gd name="T103" fmla="*/ 38 h 219"/>
                  <a:gd name="T104" fmla="*/ 114 w 136"/>
                  <a:gd name="T105" fmla="*/ 37 h 219"/>
                  <a:gd name="T106" fmla="*/ 116 w 136"/>
                  <a:gd name="T107" fmla="*/ 32 h 219"/>
                  <a:gd name="T108" fmla="*/ 119 w 136"/>
                  <a:gd name="T109" fmla="*/ 26 h 219"/>
                  <a:gd name="T110" fmla="*/ 119 w 136"/>
                  <a:gd name="T111" fmla="*/ 26 h 219"/>
                  <a:gd name="T112" fmla="*/ 128 w 136"/>
                  <a:gd name="T113" fmla="*/ 13 h 219"/>
                  <a:gd name="T114" fmla="*/ 134 w 136"/>
                  <a:gd name="T115" fmla="*/ 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6" h="219">
                    <a:moveTo>
                      <a:pt x="1" y="219"/>
                    </a:moveTo>
                    <a:cubicBezTo>
                      <a:pt x="0" y="219"/>
                      <a:pt x="0" y="219"/>
                      <a:pt x="0" y="219"/>
                    </a:cubicBezTo>
                    <a:cubicBezTo>
                      <a:pt x="1" y="219"/>
                      <a:pt x="1" y="219"/>
                      <a:pt x="1" y="219"/>
                    </a:cubicBezTo>
                    <a:cubicBezTo>
                      <a:pt x="1" y="219"/>
                      <a:pt x="1" y="219"/>
                      <a:pt x="1" y="219"/>
                    </a:cubicBezTo>
                    <a:cubicBezTo>
                      <a:pt x="1" y="219"/>
                      <a:pt x="1" y="219"/>
                      <a:pt x="1" y="219"/>
                    </a:cubicBezTo>
                    <a:moveTo>
                      <a:pt x="2" y="217"/>
                    </a:moveTo>
                    <a:cubicBezTo>
                      <a:pt x="1" y="217"/>
                      <a:pt x="1" y="217"/>
                      <a:pt x="1" y="217"/>
                    </a:cubicBezTo>
                    <a:cubicBezTo>
                      <a:pt x="2" y="218"/>
                      <a:pt x="2" y="218"/>
                      <a:pt x="2" y="218"/>
                    </a:cubicBezTo>
                    <a:cubicBezTo>
                      <a:pt x="2" y="217"/>
                      <a:pt x="2" y="217"/>
                      <a:pt x="2" y="217"/>
                    </a:cubicBezTo>
                    <a:cubicBezTo>
                      <a:pt x="2" y="217"/>
                      <a:pt x="2" y="217"/>
                      <a:pt x="2" y="217"/>
                    </a:cubicBezTo>
                    <a:moveTo>
                      <a:pt x="8" y="207"/>
                    </a:moveTo>
                    <a:cubicBezTo>
                      <a:pt x="8" y="207"/>
                      <a:pt x="8" y="208"/>
                      <a:pt x="7" y="208"/>
                    </a:cubicBezTo>
                    <a:cubicBezTo>
                      <a:pt x="8" y="208"/>
                      <a:pt x="8" y="208"/>
                      <a:pt x="8" y="208"/>
                    </a:cubicBezTo>
                    <a:cubicBezTo>
                      <a:pt x="8" y="207"/>
                      <a:pt x="8" y="207"/>
                      <a:pt x="8" y="207"/>
                    </a:cubicBezTo>
                    <a:cubicBezTo>
                      <a:pt x="8" y="207"/>
                      <a:pt x="8" y="207"/>
                      <a:pt x="8" y="207"/>
                    </a:cubicBezTo>
                    <a:moveTo>
                      <a:pt x="9" y="205"/>
                    </a:moveTo>
                    <a:cubicBezTo>
                      <a:pt x="9" y="205"/>
                      <a:pt x="9" y="205"/>
                      <a:pt x="9" y="205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9" y="205"/>
                      <a:pt x="9" y="205"/>
                      <a:pt x="9" y="205"/>
                    </a:cubicBezTo>
                    <a:cubicBezTo>
                      <a:pt x="9" y="205"/>
                      <a:pt x="9" y="205"/>
                      <a:pt x="9" y="205"/>
                    </a:cubicBezTo>
                    <a:cubicBezTo>
                      <a:pt x="9" y="205"/>
                      <a:pt x="9" y="205"/>
                      <a:pt x="9" y="205"/>
                    </a:cubicBezTo>
                    <a:moveTo>
                      <a:pt x="15" y="196"/>
                    </a:moveTo>
                    <a:cubicBezTo>
                      <a:pt x="15" y="196"/>
                      <a:pt x="15" y="196"/>
                      <a:pt x="15" y="196"/>
                    </a:cubicBezTo>
                    <a:cubicBezTo>
                      <a:pt x="15" y="196"/>
                      <a:pt x="15" y="196"/>
                      <a:pt x="15" y="197"/>
                    </a:cubicBezTo>
                    <a:cubicBezTo>
                      <a:pt x="15" y="196"/>
                      <a:pt x="15" y="196"/>
                      <a:pt x="16" y="196"/>
                    </a:cubicBezTo>
                    <a:cubicBezTo>
                      <a:pt x="15" y="196"/>
                      <a:pt x="15" y="196"/>
                      <a:pt x="15" y="196"/>
                    </a:cubicBezTo>
                    <a:moveTo>
                      <a:pt x="18" y="191"/>
                    </a:moveTo>
                    <a:cubicBezTo>
                      <a:pt x="18" y="191"/>
                      <a:pt x="18" y="191"/>
                      <a:pt x="18" y="192"/>
                    </a:cubicBezTo>
                    <a:cubicBezTo>
                      <a:pt x="18" y="192"/>
                      <a:pt x="18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8" y="191"/>
                      <a:pt x="18" y="191"/>
                      <a:pt x="18" y="191"/>
                    </a:cubicBezTo>
                    <a:moveTo>
                      <a:pt x="22" y="185"/>
                    </a:moveTo>
                    <a:cubicBezTo>
                      <a:pt x="21" y="186"/>
                      <a:pt x="21" y="186"/>
                      <a:pt x="20" y="187"/>
                    </a:cubicBezTo>
                    <a:cubicBezTo>
                      <a:pt x="20" y="187"/>
                      <a:pt x="21" y="187"/>
                      <a:pt x="21" y="187"/>
                    </a:cubicBezTo>
                    <a:cubicBezTo>
                      <a:pt x="21" y="187"/>
                      <a:pt x="22" y="186"/>
                      <a:pt x="22" y="185"/>
                    </a:cubicBezTo>
                    <a:cubicBezTo>
                      <a:pt x="22" y="185"/>
                      <a:pt x="22" y="185"/>
                      <a:pt x="22" y="185"/>
                    </a:cubicBezTo>
                    <a:moveTo>
                      <a:pt x="24" y="181"/>
                    </a:moveTo>
                    <a:cubicBezTo>
                      <a:pt x="24" y="181"/>
                      <a:pt x="24" y="182"/>
                      <a:pt x="23" y="182"/>
                    </a:cubicBezTo>
                    <a:cubicBezTo>
                      <a:pt x="23" y="182"/>
                      <a:pt x="23" y="182"/>
                      <a:pt x="23" y="182"/>
                    </a:cubicBezTo>
                    <a:cubicBezTo>
                      <a:pt x="23" y="182"/>
                      <a:pt x="24" y="183"/>
                      <a:pt x="24" y="183"/>
                    </a:cubicBezTo>
                    <a:cubicBezTo>
                      <a:pt x="24" y="182"/>
                      <a:pt x="24" y="182"/>
                      <a:pt x="25" y="181"/>
                    </a:cubicBezTo>
                    <a:cubicBezTo>
                      <a:pt x="24" y="181"/>
                      <a:pt x="24" y="181"/>
                      <a:pt x="24" y="181"/>
                    </a:cubicBezTo>
                    <a:moveTo>
                      <a:pt x="30" y="171"/>
                    </a:moveTo>
                    <a:cubicBezTo>
                      <a:pt x="29" y="173"/>
                      <a:pt x="28" y="175"/>
                      <a:pt x="26" y="177"/>
                    </a:cubicBezTo>
                    <a:cubicBezTo>
                      <a:pt x="27" y="177"/>
                      <a:pt x="27" y="177"/>
                      <a:pt x="27" y="177"/>
                    </a:cubicBezTo>
                    <a:cubicBezTo>
                      <a:pt x="27" y="177"/>
                      <a:pt x="27" y="177"/>
                      <a:pt x="27" y="177"/>
                    </a:cubicBezTo>
                    <a:cubicBezTo>
                      <a:pt x="28" y="176"/>
                      <a:pt x="29" y="174"/>
                      <a:pt x="31" y="172"/>
                    </a:cubicBezTo>
                    <a:cubicBezTo>
                      <a:pt x="31" y="171"/>
                      <a:pt x="30" y="171"/>
                      <a:pt x="30" y="171"/>
                    </a:cubicBezTo>
                    <a:moveTo>
                      <a:pt x="32" y="168"/>
                    </a:moveTo>
                    <a:cubicBezTo>
                      <a:pt x="32" y="169"/>
                      <a:pt x="31" y="169"/>
                      <a:pt x="31" y="169"/>
                    </a:cubicBezTo>
                    <a:cubicBezTo>
                      <a:pt x="32" y="170"/>
                      <a:pt x="32" y="170"/>
                      <a:pt x="32" y="170"/>
                    </a:cubicBezTo>
                    <a:cubicBezTo>
                      <a:pt x="32" y="169"/>
                      <a:pt x="32" y="169"/>
                      <a:pt x="32" y="169"/>
                    </a:cubicBezTo>
                    <a:cubicBezTo>
                      <a:pt x="32" y="169"/>
                      <a:pt x="32" y="169"/>
                      <a:pt x="32" y="168"/>
                    </a:cubicBezTo>
                    <a:moveTo>
                      <a:pt x="34" y="165"/>
                    </a:moveTo>
                    <a:cubicBezTo>
                      <a:pt x="33" y="166"/>
                      <a:pt x="33" y="167"/>
                      <a:pt x="32" y="168"/>
                    </a:cubicBezTo>
                    <a:cubicBezTo>
                      <a:pt x="32" y="168"/>
                      <a:pt x="32" y="168"/>
                      <a:pt x="33" y="169"/>
                    </a:cubicBezTo>
                    <a:cubicBezTo>
                      <a:pt x="33" y="167"/>
                      <a:pt x="34" y="166"/>
                      <a:pt x="35" y="165"/>
                    </a:cubicBezTo>
                    <a:cubicBezTo>
                      <a:pt x="35" y="165"/>
                      <a:pt x="34" y="165"/>
                      <a:pt x="34" y="165"/>
                    </a:cubicBezTo>
                    <a:moveTo>
                      <a:pt x="39" y="157"/>
                    </a:moveTo>
                    <a:cubicBezTo>
                      <a:pt x="39" y="157"/>
                      <a:pt x="39" y="158"/>
                      <a:pt x="38" y="158"/>
                    </a:cubicBezTo>
                    <a:cubicBezTo>
                      <a:pt x="39" y="158"/>
                      <a:pt x="39" y="158"/>
                      <a:pt x="39" y="158"/>
                    </a:cubicBezTo>
                    <a:cubicBezTo>
                      <a:pt x="39" y="158"/>
                      <a:pt x="39" y="158"/>
                      <a:pt x="40" y="157"/>
                    </a:cubicBezTo>
                    <a:cubicBezTo>
                      <a:pt x="39" y="157"/>
                      <a:pt x="39" y="157"/>
                      <a:pt x="39" y="157"/>
                    </a:cubicBezTo>
                    <a:moveTo>
                      <a:pt x="41" y="154"/>
                    </a:moveTo>
                    <a:cubicBezTo>
                      <a:pt x="40" y="155"/>
                      <a:pt x="39" y="156"/>
                      <a:pt x="39" y="157"/>
                    </a:cubicBezTo>
                    <a:cubicBezTo>
                      <a:pt x="39" y="157"/>
                      <a:pt x="39" y="157"/>
                      <a:pt x="40" y="157"/>
                    </a:cubicBezTo>
                    <a:cubicBezTo>
                      <a:pt x="40" y="157"/>
                      <a:pt x="41" y="156"/>
                      <a:pt x="41" y="155"/>
                    </a:cubicBezTo>
                    <a:cubicBezTo>
                      <a:pt x="41" y="155"/>
                      <a:pt x="41" y="155"/>
                      <a:pt x="41" y="154"/>
                    </a:cubicBezTo>
                    <a:moveTo>
                      <a:pt x="46" y="145"/>
                    </a:moveTo>
                    <a:cubicBezTo>
                      <a:pt x="45" y="147"/>
                      <a:pt x="44" y="148"/>
                      <a:pt x="43" y="150"/>
                    </a:cubicBezTo>
                    <a:cubicBezTo>
                      <a:pt x="43" y="150"/>
                      <a:pt x="44" y="150"/>
                      <a:pt x="44" y="151"/>
                    </a:cubicBezTo>
                    <a:cubicBezTo>
                      <a:pt x="45" y="149"/>
                      <a:pt x="46" y="147"/>
                      <a:pt x="47" y="146"/>
                    </a:cubicBezTo>
                    <a:cubicBezTo>
                      <a:pt x="47" y="146"/>
                      <a:pt x="46" y="145"/>
                      <a:pt x="46" y="145"/>
                    </a:cubicBezTo>
                    <a:moveTo>
                      <a:pt x="53" y="134"/>
                    </a:moveTo>
                    <a:cubicBezTo>
                      <a:pt x="53" y="135"/>
                      <a:pt x="52" y="136"/>
                      <a:pt x="51" y="137"/>
                    </a:cubicBezTo>
                    <a:cubicBezTo>
                      <a:pt x="51" y="137"/>
                      <a:pt x="52" y="138"/>
                      <a:pt x="52" y="138"/>
                    </a:cubicBezTo>
                    <a:cubicBezTo>
                      <a:pt x="53" y="136"/>
                      <a:pt x="53" y="135"/>
                      <a:pt x="54" y="134"/>
                    </a:cubicBezTo>
                    <a:cubicBezTo>
                      <a:pt x="54" y="134"/>
                      <a:pt x="54" y="134"/>
                      <a:pt x="53" y="134"/>
                    </a:cubicBezTo>
                    <a:moveTo>
                      <a:pt x="58" y="127"/>
                    </a:moveTo>
                    <a:cubicBezTo>
                      <a:pt x="58" y="127"/>
                      <a:pt x="58" y="127"/>
                      <a:pt x="58" y="127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8" y="127"/>
                      <a:pt x="58" y="127"/>
                      <a:pt x="59" y="127"/>
                    </a:cubicBezTo>
                    <a:cubicBezTo>
                      <a:pt x="58" y="127"/>
                      <a:pt x="58" y="127"/>
                      <a:pt x="58" y="127"/>
                    </a:cubicBezTo>
                    <a:moveTo>
                      <a:pt x="61" y="122"/>
                    </a:moveTo>
                    <a:cubicBezTo>
                      <a:pt x="60" y="123"/>
                      <a:pt x="59" y="125"/>
                      <a:pt x="58" y="126"/>
                    </a:cubicBezTo>
                    <a:cubicBezTo>
                      <a:pt x="58" y="126"/>
                      <a:pt x="59" y="126"/>
                      <a:pt x="59" y="126"/>
                    </a:cubicBezTo>
                    <a:cubicBezTo>
                      <a:pt x="60" y="125"/>
                      <a:pt x="61" y="124"/>
                      <a:pt x="61" y="122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2"/>
                      <a:pt x="60" y="122"/>
                      <a:pt x="60" y="123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2"/>
                      <a:pt x="61" y="122"/>
                      <a:pt x="61" y="122"/>
                    </a:cubicBezTo>
                    <a:moveTo>
                      <a:pt x="64" y="117"/>
                    </a:moveTo>
                    <a:cubicBezTo>
                      <a:pt x="64" y="117"/>
                      <a:pt x="64" y="117"/>
                      <a:pt x="64" y="117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64" y="117"/>
                      <a:pt x="64" y="117"/>
                      <a:pt x="64" y="117"/>
                    </a:cubicBezTo>
                    <a:moveTo>
                      <a:pt x="63" y="117"/>
                    </a:moveTo>
                    <a:cubicBezTo>
                      <a:pt x="63" y="117"/>
                      <a:pt x="63" y="117"/>
                      <a:pt x="63" y="117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3" y="117"/>
                      <a:pt x="63" y="117"/>
                      <a:pt x="63" y="117"/>
                    </a:cubicBezTo>
                    <a:moveTo>
                      <a:pt x="66" y="114"/>
                    </a:moveTo>
                    <a:cubicBezTo>
                      <a:pt x="65" y="115"/>
                      <a:pt x="64" y="116"/>
                      <a:pt x="64" y="117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5" y="116"/>
                      <a:pt x="66" y="115"/>
                      <a:pt x="66" y="115"/>
                    </a:cubicBezTo>
                    <a:cubicBezTo>
                      <a:pt x="66" y="114"/>
                      <a:pt x="66" y="114"/>
                      <a:pt x="66" y="114"/>
                    </a:cubicBezTo>
                    <a:moveTo>
                      <a:pt x="66" y="114"/>
                    </a:moveTo>
                    <a:cubicBezTo>
                      <a:pt x="65" y="115"/>
                      <a:pt x="65" y="116"/>
                      <a:pt x="64" y="117"/>
                    </a:cubicBezTo>
                    <a:cubicBezTo>
                      <a:pt x="64" y="117"/>
                      <a:pt x="64" y="117"/>
                      <a:pt x="64" y="117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moveTo>
                      <a:pt x="66" y="114"/>
                    </a:move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moveTo>
                      <a:pt x="66" y="114"/>
                    </a:move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moveTo>
                      <a:pt x="66" y="113"/>
                    </a:move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7" y="113"/>
                      <a:pt x="67" y="114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7" y="113"/>
                      <a:pt x="67" y="113"/>
                      <a:pt x="66" y="113"/>
                    </a:cubicBezTo>
                    <a:moveTo>
                      <a:pt x="66" y="113"/>
                    </a:move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6" y="113"/>
                      <a:pt x="66" y="113"/>
                    </a:cubicBezTo>
                    <a:moveTo>
                      <a:pt x="67" y="112"/>
                    </a:moveTo>
                    <a:cubicBezTo>
                      <a:pt x="67" y="112"/>
                      <a:pt x="67" y="112"/>
                      <a:pt x="66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7" y="113"/>
                      <a:pt x="67" y="113"/>
                      <a:pt x="68" y="112"/>
                    </a:cubicBezTo>
                    <a:cubicBezTo>
                      <a:pt x="67" y="112"/>
                      <a:pt x="67" y="112"/>
                      <a:pt x="67" y="112"/>
                    </a:cubicBezTo>
                    <a:moveTo>
                      <a:pt x="68" y="110"/>
                    </a:moveTo>
                    <a:cubicBezTo>
                      <a:pt x="68" y="110"/>
                      <a:pt x="68" y="111"/>
                      <a:pt x="67" y="111"/>
                    </a:cubicBezTo>
                    <a:cubicBezTo>
                      <a:pt x="68" y="111"/>
                      <a:pt x="68" y="111"/>
                      <a:pt x="68" y="112"/>
                    </a:cubicBezTo>
                    <a:cubicBezTo>
                      <a:pt x="68" y="111"/>
                      <a:pt x="69" y="111"/>
                      <a:pt x="69" y="111"/>
                    </a:cubicBezTo>
                    <a:cubicBezTo>
                      <a:pt x="69" y="110"/>
                      <a:pt x="68" y="110"/>
                      <a:pt x="68" y="110"/>
                    </a:cubicBezTo>
                    <a:moveTo>
                      <a:pt x="69" y="108"/>
                    </a:moveTo>
                    <a:cubicBezTo>
                      <a:pt x="69" y="109"/>
                      <a:pt x="69" y="109"/>
                      <a:pt x="68" y="109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09"/>
                      <a:pt x="70" y="109"/>
                      <a:pt x="70" y="109"/>
                    </a:cubicBezTo>
                    <a:cubicBezTo>
                      <a:pt x="70" y="108"/>
                      <a:pt x="70" y="108"/>
                      <a:pt x="69" y="108"/>
                    </a:cubicBezTo>
                    <a:moveTo>
                      <a:pt x="75" y="99"/>
                    </a:moveTo>
                    <a:cubicBezTo>
                      <a:pt x="74" y="101"/>
                      <a:pt x="73" y="102"/>
                      <a:pt x="72" y="104"/>
                    </a:cubicBezTo>
                    <a:cubicBezTo>
                      <a:pt x="72" y="104"/>
                      <a:pt x="72" y="104"/>
                      <a:pt x="73" y="104"/>
                    </a:cubicBezTo>
                    <a:cubicBezTo>
                      <a:pt x="74" y="103"/>
                      <a:pt x="74" y="101"/>
                      <a:pt x="75" y="100"/>
                    </a:cubicBezTo>
                    <a:cubicBezTo>
                      <a:pt x="75" y="100"/>
                      <a:pt x="75" y="100"/>
                      <a:pt x="75" y="99"/>
                    </a:cubicBezTo>
                    <a:moveTo>
                      <a:pt x="75" y="98"/>
                    </a:moveTo>
                    <a:cubicBezTo>
                      <a:pt x="75" y="98"/>
                      <a:pt x="75" y="98"/>
                      <a:pt x="75" y="98"/>
                    </a:cubicBezTo>
                    <a:cubicBezTo>
                      <a:pt x="76" y="98"/>
                      <a:pt x="76" y="99"/>
                      <a:pt x="76" y="99"/>
                    </a:cubicBezTo>
                    <a:cubicBezTo>
                      <a:pt x="76" y="99"/>
                      <a:pt x="76" y="99"/>
                      <a:pt x="76" y="99"/>
                    </a:cubicBezTo>
                    <a:cubicBezTo>
                      <a:pt x="76" y="99"/>
                      <a:pt x="76" y="98"/>
                      <a:pt x="75" y="98"/>
                    </a:cubicBezTo>
                    <a:moveTo>
                      <a:pt x="79" y="93"/>
                    </a:moveTo>
                    <a:cubicBezTo>
                      <a:pt x="78" y="95"/>
                      <a:pt x="77" y="96"/>
                      <a:pt x="76" y="98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7" y="97"/>
                      <a:pt x="78" y="95"/>
                      <a:pt x="79" y="93"/>
                    </a:cubicBezTo>
                    <a:cubicBezTo>
                      <a:pt x="79" y="93"/>
                      <a:pt x="79" y="93"/>
                      <a:pt x="79" y="93"/>
                    </a:cubicBezTo>
                    <a:moveTo>
                      <a:pt x="82" y="87"/>
                    </a:moveTo>
                    <a:cubicBezTo>
                      <a:pt x="81" y="89"/>
                      <a:pt x="80" y="91"/>
                      <a:pt x="79" y="92"/>
                    </a:cubicBezTo>
                    <a:cubicBezTo>
                      <a:pt x="79" y="92"/>
                      <a:pt x="80" y="93"/>
                      <a:pt x="80" y="93"/>
                    </a:cubicBezTo>
                    <a:cubicBezTo>
                      <a:pt x="81" y="91"/>
                      <a:pt x="82" y="89"/>
                      <a:pt x="83" y="88"/>
                    </a:cubicBezTo>
                    <a:cubicBezTo>
                      <a:pt x="83" y="88"/>
                      <a:pt x="82" y="87"/>
                      <a:pt x="82" y="87"/>
                    </a:cubicBezTo>
                    <a:moveTo>
                      <a:pt x="83" y="85"/>
                    </a:move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85"/>
                      <a:pt x="83" y="86"/>
                      <a:pt x="83" y="86"/>
                    </a:cubicBezTo>
                    <a:cubicBezTo>
                      <a:pt x="83" y="86"/>
                      <a:pt x="84" y="86"/>
                      <a:pt x="84" y="86"/>
                    </a:cubicBezTo>
                    <a:cubicBezTo>
                      <a:pt x="84" y="86"/>
                      <a:pt x="84" y="86"/>
                      <a:pt x="84" y="86"/>
                    </a:cubicBezTo>
                    <a:cubicBezTo>
                      <a:pt x="84" y="86"/>
                      <a:pt x="84" y="85"/>
                      <a:pt x="83" y="85"/>
                    </a:cubicBezTo>
                    <a:moveTo>
                      <a:pt x="84" y="85"/>
                    </a:moveTo>
                    <a:cubicBezTo>
                      <a:pt x="84" y="85"/>
                      <a:pt x="84" y="85"/>
                      <a:pt x="83" y="85"/>
                    </a:cubicBezTo>
                    <a:cubicBezTo>
                      <a:pt x="84" y="85"/>
                      <a:pt x="84" y="85"/>
                      <a:pt x="84" y="85"/>
                    </a:cubicBezTo>
                    <a:cubicBezTo>
                      <a:pt x="84" y="85"/>
                      <a:pt x="84" y="85"/>
                      <a:pt x="85" y="85"/>
                    </a:cubicBezTo>
                    <a:cubicBezTo>
                      <a:pt x="84" y="85"/>
                      <a:pt x="84" y="85"/>
                      <a:pt x="84" y="85"/>
                    </a:cubicBezTo>
                    <a:moveTo>
                      <a:pt x="90" y="74"/>
                    </a:moveTo>
                    <a:cubicBezTo>
                      <a:pt x="88" y="77"/>
                      <a:pt x="87" y="80"/>
                      <a:pt x="85" y="83"/>
                    </a:cubicBezTo>
                    <a:cubicBezTo>
                      <a:pt x="85" y="83"/>
                      <a:pt x="86" y="83"/>
                      <a:pt x="86" y="83"/>
                    </a:cubicBezTo>
                    <a:cubicBezTo>
                      <a:pt x="88" y="80"/>
                      <a:pt x="89" y="77"/>
                      <a:pt x="91" y="75"/>
                    </a:cubicBezTo>
                    <a:cubicBezTo>
                      <a:pt x="91" y="74"/>
                      <a:pt x="90" y="74"/>
                      <a:pt x="90" y="74"/>
                    </a:cubicBezTo>
                    <a:moveTo>
                      <a:pt x="99" y="60"/>
                    </a:moveTo>
                    <a:cubicBezTo>
                      <a:pt x="96" y="64"/>
                      <a:pt x="94" y="68"/>
                      <a:pt x="92" y="71"/>
                    </a:cubicBezTo>
                    <a:cubicBezTo>
                      <a:pt x="92" y="71"/>
                      <a:pt x="92" y="72"/>
                      <a:pt x="93" y="72"/>
                    </a:cubicBezTo>
                    <a:cubicBezTo>
                      <a:pt x="95" y="68"/>
                      <a:pt x="97" y="64"/>
                      <a:pt x="99" y="61"/>
                    </a:cubicBezTo>
                    <a:cubicBezTo>
                      <a:pt x="99" y="61"/>
                      <a:pt x="99" y="61"/>
                      <a:pt x="99" y="60"/>
                    </a:cubicBezTo>
                    <a:moveTo>
                      <a:pt x="107" y="46"/>
                    </a:moveTo>
                    <a:cubicBezTo>
                      <a:pt x="106" y="49"/>
                      <a:pt x="104" y="51"/>
                      <a:pt x="103" y="53"/>
                    </a:cubicBezTo>
                    <a:cubicBezTo>
                      <a:pt x="103" y="53"/>
                      <a:pt x="104" y="53"/>
                      <a:pt x="104" y="53"/>
                    </a:cubicBezTo>
                    <a:cubicBezTo>
                      <a:pt x="105" y="51"/>
                      <a:pt x="107" y="49"/>
                      <a:pt x="108" y="47"/>
                    </a:cubicBezTo>
                    <a:cubicBezTo>
                      <a:pt x="108" y="47"/>
                      <a:pt x="107" y="46"/>
                      <a:pt x="107" y="46"/>
                    </a:cubicBezTo>
                    <a:moveTo>
                      <a:pt x="109" y="43"/>
                    </a:moveTo>
                    <a:cubicBezTo>
                      <a:pt x="109" y="44"/>
                      <a:pt x="109" y="44"/>
                      <a:pt x="108" y="44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4"/>
                      <a:pt x="110" y="44"/>
                      <a:pt x="110" y="44"/>
                    </a:cubicBezTo>
                    <a:cubicBezTo>
                      <a:pt x="110" y="43"/>
                      <a:pt x="109" y="43"/>
                      <a:pt x="109" y="43"/>
                    </a:cubicBezTo>
                    <a:moveTo>
                      <a:pt x="112" y="38"/>
                    </a:moveTo>
                    <a:cubicBezTo>
                      <a:pt x="111" y="39"/>
                      <a:pt x="111" y="40"/>
                      <a:pt x="110" y="41"/>
                    </a:cubicBezTo>
                    <a:cubicBezTo>
                      <a:pt x="111" y="41"/>
                      <a:pt x="111" y="41"/>
                      <a:pt x="111" y="42"/>
                    </a:cubicBezTo>
                    <a:cubicBezTo>
                      <a:pt x="112" y="41"/>
                      <a:pt x="112" y="40"/>
                      <a:pt x="113" y="39"/>
                    </a:cubicBezTo>
                    <a:cubicBezTo>
                      <a:pt x="113" y="39"/>
                      <a:pt x="112" y="38"/>
                      <a:pt x="112" y="38"/>
                    </a:cubicBezTo>
                    <a:moveTo>
                      <a:pt x="113" y="37"/>
                    </a:moveTo>
                    <a:cubicBezTo>
                      <a:pt x="113" y="37"/>
                      <a:pt x="113" y="37"/>
                      <a:pt x="113" y="37"/>
                    </a:cubicBezTo>
                    <a:cubicBezTo>
                      <a:pt x="113" y="37"/>
                      <a:pt x="113" y="38"/>
                      <a:pt x="113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3" y="37"/>
                      <a:pt x="113" y="37"/>
                      <a:pt x="113" y="37"/>
                    </a:cubicBezTo>
                    <a:moveTo>
                      <a:pt x="114" y="36"/>
                    </a:moveTo>
                    <a:cubicBezTo>
                      <a:pt x="114" y="36"/>
                      <a:pt x="113" y="36"/>
                      <a:pt x="113" y="36"/>
                    </a:cubicBezTo>
                    <a:cubicBezTo>
                      <a:pt x="113" y="37"/>
                      <a:pt x="114" y="37"/>
                      <a:pt x="114" y="37"/>
                    </a:cubicBezTo>
                    <a:cubicBezTo>
                      <a:pt x="114" y="37"/>
                      <a:pt x="114" y="36"/>
                      <a:pt x="115" y="36"/>
                    </a:cubicBezTo>
                    <a:cubicBezTo>
                      <a:pt x="114" y="36"/>
                      <a:pt x="114" y="36"/>
                      <a:pt x="114" y="36"/>
                    </a:cubicBezTo>
                    <a:moveTo>
                      <a:pt x="116" y="32"/>
                    </a:moveTo>
                    <a:cubicBezTo>
                      <a:pt x="116" y="32"/>
                      <a:pt x="116" y="32"/>
                      <a:pt x="116" y="32"/>
                    </a:cubicBezTo>
                    <a:cubicBezTo>
                      <a:pt x="116" y="32"/>
                      <a:pt x="117" y="32"/>
                      <a:pt x="117" y="32"/>
                    </a:cubicBezTo>
                    <a:cubicBezTo>
                      <a:pt x="117" y="32"/>
                      <a:pt x="117" y="32"/>
                      <a:pt x="117" y="32"/>
                    </a:cubicBezTo>
                    <a:cubicBezTo>
                      <a:pt x="117" y="32"/>
                      <a:pt x="116" y="32"/>
                      <a:pt x="116" y="32"/>
                    </a:cubicBezTo>
                    <a:moveTo>
                      <a:pt x="119" y="26"/>
                    </a:moveTo>
                    <a:cubicBezTo>
                      <a:pt x="119" y="27"/>
                      <a:pt x="118" y="28"/>
                      <a:pt x="118" y="29"/>
                    </a:cubicBezTo>
                    <a:cubicBezTo>
                      <a:pt x="118" y="29"/>
                      <a:pt x="118" y="29"/>
                      <a:pt x="119" y="29"/>
                    </a:cubicBezTo>
                    <a:cubicBezTo>
                      <a:pt x="119" y="28"/>
                      <a:pt x="120" y="27"/>
                      <a:pt x="120" y="26"/>
                    </a:cubicBezTo>
                    <a:cubicBezTo>
                      <a:pt x="120" y="26"/>
                      <a:pt x="120" y="26"/>
                      <a:pt x="119" y="26"/>
                    </a:cubicBezTo>
                    <a:moveTo>
                      <a:pt x="128" y="12"/>
                    </a:moveTo>
                    <a:cubicBezTo>
                      <a:pt x="127" y="13"/>
                      <a:pt x="127" y="14"/>
                      <a:pt x="126" y="15"/>
                    </a:cubicBezTo>
                    <a:cubicBezTo>
                      <a:pt x="127" y="15"/>
                      <a:pt x="127" y="15"/>
                      <a:pt x="127" y="15"/>
                    </a:cubicBezTo>
                    <a:cubicBezTo>
                      <a:pt x="128" y="14"/>
                      <a:pt x="128" y="14"/>
                      <a:pt x="128" y="13"/>
                    </a:cubicBezTo>
                    <a:cubicBezTo>
                      <a:pt x="128" y="13"/>
                      <a:pt x="128" y="13"/>
                      <a:pt x="128" y="12"/>
                    </a:cubicBezTo>
                    <a:moveTo>
                      <a:pt x="135" y="0"/>
                    </a:moveTo>
                    <a:cubicBezTo>
                      <a:pt x="135" y="1"/>
                      <a:pt x="134" y="1"/>
                      <a:pt x="134" y="2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6" y="1"/>
                      <a:pt x="136" y="0"/>
                    </a:cubicBezTo>
                    <a:cubicBezTo>
                      <a:pt x="136" y="0"/>
                      <a:pt x="136" y="0"/>
                      <a:pt x="1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5" name="Freeform 9369"/>
              <p:cNvSpPr>
                <a:spLocks noEditPoints="1"/>
              </p:cNvSpPr>
              <p:nvPr/>
            </p:nvSpPr>
            <p:spPr bwMode="auto">
              <a:xfrm>
                <a:off x="-706" y="3651"/>
                <a:ext cx="163" cy="274"/>
              </a:xfrm>
              <a:custGeom>
                <a:avLst/>
                <a:gdLst>
                  <a:gd name="T0" fmla="*/ 6 w 69"/>
                  <a:gd name="T1" fmla="*/ 113 h 116"/>
                  <a:gd name="T2" fmla="*/ 0 w 69"/>
                  <a:gd name="T3" fmla="*/ 111 h 116"/>
                  <a:gd name="T4" fmla="*/ 0 w 69"/>
                  <a:gd name="T5" fmla="*/ 112 h 116"/>
                  <a:gd name="T6" fmla="*/ 3 w 69"/>
                  <a:gd name="T7" fmla="*/ 114 h 116"/>
                  <a:gd name="T8" fmla="*/ 5 w 69"/>
                  <a:gd name="T9" fmla="*/ 115 h 116"/>
                  <a:gd name="T10" fmla="*/ 5 w 69"/>
                  <a:gd name="T11" fmla="*/ 115 h 116"/>
                  <a:gd name="T12" fmla="*/ 8 w 69"/>
                  <a:gd name="T13" fmla="*/ 109 h 116"/>
                  <a:gd name="T14" fmla="*/ 9 w 69"/>
                  <a:gd name="T15" fmla="*/ 108 h 116"/>
                  <a:gd name="T16" fmla="*/ 9 w 69"/>
                  <a:gd name="T17" fmla="*/ 107 h 116"/>
                  <a:gd name="T18" fmla="*/ 9 w 69"/>
                  <a:gd name="T19" fmla="*/ 107 h 116"/>
                  <a:gd name="T20" fmla="*/ 16 w 69"/>
                  <a:gd name="T21" fmla="*/ 97 h 116"/>
                  <a:gd name="T22" fmla="*/ 9 w 69"/>
                  <a:gd name="T23" fmla="*/ 107 h 116"/>
                  <a:gd name="T24" fmla="*/ 16 w 69"/>
                  <a:gd name="T25" fmla="*/ 97 h 116"/>
                  <a:gd name="T26" fmla="*/ 17 w 69"/>
                  <a:gd name="T27" fmla="*/ 95 h 116"/>
                  <a:gd name="T28" fmla="*/ 16 w 69"/>
                  <a:gd name="T29" fmla="*/ 97 h 116"/>
                  <a:gd name="T30" fmla="*/ 17 w 69"/>
                  <a:gd name="T31" fmla="*/ 95 h 116"/>
                  <a:gd name="T32" fmla="*/ 17 w 69"/>
                  <a:gd name="T33" fmla="*/ 95 h 116"/>
                  <a:gd name="T34" fmla="*/ 19 w 69"/>
                  <a:gd name="T35" fmla="*/ 92 h 116"/>
                  <a:gd name="T36" fmla="*/ 22 w 69"/>
                  <a:gd name="T37" fmla="*/ 86 h 116"/>
                  <a:gd name="T38" fmla="*/ 23 w 69"/>
                  <a:gd name="T39" fmla="*/ 85 h 116"/>
                  <a:gd name="T40" fmla="*/ 25 w 69"/>
                  <a:gd name="T41" fmla="*/ 81 h 116"/>
                  <a:gd name="T42" fmla="*/ 28 w 69"/>
                  <a:gd name="T43" fmla="*/ 77 h 116"/>
                  <a:gd name="T44" fmla="*/ 26 w 69"/>
                  <a:gd name="T45" fmla="*/ 81 h 116"/>
                  <a:gd name="T46" fmla="*/ 28 w 69"/>
                  <a:gd name="T47" fmla="*/ 77 h 116"/>
                  <a:gd name="T48" fmla="*/ 31 w 69"/>
                  <a:gd name="T49" fmla="*/ 72 h 116"/>
                  <a:gd name="T50" fmla="*/ 30 w 69"/>
                  <a:gd name="T51" fmla="*/ 75 h 116"/>
                  <a:gd name="T52" fmla="*/ 31 w 69"/>
                  <a:gd name="T53" fmla="*/ 72 h 116"/>
                  <a:gd name="T54" fmla="*/ 32 w 69"/>
                  <a:gd name="T55" fmla="*/ 71 h 116"/>
                  <a:gd name="T56" fmla="*/ 34 w 69"/>
                  <a:gd name="T57" fmla="*/ 67 h 116"/>
                  <a:gd name="T58" fmla="*/ 39 w 69"/>
                  <a:gd name="T59" fmla="*/ 59 h 116"/>
                  <a:gd name="T60" fmla="*/ 38 w 69"/>
                  <a:gd name="T61" fmla="*/ 61 h 116"/>
                  <a:gd name="T62" fmla="*/ 39 w 69"/>
                  <a:gd name="T63" fmla="*/ 59 h 116"/>
                  <a:gd name="T64" fmla="*/ 40 w 69"/>
                  <a:gd name="T65" fmla="*/ 58 h 116"/>
                  <a:gd name="T66" fmla="*/ 40 w 69"/>
                  <a:gd name="T67" fmla="*/ 58 h 116"/>
                  <a:gd name="T68" fmla="*/ 46 w 69"/>
                  <a:gd name="T69" fmla="*/ 48 h 116"/>
                  <a:gd name="T70" fmla="*/ 42 w 69"/>
                  <a:gd name="T71" fmla="*/ 54 h 116"/>
                  <a:gd name="T72" fmla="*/ 46 w 69"/>
                  <a:gd name="T73" fmla="*/ 48 h 116"/>
                  <a:gd name="T74" fmla="*/ 47 w 69"/>
                  <a:gd name="T75" fmla="*/ 47 h 116"/>
                  <a:gd name="T76" fmla="*/ 47 w 69"/>
                  <a:gd name="T77" fmla="*/ 47 h 116"/>
                  <a:gd name="T78" fmla="*/ 51 w 69"/>
                  <a:gd name="T79" fmla="*/ 40 h 116"/>
                  <a:gd name="T80" fmla="*/ 48 w 69"/>
                  <a:gd name="T81" fmla="*/ 44 h 116"/>
                  <a:gd name="T82" fmla="*/ 51 w 69"/>
                  <a:gd name="T83" fmla="*/ 40 h 116"/>
                  <a:gd name="T84" fmla="*/ 54 w 69"/>
                  <a:gd name="T85" fmla="*/ 35 h 116"/>
                  <a:gd name="T86" fmla="*/ 59 w 69"/>
                  <a:gd name="T87" fmla="*/ 27 h 116"/>
                  <a:gd name="T88" fmla="*/ 69 w 69"/>
                  <a:gd name="T89" fmla="*/ 0 h 116"/>
                  <a:gd name="T90" fmla="*/ 69 w 69"/>
                  <a:gd name="T9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9" h="116">
                    <a:moveTo>
                      <a:pt x="9" y="108"/>
                    </a:moveTo>
                    <a:cubicBezTo>
                      <a:pt x="6" y="113"/>
                      <a:pt x="6" y="113"/>
                      <a:pt x="6" y="113"/>
                    </a:cubicBezTo>
                    <a:cubicBezTo>
                      <a:pt x="4" y="115"/>
                      <a:pt x="4" y="115"/>
                      <a:pt x="4" y="115"/>
                    </a:cubicBezTo>
                    <a:cubicBezTo>
                      <a:pt x="1" y="113"/>
                      <a:pt x="0" y="112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3" y="114"/>
                    </a:cubicBezTo>
                    <a:cubicBezTo>
                      <a:pt x="4" y="115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5" y="115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9" y="108"/>
                      <a:pt x="9" y="108"/>
                      <a:pt x="9" y="108"/>
                    </a:cubicBezTo>
                    <a:cubicBezTo>
                      <a:pt x="9" y="108"/>
                      <a:pt x="9" y="108"/>
                      <a:pt x="9" y="108"/>
                    </a:cubicBezTo>
                    <a:moveTo>
                      <a:pt x="9" y="107"/>
                    </a:moveTo>
                    <a:cubicBezTo>
                      <a:pt x="9" y="107"/>
                      <a:pt x="9" y="107"/>
                      <a:pt x="9" y="107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9" y="107"/>
                      <a:pt x="9" y="107"/>
                      <a:pt x="9" y="107"/>
                    </a:cubicBezTo>
                    <a:moveTo>
                      <a:pt x="16" y="97"/>
                    </a:moveTo>
                    <a:cubicBezTo>
                      <a:pt x="14" y="100"/>
                      <a:pt x="12" y="103"/>
                      <a:pt x="10" y="106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6" y="97"/>
                      <a:pt x="16" y="97"/>
                      <a:pt x="16" y="97"/>
                    </a:cubicBezTo>
                    <a:moveTo>
                      <a:pt x="17" y="95"/>
                    </a:moveTo>
                    <a:cubicBezTo>
                      <a:pt x="16" y="96"/>
                      <a:pt x="16" y="96"/>
                      <a:pt x="16" y="96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5"/>
                      <a:pt x="17" y="95"/>
                      <a:pt x="17" y="95"/>
                    </a:cubicBezTo>
                    <a:moveTo>
                      <a:pt x="22" y="86"/>
                    </a:moveTo>
                    <a:cubicBezTo>
                      <a:pt x="21" y="89"/>
                      <a:pt x="19" y="92"/>
                      <a:pt x="17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0"/>
                      <a:pt x="21" y="88"/>
                      <a:pt x="23" y="86"/>
                    </a:cubicBezTo>
                    <a:cubicBezTo>
                      <a:pt x="23" y="86"/>
                      <a:pt x="23" y="86"/>
                      <a:pt x="22" y="86"/>
                    </a:cubicBezTo>
                    <a:moveTo>
                      <a:pt x="25" y="81"/>
                    </a:moveTo>
                    <a:cubicBezTo>
                      <a:pt x="25" y="83"/>
                      <a:pt x="24" y="84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4" y="84"/>
                      <a:pt x="25" y="83"/>
                      <a:pt x="25" y="81"/>
                    </a:cubicBezTo>
                    <a:cubicBezTo>
                      <a:pt x="25" y="81"/>
                      <a:pt x="25" y="81"/>
                      <a:pt x="25" y="81"/>
                    </a:cubicBezTo>
                    <a:moveTo>
                      <a:pt x="28" y="77"/>
                    </a:moveTo>
                    <a:cubicBezTo>
                      <a:pt x="28" y="77"/>
                      <a:pt x="28" y="77"/>
                      <a:pt x="28" y="78"/>
                    </a:cubicBezTo>
                    <a:cubicBezTo>
                      <a:pt x="27" y="79"/>
                      <a:pt x="26" y="80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7" y="79"/>
                      <a:pt x="28" y="78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moveTo>
                      <a:pt x="31" y="72"/>
                    </a:moveTo>
                    <a:cubicBezTo>
                      <a:pt x="30" y="73"/>
                      <a:pt x="30" y="74"/>
                      <a:pt x="29" y="75"/>
                    </a:cubicBezTo>
                    <a:cubicBezTo>
                      <a:pt x="29" y="75"/>
                      <a:pt x="30" y="75"/>
                      <a:pt x="30" y="75"/>
                    </a:cubicBezTo>
                    <a:cubicBezTo>
                      <a:pt x="30" y="74"/>
                      <a:pt x="31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moveTo>
                      <a:pt x="34" y="67"/>
                    </a:moveTo>
                    <a:cubicBezTo>
                      <a:pt x="33" y="68"/>
                      <a:pt x="33" y="70"/>
                      <a:pt x="32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3" y="70"/>
                      <a:pt x="34" y="68"/>
                      <a:pt x="34" y="67"/>
                    </a:cubicBezTo>
                    <a:cubicBezTo>
                      <a:pt x="34" y="67"/>
                      <a:pt x="34" y="67"/>
                      <a:pt x="34" y="67"/>
                    </a:cubicBezTo>
                    <a:moveTo>
                      <a:pt x="39" y="59"/>
                    </a:moveTo>
                    <a:cubicBezTo>
                      <a:pt x="39" y="60"/>
                      <a:pt x="38" y="60"/>
                      <a:pt x="38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0"/>
                      <a:pt x="39" y="60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moveTo>
                      <a:pt x="40" y="58"/>
                    </a:move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moveTo>
                      <a:pt x="46" y="48"/>
                    </a:moveTo>
                    <a:cubicBezTo>
                      <a:pt x="45" y="50"/>
                      <a:pt x="43" y="52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3" y="52"/>
                      <a:pt x="45" y="50"/>
                      <a:pt x="46" y="48"/>
                    </a:cubicBezTo>
                    <a:cubicBezTo>
                      <a:pt x="46" y="48"/>
                      <a:pt x="46" y="48"/>
                      <a:pt x="46" y="48"/>
                    </a:cubicBezTo>
                    <a:moveTo>
                      <a:pt x="47" y="47"/>
                    </a:move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moveTo>
                      <a:pt x="51" y="40"/>
                    </a:moveTo>
                    <a:cubicBezTo>
                      <a:pt x="50" y="41"/>
                      <a:pt x="49" y="43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9" y="43"/>
                      <a:pt x="50" y="41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moveTo>
                      <a:pt x="59" y="27"/>
                    </a:moveTo>
                    <a:cubicBezTo>
                      <a:pt x="57" y="30"/>
                      <a:pt x="56" y="32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6" y="32"/>
                      <a:pt x="57" y="30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6" name="Freeform 9370"/>
              <p:cNvSpPr>
                <a:spLocks noEditPoints="1"/>
              </p:cNvSpPr>
              <p:nvPr/>
            </p:nvSpPr>
            <p:spPr bwMode="auto">
              <a:xfrm>
                <a:off x="-685" y="3712"/>
                <a:ext cx="121" cy="194"/>
              </a:xfrm>
              <a:custGeom>
                <a:avLst/>
                <a:gdLst>
                  <a:gd name="T0" fmla="*/ 0 w 51"/>
                  <a:gd name="T1" fmla="*/ 82 h 82"/>
                  <a:gd name="T2" fmla="*/ 0 w 51"/>
                  <a:gd name="T3" fmla="*/ 81 h 82"/>
                  <a:gd name="T4" fmla="*/ 0 w 51"/>
                  <a:gd name="T5" fmla="*/ 81 h 82"/>
                  <a:gd name="T6" fmla="*/ 0 w 51"/>
                  <a:gd name="T7" fmla="*/ 81 h 82"/>
                  <a:gd name="T8" fmla="*/ 0 w 51"/>
                  <a:gd name="T9" fmla="*/ 81 h 82"/>
                  <a:gd name="T10" fmla="*/ 7 w 51"/>
                  <a:gd name="T11" fmla="*/ 71 h 82"/>
                  <a:gd name="T12" fmla="*/ 7 w 51"/>
                  <a:gd name="T13" fmla="*/ 71 h 82"/>
                  <a:gd name="T14" fmla="*/ 8 w 51"/>
                  <a:gd name="T15" fmla="*/ 69 h 82"/>
                  <a:gd name="T16" fmla="*/ 8 w 51"/>
                  <a:gd name="T17" fmla="*/ 69 h 82"/>
                  <a:gd name="T18" fmla="*/ 8 w 51"/>
                  <a:gd name="T19" fmla="*/ 69 h 82"/>
                  <a:gd name="T20" fmla="*/ 13 w 51"/>
                  <a:gd name="T21" fmla="*/ 60 h 82"/>
                  <a:gd name="T22" fmla="*/ 14 w 51"/>
                  <a:gd name="T23" fmla="*/ 59 h 82"/>
                  <a:gd name="T24" fmla="*/ 17 w 51"/>
                  <a:gd name="T25" fmla="*/ 55 h 82"/>
                  <a:gd name="T26" fmla="*/ 16 w 51"/>
                  <a:gd name="T27" fmla="*/ 55 h 82"/>
                  <a:gd name="T28" fmla="*/ 17 w 51"/>
                  <a:gd name="T29" fmla="*/ 55 h 82"/>
                  <a:gd name="T30" fmla="*/ 19 w 51"/>
                  <a:gd name="T31" fmla="*/ 51 h 82"/>
                  <a:gd name="T32" fmla="*/ 21 w 51"/>
                  <a:gd name="T33" fmla="*/ 49 h 82"/>
                  <a:gd name="T34" fmla="*/ 23 w 51"/>
                  <a:gd name="T35" fmla="*/ 45 h 82"/>
                  <a:gd name="T36" fmla="*/ 22 w 51"/>
                  <a:gd name="T37" fmla="*/ 46 h 82"/>
                  <a:gd name="T38" fmla="*/ 23 w 51"/>
                  <a:gd name="T39" fmla="*/ 45 h 82"/>
                  <a:gd name="T40" fmla="*/ 25 w 51"/>
                  <a:gd name="T41" fmla="*/ 41 h 82"/>
                  <a:gd name="T42" fmla="*/ 29 w 51"/>
                  <a:gd name="T43" fmla="*/ 35 h 82"/>
                  <a:gd name="T44" fmla="*/ 31 w 51"/>
                  <a:gd name="T45" fmla="*/ 32 h 82"/>
                  <a:gd name="T46" fmla="*/ 30 w 51"/>
                  <a:gd name="T47" fmla="*/ 33 h 82"/>
                  <a:gd name="T48" fmla="*/ 31 w 51"/>
                  <a:gd name="T49" fmla="*/ 32 h 82"/>
                  <a:gd name="T50" fmla="*/ 31 w 51"/>
                  <a:gd name="T51" fmla="*/ 32 h 82"/>
                  <a:gd name="T52" fmla="*/ 33 w 51"/>
                  <a:gd name="T53" fmla="*/ 28 h 82"/>
                  <a:gd name="T54" fmla="*/ 38 w 51"/>
                  <a:gd name="T55" fmla="*/ 21 h 82"/>
                  <a:gd name="T56" fmla="*/ 37 w 51"/>
                  <a:gd name="T57" fmla="*/ 22 h 82"/>
                  <a:gd name="T58" fmla="*/ 38 w 51"/>
                  <a:gd name="T59" fmla="*/ 21 h 82"/>
                  <a:gd name="T60" fmla="*/ 38 w 51"/>
                  <a:gd name="T61" fmla="*/ 21 h 82"/>
                  <a:gd name="T62" fmla="*/ 39 w 51"/>
                  <a:gd name="T63" fmla="*/ 18 h 82"/>
                  <a:gd name="T64" fmla="*/ 45 w 51"/>
                  <a:gd name="T65" fmla="*/ 9 h 82"/>
                  <a:gd name="T66" fmla="*/ 42 w 51"/>
                  <a:gd name="T67" fmla="*/ 14 h 82"/>
                  <a:gd name="T68" fmla="*/ 45 w 51"/>
                  <a:gd name="T69" fmla="*/ 9 h 82"/>
                  <a:gd name="T70" fmla="*/ 50 w 51"/>
                  <a:gd name="T71" fmla="*/ 1 h 82"/>
                  <a:gd name="T72" fmla="*/ 51 w 51"/>
                  <a:gd name="T73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82">
                    <a:moveTo>
                      <a:pt x="0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moveTo>
                      <a:pt x="7" y="70"/>
                    </a:move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0"/>
                    </a:cubicBezTo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moveTo>
                      <a:pt x="14" y="59"/>
                    </a:moveTo>
                    <a:cubicBezTo>
                      <a:pt x="14" y="59"/>
                      <a:pt x="14" y="59"/>
                      <a:pt x="13" y="60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moveTo>
                      <a:pt x="17" y="55"/>
                    </a:moveTo>
                    <a:cubicBezTo>
                      <a:pt x="17" y="55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moveTo>
                      <a:pt x="20" y="49"/>
                    </a:moveTo>
                    <a:cubicBezTo>
                      <a:pt x="20" y="49"/>
                      <a:pt x="20" y="50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20" y="50"/>
                      <a:pt x="20" y="49"/>
                      <a:pt x="21" y="49"/>
                    </a:cubicBezTo>
                    <a:cubicBezTo>
                      <a:pt x="21" y="49"/>
                      <a:pt x="20" y="49"/>
                      <a:pt x="20" y="49"/>
                    </a:cubicBezTo>
                    <a:moveTo>
                      <a:pt x="23" y="45"/>
                    </a:moveTo>
                    <a:cubicBezTo>
                      <a:pt x="22" y="45"/>
                      <a:pt x="22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moveTo>
                      <a:pt x="29" y="35"/>
                    </a:moveTo>
                    <a:cubicBezTo>
                      <a:pt x="28" y="37"/>
                      <a:pt x="26" y="39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7" y="39"/>
                      <a:pt x="28" y="37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moveTo>
                      <a:pt x="31" y="32"/>
                    </a:move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1" y="33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moveTo>
                      <a:pt x="33" y="28"/>
                    </a:moveTo>
                    <a:cubicBezTo>
                      <a:pt x="32" y="30"/>
                      <a:pt x="32" y="31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1"/>
                      <a:pt x="32" y="30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moveTo>
                      <a:pt x="38" y="21"/>
                    </a:moveTo>
                    <a:cubicBezTo>
                      <a:pt x="37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moveTo>
                      <a:pt x="39" y="18"/>
                    </a:moveTo>
                    <a:cubicBezTo>
                      <a:pt x="39" y="19"/>
                      <a:pt x="38" y="20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0"/>
                      <a:pt x="39" y="19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moveTo>
                      <a:pt x="45" y="9"/>
                    </a:moveTo>
                    <a:cubicBezTo>
                      <a:pt x="44" y="11"/>
                      <a:pt x="43" y="12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2"/>
                      <a:pt x="44" y="11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moveTo>
                      <a:pt x="51" y="0"/>
                    </a:moveTo>
                    <a:cubicBezTo>
                      <a:pt x="51" y="0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1" y="0"/>
                      <a:pt x="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7" name="Freeform 9371"/>
              <p:cNvSpPr>
                <a:spLocks/>
              </p:cNvSpPr>
              <p:nvPr/>
            </p:nvSpPr>
            <p:spPr bwMode="auto">
              <a:xfrm>
                <a:off x="-706" y="39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8" name="Freeform 9372"/>
              <p:cNvSpPr>
                <a:spLocks noEditPoints="1"/>
              </p:cNvSpPr>
              <p:nvPr/>
            </p:nvSpPr>
            <p:spPr bwMode="auto">
              <a:xfrm>
                <a:off x="-604" y="3552"/>
                <a:ext cx="120" cy="196"/>
              </a:xfrm>
              <a:custGeom>
                <a:avLst/>
                <a:gdLst>
                  <a:gd name="T0" fmla="*/ 0 w 120"/>
                  <a:gd name="T1" fmla="*/ 196 h 196"/>
                  <a:gd name="T2" fmla="*/ 7 w 120"/>
                  <a:gd name="T3" fmla="*/ 186 h 196"/>
                  <a:gd name="T4" fmla="*/ 23 w 120"/>
                  <a:gd name="T5" fmla="*/ 156 h 196"/>
                  <a:gd name="T6" fmla="*/ 14 w 120"/>
                  <a:gd name="T7" fmla="*/ 175 h 196"/>
                  <a:gd name="T8" fmla="*/ 23 w 120"/>
                  <a:gd name="T9" fmla="*/ 156 h 196"/>
                  <a:gd name="T10" fmla="*/ 23 w 120"/>
                  <a:gd name="T11" fmla="*/ 156 h 196"/>
                  <a:gd name="T12" fmla="*/ 23 w 120"/>
                  <a:gd name="T13" fmla="*/ 156 h 196"/>
                  <a:gd name="T14" fmla="*/ 23 w 120"/>
                  <a:gd name="T15" fmla="*/ 156 h 196"/>
                  <a:gd name="T16" fmla="*/ 26 w 120"/>
                  <a:gd name="T17" fmla="*/ 156 h 196"/>
                  <a:gd name="T18" fmla="*/ 30 w 120"/>
                  <a:gd name="T19" fmla="*/ 146 h 196"/>
                  <a:gd name="T20" fmla="*/ 40 w 120"/>
                  <a:gd name="T21" fmla="*/ 132 h 196"/>
                  <a:gd name="T22" fmla="*/ 40 w 120"/>
                  <a:gd name="T23" fmla="*/ 130 h 196"/>
                  <a:gd name="T24" fmla="*/ 42 w 120"/>
                  <a:gd name="T25" fmla="*/ 130 h 196"/>
                  <a:gd name="T26" fmla="*/ 47 w 120"/>
                  <a:gd name="T27" fmla="*/ 118 h 196"/>
                  <a:gd name="T28" fmla="*/ 47 w 120"/>
                  <a:gd name="T29" fmla="*/ 120 h 196"/>
                  <a:gd name="T30" fmla="*/ 47 w 120"/>
                  <a:gd name="T31" fmla="*/ 118 h 196"/>
                  <a:gd name="T32" fmla="*/ 47 w 120"/>
                  <a:gd name="T33" fmla="*/ 118 h 196"/>
                  <a:gd name="T34" fmla="*/ 49 w 120"/>
                  <a:gd name="T35" fmla="*/ 115 h 196"/>
                  <a:gd name="T36" fmla="*/ 54 w 120"/>
                  <a:gd name="T37" fmla="*/ 108 h 196"/>
                  <a:gd name="T38" fmla="*/ 49 w 120"/>
                  <a:gd name="T39" fmla="*/ 115 h 196"/>
                  <a:gd name="T40" fmla="*/ 54 w 120"/>
                  <a:gd name="T41" fmla="*/ 108 h 196"/>
                  <a:gd name="T42" fmla="*/ 54 w 120"/>
                  <a:gd name="T43" fmla="*/ 108 h 196"/>
                  <a:gd name="T44" fmla="*/ 54 w 120"/>
                  <a:gd name="T45" fmla="*/ 106 h 196"/>
                  <a:gd name="T46" fmla="*/ 59 w 120"/>
                  <a:gd name="T47" fmla="*/ 101 h 196"/>
                  <a:gd name="T48" fmla="*/ 59 w 120"/>
                  <a:gd name="T49" fmla="*/ 99 h 196"/>
                  <a:gd name="T50" fmla="*/ 59 w 120"/>
                  <a:gd name="T51" fmla="*/ 99 h 196"/>
                  <a:gd name="T52" fmla="*/ 59 w 120"/>
                  <a:gd name="T53" fmla="*/ 99 h 196"/>
                  <a:gd name="T54" fmla="*/ 61 w 120"/>
                  <a:gd name="T55" fmla="*/ 97 h 196"/>
                  <a:gd name="T56" fmla="*/ 61 w 120"/>
                  <a:gd name="T57" fmla="*/ 97 h 196"/>
                  <a:gd name="T58" fmla="*/ 61 w 120"/>
                  <a:gd name="T59" fmla="*/ 97 h 196"/>
                  <a:gd name="T60" fmla="*/ 61 w 120"/>
                  <a:gd name="T61" fmla="*/ 97 h 196"/>
                  <a:gd name="T62" fmla="*/ 63 w 120"/>
                  <a:gd name="T63" fmla="*/ 94 h 196"/>
                  <a:gd name="T64" fmla="*/ 66 w 120"/>
                  <a:gd name="T65" fmla="*/ 90 h 196"/>
                  <a:gd name="T66" fmla="*/ 63 w 120"/>
                  <a:gd name="T67" fmla="*/ 92 h 196"/>
                  <a:gd name="T68" fmla="*/ 66 w 120"/>
                  <a:gd name="T69" fmla="*/ 90 h 196"/>
                  <a:gd name="T70" fmla="*/ 66 w 120"/>
                  <a:gd name="T71" fmla="*/ 90 h 196"/>
                  <a:gd name="T72" fmla="*/ 73 w 120"/>
                  <a:gd name="T73" fmla="*/ 75 h 196"/>
                  <a:gd name="T74" fmla="*/ 68 w 120"/>
                  <a:gd name="T75" fmla="*/ 87 h 196"/>
                  <a:gd name="T76" fmla="*/ 73 w 120"/>
                  <a:gd name="T77" fmla="*/ 75 h 196"/>
                  <a:gd name="T78" fmla="*/ 80 w 120"/>
                  <a:gd name="T79" fmla="*/ 66 h 196"/>
                  <a:gd name="T80" fmla="*/ 82 w 120"/>
                  <a:gd name="T81" fmla="*/ 64 h 196"/>
                  <a:gd name="T82" fmla="*/ 82 w 120"/>
                  <a:gd name="T83" fmla="*/ 61 h 196"/>
                  <a:gd name="T84" fmla="*/ 82 w 120"/>
                  <a:gd name="T85" fmla="*/ 64 h 196"/>
                  <a:gd name="T86" fmla="*/ 82 w 120"/>
                  <a:gd name="T87" fmla="*/ 61 h 196"/>
                  <a:gd name="T88" fmla="*/ 89 w 120"/>
                  <a:gd name="T89" fmla="*/ 52 h 196"/>
                  <a:gd name="T90" fmla="*/ 89 w 120"/>
                  <a:gd name="T91" fmla="*/ 49 h 196"/>
                  <a:gd name="T92" fmla="*/ 99 w 120"/>
                  <a:gd name="T93" fmla="*/ 33 h 196"/>
                  <a:gd name="T94" fmla="*/ 96 w 120"/>
                  <a:gd name="T95" fmla="*/ 38 h 196"/>
                  <a:gd name="T96" fmla="*/ 99 w 120"/>
                  <a:gd name="T97" fmla="*/ 33 h 196"/>
                  <a:gd name="T98" fmla="*/ 101 w 120"/>
                  <a:gd name="T99" fmla="*/ 33 h 196"/>
                  <a:gd name="T100" fmla="*/ 101 w 120"/>
                  <a:gd name="T101" fmla="*/ 33 h 196"/>
                  <a:gd name="T102" fmla="*/ 101 w 120"/>
                  <a:gd name="T103" fmla="*/ 33 h 196"/>
                  <a:gd name="T104" fmla="*/ 104 w 120"/>
                  <a:gd name="T105" fmla="*/ 26 h 196"/>
                  <a:gd name="T106" fmla="*/ 101 w 120"/>
                  <a:gd name="T107" fmla="*/ 30 h 196"/>
                  <a:gd name="T108" fmla="*/ 104 w 120"/>
                  <a:gd name="T109" fmla="*/ 26 h 196"/>
                  <a:gd name="T110" fmla="*/ 115 w 120"/>
                  <a:gd name="T111" fmla="*/ 7 h 196"/>
                  <a:gd name="T112" fmla="*/ 120 w 120"/>
                  <a:gd name="T113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0" h="196">
                    <a:moveTo>
                      <a:pt x="7" y="186"/>
                    </a:moveTo>
                    <a:lnTo>
                      <a:pt x="0" y="196"/>
                    </a:lnTo>
                    <a:lnTo>
                      <a:pt x="0" y="196"/>
                    </a:lnTo>
                    <a:lnTo>
                      <a:pt x="7" y="186"/>
                    </a:lnTo>
                    <a:lnTo>
                      <a:pt x="7" y="186"/>
                    </a:lnTo>
                    <a:close/>
                    <a:moveTo>
                      <a:pt x="23" y="156"/>
                    </a:moveTo>
                    <a:lnTo>
                      <a:pt x="14" y="175"/>
                    </a:lnTo>
                    <a:lnTo>
                      <a:pt x="14" y="175"/>
                    </a:lnTo>
                    <a:lnTo>
                      <a:pt x="23" y="156"/>
                    </a:lnTo>
                    <a:lnTo>
                      <a:pt x="23" y="156"/>
                    </a:lnTo>
                    <a:close/>
                    <a:moveTo>
                      <a:pt x="23" y="156"/>
                    </a:moveTo>
                    <a:lnTo>
                      <a:pt x="23" y="156"/>
                    </a:lnTo>
                    <a:lnTo>
                      <a:pt x="23" y="156"/>
                    </a:lnTo>
                    <a:lnTo>
                      <a:pt x="23" y="156"/>
                    </a:lnTo>
                    <a:close/>
                    <a:moveTo>
                      <a:pt x="26" y="156"/>
                    </a:moveTo>
                    <a:lnTo>
                      <a:pt x="23" y="156"/>
                    </a:lnTo>
                    <a:lnTo>
                      <a:pt x="26" y="156"/>
                    </a:lnTo>
                    <a:lnTo>
                      <a:pt x="26" y="156"/>
                    </a:lnTo>
                    <a:close/>
                    <a:moveTo>
                      <a:pt x="40" y="132"/>
                    </a:moveTo>
                    <a:lnTo>
                      <a:pt x="30" y="146"/>
                    </a:lnTo>
                    <a:lnTo>
                      <a:pt x="30" y="146"/>
                    </a:lnTo>
                    <a:lnTo>
                      <a:pt x="40" y="132"/>
                    </a:lnTo>
                    <a:close/>
                    <a:moveTo>
                      <a:pt x="42" y="130"/>
                    </a:moveTo>
                    <a:lnTo>
                      <a:pt x="40" y="130"/>
                    </a:lnTo>
                    <a:lnTo>
                      <a:pt x="40" y="130"/>
                    </a:lnTo>
                    <a:lnTo>
                      <a:pt x="42" y="130"/>
                    </a:lnTo>
                    <a:lnTo>
                      <a:pt x="42" y="130"/>
                    </a:lnTo>
                    <a:close/>
                    <a:moveTo>
                      <a:pt x="47" y="118"/>
                    </a:moveTo>
                    <a:lnTo>
                      <a:pt x="47" y="120"/>
                    </a:lnTo>
                    <a:lnTo>
                      <a:pt x="47" y="120"/>
                    </a:lnTo>
                    <a:lnTo>
                      <a:pt x="47" y="118"/>
                    </a:lnTo>
                    <a:lnTo>
                      <a:pt x="47" y="118"/>
                    </a:lnTo>
                    <a:close/>
                    <a:moveTo>
                      <a:pt x="49" y="115"/>
                    </a:moveTo>
                    <a:lnTo>
                      <a:pt x="47" y="118"/>
                    </a:lnTo>
                    <a:lnTo>
                      <a:pt x="47" y="118"/>
                    </a:lnTo>
                    <a:lnTo>
                      <a:pt x="49" y="115"/>
                    </a:lnTo>
                    <a:lnTo>
                      <a:pt x="49" y="115"/>
                    </a:lnTo>
                    <a:close/>
                    <a:moveTo>
                      <a:pt x="54" y="108"/>
                    </a:moveTo>
                    <a:lnTo>
                      <a:pt x="49" y="115"/>
                    </a:lnTo>
                    <a:lnTo>
                      <a:pt x="49" y="115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  <a:moveTo>
                      <a:pt x="54" y="106"/>
                    </a:moveTo>
                    <a:lnTo>
                      <a:pt x="54" y="108"/>
                    </a:lnTo>
                    <a:lnTo>
                      <a:pt x="54" y="106"/>
                    </a:lnTo>
                    <a:lnTo>
                      <a:pt x="54" y="106"/>
                    </a:lnTo>
                    <a:close/>
                    <a:moveTo>
                      <a:pt x="59" y="99"/>
                    </a:moveTo>
                    <a:lnTo>
                      <a:pt x="59" y="101"/>
                    </a:lnTo>
                    <a:lnTo>
                      <a:pt x="59" y="99"/>
                    </a:lnTo>
                    <a:lnTo>
                      <a:pt x="59" y="99"/>
                    </a:lnTo>
                    <a:close/>
                    <a:moveTo>
                      <a:pt x="59" y="99"/>
                    </a:moveTo>
                    <a:lnTo>
                      <a:pt x="59" y="99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9" y="99"/>
                    </a:lnTo>
                    <a:close/>
                    <a:moveTo>
                      <a:pt x="61" y="97"/>
                    </a:moveTo>
                    <a:lnTo>
                      <a:pt x="61" y="97"/>
                    </a:lnTo>
                    <a:lnTo>
                      <a:pt x="61" y="97"/>
                    </a:lnTo>
                    <a:lnTo>
                      <a:pt x="61" y="97"/>
                    </a:lnTo>
                    <a:lnTo>
                      <a:pt x="61" y="97"/>
                    </a:lnTo>
                    <a:close/>
                    <a:moveTo>
                      <a:pt x="63" y="94"/>
                    </a:moveTo>
                    <a:lnTo>
                      <a:pt x="61" y="97"/>
                    </a:lnTo>
                    <a:lnTo>
                      <a:pt x="61" y="97"/>
                    </a:lnTo>
                    <a:lnTo>
                      <a:pt x="63" y="94"/>
                    </a:lnTo>
                    <a:lnTo>
                      <a:pt x="63" y="94"/>
                    </a:lnTo>
                    <a:close/>
                    <a:moveTo>
                      <a:pt x="66" y="90"/>
                    </a:moveTo>
                    <a:lnTo>
                      <a:pt x="63" y="92"/>
                    </a:lnTo>
                    <a:lnTo>
                      <a:pt x="63" y="92"/>
                    </a:lnTo>
                    <a:lnTo>
                      <a:pt x="66" y="90"/>
                    </a:lnTo>
                    <a:close/>
                    <a:moveTo>
                      <a:pt x="66" y="90"/>
                    </a:moveTo>
                    <a:lnTo>
                      <a:pt x="66" y="90"/>
                    </a:lnTo>
                    <a:lnTo>
                      <a:pt x="66" y="90"/>
                    </a:lnTo>
                    <a:lnTo>
                      <a:pt x="66" y="90"/>
                    </a:lnTo>
                    <a:close/>
                    <a:moveTo>
                      <a:pt x="73" y="75"/>
                    </a:moveTo>
                    <a:lnTo>
                      <a:pt x="68" y="87"/>
                    </a:lnTo>
                    <a:lnTo>
                      <a:pt x="68" y="87"/>
                    </a:lnTo>
                    <a:lnTo>
                      <a:pt x="73" y="75"/>
                    </a:lnTo>
                    <a:lnTo>
                      <a:pt x="73" y="75"/>
                    </a:lnTo>
                    <a:close/>
                    <a:moveTo>
                      <a:pt x="82" y="64"/>
                    </a:moveTo>
                    <a:lnTo>
                      <a:pt x="80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2" y="64"/>
                    </a:lnTo>
                    <a:close/>
                    <a:moveTo>
                      <a:pt x="82" y="61"/>
                    </a:moveTo>
                    <a:lnTo>
                      <a:pt x="82" y="64"/>
                    </a:lnTo>
                    <a:lnTo>
                      <a:pt x="82" y="64"/>
                    </a:lnTo>
                    <a:lnTo>
                      <a:pt x="82" y="61"/>
                    </a:lnTo>
                    <a:lnTo>
                      <a:pt x="82" y="61"/>
                    </a:lnTo>
                    <a:close/>
                    <a:moveTo>
                      <a:pt x="89" y="49"/>
                    </a:moveTo>
                    <a:lnTo>
                      <a:pt x="89" y="52"/>
                    </a:lnTo>
                    <a:lnTo>
                      <a:pt x="89" y="52"/>
                    </a:lnTo>
                    <a:lnTo>
                      <a:pt x="89" y="49"/>
                    </a:lnTo>
                    <a:lnTo>
                      <a:pt x="89" y="49"/>
                    </a:lnTo>
                    <a:close/>
                    <a:moveTo>
                      <a:pt x="99" y="33"/>
                    </a:moveTo>
                    <a:lnTo>
                      <a:pt x="96" y="38"/>
                    </a:lnTo>
                    <a:lnTo>
                      <a:pt x="96" y="38"/>
                    </a:lnTo>
                    <a:lnTo>
                      <a:pt x="99" y="33"/>
                    </a:lnTo>
                    <a:lnTo>
                      <a:pt x="99" y="33"/>
                    </a:lnTo>
                    <a:close/>
                    <a:moveTo>
                      <a:pt x="101" y="33"/>
                    </a:moveTo>
                    <a:lnTo>
                      <a:pt x="101" y="33"/>
                    </a:lnTo>
                    <a:lnTo>
                      <a:pt x="101" y="33"/>
                    </a:lnTo>
                    <a:close/>
                    <a:moveTo>
                      <a:pt x="101" y="33"/>
                    </a:moveTo>
                    <a:lnTo>
                      <a:pt x="101" y="33"/>
                    </a:lnTo>
                    <a:lnTo>
                      <a:pt x="101" y="33"/>
                    </a:lnTo>
                    <a:lnTo>
                      <a:pt x="101" y="33"/>
                    </a:lnTo>
                    <a:close/>
                    <a:moveTo>
                      <a:pt x="104" y="26"/>
                    </a:moveTo>
                    <a:lnTo>
                      <a:pt x="101" y="30"/>
                    </a:lnTo>
                    <a:lnTo>
                      <a:pt x="101" y="30"/>
                    </a:lnTo>
                    <a:lnTo>
                      <a:pt x="104" y="26"/>
                    </a:lnTo>
                    <a:lnTo>
                      <a:pt x="104" y="26"/>
                    </a:lnTo>
                    <a:close/>
                    <a:moveTo>
                      <a:pt x="120" y="0"/>
                    </a:moveTo>
                    <a:lnTo>
                      <a:pt x="115" y="7"/>
                    </a:lnTo>
                    <a:lnTo>
                      <a:pt x="115" y="7"/>
                    </a:lnTo>
                    <a:lnTo>
                      <a:pt x="120" y="0"/>
                    </a:lnTo>
                    <a:lnTo>
                      <a:pt x="1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39" name="Freeform 9373"/>
              <p:cNvSpPr>
                <a:spLocks noEditPoints="1"/>
              </p:cNvSpPr>
              <p:nvPr/>
            </p:nvSpPr>
            <p:spPr bwMode="auto">
              <a:xfrm>
                <a:off x="-604" y="3552"/>
                <a:ext cx="120" cy="196"/>
              </a:xfrm>
              <a:custGeom>
                <a:avLst/>
                <a:gdLst>
                  <a:gd name="T0" fmla="*/ 0 w 120"/>
                  <a:gd name="T1" fmla="*/ 196 h 196"/>
                  <a:gd name="T2" fmla="*/ 7 w 120"/>
                  <a:gd name="T3" fmla="*/ 186 h 196"/>
                  <a:gd name="T4" fmla="*/ 23 w 120"/>
                  <a:gd name="T5" fmla="*/ 156 h 196"/>
                  <a:gd name="T6" fmla="*/ 14 w 120"/>
                  <a:gd name="T7" fmla="*/ 175 h 196"/>
                  <a:gd name="T8" fmla="*/ 23 w 120"/>
                  <a:gd name="T9" fmla="*/ 156 h 196"/>
                  <a:gd name="T10" fmla="*/ 23 w 120"/>
                  <a:gd name="T11" fmla="*/ 156 h 196"/>
                  <a:gd name="T12" fmla="*/ 23 w 120"/>
                  <a:gd name="T13" fmla="*/ 156 h 196"/>
                  <a:gd name="T14" fmla="*/ 23 w 120"/>
                  <a:gd name="T15" fmla="*/ 156 h 196"/>
                  <a:gd name="T16" fmla="*/ 26 w 120"/>
                  <a:gd name="T17" fmla="*/ 156 h 196"/>
                  <a:gd name="T18" fmla="*/ 30 w 120"/>
                  <a:gd name="T19" fmla="*/ 146 h 196"/>
                  <a:gd name="T20" fmla="*/ 40 w 120"/>
                  <a:gd name="T21" fmla="*/ 132 h 196"/>
                  <a:gd name="T22" fmla="*/ 40 w 120"/>
                  <a:gd name="T23" fmla="*/ 130 h 196"/>
                  <a:gd name="T24" fmla="*/ 42 w 120"/>
                  <a:gd name="T25" fmla="*/ 130 h 196"/>
                  <a:gd name="T26" fmla="*/ 47 w 120"/>
                  <a:gd name="T27" fmla="*/ 118 h 196"/>
                  <a:gd name="T28" fmla="*/ 47 w 120"/>
                  <a:gd name="T29" fmla="*/ 120 h 196"/>
                  <a:gd name="T30" fmla="*/ 47 w 120"/>
                  <a:gd name="T31" fmla="*/ 118 h 196"/>
                  <a:gd name="T32" fmla="*/ 47 w 120"/>
                  <a:gd name="T33" fmla="*/ 118 h 196"/>
                  <a:gd name="T34" fmla="*/ 49 w 120"/>
                  <a:gd name="T35" fmla="*/ 115 h 196"/>
                  <a:gd name="T36" fmla="*/ 54 w 120"/>
                  <a:gd name="T37" fmla="*/ 108 h 196"/>
                  <a:gd name="T38" fmla="*/ 49 w 120"/>
                  <a:gd name="T39" fmla="*/ 115 h 196"/>
                  <a:gd name="T40" fmla="*/ 54 w 120"/>
                  <a:gd name="T41" fmla="*/ 108 h 196"/>
                  <a:gd name="T42" fmla="*/ 54 w 120"/>
                  <a:gd name="T43" fmla="*/ 108 h 196"/>
                  <a:gd name="T44" fmla="*/ 54 w 120"/>
                  <a:gd name="T45" fmla="*/ 106 h 196"/>
                  <a:gd name="T46" fmla="*/ 59 w 120"/>
                  <a:gd name="T47" fmla="*/ 101 h 196"/>
                  <a:gd name="T48" fmla="*/ 59 w 120"/>
                  <a:gd name="T49" fmla="*/ 99 h 196"/>
                  <a:gd name="T50" fmla="*/ 59 w 120"/>
                  <a:gd name="T51" fmla="*/ 99 h 196"/>
                  <a:gd name="T52" fmla="*/ 59 w 120"/>
                  <a:gd name="T53" fmla="*/ 99 h 196"/>
                  <a:gd name="T54" fmla="*/ 61 w 120"/>
                  <a:gd name="T55" fmla="*/ 97 h 196"/>
                  <a:gd name="T56" fmla="*/ 61 w 120"/>
                  <a:gd name="T57" fmla="*/ 97 h 196"/>
                  <a:gd name="T58" fmla="*/ 61 w 120"/>
                  <a:gd name="T59" fmla="*/ 97 h 196"/>
                  <a:gd name="T60" fmla="*/ 61 w 120"/>
                  <a:gd name="T61" fmla="*/ 97 h 196"/>
                  <a:gd name="T62" fmla="*/ 63 w 120"/>
                  <a:gd name="T63" fmla="*/ 94 h 196"/>
                  <a:gd name="T64" fmla="*/ 66 w 120"/>
                  <a:gd name="T65" fmla="*/ 90 h 196"/>
                  <a:gd name="T66" fmla="*/ 63 w 120"/>
                  <a:gd name="T67" fmla="*/ 92 h 196"/>
                  <a:gd name="T68" fmla="*/ 66 w 120"/>
                  <a:gd name="T69" fmla="*/ 90 h 196"/>
                  <a:gd name="T70" fmla="*/ 66 w 120"/>
                  <a:gd name="T71" fmla="*/ 90 h 196"/>
                  <a:gd name="T72" fmla="*/ 73 w 120"/>
                  <a:gd name="T73" fmla="*/ 75 h 196"/>
                  <a:gd name="T74" fmla="*/ 68 w 120"/>
                  <a:gd name="T75" fmla="*/ 87 h 196"/>
                  <a:gd name="T76" fmla="*/ 73 w 120"/>
                  <a:gd name="T77" fmla="*/ 75 h 196"/>
                  <a:gd name="T78" fmla="*/ 80 w 120"/>
                  <a:gd name="T79" fmla="*/ 66 h 196"/>
                  <a:gd name="T80" fmla="*/ 82 w 120"/>
                  <a:gd name="T81" fmla="*/ 64 h 196"/>
                  <a:gd name="T82" fmla="*/ 82 w 120"/>
                  <a:gd name="T83" fmla="*/ 61 h 196"/>
                  <a:gd name="T84" fmla="*/ 82 w 120"/>
                  <a:gd name="T85" fmla="*/ 64 h 196"/>
                  <a:gd name="T86" fmla="*/ 82 w 120"/>
                  <a:gd name="T87" fmla="*/ 61 h 196"/>
                  <a:gd name="T88" fmla="*/ 89 w 120"/>
                  <a:gd name="T89" fmla="*/ 52 h 196"/>
                  <a:gd name="T90" fmla="*/ 89 w 120"/>
                  <a:gd name="T91" fmla="*/ 49 h 196"/>
                  <a:gd name="T92" fmla="*/ 99 w 120"/>
                  <a:gd name="T93" fmla="*/ 33 h 196"/>
                  <a:gd name="T94" fmla="*/ 96 w 120"/>
                  <a:gd name="T95" fmla="*/ 38 h 196"/>
                  <a:gd name="T96" fmla="*/ 99 w 120"/>
                  <a:gd name="T97" fmla="*/ 33 h 196"/>
                  <a:gd name="T98" fmla="*/ 101 w 120"/>
                  <a:gd name="T99" fmla="*/ 33 h 196"/>
                  <a:gd name="T100" fmla="*/ 101 w 120"/>
                  <a:gd name="T101" fmla="*/ 33 h 196"/>
                  <a:gd name="T102" fmla="*/ 101 w 120"/>
                  <a:gd name="T103" fmla="*/ 33 h 196"/>
                  <a:gd name="T104" fmla="*/ 104 w 120"/>
                  <a:gd name="T105" fmla="*/ 26 h 196"/>
                  <a:gd name="T106" fmla="*/ 101 w 120"/>
                  <a:gd name="T107" fmla="*/ 30 h 196"/>
                  <a:gd name="T108" fmla="*/ 104 w 120"/>
                  <a:gd name="T109" fmla="*/ 26 h 196"/>
                  <a:gd name="T110" fmla="*/ 115 w 120"/>
                  <a:gd name="T111" fmla="*/ 7 h 196"/>
                  <a:gd name="T112" fmla="*/ 120 w 120"/>
                  <a:gd name="T113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0" h="196">
                    <a:moveTo>
                      <a:pt x="7" y="186"/>
                    </a:moveTo>
                    <a:lnTo>
                      <a:pt x="0" y="196"/>
                    </a:lnTo>
                    <a:lnTo>
                      <a:pt x="0" y="196"/>
                    </a:lnTo>
                    <a:lnTo>
                      <a:pt x="7" y="186"/>
                    </a:lnTo>
                    <a:lnTo>
                      <a:pt x="7" y="186"/>
                    </a:lnTo>
                    <a:moveTo>
                      <a:pt x="23" y="156"/>
                    </a:moveTo>
                    <a:lnTo>
                      <a:pt x="14" y="175"/>
                    </a:lnTo>
                    <a:lnTo>
                      <a:pt x="14" y="175"/>
                    </a:lnTo>
                    <a:lnTo>
                      <a:pt x="23" y="156"/>
                    </a:lnTo>
                    <a:lnTo>
                      <a:pt x="23" y="156"/>
                    </a:lnTo>
                    <a:moveTo>
                      <a:pt x="23" y="156"/>
                    </a:moveTo>
                    <a:lnTo>
                      <a:pt x="23" y="156"/>
                    </a:lnTo>
                    <a:lnTo>
                      <a:pt x="23" y="156"/>
                    </a:lnTo>
                    <a:lnTo>
                      <a:pt x="23" y="156"/>
                    </a:lnTo>
                    <a:moveTo>
                      <a:pt x="26" y="156"/>
                    </a:moveTo>
                    <a:lnTo>
                      <a:pt x="23" y="156"/>
                    </a:lnTo>
                    <a:lnTo>
                      <a:pt x="26" y="156"/>
                    </a:lnTo>
                    <a:lnTo>
                      <a:pt x="26" y="156"/>
                    </a:lnTo>
                    <a:moveTo>
                      <a:pt x="40" y="132"/>
                    </a:moveTo>
                    <a:lnTo>
                      <a:pt x="30" y="146"/>
                    </a:lnTo>
                    <a:lnTo>
                      <a:pt x="30" y="146"/>
                    </a:lnTo>
                    <a:lnTo>
                      <a:pt x="40" y="132"/>
                    </a:lnTo>
                    <a:moveTo>
                      <a:pt x="42" y="130"/>
                    </a:moveTo>
                    <a:lnTo>
                      <a:pt x="40" y="130"/>
                    </a:lnTo>
                    <a:lnTo>
                      <a:pt x="40" y="130"/>
                    </a:lnTo>
                    <a:lnTo>
                      <a:pt x="42" y="130"/>
                    </a:lnTo>
                    <a:lnTo>
                      <a:pt x="42" y="130"/>
                    </a:lnTo>
                    <a:moveTo>
                      <a:pt x="47" y="118"/>
                    </a:moveTo>
                    <a:lnTo>
                      <a:pt x="47" y="120"/>
                    </a:lnTo>
                    <a:lnTo>
                      <a:pt x="47" y="120"/>
                    </a:lnTo>
                    <a:lnTo>
                      <a:pt x="47" y="118"/>
                    </a:lnTo>
                    <a:lnTo>
                      <a:pt x="47" y="118"/>
                    </a:lnTo>
                    <a:moveTo>
                      <a:pt x="49" y="115"/>
                    </a:moveTo>
                    <a:lnTo>
                      <a:pt x="47" y="118"/>
                    </a:lnTo>
                    <a:lnTo>
                      <a:pt x="47" y="118"/>
                    </a:lnTo>
                    <a:lnTo>
                      <a:pt x="49" y="115"/>
                    </a:lnTo>
                    <a:lnTo>
                      <a:pt x="49" y="115"/>
                    </a:lnTo>
                    <a:moveTo>
                      <a:pt x="54" y="108"/>
                    </a:moveTo>
                    <a:lnTo>
                      <a:pt x="49" y="115"/>
                    </a:lnTo>
                    <a:lnTo>
                      <a:pt x="49" y="115"/>
                    </a:lnTo>
                    <a:lnTo>
                      <a:pt x="54" y="108"/>
                    </a:lnTo>
                    <a:lnTo>
                      <a:pt x="54" y="108"/>
                    </a:lnTo>
                    <a:moveTo>
                      <a:pt x="54" y="106"/>
                    </a:moveTo>
                    <a:lnTo>
                      <a:pt x="54" y="108"/>
                    </a:lnTo>
                    <a:lnTo>
                      <a:pt x="54" y="106"/>
                    </a:lnTo>
                    <a:lnTo>
                      <a:pt x="54" y="106"/>
                    </a:lnTo>
                    <a:moveTo>
                      <a:pt x="59" y="99"/>
                    </a:moveTo>
                    <a:lnTo>
                      <a:pt x="59" y="101"/>
                    </a:lnTo>
                    <a:lnTo>
                      <a:pt x="59" y="99"/>
                    </a:lnTo>
                    <a:lnTo>
                      <a:pt x="59" y="99"/>
                    </a:lnTo>
                    <a:moveTo>
                      <a:pt x="59" y="99"/>
                    </a:moveTo>
                    <a:lnTo>
                      <a:pt x="59" y="99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9" y="99"/>
                    </a:lnTo>
                    <a:moveTo>
                      <a:pt x="61" y="97"/>
                    </a:moveTo>
                    <a:lnTo>
                      <a:pt x="61" y="97"/>
                    </a:lnTo>
                    <a:lnTo>
                      <a:pt x="61" y="97"/>
                    </a:lnTo>
                    <a:lnTo>
                      <a:pt x="61" y="97"/>
                    </a:lnTo>
                    <a:lnTo>
                      <a:pt x="61" y="97"/>
                    </a:lnTo>
                    <a:moveTo>
                      <a:pt x="63" y="94"/>
                    </a:moveTo>
                    <a:lnTo>
                      <a:pt x="61" y="97"/>
                    </a:lnTo>
                    <a:lnTo>
                      <a:pt x="61" y="97"/>
                    </a:lnTo>
                    <a:lnTo>
                      <a:pt x="63" y="94"/>
                    </a:lnTo>
                    <a:lnTo>
                      <a:pt x="63" y="94"/>
                    </a:lnTo>
                    <a:moveTo>
                      <a:pt x="66" y="90"/>
                    </a:moveTo>
                    <a:lnTo>
                      <a:pt x="63" y="92"/>
                    </a:lnTo>
                    <a:lnTo>
                      <a:pt x="63" y="92"/>
                    </a:lnTo>
                    <a:lnTo>
                      <a:pt x="66" y="90"/>
                    </a:lnTo>
                    <a:moveTo>
                      <a:pt x="66" y="90"/>
                    </a:moveTo>
                    <a:lnTo>
                      <a:pt x="66" y="90"/>
                    </a:lnTo>
                    <a:lnTo>
                      <a:pt x="66" y="90"/>
                    </a:lnTo>
                    <a:lnTo>
                      <a:pt x="66" y="90"/>
                    </a:lnTo>
                    <a:moveTo>
                      <a:pt x="73" y="75"/>
                    </a:moveTo>
                    <a:lnTo>
                      <a:pt x="68" y="87"/>
                    </a:lnTo>
                    <a:lnTo>
                      <a:pt x="68" y="87"/>
                    </a:lnTo>
                    <a:lnTo>
                      <a:pt x="73" y="75"/>
                    </a:lnTo>
                    <a:lnTo>
                      <a:pt x="73" y="75"/>
                    </a:lnTo>
                    <a:moveTo>
                      <a:pt x="82" y="64"/>
                    </a:moveTo>
                    <a:lnTo>
                      <a:pt x="80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2" y="64"/>
                    </a:lnTo>
                    <a:moveTo>
                      <a:pt x="82" y="61"/>
                    </a:moveTo>
                    <a:lnTo>
                      <a:pt x="82" y="64"/>
                    </a:lnTo>
                    <a:lnTo>
                      <a:pt x="82" y="64"/>
                    </a:lnTo>
                    <a:lnTo>
                      <a:pt x="82" y="61"/>
                    </a:lnTo>
                    <a:lnTo>
                      <a:pt x="82" y="61"/>
                    </a:lnTo>
                    <a:moveTo>
                      <a:pt x="89" y="49"/>
                    </a:moveTo>
                    <a:lnTo>
                      <a:pt x="89" y="52"/>
                    </a:lnTo>
                    <a:lnTo>
                      <a:pt x="89" y="52"/>
                    </a:lnTo>
                    <a:lnTo>
                      <a:pt x="89" y="49"/>
                    </a:lnTo>
                    <a:lnTo>
                      <a:pt x="89" y="49"/>
                    </a:lnTo>
                    <a:moveTo>
                      <a:pt x="99" y="33"/>
                    </a:moveTo>
                    <a:lnTo>
                      <a:pt x="96" y="38"/>
                    </a:lnTo>
                    <a:lnTo>
                      <a:pt x="96" y="38"/>
                    </a:lnTo>
                    <a:lnTo>
                      <a:pt x="99" y="33"/>
                    </a:lnTo>
                    <a:lnTo>
                      <a:pt x="99" y="33"/>
                    </a:lnTo>
                    <a:moveTo>
                      <a:pt x="101" y="33"/>
                    </a:moveTo>
                    <a:lnTo>
                      <a:pt x="101" y="33"/>
                    </a:lnTo>
                    <a:lnTo>
                      <a:pt x="101" y="33"/>
                    </a:lnTo>
                    <a:moveTo>
                      <a:pt x="101" y="33"/>
                    </a:moveTo>
                    <a:lnTo>
                      <a:pt x="101" y="33"/>
                    </a:lnTo>
                    <a:lnTo>
                      <a:pt x="101" y="33"/>
                    </a:lnTo>
                    <a:lnTo>
                      <a:pt x="101" y="33"/>
                    </a:lnTo>
                    <a:moveTo>
                      <a:pt x="104" y="26"/>
                    </a:moveTo>
                    <a:lnTo>
                      <a:pt x="101" y="30"/>
                    </a:lnTo>
                    <a:lnTo>
                      <a:pt x="101" y="30"/>
                    </a:lnTo>
                    <a:lnTo>
                      <a:pt x="104" y="26"/>
                    </a:lnTo>
                    <a:lnTo>
                      <a:pt x="104" y="26"/>
                    </a:lnTo>
                    <a:moveTo>
                      <a:pt x="120" y="0"/>
                    </a:moveTo>
                    <a:lnTo>
                      <a:pt x="115" y="7"/>
                    </a:lnTo>
                    <a:lnTo>
                      <a:pt x="115" y="7"/>
                    </a:lnTo>
                    <a:lnTo>
                      <a:pt x="120" y="0"/>
                    </a:lnTo>
                    <a:lnTo>
                      <a:pt x="12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0" name="Freeform 9374"/>
              <p:cNvSpPr>
                <a:spLocks noEditPoints="1"/>
              </p:cNvSpPr>
              <p:nvPr/>
            </p:nvSpPr>
            <p:spPr bwMode="auto">
              <a:xfrm>
                <a:off x="-557" y="3667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3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1" name="Freeform 9375"/>
              <p:cNvSpPr>
                <a:spLocks noEditPoints="1"/>
              </p:cNvSpPr>
              <p:nvPr/>
            </p:nvSpPr>
            <p:spPr bwMode="auto">
              <a:xfrm>
                <a:off x="-557" y="3667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3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2" name="Line 9376"/>
              <p:cNvSpPr>
                <a:spLocks noChangeShapeType="1"/>
              </p:cNvSpPr>
              <p:nvPr/>
            </p:nvSpPr>
            <p:spPr bwMode="auto">
              <a:xfrm>
                <a:off x="-538" y="3642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3" name="Line 9377"/>
              <p:cNvSpPr>
                <a:spLocks noChangeShapeType="1"/>
              </p:cNvSpPr>
              <p:nvPr/>
            </p:nvSpPr>
            <p:spPr bwMode="auto">
              <a:xfrm>
                <a:off x="-538" y="3642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4" name="Freeform 9378"/>
              <p:cNvSpPr>
                <a:spLocks noEditPoints="1"/>
              </p:cNvSpPr>
              <p:nvPr/>
            </p:nvSpPr>
            <p:spPr bwMode="auto">
              <a:xfrm>
                <a:off x="-581" y="3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5" name="Freeform 9379"/>
              <p:cNvSpPr>
                <a:spLocks noEditPoints="1"/>
              </p:cNvSpPr>
              <p:nvPr/>
            </p:nvSpPr>
            <p:spPr bwMode="auto">
              <a:xfrm>
                <a:off x="-581" y="3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6" name="Freeform 9380"/>
              <p:cNvSpPr>
                <a:spLocks noEditPoints="1"/>
              </p:cNvSpPr>
              <p:nvPr/>
            </p:nvSpPr>
            <p:spPr bwMode="auto">
              <a:xfrm>
                <a:off x="-607" y="3535"/>
                <a:ext cx="133" cy="217"/>
              </a:xfrm>
              <a:custGeom>
                <a:avLst/>
                <a:gdLst>
                  <a:gd name="T0" fmla="*/ 0 w 133"/>
                  <a:gd name="T1" fmla="*/ 217 h 217"/>
                  <a:gd name="T2" fmla="*/ 3 w 133"/>
                  <a:gd name="T3" fmla="*/ 213 h 217"/>
                  <a:gd name="T4" fmla="*/ 10 w 133"/>
                  <a:gd name="T5" fmla="*/ 203 h 217"/>
                  <a:gd name="T6" fmla="*/ 17 w 133"/>
                  <a:gd name="T7" fmla="*/ 192 h 217"/>
                  <a:gd name="T8" fmla="*/ 33 w 133"/>
                  <a:gd name="T9" fmla="*/ 163 h 217"/>
                  <a:gd name="T10" fmla="*/ 29 w 133"/>
                  <a:gd name="T11" fmla="*/ 173 h 217"/>
                  <a:gd name="T12" fmla="*/ 33 w 133"/>
                  <a:gd name="T13" fmla="*/ 163 h 217"/>
                  <a:gd name="T14" fmla="*/ 43 w 133"/>
                  <a:gd name="T15" fmla="*/ 149 h 217"/>
                  <a:gd name="T16" fmla="*/ 43 w 133"/>
                  <a:gd name="T17" fmla="*/ 147 h 217"/>
                  <a:gd name="T18" fmla="*/ 45 w 133"/>
                  <a:gd name="T19" fmla="*/ 147 h 217"/>
                  <a:gd name="T20" fmla="*/ 50 w 133"/>
                  <a:gd name="T21" fmla="*/ 137 h 217"/>
                  <a:gd name="T22" fmla="*/ 57 w 133"/>
                  <a:gd name="T23" fmla="*/ 125 h 217"/>
                  <a:gd name="T24" fmla="*/ 57 w 133"/>
                  <a:gd name="T25" fmla="*/ 125 h 217"/>
                  <a:gd name="T26" fmla="*/ 62 w 133"/>
                  <a:gd name="T27" fmla="*/ 118 h 217"/>
                  <a:gd name="T28" fmla="*/ 57 w 133"/>
                  <a:gd name="T29" fmla="*/ 123 h 217"/>
                  <a:gd name="T30" fmla="*/ 62 w 133"/>
                  <a:gd name="T31" fmla="*/ 116 h 217"/>
                  <a:gd name="T32" fmla="*/ 62 w 133"/>
                  <a:gd name="T33" fmla="*/ 116 h 217"/>
                  <a:gd name="T34" fmla="*/ 62 w 133"/>
                  <a:gd name="T35" fmla="*/ 116 h 217"/>
                  <a:gd name="T36" fmla="*/ 62 w 133"/>
                  <a:gd name="T37" fmla="*/ 116 h 217"/>
                  <a:gd name="T38" fmla="*/ 64 w 133"/>
                  <a:gd name="T39" fmla="*/ 114 h 217"/>
                  <a:gd name="T40" fmla="*/ 64 w 133"/>
                  <a:gd name="T41" fmla="*/ 114 h 217"/>
                  <a:gd name="T42" fmla="*/ 64 w 133"/>
                  <a:gd name="T43" fmla="*/ 114 h 217"/>
                  <a:gd name="T44" fmla="*/ 64 w 133"/>
                  <a:gd name="T45" fmla="*/ 114 h 217"/>
                  <a:gd name="T46" fmla="*/ 66 w 133"/>
                  <a:gd name="T47" fmla="*/ 111 h 217"/>
                  <a:gd name="T48" fmla="*/ 66 w 133"/>
                  <a:gd name="T49" fmla="*/ 109 h 217"/>
                  <a:gd name="T50" fmla="*/ 71 w 133"/>
                  <a:gd name="T51" fmla="*/ 104 h 217"/>
                  <a:gd name="T52" fmla="*/ 69 w 133"/>
                  <a:gd name="T53" fmla="*/ 107 h 217"/>
                  <a:gd name="T54" fmla="*/ 71 w 133"/>
                  <a:gd name="T55" fmla="*/ 104 h 217"/>
                  <a:gd name="T56" fmla="*/ 76 w 133"/>
                  <a:gd name="T57" fmla="*/ 92 h 217"/>
                  <a:gd name="T58" fmla="*/ 83 w 133"/>
                  <a:gd name="T59" fmla="*/ 83 h 217"/>
                  <a:gd name="T60" fmla="*/ 85 w 133"/>
                  <a:gd name="T61" fmla="*/ 81 h 217"/>
                  <a:gd name="T62" fmla="*/ 85 w 133"/>
                  <a:gd name="T63" fmla="*/ 81 h 217"/>
                  <a:gd name="T64" fmla="*/ 85 w 133"/>
                  <a:gd name="T65" fmla="*/ 81 h 217"/>
                  <a:gd name="T66" fmla="*/ 85 w 133"/>
                  <a:gd name="T67" fmla="*/ 78 h 217"/>
                  <a:gd name="T68" fmla="*/ 92 w 133"/>
                  <a:gd name="T69" fmla="*/ 69 h 217"/>
                  <a:gd name="T70" fmla="*/ 99 w 133"/>
                  <a:gd name="T71" fmla="*/ 55 h 217"/>
                  <a:gd name="T72" fmla="*/ 92 w 133"/>
                  <a:gd name="T73" fmla="*/ 66 h 217"/>
                  <a:gd name="T74" fmla="*/ 99 w 133"/>
                  <a:gd name="T75" fmla="*/ 55 h 217"/>
                  <a:gd name="T76" fmla="*/ 102 w 133"/>
                  <a:gd name="T77" fmla="*/ 50 h 217"/>
                  <a:gd name="T78" fmla="*/ 104 w 133"/>
                  <a:gd name="T79" fmla="*/ 50 h 217"/>
                  <a:gd name="T80" fmla="*/ 104 w 133"/>
                  <a:gd name="T81" fmla="*/ 50 h 217"/>
                  <a:gd name="T82" fmla="*/ 104 w 133"/>
                  <a:gd name="T83" fmla="*/ 50 h 217"/>
                  <a:gd name="T84" fmla="*/ 104 w 133"/>
                  <a:gd name="T85" fmla="*/ 50 h 217"/>
                  <a:gd name="T86" fmla="*/ 104 w 133"/>
                  <a:gd name="T87" fmla="*/ 47 h 217"/>
                  <a:gd name="T88" fmla="*/ 107 w 133"/>
                  <a:gd name="T89" fmla="*/ 43 h 217"/>
                  <a:gd name="T90" fmla="*/ 118 w 133"/>
                  <a:gd name="T91" fmla="*/ 24 h 217"/>
                  <a:gd name="T92" fmla="*/ 133 w 133"/>
                  <a:gd name="T93" fmla="*/ 0 h 217"/>
                  <a:gd name="T94" fmla="*/ 123 w 133"/>
                  <a:gd name="T95" fmla="*/ 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3" h="217">
                    <a:moveTo>
                      <a:pt x="3" y="213"/>
                    </a:moveTo>
                    <a:lnTo>
                      <a:pt x="0" y="217"/>
                    </a:lnTo>
                    <a:lnTo>
                      <a:pt x="3" y="213"/>
                    </a:lnTo>
                    <a:lnTo>
                      <a:pt x="3" y="213"/>
                    </a:lnTo>
                    <a:close/>
                    <a:moveTo>
                      <a:pt x="17" y="192"/>
                    </a:moveTo>
                    <a:lnTo>
                      <a:pt x="10" y="203"/>
                    </a:lnTo>
                    <a:lnTo>
                      <a:pt x="10" y="203"/>
                    </a:lnTo>
                    <a:lnTo>
                      <a:pt x="17" y="192"/>
                    </a:lnTo>
                    <a:lnTo>
                      <a:pt x="17" y="192"/>
                    </a:lnTo>
                    <a:close/>
                    <a:moveTo>
                      <a:pt x="33" y="163"/>
                    </a:moveTo>
                    <a:lnTo>
                      <a:pt x="29" y="173"/>
                    </a:lnTo>
                    <a:lnTo>
                      <a:pt x="29" y="173"/>
                    </a:lnTo>
                    <a:lnTo>
                      <a:pt x="33" y="163"/>
                    </a:lnTo>
                    <a:lnTo>
                      <a:pt x="33" y="163"/>
                    </a:lnTo>
                    <a:close/>
                    <a:moveTo>
                      <a:pt x="43" y="147"/>
                    </a:moveTo>
                    <a:lnTo>
                      <a:pt x="43" y="149"/>
                    </a:lnTo>
                    <a:lnTo>
                      <a:pt x="43" y="147"/>
                    </a:lnTo>
                    <a:lnTo>
                      <a:pt x="43" y="147"/>
                    </a:lnTo>
                    <a:close/>
                    <a:moveTo>
                      <a:pt x="50" y="137"/>
                    </a:moveTo>
                    <a:lnTo>
                      <a:pt x="45" y="147"/>
                    </a:lnTo>
                    <a:lnTo>
                      <a:pt x="45" y="147"/>
                    </a:lnTo>
                    <a:lnTo>
                      <a:pt x="50" y="137"/>
                    </a:lnTo>
                    <a:lnTo>
                      <a:pt x="50" y="137"/>
                    </a:lnTo>
                    <a:close/>
                    <a:moveTo>
                      <a:pt x="57" y="125"/>
                    </a:moveTo>
                    <a:lnTo>
                      <a:pt x="57" y="125"/>
                    </a:lnTo>
                    <a:lnTo>
                      <a:pt x="57" y="125"/>
                    </a:lnTo>
                    <a:lnTo>
                      <a:pt x="57" y="125"/>
                    </a:lnTo>
                    <a:close/>
                    <a:moveTo>
                      <a:pt x="62" y="118"/>
                    </a:moveTo>
                    <a:lnTo>
                      <a:pt x="57" y="123"/>
                    </a:lnTo>
                    <a:lnTo>
                      <a:pt x="57" y="123"/>
                    </a:lnTo>
                    <a:lnTo>
                      <a:pt x="62" y="118"/>
                    </a:lnTo>
                    <a:close/>
                    <a:moveTo>
                      <a:pt x="62" y="116"/>
                    </a:moveTo>
                    <a:lnTo>
                      <a:pt x="62" y="116"/>
                    </a:lnTo>
                    <a:lnTo>
                      <a:pt x="62" y="116"/>
                    </a:lnTo>
                    <a:lnTo>
                      <a:pt x="62" y="116"/>
                    </a:lnTo>
                    <a:lnTo>
                      <a:pt x="62" y="116"/>
                    </a:lnTo>
                    <a:close/>
                    <a:moveTo>
                      <a:pt x="64" y="114"/>
                    </a:moveTo>
                    <a:lnTo>
                      <a:pt x="62" y="116"/>
                    </a:lnTo>
                    <a:lnTo>
                      <a:pt x="62" y="116"/>
                    </a:lnTo>
                    <a:lnTo>
                      <a:pt x="64" y="114"/>
                    </a:lnTo>
                    <a:lnTo>
                      <a:pt x="64" y="114"/>
                    </a:lnTo>
                    <a:close/>
                    <a:moveTo>
                      <a:pt x="64" y="114"/>
                    </a:moveTo>
                    <a:lnTo>
                      <a:pt x="64" y="114"/>
                    </a:lnTo>
                    <a:lnTo>
                      <a:pt x="64" y="114"/>
                    </a:lnTo>
                    <a:lnTo>
                      <a:pt x="64" y="114"/>
                    </a:lnTo>
                    <a:lnTo>
                      <a:pt x="64" y="114"/>
                    </a:lnTo>
                    <a:close/>
                    <a:moveTo>
                      <a:pt x="66" y="109"/>
                    </a:moveTo>
                    <a:lnTo>
                      <a:pt x="66" y="111"/>
                    </a:lnTo>
                    <a:lnTo>
                      <a:pt x="66" y="111"/>
                    </a:lnTo>
                    <a:lnTo>
                      <a:pt x="66" y="109"/>
                    </a:lnTo>
                    <a:lnTo>
                      <a:pt x="66" y="109"/>
                    </a:lnTo>
                    <a:close/>
                    <a:moveTo>
                      <a:pt x="71" y="104"/>
                    </a:moveTo>
                    <a:lnTo>
                      <a:pt x="69" y="107"/>
                    </a:lnTo>
                    <a:lnTo>
                      <a:pt x="69" y="107"/>
                    </a:lnTo>
                    <a:lnTo>
                      <a:pt x="71" y="104"/>
                    </a:lnTo>
                    <a:lnTo>
                      <a:pt x="71" y="104"/>
                    </a:lnTo>
                    <a:close/>
                    <a:moveTo>
                      <a:pt x="83" y="83"/>
                    </a:moveTo>
                    <a:lnTo>
                      <a:pt x="76" y="92"/>
                    </a:lnTo>
                    <a:lnTo>
                      <a:pt x="76" y="92"/>
                    </a:lnTo>
                    <a:lnTo>
                      <a:pt x="83" y="83"/>
                    </a:lnTo>
                    <a:lnTo>
                      <a:pt x="83" y="83"/>
                    </a:lnTo>
                    <a:close/>
                    <a:moveTo>
                      <a:pt x="85" y="81"/>
                    </a:moveTo>
                    <a:lnTo>
                      <a:pt x="85" y="81"/>
                    </a:lnTo>
                    <a:lnTo>
                      <a:pt x="85" y="81"/>
                    </a:lnTo>
                    <a:lnTo>
                      <a:pt x="85" y="81"/>
                    </a:lnTo>
                    <a:lnTo>
                      <a:pt x="85" y="81"/>
                    </a:lnTo>
                    <a:close/>
                    <a:moveTo>
                      <a:pt x="92" y="69"/>
                    </a:moveTo>
                    <a:lnTo>
                      <a:pt x="85" y="78"/>
                    </a:lnTo>
                    <a:lnTo>
                      <a:pt x="85" y="78"/>
                    </a:lnTo>
                    <a:lnTo>
                      <a:pt x="92" y="69"/>
                    </a:lnTo>
                    <a:lnTo>
                      <a:pt x="92" y="69"/>
                    </a:lnTo>
                    <a:close/>
                    <a:moveTo>
                      <a:pt x="99" y="55"/>
                    </a:moveTo>
                    <a:lnTo>
                      <a:pt x="92" y="66"/>
                    </a:lnTo>
                    <a:lnTo>
                      <a:pt x="92" y="66"/>
                    </a:lnTo>
                    <a:lnTo>
                      <a:pt x="99" y="55"/>
                    </a:lnTo>
                    <a:lnTo>
                      <a:pt x="99" y="55"/>
                    </a:lnTo>
                    <a:close/>
                    <a:moveTo>
                      <a:pt x="104" y="50"/>
                    </a:moveTo>
                    <a:lnTo>
                      <a:pt x="102" y="50"/>
                    </a:lnTo>
                    <a:lnTo>
                      <a:pt x="102" y="50"/>
                    </a:lnTo>
                    <a:lnTo>
                      <a:pt x="104" y="50"/>
                    </a:lnTo>
                    <a:close/>
                    <a:moveTo>
                      <a:pt x="104" y="50"/>
                    </a:moveTo>
                    <a:lnTo>
                      <a:pt x="104" y="50"/>
                    </a:lnTo>
                    <a:lnTo>
                      <a:pt x="104" y="50"/>
                    </a:lnTo>
                    <a:lnTo>
                      <a:pt x="104" y="50"/>
                    </a:lnTo>
                    <a:close/>
                    <a:moveTo>
                      <a:pt x="104" y="47"/>
                    </a:moveTo>
                    <a:lnTo>
                      <a:pt x="104" y="50"/>
                    </a:lnTo>
                    <a:lnTo>
                      <a:pt x="104" y="47"/>
                    </a:lnTo>
                    <a:lnTo>
                      <a:pt x="104" y="47"/>
                    </a:lnTo>
                    <a:close/>
                    <a:moveTo>
                      <a:pt x="118" y="24"/>
                    </a:moveTo>
                    <a:lnTo>
                      <a:pt x="107" y="43"/>
                    </a:lnTo>
                    <a:lnTo>
                      <a:pt x="107" y="43"/>
                    </a:lnTo>
                    <a:lnTo>
                      <a:pt x="118" y="24"/>
                    </a:lnTo>
                    <a:lnTo>
                      <a:pt x="118" y="24"/>
                    </a:lnTo>
                    <a:close/>
                    <a:moveTo>
                      <a:pt x="133" y="0"/>
                    </a:moveTo>
                    <a:lnTo>
                      <a:pt x="123" y="17"/>
                    </a:lnTo>
                    <a:lnTo>
                      <a:pt x="123" y="17"/>
                    </a:lnTo>
                    <a:lnTo>
                      <a:pt x="1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7" name="Freeform 9381"/>
              <p:cNvSpPr>
                <a:spLocks noEditPoints="1"/>
              </p:cNvSpPr>
              <p:nvPr/>
            </p:nvSpPr>
            <p:spPr bwMode="auto">
              <a:xfrm>
                <a:off x="-607" y="3535"/>
                <a:ext cx="133" cy="217"/>
              </a:xfrm>
              <a:custGeom>
                <a:avLst/>
                <a:gdLst>
                  <a:gd name="T0" fmla="*/ 0 w 133"/>
                  <a:gd name="T1" fmla="*/ 217 h 217"/>
                  <a:gd name="T2" fmla="*/ 3 w 133"/>
                  <a:gd name="T3" fmla="*/ 213 h 217"/>
                  <a:gd name="T4" fmla="*/ 10 w 133"/>
                  <a:gd name="T5" fmla="*/ 203 h 217"/>
                  <a:gd name="T6" fmla="*/ 17 w 133"/>
                  <a:gd name="T7" fmla="*/ 192 h 217"/>
                  <a:gd name="T8" fmla="*/ 33 w 133"/>
                  <a:gd name="T9" fmla="*/ 163 h 217"/>
                  <a:gd name="T10" fmla="*/ 29 w 133"/>
                  <a:gd name="T11" fmla="*/ 173 h 217"/>
                  <a:gd name="T12" fmla="*/ 33 w 133"/>
                  <a:gd name="T13" fmla="*/ 163 h 217"/>
                  <a:gd name="T14" fmla="*/ 43 w 133"/>
                  <a:gd name="T15" fmla="*/ 149 h 217"/>
                  <a:gd name="T16" fmla="*/ 43 w 133"/>
                  <a:gd name="T17" fmla="*/ 147 h 217"/>
                  <a:gd name="T18" fmla="*/ 45 w 133"/>
                  <a:gd name="T19" fmla="*/ 147 h 217"/>
                  <a:gd name="T20" fmla="*/ 50 w 133"/>
                  <a:gd name="T21" fmla="*/ 137 h 217"/>
                  <a:gd name="T22" fmla="*/ 57 w 133"/>
                  <a:gd name="T23" fmla="*/ 125 h 217"/>
                  <a:gd name="T24" fmla="*/ 57 w 133"/>
                  <a:gd name="T25" fmla="*/ 125 h 217"/>
                  <a:gd name="T26" fmla="*/ 62 w 133"/>
                  <a:gd name="T27" fmla="*/ 118 h 217"/>
                  <a:gd name="T28" fmla="*/ 57 w 133"/>
                  <a:gd name="T29" fmla="*/ 123 h 217"/>
                  <a:gd name="T30" fmla="*/ 62 w 133"/>
                  <a:gd name="T31" fmla="*/ 116 h 217"/>
                  <a:gd name="T32" fmla="*/ 62 w 133"/>
                  <a:gd name="T33" fmla="*/ 116 h 217"/>
                  <a:gd name="T34" fmla="*/ 62 w 133"/>
                  <a:gd name="T35" fmla="*/ 116 h 217"/>
                  <a:gd name="T36" fmla="*/ 62 w 133"/>
                  <a:gd name="T37" fmla="*/ 116 h 217"/>
                  <a:gd name="T38" fmla="*/ 64 w 133"/>
                  <a:gd name="T39" fmla="*/ 114 h 217"/>
                  <a:gd name="T40" fmla="*/ 64 w 133"/>
                  <a:gd name="T41" fmla="*/ 114 h 217"/>
                  <a:gd name="T42" fmla="*/ 64 w 133"/>
                  <a:gd name="T43" fmla="*/ 114 h 217"/>
                  <a:gd name="T44" fmla="*/ 64 w 133"/>
                  <a:gd name="T45" fmla="*/ 114 h 217"/>
                  <a:gd name="T46" fmla="*/ 66 w 133"/>
                  <a:gd name="T47" fmla="*/ 111 h 217"/>
                  <a:gd name="T48" fmla="*/ 66 w 133"/>
                  <a:gd name="T49" fmla="*/ 109 h 217"/>
                  <a:gd name="T50" fmla="*/ 71 w 133"/>
                  <a:gd name="T51" fmla="*/ 104 h 217"/>
                  <a:gd name="T52" fmla="*/ 69 w 133"/>
                  <a:gd name="T53" fmla="*/ 107 h 217"/>
                  <a:gd name="T54" fmla="*/ 71 w 133"/>
                  <a:gd name="T55" fmla="*/ 104 h 217"/>
                  <a:gd name="T56" fmla="*/ 76 w 133"/>
                  <a:gd name="T57" fmla="*/ 92 h 217"/>
                  <a:gd name="T58" fmla="*/ 83 w 133"/>
                  <a:gd name="T59" fmla="*/ 83 h 217"/>
                  <a:gd name="T60" fmla="*/ 85 w 133"/>
                  <a:gd name="T61" fmla="*/ 81 h 217"/>
                  <a:gd name="T62" fmla="*/ 85 w 133"/>
                  <a:gd name="T63" fmla="*/ 81 h 217"/>
                  <a:gd name="T64" fmla="*/ 85 w 133"/>
                  <a:gd name="T65" fmla="*/ 81 h 217"/>
                  <a:gd name="T66" fmla="*/ 85 w 133"/>
                  <a:gd name="T67" fmla="*/ 78 h 217"/>
                  <a:gd name="T68" fmla="*/ 92 w 133"/>
                  <a:gd name="T69" fmla="*/ 69 h 217"/>
                  <a:gd name="T70" fmla="*/ 99 w 133"/>
                  <a:gd name="T71" fmla="*/ 55 h 217"/>
                  <a:gd name="T72" fmla="*/ 92 w 133"/>
                  <a:gd name="T73" fmla="*/ 66 h 217"/>
                  <a:gd name="T74" fmla="*/ 99 w 133"/>
                  <a:gd name="T75" fmla="*/ 55 h 217"/>
                  <a:gd name="T76" fmla="*/ 102 w 133"/>
                  <a:gd name="T77" fmla="*/ 50 h 217"/>
                  <a:gd name="T78" fmla="*/ 104 w 133"/>
                  <a:gd name="T79" fmla="*/ 50 h 217"/>
                  <a:gd name="T80" fmla="*/ 104 w 133"/>
                  <a:gd name="T81" fmla="*/ 50 h 217"/>
                  <a:gd name="T82" fmla="*/ 104 w 133"/>
                  <a:gd name="T83" fmla="*/ 50 h 217"/>
                  <a:gd name="T84" fmla="*/ 104 w 133"/>
                  <a:gd name="T85" fmla="*/ 50 h 217"/>
                  <a:gd name="T86" fmla="*/ 104 w 133"/>
                  <a:gd name="T87" fmla="*/ 47 h 217"/>
                  <a:gd name="T88" fmla="*/ 107 w 133"/>
                  <a:gd name="T89" fmla="*/ 43 h 217"/>
                  <a:gd name="T90" fmla="*/ 118 w 133"/>
                  <a:gd name="T91" fmla="*/ 24 h 217"/>
                  <a:gd name="T92" fmla="*/ 133 w 133"/>
                  <a:gd name="T93" fmla="*/ 0 h 217"/>
                  <a:gd name="T94" fmla="*/ 123 w 133"/>
                  <a:gd name="T95" fmla="*/ 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3" h="217">
                    <a:moveTo>
                      <a:pt x="3" y="213"/>
                    </a:moveTo>
                    <a:lnTo>
                      <a:pt x="0" y="217"/>
                    </a:lnTo>
                    <a:lnTo>
                      <a:pt x="3" y="213"/>
                    </a:lnTo>
                    <a:lnTo>
                      <a:pt x="3" y="213"/>
                    </a:lnTo>
                    <a:moveTo>
                      <a:pt x="17" y="192"/>
                    </a:moveTo>
                    <a:lnTo>
                      <a:pt x="10" y="203"/>
                    </a:lnTo>
                    <a:lnTo>
                      <a:pt x="10" y="203"/>
                    </a:lnTo>
                    <a:lnTo>
                      <a:pt x="17" y="192"/>
                    </a:lnTo>
                    <a:lnTo>
                      <a:pt x="17" y="192"/>
                    </a:lnTo>
                    <a:moveTo>
                      <a:pt x="33" y="163"/>
                    </a:moveTo>
                    <a:lnTo>
                      <a:pt x="29" y="173"/>
                    </a:lnTo>
                    <a:lnTo>
                      <a:pt x="29" y="173"/>
                    </a:lnTo>
                    <a:lnTo>
                      <a:pt x="33" y="163"/>
                    </a:lnTo>
                    <a:lnTo>
                      <a:pt x="33" y="163"/>
                    </a:lnTo>
                    <a:moveTo>
                      <a:pt x="43" y="147"/>
                    </a:moveTo>
                    <a:lnTo>
                      <a:pt x="43" y="149"/>
                    </a:lnTo>
                    <a:lnTo>
                      <a:pt x="43" y="147"/>
                    </a:lnTo>
                    <a:lnTo>
                      <a:pt x="43" y="147"/>
                    </a:lnTo>
                    <a:moveTo>
                      <a:pt x="50" y="137"/>
                    </a:moveTo>
                    <a:lnTo>
                      <a:pt x="45" y="147"/>
                    </a:lnTo>
                    <a:lnTo>
                      <a:pt x="45" y="147"/>
                    </a:lnTo>
                    <a:lnTo>
                      <a:pt x="50" y="137"/>
                    </a:lnTo>
                    <a:lnTo>
                      <a:pt x="50" y="137"/>
                    </a:lnTo>
                    <a:moveTo>
                      <a:pt x="57" y="125"/>
                    </a:moveTo>
                    <a:lnTo>
                      <a:pt x="57" y="125"/>
                    </a:lnTo>
                    <a:lnTo>
                      <a:pt x="57" y="125"/>
                    </a:lnTo>
                    <a:lnTo>
                      <a:pt x="57" y="125"/>
                    </a:lnTo>
                    <a:moveTo>
                      <a:pt x="62" y="118"/>
                    </a:moveTo>
                    <a:lnTo>
                      <a:pt x="57" y="123"/>
                    </a:lnTo>
                    <a:lnTo>
                      <a:pt x="57" y="123"/>
                    </a:lnTo>
                    <a:lnTo>
                      <a:pt x="62" y="118"/>
                    </a:lnTo>
                    <a:moveTo>
                      <a:pt x="62" y="116"/>
                    </a:moveTo>
                    <a:lnTo>
                      <a:pt x="62" y="116"/>
                    </a:lnTo>
                    <a:lnTo>
                      <a:pt x="62" y="116"/>
                    </a:lnTo>
                    <a:lnTo>
                      <a:pt x="62" y="116"/>
                    </a:lnTo>
                    <a:lnTo>
                      <a:pt x="62" y="116"/>
                    </a:lnTo>
                    <a:moveTo>
                      <a:pt x="64" y="114"/>
                    </a:moveTo>
                    <a:lnTo>
                      <a:pt x="62" y="116"/>
                    </a:lnTo>
                    <a:lnTo>
                      <a:pt x="62" y="116"/>
                    </a:lnTo>
                    <a:lnTo>
                      <a:pt x="64" y="114"/>
                    </a:lnTo>
                    <a:lnTo>
                      <a:pt x="64" y="114"/>
                    </a:lnTo>
                    <a:moveTo>
                      <a:pt x="64" y="114"/>
                    </a:moveTo>
                    <a:lnTo>
                      <a:pt x="64" y="114"/>
                    </a:lnTo>
                    <a:lnTo>
                      <a:pt x="64" y="114"/>
                    </a:lnTo>
                    <a:lnTo>
                      <a:pt x="64" y="114"/>
                    </a:lnTo>
                    <a:lnTo>
                      <a:pt x="64" y="114"/>
                    </a:lnTo>
                    <a:moveTo>
                      <a:pt x="66" y="109"/>
                    </a:moveTo>
                    <a:lnTo>
                      <a:pt x="66" y="111"/>
                    </a:lnTo>
                    <a:lnTo>
                      <a:pt x="66" y="111"/>
                    </a:lnTo>
                    <a:lnTo>
                      <a:pt x="66" y="109"/>
                    </a:lnTo>
                    <a:lnTo>
                      <a:pt x="66" y="109"/>
                    </a:lnTo>
                    <a:moveTo>
                      <a:pt x="71" y="104"/>
                    </a:moveTo>
                    <a:lnTo>
                      <a:pt x="69" y="107"/>
                    </a:lnTo>
                    <a:lnTo>
                      <a:pt x="69" y="107"/>
                    </a:lnTo>
                    <a:lnTo>
                      <a:pt x="71" y="104"/>
                    </a:lnTo>
                    <a:lnTo>
                      <a:pt x="71" y="104"/>
                    </a:lnTo>
                    <a:moveTo>
                      <a:pt x="83" y="83"/>
                    </a:moveTo>
                    <a:lnTo>
                      <a:pt x="76" y="92"/>
                    </a:lnTo>
                    <a:lnTo>
                      <a:pt x="76" y="92"/>
                    </a:lnTo>
                    <a:lnTo>
                      <a:pt x="83" y="83"/>
                    </a:lnTo>
                    <a:lnTo>
                      <a:pt x="83" y="83"/>
                    </a:lnTo>
                    <a:moveTo>
                      <a:pt x="85" y="81"/>
                    </a:moveTo>
                    <a:lnTo>
                      <a:pt x="85" y="81"/>
                    </a:lnTo>
                    <a:lnTo>
                      <a:pt x="85" y="81"/>
                    </a:lnTo>
                    <a:lnTo>
                      <a:pt x="85" y="81"/>
                    </a:lnTo>
                    <a:lnTo>
                      <a:pt x="85" y="81"/>
                    </a:lnTo>
                    <a:moveTo>
                      <a:pt x="92" y="69"/>
                    </a:moveTo>
                    <a:lnTo>
                      <a:pt x="85" y="78"/>
                    </a:lnTo>
                    <a:lnTo>
                      <a:pt x="85" y="78"/>
                    </a:lnTo>
                    <a:lnTo>
                      <a:pt x="92" y="69"/>
                    </a:lnTo>
                    <a:lnTo>
                      <a:pt x="92" y="69"/>
                    </a:lnTo>
                    <a:moveTo>
                      <a:pt x="99" y="55"/>
                    </a:moveTo>
                    <a:lnTo>
                      <a:pt x="92" y="66"/>
                    </a:lnTo>
                    <a:lnTo>
                      <a:pt x="92" y="66"/>
                    </a:lnTo>
                    <a:lnTo>
                      <a:pt x="99" y="55"/>
                    </a:lnTo>
                    <a:lnTo>
                      <a:pt x="99" y="55"/>
                    </a:lnTo>
                    <a:moveTo>
                      <a:pt x="104" y="50"/>
                    </a:moveTo>
                    <a:lnTo>
                      <a:pt x="102" y="50"/>
                    </a:lnTo>
                    <a:lnTo>
                      <a:pt x="102" y="50"/>
                    </a:lnTo>
                    <a:lnTo>
                      <a:pt x="104" y="50"/>
                    </a:lnTo>
                    <a:moveTo>
                      <a:pt x="104" y="50"/>
                    </a:moveTo>
                    <a:lnTo>
                      <a:pt x="104" y="50"/>
                    </a:lnTo>
                    <a:lnTo>
                      <a:pt x="104" y="50"/>
                    </a:lnTo>
                    <a:lnTo>
                      <a:pt x="104" y="50"/>
                    </a:lnTo>
                    <a:moveTo>
                      <a:pt x="104" y="47"/>
                    </a:moveTo>
                    <a:lnTo>
                      <a:pt x="104" y="50"/>
                    </a:lnTo>
                    <a:lnTo>
                      <a:pt x="104" y="47"/>
                    </a:lnTo>
                    <a:lnTo>
                      <a:pt x="104" y="47"/>
                    </a:lnTo>
                    <a:moveTo>
                      <a:pt x="118" y="24"/>
                    </a:moveTo>
                    <a:lnTo>
                      <a:pt x="107" y="43"/>
                    </a:lnTo>
                    <a:lnTo>
                      <a:pt x="107" y="43"/>
                    </a:lnTo>
                    <a:lnTo>
                      <a:pt x="118" y="24"/>
                    </a:lnTo>
                    <a:lnTo>
                      <a:pt x="118" y="24"/>
                    </a:lnTo>
                    <a:moveTo>
                      <a:pt x="133" y="0"/>
                    </a:moveTo>
                    <a:lnTo>
                      <a:pt x="123" y="17"/>
                    </a:lnTo>
                    <a:lnTo>
                      <a:pt x="123" y="17"/>
                    </a:lnTo>
                    <a:lnTo>
                      <a:pt x="13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8" name="Freeform 9382"/>
              <p:cNvSpPr>
                <a:spLocks noEditPoints="1"/>
              </p:cNvSpPr>
              <p:nvPr/>
            </p:nvSpPr>
            <p:spPr bwMode="auto">
              <a:xfrm>
                <a:off x="-328" y="3172"/>
                <a:ext cx="57" cy="87"/>
              </a:xfrm>
              <a:custGeom>
                <a:avLst/>
                <a:gdLst>
                  <a:gd name="T0" fmla="*/ 1 w 24"/>
                  <a:gd name="T1" fmla="*/ 37 h 37"/>
                  <a:gd name="T2" fmla="*/ 0 w 24"/>
                  <a:gd name="T3" fmla="*/ 37 h 37"/>
                  <a:gd name="T4" fmla="*/ 1 w 24"/>
                  <a:gd name="T5" fmla="*/ 37 h 37"/>
                  <a:gd name="T6" fmla="*/ 1 w 24"/>
                  <a:gd name="T7" fmla="*/ 37 h 37"/>
                  <a:gd name="T8" fmla="*/ 1 w 24"/>
                  <a:gd name="T9" fmla="*/ 37 h 37"/>
                  <a:gd name="T10" fmla="*/ 2 w 24"/>
                  <a:gd name="T11" fmla="*/ 36 h 37"/>
                  <a:gd name="T12" fmla="*/ 1 w 24"/>
                  <a:gd name="T13" fmla="*/ 36 h 37"/>
                  <a:gd name="T14" fmla="*/ 1 w 24"/>
                  <a:gd name="T15" fmla="*/ 36 h 37"/>
                  <a:gd name="T16" fmla="*/ 2 w 24"/>
                  <a:gd name="T17" fmla="*/ 36 h 37"/>
                  <a:gd name="T18" fmla="*/ 2 w 24"/>
                  <a:gd name="T19" fmla="*/ 36 h 37"/>
                  <a:gd name="T20" fmla="*/ 3 w 24"/>
                  <a:gd name="T21" fmla="*/ 34 h 37"/>
                  <a:gd name="T22" fmla="*/ 2 w 24"/>
                  <a:gd name="T23" fmla="*/ 35 h 37"/>
                  <a:gd name="T24" fmla="*/ 2 w 24"/>
                  <a:gd name="T25" fmla="*/ 35 h 37"/>
                  <a:gd name="T26" fmla="*/ 3 w 24"/>
                  <a:gd name="T27" fmla="*/ 34 h 37"/>
                  <a:gd name="T28" fmla="*/ 3 w 24"/>
                  <a:gd name="T29" fmla="*/ 34 h 37"/>
                  <a:gd name="T30" fmla="*/ 4 w 24"/>
                  <a:gd name="T31" fmla="*/ 32 h 37"/>
                  <a:gd name="T32" fmla="*/ 3 w 24"/>
                  <a:gd name="T33" fmla="*/ 32 h 37"/>
                  <a:gd name="T34" fmla="*/ 4 w 24"/>
                  <a:gd name="T35" fmla="*/ 33 h 37"/>
                  <a:gd name="T36" fmla="*/ 4 w 24"/>
                  <a:gd name="T37" fmla="*/ 32 h 37"/>
                  <a:gd name="T38" fmla="*/ 4 w 24"/>
                  <a:gd name="T39" fmla="*/ 32 h 37"/>
                  <a:gd name="T40" fmla="*/ 5 w 24"/>
                  <a:gd name="T41" fmla="*/ 30 h 37"/>
                  <a:gd name="T42" fmla="*/ 5 w 24"/>
                  <a:gd name="T43" fmla="*/ 31 h 37"/>
                  <a:gd name="T44" fmla="*/ 5 w 24"/>
                  <a:gd name="T45" fmla="*/ 31 h 37"/>
                  <a:gd name="T46" fmla="*/ 5 w 24"/>
                  <a:gd name="T47" fmla="*/ 30 h 37"/>
                  <a:gd name="T48" fmla="*/ 5 w 24"/>
                  <a:gd name="T49" fmla="*/ 30 h 37"/>
                  <a:gd name="T50" fmla="*/ 6 w 24"/>
                  <a:gd name="T51" fmla="*/ 28 h 37"/>
                  <a:gd name="T52" fmla="*/ 6 w 24"/>
                  <a:gd name="T53" fmla="*/ 29 h 37"/>
                  <a:gd name="T54" fmla="*/ 6 w 24"/>
                  <a:gd name="T55" fmla="*/ 29 h 37"/>
                  <a:gd name="T56" fmla="*/ 6 w 24"/>
                  <a:gd name="T57" fmla="*/ 28 h 37"/>
                  <a:gd name="T58" fmla="*/ 6 w 24"/>
                  <a:gd name="T59" fmla="*/ 28 h 37"/>
                  <a:gd name="T60" fmla="*/ 7 w 24"/>
                  <a:gd name="T61" fmla="*/ 27 h 37"/>
                  <a:gd name="T62" fmla="*/ 6 w 24"/>
                  <a:gd name="T63" fmla="*/ 28 h 37"/>
                  <a:gd name="T64" fmla="*/ 7 w 24"/>
                  <a:gd name="T65" fmla="*/ 28 h 37"/>
                  <a:gd name="T66" fmla="*/ 7 w 24"/>
                  <a:gd name="T67" fmla="*/ 27 h 37"/>
                  <a:gd name="T68" fmla="*/ 7 w 24"/>
                  <a:gd name="T69" fmla="*/ 27 h 37"/>
                  <a:gd name="T70" fmla="*/ 13 w 24"/>
                  <a:gd name="T71" fmla="*/ 18 h 37"/>
                  <a:gd name="T72" fmla="*/ 8 w 24"/>
                  <a:gd name="T73" fmla="*/ 26 h 37"/>
                  <a:gd name="T74" fmla="*/ 8 w 24"/>
                  <a:gd name="T75" fmla="*/ 26 h 37"/>
                  <a:gd name="T76" fmla="*/ 13 w 24"/>
                  <a:gd name="T77" fmla="*/ 18 h 37"/>
                  <a:gd name="T78" fmla="*/ 13 w 24"/>
                  <a:gd name="T79" fmla="*/ 18 h 37"/>
                  <a:gd name="T80" fmla="*/ 18 w 24"/>
                  <a:gd name="T81" fmla="*/ 10 h 37"/>
                  <a:gd name="T82" fmla="*/ 15 w 24"/>
                  <a:gd name="T83" fmla="*/ 15 h 37"/>
                  <a:gd name="T84" fmla="*/ 15 w 24"/>
                  <a:gd name="T85" fmla="*/ 15 h 37"/>
                  <a:gd name="T86" fmla="*/ 18 w 24"/>
                  <a:gd name="T87" fmla="*/ 10 h 37"/>
                  <a:gd name="T88" fmla="*/ 18 w 24"/>
                  <a:gd name="T89" fmla="*/ 10 h 37"/>
                  <a:gd name="T90" fmla="*/ 24 w 24"/>
                  <a:gd name="T91" fmla="*/ 0 h 37"/>
                  <a:gd name="T92" fmla="*/ 20 w 24"/>
                  <a:gd name="T93" fmla="*/ 6 h 37"/>
                  <a:gd name="T94" fmla="*/ 20 w 24"/>
                  <a:gd name="T95" fmla="*/ 6 h 37"/>
                  <a:gd name="T96" fmla="*/ 24 w 24"/>
                  <a:gd name="T9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" h="37">
                    <a:moveTo>
                      <a:pt x="1" y="37"/>
                    </a:moveTo>
                    <a:cubicBezTo>
                      <a:pt x="1" y="37"/>
                      <a:pt x="1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moveTo>
                      <a:pt x="2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moveTo>
                      <a:pt x="3" y="34"/>
                    </a:move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moveTo>
                      <a:pt x="4" y="32"/>
                    </a:moveTo>
                    <a:cubicBezTo>
                      <a:pt x="4" y="32"/>
                      <a:pt x="4" y="32"/>
                      <a:pt x="3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moveTo>
                      <a:pt x="5" y="30"/>
                    </a:moveTo>
                    <a:cubicBezTo>
                      <a:pt x="5" y="30"/>
                      <a:pt x="5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6" y="28"/>
                    </a:moveTo>
                    <a:cubicBezTo>
                      <a:pt x="6" y="28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moveTo>
                      <a:pt x="7" y="27"/>
                    </a:moveTo>
                    <a:cubicBezTo>
                      <a:pt x="7" y="27"/>
                      <a:pt x="7" y="27"/>
                      <a:pt x="6" y="28"/>
                    </a:cubicBezTo>
                    <a:cubicBezTo>
                      <a:pt x="6" y="28"/>
                      <a:pt x="6" y="28"/>
                      <a:pt x="7" y="28"/>
                    </a:cubicBezTo>
                    <a:cubicBezTo>
                      <a:pt x="7" y="28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moveTo>
                      <a:pt x="13" y="18"/>
                    </a:moveTo>
                    <a:cubicBezTo>
                      <a:pt x="11" y="21"/>
                      <a:pt x="9" y="23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3"/>
                      <a:pt x="11" y="21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moveTo>
                      <a:pt x="18" y="10"/>
                    </a:moveTo>
                    <a:cubicBezTo>
                      <a:pt x="17" y="11"/>
                      <a:pt x="16" y="13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3"/>
                      <a:pt x="17" y="11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moveTo>
                      <a:pt x="24" y="0"/>
                    </a:moveTo>
                    <a:cubicBezTo>
                      <a:pt x="23" y="2"/>
                      <a:pt x="21" y="4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2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49" name="Freeform 9383"/>
              <p:cNvSpPr>
                <a:spLocks noEditPoints="1"/>
              </p:cNvSpPr>
              <p:nvPr/>
            </p:nvSpPr>
            <p:spPr bwMode="auto">
              <a:xfrm>
                <a:off x="-326" y="3254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0" name="Freeform 9384"/>
              <p:cNvSpPr>
                <a:spLocks noEditPoints="1"/>
              </p:cNvSpPr>
              <p:nvPr/>
            </p:nvSpPr>
            <p:spPr bwMode="auto">
              <a:xfrm>
                <a:off x="-335" y="3261"/>
                <a:ext cx="7" cy="15"/>
              </a:xfrm>
              <a:custGeom>
                <a:avLst/>
                <a:gdLst>
                  <a:gd name="T0" fmla="*/ 1 w 3"/>
                  <a:gd name="T1" fmla="*/ 4 h 6"/>
                  <a:gd name="T2" fmla="*/ 0 w 3"/>
                  <a:gd name="T3" fmla="*/ 5 h 6"/>
                  <a:gd name="T4" fmla="*/ 0 w 3"/>
                  <a:gd name="T5" fmla="*/ 6 h 6"/>
                  <a:gd name="T6" fmla="*/ 0 w 3"/>
                  <a:gd name="T7" fmla="*/ 6 h 6"/>
                  <a:gd name="T8" fmla="*/ 1 w 3"/>
                  <a:gd name="T9" fmla="*/ 4 h 6"/>
                  <a:gd name="T10" fmla="*/ 1 w 3"/>
                  <a:gd name="T11" fmla="*/ 4 h 6"/>
                  <a:gd name="T12" fmla="*/ 2 w 3"/>
                  <a:gd name="T13" fmla="*/ 1 h 6"/>
                  <a:gd name="T14" fmla="*/ 2 w 3"/>
                  <a:gd name="T15" fmla="*/ 2 h 6"/>
                  <a:gd name="T16" fmla="*/ 2 w 3"/>
                  <a:gd name="T17" fmla="*/ 2 h 6"/>
                  <a:gd name="T18" fmla="*/ 3 w 3"/>
                  <a:gd name="T19" fmla="*/ 1 h 6"/>
                  <a:gd name="T20" fmla="*/ 2 w 3"/>
                  <a:gd name="T21" fmla="*/ 1 h 6"/>
                  <a:gd name="T22" fmla="*/ 3 w 3"/>
                  <a:gd name="T23" fmla="*/ 0 h 6"/>
                  <a:gd name="T24" fmla="*/ 3 w 3"/>
                  <a:gd name="T25" fmla="*/ 1 h 6"/>
                  <a:gd name="T26" fmla="*/ 3 w 3"/>
                  <a:gd name="T27" fmla="*/ 1 h 6"/>
                  <a:gd name="T28" fmla="*/ 3 w 3"/>
                  <a:gd name="T29" fmla="*/ 0 h 6"/>
                  <a:gd name="T30" fmla="*/ 3 w 3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1" name="Freeform 9385"/>
              <p:cNvSpPr>
                <a:spLocks noEditPoints="1"/>
              </p:cNvSpPr>
              <p:nvPr/>
            </p:nvSpPr>
            <p:spPr bwMode="auto">
              <a:xfrm>
                <a:off x="-340" y="3266"/>
                <a:ext cx="10" cy="14"/>
              </a:xfrm>
              <a:custGeom>
                <a:avLst/>
                <a:gdLst>
                  <a:gd name="T0" fmla="*/ 2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2 w 4"/>
                  <a:gd name="T7" fmla="*/ 4 h 6"/>
                  <a:gd name="T8" fmla="*/ 2 w 4"/>
                  <a:gd name="T9" fmla="*/ 4 h 6"/>
                  <a:gd name="T10" fmla="*/ 4 w 4"/>
                  <a:gd name="T11" fmla="*/ 0 h 6"/>
                  <a:gd name="T12" fmla="*/ 3 w 4"/>
                  <a:gd name="T13" fmla="*/ 2 h 6"/>
                  <a:gd name="T14" fmla="*/ 3 w 4"/>
                  <a:gd name="T15" fmla="*/ 2 h 6"/>
                  <a:gd name="T16" fmla="*/ 4 w 4"/>
                  <a:gd name="T17" fmla="*/ 0 h 6"/>
                  <a:gd name="T18" fmla="*/ 4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4" y="0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2" name="Freeform 9386"/>
              <p:cNvSpPr>
                <a:spLocks noEditPoints="1"/>
              </p:cNvSpPr>
              <p:nvPr/>
            </p:nvSpPr>
            <p:spPr bwMode="auto">
              <a:xfrm>
                <a:off x="-519" y="3280"/>
                <a:ext cx="179" cy="300"/>
              </a:xfrm>
              <a:custGeom>
                <a:avLst/>
                <a:gdLst>
                  <a:gd name="T0" fmla="*/ 0 w 76"/>
                  <a:gd name="T1" fmla="*/ 127 h 127"/>
                  <a:gd name="T2" fmla="*/ 1 w 76"/>
                  <a:gd name="T3" fmla="*/ 125 h 127"/>
                  <a:gd name="T4" fmla="*/ 1 w 76"/>
                  <a:gd name="T5" fmla="*/ 125 h 127"/>
                  <a:gd name="T6" fmla="*/ 1 w 76"/>
                  <a:gd name="T7" fmla="*/ 125 h 127"/>
                  <a:gd name="T8" fmla="*/ 2 w 76"/>
                  <a:gd name="T9" fmla="*/ 123 h 127"/>
                  <a:gd name="T10" fmla="*/ 8 w 76"/>
                  <a:gd name="T11" fmla="*/ 114 h 127"/>
                  <a:gd name="T12" fmla="*/ 20 w 76"/>
                  <a:gd name="T13" fmla="*/ 93 h 127"/>
                  <a:gd name="T14" fmla="*/ 20 w 76"/>
                  <a:gd name="T15" fmla="*/ 93 h 127"/>
                  <a:gd name="T16" fmla="*/ 24 w 76"/>
                  <a:gd name="T17" fmla="*/ 86 h 127"/>
                  <a:gd name="T18" fmla="*/ 25 w 76"/>
                  <a:gd name="T19" fmla="*/ 84 h 127"/>
                  <a:gd name="T20" fmla="*/ 26 w 76"/>
                  <a:gd name="T21" fmla="*/ 83 h 127"/>
                  <a:gd name="T22" fmla="*/ 30 w 76"/>
                  <a:gd name="T23" fmla="*/ 77 h 127"/>
                  <a:gd name="T24" fmla="*/ 30 w 76"/>
                  <a:gd name="T25" fmla="*/ 77 h 127"/>
                  <a:gd name="T26" fmla="*/ 30 w 76"/>
                  <a:gd name="T27" fmla="*/ 77 h 127"/>
                  <a:gd name="T28" fmla="*/ 30 w 76"/>
                  <a:gd name="T29" fmla="*/ 76 h 127"/>
                  <a:gd name="T30" fmla="*/ 31 w 76"/>
                  <a:gd name="T31" fmla="*/ 76 h 127"/>
                  <a:gd name="T32" fmla="*/ 35 w 76"/>
                  <a:gd name="T33" fmla="*/ 69 h 127"/>
                  <a:gd name="T34" fmla="*/ 35 w 76"/>
                  <a:gd name="T35" fmla="*/ 69 h 127"/>
                  <a:gd name="T36" fmla="*/ 35 w 76"/>
                  <a:gd name="T37" fmla="*/ 69 h 127"/>
                  <a:gd name="T38" fmla="*/ 35 w 76"/>
                  <a:gd name="T39" fmla="*/ 69 h 127"/>
                  <a:gd name="T40" fmla="*/ 37 w 76"/>
                  <a:gd name="T41" fmla="*/ 66 h 127"/>
                  <a:gd name="T42" fmla="*/ 42 w 76"/>
                  <a:gd name="T43" fmla="*/ 57 h 127"/>
                  <a:gd name="T44" fmla="*/ 42 w 76"/>
                  <a:gd name="T45" fmla="*/ 57 h 127"/>
                  <a:gd name="T46" fmla="*/ 42 w 76"/>
                  <a:gd name="T47" fmla="*/ 56 h 127"/>
                  <a:gd name="T48" fmla="*/ 43 w 76"/>
                  <a:gd name="T49" fmla="*/ 54 h 127"/>
                  <a:gd name="T50" fmla="*/ 45 w 76"/>
                  <a:gd name="T51" fmla="*/ 52 h 127"/>
                  <a:gd name="T52" fmla="*/ 45 w 76"/>
                  <a:gd name="T53" fmla="*/ 51 h 127"/>
                  <a:gd name="T54" fmla="*/ 45 w 76"/>
                  <a:gd name="T55" fmla="*/ 51 h 127"/>
                  <a:gd name="T56" fmla="*/ 45 w 76"/>
                  <a:gd name="T57" fmla="*/ 51 h 127"/>
                  <a:gd name="T58" fmla="*/ 46 w 76"/>
                  <a:gd name="T59" fmla="*/ 50 h 127"/>
                  <a:gd name="T60" fmla="*/ 46 w 76"/>
                  <a:gd name="T61" fmla="*/ 50 h 127"/>
                  <a:gd name="T62" fmla="*/ 49 w 76"/>
                  <a:gd name="T63" fmla="*/ 45 h 127"/>
                  <a:gd name="T64" fmla="*/ 49 w 76"/>
                  <a:gd name="T65" fmla="*/ 45 h 127"/>
                  <a:gd name="T66" fmla="*/ 49 w 76"/>
                  <a:gd name="T67" fmla="*/ 45 h 127"/>
                  <a:gd name="T68" fmla="*/ 49 w 76"/>
                  <a:gd name="T69" fmla="*/ 45 h 127"/>
                  <a:gd name="T70" fmla="*/ 50 w 76"/>
                  <a:gd name="T71" fmla="*/ 44 h 127"/>
                  <a:gd name="T72" fmla="*/ 53 w 76"/>
                  <a:gd name="T73" fmla="*/ 38 h 127"/>
                  <a:gd name="T74" fmla="*/ 53 w 76"/>
                  <a:gd name="T75" fmla="*/ 38 h 127"/>
                  <a:gd name="T76" fmla="*/ 53 w 76"/>
                  <a:gd name="T77" fmla="*/ 38 h 127"/>
                  <a:gd name="T78" fmla="*/ 53 w 76"/>
                  <a:gd name="T79" fmla="*/ 38 h 127"/>
                  <a:gd name="T80" fmla="*/ 54 w 76"/>
                  <a:gd name="T81" fmla="*/ 37 h 127"/>
                  <a:gd name="T82" fmla="*/ 55 w 76"/>
                  <a:gd name="T83" fmla="*/ 34 h 127"/>
                  <a:gd name="T84" fmla="*/ 55 w 76"/>
                  <a:gd name="T85" fmla="*/ 34 h 127"/>
                  <a:gd name="T86" fmla="*/ 56 w 76"/>
                  <a:gd name="T87" fmla="*/ 34 h 127"/>
                  <a:gd name="T88" fmla="*/ 56 w 76"/>
                  <a:gd name="T89" fmla="*/ 33 h 127"/>
                  <a:gd name="T90" fmla="*/ 56 w 76"/>
                  <a:gd name="T91" fmla="*/ 33 h 127"/>
                  <a:gd name="T92" fmla="*/ 63 w 76"/>
                  <a:gd name="T93" fmla="*/ 22 h 127"/>
                  <a:gd name="T94" fmla="*/ 63 w 76"/>
                  <a:gd name="T95" fmla="*/ 22 h 127"/>
                  <a:gd name="T96" fmla="*/ 63 w 76"/>
                  <a:gd name="T97" fmla="*/ 21 h 127"/>
                  <a:gd name="T98" fmla="*/ 64 w 76"/>
                  <a:gd name="T99" fmla="*/ 20 h 127"/>
                  <a:gd name="T100" fmla="*/ 64 w 76"/>
                  <a:gd name="T101" fmla="*/ 20 h 127"/>
                  <a:gd name="T102" fmla="*/ 65 w 76"/>
                  <a:gd name="T103" fmla="*/ 18 h 127"/>
                  <a:gd name="T104" fmla="*/ 65 w 76"/>
                  <a:gd name="T105" fmla="*/ 19 h 127"/>
                  <a:gd name="T106" fmla="*/ 65 w 76"/>
                  <a:gd name="T107" fmla="*/ 18 h 127"/>
                  <a:gd name="T108" fmla="*/ 66 w 76"/>
                  <a:gd name="T109" fmla="*/ 17 h 127"/>
                  <a:gd name="T110" fmla="*/ 66 w 76"/>
                  <a:gd name="T111" fmla="*/ 17 h 127"/>
                  <a:gd name="T112" fmla="*/ 71 w 76"/>
                  <a:gd name="T113" fmla="*/ 9 h 127"/>
                  <a:gd name="T114" fmla="*/ 71 w 76"/>
                  <a:gd name="T115" fmla="*/ 9 h 127"/>
                  <a:gd name="T116" fmla="*/ 71 w 76"/>
                  <a:gd name="T117" fmla="*/ 9 h 127"/>
                  <a:gd name="T118" fmla="*/ 71 w 76"/>
                  <a:gd name="T119" fmla="*/ 9 h 127"/>
                  <a:gd name="T120" fmla="*/ 72 w 76"/>
                  <a:gd name="T121" fmla="*/ 8 h 127"/>
                  <a:gd name="T122" fmla="*/ 76 w 76"/>
                  <a:gd name="T123" fmla="*/ 0 h 127"/>
                  <a:gd name="T124" fmla="*/ 76 w 76"/>
                  <a:gd name="T12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" h="127">
                    <a:moveTo>
                      <a:pt x="1" y="125"/>
                    </a:moveTo>
                    <a:cubicBezTo>
                      <a:pt x="0" y="126"/>
                      <a:pt x="0" y="127"/>
                      <a:pt x="0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6"/>
                      <a:pt x="1" y="125"/>
                    </a:cubicBezTo>
                    <a:cubicBezTo>
                      <a:pt x="1" y="125"/>
                      <a:pt x="1" y="125"/>
                      <a:pt x="1" y="125"/>
                    </a:cubicBezTo>
                    <a:moveTo>
                      <a:pt x="1" y="125"/>
                    </a:moveTo>
                    <a:cubicBezTo>
                      <a:pt x="1" y="125"/>
                      <a:pt x="1" y="125"/>
                      <a:pt x="1" y="125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1" y="125"/>
                      <a:pt x="1" y="125"/>
                      <a:pt x="1" y="125"/>
                    </a:cubicBezTo>
                    <a:moveTo>
                      <a:pt x="2" y="123"/>
                    </a:moveTo>
                    <a:cubicBezTo>
                      <a:pt x="2" y="123"/>
                      <a:pt x="2" y="124"/>
                      <a:pt x="1" y="125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2" y="124"/>
                      <a:pt x="2" y="123"/>
                      <a:pt x="2" y="123"/>
                    </a:cubicBezTo>
                    <a:cubicBezTo>
                      <a:pt x="2" y="123"/>
                      <a:pt x="2" y="123"/>
                      <a:pt x="2" y="123"/>
                    </a:cubicBezTo>
                    <a:moveTo>
                      <a:pt x="9" y="111"/>
                    </a:moveTo>
                    <a:cubicBezTo>
                      <a:pt x="9" y="112"/>
                      <a:pt x="8" y="113"/>
                      <a:pt x="8" y="114"/>
                    </a:cubicBezTo>
                    <a:cubicBezTo>
                      <a:pt x="8" y="114"/>
                      <a:pt x="8" y="114"/>
                      <a:pt x="8" y="114"/>
                    </a:cubicBezTo>
                    <a:cubicBezTo>
                      <a:pt x="8" y="113"/>
                      <a:pt x="9" y="112"/>
                      <a:pt x="9" y="111"/>
                    </a:cubicBezTo>
                    <a:cubicBezTo>
                      <a:pt x="9" y="111"/>
                      <a:pt x="9" y="111"/>
                      <a:pt x="9" y="111"/>
                    </a:cubicBezTo>
                    <a:moveTo>
                      <a:pt x="20" y="93"/>
                    </a:moveTo>
                    <a:cubicBezTo>
                      <a:pt x="19" y="95"/>
                      <a:pt x="17" y="98"/>
                      <a:pt x="16" y="100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7" y="98"/>
                      <a:pt x="19" y="95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moveTo>
                      <a:pt x="25" y="84"/>
                    </a:moveTo>
                    <a:cubicBezTo>
                      <a:pt x="25" y="85"/>
                      <a:pt x="25" y="86"/>
                      <a:pt x="24" y="86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5" y="86"/>
                      <a:pt x="25" y="85"/>
                      <a:pt x="25" y="84"/>
                    </a:cubicBezTo>
                    <a:cubicBezTo>
                      <a:pt x="25" y="84"/>
                      <a:pt x="25" y="84"/>
                      <a:pt x="25" y="84"/>
                    </a:cubicBezTo>
                    <a:moveTo>
                      <a:pt x="27" y="81"/>
                    </a:moveTo>
                    <a:cubicBezTo>
                      <a:pt x="27" y="82"/>
                      <a:pt x="27" y="82"/>
                      <a:pt x="26" y="83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7" y="82"/>
                      <a:pt x="27" y="82"/>
                      <a:pt x="27" y="81"/>
                    </a:cubicBezTo>
                    <a:cubicBezTo>
                      <a:pt x="27" y="81"/>
                      <a:pt x="27" y="81"/>
                      <a:pt x="27" y="81"/>
                    </a:cubicBezTo>
                    <a:moveTo>
                      <a:pt x="30" y="77"/>
                    </a:move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30" y="78"/>
                      <a:pt x="30" y="77"/>
                    </a:cubicBezTo>
                    <a:cubicBezTo>
                      <a:pt x="30" y="77"/>
                      <a:pt x="30" y="77"/>
                      <a:pt x="30" y="77"/>
                    </a:cubicBezTo>
                    <a:moveTo>
                      <a:pt x="30" y="76"/>
                    </a:move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30" y="77"/>
                      <a:pt x="30" y="76"/>
                    </a:cubicBezTo>
                    <a:cubicBezTo>
                      <a:pt x="30" y="76"/>
                      <a:pt x="30" y="76"/>
                      <a:pt x="30" y="76"/>
                    </a:cubicBezTo>
                    <a:moveTo>
                      <a:pt x="33" y="72"/>
                    </a:moveTo>
                    <a:cubicBezTo>
                      <a:pt x="32" y="73"/>
                      <a:pt x="31" y="74"/>
                      <a:pt x="31" y="75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2" y="74"/>
                      <a:pt x="32" y="73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moveTo>
                      <a:pt x="35" y="69"/>
                    </a:moveTo>
                    <a:cubicBezTo>
                      <a:pt x="34" y="70"/>
                      <a:pt x="34" y="71"/>
                      <a:pt x="33" y="71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4" y="71"/>
                      <a:pt x="34" y="70"/>
                      <a:pt x="35" y="69"/>
                    </a:cubicBezTo>
                    <a:cubicBezTo>
                      <a:pt x="35" y="69"/>
                      <a:pt x="35" y="69"/>
                      <a:pt x="35" y="69"/>
                    </a:cubicBezTo>
                    <a:moveTo>
                      <a:pt x="35" y="69"/>
                    </a:moveTo>
                    <a:cubicBezTo>
                      <a:pt x="35" y="69"/>
                      <a:pt x="35" y="69"/>
                      <a:pt x="35" y="69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5" y="69"/>
                      <a:pt x="35" y="69"/>
                      <a:pt x="35" y="69"/>
                    </a:cubicBezTo>
                    <a:moveTo>
                      <a:pt x="37" y="64"/>
                    </a:moveTo>
                    <a:cubicBezTo>
                      <a:pt x="37" y="65"/>
                      <a:pt x="37" y="65"/>
                      <a:pt x="37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4"/>
                      <a:pt x="37" y="64"/>
                      <a:pt x="37" y="64"/>
                    </a:cubicBezTo>
                    <a:moveTo>
                      <a:pt x="42" y="57"/>
                    </a:moveTo>
                    <a:cubicBezTo>
                      <a:pt x="40" y="59"/>
                      <a:pt x="39" y="61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9" y="62"/>
                      <a:pt x="40" y="59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moveTo>
                      <a:pt x="43" y="54"/>
                    </a:moveTo>
                    <a:cubicBezTo>
                      <a:pt x="43" y="55"/>
                      <a:pt x="43" y="55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3" y="55"/>
                      <a:pt x="43" y="55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moveTo>
                      <a:pt x="45" y="52"/>
                    </a:move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moveTo>
                      <a:pt x="45" y="51"/>
                    </a:moveTo>
                    <a:cubicBezTo>
                      <a:pt x="45" y="51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moveTo>
                      <a:pt x="46" y="50"/>
                    </a:moveTo>
                    <a:cubicBezTo>
                      <a:pt x="46" y="50"/>
                      <a:pt x="46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1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moveTo>
                      <a:pt x="46" y="49"/>
                    </a:moveTo>
                    <a:cubicBezTo>
                      <a:pt x="46" y="49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moveTo>
                      <a:pt x="49" y="45"/>
                    </a:moveTo>
                    <a:cubicBezTo>
                      <a:pt x="48" y="46"/>
                      <a:pt x="47" y="48"/>
                      <a:pt x="46" y="49"/>
                    </a:cubicBezTo>
                    <a:cubicBezTo>
                      <a:pt x="46" y="49"/>
                      <a:pt x="46" y="49"/>
                      <a:pt x="47" y="49"/>
                    </a:cubicBezTo>
                    <a:cubicBezTo>
                      <a:pt x="47" y="48"/>
                      <a:pt x="48" y="47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moveTo>
                      <a:pt x="49" y="45"/>
                    </a:move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moveTo>
                      <a:pt x="51" y="42"/>
                    </a:moveTo>
                    <a:cubicBezTo>
                      <a:pt x="50" y="43"/>
                      <a:pt x="50" y="43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3"/>
                      <a:pt x="50" y="43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moveTo>
                      <a:pt x="53" y="38"/>
                    </a:moveTo>
                    <a:cubicBezTo>
                      <a:pt x="53" y="39"/>
                      <a:pt x="53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3" y="39"/>
                      <a:pt x="53" y="39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moveTo>
                      <a:pt x="53" y="38"/>
                    </a:move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moveTo>
                      <a:pt x="54" y="36"/>
                    </a:moveTo>
                    <a:cubicBezTo>
                      <a:pt x="54" y="37"/>
                      <a:pt x="54" y="37"/>
                      <a:pt x="54" y="37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4" y="37"/>
                      <a:pt x="54" y="37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moveTo>
                      <a:pt x="55" y="34"/>
                    </a:moveTo>
                    <a:cubicBezTo>
                      <a:pt x="55" y="35"/>
                      <a:pt x="55" y="35"/>
                      <a:pt x="54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5"/>
                      <a:pt x="55" y="35"/>
                      <a:pt x="55" y="34"/>
                    </a:cubicBezTo>
                    <a:cubicBezTo>
                      <a:pt x="55" y="34"/>
                      <a:pt x="55" y="34"/>
                      <a:pt x="55" y="34"/>
                    </a:cubicBezTo>
                    <a:moveTo>
                      <a:pt x="56" y="33"/>
                    </a:moveTo>
                    <a:cubicBezTo>
                      <a:pt x="56" y="33"/>
                      <a:pt x="56" y="33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moveTo>
                      <a:pt x="60" y="27"/>
                    </a:moveTo>
                    <a:cubicBezTo>
                      <a:pt x="59" y="29"/>
                      <a:pt x="57" y="31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8" y="31"/>
                      <a:pt x="59" y="29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moveTo>
                      <a:pt x="63" y="22"/>
                    </a:moveTo>
                    <a:cubicBezTo>
                      <a:pt x="62" y="24"/>
                      <a:pt x="61" y="25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5"/>
                      <a:pt x="62" y="24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moveTo>
                      <a:pt x="64" y="20"/>
                    </a:moveTo>
                    <a:cubicBezTo>
                      <a:pt x="64" y="20"/>
                      <a:pt x="63" y="21"/>
                      <a:pt x="63" y="21"/>
                    </a:cubicBezTo>
                    <a:cubicBezTo>
                      <a:pt x="63" y="21"/>
                      <a:pt x="63" y="22"/>
                      <a:pt x="63" y="22"/>
                    </a:cubicBezTo>
                    <a:cubicBezTo>
                      <a:pt x="64" y="21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moveTo>
                      <a:pt x="64" y="19"/>
                    </a:moveTo>
                    <a:cubicBezTo>
                      <a:pt x="64" y="19"/>
                      <a:pt x="64" y="19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4" y="19"/>
                    </a:cubicBezTo>
                    <a:moveTo>
                      <a:pt x="65" y="18"/>
                    </a:moveTo>
                    <a:cubicBezTo>
                      <a:pt x="65" y="19"/>
                      <a:pt x="65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8"/>
                      <a:pt x="65" y="18"/>
                      <a:pt x="65" y="18"/>
                    </a:cubicBezTo>
                    <a:moveTo>
                      <a:pt x="66" y="17"/>
                    </a:moveTo>
                    <a:cubicBezTo>
                      <a:pt x="66" y="17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9"/>
                    </a:cubicBezTo>
                    <a:cubicBezTo>
                      <a:pt x="65" y="18"/>
                      <a:pt x="66" y="18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moveTo>
                      <a:pt x="70" y="10"/>
                    </a:moveTo>
                    <a:cubicBezTo>
                      <a:pt x="69" y="12"/>
                      <a:pt x="67" y="14"/>
                      <a:pt x="66" y="16"/>
                    </a:cubicBezTo>
                    <a:cubicBezTo>
                      <a:pt x="66" y="16"/>
                      <a:pt x="66" y="16"/>
                      <a:pt x="66" y="17"/>
                    </a:cubicBezTo>
                    <a:cubicBezTo>
                      <a:pt x="68" y="14"/>
                      <a:pt x="69" y="12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moveTo>
                      <a:pt x="71" y="9"/>
                    </a:moveTo>
                    <a:cubicBezTo>
                      <a:pt x="70" y="9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1" y="10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moveTo>
                      <a:pt x="71" y="9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moveTo>
                      <a:pt x="72" y="7"/>
                    </a:moveTo>
                    <a:cubicBezTo>
                      <a:pt x="72" y="7"/>
                      <a:pt x="72" y="7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72" y="7"/>
                      <a:pt x="72" y="7"/>
                    </a:cubicBezTo>
                    <a:moveTo>
                      <a:pt x="76" y="0"/>
                    </a:moveTo>
                    <a:cubicBezTo>
                      <a:pt x="75" y="2"/>
                      <a:pt x="74" y="4"/>
                      <a:pt x="72" y="7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4" y="4"/>
                      <a:pt x="75" y="2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3" name="Freeform 9387"/>
              <p:cNvSpPr>
                <a:spLocks noEditPoints="1"/>
              </p:cNvSpPr>
              <p:nvPr/>
            </p:nvSpPr>
            <p:spPr bwMode="auto">
              <a:xfrm>
                <a:off x="-432" y="3412"/>
                <a:ext cx="12" cy="22"/>
              </a:xfrm>
              <a:custGeom>
                <a:avLst/>
                <a:gdLst>
                  <a:gd name="T0" fmla="*/ 1 w 5"/>
                  <a:gd name="T1" fmla="*/ 8 h 9"/>
                  <a:gd name="T2" fmla="*/ 0 w 5"/>
                  <a:gd name="T3" fmla="*/ 8 h 9"/>
                  <a:gd name="T4" fmla="*/ 0 w 5"/>
                  <a:gd name="T5" fmla="*/ 9 h 9"/>
                  <a:gd name="T6" fmla="*/ 1 w 5"/>
                  <a:gd name="T7" fmla="*/ 8 h 9"/>
                  <a:gd name="T8" fmla="*/ 1 w 5"/>
                  <a:gd name="T9" fmla="*/ 8 h 9"/>
                  <a:gd name="T10" fmla="*/ 5 w 5"/>
                  <a:gd name="T11" fmla="*/ 0 h 9"/>
                  <a:gd name="T12" fmla="*/ 5 w 5"/>
                  <a:gd name="T13" fmla="*/ 1 h 9"/>
                  <a:gd name="T14" fmla="*/ 5 w 5"/>
                  <a:gd name="T15" fmla="*/ 1 h 9"/>
                  <a:gd name="T16" fmla="*/ 5 w 5"/>
                  <a:gd name="T17" fmla="*/ 0 h 9"/>
                  <a:gd name="T18" fmla="*/ 5 w 5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1" y="8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4" name="Oval 9388"/>
              <p:cNvSpPr>
                <a:spLocks noChangeArrowheads="1"/>
              </p:cNvSpPr>
              <p:nvPr/>
            </p:nvSpPr>
            <p:spPr bwMode="auto">
              <a:xfrm>
                <a:off x="-413" y="34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5" name="Freeform 9389"/>
              <p:cNvSpPr>
                <a:spLocks noEditPoints="1"/>
              </p:cNvSpPr>
              <p:nvPr/>
            </p:nvSpPr>
            <p:spPr bwMode="auto">
              <a:xfrm>
                <a:off x="-411" y="3384"/>
                <a:ext cx="10" cy="14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0 w 4"/>
                  <a:gd name="T5" fmla="*/ 6 h 6"/>
                  <a:gd name="T6" fmla="*/ 0 w 4"/>
                  <a:gd name="T7" fmla="*/ 6 h 6"/>
                  <a:gd name="T8" fmla="*/ 0 w 4"/>
                  <a:gd name="T9" fmla="*/ 6 h 6"/>
                  <a:gd name="T10" fmla="*/ 0 w 4"/>
                  <a:gd name="T11" fmla="*/ 5 h 6"/>
                  <a:gd name="T12" fmla="*/ 0 w 4"/>
                  <a:gd name="T13" fmla="*/ 5 h 6"/>
                  <a:gd name="T14" fmla="*/ 0 w 4"/>
                  <a:gd name="T15" fmla="*/ 5 h 6"/>
                  <a:gd name="T16" fmla="*/ 1 w 4"/>
                  <a:gd name="T17" fmla="*/ 5 h 6"/>
                  <a:gd name="T18" fmla="*/ 0 w 4"/>
                  <a:gd name="T19" fmla="*/ 5 h 6"/>
                  <a:gd name="T20" fmla="*/ 3 w 4"/>
                  <a:gd name="T21" fmla="*/ 1 h 6"/>
                  <a:gd name="T22" fmla="*/ 3 w 4"/>
                  <a:gd name="T23" fmla="*/ 1 h 6"/>
                  <a:gd name="T24" fmla="*/ 3 w 4"/>
                  <a:gd name="T25" fmla="*/ 1 h 6"/>
                  <a:gd name="T26" fmla="*/ 3 w 4"/>
                  <a:gd name="T27" fmla="*/ 1 h 6"/>
                  <a:gd name="T28" fmla="*/ 3 w 4"/>
                  <a:gd name="T29" fmla="*/ 1 h 6"/>
                  <a:gd name="T30" fmla="*/ 4 w 4"/>
                  <a:gd name="T31" fmla="*/ 0 h 6"/>
                  <a:gd name="T32" fmla="*/ 3 w 4"/>
                  <a:gd name="T33" fmla="*/ 1 h 6"/>
                  <a:gd name="T34" fmla="*/ 3 w 4"/>
                  <a:gd name="T35" fmla="*/ 1 h 6"/>
                  <a:gd name="T36" fmla="*/ 4 w 4"/>
                  <a:gd name="T37" fmla="*/ 0 h 6"/>
                  <a:gd name="T38" fmla="*/ 4 w 4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6" name="Freeform 9390"/>
              <p:cNvSpPr>
                <a:spLocks/>
              </p:cNvSpPr>
              <p:nvPr/>
            </p:nvSpPr>
            <p:spPr bwMode="auto">
              <a:xfrm>
                <a:off x="-392" y="336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7" name="Freeform 9391"/>
              <p:cNvSpPr>
                <a:spLocks/>
              </p:cNvSpPr>
              <p:nvPr/>
            </p:nvSpPr>
            <p:spPr bwMode="auto">
              <a:xfrm>
                <a:off x="-394" y="33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8" name="Freeform 9392"/>
              <p:cNvSpPr>
                <a:spLocks/>
              </p:cNvSpPr>
              <p:nvPr/>
            </p:nvSpPr>
            <p:spPr bwMode="auto">
              <a:xfrm>
                <a:off x="-389" y="336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59" name="Rectangle 9393"/>
              <p:cNvSpPr>
                <a:spLocks noChangeArrowheads="1"/>
              </p:cNvSpPr>
              <p:nvPr/>
            </p:nvSpPr>
            <p:spPr bwMode="auto">
              <a:xfrm>
                <a:off x="-387" y="335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0" name="Rectangle 9394"/>
              <p:cNvSpPr>
                <a:spLocks noChangeArrowheads="1"/>
              </p:cNvSpPr>
              <p:nvPr/>
            </p:nvSpPr>
            <p:spPr bwMode="auto">
              <a:xfrm>
                <a:off x="-387" y="335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1" name="Oval 9395"/>
              <p:cNvSpPr>
                <a:spLocks noChangeArrowheads="1"/>
              </p:cNvSpPr>
              <p:nvPr/>
            </p:nvSpPr>
            <p:spPr bwMode="auto">
              <a:xfrm>
                <a:off x="-378" y="334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2" name="Freeform 9396"/>
              <p:cNvSpPr>
                <a:spLocks noEditPoints="1"/>
              </p:cNvSpPr>
              <p:nvPr/>
            </p:nvSpPr>
            <p:spPr bwMode="auto">
              <a:xfrm>
                <a:off x="-371" y="3318"/>
                <a:ext cx="8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5 h 6"/>
                  <a:gd name="T10" fmla="*/ 3 w 3"/>
                  <a:gd name="T11" fmla="*/ 0 h 6"/>
                  <a:gd name="T12" fmla="*/ 3 w 3"/>
                  <a:gd name="T13" fmla="*/ 1 h 6"/>
                  <a:gd name="T14" fmla="*/ 3 w 3"/>
                  <a:gd name="T15" fmla="*/ 1 h 6"/>
                  <a:gd name="T16" fmla="*/ 3 w 3"/>
                  <a:gd name="T17" fmla="*/ 1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3" name="Freeform 9397"/>
              <p:cNvSpPr>
                <a:spLocks/>
              </p:cNvSpPr>
              <p:nvPr/>
            </p:nvSpPr>
            <p:spPr bwMode="auto">
              <a:xfrm>
                <a:off x="-368" y="332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4" name="Freeform 9398"/>
              <p:cNvSpPr>
                <a:spLocks noEditPoints="1"/>
              </p:cNvSpPr>
              <p:nvPr/>
            </p:nvSpPr>
            <p:spPr bwMode="auto">
              <a:xfrm>
                <a:off x="-366" y="3299"/>
                <a:ext cx="17" cy="26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0 w 7"/>
                  <a:gd name="T5" fmla="*/ 11 h 11"/>
                  <a:gd name="T6" fmla="*/ 0 w 7"/>
                  <a:gd name="T7" fmla="*/ 11 h 11"/>
                  <a:gd name="T8" fmla="*/ 0 w 7"/>
                  <a:gd name="T9" fmla="*/ 10 h 11"/>
                  <a:gd name="T10" fmla="*/ 5 w 7"/>
                  <a:gd name="T11" fmla="*/ 2 h 11"/>
                  <a:gd name="T12" fmla="*/ 5 w 7"/>
                  <a:gd name="T13" fmla="*/ 2 h 11"/>
                  <a:gd name="T14" fmla="*/ 5 w 7"/>
                  <a:gd name="T15" fmla="*/ 2 h 11"/>
                  <a:gd name="T16" fmla="*/ 5 w 7"/>
                  <a:gd name="T17" fmla="*/ 2 h 11"/>
                  <a:gd name="T18" fmla="*/ 5 w 7"/>
                  <a:gd name="T19" fmla="*/ 2 h 11"/>
                  <a:gd name="T20" fmla="*/ 6 w 7"/>
                  <a:gd name="T21" fmla="*/ 1 h 11"/>
                  <a:gd name="T22" fmla="*/ 6 w 7"/>
                  <a:gd name="T23" fmla="*/ 1 h 11"/>
                  <a:gd name="T24" fmla="*/ 6 w 7"/>
                  <a:gd name="T25" fmla="*/ 1 h 11"/>
                  <a:gd name="T26" fmla="*/ 6 w 7"/>
                  <a:gd name="T27" fmla="*/ 1 h 11"/>
                  <a:gd name="T28" fmla="*/ 6 w 7"/>
                  <a:gd name="T29" fmla="*/ 1 h 11"/>
                  <a:gd name="T30" fmla="*/ 7 w 7"/>
                  <a:gd name="T31" fmla="*/ 0 h 11"/>
                  <a:gd name="T32" fmla="*/ 6 w 7"/>
                  <a:gd name="T33" fmla="*/ 1 h 11"/>
                  <a:gd name="T34" fmla="*/ 6 w 7"/>
                  <a:gd name="T35" fmla="*/ 1 h 11"/>
                  <a:gd name="T36" fmla="*/ 7 w 7"/>
                  <a:gd name="T37" fmla="*/ 0 h 11"/>
                  <a:gd name="T38" fmla="*/ 7 w 7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5" name="Oval 9399"/>
              <p:cNvSpPr>
                <a:spLocks noChangeArrowheads="1"/>
              </p:cNvSpPr>
              <p:nvPr/>
            </p:nvSpPr>
            <p:spPr bwMode="auto">
              <a:xfrm>
                <a:off x="-368" y="332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6" name="Oval 9400"/>
              <p:cNvSpPr>
                <a:spLocks noChangeArrowheads="1"/>
              </p:cNvSpPr>
              <p:nvPr/>
            </p:nvSpPr>
            <p:spPr bwMode="auto">
              <a:xfrm>
                <a:off x="-394" y="337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7" name="Freeform 9401"/>
              <p:cNvSpPr>
                <a:spLocks noEditPoints="1"/>
              </p:cNvSpPr>
              <p:nvPr/>
            </p:nvSpPr>
            <p:spPr bwMode="auto">
              <a:xfrm>
                <a:off x="-526" y="3372"/>
                <a:ext cx="129" cy="220"/>
              </a:xfrm>
              <a:custGeom>
                <a:avLst/>
                <a:gdLst>
                  <a:gd name="T0" fmla="*/ 0 w 55"/>
                  <a:gd name="T1" fmla="*/ 93 h 93"/>
                  <a:gd name="T2" fmla="*/ 3 w 55"/>
                  <a:gd name="T3" fmla="*/ 88 h 93"/>
                  <a:gd name="T4" fmla="*/ 4 w 55"/>
                  <a:gd name="T5" fmla="*/ 86 h 93"/>
                  <a:gd name="T6" fmla="*/ 4 w 55"/>
                  <a:gd name="T7" fmla="*/ 86 h 93"/>
                  <a:gd name="T8" fmla="*/ 4 w 55"/>
                  <a:gd name="T9" fmla="*/ 86 h 93"/>
                  <a:gd name="T10" fmla="*/ 4 w 55"/>
                  <a:gd name="T11" fmla="*/ 86 h 93"/>
                  <a:gd name="T12" fmla="*/ 4 w 55"/>
                  <a:gd name="T13" fmla="*/ 86 h 93"/>
                  <a:gd name="T14" fmla="*/ 5 w 55"/>
                  <a:gd name="T15" fmla="*/ 84 h 93"/>
                  <a:gd name="T16" fmla="*/ 11 w 55"/>
                  <a:gd name="T17" fmla="*/ 75 h 93"/>
                  <a:gd name="T18" fmla="*/ 19 w 55"/>
                  <a:gd name="T19" fmla="*/ 61 h 93"/>
                  <a:gd name="T20" fmla="*/ 12 w 55"/>
                  <a:gd name="T21" fmla="*/ 72 h 93"/>
                  <a:gd name="T22" fmla="*/ 19 w 55"/>
                  <a:gd name="T23" fmla="*/ 61 h 93"/>
                  <a:gd name="T24" fmla="*/ 23 w 55"/>
                  <a:gd name="T25" fmla="*/ 54 h 93"/>
                  <a:gd name="T26" fmla="*/ 27 w 55"/>
                  <a:gd name="T27" fmla="*/ 47 h 93"/>
                  <a:gd name="T28" fmla="*/ 29 w 55"/>
                  <a:gd name="T29" fmla="*/ 44 h 93"/>
                  <a:gd name="T30" fmla="*/ 28 w 55"/>
                  <a:gd name="T31" fmla="*/ 45 h 93"/>
                  <a:gd name="T32" fmla="*/ 29 w 55"/>
                  <a:gd name="T33" fmla="*/ 44 h 93"/>
                  <a:gd name="T34" fmla="*/ 30 w 55"/>
                  <a:gd name="T35" fmla="*/ 42 h 93"/>
                  <a:gd name="T36" fmla="*/ 32 w 55"/>
                  <a:gd name="T37" fmla="*/ 39 h 93"/>
                  <a:gd name="T38" fmla="*/ 33 w 55"/>
                  <a:gd name="T39" fmla="*/ 38 h 93"/>
                  <a:gd name="T40" fmla="*/ 33 w 55"/>
                  <a:gd name="T41" fmla="*/ 38 h 93"/>
                  <a:gd name="T42" fmla="*/ 33 w 55"/>
                  <a:gd name="T43" fmla="*/ 38 h 93"/>
                  <a:gd name="T44" fmla="*/ 33 w 55"/>
                  <a:gd name="T45" fmla="*/ 37 h 93"/>
                  <a:gd name="T46" fmla="*/ 34 w 55"/>
                  <a:gd name="T47" fmla="*/ 37 h 93"/>
                  <a:gd name="T48" fmla="*/ 36 w 55"/>
                  <a:gd name="T49" fmla="*/ 32 h 93"/>
                  <a:gd name="T50" fmla="*/ 36 w 55"/>
                  <a:gd name="T51" fmla="*/ 33 h 93"/>
                  <a:gd name="T52" fmla="*/ 36 w 55"/>
                  <a:gd name="T53" fmla="*/ 32 h 93"/>
                  <a:gd name="T54" fmla="*/ 38 w 55"/>
                  <a:gd name="T55" fmla="*/ 30 h 93"/>
                  <a:gd name="T56" fmla="*/ 38 w 55"/>
                  <a:gd name="T57" fmla="*/ 30 h 93"/>
                  <a:gd name="T58" fmla="*/ 40 w 55"/>
                  <a:gd name="T59" fmla="*/ 27 h 93"/>
                  <a:gd name="T60" fmla="*/ 38 w 55"/>
                  <a:gd name="T61" fmla="*/ 30 h 93"/>
                  <a:gd name="T62" fmla="*/ 40 w 55"/>
                  <a:gd name="T63" fmla="*/ 27 h 93"/>
                  <a:gd name="T64" fmla="*/ 46 w 55"/>
                  <a:gd name="T65" fmla="*/ 15 h 93"/>
                  <a:gd name="T66" fmla="*/ 48 w 55"/>
                  <a:gd name="T67" fmla="*/ 13 h 93"/>
                  <a:gd name="T68" fmla="*/ 48 w 55"/>
                  <a:gd name="T69" fmla="*/ 13 h 93"/>
                  <a:gd name="T70" fmla="*/ 48 w 55"/>
                  <a:gd name="T71" fmla="*/ 13 h 93"/>
                  <a:gd name="T72" fmla="*/ 48 w 55"/>
                  <a:gd name="T73" fmla="*/ 13 h 93"/>
                  <a:gd name="T74" fmla="*/ 54 w 55"/>
                  <a:gd name="T75" fmla="*/ 3 h 93"/>
                  <a:gd name="T76" fmla="*/ 55 w 55"/>
                  <a:gd name="T7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93">
                    <a:moveTo>
                      <a:pt x="3" y="88"/>
                    </a:moveTo>
                    <a:cubicBezTo>
                      <a:pt x="2" y="90"/>
                      <a:pt x="1" y="92"/>
                      <a:pt x="0" y="93"/>
                    </a:cubicBezTo>
                    <a:cubicBezTo>
                      <a:pt x="1" y="92"/>
                      <a:pt x="2" y="90"/>
                      <a:pt x="3" y="88"/>
                    </a:cubicBezTo>
                    <a:cubicBezTo>
                      <a:pt x="3" y="88"/>
                      <a:pt x="3" y="88"/>
                      <a:pt x="3" y="88"/>
                    </a:cubicBezTo>
                    <a:moveTo>
                      <a:pt x="4" y="86"/>
                    </a:move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moveTo>
                      <a:pt x="4" y="86"/>
                    </a:move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moveTo>
                      <a:pt x="11" y="75"/>
                    </a:moveTo>
                    <a:cubicBezTo>
                      <a:pt x="9" y="78"/>
                      <a:pt x="7" y="81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1"/>
                      <a:pt x="9" y="78"/>
                      <a:pt x="11" y="75"/>
                    </a:cubicBezTo>
                    <a:cubicBezTo>
                      <a:pt x="11" y="75"/>
                      <a:pt x="11" y="75"/>
                      <a:pt x="11" y="75"/>
                    </a:cubicBezTo>
                    <a:moveTo>
                      <a:pt x="19" y="61"/>
                    </a:moveTo>
                    <a:cubicBezTo>
                      <a:pt x="17" y="65"/>
                      <a:pt x="14" y="69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4" y="69"/>
                      <a:pt x="17" y="65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moveTo>
                      <a:pt x="27" y="47"/>
                    </a:moveTo>
                    <a:cubicBezTo>
                      <a:pt x="26" y="50"/>
                      <a:pt x="25" y="52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5" y="52"/>
                      <a:pt x="26" y="50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moveTo>
                      <a:pt x="29" y="44"/>
                    </a:moveTo>
                    <a:cubicBezTo>
                      <a:pt x="29" y="45"/>
                      <a:pt x="29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9" y="45"/>
                      <a:pt x="29" y="45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moveTo>
                      <a:pt x="32" y="39"/>
                    </a:moveTo>
                    <a:cubicBezTo>
                      <a:pt x="31" y="40"/>
                      <a:pt x="31" y="41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1"/>
                      <a:pt x="32" y="40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moveTo>
                      <a:pt x="34" y="36"/>
                    </a:moveTo>
                    <a:cubicBezTo>
                      <a:pt x="34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6"/>
                    </a:cubicBezTo>
                    <a:moveTo>
                      <a:pt x="36" y="32"/>
                    </a:moveTo>
                    <a:cubicBezTo>
                      <a:pt x="36" y="32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moveTo>
                      <a:pt x="38" y="30"/>
                    </a:move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moveTo>
                      <a:pt x="40" y="27"/>
                    </a:moveTo>
                    <a:cubicBezTo>
                      <a:pt x="39" y="28"/>
                      <a:pt x="38" y="29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29"/>
                      <a:pt x="39" y="28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moveTo>
                      <a:pt x="48" y="13"/>
                    </a:moveTo>
                    <a:cubicBezTo>
                      <a:pt x="47" y="14"/>
                      <a:pt x="47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5"/>
                      <a:pt x="47" y="14"/>
                      <a:pt x="48" y="13"/>
                    </a:cubicBezTo>
                    <a:cubicBezTo>
                      <a:pt x="48" y="13"/>
                      <a:pt x="48" y="13"/>
                      <a:pt x="48" y="13"/>
                    </a:cubicBezTo>
                    <a:moveTo>
                      <a:pt x="48" y="13"/>
                    </a:move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8" y="13"/>
                      <a:pt x="48" y="13"/>
                    </a:cubicBezTo>
                    <a:moveTo>
                      <a:pt x="55" y="0"/>
                    </a:moveTo>
                    <a:cubicBezTo>
                      <a:pt x="55" y="1"/>
                      <a:pt x="54" y="2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2"/>
                      <a:pt x="55" y="1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8" name="Freeform 9402"/>
              <p:cNvSpPr>
                <a:spLocks noEditPoints="1"/>
              </p:cNvSpPr>
              <p:nvPr/>
            </p:nvSpPr>
            <p:spPr bwMode="auto">
              <a:xfrm>
                <a:off x="-349" y="3186"/>
                <a:ext cx="68" cy="111"/>
              </a:xfrm>
              <a:custGeom>
                <a:avLst/>
                <a:gdLst>
                  <a:gd name="T0" fmla="*/ 0 w 29"/>
                  <a:gd name="T1" fmla="*/ 47 h 47"/>
                  <a:gd name="T2" fmla="*/ 0 w 29"/>
                  <a:gd name="T3" fmla="*/ 47 h 47"/>
                  <a:gd name="T4" fmla="*/ 0 w 29"/>
                  <a:gd name="T5" fmla="*/ 47 h 47"/>
                  <a:gd name="T6" fmla="*/ 0 w 29"/>
                  <a:gd name="T7" fmla="*/ 47 h 47"/>
                  <a:gd name="T8" fmla="*/ 0 w 29"/>
                  <a:gd name="T9" fmla="*/ 47 h 47"/>
                  <a:gd name="T10" fmla="*/ 4 w 29"/>
                  <a:gd name="T11" fmla="*/ 40 h 47"/>
                  <a:gd name="T12" fmla="*/ 4 w 29"/>
                  <a:gd name="T13" fmla="*/ 40 h 47"/>
                  <a:gd name="T14" fmla="*/ 4 w 29"/>
                  <a:gd name="T15" fmla="*/ 40 h 47"/>
                  <a:gd name="T16" fmla="*/ 4 w 29"/>
                  <a:gd name="T17" fmla="*/ 40 h 47"/>
                  <a:gd name="T18" fmla="*/ 4 w 29"/>
                  <a:gd name="T19" fmla="*/ 40 h 47"/>
                  <a:gd name="T20" fmla="*/ 9 w 29"/>
                  <a:gd name="T21" fmla="*/ 33 h 47"/>
                  <a:gd name="T22" fmla="*/ 8 w 29"/>
                  <a:gd name="T23" fmla="*/ 33 h 47"/>
                  <a:gd name="T24" fmla="*/ 9 w 29"/>
                  <a:gd name="T25" fmla="*/ 33 h 47"/>
                  <a:gd name="T26" fmla="*/ 9 w 29"/>
                  <a:gd name="T27" fmla="*/ 33 h 47"/>
                  <a:gd name="T28" fmla="*/ 9 w 29"/>
                  <a:gd name="T29" fmla="*/ 33 h 47"/>
                  <a:gd name="T30" fmla="*/ 9 w 29"/>
                  <a:gd name="T31" fmla="*/ 31 h 47"/>
                  <a:gd name="T32" fmla="*/ 9 w 29"/>
                  <a:gd name="T33" fmla="*/ 32 h 47"/>
                  <a:gd name="T34" fmla="*/ 9 w 29"/>
                  <a:gd name="T35" fmla="*/ 32 h 47"/>
                  <a:gd name="T36" fmla="*/ 10 w 29"/>
                  <a:gd name="T37" fmla="*/ 31 h 47"/>
                  <a:gd name="T38" fmla="*/ 9 w 29"/>
                  <a:gd name="T39" fmla="*/ 31 h 47"/>
                  <a:gd name="T40" fmla="*/ 12 w 29"/>
                  <a:gd name="T41" fmla="*/ 26 h 47"/>
                  <a:gd name="T42" fmla="*/ 12 w 29"/>
                  <a:gd name="T43" fmla="*/ 28 h 47"/>
                  <a:gd name="T44" fmla="*/ 12 w 29"/>
                  <a:gd name="T45" fmla="*/ 28 h 47"/>
                  <a:gd name="T46" fmla="*/ 13 w 29"/>
                  <a:gd name="T47" fmla="*/ 27 h 47"/>
                  <a:gd name="T48" fmla="*/ 12 w 29"/>
                  <a:gd name="T49" fmla="*/ 26 h 47"/>
                  <a:gd name="T50" fmla="*/ 14 w 29"/>
                  <a:gd name="T51" fmla="*/ 25 h 47"/>
                  <a:gd name="T52" fmla="*/ 13 w 29"/>
                  <a:gd name="T53" fmla="*/ 26 h 47"/>
                  <a:gd name="T54" fmla="*/ 13 w 29"/>
                  <a:gd name="T55" fmla="*/ 26 h 47"/>
                  <a:gd name="T56" fmla="*/ 14 w 29"/>
                  <a:gd name="T57" fmla="*/ 25 h 47"/>
                  <a:gd name="T58" fmla="*/ 14 w 29"/>
                  <a:gd name="T59" fmla="*/ 25 h 47"/>
                  <a:gd name="T60" fmla="*/ 15 w 29"/>
                  <a:gd name="T61" fmla="*/ 23 h 47"/>
                  <a:gd name="T62" fmla="*/ 14 w 29"/>
                  <a:gd name="T63" fmla="*/ 24 h 47"/>
                  <a:gd name="T64" fmla="*/ 14 w 29"/>
                  <a:gd name="T65" fmla="*/ 24 h 47"/>
                  <a:gd name="T66" fmla="*/ 15 w 29"/>
                  <a:gd name="T67" fmla="*/ 23 h 47"/>
                  <a:gd name="T68" fmla="*/ 15 w 29"/>
                  <a:gd name="T69" fmla="*/ 23 h 47"/>
                  <a:gd name="T70" fmla="*/ 15 w 29"/>
                  <a:gd name="T71" fmla="*/ 22 h 47"/>
                  <a:gd name="T72" fmla="*/ 15 w 29"/>
                  <a:gd name="T73" fmla="*/ 22 h 47"/>
                  <a:gd name="T74" fmla="*/ 15 w 29"/>
                  <a:gd name="T75" fmla="*/ 22 h 47"/>
                  <a:gd name="T76" fmla="*/ 16 w 29"/>
                  <a:gd name="T77" fmla="*/ 22 h 47"/>
                  <a:gd name="T78" fmla="*/ 15 w 29"/>
                  <a:gd name="T79" fmla="*/ 22 h 47"/>
                  <a:gd name="T80" fmla="*/ 17 w 29"/>
                  <a:gd name="T81" fmla="*/ 20 h 47"/>
                  <a:gd name="T82" fmla="*/ 16 w 29"/>
                  <a:gd name="T83" fmla="*/ 21 h 47"/>
                  <a:gd name="T84" fmla="*/ 16 w 29"/>
                  <a:gd name="T85" fmla="*/ 21 h 47"/>
                  <a:gd name="T86" fmla="*/ 17 w 29"/>
                  <a:gd name="T87" fmla="*/ 20 h 47"/>
                  <a:gd name="T88" fmla="*/ 17 w 29"/>
                  <a:gd name="T89" fmla="*/ 20 h 47"/>
                  <a:gd name="T90" fmla="*/ 24 w 29"/>
                  <a:gd name="T91" fmla="*/ 9 h 47"/>
                  <a:gd name="T92" fmla="*/ 22 w 29"/>
                  <a:gd name="T93" fmla="*/ 12 h 47"/>
                  <a:gd name="T94" fmla="*/ 22 w 29"/>
                  <a:gd name="T95" fmla="*/ 12 h 47"/>
                  <a:gd name="T96" fmla="*/ 24 w 29"/>
                  <a:gd name="T97" fmla="*/ 9 h 47"/>
                  <a:gd name="T98" fmla="*/ 24 w 29"/>
                  <a:gd name="T99" fmla="*/ 9 h 47"/>
                  <a:gd name="T100" fmla="*/ 29 w 29"/>
                  <a:gd name="T101" fmla="*/ 0 h 47"/>
                  <a:gd name="T102" fmla="*/ 27 w 29"/>
                  <a:gd name="T103" fmla="*/ 4 h 47"/>
                  <a:gd name="T104" fmla="*/ 27 w 29"/>
                  <a:gd name="T105" fmla="*/ 4 h 47"/>
                  <a:gd name="T106" fmla="*/ 29 w 29"/>
                  <a:gd name="T107" fmla="*/ 0 h 47"/>
                  <a:gd name="T108" fmla="*/ 29 w 29"/>
                  <a:gd name="T10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" h="47">
                    <a:moveTo>
                      <a:pt x="0" y="4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moveTo>
                      <a:pt x="4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moveTo>
                      <a:pt x="9" y="33"/>
                    </a:moveTo>
                    <a:cubicBezTo>
                      <a:pt x="9" y="33"/>
                      <a:pt x="9" y="33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moveTo>
                      <a:pt x="9" y="31"/>
                    </a:moveTo>
                    <a:cubicBezTo>
                      <a:pt x="9" y="31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0" y="31"/>
                    </a:cubicBezTo>
                    <a:cubicBezTo>
                      <a:pt x="10" y="31"/>
                      <a:pt x="10" y="31"/>
                      <a:pt x="9" y="31"/>
                    </a:cubicBezTo>
                    <a:moveTo>
                      <a:pt x="12" y="26"/>
                    </a:moveTo>
                    <a:cubicBezTo>
                      <a:pt x="12" y="27"/>
                      <a:pt x="12" y="27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7"/>
                      <a:pt x="12" y="27"/>
                      <a:pt x="13" y="27"/>
                    </a:cubicBezTo>
                    <a:cubicBezTo>
                      <a:pt x="13" y="27"/>
                      <a:pt x="13" y="27"/>
                      <a:pt x="12" y="26"/>
                    </a:cubicBezTo>
                    <a:moveTo>
                      <a:pt x="14" y="25"/>
                    </a:move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15" y="23"/>
                    </a:moveTo>
                    <a:cubicBezTo>
                      <a:pt x="15" y="23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moveTo>
                      <a:pt x="15" y="22"/>
                    </a:move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moveTo>
                      <a:pt x="17" y="20"/>
                    </a:moveTo>
                    <a:cubicBezTo>
                      <a:pt x="16" y="20"/>
                      <a:pt x="16" y="20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moveTo>
                      <a:pt x="24" y="9"/>
                    </a:moveTo>
                    <a:cubicBezTo>
                      <a:pt x="23" y="10"/>
                      <a:pt x="22" y="11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3" y="10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moveTo>
                      <a:pt x="29" y="0"/>
                    </a:moveTo>
                    <a:cubicBezTo>
                      <a:pt x="28" y="1"/>
                      <a:pt x="27" y="3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8" y="3"/>
                      <a:pt x="28" y="2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69" name="Freeform 9403"/>
              <p:cNvSpPr>
                <a:spLocks noEditPoints="1"/>
              </p:cNvSpPr>
              <p:nvPr/>
            </p:nvSpPr>
            <p:spPr bwMode="auto">
              <a:xfrm>
                <a:off x="-309" y="3096"/>
                <a:ext cx="99" cy="175"/>
              </a:xfrm>
              <a:custGeom>
                <a:avLst/>
                <a:gdLst>
                  <a:gd name="T0" fmla="*/ 0 w 42"/>
                  <a:gd name="T1" fmla="*/ 74 h 74"/>
                  <a:gd name="T2" fmla="*/ 1 w 42"/>
                  <a:gd name="T3" fmla="*/ 73 h 74"/>
                  <a:gd name="T4" fmla="*/ 1 w 42"/>
                  <a:gd name="T5" fmla="*/ 72 h 74"/>
                  <a:gd name="T6" fmla="*/ 1 w 42"/>
                  <a:gd name="T7" fmla="*/ 73 h 74"/>
                  <a:gd name="T8" fmla="*/ 1 w 42"/>
                  <a:gd name="T9" fmla="*/ 72 h 74"/>
                  <a:gd name="T10" fmla="*/ 1 w 42"/>
                  <a:gd name="T11" fmla="*/ 71 h 74"/>
                  <a:gd name="T12" fmla="*/ 2 w 42"/>
                  <a:gd name="T13" fmla="*/ 70 h 74"/>
                  <a:gd name="T14" fmla="*/ 3 w 42"/>
                  <a:gd name="T15" fmla="*/ 68 h 74"/>
                  <a:gd name="T16" fmla="*/ 3 w 42"/>
                  <a:gd name="T17" fmla="*/ 69 h 74"/>
                  <a:gd name="T18" fmla="*/ 3 w 42"/>
                  <a:gd name="T19" fmla="*/ 68 h 74"/>
                  <a:gd name="T20" fmla="*/ 4 w 42"/>
                  <a:gd name="T21" fmla="*/ 67 h 74"/>
                  <a:gd name="T22" fmla="*/ 4 w 42"/>
                  <a:gd name="T23" fmla="*/ 66 h 74"/>
                  <a:gd name="T24" fmla="*/ 5 w 42"/>
                  <a:gd name="T25" fmla="*/ 64 h 74"/>
                  <a:gd name="T26" fmla="*/ 5 w 42"/>
                  <a:gd name="T27" fmla="*/ 65 h 74"/>
                  <a:gd name="T28" fmla="*/ 5 w 42"/>
                  <a:gd name="T29" fmla="*/ 64 h 74"/>
                  <a:gd name="T30" fmla="*/ 6 w 42"/>
                  <a:gd name="T31" fmla="*/ 64 h 74"/>
                  <a:gd name="T32" fmla="*/ 6 w 42"/>
                  <a:gd name="T33" fmla="*/ 63 h 74"/>
                  <a:gd name="T34" fmla="*/ 11 w 42"/>
                  <a:gd name="T35" fmla="*/ 54 h 74"/>
                  <a:gd name="T36" fmla="*/ 7 w 42"/>
                  <a:gd name="T37" fmla="*/ 62 h 74"/>
                  <a:gd name="T38" fmla="*/ 11 w 42"/>
                  <a:gd name="T39" fmla="*/ 54 h 74"/>
                  <a:gd name="T40" fmla="*/ 13 w 42"/>
                  <a:gd name="T41" fmla="*/ 51 h 74"/>
                  <a:gd name="T42" fmla="*/ 16 w 42"/>
                  <a:gd name="T43" fmla="*/ 46 h 74"/>
                  <a:gd name="T44" fmla="*/ 24 w 42"/>
                  <a:gd name="T45" fmla="*/ 31 h 74"/>
                  <a:gd name="T46" fmla="*/ 18 w 42"/>
                  <a:gd name="T47" fmla="*/ 42 h 74"/>
                  <a:gd name="T48" fmla="*/ 24 w 42"/>
                  <a:gd name="T49" fmla="*/ 31 h 74"/>
                  <a:gd name="T50" fmla="*/ 27 w 42"/>
                  <a:gd name="T51" fmla="*/ 26 h 74"/>
                  <a:gd name="T52" fmla="*/ 30 w 42"/>
                  <a:gd name="T53" fmla="*/ 21 h 74"/>
                  <a:gd name="T54" fmla="*/ 35 w 42"/>
                  <a:gd name="T55" fmla="*/ 10 h 74"/>
                  <a:gd name="T56" fmla="*/ 33 w 42"/>
                  <a:gd name="T57" fmla="*/ 13 h 74"/>
                  <a:gd name="T58" fmla="*/ 34 w 42"/>
                  <a:gd name="T59" fmla="*/ 15 h 74"/>
                  <a:gd name="T60" fmla="*/ 35 w 42"/>
                  <a:gd name="T61" fmla="*/ 10 h 74"/>
                  <a:gd name="T62" fmla="*/ 37 w 42"/>
                  <a:gd name="T63" fmla="*/ 6 h 74"/>
                  <a:gd name="T64" fmla="*/ 38 w 42"/>
                  <a:gd name="T65" fmla="*/ 6 h 74"/>
                  <a:gd name="T66" fmla="*/ 39 w 42"/>
                  <a:gd name="T67" fmla="*/ 0 h 74"/>
                  <a:gd name="T68" fmla="*/ 39 w 42"/>
                  <a:gd name="T69" fmla="*/ 1 h 74"/>
                  <a:gd name="T70" fmla="*/ 40 w 42"/>
                  <a:gd name="T71" fmla="*/ 1 h 74"/>
                  <a:gd name="T72" fmla="*/ 42 w 42"/>
                  <a:gd name="T73" fmla="*/ 1 h 74"/>
                  <a:gd name="T74" fmla="*/ 41 w 42"/>
                  <a:gd name="T75" fmla="*/ 1 h 74"/>
                  <a:gd name="T76" fmla="*/ 41 w 42"/>
                  <a:gd name="T77" fmla="*/ 0 h 74"/>
                  <a:gd name="T78" fmla="*/ 41 w 42"/>
                  <a:gd name="T79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74">
                    <a:moveTo>
                      <a:pt x="0" y="73"/>
                    </a:move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1" y="73"/>
                    </a:cubicBezTo>
                    <a:cubicBezTo>
                      <a:pt x="0" y="73"/>
                      <a:pt x="0" y="73"/>
                      <a:pt x="0" y="73"/>
                    </a:cubicBezTo>
                    <a:moveTo>
                      <a:pt x="1" y="72"/>
                    </a:moveTo>
                    <a:cubicBezTo>
                      <a:pt x="1" y="72"/>
                      <a:pt x="1" y="72"/>
                      <a:pt x="1" y="73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3"/>
                      <a:pt x="1" y="72"/>
                      <a:pt x="1" y="72"/>
                    </a:cubicBezTo>
                    <a:cubicBezTo>
                      <a:pt x="1" y="72"/>
                      <a:pt x="1" y="72"/>
                      <a:pt x="1" y="72"/>
                    </a:cubicBezTo>
                    <a:moveTo>
                      <a:pt x="2" y="70"/>
                    </a:moveTo>
                    <a:cubicBezTo>
                      <a:pt x="2" y="71"/>
                      <a:pt x="2" y="71"/>
                      <a:pt x="1" y="71"/>
                    </a:cubicBezTo>
                    <a:cubicBezTo>
                      <a:pt x="1" y="71"/>
                      <a:pt x="2" y="71"/>
                      <a:pt x="2" y="71"/>
                    </a:cubicBezTo>
                    <a:cubicBezTo>
                      <a:pt x="2" y="71"/>
                      <a:pt x="2" y="71"/>
                      <a:pt x="2" y="70"/>
                    </a:cubicBezTo>
                    <a:cubicBezTo>
                      <a:pt x="2" y="70"/>
                      <a:pt x="2" y="70"/>
                      <a:pt x="2" y="70"/>
                    </a:cubicBezTo>
                    <a:moveTo>
                      <a:pt x="3" y="68"/>
                    </a:move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3" y="69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moveTo>
                      <a:pt x="4" y="66"/>
                    </a:move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moveTo>
                      <a:pt x="5" y="64"/>
                    </a:move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6" y="65"/>
                    </a:cubicBezTo>
                    <a:cubicBezTo>
                      <a:pt x="5" y="65"/>
                      <a:pt x="5" y="64"/>
                      <a:pt x="5" y="64"/>
                    </a:cubicBezTo>
                    <a:moveTo>
                      <a:pt x="6" y="63"/>
                    </a:moveTo>
                    <a:cubicBezTo>
                      <a:pt x="6" y="63"/>
                      <a:pt x="6" y="64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6" y="64"/>
                      <a:pt x="6" y="63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moveTo>
                      <a:pt x="11" y="54"/>
                    </a:moveTo>
                    <a:cubicBezTo>
                      <a:pt x="10" y="57"/>
                      <a:pt x="8" y="59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59"/>
                      <a:pt x="10" y="57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moveTo>
                      <a:pt x="16" y="46"/>
                    </a:moveTo>
                    <a:cubicBezTo>
                      <a:pt x="15" y="47"/>
                      <a:pt x="14" y="49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4" y="49"/>
                      <a:pt x="15" y="47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moveTo>
                      <a:pt x="24" y="31"/>
                    </a:moveTo>
                    <a:cubicBezTo>
                      <a:pt x="22" y="35"/>
                      <a:pt x="20" y="38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20" y="38"/>
                      <a:pt x="22" y="35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moveTo>
                      <a:pt x="29" y="21"/>
                    </a:moveTo>
                    <a:cubicBezTo>
                      <a:pt x="29" y="23"/>
                      <a:pt x="28" y="24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5"/>
                      <a:pt x="29" y="23"/>
                      <a:pt x="30" y="21"/>
                    </a:cubicBezTo>
                    <a:cubicBezTo>
                      <a:pt x="29" y="21"/>
                      <a:pt x="29" y="21"/>
                      <a:pt x="29" y="21"/>
                    </a:cubicBezTo>
                    <a:moveTo>
                      <a:pt x="35" y="10"/>
                    </a:moveTo>
                    <a:cubicBezTo>
                      <a:pt x="35" y="10"/>
                      <a:pt x="35" y="10"/>
                      <a:pt x="35" y="10"/>
                    </a:cubicBezTo>
                    <a:cubicBezTo>
                      <a:pt x="34" y="11"/>
                      <a:pt x="34" y="12"/>
                      <a:pt x="33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3"/>
                      <a:pt x="35" y="12"/>
                      <a:pt x="36" y="10"/>
                    </a:cubicBezTo>
                    <a:cubicBezTo>
                      <a:pt x="36" y="10"/>
                      <a:pt x="35" y="10"/>
                      <a:pt x="35" y="10"/>
                    </a:cubicBezTo>
                    <a:moveTo>
                      <a:pt x="37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1" y="0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0"/>
                      <a:pt x="40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0" name="Freeform 9404"/>
              <p:cNvSpPr>
                <a:spLocks noEditPoints="1"/>
              </p:cNvSpPr>
              <p:nvPr/>
            </p:nvSpPr>
            <p:spPr bwMode="auto">
              <a:xfrm>
                <a:off x="-309" y="32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0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1" name="Freeform 9405"/>
              <p:cNvSpPr>
                <a:spLocks noEditPoints="1"/>
              </p:cNvSpPr>
              <p:nvPr/>
            </p:nvSpPr>
            <p:spPr bwMode="auto">
              <a:xfrm>
                <a:off x="-321" y="3271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0 w 5"/>
                  <a:gd name="T5" fmla="*/ 8 h 8"/>
                  <a:gd name="T6" fmla="*/ 0 w 5"/>
                  <a:gd name="T7" fmla="*/ 8 h 8"/>
                  <a:gd name="T8" fmla="*/ 0 w 5"/>
                  <a:gd name="T9" fmla="*/ 8 h 8"/>
                  <a:gd name="T10" fmla="*/ 2 w 5"/>
                  <a:gd name="T11" fmla="*/ 4 h 8"/>
                  <a:gd name="T12" fmla="*/ 1 w 5"/>
                  <a:gd name="T13" fmla="*/ 6 h 8"/>
                  <a:gd name="T14" fmla="*/ 1 w 5"/>
                  <a:gd name="T15" fmla="*/ 6 h 8"/>
                  <a:gd name="T16" fmla="*/ 2 w 5"/>
                  <a:gd name="T17" fmla="*/ 5 h 8"/>
                  <a:gd name="T18" fmla="*/ 2 w 5"/>
                  <a:gd name="T19" fmla="*/ 4 h 8"/>
                  <a:gd name="T20" fmla="*/ 4 w 5"/>
                  <a:gd name="T21" fmla="*/ 2 h 8"/>
                  <a:gd name="T22" fmla="*/ 3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2 h 8"/>
                  <a:gd name="T30" fmla="*/ 5 w 5"/>
                  <a:gd name="T31" fmla="*/ 0 h 8"/>
                  <a:gd name="T32" fmla="*/ 4 w 5"/>
                  <a:gd name="T33" fmla="*/ 1 h 8"/>
                  <a:gd name="T34" fmla="*/ 4 w 5"/>
                  <a:gd name="T35" fmla="*/ 1 h 8"/>
                  <a:gd name="T36" fmla="*/ 5 w 5"/>
                  <a:gd name="T37" fmla="*/ 0 h 8"/>
                  <a:gd name="T38" fmla="*/ 5 w 5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" y="4"/>
                    </a:moveTo>
                    <a:cubicBezTo>
                      <a:pt x="2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5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2" name="Freeform 9406"/>
              <p:cNvSpPr>
                <a:spLocks noEditPoints="1"/>
              </p:cNvSpPr>
              <p:nvPr/>
            </p:nvSpPr>
            <p:spPr bwMode="auto">
              <a:xfrm>
                <a:off x="-321" y="3276"/>
                <a:ext cx="10" cy="14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4 h 6"/>
                  <a:gd name="T8" fmla="*/ 1 w 4"/>
                  <a:gd name="T9" fmla="*/ 4 h 6"/>
                  <a:gd name="T10" fmla="*/ 3 w 4"/>
                  <a:gd name="T11" fmla="*/ 0 h 6"/>
                  <a:gd name="T12" fmla="*/ 2 w 4"/>
                  <a:gd name="T13" fmla="*/ 2 h 6"/>
                  <a:gd name="T14" fmla="*/ 2 w 4"/>
                  <a:gd name="T15" fmla="*/ 3 h 6"/>
                  <a:gd name="T16" fmla="*/ 4 w 4"/>
                  <a:gd name="T17" fmla="*/ 1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3" name="Freeform 9407"/>
              <p:cNvSpPr>
                <a:spLocks noEditPoints="1"/>
              </p:cNvSpPr>
              <p:nvPr/>
            </p:nvSpPr>
            <p:spPr bwMode="auto">
              <a:xfrm>
                <a:off x="-413" y="3290"/>
                <a:ext cx="92" cy="158"/>
              </a:xfrm>
              <a:custGeom>
                <a:avLst/>
                <a:gdLst>
                  <a:gd name="T0" fmla="*/ 0 w 39"/>
                  <a:gd name="T1" fmla="*/ 67 h 67"/>
                  <a:gd name="T2" fmla="*/ 0 w 39"/>
                  <a:gd name="T3" fmla="*/ 66 h 67"/>
                  <a:gd name="T4" fmla="*/ 5 w 39"/>
                  <a:gd name="T5" fmla="*/ 58 h 67"/>
                  <a:gd name="T6" fmla="*/ 1 w 39"/>
                  <a:gd name="T7" fmla="*/ 65 h 67"/>
                  <a:gd name="T8" fmla="*/ 5 w 39"/>
                  <a:gd name="T9" fmla="*/ 58 h 67"/>
                  <a:gd name="T10" fmla="*/ 6 w 39"/>
                  <a:gd name="T11" fmla="*/ 57 h 67"/>
                  <a:gd name="T12" fmla="*/ 7 w 39"/>
                  <a:gd name="T13" fmla="*/ 56 h 67"/>
                  <a:gd name="T14" fmla="*/ 8 w 39"/>
                  <a:gd name="T15" fmla="*/ 52 h 67"/>
                  <a:gd name="T16" fmla="*/ 8 w 39"/>
                  <a:gd name="T17" fmla="*/ 53 h 67"/>
                  <a:gd name="T18" fmla="*/ 8 w 39"/>
                  <a:gd name="T19" fmla="*/ 52 h 67"/>
                  <a:gd name="T20" fmla="*/ 8 w 39"/>
                  <a:gd name="T21" fmla="*/ 52 h 67"/>
                  <a:gd name="T22" fmla="*/ 9 w 39"/>
                  <a:gd name="T23" fmla="*/ 51 h 67"/>
                  <a:gd name="T24" fmla="*/ 9 w 39"/>
                  <a:gd name="T25" fmla="*/ 50 h 67"/>
                  <a:gd name="T26" fmla="*/ 10 w 39"/>
                  <a:gd name="T27" fmla="*/ 51 h 67"/>
                  <a:gd name="T28" fmla="*/ 9 w 39"/>
                  <a:gd name="T29" fmla="*/ 50 h 67"/>
                  <a:gd name="T30" fmla="*/ 9 w 39"/>
                  <a:gd name="T31" fmla="*/ 50 h 67"/>
                  <a:gd name="T32" fmla="*/ 12 w 39"/>
                  <a:gd name="T33" fmla="*/ 46 h 67"/>
                  <a:gd name="T34" fmla="*/ 14 w 39"/>
                  <a:gd name="T35" fmla="*/ 43 h 67"/>
                  <a:gd name="T36" fmla="*/ 13 w 39"/>
                  <a:gd name="T37" fmla="*/ 45 h 67"/>
                  <a:gd name="T38" fmla="*/ 14 w 39"/>
                  <a:gd name="T39" fmla="*/ 43 h 67"/>
                  <a:gd name="T40" fmla="*/ 15 w 39"/>
                  <a:gd name="T41" fmla="*/ 40 h 67"/>
                  <a:gd name="T42" fmla="*/ 16 w 39"/>
                  <a:gd name="T43" fmla="*/ 40 h 67"/>
                  <a:gd name="T44" fmla="*/ 16 w 39"/>
                  <a:gd name="T45" fmla="*/ 39 h 67"/>
                  <a:gd name="T46" fmla="*/ 16 w 39"/>
                  <a:gd name="T47" fmla="*/ 40 h 67"/>
                  <a:gd name="T48" fmla="*/ 16 w 39"/>
                  <a:gd name="T49" fmla="*/ 39 h 67"/>
                  <a:gd name="T50" fmla="*/ 17 w 39"/>
                  <a:gd name="T51" fmla="*/ 38 h 67"/>
                  <a:gd name="T52" fmla="*/ 18 w 39"/>
                  <a:gd name="T53" fmla="*/ 37 h 67"/>
                  <a:gd name="T54" fmla="*/ 18 w 39"/>
                  <a:gd name="T55" fmla="*/ 35 h 67"/>
                  <a:gd name="T56" fmla="*/ 18 w 39"/>
                  <a:gd name="T57" fmla="*/ 37 h 67"/>
                  <a:gd name="T58" fmla="*/ 18 w 39"/>
                  <a:gd name="T59" fmla="*/ 35 h 67"/>
                  <a:gd name="T60" fmla="*/ 19 w 39"/>
                  <a:gd name="T61" fmla="*/ 35 h 67"/>
                  <a:gd name="T62" fmla="*/ 20 w 39"/>
                  <a:gd name="T63" fmla="*/ 34 h 67"/>
                  <a:gd name="T64" fmla="*/ 23 w 39"/>
                  <a:gd name="T65" fmla="*/ 28 h 67"/>
                  <a:gd name="T66" fmla="*/ 20 w 39"/>
                  <a:gd name="T67" fmla="*/ 34 h 67"/>
                  <a:gd name="T68" fmla="*/ 23 w 39"/>
                  <a:gd name="T69" fmla="*/ 28 h 67"/>
                  <a:gd name="T70" fmla="*/ 23 w 39"/>
                  <a:gd name="T71" fmla="*/ 28 h 67"/>
                  <a:gd name="T72" fmla="*/ 26 w 39"/>
                  <a:gd name="T73" fmla="*/ 23 h 67"/>
                  <a:gd name="T74" fmla="*/ 27 w 39"/>
                  <a:gd name="T75" fmla="*/ 21 h 67"/>
                  <a:gd name="T76" fmla="*/ 26 w 39"/>
                  <a:gd name="T77" fmla="*/ 22 h 67"/>
                  <a:gd name="T78" fmla="*/ 27 w 39"/>
                  <a:gd name="T79" fmla="*/ 21 h 67"/>
                  <a:gd name="T80" fmla="*/ 27 w 39"/>
                  <a:gd name="T81" fmla="*/ 21 h 67"/>
                  <a:gd name="T82" fmla="*/ 28 w 39"/>
                  <a:gd name="T83" fmla="*/ 20 h 67"/>
                  <a:gd name="T84" fmla="*/ 28 w 39"/>
                  <a:gd name="T85" fmla="*/ 19 h 67"/>
                  <a:gd name="T86" fmla="*/ 28 w 39"/>
                  <a:gd name="T87" fmla="*/ 20 h 67"/>
                  <a:gd name="T88" fmla="*/ 28 w 39"/>
                  <a:gd name="T89" fmla="*/ 19 h 67"/>
                  <a:gd name="T90" fmla="*/ 28 w 39"/>
                  <a:gd name="T91" fmla="*/ 19 h 67"/>
                  <a:gd name="T92" fmla="*/ 29 w 39"/>
                  <a:gd name="T93" fmla="*/ 18 h 67"/>
                  <a:gd name="T94" fmla="*/ 33 w 39"/>
                  <a:gd name="T95" fmla="*/ 11 h 67"/>
                  <a:gd name="T96" fmla="*/ 29 w 39"/>
                  <a:gd name="T97" fmla="*/ 18 h 67"/>
                  <a:gd name="T98" fmla="*/ 33 w 39"/>
                  <a:gd name="T99" fmla="*/ 11 h 67"/>
                  <a:gd name="T100" fmla="*/ 33 w 39"/>
                  <a:gd name="T101" fmla="*/ 11 h 67"/>
                  <a:gd name="T102" fmla="*/ 33 w 39"/>
                  <a:gd name="T103" fmla="*/ 11 h 67"/>
                  <a:gd name="T104" fmla="*/ 33 w 39"/>
                  <a:gd name="T105" fmla="*/ 10 h 67"/>
                  <a:gd name="T106" fmla="*/ 33 w 39"/>
                  <a:gd name="T107" fmla="*/ 11 h 67"/>
                  <a:gd name="T108" fmla="*/ 33 w 39"/>
                  <a:gd name="T109" fmla="*/ 10 h 67"/>
                  <a:gd name="T110" fmla="*/ 33 w 39"/>
                  <a:gd name="T111" fmla="*/ 10 h 67"/>
                  <a:gd name="T112" fmla="*/ 34 w 39"/>
                  <a:gd name="T113" fmla="*/ 10 h 67"/>
                  <a:gd name="T114" fmla="*/ 35 w 39"/>
                  <a:gd name="T115" fmla="*/ 8 h 67"/>
                  <a:gd name="T116" fmla="*/ 34 w 39"/>
                  <a:gd name="T117" fmla="*/ 9 h 67"/>
                  <a:gd name="T118" fmla="*/ 35 w 39"/>
                  <a:gd name="T119" fmla="*/ 8 h 67"/>
                  <a:gd name="T120" fmla="*/ 35 w 39"/>
                  <a:gd name="T121" fmla="*/ 7 h 67"/>
                  <a:gd name="T122" fmla="*/ 39 w 39"/>
                  <a:gd name="T123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" h="67">
                    <a:moveTo>
                      <a:pt x="0" y="65"/>
                    </a:moveTo>
                    <a:cubicBezTo>
                      <a:pt x="0" y="66"/>
                      <a:pt x="0" y="66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5"/>
                    </a:cubicBezTo>
                    <a:moveTo>
                      <a:pt x="5" y="58"/>
                    </a:moveTo>
                    <a:cubicBezTo>
                      <a:pt x="3" y="61"/>
                      <a:pt x="2" y="63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" y="63"/>
                      <a:pt x="4" y="61"/>
                      <a:pt x="5" y="58"/>
                    </a:cubicBezTo>
                    <a:cubicBezTo>
                      <a:pt x="5" y="58"/>
                      <a:pt x="5" y="58"/>
                      <a:pt x="5" y="58"/>
                    </a:cubicBezTo>
                    <a:moveTo>
                      <a:pt x="6" y="55"/>
                    </a:moveTo>
                    <a:cubicBezTo>
                      <a:pt x="6" y="56"/>
                      <a:pt x="6" y="56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6"/>
                      <a:pt x="7" y="56"/>
                    </a:cubicBezTo>
                    <a:cubicBezTo>
                      <a:pt x="7" y="55"/>
                      <a:pt x="6" y="55"/>
                      <a:pt x="6" y="55"/>
                    </a:cubicBezTo>
                    <a:moveTo>
                      <a:pt x="8" y="52"/>
                    </a:moveTo>
                    <a:cubicBezTo>
                      <a:pt x="8" y="52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9" y="53"/>
                      <a:pt x="9" y="52"/>
                    </a:cubicBezTo>
                    <a:cubicBezTo>
                      <a:pt x="8" y="52"/>
                      <a:pt x="8" y="52"/>
                      <a:pt x="8" y="52"/>
                    </a:cubicBezTo>
                    <a:moveTo>
                      <a:pt x="9" y="51"/>
                    </a:moveTo>
                    <a:cubicBezTo>
                      <a:pt x="9" y="51"/>
                      <a:pt x="9" y="52"/>
                      <a:pt x="8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moveTo>
                      <a:pt x="9" y="50"/>
                    </a:moveTo>
                    <a:cubicBezTo>
                      <a:pt x="9" y="50"/>
                      <a:pt x="9" y="51"/>
                      <a:pt x="9" y="51"/>
                    </a:cubicBezTo>
                    <a:cubicBezTo>
                      <a:pt x="9" y="51"/>
                      <a:pt x="9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0"/>
                      <a:pt x="10" y="50"/>
                      <a:pt x="9" y="50"/>
                    </a:cubicBezTo>
                    <a:moveTo>
                      <a:pt x="12" y="46"/>
                    </a:moveTo>
                    <a:cubicBezTo>
                      <a:pt x="11" y="47"/>
                      <a:pt x="10" y="49"/>
                      <a:pt x="9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1" y="49"/>
                      <a:pt x="12" y="48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moveTo>
                      <a:pt x="14" y="43"/>
                    </a:moveTo>
                    <a:cubicBezTo>
                      <a:pt x="14" y="43"/>
                      <a:pt x="13" y="44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4" y="44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moveTo>
                      <a:pt x="16" y="39"/>
                    </a:move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moveTo>
                      <a:pt x="16" y="39"/>
                    </a:move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40"/>
                      <a:pt x="16" y="40"/>
                    </a:cubicBezTo>
                    <a:cubicBezTo>
                      <a:pt x="16" y="39"/>
                      <a:pt x="17" y="39"/>
                      <a:pt x="17" y="39"/>
                    </a:cubicBezTo>
                    <a:cubicBezTo>
                      <a:pt x="17" y="39"/>
                      <a:pt x="16" y="39"/>
                      <a:pt x="16" y="39"/>
                    </a:cubicBezTo>
                    <a:moveTo>
                      <a:pt x="17" y="37"/>
                    </a:move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9"/>
                    </a:cubicBezTo>
                    <a:cubicBezTo>
                      <a:pt x="17" y="38"/>
                      <a:pt x="17" y="38"/>
                      <a:pt x="18" y="37"/>
                    </a:cubicBezTo>
                    <a:cubicBezTo>
                      <a:pt x="17" y="37"/>
                      <a:pt x="17" y="37"/>
                      <a:pt x="17" y="37"/>
                    </a:cubicBezTo>
                    <a:moveTo>
                      <a:pt x="18" y="35"/>
                    </a:moveTo>
                    <a:cubicBezTo>
                      <a:pt x="18" y="36"/>
                      <a:pt x="18" y="36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6"/>
                      <a:pt x="19" y="36"/>
                    </a:cubicBezTo>
                    <a:cubicBezTo>
                      <a:pt x="19" y="36"/>
                      <a:pt x="18" y="35"/>
                      <a:pt x="18" y="35"/>
                    </a:cubicBezTo>
                    <a:moveTo>
                      <a:pt x="19" y="34"/>
                    </a:moveTo>
                    <a:cubicBezTo>
                      <a:pt x="19" y="34"/>
                      <a:pt x="19" y="34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moveTo>
                      <a:pt x="23" y="28"/>
                    </a:moveTo>
                    <a:cubicBezTo>
                      <a:pt x="22" y="30"/>
                      <a:pt x="20" y="32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2"/>
                      <a:pt x="22" y="30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moveTo>
                      <a:pt x="26" y="23"/>
                    </a:moveTo>
                    <a:cubicBezTo>
                      <a:pt x="25" y="24"/>
                      <a:pt x="24" y="26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4" y="26"/>
                      <a:pt x="25" y="25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7" y="21"/>
                    </a:moveTo>
                    <a:cubicBezTo>
                      <a:pt x="27" y="21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moveTo>
                      <a:pt x="27" y="20"/>
                    </a:moveTo>
                    <a:cubicBezTo>
                      <a:pt x="27" y="20"/>
                      <a:pt x="27" y="20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1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7" y="20"/>
                    </a:cubicBezTo>
                    <a:moveTo>
                      <a:pt x="28" y="19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19"/>
                      <a:pt x="28" y="19"/>
                    </a:cubicBezTo>
                    <a:moveTo>
                      <a:pt x="29" y="18"/>
                    </a:moveTo>
                    <a:cubicBezTo>
                      <a:pt x="28" y="18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9" y="19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moveTo>
                      <a:pt x="33" y="11"/>
                    </a:moveTo>
                    <a:cubicBezTo>
                      <a:pt x="31" y="13"/>
                      <a:pt x="30" y="15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31" y="15"/>
                      <a:pt x="32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moveTo>
                      <a:pt x="33" y="11"/>
                    </a:move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moveTo>
                      <a:pt x="33" y="10"/>
                    </a:moveTo>
                    <a:cubicBezTo>
                      <a:pt x="33" y="10"/>
                      <a:pt x="33" y="10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0"/>
                      <a:pt x="34" y="10"/>
                    </a:cubicBezTo>
                    <a:cubicBezTo>
                      <a:pt x="34" y="10"/>
                      <a:pt x="33" y="10"/>
                      <a:pt x="33" y="10"/>
                    </a:cubicBezTo>
                    <a:moveTo>
                      <a:pt x="33" y="10"/>
                    </a:move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3" y="10"/>
                    </a:cubicBezTo>
                    <a:moveTo>
                      <a:pt x="35" y="8"/>
                    </a:moveTo>
                    <a:cubicBezTo>
                      <a:pt x="35" y="8"/>
                      <a:pt x="34" y="8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moveTo>
                      <a:pt x="39" y="0"/>
                    </a:moveTo>
                    <a:cubicBezTo>
                      <a:pt x="38" y="3"/>
                      <a:pt x="36" y="5"/>
                      <a:pt x="35" y="7"/>
                    </a:cubicBezTo>
                    <a:cubicBezTo>
                      <a:pt x="35" y="7"/>
                      <a:pt x="35" y="7"/>
                      <a:pt x="35" y="8"/>
                    </a:cubicBezTo>
                    <a:cubicBezTo>
                      <a:pt x="36" y="5"/>
                      <a:pt x="38" y="3"/>
                      <a:pt x="39" y="1"/>
                    </a:cubicBezTo>
                    <a:cubicBezTo>
                      <a:pt x="39" y="1"/>
                      <a:pt x="39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4" name="Freeform 9408"/>
              <p:cNvSpPr>
                <a:spLocks noEditPoints="1"/>
              </p:cNvSpPr>
              <p:nvPr/>
            </p:nvSpPr>
            <p:spPr bwMode="auto">
              <a:xfrm>
                <a:off x="-413" y="3424"/>
                <a:ext cx="14" cy="22"/>
              </a:xfrm>
              <a:custGeom>
                <a:avLst/>
                <a:gdLst>
                  <a:gd name="T0" fmla="*/ 1 w 6"/>
                  <a:gd name="T1" fmla="*/ 8 h 9"/>
                  <a:gd name="T2" fmla="*/ 0 w 6"/>
                  <a:gd name="T3" fmla="*/ 8 h 9"/>
                  <a:gd name="T4" fmla="*/ 0 w 6"/>
                  <a:gd name="T5" fmla="*/ 9 h 9"/>
                  <a:gd name="T6" fmla="*/ 1 w 6"/>
                  <a:gd name="T7" fmla="*/ 8 h 9"/>
                  <a:gd name="T8" fmla="*/ 1 w 6"/>
                  <a:gd name="T9" fmla="*/ 8 h 9"/>
                  <a:gd name="T10" fmla="*/ 6 w 6"/>
                  <a:gd name="T11" fmla="*/ 0 h 9"/>
                  <a:gd name="T12" fmla="*/ 5 w 6"/>
                  <a:gd name="T13" fmla="*/ 1 h 9"/>
                  <a:gd name="T14" fmla="*/ 5 w 6"/>
                  <a:gd name="T15" fmla="*/ 1 h 9"/>
                  <a:gd name="T16" fmla="*/ 6 w 6"/>
                  <a:gd name="T17" fmla="*/ 0 h 9"/>
                  <a:gd name="T18" fmla="*/ 6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1" y="8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5" name="Freeform 9409"/>
              <p:cNvSpPr>
                <a:spLocks/>
              </p:cNvSpPr>
              <p:nvPr/>
            </p:nvSpPr>
            <p:spPr bwMode="auto">
              <a:xfrm>
                <a:off x="-394" y="341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6" name="Freeform 9410"/>
              <p:cNvSpPr>
                <a:spLocks noEditPoints="1"/>
              </p:cNvSpPr>
              <p:nvPr/>
            </p:nvSpPr>
            <p:spPr bwMode="auto">
              <a:xfrm>
                <a:off x="-392" y="3396"/>
                <a:ext cx="10" cy="14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6 h 6"/>
                  <a:gd name="T8" fmla="*/ 0 w 4"/>
                  <a:gd name="T9" fmla="*/ 6 h 6"/>
                  <a:gd name="T10" fmla="*/ 0 w 4"/>
                  <a:gd name="T11" fmla="*/ 5 h 6"/>
                  <a:gd name="T12" fmla="*/ 0 w 4"/>
                  <a:gd name="T13" fmla="*/ 5 h 6"/>
                  <a:gd name="T14" fmla="*/ 1 w 4"/>
                  <a:gd name="T15" fmla="*/ 6 h 6"/>
                  <a:gd name="T16" fmla="*/ 1 w 4"/>
                  <a:gd name="T17" fmla="*/ 5 h 6"/>
                  <a:gd name="T18" fmla="*/ 0 w 4"/>
                  <a:gd name="T19" fmla="*/ 5 h 6"/>
                  <a:gd name="T20" fmla="*/ 4 w 4"/>
                  <a:gd name="T21" fmla="*/ 0 h 6"/>
                  <a:gd name="T22" fmla="*/ 3 w 4"/>
                  <a:gd name="T23" fmla="*/ 1 h 6"/>
                  <a:gd name="T24" fmla="*/ 3 w 4"/>
                  <a:gd name="T25" fmla="*/ 1 h 6"/>
                  <a:gd name="T26" fmla="*/ 4 w 4"/>
                  <a:gd name="T27" fmla="*/ 0 h 6"/>
                  <a:gd name="T28" fmla="*/ 4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7" name="Oval 9411"/>
              <p:cNvSpPr>
                <a:spLocks noChangeArrowheads="1"/>
              </p:cNvSpPr>
              <p:nvPr/>
            </p:nvSpPr>
            <p:spPr bwMode="auto">
              <a:xfrm>
                <a:off x="-373" y="3377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8" name="Freeform 9412"/>
              <p:cNvSpPr>
                <a:spLocks/>
              </p:cNvSpPr>
              <p:nvPr/>
            </p:nvSpPr>
            <p:spPr bwMode="auto">
              <a:xfrm>
                <a:off x="-375" y="337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79" name="Freeform 9413"/>
              <p:cNvSpPr>
                <a:spLocks/>
              </p:cNvSpPr>
              <p:nvPr/>
            </p:nvSpPr>
            <p:spPr bwMode="auto">
              <a:xfrm>
                <a:off x="-371" y="337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0" name="Rectangle 9414"/>
              <p:cNvSpPr>
                <a:spLocks noChangeArrowheads="1"/>
              </p:cNvSpPr>
              <p:nvPr/>
            </p:nvSpPr>
            <p:spPr bwMode="auto">
              <a:xfrm>
                <a:off x="-368" y="3370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1" name="Rectangle 9415"/>
              <p:cNvSpPr>
                <a:spLocks noChangeArrowheads="1"/>
              </p:cNvSpPr>
              <p:nvPr/>
            </p:nvSpPr>
            <p:spPr bwMode="auto">
              <a:xfrm>
                <a:off x="-368" y="3370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2" name="Oval 9416"/>
              <p:cNvSpPr>
                <a:spLocks noChangeArrowheads="1"/>
              </p:cNvSpPr>
              <p:nvPr/>
            </p:nvSpPr>
            <p:spPr bwMode="auto">
              <a:xfrm>
                <a:off x="-359" y="335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3" name="Freeform 9417"/>
              <p:cNvSpPr>
                <a:spLocks noEditPoints="1"/>
              </p:cNvSpPr>
              <p:nvPr/>
            </p:nvSpPr>
            <p:spPr bwMode="auto">
              <a:xfrm>
                <a:off x="-352" y="3330"/>
                <a:ext cx="7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5 h 6"/>
                  <a:gd name="T8" fmla="*/ 0 w 3"/>
                  <a:gd name="T9" fmla="*/ 5 h 6"/>
                  <a:gd name="T10" fmla="*/ 3 w 3"/>
                  <a:gd name="T11" fmla="*/ 0 h 6"/>
                  <a:gd name="T12" fmla="*/ 3 w 3"/>
                  <a:gd name="T13" fmla="*/ 1 h 6"/>
                  <a:gd name="T14" fmla="*/ 3 w 3"/>
                  <a:gd name="T15" fmla="*/ 1 h 6"/>
                  <a:gd name="T16" fmla="*/ 3 w 3"/>
                  <a:gd name="T17" fmla="*/ 1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4" name="Freeform 9418"/>
              <p:cNvSpPr>
                <a:spLocks noEditPoints="1"/>
              </p:cNvSpPr>
              <p:nvPr/>
            </p:nvSpPr>
            <p:spPr bwMode="auto">
              <a:xfrm>
                <a:off x="-349" y="333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5" name="Freeform 9419"/>
              <p:cNvSpPr>
                <a:spLocks noEditPoints="1"/>
              </p:cNvSpPr>
              <p:nvPr/>
            </p:nvSpPr>
            <p:spPr bwMode="auto">
              <a:xfrm>
                <a:off x="-335" y="3311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  <a:gd name="T20" fmla="*/ 0 w 1"/>
                  <a:gd name="T21" fmla="*/ 1 h 2"/>
                  <a:gd name="T22" fmla="*/ 0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0 w 1"/>
                  <a:gd name="T29" fmla="*/ 1 h 2"/>
                  <a:gd name="T30" fmla="*/ 1 w 1"/>
                  <a:gd name="T31" fmla="*/ 0 h 2"/>
                  <a:gd name="T32" fmla="*/ 0 w 1"/>
                  <a:gd name="T33" fmla="*/ 1 h 2"/>
                  <a:gd name="T34" fmla="*/ 1 w 1"/>
                  <a:gd name="T35" fmla="*/ 1 h 2"/>
                  <a:gd name="T36" fmla="*/ 1 w 1"/>
                  <a:gd name="T37" fmla="*/ 0 h 2"/>
                  <a:gd name="T38" fmla="*/ 1 w 1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6" name="Oval 9420"/>
              <p:cNvSpPr>
                <a:spLocks noChangeArrowheads="1"/>
              </p:cNvSpPr>
              <p:nvPr/>
            </p:nvSpPr>
            <p:spPr bwMode="auto">
              <a:xfrm>
                <a:off x="-349" y="333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7" name="Freeform 9421"/>
              <p:cNvSpPr>
                <a:spLocks/>
              </p:cNvSpPr>
              <p:nvPr/>
            </p:nvSpPr>
            <p:spPr bwMode="auto">
              <a:xfrm>
                <a:off x="-375" y="3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8" name="Freeform 9422"/>
              <p:cNvSpPr>
                <a:spLocks noEditPoints="1"/>
              </p:cNvSpPr>
              <p:nvPr/>
            </p:nvSpPr>
            <p:spPr bwMode="auto">
              <a:xfrm>
                <a:off x="-415" y="3384"/>
                <a:ext cx="40" cy="66"/>
              </a:xfrm>
              <a:custGeom>
                <a:avLst/>
                <a:gdLst>
                  <a:gd name="T0" fmla="*/ 1 w 17"/>
                  <a:gd name="T1" fmla="*/ 27 h 28"/>
                  <a:gd name="T2" fmla="*/ 0 w 17"/>
                  <a:gd name="T3" fmla="*/ 28 h 28"/>
                  <a:gd name="T4" fmla="*/ 1 w 17"/>
                  <a:gd name="T5" fmla="*/ 27 h 28"/>
                  <a:gd name="T6" fmla="*/ 1 w 17"/>
                  <a:gd name="T7" fmla="*/ 27 h 28"/>
                  <a:gd name="T8" fmla="*/ 9 w 17"/>
                  <a:gd name="T9" fmla="*/ 13 h 28"/>
                  <a:gd name="T10" fmla="*/ 7 w 17"/>
                  <a:gd name="T11" fmla="*/ 15 h 28"/>
                  <a:gd name="T12" fmla="*/ 8 w 17"/>
                  <a:gd name="T13" fmla="*/ 16 h 28"/>
                  <a:gd name="T14" fmla="*/ 9 w 17"/>
                  <a:gd name="T15" fmla="*/ 13 h 28"/>
                  <a:gd name="T16" fmla="*/ 9 w 17"/>
                  <a:gd name="T17" fmla="*/ 13 h 28"/>
                  <a:gd name="T18" fmla="*/ 16 w 17"/>
                  <a:gd name="T19" fmla="*/ 0 h 28"/>
                  <a:gd name="T20" fmla="*/ 15 w 17"/>
                  <a:gd name="T21" fmla="*/ 3 h 28"/>
                  <a:gd name="T22" fmla="*/ 15 w 17"/>
                  <a:gd name="T23" fmla="*/ 3 h 28"/>
                  <a:gd name="T24" fmla="*/ 17 w 17"/>
                  <a:gd name="T25" fmla="*/ 0 h 28"/>
                  <a:gd name="T26" fmla="*/ 16 w 1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8">
                    <a:moveTo>
                      <a:pt x="1" y="27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moveTo>
                      <a:pt x="9" y="13"/>
                    </a:moveTo>
                    <a:cubicBezTo>
                      <a:pt x="8" y="14"/>
                      <a:pt x="8" y="15"/>
                      <a:pt x="7" y="15"/>
                    </a:cubicBezTo>
                    <a:cubicBezTo>
                      <a:pt x="7" y="15"/>
                      <a:pt x="8" y="15"/>
                      <a:pt x="8" y="16"/>
                    </a:cubicBezTo>
                    <a:cubicBezTo>
                      <a:pt x="8" y="15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moveTo>
                      <a:pt x="16" y="0"/>
                    </a:moveTo>
                    <a:cubicBezTo>
                      <a:pt x="16" y="1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6" y="1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89" name="Freeform 9423"/>
              <p:cNvSpPr>
                <a:spLocks noEditPoints="1"/>
              </p:cNvSpPr>
              <p:nvPr/>
            </p:nvSpPr>
            <p:spPr bwMode="auto">
              <a:xfrm>
                <a:off x="-330" y="3098"/>
                <a:ext cx="118" cy="211"/>
              </a:xfrm>
              <a:custGeom>
                <a:avLst/>
                <a:gdLst>
                  <a:gd name="T0" fmla="*/ 0 w 50"/>
                  <a:gd name="T1" fmla="*/ 89 h 89"/>
                  <a:gd name="T2" fmla="*/ 0 w 50"/>
                  <a:gd name="T3" fmla="*/ 89 h 89"/>
                  <a:gd name="T4" fmla="*/ 4 w 50"/>
                  <a:gd name="T5" fmla="*/ 81 h 89"/>
                  <a:gd name="T6" fmla="*/ 4 w 50"/>
                  <a:gd name="T7" fmla="*/ 82 h 89"/>
                  <a:gd name="T8" fmla="*/ 4 w 50"/>
                  <a:gd name="T9" fmla="*/ 81 h 89"/>
                  <a:gd name="T10" fmla="*/ 8 w 50"/>
                  <a:gd name="T11" fmla="*/ 75 h 89"/>
                  <a:gd name="T12" fmla="*/ 8 w 50"/>
                  <a:gd name="T13" fmla="*/ 74 h 89"/>
                  <a:gd name="T14" fmla="*/ 9 w 50"/>
                  <a:gd name="T15" fmla="*/ 73 h 89"/>
                  <a:gd name="T16" fmla="*/ 9 w 50"/>
                  <a:gd name="T17" fmla="*/ 73 h 89"/>
                  <a:gd name="T18" fmla="*/ 9 w 50"/>
                  <a:gd name="T19" fmla="*/ 73 h 89"/>
                  <a:gd name="T20" fmla="*/ 11 w 50"/>
                  <a:gd name="T21" fmla="*/ 69 h 89"/>
                  <a:gd name="T22" fmla="*/ 12 w 50"/>
                  <a:gd name="T23" fmla="*/ 68 h 89"/>
                  <a:gd name="T24" fmla="*/ 13 w 50"/>
                  <a:gd name="T25" fmla="*/ 66 h 89"/>
                  <a:gd name="T26" fmla="*/ 12 w 50"/>
                  <a:gd name="T27" fmla="*/ 67 h 89"/>
                  <a:gd name="T28" fmla="*/ 13 w 50"/>
                  <a:gd name="T29" fmla="*/ 66 h 89"/>
                  <a:gd name="T30" fmla="*/ 13 w 50"/>
                  <a:gd name="T31" fmla="*/ 65 h 89"/>
                  <a:gd name="T32" fmla="*/ 14 w 50"/>
                  <a:gd name="T33" fmla="*/ 64 h 89"/>
                  <a:gd name="T34" fmla="*/ 15 w 50"/>
                  <a:gd name="T35" fmla="*/ 63 h 89"/>
                  <a:gd name="T36" fmla="*/ 15 w 50"/>
                  <a:gd name="T37" fmla="*/ 64 h 89"/>
                  <a:gd name="T38" fmla="*/ 15 w 50"/>
                  <a:gd name="T39" fmla="*/ 63 h 89"/>
                  <a:gd name="T40" fmla="*/ 15 w 50"/>
                  <a:gd name="T41" fmla="*/ 62 h 89"/>
                  <a:gd name="T42" fmla="*/ 16 w 50"/>
                  <a:gd name="T43" fmla="*/ 61 h 89"/>
                  <a:gd name="T44" fmla="*/ 22 w 50"/>
                  <a:gd name="T45" fmla="*/ 50 h 89"/>
                  <a:gd name="T46" fmla="*/ 20 w 50"/>
                  <a:gd name="T47" fmla="*/ 53 h 89"/>
                  <a:gd name="T48" fmla="*/ 22 w 50"/>
                  <a:gd name="T49" fmla="*/ 50 h 89"/>
                  <a:gd name="T50" fmla="*/ 25 w 50"/>
                  <a:gd name="T51" fmla="*/ 45 h 89"/>
                  <a:gd name="T52" fmla="*/ 27 w 50"/>
                  <a:gd name="T53" fmla="*/ 41 h 89"/>
                  <a:gd name="T54" fmla="*/ 36 w 50"/>
                  <a:gd name="T55" fmla="*/ 25 h 89"/>
                  <a:gd name="T56" fmla="*/ 33 w 50"/>
                  <a:gd name="T57" fmla="*/ 30 h 89"/>
                  <a:gd name="T58" fmla="*/ 36 w 50"/>
                  <a:gd name="T59" fmla="*/ 25 h 89"/>
                  <a:gd name="T60" fmla="*/ 42 w 50"/>
                  <a:gd name="T61" fmla="*/ 13 h 89"/>
                  <a:gd name="T62" fmla="*/ 38 w 50"/>
                  <a:gd name="T63" fmla="*/ 20 h 89"/>
                  <a:gd name="T64" fmla="*/ 43 w 50"/>
                  <a:gd name="T65" fmla="*/ 14 h 89"/>
                  <a:gd name="T66" fmla="*/ 46 w 50"/>
                  <a:gd name="T67" fmla="*/ 5 h 89"/>
                  <a:gd name="T68" fmla="*/ 44 w 50"/>
                  <a:gd name="T69" fmla="*/ 9 h 89"/>
                  <a:gd name="T70" fmla="*/ 46 w 50"/>
                  <a:gd name="T71" fmla="*/ 6 h 89"/>
                  <a:gd name="T72" fmla="*/ 45 w 50"/>
                  <a:gd name="T73" fmla="*/ 9 h 89"/>
                  <a:gd name="T74" fmla="*/ 47 w 50"/>
                  <a:gd name="T75" fmla="*/ 5 h 89"/>
                  <a:gd name="T76" fmla="*/ 48 w 50"/>
                  <a:gd name="T77" fmla="*/ 0 h 89"/>
                  <a:gd name="T78" fmla="*/ 47 w 50"/>
                  <a:gd name="T79" fmla="*/ 5 h 89"/>
                  <a:gd name="T80" fmla="*/ 49 w 50"/>
                  <a:gd name="T81" fmla="*/ 2 h 89"/>
                  <a:gd name="T82" fmla="*/ 49 w 50"/>
                  <a:gd name="T83" fmla="*/ 0 h 89"/>
                  <a:gd name="T84" fmla="*/ 48 w 50"/>
                  <a:gd name="T8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0" h="89">
                    <a:moveTo>
                      <a:pt x="0" y="88"/>
                    </a:move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8"/>
                      <a:pt x="0" y="88"/>
                      <a:pt x="0" y="88"/>
                    </a:cubicBezTo>
                    <a:moveTo>
                      <a:pt x="4" y="81"/>
                    </a:moveTo>
                    <a:cubicBezTo>
                      <a:pt x="4" y="81"/>
                      <a:pt x="4" y="81"/>
                      <a:pt x="4" y="81"/>
                    </a:cubicBezTo>
                    <a:cubicBezTo>
                      <a:pt x="4" y="81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1"/>
                    </a:cubicBezTo>
                    <a:cubicBezTo>
                      <a:pt x="4" y="81"/>
                      <a:pt x="4" y="81"/>
                      <a:pt x="4" y="81"/>
                    </a:cubicBezTo>
                    <a:moveTo>
                      <a:pt x="8" y="74"/>
                    </a:moveTo>
                    <a:cubicBezTo>
                      <a:pt x="8" y="74"/>
                      <a:pt x="8" y="74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4"/>
                      <a:pt x="8" y="74"/>
                    </a:cubicBezTo>
                    <a:cubicBezTo>
                      <a:pt x="8" y="74"/>
                      <a:pt x="8" y="74"/>
                      <a:pt x="8" y="74"/>
                    </a:cubicBezTo>
                    <a:moveTo>
                      <a:pt x="9" y="73"/>
                    </a:moveTo>
                    <a:cubicBezTo>
                      <a:pt x="9" y="73"/>
                      <a:pt x="9" y="73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moveTo>
                      <a:pt x="12" y="68"/>
                    </a:moveTo>
                    <a:cubicBezTo>
                      <a:pt x="12" y="68"/>
                      <a:pt x="11" y="69"/>
                      <a:pt x="11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2" y="69"/>
                      <a:pt x="12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moveTo>
                      <a:pt x="13" y="66"/>
                    </a:moveTo>
                    <a:cubicBezTo>
                      <a:pt x="13" y="67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3" y="67"/>
                      <a:pt x="13" y="67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moveTo>
                      <a:pt x="14" y="64"/>
                    </a:moveTo>
                    <a:cubicBezTo>
                      <a:pt x="14" y="65"/>
                      <a:pt x="13" y="65"/>
                      <a:pt x="13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4" y="65"/>
                      <a:pt x="14" y="65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moveTo>
                      <a:pt x="15" y="63"/>
                    </a:moveTo>
                    <a:cubicBezTo>
                      <a:pt x="15" y="63"/>
                      <a:pt x="14" y="63"/>
                      <a:pt x="14" y="63"/>
                    </a:cubicBezTo>
                    <a:cubicBezTo>
                      <a:pt x="14" y="63"/>
                      <a:pt x="14" y="64"/>
                      <a:pt x="15" y="64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moveTo>
                      <a:pt x="16" y="61"/>
                    </a:moveTo>
                    <a:cubicBezTo>
                      <a:pt x="16" y="61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2"/>
                      <a:pt x="16" y="61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moveTo>
                      <a:pt x="22" y="50"/>
                    </a:moveTo>
                    <a:cubicBezTo>
                      <a:pt x="22" y="51"/>
                      <a:pt x="21" y="52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1" y="52"/>
                      <a:pt x="22" y="51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moveTo>
                      <a:pt x="27" y="41"/>
                    </a:moveTo>
                    <a:cubicBezTo>
                      <a:pt x="26" y="42"/>
                      <a:pt x="26" y="43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6" y="43"/>
                      <a:pt x="27" y="42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moveTo>
                      <a:pt x="36" y="25"/>
                    </a:moveTo>
                    <a:cubicBezTo>
                      <a:pt x="36" y="26"/>
                      <a:pt x="35" y="26"/>
                      <a:pt x="35" y="26"/>
                    </a:cubicBezTo>
                    <a:cubicBezTo>
                      <a:pt x="34" y="28"/>
                      <a:pt x="34" y="29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5" y="27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moveTo>
                      <a:pt x="42" y="13"/>
                    </a:moveTo>
                    <a:cubicBezTo>
                      <a:pt x="42" y="14"/>
                      <a:pt x="42" y="14"/>
                      <a:pt x="41" y="14"/>
                    </a:cubicBezTo>
                    <a:cubicBezTo>
                      <a:pt x="40" y="16"/>
                      <a:pt x="39" y="18"/>
                      <a:pt x="38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0" y="18"/>
                      <a:pt x="41" y="16"/>
                      <a:pt x="43" y="14"/>
                    </a:cubicBezTo>
                    <a:cubicBezTo>
                      <a:pt x="42" y="13"/>
                      <a:pt x="42" y="13"/>
                      <a:pt x="42" y="13"/>
                    </a:cubicBezTo>
                    <a:moveTo>
                      <a:pt x="46" y="5"/>
                    </a:move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5" y="7"/>
                      <a:pt x="44" y="9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5" y="8"/>
                      <a:pt x="45" y="7"/>
                      <a:pt x="46" y="6"/>
                    </a:cubicBezTo>
                    <a:cubicBezTo>
                      <a:pt x="45" y="7"/>
                      <a:pt x="45" y="8"/>
                      <a:pt x="44" y="9"/>
                    </a:cubicBezTo>
                    <a:cubicBezTo>
                      <a:pt x="44" y="9"/>
                      <a:pt x="45" y="9"/>
                      <a:pt x="45" y="9"/>
                    </a:cubicBezTo>
                    <a:cubicBezTo>
                      <a:pt x="45" y="9"/>
                      <a:pt x="46" y="8"/>
                      <a:pt x="46" y="7"/>
                    </a:cubicBezTo>
                    <a:cubicBezTo>
                      <a:pt x="47" y="7"/>
                      <a:pt x="47" y="6"/>
                      <a:pt x="47" y="5"/>
                    </a:cubicBezTo>
                    <a:cubicBezTo>
                      <a:pt x="47" y="5"/>
                      <a:pt x="46" y="5"/>
                      <a:pt x="46" y="5"/>
                    </a:cubicBezTo>
                    <a:moveTo>
                      <a:pt x="48" y="0"/>
                    </a:moveTo>
                    <a:cubicBezTo>
                      <a:pt x="47" y="0"/>
                      <a:pt x="47" y="3"/>
                      <a:pt x="46" y="5"/>
                    </a:cubicBezTo>
                    <a:cubicBezTo>
                      <a:pt x="46" y="5"/>
                      <a:pt x="47" y="5"/>
                      <a:pt x="47" y="5"/>
                    </a:cubicBezTo>
                    <a:cubicBezTo>
                      <a:pt x="47" y="5"/>
                      <a:pt x="48" y="5"/>
                      <a:pt x="48" y="5"/>
                    </a:cubicBezTo>
                    <a:cubicBezTo>
                      <a:pt x="48" y="4"/>
                      <a:pt x="49" y="3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0" name="Freeform 9424"/>
              <p:cNvSpPr>
                <a:spLocks noEditPoints="1"/>
              </p:cNvSpPr>
              <p:nvPr/>
            </p:nvSpPr>
            <p:spPr bwMode="auto">
              <a:xfrm>
                <a:off x="-295" y="3096"/>
                <a:ext cx="83" cy="128"/>
              </a:xfrm>
              <a:custGeom>
                <a:avLst/>
                <a:gdLst>
                  <a:gd name="T0" fmla="*/ 2 w 35"/>
                  <a:gd name="T1" fmla="*/ 52 h 54"/>
                  <a:gd name="T2" fmla="*/ 0 w 35"/>
                  <a:gd name="T3" fmla="*/ 54 h 54"/>
                  <a:gd name="T4" fmla="*/ 2 w 35"/>
                  <a:gd name="T5" fmla="*/ 52 h 54"/>
                  <a:gd name="T6" fmla="*/ 2 w 35"/>
                  <a:gd name="T7" fmla="*/ 52 h 54"/>
                  <a:gd name="T8" fmla="*/ 7 w 35"/>
                  <a:gd name="T9" fmla="*/ 44 h 54"/>
                  <a:gd name="T10" fmla="*/ 4 w 35"/>
                  <a:gd name="T11" fmla="*/ 48 h 54"/>
                  <a:gd name="T12" fmla="*/ 4 w 35"/>
                  <a:gd name="T13" fmla="*/ 49 h 54"/>
                  <a:gd name="T14" fmla="*/ 7 w 35"/>
                  <a:gd name="T15" fmla="*/ 44 h 54"/>
                  <a:gd name="T16" fmla="*/ 7 w 35"/>
                  <a:gd name="T17" fmla="*/ 44 h 54"/>
                  <a:gd name="T18" fmla="*/ 6 w 35"/>
                  <a:gd name="T19" fmla="*/ 43 h 54"/>
                  <a:gd name="T20" fmla="*/ 3 w 35"/>
                  <a:gd name="T21" fmla="*/ 48 h 54"/>
                  <a:gd name="T22" fmla="*/ 3 w 35"/>
                  <a:gd name="T23" fmla="*/ 48 h 54"/>
                  <a:gd name="T24" fmla="*/ 3 w 35"/>
                  <a:gd name="T25" fmla="*/ 48 h 54"/>
                  <a:gd name="T26" fmla="*/ 6 w 35"/>
                  <a:gd name="T27" fmla="*/ 43 h 54"/>
                  <a:gd name="T28" fmla="*/ 6 w 35"/>
                  <a:gd name="T29" fmla="*/ 43 h 54"/>
                  <a:gd name="T30" fmla="*/ 15 w 35"/>
                  <a:gd name="T31" fmla="*/ 30 h 54"/>
                  <a:gd name="T32" fmla="*/ 8 w 35"/>
                  <a:gd name="T33" fmla="*/ 40 h 54"/>
                  <a:gd name="T34" fmla="*/ 9 w 35"/>
                  <a:gd name="T35" fmla="*/ 40 h 54"/>
                  <a:gd name="T36" fmla="*/ 15 w 35"/>
                  <a:gd name="T37" fmla="*/ 30 h 54"/>
                  <a:gd name="T38" fmla="*/ 9 w 35"/>
                  <a:gd name="T39" fmla="*/ 40 h 54"/>
                  <a:gd name="T40" fmla="*/ 9 w 35"/>
                  <a:gd name="T41" fmla="*/ 40 h 54"/>
                  <a:gd name="T42" fmla="*/ 9 w 35"/>
                  <a:gd name="T43" fmla="*/ 40 h 54"/>
                  <a:gd name="T44" fmla="*/ 16 w 35"/>
                  <a:gd name="T45" fmla="*/ 30 h 54"/>
                  <a:gd name="T46" fmla="*/ 15 w 35"/>
                  <a:gd name="T47" fmla="*/ 30 h 54"/>
                  <a:gd name="T48" fmla="*/ 22 w 35"/>
                  <a:gd name="T49" fmla="*/ 20 h 54"/>
                  <a:gd name="T50" fmla="*/ 18 w 35"/>
                  <a:gd name="T51" fmla="*/ 25 h 54"/>
                  <a:gd name="T52" fmla="*/ 19 w 35"/>
                  <a:gd name="T53" fmla="*/ 25 h 54"/>
                  <a:gd name="T54" fmla="*/ 22 w 35"/>
                  <a:gd name="T55" fmla="*/ 20 h 54"/>
                  <a:gd name="T56" fmla="*/ 22 w 35"/>
                  <a:gd name="T57" fmla="*/ 20 h 54"/>
                  <a:gd name="T58" fmla="*/ 29 w 35"/>
                  <a:gd name="T59" fmla="*/ 10 h 54"/>
                  <a:gd name="T60" fmla="*/ 27 w 35"/>
                  <a:gd name="T61" fmla="*/ 13 h 54"/>
                  <a:gd name="T62" fmla="*/ 28 w 35"/>
                  <a:gd name="T63" fmla="*/ 11 h 54"/>
                  <a:gd name="T64" fmla="*/ 27 w 35"/>
                  <a:gd name="T65" fmla="*/ 12 h 54"/>
                  <a:gd name="T66" fmla="*/ 26 w 35"/>
                  <a:gd name="T67" fmla="*/ 14 h 54"/>
                  <a:gd name="T68" fmla="*/ 26 w 35"/>
                  <a:gd name="T69" fmla="*/ 14 h 54"/>
                  <a:gd name="T70" fmla="*/ 29 w 35"/>
                  <a:gd name="T71" fmla="*/ 10 h 54"/>
                  <a:gd name="T72" fmla="*/ 29 w 35"/>
                  <a:gd name="T73" fmla="*/ 10 h 54"/>
                  <a:gd name="T74" fmla="*/ 29 w 35"/>
                  <a:gd name="T75" fmla="*/ 10 h 54"/>
                  <a:gd name="T76" fmla="*/ 35 w 35"/>
                  <a:gd name="T77" fmla="*/ 0 h 54"/>
                  <a:gd name="T78" fmla="*/ 35 w 35"/>
                  <a:gd name="T79" fmla="*/ 0 h 54"/>
                  <a:gd name="T80" fmla="*/ 35 w 35"/>
                  <a:gd name="T8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" h="54">
                    <a:moveTo>
                      <a:pt x="2" y="52"/>
                    </a:moveTo>
                    <a:cubicBezTo>
                      <a:pt x="1" y="53"/>
                      <a:pt x="1" y="53"/>
                      <a:pt x="0" y="54"/>
                    </a:cubicBezTo>
                    <a:cubicBezTo>
                      <a:pt x="1" y="53"/>
                      <a:pt x="1" y="53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moveTo>
                      <a:pt x="7" y="44"/>
                    </a:moveTo>
                    <a:cubicBezTo>
                      <a:pt x="6" y="45"/>
                      <a:pt x="5" y="47"/>
                      <a:pt x="4" y="48"/>
                    </a:cubicBezTo>
                    <a:cubicBezTo>
                      <a:pt x="4" y="48"/>
                      <a:pt x="4" y="48"/>
                      <a:pt x="4" y="49"/>
                    </a:cubicBezTo>
                    <a:cubicBezTo>
                      <a:pt x="5" y="47"/>
                      <a:pt x="6" y="45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moveTo>
                      <a:pt x="6" y="43"/>
                    </a:moveTo>
                    <a:cubicBezTo>
                      <a:pt x="5" y="45"/>
                      <a:pt x="4" y="47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4" y="47"/>
                      <a:pt x="5" y="46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moveTo>
                      <a:pt x="15" y="30"/>
                    </a:moveTo>
                    <a:cubicBezTo>
                      <a:pt x="13" y="33"/>
                      <a:pt x="10" y="37"/>
                      <a:pt x="8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1" y="37"/>
                      <a:pt x="13" y="34"/>
                      <a:pt x="15" y="30"/>
                    </a:cubicBezTo>
                    <a:cubicBezTo>
                      <a:pt x="13" y="34"/>
                      <a:pt x="11" y="37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2" y="37"/>
                      <a:pt x="14" y="33"/>
                      <a:pt x="16" y="30"/>
                    </a:cubicBezTo>
                    <a:cubicBezTo>
                      <a:pt x="15" y="30"/>
                      <a:pt x="15" y="30"/>
                      <a:pt x="15" y="30"/>
                    </a:cubicBezTo>
                    <a:moveTo>
                      <a:pt x="22" y="20"/>
                    </a:moveTo>
                    <a:cubicBezTo>
                      <a:pt x="21" y="22"/>
                      <a:pt x="20" y="23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3"/>
                      <a:pt x="21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moveTo>
                      <a:pt x="29" y="10"/>
                    </a:moveTo>
                    <a:cubicBezTo>
                      <a:pt x="28" y="11"/>
                      <a:pt x="28" y="12"/>
                      <a:pt x="27" y="13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7" y="12"/>
                    </a:cubicBezTo>
                    <a:cubicBezTo>
                      <a:pt x="27" y="12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3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1" name="Freeform 9425"/>
              <p:cNvSpPr>
                <a:spLocks noEditPoints="1"/>
              </p:cNvSpPr>
              <p:nvPr/>
            </p:nvSpPr>
            <p:spPr bwMode="auto">
              <a:xfrm>
                <a:off x="-290" y="3120"/>
                <a:ext cx="64" cy="99"/>
              </a:xfrm>
              <a:custGeom>
                <a:avLst/>
                <a:gdLst>
                  <a:gd name="T0" fmla="*/ 2 w 27"/>
                  <a:gd name="T1" fmla="*/ 38 h 42"/>
                  <a:gd name="T2" fmla="*/ 0 w 27"/>
                  <a:gd name="T3" fmla="*/ 42 h 42"/>
                  <a:gd name="T4" fmla="*/ 0 w 27"/>
                  <a:gd name="T5" fmla="*/ 42 h 42"/>
                  <a:gd name="T6" fmla="*/ 2 w 27"/>
                  <a:gd name="T7" fmla="*/ 39 h 42"/>
                  <a:gd name="T8" fmla="*/ 2 w 27"/>
                  <a:gd name="T9" fmla="*/ 38 h 42"/>
                  <a:gd name="T10" fmla="*/ 1 w 27"/>
                  <a:gd name="T11" fmla="*/ 38 h 42"/>
                  <a:gd name="T12" fmla="*/ 1 w 27"/>
                  <a:gd name="T13" fmla="*/ 39 h 42"/>
                  <a:gd name="T14" fmla="*/ 1 w 27"/>
                  <a:gd name="T15" fmla="*/ 38 h 42"/>
                  <a:gd name="T16" fmla="*/ 1 w 27"/>
                  <a:gd name="T17" fmla="*/ 38 h 42"/>
                  <a:gd name="T18" fmla="*/ 1 w 27"/>
                  <a:gd name="T19" fmla="*/ 38 h 42"/>
                  <a:gd name="T20" fmla="*/ 7 w 27"/>
                  <a:gd name="T21" fmla="*/ 30 h 42"/>
                  <a:gd name="T22" fmla="*/ 5 w 27"/>
                  <a:gd name="T23" fmla="*/ 34 h 42"/>
                  <a:gd name="T24" fmla="*/ 5 w 27"/>
                  <a:gd name="T25" fmla="*/ 34 h 42"/>
                  <a:gd name="T26" fmla="*/ 7 w 27"/>
                  <a:gd name="T27" fmla="*/ 30 h 42"/>
                  <a:gd name="T28" fmla="*/ 7 w 27"/>
                  <a:gd name="T29" fmla="*/ 30 h 42"/>
                  <a:gd name="T30" fmla="*/ 6 w 27"/>
                  <a:gd name="T31" fmla="*/ 30 h 42"/>
                  <a:gd name="T32" fmla="*/ 4 w 27"/>
                  <a:gd name="T33" fmla="*/ 33 h 42"/>
                  <a:gd name="T34" fmla="*/ 4 w 27"/>
                  <a:gd name="T35" fmla="*/ 33 h 42"/>
                  <a:gd name="T36" fmla="*/ 7 w 27"/>
                  <a:gd name="T37" fmla="*/ 30 h 42"/>
                  <a:gd name="T38" fmla="*/ 6 w 27"/>
                  <a:gd name="T39" fmla="*/ 30 h 42"/>
                  <a:gd name="T40" fmla="*/ 16 w 27"/>
                  <a:gd name="T41" fmla="*/ 15 h 42"/>
                  <a:gd name="T42" fmla="*/ 13 w 27"/>
                  <a:gd name="T43" fmla="*/ 20 h 42"/>
                  <a:gd name="T44" fmla="*/ 13 w 27"/>
                  <a:gd name="T45" fmla="*/ 20 h 42"/>
                  <a:gd name="T46" fmla="*/ 14 w 27"/>
                  <a:gd name="T47" fmla="*/ 20 h 42"/>
                  <a:gd name="T48" fmla="*/ 17 w 27"/>
                  <a:gd name="T49" fmla="*/ 15 h 42"/>
                  <a:gd name="T50" fmla="*/ 16 w 27"/>
                  <a:gd name="T51" fmla="*/ 15 h 42"/>
                  <a:gd name="T52" fmla="*/ 24 w 27"/>
                  <a:gd name="T53" fmla="*/ 4 h 42"/>
                  <a:gd name="T54" fmla="*/ 23 w 27"/>
                  <a:gd name="T55" fmla="*/ 4 h 42"/>
                  <a:gd name="T56" fmla="*/ 20 w 27"/>
                  <a:gd name="T57" fmla="*/ 10 h 42"/>
                  <a:gd name="T58" fmla="*/ 20 w 27"/>
                  <a:gd name="T59" fmla="*/ 10 h 42"/>
                  <a:gd name="T60" fmla="*/ 22 w 27"/>
                  <a:gd name="T61" fmla="*/ 7 h 42"/>
                  <a:gd name="T62" fmla="*/ 22 w 27"/>
                  <a:gd name="T63" fmla="*/ 7 h 42"/>
                  <a:gd name="T64" fmla="*/ 24 w 27"/>
                  <a:gd name="T65" fmla="*/ 4 h 42"/>
                  <a:gd name="T66" fmla="*/ 24 w 27"/>
                  <a:gd name="T67" fmla="*/ 4 h 42"/>
                  <a:gd name="T68" fmla="*/ 24 w 27"/>
                  <a:gd name="T69" fmla="*/ 4 h 42"/>
                  <a:gd name="T70" fmla="*/ 27 w 27"/>
                  <a:gd name="T71" fmla="*/ 0 h 42"/>
                  <a:gd name="T72" fmla="*/ 27 w 27"/>
                  <a:gd name="T73" fmla="*/ 0 h 42"/>
                  <a:gd name="T74" fmla="*/ 27 w 27"/>
                  <a:gd name="T75" fmla="*/ 0 h 42"/>
                  <a:gd name="T76" fmla="*/ 27 w 27"/>
                  <a:gd name="T7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42">
                    <a:moveTo>
                      <a:pt x="2" y="38"/>
                    </a:moveTo>
                    <a:cubicBezTo>
                      <a:pt x="1" y="40"/>
                      <a:pt x="0" y="41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1"/>
                      <a:pt x="1" y="40"/>
                      <a:pt x="2" y="39"/>
                    </a:cubicBezTo>
                    <a:cubicBezTo>
                      <a:pt x="2" y="38"/>
                      <a:pt x="2" y="38"/>
                      <a:pt x="2" y="38"/>
                    </a:cubicBezTo>
                    <a:moveTo>
                      <a:pt x="1" y="38"/>
                    </a:move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moveTo>
                      <a:pt x="7" y="30"/>
                    </a:moveTo>
                    <a:cubicBezTo>
                      <a:pt x="6" y="31"/>
                      <a:pt x="6" y="33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3"/>
                      <a:pt x="7" y="31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moveTo>
                      <a:pt x="6" y="30"/>
                    </a:moveTo>
                    <a:cubicBezTo>
                      <a:pt x="6" y="31"/>
                      <a:pt x="5" y="32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2"/>
                      <a:pt x="6" y="31"/>
                      <a:pt x="7" y="30"/>
                    </a:cubicBezTo>
                    <a:cubicBezTo>
                      <a:pt x="7" y="30"/>
                      <a:pt x="7" y="30"/>
                      <a:pt x="6" y="30"/>
                    </a:cubicBezTo>
                    <a:moveTo>
                      <a:pt x="16" y="15"/>
                    </a:moveTo>
                    <a:cubicBezTo>
                      <a:pt x="15" y="16"/>
                      <a:pt x="14" y="18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18"/>
                      <a:pt x="16" y="17"/>
                      <a:pt x="17" y="15"/>
                    </a:cubicBezTo>
                    <a:cubicBezTo>
                      <a:pt x="16" y="15"/>
                      <a:pt x="16" y="15"/>
                      <a:pt x="16" y="15"/>
                    </a:cubicBezTo>
                    <a:moveTo>
                      <a:pt x="24" y="4"/>
                    </a:moveTo>
                    <a:cubicBezTo>
                      <a:pt x="24" y="4"/>
                      <a:pt x="24" y="4"/>
                      <a:pt x="23" y="4"/>
                    </a:cubicBezTo>
                    <a:cubicBezTo>
                      <a:pt x="22" y="6"/>
                      <a:pt x="21" y="8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9"/>
                      <a:pt x="21" y="8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3" y="6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2" name="Freeform 9426"/>
              <p:cNvSpPr>
                <a:spLocks/>
              </p:cNvSpPr>
              <p:nvPr/>
            </p:nvSpPr>
            <p:spPr bwMode="auto">
              <a:xfrm>
                <a:off x="-302" y="3224"/>
                <a:ext cx="7" cy="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1 h 5"/>
                  <a:gd name="T4" fmla="*/ 0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1" y="3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3" name="Freeform 9427"/>
              <p:cNvSpPr>
                <a:spLocks noEditPoints="1"/>
              </p:cNvSpPr>
              <p:nvPr/>
            </p:nvSpPr>
            <p:spPr bwMode="auto">
              <a:xfrm>
                <a:off x="-730" y="3634"/>
                <a:ext cx="159" cy="286"/>
              </a:xfrm>
              <a:custGeom>
                <a:avLst/>
                <a:gdLst>
                  <a:gd name="T0" fmla="*/ 0 w 67"/>
                  <a:gd name="T1" fmla="*/ 121 h 121"/>
                  <a:gd name="T2" fmla="*/ 5 w 67"/>
                  <a:gd name="T3" fmla="*/ 110 h 121"/>
                  <a:gd name="T4" fmla="*/ 0 w 67"/>
                  <a:gd name="T5" fmla="*/ 121 h 121"/>
                  <a:gd name="T6" fmla="*/ 5 w 67"/>
                  <a:gd name="T7" fmla="*/ 110 h 121"/>
                  <a:gd name="T8" fmla="*/ 5 w 67"/>
                  <a:gd name="T9" fmla="*/ 110 h 121"/>
                  <a:gd name="T10" fmla="*/ 12 w 67"/>
                  <a:gd name="T11" fmla="*/ 98 h 121"/>
                  <a:gd name="T12" fmla="*/ 12 w 67"/>
                  <a:gd name="T13" fmla="*/ 98 h 121"/>
                  <a:gd name="T14" fmla="*/ 12 w 67"/>
                  <a:gd name="T15" fmla="*/ 97 h 121"/>
                  <a:gd name="T16" fmla="*/ 14 w 67"/>
                  <a:gd name="T17" fmla="*/ 94 h 121"/>
                  <a:gd name="T18" fmla="*/ 14 w 67"/>
                  <a:gd name="T19" fmla="*/ 94 h 121"/>
                  <a:gd name="T20" fmla="*/ 21 w 67"/>
                  <a:gd name="T21" fmla="*/ 80 h 121"/>
                  <a:gd name="T22" fmla="*/ 21 w 67"/>
                  <a:gd name="T23" fmla="*/ 80 h 121"/>
                  <a:gd name="T24" fmla="*/ 22 w 67"/>
                  <a:gd name="T25" fmla="*/ 79 h 121"/>
                  <a:gd name="T26" fmla="*/ 24 w 67"/>
                  <a:gd name="T27" fmla="*/ 76 h 121"/>
                  <a:gd name="T28" fmla="*/ 25 w 67"/>
                  <a:gd name="T29" fmla="*/ 74 h 121"/>
                  <a:gd name="T30" fmla="*/ 30 w 67"/>
                  <a:gd name="T31" fmla="*/ 66 h 121"/>
                  <a:gd name="T32" fmla="*/ 30 w 67"/>
                  <a:gd name="T33" fmla="*/ 66 h 121"/>
                  <a:gd name="T34" fmla="*/ 31 w 67"/>
                  <a:gd name="T35" fmla="*/ 63 h 121"/>
                  <a:gd name="T36" fmla="*/ 32 w 67"/>
                  <a:gd name="T37" fmla="*/ 62 h 121"/>
                  <a:gd name="T38" fmla="*/ 33 w 67"/>
                  <a:gd name="T39" fmla="*/ 59 h 121"/>
                  <a:gd name="T40" fmla="*/ 35 w 67"/>
                  <a:gd name="T41" fmla="*/ 57 h 121"/>
                  <a:gd name="T42" fmla="*/ 35 w 67"/>
                  <a:gd name="T43" fmla="*/ 57 h 121"/>
                  <a:gd name="T44" fmla="*/ 37 w 67"/>
                  <a:gd name="T45" fmla="*/ 52 h 121"/>
                  <a:gd name="T46" fmla="*/ 41 w 67"/>
                  <a:gd name="T47" fmla="*/ 46 h 121"/>
                  <a:gd name="T48" fmla="*/ 42 w 67"/>
                  <a:gd name="T49" fmla="*/ 45 h 121"/>
                  <a:gd name="T50" fmla="*/ 46 w 67"/>
                  <a:gd name="T51" fmla="*/ 38 h 121"/>
                  <a:gd name="T52" fmla="*/ 46 w 67"/>
                  <a:gd name="T53" fmla="*/ 38 h 121"/>
                  <a:gd name="T54" fmla="*/ 48 w 67"/>
                  <a:gd name="T55" fmla="*/ 33 h 121"/>
                  <a:gd name="T56" fmla="*/ 53 w 67"/>
                  <a:gd name="T57" fmla="*/ 25 h 121"/>
                  <a:gd name="T58" fmla="*/ 53 w 67"/>
                  <a:gd name="T59" fmla="*/ 25 h 121"/>
                  <a:gd name="T60" fmla="*/ 53 w 67"/>
                  <a:gd name="T61" fmla="*/ 24 h 121"/>
                  <a:gd name="T62" fmla="*/ 53 w 67"/>
                  <a:gd name="T63" fmla="*/ 24 h 121"/>
                  <a:gd name="T64" fmla="*/ 55 w 67"/>
                  <a:gd name="T65" fmla="*/ 21 h 121"/>
                  <a:gd name="T66" fmla="*/ 59 w 67"/>
                  <a:gd name="T67" fmla="*/ 14 h 121"/>
                  <a:gd name="T68" fmla="*/ 59 w 67"/>
                  <a:gd name="T69" fmla="*/ 14 h 121"/>
                  <a:gd name="T70" fmla="*/ 62 w 67"/>
                  <a:gd name="T71" fmla="*/ 9 h 121"/>
                  <a:gd name="T72" fmla="*/ 62 w 67"/>
                  <a:gd name="T73" fmla="*/ 9 h 121"/>
                  <a:gd name="T74" fmla="*/ 62 w 67"/>
                  <a:gd name="T75" fmla="*/ 9 h 121"/>
                  <a:gd name="T76" fmla="*/ 63 w 67"/>
                  <a:gd name="T77" fmla="*/ 8 h 121"/>
                  <a:gd name="T78" fmla="*/ 63 w 67"/>
                  <a:gd name="T79" fmla="*/ 7 h 121"/>
                  <a:gd name="T80" fmla="*/ 65 w 67"/>
                  <a:gd name="T81" fmla="*/ 4 h 121"/>
                  <a:gd name="T82" fmla="*/ 65 w 67"/>
                  <a:gd name="T83" fmla="*/ 4 h 121"/>
                  <a:gd name="T84" fmla="*/ 65 w 67"/>
                  <a:gd name="T85" fmla="*/ 4 h 121"/>
                  <a:gd name="T86" fmla="*/ 65 w 67"/>
                  <a:gd name="T87" fmla="*/ 3 h 121"/>
                  <a:gd name="T88" fmla="*/ 67 w 67"/>
                  <a:gd name="T89" fmla="*/ 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7" h="121">
                    <a:moveTo>
                      <a:pt x="0" y="121"/>
                    </a:move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moveTo>
                      <a:pt x="5" y="110"/>
                    </a:moveTo>
                    <a:cubicBezTo>
                      <a:pt x="5" y="111"/>
                      <a:pt x="4" y="112"/>
                      <a:pt x="4" y="113"/>
                    </a:cubicBezTo>
                    <a:cubicBezTo>
                      <a:pt x="3" y="115"/>
                      <a:pt x="1" y="118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1" y="118"/>
                      <a:pt x="3" y="115"/>
                      <a:pt x="4" y="113"/>
                    </a:cubicBezTo>
                    <a:cubicBezTo>
                      <a:pt x="4" y="112"/>
                      <a:pt x="5" y="111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moveTo>
                      <a:pt x="7" y="107"/>
                    </a:moveTo>
                    <a:cubicBezTo>
                      <a:pt x="6" y="108"/>
                      <a:pt x="6" y="109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6" y="109"/>
                      <a:pt x="6" y="108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moveTo>
                      <a:pt x="12" y="98"/>
                    </a:moveTo>
                    <a:cubicBezTo>
                      <a:pt x="10" y="101"/>
                      <a:pt x="9" y="104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9" y="104"/>
                      <a:pt x="10" y="101"/>
                      <a:pt x="12" y="98"/>
                    </a:cubicBezTo>
                    <a:cubicBezTo>
                      <a:pt x="12" y="98"/>
                      <a:pt x="12" y="98"/>
                      <a:pt x="12" y="98"/>
                    </a:cubicBezTo>
                    <a:moveTo>
                      <a:pt x="14" y="94"/>
                    </a:moveTo>
                    <a:cubicBezTo>
                      <a:pt x="13" y="95"/>
                      <a:pt x="13" y="96"/>
                      <a:pt x="12" y="97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3" y="96"/>
                      <a:pt x="13" y="95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moveTo>
                      <a:pt x="18" y="86"/>
                    </a:moveTo>
                    <a:cubicBezTo>
                      <a:pt x="17" y="89"/>
                      <a:pt x="15" y="91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5" y="91"/>
                      <a:pt x="17" y="89"/>
                      <a:pt x="18" y="86"/>
                    </a:cubicBezTo>
                    <a:cubicBezTo>
                      <a:pt x="18" y="86"/>
                      <a:pt x="18" y="86"/>
                      <a:pt x="18" y="86"/>
                    </a:cubicBezTo>
                    <a:moveTo>
                      <a:pt x="21" y="80"/>
                    </a:moveTo>
                    <a:cubicBezTo>
                      <a:pt x="21" y="82"/>
                      <a:pt x="20" y="83"/>
                      <a:pt x="19" y="85"/>
                    </a:cubicBezTo>
                    <a:cubicBezTo>
                      <a:pt x="19" y="85"/>
                      <a:pt x="19" y="85"/>
                      <a:pt x="19" y="85"/>
                    </a:cubicBezTo>
                    <a:cubicBezTo>
                      <a:pt x="20" y="83"/>
                      <a:pt x="21" y="82"/>
                      <a:pt x="21" y="80"/>
                    </a:cubicBezTo>
                    <a:cubicBezTo>
                      <a:pt x="21" y="80"/>
                      <a:pt x="21" y="80"/>
                      <a:pt x="21" y="80"/>
                    </a:cubicBezTo>
                    <a:moveTo>
                      <a:pt x="24" y="76"/>
                    </a:moveTo>
                    <a:cubicBezTo>
                      <a:pt x="23" y="77"/>
                      <a:pt x="23" y="78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3" y="78"/>
                      <a:pt x="23" y="77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moveTo>
                      <a:pt x="27" y="70"/>
                    </a:moveTo>
                    <a:cubicBezTo>
                      <a:pt x="26" y="72"/>
                      <a:pt x="26" y="73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3"/>
                      <a:pt x="26" y="72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moveTo>
                      <a:pt x="30" y="66"/>
                    </a:moveTo>
                    <a:cubicBezTo>
                      <a:pt x="29" y="67"/>
                      <a:pt x="28" y="68"/>
                      <a:pt x="28" y="69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8"/>
                      <a:pt x="29" y="67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moveTo>
                      <a:pt x="32" y="62"/>
                    </a:moveTo>
                    <a:cubicBezTo>
                      <a:pt x="31" y="62"/>
                      <a:pt x="31" y="63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2"/>
                      <a:pt x="32" y="62"/>
                    </a:cubicBezTo>
                    <a:cubicBezTo>
                      <a:pt x="32" y="62"/>
                      <a:pt x="32" y="62"/>
                      <a:pt x="32" y="62"/>
                    </a:cubicBezTo>
                    <a:moveTo>
                      <a:pt x="34" y="58"/>
                    </a:moveTo>
                    <a:cubicBezTo>
                      <a:pt x="34" y="58"/>
                      <a:pt x="34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4" y="59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moveTo>
                      <a:pt x="35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moveTo>
                      <a:pt x="41" y="46"/>
                    </a:moveTo>
                    <a:cubicBezTo>
                      <a:pt x="40" y="48"/>
                      <a:pt x="38" y="50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8" y="50"/>
                      <a:pt x="40" y="48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moveTo>
                      <a:pt x="46" y="38"/>
                    </a:moveTo>
                    <a:cubicBezTo>
                      <a:pt x="45" y="39"/>
                      <a:pt x="44" y="41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4" y="41"/>
                      <a:pt x="45" y="39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moveTo>
                      <a:pt x="53" y="25"/>
                    </a:moveTo>
                    <a:cubicBezTo>
                      <a:pt x="51" y="27"/>
                      <a:pt x="50" y="30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0" y="30"/>
                      <a:pt x="51" y="27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moveTo>
                      <a:pt x="53" y="25"/>
                    </a:move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moveTo>
                      <a:pt x="53" y="24"/>
                    </a:moveTo>
                    <a:cubicBezTo>
                      <a:pt x="53" y="24"/>
                      <a:pt x="53" y="24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moveTo>
                      <a:pt x="59" y="14"/>
                    </a:moveTo>
                    <a:cubicBezTo>
                      <a:pt x="58" y="16"/>
                      <a:pt x="57" y="19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7" y="19"/>
                      <a:pt x="58" y="16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moveTo>
                      <a:pt x="60" y="13"/>
                    </a:moveTo>
                    <a:cubicBezTo>
                      <a:pt x="60" y="13"/>
                      <a:pt x="60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4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moveTo>
                      <a:pt x="62" y="9"/>
                    </a:move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moveTo>
                      <a:pt x="63" y="8"/>
                    </a:moveTo>
                    <a:cubicBezTo>
                      <a:pt x="63" y="8"/>
                      <a:pt x="63" y="8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moveTo>
                      <a:pt x="65" y="5"/>
                    </a:moveTo>
                    <a:cubicBezTo>
                      <a:pt x="64" y="5"/>
                      <a:pt x="64" y="6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4" y="6"/>
                      <a:pt x="64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moveTo>
                      <a:pt x="65" y="4"/>
                    </a:move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moveTo>
                      <a:pt x="65" y="3"/>
                    </a:move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moveTo>
                      <a:pt x="67" y="0"/>
                    </a:move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4" name="Freeform 9428"/>
              <p:cNvSpPr>
                <a:spLocks noEditPoints="1"/>
              </p:cNvSpPr>
              <p:nvPr/>
            </p:nvSpPr>
            <p:spPr bwMode="auto">
              <a:xfrm>
                <a:off x="-583" y="3651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5" name="Freeform 9429"/>
              <p:cNvSpPr>
                <a:spLocks noEditPoints="1"/>
              </p:cNvSpPr>
              <p:nvPr/>
            </p:nvSpPr>
            <p:spPr bwMode="auto">
              <a:xfrm>
                <a:off x="-604" y="36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6" name="Freeform 9430"/>
              <p:cNvSpPr>
                <a:spLocks noEditPoints="1"/>
              </p:cNvSpPr>
              <p:nvPr/>
            </p:nvSpPr>
            <p:spPr bwMode="auto">
              <a:xfrm>
                <a:off x="-604" y="36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7" name="Freeform 9431"/>
              <p:cNvSpPr>
                <a:spLocks noEditPoints="1"/>
              </p:cNvSpPr>
              <p:nvPr/>
            </p:nvSpPr>
            <p:spPr bwMode="auto">
              <a:xfrm>
                <a:off x="-730" y="3634"/>
                <a:ext cx="159" cy="286"/>
              </a:xfrm>
              <a:custGeom>
                <a:avLst/>
                <a:gdLst>
                  <a:gd name="T0" fmla="*/ 0 w 67"/>
                  <a:gd name="T1" fmla="*/ 121 h 121"/>
                  <a:gd name="T2" fmla="*/ 0 w 67"/>
                  <a:gd name="T3" fmla="*/ 121 h 121"/>
                  <a:gd name="T4" fmla="*/ 5 w 67"/>
                  <a:gd name="T5" fmla="*/ 110 h 121"/>
                  <a:gd name="T6" fmla="*/ 5 w 67"/>
                  <a:gd name="T7" fmla="*/ 110 h 121"/>
                  <a:gd name="T8" fmla="*/ 5 w 67"/>
                  <a:gd name="T9" fmla="*/ 110 h 121"/>
                  <a:gd name="T10" fmla="*/ 7 w 67"/>
                  <a:gd name="T11" fmla="*/ 107 h 121"/>
                  <a:gd name="T12" fmla="*/ 7 w 67"/>
                  <a:gd name="T13" fmla="*/ 107 h 121"/>
                  <a:gd name="T14" fmla="*/ 12 w 67"/>
                  <a:gd name="T15" fmla="*/ 97 h 121"/>
                  <a:gd name="T16" fmla="*/ 12 w 67"/>
                  <a:gd name="T17" fmla="*/ 98 h 121"/>
                  <a:gd name="T18" fmla="*/ 12 w 67"/>
                  <a:gd name="T19" fmla="*/ 97 h 121"/>
                  <a:gd name="T20" fmla="*/ 14 w 67"/>
                  <a:gd name="T21" fmla="*/ 94 h 121"/>
                  <a:gd name="T22" fmla="*/ 14 w 67"/>
                  <a:gd name="T23" fmla="*/ 94 h 121"/>
                  <a:gd name="T24" fmla="*/ 19 w 67"/>
                  <a:gd name="T25" fmla="*/ 85 h 121"/>
                  <a:gd name="T26" fmla="*/ 18 w 67"/>
                  <a:gd name="T27" fmla="*/ 86 h 121"/>
                  <a:gd name="T28" fmla="*/ 19 w 67"/>
                  <a:gd name="T29" fmla="*/ 85 h 121"/>
                  <a:gd name="T30" fmla="*/ 21 w 67"/>
                  <a:gd name="T31" fmla="*/ 80 h 121"/>
                  <a:gd name="T32" fmla="*/ 22 w 67"/>
                  <a:gd name="T33" fmla="*/ 79 h 121"/>
                  <a:gd name="T34" fmla="*/ 25 w 67"/>
                  <a:gd name="T35" fmla="*/ 74 h 121"/>
                  <a:gd name="T36" fmla="*/ 24 w 67"/>
                  <a:gd name="T37" fmla="*/ 76 h 121"/>
                  <a:gd name="T38" fmla="*/ 24 w 67"/>
                  <a:gd name="T39" fmla="*/ 75 h 121"/>
                  <a:gd name="T40" fmla="*/ 25 w 67"/>
                  <a:gd name="T41" fmla="*/ 74 h 121"/>
                  <a:gd name="T42" fmla="*/ 27 w 67"/>
                  <a:gd name="T43" fmla="*/ 70 h 121"/>
                  <a:gd name="T44" fmla="*/ 28 w 67"/>
                  <a:gd name="T45" fmla="*/ 69 h 121"/>
                  <a:gd name="T46" fmla="*/ 31 w 67"/>
                  <a:gd name="T47" fmla="*/ 63 h 121"/>
                  <a:gd name="T48" fmla="*/ 30 w 67"/>
                  <a:gd name="T49" fmla="*/ 66 h 121"/>
                  <a:gd name="T50" fmla="*/ 31 w 67"/>
                  <a:gd name="T51" fmla="*/ 63 h 121"/>
                  <a:gd name="T52" fmla="*/ 32 w 67"/>
                  <a:gd name="T53" fmla="*/ 62 h 121"/>
                  <a:gd name="T54" fmla="*/ 33 w 67"/>
                  <a:gd name="T55" fmla="*/ 59 h 121"/>
                  <a:gd name="T56" fmla="*/ 34 w 67"/>
                  <a:gd name="T57" fmla="*/ 57 h 121"/>
                  <a:gd name="T58" fmla="*/ 34 w 67"/>
                  <a:gd name="T59" fmla="*/ 58 h 121"/>
                  <a:gd name="T60" fmla="*/ 34 w 67"/>
                  <a:gd name="T61" fmla="*/ 57 h 121"/>
                  <a:gd name="T62" fmla="*/ 35 w 67"/>
                  <a:gd name="T63" fmla="*/ 57 h 121"/>
                  <a:gd name="T64" fmla="*/ 37 w 67"/>
                  <a:gd name="T65" fmla="*/ 52 h 121"/>
                  <a:gd name="T66" fmla="*/ 42 w 67"/>
                  <a:gd name="T67" fmla="*/ 45 h 121"/>
                  <a:gd name="T68" fmla="*/ 41 w 67"/>
                  <a:gd name="T69" fmla="*/ 46 h 121"/>
                  <a:gd name="T70" fmla="*/ 42 w 67"/>
                  <a:gd name="T71" fmla="*/ 45 h 121"/>
                  <a:gd name="T72" fmla="*/ 42 w 67"/>
                  <a:gd name="T73" fmla="*/ 45 h 121"/>
                  <a:gd name="T74" fmla="*/ 43 w 67"/>
                  <a:gd name="T75" fmla="*/ 42 h 121"/>
                  <a:gd name="T76" fmla="*/ 48 w 67"/>
                  <a:gd name="T77" fmla="*/ 33 h 121"/>
                  <a:gd name="T78" fmla="*/ 46 w 67"/>
                  <a:gd name="T79" fmla="*/ 38 h 121"/>
                  <a:gd name="T80" fmla="*/ 48 w 67"/>
                  <a:gd name="T81" fmla="*/ 33 h 121"/>
                  <a:gd name="T82" fmla="*/ 53 w 67"/>
                  <a:gd name="T83" fmla="*/ 24 h 121"/>
                  <a:gd name="T84" fmla="*/ 55 w 67"/>
                  <a:gd name="T85" fmla="*/ 21 h 121"/>
                  <a:gd name="T86" fmla="*/ 59 w 67"/>
                  <a:gd name="T87" fmla="*/ 14 h 121"/>
                  <a:gd name="T88" fmla="*/ 59 w 67"/>
                  <a:gd name="T89" fmla="*/ 14 h 121"/>
                  <a:gd name="T90" fmla="*/ 59 w 67"/>
                  <a:gd name="T91" fmla="*/ 14 h 121"/>
                  <a:gd name="T92" fmla="*/ 60 w 67"/>
                  <a:gd name="T93" fmla="*/ 13 h 121"/>
                  <a:gd name="T94" fmla="*/ 62 w 67"/>
                  <a:gd name="T95" fmla="*/ 9 h 121"/>
                  <a:gd name="T96" fmla="*/ 65 w 67"/>
                  <a:gd name="T97" fmla="*/ 4 h 121"/>
                  <a:gd name="T98" fmla="*/ 65 w 67"/>
                  <a:gd name="T99" fmla="*/ 5 h 121"/>
                  <a:gd name="T100" fmla="*/ 65 w 67"/>
                  <a:gd name="T101" fmla="*/ 4 h 121"/>
                  <a:gd name="T102" fmla="*/ 65 w 67"/>
                  <a:gd name="T103" fmla="*/ 4 h 121"/>
                  <a:gd name="T104" fmla="*/ 65 w 67"/>
                  <a:gd name="T105" fmla="*/ 4 h 121"/>
                  <a:gd name="T106" fmla="*/ 67 w 67"/>
                  <a:gd name="T107" fmla="*/ 1 h 121"/>
                  <a:gd name="T108" fmla="*/ 65 w 67"/>
                  <a:gd name="T109" fmla="*/ 3 h 121"/>
                  <a:gd name="T110" fmla="*/ 67 w 67"/>
                  <a:gd name="T111" fmla="*/ 1 h 121"/>
                  <a:gd name="T112" fmla="*/ 67 w 67"/>
                  <a:gd name="T113" fmla="*/ 0 h 121"/>
                  <a:gd name="T114" fmla="*/ 67 w 67"/>
                  <a:gd name="T11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121">
                    <a:moveTo>
                      <a:pt x="0" y="121"/>
                    </a:move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moveTo>
                      <a:pt x="5" y="110"/>
                    </a:moveTo>
                    <a:cubicBezTo>
                      <a:pt x="5" y="110"/>
                      <a:pt x="5" y="110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moveTo>
                      <a:pt x="7" y="107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moveTo>
                      <a:pt x="12" y="97"/>
                    </a:moveTo>
                    <a:cubicBezTo>
                      <a:pt x="12" y="98"/>
                      <a:pt x="12" y="98"/>
                      <a:pt x="12" y="98"/>
                    </a:cubicBezTo>
                    <a:cubicBezTo>
                      <a:pt x="12" y="98"/>
                      <a:pt x="12" y="98"/>
                      <a:pt x="12" y="98"/>
                    </a:cubicBezTo>
                    <a:cubicBezTo>
                      <a:pt x="12" y="98"/>
                      <a:pt x="12" y="98"/>
                      <a:pt x="12" y="97"/>
                    </a:cubicBezTo>
                    <a:cubicBezTo>
                      <a:pt x="12" y="97"/>
                      <a:pt x="12" y="97"/>
                      <a:pt x="12" y="97"/>
                    </a:cubicBezTo>
                    <a:moveTo>
                      <a:pt x="14" y="94"/>
                    </a:move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moveTo>
                      <a:pt x="19" y="85"/>
                    </a:moveTo>
                    <a:cubicBezTo>
                      <a:pt x="19" y="85"/>
                      <a:pt x="18" y="86"/>
                      <a:pt x="18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86"/>
                      <a:pt x="19" y="85"/>
                      <a:pt x="19" y="85"/>
                    </a:cubicBezTo>
                    <a:cubicBezTo>
                      <a:pt x="19" y="85"/>
                      <a:pt x="19" y="85"/>
                      <a:pt x="19" y="85"/>
                    </a:cubicBezTo>
                    <a:moveTo>
                      <a:pt x="22" y="79"/>
                    </a:moveTo>
                    <a:cubicBezTo>
                      <a:pt x="22" y="80"/>
                      <a:pt x="22" y="80"/>
                      <a:pt x="21" y="80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2" y="80"/>
                      <a:pt x="22" y="80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moveTo>
                      <a:pt x="25" y="74"/>
                    </a:moveTo>
                    <a:cubicBezTo>
                      <a:pt x="25" y="74"/>
                      <a:pt x="25" y="75"/>
                      <a:pt x="24" y="75"/>
                    </a:cubicBezTo>
                    <a:cubicBezTo>
                      <a:pt x="24" y="75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25" y="75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moveTo>
                      <a:pt x="28" y="69"/>
                    </a:move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8" y="69"/>
                    </a:cubicBezTo>
                    <a:cubicBezTo>
                      <a:pt x="28" y="69"/>
                      <a:pt x="28" y="69"/>
                      <a:pt x="28" y="69"/>
                    </a:cubicBezTo>
                    <a:moveTo>
                      <a:pt x="31" y="63"/>
                    </a:moveTo>
                    <a:cubicBezTo>
                      <a:pt x="31" y="64"/>
                      <a:pt x="30" y="65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1" y="64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moveTo>
                      <a:pt x="33" y="59"/>
                    </a:moveTo>
                    <a:cubicBezTo>
                      <a:pt x="33" y="60"/>
                      <a:pt x="32" y="61"/>
                      <a:pt x="32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1"/>
                      <a:pt x="33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moveTo>
                      <a:pt x="34" y="57"/>
                    </a:move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moveTo>
                      <a:pt x="37" y="52"/>
                    </a:moveTo>
                    <a:cubicBezTo>
                      <a:pt x="36" y="54"/>
                      <a:pt x="35" y="55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5"/>
                      <a:pt x="36" y="54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moveTo>
                      <a:pt x="42" y="45"/>
                    </a:moveTo>
                    <a:cubicBezTo>
                      <a:pt x="41" y="45"/>
                      <a:pt x="41" y="45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moveTo>
                      <a:pt x="43" y="42"/>
                    </a:moveTo>
                    <a:cubicBezTo>
                      <a:pt x="42" y="43"/>
                      <a:pt x="42" y="44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3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moveTo>
                      <a:pt x="48" y="33"/>
                    </a:moveTo>
                    <a:cubicBezTo>
                      <a:pt x="47" y="35"/>
                      <a:pt x="47" y="36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6"/>
                      <a:pt x="47" y="35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moveTo>
                      <a:pt x="55" y="21"/>
                    </a:moveTo>
                    <a:cubicBezTo>
                      <a:pt x="55" y="22"/>
                      <a:pt x="54" y="23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4" y="23"/>
                      <a:pt x="55" y="22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moveTo>
                      <a:pt x="59" y="14"/>
                    </a:move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moveTo>
                      <a:pt x="62" y="9"/>
                    </a:moveTo>
                    <a:cubicBezTo>
                      <a:pt x="61" y="11"/>
                      <a:pt x="61" y="12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2"/>
                      <a:pt x="61" y="11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moveTo>
                      <a:pt x="65" y="4"/>
                    </a:moveTo>
                    <a:cubicBezTo>
                      <a:pt x="65" y="4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moveTo>
                      <a:pt x="65" y="4"/>
                    </a:move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moveTo>
                      <a:pt x="67" y="1"/>
                    </a:moveTo>
                    <a:cubicBezTo>
                      <a:pt x="66" y="2"/>
                      <a:pt x="66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6" y="3"/>
                      <a:pt x="66" y="2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moveTo>
                      <a:pt x="67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8" name="Freeform 9432"/>
              <p:cNvSpPr>
                <a:spLocks noEditPoints="1"/>
              </p:cNvSpPr>
              <p:nvPr/>
            </p:nvSpPr>
            <p:spPr bwMode="auto">
              <a:xfrm>
                <a:off x="-722" y="3868"/>
                <a:ext cx="28" cy="43"/>
              </a:xfrm>
              <a:custGeom>
                <a:avLst/>
                <a:gdLst>
                  <a:gd name="T0" fmla="*/ 4 w 12"/>
                  <a:gd name="T1" fmla="*/ 12 h 18"/>
                  <a:gd name="T2" fmla="*/ 0 w 12"/>
                  <a:gd name="T3" fmla="*/ 18 h 18"/>
                  <a:gd name="T4" fmla="*/ 0 w 12"/>
                  <a:gd name="T5" fmla="*/ 18 h 18"/>
                  <a:gd name="T6" fmla="*/ 0 w 12"/>
                  <a:gd name="T7" fmla="*/ 18 h 18"/>
                  <a:gd name="T8" fmla="*/ 4 w 12"/>
                  <a:gd name="T9" fmla="*/ 12 h 18"/>
                  <a:gd name="T10" fmla="*/ 4 w 12"/>
                  <a:gd name="T11" fmla="*/ 12 h 18"/>
                  <a:gd name="T12" fmla="*/ 6 w 12"/>
                  <a:gd name="T13" fmla="*/ 9 h 18"/>
                  <a:gd name="T14" fmla="*/ 4 w 12"/>
                  <a:gd name="T15" fmla="*/ 12 h 18"/>
                  <a:gd name="T16" fmla="*/ 4 w 12"/>
                  <a:gd name="T17" fmla="*/ 12 h 18"/>
                  <a:gd name="T18" fmla="*/ 6 w 12"/>
                  <a:gd name="T19" fmla="*/ 9 h 18"/>
                  <a:gd name="T20" fmla="*/ 6 w 12"/>
                  <a:gd name="T21" fmla="*/ 9 h 18"/>
                  <a:gd name="T22" fmla="*/ 12 w 12"/>
                  <a:gd name="T23" fmla="*/ 0 h 18"/>
                  <a:gd name="T24" fmla="*/ 6 w 12"/>
                  <a:gd name="T25" fmla="*/ 9 h 18"/>
                  <a:gd name="T26" fmla="*/ 6 w 12"/>
                  <a:gd name="T27" fmla="*/ 9 h 18"/>
                  <a:gd name="T28" fmla="*/ 12 w 12"/>
                  <a:gd name="T29" fmla="*/ 0 h 18"/>
                  <a:gd name="T30" fmla="*/ 12 w 12"/>
                  <a:gd name="T31" fmla="*/ 0 h 18"/>
                  <a:gd name="T32" fmla="*/ 12 w 12"/>
                  <a:gd name="T33" fmla="*/ 0 h 18"/>
                  <a:gd name="T34" fmla="*/ 12 w 12"/>
                  <a:gd name="T35" fmla="*/ 0 h 18"/>
                  <a:gd name="T36" fmla="*/ 12 w 12"/>
                  <a:gd name="T37" fmla="*/ 0 h 18"/>
                  <a:gd name="T38" fmla="*/ 12 w 12"/>
                  <a:gd name="T3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8">
                    <a:moveTo>
                      <a:pt x="4" y="12"/>
                    </a:moveTo>
                    <a:cubicBezTo>
                      <a:pt x="3" y="14"/>
                      <a:pt x="2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6"/>
                      <a:pt x="3" y="14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6" y="9"/>
                    </a:moveTo>
                    <a:cubicBezTo>
                      <a:pt x="6" y="10"/>
                      <a:pt x="5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1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12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6"/>
                      <a:pt x="10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9" name="Freeform 9433"/>
              <p:cNvSpPr>
                <a:spLocks noEditPoints="1"/>
              </p:cNvSpPr>
              <p:nvPr/>
            </p:nvSpPr>
            <p:spPr bwMode="auto">
              <a:xfrm>
                <a:off x="-713" y="3868"/>
                <a:ext cx="19" cy="29"/>
              </a:xfrm>
              <a:custGeom>
                <a:avLst/>
                <a:gdLst>
                  <a:gd name="T0" fmla="*/ 0 w 8"/>
                  <a:gd name="T1" fmla="*/ 12 h 12"/>
                  <a:gd name="T2" fmla="*/ 0 w 8"/>
                  <a:gd name="T3" fmla="*/ 12 h 12"/>
                  <a:gd name="T4" fmla="*/ 0 w 8"/>
                  <a:gd name="T5" fmla="*/ 12 h 12"/>
                  <a:gd name="T6" fmla="*/ 0 w 8"/>
                  <a:gd name="T7" fmla="*/ 12 h 12"/>
                  <a:gd name="T8" fmla="*/ 0 w 8"/>
                  <a:gd name="T9" fmla="*/ 12 h 12"/>
                  <a:gd name="T10" fmla="*/ 2 w 8"/>
                  <a:gd name="T11" fmla="*/ 9 h 12"/>
                  <a:gd name="T12" fmla="*/ 2 w 8"/>
                  <a:gd name="T13" fmla="*/ 9 h 12"/>
                  <a:gd name="T14" fmla="*/ 2 w 8"/>
                  <a:gd name="T15" fmla="*/ 9 h 12"/>
                  <a:gd name="T16" fmla="*/ 2 w 8"/>
                  <a:gd name="T17" fmla="*/ 9 h 12"/>
                  <a:gd name="T18" fmla="*/ 2 w 8"/>
                  <a:gd name="T19" fmla="*/ 9 h 12"/>
                  <a:gd name="T20" fmla="*/ 8 w 8"/>
                  <a:gd name="T21" fmla="*/ 0 h 12"/>
                  <a:gd name="T22" fmla="*/ 8 w 8"/>
                  <a:gd name="T23" fmla="*/ 0 h 12"/>
                  <a:gd name="T24" fmla="*/ 8 w 8"/>
                  <a:gd name="T25" fmla="*/ 0 h 12"/>
                  <a:gd name="T26" fmla="*/ 8 w 8"/>
                  <a:gd name="T27" fmla="*/ 0 h 12"/>
                  <a:gd name="T28" fmla="*/ 8 w 8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0" name="Freeform 9434"/>
              <p:cNvSpPr>
                <a:spLocks noEditPoints="1"/>
              </p:cNvSpPr>
              <p:nvPr/>
            </p:nvSpPr>
            <p:spPr bwMode="auto">
              <a:xfrm>
                <a:off x="-730" y="3911"/>
                <a:ext cx="8" cy="9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0 w 3"/>
                  <a:gd name="T5" fmla="*/ 4 h 4"/>
                  <a:gd name="T6" fmla="*/ 0 w 3"/>
                  <a:gd name="T7" fmla="*/ 4 h 4"/>
                  <a:gd name="T8" fmla="*/ 0 w 3"/>
                  <a:gd name="T9" fmla="*/ 4 h 4"/>
                  <a:gd name="T10" fmla="*/ 3 w 3"/>
                  <a:gd name="T11" fmla="*/ 0 h 4"/>
                  <a:gd name="T12" fmla="*/ 0 w 3"/>
                  <a:gd name="T13" fmla="*/ 4 h 4"/>
                  <a:gd name="T14" fmla="*/ 0 w 3"/>
                  <a:gd name="T15" fmla="*/ 4 h 4"/>
                  <a:gd name="T16" fmla="*/ 3 w 3"/>
                  <a:gd name="T17" fmla="*/ 0 h 4"/>
                  <a:gd name="T18" fmla="*/ 3 w 3"/>
                  <a:gd name="T19" fmla="*/ 0 h 4"/>
                  <a:gd name="T20" fmla="*/ 3 w 3"/>
                  <a:gd name="T21" fmla="*/ 0 h 4"/>
                  <a:gd name="T22" fmla="*/ 3 w 3"/>
                  <a:gd name="T23" fmla="*/ 0 h 4"/>
                  <a:gd name="T24" fmla="*/ 3 w 3"/>
                  <a:gd name="T25" fmla="*/ 0 h 4"/>
                  <a:gd name="T26" fmla="*/ 3 w 3"/>
                  <a:gd name="T27" fmla="*/ 0 h 4"/>
                  <a:gd name="T28" fmla="*/ 3 w 3"/>
                  <a:gd name="T29" fmla="*/ 0 h 4"/>
                  <a:gd name="T30" fmla="*/ 3 w 3"/>
                  <a:gd name="T31" fmla="*/ 0 h 4"/>
                  <a:gd name="T32" fmla="*/ 3 w 3"/>
                  <a:gd name="T33" fmla="*/ 0 h 4"/>
                  <a:gd name="T34" fmla="*/ 3 w 3"/>
                  <a:gd name="T35" fmla="*/ 0 h 4"/>
                  <a:gd name="T36" fmla="*/ 3 w 3"/>
                  <a:gd name="T37" fmla="*/ 0 h 4"/>
                  <a:gd name="T38" fmla="*/ 3 w 3"/>
                  <a:gd name="T39" fmla="*/ 0 h 4"/>
                  <a:gd name="T40" fmla="*/ 3 w 3"/>
                  <a:gd name="T41" fmla="*/ 0 h 4"/>
                  <a:gd name="T42" fmla="*/ 3 w 3"/>
                  <a:gd name="T43" fmla="*/ 0 h 4"/>
                  <a:gd name="T44" fmla="*/ 3 w 3"/>
                  <a:gd name="T45" fmla="*/ 0 h 4"/>
                  <a:gd name="T46" fmla="*/ 3 w 3"/>
                  <a:gd name="T4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1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1" name="Oval 9435"/>
              <p:cNvSpPr>
                <a:spLocks noChangeArrowheads="1"/>
              </p:cNvSpPr>
              <p:nvPr/>
            </p:nvSpPr>
            <p:spPr bwMode="auto">
              <a:xfrm>
                <a:off x="-730" y="392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2" name="Freeform 9436"/>
              <p:cNvSpPr>
                <a:spLocks noEditPoints="1"/>
              </p:cNvSpPr>
              <p:nvPr/>
            </p:nvSpPr>
            <p:spPr bwMode="auto">
              <a:xfrm>
                <a:off x="-732" y="392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0 w 1"/>
                  <a:gd name="T13" fmla="*/ 2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2 h 2"/>
                  <a:gd name="T32" fmla="*/ 1 w 1"/>
                  <a:gd name="T33" fmla="*/ 0 h 2"/>
                  <a:gd name="T34" fmla="*/ 1 w 1"/>
                  <a:gd name="T3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3" name="Freeform 9437"/>
              <p:cNvSpPr>
                <a:spLocks noEditPoints="1"/>
              </p:cNvSpPr>
              <p:nvPr/>
            </p:nvSpPr>
            <p:spPr bwMode="auto">
              <a:xfrm>
                <a:off x="-278" y="3096"/>
                <a:ext cx="30" cy="43"/>
              </a:xfrm>
              <a:custGeom>
                <a:avLst/>
                <a:gdLst>
                  <a:gd name="T0" fmla="*/ 2 w 13"/>
                  <a:gd name="T1" fmla="*/ 14 h 18"/>
                  <a:gd name="T2" fmla="*/ 0 w 13"/>
                  <a:gd name="T3" fmla="*/ 18 h 18"/>
                  <a:gd name="T4" fmla="*/ 0 w 13"/>
                  <a:gd name="T5" fmla="*/ 18 h 18"/>
                  <a:gd name="T6" fmla="*/ 2 w 13"/>
                  <a:gd name="T7" fmla="*/ 14 h 18"/>
                  <a:gd name="T8" fmla="*/ 2 w 13"/>
                  <a:gd name="T9" fmla="*/ 14 h 18"/>
                  <a:gd name="T10" fmla="*/ 9 w 13"/>
                  <a:gd name="T11" fmla="*/ 2 h 18"/>
                  <a:gd name="T12" fmla="*/ 7 w 13"/>
                  <a:gd name="T13" fmla="*/ 7 h 18"/>
                  <a:gd name="T14" fmla="*/ 7 w 13"/>
                  <a:gd name="T15" fmla="*/ 7 h 18"/>
                  <a:gd name="T16" fmla="*/ 9 w 13"/>
                  <a:gd name="T17" fmla="*/ 3 h 18"/>
                  <a:gd name="T18" fmla="*/ 9 w 13"/>
                  <a:gd name="T19" fmla="*/ 3 h 18"/>
                  <a:gd name="T20" fmla="*/ 9 w 13"/>
                  <a:gd name="T21" fmla="*/ 2 h 18"/>
                  <a:gd name="T22" fmla="*/ 11 w 13"/>
                  <a:gd name="T23" fmla="*/ 0 h 18"/>
                  <a:gd name="T24" fmla="*/ 10 w 13"/>
                  <a:gd name="T25" fmla="*/ 2 h 18"/>
                  <a:gd name="T26" fmla="*/ 10 w 13"/>
                  <a:gd name="T27" fmla="*/ 2 h 18"/>
                  <a:gd name="T28" fmla="*/ 11 w 13"/>
                  <a:gd name="T29" fmla="*/ 1 h 18"/>
                  <a:gd name="T30" fmla="*/ 11 w 13"/>
                  <a:gd name="T31" fmla="*/ 1 h 18"/>
                  <a:gd name="T32" fmla="*/ 11 w 13"/>
                  <a:gd name="T33" fmla="*/ 1 h 18"/>
                  <a:gd name="T34" fmla="*/ 10 w 13"/>
                  <a:gd name="T35" fmla="*/ 2 h 18"/>
                  <a:gd name="T36" fmla="*/ 10 w 13"/>
                  <a:gd name="T37" fmla="*/ 2 h 18"/>
                  <a:gd name="T38" fmla="*/ 11 w 13"/>
                  <a:gd name="T39" fmla="*/ 2 h 18"/>
                  <a:gd name="T40" fmla="*/ 12 w 13"/>
                  <a:gd name="T41" fmla="*/ 2 h 18"/>
                  <a:gd name="T42" fmla="*/ 12 w 13"/>
                  <a:gd name="T43" fmla="*/ 2 h 18"/>
                  <a:gd name="T44" fmla="*/ 12 w 13"/>
                  <a:gd name="T45" fmla="*/ 2 h 18"/>
                  <a:gd name="T46" fmla="*/ 12 w 13"/>
                  <a:gd name="T47" fmla="*/ 2 h 18"/>
                  <a:gd name="T48" fmla="*/ 12 w 13"/>
                  <a:gd name="T49" fmla="*/ 2 h 18"/>
                  <a:gd name="T50" fmla="*/ 11 w 13"/>
                  <a:gd name="T51" fmla="*/ 0 h 18"/>
                  <a:gd name="T52" fmla="*/ 11 w 13"/>
                  <a:gd name="T53" fmla="*/ 0 h 18"/>
                  <a:gd name="T54" fmla="*/ 11 w 13"/>
                  <a:gd name="T55" fmla="*/ 1 h 18"/>
                  <a:gd name="T56" fmla="*/ 10 w 13"/>
                  <a:gd name="T57" fmla="*/ 1 h 18"/>
                  <a:gd name="T58" fmla="*/ 11 w 13"/>
                  <a:gd name="T59" fmla="*/ 0 h 18"/>
                  <a:gd name="T60" fmla="*/ 11 w 13"/>
                  <a:gd name="T61" fmla="*/ 0 h 18"/>
                  <a:gd name="T62" fmla="*/ 12 w 13"/>
                  <a:gd name="T63" fmla="*/ 0 h 18"/>
                  <a:gd name="T64" fmla="*/ 11 w 13"/>
                  <a:gd name="T65" fmla="*/ 0 h 18"/>
                  <a:gd name="T66" fmla="*/ 11 w 13"/>
                  <a:gd name="T67" fmla="*/ 0 h 18"/>
                  <a:gd name="T68" fmla="*/ 11 w 13"/>
                  <a:gd name="T69" fmla="*/ 0 h 18"/>
                  <a:gd name="T70" fmla="*/ 12 w 13"/>
                  <a:gd name="T71" fmla="*/ 0 h 18"/>
                  <a:gd name="T72" fmla="*/ 13 w 13"/>
                  <a:gd name="T73" fmla="*/ 1 h 18"/>
                  <a:gd name="T74" fmla="*/ 12 w 13"/>
                  <a:gd name="T75" fmla="*/ 2 h 18"/>
                  <a:gd name="T76" fmla="*/ 13 w 13"/>
                  <a:gd name="T77" fmla="*/ 2 h 18"/>
                  <a:gd name="T78" fmla="*/ 13 w 13"/>
                  <a:gd name="T79" fmla="*/ 2 h 18"/>
                  <a:gd name="T80" fmla="*/ 13 w 13"/>
                  <a:gd name="T81" fmla="*/ 1 h 18"/>
                  <a:gd name="T82" fmla="*/ 12 w 13"/>
                  <a:gd name="T8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8">
                    <a:moveTo>
                      <a:pt x="2" y="14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moveTo>
                      <a:pt x="9" y="2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moveTo>
                      <a:pt x="11" y="0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2"/>
                      <a:pt x="12" y="2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4" name="Freeform 9438"/>
              <p:cNvSpPr>
                <a:spLocks noEditPoints="1"/>
              </p:cNvSpPr>
              <p:nvPr/>
            </p:nvSpPr>
            <p:spPr bwMode="auto">
              <a:xfrm>
                <a:off x="-283" y="3113"/>
                <a:ext cx="21" cy="35"/>
              </a:xfrm>
              <a:custGeom>
                <a:avLst/>
                <a:gdLst>
                  <a:gd name="T0" fmla="*/ 5 w 21"/>
                  <a:gd name="T1" fmla="*/ 26 h 35"/>
                  <a:gd name="T2" fmla="*/ 0 w 21"/>
                  <a:gd name="T3" fmla="*/ 35 h 35"/>
                  <a:gd name="T4" fmla="*/ 5 w 21"/>
                  <a:gd name="T5" fmla="*/ 26 h 35"/>
                  <a:gd name="T6" fmla="*/ 5 w 21"/>
                  <a:gd name="T7" fmla="*/ 26 h 35"/>
                  <a:gd name="T8" fmla="*/ 21 w 21"/>
                  <a:gd name="T9" fmla="*/ 0 h 35"/>
                  <a:gd name="T10" fmla="*/ 19 w 21"/>
                  <a:gd name="T11" fmla="*/ 0 h 35"/>
                  <a:gd name="T12" fmla="*/ 9 w 21"/>
                  <a:gd name="T13" fmla="*/ 16 h 35"/>
                  <a:gd name="T14" fmla="*/ 9 w 21"/>
                  <a:gd name="T15" fmla="*/ 16 h 35"/>
                  <a:gd name="T16" fmla="*/ 19 w 21"/>
                  <a:gd name="T17" fmla="*/ 2 h 35"/>
                  <a:gd name="T18" fmla="*/ 21 w 21"/>
                  <a:gd name="T19" fmla="*/ 0 h 35"/>
                  <a:gd name="T20" fmla="*/ 21 w 21"/>
                  <a:gd name="T2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5">
                    <a:moveTo>
                      <a:pt x="5" y="26"/>
                    </a:moveTo>
                    <a:lnTo>
                      <a:pt x="0" y="35"/>
                    </a:lnTo>
                    <a:lnTo>
                      <a:pt x="5" y="26"/>
                    </a:lnTo>
                    <a:lnTo>
                      <a:pt x="5" y="26"/>
                    </a:lnTo>
                    <a:close/>
                    <a:moveTo>
                      <a:pt x="21" y="0"/>
                    </a:moveTo>
                    <a:lnTo>
                      <a:pt x="19" y="0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5" name="Freeform 9439"/>
              <p:cNvSpPr>
                <a:spLocks noEditPoints="1"/>
              </p:cNvSpPr>
              <p:nvPr/>
            </p:nvSpPr>
            <p:spPr bwMode="auto">
              <a:xfrm>
                <a:off x="-283" y="3113"/>
                <a:ext cx="21" cy="35"/>
              </a:xfrm>
              <a:custGeom>
                <a:avLst/>
                <a:gdLst>
                  <a:gd name="T0" fmla="*/ 5 w 21"/>
                  <a:gd name="T1" fmla="*/ 26 h 35"/>
                  <a:gd name="T2" fmla="*/ 0 w 21"/>
                  <a:gd name="T3" fmla="*/ 35 h 35"/>
                  <a:gd name="T4" fmla="*/ 5 w 21"/>
                  <a:gd name="T5" fmla="*/ 26 h 35"/>
                  <a:gd name="T6" fmla="*/ 5 w 21"/>
                  <a:gd name="T7" fmla="*/ 26 h 35"/>
                  <a:gd name="T8" fmla="*/ 21 w 21"/>
                  <a:gd name="T9" fmla="*/ 0 h 35"/>
                  <a:gd name="T10" fmla="*/ 19 w 21"/>
                  <a:gd name="T11" fmla="*/ 0 h 35"/>
                  <a:gd name="T12" fmla="*/ 9 w 21"/>
                  <a:gd name="T13" fmla="*/ 16 h 35"/>
                  <a:gd name="T14" fmla="*/ 9 w 21"/>
                  <a:gd name="T15" fmla="*/ 16 h 35"/>
                  <a:gd name="T16" fmla="*/ 19 w 21"/>
                  <a:gd name="T17" fmla="*/ 2 h 35"/>
                  <a:gd name="T18" fmla="*/ 21 w 21"/>
                  <a:gd name="T19" fmla="*/ 0 h 35"/>
                  <a:gd name="T20" fmla="*/ 21 w 21"/>
                  <a:gd name="T2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5">
                    <a:moveTo>
                      <a:pt x="5" y="26"/>
                    </a:moveTo>
                    <a:lnTo>
                      <a:pt x="0" y="35"/>
                    </a:lnTo>
                    <a:lnTo>
                      <a:pt x="5" y="26"/>
                    </a:lnTo>
                    <a:lnTo>
                      <a:pt x="5" y="26"/>
                    </a:lnTo>
                    <a:moveTo>
                      <a:pt x="21" y="0"/>
                    </a:moveTo>
                    <a:lnTo>
                      <a:pt x="19" y="0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6" name="Freeform 9440"/>
              <p:cNvSpPr>
                <a:spLocks noEditPoints="1"/>
              </p:cNvSpPr>
              <p:nvPr/>
            </p:nvSpPr>
            <p:spPr bwMode="auto">
              <a:xfrm>
                <a:off x="-347" y="3103"/>
                <a:ext cx="92" cy="144"/>
              </a:xfrm>
              <a:custGeom>
                <a:avLst/>
                <a:gdLst>
                  <a:gd name="T0" fmla="*/ 0 w 39"/>
                  <a:gd name="T1" fmla="*/ 61 h 61"/>
                  <a:gd name="T2" fmla="*/ 1 w 39"/>
                  <a:gd name="T3" fmla="*/ 61 h 61"/>
                  <a:gd name="T4" fmla="*/ 1 w 39"/>
                  <a:gd name="T5" fmla="*/ 60 h 61"/>
                  <a:gd name="T6" fmla="*/ 1 w 39"/>
                  <a:gd name="T7" fmla="*/ 60 h 61"/>
                  <a:gd name="T8" fmla="*/ 1 w 39"/>
                  <a:gd name="T9" fmla="*/ 60 h 61"/>
                  <a:gd name="T10" fmla="*/ 2 w 39"/>
                  <a:gd name="T11" fmla="*/ 59 h 61"/>
                  <a:gd name="T12" fmla="*/ 3 w 39"/>
                  <a:gd name="T13" fmla="*/ 58 h 61"/>
                  <a:gd name="T14" fmla="*/ 4 w 39"/>
                  <a:gd name="T15" fmla="*/ 55 h 61"/>
                  <a:gd name="T16" fmla="*/ 3 w 39"/>
                  <a:gd name="T17" fmla="*/ 57 h 61"/>
                  <a:gd name="T18" fmla="*/ 4 w 39"/>
                  <a:gd name="T19" fmla="*/ 55 h 61"/>
                  <a:gd name="T20" fmla="*/ 5 w 39"/>
                  <a:gd name="T21" fmla="*/ 54 h 61"/>
                  <a:gd name="T22" fmla="*/ 5 w 39"/>
                  <a:gd name="T23" fmla="*/ 55 h 61"/>
                  <a:gd name="T24" fmla="*/ 5 w 39"/>
                  <a:gd name="T25" fmla="*/ 54 h 61"/>
                  <a:gd name="T26" fmla="*/ 6 w 39"/>
                  <a:gd name="T27" fmla="*/ 53 h 61"/>
                  <a:gd name="T28" fmla="*/ 6 w 39"/>
                  <a:gd name="T29" fmla="*/ 53 h 61"/>
                  <a:gd name="T30" fmla="*/ 7 w 39"/>
                  <a:gd name="T31" fmla="*/ 51 h 61"/>
                  <a:gd name="T32" fmla="*/ 6 w 39"/>
                  <a:gd name="T33" fmla="*/ 52 h 61"/>
                  <a:gd name="T34" fmla="*/ 7 w 39"/>
                  <a:gd name="T35" fmla="*/ 51 h 61"/>
                  <a:gd name="T36" fmla="*/ 9 w 39"/>
                  <a:gd name="T37" fmla="*/ 47 h 61"/>
                  <a:gd name="T38" fmla="*/ 7 w 39"/>
                  <a:gd name="T39" fmla="*/ 50 h 61"/>
                  <a:gd name="T40" fmla="*/ 12 w 39"/>
                  <a:gd name="T41" fmla="*/ 42 h 61"/>
                  <a:gd name="T42" fmla="*/ 14 w 39"/>
                  <a:gd name="T43" fmla="*/ 38 h 61"/>
                  <a:gd name="T44" fmla="*/ 17 w 39"/>
                  <a:gd name="T45" fmla="*/ 34 h 61"/>
                  <a:gd name="T46" fmla="*/ 26 w 39"/>
                  <a:gd name="T47" fmla="*/ 20 h 61"/>
                  <a:gd name="T48" fmla="*/ 20 w 39"/>
                  <a:gd name="T49" fmla="*/ 30 h 61"/>
                  <a:gd name="T50" fmla="*/ 26 w 39"/>
                  <a:gd name="T51" fmla="*/ 20 h 61"/>
                  <a:gd name="T52" fmla="*/ 29 w 39"/>
                  <a:gd name="T53" fmla="*/ 15 h 61"/>
                  <a:gd name="T54" fmla="*/ 30 w 39"/>
                  <a:gd name="T55" fmla="*/ 14 h 61"/>
                  <a:gd name="T56" fmla="*/ 32 w 39"/>
                  <a:gd name="T57" fmla="*/ 11 h 61"/>
                  <a:gd name="T58" fmla="*/ 39 w 39"/>
                  <a:gd name="T59" fmla="*/ 0 h 61"/>
                  <a:gd name="T60" fmla="*/ 36 w 39"/>
                  <a:gd name="T61" fmla="*/ 4 h 61"/>
                  <a:gd name="T62" fmla="*/ 39 w 39"/>
                  <a:gd name="T63" fmla="*/ 0 h 61"/>
                  <a:gd name="T64" fmla="*/ 39 w 39"/>
                  <a:gd name="T6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61">
                    <a:moveTo>
                      <a:pt x="1" y="61"/>
                    </a:moveTo>
                    <a:cubicBezTo>
                      <a:pt x="1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moveTo>
                      <a:pt x="1" y="60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2" y="60"/>
                    </a:cubicBezTo>
                    <a:cubicBezTo>
                      <a:pt x="1" y="60"/>
                      <a:pt x="1" y="60"/>
                      <a:pt x="1" y="60"/>
                    </a:cubicBezTo>
                    <a:moveTo>
                      <a:pt x="3" y="58"/>
                    </a:moveTo>
                    <a:cubicBezTo>
                      <a:pt x="2" y="58"/>
                      <a:pt x="2" y="58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moveTo>
                      <a:pt x="4" y="55"/>
                    </a:moveTo>
                    <a:cubicBezTo>
                      <a:pt x="4" y="56"/>
                      <a:pt x="3" y="56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4" y="56"/>
                      <a:pt x="4" y="56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moveTo>
                      <a:pt x="5" y="54"/>
                    </a:moveTo>
                    <a:cubicBezTo>
                      <a:pt x="5" y="54"/>
                      <a:pt x="5" y="54"/>
                      <a:pt x="4" y="54"/>
                    </a:cubicBezTo>
                    <a:cubicBezTo>
                      <a:pt x="4" y="55"/>
                      <a:pt x="5" y="55"/>
                      <a:pt x="5" y="55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moveTo>
                      <a:pt x="6" y="53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moveTo>
                      <a:pt x="7" y="51"/>
                    </a:moveTo>
                    <a:cubicBezTo>
                      <a:pt x="6" y="51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moveTo>
                      <a:pt x="12" y="42"/>
                    </a:moveTo>
                    <a:cubicBezTo>
                      <a:pt x="11" y="44"/>
                      <a:pt x="10" y="45"/>
                      <a:pt x="9" y="47"/>
                    </a:cubicBezTo>
                    <a:cubicBezTo>
                      <a:pt x="8" y="48"/>
                      <a:pt x="8" y="49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9" y="47"/>
                      <a:pt x="11" y="45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moveTo>
                      <a:pt x="17" y="34"/>
                    </a:moveTo>
                    <a:cubicBezTo>
                      <a:pt x="16" y="35"/>
                      <a:pt x="15" y="37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7"/>
                      <a:pt x="17" y="36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moveTo>
                      <a:pt x="26" y="20"/>
                    </a:moveTo>
                    <a:cubicBezTo>
                      <a:pt x="24" y="24"/>
                      <a:pt x="22" y="27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2" y="27"/>
                      <a:pt x="24" y="24"/>
                      <a:pt x="26" y="21"/>
                    </a:cubicBezTo>
                    <a:cubicBezTo>
                      <a:pt x="26" y="20"/>
                      <a:pt x="26" y="20"/>
                      <a:pt x="26" y="20"/>
                    </a:cubicBezTo>
                    <a:moveTo>
                      <a:pt x="32" y="11"/>
                    </a:moveTo>
                    <a:cubicBezTo>
                      <a:pt x="31" y="12"/>
                      <a:pt x="30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1" y="13"/>
                      <a:pt x="31" y="12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2"/>
                      <a:pt x="38" y="1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7" name="Freeform 9441"/>
              <p:cNvSpPr>
                <a:spLocks noEditPoints="1"/>
              </p:cNvSpPr>
              <p:nvPr/>
            </p:nvSpPr>
            <p:spPr bwMode="auto">
              <a:xfrm>
                <a:off x="-345" y="324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8" name="Freeform 9442"/>
              <p:cNvSpPr>
                <a:spLocks noEditPoints="1"/>
              </p:cNvSpPr>
              <p:nvPr/>
            </p:nvSpPr>
            <p:spPr bwMode="auto">
              <a:xfrm>
                <a:off x="-356" y="3250"/>
                <a:ext cx="9" cy="14"/>
              </a:xfrm>
              <a:custGeom>
                <a:avLst/>
                <a:gdLst>
                  <a:gd name="T0" fmla="*/ 2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2 w 4"/>
                  <a:gd name="T7" fmla="*/ 4 h 6"/>
                  <a:gd name="T8" fmla="*/ 2 w 4"/>
                  <a:gd name="T9" fmla="*/ 4 h 6"/>
                  <a:gd name="T10" fmla="*/ 3 w 4"/>
                  <a:gd name="T11" fmla="*/ 1 h 6"/>
                  <a:gd name="T12" fmla="*/ 3 w 4"/>
                  <a:gd name="T13" fmla="*/ 2 h 6"/>
                  <a:gd name="T14" fmla="*/ 3 w 4"/>
                  <a:gd name="T15" fmla="*/ 2 h 6"/>
                  <a:gd name="T16" fmla="*/ 3 w 4"/>
                  <a:gd name="T17" fmla="*/ 1 h 6"/>
                  <a:gd name="T18" fmla="*/ 3 w 4"/>
                  <a:gd name="T19" fmla="*/ 1 h 6"/>
                  <a:gd name="T20" fmla="*/ 4 w 4"/>
                  <a:gd name="T21" fmla="*/ 0 h 6"/>
                  <a:gd name="T22" fmla="*/ 4 w 4"/>
                  <a:gd name="T23" fmla="*/ 0 h 6"/>
                  <a:gd name="T24" fmla="*/ 4 w 4"/>
                  <a:gd name="T25" fmla="*/ 1 h 6"/>
                  <a:gd name="T26" fmla="*/ 4 w 4"/>
                  <a:gd name="T27" fmla="*/ 0 h 6"/>
                  <a:gd name="T28" fmla="*/ 4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9" name="Freeform 9443"/>
              <p:cNvSpPr>
                <a:spLocks noEditPoints="1"/>
              </p:cNvSpPr>
              <p:nvPr/>
            </p:nvSpPr>
            <p:spPr bwMode="auto">
              <a:xfrm>
                <a:off x="-356" y="3254"/>
                <a:ext cx="7" cy="10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0 w 3"/>
                  <a:gd name="T5" fmla="*/ 4 h 4"/>
                  <a:gd name="T6" fmla="*/ 0 w 3"/>
                  <a:gd name="T7" fmla="*/ 4 h 4"/>
                  <a:gd name="T8" fmla="*/ 3 w 3"/>
                  <a:gd name="T9" fmla="*/ 0 h 4"/>
                  <a:gd name="T10" fmla="*/ 2 w 3"/>
                  <a:gd name="T11" fmla="*/ 2 h 4"/>
                  <a:gd name="T12" fmla="*/ 2 w 3"/>
                  <a:gd name="T13" fmla="*/ 2 h 4"/>
                  <a:gd name="T14" fmla="*/ 3 w 3"/>
                  <a:gd name="T15" fmla="*/ 0 h 4"/>
                  <a:gd name="T16" fmla="*/ 3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0" name="Freeform 9444"/>
              <p:cNvSpPr>
                <a:spLocks noEditPoints="1"/>
              </p:cNvSpPr>
              <p:nvPr/>
            </p:nvSpPr>
            <p:spPr bwMode="auto">
              <a:xfrm>
                <a:off x="-349" y="3113"/>
                <a:ext cx="87" cy="139"/>
              </a:xfrm>
              <a:custGeom>
                <a:avLst/>
                <a:gdLst>
                  <a:gd name="T0" fmla="*/ 1 w 37"/>
                  <a:gd name="T1" fmla="*/ 58 h 59"/>
                  <a:gd name="T2" fmla="*/ 0 w 37"/>
                  <a:gd name="T3" fmla="*/ 59 h 59"/>
                  <a:gd name="T4" fmla="*/ 0 w 37"/>
                  <a:gd name="T5" fmla="*/ 59 h 59"/>
                  <a:gd name="T6" fmla="*/ 1 w 37"/>
                  <a:gd name="T7" fmla="*/ 59 h 59"/>
                  <a:gd name="T8" fmla="*/ 1 w 37"/>
                  <a:gd name="T9" fmla="*/ 58 h 59"/>
                  <a:gd name="T10" fmla="*/ 1 w 37"/>
                  <a:gd name="T11" fmla="*/ 57 h 59"/>
                  <a:gd name="T12" fmla="*/ 1 w 37"/>
                  <a:gd name="T13" fmla="*/ 58 h 59"/>
                  <a:gd name="T14" fmla="*/ 1 w 37"/>
                  <a:gd name="T15" fmla="*/ 58 h 59"/>
                  <a:gd name="T16" fmla="*/ 1 w 37"/>
                  <a:gd name="T17" fmla="*/ 57 h 59"/>
                  <a:gd name="T18" fmla="*/ 1 w 37"/>
                  <a:gd name="T19" fmla="*/ 57 h 59"/>
                  <a:gd name="T20" fmla="*/ 4 w 37"/>
                  <a:gd name="T21" fmla="*/ 53 h 59"/>
                  <a:gd name="T22" fmla="*/ 4 w 37"/>
                  <a:gd name="T23" fmla="*/ 54 h 59"/>
                  <a:gd name="T24" fmla="*/ 4 w 37"/>
                  <a:gd name="T25" fmla="*/ 54 h 59"/>
                  <a:gd name="T26" fmla="*/ 4 w 37"/>
                  <a:gd name="T27" fmla="*/ 53 h 59"/>
                  <a:gd name="T28" fmla="*/ 4 w 37"/>
                  <a:gd name="T29" fmla="*/ 53 h 59"/>
                  <a:gd name="T30" fmla="*/ 4 w 37"/>
                  <a:gd name="T31" fmla="*/ 53 h 59"/>
                  <a:gd name="T32" fmla="*/ 5 w 37"/>
                  <a:gd name="T33" fmla="*/ 50 h 59"/>
                  <a:gd name="T34" fmla="*/ 5 w 37"/>
                  <a:gd name="T35" fmla="*/ 51 h 59"/>
                  <a:gd name="T36" fmla="*/ 5 w 37"/>
                  <a:gd name="T37" fmla="*/ 51 h 59"/>
                  <a:gd name="T38" fmla="*/ 6 w 37"/>
                  <a:gd name="T39" fmla="*/ 51 h 59"/>
                  <a:gd name="T40" fmla="*/ 5 w 37"/>
                  <a:gd name="T41" fmla="*/ 50 h 59"/>
                  <a:gd name="T42" fmla="*/ 7 w 37"/>
                  <a:gd name="T43" fmla="*/ 49 h 59"/>
                  <a:gd name="T44" fmla="*/ 6 w 37"/>
                  <a:gd name="T45" fmla="*/ 50 h 59"/>
                  <a:gd name="T46" fmla="*/ 6 w 37"/>
                  <a:gd name="T47" fmla="*/ 50 h 59"/>
                  <a:gd name="T48" fmla="*/ 7 w 37"/>
                  <a:gd name="T49" fmla="*/ 49 h 59"/>
                  <a:gd name="T50" fmla="*/ 7 w 37"/>
                  <a:gd name="T51" fmla="*/ 49 h 59"/>
                  <a:gd name="T52" fmla="*/ 7 w 37"/>
                  <a:gd name="T53" fmla="*/ 48 h 59"/>
                  <a:gd name="T54" fmla="*/ 7 w 37"/>
                  <a:gd name="T55" fmla="*/ 49 h 59"/>
                  <a:gd name="T56" fmla="*/ 7 w 37"/>
                  <a:gd name="T57" fmla="*/ 49 h 59"/>
                  <a:gd name="T58" fmla="*/ 7 w 37"/>
                  <a:gd name="T59" fmla="*/ 48 h 59"/>
                  <a:gd name="T60" fmla="*/ 7 w 37"/>
                  <a:gd name="T61" fmla="*/ 48 h 59"/>
                  <a:gd name="T62" fmla="*/ 8 w 37"/>
                  <a:gd name="T63" fmla="*/ 46 h 59"/>
                  <a:gd name="T64" fmla="*/ 8 w 37"/>
                  <a:gd name="T65" fmla="*/ 47 h 59"/>
                  <a:gd name="T66" fmla="*/ 8 w 37"/>
                  <a:gd name="T67" fmla="*/ 47 h 59"/>
                  <a:gd name="T68" fmla="*/ 8 w 37"/>
                  <a:gd name="T69" fmla="*/ 46 h 59"/>
                  <a:gd name="T70" fmla="*/ 8 w 37"/>
                  <a:gd name="T71" fmla="*/ 46 h 59"/>
                  <a:gd name="T72" fmla="*/ 15 w 37"/>
                  <a:gd name="T73" fmla="*/ 34 h 59"/>
                  <a:gd name="T74" fmla="*/ 13 w 37"/>
                  <a:gd name="T75" fmla="*/ 38 h 59"/>
                  <a:gd name="T76" fmla="*/ 13 w 37"/>
                  <a:gd name="T77" fmla="*/ 38 h 59"/>
                  <a:gd name="T78" fmla="*/ 16 w 37"/>
                  <a:gd name="T79" fmla="*/ 34 h 59"/>
                  <a:gd name="T80" fmla="*/ 15 w 37"/>
                  <a:gd name="T81" fmla="*/ 34 h 59"/>
                  <a:gd name="T82" fmla="*/ 21 w 37"/>
                  <a:gd name="T83" fmla="*/ 26 h 59"/>
                  <a:gd name="T84" fmla="*/ 18 w 37"/>
                  <a:gd name="T85" fmla="*/ 30 h 59"/>
                  <a:gd name="T86" fmla="*/ 18 w 37"/>
                  <a:gd name="T87" fmla="*/ 30 h 59"/>
                  <a:gd name="T88" fmla="*/ 21 w 37"/>
                  <a:gd name="T89" fmla="*/ 26 h 59"/>
                  <a:gd name="T90" fmla="*/ 21 w 37"/>
                  <a:gd name="T91" fmla="*/ 26 h 59"/>
                  <a:gd name="T92" fmla="*/ 30 w 37"/>
                  <a:gd name="T93" fmla="*/ 11 h 59"/>
                  <a:gd name="T94" fmla="*/ 28 w 37"/>
                  <a:gd name="T95" fmla="*/ 15 h 59"/>
                  <a:gd name="T96" fmla="*/ 28 w 37"/>
                  <a:gd name="T97" fmla="*/ 15 h 59"/>
                  <a:gd name="T98" fmla="*/ 27 w 37"/>
                  <a:gd name="T99" fmla="*/ 16 h 59"/>
                  <a:gd name="T100" fmla="*/ 27 w 37"/>
                  <a:gd name="T101" fmla="*/ 17 h 59"/>
                  <a:gd name="T102" fmla="*/ 30 w 37"/>
                  <a:gd name="T103" fmla="*/ 11 h 59"/>
                  <a:gd name="T104" fmla="*/ 30 w 37"/>
                  <a:gd name="T105" fmla="*/ 11 h 59"/>
                  <a:gd name="T106" fmla="*/ 37 w 37"/>
                  <a:gd name="T107" fmla="*/ 0 h 59"/>
                  <a:gd name="T108" fmla="*/ 33 w 37"/>
                  <a:gd name="T109" fmla="*/ 7 h 59"/>
                  <a:gd name="T110" fmla="*/ 33 w 37"/>
                  <a:gd name="T111" fmla="*/ 7 h 59"/>
                  <a:gd name="T112" fmla="*/ 37 w 37"/>
                  <a:gd name="T113" fmla="*/ 0 h 59"/>
                  <a:gd name="T114" fmla="*/ 37 w 37"/>
                  <a:gd name="T1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" h="59">
                    <a:moveTo>
                      <a:pt x="1" y="58"/>
                    </a:moveTo>
                    <a:cubicBezTo>
                      <a:pt x="1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8"/>
                    </a:cubicBezTo>
                    <a:moveTo>
                      <a:pt x="1" y="57"/>
                    </a:moveTo>
                    <a:cubicBezTo>
                      <a:pt x="1" y="57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moveTo>
                      <a:pt x="4" y="53"/>
                    </a:moveTo>
                    <a:cubicBezTo>
                      <a:pt x="4" y="53"/>
                      <a:pt x="4" y="53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moveTo>
                      <a:pt x="5" y="50"/>
                    </a:move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6" y="51"/>
                    </a:cubicBezTo>
                    <a:cubicBezTo>
                      <a:pt x="6" y="51"/>
                      <a:pt x="5" y="51"/>
                      <a:pt x="5" y="50"/>
                    </a:cubicBezTo>
                    <a:moveTo>
                      <a:pt x="7" y="49"/>
                    </a:moveTo>
                    <a:cubicBezTo>
                      <a:pt x="6" y="49"/>
                      <a:pt x="6" y="49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moveTo>
                      <a:pt x="7" y="48"/>
                    </a:moveTo>
                    <a:cubicBezTo>
                      <a:pt x="7" y="48"/>
                      <a:pt x="7" y="48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moveTo>
                      <a:pt x="8" y="46"/>
                    </a:moveTo>
                    <a:cubicBezTo>
                      <a:pt x="8" y="46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6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moveTo>
                      <a:pt x="15" y="34"/>
                    </a:moveTo>
                    <a:cubicBezTo>
                      <a:pt x="15" y="35"/>
                      <a:pt x="14" y="37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6" y="34"/>
                      <a:pt x="16" y="34"/>
                      <a:pt x="15" y="34"/>
                    </a:cubicBezTo>
                    <a:moveTo>
                      <a:pt x="21" y="26"/>
                    </a:moveTo>
                    <a:cubicBezTo>
                      <a:pt x="20" y="27"/>
                      <a:pt x="19" y="29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9" y="29"/>
                      <a:pt x="20" y="28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moveTo>
                      <a:pt x="30" y="11"/>
                    </a:moveTo>
                    <a:cubicBezTo>
                      <a:pt x="29" y="12"/>
                      <a:pt x="28" y="13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5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8" y="15"/>
                      <a:pt x="29" y="13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moveTo>
                      <a:pt x="37" y="0"/>
                    </a:moveTo>
                    <a:cubicBezTo>
                      <a:pt x="36" y="2"/>
                      <a:pt x="34" y="4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4" y="5"/>
                      <a:pt x="36" y="2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1" name="Freeform 9445"/>
              <p:cNvSpPr>
                <a:spLocks noEditPoints="1"/>
              </p:cNvSpPr>
              <p:nvPr/>
            </p:nvSpPr>
            <p:spPr bwMode="auto">
              <a:xfrm>
                <a:off x="-340" y="3103"/>
                <a:ext cx="92" cy="149"/>
              </a:xfrm>
              <a:custGeom>
                <a:avLst/>
                <a:gdLst>
                  <a:gd name="T0" fmla="*/ 0 w 39"/>
                  <a:gd name="T1" fmla="*/ 63 h 63"/>
                  <a:gd name="T2" fmla="*/ 1 w 39"/>
                  <a:gd name="T3" fmla="*/ 63 h 63"/>
                  <a:gd name="T4" fmla="*/ 1 w 39"/>
                  <a:gd name="T5" fmla="*/ 61 h 63"/>
                  <a:gd name="T6" fmla="*/ 1 w 39"/>
                  <a:gd name="T7" fmla="*/ 62 h 63"/>
                  <a:gd name="T8" fmla="*/ 1 w 39"/>
                  <a:gd name="T9" fmla="*/ 61 h 63"/>
                  <a:gd name="T10" fmla="*/ 2 w 39"/>
                  <a:gd name="T11" fmla="*/ 61 h 63"/>
                  <a:gd name="T12" fmla="*/ 3 w 39"/>
                  <a:gd name="T13" fmla="*/ 59 h 63"/>
                  <a:gd name="T14" fmla="*/ 4 w 39"/>
                  <a:gd name="T15" fmla="*/ 57 h 63"/>
                  <a:gd name="T16" fmla="*/ 3 w 39"/>
                  <a:gd name="T17" fmla="*/ 58 h 63"/>
                  <a:gd name="T18" fmla="*/ 4 w 39"/>
                  <a:gd name="T19" fmla="*/ 57 h 63"/>
                  <a:gd name="T20" fmla="*/ 4 w 39"/>
                  <a:gd name="T21" fmla="*/ 56 h 63"/>
                  <a:gd name="T22" fmla="*/ 5 w 39"/>
                  <a:gd name="T23" fmla="*/ 56 h 63"/>
                  <a:gd name="T24" fmla="*/ 5 w 39"/>
                  <a:gd name="T25" fmla="*/ 54 h 63"/>
                  <a:gd name="T26" fmla="*/ 6 w 39"/>
                  <a:gd name="T27" fmla="*/ 55 h 63"/>
                  <a:gd name="T28" fmla="*/ 5 w 39"/>
                  <a:gd name="T29" fmla="*/ 54 h 63"/>
                  <a:gd name="T30" fmla="*/ 6 w 39"/>
                  <a:gd name="T31" fmla="*/ 54 h 63"/>
                  <a:gd name="T32" fmla="*/ 7 w 39"/>
                  <a:gd name="T33" fmla="*/ 53 h 63"/>
                  <a:gd name="T34" fmla="*/ 12 w 39"/>
                  <a:gd name="T35" fmla="*/ 44 h 63"/>
                  <a:gd name="T36" fmla="*/ 7 w 39"/>
                  <a:gd name="T37" fmla="*/ 52 h 63"/>
                  <a:gd name="T38" fmla="*/ 12 w 39"/>
                  <a:gd name="T39" fmla="*/ 44 h 63"/>
                  <a:gd name="T40" fmla="*/ 14 w 39"/>
                  <a:gd name="T41" fmla="*/ 40 h 63"/>
                  <a:gd name="T42" fmla="*/ 17 w 39"/>
                  <a:gd name="T43" fmla="*/ 36 h 63"/>
                  <a:gd name="T44" fmla="*/ 25 w 39"/>
                  <a:gd name="T45" fmla="*/ 22 h 63"/>
                  <a:gd name="T46" fmla="*/ 19 w 39"/>
                  <a:gd name="T47" fmla="*/ 32 h 63"/>
                  <a:gd name="T48" fmla="*/ 25 w 39"/>
                  <a:gd name="T49" fmla="*/ 22 h 63"/>
                  <a:gd name="T50" fmla="*/ 31 w 39"/>
                  <a:gd name="T51" fmla="*/ 12 h 63"/>
                  <a:gd name="T52" fmla="*/ 29 w 39"/>
                  <a:gd name="T53" fmla="*/ 16 h 63"/>
                  <a:gd name="T54" fmla="*/ 31 w 39"/>
                  <a:gd name="T55" fmla="*/ 12 h 63"/>
                  <a:gd name="T56" fmla="*/ 38 w 39"/>
                  <a:gd name="T57" fmla="*/ 0 h 63"/>
                  <a:gd name="T58" fmla="*/ 36 w 39"/>
                  <a:gd name="T59" fmla="*/ 4 h 63"/>
                  <a:gd name="T60" fmla="*/ 35 w 39"/>
                  <a:gd name="T61" fmla="*/ 5 h 63"/>
                  <a:gd name="T62" fmla="*/ 39 w 39"/>
                  <a:gd name="T6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9" h="63">
                    <a:moveTo>
                      <a:pt x="1" y="62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2"/>
                    </a:cubicBezTo>
                    <a:moveTo>
                      <a:pt x="1" y="61"/>
                    </a:move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moveTo>
                      <a:pt x="2" y="59"/>
                    </a:moveTo>
                    <a:cubicBezTo>
                      <a:pt x="2" y="60"/>
                      <a:pt x="2" y="6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0"/>
                      <a:pt x="2" y="60"/>
                      <a:pt x="3" y="59"/>
                    </a:cubicBezTo>
                    <a:cubicBezTo>
                      <a:pt x="3" y="59"/>
                      <a:pt x="2" y="59"/>
                      <a:pt x="2" y="59"/>
                    </a:cubicBezTo>
                    <a:moveTo>
                      <a:pt x="4" y="57"/>
                    </a:move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4" y="58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moveTo>
                      <a:pt x="5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moveTo>
                      <a:pt x="5" y="54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5" y="55"/>
                      <a:pt x="5" y="55"/>
                      <a:pt x="6" y="55"/>
                    </a:cubicBezTo>
                    <a:cubicBezTo>
                      <a:pt x="6" y="55"/>
                      <a:pt x="6" y="54"/>
                      <a:pt x="6" y="54"/>
                    </a:cubicBezTo>
                    <a:cubicBezTo>
                      <a:pt x="6" y="54"/>
                      <a:pt x="6" y="54"/>
                      <a:pt x="5" y="54"/>
                    </a:cubicBezTo>
                    <a:moveTo>
                      <a:pt x="6" y="53"/>
                    </a:moveTo>
                    <a:cubicBezTo>
                      <a:pt x="6" y="53"/>
                      <a:pt x="6" y="53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3"/>
                      <a:pt x="6" y="53"/>
                      <a:pt x="7" y="53"/>
                    </a:cubicBezTo>
                    <a:cubicBezTo>
                      <a:pt x="7" y="53"/>
                      <a:pt x="7" y="53"/>
                      <a:pt x="6" y="53"/>
                    </a:cubicBezTo>
                    <a:moveTo>
                      <a:pt x="12" y="44"/>
                    </a:moveTo>
                    <a:cubicBezTo>
                      <a:pt x="10" y="46"/>
                      <a:pt x="9" y="49"/>
                      <a:pt x="7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9" y="49"/>
                      <a:pt x="11" y="46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moveTo>
                      <a:pt x="17" y="35"/>
                    </a:moveTo>
                    <a:cubicBezTo>
                      <a:pt x="16" y="37"/>
                      <a:pt x="15" y="38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39"/>
                      <a:pt x="16" y="37"/>
                      <a:pt x="17" y="36"/>
                    </a:cubicBezTo>
                    <a:cubicBezTo>
                      <a:pt x="17" y="36"/>
                      <a:pt x="17" y="36"/>
                      <a:pt x="17" y="35"/>
                    </a:cubicBezTo>
                    <a:moveTo>
                      <a:pt x="25" y="22"/>
                    </a:moveTo>
                    <a:cubicBezTo>
                      <a:pt x="24" y="24"/>
                      <a:pt x="22" y="26"/>
                      <a:pt x="21" y="29"/>
                    </a:cubicBezTo>
                    <a:cubicBezTo>
                      <a:pt x="20" y="30"/>
                      <a:pt x="20" y="31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28"/>
                      <a:pt x="23" y="25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moveTo>
                      <a:pt x="31" y="12"/>
                    </a:moveTo>
                    <a:cubicBezTo>
                      <a:pt x="30" y="13"/>
                      <a:pt x="29" y="15"/>
                      <a:pt x="28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5"/>
                      <a:pt x="30" y="14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moveTo>
                      <a:pt x="39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5" y="4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6" y="3"/>
                      <a:pt x="39" y="1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2" name="Freeform 9446"/>
              <p:cNvSpPr>
                <a:spLocks noEditPoints="1"/>
              </p:cNvSpPr>
              <p:nvPr/>
            </p:nvSpPr>
            <p:spPr bwMode="auto">
              <a:xfrm>
                <a:off x="-337" y="324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3" name="Freeform 9447"/>
              <p:cNvSpPr>
                <a:spLocks noEditPoints="1"/>
              </p:cNvSpPr>
              <p:nvPr/>
            </p:nvSpPr>
            <p:spPr bwMode="auto">
              <a:xfrm>
                <a:off x="-349" y="3252"/>
                <a:ext cx="9" cy="16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6 h 7"/>
                  <a:gd name="T4" fmla="*/ 1 w 4"/>
                  <a:gd name="T5" fmla="*/ 7 h 7"/>
                  <a:gd name="T6" fmla="*/ 2 w 4"/>
                  <a:gd name="T7" fmla="*/ 5 h 7"/>
                  <a:gd name="T8" fmla="*/ 1 w 4"/>
                  <a:gd name="T9" fmla="*/ 4 h 7"/>
                  <a:gd name="T10" fmla="*/ 3 w 4"/>
                  <a:gd name="T11" fmla="*/ 2 h 7"/>
                  <a:gd name="T12" fmla="*/ 3 w 4"/>
                  <a:gd name="T13" fmla="*/ 2 h 7"/>
                  <a:gd name="T14" fmla="*/ 3 w 4"/>
                  <a:gd name="T15" fmla="*/ 3 h 7"/>
                  <a:gd name="T16" fmla="*/ 3 w 4"/>
                  <a:gd name="T17" fmla="*/ 2 h 7"/>
                  <a:gd name="T18" fmla="*/ 3 w 4"/>
                  <a:gd name="T19" fmla="*/ 2 h 7"/>
                  <a:gd name="T20" fmla="*/ 4 w 4"/>
                  <a:gd name="T21" fmla="*/ 0 h 7"/>
                  <a:gd name="T22" fmla="*/ 3 w 4"/>
                  <a:gd name="T23" fmla="*/ 1 h 7"/>
                  <a:gd name="T24" fmla="*/ 4 w 4"/>
                  <a:gd name="T25" fmla="*/ 1 h 7"/>
                  <a:gd name="T26" fmla="*/ 4 w 4"/>
                  <a:gd name="T27" fmla="*/ 1 h 7"/>
                  <a:gd name="T28" fmla="*/ 4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1" y="4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4" name="Freeform 9448"/>
              <p:cNvSpPr>
                <a:spLocks noEditPoints="1"/>
              </p:cNvSpPr>
              <p:nvPr/>
            </p:nvSpPr>
            <p:spPr bwMode="auto">
              <a:xfrm>
                <a:off x="-352" y="3257"/>
                <a:ext cx="10" cy="16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7 h 7"/>
                  <a:gd name="T4" fmla="*/ 0 w 4"/>
                  <a:gd name="T5" fmla="*/ 7 h 7"/>
                  <a:gd name="T6" fmla="*/ 2 w 4"/>
                  <a:gd name="T7" fmla="*/ 5 h 7"/>
                  <a:gd name="T8" fmla="*/ 1 w 4"/>
                  <a:gd name="T9" fmla="*/ 4 h 7"/>
                  <a:gd name="T10" fmla="*/ 4 w 4"/>
                  <a:gd name="T11" fmla="*/ 0 h 7"/>
                  <a:gd name="T12" fmla="*/ 2 w 4"/>
                  <a:gd name="T13" fmla="*/ 2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moveTo>
                      <a:pt x="4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5" name="Freeform 9449"/>
              <p:cNvSpPr>
                <a:spLocks noEditPoints="1"/>
              </p:cNvSpPr>
              <p:nvPr/>
            </p:nvSpPr>
            <p:spPr bwMode="auto">
              <a:xfrm>
                <a:off x="-361" y="3273"/>
                <a:ext cx="9" cy="14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6 h 6"/>
                  <a:gd name="T8" fmla="*/ 0 w 4"/>
                  <a:gd name="T9" fmla="*/ 6 h 6"/>
                  <a:gd name="T10" fmla="*/ 4 w 4"/>
                  <a:gd name="T11" fmla="*/ 0 h 6"/>
                  <a:gd name="T12" fmla="*/ 0 w 4"/>
                  <a:gd name="T13" fmla="*/ 6 h 6"/>
                  <a:gd name="T14" fmla="*/ 1 w 4"/>
                  <a:gd name="T15" fmla="*/ 6 h 6"/>
                  <a:gd name="T16" fmla="*/ 4 w 4"/>
                  <a:gd name="T17" fmla="*/ 0 h 6"/>
                  <a:gd name="T18" fmla="*/ 4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4" y="0"/>
                    </a:moveTo>
                    <a:cubicBezTo>
                      <a:pt x="3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6" name="Freeform 9450"/>
              <p:cNvSpPr>
                <a:spLocks/>
              </p:cNvSpPr>
              <p:nvPr/>
            </p:nvSpPr>
            <p:spPr bwMode="auto">
              <a:xfrm>
                <a:off x="-361" y="328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7" name="Freeform 9451"/>
              <p:cNvSpPr>
                <a:spLocks noEditPoints="1"/>
              </p:cNvSpPr>
              <p:nvPr/>
            </p:nvSpPr>
            <p:spPr bwMode="auto">
              <a:xfrm>
                <a:off x="-574" y="3290"/>
                <a:ext cx="213" cy="354"/>
              </a:xfrm>
              <a:custGeom>
                <a:avLst/>
                <a:gdLst>
                  <a:gd name="T0" fmla="*/ 0 w 90"/>
                  <a:gd name="T1" fmla="*/ 150 h 150"/>
                  <a:gd name="T2" fmla="*/ 2 w 90"/>
                  <a:gd name="T3" fmla="*/ 147 h 150"/>
                  <a:gd name="T4" fmla="*/ 2 w 90"/>
                  <a:gd name="T5" fmla="*/ 146 h 150"/>
                  <a:gd name="T6" fmla="*/ 3 w 90"/>
                  <a:gd name="T7" fmla="*/ 145 h 150"/>
                  <a:gd name="T8" fmla="*/ 4 w 90"/>
                  <a:gd name="T9" fmla="*/ 143 h 150"/>
                  <a:gd name="T10" fmla="*/ 4 w 90"/>
                  <a:gd name="T11" fmla="*/ 143 h 150"/>
                  <a:gd name="T12" fmla="*/ 4 w 90"/>
                  <a:gd name="T13" fmla="*/ 143 h 150"/>
                  <a:gd name="T14" fmla="*/ 4 w 90"/>
                  <a:gd name="T15" fmla="*/ 143 h 150"/>
                  <a:gd name="T16" fmla="*/ 5 w 90"/>
                  <a:gd name="T17" fmla="*/ 141 h 150"/>
                  <a:gd name="T18" fmla="*/ 11 w 90"/>
                  <a:gd name="T19" fmla="*/ 131 h 150"/>
                  <a:gd name="T20" fmla="*/ 11 w 90"/>
                  <a:gd name="T21" fmla="*/ 131 h 150"/>
                  <a:gd name="T22" fmla="*/ 11 w 90"/>
                  <a:gd name="T23" fmla="*/ 131 h 150"/>
                  <a:gd name="T24" fmla="*/ 14 w 90"/>
                  <a:gd name="T25" fmla="*/ 126 h 150"/>
                  <a:gd name="T26" fmla="*/ 17 w 90"/>
                  <a:gd name="T27" fmla="*/ 120 h 150"/>
                  <a:gd name="T28" fmla="*/ 19 w 90"/>
                  <a:gd name="T29" fmla="*/ 118 h 150"/>
                  <a:gd name="T30" fmla="*/ 19 w 90"/>
                  <a:gd name="T31" fmla="*/ 118 h 150"/>
                  <a:gd name="T32" fmla="*/ 20 w 90"/>
                  <a:gd name="T33" fmla="*/ 116 h 150"/>
                  <a:gd name="T34" fmla="*/ 26 w 90"/>
                  <a:gd name="T35" fmla="*/ 107 h 150"/>
                  <a:gd name="T36" fmla="*/ 33 w 90"/>
                  <a:gd name="T37" fmla="*/ 93 h 150"/>
                  <a:gd name="T38" fmla="*/ 43 w 90"/>
                  <a:gd name="T39" fmla="*/ 77 h 150"/>
                  <a:gd name="T40" fmla="*/ 43 w 90"/>
                  <a:gd name="T41" fmla="*/ 77 h 150"/>
                  <a:gd name="T42" fmla="*/ 45 w 90"/>
                  <a:gd name="T43" fmla="*/ 74 h 150"/>
                  <a:gd name="T44" fmla="*/ 47 w 90"/>
                  <a:gd name="T45" fmla="*/ 71 h 150"/>
                  <a:gd name="T46" fmla="*/ 47 w 90"/>
                  <a:gd name="T47" fmla="*/ 70 h 150"/>
                  <a:gd name="T48" fmla="*/ 50 w 90"/>
                  <a:gd name="T49" fmla="*/ 64 h 150"/>
                  <a:gd name="T50" fmla="*/ 50 w 90"/>
                  <a:gd name="T51" fmla="*/ 64 h 150"/>
                  <a:gd name="T52" fmla="*/ 53 w 90"/>
                  <a:gd name="T53" fmla="*/ 62 h 150"/>
                  <a:gd name="T54" fmla="*/ 53 w 90"/>
                  <a:gd name="T55" fmla="*/ 62 h 150"/>
                  <a:gd name="T56" fmla="*/ 54 w 90"/>
                  <a:gd name="T57" fmla="*/ 58 h 150"/>
                  <a:gd name="T58" fmla="*/ 59 w 90"/>
                  <a:gd name="T59" fmla="*/ 50 h 150"/>
                  <a:gd name="T60" fmla="*/ 59 w 90"/>
                  <a:gd name="T61" fmla="*/ 50 h 150"/>
                  <a:gd name="T62" fmla="*/ 60 w 90"/>
                  <a:gd name="T63" fmla="*/ 49 h 150"/>
                  <a:gd name="T64" fmla="*/ 62 w 90"/>
                  <a:gd name="T65" fmla="*/ 45 h 150"/>
                  <a:gd name="T66" fmla="*/ 63 w 90"/>
                  <a:gd name="T67" fmla="*/ 44 h 150"/>
                  <a:gd name="T68" fmla="*/ 63 w 90"/>
                  <a:gd name="T69" fmla="*/ 44 h 150"/>
                  <a:gd name="T70" fmla="*/ 64 w 90"/>
                  <a:gd name="T71" fmla="*/ 43 h 150"/>
                  <a:gd name="T72" fmla="*/ 64 w 90"/>
                  <a:gd name="T73" fmla="*/ 42 h 150"/>
                  <a:gd name="T74" fmla="*/ 64 w 90"/>
                  <a:gd name="T75" fmla="*/ 42 h 150"/>
                  <a:gd name="T76" fmla="*/ 67 w 90"/>
                  <a:gd name="T77" fmla="*/ 38 h 150"/>
                  <a:gd name="T78" fmla="*/ 67 w 90"/>
                  <a:gd name="T79" fmla="*/ 38 h 150"/>
                  <a:gd name="T80" fmla="*/ 68 w 90"/>
                  <a:gd name="T81" fmla="*/ 35 h 150"/>
                  <a:gd name="T82" fmla="*/ 70 w 90"/>
                  <a:gd name="T83" fmla="*/ 32 h 150"/>
                  <a:gd name="T84" fmla="*/ 71 w 90"/>
                  <a:gd name="T85" fmla="*/ 30 h 150"/>
                  <a:gd name="T86" fmla="*/ 73 w 90"/>
                  <a:gd name="T87" fmla="*/ 27 h 150"/>
                  <a:gd name="T88" fmla="*/ 73 w 90"/>
                  <a:gd name="T89" fmla="*/ 27 h 150"/>
                  <a:gd name="T90" fmla="*/ 74 w 90"/>
                  <a:gd name="T91" fmla="*/ 26 h 150"/>
                  <a:gd name="T92" fmla="*/ 74 w 90"/>
                  <a:gd name="T93" fmla="*/ 26 h 150"/>
                  <a:gd name="T94" fmla="*/ 77 w 90"/>
                  <a:gd name="T95" fmla="*/ 20 h 150"/>
                  <a:gd name="T96" fmla="*/ 82 w 90"/>
                  <a:gd name="T97" fmla="*/ 12 h 150"/>
                  <a:gd name="T98" fmla="*/ 82 w 90"/>
                  <a:gd name="T99" fmla="*/ 12 h 150"/>
                  <a:gd name="T100" fmla="*/ 82 w 90"/>
                  <a:gd name="T101" fmla="*/ 12 h 150"/>
                  <a:gd name="T102" fmla="*/ 82 w 90"/>
                  <a:gd name="T103" fmla="*/ 12 h 150"/>
                  <a:gd name="T104" fmla="*/ 83 w 90"/>
                  <a:gd name="T105" fmla="*/ 11 h 150"/>
                  <a:gd name="T106" fmla="*/ 88 w 90"/>
                  <a:gd name="T107" fmla="*/ 3 h 150"/>
                  <a:gd name="T108" fmla="*/ 88 w 90"/>
                  <a:gd name="T109" fmla="*/ 3 h 150"/>
                  <a:gd name="T110" fmla="*/ 89 w 90"/>
                  <a:gd name="T111" fmla="*/ 2 h 150"/>
                  <a:gd name="T112" fmla="*/ 89 w 90"/>
                  <a:gd name="T113" fmla="*/ 2 h 150"/>
                  <a:gd name="T114" fmla="*/ 89 w 90"/>
                  <a:gd name="T11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0" h="150">
                    <a:moveTo>
                      <a:pt x="0" y="150"/>
                    </a:move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0"/>
                      <a:pt x="0" y="150"/>
                      <a:pt x="0" y="150"/>
                    </a:cubicBezTo>
                    <a:moveTo>
                      <a:pt x="2" y="147"/>
                    </a:moveTo>
                    <a:cubicBezTo>
                      <a:pt x="2" y="147"/>
                      <a:pt x="2" y="147"/>
                      <a:pt x="2" y="148"/>
                    </a:cubicBezTo>
                    <a:cubicBezTo>
                      <a:pt x="2" y="148"/>
                      <a:pt x="2" y="148"/>
                      <a:pt x="2" y="148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2" y="147"/>
                      <a:pt x="2" y="147"/>
                      <a:pt x="2" y="147"/>
                    </a:cubicBezTo>
                    <a:moveTo>
                      <a:pt x="2" y="146"/>
                    </a:moveTo>
                    <a:cubicBezTo>
                      <a:pt x="2" y="146"/>
                      <a:pt x="2" y="146"/>
                      <a:pt x="2" y="146"/>
                    </a:cubicBezTo>
                    <a:cubicBezTo>
                      <a:pt x="2" y="146"/>
                      <a:pt x="2" y="146"/>
                      <a:pt x="2" y="146"/>
                    </a:cubicBezTo>
                    <a:cubicBezTo>
                      <a:pt x="2" y="146"/>
                      <a:pt x="2" y="146"/>
                      <a:pt x="2" y="146"/>
                    </a:cubicBezTo>
                    <a:cubicBezTo>
                      <a:pt x="2" y="146"/>
                      <a:pt x="2" y="146"/>
                      <a:pt x="2" y="146"/>
                    </a:cubicBezTo>
                    <a:moveTo>
                      <a:pt x="3" y="144"/>
                    </a:moveTo>
                    <a:cubicBezTo>
                      <a:pt x="3" y="145"/>
                      <a:pt x="3" y="145"/>
                      <a:pt x="3" y="145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3" y="145"/>
                      <a:pt x="3" y="145"/>
                      <a:pt x="3" y="144"/>
                    </a:cubicBezTo>
                    <a:cubicBezTo>
                      <a:pt x="3" y="144"/>
                      <a:pt x="3" y="144"/>
                      <a:pt x="3" y="144"/>
                    </a:cubicBezTo>
                    <a:moveTo>
                      <a:pt x="4" y="143"/>
                    </a:move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moveTo>
                      <a:pt x="4" y="143"/>
                    </a:move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moveTo>
                      <a:pt x="4" y="143"/>
                    </a:move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4" y="143"/>
                      <a:pt x="4" y="143"/>
                      <a:pt x="4" y="143"/>
                    </a:cubicBezTo>
                    <a:moveTo>
                      <a:pt x="7" y="137"/>
                    </a:moveTo>
                    <a:cubicBezTo>
                      <a:pt x="7" y="138"/>
                      <a:pt x="6" y="140"/>
                      <a:pt x="5" y="141"/>
                    </a:cubicBezTo>
                    <a:cubicBezTo>
                      <a:pt x="5" y="141"/>
                      <a:pt x="5" y="141"/>
                      <a:pt x="5" y="141"/>
                    </a:cubicBezTo>
                    <a:cubicBezTo>
                      <a:pt x="6" y="140"/>
                      <a:pt x="7" y="139"/>
                      <a:pt x="8" y="137"/>
                    </a:cubicBezTo>
                    <a:cubicBezTo>
                      <a:pt x="8" y="137"/>
                      <a:pt x="8" y="137"/>
                      <a:pt x="7" y="137"/>
                    </a:cubicBezTo>
                    <a:moveTo>
                      <a:pt x="11" y="131"/>
                    </a:moveTo>
                    <a:cubicBezTo>
                      <a:pt x="10" y="132"/>
                      <a:pt x="10" y="132"/>
                      <a:pt x="10" y="133"/>
                    </a:cubicBezTo>
                    <a:cubicBezTo>
                      <a:pt x="10" y="133"/>
                      <a:pt x="10" y="133"/>
                      <a:pt x="10" y="133"/>
                    </a:cubicBezTo>
                    <a:cubicBezTo>
                      <a:pt x="10" y="132"/>
                      <a:pt x="11" y="132"/>
                      <a:pt x="11" y="132"/>
                    </a:cubicBezTo>
                    <a:cubicBezTo>
                      <a:pt x="11" y="132"/>
                      <a:pt x="11" y="131"/>
                      <a:pt x="11" y="131"/>
                    </a:cubicBezTo>
                    <a:moveTo>
                      <a:pt x="11" y="131"/>
                    </a:move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moveTo>
                      <a:pt x="14" y="125"/>
                    </a:moveTo>
                    <a:cubicBezTo>
                      <a:pt x="14" y="125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5"/>
                      <a:pt x="15" y="125"/>
                    </a:cubicBezTo>
                    <a:cubicBezTo>
                      <a:pt x="15" y="125"/>
                      <a:pt x="14" y="125"/>
                      <a:pt x="14" y="125"/>
                    </a:cubicBezTo>
                    <a:moveTo>
                      <a:pt x="18" y="118"/>
                    </a:moveTo>
                    <a:cubicBezTo>
                      <a:pt x="18" y="119"/>
                      <a:pt x="18" y="120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20"/>
                      <a:pt x="18" y="119"/>
                      <a:pt x="19" y="118"/>
                    </a:cubicBezTo>
                    <a:cubicBezTo>
                      <a:pt x="18" y="118"/>
                      <a:pt x="18" y="118"/>
                      <a:pt x="18" y="118"/>
                    </a:cubicBezTo>
                    <a:moveTo>
                      <a:pt x="19" y="118"/>
                    </a:moveTo>
                    <a:cubicBezTo>
                      <a:pt x="19" y="118"/>
                      <a:pt x="18" y="118"/>
                      <a:pt x="18" y="118"/>
                    </a:cubicBezTo>
                    <a:cubicBezTo>
                      <a:pt x="18" y="118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moveTo>
                      <a:pt x="20" y="116"/>
                    </a:moveTo>
                    <a:cubicBezTo>
                      <a:pt x="19" y="116"/>
                      <a:pt x="19" y="117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9" y="117"/>
                      <a:pt x="20" y="116"/>
                      <a:pt x="20" y="116"/>
                    </a:cubicBezTo>
                    <a:cubicBezTo>
                      <a:pt x="20" y="116"/>
                      <a:pt x="20" y="116"/>
                      <a:pt x="20" y="116"/>
                    </a:cubicBezTo>
                    <a:moveTo>
                      <a:pt x="27" y="104"/>
                    </a:moveTo>
                    <a:cubicBezTo>
                      <a:pt x="26" y="105"/>
                      <a:pt x="26" y="106"/>
                      <a:pt x="25" y="107"/>
                    </a:cubicBezTo>
                    <a:cubicBezTo>
                      <a:pt x="25" y="107"/>
                      <a:pt x="25" y="107"/>
                      <a:pt x="26" y="107"/>
                    </a:cubicBezTo>
                    <a:cubicBezTo>
                      <a:pt x="26" y="106"/>
                      <a:pt x="26" y="105"/>
                      <a:pt x="27" y="104"/>
                    </a:cubicBezTo>
                    <a:cubicBezTo>
                      <a:pt x="27" y="104"/>
                      <a:pt x="27" y="104"/>
                      <a:pt x="27" y="104"/>
                    </a:cubicBezTo>
                    <a:moveTo>
                      <a:pt x="38" y="86"/>
                    </a:moveTo>
                    <a:cubicBezTo>
                      <a:pt x="36" y="88"/>
                      <a:pt x="35" y="90"/>
                      <a:pt x="33" y="93"/>
                    </a:cubicBezTo>
                    <a:cubicBezTo>
                      <a:pt x="33" y="93"/>
                      <a:pt x="34" y="93"/>
                      <a:pt x="34" y="93"/>
                    </a:cubicBezTo>
                    <a:cubicBezTo>
                      <a:pt x="35" y="91"/>
                      <a:pt x="37" y="88"/>
                      <a:pt x="38" y="86"/>
                    </a:cubicBezTo>
                    <a:cubicBezTo>
                      <a:pt x="38" y="86"/>
                      <a:pt x="38" y="86"/>
                      <a:pt x="38" y="86"/>
                    </a:cubicBezTo>
                    <a:moveTo>
                      <a:pt x="43" y="77"/>
                    </a:moveTo>
                    <a:cubicBezTo>
                      <a:pt x="42" y="78"/>
                      <a:pt x="42" y="78"/>
                      <a:pt x="42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2" y="79"/>
                      <a:pt x="43" y="78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moveTo>
                      <a:pt x="45" y="74"/>
                    </a:moveTo>
                    <a:cubicBezTo>
                      <a:pt x="44" y="74"/>
                      <a:pt x="44" y="75"/>
                      <a:pt x="44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4" y="75"/>
                      <a:pt x="45" y="75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moveTo>
                      <a:pt x="47" y="70"/>
                    </a:moveTo>
                    <a:cubicBezTo>
                      <a:pt x="47" y="70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moveTo>
                      <a:pt x="48" y="69"/>
                    </a:moveTo>
                    <a:cubicBezTo>
                      <a:pt x="47" y="69"/>
                      <a:pt x="47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8" y="70"/>
                      <a:pt x="48" y="70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50" y="64"/>
                    </a:moveTo>
                    <a:cubicBezTo>
                      <a:pt x="50" y="66"/>
                      <a:pt x="49" y="67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9" y="67"/>
                      <a:pt x="50" y="66"/>
                      <a:pt x="51" y="65"/>
                    </a:cubicBezTo>
                    <a:cubicBezTo>
                      <a:pt x="51" y="64"/>
                      <a:pt x="51" y="64"/>
                      <a:pt x="50" y="64"/>
                    </a:cubicBezTo>
                    <a:moveTo>
                      <a:pt x="52" y="61"/>
                    </a:moveTo>
                    <a:cubicBezTo>
                      <a:pt x="52" y="62"/>
                      <a:pt x="51" y="63"/>
                      <a:pt x="51" y="64"/>
                    </a:cubicBezTo>
                    <a:cubicBezTo>
                      <a:pt x="51" y="64"/>
                      <a:pt x="51" y="64"/>
                      <a:pt x="51" y="64"/>
                    </a:cubicBezTo>
                    <a:cubicBezTo>
                      <a:pt x="51" y="63"/>
                      <a:pt x="52" y="63"/>
                      <a:pt x="53" y="62"/>
                    </a:cubicBezTo>
                    <a:cubicBezTo>
                      <a:pt x="52" y="62"/>
                      <a:pt x="52" y="62"/>
                      <a:pt x="52" y="61"/>
                    </a:cubicBezTo>
                    <a:moveTo>
                      <a:pt x="52" y="61"/>
                    </a:moveTo>
                    <a:cubicBezTo>
                      <a:pt x="52" y="61"/>
                      <a:pt x="52" y="61"/>
                      <a:pt x="52" y="61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2"/>
                      <a:pt x="52" y="61"/>
                      <a:pt x="52" y="61"/>
                    </a:cubicBezTo>
                    <a:moveTo>
                      <a:pt x="55" y="57"/>
                    </a:moveTo>
                    <a:cubicBezTo>
                      <a:pt x="55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9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moveTo>
                      <a:pt x="59" y="50"/>
                    </a:moveTo>
                    <a:cubicBezTo>
                      <a:pt x="58" y="52"/>
                      <a:pt x="57" y="54"/>
                      <a:pt x="56" y="56"/>
                    </a:cubicBezTo>
                    <a:cubicBezTo>
                      <a:pt x="56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7" y="54"/>
                      <a:pt x="58" y="52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moveTo>
                      <a:pt x="61" y="47"/>
                    </a:moveTo>
                    <a:cubicBezTo>
                      <a:pt x="61" y="48"/>
                      <a:pt x="60" y="48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1" y="48"/>
                      <a:pt x="61" y="48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moveTo>
                      <a:pt x="62" y="45"/>
                    </a:moveTo>
                    <a:cubicBezTo>
                      <a:pt x="62" y="45"/>
                      <a:pt x="62" y="45"/>
                      <a:pt x="62" y="45"/>
                    </a:cubicBezTo>
                    <a:cubicBezTo>
                      <a:pt x="62" y="45"/>
                      <a:pt x="62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2" y="45"/>
                      <a:pt x="62" y="45"/>
                      <a:pt x="62" y="45"/>
                    </a:cubicBezTo>
                    <a:moveTo>
                      <a:pt x="63" y="44"/>
                    </a:moveTo>
                    <a:cubicBezTo>
                      <a:pt x="63" y="44"/>
                      <a:pt x="63" y="44"/>
                      <a:pt x="62" y="45"/>
                    </a:cubicBezTo>
                    <a:cubicBezTo>
                      <a:pt x="62" y="45"/>
                      <a:pt x="63" y="45"/>
                      <a:pt x="63" y="45"/>
                    </a:cubicBezTo>
                    <a:cubicBezTo>
                      <a:pt x="63" y="45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moveTo>
                      <a:pt x="64" y="43"/>
                    </a:moveTo>
                    <a:cubicBezTo>
                      <a:pt x="63" y="43"/>
                      <a:pt x="63" y="43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moveTo>
                      <a:pt x="64" y="42"/>
                    </a:move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moveTo>
                      <a:pt x="66" y="38"/>
                    </a:moveTo>
                    <a:cubicBezTo>
                      <a:pt x="66" y="39"/>
                      <a:pt x="65" y="41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1"/>
                      <a:pt x="66" y="39"/>
                      <a:pt x="67" y="38"/>
                    </a:cubicBezTo>
                    <a:cubicBezTo>
                      <a:pt x="67" y="38"/>
                      <a:pt x="67" y="38"/>
                      <a:pt x="66" y="38"/>
                    </a:cubicBezTo>
                    <a:moveTo>
                      <a:pt x="67" y="38"/>
                    </a:move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moveTo>
                      <a:pt x="68" y="35"/>
                    </a:moveTo>
                    <a:cubicBezTo>
                      <a:pt x="68" y="36"/>
                      <a:pt x="67" y="36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8" y="36"/>
                      <a:pt x="68" y="36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moveTo>
                      <a:pt x="71" y="31"/>
                    </a:moveTo>
                    <a:cubicBezTo>
                      <a:pt x="71" y="31"/>
                      <a:pt x="70" y="32"/>
                      <a:pt x="70" y="32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1" y="32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moveTo>
                      <a:pt x="72" y="29"/>
                    </a:moveTo>
                    <a:cubicBezTo>
                      <a:pt x="72" y="29"/>
                      <a:pt x="71" y="30"/>
                      <a:pt x="71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2" y="30"/>
                      <a:pt x="72" y="29"/>
                      <a:pt x="72" y="29"/>
                    </a:cubicBezTo>
                    <a:cubicBezTo>
                      <a:pt x="72" y="29"/>
                      <a:pt x="72" y="29"/>
                      <a:pt x="72" y="29"/>
                    </a:cubicBezTo>
                    <a:moveTo>
                      <a:pt x="73" y="27"/>
                    </a:moveTo>
                    <a:cubicBezTo>
                      <a:pt x="73" y="28"/>
                      <a:pt x="73" y="28"/>
                      <a:pt x="72" y="28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28"/>
                      <a:pt x="73" y="28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moveTo>
                      <a:pt x="74" y="26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4" y="26"/>
                      <a:pt x="74" y="27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moveTo>
                      <a:pt x="77" y="20"/>
                    </a:moveTo>
                    <a:cubicBezTo>
                      <a:pt x="76" y="22"/>
                      <a:pt x="75" y="24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5" y="24"/>
                      <a:pt x="77" y="22"/>
                      <a:pt x="78" y="20"/>
                    </a:cubicBezTo>
                    <a:cubicBezTo>
                      <a:pt x="78" y="20"/>
                      <a:pt x="78" y="20"/>
                      <a:pt x="77" y="20"/>
                    </a:cubicBezTo>
                    <a:moveTo>
                      <a:pt x="81" y="15"/>
                    </a:moveTo>
                    <a:cubicBezTo>
                      <a:pt x="80" y="16"/>
                      <a:pt x="78" y="18"/>
                      <a:pt x="77" y="20"/>
                    </a:cubicBezTo>
                    <a:cubicBezTo>
                      <a:pt x="78" y="20"/>
                      <a:pt x="78" y="20"/>
                      <a:pt x="78" y="20"/>
                    </a:cubicBezTo>
                    <a:cubicBezTo>
                      <a:pt x="79" y="18"/>
                      <a:pt x="80" y="17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moveTo>
                      <a:pt x="82" y="12"/>
                    </a:moveTo>
                    <a:cubicBezTo>
                      <a:pt x="82" y="13"/>
                      <a:pt x="81" y="14"/>
                      <a:pt x="81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4"/>
                      <a:pt x="82" y="13"/>
                      <a:pt x="82" y="13"/>
                    </a:cubicBezTo>
                    <a:cubicBezTo>
                      <a:pt x="82" y="12"/>
                      <a:pt x="82" y="12"/>
                      <a:pt x="82" y="12"/>
                    </a:cubicBezTo>
                    <a:moveTo>
                      <a:pt x="82" y="12"/>
                    </a:move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moveTo>
                      <a:pt x="83" y="11"/>
                    </a:moveTo>
                    <a:cubicBezTo>
                      <a:pt x="83" y="11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3" y="12"/>
                      <a:pt x="83" y="12"/>
                      <a:pt x="83" y="11"/>
                    </a:cubicBezTo>
                    <a:cubicBezTo>
                      <a:pt x="83" y="11"/>
                      <a:pt x="83" y="11"/>
                      <a:pt x="83" y="11"/>
                    </a:cubicBezTo>
                    <a:moveTo>
                      <a:pt x="84" y="10"/>
                    </a:moveTo>
                    <a:cubicBezTo>
                      <a:pt x="83" y="10"/>
                      <a:pt x="83" y="11"/>
                      <a:pt x="83" y="11"/>
                    </a:cubicBezTo>
                    <a:cubicBezTo>
                      <a:pt x="83" y="11"/>
                      <a:pt x="83" y="11"/>
                      <a:pt x="83" y="11"/>
                    </a:cubicBezTo>
                    <a:cubicBezTo>
                      <a:pt x="83" y="11"/>
                      <a:pt x="84" y="10"/>
                      <a:pt x="84" y="10"/>
                    </a:cubicBezTo>
                    <a:cubicBezTo>
                      <a:pt x="84" y="10"/>
                      <a:pt x="84" y="10"/>
                      <a:pt x="84" y="10"/>
                    </a:cubicBezTo>
                    <a:moveTo>
                      <a:pt x="88" y="3"/>
                    </a:moveTo>
                    <a:cubicBezTo>
                      <a:pt x="86" y="5"/>
                      <a:pt x="85" y="7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5" y="7"/>
                      <a:pt x="87" y="5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moveTo>
                      <a:pt x="88" y="2"/>
                    </a:moveTo>
                    <a:cubicBezTo>
                      <a:pt x="88" y="2"/>
                      <a:pt x="88" y="2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2"/>
                      <a:pt x="89" y="2"/>
                    </a:cubicBezTo>
                    <a:cubicBezTo>
                      <a:pt x="88" y="2"/>
                      <a:pt x="88" y="2"/>
                      <a:pt x="88" y="2"/>
                    </a:cubicBezTo>
                    <a:moveTo>
                      <a:pt x="88" y="2"/>
                    </a:moveTo>
                    <a:cubicBezTo>
                      <a:pt x="88" y="2"/>
                      <a:pt x="88" y="2"/>
                      <a:pt x="88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2"/>
                      <a:pt x="89" y="2"/>
                      <a:pt x="88" y="2"/>
                    </a:cubicBezTo>
                    <a:moveTo>
                      <a:pt x="90" y="0"/>
                    </a:moveTo>
                    <a:cubicBezTo>
                      <a:pt x="90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8" name="Freeform 9452"/>
              <p:cNvSpPr>
                <a:spLocks noEditPoints="1"/>
              </p:cNvSpPr>
              <p:nvPr/>
            </p:nvSpPr>
            <p:spPr bwMode="auto">
              <a:xfrm>
                <a:off x="-444" y="3405"/>
                <a:ext cx="12" cy="19"/>
              </a:xfrm>
              <a:custGeom>
                <a:avLst/>
                <a:gdLst>
                  <a:gd name="T0" fmla="*/ 0 w 5"/>
                  <a:gd name="T1" fmla="*/ 7 h 8"/>
                  <a:gd name="T2" fmla="*/ 0 w 5"/>
                  <a:gd name="T3" fmla="*/ 8 h 8"/>
                  <a:gd name="T4" fmla="*/ 0 w 5"/>
                  <a:gd name="T5" fmla="*/ 8 h 8"/>
                  <a:gd name="T6" fmla="*/ 1 w 5"/>
                  <a:gd name="T7" fmla="*/ 7 h 8"/>
                  <a:gd name="T8" fmla="*/ 0 w 5"/>
                  <a:gd name="T9" fmla="*/ 7 h 8"/>
                  <a:gd name="T10" fmla="*/ 5 w 5"/>
                  <a:gd name="T11" fmla="*/ 0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5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moveTo>
                      <a:pt x="5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9" name="Oval 9453"/>
              <p:cNvSpPr>
                <a:spLocks noChangeArrowheads="1"/>
              </p:cNvSpPr>
              <p:nvPr/>
            </p:nvSpPr>
            <p:spPr bwMode="auto">
              <a:xfrm>
                <a:off x="-425" y="339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0" name="Freeform 9454"/>
              <p:cNvSpPr>
                <a:spLocks noEditPoints="1"/>
              </p:cNvSpPr>
              <p:nvPr/>
            </p:nvSpPr>
            <p:spPr bwMode="auto">
              <a:xfrm>
                <a:off x="-423" y="3377"/>
                <a:ext cx="8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5 h 6"/>
                  <a:gd name="T12" fmla="*/ 0 w 3"/>
                  <a:gd name="T13" fmla="*/ 5 h 6"/>
                  <a:gd name="T14" fmla="*/ 0 w 3"/>
                  <a:gd name="T15" fmla="*/ 5 h 6"/>
                  <a:gd name="T16" fmla="*/ 0 w 3"/>
                  <a:gd name="T17" fmla="*/ 5 h 6"/>
                  <a:gd name="T18" fmla="*/ 0 w 3"/>
                  <a:gd name="T19" fmla="*/ 5 h 6"/>
                  <a:gd name="T20" fmla="*/ 3 w 3"/>
                  <a:gd name="T21" fmla="*/ 1 h 6"/>
                  <a:gd name="T22" fmla="*/ 2 w 3"/>
                  <a:gd name="T23" fmla="*/ 1 h 6"/>
                  <a:gd name="T24" fmla="*/ 3 w 3"/>
                  <a:gd name="T25" fmla="*/ 1 h 6"/>
                  <a:gd name="T26" fmla="*/ 3 w 3"/>
                  <a:gd name="T27" fmla="*/ 1 h 6"/>
                  <a:gd name="T28" fmla="*/ 3 w 3"/>
                  <a:gd name="T29" fmla="*/ 1 h 6"/>
                  <a:gd name="T30" fmla="*/ 3 w 3"/>
                  <a:gd name="T31" fmla="*/ 0 h 6"/>
                  <a:gd name="T32" fmla="*/ 3 w 3"/>
                  <a:gd name="T33" fmla="*/ 1 h 6"/>
                  <a:gd name="T34" fmla="*/ 3 w 3"/>
                  <a:gd name="T35" fmla="*/ 1 h 6"/>
                  <a:gd name="T36" fmla="*/ 3 w 3"/>
                  <a:gd name="T37" fmla="*/ 0 h 6"/>
                  <a:gd name="T38" fmla="*/ 3 w 3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1" name="Freeform 9455"/>
              <p:cNvSpPr>
                <a:spLocks/>
              </p:cNvSpPr>
              <p:nvPr/>
            </p:nvSpPr>
            <p:spPr bwMode="auto">
              <a:xfrm>
                <a:off x="-404" y="335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2" name="Freeform 9456"/>
              <p:cNvSpPr>
                <a:spLocks/>
              </p:cNvSpPr>
              <p:nvPr/>
            </p:nvSpPr>
            <p:spPr bwMode="auto">
              <a:xfrm>
                <a:off x="-406" y="336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3" name="Freeform 9457"/>
              <p:cNvSpPr>
                <a:spLocks/>
              </p:cNvSpPr>
              <p:nvPr/>
            </p:nvSpPr>
            <p:spPr bwMode="auto">
              <a:xfrm>
                <a:off x="-401" y="335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4" name="Rectangle 9458"/>
              <p:cNvSpPr>
                <a:spLocks noChangeArrowheads="1"/>
              </p:cNvSpPr>
              <p:nvPr/>
            </p:nvSpPr>
            <p:spPr bwMode="auto">
              <a:xfrm>
                <a:off x="-399" y="335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5" name="Rectangle 9459"/>
              <p:cNvSpPr>
                <a:spLocks noChangeArrowheads="1"/>
              </p:cNvSpPr>
              <p:nvPr/>
            </p:nvSpPr>
            <p:spPr bwMode="auto">
              <a:xfrm>
                <a:off x="-399" y="335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6" name="Freeform 9460"/>
              <p:cNvSpPr>
                <a:spLocks/>
              </p:cNvSpPr>
              <p:nvPr/>
            </p:nvSpPr>
            <p:spPr bwMode="auto">
              <a:xfrm>
                <a:off x="-392" y="333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7" name="Freeform 9461"/>
              <p:cNvSpPr>
                <a:spLocks noEditPoints="1"/>
              </p:cNvSpPr>
              <p:nvPr/>
            </p:nvSpPr>
            <p:spPr bwMode="auto">
              <a:xfrm>
                <a:off x="-382" y="3311"/>
                <a:ext cx="7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5 h 6"/>
                  <a:gd name="T8" fmla="*/ 0 w 3"/>
                  <a:gd name="T9" fmla="*/ 5 h 6"/>
                  <a:gd name="T10" fmla="*/ 3 w 3"/>
                  <a:gd name="T11" fmla="*/ 0 h 6"/>
                  <a:gd name="T12" fmla="*/ 3 w 3"/>
                  <a:gd name="T13" fmla="*/ 1 h 6"/>
                  <a:gd name="T14" fmla="*/ 3 w 3"/>
                  <a:gd name="T15" fmla="*/ 1 h 6"/>
                  <a:gd name="T16" fmla="*/ 3 w 3"/>
                  <a:gd name="T17" fmla="*/ 0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8" name="Oval 9462"/>
              <p:cNvSpPr>
                <a:spLocks noChangeArrowheads="1"/>
              </p:cNvSpPr>
              <p:nvPr/>
            </p:nvSpPr>
            <p:spPr bwMode="auto">
              <a:xfrm>
                <a:off x="-380" y="331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9" name="Freeform 9463"/>
              <p:cNvSpPr>
                <a:spLocks noEditPoints="1"/>
              </p:cNvSpPr>
              <p:nvPr/>
            </p:nvSpPr>
            <p:spPr bwMode="auto">
              <a:xfrm>
                <a:off x="-378" y="3290"/>
                <a:ext cx="17" cy="26"/>
              </a:xfrm>
              <a:custGeom>
                <a:avLst/>
                <a:gdLst>
                  <a:gd name="T0" fmla="*/ 0 w 7"/>
                  <a:gd name="T1" fmla="*/ 11 h 11"/>
                  <a:gd name="T2" fmla="*/ 0 w 7"/>
                  <a:gd name="T3" fmla="*/ 11 h 11"/>
                  <a:gd name="T4" fmla="*/ 0 w 7"/>
                  <a:gd name="T5" fmla="*/ 11 h 11"/>
                  <a:gd name="T6" fmla="*/ 0 w 7"/>
                  <a:gd name="T7" fmla="*/ 11 h 11"/>
                  <a:gd name="T8" fmla="*/ 0 w 7"/>
                  <a:gd name="T9" fmla="*/ 11 h 11"/>
                  <a:gd name="T10" fmla="*/ 5 w 7"/>
                  <a:gd name="T11" fmla="*/ 3 h 11"/>
                  <a:gd name="T12" fmla="*/ 5 w 7"/>
                  <a:gd name="T13" fmla="*/ 3 h 11"/>
                  <a:gd name="T14" fmla="*/ 5 w 7"/>
                  <a:gd name="T15" fmla="*/ 3 h 11"/>
                  <a:gd name="T16" fmla="*/ 5 w 7"/>
                  <a:gd name="T17" fmla="*/ 3 h 11"/>
                  <a:gd name="T18" fmla="*/ 5 w 7"/>
                  <a:gd name="T19" fmla="*/ 3 h 11"/>
                  <a:gd name="T20" fmla="*/ 5 w 7"/>
                  <a:gd name="T21" fmla="*/ 2 h 11"/>
                  <a:gd name="T22" fmla="*/ 5 w 7"/>
                  <a:gd name="T23" fmla="*/ 2 h 11"/>
                  <a:gd name="T24" fmla="*/ 6 w 7"/>
                  <a:gd name="T25" fmla="*/ 2 h 11"/>
                  <a:gd name="T26" fmla="*/ 6 w 7"/>
                  <a:gd name="T27" fmla="*/ 2 h 11"/>
                  <a:gd name="T28" fmla="*/ 5 w 7"/>
                  <a:gd name="T29" fmla="*/ 2 h 11"/>
                  <a:gd name="T30" fmla="*/ 6 w 7"/>
                  <a:gd name="T31" fmla="*/ 0 h 11"/>
                  <a:gd name="T32" fmla="*/ 5 w 7"/>
                  <a:gd name="T33" fmla="*/ 2 h 11"/>
                  <a:gd name="T34" fmla="*/ 6 w 7"/>
                  <a:gd name="T35" fmla="*/ 2 h 11"/>
                  <a:gd name="T36" fmla="*/ 7 w 7"/>
                  <a:gd name="T37" fmla="*/ 0 h 11"/>
                  <a:gd name="T38" fmla="*/ 6 w 7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0" name="Freeform 9464"/>
              <p:cNvSpPr>
                <a:spLocks/>
              </p:cNvSpPr>
              <p:nvPr/>
            </p:nvSpPr>
            <p:spPr bwMode="auto">
              <a:xfrm>
                <a:off x="-380" y="331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1" name="Freeform 9465"/>
              <p:cNvSpPr>
                <a:spLocks noEditPoints="1"/>
              </p:cNvSpPr>
              <p:nvPr/>
            </p:nvSpPr>
            <p:spPr bwMode="auto">
              <a:xfrm>
                <a:off x="-564" y="3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2" name="Freeform 9466"/>
              <p:cNvSpPr>
                <a:spLocks noEditPoints="1"/>
              </p:cNvSpPr>
              <p:nvPr/>
            </p:nvSpPr>
            <p:spPr bwMode="auto">
              <a:xfrm>
                <a:off x="-574" y="3365"/>
                <a:ext cx="166" cy="279"/>
              </a:xfrm>
              <a:custGeom>
                <a:avLst/>
                <a:gdLst>
                  <a:gd name="T0" fmla="*/ 0 w 70"/>
                  <a:gd name="T1" fmla="*/ 118 h 118"/>
                  <a:gd name="T2" fmla="*/ 2 w 70"/>
                  <a:gd name="T3" fmla="*/ 116 h 118"/>
                  <a:gd name="T4" fmla="*/ 2 w 70"/>
                  <a:gd name="T5" fmla="*/ 114 h 118"/>
                  <a:gd name="T6" fmla="*/ 2 w 70"/>
                  <a:gd name="T7" fmla="*/ 115 h 118"/>
                  <a:gd name="T8" fmla="*/ 2 w 70"/>
                  <a:gd name="T9" fmla="*/ 114 h 118"/>
                  <a:gd name="T10" fmla="*/ 2 w 70"/>
                  <a:gd name="T11" fmla="*/ 114 h 118"/>
                  <a:gd name="T12" fmla="*/ 3 w 70"/>
                  <a:gd name="T13" fmla="*/ 113 h 118"/>
                  <a:gd name="T14" fmla="*/ 4 w 70"/>
                  <a:gd name="T15" fmla="*/ 111 h 118"/>
                  <a:gd name="T16" fmla="*/ 3 w 70"/>
                  <a:gd name="T17" fmla="*/ 112 h 118"/>
                  <a:gd name="T18" fmla="*/ 4 w 70"/>
                  <a:gd name="T19" fmla="*/ 111 h 118"/>
                  <a:gd name="T20" fmla="*/ 4 w 70"/>
                  <a:gd name="T21" fmla="*/ 111 h 118"/>
                  <a:gd name="T22" fmla="*/ 5 w 70"/>
                  <a:gd name="T23" fmla="*/ 109 h 118"/>
                  <a:gd name="T24" fmla="*/ 10 w 70"/>
                  <a:gd name="T25" fmla="*/ 101 h 118"/>
                  <a:gd name="T26" fmla="*/ 8 w 70"/>
                  <a:gd name="T27" fmla="*/ 105 h 118"/>
                  <a:gd name="T28" fmla="*/ 10 w 70"/>
                  <a:gd name="T29" fmla="*/ 101 h 118"/>
                  <a:gd name="T30" fmla="*/ 11 w 70"/>
                  <a:gd name="T31" fmla="*/ 99 h 118"/>
                  <a:gd name="T32" fmla="*/ 11 w 70"/>
                  <a:gd name="T33" fmla="*/ 99 h 118"/>
                  <a:gd name="T34" fmla="*/ 14 w 70"/>
                  <a:gd name="T35" fmla="*/ 94 h 118"/>
                  <a:gd name="T36" fmla="*/ 11 w 70"/>
                  <a:gd name="T37" fmla="*/ 99 h 118"/>
                  <a:gd name="T38" fmla="*/ 14 w 70"/>
                  <a:gd name="T39" fmla="*/ 94 h 118"/>
                  <a:gd name="T40" fmla="*/ 14 w 70"/>
                  <a:gd name="T41" fmla="*/ 93 h 118"/>
                  <a:gd name="T42" fmla="*/ 17 w 70"/>
                  <a:gd name="T43" fmla="*/ 88 h 118"/>
                  <a:gd name="T44" fmla="*/ 18 w 70"/>
                  <a:gd name="T45" fmla="*/ 86 h 118"/>
                  <a:gd name="T46" fmla="*/ 19 w 70"/>
                  <a:gd name="T47" fmla="*/ 86 h 118"/>
                  <a:gd name="T48" fmla="*/ 18 w 70"/>
                  <a:gd name="T49" fmla="*/ 86 h 118"/>
                  <a:gd name="T50" fmla="*/ 19 w 70"/>
                  <a:gd name="T51" fmla="*/ 86 h 118"/>
                  <a:gd name="T52" fmla="*/ 19 w 70"/>
                  <a:gd name="T53" fmla="*/ 86 h 118"/>
                  <a:gd name="T54" fmla="*/ 25 w 70"/>
                  <a:gd name="T55" fmla="*/ 75 h 118"/>
                  <a:gd name="T56" fmla="*/ 20 w 70"/>
                  <a:gd name="T57" fmla="*/ 84 h 118"/>
                  <a:gd name="T58" fmla="*/ 25 w 70"/>
                  <a:gd name="T59" fmla="*/ 75 h 118"/>
                  <a:gd name="T60" fmla="*/ 27 w 70"/>
                  <a:gd name="T61" fmla="*/ 72 h 118"/>
                  <a:gd name="T62" fmla="*/ 34 w 70"/>
                  <a:gd name="T63" fmla="*/ 61 h 118"/>
                  <a:gd name="T64" fmla="*/ 42 w 70"/>
                  <a:gd name="T65" fmla="*/ 47 h 118"/>
                  <a:gd name="T66" fmla="*/ 38 w 70"/>
                  <a:gd name="T67" fmla="*/ 54 h 118"/>
                  <a:gd name="T68" fmla="*/ 42 w 70"/>
                  <a:gd name="T69" fmla="*/ 47 h 118"/>
                  <a:gd name="T70" fmla="*/ 43 w 70"/>
                  <a:gd name="T71" fmla="*/ 45 h 118"/>
                  <a:gd name="T72" fmla="*/ 44 w 70"/>
                  <a:gd name="T73" fmla="*/ 44 h 118"/>
                  <a:gd name="T74" fmla="*/ 47 w 70"/>
                  <a:gd name="T75" fmla="*/ 39 h 118"/>
                  <a:gd name="T76" fmla="*/ 45 w 70"/>
                  <a:gd name="T77" fmla="*/ 42 h 118"/>
                  <a:gd name="T78" fmla="*/ 47 w 70"/>
                  <a:gd name="T79" fmla="*/ 39 h 118"/>
                  <a:gd name="T80" fmla="*/ 47 w 70"/>
                  <a:gd name="T81" fmla="*/ 38 h 118"/>
                  <a:gd name="T82" fmla="*/ 47 w 70"/>
                  <a:gd name="T83" fmla="*/ 38 h 118"/>
                  <a:gd name="T84" fmla="*/ 48 w 70"/>
                  <a:gd name="T85" fmla="*/ 36 h 118"/>
                  <a:gd name="T86" fmla="*/ 48 w 70"/>
                  <a:gd name="T87" fmla="*/ 37 h 118"/>
                  <a:gd name="T88" fmla="*/ 48 w 70"/>
                  <a:gd name="T89" fmla="*/ 36 h 118"/>
                  <a:gd name="T90" fmla="*/ 50 w 70"/>
                  <a:gd name="T91" fmla="*/ 32 h 118"/>
                  <a:gd name="T92" fmla="*/ 51 w 70"/>
                  <a:gd name="T93" fmla="*/ 32 h 118"/>
                  <a:gd name="T94" fmla="*/ 52 w 70"/>
                  <a:gd name="T95" fmla="*/ 29 h 118"/>
                  <a:gd name="T96" fmla="*/ 53 w 70"/>
                  <a:gd name="T97" fmla="*/ 30 h 118"/>
                  <a:gd name="T98" fmla="*/ 52 w 70"/>
                  <a:gd name="T99" fmla="*/ 29 h 118"/>
                  <a:gd name="T100" fmla="*/ 52 w 70"/>
                  <a:gd name="T101" fmla="*/ 29 h 118"/>
                  <a:gd name="T102" fmla="*/ 54 w 70"/>
                  <a:gd name="T103" fmla="*/ 27 h 118"/>
                  <a:gd name="T104" fmla="*/ 62 w 70"/>
                  <a:gd name="T105" fmla="*/ 13 h 118"/>
                  <a:gd name="T106" fmla="*/ 61 w 70"/>
                  <a:gd name="T107" fmla="*/ 15 h 118"/>
                  <a:gd name="T108" fmla="*/ 62 w 70"/>
                  <a:gd name="T109" fmla="*/ 13 h 118"/>
                  <a:gd name="T110" fmla="*/ 62 w 70"/>
                  <a:gd name="T111" fmla="*/ 13 h 118"/>
                  <a:gd name="T112" fmla="*/ 63 w 70"/>
                  <a:gd name="T113" fmla="*/ 13 h 118"/>
                  <a:gd name="T114" fmla="*/ 70 w 70"/>
                  <a:gd name="T115" fmla="*/ 0 h 118"/>
                  <a:gd name="T116" fmla="*/ 68 w 70"/>
                  <a:gd name="T117" fmla="*/ 3 h 118"/>
                  <a:gd name="T118" fmla="*/ 70 w 70"/>
                  <a:gd name="T11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" h="118">
                    <a:moveTo>
                      <a:pt x="2" y="116"/>
                    </a:moveTo>
                    <a:cubicBezTo>
                      <a:pt x="1" y="116"/>
                      <a:pt x="1" y="117"/>
                      <a:pt x="0" y="118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1" y="117"/>
                      <a:pt x="1" y="116"/>
                      <a:pt x="2" y="116"/>
                    </a:cubicBezTo>
                    <a:cubicBezTo>
                      <a:pt x="2" y="116"/>
                      <a:pt x="2" y="116"/>
                      <a:pt x="2" y="116"/>
                    </a:cubicBezTo>
                    <a:moveTo>
                      <a:pt x="2" y="114"/>
                    </a:move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moveTo>
                      <a:pt x="3" y="113"/>
                    </a:moveTo>
                    <a:cubicBezTo>
                      <a:pt x="3" y="113"/>
                      <a:pt x="3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3"/>
                      <a:pt x="3" y="113"/>
                    </a:cubicBezTo>
                    <a:cubicBezTo>
                      <a:pt x="3" y="113"/>
                      <a:pt x="3" y="113"/>
                      <a:pt x="3" y="113"/>
                    </a:cubicBezTo>
                    <a:moveTo>
                      <a:pt x="4" y="111"/>
                    </a:moveTo>
                    <a:cubicBezTo>
                      <a:pt x="4" y="112"/>
                      <a:pt x="4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4" y="112"/>
                      <a:pt x="4" y="112"/>
                      <a:pt x="4" y="111"/>
                    </a:cubicBezTo>
                    <a:cubicBezTo>
                      <a:pt x="4" y="111"/>
                      <a:pt x="4" y="111"/>
                      <a:pt x="4" y="111"/>
                    </a:cubicBezTo>
                    <a:moveTo>
                      <a:pt x="5" y="109"/>
                    </a:moveTo>
                    <a:cubicBezTo>
                      <a:pt x="5" y="110"/>
                      <a:pt x="5" y="110"/>
                      <a:pt x="4" y="111"/>
                    </a:cubicBezTo>
                    <a:cubicBezTo>
                      <a:pt x="4" y="111"/>
                      <a:pt x="4" y="111"/>
                      <a:pt x="4" y="111"/>
                    </a:cubicBezTo>
                    <a:cubicBezTo>
                      <a:pt x="5" y="110"/>
                      <a:pt x="5" y="110"/>
                      <a:pt x="5" y="109"/>
                    </a:cubicBezTo>
                    <a:cubicBezTo>
                      <a:pt x="5" y="109"/>
                      <a:pt x="5" y="109"/>
                      <a:pt x="5" y="109"/>
                    </a:cubicBezTo>
                    <a:moveTo>
                      <a:pt x="10" y="101"/>
                    </a:moveTo>
                    <a:cubicBezTo>
                      <a:pt x="9" y="102"/>
                      <a:pt x="8" y="104"/>
                      <a:pt x="7" y="105"/>
                    </a:cubicBezTo>
                    <a:cubicBezTo>
                      <a:pt x="8" y="105"/>
                      <a:pt x="8" y="105"/>
                      <a:pt x="8" y="105"/>
                    </a:cubicBezTo>
                    <a:cubicBezTo>
                      <a:pt x="8" y="104"/>
                      <a:pt x="9" y="102"/>
                      <a:pt x="10" y="101"/>
                    </a:cubicBezTo>
                    <a:cubicBezTo>
                      <a:pt x="10" y="101"/>
                      <a:pt x="10" y="101"/>
                      <a:pt x="10" y="101"/>
                    </a:cubicBezTo>
                    <a:moveTo>
                      <a:pt x="11" y="99"/>
                    </a:move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9"/>
                      <a:pt x="11" y="100"/>
                      <a:pt x="11" y="100"/>
                    </a:cubicBezTo>
                    <a:cubicBezTo>
                      <a:pt x="11" y="100"/>
                      <a:pt x="11" y="100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moveTo>
                      <a:pt x="14" y="94"/>
                    </a:moveTo>
                    <a:cubicBezTo>
                      <a:pt x="13" y="96"/>
                      <a:pt x="12" y="97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7"/>
                      <a:pt x="13" y="96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moveTo>
                      <a:pt x="17" y="88"/>
                    </a:moveTo>
                    <a:cubicBezTo>
                      <a:pt x="16" y="90"/>
                      <a:pt x="15" y="91"/>
                      <a:pt x="14" y="93"/>
                    </a:cubicBezTo>
                    <a:cubicBezTo>
                      <a:pt x="14" y="93"/>
                      <a:pt x="15" y="93"/>
                      <a:pt x="15" y="93"/>
                    </a:cubicBezTo>
                    <a:cubicBezTo>
                      <a:pt x="16" y="92"/>
                      <a:pt x="17" y="90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moveTo>
                      <a:pt x="18" y="86"/>
                    </a:moveTo>
                    <a:cubicBezTo>
                      <a:pt x="18" y="86"/>
                      <a:pt x="18" y="86"/>
                      <a:pt x="18" y="86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8" y="86"/>
                      <a:pt x="18" y="86"/>
                    </a:cubicBezTo>
                    <a:moveTo>
                      <a:pt x="19" y="86"/>
                    </a:move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6"/>
                      <a:pt x="19" y="86"/>
                    </a:cubicBezTo>
                    <a:moveTo>
                      <a:pt x="25" y="75"/>
                    </a:moveTo>
                    <a:cubicBezTo>
                      <a:pt x="23" y="78"/>
                      <a:pt x="22" y="81"/>
                      <a:pt x="20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22" y="81"/>
                      <a:pt x="24" y="78"/>
                      <a:pt x="26" y="75"/>
                    </a:cubicBezTo>
                    <a:cubicBezTo>
                      <a:pt x="25" y="75"/>
                      <a:pt x="25" y="75"/>
                      <a:pt x="25" y="75"/>
                    </a:cubicBezTo>
                    <a:moveTo>
                      <a:pt x="33" y="61"/>
                    </a:moveTo>
                    <a:cubicBezTo>
                      <a:pt x="31" y="65"/>
                      <a:pt x="29" y="68"/>
                      <a:pt x="27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9" y="69"/>
                      <a:pt x="31" y="65"/>
                      <a:pt x="34" y="61"/>
                    </a:cubicBezTo>
                    <a:cubicBezTo>
                      <a:pt x="34" y="61"/>
                      <a:pt x="33" y="61"/>
                      <a:pt x="33" y="61"/>
                    </a:cubicBezTo>
                    <a:moveTo>
                      <a:pt x="42" y="47"/>
                    </a:moveTo>
                    <a:cubicBezTo>
                      <a:pt x="40" y="49"/>
                      <a:pt x="39" y="52"/>
                      <a:pt x="38" y="54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9" y="52"/>
                      <a:pt x="41" y="50"/>
                      <a:pt x="42" y="47"/>
                    </a:cubicBezTo>
                    <a:cubicBezTo>
                      <a:pt x="42" y="47"/>
                      <a:pt x="42" y="47"/>
                      <a:pt x="42" y="47"/>
                    </a:cubicBezTo>
                    <a:moveTo>
                      <a:pt x="44" y="44"/>
                    </a:moveTo>
                    <a:cubicBezTo>
                      <a:pt x="43" y="44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moveTo>
                      <a:pt x="47" y="39"/>
                    </a:moveTo>
                    <a:cubicBezTo>
                      <a:pt x="46" y="40"/>
                      <a:pt x="45" y="41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6" y="41"/>
                      <a:pt x="46" y="40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moveTo>
                      <a:pt x="47" y="38"/>
                    </a:move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moveTo>
                      <a:pt x="48" y="36"/>
                    </a:move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moveTo>
                      <a:pt x="51" y="32"/>
                    </a:moveTo>
                    <a:cubicBezTo>
                      <a:pt x="51" y="32"/>
                      <a:pt x="51" y="32"/>
                      <a:pt x="50" y="32"/>
                    </a:cubicBezTo>
                    <a:cubicBezTo>
                      <a:pt x="51" y="32"/>
                      <a:pt x="51" y="32"/>
                      <a:pt x="51" y="33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moveTo>
                      <a:pt x="52" y="29"/>
                    </a:move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30"/>
                      <a:pt x="52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2" y="29"/>
                      <a:pt x="52" y="29"/>
                      <a:pt x="52" y="29"/>
                    </a:cubicBezTo>
                    <a:moveTo>
                      <a:pt x="54" y="26"/>
                    </a:moveTo>
                    <a:cubicBezTo>
                      <a:pt x="53" y="27"/>
                      <a:pt x="53" y="28"/>
                      <a:pt x="52" y="29"/>
                    </a:cubicBezTo>
                    <a:cubicBezTo>
                      <a:pt x="52" y="29"/>
                      <a:pt x="53" y="30"/>
                      <a:pt x="53" y="30"/>
                    </a:cubicBezTo>
                    <a:cubicBezTo>
                      <a:pt x="53" y="29"/>
                      <a:pt x="54" y="28"/>
                      <a:pt x="54" y="27"/>
                    </a:cubicBezTo>
                    <a:cubicBezTo>
                      <a:pt x="54" y="26"/>
                      <a:pt x="54" y="26"/>
                      <a:pt x="54" y="26"/>
                    </a:cubicBezTo>
                    <a:moveTo>
                      <a:pt x="62" y="13"/>
                    </a:moveTo>
                    <a:cubicBezTo>
                      <a:pt x="62" y="14"/>
                      <a:pt x="61" y="14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2" y="14"/>
                      <a:pt x="62" y="14"/>
                      <a:pt x="63" y="13"/>
                    </a:cubicBezTo>
                    <a:cubicBezTo>
                      <a:pt x="62" y="13"/>
                      <a:pt x="62" y="13"/>
                      <a:pt x="62" y="13"/>
                    </a:cubicBezTo>
                    <a:moveTo>
                      <a:pt x="62" y="13"/>
                    </a:move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2" y="13"/>
                      <a:pt x="62" y="13"/>
                    </a:cubicBezTo>
                    <a:moveTo>
                      <a:pt x="70" y="0"/>
                    </a:moveTo>
                    <a:cubicBezTo>
                      <a:pt x="69" y="1"/>
                      <a:pt x="69" y="2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9" y="2"/>
                      <a:pt x="70" y="1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3" name="Freeform 9467"/>
              <p:cNvSpPr>
                <a:spLocks noEditPoints="1"/>
              </p:cNvSpPr>
              <p:nvPr/>
            </p:nvSpPr>
            <p:spPr bwMode="auto">
              <a:xfrm>
                <a:off x="-361" y="3115"/>
                <a:ext cx="104" cy="175"/>
              </a:xfrm>
              <a:custGeom>
                <a:avLst/>
                <a:gdLst>
                  <a:gd name="T0" fmla="*/ 0 w 44"/>
                  <a:gd name="T1" fmla="*/ 74 h 74"/>
                  <a:gd name="T2" fmla="*/ 0 w 44"/>
                  <a:gd name="T3" fmla="*/ 73 h 74"/>
                  <a:gd name="T4" fmla="*/ 4 w 44"/>
                  <a:gd name="T5" fmla="*/ 67 h 74"/>
                  <a:gd name="T6" fmla="*/ 4 w 44"/>
                  <a:gd name="T7" fmla="*/ 67 h 74"/>
                  <a:gd name="T8" fmla="*/ 4 w 44"/>
                  <a:gd name="T9" fmla="*/ 67 h 74"/>
                  <a:gd name="T10" fmla="*/ 8 w 44"/>
                  <a:gd name="T11" fmla="*/ 59 h 74"/>
                  <a:gd name="T12" fmla="*/ 8 w 44"/>
                  <a:gd name="T13" fmla="*/ 60 h 74"/>
                  <a:gd name="T14" fmla="*/ 8 w 44"/>
                  <a:gd name="T15" fmla="*/ 59 h 74"/>
                  <a:gd name="T16" fmla="*/ 9 w 44"/>
                  <a:gd name="T17" fmla="*/ 58 h 74"/>
                  <a:gd name="T18" fmla="*/ 9 w 44"/>
                  <a:gd name="T19" fmla="*/ 58 h 74"/>
                  <a:gd name="T20" fmla="*/ 12 w 44"/>
                  <a:gd name="T21" fmla="*/ 53 h 74"/>
                  <a:gd name="T22" fmla="*/ 12 w 44"/>
                  <a:gd name="T23" fmla="*/ 54 h 74"/>
                  <a:gd name="T24" fmla="*/ 12 w 44"/>
                  <a:gd name="T25" fmla="*/ 53 h 74"/>
                  <a:gd name="T26" fmla="*/ 13 w 44"/>
                  <a:gd name="T27" fmla="*/ 52 h 74"/>
                  <a:gd name="T28" fmla="*/ 13 w 44"/>
                  <a:gd name="T29" fmla="*/ 51 h 74"/>
                  <a:gd name="T30" fmla="*/ 14 w 44"/>
                  <a:gd name="T31" fmla="*/ 49 h 74"/>
                  <a:gd name="T32" fmla="*/ 14 w 44"/>
                  <a:gd name="T33" fmla="*/ 51 h 74"/>
                  <a:gd name="T34" fmla="*/ 14 w 44"/>
                  <a:gd name="T35" fmla="*/ 49 h 74"/>
                  <a:gd name="T36" fmla="*/ 14 w 44"/>
                  <a:gd name="T37" fmla="*/ 49 h 74"/>
                  <a:gd name="T38" fmla="*/ 15 w 44"/>
                  <a:gd name="T39" fmla="*/ 49 h 74"/>
                  <a:gd name="T40" fmla="*/ 16 w 44"/>
                  <a:gd name="T41" fmla="*/ 47 h 74"/>
                  <a:gd name="T42" fmla="*/ 16 w 44"/>
                  <a:gd name="T43" fmla="*/ 48 h 74"/>
                  <a:gd name="T44" fmla="*/ 16 w 44"/>
                  <a:gd name="T45" fmla="*/ 47 h 74"/>
                  <a:gd name="T46" fmla="*/ 21 w 44"/>
                  <a:gd name="T47" fmla="*/ 39 h 74"/>
                  <a:gd name="T48" fmla="*/ 23 w 44"/>
                  <a:gd name="T49" fmla="*/ 35 h 74"/>
                  <a:gd name="T50" fmla="*/ 28 w 44"/>
                  <a:gd name="T51" fmla="*/ 27 h 74"/>
                  <a:gd name="T52" fmla="*/ 26 w 44"/>
                  <a:gd name="T53" fmla="*/ 31 h 74"/>
                  <a:gd name="T54" fmla="*/ 28 w 44"/>
                  <a:gd name="T55" fmla="*/ 27 h 74"/>
                  <a:gd name="T56" fmla="*/ 34 w 44"/>
                  <a:gd name="T57" fmla="*/ 17 h 74"/>
                  <a:gd name="T58" fmla="*/ 38 w 44"/>
                  <a:gd name="T59" fmla="*/ 11 h 74"/>
                  <a:gd name="T60" fmla="*/ 44 w 44"/>
                  <a:gd name="T61" fmla="*/ 0 h 74"/>
                  <a:gd name="T62" fmla="*/ 40 w 44"/>
                  <a:gd name="T63" fmla="*/ 7 h 74"/>
                  <a:gd name="T64" fmla="*/ 44 w 44"/>
                  <a:gd name="T6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74">
                    <a:moveTo>
                      <a:pt x="0" y="73"/>
                    </a:move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moveTo>
                      <a:pt x="4" y="67"/>
                    </a:move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moveTo>
                      <a:pt x="8" y="59"/>
                    </a:moveTo>
                    <a:cubicBezTo>
                      <a:pt x="8" y="59"/>
                      <a:pt x="8" y="59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9" y="60"/>
                      <a:pt x="9" y="60"/>
                      <a:pt x="9" y="59"/>
                    </a:cubicBezTo>
                    <a:cubicBezTo>
                      <a:pt x="9" y="59"/>
                      <a:pt x="8" y="59"/>
                      <a:pt x="8" y="59"/>
                    </a:cubicBezTo>
                    <a:moveTo>
                      <a:pt x="9" y="58"/>
                    </a:move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9"/>
                      <a:pt x="9" y="59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moveTo>
                      <a:pt x="12" y="53"/>
                    </a:moveTo>
                    <a:cubicBezTo>
                      <a:pt x="12" y="54"/>
                      <a:pt x="12" y="54"/>
                      <a:pt x="11" y="54"/>
                    </a:cubicBezTo>
                    <a:cubicBezTo>
                      <a:pt x="11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moveTo>
                      <a:pt x="13" y="51"/>
                    </a:move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moveTo>
                      <a:pt x="14" y="49"/>
                    </a:moveTo>
                    <a:cubicBezTo>
                      <a:pt x="14" y="50"/>
                      <a:pt x="14" y="50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0"/>
                      <a:pt x="14" y="50"/>
                      <a:pt x="15" y="50"/>
                    </a:cubicBezTo>
                    <a:cubicBezTo>
                      <a:pt x="14" y="50"/>
                      <a:pt x="14" y="50"/>
                      <a:pt x="14" y="49"/>
                    </a:cubicBezTo>
                    <a:moveTo>
                      <a:pt x="15" y="49"/>
                    </a:moveTo>
                    <a:cubicBezTo>
                      <a:pt x="15" y="49"/>
                      <a:pt x="15" y="49"/>
                      <a:pt x="14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moveTo>
                      <a:pt x="16" y="47"/>
                    </a:moveTo>
                    <a:cubicBezTo>
                      <a:pt x="16" y="47"/>
                      <a:pt x="16" y="47"/>
                      <a:pt x="15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moveTo>
                      <a:pt x="23" y="35"/>
                    </a:moveTo>
                    <a:cubicBezTo>
                      <a:pt x="22" y="36"/>
                      <a:pt x="22" y="37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8"/>
                      <a:pt x="23" y="36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moveTo>
                      <a:pt x="28" y="27"/>
                    </a:moveTo>
                    <a:cubicBezTo>
                      <a:pt x="27" y="28"/>
                      <a:pt x="27" y="29"/>
                      <a:pt x="26" y="30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7" y="29"/>
                      <a:pt x="28" y="28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moveTo>
                      <a:pt x="37" y="11"/>
                    </a:moveTo>
                    <a:cubicBezTo>
                      <a:pt x="36" y="13"/>
                      <a:pt x="35" y="15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5"/>
                      <a:pt x="37" y="13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moveTo>
                      <a:pt x="44" y="0"/>
                    </a:moveTo>
                    <a:cubicBezTo>
                      <a:pt x="43" y="2"/>
                      <a:pt x="41" y="5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2" y="5"/>
                      <a:pt x="43" y="3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4" name="Freeform 9468"/>
              <p:cNvSpPr>
                <a:spLocks noEditPoints="1"/>
              </p:cNvSpPr>
              <p:nvPr/>
            </p:nvSpPr>
            <p:spPr bwMode="auto">
              <a:xfrm>
                <a:off x="-319" y="3103"/>
                <a:ext cx="69" cy="111"/>
              </a:xfrm>
              <a:custGeom>
                <a:avLst/>
                <a:gdLst>
                  <a:gd name="T0" fmla="*/ 3 w 29"/>
                  <a:gd name="T1" fmla="*/ 43 h 47"/>
                  <a:gd name="T2" fmla="*/ 0 w 29"/>
                  <a:gd name="T3" fmla="*/ 47 h 47"/>
                  <a:gd name="T4" fmla="*/ 3 w 29"/>
                  <a:gd name="T5" fmla="*/ 43 h 47"/>
                  <a:gd name="T6" fmla="*/ 3 w 29"/>
                  <a:gd name="T7" fmla="*/ 43 h 47"/>
                  <a:gd name="T8" fmla="*/ 7 w 29"/>
                  <a:gd name="T9" fmla="*/ 35 h 47"/>
                  <a:gd name="T10" fmla="*/ 5 w 29"/>
                  <a:gd name="T11" fmla="*/ 40 h 47"/>
                  <a:gd name="T12" fmla="*/ 5 w 29"/>
                  <a:gd name="T13" fmla="*/ 40 h 47"/>
                  <a:gd name="T14" fmla="*/ 7 w 29"/>
                  <a:gd name="T15" fmla="*/ 35 h 47"/>
                  <a:gd name="T16" fmla="*/ 7 w 29"/>
                  <a:gd name="T17" fmla="*/ 35 h 47"/>
                  <a:gd name="T18" fmla="*/ 16 w 29"/>
                  <a:gd name="T19" fmla="*/ 22 h 47"/>
                  <a:gd name="T20" fmla="*/ 10 w 29"/>
                  <a:gd name="T21" fmla="*/ 31 h 47"/>
                  <a:gd name="T22" fmla="*/ 10 w 29"/>
                  <a:gd name="T23" fmla="*/ 31 h 47"/>
                  <a:gd name="T24" fmla="*/ 16 w 29"/>
                  <a:gd name="T25" fmla="*/ 22 h 47"/>
                  <a:gd name="T26" fmla="*/ 16 w 29"/>
                  <a:gd name="T27" fmla="*/ 22 h 47"/>
                  <a:gd name="T28" fmla="*/ 21 w 29"/>
                  <a:gd name="T29" fmla="*/ 12 h 47"/>
                  <a:gd name="T30" fmla="*/ 19 w 29"/>
                  <a:gd name="T31" fmla="*/ 16 h 47"/>
                  <a:gd name="T32" fmla="*/ 19 w 29"/>
                  <a:gd name="T33" fmla="*/ 16 h 47"/>
                  <a:gd name="T34" fmla="*/ 22 w 29"/>
                  <a:gd name="T35" fmla="*/ 12 h 47"/>
                  <a:gd name="T36" fmla="*/ 21 w 29"/>
                  <a:gd name="T37" fmla="*/ 12 h 47"/>
                  <a:gd name="T38" fmla="*/ 29 w 29"/>
                  <a:gd name="T39" fmla="*/ 0 h 47"/>
                  <a:gd name="T40" fmla="*/ 29 w 29"/>
                  <a:gd name="T41" fmla="*/ 0 h 47"/>
                  <a:gd name="T42" fmla="*/ 26 w 29"/>
                  <a:gd name="T43" fmla="*/ 5 h 47"/>
                  <a:gd name="T44" fmla="*/ 26 w 29"/>
                  <a:gd name="T45" fmla="*/ 5 h 47"/>
                  <a:gd name="T46" fmla="*/ 29 w 29"/>
                  <a:gd name="T47" fmla="*/ 0 h 47"/>
                  <a:gd name="T48" fmla="*/ 29 w 29"/>
                  <a:gd name="T4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47">
                    <a:moveTo>
                      <a:pt x="3" y="43"/>
                    </a:moveTo>
                    <a:cubicBezTo>
                      <a:pt x="2" y="45"/>
                      <a:pt x="1" y="46"/>
                      <a:pt x="0" y="47"/>
                    </a:cubicBezTo>
                    <a:cubicBezTo>
                      <a:pt x="1" y="46"/>
                      <a:pt x="2" y="45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moveTo>
                      <a:pt x="7" y="35"/>
                    </a:moveTo>
                    <a:cubicBezTo>
                      <a:pt x="7" y="37"/>
                      <a:pt x="6" y="38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38"/>
                      <a:pt x="7" y="37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moveTo>
                      <a:pt x="16" y="22"/>
                    </a:moveTo>
                    <a:cubicBezTo>
                      <a:pt x="14" y="25"/>
                      <a:pt x="12" y="28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28"/>
                      <a:pt x="14" y="25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moveTo>
                      <a:pt x="21" y="12"/>
                    </a:moveTo>
                    <a:cubicBezTo>
                      <a:pt x="21" y="13"/>
                      <a:pt x="20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5"/>
                      <a:pt x="21" y="13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8" y="2"/>
                      <a:pt x="27" y="3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5" name="Freeform 9469"/>
              <p:cNvSpPr>
                <a:spLocks noEditPoints="1"/>
              </p:cNvSpPr>
              <p:nvPr/>
            </p:nvSpPr>
            <p:spPr bwMode="auto">
              <a:xfrm>
                <a:off x="-311" y="3115"/>
                <a:ext cx="54" cy="90"/>
              </a:xfrm>
              <a:custGeom>
                <a:avLst/>
                <a:gdLst>
                  <a:gd name="T0" fmla="*/ 2 w 23"/>
                  <a:gd name="T1" fmla="*/ 35 h 38"/>
                  <a:gd name="T2" fmla="*/ 0 w 23"/>
                  <a:gd name="T3" fmla="*/ 38 h 38"/>
                  <a:gd name="T4" fmla="*/ 0 w 23"/>
                  <a:gd name="T5" fmla="*/ 38 h 38"/>
                  <a:gd name="T6" fmla="*/ 2 w 23"/>
                  <a:gd name="T7" fmla="*/ 35 h 38"/>
                  <a:gd name="T8" fmla="*/ 2 w 23"/>
                  <a:gd name="T9" fmla="*/ 35 h 38"/>
                  <a:gd name="T10" fmla="*/ 7 w 23"/>
                  <a:gd name="T11" fmla="*/ 26 h 38"/>
                  <a:gd name="T12" fmla="*/ 4 w 23"/>
                  <a:gd name="T13" fmla="*/ 30 h 38"/>
                  <a:gd name="T14" fmla="*/ 4 w 23"/>
                  <a:gd name="T15" fmla="*/ 30 h 38"/>
                  <a:gd name="T16" fmla="*/ 7 w 23"/>
                  <a:gd name="T17" fmla="*/ 26 h 38"/>
                  <a:gd name="T18" fmla="*/ 7 w 23"/>
                  <a:gd name="T19" fmla="*/ 26 h 38"/>
                  <a:gd name="T20" fmla="*/ 12 w 23"/>
                  <a:gd name="T21" fmla="*/ 14 h 38"/>
                  <a:gd name="T22" fmla="*/ 12 w 23"/>
                  <a:gd name="T23" fmla="*/ 14 h 38"/>
                  <a:gd name="T24" fmla="*/ 12 w 23"/>
                  <a:gd name="T25" fmla="*/ 14 h 38"/>
                  <a:gd name="T26" fmla="*/ 16 w 23"/>
                  <a:gd name="T27" fmla="*/ 11 h 38"/>
                  <a:gd name="T28" fmla="*/ 16 w 23"/>
                  <a:gd name="T29" fmla="*/ 11 h 38"/>
                  <a:gd name="T30" fmla="*/ 13 w 23"/>
                  <a:gd name="T31" fmla="*/ 17 h 38"/>
                  <a:gd name="T32" fmla="*/ 13 w 23"/>
                  <a:gd name="T33" fmla="*/ 17 h 38"/>
                  <a:gd name="T34" fmla="*/ 16 w 23"/>
                  <a:gd name="T35" fmla="*/ 11 h 38"/>
                  <a:gd name="T36" fmla="*/ 16 w 23"/>
                  <a:gd name="T37" fmla="*/ 11 h 38"/>
                  <a:gd name="T38" fmla="*/ 23 w 23"/>
                  <a:gd name="T39" fmla="*/ 0 h 38"/>
                  <a:gd name="T40" fmla="*/ 18 w 23"/>
                  <a:gd name="T41" fmla="*/ 7 h 38"/>
                  <a:gd name="T42" fmla="*/ 19 w 23"/>
                  <a:gd name="T43" fmla="*/ 7 h 38"/>
                  <a:gd name="T44" fmla="*/ 21 w 23"/>
                  <a:gd name="T45" fmla="*/ 3 h 38"/>
                  <a:gd name="T46" fmla="*/ 23 w 23"/>
                  <a:gd name="T47" fmla="*/ 0 h 38"/>
                  <a:gd name="T48" fmla="*/ 23 w 23"/>
                  <a:gd name="T4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38">
                    <a:moveTo>
                      <a:pt x="2" y="35"/>
                    </a:moveTo>
                    <a:cubicBezTo>
                      <a:pt x="1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1" y="36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moveTo>
                      <a:pt x="7" y="26"/>
                    </a:moveTo>
                    <a:cubicBezTo>
                      <a:pt x="6" y="28"/>
                      <a:pt x="5" y="29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5" y="29"/>
                      <a:pt x="6" y="28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5"/>
                      <a:pt x="15" y="13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23" y="0"/>
                    </a:moveTo>
                    <a:cubicBezTo>
                      <a:pt x="21" y="2"/>
                      <a:pt x="20" y="5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20" y="4"/>
                      <a:pt x="21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6" name="Freeform 9470"/>
              <p:cNvSpPr>
                <a:spLocks noEditPoints="1"/>
              </p:cNvSpPr>
              <p:nvPr/>
            </p:nvSpPr>
            <p:spPr bwMode="auto">
              <a:xfrm>
                <a:off x="-347" y="3221"/>
                <a:ext cx="17" cy="26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1 h 11"/>
                  <a:gd name="T4" fmla="*/ 0 w 7"/>
                  <a:gd name="T5" fmla="*/ 11 h 11"/>
                  <a:gd name="T6" fmla="*/ 1 w 7"/>
                  <a:gd name="T7" fmla="*/ 11 h 11"/>
                  <a:gd name="T8" fmla="*/ 0 w 7"/>
                  <a:gd name="T9" fmla="*/ 10 h 11"/>
                  <a:gd name="T10" fmla="*/ 1 w 7"/>
                  <a:gd name="T11" fmla="*/ 9 h 11"/>
                  <a:gd name="T12" fmla="*/ 1 w 7"/>
                  <a:gd name="T13" fmla="*/ 10 h 11"/>
                  <a:gd name="T14" fmla="*/ 1 w 7"/>
                  <a:gd name="T15" fmla="*/ 10 h 11"/>
                  <a:gd name="T16" fmla="*/ 1 w 7"/>
                  <a:gd name="T17" fmla="*/ 10 h 11"/>
                  <a:gd name="T18" fmla="*/ 1 w 7"/>
                  <a:gd name="T19" fmla="*/ 9 h 11"/>
                  <a:gd name="T20" fmla="*/ 2 w 7"/>
                  <a:gd name="T21" fmla="*/ 7 h 11"/>
                  <a:gd name="T22" fmla="*/ 2 w 7"/>
                  <a:gd name="T23" fmla="*/ 9 h 11"/>
                  <a:gd name="T24" fmla="*/ 2 w 7"/>
                  <a:gd name="T25" fmla="*/ 9 h 11"/>
                  <a:gd name="T26" fmla="*/ 2 w 7"/>
                  <a:gd name="T27" fmla="*/ 8 h 11"/>
                  <a:gd name="T28" fmla="*/ 2 w 7"/>
                  <a:gd name="T29" fmla="*/ 7 h 11"/>
                  <a:gd name="T30" fmla="*/ 4 w 7"/>
                  <a:gd name="T31" fmla="*/ 5 h 11"/>
                  <a:gd name="T32" fmla="*/ 3 w 7"/>
                  <a:gd name="T33" fmla="*/ 7 h 11"/>
                  <a:gd name="T34" fmla="*/ 3 w 7"/>
                  <a:gd name="T35" fmla="*/ 7 h 11"/>
                  <a:gd name="T36" fmla="*/ 4 w 7"/>
                  <a:gd name="T37" fmla="*/ 5 h 11"/>
                  <a:gd name="T38" fmla="*/ 4 w 7"/>
                  <a:gd name="T39" fmla="*/ 5 h 11"/>
                  <a:gd name="T40" fmla="*/ 5 w 7"/>
                  <a:gd name="T41" fmla="*/ 4 h 11"/>
                  <a:gd name="T42" fmla="*/ 4 w 7"/>
                  <a:gd name="T43" fmla="*/ 4 h 11"/>
                  <a:gd name="T44" fmla="*/ 4 w 7"/>
                  <a:gd name="T45" fmla="*/ 4 h 11"/>
                  <a:gd name="T46" fmla="*/ 5 w 7"/>
                  <a:gd name="T47" fmla="*/ 4 h 11"/>
                  <a:gd name="T48" fmla="*/ 5 w 7"/>
                  <a:gd name="T49" fmla="*/ 4 h 11"/>
                  <a:gd name="T50" fmla="*/ 5 w 7"/>
                  <a:gd name="T51" fmla="*/ 2 h 11"/>
                  <a:gd name="T52" fmla="*/ 5 w 7"/>
                  <a:gd name="T53" fmla="*/ 3 h 11"/>
                  <a:gd name="T54" fmla="*/ 5 w 7"/>
                  <a:gd name="T55" fmla="*/ 3 h 11"/>
                  <a:gd name="T56" fmla="*/ 6 w 7"/>
                  <a:gd name="T57" fmla="*/ 2 h 11"/>
                  <a:gd name="T58" fmla="*/ 5 w 7"/>
                  <a:gd name="T59" fmla="*/ 2 h 11"/>
                  <a:gd name="T60" fmla="*/ 6 w 7"/>
                  <a:gd name="T61" fmla="*/ 1 h 11"/>
                  <a:gd name="T62" fmla="*/ 6 w 7"/>
                  <a:gd name="T63" fmla="*/ 2 h 11"/>
                  <a:gd name="T64" fmla="*/ 6 w 7"/>
                  <a:gd name="T65" fmla="*/ 2 h 11"/>
                  <a:gd name="T66" fmla="*/ 7 w 7"/>
                  <a:gd name="T67" fmla="*/ 1 h 11"/>
                  <a:gd name="T68" fmla="*/ 6 w 7"/>
                  <a:gd name="T69" fmla="*/ 1 h 11"/>
                  <a:gd name="T70" fmla="*/ 7 w 7"/>
                  <a:gd name="T71" fmla="*/ 0 h 11"/>
                  <a:gd name="T72" fmla="*/ 7 w 7"/>
                  <a:gd name="T73" fmla="*/ 0 h 11"/>
                  <a:gd name="T74" fmla="*/ 7 w 7"/>
                  <a:gd name="T75" fmla="*/ 0 h 11"/>
                  <a:gd name="T76" fmla="*/ 7 w 7"/>
                  <a:gd name="T7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" h="11">
                    <a:moveTo>
                      <a:pt x="0" y="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moveTo>
                      <a:pt x="1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moveTo>
                      <a:pt x="2" y="7"/>
                    </a:move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moveTo>
                      <a:pt x="4" y="5"/>
                    </a:move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5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moveTo>
                      <a:pt x="6" y="1"/>
                    </a:move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7" name="Freeform 9471"/>
              <p:cNvSpPr>
                <a:spLocks noEditPoints="1"/>
              </p:cNvSpPr>
              <p:nvPr/>
            </p:nvSpPr>
            <p:spPr bwMode="auto">
              <a:xfrm>
                <a:off x="-347" y="3242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  <a:gd name="T10" fmla="*/ 2 w 2"/>
                  <a:gd name="T11" fmla="*/ 0 h 2"/>
                  <a:gd name="T12" fmla="*/ 1 w 2"/>
                  <a:gd name="T13" fmla="*/ 0 h 2"/>
                  <a:gd name="T14" fmla="*/ 1 w 2"/>
                  <a:gd name="T15" fmla="*/ 1 h 2"/>
                  <a:gd name="T16" fmla="*/ 2 w 2"/>
                  <a:gd name="T17" fmla="*/ 0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8" name="Freeform 9472"/>
              <p:cNvSpPr>
                <a:spLocks noEditPoints="1"/>
              </p:cNvSpPr>
              <p:nvPr/>
            </p:nvSpPr>
            <p:spPr bwMode="auto">
              <a:xfrm>
                <a:off x="-356" y="3250"/>
                <a:ext cx="9" cy="14"/>
              </a:xfrm>
              <a:custGeom>
                <a:avLst/>
                <a:gdLst>
                  <a:gd name="T0" fmla="*/ 1 w 4"/>
                  <a:gd name="T1" fmla="*/ 3 h 6"/>
                  <a:gd name="T2" fmla="*/ 0 w 4"/>
                  <a:gd name="T3" fmla="*/ 5 h 6"/>
                  <a:gd name="T4" fmla="*/ 0 w 4"/>
                  <a:gd name="T5" fmla="*/ 6 h 6"/>
                  <a:gd name="T6" fmla="*/ 2 w 4"/>
                  <a:gd name="T7" fmla="*/ 4 h 6"/>
                  <a:gd name="T8" fmla="*/ 1 w 4"/>
                  <a:gd name="T9" fmla="*/ 3 h 6"/>
                  <a:gd name="T10" fmla="*/ 3 w 4"/>
                  <a:gd name="T11" fmla="*/ 1 h 6"/>
                  <a:gd name="T12" fmla="*/ 3 w 4"/>
                  <a:gd name="T13" fmla="*/ 1 h 6"/>
                  <a:gd name="T14" fmla="*/ 3 w 4"/>
                  <a:gd name="T15" fmla="*/ 2 h 6"/>
                  <a:gd name="T16" fmla="*/ 3 w 4"/>
                  <a:gd name="T17" fmla="*/ 1 h 6"/>
                  <a:gd name="T18" fmla="*/ 3 w 4"/>
                  <a:gd name="T19" fmla="*/ 1 h 6"/>
                  <a:gd name="T20" fmla="*/ 4 w 4"/>
                  <a:gd name="T21" fmla="*/ 0 h 6"/>
                  <a:gd name="T22" fmla="*/ 3 w 4"/>
                  <a:gd name="T23" fmla="*/ 0 h 6"/>
                  <a:gd name="T24" fmla="*/ 4 w 4"/>
                  <a:gd name="T25" fmla="*/ 0 h 6"/>
                  <a:gd name="T26" fmla="*/ 4 w 4"/>
                  <a:gd name="T27" fmla="*/ 0 h 6"/>
                  <a:gd name="T28" fmla="*/ 4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1" y="3"/>
                    </a:moveTo>
                    <a:cubicBezTo>
                      <a:pt x="1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9" name="Freeform 9473"/>
              <p:cNvSpPr>
                <a:spLocks noEditPoints="1"/>
              </p:cNvSpPr>
              <p:nvPr/>
            </p:nvSpPr>
            <p:spPr bwMode="auto">
              <a:xfrm>
                <a:off x="-359" y="3252"/>
                <a:ext cx="10" cy="16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7 h 7"/>
                  <a:gd name="T4" fmla="*/ 0 w 4"/>
                  <a:gd name="T5" fmla="*/ 7 h 7"/>
                  <a:gd name="T6" fmla="*/ 1 w 4"/>
                  <a:gd name="T7" fmla="*/ 5 h 7"/>
                  <a:gd name="T8" fmla="*/ 1 w 4"/>
                  <a:gd name="T9" fmla="*/ 4 h 7"/>
                  <a:gd name="T10" fmla="*/ 4 w 4"/>
                  <a:gd name="T11" fmla="*/ 0 h 7"/>
                  <a:gd name="T12" fmla="*/ 2 w 4"/>
                  <a:gd name="T13" fmla="*/ 2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moveTo>
                      <a:pt x="4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0" name="Freeform 9474"/>
              <p:cNvSpPr>
                <a:spLocks noEditPoints="1"/>
              </p:cNvSpPr>
              <p:nvPr/>
            </p:nvSpPr>
            <p:spPr bwMode="auto">
              <a:xfrm>
                <a:off x="-368" y="3268"/>
                <a:ext cx="9" cy="15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0 w 4"/>
                  <a:gd name="T5" fmla="*/ 6 h 6"/>
                  <a:gd name="T6" fmla="*/ 0 w 4"/>
                  <a:gd name="T7" fmla="*/ 6 h 6"/>
                  <a:gd name="T8" fmla="*/ 0 w 4"/>
                  <a:gd name="T9" fmla="*/ 6 h 6"/>
                  <a:gd name="T10" fmla="*/ 4 w 4"/>
                  <a:gd name="T11" fmla="*/ 0 h 6"/>
                  <a:gd name="T12" fmla="*/ 0 w 4"/>
                  <a:gd name="T13" fmla="*/ 6 h 6"/>
                  <a:gd name="T14" fmla="*/ 0 w 4"/>
                  <a:gd name="T15" fmla="*/ 6 h 6"/>
                  <a:gd name="T16" fmla="*/ 1 w 4"/>
                  <a:gd name="T17" fmla="*/ 4 h 6"/>
                  <a:gd name="T18" fmla="*/ 4 w 4"/>
                  <a:gd name="T19" fmla="*/ 0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4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1" name="Oval 9475"/>
              <p:cNvSpPr>
                <a:spLocks noChangeArrowheads="1"/>
              </p:cNvSpPr>
              <p:nvPr/>
            </p:nvSpPr>
            <p:spPr bwMode="auto">
              <a:xfrm>
                <a:off x="-359" y="32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2" name="Oval 9476"/>
              <p:cNvSpPr>
                <a:spLocks noChangeArrowheads="1"/>
              </p:cNvSpPr>
              <p:nvPr/>
            </p:nvSpPr>
            <p:spPr bwMode="auto">
              <a:xfrm>
                <a:off x="-368" y="328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3" name="Freeform 9477"/>
              <p:cNvSpPr>
                <a:spLocks noEditPoints="1"/>
              </p:cNvSpPr>
              <p:nvPr/>
            </p:nvSpPr>
            <p:spPr bwMode="auto">
              <a:xfrm>
                <a:off x="-401" y="3283"/>
                <a:ext cx="33" cy="56"/>
              </a:xfrm>
              <a:custGeom>
                <a:avLst/>
                <a:gdLst>
                  <a:gd name="T0" fmla="*/ 1 w 14"/>
                  <a:gd name="T1" fmla="*/ 21 h 24"/>
                  <a:gd name="T2" fmla="*/ 0 w 14"/>
                  <a:gd name="T3" fmla="*/ 24 h 24"/>
                  <a:gd name="T4" fmla="*/ 1 w 14"/>
                  <a:gd name="T5" fmla="*/ 21 h 24"/>
                  <a:gd name="T6" fmla="*/ 1 w 14"/>
                  <a:gd name="T7" fmla="*/ 21 h 24"/>
                  <a:gd name="T8" fmla="*/ 4 w 14"/>
                  <a:gd name="T9" fmla="*/ 16 h 24"/>
                  <a:gd name="T10" fmla="*/ 1 w 14"/>
                  <a:gd name="T11" fmla="*/ 21 h 24"/>
                  <a:gd name="T12" fmla="*/ 1 w 14"/>
                  <a:gd name="T13" fmla="*/ 21 h 24"/>
                  <a:gd name="T14" fmla="*/ 3 w 14"/>
                  <a:gd name="T15" fmla="*/ 18 h 24"/>
                  <a:gd name="T16" fmla="*/ 4 w 14"/>
                  <a:gd name="T17" fmla="*/ 16 h 24"/>
                  <a:gd name="T18" fmla="*/ 4 w 14"/>
                  <a:gd name="T19" fmla="*/ 16 h 24"/>
                  <a:gd name="T20" fmla="*/ 6 w 14"/>
                  <a:gd name="T21" fmla="*/ 13 h 24"/>
                  <a:gd name="T22" fmla="*/ 4 w 14"/>
                  <a:gd name="T23" fmla="*/ 15 h 24"/>
                  <a:gd name="T24" fmla="*/ 5 w 14"/>
                  <a:gd name="T25" fmla="*/ 16 h 24"/>
                  <a:gd name="T26" fmla="*/ 6 w 14"/>
                  <a:gd name="T27" fmla="*/ 13 h 24"/>
                  <a:gd name="T28" fmla="*/ 6 w 14"/>
                  <a:gd name="T29" fmla="*/ 13 h 24"/>
                  <a:gd name="T30" fmla="*/ 6 w 14"/>
                  <a:gd name="T31" fmla="*/ 13 h 24"/>
                  <a:gd name="T32" fmla="*/ 6 w 14"/>
                  <a:gd name="T33" fmla="*/ 13 h 24"/>
                  <a:gd name="T34" fmla="*/ 6 w 14"/>
                  <a:gd name="T35" fmla="*/ 13 h 24"/>
                  <a:gd name="T36" fmla="*/ 6 w 14"/>
                  <a:gd name="T37" fmla="*/ 13 h 24"/>
                  <a:gd name="T38" fmla="*/ 6 w 14"/>
                  <a:gd name="T39" fmla="*/ 13 h 24"/>
                  <a:gd name="T40" fmla="*/ 6 w 14"/>
                  <a:gd name="T41" fmla="*/ 12 h 24"/>
                  <a:gd name="T42" fmla="*/ 6 w 14"/>
                  <a:gd name="T43" fmla="*/ 13 h 24"/>
                  <a:gd name="T44" fmla="*/ 6 w 14"/>
                  <a:gd name="T45" fmla="*/ 13 h 24"/>
                  <a:gd name="T46" fmla="*/ 7 w 14"/>
                  <a:gd name="T47" fmla="*/ 12 h 24"/>
                  <a:gd name="T48" fmla="*/ 6 w 14"/>
                  <a:gd name="T49" fmla="*/ 12 h 24"/>
                  <a:gd name="T50" fmla="*/ 7 w 14"/>
                  <a:gd name="T51" fmla="*/ 11 h 24"/>
                  <a:gd name="T52" fmla="*/ 6 w 14"/>
                  <a:gd name="T53" fmla="*/ 12 h 24"/>
                  <a:gd name="T54" fmla="*/ 7 w 14"/>
                  <a:gd name="T55" fmla="*/ 12 h 24"/>
                  <a:gd name="T56" fmla="*/ 8 w 14"/>
                  <a:gd name="T57" fmla="*/ 11 h 24"/>
                  <a:gd name="T58" fmla="*/ 7 w 14"/>
                  <a:gd name="T59" fmla="*/ 11 h 24"/>
                  <a:gd name="T60" fmla="*/ 11 w 14"/>
                  <a:gd name="T61" fmla="*/ 4 h 24"/>
                  <a:gd name="T62" fmla="*/ 8 w 14"/>
                  <a:gd name="T63" fmla="*/ 10 h 24"/>
                  <a:gd name="T64" fmla="*/ 8 w 14"/>
                  <a:gd name="T65" fmla="*/ 10 h 24"/>
                  <a:gd name="T66" fmla="*/ 12 w 14"/>
                  <a:gd name="T67" fmla="*/ 4 h 24"/>
                  <a:gd name="T68" fmla="*/ 11 w 14"/>
                  <a:gd name="T69" fmla="*/ 4 h 24"/>
                  <a:gd name="T70" fmla="*/ 12 w 14"/>
                  <a:gd name="T71" fmla="*/ 3 h 24"/>
                  <a:gd name="T72" fmla="*/ 11 w 14"/>
                  <a:gd name="T73" fmla="*/ 4 h 24"/>
                  <a:gd name="T74" fmla="*/ 12 w 14"/>
                  <a:gd name="T75" fmla="*/ 4 h 24"/>
                  <a:gd name="T76" fmla="*/ 12 w 14"/>
                  <a:gd name="T77" fmla="*/ 3 h 24"/>
                  <a:gd name="T78" fmla="*/ 12 w 14"/>
                  <a:gd name="T79" fmla="*/ 3 h 24"/>
                  <a:gd name="T80" fmla="*/ 12 w 14"/>
                  <a:gd name="T81" fmla="*/ 3 h 24"/>
                  <a:gd name="T82" fmla="*/ 12 w 14"/>
                  <a:gd name="T83" fmla="*/ 3 h 24"/>
                  <a:gd name="T84" fmla="*/ 12 w 14"/>
                  <a:gd name="T85" fmla="*/ 3 h 24"/>
                  <a:gd name="T86" fmla="*/ 12 w 14"/>
                  <a:gd name="T87" fmla="*/ 3 h 24"/>
                  <a:gd name="T88" fmla="*/ 12 w 14"/>
                  <a:gd name="T89" fmla="*/ 3 h 24"/>
                  <a:gd name="T90" fmla="*/ 13 w 14"/>
                  <a:gd name="T91" fmla="*/ 0 h 24"/>
                  <a:gd name="T92" fmla="*/ 13 w 14"/>
                  <a:gd name="T93" fmla="*/ 1 h 24"/>
                  <a:gd name="T94" fmla="*/ 13 w 14"/>
                  <a:gd name="T95" fmla="*/ 1 h 24"/>
                  <a:gd name="T96" fmla="*/ 13 w 14"/>
                  <a:gd name="T97" fmla="*/ 1 h 24"/>
                  <a:gd name="T98" fmla="*/ 14 w 14"/>
                  <a:gd name="T99" fmla="*/ 1 h 24"/>
                  <a:gd name="T100" fmla="*/ 13 w 14"/>
                  <a:gd name="T10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" h="24">
                    <a:moveTo>
                      <a:pt x="1" y="21"/>
                    </a:moveTo>
                    <a:cubicBezTo>
                      <a:pt x="1" y="22"/>
                      <a:pt x="0" y="23"/>
                      <a:pt x="0" y="24"/>
                    </a:cubicBezTo>
                    <a:cubicBezTo>
                      <a:pt x="0" y="23"/>
                      <a:pt x="1" y="22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moveTo>
                      <a:pt x="4" y="16"/>
                    </a:moveTo>
                    <a:cubicBezTo>
                      <a:pt x="3" y="17"/>
                      <a:pt x="2" y="19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0"/>
                      <a:pt x="2" y="19"/>
                      <a:pt x="3" y="18"/>
                    </a:cubicBezTo>
                    <a:cubicBezTo>
                      <a:pt x="3" y="18"/>
                      <a:pt x="4" y="17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moveTo>
                      <a:pt x="6" y="13"/>
                    </a:moveTo>
                    <a:cubicBezTo>
                      <a:pt x="5" y="14"/>
                      <a:pt x="5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moveTo>
                      <a:pt x="6" y="12"/>
                    </a:move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moveTo>
                      <a:pt x="7" y="11"/>
                    </a:moveTo>
                    <a:cubicBezTo>
                      <a:pt x="7" y="11"/>
                      <a:pt x="7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11" y="4"/>
                    </a:moveTo>
                    <a:cubicBezTo>
                      <a:pt x="10" y="6"/>
                      <a:pt x="9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8"/>
                      <a:pt x="10" y="6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moveTo>
                      <a:pt x="12" y="3"/>
                    </a:moveTo>
                    <a:cubicBezTo>
                      <a:pt x="12" y="3"/>
                      <a:pt x="12" y="3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moveTo>
                      <a:pt x="13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4" name="Oval 9478"/>
              <p:cNvSpPr>
                <a:spLocks noChangeArrowheads="1"/>
              </p:cNvSpPr>
              <p:nvPr/>
            </p:nvSpPr>
            <p:spPr bwMode="auto">
              <a:xfrm>
                <a:off x="-399" y="333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5" name="Freeform 9479"/>
              <p:cNvSpPr>
                <a:spLocks noEditPoints="1"/>
              </p:cNvSpPr>
              <p:nvPr/>
            </p:nvSpPr>
            <p:spPr bwMode="auto">
              <a:xfrm>
                <a:off x="-392" y="3306"/>
                <a:ext cx="10" cy="14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6 h 6"/>
                  <a:gd name="T8" fmla="*/ 0 w 4"/>
                  <a:gd name="T9" fmla="*/ 5 h 6"/>
                  <a:gd name="T10" fmla="*/ 4 w 4"/>
                  <a:gd name="T11" fmla="*/ 0 h 6"/>
                  <a:gd name="T12" fmla="*/ 3 w 4"/>
                  <a:gd name="T13" fmla="*/ 1 h 6"/>
                  <a:gd name="T14" fmla="*/ 4 w 4"/>
                  <a:gd name="T15" fmla="*/ 1 h 6"/>
                  <a:gd name="T16" fmla="*/ 4 w 4"/>
                  <a:gd name="T17" fmla="*/ 0 h 6"/>
                  <a:gd name="T18" fmla="*/ 4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5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6" name="Oval 9480"/>
              <p:cNvSpPr>
                <a:spLocks noChangeArrowheads="1"/>
              </p:cNvSpPr>
              <p:nvPr/>
            </p:nvSpPr>
            <p:spPr bwMode="auto">
              <a:xfrm>
                <a:off x="-387" y="331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7" name="Freeform 9481"/>
              <p:cNvSpPr>
                <a:spLocks noEditPoints="1"/>
              </p:cNvSpPr>
              <p:nvPr/>
            </p:nvSpPr>
            <p:spPr bwMode="auto">
              <a:xfrm>
                <a:off x="-387" y="3285"/>
                <a:ext cx="16" cy="26"/>
              </a:xfrm>
              <a:custGeom>
                <a:avLst/>
                <a:gdLst>
                  <a:gd name="T0" fmla="*/ 0 w 7"/>
                  <a:gd name="T1" fmla="*/ 11 h 11"/>
                  <a:gd name="T2" fmla="*/ 0 w 7"/>
                  <a:gd name="T3" fmla="*/ 11 h 11"/>
                  <a:gd name="T4" fmla="*/ 1 w 7"/>
                  <a:gd name="T5" fmla="*/ 11 h 11"/>
                  <a:gd name="T6" fmla="*/ 1 w 7"/>
                  <a:gd name="T7" fmla="*/ 11 h 11"/>
                  <a:gd name="T8" fmla="*/ 0 w 7"/>
                  <a:gd name="T9" fmla="*/ 11 h 11"/>
                  <a:gd name="T10" fmla="*/ 5 w 7"/>
                  <a:gd name="T11" fmla="*/ 3 h 11"/>
                  <a:gd name="T12" fmla="*/ 5 w 7"/>
                  <a:gd name="T13" fmla="*/ 3 h 11"/>
                  <a:gd name="T14" fmla="*/ 6 w 7"/>
                  <a:gd name="T15" fmla="*/ 3 h 11"/>
                  <a:gd name="T16" fmla="*/ 6 w 7"/>
                  <a:gd name="T17" fmla="*/ 3 h 11"/>
                  <a:gd name="T18" fmla="*/ 5 w 7"/>
                  <a:gd name="T19" fmla="*/ 3 h 11"/>
                  <a:gd name="T20" fmla="*/ 6 w 7"/>
                  <a:gd name="T21" fmla="*/ 2 h 11"/>
                  <a:gd name="T22" fmla="*/ 6 w 7"/>
                  <a:gd name="T23" fmla="*/ 2 h 11"/>
                  <a:gd name="T24" fmla="*/ 6 w 7"/>
                  <a:gd name="T25" fmla="*/ 2 h 11"/>
                  <a:gd name="T26" fmla="*/ 6 w 7"/>
                  <a:gd name="T27" fmla="*/ 2 h 11"/>
                  <a:gd name="T28" fmla="*/ 6 w 7"/>
                  <a:gd name="T29" fmla="*/ 2 h 11"/>
                  <a:gd name="T30" fmla="*/ 7 w 7"/>
                  <a:gd name="T31" fmla="*/ 0 h 11"/>
                  <a:gd name="T32" fmla="*/ 6 w 7"/>
                  <a:gd name="T33" fmla="*/ 2 h 11"/>
                  <a:gd name="T34" fmla="*/ 6 w 7"/>
                  <a:gd name="T35" fmla="*/ 2 h 11"/>
                  <a:gd name="T36" fmla="*/ 7 w 7"/>
                  <a:gd name="T37" fmla="*/ 0 h 11"/>
                  <a:gd name="T38" fmla="*/ 7 w 7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7" y="0"/>
                    </a:moveTo>
                    <a:cubicBezTo>
                      <a:pt x="7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8" name="Oval 9482"/>
              <p:cNvSpPr>
                <a:spLocks noChangeArrowheads="1"/>
              </p:cNvSpPr>
              <p:nvPr/>
            </p:nvSpPr>
            <p:spPr bwMode="auto">
              <a:xfrm>
                <a:off x="-387" y="331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9" name="Freeform 9483"/>
              <p:cNvSpPr>
                <a:spLocks noEditPoints="1"/>
              </p:cNvSpPr>
              <p:nvPr/>
            </p:nvSpPr>
            <p:spPr bwMode="auto">
              <a:xfrm>
                <a:off x="-371" y="3221"/>
                <a:ext cx="41" cy="64"/>
              </a:xfrm>
              <a:custGeom>
                <a:avLst/>
                <a:gdLst>
                  <a:gd name="T0" fmla="*/ 1 w 17"/>
                  <a:gd name="T1" fmla="*/ 26 h 27"/>
                  <a:gd name="T2" fmla="*/ 0 w 17"/>
                  <a:gd name="T3" fmla="*/ 26 h 27"/>
                  <a:gd name="T4" fmla="*/ 1 w 17"/>
                  <a:gd name="T5" fmla="*/ 27 h 27"/>
                  <a:gd name="T6" fmla="*/ 1 w 17"/>
                  <a:gd name="T7" fmla="*/ 26 h 27"/>
                  <a:gd name="T8" fmla="*/ 1 w 17"/>
                  <a:gd name="T9" fmla="*/ 26 h 27"/>
                  <a:gd name="T10" fmla="*/ 5 w 17"/>
                  <a:gd name="T11" fmla="*/ 20 h 27"/>
                  <a:gd name="T12" fmla="*/ 5 w 17"/>
                  <a:gd name="T13" fmla="*/ 20 h 27"/>
                  <a:gd name="T14" fmla="*/ 5 w 17"/>
                  <a:gd name="T15" fmla="*/ 20 h 27"/>
                  <a:gd name="T16" fmla="*/ 5 w 17"/>
                  <a:gd name="T17" fmla="*/ 20 h 27"/>
                  <a:gd name="T18" fmla="*/ 5 w 17"/>
                  <a:gd name="T19" fmla="*/ 20 h 27"/>
                  <a:gd name="T20" fmla="*/ 9 w 17"/>
                  <a:gd name="T21" fmla="*/ 12 h 27"/>
                  <a:gd name="T22" fmla="*/ 9 w 17"/>
                  <a:gd name="T23" fmla="*/ 13 h 27"/>
                  <a:gd name="T24" fmla="*/ 9 w 17"/>
                  <a:gd name="T25" fmla="*/ 13 h 27"/>
                  <a:gd name="T26" fmla="*/ 10 w 17"/>
                  <a:gd name="T27" fmla="*/ 12 h 27"/>
                  <a:gd name="T28" fmla="*/ 9 w 17"/>
                  <a:gd name="T29" fmla="*/ 12 h 27"/>
                  <a:gd name="T30" fmla="*/ 10 w 17"/>
                  <a:gd name="T31" fmla="*/ 11 h 27"/>
                  <a:gd name="T32" fmla="*/ 10 w 17"/>
                  <a:gd name="T33" fmla="*/ 12 h 27"/>
                  <a:gd name="T34" fmla="*/ 10 w 17"/>
                  <a:gd name="T35" fmla="*/ 12 h 27"/>
                  <a:gd name="T36" fmla="*/ 10 w 17"/>
                  <a:gd name="T37" fmla="*/ 11 h 27"/>
                  <a:gd name="T38" fmla="*/ 10 w 17"/>
                  <a:gd name="T39" fmla="*/ 11 h 27"/>
                  <a:gd name="T40" fmla="*/ 13 w 17"/>
                  <a:gd name="T41" fmla="*/ 7 h 27"/>
                  <a:gd name="T42" fmla="*/ 12 w 17"/>
                  <a:gd name="T43" fmla="*/ 7 h 27"/>
                  <a:gd name="T44" fmla="*/ 12 w 17"/>
                  <a:gd name="T45" fmla="*/ 8 h 27"/>
                  <a:gd name="T46" fmla="*/ 13 w 17"/>
                  <a:gd name="T47" fmla="*/ 7 h 27"/>
                  <a:gd name="T48" fmla="*/ 13 w 17"/>
                  <a:gd name="T49" fmla="*/ 7 h 27"/>
                  <a:gd name="T50" fmla="*/ 14 w 17"/>
                  <a:gd name="T51" fmla="*/ 4 h 27"/>
                  <a:gd name="T52" fmla="*/ 14 w 17"/>
                  <a:gd name="T53" fmla="*/ 5 h 27"/>
                  <a:gd name="T54" fmla="*/ 14 w 17"/>
                  <a:gd name="T55" fmla="*/ 5 h 27"/>
                  <a:gd name="T56" fmla="*/ 14 w 17"/>
                  <a:gd name="T57" fmla="*/ 4 h 27"/>
                  <a:gd name="T58" fmla="*/ 14 w 17"/>
                  <a:gd name="T59" fmla="*/ 4 h 27"/>
                  <a:gd name="T60" fmla="*/ 15 w 17"/>
                  <a:gd name="T61" fmla="*/ 3 h 27"/>
                  <a:gd name="T62" fmla="*/ 15 w 17"/>
                  <a:gd name="T63" fmla="*/ 4 h 27"/>
                  <a:gd name="T64" fmla="*/ 15 w 17"/>
                  <a:gd name="T65" fmla="*/ 4 h 27"/>
                  <a:gd name="T66" fmla="*/ 15 w 17"/>
                  <a:gd name="T67" fmla="*/ 3 h 27"/>
                  <a:gd name="T68" fmla="*/ 15 w 17"/>
                  <a:gd name="T69" fmla="*/ 3 h 27"/>
                  <a:gd name="T70" fmla="*/ 16 w 17"/>
                  <a:gd name="T71" fmla="*/ 2 h 27"/>
                  <a:gd name="T72" fmla="*/ 15 w 17"/>
                  <a:gd name="T73" fmla="*/ 2 h 27"/>
                  <a:gd name="T74" fmla="*/ 16 w 17"/>
                  <a:gd name="T75" fmla="*/ 2 h 27"/>
                  <a:gd name="T76" fmla="*/ 16 w 17"/>
                  <a:gd name="T77" fmla="*/ 2 h 27"/>
                  <a:gd name="T78" fmla="*/ 16 w 17"/>
                  <a:gd name="T79" fmla="*/ 2 h 27"/>
                  <a:gd name="T80" fmla="*/ 17 w 17"/>
                  <a:gd name="T81" fmla="*/ 0 h 27"/>
                  <a:gd name="T82" fmla="*/ 16 w 17"/>
                  <a:gd name="T83" fmla="*/ 1 h 27"/>
                  <a:gd name="T84" fmla="*/ 17 w 17"/>
                  <a:gd name="T85" fmla="*/ 1 h 27"/>
                  <a:gd name="T86" fmla="*/ 17 w 17"/>
                  <a:gd name="T87" fmla="*/ 0 h 27"/>
                  <a:gd name="T88" fmla="*/ 17 w 17"/>
                  <a:gd name="T8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" h="27">
                    <a:moveTo>
                      <a:pt x="1" y="26"/>
                    </a:moveTo>
                    <a:cubicBezTo>
                      <a:pt x="1" y="26"/>
                      <a:pt x="0" y="26"/>
                      <a:pt x="0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moveTo>
                      <a:pt x="5" y="20"/>
                    </a:move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moveTo>
                      <a:pt x="9" y="12"/>
                    </a:move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4" y="4"/>
                    </a:move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moveTo>
                      <a:pt x="15" y="3"/>
                    </a:moveTo>
                    <a:cubicBezTo>
                      <a:pt x="15" y="3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6" y="2"/>
                    </a:moveTo>
                    <a:cubicBezTo>
                      <a:pt x="16" y="2"/>
                      <a:pt x="16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moveTo>
                      <a:pt x="17" y="0"/>
                    </a:moveTo>
                    <a:cubicBezTo>
                      <a:pt x="17" y="0"/>
                      <a:pt x="17" y="1"/>
                      <a:pt x="16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0" name="Freeform 9484"/>
              <p:cNvSpPr>
                <a:spLocks noEditPoints="1"/>
              </p:cNvSpPr>
              <p:nvPr/>
            </p:nvSpPr>
            <p:spPr bwMode="auto">
              <a:xfrm>
                <a:off x="-746" y="3332"/>
                <a:ext cx="347" cy="555"/>
              </a:xfrm>
              <a:custGeom>
                <a:avLst/>
                <a:gdLst>
                  <a:gd name="T0" fmla="*/ 0 w 147"/>
                  <a:gd name="T1" fmla="*/ 235 h 235"/>
                  <a:gd name="T2" fmla="*/ 8 w 147"/>
                  <a:gd name="T3" fmla="*/ 221 h 235"/>
                  <a:gd name="T4" fmla="*/ 11 w 147"/>
                  <a:gd name="T5" fmla="*/ 217 h 235"/>
                  <a:gd name="T6" fmla="*/ 16 w 147"/>
                  <a:gd name="T7" fmla="*/ 209 h 235"/>
                  <a:gd name="T8" fmla="*/ 16 w 147"/>
                  <a:gd name="T9" fmla="*/ 208 h 235"/>
                  <a:gd name="T10" fmla="*/ 16 w 147"/>
                  <a:gd name="T11" fmla="*/ 207 h 235"/>
                  <a:gd name="T12" fmla="*/ 22 w 147"/>
                  <a:gd name="T13" fmla="*/ 199 h 235"/>
                  <a:gd name="T14" fmla="*/ 23 w 147"/>
                  <a:gd name="T15" fmla="*/ 198 h 235"/>
                  <a:gd name="T16" fmla="*/ 26 w 147"/>
                  <a:gd name="T17" fmla="*/ 193 h 235"/>
                  <a:gd name="T18" fmla="*/ 27 w 147"/>
                  <a:gd name="T19" fmla="*/ 192 h 235"/>
                  <a:gd name="T20" fmla="*/ 27 w 147"/>
                  <a:gd name="T21" fmla="*/ 189 h 235"/>
                  <a:gd name="T22" fmla="*/ 28 w 147"/>
                  <a:gd name="T23" fmla="*/ 185 h 235"/>
                  <a:gd name="T24" fmla="*/ 29 w 147"/>
                  <a:gd name="T25" fmla="*/ 184 h 235"/>
                  <a:gd name="T26" fmla="*/ 31 w 147"/>
                  <a:gd name="T27" fmla="*/ 180 h 235"/>
                  <a:gd name="T28" fmla="*/ 34 w 147"/>
                  <a:gd name="T29" fmla="*/ 181 h 235"/>
                  <a:gd name="T30" fmla="*/ 33 w 147"/>
                  <a:gd name="T31" fmla="*/ 180 h 235"/>
                  <a:gd name="T32" fmla="*/ 38 w 147"/>
                  <a:gd name="T33" fmla="*/ 168 h 235"/>
                  <a:gd name="T34" fmla="*/ 43 w 147"/>
                  <a:gd name="T35" fmla="*/ 167 h 235"/>
                  <a:gd name="T36" fmla="*/ 43 w 147"/>
                  <a:gd name="T37" fmla="*/ 160 h 235"/>
                  <a:gd name="T38" fmla="*/ 54 w 147"/>
                  <a:gd name="T39" fmla="*/ 148 h 235"/>
                  <a:gd name="T40" fmla="*/ 56 w 147"/>
                  <a:gd name="T41" fmla="*/ 146 h 235"/>
                  <a:gd name="T42" fmla="*/ 61 w 147"/>
                  <a:gd name="T43" fmla="*/ 138 h 235"/>
                  <a:gd name="T44" fmla="*/ 57 w 147"/>
                  <a:gd name="T45" fmla="*/ 136 h 235"/>
                  <a:gd name="T46" fmla="*/ 63 w 147"/>
                  <a:gd name="T47" fmla="*/ 135 h 235"/>
                  <a:gd name="T48" fmla="*/ 63 w 147"/>
                  <a:gd name="T49" fmla="*/ 133 h 235"/>
                  <a:gd name="T50" fmla="*/ 63 w 147"/>
                  <a:gd name="T51" fmla="*/ 133 h 235"/>
                  <a:gd name="T52" fmla="*/ 61 w 147"/>
                  <a:gd name="T53" fmla="*/ 132 h 235"/>
                  <a:gd name="T54" fmla="*/ 66 w 147"/>
                  <a:gd name="T55" fmla="*/ 129 h 235"/>
                  <a:gd name="T56" fmla="*/ 67 w 147"/>
                  <a:gd name="T57" fmla="*/ 129 h 235"/>
                  <a:gd name="T58" fmla="*/ 67 w 147"/>
                  <a:gd name="T59" fmla="*/ 128 h 235"/>
                  <a:gd name="T60" fmla="*/ 63 w 147"/>
                  <a:gd name="T61" fmla="*/ 126 h 235"/>
                  <a:gd name="T62" fmla="*/ 64 w 147"/>
                  <a:gd name="T63" fmla="*/ 127 h 235"/>
                  <a:gd name="T64" fmla="*/ 68 w 147"/>
                  <a:gd name="T65" fmla="*/ 125 h 235"/>
                  <a:gd name="T66" fmla="*/ 65 w 147"/>
                  <a:gd name="T67" fmla="*/ 124 h 235"/>
                  <a:gd name="T68" fmla="*/ 71 w 147"/>
                  <a:gd name="T69" fmla="*/ 123 h 235"/>
                  <a:gd name="T70" fmla="*/ 71 w 147"/>
                  <a:gd name="T71" fmla="*/ 121 h 235"/>
                  <a:gd name="T72" fmla="*/ 71 w 147"/>
                  <a:gd name="T73" fmla="*/ 122 h 235"/>
                  <a:gd name="T74" fmla="*/ 67 w 147"/>
                  <a:gd name="T75" fmla="*/ 120 h 235"/>
                  <a:gd name="T76" fmla="*/ 67 w 147"/>
                  <a:gd name="T77" fmla="*/ 119 h 235"/>
                  <a:gd name="T78" fmla="*/ 74 w 147"/>
                  <a:gd name="T79" fmla="*/ 116 h 235"/>
                  <a:gd name="T80" fmla="*/ 70 w 147"/>
                  <a:gd name="T81" fmla="*/ 118 h 235"/>
                  <a:gd name="T82" fmla="*/ 71 w 147"/>
                  <a:gd name="T83" fmla="*/ 113 h 235"/>
                  <a:gd name="T84" fmla="*/ 78 w 147"/>
                  <a:gd name="T85" fmla="*/ 110 h 235"/>
                  <a:gd name="T86" fmla="*/ 82 w 147"/>
                  <a:gd name="T87" fmla="*/ 104 h 235"/>
                  <a:gd name="T88" fmla="*/ 86 w 147"/>
                  <a:gd name="T89" fmla="*/ 97 h 235"/>
                  <a:gd name="T90" fmla="*/ 86 w 147"/>
                  <a:gd name="T91" fmla="*/ 96 h 235"/>
                  <a:gd name="T92" fmla="*/ 95 w 147"/>
                  <a:gd name="T93" fmla="*/ 84 h 235"/>
                  <a:gd name="T94" fmla="*/ 111 w 147"/>
                  <a:gd name="T95" fmla="*/ 56 h 235"/>
                  <a:gd name="T96" fmla="*/ 113 w 147"/>
                  <a:gd name="T97" fmla="*/ 56 h 235"/>
                  <a:gd name="T98" fmla="*/ 116 w 147"/>
                  <a:gd name="T99" fmla="*/ 49 h 235"/>
                  <a:gd name="T100" fmla="*/ 117 w 147"/>
                  <a:gd name="T101" fmla="*/ 48 h 235"/>
                  <a:gd name="T102" fmla="*/ 122 w 147"/>
                  <a:gd name="T103" fmla="*/ 41 h 235"/>
                  <a:gd name="T104" fmla="*/ 128 w 147"/>
                  <a:gd name="T105" fmla="*/ 30 h 235"/>
                  <a:gd name="T106" fmla="*/ 129 w 147"/>
                  <a:gd name="T107" fmla="*/ 29 h 235"/>
                  <a:gd name="T108" fmla="*/ 131 w 147"/>
                  <a:gd name="T109" fmla="*/ 25 h 235"/>
                  <a:gd name="T110" fmla="*/ 133 w 147"/>
                  <a:gd name="T111" fmla="*/ 22 h 235"/>
                  <a:gd name="T112" fmla="*/ 134 w 147"/>
                  <a:gd name="T113" fmla="*/ 21 h 235"/>
                  <a:gd name="T114" fmla="*/ 136 w 147"/>
                  <a:gd name="T115" fmla="*/ 17 h 235"/>
                  <a:gd name="T116" fmla="*/ 138 w 147"/>
                  <a:gd name="T117" fmla="*/ 14 h 235"/>
                  <a:gd name="T118" fmla="*/ 139 w 147"/>
                  <a:gd name="T119" fmla="*/ 13 h 235"/>
                  <a:gd name="T120" fmla="*/ 140 w 147"/>
                  <a:gd name="T121" fmla="*/ 10 h 235"/>
                  <a:gd name="T122" fmla="*/ 142 w 147"/>
                  <a:gd name="T123" fmla="*/ 7 h 235"/>
                  <a:gd name="T124" fmla="*/ 147 w 147"/>
                  <a:gd name="T125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7" h="235">
                    <a:moveTo>
                      <a:pt x="8" y="221"/>
                    </a:moveTo>
                    <a:cubicBezTo>
                      <a:pt x="7" y="222"/>
                      <a:pt x="7" y="223"/>
                      <a:pt x="6" y="224"/>
                    </a:cubicBezTo>
                    <a:cubicBezTo>
                      <a:pt x="6" y="225"/>
                      <a:pt x="6" y="225"/>
                      <a:pt x="6" y="225"/>
                    </a:cubicBezTo>
                    <a:cubicBezTo>
                      <a:pt x="2" y="231"/>
                      <a:pt x="2" y="231"/>
                      <a:pt x="2" y="231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35"/>
                      <a:pt x="0" y="235"/>
                      <a:pt x="0" y="234"/>
                    </a:cubicBezTo>
                    <a:cubicBezTo>
                      <a:pt x="0" y="234"/>
                      <a:pt x="1" y="234"/>
                      <a:pt x="1" y="234"/>
                    </a:cubicBezTo>
                    <a:cubicBezTo>
                      <a:pt x="1" y="234"/>
                      <a:pt x="0" y="234"/>
                      <a:pt x="0" y="234"/>
                    </a:cubicBezTo>
                    <a:cubicBezTo>
                      <a:pt x="2" y="231"/>
                      <a:pt x="4" y="229"/>
                      <a:pt x="5" y="226"/>
                    </a:cubicBezTo>
                    <a:cubicBezTo>
                      <a:pt x="4" y="230"/>
                      <a:pt x="2" y="232"/>
                      <a:pt x="1" y="234"/>
                    </a:cubicBezTo>
                    <a:cubicBezTo>
                      <a:pt x="2" y="234"/>
                      <a:pt x="2" y="234"/>
                      <a:pt x="2" y="234"/>
                    </a:cubicBezTo>
                    <a:cubicBezTo>
                      <a:pt x="4" y="230"/>
                      <a:pt x="6" y="226"/>
                      <a:pt x="8" y="221"/>
                    </a:cubicBezTo>
                    <a:cubicBezTo>
                      <a:pt x="8" y="221"/>
                      <a:pt x="8" y="221"/>
                      <a:pt x="8" y="221"/>
                    </a:cubicBezTo>
                    <a:moveTo>
                      <a:pt x="11" y="216"/>
                    </a:moveTo>
                    <a:cubicBezTo>
                      <a:pt x="10" y="217"/>
                      <a:pt x="9" y="218"/>
                      <a:pt x="9" y="220"/>
                    </a:cubicBezTo>
                    <a:cubicBezTo>
                      <a:pt x="9" y="220"/>
                      <a:pt x="8" y="220"/>
                      <a:pt x="8" y="221"/>
                    </a:cubicBezTo>
                    <a:cubicBezTo>
                      <a:pt x="9" y="221"/>
                      <a:pt x="9" y="221"/>
                      <a:pt x="9" y="221"/>
                    </a:cubicBezTo>
                    <a:cubicBezTo>
                      <a:pt x="9" y="221"/>
                      <a:pt x="9" y="220"/>
                      <a:pt x="9" y="220"/>
                    </a:cubicBezTo>
                    <a:cubicBezTo>
                      <a:pt x="10" y="219"/>
                      <a:pt x="11" y="218"/>
                      <a:pt x="11" y="217"/>
                    </a:cubicBezTo>
                    <a:cubicBezTo>
                      <a:pt x="11" y="216"/>
                      <a:pt x="11" y="216"/>
                      <a:pt x="11" y="216"/>
                    </a:cubicBezTo>
                    <a:moveTo>
                      <a:pt x="16" y="209"/>
                    </a:moveTo>
                    <a:cubicBezTo>
                      <a:pt x="15" y="210"/>
                      <a:pt x="15" y="210"/>
                      <a:pt x="15" y="211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3" y="214"/>
                      <a:pt x="15" y="211"/>
                      <a:pt x="16" y="209"/>
                    </a:cubicBezTo>
                    <a:cubicBezTo>
                      <a:pt x="16" y="209"/>
                      <a:pt x="16" y="209"/>
                      <a:pt x="16" y="209"/>
                    </a:cubicBezTo>
                    <a:moveTo>
                      <a:pt x="15" y="209"/>
                    </a:moveTo>
                    <a:cubicBezTo>
                      <a:pt x="13" y="211"/>
                      <a:pt x="12" y="213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13" y="214"/>
                      <a:pt x="14" y="211"/>
                      <a:pt x="15" y="209"/>
                    </a:cubicBezTo>
                    <a:cubicBezTo>
                      <a:pt x="15" y="209"/>
                      <a:pt x="15" y="209"/>
                      <a:pt x="15" y="209"/>
                    </a:cubicBezTo>
                    <a:moveTo>
                      <a:pt x="20" y="203"/>
                    </a:moveTo>
                    <a:cubicBezTo>
                      <a:pt x="19" y="205"/>
                      <a:pt x="17" y="207"/>
                      <a:pt x="16" y="208"/>
                    </a:cubicBezTo>
                    <a:cubicBezTo>
                      <a:pt x="16" y="209"/>
                      <a:pt x="16" y="209"/>
                      <a:pt x="16" y="209"/>
                    </a:cubicBezTo>
                    <a:cubicBezTo>
                      <a:pt x="18" y="207"/>
                      <a:pt x="19" y="205"/>
                      <a:pt x="20" y="203"/>
                    </a:cubicBezTo>
                    <a:cubicBezTo>
                      <a:pt x="20" y="203"/>
                      <a:pt x="20" y="203"/>
                      <a:pt x="20" y="203"/>
                    </a:cubicBezTo>
                    <a:moveTo>
                      <a:pt x="18" y="202"/>
                    </a:moveTo>
                    <a:cubicBezTo>
                      <a:pt x="17" y="204"/>
                      <a:pt x="16" y="206"/>
                      <a:pt x="15" y="208"/>
                    </a:cubicBezTo>
                    <a:cubicBezTo>
                      <a:pt x="16" y="208"/>
                      <a:pt x="16" y="208"/>
                      <a:pt x="16" y="208"/>
                    </a:cubicBezTo>
                    <a:cubicBezTo>
                      <a:pt x="16" y="208"/>
                      <a:pt x="16" y="208"/>
                      <a:pt x="16" y="207"/>
                    </a:cubicBezTo>
                    <a:cubicBezTo>
                      <a:pt x="17" y="206"/>
                      <a:pt x="18" y="204"/>
                      <a:pt x="19" y="203"/>
                    </a:cubicBezTo>
                    <a:cubicBezTo>
                      <a:pt x="19" y="203"/>
                      <a:pt x="19" y="202"/>
                      <a:pt x="18" y="202"/>
                    </a:cubicBezTo>
                    <a:moveTo>
                      <a:pt x="22" y="199"/>
                    </a:moveTo>
                    <a:cubicBezTo>
                      <a:pt x="21" y="200"/>
                      <a:pt x="21" y="201"/>
                      <a:pt x="20" y="202"/>
                    </a:cubicBezTo>
                    <a:cubicBezTo>
                      <a:pt x="20" y="202"/>
                      <a:pt x="20" y="202"/>
                      <a:pt x="20" y="202"/>
                    </a:cubicBezTo>
                    <a:cubicBezTo>
                      <a:pt x="21" y="201"/>
                      <a:pt x="22" y="200"/>
                      <a:pt x="22" y="200"/>
                    </a:cubicBezTo>
                    <a:cubicBezTo>
                      <a:pt x="22" y="199"/>
                      <a:pt x="22" y="199"/>
                      <a:pt x="22" y="199"/>
                    </a:cubicBezTo>
                    <a:moveTo>
                      <a:pt x="20" y="199"/>
                    </a:moveTo>
                    <a:cubicBezTo>
                      <a:pt x="20" y="200"/>
                      <a:pt x="19" y="201"/>
                      <a:pt x="19" y="202"/>
                    </a:cubicBezTo>
                    <a:cubicBezTo>
                      <a:pt x="20" y="202"/>
                      <a:pt x="20" y="202"/>
                      <a:pt x="20" y="202"/>
                    </a:cubicBezTo>
                    <a:cubicBezTo>
                      <a:pt x="20" y="201"/>
                      <a:pt x="21" y="200"/>
                      <a:pt x="21" y="199"/>
                    </a:cubicBezTo>
                    <a:cubicBezTo>
                      <a:pt x="21" y="199"/>
                      <a:pt x="21" y="199"/>
                      <a:pt x="20" y="199"/>
                    </a:cubicBezTo>
                    <a:moveTo>
                      <a:pt x="23" y="198"/>
                    </a:moveTo>
                    <a:cubicBezTo>
                      <a:pt x="23" y="198"/>
                      <a:pt x="23" y="198"/>
                      <a:pt x="23" y="198"/>
                    </a:cubicBezTo>
                    <a:cubicBezTo>
                      <a:pt x="23" y="198"/>
                      <a:pt x="23" y="198"/>
                      <a:pt x="23" y="198"/>
                    </a:cubicBezTo>
                    <a:cubicBezTo>
                      <a:pt x="23" y="198"/>
                      <a:pt x="23" y="198"/>
                      <a:pt x="23" y="198"/>
                    </a:cubicBezTo>
                    <a:moveTo>
                      <a:pt x="26" y="193"/>
                    </a:moveTo>
                    <a:cubicBezTo>
                      <a:pt x="25" y="195"/>
                      <a:pt x="24" y="196"/>
                      <a:pt x="23" y="198"/>
                    </a:cubicBezTo>
                    <a:cubicBezTo>
                      <a:pt x="23" y="198"/>
                      <a:pt x="23" y="198"/>
                      <a:pt x="23" y="198"/>
                    </a:cubicBezTo>
                    <a:cubicBezTo>
                      <a:pt x="24" y="196"/>
                      <a:pt x="25" y="195"/>
                      <a:pt x="26" y="194"/>
                    </a:cubicBezTo>
                    <a:cubicBezTo>
                      <a:pt x="26" y="194"/>
                      <a:pt x="26" y="193"/>
                      <a:pt x="26" y="193"/>
                    </a:cubicBezTo>
                    <a:moveTo>
                      <a:pt x="24" y="192"/>
                    </a:moveTo>
                    <a:cubicBezTo>
                      <a:pt x="23" y="194"/>
                      <a:pt x="22" y="195"/>
                      <a:pt x="21" y="197"/>
                    </a:cubicBezTo>
                    <a:cubicBezTo>
                      <a:pt x="22" y="198"/>
                      <a:pt x="22" y="198"/>
                      <a:pt x="22" y="198"/>
                    </a:cubicBezTo>
                    <a:cubicBezTo>
                      <a:pt x="23" y="196"/>
                      <a:pt x="24" y="194"/>
                      <a:pt x="25" y="193"/>
                    </a:cubicBezTo>
                    <a:cubicBezTo>
                      <a:pt x="25" y="193"/>
                      <a:pt x="24" y="192"/>
                      <a:pt x="24" y="192"/>
                    </a:cubicBezTo>
                    <a:moveTo>
                      <a:pt x="28" y="189"/>
                    </a:moveTo>
                    <a:cubicBezTo>
                      <a:pt x="28" y="190"/>
                      <a:pt x="27" y="191"/>
                      <a:pt x="27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8" y="191"/>
                      <a:pt x="28" y="190"/>
                      <a:pt x="29" y="190"/>
                    </a:cubicBezTo>
                    <a:cubicBezTo>
                      <a:pt x="29" y="189"/>
                      <a:pt x="28" y="189"/>
                      <a:pt x="28" y="189"/>
                    </a:cubicBezTo>
                    <a:moveTo>
                      <a:pt x="26" y="188"/>
                    </a:moveTo>
                    <a:cubicBezTo>
                      <a:pt x="26" y="189"/>
                      <a:pt x="25" y="190"/>
                      <a:pt x="25" y="191"/>
                    </a:cubicBezTo>
                    <a:cubicBezTo>
                      <a:pt x="26" y="192"/>
                      <a:pt x="26" y="192"/>
                      <a:pt x="26" y="192"/>
                    </a:cubicBezTo>
                    <a:cubicBezTo>
                      <a:pt x="26" y="191"/>
                      <a:pt x="27" y="190"/>
                      <a:pt x="27" y="189"/>
                    </a:cubicBezTo>
                    <a:cubicBezTo>
                      <a:pt x="27" y="189"/>
                      <a:pt x="27" y="188"/>
                      <a:pt x="26" y="188"/>
                    </a:cubicBezTo>
                    <a:moveTo>
                      <a:pt x="30" y="186"/>
                    </a:moveTo>
                    <a:cubicBezTo>
                      <a:pt x="30" y="186"/>
                      <a:pt x="30" y="186"/>
                      <a:pt x="30" y="186"/>
                    </a:cubicBezTo>
                    <a:cubicBezTo>
                      <a:pt x="30" y="186"/>
                      <a:pt x="30" y="186"/>
                      <a:pt x="31" y="187"/>
                    </a:cubicBezTo>
                    <a:cubicBezTo>
                      <a:pt x="31" y="186"/>
                      <a:pt x="31" y="186"/>
                      <a:pt x="31" y="186"/>
                    </a:cubicBezTo>
                    <a:cubicBezTo>
                      <a:pt x="31" y="186"/>
                      <a:pt x="31" y="186"/>
                      <a:pt x="30" y="186"/>
                    </a:cubicBezTo>
                    <a:moveTo>
                      <a:pt x="28" y="185"/>
                    </a:moveTo>
                    <a:cubicBezTo>
                      <a:pt x="28" y="185"/>
                      <a:pt x="28" y="185"/>
                      <a:pt x="28" y="185"/>
                    </a:cubicBezTo>
                    <a:cubicBezTo>
                      <a:pt x="28" y="185"/>
                      <a:pt x="29" y="185"/>
                      <a:pt x="29" y="186"/>
                    </a:cubicBezTo>
                    <a:cubicBezTo>
                      <a:pt x="29" y="186"/>
                      <a:pt x="29" y="185"/>
                      <a:pt x="29" y="185"/>
                    </a:cubicBezTo>
                    <a:cubicBezTo>
                      <a:pt x="29" y="185"/>
                      <a:pt x="29" y="185"/>
                      <a:pt x="28" y="185"/>
                    </a:cubicBezTo>
                    <a:moveTo>
                      <a:pt x="29" y="184"/>
                    </a:moveTo>
                    <a:cubicBezTo>
                      <a:pt x="29" y="184"/>
                      <a:pt x="29" y="184"/>
                      <a:pt x="29" y="184"/>
                    </a:cubicBezTo>
                    <a:cubicBezTo>
                      <a:pt x="29" y="184"/>
                      <a:pt x="29" y="184"/>
                      <a:pt x="29" y="184"/>
                    </a:cubicBezTo>
                    <a:cubicBezTo>
                      <a:pt x="29" y="184"/>
                      <a:pt x="29" y="184"/>
                      <a:pt x="29" y="184"/>
                    </a:cubicBezTo>
                    <a:moveTo>
                      <a:pt x="33" y="182"/>
                    </a:moveTo>
                    <a:cubicBezTo>
                      <a:pt x="33" y="182"/>
                      <a:pt x="33" y="182"/>
                      <a:pt x="33" y="182"/>
                    </a:cubicBezTo>
                    <a:cubicBezTo>
                      <a:pt x="33" y="183"/>
                      <a:pt x="33" y="183"/>
                      <a:pt x="33" y="183"/>
                    </a:cubicBezTo>
                    <a:cubicBezTo>
                      <a:pt x="33" y="183"/>
                      <a:pt x="33" y="182"/>
                      <a:pt x="34" y="182"/>
                    </a:cubicBezTo>
                    <a:cubicBezTo>
                      <a:pt x="33" y="182"/>
                      <a:pt x="33" y="182"/>
                      <a:pt x="33" y="182"/>
                    </a:cubicBezTo>
                    <a:moveTo>
                      <a:pt x="31" y="180"/>
                    </a:moveTo>
                    <a:cubicBezTo>
                      <a:pt x="31" y="181"/>
                      <a:pt x="30" y="181"/>
                      <a:pt x="30" y="181"/>
                    </a:cubicBezTo>
                    <a:cubicBezTo>
                      <a:pt x="31" y="181"/>
                      <a:pt x="31" y="182"/>
                      <a:pt x="31" y="182"/>
                    </a:cubicBezTo>
                    <a:cubicBezTo>
                      <a:pt x="31" y="181"/>
                      <a:pt x="32" y="181"/>
                      <a:pt x="32" y="181"/>
                    </a:cubicBezTo>
                    <a:cubicBezTo>
                      <a:pt x="31" y="180"/>
                      <a:pt x="31" y="180"/>
                      <a:pt x="31" y="180"/>
                    </a:cubicBezTo>
                    <a:moveTo>
                      <a:pt x="34" y="180"/>
                    </a:moveTo>
                    <a:cubicBezTo>
                      <a:pt x="34" y="181"/>
                      <a:pt x="34" y="181"/>
                      <a:pt x="33" y="181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4" y="181"/>
                      <a:pt x="35" y="181"/>
                    </a:cubicBezTo>
                    <a:cubicBezTo>
                      <a:pt x="34" y="181"/>
                      <a:pt x="34" y="180"/>
                      <a:pt x="34" y="180"/>
                    </a:cubicBezTo>
                    <a:cubicBezTo>
                      <a:pt x="34" y="180"/>
                      <a:pt x="34" y="180"/>
                      <a:pt x="34" y="180"/>
                    </a:cubicBezTo>
                    <a:moveTo>
                      <a:pt x="32" y="179"/>
                    </a:moveTo>
                    <a:cubicBezTo>
                      <a:pt x="31" y="179"/>
                      <a:pt x="31" y="180"/>
                      <a:pt x="31" y="180"/>
                    </a:cubicBezTo>
                    <a:cubicBezTo>
                      <a:pt x="31" y="180"/>
                      <a:pt x="32" y="180"/>
                      <a:pt x="32" y="180"/>
                    </a:cubicBezTo>
                    <a:cubicBezTo>
                      <a:pt x="32" y="180"/>
                      <a:pt x="32" y="180"/>
                      <a:pt x="33" y="180"/>
                    </a:cubicBezTo>
                    <a:cubicBezTo>
                      <a:pt x="32" y="179"/>
                      <a:pt x="32" y="179"/>
                      <a:pt x="32" y="179"/>
                    </a:cubicBezTo>
                    <a:moveTo>
                      <a:pt x="41" y="169"/>
                    </a:moveTo>
                    <a:cubicBezTo>
                      <a:pt x="39" y="171"/>
                      <a:pt x="38" y="174"/>
                      <a:pt x="37" y="176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9" y="174"/>
                      <a:pt x="40" y="172"/>
                      <a:pt x="42" y="170"/>
                    </a:cubicBezTo>
                    <a:cubicBezTo>
                      <a:pt x="41" y="169"/>
                      <a:pt x="41" y="169"/>
                      <a:pt x="41" y="169"/>
                    </a:cubicBezTo>
                    <a:moveTo>
                      <a:pt x="38" y="168"/>
                    </a:moveTo>
                    <a:cubicBezTo>
                      <a:pt x="37" y="170"/>
                      <a:pt x="36" y="172"/>
                      <a:pt x="34" y="174"/>
                    </a:cubicBezTo>
                    <a:cubicBezTo>
                      <a:pt x="35" y="175"/>
                      <a:pt x="35" y="175"/>
                      <a:pt x="35" y="175"/>
                    </a:cubicBezTo>
                    <a:cubicBezTo>
                      <a:pt x="37" y="173"/>
                      <a:pt x="38" y="170"/>
                      <a:pt x="39" y="168"/>
                    </a:cubicBezTo>
                    <a:cubicBezTo>
                      <a:pt x="38" y="168"/>
                      <a:pt x="38" y="168"/>
                      <a:pt x="38" y="168"/>
                    </a:cubicBezTo>
                    <a:moveTo>
                      <a:pt x="46" y="161"/>
                    </a:moveTo>
                    <a:cubicBezTo>
                      <a:pt x="45" y="163"/>
                      <a:pt x="44" y="165"/>
                      <a:pt x="43" y="166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4" y="165"/>
                      <a:pt x="45" y="164"/>
                      <a:pt x="47" y="162"/>
                    </a:cubicBezTo>
                    <a:cubicBezTo>
                      <a:pt x="46" y="162"/>
                      <a:pt x="46" y="161"/>
                      <a:pt x="46" y="161"/>
                    </a:cubicBezTo>
                    <a:moveTo>
                      <a:pt x="43" y="160"/>
                    </a:moveTo>
                    <a:cubicBezTo>
                      <a:pt x="42" y="161"/>
                      <a:pt x="41" y="163"/>
                      <a:pt x="40" y="165"/>
                    </a:cubicBezTo>
                    <a:cubicBezTo>
                      <a:pt x="40" y="165"/>
                      <a:pt x="41" y="165"/>
                      <a:pt x="41" y="165"/>
                    </a:cubicBezTo>
                    <a:cubicBezTo>
                      <a:pt x="42" y="164"/>
                      <a:pt x="43" y="162"/>
                      <a:pt x="44" y="160"/>
                    </a:cubicBezTo>
                    <a:cubicBezTo>
                      <a:pt x="44" y="160"/>
                      <a:pt x="43" y="160"/>
                      <a:pt x="43" y="160"/>
                    </a:cubicBezTo>
                    <a:moveTo>
                      <a:pt x="54" y="148"/>
                    </a:moveTo>
                    <a:cubicBezTo>
                      <a:pt x="53" y="150"/>
                      <a:pt x="52" y="152"/>
                      <a:pt x="51" y="153"/>
                    </a:cubicBezTo>
                    <a:cubicBezTo>
                      <a:pt x="50" y="155"/>
                      <a:pt x="49" y="156"/>
                      <a:pt x="48" y="157"/>
                    </a:cubicBezTo>
                    <a:cubicBezTo>
                      <a:pt x="49" y="157"/>
                      <a:pt x="49" y="158"/>
                      <a:pt x="49" y="158"/>
                    </a:cubicBezTo>
                    <a:cubicBezTo>
                      <a:pt x="49" y="157"/>
                      <a:pt x="49" y="157"/>
                      <a:pt x="49" y="157"/>
                    </a:cubicBezTo>
                    <a:cubicBezTo>
                      <a:pt x="51" y="154"/>
                      <a:pt x="53" y="151"/>
                      <a:pt x="55" y="149"/>
                    </a:cubicBezTo>
                    <a:cubicBezTo>
                      <a:pt x="54" y="148"/>
                      <a:pt x="54" y="148"/>
                      <a:pt x="54" y="148"/>
                    </a:cubicBezTo>
                    <a:moveTo>
                      <a:pt x="51" y="146"/>
                    </a:moveTo>
                    <a:cubicBezTo>
                      <a:pt x="49" y="149"/>
                      <a:pt x="47" y="152"/>
                      <a:pt x="45" y="156"/>
                    </a:cubicBezTo>
                    <a:cubicBezTo>
                      <a:pt x="46" y="156"/>
                      <a:pt x="46" y="156"/>
                      <a:pt x="46" y="156"/>
                    </a:cubicBezTo>
                    <a:cubicBezTo>
                      <a:pt x="48" y="153"/>
                      <a:pt x="50" y="150"/>
                      <a:pt x="52" y="147"/>
                    </a:cubicBezTo>
                    <a:cubicBezTo>
                      <a:pt x="51" y="146"/>
                      <a:pt x="51" y="146"/>
                      <a:pt x="51" y="146"/>
                    </a:cubicBezTo>
                    <a:moveTo>
                      <a:pt x="60" y="138"/>
                    </a:moveTo>
                    <a:cubicBezTo>
                      <a:pt x="59" y="141"/>
                      <a:pt x="57" y="143"/>
                      <a:pt x="56" y="146"/>
                    </a:cubicBezTo>
                    <a:cubicBezTo>
                      <a:pt x="56" y="146"/>
                      <a:pt x="56" y="146"/>
                      <a:pt x="56" y="146"/>
                    </a:cubicBezTo>
                    <a:cubicBezTo>
                      <a:pt x="58" y="144"/>
                      <a:pt x="59" y="141"/>
                      <a:pt x="61" y="139"/>
                    </a:cubicBezTo>
                    <a:cubicBezTo>
                      <a:pt x="60" y="138"/>
                      <a:pt x="60" y="138"/>
                      <a:pt x="60" y="138"/>
                    </a:cubicBezTo>
                    <a:moveTo>
                      <a:pt x="61" y="138"/>
                    </a:moveTo>
                    <a:cubicBezTo>
                      <a:pt x="60" y="138"/>
                      <a:pt x="60" y="138"/>
                      <a:pt x="60" y="138"/>
                    </a:cubicBezTo>
                    <a:cubicBezTo>
                      <a:pt x="60" y="138"/>
                      <a:pt x="61" y="138"/>
                      <a:pt x="61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61" y="138"/>
                      <a:pt x="61" y="138"/>
                      <a:pt x="61" y="138"/>
                    </a:cubicBezTo>
                    <a:moveTo>
                      <a:pt x="57" y="136"/>
                    </a:moveTo>
                    <a:cubicBezTo>
                      <a:pt x="56" y="139"/>
                      <a:pt x="54" y="141"/>
                      <a:pt x="52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5" y="142"/>
                      <a:pt x="57" y="139"/>
                      <a:pt x="58" y="137"/>
                    </a:cubicBezTo>
                    <a:cubicBezTo>
                      <a:pt x="57" y="136"/>
                      <a:pt x="57" y="136"/>
                      <a:pt x="57" y="136"/>
                    </a:cubicBezTo>
                    <a:moveTo>
                      <a:pt x="57" y="136"/>
                    </a:moveTo>
                    <a:cubicBezTo>
                      <a:pt x="57" y="136"/>
                      <a:pt x="57" y="136"/>
                      <a:pt x="57" y="136"/>
                    </a:cubicBezTo>
                    <a:cubicBezTo>
                      <a:pt x="57" y="136"/>
                      <a:pt x="58" y="137"/>
                      <a:pt x="58" y="137"/>
                    </a:cubicBezTo>
                    <a:cubicBezTo>
                      <a:pt x="58" y="137"/>
                      <a:pt x="58" y="136"/>
                      <a:pt x="58" y="136"/>
                    </a:cubicBezTo>
                    <a:cubicBezTo>
                      <a:pt x="58" y="136"/>
                      <a:pt x="58" y="136"/>
                      <a:pt x="57" y="136"/>
                    </a:cubicBezTo>
                    <a:moveTo>
                      <a:pt x="63" y="134"/>
                    </a:moveTo>
                    <a:cubicBezTo>
                      <a:pt x="63" y="134"/>
                      <a:pt x="62" y="135"/>
                      <a:pt x="62" y="135"/>
                    </a:cubicBezTo>
                    <a:cubicBezTo>
                      <a:pt x="63" y="135"/>
                      <a:pt x="63" y="135"/>
                      <a:pt x="63" y="135"/>
                    </a:cubicBezTo>
                    <a:cubicBezTo>
                      <a:pt x="63" y="135"/>
                      <a:pt x="63" y="135"/>
                      <a:pt x="63" y="135"/>
                    </a:cubicBezTo>
                    <a:cubicBezTo>
                      <a:pt x="63" y="135"/>
                      <a:pt x="63" y="135"/>
                      <a:pt x="63" y="134"/>
                    </a:cubicBezTo>
                    <a:moveTo>
                      <a:pt x="63" y="133"/>
                    </a:moveTo>
                    <a:cubicBezTo>
                      <a:pt x="63" y="133"/>
                      <a:pt x="63" y="134"/>
                      <a:pt x="63" y="134"/>
                    </a:cubicBezTo>
                    <a:cubicBezTo>
                      <a:pt x="63" y="134"/>
                      <a:pt x="63" y="134"/>
                      <a:pt x="64" y="134"/>
                    </a:cubicBezTo>
                    <a:cubicBezTo>
                      <a:pt x="64" y="134"/>
                      <a:pt x="64" y="134"/>
                      <a:pt x="64" y="133"/>
                    </a:cubicBezTo>
                    <a:cubicBezTo>
                      <a:pt x="64" y="133"/>
                      <a:pt x="64" y="133"/>
                      <a:pt x="63" y="133"/>
                    </a:cubicBezTo>
                    <a:moveTo>
                      <a:pt x="59" y="132"/>
                    </a:move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60" y="133"/>
                      <a:pt x="60" y="133"/>
                    </a:cubicBezTo>
                    <a:cubicBezTo>
                      <a:pt x="60" y="133"/>
                      <a:pt x="60" y="133"/>
                      <a:pt x="60" y="133"/>
                    </a:cubicBezTo>
                    <a:cubicBezTo>
                      <a:pt x="60" y="133"/>
                      <a:pt x="60" y="133"/>
                      <a:pt x="59" y="132"/>
                    </a:cubicBezTo>
                    <a:moveTo>
                      <a:pt x="64" y="132"/>
                    </a:moveTo>
                    <a:cubicBezTo>
                      <a:pt x="64" y="132"/>
                      <a:pt x="64" y="133"/>
                      <a:pt x="63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64" y="133"/>
                      <a:pt x="64" y="133"/>
                      <a:pt x="65" y="133"/>
                    </a:cubicBezTo>
                    <a:cubicBezTo>
                      <a:pt x="64" y="132"/>
                      <a:pt x="64" y="132"/>
                      <a:pt x="64" y="132"/>
                    </a:cubicBezTo>
                    <a:moveTo>
                      <a:pt x="60" y="131"/>
                    </a:moveTo>
                    <a:cubicBezTo>
                      <a:pt x="60" y="131"/>
                      <a:pt x="60" y="132"/>
                      <a:pt x="60" y="132"/>
                    </a:cubicBezTo>
                    <a:cubicBezTo>
                      <a:pt x="60" y="132"/>
                      <a:pt x="60" y="132"/>
                      <a:pt x="61" y="133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1" y="131"/>
                      <a:pt x="60" y="131"/>
                      <a:pt x="60" y="131"/>
                    </a:cubicBezTo>
                    <a:moveTo>
                      <a:pt x="61" y="130"/>
                    </a:moveTo>
                    <a:cubicBezTo>
                      <a:pt x="60" y="130"/>
                      <a:pt x="60" y="131"/>
                      <a:pt x="60" y="131"/>
                    </a:cubicBezTo>
                    <a:cubicBezTo>
                      <a:pt x="61" y="131"/>
                      <a:pt x="61" y="131"/>
                      <a:pt x="61" y="132"/>
                    </a:cubicBezTo>
                    <a:cubicBezTo>
                      <a:pt x="61" y="131"/>
                      <a:pt x="62" y="131"/>
                      <a:pt x="62" y="131"/>
                    </a:cubicBezTo>
                    <a:cubicBezTo>
                      <a:pt x="61" y="131"/>
                      <a:pt x="61" y="130"/>
                      <a:pt x="61" y="130"/>
                    </a:cubicBezTo>
                    <a:moveTo>
                      <a:pt x="66" y="129"/>
                    </a:moveTo>
                    <a:cubicBezTo>
                      <a:pt x="65" y="130"/>
                      <a:pt x="65" y="131"/>
                      <a:pt x="64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6" y="131"/>
                      <a:pt x="66" y="130"/>
                      <a:pt x="67" y="129"/>
                    </a:cubicBezTo>
                    <a:cubicBezTo>
                      <a:pt x="66" y="129"/>
                      <a:pt x="66" y="129"/>
                      <a:pt x="66" y="129"/>
                    </a:cubicBezTo>
                    <a:moveTo>
                      <a:pt x="66" y="128"/>
                    </a:moveTo>
                    <a:cubicBezTo>
                      <a:pt x="66" y="129"/>
                      <a:pt x="66" y="129"/>
                      <a:pt x="66" y="129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7" y="129"/>
                      <a:pt x="67" y="129"/>
                      <a:pt x="66" y="128"/>
                    </a:cubicBezTo>
                    <a:moveTo>
                      <a:pt x="67" y="128"/>
                    </a:moveTo>
                    <a:cubicBezTo>
                      <a:pt x="66" y="128"/>
                      <a:pt x="66" y="128"/>
                      <a:pt x="66" y="128"/>
                    </a:cubicBezTo>
                    <a:cubicBezTo>
                      <a:pt x="67" y="128"/>
                      <a:pt x="67" y="129"/>
                      <a:pt x="67" y="129"/>
                    </a:cubicBezTo>
                    <a:cubicBezTo>
                      <a:pt x="67" y="129"/>
                      <a:pt x="67" y="129"/>
                      <a:pt x="67" y="128"/>
                    </a:cubicBezTo>
                    <a:cubicBezTo>
                      <a:pt x="67" y="128"/>
                      <a:pt x="67" y="128"/>
                      <a:pt x="67" y="128"/>
                    </a:cubicBezTo>
                    <a:moveTo>
                      <a:pt x="63" y="127"/>
                    </a:moveTo>
                    <a:cubicBezTo>
                      <a:pt x="62" y="128"/>
                      <a:pt x="62" y="129"/>
                      <a:pt x="61" y="130"/>
                    </a:cubicBezTo>
                    <a:cubicBezTo>
                      <a:pt x="61" y="130"/>
                      <a:pt x="62" y="130"/>
                      <a:pt x="62" y="130"/>
                    </a:cubicBezTo>
                    <a:cubicBezTo>
                      <a:pt x="63" y="129"/>
                      <a:pt x="63" y="129"/>
                      <a:pt x="64" y="128"/>
                    </a:cubicBezTo>
                    <a:cubicBezTo>
                      <a:pt x="63" y="127"/>
                      <a:pt x="63" y="127"/>
                      <a:pt x="63" y="127"/>
                    </a:cubicBezTo>
                    <a:moveTo>
                      <a:pt x="63" y="126"/>
                    </a:moveTo>
                    <a:cubicBezTo>
                      <a:pt x="63" y="127"/>
                      <a:pt x="63" y="127"/>
                      <a:pt x="63" y="127"/>
                    </a:cubicBezTo>
                    <a:cubicBezTo>
                      <a:pt x="64" y="128"/>
                      <a:pt x="64" y="128"/>
                      <a:pt x="64" y="128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4" y="127"/>
                      <a:pt x="63" y="127"/>
                      <a:pt x="63" y="126"/>
                    </a:cubicBezTo>
                    <a:moveTo>
                      <a:pt x="63" y="126"/>
                    </a:moveTo>
                    <a:cubicBezTo>
                      <a:pt x="63" y="126"/>
                      <a:pt x="63" y="126"/>
                      <a:pt x="63" y="126"/>
                    </a:cubicBezTo>
                    <a:cubicBezTo>
                      <a:pt x="63" y="127"/>
                      <a:pt x="64" y="127"/>
                      <a:pt x="64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3" y="126"/>
                      <a:pt x="63" y="126"/>
                      <a:pt x="63" y="126"/>
                    </a:cubicBezTo>
                    <a:moveTo>
                      <a:pt x="68" y="125"/>
                    </a:moveTo>
                    <a:cubicBezTo>
                      <a:pt x="68" y="125"/>
                      <a:pt x="68" y="125"/>
                      <a:pt x="68" y="126"/>
                    </a:cubicBezTo>
                    <a:cubicBezTo>
                      <a:pt x="69" y="126"/>
                      <a:pt x="69" y="126"/>
                      <a:pt x="69" y="126"/>
                    </a:cubicBezTo>
                    <a:cubicBezTo>
                      <a:pt x="69" y="126"/>
                      <a:pt x="69" y="126"/>
                      <a:pt x="69" y="125"/>
                    </a:cubicBezTo>
                    <a:cubicBezTo>
                      <a:pt x="69" y="125"/>
                      <a:pt x="69" y="125"/>
                      <a:pt x="68" y="125"/>
                    </a:cubicBezTo>
                    <a:moveTo>
                      <a:pt x="69" y="124"/>
                    </a:moveTo>
                    <a:cubicBezTo>
                      <a:pt x="69" y="124"/>
                      <a:pt x="69" y="124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69" y="125"/>
                      <a:pt x="70" y="125"/>
                      <a:pt x="70" y="124"/>
                    </a:cubicBezTo>
                    <a:cubicBezTo>
                      <a:pt x="69" y="124"/>
                      <a:pt x="69" y="124"/>
                      <a:pt x="69" y="124"/>
                    </a:cubicBezTo>
                    <a:moveTo>
                      <a:pt x="65" y="123"/>
                    </a:moveTo>
                    <a:cubicBezTo>
                      <a:pt x="65" y="123"/>
                      <a:pt x="65" y="123"/>
                      <a:pt x="65" y="124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6" y="123"/>
                      <a:pt x="65" y="123"/>
                      <a:pt x="65" y="123"/>
                    </a:cubicBezTo>
                    <a:moveTo>
                      <a:pt x="70" y="122"/>
                    </a:moveTo>
                    <a:cubicBezTo>
                      <a:pt x="70" y="123"/>
                      <a:pt x="70" y="123"/>
                      <a:pt x="70" y="123"/>
                    </a:cubicBezTo>
                    <a:cubicBezTo>
                      <a:pt x="70" y="123"/>
                      <a:pt x="70" y="123"/>
                      <a:pt x="70" y="124"/>
                    </a:cubicBezTo>
                    <a:cubicBezTo>
                      <a:pt x="70" y="123"/>
                      <a:pt x="71" y="123"/>
                      <a:pt x="71" y="123"/>
                    </a:cubicBezTo>
                    <a:cubicBezTo>
                      <a:pt x="70" y="123"/>
                      <a:pt x="70" y="123"/>
                      <a:pt x="70" y="122"/>
                    </a:cubicBezTo>
                    <a:moveTo>
                      <a:pt x="66" y="122"/>
                    </a:moveTo>
                    <a:cubicBezTo>
                      <a:pt x="65" y="122"/>
                      <a:pt x="65" y="122"/>
                      <a:pt x="65" y="123"/>
                    </a:cubicBezTo>
                    <a:cubicBezTo>
                      <a:pt x="66" y="123"/>
                      <a:pt x="66" y="123"/>
                      <a:pt x="66" y="123"/>
                    </a:cubicBezTo>
                    <a:cubicBezTo>
                      <a:pt x="66" y="123"/>
                      <a:pt x="67" y="123"/>
                      <a:pt x="67" y="123"/>
                    </a:cubicBezTo>
                    <a:cubicBezTo>
                      <a:pt x="66" y="122"/>
                      <a:pt x="66" y="122"/>
                      <a:pt x="66" y="122"/>
                    </a:cubicBezTo>
                    <a:moveTo>
                      <a:pt x="71" y="121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71" y="121"/>
                      <a:pt x="71" y="121"/>
                      <a:pt x="71" y="121"/>
                    </a:cubicBezTo>
                    <a:moveTo>
                      <a:pt x="71" y="121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2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1" y="121"/>
                      <a:pt x="71" y="121"/>
                    </a:cubicBezTo>
                    <a:moveTo>
                      <a:pt x="67" y="120"/>
                    </a:move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7" y="122"/>
                      <a:pt x="67" y="122"/>
                    </a:cubicBezTo>
                    <a:cubicBezTo>
                      <a:pt x="67" y="121"/>
                      <a:pt x="68" y="121"/>
                      <a:pt x="68" y="121"/>
                    </a:cubicBezTo>
                    <a:cubicBezTo>
                      <a:pt x="67" y="121"/>
                      <a:pt x="67" y="120"/>
                      <a:pt x="67" y="120"/>
                    </a:cubicBezTo>
                    <a:moveTo>
                      <a:pt x="67" y="119"/>
                    </a:moveTo>
                    <a:cubicBezTo>
                      <a:pt x="67" y="119"/>
                      <a:pt x="67" y="119"/>
                      <a:pt x="67" y="119"/>
                    </a:cubicBezTo>
                    <a:cubicBezTo>
                      <a:pt x="68" y="119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19"/>
                      <a:pt x="67" y="119"/>
                    </a:cubicBezTo>
                    <a:moveTo>
                      <a:pt x="68" y="119"/>
                    </a:moveTo>
                    <a:cubicBezTo>
                      <a:pt x="68" y="119"/>
                      <a:pt x="67" y="119"/>
                      <a:pt x="67" y="119"/>
                    </a:cubicBezTo>
                    <a:cubicBezTo>
                      <a:pt x="68" y="119"/>
                      <a:pt x="68" y="120"/>
                      <a:pt x="68" y="120"/>
                    </a:cubicBezTo>
                    <a:cubicBezTo>
                      <a:pt x="68" y="120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moveTo>
                      <a:pt x="74" y="116"/>
                    </a:moveTo>
                    <a:cubicBezTo>
                      <a:pt x="74" y="117"/>
                      <a:pt x="73" y="118"/>
                      <a:pt x="72" y="119"/>
                    </a:cubicBezTo>
                    <a:cubicBezTo>
                      <a:pt x="72" y="119"/>
                      <a:pt x="72" y="120"/>
                      <a:pt x="73" y="120"/>
                    </a:cubicBezTo>
                    <a:cubicBezTo>
                      <a:pt x="73" y="118"/>
                      <a:pt x="74" y="117"/>
                      <a:pt x="75" y="116"/>
                    </a:cubicBezTo>
                    <a:cubicBezTo>
                      <a:pt x="75" y="116"/>
                      <a:pt x="75" y="116"/>
                      <a:pt x="74" y="116"/>
                    </a:cubicBezTo>
                    <a:moveTo>
                      <a:pt x="71" y="115"/>
                    </a:moveTo>
                    <a:cubicBezTo>
                      <a:pt x="71" y="116"/>
                      <a:pt x="70" y="117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7"/>
                      <a:pt x="71" y="116"/>
                      <a:pt x="71" y="115"/>
                    </a:cubicBezTo>
                    <a:moveTo>
                      <a:pt x="71" y="113"/>
                    </a:moveTo>
                    <a:cubicBezTo>
                      <a:pt x="70" y="114"/>
                      <a:pt x="69" y="116"/>
                      <a:pt x="69" y="117"/>
                    </a:cubicBezTo>
                    <a:cubicBezTo>
                      <a:pt x="69" y="117"/>
                      <a:pt x="69" y="117"/>
                      <a:pt x="69" y="118"/>
                    </a:cubicBezTo>
                    <a:cubicBezTo>
                      <a:pt x="70" y="117"/>
                      <a:pt x="70" y="115"/>
                      <a:pt x="71" y="114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1" y="114"/>
                      <a:pt x="71" y="114"/>
                      <a:pt x="71" y="113"/>
                    </a:cubicBezTo>
                    <a:moveTo>
                      <a:pt x="78" y="110"/>
                    </a:moveTo>
                    <a:cubicBezTo>
                      <a:pt x="78" y="110"/>
                      <a:pt x="77" y="111"/>
                      <a:pt x="77" y="111"/>
                    </a:cubicBezTo>
                    <a:cubicBezTo>
                      <a:pt x="77" y="111"/>
                      <a:pt x="78" y="111"/>
                      <a:pt x="78" y="111"/>
                    </a:cubicBezTo>
                    <a:cubicBezTo>
                      <a:pt x="78" y="111"/>
                      <a:pt x="78" y="111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moveTo>
                      <a:pt x="78" y="109"/>
                    </a:move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10"/>
                      <a:pt x="78" y="110"/>
                      <a:pt x="78" y="109"/>
                    </a:cubicBezTo>
                    <a:moveTo>
                      <a:pt x="82" y="104"/>
                    </a:moveTo>
                    <a:cubicBezTo>
                      <a:pt x="82" y="104"/>
                      <a:pt x="81" y="104"/>
                      <a:pt x="81" y="104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2" y="105"/>
                      <a:pt x="82" y="104"/>
                      <a:pt x="82" y="104"/>
                    </a:cubicBezTo>
                    <a:cubicBezTo>
                      <a:pt x="82" y="104"/>
                      <a:pt x="82" y="104"/>
                      <a:pt x="82" y="104"/>
                    </a:cubicBezTo>
                    <a:moveTo>
                      <a:pt x="86" y="97"/>
                    </a:moveTo>
                    <a:cubicBezTo>
                      <a:pt x="85" y="98"/>
                      <a:pt x="85" y="98"/>
                      <a:pt x="85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6" y="99"/>
                      <a:pt x="86" y="98"/>
                      <a:pt x="86" y="97"/>
                    </a:cubicBezTo>
                    <a:cubicBezTo>
                      <a:pt x="86" y="97"/>
                      <a:pt x="86" y="97"/>
                      <a:pt x="86" y="97"/>
                    </a:cubicBezTo>
                    <a:moveTo>
                      <a:pt x="86" y="97"/>
                    </a:moveTo>
                    <a:cubicBezTo>
                      <a:pt x="86" y="97"/>
                      <a:pt x="86" y="97"/>
                      <a:pt x="86" y="97"/>
                    </a:cubicBezTo>
                    <a:cubicBezTo>
                      <a:pt x="86" y="97"/>
                      <a:pt x="86" y="97"/>
                      <a:pt x="87" y="97"/>
                    </a:cubicBezTo>
                    <a:cubicBezTo>
                      <a:pt x="87" y="97"/>
                      <a:pt x="87" y="97"/>
                      <a:pt x="87" y="97"/>
                    </a:cubicBezTo>
                    <a:cubicBezTo>
                      <a:pt x="86" y="97"/>
                      <a:pt x="86" y="97"/>
                      <a:pt x="86" y="97"/>
                    </a:cubicBezTo>
                    <a:moveTo>
                      <a:pt x="88" y="94"/>
                    </a:moveTo>
                    <a:cubicBezTo>
                      <a:pt x="87" y="95"/>
                      <a:pt x="87" y="96"/>
                      <a:pt x="86" y="96"/>
                    </a:cubicBezTo>
                    <a:cubicBezTo>
                      <a:pt x="87" y="97"/>
                      <a:pt x="87" y="97"/>
                      <a:pt x="87" y="97"/>
                    </a:cubicBezTo>
                    <a:cubicBezTo>
                      <a:pt x="87" y="96"/>
                      <a:pt x="88" y="95"/>
                      <a:pt x="88" y="95"/>
                    </a:cubicBezTo>
                    <a:cubicBezTo>
                      <a:pt x="88" y="95"/>
                      <a:pt x="88" y="95"/>
                      <a:pt x="88" y="94"/>
                    </a:cubicBezTo>
                    <a:moveTo>
                      <a:pt x="95" y="83"/>
                    </a:moveTo>
                    <a:cubicBezTo>
                      <a:pt x="94" y="84"/>
                      <a:pt x="94" y="85"/>
                      <a:pt x="93" y="85"/>
                    </a:cubicBezTo>
                    <a:cubicBezTo>
                      <a:pt x="93" y="86"/>
                      <a:pt x="94" y="86"/>
                      <a:pt x="94" y="86"/>
                    </a:cubicBezTo>
                    <a:cubicBezTo>
                      <a:pt x="94" y="85"/>
                      <a:pt x="95" y="84"/>
                      <a:pt x="95" y="84"/>
                    </a:cubicBezTo>
                    <a:cubicBezTo>
                      <a:pt x="95" y="83"/>
                      <a:pt x="95" y="83"/>
                      <a:pt x="95" y="83"/>
                    </a:cubicBezTo>
                    <a:moveTo>
                      <a:pt x="106" y="65"/>
                    </a:moveTo>
                    <a:cubicBezTo>
                      <a:pt x="104" y="67"/>
                      <a:pt x="103" y="70"/>
                      <a:pt x="102" y="7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4" y="70"/>
                      <a:pt x="105" y="68"/>
                      <a:pt x="106" y="65"/>
                    </a:cubicBezTo>
                    <a:cubicBezTo>
                      <a:pt x="106" y="65"/>
                      <a:pt x="106" y="65"/>
                      <a:pt x="106" y="65"/>
                    </a:cubicBezTo>
                    <a:moveTo>
                      <a:pt x="111" y="56"/>
                    </a:moveTo>
                    <a:cubicBezTo>
                      <a:pt x="111" y="57"/>
                      <a:pt x="110" y="58"/>
                      <a:pt x="110" y="58"/>
                    </a:cubicBezTo>
                    <a:cubicBezTo>
                      <a:pt x="110" y="59"/>
                      <a:pt x="110" y="59"/>
                      <a:pt x="111" y="59"/>
                    </a:cubicBezTo>
                    <a:cubicBezTo>
                      <a:pt x="111" y="58"/>
                      <a:pt x="111" y="57"/>
                      <a:pt x="112" y="57"/>
                    </a:cubicBezTo>
                    <a:cubicBezTo>
                      <a:pt x="112" y="57"/>
                      <a:pt x="111" y="57"/>
                      <a:pt x="111" y="56"/>
                    </a:cubicBezTo>
                    <a:moveTo>
                      <a:pt x="113" y="53"/>
                    </a:moveTo>
                    <a:cubicBezTo>
                      <a:pt x="113" y="54"/>
                      <a:pt x="112" y="55"/>
                      <a:pt x="112" y="55"/>
                    </a:cubicBezTo>
                    <a:cubicBezTo>
                      <a:pt x="112" y="55"/>
                      <a:pt x="112" y="55"/>
                      <a:pt x="113" y="56"/>
                    </a:cubicBezTo>
                    <a:cubicBezTo>
                      <a:pt x="113" y="55"/>
                      <a:pt x="113" y="54"/>
                      <a:pt x="114" y="53"/>
                    </a:cubicBezTo>
                    <a:cubicBezTo>
                      <a:pt x="114" y="53"/>
                      <a:pt x="114" y="53"/>
                      <a:pt x="113" y="53"/>
                    </a:cubicBezTo>
                    <a:moveTo>
                      <a:pt x="116" y="49"/>
                    </a:moveTo>
                    <a:cubicBezTo>
                      <a:pt x="116" y="50"/>
                      <a:pt x="115" y="50"/>
                      <a:pt x="115" y="50"/>
                    </a:cubicBezTo>
                    <a:cubicBezTo>
                      <a:pt x="115" y="50"/>
                      <a:pt x="115" y="51"/>
                      <a:pt x="116" y="51"/>
                    </a:cubicBezTo>
                    <a:cubicBezTo>
                      <a:pt x="116" y="50"/>
                      <a:pt x="116" y="50"/>
                      <a:pt x="116" y="50"/>
                    </a:cubicBezTo>
                    <a:cubicBezTo>
                      <a:pt x="116" y="50"/>
                      <a:pt x="116" y="49"/>
                      <a:pt x="116" y="49"/>
                    </a:cubicBezTo>
                    <a:moveTo>
                      <a:pt x="116" y="48"/>
                    </a:moveTo>
                    <a:cubicBezTo>
                      <a:pt x="116" y="49"/>
                      <a:pt x="116" y="49"/>
                      <a:pt x="116" y="49"/>
                    </a:cubicBezTo>
                    <a:cubicBezTo>
                      <a:pt x="116" y="50"/>
                      <a:pt x="116" y="50"/>
                      <a:pt x="116" y="50"/>
                    </a:cubicBezTo>
                    <a:cubicBezTo>
                      <a:pt x="116" y="49"/>
                      <a:pt x="117" y="49"/>
                      <a:pt x="117" y="49"/>
                    </a:cubicBezTo>
                    <a:cubicBezTo>
                      <a:pt x="117" y="49"/>
                      <a:pt x="116" y="49"/>
                      <a:pt x="116" y="48"/>
                    </a:cubicBezTo>
                    <a:moveTo>
                      <a:pt x="119" y="44"/>
                    </a:moveTo>
                    <a:cubicBezTo>
                      <a:pt x="118" y="45"/>
                      <a:pt x="118" y="46"/>
                      <a:pt x="117" y="48"/>
                    </a:cubicBezTo>
                    <a:cubicBezTo>
                      <a:pt x="117" y="48"/>
                      <a:pt x="117" y="48"/>
                      <a:pt x="117" y="48"/>
                    </a:cubicBezTo>
                    <a:cubicBezTo>
                      <a:pt x="118" y="47"/>
                      <a:pt x="119" y="45"/>
                      <a:pt x="120" y="44"/>
                    </a:cubicBezTo>
                    <a:cubicBezTo>
                      <a:pt x="119" y="44"/>
                      <a:pt x="119" y="44"/>
                      <a:pt x="119" y="44"/>
                    </a:cubicBezTo>
                    <a:moveTo>
                      <a:pt x="121" y="41"/>
                    </a:moveTo>
                    <a:cubicBezTo>
                      <a:pt x="120" y="42"/>
                      <a:pt x="120" y="43"/>
                      <a:pt x="119" y="44"/>
                    </a:cubicBezTo>
                    <a:cubicBezTo>
                      <a:pt x="119" y="44"/>
                      <a:pt x="120" y="44"/>
                      <a:pt x="120" y="44"/>
                    </a:cubicBezTo>
                    <a:cubicBezTo>
                      <a:pt x="120" y="43"/>
                      <a:pt x="121" y="42"/>
                      <a:pt x="122" y="41"/>
                    </a:cubicBezTo>
                    <a:cubicBezTo>
                      <a:pt x="121" y="41"/>
                      <a:pt x="121" y="41"/>
                      <a:pt x="121" y="41"/>
                    </a:cubicBezTo>
                    <a:moveTo>
                      <a:pt x="124" y="37"/>
                    </a:moveTo>
                    <a:cubicBezTo>
                      <a:pt x="123" y="37"/>
                      <a:pt x="123" y="37"/>
                      <a:pt x="123" y="38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24" y="38"/>
                      <a:pt x="124" y="37"/>
                      <a:pt x="124" y="37"/>
                    </a:cubicBezTo>
                    <a:cubicBezTo>
                      <a:pt x="124" y="37"/>
                      <a:pt x="124" y="37"/>
                      <a:pt x="124" y="37"/>
                    </a:cubicBezTo>
                    <a:moveTo>
                      <a:pt x="128" y="30"/>
                    </a:moveTo>
                    <a:cubicBezTo>
                      <a:pt x="127" y="32"/>
                      <a:pt x="126" y="34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6" y="34"/>
                      <a:pt x="127" y="32"/>
                      <a:pt x="129" y="30"/>
                    </a:cubicBezTo>
                    <a:cubicBezTo>
                      <a:pt x="128" y="30"/>
                      <a:pt x="128" y="30"/>
                      <a:pt x="128" y="30"/>
                    </a:cubicBezTo>
                    <a:moveTo>
                      <a:pt x="130" y="26"/>
                    </a:moveTo>
                    <a:cubicBezTo>
                      <a:pt x="130" y="27"/>
                      <a:pt x="129" y="28"/>
                      <a:pt x="129" y="28"/>
                    </a:cubicBezTo>
                    <a:cubicBezTo>
                      <a:pt x="129" y="28"/>
                      <a:pt x="129" y="29"/>
                      <a:pt x="129" y="29"/>
                    </a:cubicBezTo>
                    <a:cubicBezTo>
                      <a:pt x="130" y="28"/>
                      <a:pt x="130" y="27"/>
                      <a:pt x="131" y="27"/>
                    </a:cubicBezTo>
                    <a:cubicBezTo>
                      <a:pt x="130" y="27"/>
                      <a:pt x="130" y="27"/>
                      <a:pt x="130" y="26"/>
                    </a:cubicBezTo>
                    <a:moveTo>
                      <a:pt x="131" y="25"/>
                    </a:move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5"/>
                      <a:pt x="132" y="25"/>
                      <a:pt x="132" y="25"/>
                    </a:cubicBezTo>
                    <a:cubicBezTo>
                      <a:pt x="132" y="25"/>
                      <a:pt x="132" y="25"/>
                      <a:pt x="132" y="25"/>
                    </a:cubicBezTo>
                    <a:cubicBezTo>
                      <a:pt x="132" y="25"/>
                      <a:pt x="131" y="25"/>
                      <a:pt x="131" y="25"/>
                    </a:cubicBezTo>
                    <a:moveTo>
                      <a:pt x="133" y="22"/>
                    </a:moveTo>
                    <a:cubicBezTo>
                      <a:pt x="132" y="23"/>
                      <a:pt x="132" y="24"/>
                      <a:pt x="131" y="24"/>
                    </a:cubicBezTo>
                    <a:cubicBezTo>
                      <a:pt x="132" y="24"/>
                      <a:pt x="132" y="24"/>
                      <a:pt x="132" y="25"/>
                    </a:cubicBezTo>
                    <a:cubicBezTo>
                      <a:pt x="132" y="24"/>
                      <a:pt x="133" y="23"/>
                      <a:pt x="133" y="23"/>
                    </a:cubicBezTo>
                    <a:cubicBezTo>
                      <a:pt x="133" y="22"/>
                      <a:pt x="133" y="22"/>
                      <a:pt x="133" y="22"/>
                    </a:cubicBezTo>
                    <a:moveTo>
                      <a:pt x="133" y="21"/>
                    </a:move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4" y="22"/>
                      <a:pt x="134" y="22"/>
                    </a:cubicBezTo>
                    <a:cubicBezTo>
                      <a:pt x="133" y="22"/>
                      <a:pt x="133" y="22"/>
                      <a:pt x="133" y="21"/>
                    </a:cubicBezTo>
                    <a:moveTo>
                      <a:pt x="135" y="18"/>
                    </a:moveTo>
                    <a:cubicBezTo>
                      <a:pt x="135" y="19"/>
                      <a:pt x="134" y="20"/>
                      <a:pt x="133" y="21"/>
                    </a:cubicBezTo>
                    <a:cubicBezTo>
                      <a:pt x="133" y="21"/>
                      <a:pt x="134" y="22"/>
                      <a:pt x="134" y="22"/>
                    </a:cubicBezTo>
                    <a:cubicBezTo>
                      <a:pt x="134" y="22"/>
                      <a:pt x="134" y="21"/>
                      <a:pt x="134" y="21"/>
                    </a:cubicBezTo>
                    <a:cubicBezTo>
                      <a:pt x="135" y="20"/>
                      <a:pt x="135" y="19"/>
                      <a:pt x="136" y="18"/>
                    </a:cubicBezTo>
                    <a:cubicBezTo>
                      <a:pt x="136" y="18"/>
                      <a:pt x="136" y="18"/>
                      <a:pt x="135" y="18"/>
                    </a:cubicBezTo>
                    <a:moveTo>
                      <a:pt x="136" y="17"/>
                    </a:moveTo>
                    <a:cubicBezTo>
                      <a:pt x="136" y="17"/>
                      <a:pt x="136" y="17"/>
                      <a:pt x="136" y="17"/>
                    </a:cubicBezTo>
                    <a:cubicBezTo>
                      <a:pt x="136" y="18"/>
                      <a:pt x="136" y="18"/>
                      <a:pt x="136" y="18"/>
                    </a:cubicBezTo>
                    <a:cubicBezTo>
                      <a:pt x="136" y="18"/>
                      <a:pt x="136" y="18"/>
                      <a:pt x="136" y="18"/>
                    </a:cubicBezTo>
                    <a:cubicBezTo>
                      <a:pt x="136" y="17"/>
                      <a:pt x="136" y="17"/>
                      <a:pt x="136" y="17"/>
                    </a:cubicBezTo>
                    <a:moveTo>
                      <a:pt x="137" y="15"/>
                    </a:moveTo>
                    <a:cubicBezTo>
                      <a:pt x="137" y="15"/>
                      <a:pt x="137" y="16"/>
                      <a:pt x="136" y="17"/>
                    </a:cubicBezTo>
                    <a:cubicBezTo>
                      <a:pt x="136" y="17"/>
                      <a:pt x="136" y="17"/>
                      <a:pt x="137" y="17"/>
                    </a:cubicBezTo>
                    <a:cubicBezTo>
                      <a:pt x="137" y="16"/>
                      <a:pt x="137" y="16"/>
                      <a:pt x="138" y="15"/>
                    </a:cubicBezTo>
                    <a:cubicBezTo>
                      <a:pt x="137" y="15"/>
                      <a:pt x="137" y="15"/>
                      <a:pt x="137" y="15"/>
                    </a:cubicBezTo>
                    <a:moveTo>
                      <a:pt x="138" y="14"/>
                    </a:moveTo>
                    <a:cubicBezTo>
                      <a:pt x="138" y="14"/>
                      <a:pt x="138" y="14"/>
                      <a:pt x="138" y="14"/>
                    </a:cubicBezTo>
                    <a:cubicBezTo>
                      <a:pt x="138" y="14"/>
                      <a:pt x="138" y="14"/>
                      <a:pt x="138" y="14"/>
                    </a:cubicBezTo>
                    <a:cubicBezTo>
                      <a:pt x="138" y="14"/>
                      <a:pt x="138" y="14"/>
                      <a:pt x="138" y="14"/>
                    </a:cubicBezTo>
                    <a:moveTo>
                      <a:pt x="139" y="13"/>
                    </a:moveTo>
                    <a:cubicBezTo>
                      <a:pt x="139" y="13"/>
                      <a:pt x="139" y="13"/>
                      <a:pt x="139" y="13"/>
                    </a:cubicBezTo>
                    <a:cubicBezTo>
                      <a:pt x="139" y="13"/>
                      <a:pt x="139" y="13"/>
                      <a:pt x="139" y="13"/>
                    </a:cubicBezTo>
                    <a:cubicBezTo>
                      <a:pt x="139" y="13"/>
                      <a:pt x="139" y="13"/>
                      <a:pt x="139" y="13"/>
                    </a:cubicBezTo>
                    <a:cubicBezTo>
                      <a:pt x="139" y="13"/>
                      <a:pt x="139" y="13"/>
                      <a:pt x="139" y="13"/>
                    </a:cubicBezTo>
                    <a:moveTo>
                      <a:pt x="140" y="10"/>
                    </a:moveTo>
                    <a:cubicBezTo>
                      <a:pt x="140" y="11"/>
                      <a:pt x="140" y="11"/>
                      <a:pt x="139" y="12"/>
                    </a:cubicBezTo>
                    <a:cubicBezTo>
                      <a:pt x="139" y="12"/>
                      <a:pt x="139" y="12"/>
                      <a:pt x="140" y="12"/>
                    </a:cubicBezTo>
                    <a:cubicBezTo>
                      <a:pt x="140" y="11"/>
                      <a:pt x="140" y="11"/>
                      <a:pt x="140" y="10"/>
                    </a:cubicBezTo>
                    <a:cubicBezTo>
                      <a:pt x="140" y="10"/>
                      <a:pt x="140" y="10"/>
                      <a:pt x="140" y="10"/>
                    </a:cubicBezTo>
                    <a:moveTo>
                      <a:pt x="141" y="9"/>
                    </a:moveTo>
                    <a:cubicBezTo>
                      <a:pt x="141" y="9"/>
                      <a:pt x="141" y="9"/>
                      <a:pt x="140" y="10"/>
                    </a:cubicBezTo>
                    <a:cubicBezTo>
                      <a:pt x="140" y="10"/>
                      <a:pt x="141" y="10"/>
                      <a:pt x="141" y="10"/>
                    </a:cubicBezTo>
                    <a:cubicBezTo>
                      <a:pt x="141" y="10"/>
                      <a:pt x="141" y="9"/>
                      <a:pt x="141" y="9"/>
                    </a:cubicBezTo>
                    <a:cubicBezTo>
                      <a:pt x="141" y="9"/>
                      <a:pt x="141" y="9"/>
                      <a:pt x="141" y="9"/>
                    </a:cubicBezTo>
                    <a:moveTo>
                      <a:pt x="142" y="7"/>
                    </a:moveTo>
                    <a:cubicBezTo>
                      <a:pt x="142" y="7"/>
                      <a:pt x="142" y="8"/>
                      <a:pt x="141" y="8"/>
                    </a:cubicBezTo>
                    <a:cubicBezTo>
                      <a:pt x="142" y="8"/>
                      <a:pt x="142" y="8"/>
                      <a:pt x="142" y="8"/>
                    </a:cubicBezTo>
                    <a:cubicBezTo>
                      <a:pt x="142" y="8"/>
                      <a:pt x="142" y="7"/>
                      <a:pt x="142" y="7"/>
                    </a:cubicBezTo>
                    <a:cubicBezTo>
                      <a:pt x="142" y="7"/>
                      <a:pt x="142" y="7"/>
                      <a:pt x="142" y="7"/>
                    </a:cubicBezTo>
                    <a:moveTo>
                      <a:pt x="143" y="5"/>
                    </a:moveTo>
                    <a:cubicBezTo>
                      <a:pt x="143" y="6"/>
                      <a:pt x="143" y="6"/>
                      <a:pt x="143" y="6"/>
                    </a:cubicBezTo>
                    <a:cubicBezTo>
                      <a:pt x="143" y="6"/>
                      <a:pt x="143" y="6"/>
                      <a:pt x="143" y="6"/>
                    </a:cubicBezTo>
                    <a:cubicBezTo>
                      <a:pt x="143" y="6"/>
                      <a:pt x="143" y="6"/>
                      <a:pt x="143" y="5"/>
                    </a:cubicBezTo>
                    <a:cubicBezTo>
                      <a:pt x="143" y="5"/>
                      <a:pt x="143" y="5"/>
                      <a:pt x="143" y="5"/>
                    </a:cubicBezTo>
                    <a:moveTo>
                      <a:pt x="147" y="0"/>
                    </a:moveTo>
                    <a:cubicBezTo>
                      <a:pt x="146" y="2"/>
                      <a:pt x="144" y="4"/>
                      <a:pt x="143" y="5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4"/>
                      <a:pt x="146" y="2"/>
                      <a:pt x="1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1" name="Freeform 9485"/>
              <p:cNvSpPr>
                <a:spLocks noEditPoints="1"/>
              </p:cNvSpPr>
              <p:nvPr/>
            </p:nvSpPr>
            <p:spPr bwMode="auto">
              <a:xfrm>
                <a:off x="-453" y="3398"/>
                <a:ext cx="12" cy="22"/>
              </a:xfrm>
              <a:custGeom>
                <a:avLst/>
                <a:gdLst>
                  <a:gd name="T0" fmla="*/ 0 w 5"/>
                  <a:gd name="T1" fmla="*/ 8 h 9"/>
                  <a:gd name="T2" fmla="*/ 0 w 5"/>
                  <a:gd name="T3" fmla="*/ 9 h 9"/>
                  <a:gd name="T4" fmla="*/ 0 w 5"/>
                  <a:gd name="T5" fmla="*/ 9 h 9"/>
                  <a:gd name="T6" fmla="*/ 1 w 5"/>
                  <a:gd name="T7" fmla="*/ 8 h 9"/>
                  <a:gd name="T8" fmla="*/ 0 w 5"/>
                  <a:gd name="T9" fmla="*/ 8 h 9"/>
                  <a:gd name="T10" fmla="*/ 5 w 5"/>
                  <a:gd name="T11" fmla="*/ 0 h 9"/>
                  <a:gd name="T12" fmla="*/ 4 w 5"/>
                  <a:gd name="T13" fmla="*/ 2 h 9"/>
                  <a:gd name="T14" fmla="*/ 5 w 5"/>
                  <a:gd name="T15" fmla="*/ 2 h 9"/>
                  <a:gd name="T16" fmla="*/ 5 w 5"/>
                  <a:gd name="T17" fmla="*/ 1 h 9"/>
                  <a:gd name="T18" fmla="*/ 5 w 5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0" y="8"/>
                    </a:move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moveTo>
                      <a:pt x="5" y="0"/>
                    </a:move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2" name="Freeform 9486"/>
              <p:cNvSpPr>
                <a:spLocks noEditPoints="1"/>
              </p:cNvSpPr>
              <p:nvPr/>
            </p:nvSpPr>
            <p:spPr bwMode="auto">
              <a:xfrm>
                <a:off x="-432" y="3372"/>
                <a:ext cx="9" cy="15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5 h 6"/>
                  <a:gd name="T4" fmla="*/ 0 w 4"/>
                  <a:gd name="T5" fmla="*/ 6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4 h 6"/>
                  <a:gd name="T12" fmla="*/ 0 w 4"/>
                  <a:gd name="T13" fmla="*/ 4 h 6"/>
                  <a:gd name="T14" fmla="*/ 1 w 4"/>
                  <a:gd name="T15" fmla="*/ 5 h 6"/>
                  <a:gd name="T16" fmla="*/ 1 w 4"/>
                  <a:gd name="T17" fmla="*/ 5 h 6"/>
                  <a:gd name="T18" fmla="*/ 0 w 4"/>
                  <a:gd name="T19" fmla="*/ 4 h 6"/>
                  <a:gd name="T20" fmla="*/ 3 w 4"/>
                  <a:gd name="T21" fmla="*/ 0 h 6"/>
                  <a:gd name="T22" fmla="*/ 2 w 4"/>
                  <a:gd name="T23" fmla="*/ 1 h 6"/>
                  <a:gd name="T24" fmla="*/ 3 w 4"/>
                  <a:gd name="T25" fmla="*/ 1 h 6"/>
                  <a:gd name="T26" fmla="*/ 3 w 4"/>
                  <a:gd name="T27" fmla="*/ 1 h 6"/>
                  <a:gd name="T28" fmla="*/ 3 w 4"/>
                  <a:gd name="T29" fmla="*/ 0 h 6"/>
                  <a:gd name="T30" fmla="*/ 3 w 4"/>
                  <a:gd name="T31" fmla="*/ 0 h 6"/>
                  <a:gd name="T32" fmla="*/ 3 w 4"/>
                  <a:gd name="T33" fmla="*/ 0 h 6"/>
                  <a:gd name="T34" fmla="*/ 3 w 4"/>
                  <a:gd name="T35" fmla="*/ 1 h 6"/>
                  <a:gd name="T36" fmla="*/ 4 w 4"/>
                  <a:gd name="T37" fmla="*/ 0 h 6"/>
                  <a:gd name="T38" fmla="*/ 3 w 4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3" name="Freeform 9487"/>
              <p:cNvSpPr>
                <a:spLocks/>
              </p:cNvSpPr>
              <p:nvPr/>
            </p:nvSpPr>
            <p:spPr bwMode="auto">
              <a:xfrm>
                <a:off x="-413" y="335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4" name="Freeform 9488"/>
              <p:cNvSpPr>
                <a:spLocks/>
              </p:cNvSpPr>
              <p:nvPr/>
            </p:nvSpPr>
            <p:spPr bwMode="auto">
              <a:xfrm>
                <a:off x="-415" y="335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5" name="Freeform 9489"/>
              <p:cNvSpPr>
                <a:spLocks/>
              </p:cNvSpPr>
              <p:nvPr/>
            </p:nvSpPr>
            <p:spPr bwMode="auto">
              <a:xfrm>
                <a:off x="-411" y="33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6" name="Rectangle 9490"/>
              <p:cNvSpPr>
                <a:spLocks noChangeArrowheads="1"/>
              </p:cNvSpPr>
              <p:nvPr/>
            </p:nvSpPr>
            <p:spPr bwMode="auto">
              <a:xfrm>
                <a:off x="-408" y="334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7" name="Rectangle 9491"/>
              <p:cNvSpPr>
                <a:spLocks noChangeArrowheads="1"/>
              </p:cNvSpPr>
              <p:nvPr/>
            </p:nvSpPr>
            <p:spPr bwMode="auto">
              <a:xfrm>
                <a:off x="-408" y="334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8" name="Freeform 9492"/>
              <p:cNvSpPr>
                <a:spLocks noEditPoints="1"/>
              </p:cNvSpPr>
              <p:nvPr/>
            </p:nvSpPr>
            <p:spPr bwMode="auto">
              <a:xfrm>
                <a:off x="-604" y="3639"/>
                <a:ext cx="11" cy="7"/>
              </a:xfrm>
              <a:custGeom>
                <a:avLst/>
                <a:gdLst>
                  <a:gd name="T0" fmla="*/ 3 w 5"/>
                  <a:gd name="T1" fmla="*/ 3 h 3"/>
                  <a:gd name="T2" fmla="*/ 3 w 5"/>
                  <a:gd name="T3" fmla="*/ 3 h 3"/>
                  <a:gd name="T4" fmla="*/ 4 w 5"/>
                  <a:gd name="T5" fmla="*/ 3 h 3"/>
                  <a:gd name="T6" fmla="*/ 4 w 5"/>
                  <a:gd name="T7" fmla="*/ 3 h 3"/>
                  <a:gd name="T8" fmla="*/ 3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5 w 5"/>
                  <a:gd name="T15" fmla="*/ 3 h 3"/>
                  <a:gd name="T16" fmla="*/ 5 w 5"/>
                  <a:gd name="T17" fmla="*/ 2 h 3"/>
                  <a:gd name="T18" fmla="*/ 4 w 5"/>
                  <a:gd name="T19" fmla="*/ 2 h 3"/>
                  <a:gd name="T20" fmla="*/ 0 w 5"/>
                  <a:gd name="T21" fmla="*/ 1 h 3"/>
                  <a:gd name="T22" fmla="*/ 0 w 5"/>
                  <a:gd name="T23" fmla="*/ 1 h 3"/>
                  <a:gd name="T24" fmla="*/ 1 w 5"/>
                  <a:gd name="T25" fmla="*/ 2 h 3"/>
                  <a:gd name="T26" fmla="*/ 1 w 5"/>
                  <a:gd name="T27" fmla="*/ 2 h 3"/>
                  <a:gd name="T28" fmla="*/ 0 w 5"/>
                  <a:gd name="T29" fmla="*/ 1 h 3"/>
                  <a:gd name="T30" fmla="*/ 1 w 5"/>
                  <a:gd name="T31" fmla="*/ 0 h 3"/>
                  <a:gd name="T32" fmla="*/ 1 w 5"/>
                  <a:gd name="T33" fmla="*/ 0 h 3"/>
                  <a:gd name="T34" fmla="*/ 2 w 5"/>
                  <a:gd name="T35" fmla="*/ 1 h 3"/>
                  <a:gd name="T36" fmla="*/ 2 w 5"/>
                  <a:gd name="T37" fmla="*/ 0 h 3"/>
                  <a:gd name="T38" fmla="*/ 1 w 5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9" name="Freeform 9493"/>
              <p:cNvSpPr>
                <a:spLocks noEditPoints="1"/>
              </p:cNvSpPr>
              <p:nvPr/>
            </p:nvSpPr>
            <p:spPr bwMode="auto">
              <a:xfrm>
                <a:off x="-588" y="3613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4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1 w 4"/>
                  <a:gd name="T15" fmla="*/ 1 h 3"/>
                  <a:gd name="T16" fmla="*/ 1 w 4"/>
                  <a:gd name="T17" fmla="*/ 1 h 3"/>
                  <a:gd name="T18" fmla="*/ 0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0" name="Freeform 9494"/>
              <p:cNvSpPr>
                <a:spLocks noEditPoints="1"/>
              </p:cNvSpPr>
              <p:nvPr/>
            </p:nvSpPr>
            <p:spPr bwMode="auto">
              <a:xfrm>
                <a:off x="-727" y="3361"/>
                <a:ext cx="312" cy="493"/>
              </a:xfrm>
              <a:custGeom>
                <a:avLst/>
                <a:gdLst>
                  <a:gd name="T0" fmla="*/ 3 w 132"/>
                  <a:gd name="T1" fmla="*/ 204 h 209"/>
                  <a:gd name="T2" fmla="*/ 3 w 132"/>
                  <a:gd name="T3" fmla="*/ 204 h 209"/>
                  <a:gd name="T4" fmla="*/ 8 w 132"/>
                  <a:gd name="T5" fmla="*/ 196 h 209"/>
                  <a:gd name="T6" fmla="*/ 12 w 132"/>
                  <a:gd name="T7" fmla="*/ 190 h 209"/>
                  <a:gd name="T8" fmla="*/ 10 w 132"/>
                  <a:gd name="T9" fmla="*/ 190 h 209"/>
                  <a:gd name="T10" fmla="*/ 15 w 132"/>
                  <a:gd name="T11" fmla="*/ 186 h 209"/>
                  <a:gd name="T12" fmla="*/ 13 w 132"/>
                  <a:gd name="T13" fmla="*/ 185 h 209"/>
                  <a:gd name="T14" fmla="*/ 18 w 132"/>
                  <a:gd name="T15" fmla="*/ 181 h 209"/>
                  <a:gd name="T16" fmla="*/ 17 w 132"/>
                  <a:gd name="T17" fmla="*/ 181 h 209"/>
                  <a:gd name="T18" fmla="*/ 23 w 132"/>
                  <a:gd name="T19" fmla="*/ 175 h 209"/>
                  <a:gd name="T20" fmla="*/ 20 w 132"/>
                  <a:gd name="T21" fmla="*/ 173 h 209"/>
                  <a:gd name="T22" fmla="*/ 22 w 132"/>
                  <a:gd name="T23" fmla="*/ 169 h 209"/>
                  <a:gd name="T24" fmla="*/ 23 w 132"/>
                  <a:gd name="T25" fmla="*/ 170 h 209"/>
                  <a:gd name="T26" fmla="*/ 25 w 132"/>
                  <a:gd name="T27" fmla="*/ 169 h 209"/>
                  <a:gd name="T28" fmla="*/ 23 w 132"/>
                  <a:gd name="T29" fmla="*/ 168 h 209"/>
                  <a:gd name="T30" fmla="*/ 29 w 132"/>
                  <a:gd name="T31" fmla="*/ 164 h 209"/>
                  <a:gd name="T32" fmla="*/ 35 w 132"/>
                  <a:gd name="T33" fmla="*/ 154 h 209"/>
                  <a:gd name="T34" fmla="*/ 30 w 132"/>
                  <a:gd name="T35" fmla="*/ 156 h 209"/>
                  <a:gd name="T36" fmla="*/ 39 w 132"/>
                  <a:gd name="T37" fmla="*/ 150 h 209"/>
                  <a:gd name="T38" fmla="*/ 38 w 132"/>
                  <a:gd name="T39" fmla="*/ 144 h 209"/>
                  <a:gd name="T40" fmla="*/ 48 w 132"/>
                  <a:gd name="T41" fmla="*/ 134 h 209"/>
                  <a:gd name="T42" fmla="*/ 52 w 132"/>
                  <a:gd name="T43" fmla="*/ 126 h 209"/>
                  <a:gd name="T44" fmla="*/ 49 w 132"/>
                  <a:gd name="T45" fmla="*/ 124 h 209"/>
                  <a:gd name="T46" fmla="*/ 53 w 132"/>
                  <a:gd name="T47" fmla="*/ 126 h 209"/>
                  <a:gd name="T48" fmla="*/ 56 w 132"/>
                  <a:gd name="T49" fmla="*/ 122 h 209"/>
                  <a:gd name="T50" fmla="*/ 51 w 132"/>
                  <a:gd name="T51" fmla="*/ 121 h 209"/>
                  <a:gd name="T52" fmla="*/ 58 w 132"/>
                  <a:gd name="T53" fmla="*/ 117 h 209"/>
                  <a:gd name="T54" fmla="*/ 58 w 132"/>
                  <a:gd name="T55" fmla="*/ 116 h 209"/>
                  <a:gd name="T56" fmla="*/ 55 w 132"/>
                  <a:gd name="T57" fmla="*/ 115 h 209"/>
                  <a:gd name="T58" fmla="*/ 56 w 132"/>
                  <a:gd name="T59" fmla="*/ 115 h 209"/>
                  <a:gd name="T60" fmla="*/ 61 w 132"/>
                  <a:gd name="T61" fmla="*/ 114 h 209"/>
                  <a:gd name="T62" fmla="*/ 61 w 132"/>
                  <a:gd name="T63" fmla="*/ 113 h 209"/>
                  <a:gd name="T64" fmla="*/ 62 w 132"/>
                  <a:gd name="T65" fmla="*/ 111 h 209"/>
                  <a:gd name="T66" fmla="*/ 57 w 132"/>
                  <a:gd name="T67" fmla="*/ 111 h 209"/>
                  <a:gd name="T68" fmla="*/ 63 w 132"/>
                  <a:gd name="T69" fmla="*/ 111 h 209"/>
                  <a:gd name="T70" fmla="*/ 59 w 132"/>
                  <a:gd name="T71" fmla="*/ 110 h 209"/>
                  <a:gd name="T72" fmla="*/ 64 w 132"/>
                  <a:gd name="T73" fmla="*/ 107 h 209"/>
                  <a:gd name="T74" fmla="*/ 62 w 132"/>
                  <a:gd name="T75" fmla="*/ 106 h 209"/>
                  <a:gd name="T76" fmla="*/ 60 w 132"/>
                  <a:gd name="T77" fmla="*/ 107 h 209"/>
                  <a:gd name="T78" fmla="*/ 67 w 132"/>
                  <a:gd name="T79" fmla="*/ 104 h 209"/>
                  <a:gd name="T80" fmla="*/ 70 w 132"/>
                  <a:gd name="T81" fmla="*/ 98 h 209"/>
                  <a:gd name="T82" fmla="*/ 73 w 132"/>
                  <a:gd name="T83" fmla="*/ 92 h 209"/>
                  <a:gd name="T84" fmla="*/ 74 w 132"/>
                  <a:gd name="T85" fmla="*/ 92 h 209"/>
                  <a:gd name="T86" fmla="*/ 78 w 132"/>
                  <a:gd name="T87" fmla="*/ 85 h 209"/>
                  <a:gd name="T88" fmla="*/ 79 w 132"/>
                  <a:gd name="T89" fmla="*/ 85 h 209"/>
                  <a:gd name="T90" fmla="*/ 86 w 132"/>
                  <a:gd name="T91" fmla="*/ 74 h 209"/>
                  <a:gd name="T92" fmla="*/ 94 w 132"/>
                  <a:gd name="T93" fmla="*/ 60 h 209"/>
                  <a:gd name="T94" fmla="*/ 104 w 132"/>
                  <a:gd name="T95" fmla="*/ 43 h 209"/>
                  <a:gd name="T96" fmla="*/ 105 w 132"/>
                  <a:gd name="T97" fmla="*/ 41 h 209"/>
                  <a:gd name="T98" fmla="*/ 108 w 132"/>
                  <a:gd name="T99" fmla="*/ 38 h 209"/>
                  <a:gd name="T100" fmla="*/ 109 w 132"/>
                  <a:gd name="T101" fmla="*/ 36 h 209"/>
                  <a:gd name="T102" fmla="*/ 111 w 132"/>
                  <a:gd name="T103" fmla="*/ 32 h 209"/>
                  <a:gd name="T104" fmla="*/ 123 w 132"/>
                  <a:gd name="T105" fmla="*/ 13 h 209"/>
                  <a:gd name="T106" fmla="*/ 123 w 132"/>
                  <a:gd name="T107" fmla="*/ 13 h 209"/>
                  <a:gd name="T108" fmla="*/ 130 w 132"/>
                  <a:gd name="T109" fmla="*/ 2 h 209"/>
                  <a:gd name="T110" fmla="*/ 131 w 132"/>
                  <a:gd name="T11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2" h="209">
                    <a:moveTo>
                      <a:pt x="0" y="209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1" y="209"/>
                      <a:pt x="1" y="209"/>
                      <a:pt x="1" y="209"/>
                    </a:cubicBezTo>
                    <a:cubicBezTo>
                      <a:pt x="0" y="209"/>
                      <a:pt x="0" y="209"/>
                      <a:pt x="0" y="209"/>
                    </a:cubicBezTo>
                    <a:moveTo>
                      <a:pt x="3" y="204"/>
                    </a:move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5"/>
                      <a:pt x="3" y="205"/>
                      <a:pt x="3" y="205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4"/>
                      <a:pt x="3" y="204"/>
                    </a:cubicBezTo>
                    <a:moveTo>
                      <a:pt x="8" y="196"/>
                    </a:moveTo>
                    <a:cubicBezTo>
                      <a:pt x="8" y="197"/>
                      <a:pt x="8" y="197"/>
                      <a:pt x="8" y="197"/>
                    </a:cubicBezTo>
                    <a:cubicBezTo>
                      <a:pt x="8" y="197"/>
                      <a:pt x="8" y="197"/>
                      <a:pt x="8" y="197"/>
                    </a:cubicBezTo>
                    <a:cubicBezTo>
                      <a:pt x="8" y="197"/>
                      <a:pt x="8" y="197"/>
                      <a:pt x="8" y="197"/>
                    </a:cubicBezTo>
                    <a:cubicBezTo>
                      <a:pt x="8" y="196"/>
                      <a:pt x="8" y="196"/>
                      <a:pt x="8" y="196"/>
                    </a:cubicBezTo>
                    <a:moveTo>
                      <a:pt x="7" y="196"/>
                    </a:moveTo>
                    <a:cubicBezTo>
                      <a:pt x="7" y="196"/>
                      <a:pt x="7" y="197"/>
                      <a:pt x="7" y="197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8" y="197"/>
                      <a:pt x="8" y="197"/>
                      <a:pt x="8" y="196"/>
                    </a:cubicBezTo>
                    <a:cubicBezTo>
                      <a:pt x="7" y="196"/>
                      <a:pt x="7" y="196"/>
                      <a:pt x="7" y="196"/>
                    </a:cubicBezTo>
                    <a:moveTo>
                      <a:pt x="12" y="190"/>
                    </a:moveTo>
                    <a:cubicBezTo>
                      <a:pt x="12" y="191"/>
                      <a:pt x="12" y="191"/>
                      <a:pt x="12" y="191"/>
                    </a:cubicBezTo>
                    <a:cubicBezTo>
                      <a:pt x="12" y="191"/>
                      <a:pt x="12" y="191"/>
                      <a:pt x="12" y="191"/>
                    </a:cubicBezTo>
                    <a:cubicBezTo>
                      <a:pt x="12" y="191"/>
                      <a:pt x="12" y="191"/>
                      <a:pt x="12" y="190"/>
                    </a:cubicBezTo>
                    <a:cubicBezTo>
                      <a:pt x="12" y="190"/>
                      <a:pt x="12" y="190"/>
                      <a:pt x="12" y="190"/>
                    </a:cubicBezTo>
                    <a:moveTo>
                      <a:pt x="11" y="190"/>
                    </a:moveTo>
                    <a:cubicBezTo>
                      <a:pt x="11" y="190"/>
                      <a:pt x="11" y="190"/>
                      <a:pt x="10" y="190"/>
                    </a:cubicBezTo>
                    <a:cubicBezTo>
                      <a:pt x="11" y="190"/>
                      <a:pt x="11" y="191"/>
                      <a:pt x="11" y="191"/>
                    </a:cubicBezTo>
                    <a:cubicBezTo>
                      <a:pt x="11" y="190"/>
                      <a:pt x="11" y="190"/>
                      <a:pt x="12" y="190"/>
                    </a:cubicBezTo>
                    <a:cubicBezTo>
                      <a:pt x="11" y="190"/>
                      <a:pt x="11" y="190"/>
                      <a:pt x="11" y="190"/>
                    </a:cubicBezTo>
                    <a:moveTo>
                      <a:pt x="15" y="186"/>
                    </a:moveTo>
                    <a:cubicBezTo>
                      <a:pt x="15" y="186"/>
                      <a:pt x="15" y="186"/>
                      <a:pt x="15" y="186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5" y="186"/>
                      <a:pt x="14" y="187"/>
                      <a:pt x="14" y="187"/>
                    </a:cubicBezTo>
                    <a:cubicBezTo>
                      <a:pt x="14" y="187"/>
                      <a:pt x="14" y="187"/>
                      <a:pt x="14" y="188"/>
                    </a:cubicBezTo>
                    <a:cubicBezTo>
                      <a:pt x="15" y="187"/>
                      <a:pt x="15" y="186"/>
                      <a:pt x="15" y="186"/>
                    </a:cubicBezTo>
                    <a:cubicBezTo>
                      <a:pt x="15" y="186"/>
                      <a:pt x="15" y="186"/>
                      <a:pt x="15" y="186"/>
                    </a:cubicBezTo>
                    <a:moveTo>
                      <a:pt x="13" y="185"/>
                    </a:moveTo>
                    <a:cubicBezTo>
                      <a:pt x="13" y="186"/>
                      <a:pt x="13" y="186"/>
                      <a:pt x="12" y="187"/>
                    </a:cubicBezTo>
                    <a:cubicBezTo>
                      <a:pt x="13" y="187"/>
                      <a:pt x="13" y="187"/>
                      <a:pt x="13" y="187"/>
                    </a:cubicBezTo>
                    <a:cubicBezTo>
                      <a:pt x="14" y="186"/>
                      <a:pt x="14" y="186"/>
                      <a:pt x="14" y="186"/>
                    </a:cubicBezTo>
                    <a:cubicBezTo>
                      <a:pt x="13" y="185"/>
                      <a:pt x="13" y="185"/>
                      <a:pt x="13" y="185"/>
                    </a:cubicBezTo>
                    <a:moveTo>
                      <a:pt x="19" y="180"/>
                    </a:moveTo>
                    <a:cubicBezTo>
                      <a:pt x="18" y="181"/>
                      <a:pt x="18" y="181"/>
                      <a:pt x="18" y="181"/>
                    </a:cubicBezTo>
                    <a:cubicBezTo>
                      <a:pt x="18" y="181"/>
                      <a:pt x="18" y="182"/>
                      <a:pt x="18" y="182"/>
                    </a:cubicBezTo>
                    <a:cubicBezTo>
                      <a:pt x="18" y="181"/>
                      <a:pt x="19" y="181"/>
                      <a:pt x="19" y="180"/>
                    </a:cubicBezTo>
                    <a:cubicBezTo>
                      <a:pt x="19" y="180"/>
                      <a:pt x="19" y="180"/>
                      <a:pt x="19" y="180"/>
                    </a:cubicBezTo>
                    <a:moveTo>
                      <a:pt x="17" y="179"/>
                    </a:moveTo>
                    <a:cubicBezTo>
                      <a:pt x="17" y="179"/>
                      <a:pt x="16" y="180"/>
                      <a:pt x="16" y="180"/>
                    </a:cubicBezTo>
                    <a:cubicBezTo>
                      <a:pt x="16" y="180"/>
                      <a:pt x="17" y="181"/>
                      <a:pt x="17" y="181"/>
                    </a:cubicBezTo>
                    <a:cubicBezTo>
                      <a:pt x="17" y="180"/>
                      <a:pt x="17" y="180"/>
                      <a:pt x="18" y="180"/>
                    </a:cubicBezTo>
                    <a:cubicBezTo>
                      <a:pt x="17" y="179"/>
                      <a:pt x="17" y="179"/>
                      <a:pt x="17" y="179"/>
                    </a:cubicBezTo>
                    <a:moveTo>
                      <a:pt x="22" y="174"/>
                    </a:moveTo>
                    <a:cubicBezTo>
                      <a:pt x="22" y="175"/>
                      <a:pt x="21" y="176"/>
                      <a:pt x="20" y="177"/>
                    </a:cubicBezTo>
                    <a:cubicBezTo>
                      <a:pt x="20" y="177"/>
                      <a:pt x="21" y="177"/>
                      <a:pt x="21" y="178"/>
                    </a:cubicBezTo>
                    <a:cubicBezTo>
                      <a:pt x="21" y="176"/>
                      <a:pt x="22" y="175"/>
                      <a:pt x="23" y="175"/>
                    </a:cubicBezTo>
                    <a:cubicBezTo>
                      <a:pt x="22" y="174"/>
                      <a:pt x="22" y="174"/>
                      <a:pt x="22" y="174"/>
                    </a:cubicBezTo>
                    <a:moveTo>
                      <a:pt x="20" y="173"/>
                    </a:moveTo>
                    <a:cubicBezTo>
                      <a:pt x="20" y="174"/>
                      <a:pt x="19" y="175"/>
                      <a:pt x="18" y="176"/>
                    </a:cubicBezTo>
                    <a:cubicBezTo>
                      <a:pt x="19" y="176"/>
                      <a:pt x="19" y="177"/>
                      <a:pt x="19" y="177"/>
                    </a:cubicBezTo>
                    <a:cubicBezTo>
                      <a:pt x="20" y="176"/>
                      <a:pt x="20" y="175"/>
                      <a:pt x="21" y="174"/>
                    </a:cubicBezTo>
                    <a:cubicBezTo>
                      <a:pt x="21" y="173"/>
                      <a:pt x="20" y="173"/>
                      <a:pt x="20" y="173"/>
                    </a:cubicBezTo>
                    <a:moveTo>
                      <a:pt x="25" y="170"/>
                    </a:moveTo>
                    <a:cubicBezTo>
                      <a:pt x="24" y="172"/>
                      <a:pt x="23" y="173"/>
                      <a:pt x="22" y="174"/>
                    </a:cubicBezTo>
                    <a:cubicBezTo>
                      <a:pt x="23" y="174"/>
                      <a:pt x="23" y="174"/>
                      <a:pt x="23" y="174"/>
                    </a:cubicBezTo>
                    <a:cubicBezTo>
                      <a:pt x="24" y="173"/>
                      <a:pt x="24" y="172"/>
                      <a:pt x="25" y="171"/>
                    </a:cubicBezTo>
                    <a:cubicBezTo>
                      <a:pt x="25" y="171"/>
                      <a:pt x="25" y="171"/>
                      <a:pt x="25" y="170"/>
                    </a:cubicBezTo>
                    <a:moveTo>
                      <a:pt x="22" y="169"/>
                    </a:moveTo>
                    <a:cubicBezTo>
                      <a:pt x="22" y="170"/>
                      <a:pt x="21" y="171"/>
                      <a:pt x="21" y="172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1" y="172"/>
                      <a:pt x="20" y="173"/>
                      <a:pt x="20" y="173"/>
                    </a:cubicBezTo>
                    <a:cubicBezTo>
                      <a:pt x="21" y="173"/>
                      <a:pt x="21" y="173"/>
                      <a:pt x="21" y="173"/>
                    </a:cubicBezTo>
                    <a:cubicBezTo>
                      <a:pt x="22" y="172"/>
                      <a:pt x="23" y="171"/>
                      <a:pt x="23" y="170"/>
                    </a:cubicBezTo>
                    <a:cubicBezTo>
                      <a:pt x="23" y="170"/>
                      <a:pt x="23" y="169"/>
                      <a:pt x="22" y="169"/>
                    </a:cubicBezTo>
                    <a:moveTo>
                      <a:pt x="25" y="169"/>
                    </a:moveTo>
                    <a:cubicBezTo>
                      <a:pt x="25" y="169"/>
                      <a:pt x="25" y="169"/>
                      <a:pt x="25" y="170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6" y="170"/>
                      <a:pt x="26" y="170"/>
                      <a:pt x="26" y="169"/>
                    </a:cubicBezTo>
                    <a:cubicBezTo>
                      <a:pt x="26" y="169"/>
                      <a:pt x="26" y="169"/>
                      <a:pt x="25" y="169"/>
                    </a:cubicBezTo>
                    <a:moveTo>
                      <a:pt x="23" y="168"/>
                    </a:moveTo>
                    <a:cubicBezTo>
                      <a:pt x="23" y="168"/>
                      <a:pt x="23" y="168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4" y="169"/>
                      <a:pt x="24" y="169"/>
                      <a:pt x="24" y="169"/>
                    </a:cubicBezTo>
                    <a:cubicBezTo>
                      <a:pt x="24" y="169"/>
                      <a:pt x="24" y="169"/>
                      <a:pt x="24" y="168"/>
                    </a:cubicBezTo>
                    <a:cubicBezTo>
                      <a:pt x="24" y="168"/>
                      <a:pt x="23" y="168"/>
                      <a:pt x="23" y="168"/>
                    </a:cubicBezTo>
                    <a:moveTo>
                      <a:pt x="29" y="164"/>
                    </a:moveTo>
                    <a:cubicBezTo>
                      <a:pt x="28" y="165"/>
                      <a:pt x="27" y="167"/>
                      <a:pt x="26" y="168"/>
                    </a:cubicBezTo>
                    <a:cubicBezTo>
                      <a:pt x="26" y="168"/>
                      <a:pt x="26" y="168"/>
                      <a:pt x="26" y="168"/>
                    </a:cubicBezTo>
                    <a:cubicBezTo>
                      <a:pt x="26" y="168"/>
                      <a:pt x="26" y="169"/>
                      <a:pt x="27" y="169"/>
                    </a:cubicBezTo>
                    <a:cubicBezTo>
                      <a:pt x="27" y="167"/>
                      <a:pt x="28" y="166"/>
                      <a:pt x="29" y="164"/>
                    </a:cubicBezTo>
                    <a:cubicBezTo>
                      <a:pt x="29" y="164"/>
                      <a:pt x="29" y="164"/>
                      <a:pt x="29" y="164"/>
                    </a:cubicBezTo>
                    <a:moveTo>
                      <a:pt x="26" y="162"/>
                    </a:moveTo>
                    <a:cubicBezTo>
                      <a:pt x="25" y="164"/>
                      <a:pt x="25" y="165"/>
                      <a:pt x="24" y="167"/>
                    </a:cubicBezTo>
                    <a:cubicBezTo>
                      <a:pt x="24" y="167"/>
                      <a:pt x="24" y="167"/>
                      <a:pt x="25" y="168"/>
                    </a:cubicBezTo>
                    <a:cubicBezTo>
                      <a:pt x="25" y="166"/>
                      <a:pt x="26" y="164"/>
                      <a:pt x="27" y="163"/>
                    </a:cubicBezTo>
                    <a:cubicBezTo>
                      <a:pt x="27" y="163"/>
                      <a:pt x="27" y="163"/>
                      <a:pt x="26" y="162"/>
                    </a:cubicBezTo>
                    <a:moveTo>
                      <a:pt x="35" y="154"/>
                    </a:moveTo>
                    <a:cubicBezTo>
                      <a:pt x="34" y="155"/>
                      <a:pt x="33" y="156"/>
                      <a:pt x="33" y="157"/>
                    </a:cubicBezTo>
                    <a:cubicBezTo>
                      <a:pt x="34" y="158"/>
                      <a:pt x="34" y="158"/>
                      <a:pt x="34" y="158"/>
                    </a:cubicBezTo>
                    <a:cubicBezTo>
                      <a:pt x="34" y="157"/>
                      <a:pt x="35" y="156"/>
                      <a:pt x="35" y="155"/>
                    </a:cubicBezTo>
                    <a:cubicBezTo>
                      <a:pt x="35" y="155"/>
                      <a:pt x="35" y="155"/>
                      <a:pt x="35" y="154"/>
                    </a:cubicBezTo>
                    <a:moveTo>
                      <a:pt x="32" y="153"/>
                    </a:moveTo>
                    <a:cubicBezTo>
                      <a:pt x="31" y="154"/>
                      <a:pt x="31" y="155"/>
                      <a:pt x="30" y="156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32" y="155"/>
                      <a:pt x="32" y="154"/>
                      <a:pt x="33" y="153"/>
                    </a:cubicBezTo>
                    <a:cubicBezTo>
                      <a:pt x="33" y="153"/>
                      <a:pt x="32" y="153"/>
                      <a:pt x="32" y="153"/>
                    </a:cubicBezTo>
                    <a:moveTo>
                      <a:pt x="40" y="145"/>
                    </a:moveTo>
                    <a:cubicBezTo>
                      <a:pt x="39" y="147"/>
                      <a:pt x="39" y="148"/>
                      <a:pt x="38" y="149"/>
                    </a:cubicBezTo>
                    <a:cubicBezTo>
                      <a:pt x="38" y="149"/>
                      <a:pt x="38" y="150"/>
                      <a:pt x="39" y="150"/>
                    </a:cubicBezTo>
                    <a:cubicBezTo>
                      <a:pt x="39" y="148"/>
                      <a:pt x="40" y="147"/>
                      <a:pt x="41" y="146"/>
                    </a:cubicBezTo>
                    <a:cubicBezTo>
                      <a:pt x="41" y="146"/>
                      <a:pt x="41" y="145"/>
                      <a:pt x="40" y="145"/>
                    </a:cubicBezTo>
                    <a:moveTo>
                      <a:pt x="37" y="144"/>
                    </a:moveTo>
                    <a:cubicBezTo>
                      <a:pt x="37" y="145"/>
                      <a:pt x="36" y="146"/>
                      <a:pt x="35" y="148"/>
                    </a:cubicBezTo>
                    <a:cubicBezTo>
                      <a:pt x="35" y="148"/>
                      <a:pt x="36" y="148"/>
                      <a:pt x="36" y="148"/>
                    </a:cubicBezTo>
                    <a:cubicBezTo>
                      <a:pt x="37" y="147"/>
                      <a:pt x="38" y="145"/>
                      <a:pt x="38" y="144"/>
                    </a:cubicBezTo>
                    <a:cubicBezTo>
                      <a:pt x="38" y="144"/>
                      <a:pt x="38" y="144"/>
                      <a:pt x="37" y="144"/>
                    </a:cubicBezTo>
                    <a:moveTo>
                      <a:pt x="48" y="134"/>
                    </a:moveTo>
                    <a:cubicBezTo>
                      <a:pt x="47" y="134"/>
                      <a:pt x="47" y="135"/>
                      <a:pt x="46" y="136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47" y="136"/>
                      <a:pt x="48" y="135"/>
                      <a:pt x="48" y="134"/>
                    </a:cubicBezTo>
                    <a:cubicBezTo>
                      <a:pt x="48" y="134"/>
                      <a:pt x="48" y="134"/>
                      <a:pt x="48" y="134"/>
                    </a:cubicBezTo>
                    <a:moveTo>
                      <a:pt x="44" y="132"/>
                    </a:moveTo>
                    <a:cubicBezTo>
                      <a:pt x="44" y="133"/>
                      <a:pt x="44" y="133"/>
                      <a:pt x="43" y="134"/>
                    </a:cubicBezTo>
                    <a:cubicBezTo>
                      <a:pt x="44" y="135"/>
                      <a:pt x="44" y="135"/>
                      <a:pt x="44" y="135"/>
                    </a:cubicBezTo>
                    <a:cubicBezTo>
                      <a:pt x="45" y="134"/>
                      <a:pt x="45" y="133"/>
                      <a:pt x="46" y="132"/>
                    </a:cubicBezTo>
                    <a:cubicBezTo>
                      <a:pt x="45" y="132"/>
                      <a:pt x="45" y="132"/>
                      <a:pt x="44" y="132"/>
                    </a:cubicBezTo>
                    <a:moveTo>
                      <a:pt x="52" y="126"/>
                    </a:moveTo>
                    <a:cubicBezTo>
                      <a:pt x="52" y="126"/>
                      <a:pt x="52" y="126"/>
                      <a:pt x="52" y="126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6"/>
                      <a:pt x="52" y="126"/>
                      <a:pt x="52" y="126"/>
                    </a:cubicBezTo>
                    <a:moveTo>
                      <a:pt x="49" y="124"/>
                    </a:moveTo>
                    <a:cubicBezTo>
                      <a:pt x="49" y="124"/>
                      <a:pt x="49" y="124"/>
                      <a:pt x="49" y="124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0" y="125"/>
                      <a:pt x="49" y="124"/>
                      <a:pt x="49" y="124"/>
                    </a:cubicBezTo>
                    <a:moveTo>
                      <a:pt x="54" y="123"/>
                    </a:moveTo>
                    <a:cubicBezTo>
                      <a:pt x="54" y="124"/>
                      <a:pt x="53" y="125"/>
                      <a:pt x="53" y="126"/>
                    </a:cubicBezTo>
                    <a:cubicBezTo>
                      <a:pt x="53" y="126"/>
                      <a:pt x="53" y="126"/>
                      <a:pt x="53" y="126"/>
                    </a:cubicBezTo>
                    <a:cubicBezTo>
                      <a:pt x="54" y="125"/>
                      <a:pt x="55" y="124"/>
                      <a:pt x="55" y="123"/>
                    </a:cubicBezTo>
                    <a:cubicBezTo>
                      <a:pt x="55" y="123"/>
                      <a:pt x="55" y="123"/>
                      <a:pt x="54" y="123"/>
                    </a:cubicBezTo>
                    <a:moveTo>
                      <a:pt x="55" y="122"/>
                    </a:move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5" y="123"/>
                      <a:pt x="55" y="122"/>
                      <a:pt x="56" y="122"/>
                    </a:cubicBezTo>
                    <a:cubicBezTo>
                      <a:pt x="55" y="122"/>
                      <a:pt x="55" y="122"/>
                      <a:pt x="55" y="122"/>
                    </a:cubicBezTo>
                    <a:moveTo>
                      <a:pt x="51" y="121"/>
                    </a:moveTo>
                    <a:cubicBezTo>
                      <a:pt x="51" y="122"/>
                      <a:pt x="50" y="123"/>
                      <a:pt x="49" y="124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51" y="123"/>
                      <a:pt x="52" y="122"/>
                      <a:pt x="52" y="121"/>
                    </a:cubicBezTo>
                    <a:cubicBezTo>
                      <a:pt x="52" y="121"/>
                      <a:pt x="51" y="121"/>
                      <a:pt x="51" y="121"/>
                    </a:cubicBezTo>
                    <a:moveTo>
                      <a:pt x="52" y="120"/>
                    </a:moveTo>
                    <a:cubicBezTo>
                      <a:pt x="51" y="120"/>
                      <a:pt x="51" y="120"/>
                      <a:pt x="51" y="120"/>
                    </a:cubicBezTo>
                    <a:cubicBezTo>
                      <a:pt x="52" y="121"/>
                      <a:pt x="52" y="121"/>
                      <a:pt x="52" y="121"/>
                    </a:cubicBezTo>
                    <a:cubicBezTo>
                      <a:pt x="52" y="121"/>
                      <a:pt x="53" y="121"/>
                      <a:pt x="53" y="121"/>
                    </a:cubicBezTo>
                    <a:cubicBezTo>
                      <a:pt x="52" y="120"/>
                      <a:pt x="52" y="120"/>
                      <a:pt x="52" y="120"/>
                    </a:cubicBezTo>
                    <a:moveTo>
                      <a:pt x="58" y="117"/>
                    </a:moveTo>
                    <a:cubicBezTo>
                      <a:pt x="58" y="117"/>
                      <a:pt x="58" y="117"/>
                      <a:pt x="58" y="117"/>
                    </a:cubicBezTo>
                    <a:cubicBezTo>
                      <a:pt x="58" y="117"/>
                      <a:pt x="58" y="117"/>
                      <a:pt x="59" y="117"/>
                    </a:cubicBezTo>
                    <a:cubicBezTo>
                      <a:pt x="59" y="117"/>
                      <a:pt x="59" y="117"/>
                      <a:pt x="59" y="117"/>
                    </a:cubicBezTo>
                    <a:cubicBezTo>
                      <a:pt x="58" y="117"/>
                      <a:pt x="58" y="117"/>
                      <a:pt x="58" y="117"/>
                    </a:cubicBezTo>
                    <a:moveTo>
                      <a:pt x="58" y="116"/>
                    </a:moveTo>
                    <a:cubicBezTo>
                      <a:pt x="58" y="116"/>
                      <a:pt x="58" y="116"/>
                      <a:pt x="58" y="116"/>
                    </a:cubicBezTo>
                    <a:cubicBezTo>
                      <a:pt x="59" y="117"/>
                      <a:pt x="59" y="117"/>
                      <a:pt x="59" y="117"/>
                    </a:cubicBezTo>
                    <a:cubicBezTo>
                      <a:pt x="59" y="117"/>
                      <a:pt x="59" y="117"/>
                      <a:pt x="59" y="117"/>
                    </a:cubicBezTo>
                    <a:cubicBezTo>
                      <a:pt x="59" y="117"/>
                      <a:pt x="59" y="117"/>
                      <a:pt x="59" y="117"/>
                    </a:cubicBezTo>
                    <a:cubicBezTo>
                      <a:pt x="59" y="117"/>
                      <a:pt x="59" y="116"/>
                      <a:pt x="58" y="116"/>
                    </a:cubicBezTo>
                    <a:moveTo>
                      <a:pt x="55" y="115"/>
                    </a:moveTo>
                    <a:cubicBezTo>
                      <a:pt x="55" y="115"/>
                      <a:pt x="55" y="115"/>
                      <a:pt x="55" y="115"/>
                    </a:cubicBezTo>
                    <a:cubicBezTo>
                      <a:pt x="55" y="115"/>
                      <a:pt x="55" y="115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5" y="115"/>
                      <a:pt x="55" y="115"/>
                      <a:pt x="55" y="115"/>
                    </a:cubicBezTo>
                    <a:moveTo>
                      <a:pt x="55" y="114"/>
                    </a:move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5"/>
                      <a:pt x="56" y="115"/>
                      <a:pt x="56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5"/>
                      <a:pt x="55" y="115"/>
                      <a:pt x="55" y="114"/>
                    </a:cubicBezTo>
                    <a:moveTo>
                      <a:pt x="60" y="114"/>
                    </a:moveTo>
                    <a:cubicBezTo>
                      <a:pt x="60" y="114"/>
                      <a:pt x="59" y="115"/>
                      <a:pt x="59" y="116"/>
                    </a:cubicBezTo>
                    <a:cubicBezTo>
                      <a:pt x="59" y="116"/>
                      <a:pt x="59" y="116"/>
                      <a:pt x="59" y="116"/>
                    </a:cubicBezTo>
                    <a:cubicBezTo>
                      <a:pt x="60" y="116"/>
                      <a:pt x="60" y="115"/>
                      <a:pt x="61" y="114"/>
                    </a:cubicBezTo>
                    <a:cubicBezTo>
                      <a:pt x="60" y="114"/>
                      <a:pt x="60" y="114"/>
                      <a:pt x="60" y="114"/>
                    </a:cubicBezTo>
                    <a:moveTo>
                      <a:pt x="61" y="113"/>
                    </a:moveTo>
                    <a:cubicBezTo>
                      <a:pt x="61" y="113"/>
                      <a:pt x="61" y="113"/>
                      <a:pt x="60" y="113"/>
                    </a:cubicBezTo>
                    <a:cubicBezTo>
                      <a:pt x="61" y="113"/>
                      <a:pt x="61" y="113"/>
                      <a:pt x="61" y="113"/>
                    </a:cubicBezTo>
                    <a:cubicBezTo>
                      <a:pt x="61" y="113"/>
                      <a:pt x="61" y="113"/>
                      <a:pt x="61" y="113"/>
                    </a:cubicBezTo>
                    <a:cubicBezTo>
                      <a:pt x="61" y="113"/>
                      <a:pt x="61" y="113"/>
                      <a:pt x="61" y="113"/>
                    </a:cubicBezTo>
                    <a:moveTo>
                      <a:pt x="57" y="112"/>
                    </a:moveTo>
                    <a:cubicBezTo>
                      <a:pt x="56" y="112"/>
                      <a:pt x="56" y="113"/>
                      <a:pt x="55" y="114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7" y="114"/>
                      <a:pt x="57" y="113"/>
                      <a:pt x="58" y="112"/>
                    </a:cubicBezTo>
                    <a:cubicBezTo>
                      <a:pt x="57" y="112"/>
                      <a:pt x="57" y="112"/>
                      <a:pt x="57" y="112"/>
                    </a:cubicBezTo>
                    <a:moveTo>
                      <a:pt x="62" y="111"/>
                    </a:moveTo>
                    <a:cubicBezTo>
                      <a:pt x="61" y="112"/>
                      <a:pt x="61" y="112"/>
                      <a:pt x="61" y="112"/>
                    </a:cubicBezTo>
                    <a:cubicBezTo>
                      <a:pt x="61" y="112"/>
                      <a:pt x="61" y="112"/>
                      <a:pt x="62" y="112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62" y="111"/>
                      <a:pt x="62" y="111"/>
                      <a:pt x="62" y="111"/>
                    </a:cubicBezTo>
                    <a:moveTo>
                      <a:pt x="57" y="111"/>
                    </a:moveTo>
                    <a:cubicBezTo>
                      <a:pt x="57" y="111"/>
                      <a:pt x="57" y="111"/>
                      <a:pt x="57" y="111"/>
                    </a:cubicBezTo>
                    <a:cubicBezTo>
                      <a:pt x="57" y="111"/>
                      <a:pt x="58" y="111"/>
                      <a:pt x="58" y="112"/>
                    </a:cubicBezTo>
                    <a:cubicBezTo>
                      <a:pt x="58" y="112"/>
                      <a:pt x="58" y="111"/>
                      <a:pt x="58" y="111"/>
                    </a:cubicBezTo>
                    <a:cubicBezTo>
                      <a:pt x="58" y="111"/>
                      <a:pt x="58" y="111"/>
                      <a:pt x="57" y="111"/>
                    </a:cubicBezTo>
                    <a:moveTo>
                      <a:pt x="63" y="109"/>
                    </a:moveTo>
                    <a:cubicBezTo>
                      <a:pt x="63" y="110"/>
                      <a:pt x="62" y="110"/>
                      <a:pt x="62" y="110"/>
                    </a:cubicBezTo>
                    <a:cubicBezTo>
                      <a:pt x="62" y="111"/>
                      <a:pt x="62" y="111"/>
                      <a:pt x="63" y="111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0"/>
                      <a:pt x="63" y="110"/>
                      <a:pt x="63" y="109"/>
                    </a:cubicBezTo>
                    <a:moveTo>
                      <a:pt x="58" y="109"/>
                    </a:moveTo>
                    <a:cubicBezTo>
                      <a:pt x="58" y="109"/>
                      <a:pt x="58" y="110"/>
                      <a:pt x="58" y="110"/>
                    </a:cubicBezTo>
                    <a:cubicBezTo>
                      <a:pt x="58" y="110"/>
                      <a:pt x="58" y="110"/>
                      <a:pt x="59" y="111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9" y="110"/>
                      <a:pt x="58" y="109"/>
                      <a:pt x="58" y="109"/>
                    </a:cubicBezTo>
                    <a:moveTo>
                      <a:pt x="64" y="107"/>
                    </a:moveTo>
                    <a:cubicBezTo>
                      <a:pt x="64" y="108"/>
                      <a:pt x="63" y="108"/>
                      <a:pt x="63" y="109"/>
                    </a:cubicBezTo>
                    <a:cubicBezTo>
                      <a:pt x="63" y="109"/>
                      <a:pt x="64" y="109"/>
                      <a:pt x="64" y="109"/>
                    </a:cubicBezTo>
                    <a:cubicBezTo>
                      <a:pt x="64" y="109"/>
                      <a:pt x="64" y="108"/>
                      <a:pt x="65" y="108"/>
                    </a:cubicBezTo>
                    <a:cubicBezTo>
                      <a:pt x="64" y="108"/>
                      <a:pt x="64" y="107"/>
                      <a:pt x="64" y="107"/>
                    </a:cubicBezTo>
                    <a:moveTo>
                      <a:pt x="59" y="107"/>
                    </a:moveTo>
                    <a:cubicBezTo>
                      <a:pt x="59" y="108"/>
                      <a:pt x="59" y="108"/>
                      <a:pt x="59" y="108"/>
                    </a:cubicBezTo>
                    <a:cubicBezTo>
                      <a:pt x="59" y="108"/>
                      <a:pt x="59" y="109"/>
                      <a:pt x="60" y="109"/>
                    </a:cubicBezTo>
                    <a:cubicBezTo>
                      <a:pt x="60" y="109"/>
                      <a:pt x="60" y="108"/>
                      <a:pt x="60" y="108"/>
                    </a:cubicBezTo>
                    <a:cubicBezTo>
                      <a:pt x="60" y="108"/>
                      <a:pt x="60" y="107"/>
                      <a:pt x="59" y="107"/>
                    </a:cubicBezTo>
                    <a:moveTo>
                      <a:pt x="62" y="106"/>
                    </a:moveTo>
                    <a:cubicBezTo>
                      <a:pt x="61" y="106"/>
                      <a:pt x="61" y="107"/>
                      <a:pt x="61" y="107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1" y="106"/>
                      <a:pt x="62" y="106"/>
                    </a:cubicBezTo>
                    <a:cubicBezTo>
                      <a:pt x="62" y="106"/>
                      <a:pt x="62" y="106"/>
                      <a:pt x="62" y="106"/>
                    </a:cubicBezTo>
                    <a:moveTo>
                      <a:pt x="61" y="105"/>
                    </a:moveTo>
                    <a:cubicBezTo>
                      <a:pt x="60" y="106"/>
                      <a:pt x="60" y="106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1" y="107"/>
                      <a:pt x="61" y="106"/>
                      <a:pt x="61" y="106"/>
                    </a:cubicBezTo>
                    <a:cubicBezTo>
                      <a:pt x="61" y="105"/>
                      <a:pt x="61" y="105"/>
                      <a:pt x="61" y="105"/>
                    </a:cubicBezTo>
                    <a:moveTo>
                      <a:pt x="69" y="99"/>
                    </a:moveTo>
                    <a:cubicBezTo>
                      <a:pt x="68" y="101"/>
                      <a:pt x="67" y="102"/>
                      <a:pt x="66" y="104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8" y="102"/>
                      <a:pt x="69" y="101"/>
                      <a:pt x="70" y="99"/>
                    </a:cubicBezTo>
                    <a:cubicBezTo>
                      <a:pt x="70" y="99"/>
                      <a:pt x="69" y="99"/>
                      <a:pt x="69" y="99"/>
                    </a:cubicBezTo>
                    <a:moveTo>
                      <a:pt x="70" y="98"/>
                    </a:move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8"/>
                      <a:pt x="70" y="98"/>
                      <a:pt x="70" y="98"/>
                    </a:cubicBezTo>
                    <a:moveTo>
                      <a:pt x="66" y="97"/>
                    </a:moveTo>
                    <a:cubicBezTo>
                      <a:pt x="66" y="97"/>
                      <a:pt x="65" y="98"/>
                      <a:pt x="63" y="101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5" y="99"/>
                      <a:pt x="66" y="97"/>
                      <a:pt x="66" y="97"/>
                    </a:cubicBezTo>
                    <a:moveTo>
                      <a:pt x="73" y="92"/>
                    </a:moveTo>
                    <a:cubicBezTo>
                      <a:pt x="72" y="94"/>
                      <a:pt x="71" y="96"/>
                      <a:pt x="70" y="97"/>
                    </a:cubicBezTo>
                    <a:cubicBezTo>
                      <a:pt x="70" y="98"/>
                      <a:pt x="71" y="98"/>
                      <a:pt x="71" y="98"/>
                    </a:cubicBezTo>
                    <a:cubicBezTo>
                      <a:pt x="72" y="96"/>
                      <a:pt x="73" y="94"/>
                      <a:pt x="74" y="93"/>
                    </a:cubicBezTo>
                    <a:cubicBezTo>
                      <a:pt x="74" y="93"/>
                      <a:pt x="74" y="93"/>
                      <a:pt x="73" y="92"/>
                    </a:cubicBezTo>
                    <a:moveTo>
                      <a:pt x="77" y="87"/>
                    </a:moveTo>
                    <a:cubicBezTo>
                      <a:pt x="76" y="89"/>
                      <a:pt x="75" y="90"/>
                      <a:pt x="74" y="92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5" y="90"/>
                      <a:pt x="76" y="89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moveTo>
                      <a:pt x="78" y="85"/>
                    </a:moveTo>
                    <a:cubicBezTo>
                      <a:pt x="78" y="85"/>
                      <a:pt x="78" y="85"/>
                      <a:pt x="78" y="85"/>
                    </a:cubicBezTo>
                    <a:cubicBezTo>
                      <a:pt x="78" y="85"/>
                      <a:pt x="78" y="85"/>
                      <a:pt x="78" y="85"/>
                    </a:cubicBezTo>
                    <a:cubicBezTo>
                      <a:pt x="78" y="85"/>
                      <a:pt x="78" y="85"/>
                      <a:pt x="79" y="85"/>
                    </a:cubicBezTo>
                    <a:cubicBezTo>
                      <a:pt x="78" y="85"/>
                      <a:pt x="78" y="85"/>
                      <a:pt x="78" y="85"/>
                    </a:cubicBezTo>
                    <a:moveTo>
                      <a:pt x="78" y="84"/>
                    </a:moveTo>
                    <a:cubicBezTo>
                      <a:pt x="78" y="84"/>
                      <a:pt x="78" y="85"/>
                      <a:pt x="78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5"/>
                      <a:pt x="79" y="85"/>
                      <a:pt x="78" y="84"/>
                    </a:cubicBezTo>
                    <a:moveTo>
                      <a:pt x="85" y="73"/>
                    </a:moveTo>
                    <a:cubicBezTo>
                      <a:pt x="83" y="76"/>
                      <a:pt x="81" y="79"/>
                      <a:pt x="80" y="82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2" y="80"/>
                      <a:pt x="84" y="77"/>
                      <a:pt x="86" y="74"/>
                    </a:cubicBezTo>
                    <a:cubicBezTo>
                      <a:pt x="86" y="74"/>
                      <a:pt x="85" y="74"/>
                      <a:pt x="85" y="73"/>
                    </a:cubicBezTo>
                    <a:moveTo>
                      <a:pt x="94" y="60"/>
                    </a:moveTo>
                    <a:cubicBezTo>
                      <a:pt x="91" y="64"/>
                      <a:pt x="89" y="67"/>
                      <a:pt x="87" y="71"/>
                    </a:cubicBezTo>
                    <a:cubicBezTo>
                      <a:pt x="87" y="71"/>
                      <a:pt x="87" y="71"/>
                      <a:pt x="87" y="72"/>
                    </a:cubicBezTo>
                    <a:cubicBezTo>
                      <a:pt x="89" y="68"/>
                      <a:pt x="92" y="64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moveTo>
                      <a:pt x="102" y="46"/>
                    </a:moveTo>
                    <a:cubicBezTo>
                      <a:pt x="101" y="49"/>
                      <a:pt x="99" y="51"/>
                      <a:pt x="98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100" y="51"/>
                      <a:pt x="101" y="49"/>
                      <a:pt x="103" y="47"/>
                    </a:cubicBezTo>
                    <a:cubicBezTo>
                      <a:pt x="102" y="47"/>
                      <a:pt x="102" y="47"/>
                      <a:pt x="102" y="46"/>
                    </a:cubicBezTo>
                    <a:moveTo>
                      <a:pt x="104" y="43"/>
                    </a:moveTo>
                    <a:cubicBezTo>
                      <a:pt x="104" y="44"/>
                      <a:pt x="104" y="44"/>
                      <a:pt x="103" y="44"/>
                    </a:cubicBezTo>
                    <a:cubicBezTo>
                      <a:pt x="103" y="45"/>
                      <a:pt x="104" y="45"/>
                      <a:pt x="104" y="45"/>
                    </a:cubicBezTo>
                    <a:cubicBezTo>
                      <a:pt x="104" y="44"/>
                      <a:pt x="104" y="44"/>
                      <a:pt x="105" y="44"/>
                    </a:cubicBezTo>
                    <a:cubicBezTo>
                      <a:pt x="104" y="43"/>
                      <a:pt x="104" y="43"/>
                      <a:pt x="104" y="43"/>
                    </a:cubicBezTo>
                    <a:moveTo>
                      <a:pt x="107" y="38"/>
                    </a:moveTo>
                    <a:cubicBezTo>
                      <a:pt x="107" y="39"/>
                      <a:pt x="106" y="40"/>
                      <a:pt x="105" y="41"/>
                    </a:cubicBezTo>
                    <a:cubicBezTo>
                      <a:pt x="106" y="41"/>
                      <a:pt x="106" y="41"/>
                      <a:pt x="106" y="41"/>
                    </a:cubicBezTo>
                    <a:cubicBezTo>
                      <a:pt x="106" y="41"/>
                      <a:pt x="107" y="40"/>
                      <a:pt x="108" y="39"/>
                    </a:cubicBezTo>
                    <a:cubicBezTo>
                      <a:pt x="107" y="39"/>
                      <a:pt x="107" y="38"/>
                      <a:pt x="107" y="38"/>
                    </a:cubicBezTo>
                    <a:moveTo>
                      <a:pt x="108" y="37"/>
                    </a:move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8"/>
                      <a:pt x="108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8" y="37"/>
                      <a:pt x="108" y="37"/>
                      <a:pt x="108" y="37"/>
                    </a:cubicBezTo>
                    <a:moveTo>
                      <a:pt x="109" y="36"/>
                    </a:moveTo>
                    <a:cubicBezTo>
                      <a:pt x="109" y="36"/>
                      <a:pt x="108" y="36"/>
                      <a:pt x="108" y="36"/>
                    </a:cubicBezTo>
                    <a:cubicBezTo>
                      <a:pt x="108" y="37"/>
                      <a:pt x="109" y="37"/>
                      <a:pt x="109" y="37"/>
                    </a:cubicBezTo>
                    <a:cubicBezTo>
                      <a:pt x="109" y="37"/>
                      <a:pt x="109" y="36"/>
                      <a:pt x="109" y="36"/>
                    </a:cubicBezTo>
                    <a:cubicBezTo>
                      <a:pt x="109" y="36"/>
                      <a:pt x="109" y="36"/>
                      <a:pt x="109" y="36"/>
                    </a:cubicBezTo>
                    <a:moveTo>
                      <a:pt x="111" y="32"/>
                    </a:moveTo>
                    <a:cubicBezTo>
                      <a:pt x="111" y="32"/>
                      <a:pt x="111" y="32"/>
                      <a:pt x="111" y="32"/>
                    </a:cubicBezTo>
                    <a:cubicBezTo>
                      <a:pt x="111" y="32"/>
                      <a:pt x="111" y="32"/>
                      <a:pt x="112" y="32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2" y="32"/>
                      <a:pt x="111" y="32"/>
                      <a:pt x="111" y="32"/>
                    </a:cubicBezTo>
                    <a:moveTo>
                      <a:pt x="115" y="26"/>
                    </a:moveTo>
                    <a:cubicBezTo>
                      <a:pt x="114" y="27"/>
                      <a:pt x="114" y="28"/>
                      <a:pt x="113" y="29"/>
                    </a:cubicBezTo>
                    <a:cubicBezTo>
                      <a:pt x="113" y="29"/>
                      <a:pt x="113" y="29"/>
                      <a:pt x="114" y="29"/>
                    </a:cubicBezTo>
                    <a:cubicBezTo>
                      <a:pt x="114" y="28"/>
                      <a:pt x="115" y="27"/>
                      <a:pt x="115" y="26"/>
                    </a:cubicBezTo>
                    <a:cubicBezTo>
                      <a:pt x="115" y="26"/>
                      <a:pt x="115" y="26"/>
                      <a:pt x="115" y="26"/>
                    </a:cubicBezTo>
                    <a:moveTo>
                      <a:pt x="123" y="13"/>
                    </a:moveTo>
                    <a:cubicBezTo>
                      <a:pt x="123" y="13"/>
                      <a:pt x="122" y="14"/>
                      <a:pt x="122" y="14"/>
                    </a:cubicBezTo>
                    <a:cubicBezTo>
                      <a:pt x="122" y="15"/>
                      <a:pt x="122" y="15"/>
                      <a:pt x="123" y="15"/>
                    </a:cubicBezTo>
                    <a:cubicBezTo>
                      <a:pt x="123" y="14"/>
                      <a:pt x="123" y="14"/>
                      <a:pt x="124" y="13"/>
                    </a:cubicBezTo>
                    <a:cubicBezTo>
                      <a:pt x="124" y="13"/>
                      <a:pt x="123" y="13"/>
                      <a:pt x="123" y="13"/>
                    </a:cubicBezTo>
                    <a:moveTo>
                      <a:pt x="123" y="12"/>
                    </a:moveTo>
                    <a:cubicBezTo>
                      <a:pt x="123" y="12"/>
                      <a:pt x="123" y="12"/>
                      <a:pt x="123" y="13"/>
                    </a:cubicBezTo>
                    <a:cubicBezTo>
                      <a:pt x="123" y="13"/>
                      <a:pt x="124" y="13"/>
                      <a:pt x="124" y="13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24" y="12"/>
                      <a:pt x="124" y="12"/>
                      <a:pt x="123" y="12"/>
                    </a:cubicBezTo>
                    <a:moveTo>
                      <a:pt x="131" y="1"/>
                    </a:moveTo>
                    <a:cubicBezTo>
                      <a:pt x="130" y="1"/>
                      <a:pt x="130" y="2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29" y="3"/>
                      <a:pt x="129" y="3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0" y="2"/>
                      <a:pt x="131" y="2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moveTo>
                      <a:pt x="131" y="0"/>
                    </a:moveTo>
                    <a:cubicBezTo>
                      <a:pt x="131" y="0"/>
                      <a:pt x="131" y="0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0"/>
                      <a:pt x="131" y="0"/>
                      <a:pt x="132" y="0"/>
                    </a:cubicBezTo>
                    <a:cubicBezTo>
                      <a:pt x="131" y="0"/>
                      <a:pt x="131" y="0"/>
                      <a:pt x="1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1" name="Freeform 9495"/>
              <p:cNvSpPr>
                <a:spLocks/>
              </p:cNvSpPr>
              <p:nvPr/>
            </p:nvSpPr>
            <p:spPr bwMode="auto">
              <a:xfrm>
                <a:off x="-744" y="38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2" name="Freeform 9496"/>
              <p:cNvSpPr>
                <a:spLocks noEditPoints="1"/>
              </p:cNvSpPr>
              <p:nvPr/>
            </p:nvSpPr>
            <p:spPr bwMode="auto">
              <a:xfrm>
                <a:off x="-349" y="3096"/>
                <a:ext cx="92" cy="151"/>
              </a:xfrm>
              <a:custGeom>
                <a:avLst/>
                <a:gdLst>
                  <a:gd name="T0" fmla="*/ 0 w 39"/>
                  <a:gd name="T1" fmla="*/ 64 h 64"/>
                  <a:gd name="T2" fmla="*/ 1 w 39"/>
                  <a:gd name="T3" fmla="*/ 63 h 64"/>
                  <a:gd name="T4" fmla="*/ 1 w 39"/>
                  <a:gd name="T5" fmla="*/ 62 h 64"/>
                  <a:gd name="T6" fmla="*/ 1 w 39"/>
                  <a:gd name="T7" fmla="*/ 63 h 64"/>
                  <a:gd name="T8" fmla="*/ 1 w 39"/>
                  <a:gd name="T9" fmla="*/ 62 h 64"/>
                  <a:gd name="T10" fmla="*/ 2 w 39"/>
                  <a:gd name="T11" fmla="*/ 61 h 64"/>
                  <a:gd name="T12" fmla="*/ 2 w 39"/>
                  <a:gd name="T13" fmla="*/ 61 h 64"/>
                  <a:gd name="T14" fmla="*/ 2 w 39"/>
                  <a:gd name="T15" fmla="*/ 60 h 64"/>
                  <a:gd name="T16" fmla="*/ 4 w 39"/>
                  <a:gd name="T17" fmla="*/ 60 h 64"/>
                  <a:gd name="T18" fmla="*/ 5 w 39"/>
                  <a:gd name="T19" fmla="*/ 58 h 64"/>
                  <a:gd name="T20" fmla="*/ 4 w 39"/>
                  <a:gd name="T21" fmla="*/ 57 h 64"/>
                  <a:gd name="T22" fmla="*/ 4 w 39"/>
                  <a:gd name="T23" fmla="*/ 59 h 64"/>
                  <a:gd name="T24" fmla="*/ 4 w 39"/>
                  <a:gd name="T25" fmla="*/ 57 h 64"/>
                  <a:gd name="T26" fmla="*/ 5 w 39"/>
                  <a:gd name="T27" fmla="*/ 57 h 64"/>
                  <a:gd name="T28" fmla="*/ 6 w 39"/>
                  <a:gd name="T29" fmla="*/ 57 h 64"/>
                  <a:gd name="T30" fmla="*/ 4 w 39"/>
                  <a:gd name="T31" fmla="*/ 56 h 64"/>
                  <a:gd name="T32" fmla="*/ 5 w 39"/>
                  <a:gd name="T33" fmla="*/ 57 h 64"/>
                  <a:gd name="T34" fmla="*/ 4 w 39"/>
                  <a:gd name="T35" fmla="*/ 56 h 64"/>
                  <a:gd name="T36" fmla="*/ 6 w 39"/>
                  <a:gd name="T37" fmla="*/ 56 h 64"/>
                  <a:gd name="T38" fmla="*/ 7 w 39"/>
                  <a:gd name="T39" fmla="*/ 56 h 64"/>
                  <a:gd name="T40" fmla="*/ 5 w 39"/>
                  <a:gd name="T41" fmla="*/ 55 h 64"/>
                  <a:gd name="T42" fmla="*/ 6 w 39"/>
                  <a:gd name="T43" fmla="*/ 55 h 64"/>
                  <a:gd name="T44" fmla="*/ 5 w 39"/>
                  <a:gd name="T45" fmla="*/ 55 h 64"/>
                  <a:gd name="T46" fmla="*/ 7 w 39"/>
                  <a:gd name="T47" fmla="*/ 55 h 64"/>
                  <a:gd name="T48" fmla="*/ 8 w 39"/>
                  <a:gd name="T49" fmla="*/ 54 h 64"/>
                  <a:gd name="T50" fmla="*/ 6 w 39"/>
                  <a:gd name="T51" fmla="*/ 53 h 64"/>
                  <a:gd name="T52" fmla="*/ 6 w 39"/>
                  <a:gd name="T53" fmla="*/ 55 h 64"/>
                  <a:gd name="T54" fmla="*/ 6 w 39"/>
                  <a:gd name="T55" fmla="*/ 53 h 64"/>
                  <a:gd name="T56" fmla="*/ 8 w 39"/>
                  <a:gd name="T57" fmla="*/ 53 h 64"/>
                  <a:gd name="T58" fmla="*/ 8 w 39"/>
                  <a:gd name="T59" fmla="*/ 53 h 64"/>
                  <a:gd name="T60" fmla="*/ 13 w 39"/>
                  <a:gd name="T61" fmla="*/ 45 h 64"/>
                  <a:gd name="T62" fmla="*/ 12 w 39"/>
                  <a:gd name="T63" fmla="*/ 44 h 64"/>
                  <a:gd name="T64" fmla="*/ 8 w 39"/>
                  <a:gd name="T65" fmla="*/ 53 h 64"/>
                  <a:gd name="T66" fmla="*/ 12 w 39"/>
                  <a:gd name="T67" fmla="*/ 45 h 64"/>
                  <a:gd name="T68" fmla="*/ 18 w 39"/>
                  <a:gd name="T69" fmla="*/ 37 h 64"/>
                  <a:gd name="T70" fmla="*/ 15 w 39"/>
                  <a:gd name="T71" fmla="*/ 41 h 64"/>
                  <a:gd name="T72" fmla="*/ 18 w 39"/>
                  <a:gd name="T73" fmla="*/ 37 h 64"/>
                  <a:gd name="T74" fmla="*/ 14 w 39"/>
                  <a:gd name="T75" fmla="*/ 40 h 64"/>
                  <a:gd name="T76" fmla="*/ 17 w 39"/>
                  <a:gd name="T77" fmla="*/ 36 h 64"/>
                  <a:gd name="T78" fmla="*/ 26 w 39"/>
                  <a:gd name="T79" fmla="*/ 23 h 64"/>
                  <a:gd name="T80" fmla="*/ 20 w 39"/>
                  <a:gd name="T81" fmla="*/ 33 h 64"/>
                  <a:gd name="T82" fmla="*/ 26 w 39"/>
                  <a:gd name="T83" fmla="*/ 23 h 64"/>
                  <a:gd name="T84" fmla="*/ 19 w 39"/>
                  <a:gd name="T85" fmla="*/ 32 h 64"/>
                  <a:gd name="T86" fmla="*/ 26 w 39"/>
                  <a:gd name="T87" fmla="*/ 23 h 64"/>
                  <a:gd name="T88" fmla="*/ 31 w 39"/>
                  <a:gd name="T89" fmla="*/ 13 h 64"/>
                  <a:gd name="T90" fmla="*/ 29 w 39"/>
                  <a:gd name="T91" fmla="*/ 17 h 64"/>
                  <a:gd name="T92" fmla="*/ 31 w 39"/>
                  <a:gd name="T93" fmla="*/ 13 h 64"/>
                  <a:gd name="T94" fmla="*/ 38 w 39"/>
                  <a:gd name="T95" fmla="*/ 0 h 64"/>
                  <a:gd name="T96" fmla="*/ 35 w 39"/>
                  <a:gd name="T97" fmla="*/ 6 h 64"/>
                  <a:gd name="T98" fmla="*/ 39 w 39"/>
                  <a:gd name="T99" fmla="*/ 1 h 64"/>
                  <a:gd name="T100" fmla="*/ 39 w 39"/>
                  <a:gd name="T101" fmla="*/ 0 h 64"/>
                  <a:gd name="T102" fmla="*/ 39 w 39"/>
                  <a:gd name="T10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" h="64">
                    <a:moveTo>
                      <a:pt x="0" y="63"/>
                    </a:moveTo>
                    <a:cubicBezTo>
                      <a:pt x="0" y="63"/>
                      <a:pt x="0" y="63"/>
                      <a:pt x="0" y="64"/>
                    </a:cubicBezTo>
                    <a:cubicBezTo>
                      <a:pt x="0" y="64"/>
                      <a:pt x="0" y="64"/>
                      <a:pt x="1" y="64"/>
                    </a:cubicBezTo>
                    <a:cubicBezTo>
                      <a:pt x="1" y="64"/>
                      <a:pt x="1" y="64"/>
                      <a:pt x="1" y="63"/>
                    </a:cubicBezTo>
                    <a:cubicBezTo>
                      <a:pt x="1" y="63"/>
                      <a:pt x="1" y="63"/>
                      <a:pt x="0" y="63"/>
                    </a:cubicBezTo>
                    <a:moveTo>
                      <a:pt x="1" y="62"/>
                    </a:move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3"/>
                      <a:pt x="1" y="63"/>
                    </a:cubicBezTo>
                    <a:cubicBezTo>
                      <a:pt x="2" y="63"/>
                      <a:pt x="2" y="62"/>
                      <a:pt x="2" y="62"/>
                    </a:cubicBezTo>
                    <a:cubicBezTo>
                      <a:pt x="2" y="62"/>
                      <a:pt x="1" y="62"/>
                      <a:pt x="1" y="62"/>
                    </a:cubicBezTo>
                    <a:moveTo>
                      <a:pt x="2" y="60"/>
                    </a:moveTo>
                    <a:cubicBezTo>
                      <a:pt x="2" y="60"/>
                      <a:pt x="2" y="60"/>
                      <a:pt x="2" y="61"/>
                    </a:cubicBezTo>
                    <a:cubicBezTo>
                      <a:pt x="2" y="61"/>
                      <a:pt x="1" y="61"/>
                      <a:pt x="1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3" y="61"/>
                      <a:pt x="3" y="60"/>
                    </a:cubicBezTo>
                    <a:cubicBezTo>
                      <a:pt x="3" y="60"/>
                      <a:pt x="2" y="60"/>
                      <a:pt x="2" y="60"/>
                    </a:cubicBezTo>
                    <a:moveTo>
                      <a:pt x="5" y="58"/>
                    </a:move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59"/>
                      <a:pt x="5" y="59"/>
                      <a:pt x="5" y="58"/>
                    </a:cubicBezTo>
                    <a:cubicBezTo>
                      <a:pt x="5" y="58"/>
                      <a:pt x="5" y="58"/>
                      <a:pt x="5" y="58"/>
                    </a:cubicBezTo>
                    <a:moveTo>
                      <a:pt x="4" y="57"/>
                    </a:moveTo>
                    <a:cubicBezTo>
                      <a:pt x="3" y="58"/>
                      <a:pt x="3" y="58"/>
                      <a:pt x="3" y="59"/>
                    </a:cubicBezTo>
                    <a:cubicBezTo>
                      <a:pt x="3" y="59"/>
                      <a:pt x="3" y="59"/>
                      <a:pt x="4" y="59"/>
                    </a:cubicBezTo>
                    <a:cubicBezTo>
                      <a:pt x="4" y="59"/>
                      <a:pt x="4" y="58"/>
                      <a:pt x="4" y="58"/>
                    </a:cubicBezTo>
                    <a:cubicBezTo>
                      <a:pt x="4" y="58"/>
                      <a:pt x="4" y="58"/>
                      <a:pt x="4" y="57"/>
                    </a:cubicBezTo>
                    <a:moveTo>
                      <a:pt x="6" y="57"/>
                    </a:move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moveTo>
                      <a:pt x="4" y="56"/>
                    </a:moveTo>
                    <a:cubicBezTo>
                      <a:pt x="4" y="56"/>
                      <a:pt x="4" y="56"/>
                      <a:pt x="4" y="57"/>
                    </a:cubicBezTo>
                    <a:cubicBezTo>
                      <a:pt x="4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6"/>
                      <a:pt x="5" y="56"/>
                      <a:pt x="4" y="56"/>
                    </a:cubicBezTo>
                    <a:moveTo>
                      <a:pt x="7" y="55"/>
                    </a:move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5"/>
                      <a:pt x="7" y="55"/>
                      <a:pt x="7" y="55"/>
                    </a:cubicBezTo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5" y="55"/>
                      <a:pt x="5" y="55"/>
                    </a:cubicBezTo>
                    <a:moveTo>
                      <a:pt x="8" y="54"/>
                    </a:move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4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moveTo>
                      <a:pt x="6" y="53"/>
                    </a:moveTo>
                    <a:cubicBezTo>
                      <a:pt x="6" y="54"/>
                      <a:pt x="6" y="54"/>
                      <a:pt x="5" y="54"/>
                    </a:cubicBezTo>
                    <a:cubicBezTo>
                      <a:pt x="6" y="54"/>
                      <a:pt x="6" y="55"/>
                      <a:pt x="6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" y="53"/>
                      <a:pt x="6" y="53"/>
                      <a:pt x="6" y="53"/>
                    </a:cubicBezTo>
                    <a:moveTo>
                      <a:pt x="13" y="45"/>
                    </a:move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9" y="51"/>
                      <a:pt x="10" y="50"/>
                    </a:cubicBezTo>
                    <a:cubicBezTo>
                      <a:pt x="11" y="48"/>
                      <a:pt x="12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moveTo>
                      <a:pt x="12" y="44"/>
                    </a:moveTo>
                    <a:cubicBezTo>
                      <a:pt x="10" y="47"/>
                      <a:pt x="8" y="50"/>
                      <a:pt x="7" y="52"/>
                    </a:cubicBezTo>
                    <a:cubicBezTo>
                      <a:pt x="7" y="52"/>
                      <a:pt x="7" y="53"/>
                      <a:pt x="8" y="53"/>
                    </a:cubicBezTo>
                    <a:cubicBezTo>
                      <a:pt x="8" y="52"/>
                      <a:pt x="9" y="51"/>
                      <a:pt x="9" y="50"/>
                    </a:cubicBezTo>
                    <a:cubicBezTo>
                      <a:pt x="10" y="48"/>
                      <a:pt x="11" y="46"/>
                      <a:pt x="12" y="45"/>
                    </a:cubicBezTo>
                    <a:cubicBezTo>
                      <a:pt x="12" y="44"/>
                      <a:pt x="12" y="44"/>
                      <a:pt x="12" y="44"/>
                    </a:cubicBezTo>
                    <a:moveTo>
                      <a:pt x="18" y="37"/>
                    </a:move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6" y="40"/>
                      <a:pt x="17" y="38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moveTo>
                      <a:pt x="17" y="36"/>
                    </a:moveTo>
                    <a:cubicBezTo>
                      <a:pt x="16" y="38"/>
                      <a:pt x="15" y="39"/>
                      <a:pt x="14" y="40"/>
                    </a:cubicBezTo>
                    <a:cubicBezTo>
                      <a:pt x="14" y="41"/>
                      <a:pt x="14" y="41"/>
                      <a:pt x="15" y="41"/>
                    </a:cubicBezTo>
                    <a:cubicBezTo>
                      <a:pt x="16" y="39"/>
                      <a:pt x="16" y="38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moveTo>
                      <a:pt x="26" y="23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2" y="30"/>
                      <a:pt x="24" y="26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5" y="23"/>
                    </a:moveTo>
                    <a:cubicBezTo>
                      <a:pt x="23" y="26"/>
                      <a:pt x="21" y="29"/>
                      <a:pt x="19" y="32"/>
                    </a:cubicBezTo>
                    <a:cubicBezTo>
                      <a:pt x="19" y="32"/>
                      <a:pt x="20" y="32"/>
                      <a:pt x="20" y="32"/>
                    </a:cubicBezTo>
                    <a:cubicBezTo>
                      <a:pt x="22" y="29"/>
                      <a:pt x="24" y="26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moveTo>
                      <a:pt x="31" y="13"/>
                    </a:moveTo>
                    <a:cubicBezTo>
                      <a:pt x="30" y="14"/>
                      <a:pt x="29" y="15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6"/>
                      <a:pt x="31" y="15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8" y="0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4"/>
                      <a:pt x="38" y="3"/>
                      <a:pt x="39" y="1"/>
                    </a:cubicBezTo>
                    <a:cubicBezTo>
                      <a:pt x="38" y="1"/>
                      <a:pt x="39" y="0"/>
                      <a:pt x="39" y="0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3" name="Freeform 9497"/>
              <p:cNvSpPr>
                <a:spLocks noEditPoints="1"/>
              </p:cNvSpPr>
              <p:nvPr/>
            </p:nvSpPr>
            <p:spPr bwMode="auto">
              <a:xfrm>
                <a:off x="-349" y="3240"/>
                <a:ext cx="4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4" name="Freeform 9498"/>
              <p:cNvSpPr>
                <a:spLocks noEditPoints="1"/>
              </p:cNvSpPr>
              <p:nvPr/>
            </p:nvSpPr>
            <p:spPr bwMode="auto">
              <a:xfrm>
                <a:off x="-347" y="3240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0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1 w 3"/>
                  <a:gd name="T11" fmla="*/ 2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1 w 3"/>
                  <a:gd name="T19" fmla="*/ 2 h 3"/>
                  <a:gd name="T20" fmla="*/ 2 w 3"/>
                  <a:gd name="T21" fmla="*/ 0 h 3"/>
                  <a:gd name="T22" fmla="*/ 2 w 3"/>
                  <a:gd name="T23" fmla="*/ 1 h 3"/>
                  <a:gd name="T24" fmla="*/ 2 w 3"/>
                  <a:gd name="T25" fmla="*/ 1 h 3"/>
                  <a:gd name="T26" fmla="*/ 3 w 3"/>
                  <a:gd name="T27" fmla="*/ 0 h 3"/>
                  <a:gd name="T28" fmla="*/ 2 w 3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5" name="Freeform 9499"/>
              <p:cNvSpPr>
                <a:spLocks noEditPoints="1"/>
              </p:cNvSpPr>
              <p:nvPr/>
            </p:nvSpPr>
            <p:spPr bwMode="auto">
              <a:xfrm>
                <a:off x="-345" y="324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6" name="Freeform 9500"/>
              <p:cNvSpPr>
                <a:spLocks noEditPoints="1"/>
              </p:cNvSpPr>
              <p:nvPr/>
            </p:nvSpPr>
            <p:spPr bwMode="auto">
              <a:xfrm>
                <a:off x="-359" y="3247"/>
                <a:ext cx="12" cy="14"/>
              </a:xfrm>
              <a:custGeom>
                <a:avLst/>
                <a:gdLst>
                  <a:gd name="T0" fmla="*/ 1 w 5"/>
                  <a:gd name="T1" fmla="*/ 4 h 6"/>
                  <a:gd name="T2" fmla="*/ 0 w 5"/>
                  <a:gd name="T3" fmla="*/ 6 h 6"/>
                  <a:gd name="T4" fmla="*/ 1 w 5"/>
                  <a:gd name="T5" fmla="*/ 6 h 6"/>
                  <a:gd name="T6" fmla="*/ 2 w 5"/>
                  <a:gd name="T7" fmla="*/ 4 h 6"/>
                  <a:gd name="T8" fmla="*/ 1 w 5"/>
                  <a:gd name="T9" fmla="*/ 4 h 6"/>
                  <a:gd name="T10" fmla="*/ 3 w 5"/>
                  <a:gd name="T11" fmla="*/ 1 h 6"/>
                  <a:gd name="T12" fmla="*/ 3 w 5"/>
                  <a:gd name="T13" fmla="*/ 2 h 6"/>
                  <a:gd name="T14" fmla="*/ 3 w 5"/>
                  <a:gd name="T15" fmla="*/ 2 h 6"/>
                  <a:gd name="T16" fmla="*/ 4 w 5"/>
                  <a:gd name="T17" fmla="*/ 1 h 6"/>
                  <a:gd name="T18" fmla="*/ 3 w 5"/>
                  <a:gd name="T19" fmla="*/ 1 h 6"/>
                  <a:gd name="T20" fmla="*/ 5 w 5"/>
                  <a:gd name="T21" fmla="*/ 1 h 6"/>
                  <a:gd name="T22" fmla="*/ 5 w 5"/>
                  <a:gd name="T23" fmla="*/ 1 h 6"/>
                  <a:gd name="T24" fmla="*/ 5 w 5"/>
                  <a:gd name="T25" fmla="*/ 1 h 6"/>
                  <a:gd name="T26" fmla="*/ 5 w 5"/>
                  <a:gd name="T27" fmla="*/ 1 h 6"/>
                  <a:gd name="T28" fmla="*/ 5 w 5"/>
                  <a:gd name="T29" fmla="*/ 1 h 6"/>
                  <a:gd name="T30" fmla="*/ 4 w 5"/>
                  <a:gd name="T31" fmla="*/ 0 h 6"/>
                  <a:gd name="T32" fmla="*/ 3 w 5"/>
                  <a:gd name="T33" fmla="*/ 1 h 6"/>
                  <a:gd name="T34" fmla="*/ 4 w 5"/>
                  <a:gd name="T35" fmla="*/ 1 h 6"/>
                  <a:gd name="T36" fmla="*/ 5 w 5"/>
                  <a:gd name="T37" fmla="*/ 0 h 6"/>
                  <a:gd name="T38" fmla="*/ 4 w 5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cubicBezTo>
                      <a:pt x="1" y="5"/>
                      <a:pt x="1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7" name="Freeform 9501"/>
              <p:cNvSpPr>
                <a:spLocks noEditPoints="1"/>
              </p:cNvSpPr>
              <p:nvPr/>
            </p:nvSpPr>
            <p:spPr bwMode="auto">
              <a:xfrm>
                <a:off x="-361" y="3252"/>
                <a:ext cx="9" cy="16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6 h 7"/>
                  <a:gd name="T4" fmla="*/ 1 w 4"/>
                  <a:gd name="T5" fmla="*/ 7 h 7"/>
                  <a:gd name="T6" fmla="*/ 2 w 4"/>
                  <a:gd name="T7" fmla="*/ 4 h 7"/>
                  <a:gd name="T8" fmla="*/ 1 w 4"/>
                  <a:gd name="T9" fmla="*/ 4 h 7"/>
                  <a:gd name="T10" fmla="*/ 4 w 4"/>
                  <a:gd name="T11" fmla="*/ 0 h 7"/>
                  <a:gd name="T12" fmla="*/ 2 w 4"/>
                  <a:gd name="T13" fmla="*/ 2 h 7"/>
                  <a:gd name="T14" fmla="*/ 3 w 4"/>
                  <a:gd name="T15" fmla="*/ 2 h 7"/>
                  <a:gd name="T16" fmla="*/ 4 w 4"/>
                  <a:gd name="T17" fmla="*/ 0 h 7"/>
                  <a:gd name="T18" fmla="*/ 4 w 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moveTo>
                      <a:pt x="4" y="0"/>
                    </a:moveTo>
                    <a:cubicBezTo>
                      <a:pt x="3" y="1"/>
                      <a:pt x="3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8" name="Freeform 9502"/>
              <p:cNvSpPr>
                <a:spLocks noEditPoints="1"/>
              </p:cNvSpPr>
              <p:nvPr/>
            </p:nvSpPr>
            <p:spPr bwMode="auto">
              <a:xfrm>
                <a:off x="-356" y="3252"/>
                <a:ext cx="7" cy="12"/>
              </a:xfrm>
              <a:custGeom>
                <a:avLst/>
                <a:gdLst>
                  <a:gd name="T0" fmla="*/ 2 w 3"/>
                  <a:gd name="T1" fmla="*/ 3 h 5"/>
                  <a:gd name="T2" fmla="*/ 0 w 3"/>
                  <a:gd name="T3" fmla="*/ 5 h 5"/>
                  <a:gd name="T4" fmla="*/ 0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3 w 3"/>
                  <a:gd name="T11" fmla="*/ 0 h 5"/>
                  <a:gd name="T12" fmla="*/ 3 w 3"/>
                  <a:gd name="T13" fmla="*/ 1 h 5"/>
                  <a:gd name="T14" fmla="*/ 3 w 3"/>
                  <a:gd name="T15" fmla="*/ 1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2" y="3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9" name="Freeform 9503"/>
              <p:cNvSpPr>
                <a:spLocks noEditPoints="1"/>
              </p:cNvSpPr>
              <p:nvPr/>
            </p:nvSpPr>
            <p:spPr bwMode="auto">
              <a:xfrm>
                <a:off x="-359" y="3254"/>
                <a:ext cx="10" cy="14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4 h 6"/>
                  <a:gd name="T8" fmla="*/ 1 w 4"/>
                  <a:gd name="T9" fmla="*/ 4 h 6"/>
                  <a:gd name="T10" fmla="*/ 1 w 4"/>
                  <a:gd name="T11" fmla="*/ 4 h 6"/>
                  <a:gd name="T12" fmla="*/ 4 w 4"/>
                  <a:gd name="T13" fmla="*/ 0 h 6"/>
                  <a:gd name="T14" fmla="*/ 3 w 4"/>
                  <a:gd name="T15" fmla="*/ 2 h 6"/>
                  <a:gd name="T16" fmla="*/ 3 w 4"/>
                  <a:gd name="T17" fmla="*/ 2 h 6"/>
                  <a:gd name="T18" fmla="*/ 4 w 4"/>
                  <a:gd name="T19" fmla="*/ 0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4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0" name="Freeform 9504"/>
              <p:cNvSpPr>
                <a:spLocks noEditPoints="1"/>
              </p:cNvSpPr>
              <p:nvPr/>
            </p:nvSpPr>
            <p:spPr bwMode="auto">
              <a:xfrm>
                <a:off x="-371" y="3266"/>
                <a:ext cx="12" cy="1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7 h 7"/>
                  <a:gd name="T4" fmla="*/ 1 w 5"/>
                  <a:gd name="T5" fmla="*/ 7 h 7"/>
                  <a:gd name="T6" fmla="*/ 1 w 5"/>
                  <a:gd name="T7" fmla="*/ 7 h 7"/>
                  <a:gd name="T8" fmla="*/ 0 w 5"/>
                  <a:gd name="T9" fmla="*/ 6 h 7"/>
                  <a:gd name="T10" fmla="*/ 4 w 5"/>
                  <a:gd name="T11" fmla="*/ 0 h 7"/>
                  <a:gd name="T12" fmla="*/ 0 w 5"/>
                  <a:gd name="T13" fmla="*/ 6 h 7"/>
                  <a:gd name="T14" fmla="*/ 1 w 5"/>
                  <a:gd name="T15" fmla="*/ 7 h 7"/>
                  <a:gd name="T16" fmla="*/ 5 w 5"/>
                  <a:gd name="T17" fmla="*/ 1 h 7"/>
                  <a:gd name="T18" fmla="*/ 4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0" y="6"/>
                    </a:cubicBezTo>
                    <a:moveTo>
                      <a:pt x="4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5"/>
                      <a:pt x="3" y="3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1" name="Freeform 9505"/>
              <p:cNvSpPr>
                <a:spLocks/>
              </p:cNvSpPr>
              <p:nvPr/>
            </p:nvSpPr>
            <p:spPr bwMode="auto">
              <a:xfrm>
                <a:off x="-361" y="326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2" name="Freeform 9506"/>
              <p:cNvSpPr>
                <a:spLocks/>
              </p:cNvSpPr>
              <p:nvPr/>
            </p:nvSpPr>
            <p:spPr bwMode="auto">
              <a:xfrm>
                <a:off x="-371" y="328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3" name="Freeform 9507"/>
              <p:cNvSpPr>
                <a:spLocks noEditPoints="1"/>
              </p:cNvSpPr>
              <p:nvPr/>
            </p:nvSpPr>
            <p:spPr bwMode="auto">
              <a:xfrm>
                <a:off x="-368" y="3268"/>
                <a:ext cx="9" cy="17"/>
              </a:xfrm>
              <a:custGeom>
                <a:avLst/>
                <a:gdLst>
                  <a:gd name="T0" fmla="*/ 0 w 4"/>
                  <a:gd name="T1" fmla="*/ 6 h 7"/>
                  <a:gd name="T2" fmla="*/ 0 w 4"/>
                  <a:gd name="T3" fmla="*/ 6 h 7"/>
                  <a:gd name="T4" fmla="*/ 0 w 4"/>
                  <a:gd name="T5" fmla="*/ 7 h 7"/>
                  <a:gd name="T6" fmla="*/ 1 w 4"/>
                  <a:gd name="T7" fmla="*/ 6 h 7"/>
                  <a:gd name="T8" fmla="*/ 0 w 4"/>
                  <a:gd name="T9" fmla="*/ 6 h 7"/>
                  <a:gd name="T10" fmla="*/ 4 w 4"/>
                  <a:gd name="T11" fmla="*/ 0 h 7"/>
                  <a:gd name="T12" fmla="*/ 1 w 4"/>
                  <a:gd name="T13" fmla="*/ 4 h 7"/>
                  <a:gd name="T14" fmla="*/ 0 w 4"/>
                  <a:gd name="T15" fmla="*/ 6 h 7"/>
                  <a:gd name="T16" fmla="*/ 1 w 4"/>
                  <a:gd name="T17" fmla="*/ 6 h 7"/>
                  <a:gd name="T18" fmla="*/ 4 w 4"/>
                  <a:gd name="T19" fmla="*/ 0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4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4" name="Oval 9508"/>
              <p:cNvSpPr>
                <a:spLocks noChangeArrowheads="1"/>
              </p:cNvSpPr>
              <p:nvPr/>
            </p:nvSpPr>
            <p:spPr bwMode="auto">
              <a:xfrm>
                <a:off x="-359" y="32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5" name="Freeform 9509"/>
              <p:cNvSpPr>
                <a:spLocks/>
              </p:cNvSpPr>
              <p:nvPr/>
            </p:nvSpPr>
            <p:spPr bwMode="auto">
              <a:xfrm>
                <a:off x="-368" y="328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6" name="Freeform 9510"/>
              <p:cNvSpPr>
                <a:spLocks noEditPoints="1"/>
              </p:cNvSpPr>
              <p:nvPr/>
            </p:nvSpPr>
            <p:spPr bwMode="auto">
              <a:xfrm>
                <a:off x="-503" y="3283"/>
                <a:ext cx="135" cy="222"/>
              </a:xfrm>
              <a:custGeom>
                <a:avLst/>
                <a:gdLst>
                  <a:gd name="T0" fmla="*/ 4 w 57"/>
                  <a:gd name="T1" fmla="*/ 87 h 94"/>
                  <a:gd name="T2" fmla="*/ 10 w 57"/>
                  <a:gd name="T3" fmla="*/ 79 h 94"/>
                  <a:gd name="T4" fmla="*/ 12 w 57"/>
                  <a:gd name="T5" fmla="*/ 75 h 94"/>
                  <a:gd name="T6" fmla="*/ 15 w 57"/>
                  <a:gd name="T7" fmla="*/ 72 h 94"/>
                  <a:gd name="T8" fmla="*/ 15 w 57"/>
                  <a:gd name="T9" fmla="*/ 71 h 94"/>
                  <a:gd name="T10" fmla="*/ 18 w 57"/>
                  <a:gd name="T11" fmla="*/ 66 h 94"/>
                  <a:gd name="T12" fmla="*/ 20 w 57"/>
                  <a:gd name="T13" fmla="*/ 63 h 94"/>
                  <a:gd name="T14" fmla="*/ 19 w 57"/>
                  <a:gd name="T15" fmla="*/ 63 h 94"/>
                  <a:gd name="T16" fmla="*/ 22 w 57"/>
                  <a:gd name="T17" fmla="*/ 60 h 94"/>
                  <a:gd name="T18" fmla="*/ 21 w 57"/>
                  <a:gd name="T19" fmla="*/ 60 h 94"/>
                  <a:gd name="T20" fmla="*/ 23 w 57"/>
                  <a:gd name="T21" fmla="*/ 58 h 94"/>
                  <a:gd name="T22" fmla="*/ 23 w 57"/>
                  <a:gd name="T23" fmla="*/ 57 h 94"/>
                  <a:gd name="T24" fmla="*/ 27 w 57"/>
                  <a:gd name="T25" fmla="*/ 50 h 94"/>
                  <a:gd name="T26" fmla="*/ 27 w 57"/>
                  <a:gd name="T27" fmla="*/ 50 h 94"/>
                  <a:gd name="T28" fmla="*/ 30 w 57"/>
                  <a:gd name="T29" fmla="*/ 46 h 94"/>
                  <a:gd name="T30" fmla="*/ 29 w 57"/>
                  <a:gd name="T31" fmla="*/ 46 h 94"/>
                  <a:gd name="T32" fmla="*/ 30 w 57"/>
                  <a:gd name="T33" fmla="*/ 46 h 94"/>
                  <a:gd name="T34" fmla="*/ 30 w 57"/>
                  <a:gd name="T35" fmla="*/ 45 h 94"/>
                  <a:gd name="T36" fmla="*/ 29 w 57"/>
                  <a:gd name="T37" fmla="*/ 46 h 94"/>
                  <a:gd name="T38" fmla="*/ 31 w 57"/>
                  <a:gd name="T39" fmla="*/ 44 h 94"/>
                  <a:gd name="T40" fmla="*/ 31 w 57"/>
                  <a:gd name="T41" fmla="*/ 43 h 94"/>
                  <a:gd name="T42" fmla="*/ 32 w 57"/>
                  <a:gd name="T43" fmla="*/ 43 h 94"/>
                  <a:gd name="T44" fmla="*/ 31 w 57"/>
                  <a:gd name="T45" fmla="*/ 43 h 94"/>
                  <a:gd name="T46" fmla="*/ 34 w 57"/>
                  <a:gd name="T47" fmla="*/ 39 h 94"/>
                  <a:gd name="T48" fmla="*/ 33 w 57"/>
                  <a:gd name="T49" fmla="*/ 39 h 94"/>
                  <a:gd name="T50" fmla="*/ 34 w 57"/>
                  <a:gd name="T51" fmla="*/ 38 h 94"/>
                  <a:gd name="T52" fmla="*/ 34 w 57"/>
                  <a:gd name="T53" fmla="*/ 38 h 94"/>
                  <a:gd name="T54" fmla="*/ 36 w 57"/>
                  <a:gd name="T55" fmla="*/ 34 h 94"/>
                  <a:gd name="T56" fmla="*/ 37 w 57"/>
                  <a:gd name="T57" fmla="*/ 33 h 94"/>
                  <a:gd name="T58" fmla="*/ 37 w 57"/>
                  <a:gd name="T59" fmla="*/ 33 h 94"/>
                  <a:gd name="T60" fmla="*/ 38 w 57"/>
                  <a:gd name="T61" fmla="*/ 31 h 94"/>
                  <a:gd name="T62" fmla="*/ 38 w 57"/>
                  <a:gd name="T63" fmla="*/ 31 h 94"/>
                  <a:gd name="T64" fmla="*/ 39 w 57"/>
                  <a:gd name="T65" fmla="*/ 30 h 94"/>
                  <a:gd name="T66" fmla="*/ 39 w 57"/>
                  <a:gd name="T67" fmla="*/ 29 h 94"/>
                  <a:gd name="T68" fmla="*/ 41 w 57"/>
                  <a:gd name="T69" fmla="*/ 28 h 94"/>
                  <a:gd name="T70" fmla="*/ 40 w 57"/>
                  <a:gd name="T71" fmla="*/ 27 h 94"/>
                  <a:gd name="T72" fmla="*/ 41 w 57"/>
                  <a:gd name="T73" fmla="*/ 27 h 94"/>
                  <a:gd name="T74" fmla="*/ 44 w 57"/>
                  <a:gd name="T75" fmla="*/ 21 h 94"/>
                  <a:gd name="T76" fmla="*/ 44 w 57"/>
                  <a:gd name="T77" fmla="*/ 21 h 94"/>
                  <a:gd name="T78" fmla="*/ 48 w 57"/>
                  <a:gd name="T79" fmla="*/ 16 h 94"/>
                  <a:gd name="T80" fmla="*/ 47 w 57"/>
                  <a:gd name="T81" fmla="*/ 15 h 94"/>
                  <a:gd name="T82" fmla="*/ 49 w 57"/>
                  <a:gd name="T83" fmla="*/ 14 h 94"/>
                  <a:gd name="T84" fmla="*/ 49 w 57"/>
                  <a:gd name="T85" fmla="*/ 13 h 94"/>
                  <a:gd name="T86" fmla="*/ 48 w 57"/>
                  <a:gd name="T87" fmla="*/ 13 h 94"/>
                  <a:gd name="T88" fmla="*/ 48 w 57"/>
                  <a:gd name="T89" fmla="*/ 13 h 94"/>
                  <a:gd name="T90" fmla="*/ 50 w 57"/>
                  <a:gd name="T91" fmla="*/ 12 h 94"/>
                  <a:gd name="T92" fmla="*/ 49 w 57"/>
                  <a:gd name="T93" fmla="*/ 12 h 94"/>
                  <a:gd name="T94" fmla="*/ 51 w 57"/>
                  <a:gd name="T95" fmla="*/ 11 h 94"/>
                  <a:gd name="T96" fmla="*/ 50 w 57"/>
                  <a:gd name="T97" fmla="*/ 10 h 94"/>
                  <a:gd name="T98" fmla="*/ 55 w 57"/>
                  <a:gd name="T99" fmla="*/ 4 h 94"/>
                  <a:gd name="T100" fmla="*/ 54 w 57"/>
                  <a:gd name="T101" fmla="*/ 4 h 94"/>
                  <a:gd name="T102" fmla="*/ 55 w 57"/>
                  <a:gd name="T103" fmla="*/ 3 h 94"/>
                  <a:gd name="T104" fmla="*/ 56 w 57"/>
                  <a:gd name="T105" fmla="*/ 3 h 94"/>
                  <a:gd name="T106" fmla="*/ 55 w 57"/>
                  <a:gd name="T107" fmla="*/ 3 h 94"/>
                  <a:gd name="T108" fmla="*/ 55 w 57"/>
                  <a:gd name="T109" fmla="*/ 2 h 94"/>
                  <a:gd name="T110" fmla="*/ 57 w 57"/>
                  <a:gd name="T111" fmla="*/ 1 h 94"/>
                  <a:gd name="T112" fmla="*/ 56 w 57"/>
                  <a:gd name="T1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7" h="94">
                    <a:moveTo>
                      <a:pt x="4" y="87"/>
                    </a:moveTo>
                    <a:cubicBezTo>
                      <a:pt x="3" y="90"/>
                      <a:pt x="1" y="92"/>
                      <a:pt x="0" y="94"/>
                    </a:cubicBezTo>
                    <a:cubicBezTo>
                      <a:pt x="0" y="94"/>
                      <a:pt x="1" y="94"/>
                      <a:pt x="1" y="94"/>
                    </a:cubicBezTo>
                    <a:cubicBezTo>
                      <a:pt x="2" y="92"/>
                      <a:pt x="3" y="90"/>
                      <a:pt x="5" y="87"/>
                    </a:cubicBezTo>
                    <a:cubicBezTo>
                      <a:pt x="5" y="87"/>
                      <a:pt x="5" y="87"/>
                      <a:pt x="4" y="87"/>
                    </a:cubicBezTo>
                    <a:moveTo>
                      <a:pt x="10" y="78"/>
                    </a:moveTo>
                    <a:cubicBezTo>
                      <a:pt x="9" y="79"/>
                      <a:pt x="9" y="80"/>
                      <a:pt x="8" y="80"/>
                    </a:cubicBezTo>
                    <a:cubicBezTo>
                      <a:pt x="9" y="80"/>
                      <a:pt x="9" y="80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0" y="80"/>
                      <a:pt x="10" y="79"/>
                      <a:pt x="10" y="79"/>
                    </a:cubicBezTo>
                    <a:cubicBezTo>
                      <a:pt x="10" y="79"/>
                      <a:pt x="10" y="78"/>
                      <a:pt x="10" y="78"/>
                    </a:cubicBezTo>
                    <a:moveTo>
                      <a:pt x="12" y="75"/>
                    </a:moveTo>
                    <a:cubicBezTo>
                      <a:pt x="11" y="76"/>
                      <a:pt x="11" y="76"/>
                      <a:pt x="10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12" y="76"/>
                      <a:pt x="12" y="75"/>
                    </a:cubicBezTo>
                    <a:cubicBezTo>
                      <a:pt x="12" y="75"/>
                      <a:pt x="12" y="75"/>
                      <a:pt x="12" y="75"/>
                    </a:cubicBezTo>
                    <a:moveTo>
                      <a:pt x="14" y="71"/>
                    </a:moveTo>
                    <a:cubicBezTo>
                      <a:pt x="14" y="71"/>
                      <a:pt x="13" y="72"/>
                      <a:pt x="13" y="72"/>
                    </a:cubicBezTo>
                    <a:cubicBezTo>
                      <a:pt x="14" y="72"/>
                      <a:pt x="14" y="72"/>
                      <a:pt x="14" y="73"/>
                    </a:cubicBezTo>
                    <a:cubicBezTo>
                      <a:pt x="14" y="72"/>
                      <a:pt x="14" y="72"/>
                      <a:pt x="15" y="72"/>
                    </a:cubicBezTo>
                    <a:cubicBezTo>
                      <a:pt x="14" y="71"/>
                      <a:pt x="14" y="71"/>
                      <a:pt x="14" y="71"/>
                    </a:cubicBezTo>
                    <a:moveTo>
                      <a:pt x="14" y="70"/>
                    </a:moveTo>
                    <a:cubicBezTo>
                      <a:pt x="14" y="70"/>
                      <a:pt x="14" y="71"/>
                      <a:pt x="14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0"/>
                      <a:pt x="15" y="70"/>
                      <a:pt x="14" y="70"/>
                    </a:cubicBezTo>
                    <a:moveTo>
                      <a:pt x="17" y="65"/>
                    </a:moveTo>
                    <a:cubicBezTo>
                      <a:pt x="16" y="67"/>
                      <a:pt x="16" y="68"/>
                      <a:pt x="15" y="69"/>
                    </a:cubicBezTo>
                    <a:cubicBezTo>
                      <a:pt x="15" y="70"/>
                      <a:pt x="15" y="70"/>
                      <a:pt x="16" y="70"/>
                    </a:cubicBezTo>
                    <a:cubicBezTo>
                      <a:pt x="16" y="69"/>
                      <a:pt x="17" y="67"/>
                      <a:pt x="18" y="66"/>
                    </a:cubicBezTo>
                    <a:cubicBezTo>
                      <a:pt x="18" y="66"/>
                      <a:pt x="17" y="66"/>
                      <a:pt x="17" y="65"/>
                    </a:cubicBezTo>
                    <a:moveTo>
                      <a:pt x="20" y="63"/>
                    </a:move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9" y="65"/>
                      <a:pt x="19" y="64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moveTo>
                      <a:pt x="19" y="62"/>
                    </a:moveTo>
                    <a:cubicBezTo>
                      <a:pt x="18" y="63"/>
                      <a:pt x="18" y="64"/>
                      <a:pt x="17" y="65"/>
                    </a:cubicBezTo>
                    <a:cubicBezTo>
                      <a:pt x="17" y="65"/>
                      <a:pt x="18" y="65"/>
                      <a:pt x="18" y="66"/>
                    </a:cubicBezTo>
                    <a:cubicBezTo>
                      <a:pt x="18" y="65"/>
                      <a:pt x="19" y="64"/>
                      <a:pt x="19" y="63"/>
                    </a:cubicBezTo>
                    <a:cubicBezTo>
                      <a:pt x="19" y="63"/>
                      <a:pt x="19" y="63"/>
                      <a:pt x="19" y="62"/>
                    </a:cubicBezTo>
                    <a:cubicBezTo>
                      <a:pt x="19" y="62"/>
                      <a:pt x="19" y="62"/>
                      <a:pt x="19" y="62"/>
                    </a:cubicBezTo>
                    <a:moveTo>
                      <a:pt x="22" y="58"/>
                    </a:move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2" y="60"/>
                      <a:pt x="22" y="60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8"/>
                      <a:pt x="22" y="58"/>
                      <a:pt x="22" y="58"/>
                    </a:cubicBezTo>
                    <a:moveTo>
                      <a:pt x="22" y="58"/>
                    </a:moveTo>
                    <a:cubicBezTo>
                      <a:pt x="21" y="58"/>
                      <a:pt x="21" y="59"/>
                      <a:pt x="21" y="59"/>
                    </a:cubicBezTo>
                    <a:cubicBezTo>
                      <a:pt x="21" y="59"/>
                      <a:pt x="21" y="60"/>
                      <a:pt x="21" y="60"/>
                    </a:cubicBezTo>
                    <a:cubicBezTo>
                      <a:pt x="22" y="59"/>
                      <a:pt x="22" y="59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moveTo>
                      <a:pt x="26" y="51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7"/>
                      <a:pt x="23" y="58"/>
                      <a:pt x="23" y="58"/>
                    </a:cubicBezTo>
                    <a:cubicBezTo>
                      <a:pt x="24" y="56"/>
                      <a:pt x="25" y="54"/>
                      <a:pt x="27" y="52"/>
                    </a:cubicBezTo>
                    <a:cubicBezTo>
                      <a:pt x="27" y="51"/>
                      <a:pt x="26" y="51"/>
                      <a:pt x="26" y="51"/>
                    </a:cubicBezTo>
                    <a:moveTo>
                      <a:pt x="26" y="51"/>
                    </a:moveTo>
                    <a:cubicBezTo>
                      <a:pt x="25" y="53"/>
                      <a:pt x="23" y="55"/>
                      <a:pt x="22" y="57"/>
                    </a:cubicBezTo>
                    <a:cubicBezTo>
                      <a:pt x="22" y="57"/>
                      <a:pt x="22" y="57"/>
                      <a:pt x="23" y="57"/>
                    </a:cubicBezTo>
                    <a:cubicBezTo>
                      <a:pt x="24" y="55"/>
                      <a:pt x="25" y="53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moveTo>
                      <a:pt x="28" y="48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49"/>
                      <a:pt x="29" y="48"/>
                    </a:cubicBezTo>
                    <a:cubicBezTo>
                      <a:pt x="28" y="48"/>
                      <a:pt x="28" y="48"/>
                      <a:pt x="28" y="48"/>
                    </a:cubicBezTo>
                    <a:moveTo>
                      <a:pt x="28" y="48"/>
                    </a:moveTo>
                    <a:cubicBezTo>
                      <a:pt x="27" y="48"/>
                      <a:pt x="27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49"/>
                      <a:pt x="28" y="49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moveTo>
                      <a:pt x="29" y="46"/>
                    </a:move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29" y="46"/>
                    </a:cubicBezTo>
                    <a:moveTo>
                      <a:pt x="29" y="46"/>
                    </a:move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moveTo>
                      <a:pt x="30" y="45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moveTo>
                      <a:pt x="31" y="44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moveTo>
                      <a:pt x="30" y="44"/>
                    </a:moveTo>
                    <a:cubicBezTo>
                      <a:pt x="30" y="44"/>
                      <a:pt x="29" y="45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5"/>
                      <a:pt x="30" y="45"/>
                      <a:pt x="31" y="44"/>
                    </a:cubicBezTo>
                    <a:cubicBezTo>
                      <a:pt x="30" y="44"/>
                      <a:pt x="30" y="44"/>
                      <a:pt x="30" y="44"/>
                    </a:cubicBezTo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moveTo>
                      <a:pt x="31" y="43"/>
                    </a:moveTo>
                    <a:cubicBezTo>
                      <a:pt x="31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moveTo>
                      <a:pt x="34" y="39"/>
                    </a:move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2" y="43"/>
                      <a:pt x="32" y="43"/>
                    </a:cubicBezTo>
                    <a:cubicBezTo>
                      <a:pt x="32" y="42"/>
                      <a:pt x="33" y="41"/>
                      <a:pt x="34" y="40"/>
                    </a:cubicBezTo>
                    <a:cubicBezTo>
                      <a:pt x="34" y="39"/>
                      <a:pt x="34" y="39"/>
                      <a:pt x="34" y="39"/>
                    </a:cubicBezTo>
                    <a:moveTo>
                      <a:pt x="33" y="39"/>
                    </a:moveTo>
                    <a:cubicBezTo>
                      <a:pt x="32" y="40"/>
                      <a:pt x="32" y="41"/>
                      <a:pt x="31" y="42"/>
                    </a:cubicBezTo>
                    <a:cubicBezTo>
                      <a:pt x="31" y="42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2"/>
                      <a:pt x="33" y="40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moveTo>
                      <a:pt x="34" y="39"/>
                    </a:move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moveTo>
                      <a:pt x="33" y="39"/>
                    </a:moveTo>
                    <a:cubicBezTo>
                      <a:pt x="33" y="39"/>
                      <a:pt x="33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3" y="39"/>
                      <a:pt x="33" y="39"/>
                    </a:cubicBezTo>
                    <a:moveTo>
                      <a:pt x="35" y="37"/>
                    </a:move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5" y="38"/>
                    </a:cubicBezTo>
                    <a:cubicBezTo>
                      <a:pt x="35" y="38"/>
                      <a:pt x="35" y="37"/>
                      <a:pt x="36" y="37"/>
                    </a:cubicBezTo>
                    <a:cubicBezTo>
                      <a:pt x="35" y="37"/>
                      <a:pt x="35" y="37"/>
                      <a:pt x="35" y="37"/>
                    </a:cubicBezTo>
                    <a:moveTo>
                      <a:pt x="35" y="36"/>
                    </a:moveTo>
                    <a:cubicBezTo>
                      <a:pt x="34" y="37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5" y="37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moveTo>
                      <a:pt x="36" y="34"/>
                    </a:move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moveTo>
                      <a:pt x="38" y="32"/>
                    </a:move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moveTo>
                      <a:pt x="37" y="31"/>
                    </a:moveTo>
                    <a:cubicBezTo>
                      <a:pt x="37" y="32"/>
                      <a:pt x="37" y="32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8" y="32"/>
                      <a:pt x="38" y="32"/>
                    </a:cubicBezTo>
                    <a:cubicBezTo>
                      <a:pt x="38" y="31"/>
                      <a:pt x="38" y="31"/>
                      <a:pt x="37" y="31"/>
                    </a:cubicBezTo>
                    <a:moveTo>
                      <a:pt x="39" y="30"/>
                    </a:move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9" y="32"/>
                      <a:pt x="39" y="32"/>
                    </a:cubicBezTo>
                    <a:cubicBezTo>
                      <a:pt x="39" y="31"/>
                      <a:pt x="39" y="31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moveTo>
                      <a:pt x="38" y="30"/>
                    </a:moveTo>
                    <a:cubicBezTo>
                      <a:pt x="38" y="30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8" y="30"/>
                    </a:cubicBezTo>
                    <a:moveTo>
                      <a:pt x="40" y="28"/>
                    </a:move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8"/>
                      <a:pt x="40" y="28"/>
                    </a:cubicBezTo>
                    <a:moveTo>
                      <a:pt x="39" y="28"/>
                    </a:moveTo>
                    <a:cubicBezTo>
                      <a:pt x="39" y="28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30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39" y="28"/>
                    </a:cubicBezTo>
                    <a:moveTo>
                      <a:pt x="41" y="27"/>
                    </a:move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moveTo>
                      <a:pt x="40" y="26"/>
                    </a:move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1" y="27"/>
                      <a:pt x="41" y="27"/>
                    </a:cubicBezTo>
                    <a:cubicBezTo>
                      <a:pt x="40" y="26"/>
                      <a:pt x="40" y="26"/>
                      <a:pt x="40" y="26"/>
                    </a:cubicBezTo>
                    <a:moveTo>
                      <a:pt x="45" y="21"/>
                    </a:move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2" y="25"/>
                      <a:pt x="44" y="23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moveTo>
                      <a:pt x="44" y="21"/>
                    </a:moveTo>
                    <a:cubicBezTo>
                      <a:pt x="44" y="21"/>
                      <a:pt x="44" y="21"/>
                      <a:pt x="44" y="21"/>
                    </a:cubicBezTo>
                    <a:cubicBezTo>
                      <a:pt x="43" y="23"/>
                      <a:pt x="41" y="25"/>
                      <a:pt x="40" y="26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6"/>
                      <a:pt x="42" y="25"/>
                      <a:pt x="43" y="24"/>
                    </a:cubicBezTo>
                    <a:cubicBezTo>
                      <a:pt x="43" y="23"/>
                      <a:pt x="44" y="22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moveTo>
                      <a:pt x="48" y="16"/>
                    </a:move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7" y="18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moveTo>
                      <a:pt x="47" y="15"/>
                    </a:moveTo>
                    <a:cubicBezTo>
                      <a:pt x="46" y="17"/>
                      <a:pt x="45" y="19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19"/>
                      <a:pt x="46" y="17"/>
                      <a:pt x="47" y="16"/>
                    </a:cubicBezTo>
                    <a:cubicBezTo>
                      <a:pt x="47" y="16"/>
                      <a:pt x="47" y="16"/>
                      <a:pt x="47" y="15"/>
                    </a:cubicBezTo>
                    <a:moveTo>
                      <a:pt x="49" y="14"/>
                    </a:move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5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moveTo>
                      <a:pt x="49" y="13"/>
                    </a:move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moveTo>
                      <a:pt x="48" y="13"/>
                    </a:moveTo>
                    <a:cubicBezTo>
                      <a:pt x="48" y="14"/>
                      <a:pt x="47" y="14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8" y="15"/>
                      <a:pt x="48" y="14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moveTo>
                      <a:pt x="48" y="13"/>
                    </a:move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8" y="13"/>
                    </a:cubicBezTo>
                    <a:moveTo>
                      <a:pt x="50" y="12"/>
                    </a:move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2"/>
                      <a:pt x="50" y="12"/>
                      <a:pt x="50" y="12"/>
                    </a:cubicBezTo>
                    <a:moveTo>
                      <a:pt x="49" y="12"/>
                    </a:moveTo>
                    <a:cubicBezTo>
                      <a:pt x="49" y="12"/>
                      <a:pt x="49" y="12"/>
                      <a:pt x="48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moveTo>
                      <a:pt x="51" y="11"/>
                    </a:move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3"/>
                      <a:pt x="50" y="13"/>
                    </a:cubicBezTo>
                    <a:cubicBezTo>
                      <a:pt x="50" y="12"/>
                      <a:pt x="51" y="12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0" y="10"/>
                    </a:moveTo>
                    <a:cubicBezTo>
                      <a:pt x="50" y="11"/>
                      <a:pt x="49" y="11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50" y="11"/>
                      <a:pt x="50" y="10"/>
                      <a:pt x="50" y="10"/>
                    </a:cubicBezTo>
                    <a:moveTo>
                      <a:pt x="55" y="4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8"/>
                      <a:pt x="54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moveTo>
                      <a:pt x="54" y="4"/>
                    </a:moveTo>
                    <a:cubicBezTo>
                      <a:pt x="53" y="6"/>
                      <a:pt x="51" y="8"/>
                      <a:pt x="50" y="10"/>
                    </a:cubicBezTo>
                    <a:cubicBezTo>
                      <a:pt x="50" y="10"/>
                      <a:pt x="51" y="10"/>
                      <a:pt x="51" y="10"/>
                    </a:cubicBezTo>
                    <a:cubicBezTo>
                      <a:pt x="52" y="8"/>
                      <a:pt x="53" y="6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moveTo>
                      <a:pt x="55" y="3"/>
                    </a:move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3"/>
                      <a:pt x="56" y="3"/>
                    </a:cubicBezTo>
                    <a:cubicBezTo>
                      <a:pt x="56" y="3"/>
                      <a:pt x="56" y="3"/>
                      <a:pt x="55" y="3"/>
                    </a:cubicBezTo>
                    <a:moveTo>
                      <a:pt x="56" y="3"/>
                    </a:move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moveTo>
                      <a:pt x="55" y="3"/>
                    </a:moveTo>
                    <a:cubicBezTo>
                      <a:pt x="54" y="3"/>
                      <a:pt x="54" y="3"/>
                      <a:pt x="54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moveTo>
                      <a:pt x="55" y="2"/>
                    </a:moveTo>
                    <a:cubicBezTo>
                      <a:pt x="55" y="2"/>
                      <a:pt x="55" y="2"/>
                      <a:pt x="55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2"/>
                      <a:pt x="55" y="2"/>
                    </a:cubicBezTo>
                    <a:moveTo>
                      <a:pt x="57" y="1"/>
                    </a:moveTo>
                    <a:cubicBezTo>
                      <a:pt x="56" y="1"/>
                      <a:pt x="56" y="1"/>
                      <a:pt x="56" y="1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moveTo>
                      <a:pt x="56" y="0"/>
                    </a:moveTo>
                    <a:cubicBezTo>
                      <a:pt x="56" y="0"/>
                      <a:pt x="56" y="1"/>
                      <a:pt x="55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7" name="Freeform 9511"/>
              <p:cNvSpPr>
                <a:spLocks noEditPoints="1"/>
              </p:cNvSpPr>
              <p:nvPr/>
            </p:nvSpPr>
            <p:spPr bwMode="auto">
              <a:xfrm>
                <a:off x="-451" y="3401"/>
                <a:ext cx="12" cy="21"/>
              </a:xfrm>
              <a:custGeom>
                <a:avLst/>
                <a:gdLst>
                  <a:gd name="T0" fmla="*/ 1 w 5"/>
                  <a:gd name="T1" fmla="*/ 7 h 9"/>
                  <a:gd name="T2" fmla="*/ 0 w 5"/>
                  <a:gd name="T3" fmla="*/ 8 h 9"/>
                  <a:gd name="T4" fmla="*/ 0 w 5"/>
                  <a:gd name="T5" fmla="*/ 9 h 9"/>
                  <a:gd name="T6" fmla="*/ 1 w 5"/>
                  <a:gd name="T7" fmla="*/ 8 h 9"/>
                  <a:gd name="T8" fmla="*/ 1 w 5"/>
                  <a:gd name="T9" fmla="*/ 7 h 9"/>
                  <a:gd name="T10" fmla="*/ 0 w 5"/>
                  <a:gd name="T11" fmla="*/ 7 h 9"/>
                  <a:gd name="T12" fmla="*/ 0 w 5"/>
                  <a:gd name="T13" fmla="*/ 8 h 9"/>
                  <a:gd name="T14" fmla="*/ 0 w 5"/>
                  <a:gd name="T15" fmla="*/ 8 h 9"/>
                  <a:gd name="T16" fmla="*/ 1 w 5"/>
                  <a:gd name="T17" fmla="*/ 7 h 9"/>
                  <a:gd name="T18" fmla="*/ 0 w 5"/>
                  <a:gd name="T19" fmla="*/ 7 h 9"/>
                  <a:gd name="T20" fmla="*/ 5 w 5"/>
                  <a:gd name="T21" fmla="*/ 0 h 9"/>
                  <a:gd name="T22" fmla="*/ 4 w 5"/>
                  <a:gd name="T23" fmla="*/ 1 h 9"/>
                  <a:gd name="T24" fmla="*/ 5 w 5"/>
                  <a:gd name="T25" fmla="*/ 2 h 9"/>
                  <a:gd name="T26" fmla="*/ 5 w 5"/>
                  <a:gd name="T27" fmla="*/ 0 h 9"/>
                  <a:gd name="T28" fmla="*/ 5 w 5"/>
                  <a:gd name="T29" fmla="*/ 0 h 9"/>
                  <a:gd name="T30" fmla="*/ 5 w 5"/>
                  <a:gd name="T31" fmla="*/ 0 h 9"/>
                  <a:gd name="T32" fmla="*/ 4 w 5"/>
                  <a:gd name="T33" fmla="*/ 1 h 9"/>
                  <a:gd name="T34" fmla="*/ 4 w 5"/>
                  <a:gd name="T35" fmla="*/ 1 h 9"/>
                  <a:gd name="T36" fmla="*/ 5 w 5"/>
                  <a:gd name="T37" fmla="*/ 0 h 9"/>
                  <a:gd name="T38" fmla="*/ 5 w 5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9">
                    <a:moveTo>
                      <a:pt x="1" y="7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5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8" name="Rectangle 9512"/>
              <p:cNvSpPr>
                <a:spLocks noChangeArrowheads="1"/>
              </p:cNvSpPr>
              <p:nvPr/>
            </p:nvSpPr>
            <p:spPr bwMode="auto">
              <a:xfrm>
                <a:off x="-432" y="338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9" name="Rectangle 9513"/>
              <p:cNvSpPr>
                <a:spLocks noChangeArrowheads="1"/>
              </p:cNvSpPr>
              <p:nvPr/>
            </p:nvSpPr>
            <p:spPr bwMode="auto">
              <a:xfrm>
                <a:off x="-432" y="338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0" name="Freeform 9514"/>
              <p:cNvSpPr>
                <a:spLocks noEditPoints="1"/>
              </p:cNvSpPr>
              <p:nvPr/>
            </p:nvSpPr>
            <p:spPr bwMode="auto">
              <a:xfrm>
                <a:off x="-432" y="3372"/>
                <a:ext cx="12" cy="15"/>
              </a:xfrm>
              <a:custGeom>
                <a:avLst/>
                <a:gdLst>
                  <a:gd name="T0" fmla="*/ 1 w 5"/>
                  <a:gd name="T1" fmla="*/ 6 h 6"/>
                  <a:gd name="T2" fmla="*/ 1 w 5"/>
                  <a:gd name="T3" fmla="*/ 6 h 6"/>
                  <a:gd name="T4" fmla="*/ 1 w 5"/>
                  <a:gd name="T5" fmla="*/ 6 h 6"/>
                  <a:gd name="T6" fmla="*/ 1 w 5"/>
                  <a:gd name="T7" fmla="*/ 6 h 6"/>
                  <a:gd name="T8" fmla="*/ 1 w 5"/>
                  <a:gd name="T9" fmla="*/ 6 h 6"/>
                  <a:gd name="T10" fmla="*/ 0 w 5"/>
                  <a:gd name="T11" fmla="*/ 5 h 6"/>
                  <a:gd name="T12" fmla="*/ 0 w 5"/>
                  <a:gd name="T13" fmla="*/ 6 h 6"/>
                  <a:gd name="T14" fmla="*/ 1 w 5"/>
                  <a:gd name="T15" fmla="*/ 6 h 6"/>
                  <a:gd name="T16" fmla="*/ 1 w 5"/>
                  <a:gd name="T17" fmla="*/ 5 h 6"/>
                  <a:gd name="T18" fmla="*/ 0 w 5"/>
                  <a:gd name="T19" fmla="*/ 5 h 6"/>
                  <a:gd name="T20" fmla="*/ 1 w 5"/>
                  <a:gd name="T21" fmla="*/ 5 h 6"/>
                  <a:gd name="T22" fmla="*/ 1 w 5"/>
                  <a:gd name="T23" fmla="*/ 5 h 6"/>
                  <a:gd name="T24" fmla="*/ 2 w 5"/>
                  <a:gd name="T25" fmla="*/ 5 h 6"/>
                  <a:gd name="T26" fmla="*/ 2 w 5"/>
                  <a:gd name="T27" fmla="*/ 5 h 6"/>
                  <a:gd name="T28" fmla="*/ 1 w 5"/>
                  <a:gd name="T29" fmla="*/ 5 h 6"/>
                  <a:gd name="T30" fmla="*/ 1 w 5"/>
                  <a:gd name="T31" fmla="*/ 5 h 6"/>
                  <a:gd name="T32" fmla="*/ 1 w 5"/>
                  <a:gd name="T33" fmla="*/ 5 h 6"/>
                  <a:gd name="T34" fmla="*/ 1 w 5"/>
                  <a:gd name="T35" fmla="*/ 5 h 6"/>
                  <a:gd name="T36" fmla="*/ 1 w 5"/>
                  <a:gd name="T37" fmla="*/ 5 h 6"/>
                  <a:gd name="T38" fmla="*/ 1 w 5"/>
                  <a:gd name="T39" fmla="*/ 5 h 6"/>
                  <a:gd name="T40" fmla="*/ 4 w 5"/>
                  <a:gd name="T41" fmla="*/ 1 h 6"/>
                  <a:gd name="T42" fmla="*/ 4 w 5"/>
                  <a:gd name="T43" fmla="*/ 1 h 6"/>
                  <a:gd name="T44" fmla="*/ 4 w 5"/>
                  <a:gd name="T45" fmla="*/ 2 h 6"/>
                  <a:gd name="T46" fmla="*/ 4 w 5"/>
                  <a:gd name="T47" fmla="*/ 1 h 6"/>
                  <a:gd name="T48" fmla="*/ 4 w 5"/>
                  <a:gd name="T49" fmla="*/ 1 h 6"/>
                  <a:gd name="T50" fmla="*/ 3 w 5"/>
                  <a:gd name="T51" fmla="*/ 1 h 6"/>
                  <a:gd name="T52" fmla="*/ 3 w 5"/>
                  <a:gd name="T53" fmla="*/ 1 h 6"/>
                  <a:gd name="T54" fmla="*/ 3 w 5"/>
                  <a:gd name="T55" fmla="*/ 1 h 6"/>
                  <a:gd name="T56" fmla="*/ 4 w 5"/>
                  <a:gd name="T57" fmla="*/ 1 h 6"/>
                  <a:gd name="T58" fmla="*/ 3 w 5"/>
                  <a:gd name="T59" fmla="*/ 1 h 6"/>
                  <a:gd name="T60" fmla="*/ 4 w 5"/>
                  <a:gd name="T61" fmla="*/ 0 h 6"/>
                  <a:gd name="T62" fmla="*/ 4 w 5"/>
                  <a:gd name="T63" fmla="*/ 1 h 6"/>
                  <a:gd name="T64" fmla="*/ 4 w 5"/>
                  <a:gd name="T65" fmla="*/ 1 h 6"/>
                  <a:gd name="T66" fmla="*/ 5 w 5"/>
                  <a:gd name="T67" fmla="*/ 0 h 6"/>
                  <a:gd name="T68" fmla="*/ 4 w 5"/>
                  <a:gd name="T69" fmla="*/ 0 h 6"/>
                  <a:gd name="T70" fmla="*/ 4 w 5"/>
                  <a:gd name="T71" fmla="*/ 0 h 6"/>
                  <a:gd name="T72" fmla="*/ 3 w 5"/>
                  <a:gd name="T73" fmla="*/ 1 h 6"/>
                  <a:gd name="T74" fmla="*/ 4 w 5"/>
                  <a:gd name="T75" fmla="*/ 1 h 6"/>
                  <a:gd name="T76" fmla="*/ 4 w 5"/>
                  <a:gd name="T77" fmla="*/ 0 h 6"/>
                  <a:gd name="T78" fmla="*/ 4 w 5"/>
                  <a:gd name="T7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1" name="Freeform 9515"/>
              <p:cNvSpPr>
                <a:spLocks noEditPoints="1"/>
              </p:cNvSpPr>
              <p:nvPr/>
            </p:nvSpPr>
            <p:spPr bwMode="auto">
              <a:xfrm>
                <a:off x="-413" y="3351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1 h 1"/>
                  <a:gd name="T10" fmla="*/ 1 w 2"/>
                  <a:gd name="T11" fmla="*/ 0 h 1"/>
                  <a:gd name="T12" fmla="*/ 0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2" name="Freeform 9516"/>
              <p:cNvSpPr>
                <a:spLocks noEditPoints="1"/>
              </p:cNvSpPr>
              <p:nvPr/>
            </p:nvSpPr>
            <p:spPr bwMode="auto">
              <a:xfrm>
                <a:off x="-415" y="3356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1 w 2"/>
                  <a:gd name="T15" fmla="*/ 1 h 1"/>
                  <a:gd name="T16" fmla="*/ 1 w 2"/>
                  <a:gd name="T17" fmla="*/ 0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3" name="Freeform 9517"/>
              <p:cNvSpPr>
                <a:spLocks noEditPoints="1"/>
              </p:cNvSpPr>
              <p:nvPr/>
            </p:nvSpPr>
            <p:spPr bwMode="auto">
              <a:xfrm>
                <a:off x="-411" y="3346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  <a:gd name="T14" fmla="*/ 1 w 2"/>
                  <a:gd name="T15" fmla="*/ 1 h 2"/>
                  <a:gd name="T16" fmla="*/ 1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4" name="Freeform 9518"/>
              <p:cNvSpPr>
                <a:spLocks noEditPoints="1"/>
              </p:cNvSpPr>
              <p:nvPr/>
            </p:nvSpPr>
            <p:spPr bwMode="auto">
              <a:xfrm>
                <a:off x="-408" y="334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2 h 2"/>
                  <a:gd name="T16" fmla="*/ 2 w 2"/>
                  <a:gd name="T17" fmla="*/ 2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5" name="Freeform 9519"/>
              <p:cNvSpPr>
                <a:spLocks noEditPoints="1"/>
              </p:cNvSpPr>
              <p:nvPr/>
            </p:nvSpPr>
            <p:spPr bwMode="auto">
              <a:xfrm>
                <a:off x="-408" y="334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2 h 2"/>
                  <a:gd name="T16" fmla="*/ 2 w 2"/>
                  <a:gd name="T17" fmla="*/ 2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6" name="Freeform 9520"/>
              <p:cNvSpPr>
                <a:spLocks noEditPoints="1"/>
              </p:cNvSpPr>
              <p:nvPr/>
            </p:nvSpPr>
            <p:spPr bwMode="auto">
              <a:xfrm>
                <a:off x="-399" y="33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7" name="Freeform 9521"/>
              <p:cNvSpPr>
                <a:spLocks noEditPoints="1"/>
              </p:cNvSpPr>
              <p:nvPr/>
            </p:nvSpPr>
            <p:spPr bwMode="auto">
              <a:xfrm>
                <a:off x="-392" y="3306"/>
                <a:ext cx="10" cy="14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6 h 6"/>
                  <a:gd name="T4" fmla="*/ 1 w 4"/>
                  <a:gd name="T5" fmla="*/ 6 h 6"/>
                  <a:gd name="T6" fmla="*/ 1 w 4"/>
                  <a:gd name="T7" fmla="*/ 6 h 6"/>
                  <a:gd name="T8" fmla="*/ 1 w 4"/>
                  <a:gd name="T9" fmla="*/ 6 h 6"/>
                  <a:gd name="T10" fmla="*/ 0 w 4"/>
                  <a:gd name="T11" fmla="*/ 5 h 6"/>
                  <a:gd name="T12" fmla="*/ 0 w 4"/>
                  <a:gd name="T13" fmla="*/ 5 h 6"/>
                  <a:gd name="T14" fmla="*/ 0 w 4"/>
                  <a:gd name="T15" fmla="*/ 6 h 6"/>
                  <a:gd name="T16" fmla="*/ 0 w 4"/>
                  <a:gd name="T17" fmla="*/ 5 h 6"/>
                  <a:gd name="T18" fmla="*/ 0 w 4"/>
                  <a:gd name="T19" fmla="*/ 5 h 6"/>
                  <a:gd name="T20" fmla="*/ 4 w 4"/>
                  <a:gd name="T21" fmla="*/ 0 h 6"/>
                  <a:gd name="T22" fmla="*/ 4 w 4"/>
                  <a:gd name="T23" fmla="*/ 1 h 6"/>
                  <a:gd name="T24" fmla="*/ 4 w 4"/>
                  <a:gd name="T25" fmla="*/ 1 h 6"/>
                  <a:gd name="T26" fmla="*/ 4 w 4"/>
                  <a:gd name="T27" fmla="*/ 0 h 6"/>
                  <a:gd name="T28" fmla="*/ 4 w 4"/>
                  <a:gd name="T29" fmla="*/ 0 h 6"/>
                  <a:gd name="T30" fmla="*/ 3 w 4"/>
                  <a:gd name="T31" fmla="*/ 0 h 6"/>
                  <a:gd name="T32" fmla="*/ 3 w 4"/>
                  <a:gd name="T33" fmla="*/ 0 h 6"/>
                  <a:gd name="T34" fmla="*/ 3 w 4"/>
                  <a:gd name="T35" fmla="*/ 1 h 6"/>
                  <a:gd name="T36" fmla="*/ 4 w 4"/>
                  <a:gd name="T37" fmla="*/ 0 h 6"/>
                  <a:gd name="T38" fmla="*/ 3 w 4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8" name="Freeform 9522"/>
              <p:cNvSpPr>
                <a:spLocks noEditPoints="1"/>
              </p:cNvSpPr>
              <p:nvPr/>
            </p:nvSpPr>
            <p:spPr bwMode="auto">
              <a:xfrm>
                <a:off x="-389" y="331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9" name="Freeform 9523"/>
              <p:cNvSpPr>
                <a:spLocks noEditPoints="1"/>
              </p:cNvSpPr>
              <p:nvPr/>
            </p:nvSpPr>
            <p:spPr bwMode="auto">
              <a:xfrm>
                <a:off x="-387" y="3285"/>
                <a:ext cx="19" cy="28"/>
              </a:xfrm>
              <a:custGeom>
                <a:avLst/>
                <a:gdLst>
                  <a:gd name="T0" fmla="*/ 1 w 8"/>
                  <a:gd name="T1" fmla="*/ 11 h 12"/>
                  <a:gd name="T2" fmla="*/ 1 w 8"/>
                  <a:gd name="T3" fmla="*/ 11 h 12"/>
                  <a:gd name="T4" fmla="*/ 1 w 8"/>
                  <a:gd name="T5" fmla="*/ 12 h 12"/>
                  <a:gd name="T6" fmla="*/ 1 w 8"/>
                  <a:gd name="T7" fmla="*/ 12 h 12"/>
                  <a:gd name="T8" fmla="*/ 1 w 8"/>
                  <a:gd name="T9" fmla="*/ 11 h 12"/>
                  <a:gd name="T10" fmla="*/ 0 w 8"/>
                  <a:gd name="T11" fmla="*/ 11 h 12"/>
                  <a:gd name="T12" fmla="*/ 0 w 8"/>
                  <a:gd name="T13" fmla="*/ 11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1 h 12"/>
                  <a:gd name="T20" fmla="*/ 6 w 8"/>
                  <a:gd name="T21" fmla="*/ 3 h 12"/>
                  <a:gd name="T22" fmla="*/ 6 w 8"/>
                  <a:gd name="T23" fmla="*/ 3 h 12"/>
                  <a:gd name="T24" fmla="*/ 6 w 8"/>
                  <a:gd name="T25" fmla="*/ 3 h 12"/>
                  <a:gd name="T26" fmla="*/ 6 w 8"/>
                  <a:gd name="T27" fmla="*/ 3 h 12"/>
                  <a:gd name="T28" fmla="*/ 6 w 8"/>
                  <a:gd name="T29" fmla="*/ 3 h 12"/>
                  <a:gd name="T30" fmla="*/ 5 w 8"/>
                  <a:gd name="T31" fmla="*/ 2 h 12"/>
                  <a:gd name="T32" fmla="*/ 5 w 8"/>
                  <a:gd name="T33" fmla="*/ 3 h 12"/>
                  <a:gd name="T34" fmla="*/ 5 w 8"/>
                  <a:gd name="T35" fmla="*/ 3 h 12"/>
                  <a:gd name="T36" fmla="*/ 5 w 8"/>
                  <a:gd name="T37" fmla="*/ 3 h 12"/>
                  <a:gd name="T38" fmla="*/ 5 w 8"/>
                  <a:gd name="T39" fmla="*/ 2 h 12"/>
                  <a:gd name="T40" fmla="*/ 7 w 8"/>
                  <a:gd name="T41" fmla="*/ 2 h 12"/>
                  <a:gd name="T42" fmla="*/ 6 w 8"/>
                  <a:gd name="T43" fmla="*/ 2 h 12"/>
                  <a:gd name="T44" fmla="*/ 7 w 8"/>
                  <a:gd name="T45" fmla="*/ 2 h 12"/>
                  <a:gd name="T46" fmla="*/ 7 w 8"/>
                  <a:gd name="T47" fmla="*/ 2 h 12"/>
                  <a:gd name="T48" fmla="*/ 7 w 8"/>
                  <a:gd name="T49" fmla="*/ 2 h 12"/>
                  <a:gd name="T50" fmla="*/ 6 w 8"/>
                  <a:gd name="T51" fmla="*/ 1 h 12"/>
                  <a:gd name="T52" fmla="*/ 6 w 8"/>
                  <a:gd name="T53" fmla="*/ 2 h 12"/>
                  <a:gd name="T54" fmla="*/ 6 w 8"/>
                  <a:gd name="T55" fmla="*/ 2 h 12"/>
                  <a:gd name="T56" fmla="*/ 6 w 8"/>
                  <a:gd name="T57" fmla="*/ 2 h 12"/>
                  <a:gd name="T58" fmla="*/ 6 w 8"/>
                  <a:gd name="T59" fmla="*/ 1 h 12"/>
                  <a:gd name="T60" fmla="*/ 7 w 8"/>
                  <a:gd name="T61" fmla="*/ 0 h 12"/>
                  <a:gd name="T62" fmla="*/ 7 w 8"/>
                  <a:gd name="T63" fmla="*/ 2 h 12"/>
                  <a:gd name="T64" fmla="*/ 7 w 8"/>
                  <a:gd name="T65" fmla="*/ 2 h 12"/>
                  <a:gd name="T66" fmla="*/ 8 w 8"/>
                  <a:gd name="T67" fmla="*/ 1 h 12"/>
                  <a:gd name="T68" fmla="*/ 7 w 8"/>
                  <a:gd name="T69" fmla="*/ 0 h 12"/>
                  <a:gd name="T70" fmla="*/ 6 w 8"/>
                  <a:gd name="T71" fmla="*/ 0 h 12"/>
                  <a:gd name="T72" fmla="*/ 6 w 8"/>
                  <a:gd name="T73" fmla="*/ 1 h 12"/>
                  <a:gd name="T74" fmla="*/ 6 w 8"/>
                  <a:gd name="T75" fmla="*/ 2 h 12"/>
                  <a:gd name="T76" fmla="*/ 7 w 8"/>
                  <a:gd name="T77" fmla="*/ 0 h 12"/>
                  <a:gd name="T78" fmla="*/ 6 w 8"/>
                  <a:gd name="T7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2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moveTo>
                      <a:pt x="7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7" y="0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0" name="Freeform 9524"/>
              <p:cNvSpPr>
                <a:spLocks noEditPoints="1"/>
              </p:cNvSpPr>
              <p:nvPr/>
            </p:nvSpPr>
            <p:spPr bwMode="auto">
              <a:xfrm>
                <a:off x="-389" y="3313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1" name="Freeform 9525"/>
              <p:cNvSpPr>
                <a:spLocks noEditPoints="1"/>
              </p:cNvSpPr>
              <p:nvPr/>
            </p:nvSpPr>
            <p:spPr bwMode="auto">
              <a:xfrm>
                <a:off x="-512" y="3361"/>
                <a:ext cx="97" cy="160"/>
              </a:xfrm>
              <a:custGeom>
                <a:avLst/>
                <a:gdLst>
                  <a:gd name="T0" fmla="*/ 1 w 41"/>
                  <a:gd name="T1" fmla="*/ 68 h 68"/>
                  <a:gd name="T2" fmla="*/ 4 w 41"/>
                  <a:gd name="T3" fmla="*/ 61 h 68"/>
                  <a:gd name="T4" fmla="*/ 8 w 41"/>
                  <a:gd name="T5" fmla="*/ 54 h 68"/>
                  <a:gd name="T6" fmla="*/ 10 w 41"/>
                  <a:gd name="T7" fmla="*/ 53 h 68"/>
                  <a:gd name="T8" fmla="*/ 13 w 41"/>
                  <a:gd name="T9" fmla="*/ 48 h 68"/>
                  <a:gd name="T10" fmla="*/ 14 w 41"/>
                  <a:gd name="T11" fmla="*/ 44 h 68"/>
                  <a:gd name="T12" fmla="*/ 14 w 41"/>
                  <a:gd name="T13" fmla="*/ 46 h 68"/>
                  <a:gd name="T14" fmla="*/ 14 w 41"/>
                  <a:gd name="T15" fmla="*/ 44 h 68"/>
                  <a:gd name="T16" fmla="*/ 16 w 41"/>
                  <a:gd name="T17" fmla="*/ 42 h 68"/>
                  <a:gd name="T18" fmla="*/ 18 w 41"/>
                  <a:gd name="T19" fmla="*/ 40 h 68"/>
                  <a:gd name="T20" fmla="*/ 18 w 41"/>
                  <a:gd name="T21" fmla="*/ 38 h 68"/>
                  <a:gd name="T22" fmla="*/ 19 w 41"/>
                  <a:gd name="T23" fmla="*/ 39 h 68"/>
                  <a:gd name="T24" fmla="*/ 18 w 41"/>
                  <a:gd name="T25" fmla="*/ 38 h 68"/>
                  <a:gd name="T26" fmla="*/ 18 w 41"/>
                  <a:gd name="T27" fmla="*/ 37 h 68"/>
                  <a:gd name="T28" fmla="*/ 20 w 41"/>
                  <a:gd name="T29" fmla="*/ 37 h 68"/>
                  <a:gd name="T30" fmla="*/ 21 w 41"/>
                  <a:gd name="T31" fmla="*/ 32 h 68"/>
                  <a:gd name="T32" fmla="*/ 22 w 41"/>
                  <a:gd name="T33" fmla="*/ 33 h 68"/>
                  <a:gd name="T34" fmla="*/ 22 w 41"/>
                  <a:gd name="T35" fmla="*/ 33 h 68"/>
                  <a:gd name="T36" fmla="*/ 22 w 41"/>
                  <a:gd name="T37" fmla="*/ 33 h 68"/>
                  <a:gd name="T38" fmla="*/ 25 w 41"/>
                  <a:gd name="T39" fmla="*/ 27 h 68"/>
                  <a:gd name="T40" fmla="*/ 24 w 41"/>
                  <a:gd name="T41" fmla="*/ 30 h 68"/>
                  <a:gd name="T42" fmla="*/ 25 w 41"/>
                  <a:gd name="T43" fmla="*/ 27 h 68"/>
                  <a:gd name="T44" fmla="*/ 23 w 41"/>
                  <a:gd name="T45" fmla="*/ 29 h 68"/>
                  <a:gd name="T46" fmla="*/ 23 w 41"/>
                  <a:gd name="T47" fmla="*/ 30 h 68"/>
                  <a:gd name="T48" fmla="*/ 25 w 41"/>
                  <a:gd name="T49" fmla="*/ 26 h 68"/>
                  <a:gd name="T50" fmla="*/ 32 w 41"/>
                  <a:gd name="T51" fmla="*/ 15 h 68"/>
                  <a:gd name="T52" fmla="*/ 34 w 41"/>
                  <a:gd name="T53" fmla="*/ 13 h 68"/>
                  <a:gd name="T54" fmla="*/ 34 w 41"/>
                  <a:gd name="T55" fmla="*/ 13 h 68"/>
                  <a:gd name="T56" fmla="*/ 34 w 41"/>
                  <a:gd name="T57" fmla="*/ 13 h 68"/>
                  <a:gd name="T58" fmla="*/ 34 w 41"/>
                  <a:gd name="T59" fmla="*/ 13 h 68"/>
                  <a:gd name="T60" fmla="*/ 32 w 41"/>
                  <a:gd name="T61" fmla="*/ 15 h 68"/>
                  <a:gd name="T62" fmla="*/ 33 w 41"/>
                  <a:gd name="T63" fmla="*/ 13 h 68"/>
                  <a:gd name="T64" fmla="*/ 33 w 41"/>
                  <a:gd name="T65" fmla="*/ 13 h 68"/>
                  <a:gd name="T66" fmla="*/ 33 w 41"/>
                  <a:gd name="T67" fmla="*/ 13 h 68"/>
                  <a:gd name="T68" fmla="*/ 33 w 41"/>
                  <a:gd name="T69" fmla="*/ 13 h 68"/>
                  <a:gd name="T70" fmla="*/ 39 w 41"/>
                  <a:gd name="T71" fmla="*/ 3 h 68"/>
                  <a:gd name="T72" fmla="*/ 40 w 41"/>
                  <a:gd name="T73" fmla="*/ 1 h 68"/>
                  <a:gd name="T74" fmla="*/ 41 w 41"/>
                  <a:gd name="T75" fmla="*/ 0 h 68"/>
                  <a:gd name="T76" fmla="*/ 40 w 41"/>
                  <a:gd name="T77" fmla="*/ 4 h 68"/>
                  <a:gd name="T78" fmla="*/ 41 w 41"/>
                  <a:gd name="T79" fmla="*/ 0 h 68"/>
                  <a:gd name="T80" fmla="*/ 40 w 41"/>
                  <a:gd name="T81" fmla="*/ 1 h 68"/>
                  <a:gd name="T82" fmla="*/ 41 w 41"/>
                  <a:gd name="T8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68">
                    <a:moveTo>
                      <a:pt x="4" y="61"/>
                    </a:moveTo>
                    <a:cubicBezTo>
                      <a:pt x="2" y="65"/>
                      <a:pt x="0" y="68"/>
                      <a:pt x="1" y="68"/>
                    </a:cubicBezTo>
                    <a:cubicBezTo>
                      <a:pt x="1" y="68"/>
                      <a:pt x="2" y="66"/>
                      <a:pt x="5" y="61"/>
                    </a:cubicBezTo>
                    <a:cubicBezTo>
                      <a:pt x="5" y="61"/>
                      <a:pt x="4" y="61"/>
                      <a:pt x="4" y="61"/>
                    </a:cubicBezTo>
                    <a:moveTo>
                      <a:pt x="12" y="47"/>
                    </a:moveTo>
                    <a:cubicBezTo>
                      <a:pt x="11" y="50"/>
                      <a:pt x="10" y="52"/>
                      <a:pt x="8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10" y="54"/>
                      <a:pt x="10" y="53"/>
                      <a:pt x="10" y="53"/>
                    </a:cubicBezTo>
                    <a:cubicBezTo>
                      <a:pt x="11" y="51"/>
                      <a:pt x="12" y="49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7"/>
                      <a:pt x="13" y="47"/>
                      <a:pt x="12" y="47"/>
                    </a:cubicBezTo>
                    <a:moveTo>
                      <a:pt x="14" y="44"/>
                    </a:moveTo>
                    <a:cubicBezTo>
                      <a:pt x="14" y="44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ubicBezTo>
                      <a:pt x="15" y="45"/>
                      <a:pt x="15" y="45"/>
                      <a:pt x="15" y="44"/>
                    </a:cubicBezTo>
                    <a:cubicBezTo>
                      <a:pt x="15" y="44"/>
                      <a:pt x="15" y="44"/>
                      <a:pt x="14" y="44"/>
                    </a:cubicBezTo>
                    <a:moveTo>
                      <a:pt x="17" y="39"/>
                    </a:moveTo>
                    <a:cubicBezTo>
                      <a:pt x="17" y="40"/>
                      <a:pt x="16" y="41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7" y="41"/>
                      <a:pt x="18" y="40"/>
                      <a:pt x="18" y="40"/>
                    </a:cubicBezTo>
                    <a:cubicBezTo>
                      <a:pt x="18" y="39"/>
                      <a:pt x="18" y="39"/>
                      <a:pt x="17" y="39"/>
                    </a:cubicBezTo>
                    <a:moveTo>
                      <a:pt x="18" y="38"/>
                    </a:move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9" y="39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8" y="38"/>
                      <a:pt x="18" y="38"/>
                      <a:pt x="18" y="38"/>
                    </a:cubicBezTo>
                    <a:moveTo>
                      <a:pt x="19" y="36"/>
                    </a:moveTo>
                    <a:cubicBezTo>
                      <a:pt x="19" y="37"/>
                      <a:pt x="19" y="37"/>
                      <a:pt x="18" y="37"/>
                    </a:cubicBezTo>
                    <a:cubicBezTo>
                      <a:pt x="19" y="37"/>
                      <a:pt x="19" y="37"/>
                      <a:pt x="19" y="38"/>
                    </a:cubicBezTo>
                    <a:cubicBezTo>
                      <a:pt x="19" y="37"/>
                      <a:pt x="20" y="37"/>
                      <a:pt x="20" y="37"/>
                    </a:cubicBezTo>
                    <a:cubicBezTo>
                      <a:pt x="19" y="37"/>
                      <a:pt x="19" y="37"/>
                      <a:pt x="19" y="36"/>
                    </a:cubicBezTo>
                    <a:moveTo>
                      <a:pt x="21" y="32"/>
                    </a:move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2"/>
                      <a:pt x="21" y="32"/>
                      <a:pt x="21" y="32"/>
                    </a:cubicBezTo>
                    <a:moveTo>
                      <a:pt x="25" y="27"/>
                    </a:move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9"/>
                      <a:pt x="25" y="28"/>
                      <a:pt x="26" y="27"/>
                    </a:cubicBezTo>
                    <a:cubicBezTo>
                      <a:pt x="26" y="27"/>
                      <a:pt x="25" y="27"/>
                      <a:pt x="25" y="27"/>
                    </a:cubicBezTo>
                    <a:moveTo>
                      <a:pt x="25" y="26"/>
                    </a:moveTo>
                    <a:cubicBezTo>
                      <a:pt x="24" y="27"/>
                      <a:pt x="24" y="28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29"/>
                      <a:pt x="25" y="28"/>
                      <a:pt x="25" y="27"/>
                    </a:cubicBezTo>
                    <a:cubicBezTo>
                      <a:pt x="25" y="27"/>
                      <a:pt x="25" y="26"/>
                      <a:pt x="25" y="26"/>
                    </a:cubicBezTo>
                    <a:moveTo>
                      <a:pt x="33" y="13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3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4" y="13"/>
                      <a:pt x="34" y="13"/>
                      <a:pt x="33" y="13"/>
                    </a:cubicBezTo>
                    <a:moveTo>
                      <a:pt x="34" y="13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moveTo>
                      <a:pt x="33" y="13"/>
                    </a:move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4"/>
                      <a:pt x="33" y="14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moveTo>
                      <a:pt x="33" y="13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moveTo>
                      <a:pt x="40" y="1"/>
                    </a:moveTo>
                    <a:cubicBezTo>
                      <a:pt x="40" y="2"/>
                      <a:pt x="39" y="2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40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moveTo>
                      <a:pt x="41" y="0"/>
                    </a:moveTo>
                    <a:cubicBezTo>
                      <a:pt x="39" y="4"/>
                      <a:pt x="39" y="4"/>
                      <a:pt x="39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3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moveTo>
                      <a:pt x="41" y="0"/>
                    </a:moveTo>
                    <a:cubicBezTo>
                      <a:pt x="40" y="0"/>
                      <a:pt x="40" y="0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2" name="Freeform 9526"/>
              <p:cNvSpPr>
                <a:spLocks noEditPoints="1"/>
              </p:cNvSpPr>
              <p:nvPr/>
            </p:nvSpPr>
            <p:spPr bwMode="auto">
              <a:xfrm>
                <a:off x="-371" y="3110"/>
                <a:ext cx="107" cy="175"/>
              </a:xfrm>
              <a:custGeom>
                <a:avLst/>
                <a:gdLst>
                  <a:gd name="T0" fmla="*/ 1 w 45"/>
                  <a:gd name="T1" fmla="*/ 74 h 74"/>
                  <a:gd name="T2" fmla="*/ 1 w 45"/>
                  <a:gd name="T3" fmla="*/ 74 h 74"/>
                  <a:gd name="T4" fmla="*/ 0 w 45"/>
                  <a:gd name="T5" fmla="*/ 73 h 74"/>
                  <a:gd name="T6" fmla="*/ 0 w 45"/>
                  <a:gd name="T7" fmla="*/ 73 h 74"/>
                  <a:gd name="T8" fmla="*/ 0 w 45"/>
                  <a:gd name="T9" fmla="*/ 73 h 74"/>
                  <a:gd name="T10" fmla="*/ 5 w 45"/>
                  <a:gd name="T11" fmla="*/ 67 h 74"/>
                  <a:gd name="T12" fmla="*/ 5 w 45"/>
                  <a:gd name="T13" fmla="*/ 67 h 74"/>
                  <a:gd name="T14" fmla="*/ 4 w 45"/>
                  <a:gd name="T15" fmla="*/ 66 h 74"/>
                  <a:gd name="T16" fmla="*/ 5 w 45"/>
                  <a:gd name="T17" fmla="*/ 67 h 74"/>
                  <a:gd name="T18" fmla="*/ 4 w 45"/>
                  <a:gd name="T19" fmla="*/ 66 h 74"/>
                  <a:gd name="T20" fmla="*/ 9 w 45"/>
                  <a:gd name="T21" fmla="*/ 60 h 74"/>
                  <a:gd name="T22" fmla="*/ 10 w 45"/>
                  <a:gd name="T23" fmla="*/ 59 h 74"/>
                  <a:gd name="T24" fmla="*/ 8 w 45"/>
                  <a:gd name="T25" fmla="*/ 59 h 74"/>
                  <a:gd name="T26" fmla="*/ 9 w 45"/>
                  <a:gd name="T27" fmla="*/ 59 h 74"/>
                  <a:gd name="T28" fmla="*/ 8 w 45"/>
                  <a:gd name="T29" fmla="*/ 59 h 74"/>
                  <a:gd name="T30" fmla="*/ 10 w 45"/>
                  <a:gd name="T31" fmla="*/ 59 h 74"/>
                  <a:gd name="T32" fmla="*/ 10 w 45"/>
                  <a:gd name="T33" fmla="*/ 58 h 74"/>
                  <a:gd name="T34" fmla="*/ 9 w 45"/>
                  <a:gd name="T35" fmla="*/ 58 h 74"/>
                  <a:gd name="T36" fmla="*/ 10 w 45"/>
                  <a:gd name="T37" fmla="*/ 58 h 74"/>
                  <a:gd name="T38" fmla="*/ 9 w 45"/>
                  <a:gd name="T39" fmla="*/ 58 h 74"/>
                  <a:gd name="T40" fmla="*/ 12 w 45"/>
                  <a:gd name="T41" fmla="*/ 55 h 74"/>
                  <a:gd name="T42" fmla="*/ 13 w 45"/>
                  <a:gd name="T43" fmla="*/ 54 h 74"/>
                  <a:gd name="T44" fmla="*/ 12 w 45"/>
                  <a:gd name="T45" fmla="*/ 53 h 74"/>
                  <a:gd name="T46" fmla="*/ 12 w 45"/>
                  <a:gd name="T47" fmla="*/ 54 h 74"/>
                  <a:gd name="T48" fmla="*/ 12 w 45"/>
                  <a:gd name="T49" fmla="*/ 53 h 74"/>
                  <a:gd name="T50" fmla="*/ 14 w 45"/>
                  <a:gd name="T51" fmla="*/ 52 h 74"/>
                  <a:gd name="T52" fmla="*/ 14 w 45"/>
                  <a:gd name="T53" fmla="*/ 51 h 74"/>
                  <a:gd name="T54" fmla="*/ 13 w 45"/>
                  <a:gd name="T55" fmla="*/ 51 h 74"/>
                  <a:gd name="T56" fmla="*/ 13 w 45"/>
                  <a:gd name="T57" fmla="*/ 52 h 74"/>
                  <a:gd name="T58" fmla="*/ 13 w 45"/>
                  <a:gd name="T59" fmla="*/ 51 h 74"/>
                  <a:gd name="T60" fmla="*/ 15 w 45"/>
                  <a:gd name="T61" fmla="*/ 51 h 74"/>
                  <a:gd name="T62" fmla="*/ 16 w 45"/>
                  <a:gd name="T63" fmla="*/ 50 h 74"/>
                  <a:gd name="T64" fmla="*/ 16 w 45"/>
                  <a:gd name="T65" fmla="*/ 49 h 74"/>
                  <a:gd name="T66" fmla="*/ 16 w 45"/>
                  <a:gd name="T67" fmla="*/ 50 h 74"/>
                  <a:gd name="T68" fmla="*/ 16 w 45"/>
                  <a:gd name="T69" fmla="*/ 49 h 74"/>
                  <a:gd name="T70" fmla="*/ 13 w 45"/>
                  <a:gd name="T71" fmla="*/ 50 h 74"/>
                  <a:gd name="T72" fmla="*/ 15 w 45"/>
                  <a:gd name="T73" fmla="*/ 49 h 74"/>
                  <a:gd name="T74" fmla="*/ 14 w 45"/>
                  <a:gd name="T75" fmla="*/ 48 h 74"/>
                  <a:gd name="T76" fmla="*/ 15 w 45"/>
                  <a:gd name="T77" fmla="*/ 49 h 74"/>
                  <a:gd name="T78" fmla="*/ 14 w 45"/>
                  <a:gd name="T79" fmla="*/ 48 h 74"/>
                  <a:gd name="T80" fmla="*/ 17 w 45"/>
                  <a:gd name="T81" fmla="*/ 48 h 74"/>
                  <a:gd name="T82" fmla="*/ 17 w 45"/>
                  <a:gd name="T83" fmla="*/ 47 h 74"/>
                  <a:gd name="T84" fmla="*/ 16 w 45"/>
                  <a:gd name="T85" fmla="*/ 46 h 74"/>
                  <a:gd name="T86" fmla="*/ 16 w 45"/>
                  <a:gd name="T87" fmla="*/ 48 h 74"/>
                  <a:gd name="T88" fmla="*/ 16 w 45"/>
                  <a:gd name="T89" fmla="*/ 46 h 74"/>
                  <a:gd name="T90" fmla="*/ 22 w 45"/>
                  <a:gd name="T91" fmla="*/ 39 h 74"/>
                  <a:gd name="T92" fmla="*/ 24 w 45"/>
                  <a:gd name="T93" fmla="*/ 35 h 74"/>
                  <a:gd name="T94" fmla="*/ 23 w 45"/>
                  <a:gd name="T95" fmla="*/ 34 h 74"/>
                  <a:gd name="T96" fmla="*/ 21 w 45"/>
                  <a:gd name="T97" fmla="*/ 39 h 74"/>
                  <a:gd name="T98" fmla="*/ 23 w 45"/>
                  <a:gd name="T99" fmla="*/ 34 h 74"/>
                  <a:gd name="T100" fmla="*/ 27 w 45"/>
                  <a:gd name="T101" fmla="*/ 31 h 74"/>
                  <a:gd name="T102" fmla="*/ 29 w 45"/>
                  <a:gd name="T103" fmla="*/ 27 h 74"/>
                  <a:gd name="T104" fmla="*/ 28 w 45"/>
                  <a:gd name="T105" fmla="*/ 26 h 74"/>
                  <a:gd name="T106" fmla="*/ 26 w 45"/>
                  <a:gd name="T107" fmla="*/ 30 h 74"/>
                  <a:gd name="T108" fmla="*/ 29 w 45"/>
                  <a:gd name="T109" fmla="*/ 26 h 74"/>
                  <a:gd name="T110" fmla="*/ 38 w 45"/>
                  <a:gd name="T111" fmla="*/ 13 h 74"/>
                  <a:gd name="T112" fmla="*/ 35 w 45"/>
                  <a:gd name="T113" fmla="*/ 17 h 74"/>
                  <a:gd name="T114" fmla="*/ 37 w 45"/>
                  <a:gd name="T115" fmla="*/ 11 h 74"/>
                  <a:gd name="T116" fmla="*/ 35 w 45"/>
                  <a:gd name="T117" fmla="*/ 17 h 74"/>
                  <a:gd name="T118" fmla="*/ 37 w 45"/>
                  <a:gd name="T119" fmla="*/ 11 h 74"/>
                  <a:gd name="T120" fmla="*/ 40 w 45"/>
                  <a:gd name="T121" fmla="*/ 7 h 74"/>
                  <a:gd name="T122" fmla="*/ 40 w 45"/>
                  <a:gd name="T123" fmla="*/ 7 h 74"/>
                  <a:gd name="T124" fmla="*/ 44 w 45"/>
                  <a:gd name="T12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74">
                    <a:moveTo>
                      <a:pt x="1" y="73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3"/>
                    </a:cubicBezTo>
                    <a:moveTo>
                      <a:pt x="0" y="73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1" y="73"/>
                      <a:pt x="1" y="73"/>
                    </a:cubicBezTo>
                    <a:cubicBezTo>
                      <a:pt x="0" y="73"/>
                      <a:pt x="0" y="73"/>
                      <a:pt x="0" y="73"/>
                    </a:cubicBezTo>
                    <a:moveTo>
                      <a:pt x="5" y="67"/>
                    </a:move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moveTo>
                      <a:pt x="4" y="66"/>
                    </a:move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6"/>
                      <a:pt x="4" y="66"/>
                      <a:pt x="4" y="66"/>
                    </a:cubicBezTo>
                    <a:moveTo>
                      <a:pt x="10" y="59"/>
                    </a:move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10" y="60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moveTo>
                      <a:pt x="8" y="59"/>
                    </a:move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8" y="59"/>
                    </a:cubicBezTo>
                    <a:moveTo>
                      <a:pt x="10" y="58"/>
                    </a:move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moveTo>
                      <a:pt x="9" y="58"/>
                    </a:move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9" y="58"/>
                      <a:pt x="9" y="58"/>
                      <a:pt x="9" y="58"/>
                    </a:cubicBezTo>
                    <a:moveTo>
                      <a:pt x="13" y="54"/>
                    </a:moveTo>
                    <a:cubicBezTo>
                      <a:pt x="12" y="55"/>
                      <a:pt x="12" y="55"/>
                      <a:pt x="12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moveTo>
                      <a:pt x="12" y="53"/>
                    </a:moveTo>
                    <a:cubicBezTo>
                      <a:pt x="11" y="53"/>
                      <a:pt x="11" y="53"/>
                      <a:pt x="11" y="54"/>
                    </a:cubicBezTo>
                    <a:cubicBezTo>
                      <a:pt x="11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3" y="53"/>
                    </a:cubicBezTo>
                    <a:cubicBezTo>
                      <a:pt x="12" y="53"/>
                      <a:pt x="12" y="53"/>
                      <a:pt x="12" y="53"/>
                    </a:cubicBezTo>
                    <a:moveTo>
                      <a:pt x="14" y="51"/>
                    </a:move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moveTo>
                      <a:pt x="13" y="51"/>
                    </a:move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4" y="52"/>
                      <a:pt x="14" y="51"/>
                      <a:pt x="14" y="51"/>
                    </a:cubicBezTo>
                    <a:cubicBezTo>
                      <a:pt x="14" y="51"/>
                      <a:pt x="13" y="51"/>
                      <a:pt x="13" y="51"/>
                    </a:cubicBezTo>
                    <a:moveTo>
                      <a:pt x="15" y="50"/>
                    </a:move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0"/>
                      <a:pt x="15" y="50"/>
                      <a:pt x="16" y="50"/>
                    </a:cubicBezTo>
                    <a:cubicBezTo>
                      <a:pt x="15" y="50"/>
                      <a:pt x="15" y="50"/>
                      <a:pt x="15" y="50"/>
                    </a:cubicBezTo>
                    <a:moveTo>
                      <a:pt x="16" y="49"/>
                    </a:move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moveTo>
                      <a:pt x="14" y="49"/>
                    </a:moveTo>
                    <a:cubicBezTo>
                      <a:pt x="14" y="49"/>
                      <a:pt x="14" y="50"/>
                      <a:pt x="13" y="50"/>
                    </a:cubicBezTo>
                    <a:cubicBezTo>
                      <a:pt x="14" y="50"/>
                      <a:pt x="14" y="50"/>
                      <a:pt x="14" y="51"/>
                    </a:cubicBezTo>
                    <a:cubicBezTo>
                      <a:pt x="14" y="50"/>
                      <a:pt x="15" y="50"/>
                      <a:pt x="15" y="49"/>
                    </a:cubicBezTo>
                    <a:cubicBezTo>
                      <a:pt x="15" y="49"/>
                      <a:pt x="14" y="49"/>
                      <a:pt x="14" y="49"/>
                    </a:cubicBezTo>
                    <a:moveTo>
                      <a:pt x="14" y="48"/>
                    </a:moveTo>
                    <a:cubicBezTo>
                      <a:pt x="14" y="48"/>
                      <a:pt x="14" y="49"/>
                      <a:pt x="14" y="49"/>
                    </a:cubicBezTo>
                    <a:cubicBezTo>
                      <a:pt x="14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8"/>
                      <a:pt x="14" y="48"/>
                    </a:cubicBezTo>
                    <a:moveTo>
                      <a:pt x="17" y="47"/>
                    </a:move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moveTo>
                      <a:pt x="16" y="46"/>
                    </a:moveTo>
                    <a:cubicBezTo>
                      <a:pt x="16" y="47"/>
                      <a:pt x="15" y="47"/>
                      <a:pt x="15" y="47"/>
                    </a:cubicBezTo>
                    <a:cubicBezTo>
                      <a:pt x="15" y="47"/>
                      <a:pt x="16" y="47"/>
                      <a:pt x="16" y="48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16" y="47"/>
                      <a:pt x="16" y="46"/>
                      <a:pt x="16" y="46"/>
                    </a:cubicBezTo>
                    <a:moveTo>
                      <a:pt x="24" y="35"/>
                    </a:move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6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moveTo>
                      <a:pt x="23" y="34"/>
                    </a:moveTo>
                    <a:cubicBezTo>
                      <a:pt x="22" y="36"/>
                      <a:pt x="21" y="37"/>
                      <a:pt x="21" y="38"/>
                    </a:cubicBezTo>
                    <a:cubicBezTo>
                      <a:pt x="21" y="38"/>
                      <a:pt x="21" y="38"/>
                      <a:pt x="21" y="39"/>
                    </a:cubicBezTo>
                    <a:cubicBezTo>
                      <a:pt x="22" y="37"/>
                      <a:pt x="23" y="36"/>
                      <a:pt x="24" y="35"/>
                    </a:cubicBezTo>
                    <a:cubicBezTo>
                      <a:pt x="23" y="35"/>
                      <a:pt x="23" y="35"/>
                      <a:pt x="23" y="34"/>
                    </a:cubicBezTo>
                    <a:moveTo>
                      <a:pt x="29" y="27"/>
                    </a:move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29"/>
                      <a:pt x="28" y="2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moveTo>
                      <a:pt x="28" y="26"/>
                    </a:moveTo>
                    <a:cubicBezTo>
                      <a:pt x="28" y="26"/>
                      <a:pt x="28" y="27"/>
                      <a:pt x="27" y="27"/>
                    </a:cubicBezTo>
                    <a:cubicBezTo>
                      <a:pt x="27" y="28"/>
                      <a:pt x="26" y="29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29"/>
                      <a:pt x="28" y="28"/>
                      <a:pt x="29" y="26"/>
                    </a:cubicBezTo>
                    <a:cubicBezTo>
                      <a:pt x="29" y="26"/>
                      <a:pt x="28" y="26"/>
                      <a:pt x="28" y="26"/>
                    </a:cubicBezTo>
                    <a:moveTo>
                      <a:pt x="38" y="13"/>
                    </a:move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6"/>
                      <a:pt x="37" y="14"/>
                      <a:pt x="38" y="13"/>
                    </a:cubicBezTo>
                    <a:moveTo>
                      <a:pt x="37" y="11"/>
                    </a:moveTo>
                    <a:cubicBezTo>
                      <a:pt x="36" y="13"/>
                      <a:pt x="35" y="15"/>
                      <a:pt x="34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5"/>
                      <a:pt x="37" y="13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moveTo>
                      <a:pt x="44" y="0"/>
                    </a:move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2" y="5"/>
                      <a:pt x="43" y="2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3" name="Freeform 9527"/>
              <p:cNvSpPr>
                <a:spLocks noEditPoints="1"/>
              </p:cNvSpPr>
              <p:nvPr/>
            </p:nvSpPr>
            <p:spPr bwMode="auto">
              <a:xfrm>
                <a:off x="-286" y="3096"/>
                <a:ext cx="43" cy="73"/>
              </a:xfrm>
              <a:custGeom>
                <a:avLst/>
                <a:gdLst>
                  <a:gd name="T0" fmla="*/ 3 w 18"/>
                  <a:gd name="T1" fmla="*/ 25 h 31"/>
                  <a:gd name="T2" fmla="*/ 0 w 18"/>
                  <a:gd name="T3" fmla="*/ 31 h 31"/>
                  <a:gd name="T4" fmla="*/ 3 w 18"/>
                  <a:gd name="T5" fmla="*/ 25 h 31"/>
                  <a:gd name="T6" fmla="*/ 3 w 18"/>
                  <a:gd name="T7" fmla="*/ 25 h 31"/>
                  <a:gd name="T8" fmla="*/ 9 w 18"/>
                  <a:gd name="T9" fmla="*/ 16 h 31"/>
                  <a:gd name="T10" fmla="*/ 7 w 18"/>
                  <a:gd name="T11" fmla="*/ 19 h 31"/>
                  <a:gd name="T12" fmla="*/ 6 w 18"/>
                  <a:gd name="T13" fmla="*/ 20 h 31"/>
                  <a:gd name="T14" fmla="*/ 7 w 18"/>
                  <a:gd name="T15" fmla="*/ 20 h 31"/>
                  <a:gd name="T16" fmla="*/ 9 w 18"/>
                  <a:gd name="T17" fmla="*/ 16 h 31"/>
                  <a:gd name="T18" fmla="*/ 9 w 18"/>
                  <a:gd name="T19" fmla="*/ 16 h 31"/>
                  <a:gd name="T20" fmla="*/ 18 w 18"/>
                  <a:gd name="T21" fmla="*/ 2 h 31"/>
                  <a:gd name="T22" fmla="*/ 17 w 18"/>
                  <a:gd name="T23" fmla="*/ 2 h 31"/>
                  <a:gd name="T24" fmla="*/ 17 w 18"/>
                  <a:gd name="T25" fmla="*/ 3 h 31"/>
                  <a:gd name="T26" fmla="*/ 15 w 18"/>
                  <a:gd name="T27" fmla="*/ 5 h 31"/>
                  <a:gd name="T28" fmla="*/ 13 w 18"/>
                  <a:gd name="T29" fmla="*/ 9 h 31"/>
                  <a:gd name="T30" fmla="*/ 14 w 18"/>
                  <a:gd name="T31" fmla="*/ 9 h 31"/>
                  <a:gd name="T32" fmla="*/ 15 w 18"/>
                  <a:gd name="T33" fmla="*/ 8 h 31"/>
                  <a:gd name="T34" fmla="*/ 17 w 18"/>
                  <a:gd name="T35" fmla="*/ 3 h 31"/>
                  <a:gd name="T36" fmla="*/ 18 w 18"/>
                  <a:gd name="T37" fmla="*/ 2 h 31"/>
                  <a:gd name="T38" fmla="*/ 18 w 18"/>
                  <a:gd name="T39" fmla="*/ 2 h 31"/>
                  <a:gd name="T40" fmla="*/ 12 w 18"/>
                  <a:gd name="T41" fmla="*/ 0 h 31"/>
                  <a:gd name="T42" fmla="*/ 12 w 18"/>
                  <a:gd name="T43" fmla="*/ 1 h 31"/>
                  <a:gd name="T44" fmla="*/ 12 w 18"/>
                  <a:gd name="T45" fmla="*/ 1 h 31"/>
                  <a:gd name="T46" fmla="*/ 12 w 18"/>
                  <a:gd name="T47" fmla="*/ 2 h 31"/>
                  <a:gd name="T48" fmla="*/ 12 w 18"/>
                  <a:gd name="T49" fmla="*/ 3 h 31"/>
                  <a:gd name="T50" fmla="*/ 12 w 18"/>
                  <a:gd name="T51" fmla="*/ 3 h 31"/>
                  <a:gd name="T52" fmla="*/ 13 w 18"/>
                  <a:gd name="T53" fmla="*/ 3 h 31"/>
                  <a:gd name="T54" fmla="*/ 13 w 18"/>
                  <a:gd name="T55" fmla="*/ 3 h 31"/>
                  <a:gd name="T56" fmla="*/ 13 w 18"/>
                  <a:gd name="T57" fmla="*/ 3 h 31"/>
                  <a:gd name="T58" fmla="*/ 13 w 18"/>
                  <a:gd name="T59" fmla="*/ 3 h 31"/>
                  <a:gd name="T60" fmla="*/ 13 w 18"/>
                  <a:gd name="T61" fmla="*/ 3 h 31"/>
                  <a:gd name="T62" fmla="*/ 15 w 18"/>
                  <a:gd name="T63" fmla="*/ 3 h 31"/>
                  <a:gd name="T64" fmla="*/ 15 w 18"/>
                  <a:gd name="T65" fmla="*/ 3 h 31"/>
                  <a:gd name="T66" fmla="*/ 15 w 18"/>
                  <a:gd name="T67" fmla="*/ 3 h 31"/>
                  <a:gd name="T68" fmla="*/ 16 w 18"/>
                  <a:gd name="T69" fmla="*/ 3 h 31"/>
                  <a:gd name="T70" fmla="*/ 17 w 18"/>
                  <a:gd name="T71" fmla="*/ 2 h 31"/>
                  <a:gd name="T72" fmla="*/ 17 w 18"/>
                  <a:gd name="T73" fmla="*/ 2 h 31"/>
                  <a:gd name="T74" fmla="*/ 16 w 18"/>
                  <a:gd name="T75" fmla="*/ 2 h 31"/>
                  <a:gd name="T76" fmla="*/ 16 w 18"/>
                  <a:gd name="T77" fmla="*/ 2 h 31"/>
                  <a:gd name="T78" fmla="*/ 15 w 18"/>
                  <a:gd name="T79" fmla="*/ 2 h 31"/>
                  <a:gd name="T80" fmla="*/ 15 w 18"/>
                  <a:gd name="T81" fmla="*/ 2 h 31"/>
                  <a:gd name="T82" fmla="*/ 14 w 18"/>
                  <a:gd name="T83" fmla="*/ 2 h 31"/>
                  <a:gd name="T84" fmla="*/ 13 w 18"/>
                  <a:gd name="T85" fmla="*/ 2 h 31"/>
                  <a:gd name="T86" fmla="*/ 13 w 18"/>
                  <a:gd name="T87" fmla="*/ 2 h 31"/>
                  <a:gd name="T88" fmla="*/ 13 w 18"/>
                  <a:gd name="T89" fmla="*/ 2 h 31"/>
                  <a:gd name="T90" fmla="*/ 13 w 18"/>
                  <a:gd name="T91" fmla="*/ 2 h 31"/>
                  <a:gd name="T92" fmla="*/ 12 w 18"/>
                  <a:gd name="T93" fmla="*/ 0 h 31"/>
                  <a:gd name="T94" fmla="*/ 12 w 18"/>
                  <a:gd name="T95" fmla="*/ 0 h 31"/>
                  <a:gd name="T96" fmla="*/ 12 w 18"/>
                  <a:gd name="T97" fmla="*/ 0 h 31"/>
                  <a:gd name="T98" fmla="*/ 12 w 18"/>
                  <a:gd name="T9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" h="31">
                    <a:moveTo>
                      <a:pt x="3" y="25"/>
                    </a:moveTo>
                    <a:cubicBezTo>
                      <a:pt x="2" y="27"/>
                      <a:pt x="1" y="29"/>
                      <a:pt x="0" y="31"/>
                    </a:cubicBezTo>
                    <a:cubicBezTo>
                      <a:pt x="0" y="30"/>
                      <a:pt x="2" y="28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moveTo>
                      <a:pt x="9" y="16"/>
                    </a:moveTo>
                    <a:cubicBezTo>
                      <a:pt x="8" y="17"/>
                      <a:pt x="8" y="18"/>
                      <a:pt x="7" y="19"/>
                    </a:cubicBezTo>
                    <a:cubicBezTo>
                      <a:pt x="7" y="19"/>
                      <a:pt x="7" y="19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7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moveTo>
                      <a:pt x="18" y="2"/>
                    </a:moveTo>
                    <a:cubicBezTo>
                      <a:pt x="18" y="2"/>
                      <a:pt x="18" y="2"/>
                      <a:pt x="17" y="2"/>
                    </a:cubicBezTo>
                    <a:cubicBezTo>
                      <a:pt x="17" y="3"/>
                      <a:pt x="16" y="3"/>
                      <a:pt x="17" y="3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8"/>
                      <a:pt x="15" y="8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7" y="2"/>
                      <a:pt x="17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4" name="Freeform 9528"/>
              <p:cNvSpPr>
                <a:spLocks noEditPoints="1"/>
              </p:cNvSpPr>
              <p:nvPr/>
            </p:nvSpPr>
            <p:spPr bwMode="auto">
              <a:xfrm>
                <a:off x="-278" y="3117"/>
                <a:ext cx="26" cy="38"/>
              </a:xfrm>
              <a:custGeom>
                <a:avLst/>
                <a:gdLst>
                  <a:gd name="T0" fmla="*/ 3 w 11"/>
                  <a:gd name="T1" fmla="*/ 11 h 16"/>
                  <a:gd name="T2" fmla="*/ 0 w 11"/>
                  <a:gd name="T3" fmla="*/ 16 h 16"/>
                  <a:gd name="T4" fmla="*/ 0 w 11"/>
                  <a:gd name="T5" fmla="*/ 16 h 16"/>
                  <a:gd name="T6" fmla="*/ 4 w 11"/>
                  <a:gd name="T7" fmla="*/ 11 h 16"/>
                  <a:gd name="T8" fmla="*/ 3 w 11"/>
                  <a:gd name="T9" fmla="*/ 11 h 16"/>
                  <a:gd name="T10" fmla="*/ 10 w 11"/>
                  <a:gd name="T11" fmla="*/ 0 h 16"/>
                  <a:gd name="T12" fmla="*/ 9 w 11"/>
                  <a:gd name="T13" fmla="*/ 1 h 16"/>
                  <a:gd name="T14" fmla="*/ 6 w 11"/>
                  <a:gd name="T15" fmla="*/ 7 h 16"/>
                  <a:gd name="T16" fmla="*/ 6 w 11"/>
                  <a:gd name="T17" fmla="*/ 7 h 16"/>
                  <a:gd name="T18" fmla="*/ 11 w 11"/>
                  <a:gd name="T19" fmla="*/ 0 h 16"/>
                  <a:gd name="T20" fmla="*/ 10 w 11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6">
                    <a:moveTo>
                      <a:pt x="3" y="11"/>
                    </a:moveTo>
                    <a:cubicBezTo>
                      <a:pt x="2" y="13"/>
                      <a:pt x="1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2" y="13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moveTo>
                      <a:pt x="10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8" y="3"/>
                      <a:pt x="7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5"/>
                      <a:pt x="9" y="2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5" name="Freeform 9529"/>
              <p:cNvSpPr>
                <a:spLocks noEditPoints="1"/>
              </p:cNvSpPr>
              <p:nvPr/>
            </p:nvSpPr>
            <p:spPr bwMode="auto">
              <a:xfrm>
                <a:off x="-349" y="3228"/>
                <a:ext cx="9" cy="17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7 h 7"/>
                  <a:gd name="T4" fmla="*/ 0 w 4"/>
                  <a:gd name="T5" fmla="*/ 7 h 7"/>
                  <a:gd name="T6" fmla="*/ 0 w 4"/>
                  <a:gd name="T7" fmla="*/ 7 h 7"/>
                  <a:gd name="T8" fmla="*/ 0 w 4"/>
                  <a:gd name="T9" fmla="*/ 7 h 7"/>
                  <a:gd name="T10" fmla="*/ 1 w 4"/>
                  <a:gd name="T11" fmla="*/ 6 h 7"/>
                  <a:gd name="T12" fmla="*/ 0 w 4"/>
                  <a:gd name="T13" fmla="*/ 6 h 7"/>
                  <a:gd name="T14" fmla="*/ 1 w 4"/>
                  <a:gd name="T15" fmla="*/ 6 h 7"/>
                  <a:gd name="T16" fmla="*/ 1 w 4"/>
                  <a:gd name="T17" fmla="*/ 6 h 7"/>
                  <a:gd name="T18" fmla="*/ 1 w 4"/>
                  <a:gd name="T19" fmla="*/ 6 h 7"/>
                  <a:gd name="T20" fmla="*/ 2 w 4"/>
                  <a:gd name="T21" fmla="*/ 4 h 7"/>
                  <a:gd name="T22" fmla="*/ 1 w 4"/>
                  <a:gd name="T23" fmla="*/ 5 h 7"/>
                  <a:gd name="T24" fmla="*/ 1 w 4"/>
                  <a:gd name="T25" fmla="*/ 5 h 7"/>
                  <a:gd name="T26" fmla="*/ 2 w 4"/>
                  <a:gd name="T27" fmla="*/ 5 h 7"/>
                  <a:gd name="T28" fmla="*/ 2 w 4"/>
                  <a:gd name="T29" fmla="*/ 4 h 7"/>
                  <a:gd name="T30" fmla="*/ 2 w 4"/>
                  <a:gd name="T31" fmla="*/ 4 h 7"/>
                  <a:gd name="T32" fmla="*/ 3 w 4"/>
                  <a:gd name="T33" fmla="*/ 1 h 7"/>
                  <a:gd name="T34" fmla="*/ 2 w 4"/>
                  <a:gd name="T35" fmla="*/ 3 h 7"/>
                  <a:gd name="T36" fmla="*/ 3 w 4"/>
                  <a:gd name="T37" fmla="*/ 3 h 7"/>
                  <a:gd name="T38" fmla="*/ 3 w 4"/>
                  <a:gd name="T39" fmla="*/ 1 h 7"/>
                  <a:gd name="T40" fmla="*/ 3 w 4"/>
                  <a:gd name="T41" fmla="*/ 1 h 7"/>
                  <a:gd name="T42" fmla="*/ 4 w 4"/>
                  <a:gd name="T43" fmla="*/ 0 h 7"/>
                  <a:gd name="T44" fmla="*/ 4 w 4"/>
                  <a:gd name="T45" fmla="*/ 0 h 7"/>
                  <a:gd name="T46" fmla="*/ 4 w 4"/>
                  <a:gd name="T47" fmla="*/ 0 h 7"/>
                  <a:gd name="T48" fmla="*/ 4 w 4"/>
                  <a:gd name="T4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2" y="4"/>
                    </a:moveTo>
                    <a:cubicBezTo>
                      <a:pt x="2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6" name="Freeform 9530"/>
              <p:cNvSpPr>
                <a:spLocks noEditPoints="1"/>
              </p:cNvSpPr>
              <p:nvPr/>
            </p:nvSpPr>
            <p:spPr bwMode="auto">
              <a:xfrm>
                <a:off x="-349" y="324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7" name="Freeform 9531"/>
              <p:cNvSpPr>
                <a:spLocks noEditPoints="1"/>
              </p:cNvSpPr>
              <p:nvPr/>
            </p:nvSpPr>
            <p:spPr bwMode="auto">
              <a:xfrm>
                <a:off x="-354" y="324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  <a:gd name="T10" fmla="*/ 2 w 2"/>
                  <a:gd name="T11" fmla="*/ 0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8" name="Freeform 9532"/>
              <p:cNvSpPr>
                <a:spLocks/>
              </p:cNvSpPr>
              <p:nvPr/>
            </p:nvSpPr>
            <p:spPr bwMode="auto">
              <a:xfrm>
                <a:off x="-354" y="325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9" name="Freeform 9533"/>
              <p:cNvSpPr>
                <a:spLocks noEditPoints="1"/>
              </p:cNvSpPr>
              <p:nvPr/>
            </p:nvSpPr>
            <p:spPr bwMode="auto">
              <a:xfrm>
                <a:off x="-352" y="3228"/>
                <a:ext cx="12" cy="22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9 h 9"/>
                  <a:gd name="T4" fmla="*/ 0 w 5"/>
                  <a:gd name="T5" fmla="*/ 9 h 9"/>
                  <a:gd name="T6" fmla="*/ 0 w 5"/>
                  <a:gd name="T7" fmla="*/ 9 h 9"/>
                  <a:gd name="T8" fmla="*/ 0 w 5"/>
                  <a:gd name="T9" fmla="*/ 9 h 9"/>
                  <a:gd name="T10" fmla="*/ 1 w 5"/>
                  <a:gd name="T11" fmla="*/ 7 h 9"/>
                  <a:gd name="T12" fmla="*/ 1 w 5"/>
                  <a:gd name="T13" fmla="*/ 8 h 9"/>
                  <a:gd name="T14" fmla="*/ 1 w 5"/>
                  <a:gd name="T15" fmla="*/ 8 h 9"/>
                  <a:gd name="T16" fmla="*/ 1 w 5"/>
                  <a:gd name="T17" fmla="*/ 7 h 9"/>
                  <a:gd name="T18" fmla="*/ 1 w 5"/>
                  <a:gd name="T19" fmla="*/ 7 h 9"/>
                  <a:gd name="T20" fmla="*/ 3 w 5"/>
                  <a:gd name="T21" fmla="*/ 3 h 9"/>
                  <a:gd name="T22" fmla="*/ 3 w 5"/>
                  <a:gd name="T23" fmla="*/ 4 h 9"/>
                  <a:gd name="T24" fmla="*/ 3 w 5"/>
                  <a:gd name="T25" fmla="*/ 4 h 9"/>
                  <a:gd name="T26" fmla="*/ 4 w 5"/>
                  <a:gd name="T27" fmla="*/ 3 h 9"/>
                  <a:gd name="T28" fmla="*/ 3 w 5"/>
                  <a:gd name="T29" fmla="*/ 3 h 9"/>
                  <a:gd name="T30" fmla="*/ 5 w 5"/>
                  <a:gd name="T31" fmla="*/ 0 h 9"/>
                  <a:gd name="T32" fmla="*/ 4 w 5"/>
                  <a:gd name="T33" fmla="*/ 1 h 9"/>
                  <a:gd name="T34" fmla="*/ 4 w 5"/>
                  <a:gd name="T35" fmla="*/ 1 h 9"/>
                  <a:gd name="T36" fmla="*/ 5 w 5"/>
                  <a:gd name="T37" fmla="*/ 0 h 9"/>
                  <a:gd name="T38" fmla="*/ 5 w 5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1" y="7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3" y="3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moveTo>
                      <a:pt x="5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0" name="Freeform 9534"/>
              <p:cNvSpPr>
                <a:spLocks noEditPoints="1"/>
              </p:cNvSpPr>
              <p:nvPr/>
            </p:nvSpPr>
            <p:spPr bwMode="auto">
              <a:xfrm>
                <a:off x="-548" y="3488"/>
                <a:ext cx="57" cy="94"/>
              </a:xfrm>
              <a:custGeom>
                <a:avLst/>
                <a:gdLst>
                  <a:gd name="T0" fmla="*/ 1 w 24"/>
                  <a:gd name="T1" fmla="*/ 40 h 40"/>
                  <a:gd name="T2" fmla="*/ 0 w 24"/>
                  <a:gd name="T3" fmla="*/ 40 h 40"/>
                  <a:gd name="T4" fmla="*/ 1 w 24"/>
                  <a:gd name="T5" fmla="*/ 40 h 40"/>
                  <a:gd name="T6" fmla="*/ 1 w 24"/>
                  <a:gd name="T7" fmla="*/ 40 h 40"/>
                  <a:gd name="T8" fmla="*/ 1 w 24"/>
                  <a:gd name="T9" fmla="*/ 40 h 40"/>
                  <a:gd name="T10" fmla="*/ 1 w 24"/>
                  <a:gd name="T11" fmla="*/ 40 h 40"/>
                  <a:gd name="T12" fmla="*/ 5 w 24"/>
                  <a:gd name="T13" fmla="*/ 33 h 40"/>
                  <a:gd name="T14" fmla="*/ 4 w 24"/>
                  <a:gd name="T15" fmla="*/ 35 h 40"/>
                  <a:gd name="T16" fmla="*/ 4 w 24"/>
                  <a:gd name="T17" fmla="*/ 35 h 40"/>
                  <a:gd name="T18" fmla="*/ 5 w 24"/>
                  <a:gd name="T19" fmla="*/ 33 h 40"/>
                  <a:gd name="T20" fmla="*/ 5 w 24"/>
                  <a:gd name="T21" fmla="*/ 33 h 40"/>
                  <a:gd name="T22" fmla="*/ 5 w 24"/>
                  <a:gd name="T23" fmla="*/ 32 h 40"/>
                  <a:gd name="T24" fmla="*/ 5 w 24"/>
                  <a:gd name="T25" fmla="*/ 33 h 40"/>
                  <a:gd name="T26" fmla="*/ 5 w 24"/>
                  <a:gd name="T27" fmla="*/ 33 h 40"/>
                  <a:gd name="T28" fmla="*/ 5 w 24"/>
                  <a:gd name="T29" fmla="*/ 32 h 40"/>
                  <a:gd name="T30" fmla="*/ 5 w 24"/>
                  <a:gd name="T31" fmla="*/ 32 h 40"/>
                  <a:gd name="T32" fmla="*/ 7 w 24"/>
                  <a:gd name="T33" fmla="*/ 30 h 40"/>
                  <a:gd name="T34" fmla="*/ 5 w 24"/>
                  <a:gd name="T35" fmla="*/ 32 h 40"/>
                  <a:gd name="T36" fmla="*/ 5 w 24"/>
                  <a:gd name="T37" fmla="*/ 32 h 40"/>
                  <a:gd name="T38" fmla="*/ 7 w 24"/>
                  <a:gd name="T39" fmla="*/ 30 h 40"/>
                  <a:gd name="T40" fmla="*/ 7 w 24"/>
                  <a:gd name="T41" fmla="*/ 30 h 40"/>
                  <a:gd name="T42" fmla="*/ 13 w 24"/>
                  <a:gd name="T43" fmla="*/ 19 h 40"/>
                  <a:gd name="T44" fmla="*/ 12 w 24"/>
                  <a:gd name="T45" fmla="*/ 21 h 40"/>
                  <a:gd name="T46" fmla="*/ 12 w 24"/>
                  <a:gd name="T47" fmla="*/ 21 h 40"/>
                  <a:gd name="T48" fmla="*/ 13 w 24"/>
                  <a:gd name="T49" fmla="*/ 19 h 40"/>
                  <a:gd name="T50" fmla="*/ 13 w 24"/>
                  <a:gd name="T51" fmla="*/ 19 h 40"/>
                  <a:gd name="T52" fmla="*/ 24 w 24"/>
                  <a:gd name="T53" fmla="*/ 0 h 40"/>
                  <a:gd name="T54" fmla="*/ 20 w 24"/>
                  <a:gd name="T55" fmla="*/ 7 h 40"/>
                  <a:gd name="T56" fmla="*/ 20 w 24"/>
                  <a:gd name="T57" fmla="*/ 7 h 40"/>
                  <a:gd name="T58" fmla="*/ 24 w 24"/>
                  <a:gd name="T59" fmla="*/ 0 h 40"/>
                  <a:gd name="T60" fmla="*/ 24 w 24"/>
                  <a:gd name="T6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40">
                    <a:moveTo>
                      <a:pt x="1" y="40"/>
                    </a:moveTo>
                    <a:cubicBezTo>
                      <a:pt x="1" y="40"/>
                      <a:pt x="1" y="40"/>
                      <a:pt x="0" y="40"/>
                    </a:cubicBezTo>
                    <a:cubicBezTo>
                      <a:pt x="0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moveTo>
                      <a:pt x="5" y="33"/>
                    </a:moveTo>
                    <a:cubicBezTo>
                      <a:pt x="5" y="34"/>
                      <a:pt x="4" y="34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5" y="34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moveTo>
                      <a:pt x="5" y="32"/>
                    </a:move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moveTo>
                      <a:pt x="7" y="30"/>
                    </a:moveTo>
                    <a:cubicBezTo>
                      <a:pt x="6" y="31"/>
                      <a:pt x="6" y="31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2"/>
                      <a:pt x="6" y="31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moveTo>
                      <a:pt x="13" y="19"/>
                    </a:moveTo>
                    <a:cubicBezTo>
                      <a:pt x="13" y="20"/>
                      <a:pt x="12" y="20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moveTo>
                      <a:pt x="24" y="0"/>
                    </a:moveTo>
                    <a:cubicBezTo>
                      <a:pt x="23" y="3"/>
                      <a:pt x="21" y="5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5"/>
                      <a:pt x="23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1" name="Freeform 9535"/>
              <p:cNvSpPr>
                <a:spLocks noEditPoints="1"/>
              </p:cNvSpPr>
              <p:nvPr/>
            </p:nvSpPr>
            <p:spPr bwMode="auto">
              <a:xfrm>
                <a:off x="-550" y="3483"/>
                <a:ext cx="64" cy="107"/>
              </a:xfrm>
              <a:custGeom>
                <a:avLst/>
                <a:gdLst>
                  <a:gd name="T0" fmla="*/ 1 w 27"/>
                  <a:gd name="T1" fmla="*/ 42 h 45"/>
                  <a:gd name="T2" fmla="*/ 0 w 27"/>
                  <a:gd name="T3" fmla="*/ 45 h 45"/>
                  <a:gd name="T4" fmla="*/ 2 w 27"/>
                  <a:gd name="T5" fmla="*/ 42 h 45"/>
                  <a:gd name="T6" fmla="*/ 1 w 27"/>
                  <a:gd name="T7" fmla="*/ 42 h 45"/>
                  <a:gd name="T8" fmla="*/ 5 w 27"/>
                  <a:gd name="T9" fmla="*/ 37 h 45"/>
                  <a:gd name="T10" fmla="*/ 2 w 27"/>
                  <a:gd name="T11" fmla="*/ 42 h 45"/>
                  <a:gd name="T12" fmla="*/ 2 w 27"/>
                  <a:gd name="T13" fmla="*/ 42 h 45"/>
                  <a:gd name="T14" fmla="*/ 5 w 27"/>
                  <a:gd name="T15" fmla="*/ 37 h 45"/>
                  <a:gd name="T16" fmla="*/ 5 w 27"/>
                  <a:gd name="T17" fmla="*/ 37 h 45"/>
                  <a:gd name="T18" fmla="*/ 6 w 27"/>
                  <a:gd name="T19" fmla="*/ 35 h 45"/>
                  <a:gd name="T20" fmla="*/ 6 w 27"/>
                  <a:gd name="T21" fmla="*/ 35 h 45"/>
                  <a:gd name="T22" fmla="*/ 6 w 27"/>
                  <a:gd name="T23" fmla="*/ 35 h 45"/>
                  <a:gd name="T24" fmla="*/ 6 w 27"/>
                  <a:gd name="T25" fmla="*/ 35 h 45"/>
                  <a:gd name="T26" fmla="*/ 6 w 27"/>
                  <a:gd name="T27" fmla="*/ 35 h 45"/>
                  <a:gd name="T28" fmla="*/ 6 w 27"/>
                  <a:gd name="T29" fmla="*/ 34 h 45"/>
                  <a:gd name="T30" fmla="*/ 6 w 27"/>
                  <a:gd name="T31" fmla="*/ 34 h 45"/>
                  <a:gd name="T32" fmla="*/ 6 w 27"/>
                  <a:gd name="T33" fmla="*/ 34 h 45"/>
                  <a:gd name="T34" fmla="*/ 6 w 27"/>
                  <a:gd name="T35" fmla="*/ 34 h 45"/>
                  <a:gd name="T36" fmla="*/ 6 w 27"/>
                  <a:gd name="T37" fmla="*/ 34 h 45"/>
                  <a:gd name="T38" fmla="*/ 13 w 27"/>
                  <a:gd name="T39" fmla="*/ 23 h 45"/>
                  <a:gd name="T40" fmla="*/ 8 w 27"/>
                  <a:gd name="T41" fmla="*/ 32 h 45"/>
                  <a:gd name="T42" fmla="*/ 8 w 27"/>
                  <a:gd name="T43" fmla="*/ 32 h 45"/>
                  <a:gd name="T44" fmla="*/ 13 w 27"/>
                  <a:gd name="T45" fmla="*/ 23 h 45"/>
                  <a:gd name="T46" fmla="*/ 13 w 27"/>
                  <a:gd name="T47" fmla="*/ 23 h 45"/>
                  <a:gd name="T48" fmla="*/ 21 w 27"/>
                  <a:gd name="T49" fmla="*/ 9 h 45"/>
                  <a:gd name="T50" fmla="*/ 14 w 27"/>
                  <a:gd name="T51" fmla="*/ 21 h 45"/>
                  <a:gd name="T52" fmla="*/ 14 w 27"/>
                  <a:gd name="T53" fmla="*/ 21 h 45"/>
                  <a:gd name="T54" fmla="*/ 21 w 27"/>
                  <a:gd name="T55" fmla="*/ 9 h 45"/>
                  <a:gd name="T56" fmla="*/ 21 w 27"/>
                  <a:gd name="T57" fmla="*/ 9 h 45"/>
                  <a:gd name="T58" fmla="*/ 27 w 27"/>
                  <a:gd name="T59" fmla="*/ 0 h 45"/>
                  <a:gd name="T60" fmla="*/ 26 w 27"/>
                  <a:gd name="T61" fmla="*/ 1 h 45"/>
                  <a:gd name="T62" fmla="*/ 25 w 27"/>
                  <a:gd name="T63" fmla="*/ 2 h 45"/>
                  <a:gd name="T64" fmla="*/ 25 w 27"/>
                  <a:gd name="T65" fmla="*/ 2 h 45"/>
                  <a:gd name="T66" fmla="*/ 27 w 27"/>
                  <a:gd name="T6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45">
                    <a:moveTo>
                      <a:pt x="1" y="42"/>
                    </a:moveTo>
                    <a:cubicBezTo>
                      <a:pt x="1" y="43"/>
                      <a:pt x="0" y="44"/>
                      <a:pt x="0" y="45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moveTo>
                      <a:pt x="5" y="37"/>
                    </a:moveTo>
                    <a:cubicBezTo>
                      <a:pt x="4" y="38"/>
                      <a:pt x="3" y="40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0"/>
                      <a:pt x="4" y="38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moveTo>
                      <a:pt x="6" y="35"/>
                    </a:move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moveTo>
                      <a:pt x="6" y="34"/>
                    </a:move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moveTo>
                      <a:pt x="13" y="23"/>
                    </a:moveTo>
                    <a:cubicBezTo>
                      <a:pt x="11" y="26"/>
                      <a:pt x="9" y="29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29"/>
                      <a:pt x="11" y="26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moveTo>
                      <a:pt x="21" y="9"/>
                    </a:moveTo>
                    <a:cubicBezTo>
                      <a:pt x="19" y="13"/>
                      <a:pt x="16" y="17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6" y="17"/>
                      <a:pt x="19" y="13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moveTo>
                      <a:pt x="27" y="0"/>
                    </a:moveTo>
                    <a:cubicBezTo>
                      <a:pt x="26" y="0"/>
                      <a:pt x="26" y="1"/>
                      <a:pt x="26" y="1"/>
                    </a:cubicBezTo>
                    <a:cubicBezTo>
                      <a:pt x="26" y="1"/>
                      <a:pt x="26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2" name="Freeform 9536"/>
              <p:cNvSpPr>
                <a:spLocks noEditPoints="1"/>
              </p:cNvSpPr>
              <p:nvPr/>
            </p:nvSpPr>
            <p:spPr bwMode="auto">
              <a:xfrm>
                <a:off x="-611" y="3663"/>
                <a:ext cx="18" cy="30"/>
              </a:xfrm>
              <a:custGeom>
                <a:avLst/>
                <a:gdLst>
                  <a:gd name="T0" fmla="*/ 1 w 8"/>
                  <a:gd name="T1" fmla="*/ 11 h 13"/>
                  <a:gd name="T2" fmla="*/ 0 w 8"/>
                  <a:gd name="T3" fmla="*/ 13 h 13"/>
                  <a:gd name="T4" fmla="*/ 1 w 8"/>
                  <a:gd name="T5" fmla="*/ 11 h 13"/>
                  <a:gd name="T6" fmla="*/ 1 w 8"/>
                  <a:gd name="T7" fmla="*/ 11 h 13"/>
                  <a:gd name="T8" fmla="*/ 7 w 8"/>
                  <a:gd name="T9" fmla="*/ 1 h 13"/>
                  <a:gd name="T10" fmla="*/ 3 w 8"/>
                  <a:gd name="T11" fmla="*/ 8 h 13"/>
                  <a:gd name="T12" fmla="*/ 3 w 8"/>
                  <a:gd name="T13" fmla="*/ 8 h 13"/>
                  <a:gd name="T14" fmla="*/ 7 w 8"/>
                  <a:gd name="T15" fmla="*/ 1 h 13"/>
                  <a:gd name="T16" fmla="*/ 7 w 8"/>
                  <a:gd name="T17" fmla="*/ 1 h 13"/>
                  <a:gd name="T18" fmla="*/ 8 w 8"/>
                  <a:gd name="T19" fmla="*/ 0 h 13"/>
                  <a:gd name="T20" fmla="*/ 7 w 8"/>
                  <a:gd name="T21" fmla="*/ 1 h 13"/>
                  <a:gd name="T22" fmla="*/ 7 w 8"/>
                  <a:gd name="T23" fmla="*/ 1 h 13"/>
                  <a:gd name="T24" fmla="*/ 8 w 8"/>
                  <a:gd name="T25" fmla="*/ 0 h 13"/>
                  <a:gd name="T26" fmla="*/ 8 w 8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3">
                    <a:moveTo>
                      <a:pt x="1" y="11"/>
                    </a:moveTo>
                    <a:cubicBezTo>
                      <a:pt x="1" y="12"/>
                      <a:pt x="0" y="12"/>
                      <a:pt x="0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moveTo>
                      <a:pt x="7" y="1"/>
                    </a:moveTo>
                    <a:cubicBezTo>
                      <a:pt x="6" y="3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6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8" y="0"/>
                    </a:move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3" name="Freeform 9537"/>
              <p:cNvSpPr>
                <a:spLocks noEditPoints="1"/>
              </p:cNvSpPr>
              <p:nvPr/>
            </p:nvSpPr>
            <p:spPr bwMode="auto">
              <a:xfrm>
                <a:off x="-609" y="3660"/>
                <a:ext cx="16" cy="29"/>
              </a:xfrm>
              <a:custGeom>
                <a:avLst/>
                <a:gdLst>
                  <a:gd name="T0" fmla="*/ 2 w 7"/>
                  <a:gd name="T1" fmla="*/ 9 h 12"/>
                  <a:gd name="T2" fmla="*/ 0 w 7"/>
                  <a:gd name="T3" fmla="*/ 12 h 12"/>
                  <a:gd name="T4" fmla="*/ 0 w 7"/>
                  <a:gd name="T5" fmla="*/ 12 h 12"/>
                  <a:gd name="T6" fmla="*/ 2 w 7"/>
                  <a:gd name="T7" fmla="*/ 9 h 12"/>
                  <a:gd name="T8" fmla="*/ 2 w 7"/>
                  <a:gd name="T9" fmla="*/ 9 h 12"/>
                  <a:gd name="T10" fmla="*/ 6 w 7"/>
                  <a:gd name="T11" fmla="*/ 2 h 12"/>
                  <a:gd name="T12" fmla="*/ 6 w 7"/>
                  <a:gd name="T13" fmla="*/ 2 h 12"/>
                  <a:gd name="T14" fmla="*/ 6 w 7"/>
                  <a:gd name="T15" fmla="*/ 2 h 12"/>
                  <a:gd name="T16" fmla="*/ 6 w 7"/>
                  <a:gd name="T17" fmla="*/ 2 h 12"/>
                  <a:gd name="T18" fmla="*/ 6 w 7"/>
                  <a:gd name="T19" fmla="*/ 2 h 12"/>
                  <a:gd name="T20" fmla="*/ 6 w 7"/>
                  <a:gd name="T21" fmla="*/ 2 h 12"/>
                  <a:gd name="T22" fmla="*/ 7 w 7"/>
                  <a:gd name="T23" fmla="*/ 0 h 12"/>
                  <a:gd name="T24" fmla="*/ 7 w 7"/>
                  <a:gd name="T25" fmla="*/ 1 h 12"/>
                  <a:gd name="T26" fmla="*/ 7 w 7"/>
                  <a:gd name="T27" fmla="*/ 1 h 12"/>
                  <a:gd name="T28" fmla="*/ 7 w 7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2">
                    <a:moveTo>
                      <a:pt x="2" y="9"/>
                    </a:moveTo>
                    <a:cubicBezTo>
                      <a:pt x="1" y="10"/>
                      <a:pt x="1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4" name="Freeform 9538"/>
              <p:cNvSpPr>
                <a:spLocks noEditPoints="1"/>
              </p:cNvSpPr>
              <p:nvPr/>
            </p:nvSpPr>
            <p:spPr bwMode="auto">
              <a:xfrm>
                <a:off x="-739" y="3693"/>
                <a:ext cx="135" cy="239"/>
              </a:xfrm>
              <a:custGeom>
                <a:avLst/>
                <a:gdLst>
                  <a:gd name="T0" fmla="*/ 2 w 57"/>
                  <a:gd name="T1" fmla="*/ 101 h 101"/>
                  <a:gd name="T2" fmla="*/ 9 w 57"/>
                  <a:gd name="T3" fmla="*/ 97 h 101"/>
                  <a:gd name="T4" fmla="*/ 1 w 57"/>
                  <a:gd name="T5" fmla="*/ 95 h 101"/>
                  <a:gd name="T6" fmla="*/ 10 w 57"/>
                  <a:gd name="T7" fmla="*/ 94 h 101"/>
                  <a:gd name="T8" fmla="*/ 12 w 57"/>
                  <a:gd name="T9" fmla="*/ 93 h 101"/>
                  <a:gd name="T10" fmla="*/ 16 w 57"/>
                  <a:gd name="T11" fmla="*/ 85 h 101"/>
                  <a:gd name="T12" fmla="*/ 17 w 57"/>
                  <a:gd name="T13" fmla="*/ 85 h 101"/>
                  <a:gd name="T14" fmla="*/ 5 w 57"/>
                  <a:gd name="T15" fmla="*/ 84 h 101"/>
                  <a:gd name="T16" fmla="*/ 1 w 57"/>
                  <a:gd name="T17" fmla="*/ 95 h 101"/>
                  <a:gd name="T18" fmla="*/ 5 w 57"/>
                  <a:gd name="T19" fmla="*/ 84 h 101"/>
                  <a:gd name="T20" fmla="*/ 6 w 57"/>
                  <a:gd name="T21" fmla="*/ 84 h 101"/>
                  <a:gd name="T22" fmla="*/ 8 w 57"/>
                  <a:gd name="T23" fmla="*/ 80 h 101"/>
                  <a:gd name="T24" fmla="*/ 16 w 57"/>
                  <a:gd name="T25" fmla="*/ 85 h 101"/>
                  <a:gd name="T26" fmla="*/ 22 w 57"/>
                  <a:gd name="T27" fmla="*/ 76 h 101"/>
                  <a:gd name="T28" fmla="*/ 23 w 57"/>
                  <a:gd name="T29" fmla="*/ 75 h 101"/>
                  <a:gd name="T30" fmla="*/ 12 w 57"/>
                  <a:gd name="T31" fmla="*/ 71 h 101"/>
                  <a:gd name="T32" fmla="*/ 13 w 57"/>
                  <a:gd name="T33" fmla="*/ 72 h 101"/>
                  <a:gd name="T34" fmla="*/ 13 w 57"/>
                  <a:gd name="T35" fmla="*/ 71 h 101"/>
                  <a:gd name="T36" fmla="*/ 15 w 57"/>
                  <a:gd name="T37" fmla="*/ 67 h 101"/>
                  <a:gd name="T38" fmla="*/ 24 w 57"/>
                  <a:gd name="T39" fmla="*/ 73 h 101"/>
                  <a:gd name="T40" fmla="*/ 19 w 57"/>
                  <a:gd name="T41" fmla="*/ 59 h 101"/>
                  <a:gd name="T42" fmla="*/ 17 w 57"/>
                  <a:gd name="T43" fmla="*/ 64 h 101"/>
                  <a:gd name="T44" fmla="*/ 32 w 57"/>
                  <a:gd name="T45" fmla="*/ 59 h 101"/>
                  <a:gd name="T46" fmla="*/ 33 w 57"/>
                  <a:gd name="T47" fmla="*/ 59 h 101"/>
                  <a:gd name="T48" fmla="*/ 32 w 57"/>
                  <a:gd name="T49" fmla="*/ 58 h 101"/>
                  <a:gd name="T50" fmla="*/ 35 w 57"/>
                  <a:gd name="T51" fmla="*/ 55 h 101"/>
                  <a:gd name="T52" fmla="*/ 20 w 57"/>
                  <a:gd name="T53" fmla="*/ 59 h 101"/>
                  <a:gd name="T54" fmla="*/ 38 w 57"/>
                  <a:gd name="T55" fmla="*/ 50 h 101"/>
                  <a:gd name="T56" fmla="*/ 38 w 57"/>
                  <a:gd name="T57" fmla="*/ 50 h 101"/>
                  <a:gd name="T58" fmla="*/ 25 w 57"/>
                  <a:gd name="T59" fmla="*/ 49 h 101"/>
                  <a:gd name="T60" fmla="*/ 25 w 57"/>
                  <a:gd name="T61" fmla="*/ 50 h 101"/>
                  <a:gd name="T62" fmla="*/ 39 w 57"/>
                  <a:gd name="T63" fmla="*/ 49 h 101"/>
                  <a:gd name="T64" fmla="*/ 41 w 57"/>
                  <a:gd name="T65" fmla="*/ 45 h 101"/>
                  <a:gd name="T66" fmla="*/ 26 w 57"/>
                  <a:gd name="T67" fmla="*/ 48 h 101"/>
                  <a:gd name="T68" fmla="*/ 43 w 57"/>
                  <a:gd name="T69" fmla="*/ 42 h 101"/>
                  <a:gd name="T70" fmla="*/ 43 w 57"/>
                  <a:gd name="T71" fmla="*/ 42 h 101"/>
                  <a:gd name="T72" fmla="*/ 29 w 57"/>
                  <a:gd name="T73" fmla="*/ 42 h 101"/>
                  <a:gd name="T74" fmla="*/ 31 w 57"/>
                  <a:gd name="T75" fmla="*/ 39 h 101"/>
                  <a:gd name="T76" fmla="*/ 45 w 57"/>
                  <a:gd name="T77" fmla="*/ 39 h 101"/>
                  <a:gd name="T78" fmla="*/ 33 w 57"/>
                  <a:gd name="T79" fmla="*/ 36 h 101"/>
                  <a:gd name="T80" fmla="*/ 33 w 57"/>
                  <a:gd name="T81" fmla="*/ 36 h 101"/>
                  <a:gd name="T82" fmla="*/ 46 w 57"/>
                  <a:gd name="T83" fmla="*/ 36 h 101"/>
                  <a:gd name="T84" fmla="*/ 46 w 57"/>
                  <a:gd name="T85" fmla="*/ 36 h 101"/>
                  <a:gd name="T86" fmla="*/ 35 w 57"/>
                  <a:gd name="T87" fmla="*/ 33 h 101"/>
                  <a:gd name="T88" fmla="*/ 36 w 57"/>
                  <a:gd name="T89" fmla="*/ 30 h 101"/>
                  <a:gd name="T90" fmla="*/ 36 w 57"/>
                  <a:gd name="T91" fmla="*/ 30 h 101"/>
                  <a:gd name="T92" fmla="*/ 49 w 57"/>
                  <a:gd name="T93" fmla="*/ 32 h 101"/>
                  <a:gd name="T94" fmla="*/ 53 w 57"/>
                  <a:gd name="T95" fmla="*/ 25 h 101"/>
                  <a:gd name="T96" fmla="*/ 53 w 57"/>
                  <a:gd name="T97" fmla="*/ 24 h 101"/>
                  <a:gd name="T98" fmla="*/ 43 w 57"/>
                  <a:gd name="T99" fmla="*/ 19 h 101"/>
                  <a:gd name="T100" fmla="*/ 39 w 57"/>
                  <a:gd name="T101" fmla="*/ 26 h 101"/>
                  <a:gd name="T102" fmla="*/ 57 w 57"/>
                  <a:gd name="T103" fmla="*/ 17 h 101"/>
                  <a:gd name="T104" fmla="*/ 57 w 57"/>
                  <a:gd name="T105" fmla="*/ 17 h 101"/>
                  <a:gd name="T106" fmla="*/ 44 w 57"/>
                  <a:gd name="T107" fmla="*/ 16 h 101"/>
                  <a:gd name="T108" fmla="*/ 47 w 57"/>
                  <a:gd name="T109" fmla="*/ 11 h 101"/>
                  <a:gd name="T110" fmla="*/ 50 w 57"/>
                  <a:gd name="T11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7" h="101">
                    <a:moveTo>
                      <a:pt x="0" y="95"/>
                    </a:moveTo>
                    <a:cubicBezTo>
                      <a:pt x="0" y="96"/>
                      <a:pt x="0" y="97"/>
                      <a:pt x="0" y="99"/>
                    </a:cubicBezTo>
                    <a:cubicBezTo>
                      <a:pt x="0" y="101"/>
                      <a:pt x="1" y="101"/>
                      <a:pt x="2" y="101"/>
                    </a:cubicBezTo>
                    <a:cubicBezTo>
                      <a:pt x="3" y="101"/>
                      <a:pt x="4" y="101"/>
                      <a:pt x="5" y="101"/>
                    </a:cubicBezTo>
                    <a:cubicBezTo>
                      <a:pt x="6" y="100"/>
                      <a:pt x="6" y="99"/>
                      <a:pt x="7" y="99"/>
                    </a:cubicBezTo>
                    <a:cubicBezTo>
                      <a:pt x="8" y="98"/>
                      <a:pt x="8" y="97"/>
                      <a:pt x="9" y="97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7" y="98"/>
                      <a:pt x="6" y="99"/>
                      <a:pt x="2" y="101"/>
                    </a:cubicBezTo>
                    <a:cubicBezTo>
                      <a:pt x="1" y="98"/>
                      <a:pt x="1" y="97"/>
                      <a:pt x="1" y="95"/>
                    </a:cubicBezTo>
                    <a:cubicBezTo>
                      <a:pt x="0" y="95"/>
                      <a:pt x="0" y="95"/>
                      <a:pt x="0" y="95"/>
                    </a:cubicBezTo>
                    <a:moveTo>
                      <a:pt x="14" y="87"/>
                    </a:moveTo>
                    <a:cubicBezTo>
                      <a:pt x="13" y="89"/>
                      <a:pt x="11" y="92"/>
                      <a:pt x="10" y="94"/>
                    </a:cubicBezTo>
                    <a:cubicBezTo>
                      <a:pt x="9" y="95"/>
                      <a:pt x="8" y="96"/>
                      <a:pt x="8" y="96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5"/>
                      <a:pt x="11" y="94"/>
                      <a:pt x="12" y="93"/>
                    </a:cubicBezTo>
                    <a:cubicBezTo>
                      <a:pt x="13" y="91"/>
                      <a:pt x="14" y="89"/>
                      <a:pt x="15" y="87"/>
                    </a:cubicBezTo>
                    <a:cubicBezTo>
                      <a:pt x="15" y="87"/>
                      <a:pt x="15" y="87"/>
                      <a:pt x="14" y="87"/>
                    </a:cubicBezTo>
                    <a:moveTo>
                      <a:pt x="16" y="85"/>
                    </a:moveTo>
                    <a:cubicBezTo>
                      <a:pt x="15" y="85"/>
                      <a:pt x="15" y="86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86"/>
                      <a:pt x="16" y="86"/>
                      <a:pt x="17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moveTo>
                      <a:pt x="5" y="84"/>
                    </a:moveTo>
                    <a:cubicBezTo>
                      <a:pt x="4" y="87"/>
                      <a:pt x="2" y="90"/>
                      <a:pt x="1" y="94"/>
                    </a:cubicBezTo>
                    <a:cubicBezTo>
                      <a:pt x="1" y="95"/>
                      <a:pt x="0" y="95"/>
                      <a:pt x="0" y="95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1" y="93"/>
                      <a:pt x="3" y="93"/>
                      <a:pt x="3" y="91"/>
                    </a:cubicBezTo>
                    <a:cubicBezTo>
                      <a:pt x="4" y="89"/>
                      <a:pt x="5" y="86"/>
                      <a:pt x="6" y="84"/>
                    </a:cubicBezTo>
                    <a:cubicBezTo>
                      <a:pt x="6" y="84"/>
                      <a:pt x="6" y="84"/>
                      <a:pt x="5" y="84"/>
                    </a:cubicBezTo>
                    <a:moveTo>
                      <a:pt x="8" y="80"/>
                    </a:moveTo>
                    <a:cubicBezTo>
                      <a:pt x="7" y="80"/>
                      <a:pt x="7" y="81"/>
                      <a:pt x="7" y="82"/>
                    </a:cubicBezTo>
                    <a:cubicBezTo>
                      <a:pt x="6" y="83"/>
                      <a:pt x="6" y="83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7" y="83"/>
                      <a:pt x="8" y="81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moveTo>
                      <a:pt x="22" y="76"/>
                    </a:moveTo>
                    <a:cubicBezTo>
                      <a:pt x="21" y="77"/>
                      <a:pt x="20" y="78"/>
                      <a:pt x="19" y="80"/>
                    </a:cubicBezTo>
                    <a:cubicBezTo>
                      <a:pt x="18" y="82"/>
                      <a:pt x="17" y="83"/>
                      <a:pt x="16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9" y="82"/>
                      <a:pt x="21" y="79"/>
                      <a:pt x="23" y="76"/>
                    </a:cubicBezTo>
                    <a:cubicBezTo>
                      <a:pt x="22" y="76"/>
                      <a:pt x="22" y="76"/>
                      <a:pt x="22" y="76"/>
                    </a:cubicBezTo>
                    <a:moveTo>
                      <a:pt x="23" y="73"/>
                    </a:moveTo>
                    <a:cubicBezTo>
                      <a:pt x="23" y="74"/>
                      <a:pt x="23" y="74"/>
                      <a:pt x="22" y="75"/>
                    </a:cubicBezTo>
                    <a:cubicBezTo>
                      <a:pt x="22" y="75"/>
                      <a:pt x="23" y="75"/>
                      <a:pt x="23" y="75"/>
                    </a:cubicBezTo>
                    <a:cubicBezTo>
                      <a:pt x="23" y="75"/>
                      <a:pt x="24" y="74"/>
                      <a:pt x="24" y="73"/>
                    </a:cubicBezTo>
                    <a:cubicBezTo>
                      <a:pt x="23" y="73"/>
                      <a:pt x="23" y="73"/>
                      <a:pt x="23" y="73"/>
                    </a:cubicBezTo>
                    <a:moveTo>
                      <a:pt x="12" y="71"/>
                    </a:moveTo>
                    <a:cubicBezTo>
                      <a:pt x="11" y="74"/>
                      <a:pt x="9" y="77"/>
                      <a:pt x="8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0" y="77"/>
                      <a:pt x="11" y="74"/>
                      <a:pt x="13" y="72"/>
                    </a:cubicBezTo>
                    <a:cubicBezTo>
                      <a:pt x="12" y="71"/>
                      <a:pt x="12" y="71"/>
                      <a:pt x="12" y="71"/>
                    </a:cubicBezTo>
                    <a:moveTo>
                      <a:pt x="15" y="67"/>
                    </a:moveTo>
                    <a:cubicBezTo>
                      <a:pt x="14" y="69"/>
                      <a:pt x="13" y="70"/>
                      <a:pt x="13" y="7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4" y="70"/>
                      <a:pt x="15" y="69"/>
                      <a:pt x="15" y="68"/>
                    </a:cubicBezTo>
                    <a:cubicBezTo>
                      <a:pt x="15" y="67"/>
                      <a:pt x="15" y="67"/>
                      <a:pt x="15" y="67"/>
                    </a:cubicBezTo>
                    <a:moveTo>
                      <a:pt x="29" y="64"/>
                    </a:moveTo>
                    <a:cubicBezTo>
                      <a:pt x="27" y="67"/>
                      <a:pt x="25" y="70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6" y="70"/>
                      <a:pt x="28" y="67"/>
                      <a:pt x="30" y="64"/>
                    </a:cubicBezTo>
                    <a:cubicBezTo>
                      <a:pt x="29" y="64"/>
                      <a:pt x="29" y="64"/>
                      <a:pt x="29" y="64"/>
                    </a:cubicBezTo>
                    <a:moveTo>
                      <a:pt x="19" y="59"/>
                    </a:moveTo>
                    <a:cubicBezTo>
                      <a:pt x="18" y="62"/>
                      <a:pt x="16" y="64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6" y="66"/>
                      <a:pt x="17" y="65"/>
                      <a:pt x="17" y="64"/>
                    </a:cubicBezTo>
                    <a:cubicBezTo>
                      <a:pt x="18" y="62"/>
                      <a:pt x="19" y="61"/>
                      <a:pt x="20" y="60"/>
                    </a:cubicBezTo>
                    <a:cubicBezTo>
                      <a:pt x="19" y="60"/>
                      <a:pt x="19" y="59"/>
                      <a:pt x="19" y="59"/>
                    </a:cubicBezTo>
                    <a:moveTo>
                      <a:pt x="32" y="59"/>
                    </a:moveTo>
                    <a:cubicBezTo>
                      <a:pt x="31" y="60"/>
                      <a:pt x="30" y="62"/>
                      <a:pt x="29" y="63"/>
                    </a:cubicBezTo>
                    <a:cubicBezTo>
                      <a:pt x="30" y="63"/>
                      <a:pt x="30" y="63"/>
                      <a:pt x="30" y="64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59"/>
                      <a:pt x="32" y="59"/>
                      <a:pt x="32" y="59"/>
                    </a:cubicBezTo>
                    <a:moveTo>
                      <a:pt x="35" y="55"/>
                    </a:moveTo>
                    <a:cubicBezTo>
                      <a:pt x="34" y="56"/>
                      <a:pt x="33" y="57"/>
                      <a:pt x="32" y="58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moveTo>
                      <a:pt x="22" y="53"/>
                    </a:moveTo>
                    <a:cubicBezTo>
                      <a:pt x="21" y="55"/>
                      <a:pt x="21" y="57"/>
                      <a:pt x="20" y="58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7"/>
                      <a:pt x="22" y="55"/>
                      <a:pt x="23" y="54"/>
                    </a:cubicBezTo>
                    <a:cubicBezTo>
                      <a:pt x="23" y="54"/>
                      <a:pt x="23" y="53"/>
                      <a:pt x="22" y="53"/>
                    </a:cubicBezTo>
                    <a:moveTo>
                      <a:pt x="38" y="50"/>
                    </a:moveTo>
                    <a:cubicBezTo>
                      <a:pt x="37" y="51"/>
                      <a:pt x="37" y="52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moveTo>
                      <a:pt x="25" y="49"/>
                    </a:move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50"/>
                      <a:pt x="23" y="52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4" y="52"/>
                      <a:pt x="25" y="51"/>
                      <a:pt x="25" y="50"/>
                    </a:cubicBezTo>
                    <a:cubicBezTo>
                      <a:pt x="25" y="50"/>
                      <a:pt x="25" y="49"/>
                      <a:pt x="25" y="49"/>
                    </a:cubicBezTo>
                    <a:moveTo>
                      <a:pt x="41" y="45"/>
                    </a:moveTo>
                    <a:cubicBezTo>
                      <a:pt x="40" y="46"/>
                      <a:pt x="39" y="47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moveTo>
                      <a:pt x="28" y="44"/>
                    </a:moveTo>
                    <a:cubicBezTo>
                      <a:pt x="27" y="45"/>
                      <a:pt x="27" y="46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7" y="47"/>
                      <a:pt x="28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moveTo>
                      <a:pt x="43" y="42"/>
                    </a:move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moveTo>
                      <a:pt x="31" y="39"/>
                    </a:moveTo>
                    <a:cubicBezTo>
                      <a:pt x="30" y="40"/>
                      <a:pt x="29" y="41"/>
                      <a:pt x="29" y="42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42"/>
                      <a:pt x="30" y="41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moveTo>
                      <a:pt x="46" y="37"/>
                    </a:moveTo>
                    <a:cubicBezTo>
                      <a:pt x="45" y="38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moveTo>
                      <a:pt x="33" y="36"/>
                    </a:moveTo>
                    <a:cubicBezTo>
                      <a:pt x="33" y="36"/>
                      <a:pt x="32" y="36"/>
                      <a:pt x="32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moveTo>
                      <a:pt x="46" y="36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6" y="36"/>
                      <a:pt x="46" y="36"/>
                    </a:cubicBezTo>
                    <a:moveTo>
                      <a:pt x="35" y="31"/>
                    </a:move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5" y="32"/>
                      <a:pt x="36" y="32"/>
                    </a:cubicBezTo>
                    <a:cubicBezTo>
                      <a:pt x="35" y="31"/>
                      <a:pt x="35" y="31"/>
                      <a:pt x="35" y="31"/>
                    </a:cubicBezTo>
                    <a:moveTo>
                      <a:pt x="36" y="30"/>
                    </a:moveTo>
                    <a:cubicBezTo>
                      <a:pt x="36" y="30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moveTo>
                      <a:pt x="53" y="25"/>
                    </a:moveTo>
                    <a:cubicBezTo>
                      <a:pt x="51" y="28"/>
                      <a:pt x="50" y="30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moveTo>
                      <a:pt x="53" y="24"/>
                    </a:move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moveTo>
                      <a:pt x="43" y="19"/>
                    </a:moveTo>
                    <a:cubicBezTo>
                      <a:pt x="43" y="19"/>
                      <a:pt x="42" y="19"/>
                      <a:pt x="42" y="19"/>
                    </a:cubicBezTo>
                    <a:cubicBezTo>
                      <a:pt x="41" y="21"/>
                      <a:pt x="40" y="23"/>
                      <a:pt x="38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4"/>
                      <a:pt x="41" y="21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moveTo>
                      <a:pt x="57" y="17"/>
                    </a:moveTo>
                    <a:cubicBezTo>
                      <a:pt x="56" y="19"/>
                      <a:pt x="56" y="20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moveTo>
                      <a:pt x="47" y="11"/>
                    </a:moveTo>
                    <a:cubicBezTo>
                      <a:pt x="46" y="13"/>
                      <a:pt x="45" y="14"/>
                      <a:pt x="44" y="16"/>
                    </a:cubicBezTo>
                    <a:cubicBezTo>
                      <a:pt x="44" y="16"/>
                      <a:pt x="44" y="16"/>
                      <a:pt x="45" y="16"/>
                    </a:cubicBezTo>
                    <a:cubicBezTo>
                      <a:pt x="45" y="14"/>
                      <a:pt x="46" y="13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moveTo>
                      <a:pt x="54" y="0"/>
                    </a:moveTo>
                    <a:cubicBezTo>
                      <a:pt x="53" y="2"/>
                      <a:pt x="51" y="5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1" y="4"/>
                      <a:pt x="53" y="2"/>
                      <a:pt x="5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5" name="Freeform 9539"/>
              <p:cNvSpPr>
                <a:spLocks noEditPoints="1"/>
              </p:cNvSpPr>
              <p:nvPr/>
            </p:nvSpPr>
            <p:spPr bwMode="auto">
              <a:xfrm>
                <a:off x="-739" y="3710"/>
                <a:ext cx="139" cy="212"/>
              </a:xfrm>
              <a:custGeom>
                <a:avLst/>
                <a:gdLst>
                  <a:gd name="T0" fmla="*/ 9 w 59"/>
                  <a:gd name="T1" fmla="*/ 90 h 90"/>
                  <a:gd name="T2" fmla="*/ 0 w 59"/>
                  <a:gd name="T3" fmla="*/ 88 h 90"/>
                  <a:gd name="T4" fmla="*/ 1 w 59"/>
                  <a:gd name="T5" fmla="*/ 88 h 90"/>
                  <a:gd name="T6" fmla="*/ 14 w 59"/>
                  <a:gd name="T7" fmla="*/ 80 h 90"/>
                  <a:gd name="T8" fmla="*/ 15 w 59"/>
                  <a:gd name="T9" fmla="*/ 80 h 90"/>
                  <a:gd name="T10" fmla="*/ 16 w 59"/>
                  <a:gd name="T11" fmla="*/ 78 h 90"/>
                  <a:gd name="T12" fmla="*/ 16 w 59"/>
                  <a:gd name="T13" fmla="*/ 78 h 90"/>
                  <a:gd name="T14" fmla="*/ 6 w 59"/>
                  <a:gd name="T15" fmla="*/ 77 h 90"/>
                  <a:gd name="T16" fmla="*/ 8 w 59"/>
                  <a:gd name="T17" fmla="*/ 73 h 90"/>
                  <a:gd name="T18" fmla="*/ 9 w 59"/>
                  <a:gd name="T19" fmla="*/ 73 h 90"/>
                  <a:gd name="T20" fmla="*/ 22 w 59"/>
                  <a:gd name="T21" fmla="*/ 69 h 90"/>
                  <a:gd name="T22" fmla="*/ 22 w 59"/>
                  <a:gd name="T23" fmla="*/ 68 h 90"/>
                  <a:gd name="T24" fmla="*/ 24 w 59"/>
                  <a:gd name="T25" fmla="*/ 66 h 90"/>
                  <a:gd name="T26" fmla="*/ 13 w 59"/>
                  <a:gd name="T27" fmla="*/ 64 h 90"/>
                  <a:gd name="T28" fmla="*/ 13 w 59"/>
                  <a:gd name="T29" fmla="*/ 64 h 90"/>
                  <a:gd name="T30" fmla="*/ 15 w 59"/>
                  <a:gd name="T31" fmla="*/ 60 h 90"/>
                  <a:gd name="T32" fmla="*/ 15 w 59"/>
                  <a:gd name="T33" fmla="*/ 60 h 90"/>
                  <a:gd name="T34" fmla="*/ 30 w 59"/>
                  <a:gd name="T35" fmla="*/ 57 h 90"/>
                  <a:gd name="T36" fmla="*/ 29 w 59"/>
                  <a:gd name="T37" fmla="*/ 56 h 90"/>
                  <a:gd name="T38" fmla="*/ 20 w 59"/>
                  <a:gd name="T39" fmla="*/ 53 h 90"/>
                  <a:gd name="T40" fmla="*/ 32 w 59"/>
                  <a:gd name="T41" fmla="*/ 51 h 90"/>
                  <a:gd name="T42" fmla="*/ 33 w 59"/>
                  <a:gd name="T43" fmla="*/ 52 h 90"/>
                  <a:gd name="T44" fmla="*/ 35 w 59"/>
                  <a:gd name="T45" fmla="*/ 48 h 90"/>
                  <a:gd name="T46" fmla="*/ 36 w 59"/>
                  <a:gd name="T47" fmla="*/ 46 h 90"/>
                  <a:gd name="T48" fmla="*/ 23 w 59"/>
                  <a:gd name="T49" fmla="*/ 47 h 90"/>
                  <a:gd name="T50" fmla="*/ 39 w 59"/>
                  <a:gd name="T51" fmla="*/ 42 h 90"/>
                  <a:gd name="T52" fmla="*/ 39 w 59"/>
                  <a:gd name="T53" fmla="*/ 42 h 90"/>
                  <a:gd name="T54" fmla="*/ 25 w 59"/>
                  <a:gd name="T55" fmla="*/ 42 h 90"/>
                  <a:gd name="T56" fmla="*/ 26 w 59"/>
                  <a:gd name="T57" fmla="*/ 41 h 90"/>
                  <a:gd name="T58" fmla="*/ 28 w 59"/>
                  <a:gd name="T59" fmla="*/ 37 h 90"/>
                  <a:gd name="T60" fmla="*/ 43 w 59"/>
                  <a:gd name="T61" fmla="*/ 35 h 90"/>
                  <a:gd name="T62" fmla="*/ 43 w 59"/>
                  <a:gd name="T63" fmla="*/ 35 h 90"/>
                  <a:gd name="T64" fmla="*/ 43 w 59"/>
                  <a:gd name="T65" fmla="*/ 35 h 90"/>
                  <a:gd name="T66" fmla="*/ 45 w 59"/>
                  <a:gd name="T67" fmla="*/ 32 h 90"/>
                  <a:gd name="T68" fmla="*/ 31 w 59"/>
                  <a:gd name="T69" fmla="*/ 32 h 90"/>
                  <a:gd name="T70" fmla="*/ 46 w 59"/>
                  <a:gd name="T71" fmla="*/ 29 h 90"/>
                  <a:gd name="T72" fmla="*/ 46 w 59"/>
                  <a:gd name="T73" fmla="*/ 29 h 90"/>
                  <a:gd name="T74" fmla="*/ 33 w 59"/>
                  <a:gd name="T75" fmla="*/ 29 h 90"/>
                  <a:gd name="T76" fmla="*/ 35 w 59"/>
                  <a:gd name="T77" fmla="*/ 25 h 90"/>
                  <a:gd name="T78" fmla="*/ 47 w 59"/>
                  <a:gd name="T79" fmla="*/ 29 h 90"/>
                  <a:gd name="T80" fmla="*/ 36 w 59"/>
                  <a:gd name="T81" fmla="*/ 24 h 90"/>
                  <a:gd name="T82" fmla="*/ 36 w 59"/>
                  <a:gd name="T83" fmla="*/ 24 h 90"/>
                  <a:gd name="T84" fmla="*/ 36 w 59"/>
                  <a:gd name="T85" fmla="*/ 23 h 90"/>
                  <a:gd name="T86" fmla="*/ 38 w 59"/>
                  <a:gd name="T87" fmla="*/ 19 h 90"/>
                  <a:gd name="T88" fmla="*/ 53 w 59"/>
                  <a:gd name="T89" fmla="*/ 18 h 90"/>
                  <a:gd name="T90" fmla="*/ 55 w 59"/>
                  <a:gd name="T91" fmla="*/ 15 h 90"/>
                  <a:gd name="T92" fmla="*/ 55 w 59"/>
                  <a:gd name="T93" fmla="*/ 15 h 90"/>
                  <a:gd name="T94" fmla="*/ 43 w 59"/>
                  <a:gd name="T95" fmla="*/ 12 h 90"/>
                  <a:gd name="T96" fmla="*/ 44 w 59"/>
                  <a:gd name="T97" fmla="*/ 9 h 90"/>
                  <a:gd name="T98" fmla="*/ 57 w 59"/>
                  <a:gd name="T99" fmla="*/ 10 h 90"/>
                  <a:gd name="T100" fmla="*/ 47 w 59"/>
                  <a:gd name="T101" fmla="*/ 4 h 90"/>
                  <a:gd name="T102" fmla="*/ 50 w 59"/>
                  <a:gd name="T10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90">
                    <a:moveTo>
                      <a:pt x="8" y="89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8" y="89"/>
                      <a:pt x="8" y="89"/>
                      <a:pt x="8" y="89"/>
                    </a:cubicBezTo>
                    <a:moveTo>
                      <a:pt x="0" y="88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0" y="88"/>
                      <a:pt x="0" y="88"/>
                      <a:pt x="0" y="88"/>
                    </a:cubicBezTo>
                    <a:moveTo>
                      <a:pt x="15" y="80"/>
                    </a:moveTo>
                    <a:cubicBezTo>
                      <a:pt x="15" y="80"/>
                      <a:pt x="14" y="80"/>
                      <a:pt x="14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moveTo>
                      <a:pt x="16" y="78"/>
                    </a:move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8"/>
                      <a:pt x="16" y="78"/>
                      <a:pt x="16" y="78"/>
                    </a:cubicBezTo>
                    <a:moveTo>
                      <a:pt x="6" y="77"/>
                    </a:moveTo>
                    <a:cubicBezTo>
                      <a:pt x="6" y="77"/>
                      <a:pt x="5" y="77"/>
                      <a:pt x="5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moveTo>
                      <a:pt x="8" y="73"/>
                    </a:moveTo>
                    <a:cubicBezTo>
                      <a:pt x="8" y="73"/>
                      <a:pt x="8" y="73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3"/>
                      <a:pt x="9" y="73"/>
                      <a:pt x="9" y="73"/>
                    </a:cubicBezTo>
                    <a:cubicBezTo>
                      <a:pt x="8" y="73"/>
                      <a:pt x="8" y="73"/>
                      <a:pt x="8" y="73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8"/>
                    </a:cubicBezTo>
                    <a:cubicBezTo>
                      <a:pt x="23" y="68"/>
                      <a:pt x="22" y="68"/>
                      <a:pt x="22" y="68"/>
                    </a:cubicBezTo>
                    <a:moveTo>
                      <a:pt x="24" y="66"/>
                    </a:moveTo>
                    <a:cubicBezTo>
                      <a:pt x="24" y="66"/>
                      <a:pt x="24" y="66"/>
                      <a:pt x="2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moveTo>
                      <a:pt x="13" y="64"/>
                    </a:move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3" y="65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moveTo>
                      <a:pt x="15" y="60"/>
                    </a:moveTo>
                    <a:cubicBezTo>
                      <a:pt x="15" y="60"/>
                      <a:pt x="15" y="60"/>
                      <a:pt x="15" y="60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0"/>
                      <a:pt x="15" y="60"/>
                    </a:cubicBezTo>
                    <a:cubicBezTo>
                      <a:pt x="15" y="60"/>
                      <a:pt x="15" y="60"/>
                      <a:pt x="15" y="60"/>
                    </a:cubicBezTo>
                    <a:moveTo>
                      <a:pt x="29" y="56"/>
                    </a:move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7"/>
                      <a:pt x="29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6"/>
                      <a:pt x="30" y="56"/>
                      <a:pt x="29" y="56"/>
                    </a:cubicBezTo>
                    <a:moveTo>
                      <a:pt x="20" y="51"/>
                    </a:move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3"/>
                      <a:pt x="20" y="53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1"/>
                      <a:pt x="20" y="51"/>
                      <a:pt x="20" y="51"/>
                    </a:cubicBezTo>
                    <a:moveTo>
                      <a:pt x="32" y="51"/>
                    </a:move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3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3" y="52"/>
                      <a:pt x="33" y="52"/>
                      <a:pt x="32" y="51"/>
                    </a:cubicBezTo>
                    <a:moveTo>
                      <a:pt x="36" y="46"/>
                    </a:moveTo>
                    <a:cubicBezTo>
                      <a:pt x="36" y="46"/>
                      <a:pt x="35" y="47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moveTo>
                      <a:pt x="23" y="46"/>
                    </a:moveTo>
                    <a:cubicBezTo>
                      <a:pt x="23" y="46"/>
                      <a:pt x="23" y="46"/>
                      <a:pt x="22" y="46"/>
                    </a:cubicBezTo>
                    <a:cubicBezTo>
                      <a:pt x="23" y="46"/>
                      <a:pt x="23" y="47"/>
                      <a:pt x="23" y="47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moveTo>
                      <a:pt x="39" y="42"/>
                    </a:moveTo>
                    <a:cubicBezTo>
                      <a:pt x="38" y="42"/>
                      <a:pt x="38" y="42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moveTo>
                      <a:pt x="26" y="41"/>
                    </a:moveTo>
                    <a:cubicBezTo>
                      <a:pt x="25" y="41"/>
                      <a:pt x="25" y="42"/>
                      <a:pt x="25" y="42"/>
                    </a:cubicBezTo>
                    <a:cubicBezTo>
                      <a:pt x="25" y="42"/>
                      <a:pt x="25" y="43"/>
                      <a:pt x="25" y="43"/>
                    </a:cubicBezTo>
                    <a:cubicBezTo>
                      <a:pt x="26" y="42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moveTo>
                      <a:pt x="29" y="35"/>
                    </a:moveTo>
                    <a:cubicBezTo>
                      <a:pt x="28" y="36"/>
                      <a:pt x="28" y="36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9" y="36"/>
                      <a:pt x="29" y="36"/>
                    </a:cubicBezTo>
                    <a:cubicBezTo>
                      <a:pt x="29" y="35"/>
                      <a:pt x="29" y="35"/>
                      <a:pt x="29" y="35"/>
                    </a:cubicBezTo>
                    <a:moveTo>
                      <a:pt x="43" y="35"/>
                    </a:moveTo>
                    <a:cubicBezTo>
                      <a:pt x="42" y="36"/>
                      <a:pt x="41" y="37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moveTo>
                      <a:pt x="45" y="32"/>
                    </a:moveTo>
                    <a:cubicBezTo>
                      <a:pt x="44" y="33"/>
                      <a:pt x="43" y="34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moveTo>
                      <a:pt x="32" y="29"/>
                    </a:moveTo>
                    <a:cubicBezTo>
                      <a:pt x="32" y="30"/>
                      <a:pt x="31" y="31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1"/>
                      <a:pt x="32" y="30"/>
                      <a:pt x="33" y="29"/>
                    </a:cubicBezTo>
                    <a:cubicBezTo>
                      <a:pt x="33" y="29"/>
                      <a:pt x="33" y="29"/>
                      <a:pt x="32" y="29"/>
                    </a:cubicBezTo>
                    <a:moveTo>
                      <a:pt x="46" y="29"/>
                    </a:moveTo>
                    <a:cubicBezTo>
                      <a:pt x="46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moveTo>
                      <a:pt x="35" y="25"/>
                    </a:moveTo>
                    <a:cubicBezTo>
                      <a:pt x="34" y="26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5" y="26"/>
                      <a:pt x="35" y="26"/>
                      <a:pt x="35" y="25"/>
                    </a:cubicBezTo>
                    <a:moveTo>
                      <a:pt x="49" y="25"/>
                    </a:moveTo>
                    <a:cubicBezTo>
                      <a:pt x="48" y="26"/>
                      <a:pt x="47" y="27"/>
                      <a:pt x="46" y="29"/>
                    </a:cubicBezTo>
                    <a:cubicBezTo>
                      <a:pt x="46" y="29"/>
                      <a:pt x="47" y="29"/>
                      <a:pt x="47" y="29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moveTo>
                      <a:pt x="36" y="24"/>
                    </a:move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moveTo>
                      <a:pt x="38" y="19"/>
                    </a:moveTo>
                    <a:cubicBezTo>
                      <a:pt x="38" y="20"/>
                      <a:pt x="37" y="22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7" y="22"/>
                      <a:pt x="38" y="20"/>
                      <a:pt x="39" y="19"/>
                    </a:cubicBezTo>
                    <a:cubicBezTo>
                      <a:pt x="39" y="19"/>
                      <a:pt x="39" y="19"/>
                      <a:pt x="38" y="19"/>
                    </a:cubicBezTo>
                    <a:moveTo>
                      <a:pt x="53" y="17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moveTo>
                      <a:pt x="55" y="15"/>
                    </a:moveTo>
                    <a:cubicBezTo>
                      <a:pt x="54" y="16"/>
                      <a:pt x="54" y="16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moveTo>
                      <a:pt x="44" y="9"/>
                    </a:moveTo>
                    <a:cubicBezTo>
                      <a:pt x="44" y="10"/>
                      <a:pt x="43" y="11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1"/>
                      <a:pt x="44" y="10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moveTo>
                      <a:pt x="59" y="8"/>
                    </a:moveTo>
                    <a:cubicBezTo>
                      <a:pt x="58" y="9"/>
                      <a:pt x="58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9" y="8"/>
                      <a:pt x="59" y="8"/>
                      <a:pt x="59" y="8"/>
                    </a:cubicBezTo>
                    <a:moveTo>
                      <a:pt x="50" y="0"/>
                    </a:moveTo>
                    <a:cubicBezTo>
                      <a:pt x="49" y="1"/>
                      <a:pt x="48" y="3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8" y="3"/>
                      <a:pt x="49" y="1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6" name="Freeform 9540"/>
              <p:cNvSpPr>
                <a:spLocks noEditPoints="1"/>
              </p:cNvSpPr>
              <p:nvPr/>
            </p:nvSpPr>
            <p:spPr bwMode="auto">
              <a:xfrm>
                <a:off x="-401" y="3103"/>
                <a:ext cx="75" cy="116"/>
              </a:xfrm>
              <a:custGeom>
                <a:avLst/>
                <a:gdLst>
                  <a:gd name="T0" fmla="*/ 0 w 32"/>
                  <a:gd name="T1" fmla="*/ 47 h 49"/>
                  <a:gd name="T2" fmla="*/ 3 w 32"/>
                  <a:gd name="T3" fmla="*/ 48 h 49"/>
                  <a:gd name="T4" fmla="*/ 1 w 32"/>
                  <a:gd name="T5" fmla="*/ 46 h 49"/>
                  <a:gd name="T6" fmla="*/ 3 w 32"/>
                  <a:gd name="T7" fmla="*/ 47 h 49"/>
                  <a:gd name="T8" fmla="*/ 1 w 32"/>
                  <a:gd name="T9" fmla="*/ 46 h 49"/>
                  <a:gd name="T10" fmla="*/ 2 w 32"/>
                  <a:gd name="T11" fmla="*/ 45 h 49"/>
                  <a:gd name="T12" fmla="*/ 6 w 32"/>
                  <a:gd name="T13" fmla="*/ 42 h 49"/>
                  <a:gd name="T14" fmla="*/ 7 w 32"/>
                  <a:gd name="T15" fmla="*/ 41 h 49"/>
                  <a:gd name="T16" fmla="*/ 8 w 32"/>
                  <a:gd name="T17" fmla="*/ 42 h 49"/>
                  <a:gd name="T18" fmla="*/ 7 w 32"/>
                  <a:gd name="T19" fmla="*/ 41 h 49"/>
                  <a:gd name="T20" fmla="*/ 8 w 32"/>
                  <a:gd name="T21" fmla="*/ 40 h 49"/>
                  <a:gd name="T22" fmla="*/ 8 w 32"/>
                  <a:gd name="T23" fmla="*/ 40 h 49"/>
                  <a:gd name="T24" fmla="*/ 5 w 32"/>
                  <a:gd name="T25" fmla="*/ 40 h 49"/>
                  <a:gd name="T26" fmla="*/ 7 w 32"/>
                  <a:gd name="T27" fmla="*/ 41 h 49"/>
                  <a:gd name="T28" fmla="*/ 8 w 32"/>
                  <a:gd name="T29" fmla="*/ 39 h 49"/>
                  <a:gd name="T30" fmla="*/ 9 w 32"/>
                  <a:gd name="T31" fmla="*/ 40 h 49"/>
                  <a:gd name="T32" fmla="*/ 8 w 32"/>
                  <a:gd name="T33" fmla="*/ 39 h 49"/>
                  <a:gd name="T34" fmla="*/ 6 w 32"/>
                  <a:gd name="T35" fmla="*/ 39 h 49"/>
                  <a:gd name="T36" fmla="*/ 7 w 32"/>
                  <a:gd name="T37" fmla="*/ 40 h 49"/>
                  <a:gd name="T38" fmla="*/ 6 w 32"/>
                  <a:gd name="T39" fmla="*/ 39 h 49"/>
                  <a:gd name="T40" fmla="*/ 6 w 32"/>
                  <a:gd name="T41" fmla="*/ 39 h 49"/>
                  <a:gd name="T42" fmla="*/ 8 w 32"/>
                  <a:gd name="T43" fmla="*/ 39 h 49"/>
                  <a:gd name="T44" fmla="*/ 14 w 32"/>
                  <a:gd name="T45" fmla="*/ 29 h 49"/>
                  <a:gd name="T46" fmla="*/ 10 w 32"/>
                  <a:gd name="T47" fmla="*/ 39 h 49"/>
                  <a:gd name="T48" fmla="*/ 14 w 32"/>
                  <a:gd name="T49" fmla="*/ 29 h 49"/>
                  <a:gd name="T50" fmla="*/ 7 w 32"/>
                  <a:gd name="T51" fmla="*/ 37 h 49"/>
                  <a:gd name="T52" fmla="*/ 14 w 32"/>
                  <a:gd name="T53" fmla="*/ 29 h 49"/>
                  <a:gd name="T54" fmla="*/ 19 w 32"/>
                  <a:gd name="T55" fmla="*/ 22 h 49"/>
                  <a:gd name="T56" fmla="*/ 17 w 32"/>
                  <a:gd name="T57" fmla="*/ 26 h 49"/>
                  <a:gd name="T58" fmla="*/ 19 w 32"/>
                  <a:gd name="T59" fmla="*/ 22 h 49"/>
                  <a:gd name="T60" fmla="*/ 15 w 32"/>
                  <a:gd name="T61" fmla="*/ 24 h 49"/>
                  <a:gd name="T62" fmla="*/ 18 w 32"/>
                  <a:gd name="T63" fmla="*/ 21 h 49"/>
                  <a:gd name="T64" fmla="*/ 26 w 32"/>
                  <a:gd name="T65" fmla="*/ 8 h 49"/>
                  <a:gd name="T66" fmla="*/ 22 w 32"/>
                  <a:gd name="T67" fmla="*/ 17 h 49"/>
                  <a:gd name="T68" fmla="*/ 26 w 32"/>
                  <a:gd name="T69" fmla="*/ 8 h 49"/>
                  <a:gd name="T70" fmla="*/ 20 w 32"/>
                  <a:gd name="T71" fmla="*/ 16 h 49"/>
                  <a:gd name="T72" fmla="*/ 26 w 32"/>
                  <a:gd name="T73" fmla="*/ 8 h 49"/>
                  <a:gd name="T74" fmla="*/ 31 w 32"/>
                  <a:gd name="T75" fmla="*/ 0 h 49"/>
                  <a:gd name="T76" fmla="*/ 30 w 32"/>
                  <a:gd name="T77" fmla="*/ 0 h 49"/>
                  <a:gd name="T78" fmla="*/ 31 w 32"/>
                  <a:gd name="T79" fmla="*/ 2 h 49"/>
                  <a:gd name="T80" fmla="*/ 32 w 32"/>
                  <a:gd name="T81" fmla="*/ 1 h 49"/>
                  <a:gd name="T82" fmla="*/ 30 w 32"/>
                  <a:gd name="T83" fmla="*/ 0 h 49"/>
                  <a:gd name="T84" fmla="*/ 29 w 32"/>
                  <a:gd name="T85" fmla="*/ 0 h 49"/>
                  <a:gd name="T86" fmla="*/ 30 w 32"/>
                  <a:gd name="T8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49">
                    <a:moveTo>
                      <a:pt x="1" y="4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2" y="48"/>
                      <a:pt x="2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8"/>
                      <a:pt x="2" y="47"/>
                      <a:pt x="1" y="47"/>
                    </a:cubicBezTo>
                    <a:moveTo>
                      <a:pt x="1" y="46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2" y="47"/>
                      <a:pt x="2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6"/>
                      <a:pt x="2" y="46"/>
                      <a:pt x="1" y="46"/>
                    </a:cubicBezTo>
                    <a:moveTo>
                      <a:pt x="4" y="41"/>
                    </a:move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5" y="45"/>
                      <a:pt x="5" y="44"/>
                      <a:pt x="6" y="42"/>
                    </a:cubicBezTo>
                    <a:cubicBezTo>
                      <a:pt x="6" y="42"/>
                      <a:pt x="5" y="42"/>
                      <a:pt x="4" y="41"/>
                    </a:cubicBezTo>
                    <a:moveTo>
                      <a:pt x="7" y="41"/>
                    </a:moveTo>
                    <a:cubicBezTo>
                      <a:pt x="7" y="41"/>
                      <a:pt x="7" y="41"/>
                      <a:pt x="7" y="42"/>
                    </a:cubicBezTo>
                    <a:cubicBezTo>
                      <a:pt x="7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1"/>
                      <a:pt x="8" y="41"/>
                      <a:pt x="7" y="41"/>
                    </a:cubicBezTo>
                    <a:moveTo>
                      <a:pt x="8" y="40"/>
                    </a:move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moveTo>
                      <a:pt x="5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5" y="41"/>
                      <a:pt x="6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6" y="41"/>
                      <a:pt x="6" y="40"/>
                      <a:pt x="5" y="40"/>
                    </a:cubicBezTo>
                    <a:moveTo>
                      <a:pt x="8" y="39"/>
                    </a:moveTo>
                    <a:cubicBezTo>
                      <a:pt x="8" y="39"/>
                      <a:pt x="8" y="40"/>
                      <a:pt x="8" y="40"/>
                    </a:cubicBezTo>
                    <a:cubicBezTo>
                      <a:pt x="8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39"/>
                      <a:pt x="9" y="39"/>
                      <a:pt x="8" y="39"/>
                    </a:cubicBezTo>
                    <a:moveTo>
                      <a:pt x="6" y="39"/>
                    </a:move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0"/>
                      <a:pt x="7" y="39"/>
                      <a:pt x="6" y="39"/>
                    </a:cubicBezTo>
                    <a:moveTo>
                      <a:pt x="6" y="38"/>
                    </a:moveTo>
                    <a:cubicBezTo>
                      <a:pt x="6" y="39"/>
                      <a:pt x="6" y="39"/>
                      <a:pt x="6" y="39"/>
                    </a:cubicBezTo>
                    <a:cubicBezTo>
                      <a:pt x="7" y="39"/>
                      <a:pt x="7" y="39"/>
                      <a:pt x="8" y="40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7" y="38"/>
                      <a:pt x="6" y="38"/>
                    </a:cubicBezTo>
                    <a:moveTo>
                      <a:pt x="14" y="29"/>
                    </a:moveTo>
                    <a:cubicBezTo>
                      <a:pt x="12" y="32"/>
                      <a:pt x="11" y="35"/>
                      <a:pt x="9" y="38"/>
                    </a:cubicBezTo>
                    <a:cubicBezTo>
                      <a:pt x="9" y="38"/>
                      <a:pt x="10" y="38"/>
                      <a:pt x="10" y="39"/>
                    </a:cubicBezTo>
                    <a:cubicBezTo>
                      <a:pt x="12" y="36"/>
                      <a:pt x="13" y="33"/>
                      <a:pt x="15" y="30"/>
                    </a:cubicBezTo>
                    <a:cubicBezTo>
                      <a:pt x="15" y="30"/>
                      <a:pt x="14" y="30"/>
                      <a:pt x="14" y="29"/>
                    </a:cubicBezTo>
                    <a:moveTo>
                      <a:pt x="12" y="28"/>
                    </a:moveTo>
                    <a:cubicBezTo>
                      <a:pt x="7" y="37"/>
                      <a:pt x="7" y="37"/>
                      <a:pt x="7" y="37"/>
                    </a:cubicBezTo>
                    <a:cubicBezTo>
                      <a:pt x="8" y="37"/>
                      <a:pt x="8" y="38"/>
                      <a:pt x="9" y="38"/>
                    </a:cubicBezTo>
                    <a:cubicBezTo>
                      <a:pt x="10" y="35"/>
                      <a:pt x="12" y="32"/>
                      <a:pt x="14" y="29"/>
                    </a:cubicBezTo>
                    <a:cubicBezTo>
                      <a:pt x="13" y="29"/>
                      <a:pt x="13" y="29"/>
                      <a:pt x="12" y="28"/>
                    </a:cubicBezTo>
                    <a:moveTo>
                      <a:pt x="19" y="22"/>
                    </a:moveTo>
                    <a:cubicBezTo>
                      <a:pt x="18" y="23"/>
                      <a:pt x="17" y="24"/>
                      <a:pt x="17" y="25"/>
                    </a:cubicBezTo>
                    <a:cubicBezTo>
                      <a:pt x="17" y="25"/>
                      <a:pt x="17" y="26"/>
                      <a:pt x="17" y="26"/>
                    </a:cubicBezTo>
                    <a:cubicBezTo>
                      <a:pt x="18" y="25"/>
                      <a:pt x="19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5"/>
                      <a:pt x="16" y="25"/>
                    </a:cubicBezTo>
                    <a:cubicBezTo>
                      <a:pt x="17" y="24"/>
                      <a:pt x="18" y="23"/>
                      <a:pt x="18" y="21"/>
                    </a:cubicBezTo>
                    <a:cubicBezTo>
                      <a:pt x="18" y="21"/>
                      <a:pt x="17" y="21"/>
                      <a:pt x="17" y="21"/>
                    </a:cubicBezTo>
                    <a:moveTo>
                      <a:pt x="26" y="8"/>
                    </a:moveTo>
                    <a:cubicBezTo>
                      <a:pt x="24" y="11"/>
                      <a:pt x="23" y="14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5" y="12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moveTo>
                      <a:pt x="25" y="8"/>
                    </a:move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3" y="13"/>
                      <a:pt x="24" y="11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moveTo>
                      <a:pt x="31" y="0"/>
                    </a:moveTo>
                    <a:cubicBezTo>
                      <a:pt x="31" y="0"/>
                      <a:pt x="31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30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2" y="1"/>
                    </a:cubicBezTo>
                    <a:cubicBezTo>
                      <a:pt x="31" y="0"/>
                      <a:pt x="31" y="0"/>
                      <a:pt x="31" y="0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7" name="Freeform 9541"/>
              <p:cNvSpPr>
                <a:spLocks noEditPoints="1"/>
              </p:cNvSpPr>
              <p:nvPr/>
            </p:nvSpPr>
            <p:spPr bwMode="auto">
              <a:xfrm>
                <a:off x="-399" y="3209"/>
                <a:ext cx="7" cy="8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2 h 3"/>
                  <a:gd name="T4" fmla="*/ 2 w 3"/>
                  <a:gd name="T5" fmla="*/ 3 h 3"/>
                  <a:gd name="T6" fmla="*/ 2 w 3"/>
                  <a:gd name="T7" fmla="*/ 2 h 3"/>
                  <a:gd name="T8" fmla="*/ 0 w 3"/>
                  <a:gd name="T9" fmla="*/ 1 h 3"/>
                  <a:gd name="T10" fmla="*/ 1 w 3"/>
                  <a:gd name="T11" fmla="*/ 0 h 3"/>
                  <a:gd name="T12" fmla="*/ 0 w 3"/>
                  <a:gd name="T13" fmla="*/ 1 h 3"/>
                  <a:gd name="T14" fmla="*/ 2 w 3"/>
                  <a:gd name="T15" fmla="*/ 2 h 3"/>
                  <a:gd name="T16" fmla="*/ 3 w 3"/>
                  <a:gd name="T17" fmla="*/ 1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8" name="Freeform 9542"/>
              <p:cNvSpPr>
                <a:spLocks noEditPoints="1"/>
              </p:cNvSpPr>
              <p:nvPr/>
            </p:nvSpPr>
            <p:spPr bwMode="auto">
              <a:xfrm>
                <a:off x="-394" y="3202"/>
                <a:ext cx="9" cy="17"/>
              </a:xfrm>
              <a:custGeom>
                <a:avLst/>
                <a:gdLst>
                  <a:gd name="T0" fmla="*/ 0 w 4"/>
                  <a:gd name="T1" fmla="*/ 6 h 7"/>
                  <a:gd name="T2" fmla="*/ 0 w 4"/>
                  <a:gd name="T3" fmla="*/ 7 h 7"/>
                  <a:gd name="T4" fmla="*/ 1 w 4"/>
                  <a:gd name="T5" fmla="*/ 7 h 7"/>
                  <a:gd name="T6" fmla="*/ 1 w 4"/>
                  <a:gd name="T7" fmla="*/ 7 h 7"/>
                  <a:gd name="T8" fmla="*/ 0 w 4"/>
                  <a:gd name="T9" fmla="*/ 6 h 7"/>
                  <a:gd name="T10" fmla="*/ 1 w 4"/>
                  <a:gd name="T11" fmla="*/ 5 h 7"/>
                  <a:gd name="T12" fmla="*/ 0 w 4"/>
                  <a:gd name="T13" fmla="*/ 6 h 7"/>
                  <a:gd name="T14" fmla="*/ 1 w 4"/>
                  <a:gd name="T15" fmla="*/ 6 h 7"/>
                  <a:gd name="T16" fmla="*/ 2 w 4"/>
                  <a:gd name="T17" fmla="*/ 6 h 7"/>
                  <a:gd name="T18" fmla="*/ 1 w 4"/>
                  <a:gd name="T19" fmla="*/ 5 h 7"/>
                  <a:gd name="T20" fmla="*/ 3 w 4"/>
                  <a:gd name="T21" fmla="*/ 0 h 7"/>
                  <a:gd name="T22" fmla="*/ 1 w 4"/>
                  <a:gd name="T23" fmla="*/ 4 h 7"/>
                  <a:gd name="T24" fmla="*/ 2 w 4"/>
                  <a:gd name="T25" fmla="*/ 5 h 7"/>
                  <a:gd name="T26" fmla="*/ 4 w 4"/>
                  <a:gd name="T27" fmla="*/ 1 h 7"/>
                  <a:gd name="T28" fmla="*/ 3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6"/>
                      <a:pt x="0" y="6"/>
                    </a:cubicBezTo>
                    <a:moveTo>
                      <a:pt x="1" y="5"/>
                    </a:moveTo>
                    <a:cubicBezTo>
                      <a:pt x="1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3" y="2"/>
                      <a:pt x="2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9" name="Freeform 9543"/>
              <p:cNvSpPr>
                <a:spLocks noEditPoints="1"/>
              </p:cNvSpPr>
              <p:nvPr/>
            </p:nvSpPr>
            <p:spPr bwMode="auto">
              <a:xfrm>
                <a:off x="-394" y="3212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2 h 3"/>
                  <a:gd name="T8" fmla="*/ 0 w 2"/>
                  <a:gd name="T9" fmla="*/ 2 h 3"/>
                  <a:gd name="T10" fmla="*/ 1 w 2"/>
                  <a:gd name="T11" fmla="*/ 0 h 3"/>
                  <a:gd name="T12" fmla="*/ 1 w 2"/>
                  <a:gd name="T13" fmla="*/ 1 h 3"/>
                  <a:gd name="T14" fmla="*/ 2 w 2"/>
                  <a:gd name="T15" fmla="*/ 2 h 3"/>
                  <a:gd name="T16" fmla="*/ 2 w 2"/>
                  <a:gd name="T17" fmla="*/ 1 h 3"/>
                  <a:gd name="T18" fmla="*/ 1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0" name="Freeform 9544"/>
              <p:cNvSpPr>
                <a:spLocks noEditPoints="1"/>
              </p:cNvSpPr>
              <p:nvPr/>
            </p:nvSpPr>
            <p:spPr bwMode="auto">
              <a:xfrm>
                <a:off x="-411" y="3217"/>
                <a:ext cx="14" cy="16"/>
              </a:xfrm>
              <a:custGeom>
                <a:avLst/>
                <a:gdLst>
                  <a:gd name="T0" fmla="*/ 3 w 6"/>
                  <a:gd name="T1" fmla="*/ 4 h 7"/>
                  <a:gd name="T2" fmla="*/ 2 w 6"/>
                  <a:gd name="T3" fmla="*/ 7 h 7"/>
                  <a:gd name="T4" fmla="*/ 3 w 6"/>
                  <a:gd name="T5" fmla="*/ 7 h 7"/>
                  <a:gd name="T6" fmla="*/ 4 w 6"/>
                  <a:gd name="T7" fmla="*/ 5 h 7"/>
                  <a:gd name="T8" fmla="*/ 3 w 6"/>
                  <a:gd name="T9" fmla="*/ 4 h 7"/>
                  <a:gd name="T10" fmla="*/ 2 w 6"/>
                  <a:gd name="T11" fmla="*/ 3 h 7"/>
                  <a:gd name="T12" fmla="*/ 0 w 6"/>
                  <a:gd name="T13" fmla="*/ 6 h 7"/>
                  <a:gd name="T14" fmla="*/ 2 w 6"/>
                  <a:gd name="T15" fmla="*/ 7 h 7"/>
                  <a:gd name="T16" fmla="*/ 3 w 6"/>
                  <a:gd name="T17" fmla="*/ 4 h 7"/>
                  <a:gd name="T18" fmla="*/ 2 w 6"/>
                  <a:gd name="T19" fmla="*/ 3 h 7"/>
                  <a:gd name="T20" fmla="*/ 4 w 6"/>
                  <a:gd name="T21" fmla="*/ 1 h 7"/>
                  <a:gd name="T22" fmla="*/ 3 w 6"/>
                  <a:gd name="T23" fmla="*/ 1 h 7"/>
                  <a:gd name="T24" fmla="*/ 5 w 6"/>
                  <a:gd name="T25" fmla="*/ 3 h 7"/>
                  <a:gd name="T26" fmla="*/ 6 w 6"/>
                  <a:gd name="T27" fmla="*/ 2 h 7"/>
                  <a:gd name="T28" fmla="*/ 4 w 6"/>
                  <a:gd name="T29" fmla="*/ 1 h 7"/>
                  <a:gd name="T30" fmla="*/ 4 w 6"/>
                  <a:gd name="T31" fmla="*/ 0 h 7"/>
                  <a:gd name="T32" fmla="*/ 4 w 6"/>
                  <a:gd name="T33" fmla="*/ 0 h 7"/>
                  <a:gd name="T34" fmla="*/ 6 w 6"/>
                  <a:gd name="T35" fmla="*/ 2 h 7"/>
                  <a:gd name="T36" fmla="*/ 6 w 6"/>
                  <a:gd name="T37" fmla="*/ 1 h 7"/>
                  <a:gd name="T38" fmla="*/ 4 w 6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moveTo>
                      <a:pt x="2" y="3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1" name="Freeform 9545"/>
              <p:cNvSpPr>
                <a:spLocks noEditPoints="1"/>
              </p:cNvSpPr>
              <p:nvPr/>
            </p:nvSpPr>
            <p:spPr bwMode="auto">
              <a:xfrm>
                <a:off x="-413" y="3219"/>
                <a:ext cx="14" cy="19"/>
              </a:xfrm>
              <a:custGeom>
                <a:avLst/>
                <a:gdLst>
                  <a:gd name="T0" fmla="*/ 3 w 6"/>
                  <a:gd name="T1" fmla="*/ 6 h 8"/>
                  <a:gd name="T2" fmla="*/ 1 w 6"/>
                  <a:gd name="T3" fmla="*/ 8 h 8"/>
                  <a:gd name="T4" fmla="*/ 2 w 6"/>
                  <a:gd name="T5" fmla="*/ 8 h 8"/>
                  <a:gd name="T6" fmla="*/ 4 w 6"/>
                  <a:gd name="T7" fmla="*/ 6 h 8"/>
                  <a:gd name="T8" fmla="*/ 3 w 6"/>
                  <a:gd name="T9" fmla="*/ 6 h 8"/>
                  <a:gd name="T10" fmla="*/ 1 w 6"/>
                  <a:gd name="T11" fmla="*/ 5 h 8"/>
                  <a:gd name="T12" fmla="*/ 0 w 6"/>
                  <a:gd name="T13" fmla="*/ 7 h 8"/>
                  <a:gd name="T14" fmla="*/ 1 w 6"/>
                  <a:gd name="T15" fmla="*/ 8 h 8"/>
                  <a:gd name="T16" fmla="*/ 3 w 6"/>
                  <a:gd name="T17" fmla="*/ 6 h 8"/>
                  <a:gd name="T18" fmla="*/ 1 w 6"/>
                  <a:gd name="T19" fmla="*/ 5 h 8"/>
                  <a:gd name="T20" fmla="*/ 4 w 6"/>
                  <a:gd name="T21" fmla="*/ 1 h 8"/>
                  <a:gd name="T22" fmla="*/ 3 w 6"/>
                  <a:gd name="T23" fmla="*/ 2 h 8"/>
                  <a:gd name="T24" fmla="*/ 4 w 6"/>
                  <a:gd name="T25" fmla="*/ 3 h 8"/>
                  <a:gd name="T26" fmla="*/ 5 w 6"/>
                  <a:gd name="T27" fmla="*/ 2 h 8"/>
                  <a:gd name="T28" fmla="*/ 4 w 6"/>
                  <a:gd name="T29" fmla="*/ 3 h 8"/>
                  <a:gd name="T30" fmla="*/ 5 w 6"/>
                  <a:gd name="T31" fmla="*/ 4 h 8"/>
                  <a:gd name="T32" fmla="*/ 6 w 6"/>
                  <a:gd name="T33" fmla="*/ 2 h 8"/>
                  <a:gd name="T34" fmla="*/ 4 w 6"/>
                  <a:gd name="T35" fmla="*/ 1 h 8"/>
                  <a:gd name="T36" fmla="*/ 4 w 6"/>
                  <a:gd name="T37" fmla="*/ 0 h 8"/>
                  <a:gd name="T38" fmla="*/ 4 w 6"/>
                  <a:gd name="T39" fmla="*/ 1 h 8"/>
                  <a:gd name="T40" fmla="*/ 6 w 6"/>
                  <a:gd name="T41" fmla="*/ 2 h 8"/>
                  <a:gd name="T42" fmla="*/ 6 w 6"/>
                  <a:gd name="T43" fmla="*/ 2 h 8"/>
                  <a:gd name="T44" fmla="*/ 4 w 6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cubicBezTo>
                      <a:pt x="2" y="6"/>
                      <a:pt x="2" y="7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1" y="5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5"/>
                      <a:pt x="1" y="5"/>
                    </a:cubicBezTo>
                    <a:moveTo>
                      <a:pt x="4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2" name="Freeform 9546"/>
              <p:cNvSpPr>
                <a:spLocks/>
              </p:cNvSpPr>
              <p:nvPr/>
            </p:nvSpPr>
            <p:spPr bwMode="auto">
              <a:xfrm>
                <a:off x="-404" y="322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3" name="Freeform 9547"/>
              <p:cNvSpPr>
                <a:spLocks/>
              </p:cNvSpPr>
              <p:nvPr/>
            </p:nvSpPr>
            <p:spPr bwMode="auto">
              <a:xfrm>
                <a:off x="-404" y="322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4" name="Freeform 9548"/>
              <p:cNvSpPr>
                <a:spLocks noEditPoints="1"/>
              </p:cNvSpPr>
              <p:nvPr/>
            </p:nvSpPr>
            <p:spPr bwMode="auto">
              <a:xfrm>
                <a:off x="-404" y="3219"/>
                <a:ext cx="10" cy="16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6 h 7"/>
                  <a:gd name="T4" fmla="*/ 1 w 4"/>
                  <a:gd name="T5" fmla="*/ 7 h 7"/>
                  <a:gd name="T6" fmla="*/ 2 w 4"/>
                  <a:gd name="T7" fmla="*/ 4 h 7"/>
                  <a:gd name="T8" fmla="*/ 1 w 4"/>
                  <a:gd name="T9" fmla="*/ 4 h 7"/>
                  <a:gd name="T10" fmla="*/ 3 w 4"/>
                  <a:gd name="T11" fmla="*/ 1 h 7"/>
                  <a:gd name="T12" fmla="*/ 2 w 4"/>
                  <a:gd name="T13" fmla="*/ 2 h 7"/>
                  <a:gd name="T14" fmla="*/ 3 w 4"/>
                  <a:gd name="T15" fmla="*/ 2 h 7"/>
                  <a:gd name="T16" fmla="*/ 4 w 4"/>
                  <a:gd name="T17" fmla="*/ 2 h 7"/>
                  <a:gd name="T18" fmla="*/ 3 w 4"/>
                  <a:gd name="T19" fmla="*/ 1 h 7"/>
                  <a:gd name="T20" fmla="*/ 3 w 4"/>
                  <a:gd name="T21" fmla="*/ 0 h 7"/>
                  <a:gd name="T22" fmla="*/ 3 w 4"/>
                  <a:gd name="T23" fmla="*/ 1 h 7"/>
                  <a:gd name="T24" fmla="*/ 4 w 4"/>
                  <a:gd name="T25" fmla="*/ 1 h 7"/>
                  <a:gd name="T26" fmla="*/ 4 w 4"/>
                  <a:gd name="T27" fmla="*/ 1 h 7"/>
                  <a:gd name="T28" fmla="*/ 3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0" y="5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5" name="Freeform 9549"/>
              <p:cNvSpPr>
                <a:spLocks noEditPoints="1"/>
              </p:cNvSpPr>
              <p:nvPr/>
            </p:nvSpPr>
            <p:spPr bwMode="auto">
              <a:xfrm>
                <a:off x="-408" y="3224"/>
                <a:ext cx="11" cy="16"/>
              </a:xfrm>
              <a:custGeom>
                <a:avLst/>
                <a:gdLst>
                  <a:gd name="T0" fmla="*/ 2 w 5"/>
                  <a:gd name="T1" fmla="*/ 4 h 7"/>
                  <a:gd name="T2" fmla="*/ 0 w 5"/>
                  <a:gd name="T3" fmla="*/ 6 h 7"/>
                  <a:gd name="T4" fmla="*/ 2 w 5"/>
                  <a:gd name="T5" fmla="*/ 7 h 7"/>
                  <a:gd name="T6" fmla="*/ 3 w 5"/>
                  <a:gd name="T7" fmla="*/ 5 h 7"/>
                  <a:gd name="T8" fmla="*/ 2 w 5"/>
                  <a:gd name="T9" fmla="*/ 4 h 7"/>
                  <a:gd name="T10" fmla="*/ 4 w 5"/>
                  <a:gd name="T11" fmla="*/ 0 h 7"/>
                  <a:gd name="T12" fmla="*/ 4 w 5"/>
                  <a:gd name="T13" fmla="*/ 0 h 7"/>
                  <a:gd name="T14" fmla="*/ 5 w 5"/>
                  <a:gd name="T15" fmla="*/ 1 h 7"/>
                  <a:gd name="T16" fmla="*/ 4 w 5"/>
                  <a:gd name="T17" fmla="*/ 0 h 7"/>
                  <a:gd name="T18" fmla="*/ 3 w 5"/>
                  <a:gd name="T19" fmla="*/ 2 h 7"/>
                  <a:gd name="T20" fmla="*/ 4 w 5"/>
                  <a:gd name="T21" fmla="*/ 2 h 7"/>
                  <a:gd name="T22" fmla="*/ 5 w 5"/>
                  <a:gd name="T23" fmla="*/ 0 h 7"/>
                  <a:gd name="T24" fmla="*/ 4 w 5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2" y="4"/>
                    </a:moveTo>
                    <a:cubicBezTo>
                      <a:pt x="1" y="5"/>
                      <a:pt x="1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2" y="5"/>
                      <a:pt x="2" y="5"/>
                      <a:pt x="2" y="4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6" name="Freeform 9550"/>
              <p:cNvSpPr>
                <a:spLocks/>
              </p:cNvSpPr>
              <p:nvPr/>
            </p:nvSpPr>
            <p:spPr bwMode="auto">
              <a:xfrm>
                <a:off x="-399" y="322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7" name="Freeform 9551"/>
              <p:cNvSpPr>
                <a:spLocks noEditPoints="1"/>
              </p:cNvSpPr>
              <p:nvPr/>
            </p:nvSpPr>
            <p:spPr bwMode="auto">
              <a:xfrm>
                <a:off x="-423" y="3235"/>
                <a:ext cx="12" cy="1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6 h 7"/>
                  <a:gd name="T4" fmla="*/ 1 w 5"/>
                  <a:gd name="T5" fmla="*/ 7 h 7"/>
                  <a:gd name="T6" fmla="*/ 2 w 5"/>
                  <a:gd name="T7" fmla="*/ 6 h 7"/>
                  <a:gd name="T8" fmla="*/ 0 w 5"/>
                  <a:gd name="T9" fmla="*/ 6 h 7"/>
                  <a:gd name="T10" fmla="*/ 4 w 5"/>
                  <a:gd name="T11" fmla="*/ 1 h 7"/>
                  <a:gd name="T12" fmla="*/ 1 w 5"/>
                  <a:gd name="T13" fmla="*/ 6 h 7"/>
                  <a:gd name="T14" fmla="*/ 2 w 5"/>
                  <a:gd name="T15" fmla="*/ 6 h 7"/>
                  <a:gd name="T16" fmla="*/ 5 w 5"/>
                  <a:gd name="T17" fmla="*/ 2 h 7"/>
                  <a:gd name="T18" fmla="*/ 4 w 5"/>
                  <a:gd name="T19" fmla="*/ 1 h 7"/>
                  <a:gd name="T20" fmla="*/ 4 w 5"/>
                  <a:gd name="T21" fmla="*/ 0 h 7"/>
                  <a:gd name="T22" fmla="*/ 4 w 5"/>
                  <a:gd name="T23" fmla="*/ 1 h 7"/>
                  <a:gd name="T24" fmla="*/ 5 w 5"/>
                  <a:gd name="T25" fmla="*/ 1 h 7"/>
                  <a:gd name="T26" fmla="*/ 5 w 5"/>
                  <a:gd name="T27" fmla="*/ 1 h 7"/>
                  <a:gd name="T28" fmla="*/ 4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1" y="6"/>
                      <a:pt x="1" y="6"/>
                      <a:pt x="0" y="6"/>
                    </a:cubicBezTo>
                    <a:moveTo>
                      <a:pt x="4" y="1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3" y="5"/>
                      <a:pt x="4" y="3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grpSp>
          <p:nvGrpSpPr>
            <p:cNvPr id="30" name="Group 9753"/>
            <p:cNvGrpSpPr>
              <a:grpSpLocks/>
            </p:cNvGrpSpPr>
            <p:nvPr/>
          </p:nvGrpSpPr>
          <p:grpSpPr bwMode="auto">
            <a:xfrm>
              <a:off x="-1192213" y="4900613"/>
              <a:ext cx="1027113" cy="1281113"/>
              <a:chOff x="-751" y="3087"/>
              <a:chExt cx="647" cy="807"/>
            </a:xfrm>
            <a:solidFill>
              <a:schemeClr val="bg1"/>
            </a:solidFill>
          </p:grpSpPr>
          <p:sp>
            <p:nvSpPr>
              <p:cNvPr id="918" name="Freeform 9553"/>
              <p:cNvSpPr>
                <a:spLocks/>
              </p:cNvSpPr>
              <p:nvPr/>
            </p:nvSpPr>
            <p:spPr bwMode="auto">
              <a:xfrm>
                <a:off x="-423" y="3250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2 w 2"/>
                  <a:gd name="T4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9" name="Freeform 9554"/>
              <p:cNvSpPr>
                <a:spLocks noEditPoints="1"/>
              </p:cNvSpPr>
              <p:nvPr/>
            </p:nvSpPr>
            <p:spPr bwMode="auto">
              <a:xfrm>
                <a:off x="-418" y="3238"/>
                <a:ext cx="10" cy="16"/>
              </a:xfrm>
              <a:custGeom>
                <a:avLst/>
                <a:gdLst>
                  <a:gd name="T0" fmla="*/ 0 w 4"/>
                  <a:gd name="T1" fmla="*/ 6 h 7"/>
                  <a:gd name="T2" fmla="*/ 0 w 4"/>
                  <a:gd name="T3" fmla="*/ 6 h 7"/>
                  <a:gd name="T4" fmla="*/ 1 w 4"/>
                  <a:gd name="T5" fmla="*/ 7 h 7"/>
                  <a:gd name="T6" fmla="*/ 1 w 4"/>
                  <a:gd name="T7" fmla="*/ 6 h 7"/>
                  <a:gd name="T8" fmla="*/ 0 w 4"/>
                  <a:gd name="T9" fmla="*/ 6 h 7"/>
                  <a:gd name="T10" fmla="*/ 3 w 4"/>
                  <a:gd name="T11" fmla="*/ 1 h 7"/>
                  <a:gd name="T12" fmla="*/ 0 w 4"/>
                  <a:gd name="T13" fmla="*/ 6 h 7"/>
                  <a:gd name="T14" fmla="*/ 1 w 4"/>
                  <a:gd name="T15" fmla="*/ 6 h 7"/>
                  <a:gd name="T16" fmla="*/ 4 w 4"/>
                  <a:gd name="T17" fmla="*/ 1 h 7"/>
                  <a:gd name="T18" fmla="*/ 3 w 4"/>
                  <a:gd name="T19" fmla="*/ 1 h 7"/>
                  <a:gd name="T20" fmla="*/ 3 w 4"/>
                  <a:gd name="T21" fmla="*/ 0 h 7"/>
                  <a:gd name="T22" fmla="*/ 3 w 4"/>
                  <a:gd name="T23" fmla="*/ 0 h 7"/>
                  <a:gd name="T24" fmla="*/ 4 w 4"/>
                  <a:gd name="T25" fmla="*/ 1 h 7"/>
                  <a:gd name="T26" fmla="*/ 4 w 4"/>
                  <a:gd name="T27" fmla="*/ 1 h 7"/>
                  <a:gd name="T28" fmla="*/ 3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moveTo>
                      <a:pt x="3" y="1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5"/>
                      <a:pt x="3" y="3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0" name="Freeform 9555"/>
              <p:cNvSpPr>
                <a:spLocks/>
              </p:cNvSpPr>
              <p:nvPr/>
            </p:nvSpPr>
            <p:spPr bwMode="auto">
              <a:xfrm>
                <a:off x="-418" y="3252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1" name="Freeform 9556"/>
              <p:cNvSpPr>
                <a:spLocks noEditPoints="1"/>
              </p:cNvSpPr>
              <p:nvPr/>
            </p:nvSpPr>
            <p:spPr bwMode="auto">
              <a:xfrm>
                <a:off x="-415" y="3240"/>
                <a:ext cx="9" cy="14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6 h 6"/>
                  <a:gd name="T4" fmla="*/ 1 w 4"/>
                  <a:gd name="T5" fmla="*/ 6 h 6"/>
                  <a:gd name="T6" fmla="*/ 1 w 4"/>
                  <a:gd name="T7" fmla="*/ 6 h 6"/>
                  <a:gd name="T8" fmla="*/ 0 w 4"/>
                  <a:gd name="T9" fmla="*/ 5 h 6"/>
                  <a:gd name="T10" fmla="*/ 3 w 4"/>
                  <a:gd name="T11" fmla="*/ 0 h 6"/>
                  <a:gd name="T12" fmla="*/ 0 w 4"/>
                  <a:gd name="T13" fmla="*/ 5 h 6"/>
                  <a:gd name="T14" fmla="*/ 1 w 4"/>
                  <a:gd name="T15" fmla="*/ 6 h 6"/>
                  <a:gd name="T16" fmla="*/ 4 w 4"/>
                  <a:gd name="T17" fmla="*/ 1 h 6"/>
                  <a:gd name="T18" fmla="*/ 3 w 4"/>
                  <a:gd name="T19" fmla="*/ 0 h 6"/>
                  <a:gd name="T20" fmla="*/ 3 w 4"/>
                  <a:gd name="T21" fmla="*/ 0 h 6"/>
                  <a:gd name="T22" fmla="*/ 3 w 4"/>
                  <a:gd name="T23" fmla="*/ 0 h 6"/>
                  <a:gd name="T24" fmla="*/ 3 w 4"/>
                  <a:gd name="T25" fmla="*/ 0 h 6"/>
                  <a:gd name="T26" fmla="*/ 4 w 4"/>
                  <a:gd name="T27" fmla="*/ 1 h 6"/>
                  <a:gd name="T28" fmla="*/ 4 w 4"/>
                  <a:gd name="T29" fmla="*/ 0 h 6"/>
                  <a:gd name="T30" fmla="*/ 3 w 4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4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4"/>
                      <a:pt x="3" y="3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2" name="Freeform 9557"/>
              <p:cNvSpPr>
                <a:spLocks/>
              </p:cNvSpPr>
              <p:nvPr/>
            </p:nvSpPr>
            <p:spPr bwMode="auto">
              <a:xfrm>
                <a:off x="-415" y="325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3" name="Freeform 9558"/>
              <p:cNvSpPr>
                <a:spLocks noEditPoints="1"/>
              </p:cNvSpPr>
              <p:nvPr/>
            </p:nvSpPr>
            <p:spPr bwMode="auto">
              <a:xfrm>
                <a:off x="-751" y="3250"/>
                <a:ext cx="331" cy="519"/>
              </a:xfrm>
              <a:custGeom>
                <a:avLst/>
                <a:gdLst>
                  <a:gd name="T0" fmla="*/ 4 w 140"/>
                  <a:gd name="T1" fmla="*/ 219 h 220"/>
                  <a:gd name="T2" fmla="*/ 7 w 140"/>
                  <a:gd name="T3" fmla="*/ 212 h 220"/>
                  <a:gd name="T4" fmla="*/ 10 w 140"/>
                  <a:gd name="T5" fmla="*/ 209 h 220"/>
                  <a:gd name="T6" fmla="*/ 11 w 140"/>
                  <a:gd name="T7" fmla="*/ 207 h 220"/>
                  <a:gd name="T8" fmla="*/ 9 w 140"/>
                  <a:gd name="T9" fmla="*/ 208 h 220"/>
                  <a:gd name="T10" fmla="*/ 7 w 140"/>
                  <a:gd name="T11" fmla="*/ 205 h 220"/>
                  <a:gd name="T12" fmla="*/ 11 w 140"/>
                  <a:gd name="T13" fmla="*/ 203 h 220"/>
                  <a:gd name="T14" fmla="*/ 17 w 140"/>
                  <a:gd name="T15" fmla="*/ 198 h 220"/>
                  <a:gd name="T16" fmla="*/ 16 w 140"/>
                  <a:gd name="T17" fmla="*/ 197 h 220"/>
                  <a:gd name="T18" fmla="*/ 20 w 140"/>
                  <a:gd name="T19" fmla="*/ 190 h 220"/>
                  <a:gd name="T20" fmla="*/ 22 w 140"/>
                  <a:gd name="T21" fmla="*/ 188 h 220"/>
                  <a:gd name="T22" fmla="*/ 34 w 140"/>
                  <a:gd name="T23" fmla="*/ 171 h 220"/>
                  <a:gd name="T24" fmla="*/ 42 w 140"/>
                  <a:gd name="T25" fmla="*/ 160 h 220"/>
                  <a:gd name="T26" fmla="*/ 43 w 140"/>
                  <a:gd name="T27" fmla="*/ 158 h 220"/>
                  <a:gd name="T28" fmla="*/ 44 w 140"/>
                  <a:gd name="T29" fmla="*/ 157 h 220"/>
                  <a:gd name="T30" fmla="*/ 45 w 140"/>
                  <a:gd name="T31" fmla="*/ 155 h 220"/>
                  <a:gd name="T32" fmla="*/ 44 w 140"/>
                  <a:gd name="T33" fmla="*/ 154 h 220"/>
                  <a:gd name="T34" fmla="*/ 40 w 140"/>
                  <a:gd name="T35" fmla="*/ 152 h 220"/>
                  <a:gd name="T36" fmla="*/ 46 w 140"/>
                  <a:gd name="T37" fmla="*/ 151 h 220"/>
                  <a:gd name="T38" fmla="*/ 43 w 140"/>
                  <a:gd name="T39" fmla="*/ 149 h 220"/>
                  <a:gd name="T40" fmla="*/ 49 w 140"/>
                  <a:gd name="T41" fmla="*/ 148 h 220"/>
                  <a:gd name="T42" fmla="*/ 45 w 140"/>
                  <a:gd name="T43" fmla="*/ 146 h 220"/>
                  <a:gd name="T44" fmla="*/ 51 w 140"/>
                  <a:gd name="T45" fmla="*/ 145 h 220"/>
                  <a:gd name="T46" fmla="*/ 50 w 140"/>
                  <a:gd name="T47" fmla="*/ 144 h 220"/>
                  <a:gd name="T48" fmla="*/ 52 w 140"/>
                  <a:gd name="T49" fmla="*/ 143 h 220"/>
                  <a:gd name="T50" fmla="*/ 47 w 140"/>
                  <a:gd name="T51" fmla="*/ 142 h 220"/>
                  <a:gd name="T52" fmla="*/ 46 w 140"/>
                  <a:gd name="T53" fmla="*/ 141 h 220"/>
                  <a:gd name="T54" fmla="*/ 46 w 140"/>
                  <a:gd name="T55" fmla="*/ 140 h 220"/>
                  <a:gd name="T56" fmla="*/ 49 w 140"/>
                  <a:gd name="T57" fmla="*/ 138 h 220"/>
                  <a:gd name="T58" fmla="*/ 58 w 140"/>
                  <a:gd name="T59" fmla="*/ 133 h 220"/>
                  <a:gd name="T60" fmla="*/ 54 w 140"/>
                  <a:gd name="T61" fmla="*/ 131 h 220"/>
                  <a:gd name="T62" fmla="*/ 53 w 140"/>
                  <a:gd name="T63" fmla="*/ 130 h 220"/>
                  <a:gd name="T64" fmla="*/ 58 w 140"/>
                  <a:gd name="T65" fmla="*/ 124 h 220"/>
                  <a:gd name="T66" fmla="*/ 61 w 140"/>
                  <a:gd name="T67" fmla="*/ 118 h 220"/>
                  <a:gd name="T68" fmla="*/ 62 w 140"/>
                  <a:gd name="T69" fmla="*/ 117 h 220"/>
                  <a:gd name="T70" fmla="*/ 70 w 140"/>
                  <a:gd name="T71" fmla="*/ 104 h 220"/>
                  <a:gd name="T72" fmla="*/ 78 w 140"/>
                  <a:gd name="T73" fmla="*/ 91 h 220"/>
                  <a:gd name="T74" fmla="*/ 86 w 140"/>
                  <a:gd name="T75" fmla="*/ 78 h 220"/>
                  <a:gd name="T76" fmla="*/ 88 w 140"/>
                  <a:gd name="T77" fmla="*/ 75 h 220"/>
                  <a:gd name="T78" fmla="*/ 90 w 140"/>
                  <a:gd name="T79" fmla="*/ 70 h 220"/>
                  <a:gd name="T80" fmla="*/ 99 w 140"/>
                  <a:gd name="T81" fmla="*/ 65 h 220"/>
                  <a:gd name="T82" fmla="*/ 93 w 140"/>
                  <a:gd name="T83" fmla="*/ 62 h 220"/>
                  <a:gd name="T84" fmla="*/ 101 w 140"/>
                  <a:gd name="T85" fmla="*/ 61 h 220"/>
                  <a:gd name="T86" fmla="*/ 97 w 140"/>
                  <a:gd name="T87" fmla="*/ 58 h 220"/>
                  <a:gd name="T88" fmla="*/ 99 w 140"/>
                  <a:gd name="T89" fmla="*/ 55 h 220"/>
                  <a:gd name="T90" fmla="*/ 103 w 140"/>
                  <a:gd name="T91" fmla="*/ 48 h 220"/>
                  <a:gd name="T92" fmla="*/ 105 w 140"/>
                  <a:gd name="T93" fmla="*/ 45 h 220"/>
                  <a:gd name="T94" fmla="*/ 112 w 140"/>
                  <a:gd name="T95" fmla="*/ 43 h 220"/>
                  <a:gd name="T96" fmla="*/ 106 w 140"/>
                  <a:gd name="T97" fmla="*/ 40 h 220"/>
                  <a:gd name="T98" fmla="*/ 115 w 140"/>
                  <a:gd name="T99" fmla="*/ 39 h 220"/>
                  <a:gd name="T100" fmla="*/ 109 w 140"/>
                  <a:gd name="T101" fmla="*/ 36 h 220"/>
                  <a:gd name="T102" fmla="*/ 112 w 140"/>
                  <a:gd name="T103" fmla="*/ 33 h 220"/>
                  <a:gd name="T104" fmla="*/ 120 w 140"/>
                  <a:gd name="T105" fmla="*/ 31 h 220"/>
                  <a:gd name="T106" fmla="*/ 113 w 140"/>
                  <a:gd name="T107" fmla="*/ 30 h 220"/>
                  <a:gd name="T108" fmla="*/ 122 w 140"/>
                  <a:gd name="T109" fmla="*/ 28 h 220"/>
                  <a:gd name="T110" fmla="*/ 123 w 140"/>
                  <a:gd name="T111" fmla="*/ 27 h 220"/>
                  <a:gd name="T112" fmla="*/ 116 w 140"/>
                  <a:gd name="T113" fmla="*/ 24 h 220"/>
                  <a:gd name="T114" fmla="*/ 131 w 140"/>
                  <a:gd name="T115" fmla="*/ 14 h 220"/>
                  <a:gd name="T116" fmla="*/ 133 w 140"/>
                  <a:gd name="T117" fmla="*/ 11 h 220"/>
                  <a:gd name="T118" fmla="*/ 138 w 140"/>
                  <a:gd name="T119" fmla="*/ 3 h 220"/>
                  <a:gd name="T120" fmla="*/ 139 w 140"/>
                  <a:gd name="T121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0" h="220">
                    <a:moveTo>
                      <a:pt x="6" y="215"/>
                    </a:moveTo>
                    <a:cubicBezTo>
                      <a:pt x="5" y="218"/>
                      <a:pt x="5" y="218"/>
                      <a:pt x="5" y="218"/>
                    </a:cubicBezTo>
                    <a:cubicBezTo>
                      <a:pt x="4" y="218"/>
                      <a:pt x="4" y="219"/>
                      <a:pt x="4" y="219"/>
                    </a:cubicBezTo>
                    <a:cubicBezTo>
                      <a:pt x="3" y="219"/>
                      <a:pt x="3" y="219"/>
                      <a:pt x="3" y="219"/>
                    </a:cubicBezTo>
                    <a:cubicBezTo>
                      <a:pt x="3" y="219"/>
                      <a:pt x="3" y="219"/>
                      <a:pt x="2" y="219"/>
                    </a:cubicBezTo>
                    <a:cubicBezTo>
                      <a:pt x="3" y="219"/>
                      <a:pt x="3" y="220"/>
                      <a:pt x="3" y="220"/>
                    </a:cubicBezTo>
                    <a:cubicBezTo>
                      <a:pt x="5" y="218"/>
                      <a:pt x="6" y="217"/>
                      <a:pt x="7" y="215"/>
                    </a:cubicBezTo>
                    <a:cubicBezTo>
                      <a:pt x="6" y="215"/>
                      <a:pt x="6" y="215"/>
                      <a:pt x="6" y="215"/>
                    </a:cubicBezTo>
                    <a:moveTo>
                      <a:pt x="6" y="215"/>
                    </a:moveTo>
                    <a:cubicBezTo>
                      <a:pt x="5" y="216"/>
                      <a:pt x="5" y="217"/>
                      <a:pt x="4" y="217"/>
                    </a:cubicBezTo>
                    <a:cubicBezTo>
                      <a:pt x="4" y="217"/>
                      <a:pt x="4" y="217"/>
                      <a:pt x="4" y="216"/>
                    </a:cubicBezTo>
                    <a:cubicBezTo>
                      <a:pt x="4" y="216"/>
                      <a:pt x="4" y="217"/>
                      <a:pt x="4" y="217"/>
                    </a:cubicBezTo>
                    <a:cubicBezTo>
                      <a:pt x="3" y="217"/>
                      <a:pt x="3" y="218"/>
                      <a:pt x="3" y="219"/>
                    </a:cubicBezTo>
                    <a:cubicBezTo>
                      <a:pt x="3" y="219"/>
                      <a:pt x="3" y="219"/>
                      <a:pt x="3" y="219"/>
                    </a:cubicBezTo>
                    <a:cubicBezTo>
                      <a:pt x="3" y="219"/>
                      <a:pt x="3" y="219"/>
                      <a:pt x="4" y="219"/>
                    </a:cubicBezTo>
                    <a:cubicBezTo>
                      <a:pt x="4" y="218"/>
                      <a:pt x="5" y="217"/>
                      <a:pt x="5" y="217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moveTo>
                      <a:pt x="8" y="213"/>
                    </a:moveTo>
                    <a:cubicBezTo>
                      <a:pt x="8" y="213"/>
                      <a:pt x="8" y="213"/>
                      <a:pt x="8" y="213"/>
                    </a:cubicBezTo>
                    <a:cubicBezTo>
                      <a:pt x="7" y="214"/>
                      <a:pt x="7" y="214"/>
                      <a:pt x="7" y="214"/>
                    </a:cubicBezTo>
                    <a:cubicBezTo>
                      <a:pt x="8" y="214"/>
                      <a:pt x="8" y="214"/>
                      <a:pt x="8" y="214"/>
                    </a:cubicBezTo>
                    <a:cubicBezTo>
                      <a:pt x="8" y="214"/>
                      <a:pt x="8" y="213"/>
                      <a:pt x="8" y="213"/>
                    </a:cubicBezTo>
                    <a:cubicBezTo>
                      <a:pt x="8" y="213"/>
                      <a:pt x="8" y="213"/>
                      <a:pt x="8" y="213"/>
                    </a:cubicBezTo>
                    <a:moveTo>
                      <a:pt x="7" y="212"/>
                    </a:moveTo>
                    <a:cubicBezTo>
                      <a:pt x="7" y="213"/>
                      <a:pt x="7" y="213"/>
                      <a:pt x="7" y="213"/>
                    </a:cubicBezTo>
                    <a:cubicBezTo>
                      <a:pt x="7" y="213"/>
                      <a:pt x="7" y="213"/>
                      <a:pt x="7" y="213"/>
                    </a:cubicBezTo>
                    <a:cubicBezTo>
                      <a:pt x="7" y="214"/>
                      <a:pt x="7" y="214"/>
                      <a:pt x="7" y="214"/>
                    </a:cubicBezTo>
                    <a:cubicBezTo>
                      <a:pt x="8" y="213"/>
                      <a:pt x="8" y="213"/>
                      <a:pt x="8" y="213"/>
                    </a:cubicBezTo>
                    <a:cubicBezTo>
                      <a:pt x="7" y="212"/>
                      <a:pt x="7" y="212"/>
                      <a:pt x="7" y="212"/>
                    </a:cubicBezTo>
                    <a:moveTo>
                      <a:pt x="4" y="211"/>
                    </a:moveTo>
                    <a:cubicBezTo>
                      <a:pt x="4" y="211"/>
                      <a:pt x="4" y="211"/>
                      <a:pt x="4" y="211"/>
                    </a:cubicBezTo>
                    <a:cubicBezTo>
                      <a:pt x="4" y="214"/>
                      <a:pt x="0" y="215"/>
                      <a:pt x="2" y="218"/>
                    </a:cubicBezTo>
                    <a:cubicBezTo>
                      <a:pt x="2" y="218"/>
                      <a:pt x="2" y="218"/>
                      <a:pt x="2" y="217"/>
                    </a:cubicBezTo>
                    <a:cubicBezTo>
                      <a:pt x="2" y="217"/>
                      <a:pt x="2" y="216"/>
                      <a:pt x="3" y="215"/>
                    </a:cubicBezTo>
                    <a:cubicBezTo>
                      <a:pt x="3" y="216"/>
                      <a:pt x="2" y="217"/>
                      <a:pt x="2" y="217"/>
                    </a:cubicBezTo>
                    <a:cubicBezTo>
                      <a:pt x="2" y="218"/>
                      <a:pt x="2" y="218"/>
                      <a:pt x="3" y="219"/>
                    </a:cubicBezTo>
                    <a:cubicBezTo>
                      <a:pt x="3" y="218"/>
                      <a:pt x="3" y="217"/>
                      <a:pt x="4" y="217"/>
                    </a:cubicBezTo>
                    <a:cubicBezTo>
                      <a:pt x="4" y="217"/>
                      <a:pt x="4" y="216"/>
                      <a:pt x="4" y="216"/>
                    </a:cubicBezTo>
                    <a:cubicBezTo>
                      <a:pt x="4" y="216"/>
                      <a:pt x="4" y="216"/>
                      <a:pt x="4" y="216"/>
                    </a:cubicBezTo>
                    <a:cubicBezTo>
                      <a:pt x="4" y="216"/>
                      <a:pt x="3" y="217"/>
                      <a:pt x="3" y="217"/>
                    </a:cubicBezTo>
                    <a:cubicBezTo>
                      <a:pt x="3" y="216"/>
                      <a:pt x="4" y="216"/>
                      <a:pt x="4" y="215"/>
                    </a:cubicBezTo>
                    <a:cubicBezTo>
                      <a:pt x="4" y="214"/>
                      <a:pt x="4" y="213"/>
                      <a:pt x="5" y="211"/>
                    </a:cubicBezTo>
                    <a:cubicBezTo>
                      <a:pt x="5" y="211"/>
                      <a:pt x="4" y="211"/>
                      <a:pt x="4" y="211"/>
                    </a:cubicBezTo>
                    <a:moveTo>
                      <a:pt x="10" y="209"/>
                    </a:moveTo>
                    <a:cubicBezTo>
                      <a:pt x="10" y="210"/>
                      <a:pt x="10" y="210"/>
                      <a:pt x="10" y="210"/>
                    </a:cubicBezTo>
                    <a:cubicBezTo>
                      <a:pt x="10" y="210"/>
                      <a:pt x="10" y="210"/>
                      <a:pt x="10" y="210"/>
                    </a:cubicBezTo>
                    <a:cubicBezTo>
                      <a:pt x="11" y="209"/>
                      <a:pt x="11" y="209"/>
                      <a:pt x="11" y="209"/>
                    </a:cubicBezTo>
                    <a:cubicBezTo>
                      <a:pt x="10" y="209"/>
                      <a:pt x="10" y="209"/>
                      <a:pt x="10" y="209"/>
                    </a:cubicBezTo>
                    <a:moveTo>
                      <a:pt x="9" y="209"/>
                    </a:moveTo>
                    <a:cubicBezTo>
                      <a:pt x="9" y="209"/>
                      <a:pt x="9" y="209"/>
                      <a:pt x="9" y="209"/>
                    </a:cubicBezTo>
                    <a:cubicBezTo>
                      <a:pt x="9" y="209"/>
                      <a:pt x="9" y="209"/>
                      <a:pt x="10" y="209"/>
                    </a:cubicBezTo>
                    <a:cubicBezTo>
                      <a:pt x="10" y="209"/>
                      <a:pt x="10" y="209"/>
                      <a:pt x="10" y="209"/>
                    </a:cubicBezTo>
                    <a:cubicBezTo>
                      <a:pt x="10" y="209"/>
                      <a:pt x="9" y="209"/>
                      <a:pt x="9" y="209"/>
                    </a:cubicBezTo>
                    <a:moveTo>
                      <a:pt x="6" y="208"/>
                    </a:moveTo>
                    <a:cubicBezTo>
                      <a:pt x="5" y="208"/>
                      <a:pt x="5" y="209"/>
                      <a:pt x="5" y="209"/>
                    </a:cubicBezTo>
                    <a:cubicBezTo>
                      <a:pt x="5" y="209"/>
                      <a:pt x="5" y="209"/>
                      <a:pt x="6" y="209"/>
                    </a:cubicBezTo>
                    <a:cubicBezTo>
                      <a:pt x="6" y="208"/>
                      <a:pt x="6" y="208"/>
                      <a:pt x="6" y="208"/>
                    </a:cubicBezTo>
                    <a:cubicBezTo>
                      <a:pt x="6" y="208"/>
                      <a:pt x="6" y="208"/>
                      <a:pt x="6" y="208"/>
                    </a:cubicBezTo>
                    <a:moveTo>
                      <a:pt x="11" y="207"/>
                    </a:moveTo>
                    <a:cubicBezTo>
                      <a:pt x="10" y="209"/>
                      <a:pt x="10" y="209"/>
                      <a:pt x="10" y="209"/>
                    </a:cubicBezTo>
                    <a:cubicBezTo>
                      <a:pt x="10" y="209"/>
                      <a:pt x="11" y="209"/>
                      <a:pt x="11" y="209"/>
                    </a:cubicBezTo>
                    <a:cubicBezTo>
                      <a:pt x="12" y="208"/>
                      <a:pt x="12" y="208"/>
                      <a:pt x="12" y="208"/>
                    </a:cubicBezTo>
                    <a:cubicBezTo>
                      <a:pt x="11" y="207"/>
                      <a:pt x="11" y="207"/>
                      <a:pt x="11" y="207"/>
                    </a:cubicBezTo>
                    <a:moveTo>
                      <a:pt x="6" y="207"/>
                    </a:moveTo>
                    <a:cubicBezTo>
                      <a:pt x="6" y="207"/>
                      <a:pt x="6" y="207"/>
                      <a:pt x="6" y="208"/>
                    </a:cubicBezTo>
                    <a:cubicBezTo>
                      <a:pt x="6" y="208"/>
                      <a:pt x="6" y="208"/>
                      <a:pt x="6" y="208"/>
                    </a:cubicBezTo>
                    <a:cubicBezTo>
                      <a:pt x="6" y="208"/>
                      <a:pt x="7" y="208"/>
                      <a:pt x="7" y="208"/>
                    </a:cubicBezTo>
                    <a:cubicBezTo>
                      <a:pt x="7" y="208"/>
                      <a:pt x="7" y="208"/>
                      <a:pt x="8" y="208"/>
                    </a:cubicBezTo>
                    <a:cubicBezTo>
                      <a:pt x="7" y="207"/>
                      <a:pt x="7" y="207"/>
                      <a:pt x="6" y="207"/>
                    </a:cubicBezTo>
                    <a:cubicBezTo>
                      <a:pt x="7" y="208"/>
                      <a:pt x="7" y="208"/>
                      <a:pt x="7" y="208"/>
                    </a:cubicBezTo>
                    <a:cubicBezTo>
                      <a:pt x="7" y="208"/>
                      <a:pt x="6" y="208"/>
                      <a:pt x="6" y="207"/>
                    </a:cubicBezTo>
                    <a:cubicBezTo>
                      <a:pt x="6" y="207"/>
                      <a:pt x="6" y="207"/>
                      <a:pt x="6" y="207"/>
                    </a:cubicBezTo>
                    <a:moveTo>
                      <a:pt x="10" y="207"/>
                    </a:moveTo>
                    <a:cubicBezTo>
                      <a:pt x="10" y="207"/>
                      <a:pt x="9" y="208"/>
                      <a:pt x="9" y="208"/>
                    </a:cubicBezTo>
                    <a:cubicBezTo>
                      <a:pt x="9" y="208"/>
                      <a:pt x="10" y="209"/>
                      <a:pt x="10" y="209"/>
                    </a:cubicBezTo>
                    <a:cubicBezTo>
                      <a:pt x="11" y="207"/>
                      <a:pt x="11" y="207"/>
                      <a:pt x="11" y="207"/>
                    </a:cubicBezTo>
                    <a:cubicBezTo>
                      <a:pt x="11" y="207"/>
                      <a:pt x="10" y="207"/>
                      <a:pt x="10" y="207"/>
                    </a:cubicBezTo>
                    <a:moveTo>
                      <a:pt x="6" y="207"/>
                    </a:moveTo>
                    <a:cubicBezTo>
                      <a:pt x="6" y="207"/>
                      <a:pt x="6" y="207"/>
                      <a:pt x="6" y="207"/>
                    </a:cubicBezTo>
                    <a:cubicBezTo>
                      <a:pt x="6" y="207"/>
                      <a:pt x="6" y="207"/>
                      <a:pt x="6" y="207"/>
                    </a:cubicBezTo>
                    <a:cubicBezTo>
                      <a:pt x="6" y="207"/>
                      <a:pt x="6" y="207"/>
                      <a:pt x="6" y="207"/>
                    </a:cubicBezTo>
                    <a:cubicBezTo>
                      <a:pt x="6" y="207"/>
                      <a:pt x="6" y="207"/>
                      <a:pt x="6" y="207"/>
                    </a:cubicBezTo>
                    <a:moveTo>
                      <a:pt x="7" y="205"/>
                    </a:moveTo>
                    <a:cubicBezTo>
                      <a:pt x="7" y="205"/>
                      <a:pt x="7" y="206"/>
                      <a:pt x="6" y="207"/>
                    </a:cubicBezTo>
                    <a:cubicBezTo>
                      <a:pt x="6" y="207"/>
                      <a:pt x="6" y="207"/>
                      <a:pt x="6" y="207"/>
                    </a:cubicBezTo>
                    <a:cubicBezTo>
                      <a:pt x="7" y="207"/>
                      <a:pt x="7" y="207"/>
                      <a:pt x="8" y="208"/>
                    </a:cubicBezTo>
                    <a:cubicBezTo>
                      <a:pt x="8" y="207"/>
                      <a:pt x="8" y="207"/>
                      <a:pt x="9" y="206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8" y="206"/>
                      <a:pt x="8" y="205"/>
                      <a:pt x="7" y="205"/>
                    </a:cubicBezTo>
                    <a:moveTo>
                      <a:pt x="14" y="203"/>
                    </a:moveTo>
                    <a:cubicBezTo>
                      <a:pt x="14" y="203"/>
                      <a:pt x="14" y="203"/>
                      <a:pt x="14" y="203"/>
                    </a:cubicBezTo>
                    <a:cubicBezTo>
                      <a:pt x="13" y="204"/>
                      <a:pt x="13" y="204"/>
                      <a:pt x="13" y="204"/>
                    </a:cubicBezTo>
                    <a:cubicBezTo>
                      <a:pt x="13" y="204"/>
                      <a:pt x="14" y="204"/>
                      <a:pt x="1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14" y="204"/>
                      <a:pt x="14" y="203"/>
                      <a:pt x="14" y="203"/>
                    </a:cubicBezTo>
                    <a:moveTo>
                      <a:pt x="12" y="203"/>
                    </a:moveTo>
                    <a:cubicBezTo>
                      <a:pt x="12" y="203"/>
                      <a:pt x="12" y="203"/>
                      <a:pt x="12" y="204"/>
                    </a:cubicBezTo>
                    <a:cubicBezTo>
                      <a:pt x="12" y="204"/>
                      <a:pt x="13" y="204"/>
                      <a:pt x="13" y="204"/>
                    </a:cubicBezTo>
                    <a:cubicBezTo>
                      <a:pt x="13" y="203"/>
                      <a:pt x="13" y="203"/>
                      <a:pt x="13" y="203"/>
                    </a:cubicBezTo>
                    <a:cubicBezTo>
                      <a:pt x="13" y="203"/>
                      <a:pt x="13" y="203"/>
                      <a:pt x="12" y="203"/>
                    </a:cubicBezTo>
                    <a:moveTo>
                      <a:pt x="9" y="201"/>
                    </a:moveTo>
                    <a:cubicBezTo>
                      <a:pt x="9" y="201"/>
                      <a:pt x="9" y="202"/>
                      <a:pt x="9" y="202"/>
                    </a:cubicBezTo>
                    <a:cubicBezTo>
                      <a:pt x="10" y="202"/>
                      <a:pt x="10" y="202"/>
                      <a:pt x="10" y="202"/>
                    </a:cubicBezTo>
                    <a:cubicBezTo>
                      <a:pt x="10" y="202"/>
                      <a:pt x="10" y="203"/>
                      <a:pt x="11" y="203"/>
                    </a:cubicBezTo>
                    <a:cubicBezTo>
                      <a:pt x="11" y="203"/>
                      <a:pt x="11" y="202"/>
                      <a:pt x="11" y="202"/>
                    </a:cubicBezTo>
                    <a:cubicBezTo>
                      <a:pt x="11" y="202"/>
                      <a:pt x="10" y="201"/>
                      <a:pt x="9" y="201"/>
                    </a:cubicBezTo>
                    <a:moveTo>
                      <a:pt x="15" y="201"/>
                    </a:moveTo>
                    <a:cubicBezTo>
                      <a:pt x="15" y="201"/>
                      <a:pt x="15" y="201"/>
                      <a:pt x="15" y="201"/>
                    </a:cubicBezTo>
                    <a:cubicBezTo>
                      <a:pt x="15" y="201"/>
                      <a:pt x="15" y="201"/>
                      <a:pt x="16" y="201"/>
                    </a:cubicBezTo>
                    <a:cubicBezTo>
                      <a:pt x="16" y="201"/>
                      <a:pt x="16" y="201"/>
                      <a:pt x="16" y="201"/>
                    </a:cubicBezTo>
                    <a:cubicBezTo>
                      <a:pt x="16" y="201"/>
                      <a:pt x="16" y="201"/>
                      <a:pt x="15" y="201"/>
                    </a:cubicBezTo>
                    <a:moveTo>
                      <a:pt x="14" y="200"/>
                    </a:moveTo>
                    <a:cubicBezTo>
                      <a:pt x="14" y="200"/>
                      <a:pt x="14" y="200"/>
                      <a:pt x="14" y="200"/>
                    </a:cubicBezTo>
                    <a:cubicBezTo>
                      <a:pt x="14" y="200"/>
                      <a:pt x="14" y="201"/>
                      <a:pt x="15" y="201"/>
                    </a:cubicBezTo>
                    <a:cubicBezTo>
                      <a:pt x="15" y="201"/>
                      <a:pt x="15" y="201"/>
                      <a:pt x="15" y="201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5" y="200"/>
                      <a:pt x="14" y="200"/>
                      <a:pt x="14" y="200"/>
                    </a:cubicBezTo>
                    <a:cubicBezTo>
                      <a:pt x="14" y="200"/>
                      <a:pt x="14" y="200"/>
                      <a:pt x="14" y="200"/>
                    </a:cubicBezTo>
                    <a:moveTo>
                      <a:pt x="17" y="198"/>
                    </a:moveTo>
                    <a:cubicBezTo>
                      <a:pt x="17" y="199"/>
                      <a:pt x="17" y="199"/>
                      <a:pt x="17" y="199"/>
                    </a:cubicBezTo>
                    <a:cubicBezTo>
                      <a:pt x="17" y="199"/>
                      <a:pt x="17" y="199"/>
                      <a:pt x="17" y="199"/>
                    </a:cubicBezTo>
                    <a:cubicBezTo>
                      <a:pt x="17" y="199"/>
                      <a:pt x="17" y="198"/>
                      <a:pt x="18" y="198"/>
                    </a:cubicBezTo>
                    <a:cubicBezTo>
                      <a:pt x="17" y="198"/>
                      <a:pt x="17" y="198"/>
                      <a:pt x="17" y="198"/>
                    </a:cubicBezTo>
                    <a:moveTo>
                      <a:pt x="11" y="198"/>
                    </a:moveTo>
                    <a:cubicBezTo>
                      <a:pt x="11" y="198"/>
                      <a:pt x="11" y="198"/>
                      <a:pt x="11" y="198"/>
                    </a:cubicBezTo>
                    <a:cubicBezTo>
                      <a:pt x="12" y="199"/>
                      <a:pt x="12" y="199"/>
                      <a:pt x="13" y="200"/>
                    </a:cubicBezTo>
                    <a:cubicBezTo>
                      <a:pt x="13" y="199"/>
                      <a:pt x="13" y="199"/>
                      <a:pt x="13" y="199"/>
                    </a:cubicBezTo>
                    <a:cubicBezTo>
                      <a:pt x="13" y="199"/>
                      <a:pt x="13" y="199"/>
                      <a:pt x="13" y="199"/>
                    </a:cubicBezTo>
                    <a:cubicBezTo>
                      <a:pt x="12" y="199"/>
                      <a:pt x="12" y="198"/>
                      <a:pt x="11" y="198"/>
                    </a:cubicBezTo>
                    <a:moveTo>
                      <a:pt x="16" y="197"/>
                    </a:moveTo>
                    <a:cubicBezTo>
                      <a:pt x="15" y="198"/>
                      <a:pt x="15" y="198"/>
                      <a:pt x="15" y="198"/>
                    </a:cubicBezTo>
                    <a:cubicBezTo>
                      <a:pt x="16" y="198"/>
                      <a:pt x="16" y="198"/>
                      <a:pt x="16" y="198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6" y="197"/>
                      <a:pt x="16" y="197"/>
                      <a:pt x="16" y="197"/>
                    </a:cubicBezTo>
                    <a:moveTo>
                      <a:pt x="13" y="195"/>
                    </a:moveTo>
                    <a:cubicBezTo>
                      <a:pt x="13" y="195"/>
                      <a:pt x="12" y="195"/>
                      <a:pt x="12" y="196"/>
                    </a:cubicBezTo>
                    <a:cubicBezTo>
                      <a:pt x="13" y="196"/>
                      <a:pt x="14" y="197"/>
                      <a:pt x="14" y="197"/>
                    </a:cubicBezTo>
                    <a:cubicBezTo>
                      <a:pt x="15" y="197"/>
                      <a:pt x="15" y="197"/>
                      <a:pt x="15" y="196"/>
                    </a:cubicBezTo>
                    <a:cubicBezTo>
                      <a:pt x="14" y="196"/>
                      <a:pt x="13" y="195"/>
                      <a:pt x="13" y="195"/>
                    </a:cubicBezTo>
                    <a:moveTo>
                      <a:pt x="21" y="191"/>
                    </a:moveTo>
                    <a:cubicBezTo>
                      <a:pt x="18" y="197"/>
                      <a:pt x="18" y="197"/>
                      <a:pt x="18" y="197"/>
                    </a:cubicBezTo>
                    <a:cubicBezTo>
                      <a:pt x="18" y="197"/>
                      <a:pt x="18" y="198"/>
                      <a:pt x="18" y="198"/>
                    </a:cubicBezTo>
                    <a:cubicBezTo>
                      <a:pt x="19" y="196"/>
                      <a:pt x="21" y="194"/>
                      <a:pt x="22" y="192"/>
                    </a:cubicBezTo>
                    <a:cubicBezTo>
                      <a:pt x="21" y="191"/>
                      <a:pt x="21" y="191"/>
                      <a:pt x="21" y="191"/>
                    </a:cubicBezTo>
                    <a:moveTo>
                      <a:pt x="20" y="190"/>
                    </a:moveTo>
                    <a:cubicBezTo>
                      <a:pt x="16" y="196"/>
                      <a:pt x="16" y="196"/>
                      <a:pt x="16" y="196"/>
                    </a:cubicBezTo>
                    <a:cubicBezTo>
                      <a:pt x="16" y="197"/>
                      <a:pt x="17" y="197"/>
                      <a:pt x="17" y="197"/>
                    </a:cubicBezTo>
                    <a:cubicBezTo>
                      <a:pt x="21" y="191"/>
                      <a:pt x="21" y="191"/>
                      <a:pt x="21" y="191"/>
                    </a:cubicBezTo>
                    <a:cubicBezTo>
                      <a:pt x="20" y="190"/>
                      <a:pt x="20" y="190"/>
                      <a:pt x="20" y="190"/>
                    </a:cubicBezTo>
                    <a:moveTo>
                      <a:pt x="16" y="189"/>
                    </a:moveTo>
                    <a:cubicBezTo>
                      <a:pt x="15" y="191"/>
                      <a:pt x="14" y="192"/>
                      <a:pt x="13" y="194"/>
                    </a:cubicBezTo>
                    <a:cubicBezTo>
                      <a:pt x="13" y="195"/>
                      <a:pt x="14" y="195"/>
                      <a:pt x="14" y="195"/>
                    </a:cubicBezTo>
                    <a:cubicBezTo>
                      <a:pt x="15" y="195"/>
                      <a:pt x="15" y="196"/>
                      <a:pt x="15" y="196"/>
                    </a:cubicBezTo>
                    <a:cubicBezTo>
                      <a:pt x="16" y="194"/>
                      <a:pt x="17" y="192"/>
                      <a:pt x="19" y="190"/>
                    </a:cubicBezTo>
                    <a:cubicBezTo>
                      <a:pt x="16" y="189"/>
                      <a:pt x="16" y="189"/>
                      <a:pt x="16" y="189"/>
                    </a:cubicBezTo>
                    <a:moveTo>
                      <a:pt x="27" y="183"/>
                    </a:moveTo>
                    <a:cubicBezTo>
                      <a:pt x="26" y="185"/>
                      <a:pt x="26" y="185"/>
                      <a:pt x="26" y="185"/>
                    </a:cubicBezTo>
                    <a:cubicBezTo>
                      <a:pt x="23" y="189"/>
                      <a:pt x="23" y="189"/>
                      <a:pt x="23" y="189"/>
                    </a:cubicBezTo>
                    <a:cubicBezTo>
                      <a:pt x="23" y="189"/>
                      <a:pt x="23" y="189"/>
                      <a:pt x="24" y="189"/>
                    </a:cubicBezTo>
                    <a:cubicBezTo>
                      <a:pt x="25" y="187"/>
                      <a:pt x="26" y="185"/>
                      <a:pt x="27" y="183"/>
                    </a:cubicBezTo>
                    <a:cubicBezTo>
                      <a:pt x="27" y="183"/>
                      <a:pt x="27" y="183"/>
                      <a:pt x="27" y="183"/>
                    </a:cubicBezTo>
                    <a:moveTo>
                      <a:pt x="25" y="182"/>
                    </a:moveTo>
                    <a:cubicBezTo>
                      <a:pt x="23" y="185"/>
                      <a:pt x="23" y="185"/>
                      <a:pt x="23" y="185"/>
                    </a:cubicBezTo>
                    <a:cubicBezTo>
                      <a:pt x="22" y="188"/>
                      <a:pt x="22" y="188"/>
                      <a:pt x="22" y="188"/>
                    </a:cubicBezTo>
                    <a:cubicBezTo>
                      <a:pt x="22" y="188"/>
                      <a:pt x="22" y="188"/>
                      <a:pt x="23" y="188"/>
                    </a:cubicBezTo>
                    <a:cubicBezTo>
                      <a:pt x="26" y="183"/>
                      <a:pt x="26" y="183"/>
                      <a:pt x="26" y="183"/>
                    </a:cubicBezTo>
                    <a:cubicBezTo>
                      <a:pt x="26" y="182"/>
                      <a:pt x="25" y="182"/>
                      <a:pt x="25" y="182"/>
                    </a:cubicBezTo>
                    <a:moveTo>
                      <a:pt x="22" y="180"/>
                    </a:moveTo>
                    <a:cubicBezTo>
                      <a:pt x="21" y="181"/>
                      <a:pt x="20" y="182"/>
                      <a:pt x="19" y="184"/>
                    </a:cubicBezTo>
                    <a:cubicBezTo>
                      <a:pt x="19" y="184"/>
                      <a:pt x="19" y="185"/>
                      <a:pt x="18" y="185"/>
                    </a:cubicBezTo>
                    <a:cubicBezTo>
                      <a:pt x="19" y="186"/>
                      <a:pt x="20" y="186"/>
                      <a:pt x="20" y="187"/>
                    </a:cubicBezTo>
                    <a:cubicBezTo>
                      <a:pt x="21" y="185"/>
                      <a:pt x="23" y="183"/>
                      <a:pt x="24" y="181"/>
                    </a:cubicBezTo>
                    <a:cubicBezTo>
                      <a:pt x="23" y="181"/>
                      <a:pt x="23" y="180"/>
                      <a:pt x="22" y="180"/>
                    </a:cubicBezTo>
                    <a:cubicBezTo>
                      <a:pt x="22" y="180"/>
                      <a:pt x="22" y="180"/>
                      <a:pt x="22" y="180"/>
                    </a:cubicBezTo>
                    <a:moveTo>
                      <a:pt x="34" y="171"/>
                    </a:moveTo>
                    <a:cubicBezTo>
                      <a:pt x="29" y="180"/>
                      <a:pt x="29" y="180"/>
                      <a:pt x="29" y="180"/>
                    </a:cubicBezTo>
                    <a:cubicBezTo>
                      <a:pt x="29" y="180"/>
                      <a:pt x="29" y="180"/>
                      <a:pt x="29" y="180"/>
                    </a:cubicBezTo>
                    <a:cubicBezTo>
                      <a:pt x="31" y="177"/>
                      <a:pt x="33" y="174"/>
                      <a:pt x="35" y="171"/>
                    </a:cubicBezTo>
                    <a:cubicBezTo>
                      <a:pt x="34" y="171"/>
                      <a:pt x="34" y="171"/>
                      <a:pt x="34" y="171"/>
                    </a:cubicBezTo>
                    <a:moveTo>
                      <a:pt x="33" y="170"/>
                    </a:moveTo>
                    <a:cubicBezTo>
                      <a:pt x="27" y="179"/>
                      <a:pt x="27" y="179"/>
                      <a:pt x="27" y="179"/>
                    </a:cubicBezTo>
                    <a:cubicBezTo>
                      <a:pt x="27" y="179"/>
                      <a:pt x="28" y="179"/>
                      <a:pt x="28" y="180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4" y="170"/>
                      <a:pt x="34" y="170"/>
                      <a:pt x="34" y="170"/>
                    </a:cubicBezTo>
                    <a:cubicBezTo>
                      <a:pt x="33" y="170"/>
                      <a:pt x="33" y="170"/>
                      <a:pt x="33" y="170"/>
                    </a:cubicBezTo>
                    <a:moveTo>
                      <a:pt x="29" y="167"/>
                    </a:moveTo>
                    <a:cubicBezTo>
                      <a:pt x="27" y="171"/>
                      <a:pt x="25" y="174"/>
                      <a:pt x="23" y="177"/>
                    </a:cubicBezTo>
                    <a:cubicBezTo>
                      <a:pt x="24" y="177"/>
                      <a:pt x="25" y="178"/>
                      <a:pt x="25" y="178"/>
                    </a:cubicBezTo>
                    <a:cubicBezTo>
                      <a:pt x="27" y="175"/>
                      <a:pt x="29" y="172"/>
                      <a:pt x="31" y="169"/>
                    </a:cubicBezTo>
                    <a:cubicBezTo>
                      <a:pt x="29" y="167"/>
                      <a:pt x="29" y="167"/>
                      <a:pt x="29" y="167"/>
                    </a:cubicBezTo>
                    <a:moveTo>
                      <a:pt x="41" y="160"/>
                    </a:moveTo>
                    <a:cubicBezTo>
                      <a:pt x="36" y="168"/>
                      <a:pt x="36" y="168"/>
                      <a:pt x="36" y="168"/>
                    </a:cubicBezTo>
                    <a:cubicBezTo>
                      <a:pt x="37" y="168"/>
                      <a:pt x="37" y="168"/>
                      <a:pt x="37" y="168"/>
                    </a:cubicBezTo>
                    <a:cubicBezTo>
                      <a:pt x="38" y="165"/>
                      <a:pt x="40" y="163"/>
                      <a:pt x="42" y="160"/>
                    </a:cubicBezTo>
                    <a:cubicBezTo>
                      <a:pt x="41" y="160"/>
                      <a:pt x="41" y="160"/>
                      <a:pt x="41" y="160"/>
                    </a:cubicBezTo>
                    <a:moveTo>
                      <a:pt x="40" y="159"/>
                    </a:move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40" y="159"/>
                      <a:pt x="40" y="159"/>
                      <a:pt x="40" y="159"/>
                    </a:cubicBezTo>
                    <a:cubicBezTo>
                      <a:pt x="40" y="159"/>
                      <a:pt x="40" y="159"/>
                      <a:pt x="40" y="159"/>
                    </a:cubicBezTo>
                    <a:moveTo>
                      <a:pt x="37" y="157"/>
                    </a:moveTo>
                    <a:cubicBezTo>
                      <a:pt x="35" y="161"/>
                      <a:pt x="33" y="164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4" y="163"/>
                      <a:pt x="36" y="160"/>
                      <a:pt x="37" y="158"/>
                    </a:cubicBezTo>
                    <a:cubicBezTo>
                      <a:pt x="37" y="157"/>
                      <a:pt x="37" y="157"/>
                      <a:pt x="37" y="157"/>
                    </a:cubicBezTo>
                    <a:moveTo>
                      <a:pt x="42" y="157"/>
                    </a:move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8"/>
                      <a:pt x="43" y="158"/>
                      <a:pt x="43" y="158"/>
                    </a:cubicBezTo>
                    <a:cubicBezTo>
                      <a:pt x="43" y="158"/>
                      <a:pt x="43" y="158"/>
                      <a:pt x="43" y="158"/>
                    </a:cubicBezTo>
                    <a:cubicBezTo>
                      <a:pt x="43" y="158"/>
                      <a:pt x="43" y="157"/>
                      <a:pt x="42" y="157"/>
                    </a:cubicBezTo>
                    <a:moveTo>
                      <a:pt x="41" y="157"/>
                    </a:moveTo>
                    <a:cubicBezTo>
                      <a:pt x="41" y="157"/>
                      <a:pt x="41" y="157"/>
                      <a:pt x="41" y="157"/>
                    </a:cubicBezTo>
                    <a:cubicBezTo>
                      <a:pt x="41" y="157"/>
                      <a:pt x="42" y="157"/>
                      <a:pt x="42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moveTo>
                      <a:pt x="35" y="156"/>
                    </a:moveTo>
                    <a:cubicBezTo>
                      <a:pt x="34" y="159"/>
                      <a:pt x="32" y="162"/>
                      <a:pt x="31" y="164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3"/>
                      <a:pt x="35" y="160"/>
                      <a:pt x="36" y="157"/>
                    </a:cubicBezTo>
                    <a:cubicBezTo>
                      <a:pt x="36" y="157"/>
                      <a:pt x="36" y="157"/>
                      <a:pt x="35" y="156"/>
                    </a:cubicBezTo>
                    <a:moveTo>
                      <a:pt x="43" y="156"/>
                    </a:moveTo>
                    <a:cubicBezTo>
                      <a:pt x="42" y="157"/>
                      <a:pt x="42" y="157"/>
                      <a:pt x="42" y="157"/>
                    </a:cubicBezTo>
                    <a:cubicBezTo>
                      <a:pt x="43" y="157"/>
                      <a:pt x="43" y="158"/>
                      <a:pt x="43" y="158"/>
                    </a:cubicBezTo>
                    <a:cubicBezTo>
                      <a:pt x="43" y="157"/>
                      <a:pt x="43" y="157"/>
                      <a:pt x="44" y="157"/>
                    </a:cubicBezTo>
                    <a:cubicBezTo>
                      <a:pt x="43" y="157"/>
                      <a:pt x="43" y="157"/>
                      <a:pt x="43" y="156"/>
                    </a:cubicBezTo>
                    <a:moveTo>
                      <a:pt x="42" y="156"/>
                    </a:moveTo>
                    <a:cubicBezTo>
                      <a:pt x="41" y="157"/>
                      <a:pt x="41" y="157"/>
                      <a:pt x="41" y="157"/>
                    </a:cubicBezTo>
                    <a:cubicBezTo>
                      <a:pt x="41" y="157"/>
                      <a:pt x="42" y="157"/>
                      <a:pt x="42" y="157"/>
                    </a:cubicBezTo>
                    <a:cubicBezTo>
                      <a:pt x="42" y="156"/>
                      <a:pt x="42" y="156"/>
                      <a:pt x="42" y="156"/>
                    </a:cubicBezTo>
                    <a:cubicBezTo>
                      <a:pt x="42" y="156"/>
                      <a:pt x="42" y="156"/>
                      <a:pt x="42" y="156"/>
                    </a:cubicBezTo>
                    <a:moveTo>
                      <a:pt x="38" y="155"/>
                    </a:moveTo>
                    <a:cubicBezTo>
                      <a:pt x="38" y="155"/>
                      <a:pt x="38" y="155"/>
                      <a:pt x="38" y="155"/>
                    </a:cubicBezTo>
                    <a:cubicBezTo>
                      <a:pt x="38" y="155"/>
                      <a:pt x="39" y="155"/>
                      <a:pt x="39" y="155"/>
                    </a:cubicBezTo>
                    <a:cubicBezTo>
                      <a:pt x="39" y="155"/>
                      <a:pt x="39" y="155"/>
                      <a:pt x="39" y="155"/>
                    </a:cubicBezTo>
                    <a:cubicBezTo>
                      <a:pt x="39" y="155"/>
                      <a:pt x="38" y="155"/>
                      <a:pt x="38" y="155"/>
                    </a:cubicBezTo>
                    <a:moveTo>
                      <a:pt x="44" y="154"/>
                    </a:moveTo>
                    <a:cubicBezTo>
                      <a:pt x="43" y="156"/>
                      <a:pt x="43" y="156"/>
                      <a:pt x="43" y="156"/>
                    </a:cubicBezTo>
                    <a:cubicBezTo>
                      <a:pt x="43" y="156"/>
                      <a:pt x="43" y="157"/>
                      <a:pt x="44" y="157"/>
                    </a:cubicBezTo>
                    <a:cubicBezTo>
                      <a:pt x="44" y="156"/>
                      <a:pt x="45" y="155"/>
                      <a:pt x="45" y="155"/>
                    </a:cubicBezTo>
                    <a:cubicBezTo>
                      <a:pt x="45" y="155"/>
                      <a:pt x="44" y="154"/>
                      <a:pt x="44" y="154"/>
                    </a:cubicBezTo>
                    <a:moveTo>
                      <a:pt x="37" y="154"/>
                    </a:moveTo>
                    <a:cubicBezTo>
                      <a:pt x="37" y="154"/>
                      <a:pt x="37" y="154"/>
                      <a:pt x="37" y="154"/>
                    </a:cubicBezTo>
                    <a:cubicBezTo>
                      <a:pt x="37" y="154"/>
                      <a:pt x="37" y="155"/>
                      <a:pt x="38" y="155"/>
                    </a:cubicBezTo>
                    <a:cubicBezTo>
                      <a:pt x="38" y="155"/>
                      <a:pt x="38" y="155"/>
                      <a:pt x="38" y="155"/>
                    </a:cubicBezTo>
                    <a:cubicBezTo>
                      <a:pt x="37" y="154"/>
                      <a:pt x="37" y="154"/>
                      <a:pt x="37" y="154"/>
                    </a:cubicBezTo>
                    <a:moveTo>
                      <a:pt x="39" y="154"/>
                    </a:moveTo>
                    <a:cubicBezTo>
                      <a:pt x="39" y="154"/>
                      <a:pt x="38" y="155"/>
                      <a:pt x="38" y="155"/>
                    </a:cubicBezTo>
                    <a:cubicBezTo>
                      <a:pt x="38" y="155"/>
                      <a:pt x="39" y="155"/>
                      <a:pt x="39" y="155"/>
                    </a:cubicBezTo>
                    <a:cubicBezTo>
                      <a:pt x="39" y="155"/>
                      <a:pt x="39" y="155"/>
                      <a:pt x="39" y="154"/>
                    </a:cubicBezTo>
                    <a:cubicBezTo>
                      <a:pt x="39" y="154"/>
                      <a:pt x="39" y="154"/>
                      <a:pt x="39" y="154"/>
                    </a:cubicBezTo>
                    <a:moveTo>
                      <a:pt x="43" y="154"/>
                    </a:moveTo>
                    <a:cubicBezTo>
                      <a:pt x="42" y="156"/>
                      <a:pt x="42" y="156"/>
                      <a:pt x="42" y="156"/>
                    </a:cubicBezTo>
                    <a:cubicBezTo>
                      <a:pt x="42" y="156"/>
                      <a:pt x="42" y="156"/>
                      <a:pt x="43" y="156"/>
                    </a:cubicBezTo>
                    <a:cubicBezTo>
                      <a:pt x="44" y="154"/>
                      <a:pt x="44" y="154"/>
                      <a:pt x="44" y="154"/>
                    </a:cubicBezTo>
                    <a:cubicBezTo>
                      <a:pt x="43" y="154"/>
                      <a:pt x="43" y="154"/>
                      <a:pt x="43" y="154"/>
                    </a:cubicBezTo>
                    <a:moveTo>
                      <a:pt x="37" y="153"/>
                    </a:moveTo>
                    <a:cubicBezTo>
                      <a:pt x="37" y="154"/>
                      <a:pt x="37" y="154"/>
                      <a:pt x="37" y="154"/>
                    </a:cubicBezTo>
                    <a:cubicBezTo>
                      <a:pt x="37" y="154"/>
                      <a:pt x="37" y="154"/>
                      <a:pt x="38" y="155"/>
                    </a:cubicBezTo>
                    <a:cubicBezTo>
                      <a:pt x="38" y="154"/>
                      <a:pt x="38" y="154"/>
                      <a:pt x="38" y="154"/>
                    </a:cubicBezTo>
                    <a:cubicBezTo>
                      <a:pt x="38" y="154"/>
                      <a:pt x="38" y="153"/>
                      <a:pt x="37" y="153"/>
                    </a:cubicBezTo>
                    <a:moveTo>
                      <a:pt x="40" y="152"/>
                    </a:moveTo>
                    <a:cubicBezTo>
                      <a:pt x="40" y="153"/>
                      <a:pt x="39" y="153"/>
                      <a:pt x="39" y="154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40" y="154"/>
                      <a:pt x="40" y="153"/>
                      <a:pt x="41" y="152"/>
                    </a:cubicBezTo>
                    <a:cubicBezTo>
                      <a:pt x="40" y="152"/>
                      <a:pt x="40" y="152"/>
                      <a:pt x="40" y="152"/>
                    </a:cubicBezTo>
                    <a:moveTo>
                      <a:pt x="39" y="151"/>
                    </a:moveTo>
                    <a:cubicBezTo>
                      <a:pt x="38" y="152"/>
                      <a:pt x="38" y="152"/>
                      <a:pt x="37" y="153"/>
                    </a:cubicBezTo>
                    <a:cubicBezTo>
                      <a:pt x="38" y="153"/>
                      <a:pt x="38" y="153"/>
                      <a:pt x="38" y="154"/>
                    </a:cubicBezTo>
                    <a:cubicBezTo>
                      <a:pt x="39" y="153"/>
                      <a:pt x="39" y="152"/>
                      <a:pt x="40" y="152"/>
                    </a:cubicBezTo>
                    <a:cubicBezTo>
                      <a:pt x="39" y="151"/>
                      <a:pt x="39" y="151"/>
                      <a:pt x="39" y="151"/>
                    </a:cubicBezTo>
                    <a:moveTo>
                      <a:pt x="46" y="151"/>
                    </a:moveTo>
                    <a:cubicBezTo>
                      <a:pt x="44" y="154"/>
                      <a:pt x="44" y="154"/>
                      <a:pt x="44" y="154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6" y="153"/>
                      <a:pt x="46" y="153"/>
                      <a:pt x="47" y="152"/>
                    </a:cubicBezTo>
                    <a:cubicBezTo>
                      <a:pt x="47" y="151"/>
                      <a:pt x="46" y="151"/>
                      <a:pt x="46" y="151"/>
                    </a:cubicBezTo>
                    <a:moveTo>
                      <a:pt x="46" y="151"/>
                    </a:moveTo>
                    <a:cubicBezTo>
                      <a:pt x="46" y="151"/>
                      <a:pt x="46" y="151"/>
                      <a:pt x="46" y="151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47" y="151"/>
                      <a:pt x="47" y="151"/>
                      <a:pt x="47" y="151"/>
                    </a:cubicBezTo>
                    <a:cubicBezTo>
                      <a:pt x="47" y="151"/>
                      <a:pt x="47" y="151"/>
                      <a:pt x="46" y="151"/>
                    </a:cubicBezTo>
                    <a:moveTo>
                      <a:pt x="45" y="150"/>
                    </a:moveTo>
                    <a:cubicBezTo>
                      <a:pt x="43" y="153"/>
                      <a:pt x="43" y="153"/>
                      <a:pt x="43" y="153"/>
                    </a:cubicBezTo>
                    <a:cubicBezTo>
                      <a:pt x="44" y="153"/>
                      <a:pt x="44" y="153"/>
                      <a:pt x="44" y="154"/>
                    </a:cubicBezTo>
                    <a:cubicBezTo>
                      <a:pt x="46" y="151"/>
                      <a:pt x="46" y="151"/>
                      <a:pt x="46" y="151"/>
                    </a:cubicBezTo>
                    <a:cubicBezTo>
                      <a:pt x="45" y="151"/>
                      <a:pt x="45" y="151"/>
                      <a:pt x="45" y="150"/>
                    </a:cubicBezTo>
                    <a:moveTo>
                      <a:pt x="45" y="150"/>
                    </a:moveTo>
                    <a:cubicBezTo>
                      <a:pt x="45" y="150"/>
                      <a:pt x="45" y="150"/>
                      <a:pt x="45" y="150"/>
                    </a:cubicBezTo>
                    <a:cubicBezTo>
                      <a:pt x="46" y="151"/>
                      <a:pt x="46" y="151"/>
                      <a:pt x="46" y="151"/>
                    </a:cubicBezTo>
                    <a:cubicBezTo>
                      <a:pt x="46" y="150"/>
                      <a:pt x="46" y="150"/>
                      <a:pt x="46" y="150"/>
                    </a:cubicBezTo>
                    <a:cubicBezTo>
                      <a:pt x="46" y="150"/>
                      <a:pt x="45" y="150"/>
                      <a:pt x="45" y="150"/>
                    </a:cubicBezTo>
                    <a:moveTo>
                      <a:pt x="42" y="149"/>
                    </a:moveTo>
                    <a:cubicBezTo>
                      <a:pt x="41" y="150"/>
                      <a:pt x="41" y="151"/>
                      <a:pt x="40" y="151"/>
                    </a:cubicBezTo>
                    <a:cubicBezTo>
                      <a:pt x="41" y="151"/>
                      <a:pt x="41" y="152"/>
                      <a:pt x="41" y="152"/>
                    </a:cubicBezTo>
                    <a:cubicBezTo>
                      <a:pt x="41" y="151"/>
                      <a:pt x="42" y="150"/>
                      <a:pt x="42" y="149"/>
                    </a:cubicBezTo>
                    <a:cubicBezTo>
                      <a:pt x="42" y="149"/>
                      <a:pt x="42" y="149"/>
                      <a:pt x="42" y="149"/>
                    </a:cubicBezTo>
                    <a:moveTo>
                      <a:pt x="42" y="148"/>
                    </a:moveTo>
                    <a:cubicBezTo>
                      <a:pt x="42" y="148"/>
                      <a:pt x="42" y="148"/>
                      <a:pt x="42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8"/>
                      <a:pt x="42" y="148"/>
                      <a:pt x="42" y="148"/>
                    </a:cubicBezTo>
                    <a:moveTo>
                      <a:pt x="41" y="148"/>
                    </a:moveTo>
                    <a:cubicBezTo>
                      <a:pt x="40" y="149"/>
                      <a:pt x="40" y="150"/>
                      <a:pt x="39" y="151"/>
                    </a:cubicBezTo>
                    <a:cubicBezTo>
                      <a:pt x="39" y="151"/>
                      <a:pt x="40" y="151"/>
                      <a:pt x="40" y="151"/>
                    </a:cubicBezTo>
                    <a:cubicBezTo>
                      <a:pt x="40" y="150"/>
                      <a:pt x="41" y="149"/>
                      <a:pt x="41" y="148"/>
                    </a:cubicBezTo>
                    <a:cubicBezTo>
                      <a:pt x="41" y="148"/>
                      <a:pt x="41" y="148"/>
                      <a:pt x="41" y="148"/>
                    </a:cubicBezTo>
                    <a:moveTo>
                      <a:pt x="41" y="147"/>
                    </a:moveTo>
                    <a:cubicBezTo>
                      <a:pt x="41" y="148"/>
                      <a:pt x="41" y="148"/>
                      <a:pt x="41" y="148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1" y="148"/>
                      <a:pt x="41" y="148"/>
                      <a:pt x="41" y="147"/>
                    </a:cubicBezTo>
                    <a:moveTo>
                      <a:pt x="48" y="147"/>
                    </a:moveTo>
                    <a:cubicBezTo>
                      <a:pt x="48" y="148"/>
                      <a:pt x="48" y="148"/>
                      <a:pt x="48" y="148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9" y="148"/>
                      <a:pt x="49" y="148"/>
                      <a:pt x="48" y="147"/>
                    </a:cubicBezTo>
                    <a:moveTo>
                      <a:pt x="47" y="147"/>
                    </a:moveTo>
                    <a:cubicBezTo>
                      <a:pt x="47" y="147"/>
                      <a:pt x="47" y="147"/>
                      <a:pt x="47" y="147"/>
                    </a:cubicBezTo>
                    <a:cubicBezTo>
                      <a:pt x="47" y="147"/>
                      <a:pt x="47" y="147"/>
                      <a:pt x="47" y="147"/>
                    </a:cubicBezTo>
                    <a:cubicBezTo>
                      <a:pt x="48" y="147"/>
                      <a:pt x="48" y="147"/>
                      <a:pt x="48" y="147"/>
                    </a:cubicBezTo>
                    <a:cubicBezTo>
                      <a:pt x="48" y="147"/>
                      <a:pt x="48" y="147"/>
                      <a:pt x="48" y="147"/>
                    </a:cubicBezTo>
                    <a:cubicBezTo>
                      <a:pt x="48" y="147"/>
                      <a:pt x="47" y="147"/>
                      <a:pt x="47" y="147"/>
                    </a:cubicBezTo>
                    <a:moveTo>
                      <a:pt x="49" y="146"/>
                    </a:moveTo>
                    <a:cubicBezTo>
                      <a:pt x="48" y="147"/>
                      <a:pt x="48" y="147"/>
                      <a:pt x="48" y="147"/>
                    </a:cubicBezTo>
                    <a:cubicBezTo>
                      <a:pt x="49" y="147"/>
                      <a:pt x="49" y="147"/>
                      <a:pt x="50" y="148"/>
                    </a:cubicBezTo>
                    <a:cubicBezTo>
                      <a:pt x="50" y="147"/>
                      <a:pt x="50" y="147"/>
                      <a:pt x="50" y="146"/>
                    </a:cubicBezTo>
                    <a:cubicBezTo>
                      <a:pt x="50" y="146"/>
                      <a:pt x="50" y="146"/>
                      <a:pt x="49" y="146"/>
                    </a:cubicBezTo>
                    <a:moveTo>
                      <a:pt x="44" y="145"/>
                    </a:moveTo>
                    <a:cubicBezTo>
                      <a:pt x="44" y="145"/>
                      <a:pt x="44" y="145"/>
                      <a:pt x="44" y="145"/>
                    </a:cubicBezTo>
                    <a:cubicBezTo>
                      <a:pt x="45" y="146"/>
                      <a:pt x="45" y="146"/>
                      <a:pt x="45" y="146"/>
                    </a:cubicBezTo>
                    <a:cubicBezTo>
                      <a:pt x="45" y="145"/>
                      <a:pt x="45" y="145"/>
                      <a:pt x="45" y="145"/>
                    </a:cubicBezTo>
                    <a:cubicBezTo>
                      <a:pt x="44" y="145"/>
                      <a:pt x="44" y="145"/>
                      <a:pt x="44" y="145"/>
                    </a:cubicBezTo>
                    <a:moveTo>
                      <a:pt x="48" y="145"/>
                    </a:moveTo>
                    <a:cubicBezTo>
                      <a:pt x="48" y="146"/>
                      <a:pt x="48" y="146"/>
                      <a:pt x="48" y="146"/>
                    </a:cubicBezTo>
                    <a:cubicBezTo>
                      <a:pt x="48" y="146"/>
                      <a:pt x="48" y="147"/>
                      <a:pt x="48" y="147"/>
                    </a:cubicBezTo>
                    <a:cubicBezTo>
                      <a:pt x="49" y="145"/>
                      <a:pt x="49" y="145"/>
                      <a:pt x="49" y="145"/>
                    </a:cubicBezTo>
                    <a:cubicBezTo>
                      <a:pt x="49" y="145"/>
                      <a:pt x="49" y="145"/>
                      <a:pt x="48" y="145"/>
                    </a:cubicBezTo>
                    <a:moveTo>
                      <a:pt x="43" y="144"/>
                    </a:moveTo>
                    <a:cubicBezTo>
                      <a:pt x="43" y="144"/>
                      <a:pt x="43" y="144"/>
                      <a:pt x="43" y="144"/>
                    </a:cubicBezTo>
                    <a:cubicBezTo>
                      <a:pt x="44" y="145"/>
                      <a:pt x="44" y="145"/>
                      <a:pt x="44" y="145"/>
                    </a:cubicBezTo>
                    <a:cubicBezTo>
                      <a:pt x="44" y="145"/>
                      <a:pt x="44" y="145"/>
                      <a:pt x="44" y="145"/>
                    </a:cubicBezTo>
                    <a:cubicBezTo>
                      <a:pt x="43" y="145"/>
                      <a:pt x="43" y="144"/>
                      <a:pt x="43" y="144"/>
                    </a:cubicBezTo>
                    <a:moveTo>
                      <a:pt x="50" y="144"/>
                    </a:moveTo>
                    <a:cubicBezTo>
                      <a:pt x="50" y="145"/>
                      <a:pt x="50" y="145"/>
                      <a:pt x="50" y="145"/>
                    </a:cubicBezTo>
                    <a:cubicBezTo>
                      <a:pt x="50" y="145"/>
                      <a:pt x="51" y="145"/>
                      <a:pt x="51" y="145"/>
                    </a:cubicBezTo>
                    <a:cubicBezTo>
                      <a:pt x="51" y="145"/>
                      <a:pt x="51" y="145"/>
                      <a:pt x="51" y="145"/>
                    </a:cubicBezTo>
                    <a:cubicBezTo>
                      <a:pt x="50" y="144"/>
                      <a:pt x="50" y="144"/>
                      <a:pt x="50" y="144"/>
                    </a:cubicBezTo>
                    <a:moveTo>
                      <a:pt x="50" y="144"/>
                    </a:moveTo>
                    <a:cubicBezTo>
                      <a:pt x="50" y="144"/>
                      <a:pt x="50" y="144"/>
                      <a:pt x="50" y="144"/>
                    </a:cubicBezTo>
                    <a:cubicBezTo>
                      <a:pt x="51" y="145"/>
                      <a:pt x="51" y="145"/>
                      <a:pt x="51" y="145"/>
                    </a:cubicBezTo>
                    <a:cubicBezTo>
                      <a:pt x="51" y="145"/>
                      <a:pt x="51" y="145"/>
                      <a:pt x="51" y="144"/>
                    </a:cubicBezTo>
                    <a:cubicBezTo>
                      <a:pt x="51" y="144"/>
                      <a:pt x="51" y="144"/>
                      <a:pt x="50" y="144"/>
                    </a:cubicBezTo>
                    <a:moveTo>
                      <a:pt x="49" y="143"/>
                    </a:moveTo>
                    <a:cubicBezTo>
                      <a:pt x="49" y="144"/>
                      <a:pt x="49" y="144"/>
                      <a:pt x="49" y="144"/>
                    </a:cubicBezTo>
                    <a:cubicBezTo>
                      <a:pt x="49" y="144"/>
                      <a:pt x="49" y="144"/>
                      <a:pt x="50" y="144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49" y="143"/>
                      <a:pt x="49" y="143"/>
                      <a:pt x="49" y="143"/>
                    </a:cubicBezTo>
                    <a:moveTo>
                      <a:pt x="49" y="143"/>
                    </a:moveTo>
                    <a:cubicBezTo>
                      <a:pt x="49" y="143"/>
                      <a:pt x="49" y="143"/>
                      <a:pt x="49" y="143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0" y="143"/>
                      <a:pt x="50" y="143"/>
                      <a:pt x="49" y="143"/>
                    </a:cubicBezTo>
                    <a:moveTo>
                      <a:pt x="45" y="143"/>
                    </a:moveTo>
                    <a:cubicBezTo>
                      <a:pt x="45" y="144"/>
                      <a:pt x="45" y="144"/>
                      <a:pt x="44" y="145"/>
                    </a:cubicBezTo>
                    <a:cubicBezTo>
                      <a:pt x="45" y="145"/>
                      <a:pt x="45" y="145"/>
                      <a:pt x="45" y="145"/>
                    </a:cubicBezTo>
                    <a:cubicBezTo>
                      <a:pt x="45" y="144"/>
                      <a:pt x="46" y="144"/>
                      <a:pt x="46" y="143"/>
                    </a:cubicBezTo>
                    <a:cubicBezTo>
                      <a:pt x="46" y="143"/>
                      <a:pt x="46" y="143"/>
                      <a:pt x="45" y="143"/>
                    </a:cubicBezTo>
                    <a:moveTo>
                      <a:pt x="44" y="142"/>
                    </a:moveTo>
                    <a:cubicBezTo>
                      <a:pt x="44" y="143"/>
                      <a:pt x="43" y="143"/>
                      <a:pt x="43" y="144"/>
                    </a:cubicBezTo>
                    <a:cubicBezTo>
                      <a:pt x="43" y="144"/>
                      <a:pt x="44" y="144"/>
                      <a:pt x="44" y="144"/>
                    </a:cubicBezTo>
                    <a:cubicBezTo>
                      <a:pt x="44" y="144"/>
                      <a:pt x="45" y="143"/>
                      <a:pt x="45" y="143"/>
                    </a:cubicBezTo>
                    <a:cubicBezTo>
                      <a:pt x="45" y="143"/>
                      <a:pt x="44" y="142"/>
                      <a:pt x="44" y="142"/>
                    </a:cubicBezTo>
                    <a:moveTo>
                      <a:pt x="51" y="142"/>
                    </a:moveTo>
                    <a:cubicBezTo>
                      <a:pt x="51" y="143"/>
                      <a:pt x="51" y="143"/>
                      <a:pt x="51" y="143"/>
                    </a:cubicBezTo>
                    <a:cubicBezTo>
                      <a:pt x="51" y="143"/>
                      <a:pt x="52" y="143"/>
                      <a:pt x="52" y="143"/>
                    </a:cubicBezTo>
                    <a:cubicBezTo>
                      <a:pt x="52" y="143"/>
                      <a:pt x="52" y="143"/>
                      <a:pt x="53" y="143"/>
                    </a:cubicBezTo>
                    <a:cubicBezTo>
                      <a:pt x="52" y="143"/>
                      <a:pt x="52" y="142"/>
                      <a:pt x="51" y="142"/>
                    </a:cubicBezTo>
                    <a:moveTo>
                      <a:pt x="46" y="142"/>
                    </a:moveTo>
                    <a:cubicBezTo>
                      <a:pt x="46" y="142"/>
                      <a:pt x="46" y="142"/>
                      <a:pt x="46" y="142"/>
                    </a:cubicBezTo>
                    <a:cubicBezTo>
                      <a:pt x="46" y="142"/>
                      <a:pt x="46" y="142"/>
                      <a:pt x="46" y="142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6" y="142"/>
                      <a:pt x="46" y="142"/>
                      <a:pt x="46" y="142"/>
                    </a:cubicBezTo>
                    <a:moveTo>
                      <a:pt x="51" y="142"/>
                    </a:moveTo>
                    <a:cubicBezTo>
                      <a:pt x="50" y="142"/>
                      <a:pt x="50" y="142"/>
                      <a:pt x="50" y="142"/>
                    </a:cubicBezTo>
                    <a:cubicBezTo>
                      <a:pt x="50" y="142"/>
                      <a:pt x="51" y="143"/>
                      <a:pt x="51" y="143"/>
                    </a:cubicBezTo>
                    <a:cubicBezTo>
                      <a:pt x="51" y="142"/>
                      <a:pt x="51" y="142"/>
                      <a:pt x="51" y="142"/>
                    </a:cubicBezTo>
                    <a:cubicBezTo>
                      <a:pt x="51" y="142"/>
                      <a:pt x="51" y="142"/>
                      <a:pt x="51" y="142"/>
                    </a:cubicBezTo>
                    <a:moveTo>
                      <a:pt x="46" y="141"/>
                    </a:moveTo>
                    <a:cubicBezTo>
                      <a:pt x="46" y="141"/>
                      <a:pt x="46" y="142"/>
                      <a:pt x="46" y="142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7" y="142"/>
                      <a:pt x="47" y="141"/>
                      <a:pt x="47" y="141"/>
                    </a:cubicBezTo>
                    <a:cubicBezTo>
                      <a:pt x="47" y="141"/>
                      <a:pt x="47" y="141"/>
                      <a:pt x="46" y="141"/>
                    </a:cubicBezTo>
                    <a:moveTo>
                      <a:pt x="46" y="141"/>
                    </a:moveTo>
                    <a:cubicBezTo>
                      <a:pt x="46" y="141"/>
                      <a:pt x="46" y="141"/>
                      <a:pt x="46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7" y="141"/>
                      <a:pt x="47" y="141"/>
                      <a:pt x="46" y="141"/>
                    </a:cubicBezTo>
                    <a:moveTo>
                      <a:pt x="45" y="141"/>
                    </a:moveTo>
                    <a:cubicBezTo>
                      <a:pt x="45" y="141"/>
                      <a:pt x="45" y="141"/>
                      <a:pt x="45" y="141"/>
                    </a:cubicBezTo>
                    <a:cubicBezTo>
                      <a:pt x="45" y="141"/>
                      <a:pt x="45" y="142"/>
                      <a:pt x="45" y="142"/>
                    </a:cubicBezTo>
                    <a:cubicBezTo>
                      <a:pt x="45" y="142"/>
                      <a:pt x="46" y="142"/>
                      <a:pt x="46" y="141"/>
                    </a:cubicBezTo>
                    <a:cubicBezTo>
                      <a:pt x="45" y="141"/>
                      <a:pt x="45" y="141"/>
                      <a:pt x="45" y="141"/>
                    </a:cubicBezTo>
                    <a:moveTo>
                      <a:pt x="45" y="141"/>
                    </a:moveTo>
                    <a:cubicBezTo>
                      <a:pt x="45" y="141"/>
                      <a:pt x="45" y="141"/>
                      <a:pt x="45" y="141"/>
                    </a:cubicBezTo>
                    <a:cubicBezTo>
                      <a:pt x="46" y="141"/>
                      <a:pt x="46" y="141"/>
                      <a:pt x="46" y="141"/>
                    </a:cubicBezTo>
                    <a:cubicBezTo>
                      <a:pt x="46" y="141"/>
                      <a:pt x="46" y="141"/>
                      <a:pt x="46" y="141"/>
                    </a:cubicBezTo>
                    <a:cubicBezTo>
                      <a:pt x="46" y="141"/>
                      <a:pt x="45" y="141"/>
                      <a:pt x="45" y="141"/>
                    </a:cubicBezTo>
                    <a:moveTo>
                      <a:pt x="45" y="140"/>
                    </a:moveTo>
                    <a:cubicBezTo>
                      <a:pt x="45" y="140"/>
                      <a:pt x="45" y="140"/>
                      <a:pt x="45" y="141"/>
                    </a:cubicBezTo>
                    <a:cubicBezTo>
                      <a:pt x="45" y="141"/>
                      <a:pt x="46" y="141"/>
                      <a:pt x="46" y="141"/>
                    </a:cubicBezTo>
                    <a:cubicBezTo>
                      <a:pt x="46" y="141"/>
                      <a:pt x="46" y="141"/>
                      <a:pt x="46" y="141"/>
                    </a:cubicBezTo>
                    <a:cubicBezTo>
                      <a:pt x="46" y="141"/>
                      <a:pt x="45" y="141"/>
                      <a:pt x="45" y="140"/>
                    </a:cubicBezTo>
                    <a:moveTo>
                      <a:pt x="48" y="140"/>
                    </a:moveTo>
                    <a:cubicBezTo>
                      <a:pt x="47" y="140"/>
                      <a:pt x="47" y="140"/>
                      <a:pt x="47" y="140"/>
                    </a:cubicBezTo>
                    <a:cubicBezTo>
                      <a:pt x="47" y="140"/>
                      <a:pt x="47" y="141"/>
                      <a:pt x="48" y="141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40"/>
                      <a:pt x="48" y="140"/>
                      <a:pt x="48" y="140"/>
                    </a:cubicBezTo>
                    <a:moveTo>
                      <a:pt x="46" y="139"/>
                    </a:moveTo>
                    <a:cubicBezTo>
                      <a:pt x="46" y="139"/>
                      <a:pt x="46" y="139"/>
                      <a:pt x="46" y="139"/>
                    </a:cubicBezTo>
                    <a:cubicBezTo>
                      <a:pt x="46" y="140"/>
                      <a:pt x="46" y="140"/>
                      <a:pt x="46" y="140"/>
                    </a:cubicBezTo>
                    <a:cubicBezTo>
                      <a:pt x="47" y="140"/>
                      <a:pt x="47" y="139"/>
                      <a:pt x="47" y="139"/>
                    </a:cubicBezTo>
                    <a:cubicBezTo>
                      <a:pt x="47" y="139"/>
                      <a:pt x="46" y="139"/>
                      <a:pt x="46" y="139"/>
                    </a:cubicBezTo>
                    <a:moveTo>
                      <a:pt x="54" y="138"/>
                    </a:moveTo>
                    <a:cubicBezTo>
                      <a:pt x="52" y="141"/>
                      <a:pt x="52" y="141"/>
                      <a:pt x="52" y="141"/>
                    </a:cubicBezTo>
                    <a:cubicBezTo>
                      <a:pt x="53" y="141"/>
                      <a:pt x="53" y="141"/>
                      <a:pt x="53" y="141"/>
                    </a:cubicBezTo>
                    <a:cubicBezTo>
                      <a:pt x="54" y="140"/>
                      <a:pt x="55" y="139"/>
                      <a:pt x="55" y="138"/>
                    </a:cubicBezTo>
                    <a:cubicBezTo>
                      <a:pt x="55" y="138"/>
                      <a:pt x="54" y="138"/>
                      <a:pt x="54" y="138"/>
                    </a:cubicBezTo>
                    <a:moveTo>
                      <a:pt x="53" y="137"/>
                    </a:moveTo>
                    <a:cubicBezTo>
                      <a:pt x="51" y="140"/>
                      <a:pt x="51" y="140"/>
                      <a:pt x="51" y="140"/>
                    </a:cubicBezTo>
                    <a:cubicBezTo>
                      <a:pt x="52" y="140"/>
                      <a:pt x="52" y="140"/>
                      <a:pt x="52" y="141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54" y="137"/>
                      <a:pt x="53" y="137"/>
                      <a:pt x="53" y="137"/>
                    </a:cubicBezTo>
                    <a:moveTo>
                      <a:pt x="50" y="135"/>
                    </a:moveTo>
                    <a:cubicBezTo>
                      <a:pt x="49" y="136"/>
                      <a:pt x="49" y="137"/>
                      <a:pt x="48" y="138"/>
                    </a:cubicBezTo>
                    <a:cubicBezTo>
                      <a:pt x="49" y="138"/>
                      <a:pt x="49" y="138"/>
                      <a:pt x="49" y="138"/>
                    </a:cubicBezTo>
                    <a:cubicBezTo>
                      <a:pt x="49" y="138"/>
                      <a:pt x="50" y="137"/>
                      <a:pt x="51" y="136"/>
                    </a:cubicBezTo>
                    <a:cubicBezTo>
                      <a:pt x="50" y="136"/>
                      <a:pt x="50" y="135"/>
                      <a:pt x="50" y="135"/>
                    </a:cubicBezTo>
                    <a:moveTo>
                      <a:pt x="49" y="135"/>
                    </a:moveTo>
                    <a:cubicBezTo>
                      <a:pt x="48" y="135"/>
                      <a:pt x="48" y="136"/>
                      <a:pt x="47" y="137"/>
                    </a:cubicBezTo>
                    <a:cubicBezTo>
                      <a:pt x="47" y="137"/>
                      <a:pt x="48" y="138"/>
                      <a:pt x="48" y="138"/>
                    </a:cubicBezTo>
                    <a:cubicBezTo>
                      <a:pt x="48" y="137"/>
                      <a:pt x="49" y="136"/>
                      <a:pt x="49" y="135"/>
                    </a:cubicBezTo>
                    <a:cubicBezTo>
                      <a:pt x="49" y="135"/>
                      <a:pt x="49" y="135"/>
                      <a:pt x="49" y="135"/>
                    </a:cubicBezTo>
                    <a:moveTo>
                      <a:pt x="56" y="132"/>
                    </a:moveTo>
                    <a:cubicBezTo>
                      <a:pt x="56" y="132"/>
                      <a:pt x="56" y="132"/>
                      <a:pt x="56" y="132"/>
                    </a:cubicBezTo>
                    <a:cubicBezTo>
                      <a:pt x="57" y="133"/>
                      <a:pt x="58" y="133"/>
                      <a:pt x="58" y="133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8" y="133"/>
                      <a:pt x="57" y="133"/>
                      <a:pt x="56" y="132"/>
                    </a:cubicBezTo>
                    <a:moveTo>
                      <a:pt x="57" y="131"/>
                    </a:moveTo>
                    <a:cubicBezTo>
                      <a:pt x="56" y="132"/>
                      <a:pt x="56" y="132"/>
                      <a:pt x="56" y="132"/>
                    </a:cubicBezTo>
                    <a:cubicBezTo>
                      <a:pt x="57" y="133"/>
                      <a:pt x="58" y="133"/>
                      <a:pt x="58" y="133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8" y="132"/>
                      <a:pt x="58" y="132"/>
                      <a:pt x="57" y="131"/>
                    </a:cubicBezTo>
                    <a:moveTo>
                      <a:pt x="57" y="131"/>
                    </a:move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2"/>
                      <a:pt x="58" y="132"/>
                      <a:pt x="59" y="133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59" y="131"/>
                      <a:pt x="58" y="131"/>
                      <a:pt x="57" y="131"/>
                    </a:cubicBezTo>
                    <a:moveTo>
                      <a:pt x="53" y="130"/>
                    </a:move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1"/>
                      <a:pt x="54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3" y="130"/>
                      <a:pt x="53" y="130"/>
                      <a:pt x="53" y="130"/>
                    </a:cubicBezTo>
                    <a:moveTo>
                      <a:pt x="54" y="129"/>
                    </a:move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4" y="131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30"/>
                      <a:pt x="54" y="130"/>
                      <a:pt x="54" y="129"/>
                    </a:cubicBezTo>
                    <a:moveTo>
                      <a:pt x="52" y="129"/>
                    </a:moveTo>
                    <a:cubicBezTo>
                      <a:pt x="52" y="129"/>
                      <a:pt x="52" y="129"/>
                      <a:pt x="52" y="130"/>
                    </a:cubicBezTo>
                    <a:cubicBezTo>
                      <a:pt x="52" y="130"/>
                      <a:pt x="52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2" y="130"/>
                      <a:pt x="52" y="130"/>
                      <a:pt x="52" y="129"/>
                    </a:cubicBezTo>
                    <a:moveTo>
                      <a:pt x="54" y="129"/>
                    </a:moveTo>
                    <a:cubicBezTo>
                      <a:pt x="54" y="129"/>
                      <a:pt x="54" y="129"/>
                      <a:pt x="54" y="129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29"/>
                      <a:pt x="54" y="129"/>
                      <a:pt x="55" y="129"/>
                    </a:cubicBezTo>
                    <a:cubicBezTo>
                      <a:pt x="54" y="129"/>
                      <a:pt x="54" y="129"/>
                      <a:pt x="54" y="129"/>
                    </a:cubicBezTo>
                    <a:moveTo>
                      <a:pt x="52" y="129"/>
                    </a:moveTo>
                    <a:cubicBezTo>
                      <a:pt x="52" y="129"/>
                      <a:pt x="52" y="129"/>
                      <a:pt x="52" y="129"/>
                    </a:cubicBezTo>
                    <a:cubicBezTo>
                      <a:pt x="52" y="130"/>
                      <a:pt x="52" y="130"/>
                      <a:pt x="53" y="130"/>
                    </a:cubicBezTo>
                    <a:cubicBezTo>
                      <a:pt x="53" y="130"/>
                      <a:pt x="53" y="129"/>
                      <a:pt x="53" y="129"/>
                    </a:cubicBezTo>
                    <a:cubicBezTo>
                      <a:pt x="53" y="129"/>
                      <a:pt x="53" y="129"/>
                      <a:pt x="52" y="129"/>
                    </a:cubicBezTo>
                    <a:moveTo>
                      <a:pt x="53" y="128"/>
                    </a:moveTo>
                    <a:cubicBezTo>
                      <a:pt x="53" y="128"/>
                      <a:pt x="52" y="128"/>
                      <a:pt x="52" y="129"/>
                    </a:cubicBezTo>
                    <a:cubicBezTo>
                      <a:pt x="53" y="129"/>
                      <a:pt x="53" y="129"/>
                      <a:pt x="53" y="129"/>
                    </a:cubicBezTo>
                    <a:cubicBezTo>
                      <a:pt x="53" y="129"/>
                      <a:pt x="53" y="129"/>
                      <a:pt x="54" y="128"/>
                    </a:cubicBezTo>
                    <a:cubicBezTo>
                      <a:pt x="53" y="128"/>
                      <a:pt x="53" y="128"/>
                      <a:pt x="53" y="128"/>
                    </a:cubicBezTo>
                    <a:moveTo>
                      <a:pt x="61" y="125"/>
                    </a:moveTo>
                    <a:cubicBezTo>
                      <a:pt x="61" y="125"/>
                      <a:pt x="61" y="125"/>
                      <a:pt x="61" y="125"/>
                    </a:cubicBezTo>
                    <a:cubicBezTo>
                      <a:pt x="61" y="126"/>
                      <a:pt x="62" y="126"/>
                      <a:pt x="63" y="127"/>
                    </a:cubicBezTo>
                    <a:cubicBezTo>
                      <a:pt x="63" y="126"/>
                      <a:pt x="63" y="126"/>
                      <a:pt x="63" y="126"/>
                    </a:cubicBezTo>
                    <a:cubicBezTo>
                      <a:pt x="62" y="126"/>
                      <a:pt x="62" y="125"/>
                      <a:pt x="61" y="125"/>
                    </a:cubicBezTo>
                    <a:moveTo>
                      <a:pt x="58" y="123"/>
                    </a:moveTo>
                    <a:cubicBezTo>
                      <a:pt x="58" y="123"/>
                      <a:pt x="57" y="123"/>
                      <a:pt x="57" y="123"/>
                    </a:cubicBezTo>
                    <a:cubicBezTo>
                      <a:pt x="58" y="123"/>
                      <a:pt x="58" y="123"/>
                      <a:pt x="58" y="124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moveTo>
                      <a:pt x="56" y="122"/>
                    </a:moveTo>
                    <a:cubicBezTo>
                      <a:pt x="56" y="122"/>
                      <a:pt x="56" y="122"/>
                      <a:pt x="56" y="122"/>
                    </a:cubicBezTo>
                    <a:cubicBezTo>
                      <a:pt x="56" y="123"/>
                      <a:pt x="57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57" y="123"/>
                      <a:pt x="56" y="122"/>
                      <a:pt x="56" y="122"/>
                    </a:cubicBezTo>
                    <a:moveTo>
                      <a:pt x="65" y="119"/>
                    </a:moveTo>
                    <a:cubicBezTo>
                      <a:pt x="64" y="120"/>
                      <a:pt x="64" y="120"/>
                      <a:pt x="64" y="120"/>
                    </a:cubicBezTo>
                    <a:cubicBezTo>
                      <a:pt x="65" y="120"/>
                      <a:pt x="65" y="121"/>
                      <a:pt x="66" y="121"/>
                    </a:cubicBezTo>
                    <a:cubicBezTo>
                      <a:pt x="66" y="121"/>
                      <a:pt x="67" y="120"/>
                      <a:pt x="67" y="120"/>
                    </a:cubicBezTo>
                    <a:cubicBezTo>
                      <a:pt x="65" y="119"/>
                      <a:pt x="65" y="119"/>
                      <a:pt x="65" y="119"/>
                    </a:cubicBezTo>
                    <a:moveTo>
                      <a:pt x="61" y="117"/>
                    </a:moveTo>
                    <a:cubicBezTo>
                      <a:pt x="61" y="117"/>
                      <a:pt x="61" y="117"/>
                      <a:pt x="61" y="118"/>
                    </a:cubicBezTo>
                    <a:cubicBezTo>
                      <a:pt x="61" y="118"/>
                      <a:pt x="61" y="118"/>
                      <a:pt x="61" y="118"/>
                    </a:cubicBezTo>
                    <a:cubicBezTo>
                      <a:pt x="61" y="118"/>
                      <a:pt x="62" y="117"/>
                      <a:pt x="62" y="117"/>
                    </a:cubicBezTo>
                    <a:cubicBezTo>
                      <a:pt x="61" y="117"/>
                      <a:pt x="61" y="117"/>
                      <a:pt x="61" y="117"/>
                    </a:cubicBezTo>
                    <a:moveTo>
                      <a:pt x="67" y="116"/>
                    </a:moveTo>
                    <a:cubicBezTo>
                      <a:pt x="65" y="119"/>
                      <a:pt x="65" y="119"/>
                      <a:pt x="65" y="119"/>
                    </a:cubicBezTo>
                    <a:cubicBezTo>
                      <a:pt x="66" y="119"/>
                      <a:pt x="66" y="119"/>
                      <a:pt x="67" y="120"/>
                    </a:cubicBezTo>
                    <a:cubicBezTo>
                      <a:pt x="68" y="119"/>
                      <a:pt x="68" y="118"/>
                      <a:pt x="69" y="117"/>
                    </a:cubicBezTo>
                    <a:cubicBezTo>
                      <a:pt x="68" y="117"/>
                      <a:pt x="67" y="116"/>
                      <a:pt x="67" y="116"/>
                    </a:cubicBezTo>
                    <a:moveTo>
                      <a:pt x="60" y="116"/>
                    </a:moveTo>
                    <a:cubicBezTo>
                      <a:pt x="60" y="116"/>
                      <a:pt x="60" y="117"/>
                      <a:pt x="59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7"/>
                      <a:pt x="61" y="117"/>
                      <a:pt x="61" y="116"/>
                    </a:cubicBezTo>
                    <a:cubicBezTo>
                      <a:pt x="60" y="116"/>
                      <a:pt x="60" y="116"/>
                      <a:pt x="60" y="116"/>
                    </a:cubicBezTo>
                    <a:moveTo>
                      <a:pt x="63" y="114"/>
                    </a:moveTo>
                    <a:cubicBezTo>
                      <a:pt x="63" y="115"/>
                      <a:pt x="62" y="116"/>
                      <a:pt x="61" y="117"/>
                    </a:cubicBezTo>
                    <a:cubicBezTo>
                      <a:pt x="62" y="117"/>
                      <a:pt x="62" y="117"/>
                      <a:pt x="62" y="117"/>
                    </a:cubicBezTo>
                    <a:cubicBezTo>
                      <a:pt x="62" y="116"/>
                      <a:pt x="63" y="115"/>
                      <a:pt x="64" y="114"/>
                    </a:cubicBezTo>
                    <a:cubicBezTo>
                      <a:pt x="63" y="114"/>
                      <a:pt x="63" y="114"/>
                      <a:pt x="63" y="114"/>
                    </a:cubicBezTo>
                    <a:moveTo>
                      <a:pt x="62" y="113"/>
                    </a:moveTo>
                    <a:cubicBezTo>
                      <a:pt x="61" y="114"/>
                      <a:pt x="61" y="115"/>
                      <a:pt x="60" y="116"/>
                    </a:cubicBezTo>
                    <a:cubicBezTo>
                      <a:pt x="60" y="116"/>
                      <a:pt x="61" y="116"/>
                      <a:pt x="61" y="116"/>
                    </a:cubicBezTo>
                    <a:cubicBezTo>
                      <a:pt x="61" y="115"/>
                      <a:pt x="62" y="115"/>
                      <a:pt x="62" y="114"/>
                    </a:cubicBezTo>
                    <a:cubicBezTo>
                      <a:pt x="62" y="114"/>
                      <a:pt x="62" y="113"/>
                      <a:pt x="62" y="113"/>
                    </a:cubicBezTo>
                    <a:moveTo>
                      <a:pt x="73" y="105"/>
                    </a:move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7"/>
                      <a:pt x="74" y="107"/>
                      <a:pt x="75" y="108"/>
                    </a:cubicBezTo>
                    <a:cubicBezTo>
                      <a:pt x="75" y="107"/>
                      <a:pt x="75" y="107"/>
                      <a:pt x="76" y="106"/>
                    </a:cubicBezTo>
                    <a:cubicBezTo>
                      <a:pt x="75" y="106"/>
                      <a:pt x="74" y="105"/>
                      <a:pt x="73" y="105"/>
                    </a:cubicBezTo>
                    <a:moveTo>
                      <a:pt x="70" y="103"/>
                    </a:moveTo>
                    <a:cubicBezTo>
                      <a:pt x="70" y="103"/>
                      <a:pt x="69" y="104"/>
                      <a:pt x="69" y="104"/>
                    </a:cubicBezTo>
                    <a:cubicBezTo>
                      <a:pt x="69" y="104"/>
                      <a:pt x="69" y="104"/>
                      <a:pt x="70" y="104"/>
                    </a:cubicBezTo>
                    <a:cubicBezTo>
                      <a:pt x="70" y="104"/>
                      <a:pt x="70" y="104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moveTo>
                      <a:pt x="68" y="102"/>
                    </a:moveTo>
                    <a:cubicBezTo>
                      <a:pt x="68" y="103"/>
                      <a:pt x="68" y="103"/>
                      <a:pt x="68" y="103"/>
                    </a:cubicBezTo>
                    <a:cubicBezTo>
                      <a:pt x="68" y="103"/>
                      <a:pt x="68" y="104"/>
                      <a:pt x="69" y="104"/>
                    </a:cubicBezTo>
                    <a:cubicBezTo>
                      <a:pt x="69" y="103"/>
                      <a:pt x="69" y="103"/>
                      <a:pt x="69" y="103"/>
                    </a:cubicBezTo>
                    <a:cubicBezTo>
                      <a:pt x="69" y="102"/>
                      <a:pt x="69" y="102"/>
                      <a:pt x="68" y="102"/>
                    </a:cubicBezTo>
                    <a:moveTo>
                      <a:pt x="85" y="87"/>
                    </a:moveTo>
                    <a:cubicBezTo>
                      <a:pt x="81" y="93"/>
                      <a:pt x="81" y="93"/>
                      <a:pt x="81" y="93"/>
                    </a:cubicBezTo>
                    <a:cubicBezTo>
                      <a:pt x="82" y="93"/>
                      <a:pt x="82" y="94"/>
                      <a:pt x="83" y="94"/>
                    </a:cubicBezTo>
                    <a:cubicBezTo>
                      <a:pt x="84" y="92"/>
                      <a:pt x="86" y="90"/>
                      <a:pt x="87" y="88"/>
                    </a:cubicBezTo>
                    <a:cubicBezTo>
                      <a:pt x="86" y="88"/>
                      <a:pt x="86" y="87"/>
                      <a:pt x="85" y="87"/>
                    </a:cubicBezTo>
                    <a:moveTo>
                      <a:pt x="81" y="85"/>
                    </a:moveTo>
                    <a:cubicBezTo>
                      <a:pt x="80" y="87"/>
                      <a:pt x="78" y="89"/>
                      <a:pt x="77" y="90"/>
                    </a:cubicBezTo>
                    <a:cubicBezTo>
                      <a:pt x="77" y="91"/>
                      <a:pt x="78" y="91"/>
                      <a:pt x="78" y="91"/>
                    </a:cubicBezTo>
                    <a:cubicBezTo>
                      <a:pt x="79" y="89"/>
                      <a:pt x="80" y="87"/>
                      <a:pt x="81" y="85"/>
                    </a:cubicBezTo>
                    <a:cubicBezTo>
                      <a:pt x="81" y="85"/>
                      <a:pt x="81" y="85"/>
                      <a:pt x="81" y="85"/>
                    </a:cubicBezTo>
                    <a:moveTo>
                      <a:pt x="80" y="84"/>
                    </a:moveTo>
                    <a:cubicBezTo>
                      <a:pt x="78" y="86"/>
                      <a:pt x="77" y="88"/>
                      <a:pt x="76" y="90"/>
                    </a:cubicBezTo>
                    <a:cubicBezTo>
                      <a:pt x="76" y="90"/>
                      <a:pt x="77" y="90"/>
                      <a:pt x="77" y="90"/>
                    </a:cubicBezTo>
                    <a:cubicBezTo>
                      <a:pt x="78" y="88"/>
                      <a:pt x="79" y="86"/>
                      <a:pt x="80" y="84"/>
                    </a:cubicBezTo>
                    <a:cubicBezTo>
                      <a:pt x="80" y="84"/>
                      <a:pt x="80" y="84"/>
                      <a:pt x="80" y="84"/>
                    </a:cubicBezTo>
                    <a:moveTo>
                      <a:pt x="90" y="78"/>
                    </a:moveTo>
                    <a:cubicBezTo>
                      <a:pt x="89" y="80"/>
                      <a:pt x="89" y="80"/>
                      <a:pt x="89" y="80"/>
                    </a:cubicBezTo>
                    <a:cubicBezTo>
                      <a:pt x="90" y="80"/>
                      <a:pt x="91" y="81"/>
                      <a:pt x="91" y="81"/>
                    </a:cubicBezTo>
                    <a:cubicBezTo>
                      <a:pt x="92" y="80"/>
                      <a:pt x="92" y="80"/>
                      <a:pt x="92" y="79"/>
                    </a:cubicBezTo>
                    <a:cubicBezTo>
                      <a:pt x="90" y="78"/>
                      <a:pt x="90" y="78"/>
                      <a:pt x="90" y="78"/>
                    </a:cubicBezTo>
                    <a:moveTo>
                      <a:pt x="86" y="76"/>
                    </a:moveTo>
                    <a:cubicBezTo>
                      <a:pt x="86" y="76"/>
                      <a:pt x="86" y="77"/>
                      <a:pt x="85" y="78"/>
                    </a:cubicBezTo>
                    <a:cubicBezTo>
                      <a:pt x="85" y="78"/>
                      <a:pt x="86" y="78"/>
                      <a:pt x="86" y="78"/>
                    </a:cubicBezTo>
                    <a:cubicBezTo>
                      <a:pt x="86" y="77"/>
                      <a:pt x="86" y="77"/>
                      <a:pt x="87" y="76"/>
                    </a:cubicBezTo>
                    <a:cubicBezTo>
                      <a:pt x="86" y="76"/>
                      <a:pt x="86" y="76"/>
                      <a:pt x="86" y="76"/>
                    </a:cubicBezTo>
                    <a:moveTo>
                      <a:pt x="85" y="75"/>
                    </a:moveTo>
                    <a:cubicBezTo>
                      <a:pt x="85" y="76"/>
                      <a:pt x="84" y="76"/>
                      <a:pt x="84" y="77"/>
                    </a:cubicBezTo>
                    <a:cubicBezTo>
                      <a:pt x="84" y="77"/>
                      <a:pt x="85" y="77"/>
                      <a:pt x="85" y="77"/>
                    </a:cubicBezTo>
                    <a:cubicBezTo>
                      <a:pt x="85" y="77"/>
                      <a:pt x="86" y="76"/>
                      <a:pt x="86" y="75"/>
                    </a:cubicBezTo>
                    <a:cubicBezTo>
                      <a:pt x="85" y="75"/>
                      <a:pt x="85" y="75"/>
                      <a:pt x="85" y="75"/>
                    </a:cubicBezTo>
                    <a:moveTo>
                      <a:pt x="92" y="75"/>
                    </a:moveTo>
                    <a:cubicBezTo>
                      <a:pt x="91" y="77"/>
                      <a:pt x="91" y="77"/>
                      <a:pt x="91" y="77"/>
                    </a:cubicBezTo>
                    <a:cubicBezTo>
                      <a:pt x="92" y="77"/>
                      <a:pt x="92" y="78"/>
                      <a:pt x="93" y="78"/>
                    </a:cubicBezTo>
                    <a:cubicBezTo>
                      <a:pt x="94" y="77"/>
                      <a:pt x="94" y="77"/>
                      <a:pt x="94" y="76"/>
                    </a:cubicBezTo>
                    <a:cubicBezTo>
                      <a:pt x="94" y="75"/>
                      <a:pt x="93" y="75"/>
                      <a:pt x="92" y="75"/>
                    </a:cubicBezTo>
                    <a:moveTo>
                      <a:pt x="88" y="72"/>
                    </a:moveTo>
                    <a:cubicBezTo>
                      <a:pt x="88" y="73"/>
                      <a:pt x="87" y="74"/>
                      <a:pt x="87" y="74"/>
                    </a:cubicBezTo>
                    <a:cubicBezTo>
                      <a:pt x="87" y="75"/>
                      <a:pt x="87" y="75"/>
                      <a:pt x="88" y="75"/>
                    </a:cubicBezTo>
                    <a:cubicBezTo>
                      <a:pt x="88" y="74"/>
                      <a:pt x="88" y="73"/>
                      <a:pt x="89" y="73"/>
                    </a:cubicBezTo>
                    <a:cubicBezTo>
                      <a:pt x="89" y="72"/>
                      <a:pt x="89" y="72"/>
                      <a:pt x="88" y="72"/>
                    </a:cubicBezTo>
                    <a:moveTo>
                      <a:pt x="87" y="72"/>
                    </a:moveTo>
                    <a:cubicBezTo>
                      <a:pt x="87" y="72"/>
                      <a:pt x="86" y="73"/>
                      <a:pt x="86" y="74"/>
                    </a:cubicBezTo>
                    <a:cubicBezTo>
                      <a:pt x="86" y="74"/>
                      <a:pt x="86" y="74"/>
                      <a:pt x="87" y="74"/>
                    </a:cubicBezTo>
                    <a:cubicBezTo>
                      <a:pt x="87" y="74"/>
                      <a:pt x="88" y="73"/>
                      <a:pt x="88" y="72"/>
                    </a:cubicBezTo>
                    <a:cubicBezTo>
                      <a:pt x="88" y="72"/>
                      <a:pt x="87" y="72"/>
                      <a:pt x="87" y="72"/>
                    </a:cubicBezTo>
                    <a:moveTo>
                      <a:pt x="95" y="70"/>
                    </a:moveTo>
                    <a:cubicBezTo>
                      <a:pt x="95" y="71"/>
                      <a:pt x="95" y="71"/>
                      <a:pt x="95" y="71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95" y="72"/>
                      <a:pt x="95" y="73"/>
                      <a:pt x="96" y="73"/>
                    </a:cubicBezTo>
                    <a:cubicBezTo>
                      <a:pt x="97" y="72"/>
                      <a:pt x="97" y="72"/>
                      <a:pt x="97" y="71"/>
                    </a:cubicBezTo>
                    <a:cubicBezTo>
                      <a:pt x="97" y="71"/>
                      <a:pt x="96" y="70"/>
                      <a:pt x="95" y="70"/>
                    </a:cubicBezTo>
                    <a:moveTo>
                      <a:pt x="91" y="68"/>
                    </a:moveTo>
                    <a:cubicBezTo>
                      <a:pt x="91" y="68"/>
                      <a:pt x="90" y="69"/>
                      <a:pt x="90" y="70"/>
                    </a:cubicBezTo>
                    <a:cubicBezTo>
                      <a:pt x="90" y="70"/>
                      <a:pt x="90" y="70"/>
                      <a:pt x="91" y="70"/>
                    </a:cubicBezTo>
                    <a:cubicBezTo>
                      <a:pt x="91" y="69"/>
                      <a:pt x="91" y="69"/>
                      <a:pt x="92" y="68"/>
                    </a:cubicBezTo>
                    <a:cubicBezTo>
                      <a:pt x="92" y="68"/>
                      <a:pt x="91" y="68"/>
                      <a:pt x="91" y="68"/>
                    </a:cubicBezTo>
                    <a:moveTo>
                      <a:pt x="90" y="67"/>
                    </a:moveTo>
                    <a:cubicBezTo>
                      <a:pt x="90" y="68"/>
                      <a:pt x="89" y="68"/>
                      <a:pt x="89" y="69"/>
                    </a:cubicBezTo>
                    <a:cubicBezTo>
                      <a:pt x="89" y="69"/>
                      <a:pt x="89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8"/>
                      <a:pt x="91" y="67"/>
                    </a:cubicBezTo>
                    <a:cubicBezTo>
                      <a:pt x="91" y="67"/>
                      <a:pt x="90" y="67"/>
                      <a:pt x="90" y="67"/>
                    </a:cubicBezTo>
                    <a:moveTo>
                      <a:pt x="98" y="66"/>
                    </a:move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70"/>
                      <a:pt x="97" y="70"/>
                      <a:pt x="98" y="70"/>
                    </a:cubicBezTo>
                    <a:cubicBezTo>
                      <a:pt x="99" y="69"/>
                      <a:pt x="99" y="68"/>
                      <a:pt x="100" y="67"/>
                    </a:cubicBezTo>
                    <a:cubicBezTo>
                      <a:pt x="99" y="66"/>
                      <a:pt x="99" y="66"/>
                      <a:pt x="98" y="66"/>
                    </a:cubicBezTo>
                    <a:moveTo>
                      <a:pt x="99" y="65"/>
                    </a:move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5"/>
                      <a:pt x="100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0" y="65"/>
                      <a:pt x="99" y="65"/>
                      <a:pt x="99" y="65"/>
                    </a:cubicBezTo>
                    <a:moveTo>
                      <a:pt x="94" y="63"/>
                    </a:moveTo>
                    <a:cubicBezTo>
                      <a:pt x="93" y="64"/>
                      <a:pt x="92" y="66"/>
                      <a:pt x="92" y="67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3" y="66"/>
                      <a:pt x="94" y="65"/>
                      <a:pt x="94" y="63"/>
                    </a:cubicBezTo>
                    <a:cubicBezTo>
                      <a:pt x="94" y="63"/>
                      <a:pt x="94" y="63"/>
                      <a:pt x="94" y="63"/>
                    </a:cubicBezTo>
                    <a:moveTo>
                      <a:pt x="100" y="63"/>
                    </a:moveTo>
                    <a:cubicBezTo>
                      <a:pt x="99" y="64"/>
                      <a:pt x="99" y="64"/>
                      <a:pt x="99" y="64"/>
                    </a:cubicBezTo>
                    <a:cubicBezTo>
                      <a:pt x="100" y="65"/>
                      <a:pt x="100" y="65"/>
                      <a:pt x="101" y="65"/>
                    </a:cubicBezTo>
                    <a:cubicBezTo>
                      <a:pt x="101" y="65"/>
                      <a:pt x="102" y="64"/>
                      <a:pt x="102" y="64"/>
                    </a:cubicBezTo>
                    <a:cubicBezTo>
                      <a:pt x="101" y="63"/>
                      <a:pt x="101" y="63"/>
                      <a:pt x="100" y="63"/>
                    </a:cubicBezTo>
                    <a:moveTo>
                      <a:pt x="93" y="62"/>
                    </a:moveTo>
                    <a:cubicBezTo>
                      <a:pt x="92" y="64"/>
                      <a:pt x="91" y="65"/>
                      <a:pt x="90" y="66"/>
                    </a:cubicBezTo>
                    <a:cubicBezTo>
                      <a:pt x="91" y="66"/>
                      <a:pt x="91" y="67"/>
                      <a:pt x="91" y="67"/>
                    </a:cubicBezTo>
                    <a:cubicBezTo>
                      <a:pt x="92" y="65"/>
                      <a:pt x="93" y="64"/>
                      <a:pt x="94" y="63"/>
                    </a:cubicBezTo>
                    <a:cubicBezTo>
                      <a:pt x="93" y="63"/>
                      <a:pt x="93" y="63"/>
                      <a:pt x="93" y="62"/>
                    </a:cubicBezTo>
                    <a:moveTo>
                      <a:pt x="95" y="62"/>
                    </a:moveTo>
                    <a:cubicBezTo>
                      <a:pt x="94" y="62"/>
                      <a:pt x="94" y="62"/>
                      <a:pt x="94" y="62"/>
                    </a:cubicBezTo>
                    <a:cubicBezTo>
                      <a:pt x="95" y="62"/>
                      <a:pt x="95" y="63"/>
                      <a:pt x="95" y="63"/>
                    </a:cubicBezTo>
                    <a:cubicBezTo>
                      <a:pt x="95" y="63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moveTo>
                      <a:pt x="93" y="61"/>
                    </a:moveTo>
                    <a:cubicBezTo>
                      <a:pt x="93" y="61"/>
                      <a:pt x="93" y="62"/>
                      <a:pt x="93" y="62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4" y="62"/>
                      <a:pt x="94" y="62"/>
                      <a:pt x="93" y="61"/>
                    </a:cubicBezTo>
                    <a:moveTo>
                      <a:pt x="101" y="61"/>
                    </a:moveTo>
                    <a:cubicBezTo>
                      <a:pt x="101" y="61"/>
                      <a:pt x="101" y="61"/>
                      <a:pt x="101" y="61"/>
                    </a:cubicBezTo>
                    <a:cubicBezTo>
                      <a:pt x="102" y="62"/>
                      <a:pt x="102" y="62"/>
                      <a:pt x="103" y="6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02" y="62"/>
                      <a:pt x="102" y="61"/>
                      <a:pt x="101" y="61"/>
                    </a:cubicBezTo>
                    <a:moveTo>
                      <a:pt x="96" y="60"/>
                    </a:moveTo>
                    <a:cubicBezTo>
                      <a:pt x="95" y="61"/>
                      <a:pt x="95" y="61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6" y="62"/>
                      <a:pt x="96" y="61"/>
                      <a:pt x="96" y="60"/>
                    </a:cubicBezTo>
                    <a:cubicBezTo>
                      <a:pt x="96" y="60"/>
                      <a:pt x="96" y="60"/>
                      <a:pt x="96" y="60"/>
                    </a:cubicBezTo>
                    <a:moveTo>
                      <a:pt x="95" y="59"/>
                    </a:moveTo>
                    <a:cubicBezTo>
                      <a:pt x="94" y="60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2"/>
                    </a:cubicBezTo>
                    <a:cubicBezTo>
                      <a:pt x="95" y="61"/>
                      <a:pt x="95" y="61"/>
                      <a:pt x="95" y="60"/>
                    </a:cubicBezTo>
                    <a:cubicBezTo>
                      <a:pt x="95" y="60"/>
                      <a:pt x="95" y="60"/>
                      <a:pt x="95" y="59"/>
                    </a:cubicBezTo>
                    <a:moveTo>
                      <a:pt x="97" y="58"/>
                    </a:moveTo>
                    <a:cubicBezTo>
                      <a:pt x="97" y="58"/>
                      <a:pt x="97" y="59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7" y="58"/>
                      <a:pt x="97" y="58"/>
                      <a:pt x="97" y="58"/>
                    </a:cubicBezTo>
                    <a:moveTo>
                      <a:pt x="96" y="58"/>
                    </a:moveTo>
                    <a:cubicBezTo>
                      <a:pt x="96" y="58"/>
                      <a:pt x="95" y="58"/>
                      <a:pt x="95" y="58"/>
                    </a:cubicBezTo>
                    <a:cubicBezTo>
                      <a:pt x="96" y="58"/>
                      <a:pt x="96" y="58"/>
                      <a:pt x="96" y="59"/>
                    </a:cubicBezTo>
                    <a:cubicBezTo>
                      <a:pt x="96" y="58"/>
                      <a:pt x="96" y="58"/>
                      <a:pt x="97" y="58"/>
                    </a:cubicBezTo>
                    <a:cubicBezTo>
                      <a:pt x="96" y="58"/>
                      <a:pt x="96" y="58"/>
                      <a:pt x="96" y="58"/>
                    </a:cubicBezTo>
                    <a:moveTo>
                      <a:pt x="103" y="57"/>
                    </a:moveTo>
                    <a:cubicBezTo>
                      <a:pt x="102" y="59"/>
                      <a:pt x="102" y="59"/>
                      <a:pt x="102" y="59"/>
                    </a:cubicBezTo>
                    <a:cubicBezTo>
                      <a:pt x="103" y="59"/>
                      <a:pt x="104" y="60"/>
                      <a:pt x="104" y="60"/>
                    </a:cubicBezTo>
                    <a:cubicBezTo>
                      <a:pt x="105" y="59"/>
                      <a:pt x="105" y="59"/>
                      <a:pt x="105" y="59"/>
                    </a:cubicBezTo>
                    <a:cubicBezTo>
                      <a:pt x="104" y="58"/>
                      <a:pt x="104" y="58"/>
                      <a:pt x="103" y="57"/>
                    </a:cubicBezTo>
                    <a:moveTo>
                      <a:pt x="99" y="55"/>
                    </a:moveTo>
                    <a:cubicBezTo>
                      <a:pt x="99" y="55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9" y="56"/>
                    </a:cubicBezTo>
                    <a:cubicBezTo>
                      <a:pt x="99" y="56"/>
                      <a:pt x="99" y="56"/>
                      <a:pt x="99" y="55"/>
                    </a:cubicBezTo>
                    <a:cubicBezTo>
                      <a:pt x="99" y="55"/>
                      <a:pt x="99" y="55"/>
                      <a:pt x="99" y="55"/>
                    </a:cubicBezTo>
                    <a:moveTo>
                      <a:pt x="98" y="54"/>
                    </a:moveTo>
                    <a:cubicBezTo>
                      <a:pt x="98" y="54"/>
                      <a:pt x="97" y="55"/>
                      <a:pt x="97" y="55"/>
                    </a:cubicBezTo>
                    <a:cubicBezTo>
                      <a:pt x="97" y="56"/>
                      <a:pt x="98" y="56"/>
                      <a:pt x="98" y="56"/>
                    </a:cubicBezTo>
                    <a:cubicBezTo>
                      <a:pt x="98" y="55"/>
                      <a:pt x="98" y="55"/>
                      <a:pt x="99" y="55"/>
                    </a:cubicBezTo>
                    <a:cubicBezTo>
                      <a:pt x="98" y="54"/>
                      <a:pt x="98" y="54"/>
                      <a:pt x="98" y="54"/>
                    </a:cubicBezTo>
                    <a:moveTo>
                      <a:pt x="107" y="51"/>
                    </a:moveTo>
                    <a:cubicBezTo>
                      <a:pt x="104" y="56"/>
                      <a:pt x="104" y="56"/>
                      <a:pt x="104" y="56"/>
                    </a:cubicBezTo>
                    <a:cubicBezTo>
                      <a:pt x="105" y="57"/>
                      <a:pt x="105" y="57"/>
                      <a:pt x="106" y="57"/>
                    </a:cubicBezTo>
                    <a:cubicBezTo>
                      <a:pt x="107" y="56"/>
                      <a:pt x="108" y="54"/>
                      <a:pt x="109" y="52"/>
                    </a:cubicBezTo>
                    <a:cubicBezTo>
                      <a:pt x="108" y="52"/>
                      <a:pt x="108" y="51"/>
                      <a:pt x="107" y="51"/>
                    </a:cubicBezTo>
                    <a:moveTo>
                      <a:pt x="103" y="48"/>
                    </a:moveTo>
                    <a:cubicBezTo>
                      <a:pt x="102" y="50"/>
                      <a:pt x="101" y="52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1" y="52"/>
                      <a:pt x="102" y="50"/>
                      <a:pt x="103" y="49"/>
                    </a:cubicBezTo>
                    <a:cubicBezTo>
                      <a:pt x="103" y="49"/>
                      <a:pt x="103" y="49"/>
                      <a:pt x="103" y="48"/>
                    </a:cubicBezTo>
                    <a:moveTo>
                      <a:pt x="109" y="48"/>
                    </a:moveTo>
                    <a:cubicBezTo>
                      <a:pt x="108" y="50"/>
                      <a:pt x="108" y="50"/>
                      <a:pt x="108" y="50"/>
                    </a:cubicBezTo>
                    <a:cubicBezTo>
                      <a:pt x="109" y="50"/>
                      <a:pt x="109" y="51"/>
                      <a:pt x="110" y="51"/>
                    </a:cubicBezTo>
                    <a:cubicBezTo>
                      <a:pt x="110" y="50"/>
                      <a:pt x="111" y="50"/>
                      <a:pt x="111" y="49"/>
                    </a:cubicBezTo>
                    <a:cubicBezTo>
                      <a:pt x="110" y="49"/>
                      <a:pt x="110" y="48"/>
                      <a:pt x="109" y="48"/>
                    </a:cubicBezTo>
                    <a:moveTo>
                      <a:pt x="102" y="48"/>
                    </a:moveTo>
                    <a:cubicBezTo>
                      <a:pt x="101" y="49"/>
                      <a:pt x="100" y="51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100" y="52"/>
                      <a:pt x="101" y="50"/>
                      <a:pt x="102" y="48"/>
                    </a:cubicBezTo>
                    <a:cubicBezTo>
                      <a:pt x="102" y="48"/>
                      <a:pt x="102" y="48"/>
                      <a:pt x="102" y="48"/>
                    </a:cubicBezTo>
                    <a:moveTo>
                      <a:pt x="105" y="45"/>
                    </a:moveTo>
                    <a:cubicBezTo>
                      <a:pt x="104" y="46"/>
                      <a:pt x="104" y="47"/>
                      <a:pt x="104" y="47"/>
                    </a:cubicBezTo>
                    <a:cubicBezTo>
                      <a:pt x="104" y="47"/>
                      <a:pt x="104" y="47"/>
                      <a:pt x="104" y="48"/>
                    </a:cubicBezTo>
                    <a:cubicBezTo>
                      <a:pt x="104" y="47"/>
                      <a:pt x="105" y="46"/>
                      <a:pt x="105" y="46"/>
                    </a:cubicBezTo>
                    <a:cubicBezTo>
                      <a:pt x="105" y="45"/>
                      <a:pt x="105" y="45"/>
                      <a:pt x="105" y="45"/>
                    </a:cubicBezTo>
                    <a:moveTo>
                      <a:pt x="104" y="45"/>
                    </a:moveTo>
                    <a:cubicBezTo>
                      <a:pt x="103" y="45"/>
                      <a:pt x="103" y="46"/>
                      <a:pt x="102" y="47"/>
                    </a:cubicBezTo>
                    <a:cubicBezTo>
                      <a:pt x="103" y="47"/>
                      <a:pt x="103" y="47"/>
                      <a:pt x="103" y="47"/>
                    </a:cubicBezTo>
                    <a:cubicBezTo>
                      <a:pt x="104" y="46"/>
                      <a:pt x="104" y="46"/>
                      <a:pt x="104" y="45"/>
                    </a:cubicBezTo>
                    <a:cubicBezTo>
                      <a:pt x="104" y="45"/>
                      <a:pt x="104" y="45"/>
                      <a:pt x="104" y="45"/>
                    </a:cubicBezTo>
                    <a:moveTo>
                      <a:pt x="112" y="44"/>
                    </a:moveTo>
                    <a:cubicBezTo>
                      <a:pt x="111" y="45"/>
                      <a:pt x="111" y="45"/>
                      <a:pt x="111" y="45"/>
                    </a:cubicBezTo>
                    <a:cubicBezTo>
                      <a:pt x="111" y="46"/>
                      <a:pt x="112" y="46"/>
                      <a:pt x="113" y="46"/>
                    </a:cubicBezTo>
                    <a:cubicBezTo>
                      <a:pt x="113" y="46"/>
                      <a:pt x="113" y="45"/>
                      <a:pt x="114" y="45"/>
                    </a:cubicBezTo>
                    <a:cubicBezTo>
                      <a:pt x="113" y="45"/>
                      <a:pt x="112" y="44"/>
                      <a:pt x="112" y="44"/>
                    </a:cubicBezTo>
                    <a:moveTo>
                      <a:pt x="112" y="43"/>
                    </a:moveTo>
                    <a:cubicBezTo>
                      <a:pt x="112" y="44"/>
                      <a:pt x="112" y="44"/>
                      <a:pt x="112" y="44"/>
                    </a:cubicBezTo>
                    <a:cubicBezTo>
                      <a:pt x="112" y="44"/>
                      <a:pt x="113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3" y="44"/>
                      <a:pt x="113" y="44"/>
                      <a:pt x="112" y="43"/>
                    </a:cubicBezTo>
                    <a:moveTo>
                      <a:pt x="107" y="41"/>
                    </a:moveTo>
                    <a:cubicBezTo>
                      <a:pt x="107" y="41"/>
                      <a:pt x="107" y="42"/>
                      <a:pt x="106" y="42"/>
                    </a:cubicBezTo>
                    <a:cubicBezTo>
                      <a:pt x="107" y="43"/>
                      <a:pt x="107" y="43"/>
                      <a:pt x="107" y="43"/>
                    </a:cubicBezTo>
                    <a:cubicBezTo>
                      <a:pt x="107" y="42"/>
                      <a:pt x="107" y="42"/>
                      <a:pt x="108" y="41"/>
                    </a:cubicBezTo>
                    <a:cubicBezTo>
                      <a:pt x="108" y="41"/>
                      <a:pt x="107" y="41"/>
                      <a:pt x="107" y="41"/>
                    </a:cubicBezTo>
                    <a:moveTo>
                      <a:pt x="108" y="40"/>
                    </a:moveTo>
                    <a:cubicBezTo>
                      <a:pt x="108" y="41"/>
                      <a:pt x="108" y="41"/>
                      <a:pt x="107" y="41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08" y="41"/>
                      <a:pt x="108" y="41"/>
                      <a:pt x="108" y="40"/>
                    </a:cubicBezTo>
                    <a:moveTo>
                      <a:pt x="106" y="40"/>
                    </a:moveTo>
                    <a:cubicBezTo>
                      <a:pt x="106" y="41"/>
                      <a:pt x="106" y="41"/>
                      <a:pt x="105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7" y="41"/>
                      <a:pt x="107" y="41"/>
                    </a:cubicBezTo>
                    <a:cubicBezTo>
                      <a:pt x="107" y="41"/>
                      <a:pt x="107" y="40"/>
                      <a:pt x="106" y="40"/>
                    </a:cubicBezTo>
                    <a:moveTo>
                      <a:pt x="107" y="40"/>
                    </a:moveTo>
                    <a:cubicBezTo>
                      <a:pt x="106" y="40"/>
                      <a:pt x="106" y="40"/>
                      <a:pt x="106" y="40"/>
                    </a:cubicBezTo>
                    <a:cubicBezTo>
                      <a:pt x="107" y="40"/>
                      <a:pt x="107" y="41"/>
                      <a:pt x="107" y="41"/>
                    </a:cubicBezTo>
                    <a:cubicBezTo>
                      <a:pt x="107" y="41"/>
                      <a:pt x="107" y="40"/>
                      <a:pt x="107" y="40"/>
                    </a:cubicBezTo>
                    <a:cubicBezTo>
                      <a:pt x="107" y="40"/>
                      <a:pt x="107" y="40"/>
                      <a:pt x="107" y="40"/>
                    </a:cubicBezTo>
                    <a:moveTo>
                      <a:pt x="114" y="40"/>
                    </a:moveTo>
                    <a:cubicBezTo>
                      <a:pt x="112" y="43"/>
                      <a:pt x="112" y="43"/>
                      <a:pt x="112" y="43"/>
                    </a:cubicBezTo>
                    <a:cubicBezTo>
                      <a:pt x="113" y="43"/>
                      <a:pt x="114" y="43"/>
                      <a:pt x="114" y="44"/>
                    </a:cubicBezTo>
                    <a:cubicBezTo>
                      <a:pt x="115" y="43"/>
                      <a:pt x="116" y="42"/>
                      <a:pt x="116" y="41"/>
                    </a:cubicBezTo>
                    <a:cubicBezTo>
                      <a:pt x="116" y="40"/>
                      <a:pt x="115" y="40"/>
                      <a:pt x="114" y="40"/>
                    </a:cubicBezTo>
                    <a:moveTo>
                      <a:pt x="115" y="39"/>
                    </a:moveTo>
                    <a:cubicBezTo>
                      <a:pt x="115" y="39"/>
                      <a:pt x="115" y="39"/>
                      <a:pt x="115" y="39"/>
                    </a:cubicBezTo>
                    <a:cubicBezTo>
                      <a:pt x="116" y="40"/>
                      <a:pt x="116" y="40"/>
                      <a:pt x="116" y="40"/>
                    </a:cubicBezTo>
                    <a:cubicBezTo>
                      <a:pt x="116" y="40"/>
                      <a:pt x="116" y="40"/>
                      <a:pt x="117" y="40"/>
                    </a:cubicBezTo>
                    <a:cubicBezTo>
                      <a:pt x="116" y="40"/>
                      <a:pt x="115" y="39"/>
                      <a:pt x="115" y="39"/>
                    </a:cubicBezTo>
                    <a:moveTo>
                      <a:pt x="110" y="37"/>
                    </a:moveTo>
                    <a:cubicBezTo>
                      <a:pt x="109" y="38"/>
                      <a:pt x="109" y="39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9" y="39"/>
                      <a:pt x="110" y="38"/>
                      <a:pt x="110" y="37"/>
                    </a:cubicBezTo>
                    <a:cubicBezTo>
                      <a:pt x="110" y="37"/>
                      <a:pt x="110" y="37"/>
                      <a:pt x="110" y="37"/>
                    </a:cubicBezTo>
                    <a:moveTo>
                      <a:pt x="110" y="36"/>
                    </a:moveTo>
                    <a:cubicBezTo>
                      <a:pt x="110" y="36"/>
                      <a:pt x="110" y="37"/>
                      <a:pt x="110" y="37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0" y="36"/>
                      <a:pt x="110" y="36"/>
                      <a:pt x="110" y="36"/>
                    </a:cubicBezTo>
                    <a:moveTo>
                      <a:pt x="109" y="36"/>
                    </a:moveTo>
                    <a:cubicBezTo>
                      <a:pt x="108" y="37"/>
                      <a:pt x="108" y="38"/>
                      <a:pt x="107" y="39"/>
                    </a:cubicBezTo>
                    <a:cubicBezTo>
                      <a:pt x="107" y="39"/>
                      <a:pt x="107" y="40"/>
                      <a:pt x="108" y="40"/>
                    </a:cubicBezTo>
                    <a:cubicBezTo>
                      <a:pt x="108" y="39"/>
                      <a:pt x="109" y="38"/>
                      <a:pt x="109" y="37"/>
                    </a:cubicBezTo>
                    <a:cubicBezTo>
                      <a:pt x="109" y="37"/>
                      <a:pt x="109" y="36"/>
                      <a:pt x="109" y="36"/>
                    </a:cubicBezTo>
                    <a:moveTo>
                      <a:pt x="117" y="36"/>
                    </a:moveTo>
                    <a:cubicBezTo>
                      <a:pt x="115" y="38"/>
                      <a:pt x="115" y="38"/>
                      <a:pt x="115" y="38"/>
                    </a:cubicBezTo>
                    <a:cubicBezTo>
                      <a:pt x="116" y="39"/>
                      <a:pt x="116" y="39"/>
                      <a:pt x="117" y="39"/>
                    </a:cubicBezTo>
                    <a:cubicBezTo>
                      <a:pt x="117" y="39"/>
                      <a:pt x="118" y="38"/>
                      <a:pt x="118" y="37"/>
                    </a:cubicBezTo>
                    <a:cubicBezTo>
                      <a:pt x="118" y="37"/>
                      <a:pt x="117" y="36"/>
                      <a:pt x="117" y="36"/>
                    </a:cubicBezTo>
                    <a:moveTo>
                      <a:pt x="109" y="36"/>
                    </a:moveTo>
                    <a:cubicBezTo>
                      <a:pt x="109" y="36"/>
                      <a:pt x="109" y="36"/>
                      <a:pt x="109" y="36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0" y="36"/>
                      <a:pt x="109" y="36"/>
                      <a:pt x="109" y="36"/>
                    </a:cubicBezTo>
                    <a:moveTo>
                      <a:pt x="112" y="33"/>
                    </a:moveTo>
                    <a:cubicBezTo>
                      <a:pt x="112" y="34"/>
                      <a:pt x="111" y="35"/>
                      <a:pt x="111" y="36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1" y="35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2" y="33"/>
                    </a:cubicBezTo>
                    <a:moveTo>
                      <a:pt x="118" y="33"/>
                    </a:moveTo>
                    <a:cubicBezTo>
                      <a:pt x="118" y="34"/>
                      <a:pt x="118" y="34"/>
                      <a:pt x="118" y="34"/>
                    </a:cubicBezTo>
                    <a:cubicBezTo>
                      <a:pt x="118" y="35"/>
                      <a:pt x="119" y="35"/>
                      <a:pt x="119" y="35"/>
                    </a:cubicBezTo>
                    <a:cubicBezTo>
                      <a:pt x="120" y="35"/>
                      <a:pt x="120" y="35"/>
                      <a:pt x="120" y="34"/>
                    </a:cubicBezTo>
                    <a:cubicBezTo>
                      <a:pt x="118" y="33"/>
                      <a:pt x="118" y="33"/>
                      <a:pt x="118" y="33"/>
                    </a:cubicBezTo>
                    <a:moveTo>
                      <a:pt x="111" y="33"/>
                    </a:moveTo>
                    <a:cubicBezTo>
                      <a:pt x="110" y="34"/>
                      <a:pt x="110" y="34"/>
                      <a:pt x="109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1" y="35"/>
                      <a:pt x="111" y="34"/>
                      <a:pt x="112" y="33"/>
                    </a:cubicBezTo>
                    <a:cubicBezTo>
                      <a:pt x="111" y="33"/>
                      <a:pt x="111" y="33"/>
                      <a:pt x="111" y="33"/>
                    </a:cubicBezTo>
                    <a:moveTo>
                      <a:pt x="120" y="31"/>
                    </a:moveTo>
                    <a:cubicBezTo>
                      <a:pt x="119" y="33"/>
                      <a:pt x="119" y="33"/>
                      <a:pt x="119" y="33"/>
                    </a:cubicBezTo>
                    <a:cubicBezTo>
                      <a:pt x="119" y="33"/>
                      <a:pt x="120" y="33"/>
                      <a:pt x="120" y="34"/>
                    </a:cubicBezTo>
                    <a:cubicBezTo>
                      <a:pt x="121" y="33"/>
                      <a:pt x="121" y="33"/>
                      <a:pt x="121" y="32"/>
                    </a:cubicBezTo>
                    <a:cubicBezTo>
                      <a:pt x="121" y="32"/>
                      <a:pt x="120" y="32"/>
                      <a:pt x="120" y="31"/>
                    </a:cubicBezTo>
                    <a:moveTo>
                      <a:pt x="114" y="30"/>
                    </a:moveTo>
                    <a:cubicBezTo>
                      <a:pt x="114" y="31"/>
                      <a:pt x="113" y="31"/>
                      <a:pt x="113" y="32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4" y="31"/>
                      <a:pt x="114" y="31"/>
                      <a:pt x="114" y="31"/>
                    </a:cubicBezTo>
                    <a:cubicBezTo>
                      <a:pt x="114" y="30"/>
                      <a:pt x="114" y="30"/>
                      <a:pt x="114" y="30"/>
                    </a:cubicBezTo>
                    <a:moveTo>
                      <a:pt x="113" y="30"/>
                    </a:moveTo>
                    <a:cubicBezTo>
                      <a:pt x="113" y="30"/>
                      <a:pt x="112" y="30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13" y="31"/>
                      <a:pt x="113" y="31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moveTo>
                      <a:pt x="121" y="30"/>
                    </a:moveTo>
                    <a:cubicBezTo>
                      <a:pt x="120" y="31"/>
                      <a:pt x="120" y="31"/>
                      <a:pt x="120" y="31"/>
                    </a:cubicBezTo>
                    <a:cubicBezTo>
                      <a:pt x="120" y="31"/>
                      <a:pt x="121" y="32"/>
                      <a:pt x="121" y="32"/>
                    </a:cubicBezTo>
                    <a:cubicBezTo>
                      <a:pt x="122" y="31"/>
                      <a:pt x="122" y="31"/>
                      <a:pt x="122" y="30"/>
                    </a:cubicBezTo>
                    <a:cubicBezTo>
                      <a:pt x="122" y="30"/>
                      <a:pt x="121" y="30"/>
                      <a:pt x="121" y="30"/>
                    </a:cubicBezTo>
                    <a:moveTo>
                      <a:pt x="115" y="28"/>
                    </a:moveTo>
                    <a:cubicBezTo>
                      <a:pt x="115" y="29"/>
                      <a:pt x="114" y="29"/>
                      <a:pt x="114" y="30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5" y="29"/>
                      <a:pt x="115" y="28"/>
                      <a:pt x="115" y="28"/>
                    </a:cubicBezTo>
                    <a:moveTo>
                      <a:pt x="122" y="28"/>
                    </a:moveTo>
                    <a:cubicBezTo>
                      <a:pt x="121" y="29"/>
                      <a:pt x="121" y="29"/>
                      <a:pt x="121" y="29"/>
                    </a:cubicBezTo>
                    <a:cubicBezTo>
                      <a:pt x="122" y="29"/>
                      <a:pt x="122" y="30"/>
                      <a:pt x="123" y="30"/>
                    </a:cubicBezTo>
                    <a:cubicBezTo>
                      <a:pt x="123" y="30"/>
                      <a:pt x="123" y="29"/>
                      <a:pt x="123" y="29"/>
                    </a:cubicBezTo>
                    <a:cubicBezTo>
                      <a:pt x="123" y="29"/>
                      <a:pt x="122" y="28"/>
                      <a:pt x="122" y="28"/>
                    </a:cubicBezTo>
                    <a:moveTo>
                      <a:pt x="114" y="28"/>
                    </a:moveTo>
                    <a:cubicBezTo>
                      <a:pt x="114" y="28"/>
                      <a:pt x="113" y="29"/>
                      <a:pt x="113" y="29"/>
                    </a:cubicBezTo>
                    <a:cubicBezTo>
                      <a:pt x="113" y="29"/>
                      <a:pt x="113" y="29"/>
                      <a:pt x="114" y="30"/>
                    </a:cubicBezTo>
                    <a:cubicBezTo>
                      <a:pt x="114" y="29"/>
                      <a:pt x="114" y="29"/>
                      <a:pt x="115" y="28"/>
                    </a:cubicBezTo>
                    <a:cubicBezTo>
                      <a:pt x="114" y="28"/>
                      <a:pt x="114" y="28"/>
                      <a:pt x="114" y="28"/>
                    </a:cubicBezTo>
                    <a:moveTo>
                      <a:pt x="116" y="27"/>
                    </a:moveTo>
                    <a:cubicBezTo>
                      <a:pt x="116" y="27"/>
                      <a:pt x="116" y="28"/>
                      <a:pt x="115" y="28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6" y="28"/>
                      <a:pt x="116" y="27"/>
                      <a:pt x="116" y="27"/>
                    </a:cubicBezTo>
                    <a:cubicBezTo>
                      <a:pt x="116" y="27"/>
                      <a:pt x="116" y="27"/>
                      <a:pt x="116" y="27"/>
                    </a:cubicBezTo>
                    <a:moveTo>
                      <a:pt x="123" y="27"/>
                    </a:moveTo>
                    <a:cubicBezTo>
                      <a:pt x="122" y="27"/>
                      <a:pt x="122" y="27"/>
                      <a:pt x="122" y="27"/>
                    </a:cubicBezTo>
                    <a:cubicBezTo>
                      <a:pt x="123" y="27"/>
                      <a:pt x="123" y="28"/>
                      <a:pt x="124" y="28"/>
                    </a:cubicBezTo>
                    <a:cubicBezTo>
                      <a:pt x="124" y="28"/>
                      <a:pt x="124" y="28"/>
                      <a:pt x="124" y="27"/>
                    </a:cubicBezTo>
                    <a:cubicBezTo>
                      <a:pt x="123" y="27"/>
                      <a:pt x="123" y="27"/>
                      <a:pt x="123" y="27"/>
                    </a:cubicBezTo>
                    <a:moveTo>
                      <a:pt x="115" y="26"/>
                    </a:moveTo>
                    <a:cubicBezTo>
                      <a:pt x="115" y="27"/>
                      <a:pt x="114" y="27"/>
                      <a:pt x="114" y="27"/>
                    </a:cubicBezTo>
                    <a:cubicBezTo>
                      <a:pt x="114" y="28"/>
                      <a:pt x="114" y="28"/>
                      <a:pt x="115" y="28"/>
                    </a:cubicBezTo>
                    <a:cubicBezTo>
                      <a:pt x="115" y="27"/>
                      <a:pt x="115" y="27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moveTo>
                      <a:pt x="117" y="25"/>
                    </a:moveTo>
                    <a:cubicBezTo>
                      <a:pt x="117" y="25"/>
                      <a:pt x="117" y="26"/>
                      <a:pt x="116" y="26"/>
                    </a:cubicBezTo>
                    <a:cubicBezTo>
                      <a:pt x="116" y="26"/>
                      <a:pt x="117" y="26"/>
                      <a:pt x="117" y="26"/>
                    </a:cubicBezTo>
                    <a:cubicBezTo>
                      <a:pt x="117" y="26"/>
                      <a:pt x="117" y="25"/>
                      <a:pt x="117" y="25"/>
                    </a:cubicBezTo>
                    <a:cubicBezTo>
                      <a:pt x="117" y="25"/>
                      <a:pt x="117" y="25"/>
                      <a:pt x="117" y="25"/>
                    </a:cubicBezTo>
                    <a:moveTo>
                      <a:pt x="116" y="24"/>
                    </a:moveTo>
                    <a:cubicBezTo>
                      <a:pt x="116" y="25"/>
                      <a:pt x="116" y="25"/>
                      <a:pt x="115" y="26"/>
                    </a:cubicBezTo>
                    <a:cubicBezTo>
                      <a:pt x="115" y="26"/>
                      <a:pt x="116" y="26"/>
                      <a:pt x="116" y="26"/>
                    </a:cubicBezTo>
                    <a:cubicBezTo>
                      <a:pt x="116" y="25"/>
                      <a:pt x="116" y="25"/>
                      <a:pt x="117" y="25"/>
                    </a:cubicBezTo>
                    <a:cubicBezTo>
                      <a:pt x="116" y="25"/>
                      <a:pt x="116" y="24"/>
                      <a:pt x="116" y="24"/>
                    </a:cubicBezTo>
                    <a:moveTo>
                      <a:pt x="117" y="23"/>
                    </a:moveTo>
                    <a:cubicBezTo>
                      <a:pt x="117" y="23"/>
                      <a:pt x="117" y="23"/>
                      <a:pt x="116" y="24"/>
                    </a:cubicBezTo>
                    <a:cubicBezTo>
                      <a:pt x="117" y="24"/>
                      <a:pt x="117" y="24"/>
                      <a:pt x="117" y="24"/>
                    </a:cubicBezTo>
                    <a:cubicBezTo>
                      <a:pt x="117" y="24"/>
                      <a:pt x="117" y="24"/>
                      <a:pt x="117" y="23"/>
                    </a:cubicBezTo>
                    <a:cubicBezTo>
                      <a:pt x="117" y="23"/>
                      <a:pt x="117" y="23"/>
                      <a:pt x="117" y="23"/>
                    </a:cubicBezTo>
                    <a:moveTo>
                      <a:pt x="129" y="16"/>
                    </a:moveTo>
                    <a:cubicBezTo>
                      <a:pt x="123" y="27"/>
                      <a:pt x="123" y="27"/>
                      <a:pt x="123" y="27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6" y="24"/>
                      <a:pt x="128" y="21"/>
                      <a:pt x="130" y="17"/>
                    </a:cubicBezTo>
                    <a:cubicBezTo>
                      <a:pt x="130" y="17"/>
                      <a:pt x="130" y="16"/>
                      <a:pt x="129" y="16"/>
                    </a:cubicBezTo>
                    <a:moveTo>
                      <a:pt x="131" y="14"/>
                    </a:moveTo>
                    <a:cubicBezTo>
                      <a:pt x="129" y="16"/>
                      <a:pt x="129" y="16"/>
                      <a:pt x="129" y="16"/>
                    </a:cubicBezTo>
                    <a:cubicBezTo>
                      <a:pt x="130" y="16"/>
                      <a:pt x="130" y="16"/>
                      <a:pt x="131" y="17"/>
                    </a:cubicBezTo>
                    <a:cubicBezTo>
                      <a:pt x="131" y="16"/>
                      <a:pt x="131" y="15"/>
                      <a:pt x="132" y="15"/>
                    </a:cubicBezTo>
                    <a:cubicBezTo>
                      <a:pt x="131" y="14"/>
                      <a:pt x="131" y="14"/>
                      <a:pt x="131" y="14"/>
                    </a:cubicBezTo>
                    <a:moveTo>
                      <a:pt x="123" y="14"/>
                    </a:moveTo>
                    <a:cubicBezTo>
                      <a:pt x="123" y="14"/>
                      <a:pt x="121" y="17"/>
                      <a:pt x="117" y="23"/>
                    </a:cubicBezTo>
                    <a:cubicBezTo>
                      <a:pt x="117" y="23"/>
                      <a:pt x="117" y="23"/>
                      <a:pt x="117" y="23"/>
                    </a:cubicBezTo>
                    <a:cubicBezTo>
                      <a:pt x="119" y="20"/>
                      <a:pt x="121" y="17"/>
                      <a:pt x="123" y="14"/>
                    </a:cubicBezTo>
                    <a:cubicBezTo>
                      <a:pt x="123" y="14"/>
                      <a:pt x="123" y="14"/>
                      <a:pt x="123" y="14"/>
                    </a:cubicBezTo>
                    <a:moveTo>
                      <a:pt x="132" y="12"/>
                    </a:moveTo>
                    <a:cubicBezTo>
                      <a:pt x="131" y="13"/>
                      <a:pt x="131" y="13"/>
                      <a:pt x="131" y="13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2" y="14"/>
                      <a:pt x="133" y="13"/>
                      <a:pt x="133" y="13"/>
                    </a:cubicBezTo>
                    <a:cubicBezTo>
                      <a:pt x="132" y="12"/>
                      <a:pt x="132" y="12"/>
                      <a:pt x="132" y="12"/>
                    </a:cubicBezTo>
                    <a:moveTo>
                      <a:pt x="133" y="11"/>
                    </a:move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12"/>
                      <a:pt x="132" y="13"/>
                      <a:pt x="133" y="13"/>
                    </a:cubicBezTo>
                    <a:cubicBezTo>
                      <a:pt x="133" y="12"/>
                      <a:pt x="133" y="12"/>
                      <a:pt x="134" y="11"/>
                    </a:cubicBezTo>
                    <a:cubicBezTo>
                      <a:pt x="133" y="11"/>
                      <a:pt x="133" y="11"/>
                      <a:pt x="133" y="11"/>
                    </a:cubicBezTo>
                    <a:moveTo>
                      <a:pt x="135" y="7"/>
                    </a:moveTo>
                    <a:cubicBezTo>
                      <a:pt x="135" y="8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0"/>
                      <a:pt x="134" y="10"/>
                      <a:pt x="134" y="11"/>
                    </a:cubicBezTo>
                    <a:cubicBezTo>
                      <a:pt x="135" y="10"/>
                      <a:pt x="135" y="9"/>
                      <a:pt x="136" y="8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136" y="7"/>
                      <a:pt x="135" y="7"/>
                      <a:pt x="135" y="7"/>
                    </a:cubicBezTo>
                    <a:moveTo>
                      <a:pt x="136" y="5"/>
                    </a:moveTo>
                    <a:cubicBezTo>
                      <a:pt x="135" y="6"/>
                      <a:pt x="135" y="6"/>
                      <a:pt x="135" y="6"/>
                    </a:cubicBezTo>
                    <a:cubicBezTo>
                      <a:pt x="136" y="7"/>
                      <a:pt x="136" y="7"/>
                      <a:pt x="136" y="7"/>
                    </a:cubicBezTo>
                    <a:cubicBezTo>
                      <a:pt x="137" y="7"/>
                      <a:pt x="137" y="6"/>
                      <a:pt x="138" y="5"/>
                    </a:cubicBezTo>
                    <a:cubicBezTo>
                      <a:pt x="137" y="5"/>
                      <a:pt x="137" y="5"/>
                      <a:pt x="136" y="5"/>
                    </a:cubicBezTo>
                    <a:moveTo>
                      <a:pt x="138" y="3"/>
                    </a:moveTo>
                    <a:cubicBezTo>
                      <a:pt x="137" y="4"/>
                      <a:pt x="137" y="4"/>
                      <a:pt x="137" y="4"/>
                    </a:cubicBezTo>
                    <a:cubicBezTo>
                      <a:pt x="137" y="4"/>
                      <a:pt x="137" y="5"/>
                      <a:pt x="138" y="5"/>
                    </a:cubicBezTo>
                    <a:cubicBezTo>
                      <a:pt x="138" y="4"/>
                      <a:pt x="138" y="4"/>
                      <a:pt x="139" y="3"/>
                    </a:cubicBezTo>
                    <a:cubicBezTo>
                      <a:pt x="138" y="3"/>
                      <a:pt x="138" y="3"/>
                      <a:pt x="138" y="3"/>
                    </a:cubicBezTo>
                    <a:moveTo>
                      <a:pt x="138" y="3"/>
                    </a:moveTo>
                    <a:cubicBezTo>
                      <a:pt x="138" y="3"/>
                      <a:pt x="138" y="3"/>
                      <a:pt x="138" y="3"/>
                    </a:cubicBezTo>
                    <a:cubicBezTo>
                      <a:pt x="138" y="3"/>
                      <a:pt x="138" y="3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8" y="3"/>
                      <a:pt x="138" y="3"/>
                      <a:pt x="138" y="3"/>
                    </a:cubicBezTo>
                    <a:moveTo>
                      <a:pt x="139" y="0"/>
                    </a:moveTo>
                    <a:cubicBezTo>
                      <a:pt x="139" y="1"/>
                      <a:pt x="139" y="1"/>
                      <a:pt x="139" y="1"/>
                    </a:cubicBezTo>
                    <a:cubicBezTo>
                      <a:pt x="139" y="1"/>
                      <a:pt x="139" y="2"/>
                      <a:pt x="140" y="2"/>
                    </a:cubicBezTo>
                    <a:cubicBezTo>
                      <a:pt x="140" y="2"/>
                      <a:pt x="140" y="1"/>
                      <a:pt x="140" y="1"/>
                    </a:cubicBezTo>
                    <a:cubicBezTo>
                      <a:pt x="140" y="1"/>
                      <a:pt x="139" y="1"/>
                      <a:pt x="1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4" name="Freeform 9559"/>
              <p:cNvSpPr>
                <a:spLocks noEditPoints="1"/>
              </p:cNvSpPr>
              <p:nvPr/>
            </p:nvSpPr>
            <p:spPr bwMode="auto">
              <a:xfrm>
                <a:off x="-519" y="3361"/>
                <a:ext cx="28" cy="28"/>
              </a:xfrm>
              <a:custGeom>
                <a:avLst/>
                <a:gdLst>
                  <a:gd name="T0" fmla="*/ 6 w 12"/>
                  <a:gd name="T1" fmla="*/ 9 h 12"/>
                  <a:gd name="T2" fmla="*/ 5 w 12"/>
                  <a:gd name="T3" fmla="*/ 10 h 12"/>
                  <a:gd name="T4" fmla="*/ 7 w 12"/>
                  <a:gd name="T5" fmla="*/ 12 h 12"/>
                  <a:gd name="T6" fmla="*/ 8 w 12"/>
                  <a:gd name="T7" fmla="*/ 10 h 12"/>
                  <a:gd name="T8" fmla="*/ 6 w 12"/>
                  <a:gd name="T9" fmla="*/ 9 h 12"/>
                  <a:gd name="T10" fmla="*/ 2 w 12"/>
                  <a:gd name="T11" fmla="*/ 7 h 12"/>
                  <a:gd name="T12" fmla="*/ 1 w 12"/>
                  <a:gd name="T13" fmla="*/ 8 h 12"/>
                  <a:gd name="T14" fmla="*/ 1 w 12"/>
                  <a:gd name="T15" fmla="*/ 8 h 12"/>
                  <a:gd name="T16" fmla="*/ 2 w 12"/>
                  <a:gd name="T17" fmla="*/ 7 h 12"/>
                  <a:gd name="T18" fmla="*/ 2 w 12"/>
                  <a:gd name="T19" fmla="*/ 7 h 12"/>
                  <a:gd name="T20" fmla="*/ 2 w 12"/>
                  <a:gd name="T21" fmla="*/ 7 h 12"/>
                  <a:gd name="T22" fmla="*/ 1 w 12"/>
                  <a:gd name="T23" fmla="*/ 6 h 12"/>
                  <a:gd name="T24" fmla="*/ 0 w 12"/>
                  <a:gd name="T25" fmla="*/ 7 h 12"/>
                  <a:gd name="T26" fmla="*/ 1 w 12"/>
                  <a:gd name="T27" fmla="*/ 8 h 12"/>
                  <a:gd name="T28" fmla="*/ 1 w 12"/>
                  <a:gd name="T29" fmla="*/ 6 h 12"/>
                  <a:gd name="T30" fmla="*/ 1 w 12"/>
                  <a:gd name="T31" fmla="*/ 6 h 12"/>
                  <a:gd name="T32" fmla="*/ 10 w 12"/>
                  <a:gd name="T33" fmla="*/ 3 h 12"/>
                  <a:gd name="T34" fmla="*/ 9 w 12"/>
                  <a:gd name="T35" fmla="*/ 4 h 12"/>
                  <a:gd name="T36" fmla="*/ 11 w 12"/>
                  <a:gd name="T37" fmla="*/ 5 h 12"/>
                  <a:gd name="T38" fmla="*/ 12 w 12"/>
                  <a:gd name="T39" fmla="*/ 4 h 12"/>
                  <a:gd name="T40" fmla="*/ 10 w 12"/>
                  <a:gd name="T41" fmla="*/ 3 h 12"/>
                  <a:gd name="T42" fmla="*/ 6 w 12"/>
                  <a:gd name="T43" fmla="*/ 0 h 12"/>
                  <a:gd name="T44" fmla="*/ 5 w 12"/>
                  <a:gd name="T45" fmla="*/ 1 h 12"/>
                  <a:gd name="T46" fmla="*/ 5 w 12"/>
                  <a:gd name="T47" fmla="*/ 2 h 12"/>
                  <a:gd name="T48" fmla="*/ 6 w 12"/>
                  <a:gd name="T49" fmla="*/ 1 h 12"/>
                  <a:gd name="T50" fmla="*/ 6 w 12"/>
                  <a:gd name="T51" fmla="*/ 0 h 12"/>
                  <a:gd name="T52" fmla="*/ 4 w 12"/>
                  <a:gd name="T53" fmla="*/ 0 h 12"/>
                  <a:gd name="T54" fmla="*/ 4 w 12"/>
                  <a:gd name="T55" fmla="*/ 1 h 12"/>
                  <a:gd name="T56" fmla="*/ 4 w 12"/>
                  <a:gd name="T57" fmla="*/ 1 h 12"/>
                  <a:gd name="T58" fmla="*/ 5 w 12"/>
                  <a:gd name="T59" fmla="*/ 0 h 12"/>
                  <a:gd name="T60" fmla="*/ 4 w 12"/>
                  <a:gd name="T6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" h="12">
                    <a:moveTo>
                      <a:pt x="6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7" y="11"/>
                      <a:pt x="8" y="11"/>
                      <a:pt x="8" y="10"/>
                    </a:cubicBezTo>
                    <a:cubicBezTo>
                      <a:pt x="7" y="10"/>
                      <a:pt x="7" y="10"/>
                      <a:pt x="6" y="9"/>
                    </a:cubicBezTo>
                    <a:moveTo>
                      <a:pt x="2" y="7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moveTo>
                      <a:pt x="1" y="6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0" y="3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5"/>
                      <a:pt x="11" y="5"/>
                    </a:cubicBezTo>
                    <a:cubicBezTo>
                      <a:pt x="11" y="5"/>
                      <a:pt x="12" y="4"/>
                      <a:pt x="12" y="4"/>
                    </a:cubicBezTo>
                    <a:cubicBezTo>
                      <a:pt x="11" y="4"/>
                      <a:pt x="11" y="3"/>
                      <a:pt x="10" y="3"/>
                    </a:cubicBezTo>
                    <a:moveTo>
                      <a:pt x="6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5" name="Freeform 9560"/>
              <p:cNvSpPr>
                <a:spLocks noEditPoints="1"/>
              </p:cNvSpPr>
              <p:nvPr/>
            </p:nvSpPr>
            <p:spPr bwMode="auto">
              <a:xfrm>
                <a:off x="-500" y="3332"/>
                <a:ext cx="26" cy="24"/>
              </a:xfrm>
              <a:custGeom>
                <a:avLst/>
                <a:gdLst>
                  <a:gd name="T0" fmla="*/ 6 w 11"/>
                  <a:gd name="T1" fmla="*/ 9 h 10"/>
                  <a:gd name="T2" fmla="*/ 6 w 11"/>
                  <a:gd name="T3" fmla="*/ 9 h 10"/>
                  <a:gd name="T4" fmla="*/ 8 w 11"/>
                  <a:gd name="T5" fmla="*/ 10 h 10"/>
                  <a:gd name="T6" fmla="*/ 8 w 11"/>
                  <a:gd name="T7" fmla="*/ 10 h 10"/>
                  <a:gd name="T8" fmla="*/ 6 w 11"/>
                  <a:gd name="T9" fmla="*/ 9 h 10"/>
                  <a:gd name="T10" fmla="*/ 6 w 11"/>
                  <a:gd name="T11" fmla="*/ 8 h 10"/>
                  <a:gd name="T12" fmla="*/ 6 w 11"/>
                  <a:gd name="T13" fmla="*/ 8 h 10"/>
                  <a:gd name="T14" fmla="*/ 8 w 11"/>
                  <a:gd name="T15" fmla="*/ 9 h 10"/>
                  <a:gd name="T16" fmla="*/ 8 w 11"/>
                  <a:gd name="T17" fmla="*/ 9 h 10"/>
                  <a:gd name="T18" fmla="*/ 6 w 11"/>
                  <a:gd name="T19" fmla="*/ 8 h 10"/>
                  <a:gd name="T20" fmla="*/ 1 w 11"/>
                  <a:gd name="T21" fmla="*/ 6 h 10"/>
                  <a:gd name="T22" fmla="*/ 1 w 11"/>
                  <a:gd name="T23" fmla="*/ 6 h 10"/>
                  <a:gd name="T24" fmla="*/ 2 w 11"/>
                  <a:gd name="T25" fmla="*/ 6 h 10"/>
                  <a:gd name="T26" fmla="*/ 2 w 11"/>
                  <a:gd name="T27" fmla="*/ 6 h 10"/>
                  <a:gd name="T28" fmla="*/ 1 w 11"/>
                  <a:gd name="T29" fmla="*/ 6 h 10"/>
                  <a:gd name="T30" fmla="*/ 0 w 11"/>
                  <a:gd name="T31" fmla="*/ 5 h 10"/>
                  <a:gd name="T32" fmla="*/ 0 w 11"/>
                  <a:gd name="T33" fmla="*/ 5 h 10"/>
                  <a:gd name="T34" fmla="*/ 1 w 11"/>
                  <a:gd name="T35" fmla="*/ 6 h 10"/>
                  <a:gd name="T36" fmla="*/ 1 w 11"/>
                  <a:gd name="T37" fmla="*/ 6 h 10"/>
                  <a:gd name="T38" fmla="*/ 0 w 11"/>
                  <a:gd name="T39" fmla="*/ 5 h 10"/>
                  <a:gd name="T40" fmla="*/ 2 w 11"/>
                  <a:gd name="T41" fmla="*/ 5 h 10"/>
                  <a:gd name="T42" fmla="*/ 2 w 11"/>
                  <a:gd name="T43" fmla="*/ 5 h 10"/>
                  <a:gd name="T44" fmla="*/ 2 w 11"/>
                  <a:gd name="T45" fmla="*/ 6 h 10"/>
                  <a:gd name="T46" fmla="*/ 2 w 11"/>
                  <a:gd name="T47" fmla="*/ 5 h 10"/>
                  <a:gd name="T48" fmla="*/ 2 w 11"/>
                  <a:gd name="T49" fmla="*/ 5 h 10"/>
                  <a:gd name="T50" fmla="*/ 9 w 11"/>
                  <a:gd name="T51" fmla="*/ 4 h 10"/>
                  <a:gd name="T52" fmla="*/ 8 w 11"/>
                  <a:gd name="T53" fmla="*/ 5 h 10"/>
                  <a:gd name="T54" fmla="*/ 10 w 11"/>
                  <a:gd name="T55" fmla="*/ 6 h 10"/>
                  <a:gd name="T56" fmla="*/ 10 w 11"/>
                  <a:gd name="T57" fmla="*/ 5 h 10"/>
                  <a:gd name="T58" fmla="*/ 9 w 11"/>
                  <a:gd name="T59" fmla="*/ 4 h 10"/>
                  <a:gd name="T60" fmla="*/ 1 w 11"/>
                  <a:gd name="T61" fmla="*/ 4 h 10"/>
                  <a:gd name="T62" fmla="*/ 1 w 11"/>
                  <a:gd name="T63" fmla="*/ 5 h 10"/>
                  <a:gd name="T64" fmla="*/ 1 w 11"/>
                  <a:gd name="T65" fmla="*/ 5 h 10"/>
                  <a:gd name="T66" fmla="*/ 2 w 11"/>
                  <a:gd name="T67" fmla="*/ 5 h 10"/>
                  <a:gd name="T68" fmla="*/ 1 w 11"/>
                  <a:gd name="T69" fmla="*/ 4 h 10"/>
                  <a:gd name="T70" fmla="*/ 9 w 11"/>
                  <a:gd name="T71" fmla="*/ 3 h 10"/>
                  <a:gd name="T72" fmla="*/ 9 w 11"/>
                  <a:gd name="T73" fmla="*/ 4 h 10"/>
                  <a:gd name="T74" fmla="*/ 11 w 11"/>
                  <a:gd name="T75" fmla="*/ 5 h 10"/>
                  <a:gd name="T76" fmla="*/ 11 w 11"/>
                  <a:gd name="T77" fmla="*/ 4 h 10"/>
                  <a:gd name="T78" fmla="*/ 9 w 11"/>
                  <a:gd name="T79" fmla="*/ 3 h 10"/>
                  <a:gd name="T80" fmla="*/ 4 w 11"/>
                  <a:gd name="T81" fmla="*/ 2 h 10"/>
                  <a:gd name="T82" fmla="*/ 4 w 11"/>
                  <a:gd name="T83" fmla="*/ 2 h 10"/>
                  <a:gd name="T84" fmla="*/ 4 w 11"/>
                  <a:gd name="T85" fmla="*/ 2 h 10"/>
                  <a:gd name="T86" fmla="*/ 4 w 11"/>
                  <a:gd name="T87" fmla="*/ 2 h 10"/>
                  <a:gd name="T88" fmla="*/ 4 w 11"/>
                  <a:gd name="T89" fmla="*/ 2 h 10"/>
                  <a:gd name="T90" fmla="*/ 3 w 11"/>
                  <a:gd name="T91" fmla="*/ 1 h 10"/>
                  <a:gd name="T92" fmla="*/ 3 w 11"/>
                  <a:gd name="T93" fmla="*/ 1 h 10"/>
                  <a:gd name="T94" fmla="*/ 3 w 11"/>
                  <a:gd name="T95" fmla="*/ 2 h 10"/>
                  <a:gd name="T96" fmla="*/ 4 w 11"/>
                  <a:gd name="T97" fmla="*/ 1 h 10"/>
                  <a:gd name="T98" fmla="*/ 3 w 11"/>
                  <a:gd name="T99" fmla="*/ 1 h 10"/>
                  <a:gd name="T100" fmla="*/ 5 w 11"/>
                  <a:gd name="T101" fmla="*/ 1 h 10"/>
                  <a:gd name="T102" fmla="*/ 4 w 11"/>
                  <a:gd name="T103" fmla="*/ 1 h 10"/>
                  <a:gd name="T104" fmla="*/ 4 w 11"/>
                  <a:gd name="T105" fmla="*/ 2 h 10"/>
                  <a:gd name="T106" fmla="*/ 5 w 11"/>
                  <a:gd name="T107" fmla="*/ 1 h 10"/>
                  <a:gd name="T108" fmla="*/ 5 w 11"/>
                  <a:gd name="T109" fmla="*/ 1 h 10"/>
                  <a:gd name="T110" fmla="*/ 3 w 11"/>
                  <a:gd name="T111" fmla="*/ 0 h 10"/>
                  <a:gd name="T112" fmla="*/ 3 w 11"/>
                  <a:gd name="T113" fmla="*/ 1 h 10"/>
                  <a:gd name="T114" fmla="*/ 4 w 11"/>
                  <a:gd name="T115" fmla="*/ 1 h 10"/>
                  <a:gd name="T116" fmla="*/ 4 w 11"/>
                  <a:gd name="T117" fmla="*/ 0 h 10"/>
                  <a:gd name="T118" fmla="*/ 3 w 11"/>
                  <a:gd name="T1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" h="10"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6" y="9"/>
                      <a:pt x="6" y="9"/>
                    </a:cubicBezTo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7" y="8"/>
                      <a:pt x="6" y="8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0" y="5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9" y="4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1" y="4"/>
                    </a:move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moveTo>
                      <a:pt x="9" y="3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0" y="4"/>
                      <a:pt x="10" y="4"/>
                      <a:pt x="9" y="3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6" name="Freeform 9561"/>
              <p:cNvSpPr>
                <a:spLocks noEditPoints="1"/>
              </p:cNvSpPr>
              <p:nvPr/>
            </p:nvSpPr>
            <p:spPr bwMode="auto">
              <a:xfrm>
                <a:off x="-479" y="3311"/>
                <a:ext cx="19" cy="9"/>
              </a:xfrm>
              <a:custGeom>
                <a:avLst/>
                <a:gdLst>
                  <a:gd name="T0" fmla="*/ 6 w 8"/>
                  <a:gd name="T1" fmla="*/ 3 h 4"/>
                  <a:gd name="T2" fmla="*/ 6 w 8"/>
                  <a:gd name="T3" fmla="*/ 4 h 4"/>
                  <a:gd name="T4" fmla="*/ 7 w 8"/>
                  <a:gd name="T5" fmla="*/ 4 h 4"/>
                  <a:gd name="T6" fmla="*/ 8 w 8"/>
                  <a:gd name="T7" fmla="*/ 4 h 4"/>
                  <a:gd name="T8" fmla="*/ 6 w 8"/>
                  <a:gd name="T9" fmla="*/ 3 h 4"/>
                  <a:gd name="T10" fmla="*/ 1 w 8"/>
                  <a:gd name="T11" fmla="*/ 0 h 4"/>
                  <a:gd name="T12" fmla="*/ 1 w 8"/>
                  <a:gd name="T13" fmla="*/ 1 h 4"/>
                  <a:gd name="T14" fmla="*/ 1 w 8"/>
                  <a:gd name="T15" fmla="*/ 1 h 4"/>
                  <a:gd name="T16" fmla="*/ 2 w 8"/>
                  <a:gd name="T17" fmla="*/ 0 h 4"/>
                  <a:gd name="T18" fmla="*/ 1 w 8"/>
                  <a:gd name="T19" fmla="*/ 0 h 4"/>
                  <a:gd name="T20" fmla="*/ 0 w 8"/>
                  <a:gd name="T21" fmla="*/ 0 h 4"/>
                  <a:gd name="T22" fmla="*/ 0 w 8"/>
                  <a:gd name="T23" fmla="*/ 0 h 4"/>
                  <a:gd name="T24" fmla="*/ 1 w 8"/>
                  <a:gd name="T25" fmla="*/ 0 h 4"/>
                  <a:gd name="T26" fmla="*/ 1 w 8"/>
                  <a:gd name="T27" fmla="*/ 0 h 4"/>
                  <a:gd name="T28" fmla="*/ 0 w 8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4"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7" y="4"/>
                      <a:pt x="7" y="3"/>
                      <a:pt x="6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7" name="Freeform 9562"/>
              <p:cNvSpPr>
                <a:spLocks noEditPoints="1"/>
              </p:cNvSpPr>
              <p:nvPr/>
            </p:nvSpPr>
            <p:spPr bwMode="auto">
              <a:xfrm>
                <a:off x="-482" y="3313"/>
                <a:ext cx="17" cy="12"/>
              </a:xfrm>
              <a:custGeom>
                <a:avLst/>
                <a:gdLst>
                  <a:gd name="T0" fmla="*/ 6 w 7"/>
                  <a:gd name="T1" fmla="*/ 4 h 5"/>
                  <a:gd name="T2" fmla="*/ 6 w 7"/>
                  <a:gd name="T3" fmla="*/ 4 h 5"/>
                  <a:gd name="T4" fmla="*/ 7 w 7"/>
                  <a:gd name="T5" fmla="*/ 5 h 5"/>
                  <a:gd name="T6" fmla="*/ 7 w 7"/>
                  <a:gd name="T7" fmla="*/ 5 h 5"/>
                  <a:gd name="T8" fmla="*/ 6 w 7"/>
                  <a:gd name="T9" fmla="*/ 4 h 5"/>
                  <a:gd name="T10" fmla="*/ 1 w 7"/>
                  <a:gd name="T11" fmla="*/ 1 h 5"/>
                  <a:gd name="T12" fmla="*/ 1 w 7"/>
                  <a:gd name="T13" fmla="*/ 1 h 5"/>
                  <a:gd name="T14" fmla="*/ 1 w 7"/>
                  <a:gd name="T15" fmla="*/ 2 h 5"/>
                  <a:gd name="T16" fmla="*/ 1 w 7"/>
                  <a:gd name="T17" fmla="*/ 1 h 5"/>
                  <a:gd name="T18" fmla="*/ 1 w 7"/>
                  <a:gd name="T19" fmla="*/ 1 h 5"/>
                  <a:gd name="T20" fmla="*/ 0 w 7"/>
                  <a:gd name="T21" fmla="*/ 0 h 5"/>
                  <a:gd name="T22" fmla="*/ 0 w 7"/>
                  <a:gd name="T23" fmla="*/ 1 h 5"/>
                  <a:gd name="T24" fmla="*/ 1 w 7"/>
                  <a:gd name="T25" fmla="*/ 1 h 5"/>
                  <a:gd name="T26" fmla="*/ 1 w 7"/>
                  <a:gd name="T27" fmla="*/ 1 h 5"/>
                  <a:gd name="T28" fmla="*/ 0 w 7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4"/>
                      <a:pt x="6" y="4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8" name="Freeform 9563"/>
              <p:cNvSpPr>
                <a:spLocks noEditPoints="1"/>
              </p:cNvSpPr>
              <p:nvPr/>
            </p:nvSpPr>
            <p:spPr bwMode="auto">
              <a:xfrm>
                <a:off x="-477" y="3306"/>
                <a:ext cx="19" cy="12"/>
              </a:xfrm>
              <a:custGeom>
                <a:avLst/>
                <a:gdLst>
                  <a:gd name="T0" fmla="*/ 6 w 8"/>
                  <a:gd name="T1" fmla="*/ 3 h 5"/>
                  <a:gd name="T2" fmla="*/ 6 w 8"/>
                  <a:gd name="T3" fmla="*/ 4 h 5"/>
                  <a:gd name="T4" fmla="*/ 7 w 8"/>
                  <a:gd name="T5" fmla="*/ 5 h 5"/>
                  <a:gd name="T6" fmla="*/ 8 w 8"/>
                  <a:gd name="T7" fmla="*/ 4 h 5"/>
                  <a:gd name="T8" fmla="*/ 6 w 8"/>
                  <a:gd name="T9" fmla="*/ 3 h 5"/>
                  <a:gd name="T10" fmla="*/ 2 w 8"/>
                  <a:gd name="T11" fmla="*/ 0 h 5"/>
                  <a:gd name="T12" fmla="*/ 1 w 8"/>
                  <a:gd name="T13" fmla="*/ 1 h 5"/>
                  <a:gd name="T14" fmla="*/ 1 w 8"/>
                  <a:gd name="T15" fmla="*/ 1 h 5"/>
                  <a:gd name="T16" fmla="*/ 2 w 8"/>
                  <a:gd name="T17" fmla="*/ 0 h 5"/>
                  <a:gd name="T18" fmla="*/ 0 w 8"/>
                  <a:gd name="T19" fmla="*/ 0 h 5"/>
                  <a:gd name="T20" fmla="*/ 0 w 8"/>
                  <a:gd name="T21" fmla="*/ 0 h 5"/>
                  <a:gd name="T22" fmla="*/ 0 w 8"/>
                  <a:gd name="T23" fmla="*/ 0 h 5"/>
                  <a:gd name="T24" fmla="*/ 1 w 8"/>
                  <a:gd name="T25" fmla="*/ 1 h 5"/>
                  <a:gd name="T26" fmla="*/ 1 w 8"/>
                  <a:gd name="T27" fmla="*/ 0 h 5"/>
                  <a:gd name="T28" fmla="*/ 0 w 8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5"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7" y="5"/>
                      <a:pt x="8" y="4"/>
                      <a:pt x="8" y="4"/>
                    </a:cubicBezTo>
                    <a:cubicBezTo>
                      <a:pt x="7" y="4"/>
                      <a:pt x="7" y="3"/>
                      <a:pt x="6" y="3"/>
                    </a:cubicBezTo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29" name="Freeform 9564"/>
              <p:cNvSpPr>
                <a:spLocks noEditPoints="1"/>
              </p:cNvSpPr>
              <p:nvPr/>
            </p:nvSpPr>
            <p:spPr bwMode="auto">
              <a:xfrm>
                <a:off x="-474" y="3304"/>
                <a:ext cx="16" cy="9"/>
              </a:xfrm>
              <a:custGeom>
                <a:avLst/>
                <a:gdLst>
                  <a:gd name="T0" fmla="*/ 14 w 16"/>
                  <a:gd name="T1" fmla="*/ 9 h 9"/>
                  <a:gd name="T2" fmla="*/ 14 w 16"/>
                  <a:gd name="T3" fmla="*/ 9 h 9"/>
                  <a:gd name="T4" fmla="*/ 16 w 16"/>
                  <a:gd name="T5" fmla="*/ 9 h 9"/>
                  <a:gd name="T6" fmla="*/ 16 w 16"/>
                  <a:gd name="T7" fmla="*/ 9 h 9"/>
                  <a:gd name="T8" fmla="*/ 14 w 16"/>
                  <a:gd name="T9" fmla="*/ 9 h 9"/>
                  <a:gd name="T10" fmla="*/ 0 w 16"/>
                  <a:gd name="T11" fmla="*/ 0 h 9"/>
                  <a:gd name="T12" fmla="*/ 0 w 16"/>
                  <a:gd name="T13" fmla="*/ 0 h 9"/>
                  <a:gd name="T14" fmla="*/ 0 w 16"/>
                  <a:gd name="T15" fmla="*/ 0 h 9"/>
                  <a:gd name="T16" fmla="*/ 0 w 16"/>
                  <a:gd name="T17" fmla="*/ 0 h 9"/>
                  <a:gd name="T18" fmla="*/ 0 w 1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9">
                    <a:moveTo>
                      <a:pt x="14" y="9"/>
                    </a:moveTo>
                    <a:lnTo>
                      <a:pt x="14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0" name="Freeform 9565"/>
              <p:cNvSpPr>
                <a:spLocks noEditPoints="1"/>
              </p:cNvSpPr>
              <p:nvPr/>
            </p:nvSpPr>
            <p:spPr bwMode="auto">
              <a:xfrm>
                <a:off x="-474" y="3304"/>
                <a:ext cx="16" cy="9"/>
              </a:xfrm>
              <a:custGeom>
                <a:avLst/>
                <a:gdLst>
                  <a:gd name="T0" fmla="*/ 14 w 16"/>
                  <a:gd name="T1" fmla="*/ 9 h 9"/>
                  <a:gd name="T2" fmla="*/ 14 w 16"/>
                  <a:gd name="T3" fmla="*/ 9 h 9"/>
                  <a:gd name="T4" fmla="*/ 16 w 16"/>
                  <a:gd name="T5" fmla="*/ 9 h 9"/>
                  <a:gd name="T6" fmla="*/ 16 w 16"/>
                  <a:gd name="T7" fmla="*/ 9 h 9"/>
                  <a:gd name="T8" fmla="*/ 14 w 16"/>
                  <a:gd name="T9" fmla="*/ 9 h 9"/>
                  <a:gd name="T10" fmla="*/ 0 w 16"/>
                  <a:gd name="T11" fmla="*/ 0 h 9"/>
                  <a:gd name="T12" fmla="*/ 0 w 16"/>
                  <a:gd name="T13" fmla="*/ 0 h 9"/>
                  <a:gd name="T14" fmla="*/ 0 w 16"/>
                  <a:gd name="T15" fmla="*/ 0 h 9"/>
                  <a:gd name="T16" fmla="*/ 0 w 16"/>
                  <a:gd name="T17" fmla="*/ 0 h 9"/>
                  <a:gd name="T18" fmla="*/ 0 w 1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9">
                    <a:moveTo>
                      <a:pt x="14" y="9"/>
                    </a:moveTo>
                    <a:lnTo>
                      <a:pt x="14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1" name="Freeform 9566"/>
              <p:cNvSpPr>
                <a:spLocks noEditPoints="1"/>
              </p:cNvSpPr>
              <p:nvPr/>
            </p:nvSpPr>
            <p:spPr bwMode="auto">
              <a:xfrm>
                <a:off x="-446" y="3264"/>
                <a:ext cx="16" cy="26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1 w 7"/>
                  <a:gd name="T5" fmla="*/ 11 h 11"/>
                  <a:gd name="T6" fmla="*/ 2 w 7"/>
                  <a:gd name="T7" fmla="*/ 11 h 11"/>
                  <a:gd name="T8" fmla="*/ 0 w 7"/>
                  <a:gd name="T9" fmla="*/ 10 h 11"/>
                  <a:gd name="T10" fmla="*/ 4 w 7"/>
                  <a:gd name="T11" fmla="*/ 4 h 11"/>
                  <a:gd name="T12" fmla="*/ 4 w 7"/>
                  <a:gd name="T13" fmla="*/ 5 h 11"/>
                  <a:gd name="T14" fmla="*/ 5 w 7"/>
                  <a:gd name="T15" fmla="*/ 5 h 11"/>
                  <a:gd name="T16" fmla="*/ 5 w 7"/>
                  <a:gd name="T17" fmla="*/ 5 h 11"/>
                  <a:gd name="T18" fmla="*/ 4 w 7"/>
                  <a:gd name="T19" fmla="*/ 4 h 11"/>
                  <a:gd name="T20" fmla="*/ 6 w 7"/>
                  <a:gd name="T21" fmla="*/ 2 h 11"/>
                  <a:gd name="T22" fmla="*/ 6 w 7"/>
                  <a:gd name="T23" fmla="*/ 2 h 11"/>
                  <a:gd name="T24" fmla="*/ 6 w 7"/>
                  <a:gd name="T25" fmla="*/ 2 h 11"/>
                  <a:gd name="T26" fmla="*/ 6 w 7"/>
                  <a:gd name="T27" fmla="*/ 2 h 11"/>
                  <a:gd name="T28" fmla="*/ 6 w 7"/>
                  <a:gd name="T29" fmla="*/ 0 h 11"/>
                  <a:gd name="T30" fmla="*/ 6 w 7"/>
                  <a:gd name="T31" fmla="*/ 1 h 11"/>
                  <a:gd name="T32" fmla="*/ 7 w 7"/>
                  <a:gd name="T33" fmla="*/ 2 h 11"/>
                  <a:gd name="T34" fmla="*/ 7 w 7"/>
                  <a:gd name="T35" fmla="*/ 2 h 11"/>
                  <a:gd name="T36" fmla="*/ 7 w 7"/>
                  <a:gd name="T37" fmla="*/ 1 h 11"/>
                  <a:gd name="T38" fmla="*/ 7 w 7"/>
                  <a:gd name="T39" fmla="*/ 1 h 11"/>
                  <a:gd name="T40" fmla="*/ 6 w 7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1" y="10"/>
                      <a:pt x="1" y="10"/>
                      <a:pt x="0" y="10"/>
                    </a:cubicBezTo>
                    <a:moveTo>
                      <a:pt x="4" y="4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2" name="Freeform 9567"/>
              <p:cNvSpPr>
                <a:spLocks noEditPoints="1"/>
              </p:cNvSpPr>
              <p:nvPr/>
            </p:nvSpPr>
            <p:spPr bwMode="auto">
              <a:xfrm>
                <a:off x="-439" y="3252"/>
                <a:ext cx="19" cy="28"/>
              </a:xfrm>
              <a:custGeom>
                <a:avLst/>
                <a:gdLst>
                  <a:gd name="T0" fmla="*/ 0 w 8"/>
                  <a:gd name="T1" fmla="*/ 11 h 12"/>
                  <a:gd name="T2" fmla="*/ 0 w 8"/>
                  <a:gd name="T3" fmla="*/ 11 h 12"/>
                  <a:gd name="T4" fmla="*/ 1 w 8"/>
                  <a:gd name="T5" fmla="*/ 12 h 12"/>
                  <a:gd name="T6" fmla="*/ 1 w 8"/>
                  <a:gd name="T7" fmla="*/ 12 h 12"/>
                  <a:gd name="T8" fmla="*/ 0 w 8"/>
                  <a:gd name="T9" fmla="*/ 11 h 12"/>
                  <a:gd name="T10" fmla="*/ 5 w 8"/>
                  <a:gd name="T11" fmla="*/ 3 h 12"/>
                  <a:gd name="T12" fmla="*/ 4 w 8"/>
                  <a:gd name="T13" fmla="*/ 4 h 12"/>
                  <a:gd name="T14" fmla="*/ 6 w 8"/>
                  <a:gd name="T15" fmla="*/ 4 h 12"/>
                  <a:gd name="T16" fmla="*/ 6 w 8"/>
                  <a:gd name="T17" fmla="*/ 4 h 12"/>
                  <a:gd name="T18" fmla="*/ 5 w 8"/>
                  <a:gd name="T19" fmla="*/ 3 h 12"/>
                  <a:gd name="T20" fmla="*/ 6 w 8"/>
                  <a:gd name="T21" fmla="*/ 2 h 12"/>
                  <a:gd name="T22" fmla="*/ 6 w 8"/>
                  <a:gd name="T23" fmla="*/ 2 h 12"/>
                  <a:gd name="T24" fmla="*/ 7 w 8"/>
                  <a:gd name="T25" fmla="*/ 2 h 12"/>
                  <a:gd name="T26" fmla="*/ 7 w 8"/>
                  <a:gd name="T27" fmla="*/ 2 h 12"/>
                  <a:gd name="T28" fmla="*/ 7 w 8"/>
                  <a:gd name="T29" fmla="*/ 2 h 12"/>
                  <a:gd name="T30" fmla="*/ 6 w 8"/>
                  <a:gd name="T31" fmla="*/ 2 h 12"/>
                  <a:gd name="T32" fmla="*/ 7 w 8"/>
                  <a:gd name="T33" fmla="*/ 0 h 12"/>
                  <a:gd name="T34" fmla="*/ 6 w 8"/>
                  <a:gd name="T35" fmla="*/ 2 h 12"/>
                  <a:gd name="T36" fmla="*/ 7 w 8"/>
                  <a:gd name="T37" fmla="*/ 2 h 12"/>
                  <a:gd name="T38" fmla="*/ 8 w 8"/>
                  <a:gd name="T39" fmla="*/ 1 h 12"/>
                  <a:gd name="T40" fmla="*/ 7 w 8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moveTo>
                      <a:pt x="5" y="3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7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7" y="1"/>
                      <a:pt x="8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3" name="Freeform 9568"/>
              <p:cNvSpPr>
                <a:spLocks/>
              </p:cNvSpPr>
              <p:nvPr/>
            </p:nvSpPr>
            <p:spPr bwMode="auto">
              <a:xfrm>
                <a:off x="-441" y="3280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4" name="Freeform 9569"/>
              <p:cNvSpPr>
                <a:spLocks noEditPoints="1"/>
              </p:cNvSpPr>
              <p:nvPr/>
            </p:nvSpPr>
            <p:spPr bwMode="auto">
              <a:xfrm>
                <a:off x="-663" y="3613"/>
                <a:ext cx="14" cy="10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6 w 6"/>
                  <a:gd name="T5" fmla="*/ 4 h 4"/>
                  <a:gd name="T6" fmla="*/ 6 w 6"/>
                  <a:gd name="T7" fmla="*/ 4 h 4"/>
                  <a:gd name="T8" fmla="*/ 5 w 6"/>
                  <a:gd name="T9" fmla="*/ 3 h 4"/>
                  <a:gd name="T10" fmla="*/ 4 w 6"/>
                  <a:gd name="T11" fmla="*/ 3 h 4"/>
                  <a:gd name="T12" fmla="*/ 4 w 6"/>
                  <a:gd name="T13" fmla="*/ 3 h 4"/>
                  <a:gd name="T14" fmla="*/ 5 w 6"/>
                  <a:gd name="T15" fmla="*/ 3 h 4"/>
                  <a:gd name="T16" fmla="*/ 5 w 6"/>
                  <a:gd name="T17" fmla="*/ 3 h 4"/>
                  <a:gd name="T18" fmla="*/ 4 w 6"/>
                  <a:gd name="T19" fmla="*/ 3 h 4"/>
                  <a:gd name="T20" fmla="*/ 1 w 6"/>
                  <a:gd name="T21" fmla="*/ 1 h 4"/>
                  <a:gd name="T22" fmla="*/ 1 w 6"/>
                  <a:gd name="T23" fmla="*/ 1 h 4"/>
                  <a:gd name="T24" fmla="*/ 2 w 6"/>
                  <a:gd name="T25" fmla="*/ 1 h 4"/>
                  <a:gd name="T26" fmla="*/ 2 w 6"/>
                  <a:gd name="T27" fmla="*/ 1 h 4"/>
                  <a:gd name="T28" fmla="*/ 1 w 6"/>
                  <a:gd name="T29" fmla="*/ 1 h 4"/>
                  <a:gd name="T30" fmla="*/ 0 w 6"/>
                  <a:gd name="T31" fmla="*/ 0 h 4"/>
                  <a:gd name="T32" fmla="*/ 0 w 6"/>
                  <a:gd name="T33" fmla="*/ 0 h 4"/>
                  <a:gd name="T34" fmla="*/ 1 w 6"/>
                  <a:gd name="T35" fmla="*/ 1 h 4"/>
                  <a:gd name="T36" fmla="*/ 1 w 6"/>
                  <a:gd name="T37" fmla="*/ 1 h 4"/>
                  <a:gd name="T38" fmla="*/ 0 w 6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5" name="Freeform 9570"/>
              <p:cNvSpPr>
                <a:spLocks noEditPoints="1"/>
              </p:cNvSpPr>
              <p:nvPr/>
            </p:nvSpPr>
            <p:spPr bwMode="auto">
              <a:xfrm>
                <a:off x="-659" y="3606"/>
                <a:ext cx="14" cy="10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6 w 6"/>
                  <a:gd name="T5" fmla="*/ 4 h 4"/>
                  <a:gd name="T6" fmla="*/ 6 w 6"/>
                  <a:gd name="T7" fmla="*/ 3 h 4"/>
                  <a:gd name="T8" fmla="*/ 5 w 6"/>
                  <a:gd name="T9" fmla="*/ 3 h 4"/>
                  <a:gd name="T10" fmla="*/ 4 w 6"/>
                  <a:gd name="T11" fmla="*/ 2 h 4"/>
                  <a:gd name="T12" fmla="*/ 4 w 6"/>
                  <a:gd name="T13" fmla="*/ 3 h 4"/>
                  <a:gd name="T14" fmla="*/ 5 w 6"/>
                  <a:gd name="T15" fmla="*/ 3 h 4"/>
                  <a:gd name="T16" fmla="*/ 5 w 6"/>
                  <a:gd name="T17" fmla="*/ 3 h 4"/>
                  <a:gd name="T18" fmla="*/ 4 w 6"/>
                  <a:gd name="T19" fmla="*/ 2 h 4"/>
                  <a:gd name="T20" fmla="*/ 1 w 6"/>
                  <a:gd name="T21" fmla="*/ 0 h 4"/>
                  <a:gd name="T22" fmla="*/ 1 w 6"/>
                  <a:gd name="T23" fmla="*/ 1 h 4"/>
                  <a:gd name="T24" fmla="*/ 2 w 6"/>
                  <a:gd name="T25" fmla="*/ 1 h 4"/>
                  <a:gd name="T26" fmla="*/ 2 w 6"/>
                  <a:gd name="T27" fmla="*/ 1 h 4"/>
                  <a:gd name="T28" fmla="*/ 1 w 6"/>
                  <a:gd name="T29" fmla="*/ 0 h 4"/>
                  <a:gd name="T30" fmla="*/ 0 w 6"/>
                  <a:gd name="T31" fmla="*/ 0 h 4"/>
                  <a:gd name="T32" fmla="*/ 0 w 6"/>
                  <a:gd name="T33" fmla="*/ 0 h 4"/>
                  <a:gd name="T34" fmla="*/ 1 w 6"/>
                  <a:gd name="T35" fmla="*/ 1 h 4"/>
                  <a:gd name="T36" fmla="*/ 1 w 6"/>
                  <a:gd name="T37" fmla="*/ 0 h 4"/>
                  <a:gd name="T38" fmla="*/ 0 w 6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6" name="Freeform 9571"/>
              <p:cNvSpPr>
                <a:spLocks noEditPoints="1"/>
              </p:cNvSpPr>
              <p:nvPr/>
            </p:nvSpPr>
            <p:spPr bwMode="auto">
              <a:xfrm>
                <a:off x="-645" y="3582"/>
                <a:ext cx="15" cy="10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6 w 6"/>
                  <a:gd name="T5" fmla="*/ 4 h 4"/>
                  <a:gd name="T6" fmla="*/ 6 w 6"/>
                  <a:gd name="T7" fmla="*/ 4 h 4"/>
                  <a:gd name="T8" fmla="*/ 5 w 6"/>
                  <a:gd name="T9" fmla="*/ 3 h 4"/>
                  <a:gd name="T10" fmla="*/ 4 w 6"/>
                  <a:gd name="T11" fmla="*/ 2 h 4"/>
                  <a:gd name="T12" fmla="*/ 4 w 6"/>
                  <a:gd name="T13" fmla="*/ 2 h 4"/>
                  <a:gd name="T14" fmla="*/ 5 w 6"/>
                  <a:gd name="T15" fmla="*/ 3 h 4"/>
                  <a:gd name="T16" fmla="*/ 4 w 6"/>
                  <a:gd name="T17" fmla="*/ 2 h 4"/>
                  <a:gd name="T18" fmla="*/ 1 w 6"/>
                  <a:gd name="T19" fmla="*/ 1 h 4"/>
                  <a:gd name="T20" fmla="*/ 1 w 6"/>
                  <a:gd name="T21" fmla="*/ 1 h 4"/>
                  <a:gd name="T22" fmla="*/ 2 w 6"/>
                  <a:gd name="T23" fmla="*/ 1 h 4"/>
                  <a:gd name="T24" fmla="*/ 2 w 6"/>
                  <a:gd name="T25" fmla="*/ 1 h 4"/>
                  <a:gd name="T26" fmla="*/ 1 w 6"/>
                  <a:gd name="T27" fmla="*/ 1 h 4"/>
                  <a:gd name="T28" fmla="*/ 1 w 6"/>
                  <a:gd name="T29" fmla="*/ 0 h 4"/>
                  <a:gd name="T30" fmla="*/ 1 w 6"/>
                  <a:gd name="T31" fmla="*/ 0 h 4"/>
                  <a:gd name="T32" fmla="*/ 2 w 6"/>
                  <a:gd name="T33" fmla="*/ 0 h 4"/>
                  <a:gd name="T34" fmla="*/ 2 w 6"/>
                  <a:gd name="T35" fmla="*/ 0 h 4"/>
                  <a:gd name="T36" fmla="*/ 1 w 6"/>
                  <a:gd name="T37" fmla="*/ 0 h 4"/>
                  <a:gd name="T38" fmla="*/ 0 w 6"/>
                  <a:gd name="T39" fmla="*/ 0 h 4"/>
                  <a:gd name="T40" fmla="*/ 0 w 6"/>
                  <a:gd name="T41" fmla="*/ 0 h 4"/>
                  <a:gd name="T42" fmla="*/ 1 w 6"/>
                  <a:gd name="T43" fmla="*/ 0 h 4"/>
                  <a:gd name="T44" fmla="*/ 1 w 6"/>
                  <a:gd name="T45" fmla="*/ 0 h 4"/>
                  <a:gd name="T46" fmla="*/ 0 w 6"/>
                  <a:gd name="T47" fmla="*/ 0 h 4"/>
                  <a:gd name="T48" fmla="*/ 0 w 6"/>
                  <a:gd name="T49" fmla="*/ 0 h 4"/>
                  <a:gd name="T50" fmla="*/ 0 w 6"/>
                  <a:gd name="T51" fmla="*/ 0 h 4"/>
                  <a:gd name="T52" fmla="*/ 1 w 6"/>
                  <a:gd name="T53" fmla="*/ 0 h 4"/>
                  <a:gd name="T54" fmla="*/ 1 w 6"/>
                  <a:gd name="T55" fmla="*/ 0 h 4"/>
                  <a:gd name="T56" fmla="*/ 0 w 6"/>
                  <a:gd name="T5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7" name="Freeform 9572"/>
              <p:cNvSpPr>
                <a:spLocks noEditPoints="1"/>
              </p:cNvSpPr>
              <p:nvPr/>
            </p:nvSpPr>
            <p:spPr bwMode="auto">
              <a:xfrm>
                <a:off x="-628" y="3554"/>
                <a:ext cx="14" cy="10"/>
              </a:xfrm>
              <a:custGeom>
                <a:avLst/>
                <a:gdLst>
                  <a:gd name="T0" fmla="*/ 4 w 6"/>
                  <a:gd name="T1" fmla="*/ 3 h 4"/>
                  <a:gd name="T2" fmla="*/ 4 w 6"/>
                  <a:gd name="T3" fmla="*/ 3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3 h 4"/>
                  <a:gd name="T10" fmla="*/ 1 w 6"/>
                  <a:gd name="T11" fmla="*/ 1 h 4"/>
                  <a:gd name="T12" fmla="*/ 1 w 6"/>
                  <a:gd name="T13" fmla="*/ 1 h 4"/>
                  <a:gd name="T14" fmla="*/ 2 w 6"/>
                  <a:gd name="T15" fmla="*/ 2 h 4"/>
                  <a:gd name="T16" fmla="*/ 2 w 6"/>
                  <a:gd name="T17" fmla="*/ 2 h 4"/>
                  <a:gd name="T18" fmla="*/ 1 w 6"/>
                  <a:gd name="T19" fmla="*/ 1 h 4"/>
                  <a:gd name="T20" fmla="*/ 0 w 6"/>
                  <a:gd name="T21" fmla="*/ 0 h 4"/>
                  <a:gd name="T22" fmla="*/ 0 w 6"/>
                  <a:gd name="T23" fmla="*/ 0 h 4"/>
                  <a:gd name="T24" fmla="*/ 1 w 6"/>
                  <a:gd name="T25" fmla="*/ 1 h 4"/>
                  <a:gd name="T26" fmla="*/ 1 w 6"/>
                  <a:gd name="T27" fmla="*/ 1 h 4"/>
                  <a:gd name="T28" fmla="*/ 0 w 6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4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4" y="3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8" name="Freeform 9573"/>
              <p:cNvSpPr>
                <a:spLocks noEditPoints="1"/>
              </p:cNvSpPr>
              <p:nvPr/>
            </p:nvSpPr>
            <p:spPr bwMode="auto">
              <a:xfrm>
                <a:off x="-744" y="3318"/>
                <a:ext cx="277" cy="449"/>
              </a:xfrm>
              <a:custGeom>
                <a:avLst/>
                <a:gdLst>
                  <a:gd name="T0" fmla="*/ 4 w 117"/>
                  <a:gd name="T1" fmla="*/ 186 h 190"/>
                  <a:gd name="T2" fmla="*/ 5 w 117"/>
                  <a:gd name="T3" fmla="*/ 184 h 190"/>
                  <a:gd name="T4" fmla="*/ 7 w 117"/>
                  <a:gd name="T5" fmla="*/ 180 h 190"/>
                  <a:gd name="T6" fmla="*/ 7 w 117"/>
                  <a:gd name="T7" fmla="*/ 180 h 190"/>
                  <a:gd name="T8" fmla="*/ 3 w 117"/>
                  <a:gd name="T9" fmla="*/ 178 h 190"/>
                  <a:gd name="T10" fmla="*/ 4 w 117"/>
                  <a:gd name="T11" fmla="*/ 179 h 190"/>
                  <a:gd name="T12" fmla="*/ 11 w 117"/>
                  <a:gd name="T13" fmla="*/ 175 h 190"/>
                  <a:gd name="T14" fmla="*/ 8 w 117"/>
                  <a:gd name="T15" fmla="*/ 174 h 190"/>
                  <a:gd name="T16" fmla="*/ 10 w 117"/>
                  <a:gd name="T17" fmla="*/ 174 h 190"/>
                  <a:gd name="T18" fmla="*/ 6 w 117"/>
                  <a:gd name="T19" fmla="*/ 172 h 190"/>
                  <a:gd name="T20" fmla="*/ 12 w 117"/>
                  <a:gd name="T21" fmla="*/ 169 h 190"/>
                  <a:gd name="T22" fmla="*/ 13 w 117"/>
                  <a:gd name="T23" fmla="*/ 167 h 190"/>
                  <a:gd name="T24" fmla="*/ 12 w 117"/>
                  <a:gd name="T25" fmla="*/ 167 h 190"/>
                  <a:gd name="T26" fmla="*/ 18 w 117"/>
                  <a:gd name="T27" fmla="*/ 162 h 190"/>
                  <a:gd name="T28" fmla="*/ 24 w 117"/>
                  <a:gd name="T29" fmla="*/ 154 h 190"/>
                  <a:gd name="T30" fmla="*/ 19 w 117"/>
                  <a:gd name="T31" fmla="*/ 151 h 190"/>
                  <a:gd name="T32" fmla="*/ 30 w 117"/>
                  <a:gd name="T33" fmla="*/ 141 h 190"/>
                  <a:gd name="T34" fmla="*/ 29 w 117"/>
                  <a:gd name="T35" fmla="*/ 136 h 190"/>
                  <a:gd name="T36" fmla="*/ 39 w 117"/>
                  <a:gd name="T37" fmla="*/ 128 h 190"/>
                  <a:gd name="T38" fmla="*/ 40 w 117"/>
                  <a:gd name="T39" fmla="*/ 127 h 190"/>
                  <a:gd name="T40" fmla="*/ 35 w 117"/>
                  <a:gd name="T41" fmla="*/ 126 h 190"/>
                  <a:gd name="T42" fmla="*/ 35 w 117"/>
                  <a:gd name="T43" fmla="*/ 125 h 190"/>
                  <a:gd name="T44" fmla="*/ 43 w 117"/>
                  <a:gd name="T45" fmla="*/ 122 h 190"/>
                  <a:gd name="T46" fmla="*/ 39 w 117"/>
                  <a:gd name="T47" fmla="*/ 119 h 190"/>
                  <a:gd name="T48" fmla="*/ 45 w 117"/>
                  <a:gd name="T49" fmla="*/ 118 h 190"/>
                  <a:gd name="T50" fmla="*/ 45 w 117"/>
                  <a:gd name="T51" fmla="*/ 118 h 190"/>
                  <a:gd name="T52" fmla="*/ 42 w 117"/>
                  <a:gd name="T53" fmla="*/ 116 h 190"/>
                  <a:gd name="T54" fmla="*/ 41 w 117"/>
                  <a:gd name="T55" fmla="*/ 116 h 190"/>
                  <a:gd name="T56" fmla="*/ 41 w 117"/>
                  <a:gd name="T57" fmla="*/ 115 h 190"/>
                  <a:gd name="T58" fmla="*/ 48 w 117"/>
                  <a:gd name="T59" fmla="*/ 114 h 190"/>
                  <a:gd name="T60" fmla="*/ 42 w 117"/>
                  <a:gd name="T61" fmla="*/ 113 h 190"/>
                  <a:gd name="T62" fmla="*/ 44 w 117"/>
                  <a:gd name="T63" fmla="*/ 112 h 190"/>
                  <a:gd name="T64" fmla="*/ 42 w 117"/>
                  <a:gd name="T65" fmla="*/ 111 h 190"/>
                  <a:gd name="T66" fmla="*/ 43 w 117"/>
                  <a:gd name="T67" fmla="*/ 110 h 190"/>
                  <a:gd name="T68" fmla="*/ 55 w 117"/>
                  <a:gd name="T69" fmla="*/ 104 h 190"/>
                  <a:gd name="T70" fmla="*/ 51 w 117"/>
                  <a:gd name="T71" fmla="*/ 102 h 190"/>
                  <a:gd name="T72" fmla="*/ 51 w 117"/>
                  <a:gd name="T73" fmla="*/ 101 h 190"/>
                  <a:gd name="T74" fmla="*/ 56 w 117"/>
                  <a:gd name="T75" fmla="*/ 103 h 190"/>
                  <a:gd name="T76" fmla="*/ 51 w 117"/>
                  <a:gd name="T77" fmla="*/ 99 h 190"/>
                  <a:gd name="T78" fmla="*/ 64 w 117"/>
                  <a:gd name="T79" fmla="*/ 91 h 190"/>
                  <a:gd name="T80" fmla="*/ 54 w 117"/>
                  <a:gd name="T81" fmla="*/ 94 h 190"/>
                  <a:gd name="T82" fmla="*/ 58 w 117"/>
                  <a:gd name="T83" fmla="*/ 87 h 190"/>
                  <a:gd name="T84" fmla="*/ 60 w 117"/>
                  <a:gd name="T85" fmla="*/ 85 h 190"/>
                  <a:gd name="T86" fmla="*/ 70 w 117"/>
                  <a:gd name="T87" fmla="*/ 76 h 190"/>
                  <a:gd name="T88" fmla="*/ 65 w 117"/>
                  <a:gd name="T89" fmla="*/ 73 h 190"/>
                  <a:gd name="T90" fmla="*/ 78 w 117"/>
                  <a:gd name="T91" fmla="*/ 56 h 190"/>
                  <a:gd name="T92" fmla="*/ 77 w 117"/>
                  <a:gd name="T93" fmla="*/ 55 h 190"/>
                  <a:gd name="T94" fmla="*/ 82 w 117"/>
                  <a:gd name="T95" fmla="*/ 46 h 190"/>
                  <a:gd name="T96" fmla="*/ 85 w 117"/>
                  <a:gd name="T97" fmla="*/ 43 h 190"/>
                  <a:gd name="T98" fmla="*/ 84 w 117"/>
                  <a:gd name="T99" fmla="*/ 43 h 190"/>
                  <a:gd name="T100" fmla="*/ 87 w 117"/>
                  <a:gd name="T101" fmla="*/ 37 h 190"/>
                  <a:gd name="T102" fmla="*/ 96 w 117"/>
                  <a:gd name="T103" fmla="*/ 35 h 190"/>
                  <a:gd name="T104" fmla="*/ 92 w 117"/>
                  <a:gd name="T105" fmla="*/ 33 h 190"/>
                  <a:gd name="T106" fmla="*/ 98 w 117"/>
                  <a:gd name="T107" fmla="*/ 32 h 190"/>
                  <a:gd name="T108" fmla="*/ 99 w 117"/>
                  <a:gd name="T109" fmla="*/ 30 h 190"/>
                  <a:gd name="T110" fmla="*/ 92 w 117"/>
                  <a:gd name="T111" fmla="*/ 29 h 190"/>
                  <a:gd name="T112" fmla="*/ 94 w 117"/>
                  <a:gd name="T113" fmla="*/ 26 h 190"/>
                  <a:gd name="T114" fmla="*/ 103 w 117"/>
                  <a:gd name="T115" fmla="*/ 13 h 190"/>
                  <a:gd name="T116" fmla="*/ 115 w 117"/>
                  <a:gd name="T117" fmla="*/ 5 h 190"/>
                  <a:gd name="T118" fmla="*/ 110 w 117"/>
                  <a:gd name="T119" fmla="*/ 3 h 190"/>
                  <a:gd name="T120" fmla="*/ 111 w 117"/>
                  <a:gd name="T121" fmla="*/ 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7" h="190">
                    <a:moveTo>
                      <a:pt x="1" y="187"/>
                    </a:moveTo>
                    <a:cubicBezTo>
                      <a:pt x="1" y="187"/>
                      <a:pt x="1" y="188"/>
                      <a:pt x="1" y="188"/>
                    </a:cubicBezTo>
                    <a:cubicBezTo>
                      <a:pt x="0" y="188"/>
                      <a:pt x="0" y="189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89"/>
                      <a:pt x="0" y="188"/>
                      <a:pt x="1" y="188"/>
                    </a:cubicBezTo>
                    <a:cubicBezTo>
                      <a:pt x="1" y="188"/>
                      <a:pt x="1" y="187"/>
                      <a:pt x="1" y="187"/>
                    </a:cubicBezTo>
                    <a:cubicBezTo>
                      <a:pt x="1" y="187"/>
                      <a:pt x="1" y="187"/>
                      <a:pt x="1" y="187"/>
                    </a:cubicBezTo>
                    <a:moveTo>
                      <a:pt x="4" y="185"/>
                    </a:moveTo>
                    <a:cubicBezTo>
                      <a:pt x="3" y="186"/>
                      <a:pt x="3" y="186"/>
                      <a:pt x="3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5"/>
                      <a:pt x="5" y="185"/>
                    </a:cubicBezTo>
                    <a:cubicBezTo>
                      <a:pt x="4" y="185"/>
                      <a:pt x="4" y="185"/>
                      <a:pt x="4" y="185"/>
                    </a:cubicBezTo>
                    <a:moveTo>
                      <a:pt x="4" y="184"/>
                    </a:moveTo>
                    <a:cubicBezTo>
                      <a:pt x="3" y="185"/>
                      <a:pt x="3" y="185"/>
                      <a:pt x="3" y="186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4" y="185"/>
                      <a:pt x="4" y="185"/>
                      <a:pt x="4" y="185"/>
                    </a:cubicBezTo>
                    <a:cubicBezTo>
                      <a:pt x="4" y="184"/>
                      <a:pt x="4" y="184"/>
                      <a:pt x="4" y="184"/>
                    </a:cubicBezTo>
                    <a:cubicBezTo>
                      <a:pt x="4" y="184"/>
                      <a:pt x="4" y="184"/>
                      <a:pt x="4" y="184"/>
                    </a:cubicBezTo>
                    <a:moveTo>
                      <a:pt x="7" y="181"/>
                    </a:moveTo>
                    <a:cubicBezTo>
                      <a:pt x="5" y="184"/>
                      <a:pt x="5" y="184"/>
                      <a:pt x="5" y="184"/>
                    </a:cubicBezTo>
                    <a:cubicBezTo>
                      <a:pt x="5" y="184"/>
                      <a:pt x="5" y="184"/>
                      <a:pt x="5" y="184"/>
                    </a:cubicBezTo>
                    <a:cubicBezTo>
                      <a:pt x="5" y="184"/>
                      <a:pt x="5" y="184"/>
                      <a:pt x="5" y="184"/>
                    </a:cubicBezTo>
                    <a:cubicBezTo>
                      <a:pt x="7" y="181"/>
                      <a:pt x="7" y="181"/>
                      <a:pt x="7" y="181"/>
                    </a:cubicBezTo>
                    <a:cubicBezTo>
                      <a:pt x="7" y="181"/>
                      <a:pt x="7" y="181"/>
                      <a:pt x="7" y="181"/>
                    </a:cubicBezTo>
                    <a:moveTo>
                      <a:pt x="6" y="180"/>
                    </a:moveTo>
                    <a:cubicBezTo>
                      <a:pt x="6" y="180"/>
                      <a:pt x="6" y="180"/>
                      <a:pt x="6" y="180"/>
                    </a:cubicBezTo>
                    <a:cubicBezTo>
                      <a:pt x="5" y="181"/>
                      <a:pt x="5" y="182"/>
                      <a:pt x="4" y="183"/>
                    </a:cubicBezTo>
                    <a:cubicBezTo>
                      <a:pt x="4" y="183"/>
                      <a:pt x="4" y="183"/>
                      <a:pt x="5" y="184"/>
                    </a:cubicBezTo>
                    <a:cubicBezTo>
                      <a:pt x="5" y="182"/>
                      <a:pt x="5" y="182"/>
                      <a:pt x="5" y="182"/>
                    </a:cubicBezTo>
                    <a:cubicBezTo>
                      <a:pt x="7" y="180"/>
                      <a:pt x="7" y="180"/>
                      <a:pt x="7" y="180"/>
                    </a:cubicBezTo>
                    <a:cubicBezTo>
                      <a:pt x="6" y="180"/>
                      <a:pt x="6" y="180"/>
                      <a:pt x="6" y="180"/>
                    </a:cubicBezTo>
                    <a:moveTo>
                      <a:pt x="7" y="180"/>
                    </a:moveTo>
                    <a:cubicBezTo>
                      <a:pt x="7" y="180"/>
                      <a:pt x="7" y="180"/>
                      <a:pt x="7" y="180"/>
                    </a:cubicBezTo>
                    <a:cubicBezTo>
                      <a:pt x="7" y="180"/>
                      <a:pt x="7" y="180"/>
                      <a:pt x="8" y="180"/>
                    </a:cubicBezTo>
                    <a:cubicBezTo>
                      <a:pt x="8" y="180"/>
                      <a:pt x="8" y="180"/>
                      <a:pt x="8" y="180"/>
                    </a:cubicBezTo>
                    <a:cubicBezTo>
                      <a:pt x="8" y="180"/>
                      <a:pt x="7" y="180"/>
                      <a:pt x="7" y="180"/>
                    </a:cubicBezTo>
                    <a:moveTo>
                      <a:pt x="6" y="179"/>
                    </a:moveTo>
                    <a:cubicBezTo>
                      <a:pt x="6" y="179"/>
                      <a:pt x="6" y="179"/>
                      <a:pt x="6" y="180"/>
                    </a:cubicBezTo>
                    <a:cubicBezTo>
                      <a:pt x="6" y="180"/>
                      <a:pt x="7" y="180"/>
                      <a:pt x="7" y="180"/>
                    </a:cubicBezTo>
                    <a:cubicBezTo>
                      <a:pt x="7" y="180"/>
                      <a:pt x="7" y="180"/>
                      <a:pt x="7" y="180"/>
                    </a:cubicBezTo>
                    <a:cubicBezTo>
                      <a:pt x="7" y="180"/>
                      <a:pt x="6" y="179"/>
                      <a:pt x="6" y="179"/>
                    </a:cubicBezTo>
                    <a:moveTo>
                      <a:pt x="3" y="179"/>
                    </a:moveTo>
                    <a:cubicBezTo>
                      <a:pt x="3" y="180"/>
                      <a:pt x="3" y="180"/>
                      <a:pt x="3" y="180"/>
                    </a:cubicBezTo>
                    <a:cubicBezTo>
                      <a:pt x="2" y="180"/>
                      <a:pt x="2" y="180"/>
                      <a:pt x="2" y="180"/>
                    </a:cubicBezTo>
                    <a:cubicBezTo>
                      <a:pt x="2" y="181"/>
                      <a:pt x="1" y="181"/>
                      <a:pt x="1" y="182"/>
                    </a:cubicBezTo>
                    <a:cubicBezTo>
                      <a:pt x="1" y="182"/>
                      <a:pt x="2" y="182"/>
                      <a:pt x="2" y="182"/>
                    </a:cubicBezTo>
                    <a:cubicBezTo>
                      <a:pt x="3" y="181"/>
                      <a:pt x="3" y="180"/>
                      <a:pt x="4" y="179"/>
                    </a:cubicBezTo>
                    <a:cubicBezTo>
                      <a:pt x="4" y="179"/>
                      <a:pt x="3" y="179"/>
                      <a:pt x="3" y="179"/>
                    </a:cubicBezTo>
                    <a:moveTo>
                      <a:pt x="3" y="178"/>
                    </a:moveTo>
                    <a:cubicBezTo>
                      <a:pt x="3" y="178"/>
                      <a:pt x="3" y="178"/>
                      <a:pt x="3" y="178"/>
                    </a:cubicBezTo>
                    <a:cubicBezTo>
                      <a:pt x="4" y="178"/>
                      <a:pt x="4" y="178"/>
                      <a:pt x="5" y="179"/>
                    </a:cubicBezTo>
                    <a:cubicBezTo>
                      <a:pt x="5" y="179"/>
                      <a:pt x="5" y="179"/>
                      <a:pt x="5" y="179"/>
                    </a:cubicBezTo>
                    <a:cubicBezTo>
                      <a:pt x="4" y="178"/>
                      <a:pt x="4" y="178"/>
                      <a:pt x="3" y="178"/>
                    </a:cubicBezTo>
                    <a:moveTo>
                      <a:pt x="3" y="178"/>
                    </a:moveTo>
                    <a:cubicBezTo>
                      <a:pt x="3" y="178"/>
                      <a:pt x="3" y="178"/>
                      <a:pt x="3" y="179"/>
                    </a:cubicBezTo>
                    <a:cubicBezTo>
                      <a:pt x="3" y="179"/>
                      <a:pt x="3" y="179"/>
                      <a:pt x="3" y="179"/>
                    </a:cubicBezTo>
                    <a:cubicBezTo>
                      <a:pt x="3" y="179"/>
                      <a:pt x="3" y="179"/>
                      <a:pt x="3" y="179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3" y="179"/>
                      <a:pt x="4" y="179"/>
                      <a:pt x="4" y="179"/>
                    </a:cubicBezTo>
                    <a:cubicBezTo>
                      <a:pt x="4" y="179"/>
                      <a:pt x="4" y="179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moveTo>
                      <a:pt x="3" y="178"/>
                    </a:moveTo>
                    <a:cubicBezTo>
                      <a:pt x="3" y="178"/>
                      <a:pt x="3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moveTo>
                      <a:pt x="10" y="175"/>
                    </a:moveTo>
                    <a:cubicBezTo>
                      <a:pt x="8" y="178"/>
                      <a:pt x="8" y="178"/>
                      <a:pt x="8" y="178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1" y="175"/>
                      <a:pt x="11" y="175"/>
                      <a:pt x="11" y="175"/>
                    </a:cubicBezTo>
                    <a:cubicBezTo>
                      <a:pt x="11" y="175"/>
                      <a:pt x="10" y="175"/>
                      <a:pt x="10" y="175"/>
                    </a:cubicBezTo>
                    <a:moveTo>
                      <a:pt x="9" y="175"/>
                    </a:moveTo>
                    <a:cubicBezTo>
                      <a:pt x="8" y="176"/>
                      <a:pt x="8" y="177"/>
                      <a:pt x="7" y="178"/>
                    </a:cubicBezTo>
                    <a:cubicBezTo>
                      <a:pt x="7" y="178"/>
                      <a:pt x="8" y="178"/>
                      <a:pt x="8" y="178"/>
                    </a:cubicBezTo>
                    <a:cubicBezTo>
                      <a:pt x="10" y="175"/>
                      <a:pt x="10" y="175"/>
                      <a:pt x="10" y="175"/>
                    </a:cubicBezTo>
                    <a:cubicBezTo>
                      <a:pt x="10" y="175"/>
                      <a:pt x="9" y="175"/>
                      <a:pt x="9" y="175"/>
                    </a:cubicBezTo>
                    <a:moveTo>
                      <a:pt x="6" y="173"/>
                    </a:moveTo>
                    <a:cubicBezTo>
                      <a:pt x="5" y="174"/>
                      <a:pt x="5" y="175"/>
                      <a:pt x="4" y="176"/>
                    </a:cubicBezTo>
                    <a:cubicBezTo>
                      <a:pt x="5" y="176"/>
                      <a:pt x="5" y="177"/>
                      <a:pt x="6" y="177"/>
                    </a:cubicBezTo>
                    <a:cubicBezTo>
                      <a:pt x="6" y="176"/>
                      <a:pt x="7" y="175"/>
                      <a:pt x="8" y="174"/>
                    </a:cubicBezTo>
                    <a:cubicBezTo>
                      <a:pt x="7" y="174"/>
                      <a:pt x="7" y="173"/>
                      <a:pt x="7" y="173"/>
                    </a:cubicBezTo>
                    <a:cubicBezTo>
                      <a:pt x="6" y="173"/>
                      <a:pt x="6" y="173"/>
                      <a:pt x="6" y="173"/>
                    </a:cubicBezTo>
                    <a:moveTo>
                      <a:pt x="12" y="172"/>
                    </a:moveTo>
                    <a:cubicBezTo>
                      <a:pt x="11" y="174"/>
                      <a:pt x="11" y="174"/>
                      <a:pt x="11" y="174"/>
                    </a:cubicBezTo>
                    <a:cubicBezTo>
                      <a:pt x="11" y="174"/>
                      <a:pt x="11" y="175"/>
                      <a:pt x="11" y="175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2" y="172"/>
                      <a:pt x="12" y="172"/>
                      <a:pt x="12" y="172"/>
                    </a:cubicBezTo>
                    <a:moveTo>
                      <a:pt x="11" y="171"/>
                    </a:moveTo>
                    <a:cubicBezTo>
                      <a:pt x="10" y="172"/>
                      <a:pt x="10" y="173"/>
                      <a:pt x="9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2" y="172"/>
                      <a:pt x="12" y="172"/>
                      <a:pt x="12" y="172"/>
                    </a:cubicBezTo>
                    <a:cubicBezTo>
                      <a:pt x="11" y="172"/>
                      <a:pt x="11" y="171"/>
                      <a:pt x="11" y="171"/>
                    </a:cubicBezTo>
                    <a:moveTo>
                      <a:pt x="14" y="170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4" y="171"/>
                      <a:pt x="14" y="171"/>
                      <a:pt x="14" y="171"/>
                    </a:cubicBezTo>
                    <a:cubicBezTo>
                      <a:pt x="14" y="170"/>
                      <a:pt x="14" y="170"/>
                      <a:pt x="14" y="170"/>
                    </a:cubicBezTo>
                    <a:cubicBezTo>
                      <a:pt x="14" y="170"/>
                      <a:pt x="14" y="170"/>
                      <a:pt x="14" y="170"/>
                    </a:cubicBezTo>
                    <a:moveTo>
                      <a:pt x="8" y="169"/>
                    </a:moveTo>
                    <a:cubicBezTo>
                      <a:pt x="7" y="170"/>
                      <a:pt x="7" y="171"/>
                      <a:pt x="6" y="172"/>
                    </a:cubicBezTo>
                    <a:cubicBezTo>
                      <a:pt x="7" y="172"/>
                      <a:pt x="8" y="173"/>
                      <a:pt x="8" y="173"/>
                    </a:cubicBezTo>
                    <a:cubicBezTo>
                      <a:pt x="9" y="172"/>
                      <a:pt x="9" y="171"/>
                      <a:pt x="10" y="171"/>
                    </a:cubicBezTo>
                    <a:cubicBezTo>
                      <a:pt x="9" y="170"/>
                      <a:pt x="9" y="170"/>
                      <a:pt x="8" y="169"/>
                    </a:cubicBezTo>
                    <a:moveTo>
                      <a:pt x="12" y="169"/>
                    </a:moveTo>
                    <a:cubicBezTo>
                      <a:pt x="11" y="170"/>
                      <a:pt x="11" y="170"/>
                      <a:pt x="11" y="170"/>
                    </a:cubicBezTo>
                    <a:cubicBezTo>
                      <a:pt x="11" y="171"/>
                      <a:pt x="11" y="171"/>
                      <a:pt x="11" y="171"/>
                    </a:cubicBezTo>
                    <a:cubicBezTo>
                      <a:pt x="11" y="171"/>
                      <a:pt x="11" y="171"/>
                      <a:pt x="11" y="171"/>
                    </a:cubicBezTo>
                    <a:cubicBezTo>
                      <a:pt x="11" y="171"/>
                      <a:pt x="12" y="171"/>
                      <a:pt x="12" y="171"/>
                    </a:cubicBezTo>
                    <a:cubicBezTo>
                      <a:pt x="13" y="169"/>
                      <a:pt x="13" y="169"/>
                      <a:pt x="13" y="169"/>
                    </a:cubicBezTo>
                    <a:cubicBezTo>
                      <a:pt x="13" y="169"/>
                      <a:pt x="13" y="169"/>
                      <a:pt x="12" y="169"/>
                    </a:cubicBezTo>
                    <a:moveTo>
                      <a:pt x="15" y="168"/>
                    </a:moveTo>
                    <a:cubicBezTo>
                      <a:pt x="14" y="169"/>
                      <a:pt x="14" y="169"/>
                      <a:pt x="14" y="169"/>
                    </a:cubicBezTo>
                    <a:cubicBezTo>
                      <a:pt x="14" y="169"/>
                      <a:pt x="14" y="169"/>
                      <a:pt x="15" y="169"/>
                    </a:cubicBezTo>
                    <a:cubicBezTo>
                      <a:pt x="15" y="169"/>
                      <a:pt x="15" y="169"/>
                      <a:pt x="15" y="169"/>
                    </a:cubicBezTo>
                    <a:cubicBezTo>
                      <a:pt x="15" y="169"/>
                      <a:pt x="15" y="168"/>
                      <a:pt x="15" y="168"/>
                    </a:cubicBezTo>
                    <a:moveTo>
                      <a:pt x="13" y="167"/>
                    </a:move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8"/>
                      <a:pt x="13" y="168"/>
                      <a:pt x="14" y="169"/>
                    </a:cubicBezTo>
                    <a:cubicBezTo>
                      <a:pt x="14" y="168"/>
                      <a:pt x="14" y="168"/>
                      <a:pt x="14" y="168"/>
                    </a:cubicBezTo>
                    <a:cubicBezTo>
                      <a:pt x="14" y="168"/>
                      <a:pt x="13" y="168"/>
                      <a:pt x="13" y="167"/>
                    </a:cubicBezTo>
                    <a:moveTo>
                      <a:pt x="9" y="167"/>
                    </a:moveTo>
                    <a:cubicBezTo>
                      <a:pt x="9" y="167"/>
                      <a:pt x="8" y="168"/>
                      <a:pt x="8" y="169"/>
                    </a:cubicBezTo>
                    <a:cubicBezTo>
                      <a:pt x="9" y="169"/>
                      <a:pt x="9" y="170"/>
                      <a:pt x="10" y="170"/>
                    </a:cubicBezTo>
                    <a:cubicBezTo>
                      <a:pt x="10" y="169"/>
                      <a:pt x="11" y="169"/>
                      <a:pt x="11" y="168"/>
                    </a:cubicBezTo>
                    <a:cubicBezTo>
                      <a:pt x="11" y="168"/>
                      <a:pt x="10" y="167"/>
                      <a:pt x="9" y="167"/>
                    </a:cubicBezTo>
                    <a:moveTo>
                      <a:pt x="10" y="165"/>
                    </a:moveTo>
                    <a:cubicBezTo>
                      <a:pt x="10" y="166"/>
                      <a:pt x="10" y="166"/>
                      <a:pt x="10" y="166"/>
                    </a:cubicBezTo>
                    <a:cubicBezTo>
                      <a:pt x="10" y="166"/>
                      <a:pt x="11" y="167"/>
                      <a:pt x="12" y="167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12" y="167"/>
                      <a:pt x="12" y="166"/>
                      <a:pt x="11" y="166"/>
                    </a:cubicBezTo>
                    <a:cubicBezTo>
                      <a:pt x="11" y="166"/>
                      <a:pt x="10" y="166"/>
                      <a:pt x="10" y="165"/>
                    </a:cubicBezTo>
                    <a:moveTo>
                      <a:pt x="20" y="160"/>
                    </a:moveTo>
                    <a:cubicBezTo>
                      <a:pt x="18" y="162"/>
                      <a:pt x="18" y="162"/>
                      <a:pt x="18" y="162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19" y="162"/>
                      <a:pt x="20" y="161"/>
                      <a:pt x="21" y="160"/>
                    </a:cubicBezTo>
                    <a:cubicBezTo>
                      <a:pt x="20" y="160"/>
                      <a:pt x="20" y="160"/>
                      <a:pt x="20" y="160"/>
                    </a:cubicBezTo>
                    <a:moveTo>
                      <a:pt x="19" y="159"/>
                    </a:moveTo>
                    <a:cubicBezTo>
                      <a:pt x="17" y="161"/>
                      <a:pt x="17" y="161"/>
                      <a:pt x="17" y="161"/>
                    </a:cubicBezTo>
                    <a:cubicBezTo>
                      <a:pt x="18" y="162"/>
                      <a:pt x="18" y="162"/>
                      <a:pt x="18" y="162"/>
                    </a:cubicBezTo>
                    <a:cubicBezTo>
                      <a:pt x="20" y="159"/>
                      <a:pt x="20" y="159"/>
                      <a:pt x="20" y="159"/>
                    </a:cubicBezTo>
                    <a:cubicBezTo>
                      <a:pt x="19" y="159"/>
                      <a:pt x="19" y="159"/>
                      <a:pt x="19" y="159"/>
                    </a:cubicBezTo>
                    <a:moveTo>
                      <a:pt x="15" y="156"/>
                    </a:moveTo>
                    <a:cubicBezTo>
                      <a:pt x="15" y="158"/>
                      <a:pt x="14" y="159"/>
                      <a:pt x="13" y="160"/>
                    </a:cubicBezTo>
                    <a:cubicBezTo>
                      <a:pt x="16" y="161"/>
                      <a:pt x="16" y="161"/>
                      <a:pt x="16" y="161"/>
                    </a:cubicBezTo>
                    <a:cubicBezTo>
                      <a:pt x="16" y="160"/>
                      <a:pt x="17" y="159"/>
                      <a:pt x="17" y="158"/>
                    </a:cubicBezTo>
                    <a:cubicBezTo>
                      <a:pt x="17" y="157"/>
                      <a:pt x="16" y="157"/>
                      <a:pt x="15" y="156"/>
                    </a:cubicBezTo>
                    <a:moveTo>
                      <a:pt x="26" y="151"/>
                    </a:move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5" y="153"/>
                      <a:pt x="25" y="152"/>
                      <a:pt x="26" y="151"/>
                    </a:cubicBezTo>
                    <a:cubicBezTo>
                      <a:pt x="26" y="151"/>
                      <a:pt x="26" y="151"/>
                      <a:pt x="26" y="151"/>
                    </a:cubicBezTo>
                    <a:moveTo>
                      <a:pt x="24" y="150"/>
                    </a:moveTo>
                    <a:cubicBezTo>
                      <a:pt x="22" y="153"/>
                      <a:pt x="22" y="153"/>
                      <a:pt x="22" y="153"/>
                    </a:cubicBezTo>
                    <a:cubicBezTo>
                      <a:pt x="22" y="153"/>
                      <a:pt x="23" y="153"/>
                      <a:pt x="23" y="15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5" y="150"/>
                      <a:pt x="24" y="150"/>
                      <a:pt x="24" y="150"/>
                    </a:cubicBezTo>
                    <a:moveTo>
                      <a:pt x="20" y="148"/>
                    </a:moveTo>
                    <a:cubicBezTo>
                      <a:pt x="20" y="149"/>
                      <a:pt x="19" y="150"/>
                      <a:pt x="19" y="151"/>
                    </a:cubicBezTo>
                    <a:cubicBezTo>
                      <a:pt x="19" y="151"/>
                      <a:pt x="19" y="151"/>
                      <a:pt x="19" y="151"/>
                    </a:cubicBezTo>
                    <a:cubicBezTo>
                      <a:pt x="20" y="151"/>
                      <a:pt x="20" y="152"/>
                      <a:pt x="21" y="152"/>
                    </a:cubicBezTo>
                    <a:cubicBezTo>
                      <a:pt x="21" y="151"/>
                      <a:pt x="22" y="150"/>
                      <a:pt x="22" y="149"/>
                    </a:cubicBezTo>
                    <a:cubicBezTo>
                      <a:pt x="22" y="149"/>
                      <a:pt x="21" y="148"/>
                      <a:pt x="20" y="148"/>
                    </a:cubicBezTo>
                    <a:moveTo>
                      <a:pt x="33" y="139"/>
                    </a:moveTo>
                    <a:cubicBezTo>
                      <a:pt x="31" y="142"/>
                      <a:pt x="31" y="142"/>
                      <a:pt x="31" y="142"/>
                    </a:cubicBezTo>
                    <a:cubicBezTo>
                      <a:pt x="32" y="142"/>
                      <a:pt x="32" y="142"/>
                      <a:pt x="32" y="142"/>
                    </a:cubicBezTo>
                    <a:cubicBezTo>
                      <a:pt x="32" y="141"/>
                      <a:pt x="33" y="140"/>
                      <a:pt x="34" y="139"/>
                    </a:cubicBezTo>
                    <a:cubicBezTo>
                      <a:pt x="33" y="139"/>
                      <a:pt x="33" y="139"/>
                      <a:pt x="33" y="139"/>
                    </a:cubicBezTo>
                    <a:moveTo>
                      <a:pt x="32" y="138"/>
                    </a:moveTo>
                    <a:cubicBezTo>
                      <a:pt x="30" y="141"/>
                      <a:pt x="30" y="141"/>
                      <a:pt x="30" y="141"/>
                    </a:cubicBezTo>
                    <a:cubicBezTo>
                      <a:pt x="31" y="141"/>
                      <a:pt x="31" y="141"/>
                      <a:pt x="31" y="141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2" y="138"/>
                      <a:pt x="32" y="138"/>
                      <a:pt x="32" y="138"/>
                    </a:cubicBezTo>
                    <a:moveTo>
                      <a:pt x="28" y="135"/>
                    </a:moveTo>
                    <a:cubicBezTo>
                      <a:pt x="27" y="136"/>
                      <a:pt x="26" y="137"/>
                      <a:pt x="26" y="138"/>
                    </a:cubicBezTo>
                    <a:cubicBezTo>
                      <a:pt x="28" y="140"/>
                      <a:pt x="28" y="140"/>
                      <a:pt x="28" y="140"/>
                    </a:cubicBezTo>
                    <a:cubicBezTo>
                      <a:pt x="28" y="139"/>
                      <a:pt x="29" y="138"/>
                      <a:pt x="30" y="137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6"/>
                      <a:pt x="29" y="137"/>
                      <a:pt x="29" y="137"/>
                    </a:cubicBezTo>
                    <a:cubicBezTo>
                      <a:pt x="29" y="137"/>
                      <a:pt x="29" y="136"/>
                      <a:pt x="29" y="136"/>
                    </a:cubicBezTo>
                    <a:cubicBezTo>
                      <a:pt x="28" y="135"/>
                      <a:pt x="28" y="135"/>
                      <a:pt x="28" y="135"/>
                    </a:cubicBezTo>
                    <a:moveTo>
                      <a:pt x="39" y="128"/>
                    </a:moveTo>
                    <a:cubicBezTo>
                      <a:pt x="38" y="131"/>
                      <a:pt x="38" y="131"/>
                      <a:pt x="38" y="131"/>
                    </a:cubicBezTo>
                    <a:cubicBezTo>
                      <a:pt x="38" y="131"/>
                      <a:pt x="38" y="131"/>
                      <a:pt x="39" y="131"/>
                    </a:cubicBezTo>
                    <a:cubicBezTo>
                      <a:pt x="39" y="130"/>
                      <a:pt x="40" y="130"/>
                      <a:pt x="40" y="129"/>
                    </a:cubicBezTo>
                    <a:cubicBezTo>
                      <a:pt x="40" y="129"/>
                      <a:pt x="39" y="129"/>
                      <a:pt x="39" y="128"/>
                    </a:cubicBezTo>
                    <a:moveTo>
                      <a:pt x="38" y="128"/>
                    </a:moveTo>
                    <a:cubicBezTo>
                      <a:pt x="37" y="130"/>
                      <a:pt x="37" y="130"/>
                      <a:pt x="37" y="130"/>
                    </a:cubicBezTo>
                    <a:cubicBezTo>
                      <a:pt x="37" y="130"/>
                      <a:pt x="37" y="130"/>
                      <a:pt x="37" y="130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8" y="128"/>
                      <a:pt x="38" y="128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8"/>
                      <a:pt x="40" y="128"/>
                      <a:pt x="41" y="12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0" y="128"/>
                      <a:pt x="40" y="127"/>
                      <a:pt x="40" y="127"/>
                    </a:cubicBezTo>
                    <a:moveTo>
                      <a:pt x="39" y="127"/>
                    </a:moveTo>
                    <a:cubicBezTo>
                      <a:pt x="39" y="127"/>
                      <a:pt x="39" y="127"/>
                      <a:pt x="39" y="127"/>
                    </a:cubicBezTo>
                    <a:cubicBezTo>
                      <a:pt x="39" y="127"/>
                      <a:pt x="39" y="127"/>
                      <a:pt x="39" y="127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39" y="127"/>
                      <a:pt x="39" y="127"/>
                      <a:pt x="39" y="127"/>
                    </a:cubicBezTo>
                    <a:moveTo>
                      <a:pt x="35" y="126"/>
                    </a:moveTo>
                    <a:cubicBezTo>
                      <a:pt x="35" y="127"/>
                      <a:pt x="34" y="128"/>
                      <a:pt x="34" y="128"/>
                    </a:cubicBezTo>
                    <a:cubicBezTo>
                      <a:pt x="34" y="128"/>
                      <a:pt x="34" y="128"/>
                      <a:pt x="34" y="129"/>
                    </a:cubicBezTo>
                    <a:cubicBezTo>
                      <a:pt x="35" y="128"/>
                      <a:pt x="35" y="127"/>
                      <a:pt x="36" y="126"/>
                    </a:cubicBezTo>
                    <a:cubicBezTo>
                      <a:pt x="36" y="126"/>
                      <a:pt x="35" y="126"/>
                      <a:pt x="35" y="126"/>
                    </a:cubicBezTo>
                    <a:moveTo>
                      <a:pt x="34" y="125"/>
                    </a:moveTo>
                    <a:cubicBezTo>
                      <a:pt x="33" y="126"/>
                      <a:pt x="33" y="127"/>
                      <a:pt x="32" y="127"/>
                    </a:cubicBezTo>
                    <a:cubicBezTo>
                      <a:pt x="33" y="128"/>
                      <a:pt x="33" y="128"/>
                      <a:pt x="33" y="128"/>
                    </a:cubicBezTo>
                    <a:cubicBezTo>
                      <a:pt x="34" y="127"/>
                      <a:pt x="34" y="127"/>
                      <a:pt x="35" y="126"/>
                    </a:cubicBezTo>
                    <a:cubicBezTo>
                      <a:pt x="34" y="126"/>
                      <a:pt x="34" y="125"/>
                      <a:pt x="34" y="125"/>
                    </a:cubicBezTo>
                    <a:moveTo>
                      <a:pt x="36" y="125"/>
                    </a:moveTo>
                    <a:cubicBezTo>
                      <a:pt x="36" y="125"/>
                      <a:pt x="36" y="125"/>
                      <a:pt x="36" y="125"/>
                    </a:cubicBezTo>
                    <a:cubicBezTo>
                      <a:pt x="36" y="125"/>
                      <a:pt x="36" y="125"/>
                      <a:pt x="36" y="125"/>
                    </a:cubicBezTo>
                    <a:cubicBezTo>
                      <a:pt x="36" y="125"/>
                      <a:pt x="36" y="125"/>
                      <a:pt x="36" y="125"/>
                    </a:cubicBezTo>
                    <a:cubicBezTo>
                      <a:pt x="36" y="125"/>
                      <a:pt x="36" y="125"/>
                      <a:pt x="36" y="125"/>
                    </a:cubicBezTo>
                    <a:moveTo>
                      <a:pt x="34" y="124"/>
                    </a:moveTo>
                    <a:cubicBezTo>
                      <a:pt x="34" y="124"/>
                      <a:pt x="34" y="124"/>
                      <a:pt x="34" y="124"/>
                    </a:cubicBezTo>
                    <a:cubicBezTo>
                      <a:pt x="35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4"/>
                      <a:pt x="35" y="124"/>
                      <a:pt x="34" y="124"/>
                    </a:cubicBezTo>
                    <a:moveTo>
                      <a:pt x="43" y="122"/>
                    </a:moveTo>
                    <a:cubicBezTo>
                      <a:pt x="43" y="122"/>
                      <a:pt x="43" y="122"/>
                      <a:pt x="43" y="122"/>
                    </a:cubicBezTo>
                    <a:cubicBezTo>
                      <a:pt x="43" y="122"/>
                      <a:pt x="44" y="122"/>
                      <a:pt x="44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3" y="122"/>
                      <a:pt x="43" y="122"/>
                      <a:pt x="43" y="122"/>
                    </a:cubicBezTo>
                    <a:moveTo>
                      <a:pt x="42" y="121"/>
                    </a:moveTo>
                    <a:cubicBezTo>
                      <a:pt x="42" y="121"/>
                      <a:pt x="42" y="121"/>
                      <a:pt x="42" y="121"/>
                    </a:cubicBezTo>
                    <a:cubicBezTo>
                      <a:pt x="42" y="122"/>
                      <a:pt x="42" y="122"/>
                      <a:pt x="43" y="122"/>
                    </a:cubicBezTo>
                    <a:cubicBezTo>
                      <a:pt x="43" y="122"/>
                      <a:pt x="43" y="122"/>
                      <a:pt x="43" y="122"/>
                    </a:cubicBezTo>
                    <a:cubicBezTo>
                      <a:pt x="42" y="121"/>
                      <a:pt x="42" y="121"/>
                      <a:pt x="42" y="121"/>
                    </a:cubicBezTo>
                    <a:moveTo>
                      <a:pt x="39" y="120"/>
                    </a:moveTo>
                    <a:cubicBezTo>
                      <a:pt x="39" y="120"/>
                      <a:pt x="39" y="120"/>
                      <a:pt x="39" y="120"/>
                    </a:cubicBezTo>
                    <a:cubicBezTo>
                      <a:pt x="39" y="120"/>
                      <a:pt x="39" y="120"/>
                      <a:pt x="39" y="120"/>
                    </a:cubicBezTo>
                    <a:cubicBezTo>
                      <a:pt x="39" y="120"/>
                      <a:pt x="40" y="120"/>
                      <a:pt x="40" y="120"/>
                    </a:cubicBezTo>
                    <a:cubicBezTo>
                      <a:pt x="39" y="120"/>
                      <a:pt x="39" y="120"/>
                      <a:pt x="39" y="120"/>
                    </a:cubicBezTo>
                    <a:moveTo>
                      <a:pt x="38" y="119"/>
                    </a:moveTo>
                    <a:cubicBezTo>
                      <a:pt x="38" y="119"/>
                      <a:pt x="38" y="119"/>
                      <a:pt x="38" y="119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8" y="119"/>
                      <a:pt x="39" y="119"/>
                      <a:pt x="39" y="119"/>
                    </a:cubicBezTo>
                    <a:cubicBezTo>
                      <a:pt x="38" y="119"/>
                      <a:pt x="38" y="119"/>
                      <a:pt x="38" y="119"/>
                    </a:cubicBezTo>
                    <a:moveTo>
                      <a:pt x="45" y="119"/>
                    </a:moveTo>
                    <a:cubicBezTo>
                      <a:pt x="43" y="122"/>
                      <a:pt x="43" y="122"/>
                      <a:pt x="43" y="122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45" y="121"/>
                      <a:pt x="45" y="120"/>
                      <a:pt x="46" y="119"/>
                    </a:cubicBezTo>
                    <a:cubicBezTo>
                      <a:pt x="45" y="119"/>
                      <a:pt x="45" y="119"/>
                      <a:pt x="45" y="119"/>
                    </a:cubicBezTo>
                    <a:moveTo>
                      <a:pt x="44" y="118"/>
                    </a:moveTo>
                    <a:cubicBezTo>
                      <a:pt x="42" y="121"/>
                      <a:pt x="42" y="121"/>
                      <a:pt x="42" y="121"/>
                    </a:cubicBezTo>
                    <a:cubicBezTo>
                      <a:pt x="42" y="121"/>
                      <a:pt x="43" y="121"/>
                      <a:pt x="43" y="121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4" y="118"/>
                      <a:pt x="44" y="118"/>
                      <a:pt x="44" y="118"/>
                    </a:cubicBezTo>
                    <a:moveTo>
                      <a:pt x="45" y="118"/>
                    </a:move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7" y="119"/>
                    </a:cubicBezTo>
                    <a:cubicBezTo>
                      <a:pt x="46" y="118"/>
                      <a:pt x="46" y="118"/>
                      <a:pt x="45" y="118"/>
                    </a:cubicBezTo>
                    <a:moveTo>
                      <a:pt x="45" y="117"/>
                    </a:move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moveTo>
                      <a:pt x="41" y="116"/>
                    </a:moveTo>
                    <a:cubicBezTo>
                      <a:pt x="40" y="117"/>
                      <a:pt x="40" y="118"/>
                      <a:pt x="39" y="119"/>
                    </a:cubicBezTo>
                    <a:cubicBezTo>
                      <a:pt x="39" y="119"/>
                      <a:pt x="40" y="119"/>
                      <a:pt x="40" y="120"/>
                    </a:cubicBezTo>
                    <a:cubicBezTo>
                      <a:pt x="40" y="119"/>
                      <a:pt x="41" y="118"/>
                      <a:pt x="42" y="117"/>
                    </a:cubicBezTo>
                    <a:cubicBezTo>
                      <a:pt x="41" y="116"/>
                      <a:pt x="41" y="116"/>
                      <a:pt x="41" y="116"/>
                    </a:cubicBezTo>
                    <a:moveTo>
                      <a:pt x="41" y="116"/>
                    </a:moveTo>
                    <a:cubicBezTo>
                      <a:pt x="41" y="116"/>
                      <a:pt x="41" y="116"/>
                      <a:pt x="41" y="116"/>
                    </a:cubicBezTo>
                    <a:cubicBezTo>
                      <a:pt x="41" y="116"/>
                      <a:pt x="41" y="116"/>
                      <a:pt x="42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6"/>
                      <a:pt x="42" y="116"/>
                      <a:pt x="41" y="116"/>
                    </a:cubicBezTo>
                    <a:moveTo>
                      <a:pt x="47" y="116"/>
                    </a:moveTo>
                    <a:cubicBezTo>
                      <a:pt x="46" y="117"/>
                      <a:pt x="46" y="117"/>
                      <a:pt x="46" y="117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8" y="117"/>
                      <a:pt x="48" y="117"/>
                      <a:pt x="48" y="116"/>
                    </a:cubicBezTo>
                    <a:cubicBezTo>
                      <a:pt x="48" y="116"/>
                      <a:pt x="47" y="116"/>
                      <a:pt x="47" y="116"/>
                    </a:cubicBezTo>
                    <a:moveTo>
                      <a:pt x="40" y="115"/>
                    </a:moveTo>
                    <a:cubicBezTo>
                      <a:pt x="39" y="116"/>
                      <a:pt x="39" y="117"/>
                      <a:pt x="38" y="118"/>
                    </a:cubicBezTo>
                    <a:cubicBezTo>
                      <a:pt x="38" y="119"/>
                      <a:pt x="38" y="119"/>
                      <a:pt x="39" y="119"/>
                    </a:cubicBezTo>
                    <a:cubicBezTo>
                      <a:pt x="39" y="118"/>
                      <a:pt x="40" y="117"/>
                      <a:pt x="41" y="116"/>
                    </a:cubicBezTo>
                    <a:cubicBezTo>
                      <a:pt x="40" y="115"/>
                      <a:pt x="40" y="115"/>
                      <a:pt x="40" y="115"/>
                    </a:cubicBezTo>
                    <a:moveTo>
                      <a:pt x="46" y="115"/>
                    </a:moveTo>
                    <a:cubicBezTo>
                      <a:pt x="45" y="116"/>
                      <a:pt x="45" y="116"/>
                      <a:pt x="45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6" y="115"/>
                      <a:pt x="46" y="115"/>
                      <a:pt x="46" y="115"/>
                    </a:cubicBezTo>
                    <a:moveTo>
                      <a:pt x="40" y="115"/>
                    </a:move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6"/>
                      <a:pt x="41" y="116"/>
                    </a:cubicBezTo>
                    <a:cubicBezTo>
                      <a:pt x="41" y="116"/>
                      <a:pt x="41" y="115"/>
                      <a:pt x="41" y="115"/>
                    </a:cubicBezTo>
                    <a:cubicBezTo>
                      <a:pt x="41" y="115"/>
                      <a:pt x="40" y="115"/>
                      <a:pt x="40" y="115"/>
                    </a:cubicBezTo>
                    <a:moveTo>
                      <a:pt x="48" y="114"/>
                    </a:move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9" y="115"/>
                      <a:pt x="49" y="115"/>
                      <a:pt x="49" y="114"/>
                    </a:cubicBezTo>
                    <a:cubicBezTo>
                      <a:pt x="49" y="114"/>
                      <a:pt x="48" y="114"/>
                      <a:pt x="48" y="114"/>
                    </a:cubicBezTo>
                    <a:moveTo>
                      <a:pt x="47" y="113"/>
                    </a:moveTo>
                    <a:cubicBezTo>
                      <a:pt x="46" y="114"/>
                      <a:pt x="46" y="114"/>
                      <a:pt x="46" y="114"/>
                    </a:cubicBezTo>
                    <a:cubicBezTo>
                      <a:pt x="47" y="114"/>
                      <a:pt x="47" y="114"/>
                      <a:pt x="47" y="115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14"/>
                      <a:pt x="47" y="113"/>
                      <a:pt x="47" y="113"/>
                    </a:cubicBezTo>
                    <a:moveTo>
                      <a:pt x="43" y="113"/>
                    </a:moveTo>
                    <a:cubicBezTo>
                      <a:pt x="43" y="113"/>
                      <a:pt x="43" y="114"/>
                      <a:pt x="42" y="114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43" y="114"/>
                      <a:pt x="43" y="114"/>
                      <a:pt x="43" y="113"/>
                    </a:cubicBezTo>
                    <a:cubicBezTo>
                      <a:pt x="43" y="113"/>
                      <a:pt x="43" y="113"/>
                      <a:pt x="43" y="113"/>
                    </a:cubicBezTo>
                    <a:moveTo>
                      <a:pt x="42" y="112"/>
                    </a:move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2" y="114"/>
                      <a:pt x="42" y="114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42" y="113"/>
                      <a:pt x="42" y="112"/>
                      <a:pt x="42" y="112"/>
                    </a:cubicBezTo>
                    <a:moveTo>
                      <a:pt x="49" y="112"/>
                    </a:moveTo>
                    <a:cubicBezTo>
                      <a:pt x="48" y="113"/>
                      <a:pt x="48" y="113"/>
                      <a:pt x="48" y="113"/>
                    </a:cubicBezTo>
                    <a:cubicBezTo>
                      <a:pt x="49" y="113"/>
                      <a:pt x="49" y="114"/>
                      <a:pt x="50" y="114"/>
                    </a:cubicBezTo>
                    <a:cubicBezTo>
                      <a:pt x="50" y="113"/>
                      <a:pt x="50" y="113"/>
                      <a:pt x="50" y="112"/>
                    </a:cubicBezTo>
                    <a:cubicBezTo>
                      <a:pt x="50" y="112"/>
                      <a:pt x="50" y="112"/>
                      <a:pt x="49" y="112"/>
                    </a:cubicBezTo>
                    <a:moveTo>
                      <a:pt x="44" y="111"/>
                    </a:moveTo>
                    <a:cubicBezTo>
                      <a:pt x="44" y="112"/>
                      <a:pt x="44" y="112"/>
                      <a:pt x="43" y="112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12"/>
                      <a:pt x="44" y="113"/>
                      <a:pt x="44" y="113"/>
                    </a:cubicBezTo>
                    <a:cubicBezTo>
                      <a:pt x="44" y="112"/>
                      <a:pt x="44" y="112"/>
                      <a:pt x="45" y="112"/>
                    </a:cubicBezTo>
                    <a:cubicBezTo>
                      <a:pt x="44" y="112"/>
                      <a:pt x="44" y="111"/>
                      <a:pt x="44" y="111"/>
                    </a:cubicBezTo>
                    <a:moveTo>
                      <a:pt x="48" y="111"/>
                    </a:moveTo>
                    <a:cubicBezTo>
                      <a:pt x="48" y="113"/>
                      <a:pt x="48" y="113"/>
                      <a:pt x="48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9" y="112"/>
                      <a:pt x="49" y="112"/>
                      <a:pt x="49" y="112"/>
                    </a:cubicBezTo>
                    <a:cubicBezTo>
                      <a:pt x="49" y="111"/>
                      <a:pt x="49" y="111"/>
                      <a:pt x="48" y="111"/>
                    </a:cubicBezTo>
                    <a:moveTo>
                      <a:pt x="43" y="110"/>
                    </a:moveTo>
                    <a:cubicBezTo>
                      <a:pt x="43" y="111"/>
                      <a:pt x="42" y="111"/>
                      <a:pt x="42" y="111"/>
                    </a:cubicBezTo>
                    <a:cubicBezTo>
                      <a:pt x="42" y="112"/>
                      <a:pt x="43" y="112"/>
                      <a:pt x="43" y="112"/>
                    </a:cubicBezTo>
                    <a:cubicBezTo>
                      <a:pt x="43" y="112"/>
                      <a:pt x="43" y="111"/>
                      <a:pt x="43" y="111"/>
                    </a:cubicBezTo>
                    <a:cubicBezTo>
                      <a:pt x="43" y="111"/>
                      <a:pt x="43" y="111"/>
                      <a:pt x="43" y="110"/>
                    </a:cubicBezTo>
                    <a:moveTo>
                      <a:pt x="45" y="109"/>
                    </a:moveTo>
                    <a:cubicBezTo>
                      <a:pt x="45" y="110"/>
                      <a:pt x="45" y="110"/>
                      <a:pt x="45" y="111"/>
                    </a:cubicBezTo>
                    <a:cubicBezTo>
                      <a:pt x="45" y="111"/>
                      <a:pt x="45" y="111"/>
                      <a:pt x="45" y="111"/>
                    </a:cubicBezTo>
                    <a:cubicBezTo>
                      <a:pt x="45" y="110"/>
                      <a:pt x="46" y="110"/>
                      <a:pt x="46" y="109"/>
                    </a:cubicBezTo>
                    <a:cubicBezTo>
                      <a:pt x="46" y="109"/>
                      <a:pt x="46" y="109"/>
                      <a:pt x="45" y="109"/>
                    </a:cubicBezTo>
                    <a:moveTo>
                      <a:pt x="44" y="108"/>
                    </a:moveTo>
                    <a:cubicBezTo>
                      <a:pt x="44" y="109"/>
                      <a:pt x="43" y="109"/>
                      <a:pt x="43" y="110"/>
                    </a:cubicBezTo>
                    <a:cubicBezTo>
                      <a:pt x="43" y="110"/>
                      <a:pt x="44" y="110"/>
                      <a:pt x="44" y="110"/>
                    </a:cubicBezTo>
                    <a:cubicBezTo>
                      <a:pt x="44" y="110"/>
                      <a:pt x="45" y="109"/>
                      <a:pt x="45" y="109"/>
                    </a:cubicBezTo>
                    <a:cubicBezTo>
                      <a:pt x="45" y="109"/>
                      <a:pt x="44" y="108"/>
                      <a:pt x="44" y="108"/>
                    </a:cubicBezTo>
                    <a:moveTo>
                      <a:pt x="53" y="103"/>
                    </a:moveTo>
                    <a:cubicBezTo>
                      <a:pt x="50" y="108"/>
                      <a:pt x="50" y="108"/>
                      <a:pt x="50" y="108"/>
                    </a:cubicBezTo>
                    <a:cubicBezTo>
                      <a:pt x="50" y="108"/>
                      <a:pt x="51" y="108"/>
                      <a:pt x="51" y="109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2" y="109"/>
                      <a:pt x="52" y="109"/>
                    </a:cubicBezTo>
                    <a:cubicBezTo>
                      <a:pt x="53" y="108"/>
                      <a:pt x="54" y="106"/>
                      <a:pt x="55" y="104"/>
                    </a:cubicBezTo>
                    <a:cubicBezTo>
                      <a:pt x="55" y="104"/>
                      <a:pt x="54" y="104"/>
                      <a:pt x="53" y="103"/>
                    </a:cubicBezTo>
                    <a:moveTo>
                      <a:pt x="54" y="102"/>
                    </a:moveTo>
                    <a:cubicBezTo>
                      <a:pt x="54" y="102"/>
                      <a:pt x="54" y="102"/>
                      <a:pt x="54" y="102"/>
                    </a:cubicBezTo>
                    <a:cubicBezTo>
                      <a:pt x="55" y="103"/>
                      <a:pt x="55" y="103"/>
                      <a:pt x="56" y="104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5" y="103"/>
                      <a:pt x="55" y="103"/>
                      <a:pt x="54" y="102"/>
                    </a:cubicBezTo>
                    <a:moveTo>
                      <a:pt x="50" y="101"/>
                    </a:moveTo>
                    <a:cubicBezTo>
                      <a:pt x="49" y="103"/>
                      <a:pt x="48" y="105"/>
                      <a:pt x="47" y="106"/>
                    </a:cubicBezTo>
                    <a:cubicBezTo>
                      <a:pt x="47" y="106"/>
                      <a:pt x="47" y="107"/>
                      <a:pt x="48" y="107"/>
                    </a:cubicBezTo>
                    <a:cubicBezTo>
                      <a:pt x="49" y="105"/>
                      <a:pt x="50" y="103"/>
                      <a:pt x="51" y="102"/>
                    </a:cubicBezTo>
                    <a:cubicBezTo>
                      <a:pt x="50" y="102"/>
                      <a:pt x="50" y="101"/>
                      <a:pt x="50" y="101"/>
                    </a:cubicBezTo>
                    <a:moveTo>
                      <a:pt x="49" y="101"/>
                    </a:moveTo>
                    <a:cubicBezTo>
                      <a:pt x="49" y="101"/>
                      <a:pt x="48" y="101"/>
                      <a:pt x="48" y="102"/>
                    </a:cubicBezTo>
                    <a:cubicBezTo>
                      <a:pt x="47" y="103"/>
                      <a:pt x="47" y="104"/>
                      <a:pt x="46" y="106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7" y="104"/>
                      <a:pt x="48" y="103"/>
                      <a:pt x="50" y="101"/>
                    </a:cubicBezTo>
                    <a:cubicBezTo>
                      <a:pt x="49" y="101"/>
                      <a:pt x="49" y="101"/>
                      <a:pt x="49" y="101"/>
                    </a:cubicBezTo>
                    <a:moveTo>
                      <a:pt x="51" y="100"/>
                    </a:move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1" y="101"/>
                      <a:pt x="51" y="101"/>
                      <a:pt x="51" y="100"/>
                    </a:cubicBezTo>
                    <a:moveTo>
                      <a:pt x="49" y="100"/>
                    </a:moveTo>
                    <a:cubicBezTo>
                      <a:pt x="49" y="100"/>
                      <a:pt x="49" y="100"/>
                      <a:pt x="49" y="100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50" y="100"/>
                      <a:pt x="50" y="100"/>
                      <a:pt x="49" y="100"/>
                    </a:cubicBezTo>
                    <a:moveTo>
                      <a:pt x="58" y="96"/>
                    </a:moveTo>
                    <a:cubicBezTo>
                      <a:pt x="54" y="102"/>
                      <a:pt x="54" y="102"/>
                      <a:pt x="54" y="102"/>
                    </a:cubicBezTo>
                    <a:cubicBezTo>
                      <a:pt x="55" y="102"/>
                      <a:pt x="56" y="102"/>
                      <a:pt x="56" y="103"/>
                    </a:cubicBezTo>
                    <a:cubicBezTo>
                      <a:pt x="58" y="101"/>
                      <a:pt x="59" y="99"/>
                      <a:pt x="60" y="98"/>
                    </a:cubicBezTo>
                    <a:cubicBezTo>
                      <a:pt x="59" y="97"/>
                      <a:pt x="58" y="97"/>
                      <a:pt x="58" y="96"/>
                    </a:cubicBezTo>
                    <a:moveTo>
                      <a:pt x="54" y="94"/>
                    </a:moveTo>
                    <a:cubicBezTo>
                      <a:pt x="53" y="96"/>
                      <a:pt x="52" y="98"/>
                      <a:pt x="51" y="100"/>
                    </a:cubicBezTo>
                    <a:cubicBezTo>
                      <a:pt x="51" y="100"/>
                      <a:pt x="51" y="100"/>
                      <a:pt x="52" y="100"/>
                    </a:cubicBezTo>
                    <a:cubicBezTo>
                      <a:pt x="53" y="98"/>
                      <a:pt x="54" y="96"/>
                      <a:pt x="55" y="95"/>
                    </a:cubicBezTo>
                    <a:cubicBezTo>
                      <a:pt x="55" y="94"/>
                      <a:pt x="55" y="94"/>
                      <a:pt x="54" y="94"/>
                    </a:cubicBezTo>
                    <a:moveTo>
                      <a:pt x="53" y="93"/>
                    </a:moveTo>
                    <a:cubicBezTo>
                      <a:pt x="52" y="95"/>
                      <a:pt x="51" y="97"/>
                      <a:pt x="50" y="99"/>
                    </a:cubicBezTo>
                    <a:cubicBezTo>
                      <a:pt x="50" y="99"/>
                      <a:pt x="50" y="99"/>
                      <a:pt x="51" y="99"/>
                    </a:cubicBezTo>
                    <a:cubicBezTo>
                      <a:pt x="52" y="98"/>
                      <a:pt x="53" y="96"/>
                      <a:pt x="54" y="94"/>
                    </a:cubicBezTo>
                    <a:cubicBezTo>
                      <a:pt x="54" y="94"/>
                      <a:pt x="53" y="94"/>
                      <a:pt x="53" y="93"/>
                    </a:cubicBezTo>
                    <a:moveTo>
                      <a:pt x="61" y="91"/>
                    </a:moveTo>
                    <a:cubicBezTo>
                      <a:pt x="58" y="96"/>
                      <a:pt x="58" y="96"/>
                      <a:pt x="58" y="96"/>
                    </a:cubicBezTo>
                    <a:cubicBezTo>
                      <a:pt x="59" y="96"/>
                      <a:pt x="59" y="97"/>
                      <a:pt x="60" y="97"/>
                    </a:cubicBezTo>
                    <a:cubicBezTo>
                      <a:pt x="61" y="95"/>
                      <a:pt x="62" y="94"/>
                      <a:pt x="63" y="92"/>
                    </a:cubicBezTo>
                    <a:cubicBezTo>
                      <a:pt x="62" y="92"/>
                      <a:pt x="62" y="91"/>
                      <a:pt x="61" y="91"/>
                    </a:cubicBezTo>
                    <a:moveTo>
                      <a:pt x="62" y="90"/>
                    </a:moveTo>
                    <a:cubicBezTo>
                      <a:pt x="62" y="90"/>
                      <a:pt x="62" y="90"/>
                      <a:pt x="62" y="90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0"/>
                      <a:pt x="63" y="90"/>
                      <a:pt x="62" y="90"/>
                    </a:cubicBezTo>
                    <a:moveTo>
                      <a:pt x="58" y="89"/>
                    </a:moveTo>
                    <a:cubicBezTo>
                      <a:pt x="57" y="91"/>
                      <a:pt x="56" y="92"/>
                      <a:pt x="55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6" y="93"/>
                      <a:pt x="57" y="91"/>
                      <a:pt x="58" y="89"/>
                    </a:cubicBezTo>
                    <a:cubicBezTo>
                      <a:pt x="58" y="89"/>
                      <a:pt x="58" y="89"/>
                      <a:pt x="58" y="89"/>
                    </a:cubicBezTo>
                    <a:moveTo>
                      <a:pt x="56" y="88"/>
                    </a:moveTo>
                    <a:cubicBezTo>
                      <a:pt x="55" y="90"/>
                      <a:pt x="54" y="91"/>
                      <a:pt x="53" y="93"/>
                    </a:cubicBezTo>
                    <a:cubicBezTo>
                      <a:pt x="53" y="93"/>
                      <a:pt x="54" y="94"/>
                      <a:pt x="54" y="94"/>
                    </a:cubicBezTo>
                    <a:cubicBezTo>
                      <a:pt x="55" y="92"/>
                      <a:pt x="56" y="90"/>
                      <a:pt x="57" y="88"/>
                    </a:cubicBezTo>
                    <a:cubicBezTo>
                      <a:pt x="57" y="88"/>
                      <a:pt x="57" y="88"/>
                      <a:pt x="56" y="88"/>
                    </a:cubicBezTo>
                    <a:moveTo>
                      <a:pt x="58" y="88"/>
                    </a:moveTo>
                    <a:cubicBezTo>
                      <a:pt x="58" y="88"/>
                      <a:pt x="58" y="88"/>
                      <a:pt x="58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8"/>
                      <a:pt x="59" y="88"/>
                      <a:pt x="58" y="88"/>
                    </a:cubicBezTo>
                    <a:moveTo>
                      <a:pt x="57" y="87"/>
                    </a:moveTo>
                    <a:cubicBezTo>
                      <a:pt x="57" y="87"/>
                      <a:pt x="57" y="87"/>
                      <a:pt x="57" y="87"/>
                    </a:cubicBezTo>
                    <a:cubicBezTo>
                      <a:pt x="58" y="87"/>
                      <a:pt x="58" y="87"/>
                      <a:pt x="58" y="87"/>
                    </a:cubicBezTo>
                    <a:cubicBezTo>
                      <a:pt x="58" y="87"/>
                      <a:pt x="58" y="87"/>
                      <a:pt x="58" y="87"/>
                    </a:cubicBezTo>
                    <a:cubicBezTo>
                      <a:pt x="58" y="87"/>
                      <a:pt x="57" y="87"/>
                      <a:pt x="57" y="87"/>
                    </a:cubicBezTo>
                    <a:moveTo>
                      <a:pt x="70" y="77"/>
                    </a:move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5" y="88"/>
                      <a:pt x="66" y="88"/>
                    </a:cubicBezTo>
                    <a:cubicBezTo>
                      <a:pt x="67" y="86"/>
                      <a:pt x="68" y="84"/>
                      <a:pt x="70" y="82"/>
                    </a:cubicBezTo>
                    <a:cubicBezTo>
                      <a:pt x="70" y="81"/>
                      <a:pt x="71" y="80"/>
                      <a:pt x="72" y="79"/>
                    </a:cubicBezTo>
                    <a:cubicBezTo>
                      <a:pt x="71" y="78"/>
                      <a:pt x="70" y="78"/>
                      <a:pt x="70" y="77"/>
                    </a:cubicBezTo>
                    <a:moveTo>
                      <a:pt x="66" y="75"/>
                    </a:moveTo>
                    <a:cubicBezTo>
                      <a:pt x="64" y="78"/>
                      <a:pt x="62" y="82"/>
                      <a:pt x="60" y="85"/>
                    </a:cubicBezTo>
                    <a:cubicBezTo>
                      <a:pt x="60" y="85"/>
                      <a:pt x="60" y="85"/>
                      <a:pt x="61" y="85"/>
                    </a:cubicBezTo>
                    <a:cubicBezTo>
                      <a:pt x="63" y="82"/>
                      <a:pt x="65" y="79"/>
                      <a:pt x="67" y="75"/>
                    </a:cubicBezTo>
                    <a:cubicBezTo>
                      <a:pt x="66" y="75"/>
                      <a:pt x="66" y="75"/>
                      <a:pt x="66" y="75"/>
                    </a:cubicBezTo>
                    <a:moveTo>
                      <a:pt x="65" y="74"/>
                    </a:moveTo>
                    <a:cubicBezTo>
                      <a:pt x="63" y="78"/>
                      <a:pt x="61" y="81"/>
                      <a:pt x="59" y="84"/>
                    </a:cubicBezTo>
                    <a:cubicBezTo>
                      <a:pt x="59" y="84"/>
                      <a:pt x="59" y="85"/>
                      <a:pt x="59" y="85"/>
                    </a:cubicBezTo>
                    <a:cubicBezTo>
                      <a:pt x="61" y="81"/>
                      <a:pt x="63" y="78"/>
                      <a:pt x="66" y="75"/>
                    </a:cubicBezTo>
                    <a:cubicBezTo>
                      <a:pt x="65" y="75"/>
                      <a:pt x="65" y="74"/>
                      <a:pt x="65" y="74"/>
                    </a:cubicBezTo>
                    <a:moveTo>
                      <a:pt x="78" y="64"/>
                    </a:moveTo>
                    <a:cubicBezTo>
                      <a:pt x="70" y="76"/>
                      <a:pt x="70" y="76"/>
                      <a:pt x="70" y="76"/>
                    </a:cubicBezTo>
                    <a:cubicBezTo>
                      <a:pt x="71" y="76"/>
                      <a:pt x="72" y="77"/>
                      <a:pt x="73" y="77"/>
                    </a:cubicBezTo>
                    <a:cubicBezTo>
                      <a:pt x="75" y="73"/>
                      <a:pt x="78" y="69"/>
                      <a:pt x="80" y="65"/>
                    </a:cubicBezTo>
                    <a:cubicBezTo>
                      <a:pt x="79" y="65"/>
                      <a:pt x="79" y="64"/>
                      <a:pt x="78" y="64"/>
                    </a:cubicBezTo>
                    <a:moveTo>
                      <a:pt x="74" y="61"/>
                    </a:moveTo>
                    <a:cubicBezTo>
                      <a:pt x="72" y="66"/>
                      <a:pt x="69" y="70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70" y="70"/>
                      <a:pt x="72" y="66"/>
                      <a:pt x="75" y="62"/>
                    </a:cubicBezTo>
                    <a:cubicBezTo>
                      <a:pt x="75" y="62"/>
                      <a:pt x="74" y="62"/>
                      <a:pt x="74" y="61"/>
                    </a:cubicBezTo>
                    <a:moveTo>
                      <a:pt x="73" y="61"/>
                    </a:moveTo>
                    <a:cubicBezTo>
                      <a:pt x="71" y="65"/>
                      <a:pt x="68" y="69"/>
                      <a:pt x="65" y="73"/>
                    </a:cubicBezTo>
                    <a:cubicBezTo>
                      <a:pt x="66" y="73"/>
                      <a:pt x="66" y="73"/>
                      <a:pt x="66" y="74"/>
                    </a:cubicBezTo>
                    <a:cubicBezTo>
                      <a:pt x="69" y="70"/>
                      <a:pt x="71" y="65"/>
                      <a:pt x="74" y="61"/>
                    </a:cubicBezTo>
                    <a:cubicBezTo>
                      <a:pt x="74" y="61"/>
                      <a:pt x="73" y="61"/>
                      <a:pt x="73" y="61"/>
                    </a:cubicBezTo>
                    <a:moveTo>
                      <a:pt x="86" y="51"/>
                    </a:moveTo>
                    <a:cubicBezTo>
                      <a:pt x="82" y="58"/>
                      <a:pt x="82" y="58"/>
                      <a:pt x="82" y="58"/>
                    </a:cubicBezTo>
                    <a:cubicBezTo>
                      <a:pt x="83" y="58"/>
                      <a:pt x="83" y="59"/>
                      <a:pt x="84" y="59"/>
                    </a:cubicBezTo>
                    <a:cubicBezTo>
                      <a:pt x="85" y="57"/>
                      <a:pt x="87" y="54"/>
                      <a:pt x="88" y="52"/>
                    </a:cubicBezTo>
                    <a:cubicBezTo>
                      <a:pt x="88" y="52"/>
                      <a:pt x="87" y="51"/>
                      <a:pt x="86" y="51"/>
                    </a:cubicBezTo>
                    <a:moveTo>
                      <a:pt x="82" y="49"/>
                    </a:moveTo>
                    <a:cubicBezTo>
                      <a:pt x="81" y="51"/>
                      <a:pt x="79" y="53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80" y="54"/>
                      <a:pt x="81" y="51"/>
                      <a:pt x="83" y="49"/>
                    </a:cubicBezTo>
                    <a:cubicBezTo>
                      <a:pt x="83" y="49"/>
                      <a:pt x="82" y="49"/>
                      <a:pt x="82" y="49"/>
                    </a:cubicBezTo>
                    <a:moveTo>
                      <a:pt x="88" y="48"/>
                    </a:moveTo>
                    <a:cubicBezTo>
                      <a:pt x="87" y="49"/>
                      <a:pt x="87" y="49"/>
                      <a:pt x="87" y="49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90" y="50"/>
                      <a:pt x="90" y="49"/>
                      <a:pt x="90" y="49"/>
                    </a:cubicBezTo>
                    <a:cubicBezTo>
                      <a:pt x="89" y="49"/>
                      <a:pt x="89" y="48"/>
                      <a:pt x="88" y="48"/>
                    </a:cubicBezTo>
                    <a:moveTo>
                      <a:pt x="81" y="48"/>
                    </a:moveTo>
                    <a:cubicBezTo>
                      <a:pt x="80" y="50"/>
                      <a:pt x="78" y="53"/>
                      <a:pt x="77" y="55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9" y="53"/>
                      <a:pt x="80" y="51"/>
                      <a:pt x="82" y="48"/>
                    </a:cubicBezTo>
                    <a:cubicBezTo>
                      <a:pt x="82" y="48"/>
                      <a:pt x="81" y="48"/>
                      <a:pt x="81" y="48"/>
                    </a:cubicBezTo>
                    <a:moveTo>
                      <a:pt x="84" y="45"/>
                    </a:moveTo>
                    <a:cubicBezTo>
                      <a:pt x="84" y="46"/>
                      <a:pt x="84" y="46"/>
                      <a:pt x="83" y="47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4" y="47"/>
                      <a:pt x="84" y="46"/>
                      <a:pt x="85" y="46"/>
                    </a:cubicBezTo>
                    <a:cubicBezTo>
                      <a:pt x="84" y="46"/>
                      <a:pt x="84" y="46"/>
                      <a:pt x="84" y="45"/>
                    </a:cubicBezTo>
                    <a:moveTo>
                      <a:pt x="83" y="45"/>
                    </a:moveTo>
                    <a:cubicBezTo>
                      <a:pt x="83" y="45"/>
                      <a:pt x="82" y="46"/>
                      <a:pt x="82" y="46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3" y="46"/>
                      <a:pt x="83" y="46"/>
                      <a:pt x="84" y="45"/>
                    </a:cubicBezTo>
                    <a:cubicBezTo>
                      <a:pt x="83" y="45"/>
                      <a:pt x="83" y="45"/>
                      <a:pt x="83" y="45"/>
                    </a:cubicBezTo>
                    <a:moveTo>
                      <a:pt x="91" y="43"/>
                    </a:moveTo>
                    <a:cubicBezTo>
                      <a:pt x="89" y="46"/>
                      <a:pt x="89" y="46"/>
                      <a:pt x="89" y="46"/>
                    </a:cubicBezTo>
                    <a:cubicBezTo>
                      <a:pt x="90" y="46"/>
                      <a:pt x="91" y="46"/>
                      <a:pt x="91" y="47"/>
                    </a:cubicBezTo>
                    <a:cubicBezTo>
                      <a:pt x="92" y="46"/>
                      <a:pt x="93" y="45"/>
                      <a:pt x="93" y="44"/>
                    </a:cubicBezTo>
                    <a:cubicBezTo>
                      <a:pt x="92" y="44"/>
                      <a:pt x="92" y="43"/>
                      <a:pt x="91" y="43"/>
                    </a:cubicBezTo>
                    <a:moveTo>
                      <a:pt x="87" y="41"/>
                    </a:moveTo>
                    <a:cubicBezTo>
                      <a:pt x="86" y="41"/>
                      <a:pt x="86" y="42"/>
                      <a:pt x="85" y="43"/>
                    </a:cubicBezTo>
                    <a:cubicBezTo>
                      <a:pt x="86" y="43"/>
                      <a:pt x="86" y="43"/>
                      <a:pt x="86" y="44"/>
                    </a:cubicBezTo>
                    <a:cubicBezTo>
                      <a:pt x="86" y="43"/>
                      <a:pt x="87" y="42"/>
                      <a:pt x="88" y="41"/>
                    </a:cubicBezTo>
                    <a:cubicBezTo>
                      <a:pt x="87" y="41"/>
                      <a:pt x="87" y="41"/>
                      <a:pt x="87" y="41"/>
                    </a:cubicBezTo>
                    <a:moveTo>
                      <a:pt x="93" y="40"/>
                    </a:move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1"/>
                      <a:pt x="94" y="42"/>
                      <a:pt x="94" y="42"/>
                    </a:cubicBezTo>
                    <a:cubicBezTo>
                      <a:pt x="94" y="42"/>
                      <a:pt x="95" y="42"/>
                      <a:pt x="95" y="41"/>
                    </a:cubicBezTo>
                    <a:cubicBezTo>
                      <a:pt x="94" y="41"/>
                      <a:pt x="93" y="41"/>
                      <a:pt x="93" y="40"/>
                    </a:cubicBezTo>
                    <a:moveTo>
                      <a:pt x="86" y="40"/>
                    </a:moveTo>
                    <a:cubicBezTo>
                      <a:pt x="85" y="41"/>
                      <a:pt x="85" y="42"/>
                      <a:pt x="84" y="43"/>
                    </a:cubicBezTo>
                    <a:cubicBezTo>
                      <a:pt x="84" y="43"/>
                      <a:pt x="85" y="43"/>
                      <a:pt x="85" y="43"/>
                    </a:cubicBezTo>
                    <a:cubicBezTo>
                      <a:pt x="86" y="42"/>
                      <a:pt x="86" y="41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6" y="40"/>
                      <a:pt x="86" y="40"/>
                      <a:pt x="86" y="40"/>
                    </a:cubicBezTo>
                    <a:moveTo>
                      <a:pt x="89" y="38"/>
                    </a:moveTo>
                    <a:cubicBezTo>
                      <a:pt x="88" y="38"/>
                      <a:pt x="88" y="38"/>
                      <a:pt x="88" y="39"/>
                    </a:cubicBezTo>
                    <a:cubicBezTo>
                      <a:pt x="88" y="39"/>
                      <a:pt x="89" y="39"/>
                      <a:pt x="89" y="39"/>
                    </a:cubicBezTo>
                    <a:cubicBezTo>
                      <a:pt x="89" y="39"/>
                      <a:pt x="89" y="38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moveTo>
                      <a:pt x="87" y="37"/>
                    </a:moveTo>
                    <a:cubicBezTo>
                      <a:pt x="87" y="37"/>
                      <a:pt x="87" y="38"/>
                      <a:pt x="87" y="38"/>
                    </a:cubicBezTo>
                    <a:cubicBezTo>
                      <a:pt x="87" y="38"/>
                      <a:pt x="88" y="38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38"/>
                      <a:pt x="88" y="37"/>
                      <a:pt x="87" y="37"/>
                    </a:cubicBezTo>
                    <a:moveTo>
                      <a:pt x="96" y="36"/>
                    </a:moveTo>
                    <a:cubicBezTo>
                      <a:pt x="95" y="37"/>
                      <a:pt x="95" y="37"/>
                      <a:pt x="95" y="37"/>
                    </a:cubicBezTo>
                    <a:cubicBezTo>
                      <a:pt x="96" y="37"/>
                      <a:pt x="96" y="37"/>
                      <a:pt x="97" y="38"/>
                    </a:cubicBezTo>
                    <a:cubicBezTo>
                      <a:pt x="97" y="37"/>
                      <a:pt x="97" y="37"/>
                      <a:pt x="98" y="37"/>
                    </a:cubicBezTo>
                    <a:cubicBezTo>
                      <a:pt x="97" y="37"/>
                      <a:pt x="96" y="36"/>
                      <a:pt x="96" y="36"/>
                    </a:cubicBezTo>
                    <a:moveTo>
                      <a:pt x="96" y="35"/>
                    </a:move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7" y="36"/>
                      <a:pt x="98" y="37"/>
                    </a:cubicBezTo>
                    <a:cubicBezTo>
                      <a:pt x="98" y="37"/>
                      <a:pt x="98" y="37"/>
                      <a:pt x="98" y="36"/>
                    </a:cubicBezTo>
                    <a:cubicBezTo>
                      <a:pt x="97" y="36"/>
                      <a:pt x="97" y="36"/>
                      <a:pt x="96" y="35"/>
                    </a:cubicBezTo>
                    <a:moveTo>
                      <a:pt x="91" y="33"/>
                    </a:moveTo>
                    <a:cubicBezTo>
                      <a:pt x="91" y="34"/>
                      <a:pt x="91" y="34"/>
                      <a:pt x="91" y="34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4"/>
                      <a:pt x="92" y="33"/>
                      <a:pt x="91" y="33"/>
                    </a:cubicBezTo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moveTo>
                      <a:pt x="90" y="33"/>
                    </a:move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4"/>
                      <a:pt x="90" y="34"/>
                      <a:pt x="91" y="34"/>
                    </a:cubicBezTo>
                    <a:cubicBezTo>
                      <a:pt x="91" y="34"/>
                      <a:pt x="91" y="33"/>
                      <a:pt x="91" y="33"/>
                    </a:cubicBezTo>
                    <a:cubicBezTo>
                      <a:pt x="91" y="33"/>
                      <a:pt x="91" y="33"/>
                      <a:pt x="90" y="33"/>
                    </a:cubicBezTo>
                    <a:moveTo>
                      <a:pt x="98" y="32"/>
                    </a:moveTo>
                    <a:cubicBezTo>
                      <a:pt x="97" y="34"/>
                      <a:pt x="97" y="34"/>
                      <a:pt x="97" y="34"/>
                    </a:cubicBezTo>
                    <a:cubicBezTo>
                      <a:pt x="98" y="34"/>
                      <a:pt x="98" y="34"/>
                      <a:pt x="99" y="35"/>
                    </a:cubicBezTo>
                    <a:cubicBezTo>
                      <a:pt x="99" y="34"/>
                      <a:pt x="99" y="34"/>
                      <a:pt x="100" y="33"/>
                    </a:cubicBezTo>
                    <a:cubicBezTo>
                      <a:pt x="99" y="33"/>
                      <a:pt x="99" y="33"/>
                      <a:pt x="98" y="32"/>
                    </a:cubicBezTo>
                    <a:moveTo>
                      <a:pt x="91" y="32"/>
                    </a:moveTo>
                    <a:cubicBezTo>
                      <a:pt x="90" y="32"/>
                      <a:pt x="90" y="32"/>
                      <a:pt x="90" y="32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1" y="32"/>
                      <a:pt x="91" y="32"/>
                      <a:pt x="91" y="32"/>
                    </a:cubicBezTo>
                    <a:moveTo>
                      <a:pt x="99" y="30"/>
                    </a:moveTo>
                    <a:cubicBezTo>
                      <a:pt x="98" y="32"/>
                      <a:pt x="98" y="32"/>
                      <a:pt x="98" y="32"/>
                    </a:cubicBezTo>
                    <a:cubicBezTo>
                      <a:pt x="99" y="32"/>
                      <a:pt x="99" y="33"/>
                      <a:pt x="100" y="33"/>
                    </a:cubicBezTo>
                    <a:cubicBezTo>
                      <a:pt x="100" y="32"/>
                      <a:pt x="101" y="32"/>
                      <a:pt x="101" y="31"/>
                    </a:cubicBezTo>
                    <a:cubicBezTo>
                      <a:pt x="101" y="31"/>
                      <a:pt x="100" y="30"/>
                      <a:pt x="99" y="30"/>
                    </a:cubicBezTo>
                    <a:moveTo>
                      <a:pt x="94" y="30"/>
                    </a:moveTo>
                    <a:cubicBezTo>
                      <a:pt x="93" y="30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4" y="31"/>
                      <a:pt x="94" y="31"/>
                      <a:pt x="94" y="30"/>
                    </a:cubicBezTo>
                    <a:cubicBezTo>
                      <a:pt x="94" y="30"/>
                      <a:pt x="94" y="30"/>
                      <a:pt x="94" y="30"/>
                    </a:cubicBezTo>
                    <a:moveTo>
                      <a:pt x="92" y="29"/>
                    </a:move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3" y="31"/>
                      <a:pt x="93" y="30"/>
                      <a:pt x="93" y="30"/>
                    </a:cubicBezTo>
                    <a:cubicBezTo>
                      <a:pt x="93" y="29"/>
                      <a:pt x="93" y="29"/>
                      <a:pt x="92" y="29"/>
                    </a:cubicBezTo>
                    <a:moveTo>
                      <a:pt x="95" y="27"/>
                    </a:moveTo>
                    <a:cubicBezTo>
                      <a:pt x="95" y="28"/>
                      <a:pt x="94" y="29"/>
                      <a:pt x="94" y="29"/>
                    </a:cubicBezTo>
                    <a:cubicBezTo>
                      <a:pt x="94" y="29"/>
                      <a:pt x="94" y="29"/>
                      <a:pt x="94" y="30"/>
                    </a:cubicBezTo>
                    <a:cubicBezTo>
                      <a:pt x="95" y="29"/>
                      <a:pt x="95" y="28"/>
                      <a:pt x="96" y="27"/>
                    </a:cubicBezTo>
                    <a:cubicBezTo>
                      <a:pt x="95" y="27"/>
                      <a:pt x="95" y="27"/>
                      <a:pt x="95" y="27"/>
                    </a:cubicBezTo>
                    <a:moveTo>
                      <a:pt x="94" y="26"/>
                    </a:moveTo>
                    <a:cubicBezTo>
                      <a:pt x="94" y="27"/>
                      <a:pt x="93" y="28"/>
                      <a:pt x="93" y="29"/>
                    </a:cubicBezTo>
                    <a:cubicBezTo>
                      <a:pt x="93" y="29"/>
                      <a:pt x="93" y="29"/>
                      <a:pt x="94" y="29"/>
                    </a:cubicBezTo>
                    <a:cubicBezTo>
                      <a:pt x="94" y="28"/>
                      <a:pt x="94" y="28"/>
                      <a:pt x="95" y="27"/>
                    </a:cubicBezTo>
                    <a:cubicBezTo>
                      <a:pt x="95" y="27"/>
                      <a:pt x="94" y="27"/>
                      <a:pt x="94" y="26"/>
                    </a:cubicBezTo>
                    <a:moveTo>
                      <a:pt x="108" y="16"/>
                    </a:moveTo>
                    <a:cubicBezTo>
                      <a:pt x="106" y="19"/>
                      <a:pt x="106" y="19"/>
                      <a:pt x="106" y="19"/>
                    </a:cubicBezTo>
                    <a:cubicBezTo>
                      <a:pt x="107" y="19"/>
                      <a:pt x="107" y="20"/>
                      <a:pt x="108" y="20"/>
                    </a:cubicBezTo>
                    <a:cubicBezTo>
                      <a:pt x="109" y="19"/>
                      <a:pt x="109" y="18"/>
                      <a:pt x="110" y="17"/>
                    </a:cubicBezTo>
                    <a:cubicBezTo>
                      <a:pt x="109" y="17"/>
                      <a:pt x="108" y="17"/>
                      <a:pt x="108" y="16"/>
                    </a:cubicBezTo>
                    <a:moveTo>
                      <a:pt x="103" y="13"/>
                    </a:moveTo>
                    <a:cubicBezTo>
                      <a:pt x="103" y="14"/>
                      <a:pt x="102" y="15"/>
                      <a:pt x="102" y="16"/>
                    </a:cubicBezTo>
                    <a:cubicBezTo>
                      <a:pt x="102" y="16"/>
                      <a:pt x="102" y="16"/>
                      <a:pt x="102" y="17"/>
                    </a:cubicBezTo>
                    <a:cubicBezTo>
                      <a:pt x="103" y="16"/>
                      <a:pt x="103" y="15"/>
                      <a:pt x="104" y="14"/>
                    </a:cubicBezTo>
                    <a:cubicBezTo>
                      <a:pt x="104" y="14"/>
                      <a:pt x="104" y="14"/>
                      <a:pt x="103" y="13"/>
                    </a:cubicBezTo>
                    <a:moveTo>
                      <a:pt x="102" y="13"/>
                    </a:moveTo>
                    <a:cubicBezTo>
                      <a:pt x="102" y="14"/>
                      <a:pt x="101" y="15"/>
                      <a:pt x="101" y="16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2" y="13"/>
                    </a:cubicBezTo>
                    <a:moveTo>
                      <a:pt x="115" y="5"/>
                    </a:moveTo>
                    <a:cubicBezTo>
                      <a:pt x="114" y="7"/>
                      <a:pt x="114" y="7"/>
                      <a:pt x="114" y="7"/>
                    </a:cubicBezTo>
                    <a:cubicBezTo>
                      <a:pt x="114" y="7"/>
                      <a:pt x="115" y="8"/>
                      <a:pt x="115" y="8"/>
                    </a:cubicBezTo>
                    <a:cubicBezTo>
                      <a:pt x="116" y="7"/>
                      <a:pt x="116" y="7"/>
                      <a:pt x="116" y="6"/>
                    </a:cubicBezTo>
                    <a:cubicBezTo>
                      <a:pt x="116" y="6"/>
                      <a:pt x="115" y="6"/>
                      <a:pt x="115" y="5"/>
                    </a:cubicBezTo>
                    <a:moveTo>
                      <a:pt x="116" y="4"/>
                    </a:moveTo>
                    <a:cubicBezTo>
                      <a:pt x="115" y="4"/>
                      <a:pt x="115" y="4"/>
                      <a:pt x="115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7" y="4"/>
                      <a:pt x="116" y="4"/>
                      <a:pt x="116" y="4"/>
                    </a:cubicBezTo>
                    <a:moveTo>
                      <a:pt x="110" y="3"/>
                    </a:moveTo>
                    <a:cubicBezTo>
                      <a:pt x="110" y="3"/>
                      <a:pt x="109" y="4"/>
                      <a:pt x="109" y="4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10" y="4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moveTo>
                      <a:pt x="109" y="2"/>
                    </a:moveTo>
                    <a:cubicBezTo>
                      <a:pt x="109" y="3"/>
                      <a:pt x="108" y="3"/>
                      <a:pt x="108" y="4"/>
                    </a:cubicBezTo>
                    <a:cubicBezTo>
                      <a:pt x="108" y="4"/>
                      <a:pt x="108" y="4"/>
                      <a:pt x="109" y="4"/>
                    </a:cubicBezTo>
                    <a:cubicBezTo>
                      <a:pt x="109" y="4"/>
                      <a:pt x="109" y="3"/>
                      <a:pt x="110" y="2"/>
                    </a:cubicBezTo>
                    <a:cubicBezTo>
                      <a:pt x="109" y="2"/>
                      <a:pt x="109" y="2"/>
                      <a:pt x="109" y="2"/>
                    </a:cubicBezTo>
                    <a:moveTo>
                      <a:pt x="111" y="1"/>
                    </a:move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1"/>
                      <a:pt x="111" y="1"/>
                      <a:pt x="111" y="1"/>
                    </a:cubicBezTo>
                    <a:moveTo>
                      <a:pt x="110" y="0"/>
                    </a:moveTo>
                    <a:cubicBezTo>
                      <a:pt x="110" y="0"/>
                      <a:pt x="110" y="1"/>
                      <a:pt x="110" y="1"/>
                    </a:cubicBezTo>
                    <a:cubicBezTo>
                      <a:pt x="110" y="1"/>
                      <a:pt x="110" y="1"/>
                      <a:pt x="110" y="1"/>
                    </a:cubicBezTo>
                    <a:cubicBezTo>
                      <a:pt x="110" y="1"/>
                      <a:pt x="111" y="1"/>
                      <a:pt x="111" y="1"/>
                    </a:cubicBezTo>
                    <a:cubicBezTo>
                      <a:pt x="110" y="0"/>
                      <a:pt x="110" y="0"/>
                      <a:pt x="1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39" name="Freeform 9574"/>
              <p:cNvSpPr>
                <a:spLocks noEditPoints="1"/>
              </p:cNvSpPr>
              <p:nvPr/>
            </p:nvSpPr>
            <p:spPr bwMode="auto">
              <a:xfrm>
                <a:off x="-748" y="3252"/>
                <a:ext cx="359" cy="578"/>
              </a:xfrm>
              <a:custGeom>
                <a:avLst/>
                <a:gdLst>
                  <a:gd name="T0" fmla="*/ 3 w 152"/>
                  <a:gd name="T1" fmla="*/ 244 h 245"/>
                  <a:gd name="T2" fmla="*/ 2 w 152"/>
                  <a:gd name="T3" fmla="*/ 236 h 245"/>
                  <a:gd name="T4" fmla="*/ 7 w 152"/>
                  <a:gd name="T5" fmla="*/ 232 h 245"/>
                  <a:gd name="T6" fmla="*/ 10 w 152"/>
                  <a:gd name="T7" fmla="*/ 226 h 245"/>
                  <a:gd name="T8" fmla="*/ 11 w 152"/>
                  <a:gd name="T9" fmla="*/ 225 h 245"/>
                  <a:gd name="T10" fmla="*/ 12 w 152"/>
                  <a:gd name="T11" fmla="*/ 218 h 245"/>
                  <a:gd name="T12" fmla="*/ 21 w 152"/>
                  <a:gd name="T13" fmla="*/ 215 h 245"/>
                  <a:gd name="T14" fmla="*/ 17 w 152"/>
                  <a:gd name="T15" fmla="*/ 213 h 245"/>
                  <a:gd name="T16" fmla="*/ 24 w 152"/>
                  <a:gd name="T17" fmla="*/ 211 h 245"/>
                  <a:gd name="T18" fmla="*/ 25 w 152"/>
                  <a:gd name="T19" fmla="*/ 209 h 245"/>
                  <a:gd name="T20" fmla="*/ 20 w 152"/>
                  <a:gd name="T21" fmla="*/ 207 h 245"/>
                  <a:gd name="T22" fmla="*/ 19 w 152"/>
                  <a:gd name="T23" fmla="*/ 203 h 245"/>
                  <a:gd name="T24" fmla="*/ 35 w 152"/>
                  <a:gd name="T25" fmla="*/ 199 h 245"/>
                  <a:gd name="T26" fmla="*/ 30 w 152"/>
                  <a:gd name="T27" fmla="*/ 185 h 245"/>
                  <a:gd name="T28" fmla="*/ 40 w 152"/>
                  <a:gd name="T29" fmla="*/ 173 h 245"/>
                  <a:gd name="T30" fmla="*/ 55 w 152"/>
                  <a:gd name="T31" fmla="*/ 162 h 245"/>
                  <a:gd name="T32" fmla="*/ 58 w 152"/>
                  <a:gd name="T33" fmla="*/ 162 h 245"/>
                  <a:gd name="T34" fmla="*/ 58 w 152"/>
                  <a:gd name="T35" fmla="*/ 157 h 245"/>
                  <a:gd name="T36" fmla="*/ 49 w 152"/>
                  <a:gd name="T37" fmla="*/ 157 h 245"/>
                  <a:gd name="T38" fmla="*/ 47 w 152"/>
                  <a:gd name="T39" fmla="*/ 155 h 245"/>
                  <a:gd name="T40" fmla="*/ 49 w 152"/>
                  <a:gd name="T41" fmla="*/ 152 h 245"/>
                  <a:gd name="T42" fmla="*/ 53 w 152"/>
                  <a:gd name="T43" fmla="*/ 150 h 245"/>
                  <a:gd name="T44" fmla="*/ 55 w 152"/>
                  <a:gd name="T45" fmla="*/ 146 h 245"/>
                  <a:gd name="T46" fmla="*/ 56 w 152"/>
                  <a:gd name="T47" fmla="*/ 145 h 245"/>
                  <a:gd name="T48" fmla="*/ 70 w 152"/>
                  <a:gd name="T49" fmla="*/ 138 h 245"/>
                  <a:gd name="T50" fmla="*/ 61 w 152"/>
                  <a:gd name="T51" fmla="*/ 132 h 245"/>
                  <a:gd name="T52" fmla="*/ 66 w 152"/>
                  <a:gd name="T53" fmla="*/ 128 h 245"/>
                  <a:gd name="T54" fmla="*/ 67 w 152"/>
                  <a:gd name="T55" fmla="*/ 121 h 245"/>
                  <a:gd name="T56" fmla="*/ 87 w 152"/>
                  <a:gd name="T57" fmla="*/ 112 h 245"/>
                  <a:gd name="T58" fmla="*/ 84 w 152"/>
                  <a:gd name="T59" fmla="*/ 94 h 245"/>
                  <a:gd name="T60" fmla="*/ 106 w 152"/>
                  <a:gd name="T61" fmla="*/ 82 h 245"/>
                  <a:gd name="T62" fmla="*/ 95 w 152"/>
                  <a:gd name="T63" fmla="*/ 78 h 245"/>
                  <a:gd name="T64" fmla="*/ 100 w 152"/>
                  <a:gd name="T65" fmla="*/ 72 h 245"/>
                  <a:gd name="T66" fmla="*/ 101 w 152"/>
                  <a:gd name="T67" fmla="*/ 65 h 245"/>
                  <a:gd name="T68" fmla="*/ 103 w 152"/>
                  <a:gd name="T69" fmla="*/ 64 h 245"/>
                  <a:gd name="T70" fmla="*/ 103 w 152"/>
                  <a:gd name="T71" fmla="*/ 62 h 245"/>
                  <a:gd name="T72" fmla="*/ 117 w 152"/>
                  <a:gd name="T73" fmla="*/ 64 h 245"/>
                  <a:gd name="T74" fmla="*/ 122 w 152"/>
                  <a:gd name="T75" fmla="*/ 55 h 245"/>
                  <a:gd name="T76" fmla="*/ 125 w 152"/>
                  <a:gd name="T77" fmla="*/ 53 h 245"/>
                  <a:gd name="T78" fmla="*/ 112 w 152"/>
                  <a:gd name="T79" fmla="*/ 49 h 245"/>
                  <a:gd name="T80" fmla="*/ 129 w 152"/>
                  <a:gd name="T81" fmla="*/ 47 h 245"/>
                  <a:gd name="T82" fmla="*/ 114 w 152"/>
                  <a:gd name="T83" fmla="*/ 45 h 245"/>
                  <a:gd name="T84" fmla="*/ 114 w 152"/>
                  <a:gd name="T85" fmla="*/ 44 h 245"/>
                  <a:gd name="T86" fmla="*/ 132 w 152"/>
                  <a:gd name="T87" fmla="*/ 41 h 245"/>
                  <a:gd name="T88" fmla="*/ 117 w 152"/>
                  <a:gd name="T89" fmla="*/ 40 h 245"/>
                  <a:gd name="T90" fmla="*/ 133 w 152"/>
                  <a:gd name="T91" fmla="*/ 39 h 245"/>
                  <a:gd name="T92" fmla="*/ 117 w 152"/>
                  <a:gd name="T93" fmla="*/ 39 h 245"/>
                  <a:gd name="T94" fmla="*/ 121 w 152"/>
                  <a:gd name="T95" fmla="*/ 34 h 245"/>
                  <a:gd name="T96" fmla="*/ 122 w 152"/>
                  <a:gd name="T97" fmla="*/ 34 h 245"/>
                  <a:gd name="T98" fmla="*/ 122 w 152"/>
                  <a:gd name="T99" fmla="*/ 30 h 245"/>
                  <a:gd name="T100" fmla="*/ 140 w 152"/>
                  <a:gd name="T101" fmla="*/ 29 h 245"/>
                  <a:gd name="T102" fmla="*/ 124 w 152"/>
                  <a:gd name="T103" fmla="*/ 27 h 245"/>
                  <a:gd name="T104" fmla="*/ 144 w 152"/>
                  <a:gd name="T105" fmla="*/ 21 h 245"/>
                  <a:gd name="T106" fmla="*/ 145 w 152"/>
                  <a:gd name="T107" fmla="*/ 20 h 245"/>
                  <a:gd name="T108" fmla="*/ 124 w 152"/>
                  <a:gd name="T109" fmla="*/ 27 h 245"/>
                  <a:gd name="T110" fmla="*/ 131 w 152"/>
                  <a:gd name="T111" fmla="*/ 14 h 245"/>
                  <a:gd name="T112" fmla="*/ 146 w 152"/>
                  <a:gd name="T113" fmla="*/ 18 h 245"/>
                  <a:gd name="T114" fmla="*/ 133 w 152"/>
                  <a:gd name="T115" fmla="*/ 11 h 245"/>
                  <a:gd name="T116" fmla="*/ 152 w 152"/>
                  <a:gd name="T117" fmla="*/ 9 h 245"/>
                  <a:gd name="T118" fmla="*/ 138 w 152"/>
                  <a:gd name="T119" fmla="*/ 5 h 245"/>
                  <a:gd name="T120" fmla="*/ 140 w 152"/>
                  <a:gd name="T121" fmla="*/ 4 h 245"/>
                  <a:gd name="T122" fmla="*/ 138 w 152"/>
                  <a:gd name="T123" fmla="*/ 3 h 245"/>
                  <a:gd name="T124" fmla="*/ 140 w 152"/>
                  <a:gd name="T125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2" h="245">
                    <a:moveTo>
                      <a:pt x="2" y="244"/>
                    </a:moveTo>
                    <a:cubicBezTo>
                      <a:pt x="2" y="244"/>
                      <a:pt x="2" y="245"/>
                      <a:pt x="2" y="245"/>
                    </a:cubicBezTo>
                    <a:cubicBezTo>
                      <a:pt x="2" y="245"/>
                      <a:pt x="2" y="245"/>
                      <a:pt x="2" y="245"/>
                    </a:cubicBezTo>
                    <a:cubicBezTo>
                      <a:pt x="3" y="245"/>
                      <a:pt x="3" y="245"/>
                      <a:pt x="3" y="245"/>
                    </a:cubicBezTo>
                    <a:cubicBezTo>
                      <a:pt x="3" y="245"/>
                      <a:pt x="3" y="245"/>
                      <a:pt x="3" y="245"/>
                    </a:cubicBezTo>
                    <a:cubicBezTo>
                      <a:pt x="2" y="244"/>
                      <a:pt x="2" y="244"/>
                      <a:pt x="2" y="244"/>
                    </a:cubicBezTo>
                    <a:moveTo>
                      <a:pt x="2" y="236"/>
                    </a:moveTo>
                    <a:cubicBezTo>
                      <a:pt x="2" y="237"/>
                      <a:pt x="2" y="237"/>
                      <a:pt x="2" y="237"/>
                    </a:cubicBezTo>
                    <a:cubicBezTo>
                      <a:pt x="1" y="239"/>
                      <a:pt x="1" y="240"/>
                      <a:pt x="1" y="241"/>
                    </a:cubicBezTo>
                    <a:cubicBezTo>
                      <a:pt x="0" y="242"/>
                      <a:pt x="1" y="245"/>
                      <a:pt x="2" y="245"/>
                    </a:cubicBezTo>
                    <a:cubicBezTo>
                      <a:pt x="2" y="244"/>
                      <a:pt x="2" y="244"/>
                      <a:pt x="2" y="243"/>
                    </a:cubicBezTo>
                    <a:cubicBezTo>
                      <a:pt x="2" y="243"/>
                      <a:pt x="2" y="243"/>
                      <a:pt x="2" y="243"/>
                    </a:cubicBezTo>
                    <a:cubicBezTo>
                      <a:pt x="3" y="244"/>
                      <a:pt x="3" y="244"/>
                      <a:pt x="3" y="244"/>
                    </a:cubicBezTo>
                    <a:cubicBezTo>
                      <a:pt x="4" y="245"/>
                      <a:pt x="4" y="245"/>
                      <a:pt x="4" y="245"/>
                    </a:cubicBezTo>
                    <a:cubicBezTo>
                      <a:pt x="6" y="244"/>
                      <a:pt x="6" y="243"/>
                      <a:pt x="6" y="243"/>
                    </a:cubicBezTo>
                    <a:cubicBezTo>
                      <a:pt x="8" y="239"/>
                      <a:pt x="8" y="239"/>
                      <a:pt x="8" y="239"/>
                    </a:cubicBezTo>
                    <a:cubicBezTo>
                      <a:pt x="8" y="239"/>
                      <a:pt x="7" y="238"/>
                      <a:pt x="6" y="238"/>
                    </a:cubicBezTo>
                    <a:cubicBezTo>
                      <a:pt x="6" y="238"/>
                      <a:pt x="5" y="239"/>
                      <a:pt x="5" y="239"/>
                    </a:cubicBezTo>
                    <a:cubicBezTo>
                      <a:pt x="5" y="240"/>
                      <a:pt x="4" y="240"/>
                      <a:pt x="4" y="241"/>
                    </a:cubicBezTo>
                    <a:cubicBezTo>
                      <a:pt x="4" y="241"/>
                      <a:pt x="4" y="242"/>
                      <a:pt x="3" y="242"/>
                    </a:cubicBezTo>
                    <a:cubicBezTo>
                      <a:pt x="3" y="242"/>
                      <a:pt x="3" y="242"/>
                      <a:pt x="3" y="242"/>
                    </a:cubicBezTo>
                    <a:cubicBezTo>
                      <a:pt x="3" y="242"/>
                      <a:pt x="3" y="242"/>
                      <a:pt x="3" y="242"/>
                    </a:cubicBezTo>
                    <a:cubicBezTo>
                      <a:pt x="3" y="242"/>
                      <a:pt x="3" y="242"/>
                      <a:pt x="3" y="242"/>
                    </a:cubicBezTo>
                    <a:cubicBezTo>
                      <a:pt x="3" y="241"/>
                      <a:pt x="3" y="241"/>
                      <a:pt x="4" y="240"/>
                    </a:cubicBezTo>
                    <a:cubicBezTo>
                      <a:pt x="4" y="239"/>
                      <a:pt x="5" y="238"/>
                      <a:pt x="5" y="238"/>
                    </a:cubicBezTo>
                    <a:cubicBezTo>
                      <a:pt x="2" y="236"/>
                      <a:pt x="2" y="236"/>
                      <a:pt x="2" y="236"/>
                    </a:cubicBezTo>
                    <a:moveTo>
                      <a:pt x="11" y="231"/>
                    </a:moveTo>
                    <a:cubicBezTo>
                      <a:pt x="9" y="233"/>
                      <a:pt x="8" y="235"/>
                      <a:pt x="6" y="237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10" y="237"/>
                      <a:pt x="10" y="237"/>
                      <a:pt x="10" y="237"/>
                    </a:cubicBezTo>
                    <a:cubicBezTo>
                      <a:pt x="11" y="235"/>
                      <a:pt x="12" y="234"/>
                      <a:pt x="13" y="232"/>
                    </a:cubicBezTo>
                    <a:cubicBezTo>
                      <a:pt x="11" y="231"/>
                      <a:pt x="11" y="231"/>
                      <a:pt x="11" y="231"/>
                    </a:cubicBezTo>
                    <a:moveTo>
                      <a:pt x="6" y="228"/>
                    </a:moveTo>
                    <a:cubicBezTo>
                      <a:pt x="5" y="231"/>
                      <a:pt x="4" y="233"/>
                      <a:pt x="3" y="235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6" y="236"/>
                      <a:pt x="6" y="236"/>
                      <a:pt x="6" y="236"/>
                    </a:cubicBezTo>
                    <a:cubicBezTo>
                      <a:pt x="7" y="234"/>
                      <a:pt x="8" y="232"/>
                      <a:pt x="9" y="230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1"/>
                      <a:pt x="7" y="232"/>
                      <a:pt x="7" y="232"/>
                    </a:cubicBezTo>
                    <a:cubicBezTo>
                      <a:pt x="7" y="232"/>
                      <a:pt x="8" y="231"/>
                      <a:pt x="8" y="230"/>
                    </a:cubicBezTo>
                    <a:cubicBezTo>
                      <a:pt x="7" y="229"/>
                      <a:pt x="7" y="229"/>
                      <a:pt x="7" y="229"/>
                    </a:cubicBezTo>
                    <a:cubicBezTo>
                      <a:pt x="6" y="228"/>
                      <a:pt x="6" y="228"/>
                      <a:pt x="6" y="228"/>
                    </a:cubicBezTo>
                    <a:moveTo>
                      <a:pt x="13" y="228"/>
                    </a:moveTo>
                    <a:cubicBezTo>
                      <a:pt x="12" y="229"/>
                      <a:pt x="12" y="230"/>
                      <a:pt x="11" y="230"/>
                    </a:cubicBezTo>
                    <a:cubicBezTo>
                      <a:pt x="13" y="232"/>
                      <a:pt x="13" y="232"/>
                      <a:pt x="13" y="232"/>
                    </a:cubicBezTo>
                    <a:cubicBezTo>
                      <a:pt x="14" y="231"/>
                      <a:pt x="15" y="230"/>
                      <a:pt x="15" y="229"/>
                    </a:cubicBezTo>
                    <a:cubicBezTo>
                      <a:pt x="14" y="229"/>
                      <a:pt x="13" y="228"/>
                      <a:pt x="13" y="228"/>
                    </a:cubicBezTo>
                    <a:moveTo>
                      <a:pt x="10" y="226"/>
                    </a:moveTo>
                    <a:cubicBezTo>
                      <a:pt x="9" y="227"/>
                      <a:pt x="9" y="228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8"/>
                      <a:pt x="10" y="227"/>
                      <a:pt x="10" y="227"/>
                    </a:cubicBezTo>
                    <a:cubicBezTo>
                      <a:pt x="10" y="226"/>
                      <a:pt x="10" y="226"/>
                      <a:pt x="10" y="226"/>
                    </a:cubicBezTo>
                    <a:moveTo>
                      <a:pt x="7" y="225"/>
                    </a:moveTo>
                    <a:cubicBezTo>
                      <a:pt x="7" y="226"/>
                      <a:pt x="7" y="227"/>
                      <a:pt x="6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8"/>
                      <a:pt x="9" y="227"/>
                      <a:pt x="10" y="226"/>
                    </a:cubicBezTo>
                    <a:cubicBezTo>
                      <a:pt x="7" y="225"/>
                      <a:pt x="7" y="225"/>
                      <a:pt x="7" y="225"/>
                    </a:cubicBezTo>
                    <a:moveTo>
                      <a:pt x="17" y="221"/>
                    </a:moveTo>
                    <a:cubicBezTo>
                      <a:pt x="16" y="223"/>
                      <a:pt x="15" y="225"/>
                      <a:pt x="14" y="227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7" y="226"/>
                      <a:pt x="18" y="224"/>
                      <a:pt x="19" y="223"/>
                    </a:cubicBezTo>
                    <a:cubicBezTo>
                      <a:pt x="17" y="221"/>
                      <a:pt x="17" y="221"/>
                      <a:pt x="17" y="221"/>
                    </a:cubicBezTo>
                    <a:moveTo>
                      <a:pt x="14" y="219"/>
                    </a:moveTo>
                    <a:cubicBezTo>
                      <a:pt x="13" y="221"/>
                      <a:pt x="12" y="223"/>
                      <a:pt x="11" y="225"/>
                    </a:cubicBezTo>
                    <a:cubicBezTo>
                      <a:pt x="11" y="225"/>
                      <a:pt x="11" y="225"/>
                      <a:pt x="11" y="225"/>
                    </a:cubicBezTo>
                    <a:cubicBezTo>
                      <a:pt x="12" y="223"/>
                      <a:pt x="13" y="221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moveTo>
                      <a:pt x="19" y="218"/>
                    </a:moveTo>
                    <a:cubicBezTo>
                      <a:pt x="19" y="219"/>
                      <a:pt x="18" y="219"/>
                      <a:pt x="18" y="220"/>
                    </a:cubicBezTo>
                    <a:cubicBezTo>
                      <a:pt x="20" y="221"/>
                      <a:pt x="20" y="221"/>
                      <a:pt x="20" y="221"/>
                    </a:cubicBezTo>
                    <a:cubicBezTo>
                      <a:pt x="21" y="221"/>
                      <a:pt x="21" y="220"/>
                      <a:pt x="22" y="219"/>
                    </a:cubicBezTo>
                    <a:cubicBezTo>
                      <a:pt x="21" y="219"/>
                      <a:pt x="20" y="218"/>
                      <a:pt x="19" y="218"/>
                    </a:cubicBezTo>
                    <a:moveTo>
                      <a:pt x="11" y="218"/>
                    </a:moveTo>
                    <a:cubicBezTo>
                      <a:pt x="10" y="220"/>
                      <a:pt x="9" y="222"/>
                      <a:pt x="8" y="224"/>
                    </a:cubicBezTo>
                    <a:cubicBezTo>
                      <a:pt x="11" y="225"/>
                      <a:pt x="11" y="225"/>
                      <a:pt x="11" y="225"/>
                    </a:cubicBezTo>
                    <a:cubicBezTo>
                      <a:pt x="12" y="223"/>
                      <a:pt x="13" y="221"/>
                      <a:pt x="14" y="219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1" y="218"/>
                      <a:pt x="11" y="218"/>
                      <a:pt x="11" y="218"/>
                    </a:cubicBezTo>
                    <a:moveTo>
                      <a:pt x="15" y="216"/>
                    </a:moveTo>
                    <a:cubicBezTo>
                      <a:pt x="15" y="217"/>
                      <a:pt x="15" y="217"/>
                      <a:pt x="14" y="218"/>
                    </a:cubicBezTo>
                    <a:cubicBezTo>
                      <a:pt x="15" y="218"/>
                      <a:pt x="15" y="218"/>
                      <a:pt x="15" y="218"/>
                    </a:cubicBezTo>
                    <a:cubicBezTo>
                      <a:pt x="15" y="217"/>
                      <a:pt x="15" y="217"/>
                      <a:pt x="16" y="216"/>
                    </a:cubicBezTo>
                    <a:cubicBezTo>
                      <a:pt x="16" y="216"/>
                      <a:pt x="16" y="216"/>
                      <a:pt x="16" y="216"/>
                    </a:cubicBezTo>
                    <a:cubicBezTo>
                      <a:pt x="16" y="216"/>
                      <a:pt x="16" y="216"/>
                      <a:pt x="15" y="216"/>
                    </a:cubicBezTo>
                    <a:moveTo>
                      <a:pt x="13" y="215"/>
                    </a:moveTo>
                    <a:cubicBezTo>
                      <a:pt x="13" y="215"/>
                      <a:pt x="12" y="216"/>
                      <a:pt x="12" y="216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5" y="217"/>
                      <a:pt x="15" y="217"/>
                      <a:pt x="15" y="216"/>
                    </a:cubicBezTo>
                    <a:cubicBezTo>
                      <a:pt x="15" y="216"/>
                      <a:pt x="14" y="215"/>
                      <a:pt x="13" y="215"/>
                    </a:cubicBezTo>
                    <a:moveTo>
                      <a:pt x="21" y="215"/>
                    </a:moveTo>
                    <a:cubicBezTo>
                      <a:pt x="21" y="215"/>
                      <a:pt x="21" y="215"/>
                      <a:pt x="21" y="215"/>
                    </a:cubicBezTo>
                    <a:cubicBezTo>
                      <a:pt x="22" y="215"/>
                      <a:pt x="23" y="216"/>
                      <a:pt x="23" y="216"/>
                    </a:cubicBezTo>
                    <a:cubicBezTo>
                      <a:pt x="24" y="216"/>
                      <a:pt x="24" y="216"/>
                      <a:pt x="24" y="216"/>
                    </a:cubicBezTo>
                    <a:cubicBezTo>
                      <a:pt x="23" y="215"/>
                      <a:pt x="22" y="215"/>
                      <a:pt x="21" y="215"/>
                    </a:cubicBezTo>
                    <a:moveTo>
                      <a:pt x="22" y="214"/>
                    </a:moveTo>
                    <a:cubicBezTo>
                      <a:pt x="22" y="214"/>
                      <a:pt x="22" y="214"/>
                      <a:pt x="22" y="214"/>
                    </a:cubicBezTo>
                    <a:cubicBezTo>
                      <a:pt x="23" y="214"/>
                      <a:pt x="23" y="215"/>
                      <a:pt x="24" y="215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4"/>
                      <a:pt x="22" y="214"/>
                      <a:pt x="22" y="214"/>
                    </a:cubicBezTo>
                    <a:moveTo>
                      <a:pt x="17" y="212"/>
                    </a:moveTo>
                    <a:cubicBezTo>
                      <a:pt x="17" y="213"/>
                      <a:pt x="17" y="213"/>
                      <a:pt x="17" y="213"/>
                    </a:cubicBezTo>
                    <a:cubicBezTo>
                      <a:pt x="17" y="213"/>
                      <a:pt x="17" y="213"/>
                      <a:pt x="17" y="213"/>
                    </a:cubicBezTo>
                    <a:cubicBezTo>
                      <a:pt x="17" y="213"/>
                      <a:pt x="17" y="213"/>
                      <a:pt x="17" y="213"/>
                    </a:cubicBezTo>
                    <a:cubicBezTo>
                      <a:pt x="17" y="213"/>
                      <a:pt x="17" y="213"/>
                      <a:pt x="17" y="212"/>
                    </a:cubicBezTo>
                    <a:moveTo>
                      <a:pt x="15" y="211"/>
                    </a:moveTo>
                    <a:cubicBezTo>
                      <a:pt x="15" y="211"/>
                      <a:pt x="15" y="211"/>
                      <a:pt x="15" y="212"/>
                    </a:cubicBezTo>
                    <a:cubicBezTo>
                      <a:pt x="15" y="212"/>
                      <a:pt x="16" y="212"/>
                      <a:pt x="17" y="213"/>
                    </a:cubicBezTo>
                    <a:cubicBezTo>
                      <a:pt x="17" y="213"/>
                      <a:pt x="17" y="213"/>
                      <a:pt x="17" y="212"/>
                    </a:cubicBezTo>
                    <a:cubicBezTo>
                      <a:pt x="16" y="212"/>
                      <a:pt x="16" y="212"/>
                      <a:pt x="15" y="211"/>
                    </a:cubicBezTo>
                    <a:moveTo>
                      <a:pt x="18" y="211"/>
                    </a:moveTo>
                    <a:cubicBezTo>
                      <a:pt x="18" y="211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1"/>
                      <a:pt x="18" y="211"/>
                    </a:cubicBezTo>
                    <a:cubicBezTo>
                      <a:pt x="18" y="211"/>
                      <a:pt x="18" y="211"/>
                      <a:pt x="18" y="211"/>
                    </a:cubicBezTo>
                    <a:moveTo>
                      <a:pt x="24" y="210"/>
                    </a:moveTo>
                    <a:cubicBezTo>
                      <a:pt x="24" y="210"/>
                      <a:pt x="24" y="211"/>
                      <a:pt x="24" y="211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4" y="210"/>
                      <a:pt x="24" y="210"/>
                      <a:pt x="24" y="210"/>
                    </a:cubicBezTo>
                    <a:moveTo>
                      <a:pt x="16" y="210"/>
                    </a:moveTo>
                    <a:cubicBezTo>
                      <a:pt x="16" y="210"/>
                      <a:pt x="15" y="210"/>
                      <a:pt x="15" y="211"/>
                    </a:cubicBezTo>
                    <a:cubicBezTo>
                      <a:pt x="16" y="211"/>
                      <a:pt x="17" y="211"/>
                      <a:pt x="18" y="212"/>
                    </a:cubicBezTo>
                    <a:cubicBezTo>
                      <a:pt x="18" y="212"/>
                      <a:pt x="18" y="211"/>
                      <a:pt x="18" y="211"/>
                    </a:cubicBezTo>
                    <a:cubicBezTo>
                      <a:pt x="16" y="210"/>
                      <a:pt x="16" y="210"/>
                      <a:pt x="16" y="210"/>
                    </a:cubicBezTo>
                    <a:moveTo>
                      <a:pt x="25" y="209"/>
                    </a:moveTo>
                    <a:cubicBezTo>
                      <a:pt x="25" y="209"/>
                      <a:pt x="25" y="210"/>
                      <a:pt x="25" y="210"/>
                    </a:cubicBezTo>
                    <a:cubicBezTo>
                      <a:pt x="25" y="210"/>
                      <a:pt x="26" y="211"/>
                      <a:pt x="27" y="211"/>
                    </a:cubicBezTo>
                    <a:cubicBezTo>
                      <a:pt x="27" y="211"/>
                      <a:pt x="27" y="210"/>
                      <a:pt x="27" y="210"/>
                    </a:cubicBezTo>
                    <a:cubicBezTo>
                      <a:pt x="27" y="210"/>
                      <a:pt x="26" y="209"/>
                      <a:pt x="25" y="209"/>
                    </a:cubicBezTo>
                    <a:moveTo>
                      <a:pt x="20" y="208"/>
                    </a:moveTo>
                    <a:cubicBezTo>
                      <a:pt x="20" y="208"/>
                      <a:pt x="20" y="208"/>
                      <a:pt x="20" y="208"/>
                    </a:cubicBezTo>
                    <a:cubicBezTo>
                      <a:pt x="20" y="208"/>
                      <a:pt x="20" y="208"/>
                      <a:pt x="20" y="208"/>
                    </a:cubicBezTo>
                    <a:cubicBezTo>
                      <a:pt x="20" y="208"/>
                      <a:pt x="20" y="208"/>
                      <a:pt x="20" y="208"/>
                    </a:cubicBezTo>
                    <a:cubicBezTo>
                      <a:pt x="20" y="208"/>
                      <a:pt x="20" y="208"/>
                      <a:pt x="20" y="208"/>
                    </a:cubicBezTo>
                    <a:moveTo>
                      <a:pt x="18" y="207"/>
                    </a:moveTo>
                    <a:cubicBezTo>
                      <a:pt x="20" y="208"/>
                      <a:pt x="20" y="208"/>
                      <a:pt x="20" y="208"/>
                    </a:cubicBezTo>
                    <a:cubicBezTo>
                      <a:pt x="20" y="208"/>
                      <a:pt x="20" y="208"/>
                      <a:pt x="20" y="208"/>
                    </a:cubicBezTo>
                    <a:cubicBezTo>
                      <a:pt x="19" y="208"/>
                      <a:pt x="19" y="208"/>
                      <a:pt x="19" y="208"/>
                    </a:cubicBezTo>
                    <a:cubicBezTo>
                      <a:pt x="18" y="207"/>
                      <a:pt x="18" y="207"/>
                      <a:pt x="18" y="207"/>
                    </a:cubicBezTo>
                    <a:moveTo>
                      <a:pt x="21" y="207"/>
                    </a:moveTo>
                    <a:cubicBezTo>
                      <a:pt x="20" y="207"/>
                      <a:pt x="20" y="207"/>
                      <a:pt x="20" y="207"/>
                    </a:cubicBezTo>
                    <a:cubicBezTo>
                      <a:pt x="20" y="207"/>
                      <a:pt x="20" y="207"/>
                      <a:pt x="20" y="207"/>
                    </a:cubicBezTo>
                    <a:cubicBezTo>
                      <a:pt x="20" y="207"/>
                      <a:pt x="20" y="207"/>
                      <a:pt x="21" y="207"/>
                    </a:cubicBezTo>
                    <a:cubicBezTo>
                      <a:pt x="21" y="207"/>
                      <a:pt x="21" y="207"/>
                      <a:pt x="21" y="207"/>
                    </a:cubicBezTo>
                    <a:moveTo>
                      <a:pt x="18" y="205"/>
                    </a:moveTo>
                    <a:cubicBezTo>
                      <a:pt x="18" y="206"/>
                      <a:pt x="18" y="206"/>
                      <a:pt x="18" y="206"/>
                    </a:cubicBezTo>
                    <a:cubicBezTo>
                      <a:pt x="19" y="207"/>
                      <a:pt x="19" y="207"/>
                      <a:pt x="20" y="207"/>
                    </a:cubicBezTo>
                    <a:cubicBezTo>
                      <a:pt x="20" y="207"/>
                      <a:pt x="20" y="207"/>
                      <a:pt x="21" y="207"/>
                    </a:cubicBezTo>
                    <a:cubicBezTo>
                      <a:pt x="20" y="206"/>
                      <a:pt x="19" y="206"/>
                      <a:pt x="18" y="205"/>
                    </a:cubicBezTo>
                    <a:moveTo>
                      <a:pt x="28" y="205"/>
                    </a:moveTo>
                    <a:cubicBezTo>
                      <a:pt x="28" y="205"/>
                      <a:pt x="28" y="205"/>
                      <a:pt x="28" y="205"/>
                    </a:cubicBezTo>
                    <a:cubicBezTo>
                      <a:pt x="29" y="206"/>
                      <a:pt x="30" y="206"/>
                      <a:pt x="30" y="206"/>
                    </a:cubicBezTo>
                    <a:cubicBezTo>
                      <a:pt x="30" y="206"/>
                      <a:pt x="29" y="206"/>
                      <a:pt x="28" y="205"/>
                    </a:cubicBezTo>
                    <a:moveTo>
                      <a:pt x="20" y="203"/>
                    </a:moveTo>
                    <a:cubicBezTo>
                      <a:pt x="19" y="203"/>
                      <a:pt x="19" y="203"/>
                      <a:pt x="19" y="203"/>
                    </a:cubicBezTo>
                    <a:cubicBezTo>
                      <a:pt x="20" y="204"/>
                      <a:pt x="21" y="204"/>
                      <a:pt x="22" y="204"/>
                    </a:cubicBezTo>
                    <a:cubicBezTo>
                      <a:pt x="22" y="204"/>
                      <a:pt x="22" y="204"/>
                      <a:pt x="22" y="204"/>
                    </a:cubicBezTo>
                    <a:cubicBezTo>
                      <a:pt x="21" y="204"/>
                      <a:pt x="20" y="203"/>
                      <a:pt x="20" y="203"/>
                    </a:cubicBezTo>
                    <a:moveTo>
                      <a:pt x="21" y="200"/>
                    </a:moveTo>
                    <a:cubicBezTo>
                      <a:pt x="21" y="200"/>
                      <a:pt x="21" y="201"/>
                      <a:pt x="21" y="201"/>
                    </a:cubicBezTo>
                    <a:cubicBezTo>
                      <a:pt x="22" y="201"/>
                      <a:pt x="22" y="202"/>
                      <a:pt x="23" y="202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3" y="201"/>
                      <a:pt x="22" y="201"/>
                      <a:pt x="21" y="200"/>
                    </a:cubicBezTo>
                    <a:cubicBezTo>
                      <a:pt x="21" y="200"/>
                      <a:pt x="21" y="200"/>
                      <a:pt x="21" y="200"/>
                    </a:cubicBezTo>
                    <a:moveTo>
                      <a:pt x="33" y="197"/>
                    </a:moveTo>
                    <a:cubicBezTo>
                      <a:pt x="31" y="200"/>
                      <a:pt x="30" y="202"/>
                      <a:pt x="28" y="204"/>
                    </a:cubicBezTo>
                    <a:cubicBezTo>
                      <a:pt x="29" y="204"/>
                      <a:pt x="30" y="205"/>
                      <a:pt x="30" y="205"/>
                    </a:cubicBezTo>
                    <a:cubicBezTo>
                      <a:pt x="32" y="203"/>
                      <a:pt x="33" y="201"/>
                      <a:pt x="35" y="199"/>
                    </a:cubicBezTo>
                    <a:cubicBezTo>
                      <a:pt x="33" y="197"/>
                      <a:pt x="33" y="197"/>
                      <a:pt x="33" y="197"/>
                    </a:cubicBezTo>
                    <a:moveTo>
                      <a:pt x="25" y="193"/>
                    </a:moveTo>
                    <a:cubicBezTo>
                      <a:pt x="24" y="195"/>
                      <a:pt x="23" y="197"/>
                      <a:pt x="21" y="200"/>
                    </a:cubicBezTo>
                    <a:cubicBezTo>
                      <a:pt x="22" y="200"/>
                      <a:pt x="23" y="200"/>
                      <a:pt x="24" y="201"/>
                    </a:cubicBezTo>
                    <a:cubicBezTo>
                      <a:pt x="25" y="199"/>
                      <a:pt x="26" y="197"/>
                      <a:pt x="27" y="194"/>
                    </a:cubicBezTo>
                    <a:cubicBezTo>
                      <a:pt x="25" y="193"/>
                      <a:pt x="25" y="193"/>
                      <a:pt x="25" y="193"/>
                    </a:cubicBezTo>
                    <a:moveTo>
                      <a:pt x="38" y="190"/>
                    </a:moveTo>
                    <a:cubicBezTo>
                      <a:pt x="37" y="191"/>
                      <a:pt x="35" y="193"/>
                      <a:pt x="34" y="195"/>
                    </a:cubicBezTo>
                    <a:cubicBezTo>
                      <a:pt x="34" y="195"/>
                      <a:pt x="34" y="195"/>
                      <a:pt x="35" y="195"/>
                    </a:cubicBezTo>
                    <a:cubicBezTo>
                      <a:pt x="35" y="196"/>
                      <a:pt x="36" y="196"/>
                      <a:pt x="36" y="196"/>
                    </a:cubicBezTo>
                    <a:cubicBezTo>
                      <a:pt x="37" y="194"/>
                      <a:pt x="38" y="193"/>
                      <a:pt x="40" y="191"/>
                    </a:cubicBezTo>
                    <a:cubicBezTo>
                      <a:pt x="39" y="190"/>
                      <a:pt x="38" y="190"/>
                      <a:pt x="38" y="190"/>
                    </a:cubicBezTo>
                    <a:moveTo>
                      <a:pt x="30" y="185"/>
                    </a:moveTo>
                    <a:cubicBezTo>
                      <a:pt x="29" y="187"/>
                      <a:pt x="28" y="189"/>
                      <a:pt x="27" y="190"/>
                    </a:cubicBezTo>
                    <a:cubicBezTo>
                      <a:pt x="27" y="191"/>
                      <a:pt x="28" y="191"/>
                      <a:pt x="29" y="192"/>
                    </a:cubicBezTo>
                    <a:cubicBezTo>
                      <a:pt x="30" y="190"/>
                      <a:pt x="31" y="188"/>
                      <a:pt x="32" y="186"/>
                    </a:cubicBezTo>
                    <a:cubicBezTo>
                      <a:pt x="31" y="186"/>
                      <a:pt x="31" y="185"/>
                      <a:pt x="30" y="185"/>
                    </a:cubicBezTo>
                    <a:moveTo>
                      <a:pt x="46" y="177"/>
                    </a:moveTo>
                    <a:cubicBezTo>
                      <a:pt x="44" y="180"/>
                      <a:pt x="42" y="183"/>
                      <a:pt x="40" y="186"/>
                    </a:cubicBezTo>
                    <a:cubicBezTo>
                      <a:pt x="41" y="186"/>
                      <a:pt x="41" y="187"/>
                      <a:pt x="42" y="187"/>
                    </a:cubicBezTo>
                    <a:cubicBezTo>
                      <a:pt x="44" y="184"/>
                      <a:pt x="46" y="181"/>
                      <a:pt x="48" y="178"/>
                    </a:cubicBezTo>
                    <a:cubicBezTo>
                      <a:pt x="46" y="177"/>
                      <a:pt x="46" y="177"/>
                      <a:pt x="46" y="177"/>
                    </a:cubicBezTo>
                    <a:moveTo>
                      <a:pt x="37" y="172"/>
                    </a:moveTo>
                    <a:cubicBezTo>
                      <a:pt x="36" y="175"/>
                      <a:pt x="34" y="178"/>
                      <a:pt x="32" y="181"/>
                    </a:cubicBezTo>
                    <a:cubicBezTo>
                      <a:pt x="33" y="182"/>
                      <a:pt x="33" y="182"/>
                      <a:pt x="34" y="183"/>
                    </a:cubicBezTo>
                    <a:cubicBezTo>
                      <a:pt x="36" y="179"/>
                      <a:pt x="38" y="176"/>
                      <a:pt x="40" y="173"/>
                    </a:cubicBezTo>
                    <a:cubicBezTo>
                      <a:pt x="37" y="172"/>
                      <a:pt x="37" y="172"/>
                      <a:pt x="37" y="172"/>
                    </a:cubicBezTo>
                    <a:moveTo>
                      <a:pt x="52" y="166"/>
                    </a:moveTo>
                    <a:cubicBezTo>
                      <a:pt x="51" y="169"/>
                      <a:pt x="49" y="172"/>
                      <a:pt x="47" y="174"/>
                    </a:cubicBezTo>
                    <a:cubicBezTo>
                      <a:pt x="49" y="175"/>
                      <a:pt x="49" y="175"/>
                      <a:pt x="49" y="175"/>
                    </a:cubicBezTo>
                    <a:cubicBezTo>
                      <a:pt x="49" y="175"/>
                      <a:pt x="49" y="175"/>
                      <a:pt x="49" y="175"/>
                    </a:cubicBezTo>
                    <a:cubicBezTo>
                      <a:pt x="51" y="173"/>
                      <a:pt x="53" y="170"/>
                      <a:pt x="54" y="167"/>
                    </a:cubicBezTo>
                    <a:cubicBezTo>
                      <a:pt x="54" y="167"/>
                      <a:pt x="53" y="167"/>
                      <a:pt x="52" y="166"/>
                    </a:cubicBezTo>
                    <a:moveTo>
                      <a:pt x="55" y="163"/>
                    </a:moveTo>
                    <a:cubicBezTo>
                      <a:pt x="54" y="163"/>
                      <a:pt x="54" y="163"/>
                      <a:pt x="54" y="164"/>
                    </a:cubicBezTo>
                    <a:cubicBezTo>
                      <a:pt x="55" y="164"/>
                      <a:pt x="55" y="164"/>
                      <a:pt x="56" y="165"/>
                    </a:cubicBezTo>
                    <a:cubicBezTo>
                      <a:pt x="56" y="164"/>
                      <a:pt x="56" y="164"/>
                      <a:pt x="56" y="164"/>
                    </a:cubicBezTo>
                    <a:cubicBezTo>
                      <a:pt x="56" y="164"/>
                      <a:pt x="55" y="163"/>
                      <a:pt x="55" y="163"/>
                    </a:cubicBezTo>
                    <a:moveTo>
                      <a:pt x="55" y="162"/>
                    </a:moveTo>
                    <a:cubicBezTo>
                      <a:pt x="55" y="162"/>
                      <a:pt x="55" y="162"/>
                      <a:pt x="55" y="163"/>
                    </a:cubicBezTo>
                    <a:cubicBezTo>
                      <a:pt x="55" y="163"/>
                      <a:pt x="56" y="163"/>
                      <a:pt x="57" y="164"/>
                    </a:cubicBezTo>
                    <a:cubicBezTo>
                      <a:pt x="57" y="163"/>
                      <a:pt x="57" y="163"/>
                      <a:pt x="57" y="163"/>
                    </a:cubicBezTo>
                    <a:cubicBezTo>
                      <a:pt x="57" y="162"/>
                      <a:pt x="56" y="162"/>
                      <a:pt x="55" y="162"/>
                    </a:cubicBezTo>
                    <a:moveTo>
                      <a:pt x="44" y="161"/>
                    </a:moveTo>
                    <a:cubicBezTo>
                      <a:pt x="42" y="164"/>
                      <a:pt x="41" y="166"/>
                      <a:pt x="39" y="169"/>
                    </a:cubicBezTo>
                    <a:cubicBezTo>
                      <a:pt x="41" y="170"/>
                      <a:pt x="41" y="170"/>
                      <a:pt x="41" y="170"/>
                    </a:cubicBezTo>
                    <a:cubicBezTo>
                      <a:pt x="43" y="168"/>
                      <a:pt x="44" y="165"/>
                      <a:pt x="46" y="162"/>
                    </a:cubicBezTo>
                    <a:cubicBezTo>
                      <a:pt x="45" y="162"/>
                      <a:pt x="44" y="161"/>
                      <a:pt x="44" y="161"/>
                    </a:cubicBezTo>
                    <a:moveTo>
                      <a:pt x="56" y="161"/>
                    </a:moveTo>
                    <a:cubicBezTo>
                      <a:pt x="56" y="161"/>
                      <a:pt x="56" y="161"/>
                      <a:pt x="55" y="162"/>
                    </a:cubicBezTo>
                    <a:cubicBezTo>
                      <a:pt x="56" y="162"/>
                      <a:pt x="57" y="162"/>
                      <a:pt x="57" y="163"/>
                    </a:cubicBezTo>
                    <a:cubicBezTo>
                      <a:pt x="57" y="162"/>
                      <a:pt x="57" y="162"/>
                      <a:pt x="58" y="162"/>
                    </a:cubicBezTo>
                    <a:cubicBezTo>
                      <a:pt x="57" y="162"/>
                      <a:pt x="56" y="161"/>
                      <a:pt x="56" y="161"/>
                    </a:cubicBezTo>
                    <a:moveTo>
                      <a:pt x="46" y="158"/>
                    </a:moveTo>
                    <a:cubicBezTo>
                      <a:pt x="46" y="158"/>
                      <a:pt x="45" y="158"/>
                      <a:pt x="45" y="159"/>
                    </a:cubicBezTo>
                    <a:cubicBezTo>
                      <a:pt x="46" y="159"/>
                      <a:pt x="47" y="160"/>
                      <a:pt x="47" y="160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0"/>
                      <a:pt x="48" y="159"/>
                      <a:pt x="48" y="159"/>
                    </a:cubicBezTo>
                    <a:cubicBezTo>
                      <a:pt x="47" y="159"/>
                      <a:pt x="46" y="158"/>
                      <a:pt x="46" y="158"/>
                    </a:cubicBezTo>
                    <a:moveTo>
                      <a:pt x="58" y="158"/>
                    </a:moveTo>
                    <a:cubicBezTo>
                      <a:pt x="57" y="159"/>
                      <a:pt x="57" y="159"/>
                      <a:pt x="56" y="160"/>
                    </a:cubicBezTo>
                    <a:cubicBezTo>
                      <a:pt x="57" y="161"/>
                      <a:pt x="57" y="161"/>
                      <a:pt x="58" y="161"/>
                    </a:cubicBezTo>
                    <a:cubicBezTo>
                      <a:pt x="59" y="160"/>
                      <a:pt x="59" y="160"/>
                      <a:pt x="60" y="159"/>
                    </a:cubicBezTo>
                    <a:cubicBezTo>
                      <a:pt x="59" y="158"/>
                      <a:pt x="58" y="158"/>
                      <a:pt x="58" y="158"/>
                    </a:cubicBezTo>
                    <a:moveTo>
                      <a:pt x="58" y="157"/>
                    </a:moveTo>
                    <a:cubicBezTo>
                      <a:pt x="58" y="157"/>
                      <a:pt x="58" y="157"/>
                      <a:pt x="58" y="158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8"/>
                      <a:pt x="60" y="158"/>
                      <a:pt x="60" y="158"/>
                    </a:cubicBezTo>
                    <a:cubicBezTo>
                      <a:pt x="59" y="158"/>
                      <a:pt x="59" y="157"/>
                      <a:pt x="58" y="157"/>
                    </a:cubicBezTo>
                    <a:moveTo>
                      <a:pt x="58" y="157"/>
                    </a:moveTo>
                    <a:cubicBezTo>
                      <a:pt x="58" y="157"/>
                      <a:pt x="58" y="157"/>
                      <a:pt x="58" y="157"/>
                    </a:cubicBezTo>
                    <a:cubicBezTo>
                      <a:pt x="59" y="157"/>
                      <a:pt x="59" y="158"/>
                      <a:pt x="60" y="158"/>
                    </a:cubicBezTo>
                    <a:cubicBezTo>
                      <a:pt x="60" y="158"/>
                      <a:pt x="60" y="158"/>
                      <a:pt x="60" y="158"/>
                    </a:cubicBezTo>
                    <a:cubicBezTo>
                      <a:pt x="58" y="157"/>
                      <a:pt x="58" y="157"/>
                      <a:pt x="58" y="157"/>
                    </a:cubicBezTo>
                    <a:moveTo>
                      <a:pt x="47" y="156"/>
                    </a:moveTo>
                    <a:cubicBezTo>
                      <a:pt x="47" y="156"/>
                      <a:pt x="46" y="157"/>
                      <a:pt x="46" y="158"/>
                    </a:cubicBezTo>
                    <a:cubicBezTo>
                      <a:pt x="47" y="158"/>
                      <a:pt x="47" y="158"/>
                      <a:pt x="48" y="159"/>
                    </a:cubicBezTo>
                    <a:cubicBezTo>
                      <a:pt x="48" y="158"/>
                      <a:pt x="49" y="157"/>
                      <a:pt x="49" y="157"/>
                    </a:cubicBezTo>
                    <a:cubicBezTo>
                      <a:pt x="48" y="156"/>
                      <a:pt x="48" y="156"/>
                      <a:pt x="47" y="156"/>
                    </a:cubicBezTo>
                    <a:moveTo>
                      <a:pt x="60" y="154"/>
                    </a:moveTo>
                    <a:cubicBezTo>
                      <a:pt x="60" y="154"/>
                      <a:pt x="60" y="154"/>
                      <a:pt x="60" y="154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1" y="154"/>
                      <a:pt x="61" y="154"/>
                      <a:pt x="60" y="154"/>
                    </a:cubicBezTo>
                    <a:moveTo>
                      <a:pt x="61" y="153"/>
                    </a:moveTo>
                    <a:cubicBezTo>
                      <a:pt x="61" y="153"/>
                      <a:pt x="61" y="153"/>
                      <a:pt x="61" y="153"/>
                    </a:cubicBezTo>
                    <a:cubicBezTo>
                      <a:pt x="61" y="154"/>
                      <a:pt x="62" y="154"/>
                      <a:pt x="62" y="154"/>
                    </a:cubicBezTo>
                    <a:cubicBezTo>
                      <a:pt x="62" y="154"/>
                      <a:pt x="63" y="154"/>
                      <a:pt x="63" y="154"/>
                    </a:cubicBezTo>
                    <a:cubicBezTo>
                      <a:pt x="62" y="153"/>
                      <a:pt x="62" y="153"/>
                      <a:pt x="61" y="153"/>
                    </a:cubicBezTo>
                    <a:moveTo>
                      <a:pt x="49" y="152"/>
                    </a:moveTo>
                    <a:cubicBezTo>
                      <a:pt x="48" y="153"/>
                      <a:pt x="48" y="154"/>
                      <a:pt x="47" y="155"/>
                    </a:cubicBezTo>
                    <a:cubicBezTo>
                      <a:pt x="48" y="155"/>
                      <a:pt x="49" y="156"/>
                      <a:pt x="49" y="156"/>
                    </a:cubicBezTo>
                    <a:cubicBezTo>
                      <a:pt x="50" y="155"/>
                      <a:pt x="50" y="154"/>
                      <a:pt x="51" y="154"/>
                    </a:cubicBezTo>
                    <a:cubicBezTo>
                      <a:pt x="50" y="153"/>
                      <a:pt x="50" y="153"/>
                      <a:pt x="49" y="152"/>
                    </a:cubicBezTo>
                    <a:moveTo>
                      <a:pt x="49" y="152"/>
                    </a:moveTo>
                    <a:cubicBezTo>
                      <a:pt x="49" y="152"/>
                      <a:pt x="49" y="152"/>
                      <a:pt x="49" y="152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51" y="153"/>
                      <a:pt x="50" y="152"/>
                      <a:pt x="49" y="152"/>
                    </a:cubicBezTo>
                    <a:moveTo>
                      <a:pt x="49" y="152"/>
                    </a:moveTo>
                    <a:cubicBezTo>
                      <a:pt x="49" y="152"/>
                      <a:pt x="49" y="152"/>
                      <a:pt x="49" y="152"/>
                    </a:cubicBezTo>
                    <a:cubicBezTo>
                      <a:pt x="50" y="152"/>
                      <a:pt x="51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49" y="152"/>
                      <a:pt x="49" y="152"/>
                      <a:pt x="49" y="152"/>
                    </a:cubicBezTo>
                    <a:moveTo>
                      <a:pt x="62" y="151"/>
                    </a:moveTo>
                    <a:cubicBezTo>
                      <a:pt x="62" y="151"/>
                      <a:pt x="62" y="151"/>
                      <a:pt x="62" y="152"/>
                    </a:cubicBezTo>
                    <a:cubicBezTo>
                      <a:pt x="62" y="152"/>
                      <a:pt x="63" y="152"/>
                      <a:pt x="63" y="153"/>
                    </a:cubicBezTo>
                    <a:cubicBezTo>
                      <a:pt x="64" y="152"/>
                      <a:pt x="64" y="152"/>
                      <a:pt x="64" y="152"/>
                    </a:cubicBezTo>
                    <a:cubicBezTo>
                      <a:pt x="63" y="152"/>
                      <a:pt x="63" y="151"/>
                      <a:pt x="62" y="151"/>
                    </a:cubicBezTo>
                    <a:moveTo>
                      <a:pt x="63" y="149"/>
                    </a:moveTo>
                    <a:cubicBezTo>
                      <a:pt x="63" y="149"/>
                      <a:pt x="63" y="150"/>
                      <a:pt x="63" y="150"/>
                    </a:cubicBezTo>
                    <a:cubicBezTo>
                      <a:pt x="63" y="150"/>
                      <a:pt x="64" y="151"/>
                      <a:pt x="64" y="151"/>
                    </a:cubicBezTo>
                    <a:cubicBezTo>
                      <a:pt x="65" y="151"/>
                      <a:pt x="65" y="150"/>
                      <a:pt x="65" y="150"/>
                    </a:cubicBezTo>
                    <a:cubicBezTo>
                      <a:pt x="64" y="150"/>
                      <a:pt x="64" y="150"/>
                      <a:pt x="63" y="149"/>
                    </a:cubicBezTo>
                    <a:moveTo>
                      <a:pt x="51" y="149"/>
                    </a:moveTo>
                    <a:cubicBezTo>
                      <a:pt x="51" y="149"/>
                      <a:pt x="51" y="149"/>
                      <a:pt x="51" y="149"/>
                    </a:cubicBezTo>
                    <a:cubicBezTo>
                      <a:pt x="53" y="150"/>
                      <a:pt x="53" y="150"/>
                      <a:pt x="53" y="150"/>
                    </a:cubicBezTo>
                    <a:cubicBezTo>
                      <a:pt x="53" y="150"/>
                      <a:pt x="53" y="150"/>
                      <a:pt x="53" y="150"/>
                    </a:cubicBezTo>
                    <a:cubicBezTo>
                      <a:pt x="53" y="149"/>
                      <a:pt x="52" y="149"/>
                      <a:pt x="51" y="149"/>
                    </a:cubicBezTo>
                    <a:moveTo>
                      <a:pt x="52" y="147"/>
                    </a:moveTo>
                    <a:cubicBezTo>
                      <a:pt x="52" y="147"/>
                      <a:pt x="52" y="148"/>
                      <a:pt x="51" y="148"/>
                    </a:cubicBezTo>
                    <a:cubicBezTo>
                      <a:pt x="52" y="149"/>
                      <a:pt x="53" y="149"/>
                      <a:pt x="53" y="149"/>
                    </a:cubicBezTo>
                    <a:cubicBezTo>
                      <a:pt x="54" y="149"/>
                      <a:pt x="54" y="149"/>
                      <a:pt x="54" y="148"/>
                    </a:cubicBezTo>
                    <a:cubicBezTo>
                      <a:pt x="54" y="148"/>
                      <a:pt x="53" y="148"/>
                      <a:pt x="53" y="147"/>
                    </a:cubicBezTo>
                    <a:cubicBezTo>
                      <a:pt x="53" y="147"/>
                      <a:pt x="52" y="147"/>
                      <a:pt x="52" y="147"/>
                    </a:cubicBezTo>
                    <a:moveTo>
                      <a:pt x="53" y="145"/>
                    </a:moveTo>
                    <a:cubicBezTo>
                      <a:pt x="53" y="145"/>
                      <a:pt x="53" y="146"/>
                      <a:pt x="53" y="146"/>
                    </a:cubicBezTo>
                    <a:cubicBezTo>
                      <a:pt x="53" y="146"/>
                      <a:pt x="54" y="147"/>
                      <a:pt x="55" y="147"/>
                    </a:cubicBezTo>
                    <a:cubicBezTo>
                      <a:pt x="55" y="147"/>
                      <a:pt x="55" y="147"/>
                      <a:pt x="55" y="146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3" y="145"/>
                      <a:pt x="53" y="145"/>
                      <a:pt x="53" y="145"/>
                    </a:cubicBezTo>
                    <a:moveTo>
                      <a:pt x="53" y="145"/>
                    </a:moveTo>
                    <a:cubicBezTo>
                      <a:pt x="53" y="145"/>
                      <a:pt x="53" y="145"/>
                      <a:pt x="53" y="145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4" y="146"/>
                      <a:pt x="54" y="145"/>
                      <a:pt x="53" y="145"/>
                    </a:cubicBezTo>
                    <a:moveTo>
                      <a:pt x="66" y="144"/>
                    </a:moveTo>
                    <a:cubicBezTo>
                      <a:pt x="66" y="145"/>
                      <a:pt x="65" y="147"/>
                      <a:pt x="64" y="148"/>
                    </a:cubicBezTo>
                    <a:cubicBezTo>
                      <a:pt x="65" y="148"/>
                      <a:pt x="65" y="148"/>
                      <a:pt x="66" y="149"/>
                    </a:cubicBezTo>
                    <a:cubicBezTo>
                      <a:pt x="66" y="148"/>
                      <a:pt x="67" y="146"/>
                      <a:pt x="68" y="145"/>
                    </a:cubicBezTo>
                    <a:cubicBezTo>
                      <a:pt x="67" y="145"/>
                      <a:pt x="67" y="145"/>
                      <a:pt x="66" y="144"/>
                    </a:cubicBezTo>
                    <a:moveTo>
                      <a:pt x="54" y="143"/>
                    </a:moveTo>
                    <a:cubicBezTo>
                      <a:pt x="54" y="144"/>
                      <a:pt x="54" y="144"/>
                      <a:pt x="54" y="144"/>
                    </a:cubicBezTo>
                    <a:cubicBezTo>
                      <a:pt x="54" y="145"/>
                      <a:pt x="55" y="145"/>
                      <a:pt x="56" y="145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4"/>
                      <a:pt x="55" y="144"/>
                      <a:pt x="54" y="143"/>
                    </a:cubicBezTo>
                    <a:moveTo>
                      <a:pt x="57" y="139"/>
                    </a:moveTo>
                    <a:cubicBezTo>
                      <a:pt x="56" y="140"/>
                      <a:pt x="56" y="141"/>
                      <a:pt x="55" y="142"/>
                    </a:cubicBezTo>
                    <a:cubicBezTo>
                      <a:pt x="56" y="142"/>
                      <a:pt x="56" y="143"/>
                      <a:pt x="57" y="143"/>
                    </a:cubicBezTo>
                    <a:cubicBezTo>
                      <a:pt x="58" y="142"/>
                      <a:pt x="58" y="141"/>
                      <a:pt x="59" y="140"/>
                    </a:cubicBezTo>
                    <a:cubicBezTo>
                      <a:pt x="58" y="140"/>
                      <a:pt x="58" y="139"/>
                      <a:pt x="57" y="139"/>
                    </a:cubicBezTo>
                    <a:moveTo>
                      <a:pt x="70" y="139"/>
                    </a:moveTo>
                    <a:cubicBezTo>
                      <a:pt x="70" y="139"/>
                      <a:pt x="69" y="139"/>
                      <a:pt x="69" y="140"/>
                    </a:cubicBezTo>
                    <a:cubicBezTo>
                      <a:pt x="70" y="140"/>
                      <a:pt x="70" y="140"/>
                      <a:pt x="71" y="141"/>
                    </a:cubicBezTo>
                    <a:cubicBezTo>
                      <a:pt x="71" y="140"/>
                      <a:pt x="71" y="140"/>
                      <a:pt x="71" y="140"/>
                    </a:cubicBezTo>
                    <a:cubicBezTo>
                      <a:pt x="71" y="139"/>
                      <a:pt x="70" y="139"/>
                      <a:pt x="70" y="139"/>
                    </a:cubicBezTo>
                    <a:moveTo>
                      <a:pt x="70" y="138"/>
                    </a:moveTo>
                    <a:cubicBezTo>
                      <a:pt x="70" y="138"/>
                      <a:pt x="70" y="138"/>
                      <a:pt x="70" y="139"/>
                    </a:cubicBezTo>
                    <a:cubicBezTo>
                      <a:pt x="70" y="139"/>
                      <a:pt x="71" y="139"/>
                      <a:pt x="72" y="140"/>
                    </a:cubicBezTo>
                    <a:cubicBezTo>
                      <a:pt x="72" y="139"/>
                      <a:pt x="72" y="139"/>
                      <a:pt x="72" y="139"/>
                    </a:cubicBezTo>
                    <a:cubicBezTo>
                      <a:pt x="71" y="139"/>
                      <a:pt x="71" y="138"/>
                      <a:pt x="70" y="138"/>
                    </a:cubicBezTo>
                    <a:moveTo>
                      <a:pt x="60" y="133"/>
                    </a:moveTo>
                    <a:cubicBezTo>
                      <a:pt x="60" y="133"/>
                      <a:pt x="60" y="134"/>
                      <a:pt x="60" y="134"/>
                    </a:cubicBezTo>
                    <a:cubicBezTo>
                      <a:pt x="60" y="134"/>
                      <a:pt x="60" y="134"/>
                      <a:pt x="60" y="134"/>
                    </a:cubicBezTo>
                    <a:cubicBezTo>
                      <a:pt x="60" y="134"/>
                      <a:pt x="60" y="134"/>
                      <a:pt x="60" y="134"/>
                    </a:cubicBezTo>
                    <a:cubicBezTo>
                      <a:pt x="60" y="134"/>
                      <a:pt x="60" y="134"/>
                      <a:pt x="60" y="134"/>
                    </a:cubicBezTo>
                    <a:cubicBezTo>
                      <a:pt x="61" y="134"/>
                      <a:pt x="61" y="135"/>
                      <a:pt x="62" y="135"/>
                    </a:cubicBezTo>
                    <a:cubicBezTo>
                      <a:pt x="62" y="135"/>
                      <a:pt x="62" y="135"/>
                      <a:pt x="62" y="134"/>
                    </a:cubicBezTo>
                    <a:cubicBezTo>
                      <a:pt x="62" y="134"/>
                      <a:pt x="61" y="133"/>
                      <a:pt x="60" y="133"/>
                    </a:cubicBezTo>
                    <a:moveTo>
                      <a:pt x="61" y="132"/>
                    </a:moveTo>
                    <a:cubicBezTo>
                      <a:pt x="61" y="133"/>
                      <a:pt x="61" y="133"/>
                      <a:pt x="60" y="133"/>
                    </a:cubicBezTo>
                    <a:cubicBezTo>
                      <a:pt x="61" y="133"/>
                      <a:pt x="62" y="134"/>
                      <a:pt x="63" y="134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62" y="133"/>
                      <a:pt x="61" y="133"/>
                      <a:pt x="61" y="132"/>
                    </a:cubicBezTo>
                    <a:moveTo>
                      <a:pt x="74" y="132"/>
                    </a:moveTo>
                    <a:cubicBezTo>
                      <a:pt x="74" y="132"/>
                      <a:pt x="74" y="133"/>
                      <a:pt x="73" y="133"/>
                    </a:cubicBezTo>
                    <a:cubicBezTo>
                      <a:pt x="74" y="133"/>
                      <a:pt x="74" y="134"/>
                      <a:pt x="75" y="134"/>
                    </a:cubicBezTo>
                    <a:cubicBezTo>
                      <a:pt x="75" y="134"/>
                      <a:pt x="75" y="133"/>
                      <a:pt x="76" y="133"/>
                    </a:cubicBezTo>
                    <a:cubicBezTo>
                      <a:pt x="75" y="133"/>
                      <a:pt x="74" y="132"/>
                      <a:pt x="74" y="132"/>
                    </a:cubicBezTo>
                    <a:moveTo>
                      <a:pt x="64" y="127"/>
                    </a:moveTo>
                    <a:cubicBezTo>
                      <a:pt x="64" y="127"/>
                      <a:pt x="64" y="127"/>
                      <a:pt x="64" y="127"/>
                    </a:cubicBezTo>
                    <a:cubicBezTo>
                      <a:pt x="65" y="127"/>
                      <a:pt x="65" y="128"/>
                      <a:pt x="66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7"/>
                      <a:pt x="65" y="127"/>
                      <a:pt x="64" y="127"/>
                    </a:cubicBezTo>
                    <a:moveTo>
                      <a:pt x="78" y="126"/>
                    </a:moveTo>
                    <a:cubicBezTo>
                      <a:pt x="78" y="126"/>
                      <a:pt x="77" y="127"/>
                      <a:pt x="77" y="127"/>
                    </a:cubicBezTo>
                    <a:cubicBezTo>
                      <a:pt x="77" y="128"/>
                      <a:pt x="78" y="128"/>
                      <a:pt x="78" y="128"/>
                    </a:cubicBezTo>
                    <a:cubicBezTo>
                      <a:pt x="79" y="128"/>
                      <a:pt x="79" y="127"/>
                      <a:pt x="79" y="127"/>
                    </a:cubicBezTo>
                    <a:cubicBezTo>
                      <a:pt x="78" y="126"/>
                      <a:pt x="78" y="126"/>
                      <a:pt x="78" y="126"/>
                    </a:cubicBezTo>
                    <a:moveTo>
                      <a:pt x="80" y="123"/>
                    </a:moveTo>
                    <a:cubicBezTo>
                      <a:pt x="79" y="124"/>
                      <a:pt x="78" y="125"/>
                      <a:pt x="78" y="126"/>
                    </a:cubicBezTo>
                    <a:cubicBezTo>
                      <a:pt x="78" y="126"/>
                      <a:pt x="79" y="126"/>
                      <a:pt x="79" y="127"/>
                    </a:cubicBezTo>
                    <a:cubicBezTo>
                      <a:pt x="80" y="126"/>
                      <a:pt x="81" y="125"/>
                      <a:pt x="81" y="124"/>
                    </a:cubicBezTo>
                    <a:cubicBezTo>
                      <a:pt x="81" y="124"/>
                      <a:pt x="80" y="123"/>
                      <a:pt x="80" y="123"/>
                    </a:cubicBezTo>
                    <a:moveTo>
                      <a:pt x="68" y="120"/>
                    </a:moveTo>
                    <a:cubicBezTo>
                      <a:pt x="68" y="121"/>
                      <a:pt x="68" y="121"/>
                      <a:pt x="67" y="121"/>
                    </a:cubicBezTo>
                    <a:cubicBezTo>
                      <a:pt x="68" y="122"/>
                      <a:pt x="69" y="122"/>
                      <a:pt x="69" y="123"/>
                    </a:cubicBezTo>
                    <a:cubicBezTo>
                      <a:pt x="70" y="122"/>
                      <a:pt x="70" y="122"/>
                      <a:pt x="70" y="121"/>
                    </a:cubicBezTo>
                    <a:cubicBezTo>
                      <a:pt x="68" y="120"/>
                      <a:pt x="68" y="120"/>
                      <a:pt x="68" y="120"/>
                    </a:cubicBezTo>
                    <a:moveTo>
                      <a:pt x="70" y="117"/>
                    </a:moveTo>
                    <a:cubicBezTo>
                      <a:pt x="69" y="118"/>
                      <a:pt x="69" y="119"/>
                      <a:pt x="68" y="120"/>
                    </a:cubicBezTo>
                    <a:cubicBezTo>
                      <a:pt x="69" y="120"/>
                      <a:pt x="70" y="121"/>
                      <a:pt x="70" y="121"/>
                    </a:cubicBezTo>
                    <a:cubicBezTo>
                      <a:pt x="71" y="120"/>
                      <a:pt x="71" y="120"/>
                      <a:pt x="72" y="119"/>
                    </a:cubicBezTo>
                    <a:cubicBezTo>
                      <a:pt x="71" y="118"/>
                      <a:pt x="70" y="118"/>
                      <a:pt x="70" y="117"/>
                    </a:cubicBezTo>
                    <a:moveTo>
                      <a:pt x="87" y="112"/>
                    </a:moveTo>
                    <a:cubicBezTo>
                      <a:pt x="86" y="113"/>
                      <a:pt x="86" y="113"/>
                      <a:pt x="85" y="114"/>
                    </a:cubicBezTo>
                    <a:cubicBezTo>
                      <a:pt x="86" y="114"/>
                      <a:pt x="86" y="115"/>
                      <a:pt x="87" y="115"/>
                    </a:cubicBezTo>
                    <a:cubicBezTo>
                      <a:pt x="87" y="114"/>
                      <a:pt x="88" y="114"/>
                      <a:pt x="88" y="113"/>
                    </a:cubicBezTo>
                    <a:cubicBezTo>
                      <a:pt x="88" y="113"/>
                      <a:pt x="87" y="112"/>
                      <a:pt x="87" y="112"/>
                    </a:cubicBezTo>
                    <a:moveTo>
                      <a:pt x="76" y="106"/>
                    </a:moveTo>
                    <a:cubicBezTo>
                      <a:pt x="76" y="107"/>
                      <a:pt x="76" y="107"/>
                      <a:pt x="75" y="108"/>
                    </a:cubicBezTo>
                    <a:cubicBezTo>
                      <a:pt x="76" y="108"/>
                      <a:pt x="77" y="109"/>
                      <a:pt x="78" y="109"/>
                    </a:cubicBezTo>
                    <a:cubicBezTo>
                      <a:pt x="78" y="109"/>
                      <a:pt x="78" y="109"/>
                      <a:pt x="78" y="108"/>
                    </a:cubicBezTo>
                    <a:cubicBezTo>
                      <a:pt x="78" y="108"/>
                      <a:pt x="78" y="108"/>
                      <a:pt x="79" y="108"/>
                    </a:cubicBezTo>
                    <a:cubicBezTo>
                      <a:pt x="78" y="107"/>
                      <a:pt x="77" y="107"/>
                      <a:pt x="76" y="106"/>
                    </a:cubicBezTo>
                    <a:moveTo>
                      <a:pt x="98" y="94"/>
                    </a:moveTo>
                    <a:cubicBezTo>
                      <a:pt x="97" y="96"/>
                      <a:pt x="95" y="98"/>
                      <a:pt x="94" y="101"/>
                    </a:cubicBezTo>
                    <a:cubicBezTo>
                      <a:pt x="94" y="101"/>
                      <a:pt x="95" y="101"/>
                      <a:pt x="95" y="101"/>
                    </a:cubicBezTo>
                    <a:cubicBezTo>
                      <a:pt x="97" y="99"/>
                      <a:pt x="98" y="97"/>
                      <a:pt x="99" y="95"/>
                    </a:cubicBezTo>
                    <a:cubicBezTo>
                      <a:pt x="99" y="94"/>
                      <a:pt x="98" y="94"/>
                      <a:pt x="98" y="94"/>
                    </a:cubicBezTo>
                    <a:moveTo>
                      <a:pt x="87" y="88"/>
                    </a:moveTo>
                    <a:cubicBezTo>
                      <a:pt x="86" y="90"/>
                      <a:pt x="85" y="92"/>
                      <a:pt x="84" y="94"/>
                    </a:cubicBezTo>
                    <a:cubicBezTo>
                      <a:pt x="84" y="95"/>
                      <a:pt x="85" y="95"/>
                      <a:pt x="86" y="95"/>
                    </a:cubicBezTo>
                    <a:cubicBezTo>
                      <a:pt x="87" y="93"/>
                      <a:pt x="88" y="91"/>
                      <a:pt x="89" y="89"/>
                    </a:cubicBezTo>
                    <a:cubicBezTo>
                      <a:pt x="89" y="89"/>
                      <a:pt x="88" y="88"/>
                      <a:pt x="87" y="88"/>
                    </a:cubicBezTo>
                    <a:moveTo>
                      <a:pt x="103" y="85"/>
                    </a:moveTo>
                    <a:cubicBezTo>
                      <a:pt x="103" y="86"/>
                      <a:pt x="103" y="87"/>
                      <a:pt x="102" y="87"/>
                    </a:cubicBezTo>
                    <a:cubicBezTo>
                      <a:pt x="103" y="87"/>
                      <a:pt x="103" y="88"/>
                      <a:pt x="103" y="88"/>
                    </a:cubicBezTo>
                    <a:cubicBezTo>
                      <a:pt x="104" y="87"/>
                      <a:pt x="104" y="87"/>
                      <a:pt x="105" y="86"/>
                    </a:cubicBezTo>
                    <a:cubicBezTo>
                      <a:pt x="103" y="85"/>
                      <a:pt x="103" y="85"/>
                      <a:pt x="103" y="85"/>
                    </a:cubicBezTo>
                    <a:moveTo>
                      <a:pt x="106" y="82"/>
                    </a:moveTo>
                    <a:cubicBezTo>
                      <a:pt x="105" y="83"/>
                      <a:pt x="105" y="83"/>
                      <a:pt x="104" y="84"/>
                    </a:cubicBezTo>
                    <a:cubicBezTo>
                      <a:pt x="105" y="84"/>
                      <a:pt x="105" y="85"/>
                      <a:pt x="105" y="85"/>
                    </a:cubicBezTo>
                    <a:cubicBezTo>
                      <a:pt x="106" y="84"/>
                      <a:pt x="106" y="83"/>
                      <a:pt x="107" y="83"/>
                    </a:cubicBezTo>
                    <a:cubicBezTo>
                      <a:pt x="106" y="82"/>
                      <a:pt x="106" y="82"/>
                      <a:pt x="106" y="82"/>
                    </a:cubicBezTo>
                    <a:moveTo>
                      <a:pt x="93" y="79"/>
                    </a:moveTo>
                    <a:cubicBezTo>
                      <a:pt x="92" y="80"/>
                      <a:pt x="92" y="80"/>
                      <a:pt x="92" y="81"/>
                    </a:cubicBezTo>
                    <a:cubicBezTo>
                      <a:pt x="92" y="81"/>
                      <a:pt x="93" y="82"/>
                      <a:pt x="94" y="82"/>
                    </a:cubicBezTo>
                    <a:cubicBezTo>
                      <a:pt x="94" y="81"/>
                      <a:pt x="94" y="81"/>
                      <a:pt x="95" y="80"/>
                    </a:cubicBezTo>
                    <a:cubicBezTo>
                      <a:pt x="93" y="79"/>
                      <a:pt x="93" y="79"/>
                      <a:pt x="93" y="79"/>
                    </a:cubicBezTo>
                    <a:moveTo>
                      <a:pt x="109" y="77"/>
                    </a:moveTo>
                    <a:cubicBezTo>
                      <a:pt x="108" y="78"/>
                      <a:pt x="108" y="79"/>
                      <a:pt x="107" y="79"/>
                    </a:cubicBezTo>
                    <a:cubicBezTo>
                      <a:pt x="108" y="79"/>
                      <a:pt x="108" y="80"/>
                      <a:pt x="108" y="80"/>
                    </a:cubicBezTo>
                    <a:cubicBezTo>
                      <a:pt x="109" y="79"/>
                      <a:pt x="109" y="79"/>
                      <a:pt x="110" y="78"/>
                    </a:cubicBezTo>
                    <a:cubicBezTo>
                      <a:pt x="109" y="78"/>
                      <a:pt x="109" y="78"/>
                      <a:pt x="109" y="77"/>
                    </a:cubicBezTo>
                    <a:moveTo>
                      <a:pt x="95" y="76"/>
                    </a:moveTo>
                    <a:cubicBezTo>
                      <a:pt x="94" y="76"/>
                      <a:pt x="94" y="77"/>
                      <a:pt x="93" y="78"/>
                    </a:cubicBezTo>
                    <a:cubicBezTo>
                      <a:pt x="94" y="78"/>
                      <a:pt x="94" y="78"/>
                      <a:pt x="95" y="78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6" y="78"/>
                      <a:pt x="96" y="78"/>
                      <a:pt x="97" y="77"/>
                    </a:cubicBezTo>
                    <a:cubicBezTo>
                      <a:pt x="96" y="76"/>
                      <a:pt x="95" y="76"/>
                      <a:pt x="95" y="76"/>
                    </a:cubicBezTo>
                    <a:moveTo>
                      <a:pt x="111" y="73"/>
                    </a:moveTo>
                    <a:cubicBezTo>
                      <a:pt x="111" y="74"/>
                      <a:pt x="110" y="75"/>
                      <a:pt x="109" y="77"/>
                    </a:cubicBezTo>
                    <a:cubicBezTo>
                      <a:pt x="109" y="77"/>
                      <a:pt x="110" y="77"/>
                      <a:pt x="110" y="77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11" y="76"/>
                      <a:pt x="112" y="74"/>
                      <a:pt x="112" y="73"/>
                    </a:cubicBezTo>
                    <a:cubicBezTo>
                      <a:pt x="112" y="73"/>
                      <a:pt x="112" y="73"/>
                      <a:pt x="111" y="73"/>
                    </a:cubicBezTo>
                    <a:moveTo>
                      <a:pt x="98" y="71"/>
                    </a:moveTo>
                    <a:cubicBezTo>
                      <a:pt x="97" y="72"/>
                      <a:pt x="97" y="72"/>
                      <a:pt x="96" y="73"/>
                    </a:cubicBezTo>
                    <a:cubicBezTo>
                      <a:pt x="97" y="73"/>
                      <a:pt x="98" y="74"/>
                      <a:pt x="98" y="74"/>
                    </a:cubicBezTo>
                    <a:cubicBezTo>
                      <a:pt x="99" y="73"/>
                      <a:pt x="99" y="73"/>
                      <a:pt x="100" y="72"/>
                    </a:cubicBezTo>
                    <a:cubicBezTo>
                      <a:pt x="99" y="72"/>
                      <a:pt x="98" y="71"/>
                      <a:pt x="98" y="71"/>
                    </a:cubicBezTo>
                    <a:moveTo>
                      <a:pt x="113" y="70"/>
                    </a:moveTo>
                    <a:cubicBezTo>
                      <a:pt x="113" y="71"/>
                      <a:pt x="112" y="72"/>
                      <a:pt x="112" y="72"/>
                    </a:cubicBezTo>
                    <a:cubicBezTo>
                      <a:pt x="112" y="73"/>
                      <a:pt x="112" y="73"/>
                      <a:pt x="113" y="73"/>
                    </a:cubicBezTo>
                    <a:cubicBezTo>
                      <a:pt x="113" y="72"/>
                      <a:pt x="114" y="71"/>
                      <a:pt x="114" y="70"/>
                    </a:cubicBezTo>
                    <a:cubicBezTo>
                      <a:pt x="114" y="70"/>
                      <a:pt x="114" y="70"/>
                      <a:pt x="113" y="70"/>
                    </a:cubicBezTo>
                    <a:moveTo>
                      <a:pt x="100" y="66"/>
                    </a:moveTo>
                    <a:cubicBezTo>
                      <a:pt x="99" y="68"/>
                      <a:pt x="99" y="69"/>
                      <a:pt x="98" y="70"/>
                    </a:cubicBezTo>
                    <a:cubicBezTo>
                      <a:pt x="99" y="71"/>
                      <a:pt x="99" y="71"/>
                      <a:pt x="100" y="71"/>
                    </a:cubicBezTo>
                    <a:cubicBezTo>
                      <a:pt x="101" y="70"/>
                      <a:pt x="102" y="69"/>
                      <a:pt x="102" y="68"/>
                    </a:cubicBezTo>
                    <a:cubicBezTo>
                      <a:pt x="102" y="67"/>
                      <a:pt x="101" y="67"/>
                      <a:pt x="100" y="66"/>
                    </a:cubicBezTo>
                    <a:moveTo>
                      <a:pt x="101" y="65"/>
                    </a:moveTo>
                    <a:cubicBezTo>
                      <a:pt x="101" y="65"/>
                      <a:pt x="101" y="65"/>
                      <a:pt x="101" y="65"/>
                    </a:cubicBezTo>
                    <a:cubicBezTo>
                      <a:pt x="102" y="66"/>
                      <a:pt x="102" y="66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2" y="66"/>
                      <a:pt x="102" y="66"/>
                      <a:pt x="101" y="65"/>
                    </a:cubicBezTo>
                    <a:moveTo>
                      <a:pt x="116" y="65"/>
                    </a:moveTo>
                    <a:cubicBezTo>
                      <a:pt x="116" y="66"/>
                      <a:pt x="116" y="66"/>
                      <a:pt x="115" y="66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17" y="66"/>
                      <a:pt x="117" y="66"/>
                      <a:pt x="117" y="66"/>
                    </a:cubicBezTo>
                    <a:cubicBezTo>
                      <a:pt x="117" y="66"/>
                      <a:pt x="117" y="65"/>
                      <a:pt x="116" y="65"/>
                    </a:cubicBezTo>
                    <a:moveTo>
                      <a:pt x="102" y="63"/>
                    </a:moveTo>
                    <a:cubicBezTo>
                      <a:pt x="102" y="64"/>
                      <a:pt x="101" y="65"/>
                      <a:pt x="101" y="65"/>
                    </a:cubicBezTo>
                    <a:cubicBezTo>
                      <a:pt x="102" y="66"/>
                      <a:pt x="102" y="66"/>
                      <a:pt x="103" y="66"/>
                    </a:cubicBezTo>
                    <a:cubicBezTo>
                      <a:pt x="103" y="66"/>
                      <a:pt x="104" y="65"/>
                      <a:pt x="104" y="65"/>
                    </a:cubicBezTo>
                    <a:cubicBezTo>
                      <a:pt x="104" y="64"/>
                      <a:pt x="103" y="64"/>
                      <a:pt x="103" y="64"/>
                    </a:cubicBezTo>
                    <a:cubicBezTo>
                      <a:pt x="102" y="65"/>
                      <a:pt x="102" y="66"/>
                      <a:pt x="102" y="66"/>
                    </a:cubicBezTo>
                    <a:cubicBezTo>
                      <a:pt x="102" y="66"/>
                      <a:pt x="102" y="65"/>
                      <a:pt x="103" y="64"/>
                    </a:cubicBezTo>
                    <a:cubicBezTo>
                      <a:pt x="103" y="64"/>
                      <a:pt x="102" y="64"/>
                      <a:pt x="102" y="63"/>
                    </a:cubicBezTo>
                    <a:moveTo>
                      <a:pt x="104" y="62"/>
                    </a:moveTo>
                    <a:cubicBezTo>
                      <a:pt x="104" y="62"/>
                      <a:pt x="104" y="62"/>
                      <a:pt x="104" y="63"/>
                    </a:cubicBezTo>
                    <a:cubicBezTo>
                      <a:pt x="104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4" y="63"/>
                      <a:pt x="104" y="62"/>
                    </a:cubicBezTo>
                    <a:moveTo>
                      <a:pt x="103" y="62"/>
                    </a:moveTo>
                    <a:cubicBezTo>
                      <a:pt x="103" y="62"/>
                      <a:pt x="103" y="62"/>
                      <a:pt x="103" y="62"/>
                    </a:cubicBezTo>
                    <a:cubicBezTo>
                      <a:pt x="103" y="62"/>
                      <a:pt x="103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3" y="62"/>
                      <a:pt x="103" y="62"/>
                    </a:cubicBezTo>
                    <a:moveTo>
                      <a:pt x="121" y="59"/>
                    </a:move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21" y="60"/>
                      <a:pt x="121" y="59"/>
                      <a:pt x="121" y="59"/>
                    </a:cubicBezTo>
                    <a:cubicBezTo>
                      <a:pt x="121" y="59"/>
                      <a:pt x="121" y="59"/>
                      <a:pt x="121" y="59"/>
                    </a:cubicBezTo>
                    <a:moveTo>
                      <a:pt x="106" y="59"/>
                    </a:moveTo>
                    <a:cubicBezTo>
                      <a:pt x="106" y="59"/>
                      <a:pt x="105" y="60"/>
                      <a:pt x="105" y="60"/>
                    </a:cubicBezTo>
                    <a:cubicBezTo>
                      <a:pt x="106" y="60"/>
                      <a:pt x="106" y="61"/>
                      <a:pt x="106" y="61"/>
                    </a:cubicBezTo>
                    <a:cubicBezTo>
                      <a:pt x="107" y="60"/>
                      <a:pt x="107" y="60"/>
                      <a:pt x="107" y="59"/>
                    </a:cubicBezTo>
                    <a:cubicBezTo>
                      <a:pt x="107" y="59"/>
                      <a:pt x="106" y="59"/>
                      <a:pt x="106" y="59"/>
                    </a:cubicBezTo>
                    <a:moveTo>
                      <a:pt x="120" y="58"/>
                    </a:moveTo>
                    <a:cubicBezTo>
                      <a:pt x="119" y="60"/>
                      <a:pt x="118" y="62"/>
                      <a:pt x="117" y="64"/>
                    </a:cubicBezTo>
                    <a:cubicBezTo>
                      <a:pt x="117" y="64"/>
                      <a:pt x="117" y="65"/>
                      <a:pt x="118" y="65"/>
                    </a:cubicBezTo>
                    <a:cubicBezTo>
                      <a:pt x="119" y="63"/>
                      <a:pt x="120" y="61"/>
                      <a:pt x="121" y="59"/>
                    </a:cubicBezTo>
                    <a:cubicBezTo>
                      <a:pt x="121" y="59"/>
                      <a:pt x="121" y="59"/>
                      <a:pt x="120" y="58"/>
                    </a:cubicBezTo>
                    <a:moveTo>
                      <a:pt x="105" y="58"/>
                    </a:moveTo>
                    <a:cubicBezTo>
                      <a:pt x="105" y="59"/>
                      <a:pt x="105" y="59"/>
                      <a:pt x="104" y="60"/>
                    </a:cubicBezTo>
                    <a:cubicBezTo>
                      <a:pt x="105" y="60"/>
                      <a:pt x="105" y="60"/>
                      <a:pt x="105" y="60"/>
                    </a:cubicBezTo>
                    <a:cubicBezTo>
                      <a:pt x="105" y="60"/>
                      <a:pt x="106" y="59"/>
                      <a:pt x="106" y="59"/>
                    </a:cubicBezTo>
                    <a:cubicBezTo>
                      <a:pt x="106" y="59"/>
                      <a:pt x="105" y="58"/>
                      <a:pt x="105" y="58"/>
                    </a:cubicBezTo>
                    <a:moveTo>
                      <a:pt x="122" y="55"/>
                    </a:moveTo>
                    <a:cubicBezTo>
                      <a:pt x="122" y="56"/>
                      <a:pt x="122" y="57"/>
                      <a:pt x="121" y="57"/>
                    </a:cubicBezTo>
                    <a:cubicBezTo>
                      <a:pt x="121" y="57"/>
                      <a:pt x="122" y="58"/>
                      <a:pt x="122" y="58"/>
                    </a:cubicBezTo>
                    <a:cubicBezTo>
                      <a:pt x="123" y="57"/>
                      <a:pt x="123" y="56"/>
                      <a:pt x="123" y="56"/>
                    </a:cubicBezTo>
                    <a:cubicBezTo>
                      <a:pt x="123" y="56"/>
                      <a:pt x="123" y="55"/>
                      <a:pt x="122" y="55"/>
                    </a:cubicBezTo>
                    <a:moveTo>
                      <a:pt x="110" y="52"/>
                    </a:moveTo>
                    <a:cubicBezTo>
                      <a:pt x="109" y="54"/>
                      <a:pt x="108" y="56"/>
                      <a:pt x="107" y="58"/>
                    </a:cubicBezTo>
                    <a:cubicBezTo>
                      <a:pt x="107" y="58"/>
                      <a:pt x="107" y="58"/>
                      <a:pt x="108" y="58"/>
                    </a:cubicBezTo>
                    <a:cubicBezTo>
                      <a:pt x="109" y="57"/>
                      <a:pt x="110" y="55"/>
                      <a:pt x="111" y="53"/>
                    </a:cubicBezTo>
                    <a:cubicBezTo>
                      <a:pt x="111" y="53"/>
                      <a:pt x="110" y="52"/>
                      <a:pt x="110" y="52"/>
                    </a:cubicBezTo>
                    <a:moveTo>
                      <a:pt x="109" y="52"/>
                    </a:moveTo>
                    <a:cubicBezTo>
                      <a:pt x="108" y="54"/>
                      <a:pt x="107" y="55"/>
                      <a:pt x="106" y="57"/>
                    </a:cubicBezTo>
                    <a:cubicBezTo>
                      <a:pt x="106" y="57"/>
                      <a:pt x="106" y="57"/>
                      <a:pt x="107" y="58"/>
                    </a:cubicBezTo>
                    <a:cubicBezTo>
                      <a:pt x="107" y="56"/>
                      <a:pt x="109" y="54"/>
                      <a:pt x="110" y="52"/>
                    </a:cubicBezTo>
                    <a:cubicBezTo>
                      <a:pt x="110" y="52"/>
                      <a:pt x="109" y="52"/>
                      <a:pt x="109" y="52"/>
                    </a:cubicBezTo>
                    <a:moveTo>
                      <a:pt x="125" y="52"/>
                    </a:moveTo>
                    <a:cubicBezTo>
                      <a:pt x="124" y="52"/>
                      <a:pt x="124" y="52"/>
                      <a:pt x="124" y="53"/>
                    </a:cubicBezTo>
                    <a:cubicBezTo>
                      <a:pt x="124" y="53"/>
                      <a:pt x="124" y="53"/>
                      <a:pt x="125" y="53"/>
                    </a:cubicBezTo>
                    <a:cubicBezTo>
                      <a:pt x="125" y="53"/>
                      <a:pt x="125" y="53"/>
                      <a:pt x="126" y="52"/>
                    </a:cubicBezTo>
                    <a:cubicBezTo>
                      <a:pt x="125" y="52"/>
                      <a:pt x="125" y="52"/>
                      <a:pt x="125" y="52"/>
                    </a:cubicBezTo>
                    <a:moveTo>
                      <a:pt x="125" y="51"/>
                    </a:moveTo>
                    <a:cubicBezTo>
                      <a:pt x="125" y="51"/>
                      <a:pt x="125" y="51"/>
                      <a:pt x="125" y="52"/>
                    </a:cubicBezTo>
                    <a:cubicBezTo>
                      <a:pt x="125" y="52"/>
                      <a:pt x="125" y="52"/>
                      <a:pt x="126" y="52"/>
                    </a:cubicBezTo>
                    <a:cubicBezTo>
                      <a:pt x="126" y="52"/>
                      <a:pt x="126" y="52"/>
                      <a:pt x="126" y="51"/>
                    </a:cubicBezTo>
                    <a:cubicBezTo>
                      <a:pt x="126" y="51"/>
                      <a:pt x="125" y="51"/>
                      <a:pt x="125" y="51"/>
                    </a:cubicBezTo>
                    <a:moveTo>
                      <a:pt x="126" y="50"/>
                    </a:moveTo>
                    <a:cubicBezTo>
                      <a:pt x="126" y="50"/>
                      <a:pt x="125" y="50"/>
                      <a:pt x="125" y="50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6" y="50"/>
                      <a:pt x="126" y="50"/>
                      <a:pt x="126" y="50"/>
                    </a:cubicBezTo>
                    <a:moveTo>
                      <a:pt x="112" y="49"/>
                    </a:moveTo>
                    <a:cubicBezTo>
                      <a:pt x="111" y="50"/>
                      <a:pt x="111" y="50"/>
                      <a:pt x="111" y="51"/>
                    </a:cubicBezTo>
                    <a:cubicBezTo>
                      <a:pt x="111" y="51"/>
                      <a:pt x="111" y="51"/>
                      <a:pt x="112" y="52"/>
                    </a:cubicBezTo>
                    <a:cubicBezTo>
                      <a:pt x="112" y="51"/>
                      <a:pt x="113" y="50"/>
                      <a:pt x="113" y="50"/>
                    </a:cubicBezTo>
                    <a:cubicBezTo>
                      <a:pt x="113" y="49"/>
                      <a:pt x="112" y="49"/>
                      <a:pt x="112" y="49"/>
                    </a:cubicBezTo>
                    <a:moveTo>
                      <a:pt x="111" y="49"/>
                    </a:moveTo>
                    <a:cubicBezTo>
                      <a:pt x="111" y="49"/>
                      <a:pt x="110" y="50"/>
                      <a:pt x="110" y="51"/>
                    </a:cubicBezTo>
                    <a:cubicBezTo>
                      <a:pt x="110" y="51"/>
                      <a:pt x="110" y="51"/>
                      <a:pt x="110" y="51"/>
                    </a:cubicBezTo>
                    <a:cubicBezTo>
                      <a:pt x="111" y="50"/>
                      <a:pt x="111" y="50"/>
                      <a:pt x="112" y="49"/>
                    </a:cubicBezTo>
                    <a:cubicBezTo>
                      <a:pt x="111" y="49"/>
                      <a:pt x="111" y="49"/>
                      <a:pt x="111" y="49"/>
                    </a:cubicBezTo>
                    <a:moveTo>
                      <a:pt x="128" y="47"/>
                    </a:moveTo>
                    <a:cubicBezTo>
                      <a:pt x="127" y="48"/>
                      <a:pt x="126" y="49"/>
                      <a:pt x="126" y="50"/>
                    </a:cubicBezTo>
                    <a:cubicBezTo>
                      <a:pt x="126" y="50"/>
                      <a:pt x="126" y="50"/>
                      <a:pt x="127" y="51"/>
                    </a:cubicBezTo>
                    <a:cubicBezTo>
                      <a:pt x="127" y="49"/>
                      <a:pt x="128" y="48"/>
                      <a:pt x="129" y="47"/>
                    </a:cubicBezTo>
                    <a:cubicBezTo>
                      <a:pt x="128" y="47"/>
                      <a:pt x="128" y="47"/>
                      <a:pt x="128" y="47"/>
                    </a:cubicBezTo>
                    <a:moveTo>
                      <a:pt x="128" y="46"/>
                    </a:moveTo>
                    <a:cubicBezTo>
                      <a:pt x="128" y="46"/>
                      <a:pt x="128" y="46"/>
                      <a:pt x="128" y="46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9" y="47"/>
                      <a:pt x="128" y="46"/>
                      <a:pt x="128" y="46"/>
                    </a:cubicBezTo>
                    <a:moveTo>
                      <a:pt x="114" y="45"/>
                    </a:moveTo>
                    <a:cubicBezTo>
                      <a:pt x="114" y="45"/>
                      <a:pt x="114" y="46"/>
                      <a:pt x="113" y="46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7"/>
                      <a:pt x="115" y="46"/>
                      <a:pt x="115" y="46"/>
                    </a:cubicBezTo>
                    <a:cubicBezTo>
                      <a:pt x="115" y="45"/>
                      <a:pt x="115" y="45"/>
                      <a:pt x="114" y="45"/>
                    </a:cubicBezTo>
                    <a:moveTo>
                      <a:pt x="115" y="44"/>
                    </a:moveTo>
                    <a:cubicBezTo>
                      <a:pt x="115" y="45"/>
                      <a:pt x="114" y="45"/>
                      <a:pt x="114" y="45"/>
                    </a:cubicBezTo>
                    <a:cubicBezTo>
                      <a:pt x="115" y="45"/>
                      <a:pt x="115" y="45"/>
                      <a:pt x="115" y="46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5" y="45"/>
                      <a:pt x="115" y="45"/>
                      <a:pt x="115" y="44"/>
                    </a:cubicBezTo>
                    <a:moveTo>
                      <a:pt x="113" y="44"/>
                    </a:moveTo>
                    <a:cubicBezTo>
                      <a:pt x="113" y="45"/>
                      <a:pt x="113" y="45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4" y="45"/>
                      <a:pt x="114" y="45"/>
                      <a:pt x="113" y="44"/>
                    </a:cubicBezTo>
                    <a:moveTo>
                      <a:pt x="114" y="44"/>
                    </a:moveTo>
                    <a:cubicBezTo>
                      <a:pt x="114" y="44"/>
                      <a:pt x="114" y="44"/>
                      <a:pt x="113" y="44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4" y="45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moveTo>
                      <a:pt x="130" y="43"/>
                    </a:moveTo>
                    <a:cubicBezTo>
                      <a:pt x="129" y="44"/>
                      <a:pt x="129" y="45"/>
                      <a:pt x="128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30" y="45"/>
                      <a:pt x="130" y="44"/>
                      <a:pt x="131" y="44"/>
                    </a:cubicBezTo>
                    <a:cubicBezTo>
                      <a:pt x="130" y="44"/>
                      <a:pt x="130" y="43"/>
                      <a:pt x="130" y="43"/>
                    </a:cubicBezTo>
                    <a:moveTo>
                      <a:pt x="131" y="41"/>
                    </a:moveTo>
                    <a:cubicBezTo>
                      <a:pt x="131" y="41"/>
                      <a:pt x="131" y="41"/>
                      <a:pt x="131" y="42"/>
                    </a:cubicBezTo>
                    <a:cubicBezTo>
                      <a:pt x="131" y="42"/>
                      <a:pt x="131" y="42"/>
                      <a:pt x="132" y="42"/>
                    </a:cubicBezTo>
                    <a:cubicBezTo>
                      <a:pt x="132" y="42"/>
                      <a:pt x="132" y="42"/>
                      <a:pt x="132" y="42"/>
                    </a:cubicBezTo>
                    <a:cubicBezTo>
                      <a:pt x="132" y="41"/>
                      <a:pt x="131" y="41"/>
                      <a:pt x="131" y="41"/>
                    </a:cubicBezTo>
                    <a:moveTo>
                      <a:pt x="131" y="41"/>
                    </a:moveTo>
                    <a:cubicBezTo>
                      <a:pt x="131" y="41"/>
                      <a:pt x="131" y="41"/>
                      <a:pt x="131" y="41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1" y="41"/>
                      <a:pt x="131" y="41"/>
                      <a:pt x="131" y="41"/>
                    </a:cubicBezTo>
                    <a:moveTo>
                      <a:pt x="117" y="41"/>
                    </a:moveTo>
                    <a:cubicBezTo>
                      <a:pt x="116" y="42"/>
                      <a:pt x="116" y="43"/>
                      <a:pt x="115" y="44"/>
                    </a:cubicBezTo>
                    <a:cubicBezTo>
                      <a:pt x="115" y="44"/>
                      <a:pt x="116" y="44"/>
                      <a:pt x="116" y="45"/>
                    </a:cubicBezTo>
                    <a:cubicBezTo>
                      <a:pt x="117" y="43"/>
                      <a:pt x="117" y="42"/>
                      <a:pt x="118" y="41"/>
                    </a:cubicBezTo>
                    <a:cubicBezTo>
                      <a:pt x="118" y="41"/>
                      <a:pt x="117" y="41"/>
                      <a:pt x="117" y="41"/>
                    </a:cubicBezTo>
                    <a:moveTo>
                      <a:pt x="116" y="40"/>
                    </a:moveTo>
                    <a:cubicBezTo>
                      <a:pt x="115" y="41"/>
                      <a:pt x="115" y="42"/>
                      <a:pt x="114" y="43"/>
                    </a:cubicBezTo>
                    <a:cubicBezTo>
                      <a:pt x="114" y="43"/>
                      <a:pt x="115" y="44"/>
                      <a:pt x="115" y="44"/>
                    </a:cubicBezTo>
                    <a:cubicBezTo>
                      <a:pt x="115" y="43"/>
                      <a:pt x="116" y="42"/>
                      <a:pt x="117" y="40"/>
                    </a:cubicBezTo>
                    <a:cubicBezTo>
                      <a:pt x="116" y="40"/>
                      <a:pt x="116" y="40"/>
                      <a:pt x="116" y="40"/>
                    </a:cubicBezTo>
                    <a:moveTo>
                      <a:pt x="117" y="40"/>
                    </a:moveTo>
                    <a:cubicBezTo>
                      <a:pt x="117" y="40"/>
                      <a:pt x="117" y="40"/>
                      <a:pt x="117" y="40"/>
                    </a:cubicBezTo>
                    <a:cubicBezTo>
                      <a:pt x="118" y="41"/>
                      <a:pt x="118" y="41"/>
                      <a:pt x="118" y="41"/>
                    </a:cubicBezTo>
                    <a:cubicBezTo>
                      <a:pt x="118" y="41"/>
                      <a:pt x="118" y="41"/>
                      <a:pt x="118" y="41"/>
                    </a:cubicBezTo>
                    <a:cubicBezTo>
                      <a:pt x="118" y="40"/>
                      <a:pt x="118" y="40"/>
                      <a:pt x="117" y="40"/>
                    </a:cubicBezTo>
                    <a:moveTo>
                      <a:pt x="116" y="40"/>
                    </a:moveTo>
                    <a:cubicBezTo>
                      <a:pt x="116" y="40"/>
                      <a:pt x="116" y="40"/>
                      <a:pt x="116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6" y="40"/>
                    </a:cubicBezTo>
                    <a:moveTo>
                      <a:pt x="133" y="39"/>
                    </a:moveTo>
                    <a:cubicBezTo>
                      <a:pt x="132" y="39"/>
                      <a:pt x="132" y="40"/>
                      <a:pt x="132" y="40"/>
                    </a:cubicBezTo>
                    <a:cubicBezTo>
                      <a:pt x="132" y="40"/>
                      <a:pt x="132" y="41"/>
                      <a:pt x="132" y="41"/>
                    </a:cubicBezTo>
                    <a:cubicBezTo>
                      <a:pt x="133" y="40"/>
                      <a:pt x="133" y="40"/>
                      <a:pt x="133" y="39"/>
                    </a:cubicBezTo>
                    <a:cubicBezTo>
                      <a:pt x="133" y="39"/>
                      <a:pt x="133" y="39"/>
                      <a:pt x="133" y="39"/>
                    </a:cubicBezTo>
                    <a:moveTo>
                      <a:pt x="134" y="37"/>
                    </a:moveTo>
                    <a:cubicBezTo>
                      <a:pt x="133" y="38"/>
                      <a:pt x="133" y="38"/>
                      <a:pt x="133" y="39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4" y="39"/>
                      <a:pt x="134" y="38"/>
                      <a:pt x="134" y="38"/>
                    </a:cubicBezTo>
                    <a:cubicBezTo>
                      <a:pt x="134" y="37"/>
                      <a:pt x="134" y="37"/>
                      <a:pt x="134" y="37"/>
                    </a:cubicBezTo>
                    <a:moveTo>
                      <a:pt x="119" y="37"/>
                    </a:moveTo>
                    <a:cubicBezTo>
                      <a:pt x="119" y="38"/>
                      <a:pt x="118" y="39"/>
                      <a:pt x="118" y="39"/>
                    </a:cubicBezTo>
                    <a:cubicBezTo>
                      <a:pt x="118" y="40"/>
                      <a:pt x="118" y="40"/>
                      <a:pt x="119" y="40"/>
                    </a:cubicBezTo>
                    <a:cubicBezTo>
                      <a:pt x="119" y="39"/>
                      <a:pt x="120" y="38"/>
                      <a:pt x="120" y="38"/>
                    </a:cubicBezTo>
                    <a:cubicBezTo>
                      <a:pt x="120" y="37"/>
                      <a:pt x="119" y="37"/>
                      <a:pt x="119" y="37"/>
                    </a:cubicBezTo>
                    <a:moveTo>
                      <a:pt x="118" y="37"/>
                    </a:moveTo>
                    <a:cubicBezTo>
                      <a:pt x="118" y="37"/>
                      <a:pt x="117" y="38"/>
                      <a:pt x="117" y="39"/>
                    </a:cubicBezTo>
                    <a:cubicBezTo>
                      <a:pt x="117" y="39"/>
                      <a:pt x="117" y="39"/>
                      <a:pt x="117" y="39"/>
                    </a:cubicBezTo>
                    <a:cubicBezTo>
                      <a:pt x="118" y="38"/>
                      <a:pt x="118" y="38"/>
                      <a:pt x="119" y="37"/>
                    </a:cubicBezTo>
                    <a:cubicBezTo>
                      <a:pt x="119" y="37"/>
                      <a:pt x="118" y="37"/>
                      <a:pt x="118" y="37"/>
                    </a:cubicBezTo>
                    <a:moveTo>
                      <a:pt x="135" y="36"/>
                    </a:moveTo>
                    <a:cubicBezTo>
                      <a:pt x="134" y="36"/>
                      <a:pt x="134" y="36"/>
                      <a:pt x="134" y="37"/>
                    </a:cubicBezTo>
                    <a:cubicBezTo>
                      <a:pt x="134" y="37"/>
                      <a:pt x="134" y="37"/>
                      <a:pt x="135" y="37"/>
                    </a:cubicBezTo>
                    <a:cubicBezTo>
                      <a:pt x="135" y="37"/>
                      <a:pt x="135" y="36"/>
                      <a:pt x="135" y="36"/>
                    </a:cubicBezTo>
                    <a:cubicBezTo>
                      <a:pt x="135" y="36"/>
                      <a:pt x="135" y="36"/>
                      <a:pt x="135" y="36"/>
                    </a:cubicBezTo>
                    <a:moveTo>
                      <a:pt x="121" y="34"/>
                    </a:moveTo>
                    <a:cubicBezTo>
                      <a:pt x="121" y="35"/>
                      <a:pt x="120" y="35"/>
                      <a:pt x="120" y="35"/>
                    </a:cubicBezTo>
                    <a:cubicBezTo>
                      <a:pt x="120" y="36"/>
                      <a:pt x="121" y="36"/>
                      <a:pt x="121" y="36"/>
                    </a:cubicBezTo>
                    <a:cubicBezTo>
                      <a:pt x="121" y="36"/>
                      <a:pt x="122" y="35"/>
                      <a:pt x="122" y="35"/>
                    </a:cubicBezTo>
                    <a:cubicBezTo>
                      <a:pt x="121" y="34"/>
                      <a:pt x="121" y="34"/>
                      <a:pt x="121" y="34"/>
                    </a:cubicBezTo>
                    <a:moveTo>
                      <a:pt x="136" y="34"/>
                    </a:moveTo>
                    <a:cubicBezTo>
                      <a:pt x="135" y="34"/>
                      <a:pt x="135" y="35"/>
                      <a:pt x="135" y="35"/>
                    </a:cubicBezTo>
                    <a:cubicBezTo>
                      <a:pt x="135" y="35"/>
                      <a:pt x="136" y="35"/>
                      <a:pt x="136" y="35"/>
                    </a:cubicBezTo>
                    <a:cubicBezTo>
                      <a:pt x="136" y="35"/>
                      <a:pt x="136" y="35"/>
                      <a:pt x="136" y="34"/>
                    </a:cubicBezTo>
                    <a:cubicBezTo>
                      <a:pt x="136" y="34"/>
                      <a:pt x="136" y="34"/>
                      <a:pt x="136" y="34"/>
                    </a:cubicBezTo>
                    <a:moveTo>
                      <a:pt x="120" y="34"/>
                    </a:moveTo>
                    <a:cubicBezTo>
                      <a:pt x="120" y="34"/>
                      <a:pt x="119" y="34"/>
                      <a:pt x="119" y="35"/>
                    </a:cubicBezTo>
                    <a:cubicBezTo>
                      <a:pt x="119" y="35"/>
                      <a:pt x="120" y="35"/>
                      <a:pt x="120" y="35"/>
                    </a:cubicBezTo>
                    <a:cubicBezTo>
                      <a:pt x="120" y="35"/>
                      <a:pt x="120" y="34"/>
                      <a:pt x="120" y="34"/>
                    </a:cubicBezTo>
                    <a:cubicBezTo>
                      <a:pt x="120" y="34"/>
                      <a:pt x="120" y="34"/>
                      <a:pt x="120" y="34"/>
                    </a:cubicBezTo>
                    <a:moveTo>
                      <a:pt x="122" y="32"/>
                    </a:moveTo>
                    <a:cubicBezTo>
                      <a:pt x="122" y="33"/>
                      <a:pt x="121" y="33"/>
                      <a:pt x="121" y="34"/>
                    </a:cubicBezTo>
                    <a:cubicBezTo>
                      <a:pt x="121" y="34"/>
                      <a:pt x="122" y="34"/>
                      <a:pt x="122" y="34"/>
                    </a:cubicBezTo>
                    <a:cubicBezTo>
                      <a:pt x="122" y="34"/>
                      <a:pt x="123" y="33"/>
                      <a:pt x="123" y="33"/>
                    </a:cubicBezTo>
                    <a:cubicBezTo>
                      <a:pt x="123" y="33"/>
                      <a:pt x="122" y="33"/>
                      <a:pt x="122" y="32"/>
                    </a:cubicBezTo>
                    <a:moveTo>
                      <a:pt x="121" y="32"/>
                    </a:moveTo>
                    <a:cubicBezTo>
                      <a:pt x="121" y="32"/>
                      <a:pt x="120" y="33"/>
                      <a:pt x="120" y="33"/>
                    </a:cubicBezTo>
                    <a:cubicBezTo>
                      <a:pt x="120" y="33"/>
                      <a:pt x="121" y="33"/>
                      <a:pt x="121" y="34"/>
                    </a:cubicBezTo>
                    <a:cubicBezTo>
                      <a:pt x="121" y="33"/>
                      <a:pt x="121" y="33"/>
                      <a:pt x="122" y="32"/>
                    </a:cubicBezTo>
                    <a:cubicBezTo>
                      <a:pt x="121" y="32"/>
                      <a:pt x="121" y="32"/>
                      <a:pt x="121" y="32"/>
                    </a:cubicBezTo>
                    <a:moveTo>
                      <a:pt x="123" y="30"/>
                    </a:moveTo>
                    <a:cubicBezTo>
                      <a:pt x="123" y="31"/>
                      <a:pt x="122" y="31"/>
                      <a:pt x="122" y="32"/>
                    </a:cubicBezTo>
                    <a:cubicBezTo>
                      <a:pt x="122" y="32"/>
                      <a:pt x="123" y="32"/>
                      <a:pt x="123" y="33"/>
                    </a:cubicBezTo>
                    <a:cubicBezTo>
                      <a:pt x="123" y="32"/>
                      <a:pt x="124" y="32"/>
                      <a:pt x="124" y="31"/>
                    </a:cubicBezTo>
                    <a:cubicBezTo>
                      <a:pt x="124" y="31"/>
                      <a:pt x="123" y="31"/>
                      <a:pt x="123" y="30"/>
                    </a:cubicBezTo>
                    <a:moveTo>
                      <a:pt x="122" y="30"/>
                    </a:moveTo>
                    <a:cubicBezTo>
                      <a:pt x="122" y="30"/>
                      <a:pt x="121" y="31"/>
                      <a:pt x="121" y="31"/>
                    </a:cubicBezTo>
                    <a:cubicBezTo>
                      <a:pt x="121" y="32"/>
                      <a:pt x="122" y="32"/>
                      <a:pt x="122" y="32"/>
                    </a:cubicBezTo>
                    <a:cubicBezTo>
                      <a:pt x="122" y="31"/>
                      <a:pt x="122" y="31"/>
                      <a:pt x="123" y="30"/>
                    </a:cubicBezTo>
                    <a:cubicBezTo>
                      <a:pt x="123" y="30"/>
                      <a:pt x="122" y="30"/>
                      <a:pt x="122" y="30"/>
                    </a:cubicBezTo>
                    <a:moveTo>
                      <a:pt x="124" y="29"/>
                    </a:moveTo>
                    <a:cubicBezTo>
                      <a:pt x="124" y="29"/>
                      <a:pt x="123" y="30"/>
                      <a:pt x="123" y="30"/>
                    </a:cubicBezTo>
                    <a:cubicBezTo>
                      <a:pt x="124" y="30"/>
                      <a:pt x="124" y="31"/>
                      <a:pt x="124" y="31"/>
                    </a:cubicBezTo>
                    <a:cubicBezTo>
                      <a:pt x="125" y="30"/>
                      <a:pt x="125" y="30"/>
                      <a:pt x="125" y="30"/>
                    </a:cubicBezTo>
                    <a:cubicBezTo>
                      <a:pt x="125" y="29"/>
                      <a:pt x="124" y="29"/>
                      <a:pt x="124" y="29"/>
                    </a:cubicBezTo>
                    <a:moveTo>
                      <a:pt x="139" y="29"/>
                    </a:moveTo>
                    <a:cubicBezTo>
                      <a:pt x="138" y="30"/>
                      <a:pt x="137" y="32"/>
                      <a:pt x="136" y="34"/>
                    </a:cubicBezTo>
                    <a:cubicBezTo>
                      <a:pt x="136" y="34"/>
                      <a:pt x="136" y="34"/>
                      <a:pt x="136" y="34"/>
                    </a:cubicBezTo>
                    <a:cubicBezTo>
                      <a:pt x="137" y="33"/>
                      <a:pt x="138" y="31"/>
                      <a:pt x="140" y="29"/>
                    </a:cubicBezTo>
                    <a:cubicBezTo>
                      <a:pt x="139" y="29"/>
                      <a:pt x="139" y="29"/>
                      <a:pt x="139" y="29"/>
                    </a:cubicBezTo>
                    <a:moveTo>
                      <a:pt x="123" y="28"/>
                    </a:moveTo>
                    <a:cubicBezTo>
                      <a:pt x="123" y="29"/>
                      <a:pt x="123" y="29"/>
                      <a:pt x="122" y="30"/>
                    </a:cubicBezTo>
                    <a:cubicBezTo>
                      <a:pt x="123" y="30"/>
                      <a:pt x="123" y="30"/>
                      <a:pt x="123" y="30"/>
                    </a:cubicBezTo>
                    <a:cubicBezTo>
                      <a:pt x="123" y="30"/>
                      <a:pt x="123" y="29"/>
                      <a:pt x="123" y="29"/>
                    </a:cubicBezTo>
                    <a:cubicBezTo>
                      <a:pt x="124" y="29"/>
                      <a:pt x="124" y="29"/>
                      <a:pt x="124" y="29"/>
                    </a:cubicBezTo>
                    <a:cubicBezTo>
                      <a:pt x="123" y="29"/>
                      <a:pt x="123" y="28"/>
                      <a:pt x="123" y="28"/>
                    </a:cubicBezTo>
                    <a:moveTo>
                      <a:pt x="125" y="27"/>
                    </a:moveTo>
                    <a:cubicBezTo>
                      <a:pt x="125" y="28"/>
                      <a:pt x="124" y="28"/>
                      <a:pt x="124" y="28"/>
                    </a:cubicBezTo>
                    <a:cubicBezTo>
                      <a:pt x="125" y="28"/>
                      <a:pt x="125" y="29"/>
                      <a:pt x="125" y="29"/>
                    </a:cubicBezTo>
                    <a:cubicBezTo>
                      <a:pt x="126" y="29"/>
                      <a:pt x="126" y="28"/>
                      <a:pt x="126" y="28"/>
                    </a:cubicBezTo>
                    <a:cubicBezTo>
                      <a:pt x="125" y="27"/>
                      <a:pt x="125" y="27"/>
                      <a:pt x="125" y="27"/>
                    </a:cubicBezTo>
                    <a:moveTo>
                      <a:pt x="124" y="27"/>
                    </a:moveTo>
                    <a:cubicBezTo>
                      <a:pt x="124" y="27"/>
                      <a:pt x="124" y="27"/>
                      <a:pt x="123" y="28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4" y="28"/>
                      <a:pt x="124" y="28"/>
                      <a:pt x="125" y="27"/>
                    </a:cubicBezTo>
                    <a:cubicBezTo>
                      <a:pt x="124" y="27"/>
                      <a:pt x="124" y="27"/>
                      <a:pt x="124" y="27"/>
                    </a:cubicBezTo>
                    <a:moveTo>
                      <a:pt x="142" y="23"/>
                    </a:moveTo>
                    <a:cubicBezTo>
                      <a:pt x="141" y="25"/>
                      <a:pt x="140" y="27"/>
                      <a:pt x="139" y="29"/>
                    </a:cubicBezTo>
                    <a:cubicBezTo>
                      <a:pt x="139" y="29"/>
                      <a:pt x="139" y="29"/>
                      <a:pt x="140" y="29"/>
                    </a:cubicBezTo>
                    <a:cubicBezTo>
                      <a:pt x="141" y="27"/>
                      <a:pt x="142" y="25"/>
                      <a:pt x="143" y="24"/>
                    </a:cubicBezTo>
                    <a:cubicBezTo>
                      <a:pt x="143" y="24"/>
                      <a:pt x="142" y="23"/>
                      <a:pt x="142" y="23"/>
                    </a:cubicBezTo>
                    <a:moveTo>
                      <a:pt x="144" y="21"/>
                    </a:move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1"/>
                    </a:cubicBezTo>
                    <a:cubicBezTo>
                      <a:pt x="143" y="22"/>
                      <a:pt x="143" y="23"/>
                      <a:pt x="142" y="23"/>
                    </a:cubicBezTo>
                    <a:cubicBezTo>
                      <a:pt x="143" y="23"/>
                      <a:pt x="143" y="23"/>
                      <a:pt x="143" y="23"/>
                    </a:cubicBezTo>
                    <a:cubicBezTo>
                      <a:pt x="143" y="23"/>
                      <a:pt x="144" y="22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moveTo>
                      <a:pt x="144" y="21"/>
                    </a:move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moveTo>
                      <a:pt x="145" y="20"/>
                    </a:moveTo>
                    <a:cubicBezTo>
                      <a:pt x="144" y="20"/>
                      <a:pt x="144" y="20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5" y="20"/>
                      <a:pt x="145" y="20"/>
                    </a:cubicBezTo>
                    <a:cubicBezTo>
                      <a:pt x="145" y="20"/>
                      <a:pt x="145" y="20"/>
                      <a:pt x="145" y="20"/>
                    </a:cubicBezTo>
                    <a:moveTo>
                      <a:pt x="146" y="18"/>
                    </a:moveTo>
                    <a:cubicBezTo>
                      <a:pt x="145" y="19"/>
                      <a:pt x="145" y="19"/>
                      <a:pt x="145" y="20"/>
                    </a:cubicBezTo>
                    <a:cubicBezTo>
                      <a:pt x="145" y="20"/>
                      <a:pt x="145" y="20"/>
                      <a:pt x="145" y="20"/>
                    </a:cubicBezTo>
                    <a:cubicBezTo>
                      <a:pt x="145" y="19"/>
                      <a:pt x="145" y="19"/>
                      <a:pt x="146" y="18"/>
                    </a:cubicBezTo>
                    <a:cubicBezTo>
                      <a:pt x="146" y="18"/>
                      <a:pt x="146" y="18"/>
                      <a:pt x="146" y="18"/>
                    </a:cubicBezTo>
                    <a:moveTo>
                      <a:pt x="131" y="17"/>
                    </a:moveTo>
                    <a:cubicBezTo>
                      <a:pt x="129" y="20"/>
                      <a:pt x="127" y="24"/>
                      <a:pt x="125" y="27"/>
                    </a:cubicBezTo>
                    <a:cubicBezTo>
                      <a:pt x="126" y="28"/>
                      <a:pt x="126" y="28"/>
                      <a:pt x="126" y="28"/>
                    </a:cubicBezTo>
                    <a:cubicBezTo>
                      <a:pt x="128" y="25"/>
                      <a:pt x="130" y="21"/>
                      <a:pt x="132" y="17"/>
                    </a:cubicBezTo>
                    <a:cubicBezTo>
                      <a:pt x="132" y="17"/>
                      <a:pt x="131" y="17"/>
                      <a:pt x="131" y="17"/>
                    </a:cubicBezTo>
                    <a:moveTo>
                      <a:pt x="130" y="16"/>
                    </a:moveTo>
                    <a:cubicBezTo>
                      <a:pt x="128" y="20"/>
                      <a:pt x="126" y="23"/>
                      <a:pt x="124" y="27"/>
                    </a:cubicBezTo>
                    <a:cubicBezTo>
                      <a:pt x="125" y="27"/>
                      <a:pt x="125" y="27"/>
                      <a:pt x="125" y="27"/>
                    </a:cubicBezTo>
                    <a:cubicBezTo>
                      <a:pt x="127" y="24"/>
                      <a:pt x="129" y="20"/>
                      <a:pt x="131" y="17"/>
                    </a:cubicBezTo>
                    <a:cubicBezTo>
                      <a:pt x="131" y="17"/>
                      <a:pt x="130" y="16"/>
                      <a:pt x="130" y="16"/>
                    </a:cubicBezTo>
                    <a:moveTo>
                      <a:pt x="132" y="15"/>
                    </a:moveTo>
                    <a:cubicBezTo>
                      <a:pt x="132" y="15"/>
                      <a:pt x="132" y="16"/>
                      <a:pt x="131" y="17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33" y="17"/>
                      <a:pt x="133" y="16"/>
                      <a:pt x="133" y="15"/>
                    </a:cubicBezTo>
                    <a:cubicBezTo>
                      <a:pt x="133" y="15"/>
                      <a:pt x="133" y="15"/>
                      <a:pt x="132" y="15"/>
                    </a:cubicBezTo>
                    <a:moveTo>
                      <a:pt x="131" y="14"/>
                    </a:moveTo>
                    <a:cubicBezTo>
                      <a:pt x="131" y="15"/>
                      <a:pt x="131" y="15"/>
                      <a:pt x="130" y="16"/>
                    </a:cubicBezTo>
                    <a:cubicBezTo>
                      <a:pt x="131" y="16"/>
                      <a:pt x="131" y="16"/>
                      <a:pt x="131" y="17"/>
                    </a:cubicBezTo>
                    <a:cubicBezTo>
                      <a:pt x="131" y="16"/>
                      <a:pt x="132" y="15"/>
                      <a:pt x="132" y="15"/>
                    </a:cubicBezTo>
                    <a:cubicBezTo>
                      <a:pt x="132" y="14"/>
                      <a:pt x="132" y="14"/>
                      <a:pt x="131" y="14"/>
                    </a:cubicBezTo>
                    <a:moveTo>
                      <a:pt x="133" y="13"/>
                    </a:moveTo>
                    <a:cubicBezTo>
                      <a:pt x="133" y="13"/>
                      <a:pt x="133" y="14"/>
                      <a:pt x="133" y="14"/>
                    </a:cubicBezTo>
                    <a:cubicBezTo>
                      <a:pt x="134" y="15"/>
                      <a:pt x="134" y="15"/>
                      <a:pt x="134" y="15"/>
                    </a:cubicBezTo>
                    <a:cubicBezTo>
                      <a:pt x="134" y="14"/>
                      <a:pt x="134" y="14"/>
                      <a:pt x="135" y="14"/>
                    </a:cubicBezTo>
                    <a:cubicBezTo>
                      <a:pt x="133" y="13"/>
                      <a:pt x="133" y="13"/>
                      <a:pt x="133" y="13"/>
                    </a:cubicBezTo>
                    <a:moveTo>
                      <a:pt x="133" y="12"/>
                    </a:moveTo>
                    <a:cubicBezTo>
                      <a:pt x="132" y="13"/>
                      <a:pt x="132" y="13"/>
                      <a:pt x="132" y="13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3" y="13"/>
                      <a:pt x="133" y="13"/>
                      <a:pt x="133" y="13"/>
                    </a:cubicBezTo>
                    <a:cubicBezTo>
                      <a:pt x="133" y="12"/>
                      <a:pt x="133" y="12"/>
                      <a:pt x="133" y="12"/>
                    </a:cubicBezTo>
                    <a:moveTo>
                      <a:pt x="150" y="12"/>
                    </a:moveTo>
                    <a:cubicBezTo>
                      <a:pt x="148" y="14"/>
                      <a:pt x="147" y="16"/>
                      <a:pt x="146" y="18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7" y="16"/>
                      <a:pt x="148" y="15"/>
                      <a:pt x="149" y="14"/>
                    </a:cubicBezTo>
                    <a:cubicBezTo>
                      <a:pt x="149" y="13"/>
                      <a:pt x="149" y="12"/>
                      <a:pt x="150" y="12"/>
                    </a:cubicBezTo>
                    <a:cubicBezTo>
                      <a:pt x="150" y="12"/>
                      <a:pt x="150" y="12"/>
                      <a:pt x="150" y="12"/>
                    </a:cubicBezTo>
                    <a:moveTo>
                      <a:pt x="134" y="11"/>
                    </a:moveTo>
                    <a:cubicBezTo>
                      <a:pt x="134" y="12"/>
                      <a:pt x="134" y="12"/>
                      <a:pt x="133" y="13"/>
                    </a:cubicBezTo>
                    <a:cubicBezTo>
                      <a:pt x="134" y="13"/>
                      <a:pt x="134" y="13"/>
                      <a:pt x="135" y="14"/>
                    </a:cubicBezTo>
                    <a:cubicBezTo>
                      <a:pt x="135" y="13"/>
                      <a:pt x="135" y="12"/>
                      <a:pt x="135" y="12"/>
                    </a:cubicBezTo>
                    <a:cubicBezTo>
                      <a:pt x="135" y="12"/>
                      <a:pt x="135" y="12"/>
                      <a:pt x="134" y="11"/>
                    </a:cubicBezTo>
                    <a:moveTo>
                      <a:pt x="133" y="11"/>
                    </a:moveTo>
                    <a:cubicBezTo>
                      <a:pt x="133" y="11"/>
                      <a:pt x="133" y="12"/>
                      <a:pt x="133" y="12"/>
                    </a:cubicBezTo>
                    <a:cubicBezTo>
                      <a:pt x="133" y="12"/>
                      <a:pt x="133" y="13"/>
                      <a:pt x="133" y="13"/>
                    </a:cubicBezTo>
                    <a:cubicBezTo>
                      <a:pt x="134" y="12"/>
                      <a:pt x="134" y="12"/>
                      <a:pt x="134" y="11"/>
                    </a:cubicBezTo>
                    <a:cubicBezTo>
                      <a:pt x="134" y="11"/>
                      <a:pt x="134" y="11"/>
                      <a:pt x="133" y="11"/>
                    </a:cubicBezTo>
                    <a:moveTo>
                      <a:pt x="150" y="10"/>
                    </a:moveTo>
                    <a:cubicBezTo>
                      <a:pt x="150" y="11"/>
                      <a:pt x="150" y="11"/>
                      <a:pt x="150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0" y="10"/>
                    </a:cubicBezTo>
                    <a:moveTo>
                      <a:pt x="150" y="10"/>
                    </a:moveTo>
                    <a:cubicBezTo>
                      <a:pt x="150" y="10"/>
                      <a:pt x="150" y="10"/>
                      <a:pt x="150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1" y="10"/>
                      <a:pt x="151" y="10"/>
                      <a:pt x="150" y="10"/>
                    </a:cubicBezTo>
                    <a:moveTo>
                      <a:pt x="152" y="8"/>
                    </a:moveTo>
                    <a:cubicBezTo>
                      <a:pt x="152" y="8"/>
                      <a:pt x="152" y="9"/>
                      <a:pt x="151" y="9"/>
                    </a:cubicBezTo>
                    <a:cubicBezTo>
                      <a:pt x="151" y="9"/>
                      <a:pt x="151" y="9"/>
                      <a:pt x="152" y="9"/>
                    </a:cubicBezTo>
                    <a:cubicBezTo>
                      <a:pt x="152" y="9"/>
                      <a:pt x="152" y="8"/>
                      <a:pt x="152" y="8"/>
                    </a:cubicBezTo>
                    <a:cubicBezTo>
                      <a:pt x="152" y="8"/>
                      <a:pt x="152" y="8"/>
                      <a:pt x="152" y="8"/>
                    </a:cubicBezTo>
                    <a:moveTo>
                      <a:pt x="137" y="7"/>
                    </a:moveTo>
                    <a:cubicBezTo>
                      <a:pt x="136" y="9"/>
                      <a:pt x="135" y="10"/>
                      <a:pt x="135" y="11"/>
                    </a:cubicBezTo>
                    <a:cubicBezTo>
                      <a:pt x="135" y="11"/>
                      <a:pt x="135" y="11"/>
                      <a:pt x="136" y="11"/>
                    </a:cubicBezTo>
                    <a:cubicBezTo>
                      <a:pt x="136" y="10"/>
                      <a:pt x="137" y="9"/>
                      <a:pt x="138" y="8"/>
                    </a:cubicBezTo>
                    <a:cubicBezTo>
                      <a:pt x="137" y="8"/>
                      <a:pt x="137" y="8"/>
                      <a:pt x="137" y="7"/>
                    </a:cubicBezTo>
                    <a:moveTo>
                      <a:pt x="136" y="7"/>
                    </a:moveTo>
                    <a:cubicBezTo>
                      <a:pt x="135" y="8"/>
                      <a:pt x="134" y="9"/>
                      <a:pt x="134" y="10"/>
                    </a:cubicBezTo>
                    <a:cubicBezTo>
                      <a:pt x="134" y="10"/>
                      <a:pt x="134" y="10"/>
                      <a:pt x="135" y="11"/>
                    </a:cubicBezTo>
                    <a:cubicBezTo>
                      <a:pt x="135" y="10"/>
                      <a:pt x="136" y="8"/>
                      <a:pt x="137" y="7"/>
                    </a:cubicBezTo>
                    <a:cubicBezTo>
                      <a:pt x="136" y="7"/>
                      <a:pt x="136" y="7"/>
                      <a:pt x="136" y="7"/>
                    </a:cubicBezTo>
                    <a:moveTo>
                      <a:pt x="138" y="5"/>
                    </a:moveTo>
                    <a:cubicBezTo>
                      <a:pt x="138" y="6"/>
                      <a:pt x="137" y="6"/>
                      <a:pt x="137" y="7"/>
                    </a:cubicBezTo>
                    <a:cubicBezTo>
                      <a:pt x="137" y="7"/>
                      <a:pt x="138" y="8"/>
                      <a:pt x="138" y="8"/>
                    </a:cubicBezTo>
                    <a:cubicBezTo>
                      <a:pt x="138" y="7"/>
                      <a:pt x="139" y="6"/>
                      <a:pt x="139" y="6"/>
                    </a:cubicBezTo>
                    <a:cubicBezTo>
                      <a:pt x="139" y="5"/>
                      <a:pt x="138" y="5"/>
                      <a:pt x="138" y="5"/>
                    </a:cubicBezTo>
                    <a:moveTo>
                      <a:pt x="137" y="5"/>
                    </a:moveTo>
                    <a:cubicBezTo>
                      <a:pt x="137" y="5"/>
                      <a:pt x="136" y="6"/>
                      <a:pt x="136" y="7"/>
                    </a:cubicBezTo>
                    <a:cubicBezTo>
                      <a:pt x="136" y="7"/>
                      <a:pt x="137" y="7"/>
                      <a:pt x="137" y="7"/>
                    </a:cubicBezTo>
                    <a:cubicBezTo>
                      <a:pt x="137" y="6"/>
                      <a:pt x="138" y="6"/>
                      <a:pt x="138" y="5"/>
                    </a:cubicBezTo>
                    <a:cubicBezTo>
                      <a:pt x="138" y="5"/>
                      <a:pt x="137" y="5"/>
                      <a:pt x="137" y="5"/>
                    </a:cubicBezTo>
                    <a:moveTo>
                      <a:pt x="139" y="3"/>
                    </a:moveTo>
                    <a:cubicBezTo>
                      <a:pt x="139" y="4"/>
                      <a:pt x="139" y="4"/>
                      <a:pt x="138" y="5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40" y="5"/>
                      <a:pt x="140" y="4"/>
                      <a:pt x="140" y="4"/>
                    </a:cubicBezTo>
                    <a:cubicBezTo>
                      <a:pt x="140" y="4"/>
                      <a:pt x="139" y="4"/>
                      <a:pt x="139" y="3"/>
                    </a:cubicBezTo>
                    <a:moveTo>
                      <a:pt x="139" y="3"/>
                    </a:moveTo>
                    <a:cubicBezTo>
                      <a:pt x="139" y="3"/>
                      <a:pt x="139" y="3"/>
                      <a:pt x="139" y="3"/>
                    </a:cubicBezTo>
                    <a:cubicBezTo>
                      <a:pt x="140" y="4"/>
                      <a:pt x="140" y="4"/>
                      <a:pt x="140" y="4"/>
                    </a:cubicBezTo>
                    <a:cubicBezTo>
                      <a:pt x="140" y="4"/>
                      <a:pt x="140" y="4"/>
                      <a:pt x="140" y="4"/>
                    </a:cubicBezTo>
                    <a:cubicBezTo>
                      <a:pt x="140" y="4"/>
                      <a:pt x="139" y="4"/>
                      <a:pt x="139" y="3"/>
                    </a:cubicBezTo>
                    <a:moveTo>
                      <a:pt x="138" y="3"/>
                    </a:moveTo>
                    <a:cubicBezTo>
                      <a:pt x="138" y="3"/>
                      <a:pt x="138" y="4"/>
                      <a:pt x="137" y="4"/>
                    </a:cubicBezTo>
                    <a:cubicBezTo>
                      <a:pt x="138" y="4"/>
                      <a:pt x="138" y="4"/>
                      <a:pt x="138" y="5"/>
                    </a:cubicBezTo>
                    <a:cubicBezTo>
                      <a:pt x="139" y="4"/>
                      <a:pt x="139" y="4"/>
                      <a:pt x="139" y="3"/>
                    </a:cubicBezTo>
                    <a:cubicBezTo>
                      <a:pt x="139" y="3"/>
                      <a:pt x="138" y="3"/>
                      <a:pt x="138" y="3"/>
                    </a:cubicBezTo>
                    <a:moveTo>
                      <a:pt x="138" y="3"/>
                    </a:moveTo>
                    <a:cubicBezTo>
                      <a:pt x="138" y="3"/>
                      <a:pt x="138" y="3"/>
                      <a:pt x="138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8" y="3"/>
                      <a:pt x="138" y="3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2"/>
                    </a:cubicBezTo>
                    <a:cubicBezTo>
                      <a:pt x="140" y="2"/>
                      <a:pt x="141" y="2"/>
                      <a:pt x="141" y="2"/>
                    </a:cubicBezTo>
                    <a:cubicBezTo>
                      <a:pt x="141" y="2"/>
                      <a:pt x="141" y="2"/>
                      <a:pt x="142" y="2"/>
                    </a:cubicBezTo>
                    <a:cubicBezTo>
                      <a:pt x="141" y="1"/>
                      <a:pt x="141" y="1"/>
                      <a:pt x="140" y="1"/>
                    </a:cubicBezTo>
                    <a:moveTo>
                      <a:pt x="140" y="0"/>
                    </a:moveTo>
                    <a:cubicBezTo>
                      <a:pt x="139" y="1"/>
                      <a:pt x="139" y="1"/>
                      <a:pt x="139" y="1"/>
                    </a:cubicBezTo>
                    <a:cubicBezTo>
                      <a:pt x="139" y="1"/>
                      <a:pt x="140" y="1"/>
                      <a:pt x="140" y="2"/>
                    </a:cubicBez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0" name="Freeform 9575"/>
              <p:cNvSpPr>
                <a:spLocks noEditPoints="1"/>
              </p:cNvSpPr>
              <p:nvPr/>
            </p:nvSpPr>
            <p:spPr bwMode="auto">
              <a:xfrm>
                <a:off x="-500" y="3372"/>
                <a:ext cx="40" cy="36"/>
              </a:xfrm>
              <a:custGeom>
                <a:avLst/>
                <a:gdLst>
                  <a:gd name="T0" fmla="*/ 12 w 17"/>
                  <a:gd name="T1" fmla="*/ 13 h 15"/>
                  <a:gd name="T2" fmla="*/ 11 w 17"/>
                  <a:gd name="T3" fmla="*/ 14 h 15"/>
                  <a:gd name="T4" fmla="*/ 12 w 17"/>
                  <a:gd name="T5" fmla="*/ 15 h 15"/>
                  <a:gd name="T6" fmla="*/ 13 w 17"/>
                  <a:gd name="T7" fmla="*/ 14 h 15"/>
                  <a:gd name="T8" fmla="*/ 13 w 17"/>
                  <a:gd name="T9" fmla="*/ 14 h 15"/>
                  <a:gd name="T10" fmla="*/ 12 w 17"/>
                  <a:gd name="T11" fmla="*/ 15 h 15"/>
                  <a:gd name="T12" fmla="*/ 13 w 17"/>
                  <a:gd name="T13" fmla="*/ 14 h 15"/>
                  <a:gd name="T14" fmla="*/ 12 w 17"/>
                  <a:gd name="T15" fmla="*/ 13 h 15"/>
                  <a:gd name="T16" fmla="*/ 17 w 17"/>
                  <a:gd name="T17" fmla="*/ 7 h 15"/>
                  <a:gd name="T18" fmla="*/ 16 w 17"/>
                  <a:gd name="T19" fmla="*/ 8 h 15"/>
                  <a:gd name="T20" fmla="*/ 16 w 17"/>
                  <a:gd name="T21" fmla="*/ 8 h 15"/>
                  <a:gd name="T22" fmla="*/ 17 w 17"/>
                  <a:gd name="T23" fmla="*/ 7 h 15"/>
                  <a:gd name="T24" fmla="*/ 2 w 17"/>
                  <a:gd name="T25" fmla="*/ 7 h 15"/>
                  <a:gd name="T26" fmla="*/ 1 w 17"/>
                  <a:gd name="T27" fmla="*/ 8 h 15"/>
                  <a:gd name="T28" fmla="*/ 2 w 17"/>
                  <a:gd name="T29" fmla="*/ 8 h 15"/>
                  <a:gd name="T30" fmla="*/ 3 w 17"/>
                  <a:gd name="T31" fmla="*/ 7 h 15"/>
                  <a:gd name="T32" fmla="*/ 2 w 17"/>
                  <a:gd name="T33" fmla="*/ 7 h 15"/>
                  <a:gd name="T34" fmla="*/ 16 w 17"/>
                  <a:gd name="T35" fmla="*/ 6 h 15"/>
                  <a:gd name="T36" fmla="*/ 15 w 17"/>
                  <a:gd name="T37" fmla="*/ 7 h 15"/>
                  <a:gd name="T38" fmla="*/ 16 w 17"/>
                  <a:gd name="T39" fmla="*/ 8 h 15"/>
                  <a:gd name="T40" fmla="*/ 17 w 17"/>
                  <a:gd name="T41" fmla="*/ 7 h 15"/>
                  <a:gd name="T42" fmla="*/ 16 w 17"/>
                  <a:gd name="T43" fmla="*/ 6 h 15"/>
                  <a:gd name="T44" fmla="*/ 1 w 17"/>
                  <a:gd name="T45" fmla="*/ 6 h 15"/>
                  <a:gd name="T46" fmla="*/ 0 w 17"/>
                  <a:gd name="T47" fmla="*/ 7 h 15"/>
                  <a:gd name="T48" fmla="*/ 1 w 17"/>
                  <a:gd name="T49" fmla="*/ 8 h 15"/>
                  <a:gd name="T50" fmla="*/ 2 w 17"/>
                  <a:gd name="T51" fmla="*/ 7 h 15"/>
                  <a:gd name="T52" fmla="*/ 1 w 17"/>
                  <a:gd name="T53" fmla="*/ 6 h 15"/>
                  <a:gd name="T54" fmla="*/ 6 w 17"/>
                  <a:gd name="T55" fmla="*/ 0 h 15"/>
                  <a:gd name="T56" fmla="*/ 5 w 17"/>
                  <a:gd name="T57" fmla="*/ 1 h 15"/>
                  <a:gd name="T58" fmla="*/ 6 w 17"/>
                  <a:gd name="T59" fmla="*/ 2 h 15"/>
                  <a:gd name="T60" fmla="*/ 7 w 17"/>
                  <a:gd name="T61" fmla="*/ 1 h 15"/>
                  <a:gd name="T62" fmla="*/ 6 w 17"/>
                  <a:gd name="T63" fmla="*/ 0 h 15"/>
                  <a:gd name="T64" fmla="*/ 5 w 17"/>
                  <a:gd name="T65" fmla="*/ 0 h 15"/>
                  <a:gd name="T66" fmla="*/ 4 w 17"/>
                  <a:gd name="T67" fmla="*/ 1 h 15"/>
                  <a:gd name="T68" fmla="*/ 5 w 17"/>
                  <a:gd name="T69" fmla="*/ 1 h 15"/>
                  <a:gd name="T70" fmla="*/ 5 w 17"/>
                  <a:gd name="T71" fmla="*/ 0 h 15"/>
                  <a:gd name="T72" fmla="*/ 5 w 17"/>
                  <a:gd name="T7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5">
                    <a:moveTo>
                      <a:pt x="12" y="13"/>
                    </a:moveTo>
                    <a:cubicBezTo>
                      <a:pt x="12" y="13"/>
                      <a:pt x="11" y="14"/>
                      <a:pt x="11" y="14"/>
                    </a:cubicBezTo>
                    <a:cubicBezTo>
                      <a:pt x="12" y="14"/>
                      <a:pt x="12" y="15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2" y="13"/>
                      <a:pt x="12" y="13"/>
                    </a:cubicBezTo>
                    <a:moveTo>
                      <a:pt x="17" y="7"/>
                    </a:move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7"/>
                    </a:cubicBezTo>
                    <a:moveTo>
                      <a:pt x="2" y="7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moveTo>
                      <a:pt x="16" y="6"/>
                    </a:moveTo>
                    <a:cubicBezTo>
                      <a:pt x="16" y="7"/>
                      <a:pt x="16" y="7"/>
                      <a:pt x="15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7" y="7"/>
                      <a:pt x="16" y="6"/>
                      <a:pt x="16" y="6"/>
                    </a:cubicBezTo>
                    <a:moveTo>
                      <a:pt x="1" y="6"/>
                    </a:moveTo>
                    <a:cubicBezTo>
                      <a:pt x="1" y="6"/>
                      <a:pt x="0" y="7"/>
                      <a:pt x="0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1" name="Freeform 9576"/>
              <p:cNvSpPr>
                <a:spLocks noEditPoints="1"/>
              </p:cNvSpPr>
              <p:nvPr/>
            </p:nvSpPr>
            <p:spPr bwMode="auto">
              <a:xfrm>
                <a:off x="-482" y="3344"/>
                <a:ext cx="38" cy="31"/>
              </a:xfrm>
              <a:custGeom>
                <a:avLst/>
                <a:gdLst>
                  <a:gd name="T0" fmla="*/ 12 w 16"/>
                  <a:gd name="T1" fmla="*/ 13 h 13"/>
                  <a:gd name="T2" fmla="*/ 13 w 16"/>
                  <a:gd name="T3" fmla="*/ 13 h 13"/>
                  <a:gd name="T4" fmla="*/ 12 w 16"/>
                  <a:gd name="T5" fmla="*/ 11 h 13"/>
                  <a:gd name="T6" fmla="*/ 13 w 16"/>
                  <a:gd name="T7" fmla="*/ 12 h 13"/>
                  <a:gd name="T8" fmla="*/ 12 w 16"/>
                  <a:gd name="T9" fmla="*/ 11 h 13"/>
                  <a:gd name="T10" fmla="*/ 13 w 16"/>
                  <a:gd name="T11" fmla="*/ 11 h 13"/>
                  <a:gd name="T12" fmla="*/ 14 w 16"/>
                  <a:gd name="T13" fmla="*/ 12 h 13"/>
                  <a:gd name="T14" fmla="*/ 15 w 16"/>
                  <a:gd name="T15" fmla="*/ 7 h 13"/>
                  <a:gd name="T16" fmla="*/ 16 w 16"/>
                  <a:gd name="T17" fmla="*/ 8 h 13"/>
                  <a:gd name="T18" fmla="*/ 16 w 16"/>
                  <a:gd name="T19" fmla="*/ 8 h 13"/>
                  <a:gd name="T20" fmla="*/ 15 w 16"/>
                  <a:gd name="T21" fmla="*/ 7 h 13"/>
                  <a:gd name="T22" fmla="*/ 16 w 16"/>
                  <a:gd name="T23" fmla="*/ 8 h 13"/>
                  <a:gd name="T24" fmla="*/ 15 w 16"/>
                  <a:gd name="T25" fmla="*/ 7 h 13"/>
                  <a:gd name="T26" fmla="*/ 1 w 16"/>
                  <a:gd name="T27" fmla="*/ 6 h 13"/>
                  <a:gd name="T28" fmla="*/ 2 w 16"/>
                  <a:gd name="T29" fmla="*/ 7 h 13"/>
                  <a:gd name="T30" fmla="*/ 0 w 16"/>
                  <a:gd name="T31" fmla="*/ 5 h 13"/>
                  <a:gd name="T32" fmla="*/ 1 w 16"/>
                  <a:gd name="T33" fmla="*/ 6 h 13"/>
                  <a:gd name="T34" fmla="*/ 0 w 16"/>
                  <a:gd name="T35" fmla="*/ 5 h 13"/>
                  <a:gd name="T36" fmla="*/ 2 w 16"/>
                  <a:gd name="T37" fmla="*/ 5 h 13"/>
                  <a:gd name="T38" fmla="*/ 3 w 16"/>
                  <a:gd name="T39" fmla="*/ 6 h 13"/>
                  <a:gd name="T40" fmla="*/ 1 w 16"/>
                  <a:gd name="T41" fmla="*/ 4 h 13"/>
                  <a:gd name="T42" fmla="*/ 1 w 16"/>
                  <a:gd name="T43" fmla="*/ 5 h 13"/>
                  <a:gd name="T44" fmla="*/ 1 w 16"/>
                  <a:gd name="T45" fmla="*/ 4 h 13"/>
                  <a:gd name="T46" fmla="*/ 4 w 16"/>
                  <a:gd name="T47" fmla="*/ 2 h 13"/>
                  <a:gd name="T48" fmla="*/ 5 w 16"/>
                  <a:gd name="T49" fmla="*/ 2 h 13"/>
                  <a:gd name="T50" fmla="*/ 3 w 16"/>
                  <a:gd name="T51" fmla="*/ 1 h 13"/>
                  <a:gd name="T52" fmla="*/ 4 w 16"/>
                  <a:gd name="T53" fmla="*/ 1 h 13"/>
                  <a:gd name="T54" fmla="*/ 3 w 16"/>
                  <a:gd name="T55" fmla="*/ 1 h 13"/>
                  <a:gd name="T56" fmla="*/ 4 w 16"/>
                  <a:gd name="T57" fmla="*/ 1 h 13"/>
                  <a:gd name="T58" fmla="*/ 6 w 16"/>
                  <a:gd name="T59" fmla="*/ 1 h 13"/>
                  <a:gd name="T60" fmla="*/ 4 w 16"/>
                  <a:gd name="T61" fmla="*/ 0 h 13"/>
                  <a:gd name="T62" fmla="*/ 4 w 16"/>
                  <a:gd name="T63" fmla="*/ 1 h 13"/>
                  <a:gd name="T64" fmla="*/ 4 w 16"/>
                  <a:gd name="T6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3">
                    <a:moveTo>
                      <a:pt x="12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moveTo>
                      <a:pt x="12" y="11"/>
                    </a:move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2" y="11"/>
                    </a:cubicBezTo>
                    <a:moveTo>
                      <a:pt x="13" y="11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3" y="11"/>
                      <a:pt x="13" y="11"/>
                      <a:pt x="13" y="11"/>
                    </a:cubicBezTo>
                    <a:moveTo>
                      <a:pt x="15" y="7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7"/>
                      <a:pt x="15" y="7"/>
                      <a:pt x="15" y="7"/>
                    </a:cubicBezTo>
                    <a:moveTo>
                      <a:pt x="15" y="7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5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2" y="5"/>
                      <a:pt x="2" y="5"/>
                    </a:cubicBezTo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0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2" name="Freeform 9577"/>
              <p:cNvSpPr>
                <a:spLocks noEditPoints="1"/>
              </p:cNvSpPr>
              <p:nvPr/>
            </p:nvSpPr>
            <p:spPr bwMode="auto">
              <a:xfrm>
                <a:off x="-460" y="3323"/>
                <a:ext cx="30" cy="19"/>
              </a:xfrm>
              <a:custGeom>
                <a:avLst/>
                <a:gdLst>
                  <a:gd name="T0" fmla="*/ 12 w 13"/>
                  <a:gd name="T1" fmla="*/ 7 h 8"/>
                  <a:gd name="T2" fmla="*/ 12 w 13"/>
                  <a:gd name="T3" fmla="*/ 7 h 8"/>
                  <a:gd name="T4" fmla="*/ 12 w 13"/>
                  <a:gd name="T5" fmla="*/ 8 h 8"/>
                  <a:gd name="T6" fmla="*/ 13 w 13"/>
                  <a:gd name="T7" fmla="*/ 7 h 8"/>
                  <a:gd name="T8" fmla="*/ 12 w 13"/>
                  <a:gd name="T9" fmla="*/ 7 h 8"/>
                  <a:gd name="T10" fmla="*/ 1 w 13"/>
                  <a:gd name="T11" fmla="*/ 0 h 8"/>
                  <a:gd name="T12" fmla="*/ 1 w 13"/>
                  <a:gd name="T13" fmla="*/ 0 h 8"/>
                  <a:gd name="T14" fmla="*/ 2 w 13"/>
                  <a:gd name="T15" fmla="*/ 1 h 8"/>
                  <a:gd name="T16" fmla="*/ 2 w 13"/>
                  <a:gd name="T17" fmla="*/ 1 h 8"/>
                  <a:gd name="T18" fmla="*/ 1 w 13"/>
                  <a:gd name="T19" fmla="*/ 0 h 8"/>
                  <a:gd name="T20" fmla="*/ 0 w 13"/>
                  <a:gd name="T21" fmla="*/ 0 h 8"/>
                  <a:gd name="T22" fmla="*/ 0 w 13"/>
                  <a:gd name="T23" fmla="*/ 0 h 8"/>
                  <a:gd name="T24" fmla="*/ 1 w 13"/>
                  <a:gd name="T25" fmla="*/ 0 h 8"/>
                  <a:gd name="T26" fmla="*/ 1 w 13"/>
                  <a:gd name="T27" fmla="*/ 0 h 8"/>
                  <a:gd name="T28" fmla="*/ 0 w 13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8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3" name="Freeform 9578"/>
              <p:cNvSpPr>
                <a:spLocks noEditPoints="1"/>
              </p:cNvSpPr>
              <p:nvPr/>
            </p:nvSpPr>
            <p:spPr bwMode="auto">
              <a:xfrm>
                <a:off x="-463" y="3325"/>
                <a:ext cx="29" cy="19"/>
              </a:xfrm>
              <a:custGeom>
                <a:avLst/>
                <a:gdLst>
                  <a:gd name="T0" fmla="*/ 12 w 12"/>
                  <a:gd name="T1" fmla="*/ 8 h 8"/>
                  <a:gd name="T2" fmla="*/ 12 w 12"/>
                  <a:gd name="T3" fmla="*/ 8 h 8"/>
                  <a:gd name="T4" fmla="*/ 12 w 12"/>
                  <a:gd name="T5" fmla="*/ 8 h 8"/>
                  <a:gd name="T6" fmla="*/ 12 w 12"/>
                  <a:gd name="T7" fmla="*/ 8 h 8"/>
                  <a:gd name="T8" fmla="*/ 12 w 12"/>
                  <a:gd name="T9" fmla="*/ 8 h 8"/>
                  <a:gd name="T10" fmla="*/ 1 w 12"/>
                  <a:gd name="T11" fmla="*/ 1 h 8"/>
                  <a:gd name="T12" fmla="*/ 1 w 12"/>
                  <a:gd name="T13" fmla="*/ 1 h 8"/>
                  <a:gd name="T14" fmla="*/ 2 w 12"/>
                  <a:gd name="T15" fmla="*/ 2 h 8"/>
                  <a:gd name="T16" fmla="*/ 2 w 12"/>
                  <a:gd name="T17" fmla="*/ 2 h 8"/>
                  <a:gd name="T18" fmla="*/ 1 w 12"/>
                  <a:gd name="T19" fmla="*/ 1 h 8"/>
                  <a:gd name="T20" fmla="*/ 0 w 12"/>
                  <a:gd name="T21" fmla="*/ 0 h 8"/>
                  <a:gd name="T22" fmla="*/ 0 w 12"/>
                  <a:gd name="T23" fmla="*/ 1 h 8"/>
                  <a:gd name="T24" fmla="*/ 1 w 12"/>
                  <a:gd name="T25" fmla="*/ 1 h 8"/>
                  <a:gd name="T26" fmla="*/ 1 w 12"/>
                  <a:gd name="T27" fmla="*/ 1 h 8"/>
                  <a:gd name="T28" fmla="*/ 0 w 12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8"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4" name="Freeform 9579"/>
              <p:cNvSpPr>
                <a:spLocks noEditPoints="1"/>
              </p:cNvSpPr>
              <p:nvPr/>
            </p:nvSpPr>
            <p:spPr bwMode="auto">
              <a:xfrm>
                <a:off x="-458" y="3318"/>
                <a:ext cx="31" cy="19"/>
              </a:xfrm>
              <a:custGeom>
                <a:avLst/>
                <a:gdLst>
                  <a:gd name="T0" fmla="*/ 12 w 13"/>
                  <a:gd name="T1" fmla="*/ 7 h 8"/>
                  <a:gd name="T2" fmla="*/ 12 w 13"/>
                  <a:gd name="T3" fmla="*/ 8 h 8"/>
                  <a:gd name="T4" fmla="*/ 12 w 13"/>
                  <a:gd name="T5" fmla="*/ 8 h 8"/>
                  <a:gd name="T6" fmla="*/ 13 w 13"/>
                  <a:gd name="T7" fmla="*/ 7 h 8"/>
                  <a:gd name="T8" fmla="*/ 12 w 13"/>
                  <a:gd name="T9" fmla="*/ 7 h 8"/>
                  <a:gd name="T10" fmla="*/ 1 w 13"/>
                  <a:gd name="T11" fmla="*/ 0 h 8"/>
                  <a:gd name="T12" fmla="*/ 1 w 13"/>
                  <a:gd name="T13" fmla="*/ 1 h 8"/>
                  <a:gd name="T14" fmla="*/ 2 w 13"/>
                  <a:gd name="T15" fmla="*/ 2 h 8"/>
                  <a:gd name="T16" fmla="*/ 2 w 13"/>
                  <a:gd name="T17" fmla="*/ 1 h 8"/>
                  <a:gd name="T18" fmla="*/ 1 w 13"/>
                  <a:gd name="T19" fmla="*/ 0 h 8"/>
                  <a:gd name="T20" fmla="*/ 0 w 13"/>
                  <a:gd name="T21" fmla="*/ 0 h 8"/>
                  <a:gd name="T22" fmla="*/ 0 w 13"/>
                  <a:gd name="T23" fmla="*/ 0 h 8"/>
                  <a:gd name="T24" fmla="*/ 1 w 13"/>
                  <a:gd name="T25" fmla="*/ 1 h 8"/>
                  <a:gd name="T26" fmla="*/ 1 w 13"/>
                  <a:gd name="T27" fmla="*/ 0 h 8"/>
                  <a:gd name="T28" fmla="*/ 0 w 13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8">
                    <a:moveTo>
                      <a:pt x="12" y="7"/>
                    </a:move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5" name="Freeform 9580"/>
              <p:cNvSpPr>
                <a:spLocks noEditPoints="1"/>
              </p:cNvSpPr>
              <p:nvPr/>
            </p:nvSpPr>
            <p:spPr bwMode="auto">
              <a:xfrm>
                <a:off x="-456" y="3316"/>
                <a:ext cx="29" cy="16"/>
              </a:xfrm>
              <a:custGeom>
                <a:avLst/>
                <a:gdLst>
                  <a:gd name="T0" fmla="*/ 29 w 29"/>
                  <a:gd name="T1" fmla="*/ 16 h 16"/>
                  <a:gd name="T2" fmla="*/ 29 w 29"/>
                  <a:gd name="T3" fmla="*/ 16 h 16"/>
                  <a:gd name="T4" fmla="*/ 29 w 29"/>
                  <a:gd name="T5" fmla="*/ 16 h 16"/>
                  <a:gd name="T6" fmla="*/ 29 w 29"/>
                  <a:gd name="T7" fmla="*/ 16 h 16"/>
                  <a:gd name="T8" fmla="*/ 29 w 29"/>
                  <a:gd name="T9" fmla="*/ 16 h 16"/>
                  <a:gd name="T10" fmla="*/ 3 w 29"/>
                  <a:gd name="T11" fmla="*/ 0 h 16"/>
                  <a:gd name="T12" fmla="*/ 3 w 29"/>
                  <a:gd name="T13" fmla="*/ 0 h 16"/>
                  <a:gd name="T14" fmla="*/ 5 w 29"/>
                  <a:gd name="T15" fmla="*/ 2 h 16"/>
                  <a:gd name="T16" fmla="*/ 5 w 29"/>
                  <a:gd name="T17" fmla="*/ 2 h 16"/>
                  <a:gd name="T18" fmla="*/ 3 w 29"/>
                  <a:gd name="T19" fmla="*/ 0 h 16"/>
                  <a:gd name="T20" fmla="*/ 0 w 29"/>
                  <a:gd name="T21" fmla="*/ 0 h 16"/>
                  <a:gd name="T22" fmla="*/ 0 w 29"/>
                  <a:gd name="T23" fmla="*/ 0 h 16"/>
                  <a:gd name="T24" fmla="*/ 3 w 29"/>
                  <a:gd name="T25" fmla="*/ 0 h 16"/>
                  <a:gd name="T26" fmla="*/ 3 w 29"/>
                  <a:gd name="T27" fmla="*/ 0 h 16"/>
                  <a:gd name="T28" fmla="*/ 0 w 29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6">
                    <a:moveTo>
                      <a:pt x="29" y="16"/>
                    </a:move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6" name="Freeform 9581"/>
              <p:cNvSpPr>
                <a:spLocks noEditPoints="1"/>
              </p:cNvSpPr>
              <p:nvPr/>
            </p:nvSpPr>
            <p:spPr bwMode="auto">
              <a:xfrm>
                <a:off x="-456" y="3316"/>
                <a:ext cx="29" cy="16"/>
              </a:xfrm>
              <a:custGeom>
                <a:avLst/>
                <a:gdLst>
                  <a:gd name="T0" fmla="*/ 29 w 29"/>
                  <a:gd name="T1" fmla="*/ 16 h 16"/>
                  <a:gd name="T2" fmla="*/ 29 w 29"/>
                  <a:gd name="T3" fmla="*/ 16 h 16"/>
                  <a:gd name="T4" fmla="*/ 29 w 29"/>
                  <a:gd name="T5" fmla="*/ 16 h 16"/>
                  <a:gd name="T6" fmla="*/ 29 w 29"/>
                  <a:gd name="T7" fmla="*/ 16 h 16"/>
                  <a:gd name="T8" fmla="*/ 29 w 29"/>
                  <a:gd name="T9" fmla="*/ 16 h 16"/>
                  <a:gd name="T10" fmla="*/ 3 w 29"/>
                  <a:gd name="T11" fmla="*/ 0 h 16"/>
                  <a:gd name="T12" fmla="*/ 3 w 29"/>
                  <a:gd name="T13" fmla="*/ 0 h 16"/>
                  <a:gd name="T14" fmla="*/ 5 w 29"/>
                  <a:gd name="T15" fmla="*/ 2 h 16"/>
                  <a:gd name="T16" fmla="*/ 5 w 29"/>
                  <a:gd name="T17" fmla="*/ 2 h 16"/>
                  <a:gd name="T18" fmla="*/ 3 w 29"/>
                  <a:gd name="T19" fmla="*/ 0 h 16"/>
                  <a:gd name="T20" fmla="*/ 0 w 29"/>
                  <a:gd name="T21" fmla="*/ 0 h 16"/>
                  <a:gd name="T22" fmla="*/ 0 w 29"/>
                  <a:gd name="T23" fmla="*/ 0 h 16"/>
                  <a:gd name="T24" fmla="*/ 3 w 29"/>
                  <a:gd name="T25" fmla="*/ 0 h 16"/>
                  <a:gd name="T26" fmla="*/ 3 w 29"/>
                  <a:gd name="T27" fmla="*/ 0 h 16"/>
                  <a:gd name="T28" fmla="*/ 0 w 29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6">
                    <a:moveTo>
                      <a:pt x="29" y="16"/>
                    </a:move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7" name="Freeform 9582"/>
              <p:cNvSpPr>
                <a:spLocks/>
              </p:cNvSpPr>
              <p:nvPr/>
            </p:nvSpPr>
            <p:spPr bwMode="auto">
              <a:xfrm>
                <a:off x="-420" y="332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8" name="Freeform 9583"/>
              <p:cNvSpPr>
                <a:spLocks noEditPoints="1"/>
              </p:cNvSpPr>
              <p:nvPr/>
            </p:nvSpPr>
            <p:spPr bwMode="auto">
              <a:xfrm>
                <a:off x="-441" y="3268"/>
                <a:ext cx="37" cy="41"/>
              </a:xfrm>
              <a:custGeom>
                <a:avLst/>
                <a:gdLst>
                  <a:gd name="T0" fmla="*/ 12 w 16"/>
                  <a:gd name="T1" fmla="*/ 16 h 17"/>
                  <a:gd name="T2" fmla="*/ 12 w 16"/>
                  <a:gd name="T3" fmla="*/ 16 h 17"/>
                  <a:gd name="T4" fmla="*/ 13 w 16"/>
                  <a:gd name="T5" fmla="*/ 17 h 17"/>
                  <a:gd name="T6" fmla="*/ 13 w 16"/>
                  <a:gd name="T7" fmla="*/ 16 h 17"/>
                  <a:gd name="T8" fmla="*/ 12 w 16"/>
                  <a:gd name="T9" fmla="*/ 16 h 17"/>
                  <a:gd name="T10" fmla="*/ 16 w 16"/>
                  <a:gd name="T11" fmla="*/ 11 h 17"/>
                  <a:gd name="T12" fmla="*/ 16 w 16"/>
                  <a:gd name="T13" fmla="*/ 11 h 17"/>
                  <a:gd name="T14" fmla="*/ 16 w 16"/>
                  <a:gd name="T15" fmla="*/ 11 h 17"/>
                  <a:gd name="T16" fmla="*/ 16 w 16"/>
                  <a:gd name="T17" fmla="*/ 11 h 17"/>
                  <a:gd name="T18" fmla="*/ 16 w 16"/>
                  <a:gd name="T19" fmla="*/ 11 h 17"/>
                  <a:gd name="T20" fmla="*/ 1 w 16"/>
                  <a:gd name="T21" fmla="*/ 10 h 17"/>
                  <a:gd name="T22" fmla="*/ 1 w 16"/>
                  <a:gd name="T23" fmla="*/ 10 h 17"/>
                  <a:gd name="T24" fmla="*/ 2 w 16"/>
                  <a:gd name="T25" fmla="*/ 10 h 17"/>
                  <a:gd name="T26" fmla="*/ 2 w 16"/>
                  <a:gd name="T27" fmla="*/ 10 h 17"/>
                  <a:gd name="T28" fmla="*/ 1 w 16"/>
                  <a:gd name="T29" fmla="*/ 10 h 17"/>
                  <a:gd name="T30" fmla="*/ 0 w 16"/>
                  <a:gd name="T31" fmla="*/ 9 h 17"/>
                  <a:gd name="T32" fmla="*/ 0 w 16"/>
                  <a:gd name="T33" fmla="*/ 9 h 17"/>
                  <a:gd name="T34" fmla="*/ 1 w 16"/>
                  <a:gd name="T35" fmla="*/ 10 h 17"/>
                  <a:gd name="T36" fmla="*/ 1 w 16"/>
                  <a:gd name="T37" fmla="*/ 10 h 17"/>
                  <a:gd name="T38" fmla="*/ 0 w 16"/>
                  <a:gd name="T39" fmla="*/ 9 h 17"/>
                  <a:gd name="T40" fmla="*/ 5 w 16"/>
                  <a:gd name="T41" fmla="*/ 4 h 17"/>
                  <a:gd name="T42" fmla="*/ 4 w 16"/>
                  <a:gd name="T43" fmla="*/ 4 h 17"/>
                  <a:gd name="T44" fmla="*/ 5 w 16"/>
                  <a:gd name="T45" fmla="*/ 5 h 17"/>
                  <a:gd name="T46" fmla="*/ 6 w 16"/>
                  <a:gd name="T47" fmla="*/ 4 h 17"/>
                  <a:gd name="T48" fmla="*/ 5 w 16"/>
                  <a:gd name="T49" fmla="*/ 4 h 17"/>
                  <a:gd name="T50" fmla="*/ 4 w 16"/>
                  <a:gd name="T51" fmla="*/ 3 h 17"/>
                  <a:gd name="T52" fmla="*/ 3 w 16"/>
                  <a:gd name="T53" fmla="*/ 4 h 17"/>
                  <a:gd name="T54" fmla="*/ 4 w 16"/>
                  <a:gd name="T55" fmla="*/ 4 h 17"/>
                  <a:gd name="T56" fmla="*/ 5 w 16"/>
                  <a:gd name="T57" fmla="*/ 4 h 17"/>
                  <a:gd name="T58" fmla="*/ 4 w 16"/>
                  <a:gd name="T59" fmla="*/ 3 h 17"/>
                  <a:gd name="T60" fmla="*/ 7 w 16"/>
                  <a:gd name="T61" fmla="*/ 0 h 17"/>
                  <a:gd name="T62" fmla="*/ 7 w 16"/>
                  <a:gd name="T63" fmla="*/ 0 h 17"/>
                  <a:gd name="T64" fmla="*/ 8 w 16"/>
                  <a:gd name="T65" fmla="*/ 1 h 17"/>
                  <a:gd name="T66" fmla="*/ 8 w 16"/>
                  <a:gd name="T67" fmla="*/ 1 h 17"/>
                  <a:gd name="T68" fmla="*/ 7 w 16"/>
                  <a:gd name="T69" fmla="*/ 0 h 17"/>
                  <a:gd name="T70" fmla="*/ 6 w 16"/>
                  <a:gd name="T71" fmla="*/ 0 h 17"/>
                  <a:gd name="T72" fmla="*/ 6 w 16"/>
                  <a:gd name="T73" fmla="*/ 0 h 17"/>
                  <a:gd name="T74" fmla="*/ 7 w 16"/>
                  <a:gd name="T75" fmla="*/ 0 h 17"/>
                  <a:gd name="T76" fmla="*/ 7 w 16"/>
                  <a:gd name="T77" fmla="*/ 0 h 17"/>
                  <a:gd name="T78" fmla="*/ 6 w 16"/>
                  <a:gd name="T7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17">
                    <a:moveTo>
                      <a:pt x="12" y="16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2" y="16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0" y="9"/>
                    </a:cubicBezTo>
                    <a:moveTo>
                      <a:pt x="5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4" y="3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49" name="Oval 9584"/>
              <p:cNvSpPr>
                <a:spLocks noChangeArrowheads="1"/>
              </p:cNvSpPr>
              <p:nvPr/>
            </p:nvSpPr>
            <p:spPr bwMode="auto">
              <a:xfrm>
                <a:off x="-408" y="330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0" name="Freeform 9585"/>
              <p:cNvSpPr>
                <a:spLocks noEditPoints="1"/>
              </p:cNvSpPr>
              <p:nvPr/>
            </p:nvSpPr>
            <p:spPr bwMode="auto">
              <a:xfrm>
                <a:off x="-434" y="3254"/>
                <a:ext cx="45" cy="45"/>
              </a:xfrm>
              <a:custGeom>
                <a:avLst/>
                <a:gdLst>
                  <a:gd name="T0" fmla="*/ 12 w 19"/>
                  <a:gd name="T1" fmla="*/ 19 h 19"/>
                  <a:gd name="T2" fmla="*/ 12 w 19"/>
                  <a:gd name="T3" fmla="*/ 19 h 19"/>
                  <a:gd name="T4" fmla="*/ 12 w 19"/>
                  <a:gd name="T5" fmla="*/ 19 h 19"/>
                  <a:gd name="T6" fmla="*/ 12 w 19"/>
                  <a:gd name="T7" fmla="*/ 19 h 19"/>
                  <a:gd name="T8" fmla="*/ 12 w 19"/>
                  <a:gd name="T9" fmla="*/ 19 h 19"/>
                  <a:gd name="T10" fmla="*/ 0 w 19"/>
                  <a:gd name="T11" fmla="*/ 12 h 19"/>
                  <a:gd name="T12" fmla="*/ 0 w 19"/>
                  <a:gd name="T13" fmla="*/ 12 h 19"/>
                  <a:gd name="T14" fmla="*/ 2 w 19"/>
                  <a:gd name="T15" fmla="*/ 13 h 19"/>
                  <a:gd name="T16" fmla="*/ 2 w 19"/>
                  <a:gd name="T17" fmla="*/ 13 h 19"/>
                  <a:gd name="T18" fmla="*/ 0 w 19"/>
                  <a:gd name="T19" fmla="*/ 12 h 19"/>
                  <a:gd name="T20" fmla="*/ 0 w 19"/>
                  <a:gd name="T21" fmla="*/ 11 h 19"/>
                  <a:gd name="T22" fmla="*/ 0 w 19"/>
                  <a:gd name="T23" fmla="*/ 11 h 19"/>
                  <a:gd name="T24" fmla="*/ 0 w 19"/>
                  <a:gd name="T25" fmla="*/ 12 h 19"/>
                  <a:gd name="T26" fmla="*/ 0 w 19"/>
                  <a:gd name="T27" fmla="*/ 12 h 19"/>
                  <a:gd name="T28" fmla="*/ 0 w 19"/>
                  <a:gd name="T29" fmla="*/ 11 h 19"/>
                  <a:gd name="T30" fmla="*/ 17 w 19"/>
                  <a:gd name="T31" fmla="*/ 11 h 19"/>
                  <a:gd name="T32" fmla="*/ 17 w 19"/>
                  <a:gd name="T33" fmla="*/ 11 h 19"/>
                  <a:gd name="T34" fmla="*/ 17 w 19"/>
                  <a:gd name="T35" fmla="*/ 11 h 19"/>
                  <a:gd name="T36" fmla="*/ 17 w 19"/>
                  <a:gd name="T37" fmla="*/ 11 h 19"/>
                  <a:gd name="T38" fmla="*/ 17 w 19"/>
                  <a:gd name="T39" fmla="*/ 11 h 19"/>
                  <a:gd name="T40" fmla="*/ 17 w 19"/>
                  <a:gd name="T41" fmla="*/ 9 h 19"/>
                  <a:gd name="T42" fmla="*/ 17 w 19"/>
                  <a:gd name="T43" fmla="*/ 9 h 19"/>
                  <a:gd name="T44" fmla="*/ 17 w 19"/>
                  <a:gd name="T45" fmla="*/ 10 h 19"/>
                  <a:gd name="T46" fmla="*/ 18 w 19"/>
                  <a:gd name="T47" fmla="*/ 9 h 19"/>
                  <a:gd name="T48" fmla="*/ 17 w 19"/>
                  <a:gd name="T49" fmla="*/ 9 h 19"/>
                  <a:gd name="T50" fmla="*/ 18 w 19"/>
                  <a:gd name="T51" fmla="*/ 8 h 19"/>
                  <a:gd name="T52" fmla="*/ 17 w 19"/>
                  <a:gd name="T53" fmla="*/ 9 h 19"/>
                  <a:gd name="T54" fmla="*/ 18 w 19"/>
                  <a:gd name="T55" fmla="*/ 9 h 19"/>
                  <a:gd name="T56" fmla="*/ 19 w 19"/>
                  <a:gd name="T57" fmla="*/ 8 h 19"/>
                  <a:gd name="T58" fmla="*/ 18 w 19"/>
                  <a:gd name="T59" fmla="*/ 8 h 19"/>
                  <a:gd name="T60" fmla="*/ 5 w 19"/>
                  <a:gd name="T61" fmla="*/ 4 h 19"/>
                  <a:gd name="T62" fmla="*/ 5 w 19"/>
                  <a:gd name="T63" fmla="*/ 4 h 19"/>
                  <a:gd name="T64" fmla="*/ 6 w 19"/>
                  <a:gd name="T65" fmla="*/ 5 h 19"/>
                  <a:gd name="T66" fmla="*/ 6 w 19"/>
                  <a:gd name="T67" fmla="*/ 4 h 19"/>
                  <a:gd name="T68" fmla="*/ 5 w 19"/>
                  <a:gd name="T69" fmla="*/ 4 h 19"/>
                  <a:gd name="T70" fmla="*/ 4 w 19"/>
                  <a:gd name="T71" fmla="*/ 3 h 19"/>
                  <a:gd name="T72" fmla="*/ 4 w 19"/>
                  <a:gd name="T73" fmla="*/ 4 h 19"/>
                  <a:gd name="T74" fmla="*/ 5 w 19"/>
                  <a:gd name="T75" fmla="*/ 4 h 19"/>
                  <a:gd name="T76" fmla="*/ 5 w 19"/>
                  <a:gd name="T77" fmla="*/ 4 h 19"/>
                  <a:gd name="T78" fmla="*/ 4 w 19"/>
                  <a:gd name="T79" fmla="*/ 3 h 19"/>
                  <a:gd name="T80" fmla="*/ 6 w 19"/>
                  <a:gd name="T81" fmla="*/ 2 h 19"/>
                  <a:gd name="T82" fmla="*/ 6 w 19"/>
                  <a:gd name="T83" fmla="*/ 2 h 19"/>
                  <a:gd name="T84" fmla="*/ 6 w 19"/>
                  <a:gd name="T85" fmla="*/ 2 h 19"/>
                  <a:gd name="T86" fmla="*/ 7 w 19"/>
                  <a:gd name="T87" fmla="*/ 3 h 19"/>
                  <a:gd name="T88" fmla="*/ 7 w 19"/>
                  <a:gd name="T89" fmla="*/ 3 h 19"/>
                  <a:gd name="T90" fmla="*/ 6 w 19"/>
                  <a:gd name="T91" fmla="*/ 2 h 19"/>
                  <a:gd name="T92" fmla="*/ 5 w 19"/>
                  <a:gd name="T93" fmla="*/ 2 h 19"/>
                  <a:gd name="T94" fmla="*/ 5 w 19"/>
                  <a:gd name="T95" fmla="*/ 2 h 19"/>
                  <a:gd name="T96" fmla="*/ 6 w 19"/>
                  <a:gd name="T97" fmla="*/ 2 h 19"/>
                  <a:gd name="T98" fmla="*/ 6 w 19"/>
                  <a:gd name="T99" fmla="*/ 2 h 19"/>
                  <a:gd name="T100" fmla="*/ 6 w 19"/>
                  <a:gd name="T101" fmla="*/ 2 h 19"/>
                  <a:gd name="T102" fmla="*/ 5 w 19"/>
                  <a:gd name="T103" fmla="*/ 2 h 19"/>
                  <a:gd name="T104" fmla="*/ 7 w 19"/>
                  <a:gd name="T105" fmla="*/ 1 h 19"/>
                  <a:gd name="T106" fmla="*/ 6 w 19"/>
                  <a:gd name="T107" fmla="*/ 2 h 19"/>
                  <a:gd name="T108" fmla="*/ 7 w 19"/>
                  <a:gd name="T109" fmla="*/ 3 h 19"/>
                  <a:gd name="T110" fmla="*/ 8 w 19"/>
                  <a:gd name="T111" fmla="*/ 1 h 19"/>
                  <a:gd name="T112" fmla="*/ 7 w 19"/>
                  <a:gd name="T113" fmla="*/ 1 h 19"/>
                  <a:gd name="T114" fmla="*/ 6 w 19"/>
                  <a:gd name="T115" fmla="*/ 0 h 19"/>
                  <a:gd name="T116" fmla="*/ 5 w 19"/>
                  <a:gd name="T117" fmla="*/ 2 h 19"/>
                  <a:gd name="T118" fmla="*/ 6 w 19"/>
                  <a:gd name="T119" fmla="*/ 2 h 19"/>
                  <a:gd name="T120" fmla="*/ 7 w 19"/>
                  <a:gd name="T121" fmla="*/ 1 h 19"/>
                  <a:gd name="T122" fmla="*/ 6 w 19"/>
                  <a:gd name="T1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" h="19">
                    <a:moveTo>
                      <a:pt x="12" y="19"/>
                    </a:move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0" y="12"/>
                    </a:cubicBezTo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moveTo>
                      <a:pt x="17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7" y="9"/>
                      <a:pt x="17" y="9"/>
                    </a:cubicBezTo>
                    <a:moveTo>
                      <a:pt x="18" y="8"/>
                    </a:moveTo>
                    <a:cubicBezTo>
                      <a:pt x="18" y="8"/>
                      <a:pt x="18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7" y="1"/>
                    </a:moveTo>
                    <a:cubicBezTo>
                      <a:pt x="7" y="1"/>
                      <a:pt x="6" y="2"/>
                      <a:pt x="6" y="2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1" name="Freeform 9586"/>
              <p:cNvSpPr>
                <a:spLocks noEditPoints="1"/>
              </p:cNvSpPr>
              <p:nvPr/>
            </p:nvSpPr>
            <p:spPr bwMode="auto">
              <a:xfrm>
                <a:off x="-439" y="3283"/>
                <a:ext cx="31" cy="21"/>
              </a:xfrm>
              <a:custGeom>
                <a:avLst/>
                <a:gdLst>
                  <a:gd name="T0" fmla="*/ 13 w 13"/>
                  <a:gd name="T1" fmla="*/ 8 h 9"/>
                  <a:gd name="T2" fmla="*/ 13 w 13"/>
                  <a:gd name="T3" fmla="*/ 8 h 9"/>
                  <a:gd name="T4" fmla="*/ 13 w 13"/>
                  <a:gd name="T5" fmla="*/ 9 h 9"/>
                  <a:gd name="T6" fmla="*/ 13 w 13"/>
                  <a:gd name="T7" fmla="*/ 8 h 9"/>
                  <a:gd name="T8" fmla="*/ 13 w 13"/>
                  <a:gd name="T9" fmla="*/ 8 h 9"/>
                  <a:gd name="T10" fmla="*/ 13 w 13"/>
                  <a:gd name="T11" fmla="*/ 8 h 9"/>
                  <a:gd name="T12" fmla="*/ 13 w 13"/>
                  <a:gd name="T13" fmla="*/ 8 h 9"/>
                  <a:gd name="T14" fmla="*/ 13 w 13"/>
                  <a:gd name="T15" fmla="*/ 8 h 9"/>
                  <a:gd name="T16" fmla="*/ 13 w 13"/>
                  <a:gd name="T17" fmla="*/ 8 h 9"/>
                  <a:gd name="T18" fmla="*/ 2 w 13"/>
                  <a:gd name="T19" fmla="*/ 1 h 9"/>
                  <a:gd name="T20" fmla="*/ 1 w 13"/>
                  <a:gd name="T21" fmla="*/ 2 h 9"/>
                  <a:gd name="T22" fmla="*/ 2 w 13"/>
                  <a:gd name="T23" fmla="*/ 2 h 9"/>
                  <a:gd name="T24" fmla="*/ 3 w 13"/>
                  <a:gd name="T25" fmla="*/ 2 h 9"/>
                  <a:gd name="T26" fmla="*/ 2 w 13"/>
                  <a:gd name="T27" fmla="*/ 1 h 9"/>
                  <a:gd name="T28" fmla="*/ 1 w 13"/>
                  <a:gd name="T29" fmla="*/ 0 h 9"/>
                  <a:gd name="T30" fmla="*/ 0 w 13"/>
                  <a:gd name="T31" fmla="*/ 1 h 9"/>
                  <a:gd name="T32" fmla="*/ 1 w 13"/>
                  <a:gd name="T33" fmla="*/ 2 h 9"/>
                  <a:gd name="T34" fmla="*/ 2 w 13"/>
                  <a:gd name="T35" fmla="*/ 1 h 9"/>
                  <a:gd name="T36" fmla="*/ 1 w 13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moveTo>
                      <a:pt x="2" y="1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2" name="Freeform 9587"/>
              <p:cNvSpPr>
                <a:spLocks noEditPoints="1"/>
              </p:cNvSpPr>
              <p:nvPr/>
            </p:nvSpPr>
            <p:spPr bwMode="auto">
              <a:xfrm>
                <a:off x="-637" y="3618"/>
                <a:ext cx="26" cy="19"/>
              </a:xfrm>
              <a:custGeom>
                <a:avLst/>
                <a:gdLst>
                  <a:gd name="T0" fmla="*/ 8 w 11"/>
                  <a:gd name="T1" fmla="*/ 7 h 8"/>
                  <a:gd name="T2" fmla="*/ 8 w 11"/>
                  <a:gd name="T3" fmla="*/ 7 h 8"/>
                  <a:gd name="T4" fmla="*/ 10 w 11"/>
                  <a:gd name="T5" fmla="*/ 8 h 8"/>
                  <a:gd name="T6" fmla="*/ 10 w 11"/>
                  <a:gd name="T7" fmla="*/ 8 h 8"/>
                  <a:gd name="T8" fmla="*/ 8 w 11"/>
                  <a:gd name="T9" fmla="*/ 7 h 8"/>
                  <a:gd name="T10" fmla="*/ 9 w 11"/>
                  <a:gd name="T11" fmla="*/ 5 h 8"/>
                  <a:gd name="T12" fmla="*/ 9 w 11"/>
                  <a:gd name="T13" fmla="*/ 6 h 8"/>
                  <a:gd name="T14" fmla="*/ 11 w 11"/>
                  <a:gd name="T15" fmla="*/ 7 h 8"/>
                  <a:gd name="T16" fmla="*/ 11 w 11"/>
                  <a:gd name="T17" fmla="*/ 6 h 8"/>
                  <a:gd name="T18" fmla="*/ 9 w 11"/>
                  <a:gd name="T19" fmla="*/ 5 h 8"/>
                  <a:gd name="T20" fmla="*/ 0 w 11"/>
                  <a:gd name="T21" fmla="*/ 0 h 8"/>
                  <a:gd name="T22" fmla="*/ 0 w 11"/>
                  <a:gd name="T23" fmla="*/ 1 h 8"/>
                  <a:gd name="T24" fmla="*/ 2 w 11"/>
                  <a:gd name="T25" fmla="*/ 2 h 8"/>
                  <a:gd name="T26" fmla="*/ 2 w 11"/>
                  <a:gd name="T27" fmla="*/ 1 h 8"/>
                  <a:gd name="T28" fmla="*/ 0 w 11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8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10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9" y="7"/>
                      <a:pt x="8" y="7"/>
                    </a:cubicBezTo>
                    <a:moveTo>
                      <a:pt x="9" y="5"/>
                    </a:move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10" y="7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0" y="6"/>
                      <a:pt x="10" y="6"/>
                      <a:pt x="9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3" name="Freeform 9588"/>
              <p:cNvSpPr>
                <a:spLocks/>
              </p:cNvSpPr>
              <p:nvPr/>
            </p:nvSpPr>
            <p:spPr bwMode="auto">
              <a:xfrm>
                <a:off x="-623" y="3594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4" name="Freeform 9589"/>
              <p:cNvSpPr>
                <a:spLocks/>
              </p:cNvSpPr>
              <p:nvPr/>
            </p:nvSpPr>
            <p:spPr bwMode="auto">
              <a:xfrm>
                <a:off x="-623" y="3594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5" name="Freeform 9590"/>
              <p:cNvSpPr>
                <a:spLocks/>
              </p:cNvSpPr>
              <p:nvPr/>
            </p:nvSpPr>
            <p:spPr bwMode="auto">
              <a:xfrm>
                <a:off x="-607" y="35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6" name="Freeform 9591"/>
              <p:cNvSpPr>
                <a:spLocks noEditPoints="1"/>
              </p:cNvSpPr>
              <p:nvPr/>
            </p:nvSpPr>
            <p:spPr bwMode="auto">
              <a:xfrm>
                <a:off x="-744" y="3330"/>
                <a:ext cx="307" cy="500"/>
              </a:xfrm>
              <a:custGeom>
                <a:avLst/>
                <a:gdLst>
                  <a:gd name="T0" fmla="*/ 0 w 130"/>
                  <a:gd name="T1" fmla="*/ 210 h 212"/>
                  <a:gd name="T2" fmla="*/ 0 w 130"/>
                  <a:gd name="T3" fmla="*/ 203 h 212"/>
                  <a:gd name="T4" fmla="*/ 9 w 130"/>
                  <a:gd name="T5" fmla="*/ 197 h 212"/>
                  <a:gd name="T6" fmla="*/ 5 w 130"/>
                  <a:gd name="T7" fmla="*/ 196 h 212"/>
                  <a:gd name="T8" fmla="*/ 14 w 130"/>
                  <a:gd name="T9" fmla="*/ 195 h 212"/>
                  <a:gd name="T10" fmla="*/ 6 w 130"/>
                  <a:gd name="T11" fmla="*/ 192 h 212"/>
                  <a:gd name="T12" fmla="*/ 18 w 130"/>
                  <a:gd name="T13" fmla="*/ 188 h 212"/>
                  <a:gd name="T14" fmla="*/ 9 w 130"/>
                  <a:gd name="T15" fmla="*/ 185 h 212"/>
                  <a:gd name="T16" fmla="*/ 21 w 130"/>
                  <a:gd name="T17" fmla="*/ 183 h 212"/>
                  <a:gd name="T18" fmla="*/ 13 w 130"/>
                  <a:gd name="T19" fmla="*/ 183 h 212"/>
                  <a:gd name="T20" fmla="*/ 16 w 130"/>
                  <a:gd name="T21" fmla="*/ 179 h 212"/>
                  <a:gd name="T22" fmla="*/ 15 w 130"/>
                  <a:gd name="T23" fmla="*/ 179 h 212"/>
                  <a:gd name="T24" fmla="*/ 23 w 130"/>
                  <a:gd name="T25" fmla="*/ 177 h 212"/>
                  <a:gd name="T26" fmla="*/ 18 w 130"/>
                  <a:gd name="T27" fmla="*/ 175 h 212"/>
                  <a:gd name="T28" fmla="*/ 14 w 130"/>
                  <a:gd name="T29" fmla="*/ 177 h 212"/>
                  <a:gd name="T30" fmla="*/ 19 w 130"/>
                  <a:gd name="T31" fmla="*/ 173 h 212"/>
                  <a:gd name="T32" fmla="*/ 23 w 130"/>
                  <a:gd name="T33" fmla="*/ 176 h 212"/>
                  <a:gd name="T34" fmla="*/ 20 w 130"/>
                  <a:gd name="T35" fmla="*/ 171 h 212"/>
                  <a:gd name="T36" fmla="*/ 19 w 130"/>
                  <a:gd name="T37" fmla="*/ 167 h 212"/>
                  <a:gd name="T38" fmla="*/ 33 w 130"/>
                  <a:gd name="T39" fmla="*/ 166 h 212"/>
                  <a:gd name="T40" fmla="*/ 25 w 130"/>
                  <a:gd name="T41" fmla="*/ 157 h 212"/>
                  <a:gd name="T42" fmla="*/ 28 w 130"/>
                  <a:gd name="T43" fmla="*/ 152 h 212"/>
                  <a:gd name="T44" fmla="*/ 47 w 130"/>
                  <a:gd name="T45" fmla="*/ 142 h 212"/>
                  <a:gd name="T46" fmla="*/ 52 w 130"/>
                  <a:gd name="T47" fmla="*/ 131 h 212"/>
                  <a:gd name="T48" fmla="*/ 55 w 130"/>
                  <a:gd name="T49" fmla="*/ 131 h 212"/>
                  <a:gd name="T50" fmla="*/ 56 w 130"/>
                  <a:gd name="T51" fmla="*/ 125 h 212"/>
                  <a:gd name="T52" fmla="*/ 46 w 130"/>
                  <a:gd name="T53" fmla="*/ 126 h 212"/>
                  <a:gd name="T54" fmla="*/ 56 w 130"/>
                  <a:gd name="T55" fmla="*/ 124 h 212"/>
                  <a:gd name="T56" fmla="*/ 59 w 130"/>
                  <a:gd name="T57" fmla="*/ 120 h 212"/>
                  <a:gd name="T58" fmla="*/ 49 w 130"/>
                  <a:gd name="T59" fmla="*/ 120 h 212"/>
                  <a:gd name="T60" fmla="*/ 61 w 130"/>
                  <a:gd name="T61" fmla="*/ 117 h 212"/>
                  <a:gd name="T62" fmla="*/ 51 w 130"/>
                  <a:gd name="T63" fmla="*/ 117 h 212"/>
                  <a:gd name="T64" fmla="*/ 61 w 130"/>
                  <a:gd name="T65" fmla="*/ 116 h 212"/>
                  <a:gd name="T66" fmla="*/ 53 w 130"/>
                  <a:gd name="T67" fmla="*/ 114 h 212"/>
                  <a:gd name="T68" fmla="*/ 52 w 130"/>
                  <a:gd name="T69" fmla="*/ 111 h 212"/>
                  <a:gd name="T70" fmla="*/ 66 w 130"/>
                  <a:gd name="T71" fmla="*/ 112 h 212"/>
                  <a:gd name="T72" fmla="*/ 58 w 130"/>
                  <a:gd name="T73" fmla="*/ 101 h 212"/>
                  <a:gd name="T74" fmla="*/ 61 w 130"/>
                  <a:gd name="T75" fmla="*/ 101 h 212"/>
                  <a:gd name="T76" fmla="*/ 72 w 130"/>
                  <a:gd name="T77" fmla="*/ 99 h 212"/>
                  <a:gd name="T78" fmla="*/ 62 w 130"/>
                  <a:gd name="T79" fmla="*/ 94 h 212"/>
                  <a:gd name="T80" fmla="*/ 64 w 130"/>
                  <a:gd name="T81" fmla="*/ 95 h 212"/>
                  <a:gd name="T82" fmla="*/ 83 w 130"/>
                  <a:gd name="T83" fmla="*/ 81 h 212"/>
                  <a:gd name="T84" fmla="*/ 76 w 130"/>
                  <a:gd name="T85" fmla="*/ 76 h 212"/>
                  <a:gd name="T86" fmla="*/ 82 w 130"/>
                  <a:gd name="T87" fmla="*/ 61 h 212"/>
                  <a:gd name="T88" fmla="*/ 101 w 130"/>
                  <a:gd name="T89" fmla="*/ 55 h 212"/>
                  <a:gd name="T90" fmla="*/ 85 w 130"/>
                  <a:gd name="T91" fmla="*/ 55 h 212"/>
                  <a:gd name="T92" fmla="*/ 105 w 130"/>
                  <a:gd name="T93" fmla="*/ 46 h 212"/>
                  <a:gd name="T94" fmla="*/ 107 w 130"/>
                  <a:gd name="T95" fmla="*/ 44 h 212"/>
                  <a:gd name="T96" fmla="*/ 94 w 130"/>
                  <a:gd name="T97" fmla="*/ 40 h 212"/>
                  <a:gd name="T98" fmla="*/ 98 w 130"/>
                  <a:gd name="T99" fmla="*/ 39 h 212"/>
                  <a:gd name="T100" fmla="*/ 113 w 130"/>
                  <a:gd name="T101" fmla="*/ 33 h 212"/>
                  <a:gd name="T102" fmla="*/ 101 w 130"/>
                  <a:gd name="T103" fmla="*/ 34 h 212"/>
                  <a:gd name="T104" fmla="*/ 101 w 130"/>
                  <a:gd name="T105" fmla="*/ 29 h 212"/>
                  <a:gd name="T106" fmla="*/ 104 w 130"/>
                  <a:gd name="T107" fmla="*/ 28 h 212"/>
                  <a:gd name="T108" fmla="*/ 120 w 130"/>
                  <a:gd name="T109" fmla="*/ 22 h 212"/>
                  <a:gd name="T110" fmla="*/ 111 w 130"/>
                  <a:gd name="T111" fmla="*/ 13 h 212"/>
                  <a:gd name="T112" fmla="*/ 129 w 130"/>
                  <a:gd name="T113" fmla="*/ 11 h 212"/>
                  <a:gd name="T114" fmla="*/ 130 w 130"/>
                  <a:gd name="T115" fmla="*/ 7 h 212"/>
                  <a:gd name="T116" fmla="*/ 119 w 130"/>
                  <a:gd name="T117" fmla="*/ 3 h 212"/>
                  <a:gd name="T118" fmla="*/ 119 w 130"/>
                  <a:gd name="T119" fmla="*/ 1 h 212"/>
                  <a:gd name="T120" fmla="*/ 118 w 130"/>
                  <a:gd name="T1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0" h="212">
                    <a:moveTo>
                      <a:pt x="0" y="210"/>
                    </a:moveTo>
                    <a:cubicBezTo>
                      <a:pt x="0" y="211"/>
                      <a:pt x="0" y="211"/>
                      <a:pt x="0" y="212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12"/>
                      <a:pt x="0" y="211"/>
                      <a:pt x="0" y="211"/>
                    </a:cubicBezTo>
                    <a:cubicBezTo>
                      <a:pt x="1" y="212"/>
                      <a:pt x="1" y="212"/>
                      <a:pt x="1" y="212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1" y="211"/>
                      <a:pt x="1" y="211"/>
                      <a:pt x="1" y="211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0" y="210"/>
                      <a:pt x="0" y="210"/>
                      <a:pt x="0" y="210"/>
                    </a:cubicBezTo>
                    <a:moveTo>
                      <a:pt x="4" y="204"/>
                    </a:moveTo>
                    <a:cubicBezTo>
                      <a:pt x="4" y="204"/>
                      <a:pt x="4" y="205"/>
                      <a:pt x="4" y="205"/>
                    </a:cubicBezTo>
                    <a:cubicBezTo>
                      <a:pt x="5" y="205"/>
                      <a:pt x="6" y="206"/>
                      <a:pt x="6" y="206"/>
                    </a:cubicBezTo>
                    <a:cubicBezTo>
                      <a:pt x="7" y="206"/>
                      <a:pt x="7" y="206"/>
                      <a:pt x="7" y="206"/>
                    </a:cubicBezTo>
                    <a:cubicBezTo>
                      <a:pt x="4" y="204"/>
                      <a:pt x="4" y="204"/>
                      <a:pt x="4" y="204"/>
                    </a:cubicBezTo>
                    <a:moveTo>
                      <a:pt x="1" y="202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" y="205"/>
                      <a:pt x="3" y="205"/>
                      <a:pt x="3" y="205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1" y="202"/>
                      <a:pt x="1" y="202"/>
                      <a:pt x="1" y="202"/>
                    </a:cubicBezTo>
                    <a:moveTo>
                      <a:pt x="9" y="197"/>
                    </a:move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199"/>
                      <a:pt x="11" y="199"/>
                      <a:pt x="11" y="199"/>
                    </a:cubicBezTo>
                    <a:cubicBezTo>
                      <a:pt x="11" y="199"/>
                      <a:pt x="11" y="199"/>
                      <a:pt x="11" y="199"/>
                    </a:cubicBezTo>
                    <a:cubicBezTo>
                      <a:pt x="9" y="197"/>
                      <a:pt x="9" y="197"/>
                      <a:pt x="9" y="197"/>
                    </a:cubicBezTo>
                    <a:moveTo>
                      <a:pt x="7" y="196"/>
                    </a:moveTo>
                    <a:cubicBezTo>
                      <a:pt x="6" y="196"/>
                      <a:pt x="6" y="196"/>
                      <a:pt x="6" y="197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7" y="197"/>
                      <a:pt x="7" y="196"/>
                      <a:pt x="7" y="196"/>
                    </a:cubicBezTo>
                    <a:cubicBezTo>
                      <a:pt x="7" y="196"/>
                      <a:pt x="7" y="196"/>
                      <a:pt x="7" y="196"/>
                    </a:cubicBezTo>
                    <a:moveTo>
                      <a:pt x="4" y="195"/>
                    </a:moveTo>
                    <a:cubicBezTo>
                      <a:pt x="4" y="195"/>
                      <a:pt x="4" y="195"/>
                      <a:pt x="4" y="195"/>
                    </a:cubicBezTo>
                    <a:cubicBezTo>
                      <a:pt x="5" y="196"/>
                      <a:pt x="5" y="196"/>
                      <a:pt x="5" y="196"/>
                    </a:cubicBezTo>
                    <a:cubicBezTo>
                      <a:pt x="6" y="197"/>
                      <a:pt x="6" y="197"/>
                      <a:pt x="6" y="197"/>
                    </a:cubicBezTo>
                    <a:cubicBezTo>
                      <a:pt x="6" y="196"/>
                      <a:pt x="6" y="196"/>
                      <a:pt x="7" y="196"/>
                    </a:cubicBezTo>
                    <a:cubicBezTo>
                      <a:pt x="5" y="195"/>
                      <a:pt x="5" y="195"/>
                      <a:pt x="5" y="195"/>
                    </a:cubicBezTo>
                    <a:cubicBezTo>
                      <a:pt x="4" y="195"/>
                      <a:pt x="4" y="195"/>
                      <a:pt x="4" y="195"/>
                    </a:cubicBezTo>
                    <a:moveTo>
                      <a:pt x="12" y="194"/>
                    </a:moveTo>
                    <a:cubicBezTo>
                      <a:pt x="11" y="194"/>
                      <a:pt x="11" y="194"/>
                      <a:pt x="11" y="195"/>
                    </a:cubicBezTo>
                    <a:cubicBezTo>
                      <a:pt x="11" y="195"/>
                      <a:pt x="12" y="196"/>
                      <a:pt x="13" y="196"/>
                    </a:cubicBezTo>
                    <a:cubicBezTo>
                      <a:pt x="13" y="196"/>
                      <a:pt x="14" y="195"/>
                      <a:pt x="14" y="195"/>
                    </a:cubicBezTo>
                    <a:cubicBezTo>
                      <a:pt x="12" y="194"/>
                      <a:pt x="12" y="194"/>
                      <a:pt x="12" y="194"/>
                    </a:cubicBezTo>
                    <a:moveTo>
                      <a:pt x="9" y="192"/>
                    </a:move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4"/>
                      <a:pt x="8" y="194"/>
                      <a:pt x="8" y="194"/>
                    </a:cubicBezTo>
                    <a:cubicBezTo>
                      <a:pt x="8" y="193"/>
                      <a:pt x="9" y="193"/>
                      <a:pt x="9" y="192"/>
                    </a:cubicBezTo>
                    <a:cubicBezTo>
                      <a:pt x="9" y="192"/>
                      <a:pt x="9" y="192"/>
                      <a:pt x="9" y="192"/>
                    </a:cubicBezTo>
                    <a:moveTo>
                      <a:pt x="6" y="191"/>
                    </a:moveTo>
                    <a:cubicBezTo>
                      <a:pt x="6" y="191"/>
                      <a:pt x="6" y="191"/>
                      <a:pt x="6" y="192"/>
                    </a:cubicBezTo>
                    <a:cubicBezTo>
                      <a:pt x="6" y="192"/>
                      <a:pt x="6" y="192"/>
                      <a:pt x="5" y="192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2"/>
                      <a:pt x="9" y="192"/>
                    </a:cubicBezTo>
                    <a:cubicBezTo>
                      <a:pt x="6" y="191"/>
                      <a:pt x="6" y="191"/>
                      <a:pt x="6" y="191"/>
                    </a:cubicBezTo>
                    <a:moveTo>
                      <a:pt x="16" y="187"/>
                    </a:moveTo>
                    <a:cubicBezTo>
                      <a:pt x="16" y="187"/>
                      <a:pt x="15" y="188"/>
                      <a:pt x="15" y="188"/>
                    </a:cubicBezTo>
                    <a:cubicBezTo>
                      <a:pt x="17" y="190"/>
                      <a:pt x="17" y="190"/>
                      <a:pt x="17" y="190"/>
                    </a:cubicBezTo>
                    <a:cubicBezTo>
                      <a:pt x="18" y="189"/>
                      <a:pt x="18" y="189"/>
                      <a:pt x="18" y="188"/>
                    </a:cubicBezTo>
                    <a:cubicBezTo>
                      <a:pt x="16" y="187"/>
                      <a:pt x="16" y="187"/>
                      <a:pt x="16" y="187"/>
                    </a:cubicBezTo>
                    <a:moveTo>
                      <a:pt x="12" y="185"/>
                    </a:moveTo>
                    <a:cubicBezTo>
                      <a:pt x="12" y="185"/>
                      <a:pt x="12" y="186"/>
                      <a:pt x="12" y="186"/>
                    </a:cubicBezTo>
                    <a:cubicBezTo>
                      <a:pt x="12" y="186"/>
                      <a:pt x="12" y="186"/>
                      <a:pt x="12" y="186"/>
                    </a:cubicBezTo>
                    <a:cubicBezTo>
                      <a:pt x="12" y="186"/>
                      <a:pt x="12" y="185"/>
                      <a:pt x="13" y="185"/>
                    </a:cubicBezTo>
                    <a:cubicBezTo>
                      <a:pt x="12" y="185"/>
                      <a:pt x="12" y="185"/>
                      <a:pt x="12" y="185"/>
                    </a:cubicBezTo>
                    <a:moveTo>
                      <a:pt x="10" y="183"/>
                    </a:moveTo>
                    <a:cubicBezTo>
                      <a:pt x="10" y="184"/>
                      <a:pt x="10" y="184"/>
                      <a:pt x="9" y="185"/>
                    </a:cubicBezTo>
                    <a:cubicBezTo>
                      <a:pt x="10" y="185"/>
                      <a:pt x="10" y="185"/>
                      <a:pt x="10" y="185"/>
                    </a:cubicBezTo>
                    <a:cubicBezTo>
                      <a:pt x="12" y="186"/>
                      <a:pt x="12" y="186"/>
                      <a:pt x="12" y="186"/>
                    </a:cubicBezTo>
                    <a:cubicBezTo>
                      <a:pt x="12" y="186"/>
                      <a:pt x="12" y="185"/>
                      <a:pt x="12" y="185"/>
                    </a:cubicBezTo>
                    <a:cubicBezTo>
                      <a:pt x="10" y="183"/>
                      <a:pt x="10" y="183"/>
                      <a:pt x="10" y="183"/>
                    </a:cubicBezTo>
                    <a:moveTo>
                      <a:pt x="19" y="182"/>
                    </a:moveTo>
                    <a:cubicBezTo>
                      <a:pt x="19" y="183"/>
                      <a:pt x="18" y="184"/>
                      <a:pt x="17" y="185"/>
                    </a:cubicBezTo>
                    <a:cubicBezTo>
                      <a:pt x="18" y="185"/>
                      <a:pt x="19" y="186"/>
                      <a:pt x="20" y="186"/>
                    </a:cubicBezTo>
                    <a:cubicBezTo>
                      <a:pt x="20" y="185"/>
                      <a:pt x="21" y="184"/>
                      <a:pt x="21" y="183"/>
                    </a:cubicBezTo>
                    <a:cubicBezTo>
                      <a:pt x="21" y="183"/>
                      <a:pt x="20" y="182"/>
                      <a:pt x="19" y="182"/>
                    </a:cubicBezTo>
                    <a:moveTo>
                      <a:pt x="20" y="181"/>
                    </a:moveTo>
                    <a:cubicBezTo>
                      <a:pt x="20" y="181"/>
                      <a:pt x="20" y="181"/>
                      <a:pt x="19" y="182"/>
                    </a:cubicBezTo>
                    <a:cubicBezTo>
                      <a:pt x="20" y="182"/>
                      <a:pt x="21" y="182"/>
                      <a:pt x="22" y="183"/>
                    </a:cubicBezTo>
                    <a:cubicBezTo>
                      <a:pt x="22" y="183"/>
                      <a:pt x="22" y="182"/>
                      <a:pt x="22" y="182"/>
                    </a:cubicBezTo>
                    <a:cubicBezTo>
                      <a:pt x="21" y="182"/>
                      <a:pt x="21" y="181"/>
                      <a:pt x="20" y="181"/>
                    </a:cubicBezTo>
                    <a:moveTo>
                      <a:pt x="15" y="180"/>
                    </a:moveTo>
                    <a:cubicBezTo>
                      <a:pt x="15" y="181"/>
                      <a:pt x="14" y="182"/>
                      <a:pt x="13" y="183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14" y="182"/>
                      <a:pt x="15" y="181"/>
                      <a:pt x="15" y="180"/>
                    </a:cubicBezTo>
                    <a:cubicBezTo>
                      <a:pt x="15" y="180"/>
                      <a:pt x="15" y="180"/>
                      <a:pt x="15" y="180"/>
                    </a:cubicBezTo>
                    <a:moveTo>
                      <a:pt x="16" y="179"/>
                    </a:moveTo>
                    <a:cubicBezTo>
                      <a:pt x="16" y="179"/>
                      <a:pt x="15" y="179"/>
                      <a:pt x="15" y="179"/>
                    </a:cubicBezTo>
                    <a:cubicBezTo>
                      <a:pt x="15" y="180"/>
                      <a:pt x="15" y="180"/>
                      <a:pt x="15" y="180"/>
                    </a:cubicBezTo>
                    <a:cubicBezTo>
                      <a:pt x="16" y="179"/>
                      <a:pt x="16" y="179"/>
                      <a:pt x="16" y="179"/>
                    </a:cubicBezTo>
                    <a:cubicBezTo>
                      <a:pt x="16" y="179"/>
                      <a:pt x="16" y="179"/>
                      <a:pt x="16" y="179"/>
                    </a:cubicBezTo>
                    <a:moveTo>
                      <a:pt x="13" y="179"/>
                    </a:moveTo>
                    <a:cubicBezTo>
                      <a:pt x="12" y="180"/>
                      <a:pt x="12" y="181"/>
                      <a:pt x="11" y="182"/>
                    </a:cubicBezTo>
                    <a:cubicBezTo>
                      <a:pt x="12" y="182"/>
                      <a:pt x="13" y="183"/>
                      <a:pt x="13" y="183"/>
                    </a:cubicBezTo>
                    <a:cubicBezTo>
                      <a:pt x="14" y="182"/>
                      <a:pt x="14" y="181"/>
                      <a:pt x="15" y="180"/>
                    </a:cubicBezTo>
                    <a:cubicBezTo>
                      <a:pt x="14" y="179"/>
                      <a:pt x="13" y="179"/>
                      <a:pt x="13" y="179"/>
                    </a:cubicBezTo>
                    <a:moveTo>
                      <a:pt x="13" y="178"/>
                    </a:moveTo>
                    <a:cubicBezTo>
                      <a:pt x="13" y="178"/>
                      <a:pt x="13" y="178"/>
                      <a:pt x="13" y="178"/>
                    </a:cubicBezTo>
                    <a:cubicBezTo>
                      <a:pt x="14" y="179"/>
                      <a:pt x="14" y="179"/>
                      <a:pt x="15" y="179"/>
                    </a:cubicBezTo>
                    <a:cubicBezTo>
                      <a:pt x="15" y="179"/>
                      <a:pt x="15" y="179"/>
                      <a:pt x="16" y="179"/>
                    </a:cubicBezTo>
                    <a:cubicBezTo>
                      <a:pt x="15" y="178"/>
                      <a:pt x="14" y="178"/>
                      <a:pt x="13" y="178"/>
                    </a:cubicBezTo>
                    <a:moveTo>
                      <a:pt x="22" y="178"/>
                    </a:moveTo>
                    <a:cubicBezTo>
                      <a:pt x="21" y="179"/>
                      <a:pt x="21" y="180"/>
                      <a:pt x="20" y="181"/>
                    </a:cubicBezTo>
                    <a:cubicBezTo>
                      <a:pt x="22" y="182"/>
                      <a:pt x="22" y="182"/>
                      <a:pt x="22" y="182"/>
                    </a:cubicBezTo>
                    <a:cubicBezTo>
                      <a:pt x="23" y="181"/>
                      <a:pt x="24" y="180"/>
                      <a:pt x="24" y="179"/>
                    </a:cubicBezTo>
                    <a:cubicBezTo>
                      <a:pt x="22" y="178"/>
                      <a:pt x="22" y="178"/>
                      <a:pt x="22" y="178"/>
                    </a:cubicBezTo>
                    <a:moveTo>
                      <a:pt x="23" y="177"/>
                    </a:moveTo>
                    <a:cubicBezTo>
                      <a:pt x="22" y="177"/>
                      <a:pt x="22" y="177"/>
                      <a:pt x="22" y="177"/>
                    </a:cubicBezTo>
                    <a:cubicBezTo>
                      <a:pt x="24" y="179"/>
                      <a:pt x="24" y="179"/>
                      <a:pt x="24" y="179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4" y="178"/>
                      <a:pt x="23" y="177"/>
                      <a:pt x="23" y="177"/>
                    </a:cubicBezTo>
                    <a:moveTo>
                      <a:pt x="18" y="175"/>
                    </a:moveTo>
                    <a:cubicBezTo>
                      <a:pt x="17" y="176"/>
                      <a:pt x="17" y="177"/>
                      <a:pt x="16" y="178"/>
                    </a:cubicBezTo>
                    <a:cubicBezTo>
                      <a:pt x="16" y="178"/>
                      <a:pt x="16" y="178"/>
                      <a:pt x="16" y="178"/>
                    </a:cubicBezTo>
                    <a:cubicBezTo>
                      <a:pt x="17" y="177"/>
                      <a:pt x="17" y="176"/>
                      <a:pt x="18" y="175"/>
                    </a:cubicBezTo>
                    <a:cubicBezTo>
                      <a:pt x="18" y="175"/>
                      <a:pt x="18" y="175"/>
                      <a:pt x="18" y="175"/>
                    </a:cubicBezTo>
                    <a:moveTo>
                      <a:pt x="18" y="174"/>
                    </a:move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5"/>
                      <a:pt x="18" y="174"/>
                    </a:cubicBezTo>
                    <a:cubicBezTo>
                      <a:pt x="18" y="174"/>
                      <a:pt x="18" y="174"/>
                      <a:pt x="18" y="174"/>
                    </a:cubicBezTo>
                    <a:moveTo>
                      <a:pt x="16" y="173"/>
                    </a:moveTo>
                    <a:cubicBezTo>
                      <a:pt x="15" y="174"/>
                      <a:pt x="14" y="176"/>
                      <a:pt x="14" y="177"/>
                    </a:cubicBezTo>
                    <a:cubicBezTo>
                      <a:pt x="16" y="178"/>
                      <a:pt x="16" y="178"/>
                      <a:pt x="16" y="178"/>
                    </a:cubicBezTo>
                    <a:cubicBezTo>
                      <a:pt x="17" y="177"/>
                      <a:pt x="17" y="176"/>
                      <a:pt x="18" y="175"/>
                    </a:cubicBezTo>
                    <a:cubicBezTo>
                      <a:pt x="16" y="174"/>
                      <a:pt x="16" y="174"/>
                      <a:pt x="16" y="174"/>
                    </a:cubicBezTo>
                    <a:cubicBezTo>
                      <a:pt x="17" y="175"/>
                      <a:pt x="17" y="175"/>
                      <a:pt x="17" y="175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5"/>
                      <a:pt x="18" y="174"/>
                    </a:cubicBezTo>
                    <a:cubicBezTo>
                      <a:pt x="17" y="174"/>
                      <a:pt x="17" y="174"/>
                      <a:pt x="16" y="173"/>
                    </a:cubicBezTo>
                    <a:moveTo>
                      <a:pt x="19" y="173"/>
                    </a:moveTo>
                    <a:cubicBezTo>
                      <a:pt x="19" y="173"/>
                      <a:pt x="19" y="173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3"/>
                      <a:pt x="19" y="173"/>
                      <a:pt x="19" y="173"/>
                    </a:cubicBezTo>
                    <a:moveTo>
                      <a:pt x="26" y="171"/>
                    </a:moveTo>
                    <a:cubicBezTo>
                      <a:pt x="26" y="171"/>
                      <a:pt x="26" y="171"/>
                      <a:pt x="26" y="172"/>
                    </a:cubicBezTo>
                    <a:cubicBezTo>
                      <a:pt x="27" y="173"/>
                      <a:pt x="28" y="173"/>
                      <a:pt x="28" y="173"/>
                    </a:cubicBezTo>
                    <a:cubicBezTo>
                      <a:pt x="28" y="173"/>
                      <a:pt x="27" y="173"/>
                      <a:pt x="26" y="172"/>
                    </a:cubicBezTo>
                    <a:cubicBezTo>
                      <a:pt x="25" y="173"/>
                      <a:pt x="24" y="175"/>
                      <a:pt x="23" y="176"/>
                    </a:cubicBezTo>
                    <a:cubicBezTo>
                      <a:pt x="24" y="176"/>
                      <a:pt x="25" y="177"/>
                      <a:pt x="25" y="177"/>
                    </a:cubicBezTo>
                    <a:cubicBezTo>
                      <a:pt x="26" y="176"/>
                      <a:pt x="27" y="174"/>
                      <a:pt x="28" y="172"/>
                    </a:cubicBezTo>
                    <a:cubicBezTo>
                      <a:pt x="28" y="172"/>
                      <a:pt x="27" y="171"/>
                      <a:pt x="26" y="171"/>
                    </a:cubicBezTo>
                    <a:moveTo>
                      <a:pt x="17" y="170"/>
                    </a:moveTo>
                    <a:cubicBezTo>
                      <a:pt x="17" y="171"/>
                      <a:pt x="17" y="172"/>
                      <a:pt x="16" y="172"/>
                    </a:cubicBezTo>
                    <a:cubicBezTo>
                      <a:pt x="17" y="173"/>
                      <a:pt x="18" y="173"/>
                      <a:pt x="19" y="174"/>
                    </a:cubicBezTo>
                    <a:cubicBezTo>
                      <a:pt x="19" y="173"/>
                      <a:pt x="19" y="172"/>
                      <a:pt x="20" y="172"/>
                    </a:cubicBezTo>
                    <a:cubicBezTo>
                      <a:pt x="20" y="172"/>
                      <a:pt x="20" y="172"/>
                      <a:pt x="20" y="171"/>
                    </a:cubicBezTo>
                    <a:cubicBezTo>
                      <a:pt x="19" y="171"/>
                      <a:pt x="18" y="171"/>
                      <a:pt x="17" y="170"/>
                    </a:cubicBezTo>
                    <a:moveTo>
                      <a:pt x="19" y="168"/>
                    </a:moveTo>
                    <a:cubicBezTo>
                      <a:pt x="18" y="168"/>
                      <a:pt x="18" y="169"/>
                      <a:pt x="18" y="170"/>
                    </a:cubicBezTo>
                    <a:cubicBezTo>
                      <a:pt x="18" y="170"/>
                      <a:pt x="19" y="171"/>
                      <a:pt x="20" y="171"/>
                    </a:cubicBezTo>
                    <a:cubicBezTo>
                      <a:pt x="20" y="171"/>
                      <a:pt x="21" y="170"/>
                      <a:pt x="21" y="169"/>
                    </a:cubicBezTo>
                    <a:cubicBezTo>
                      <a:pt x="20" y="169"/>
                      <a:pt x="20" y="168"/>
                      <a:pt x="19" y="168"/>
                    </a:cubicBezTo>
                    <a:moveTo>
                      <a:pt x="19" y="167"/>
                    </a:move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0" y="168"/>
                      <a:pt x="21" y="168"/>
                      <a:pt x="21" y="169"/>
                    </a:cubicBezTo>
                    <a:cubicBezTo>
                      <a:pt x="21" y="168"/>
                      <a:pt x="22" y="168"/>
                      <a:pt x="22" y="168"/>
                    </a:cubicBezTo>
                    <a:cubicBezTo>
                      <a:pt x="21" y="167"/>
                      <a:pt x="20" y="167"/>
                      <a:pt x="19" y="167"/>
                    </a:cubicBezTo>
                    <a:moveTo>
                      <a:pt x="32" y="162"/>
                    </a:moveTo>
                    <a:cubicBezTo>
                      <a:pt x="32" y="163"/>
                      <a:pt x="31" y="164"/>
                      <a:pt x="31" y="164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3" y="165"/>
                      <a:pt x="34" y="164"/>
                      <a:pt x="34" y="163"/>
                    </a:cubicBezTo>
                    <a:cubicBezTo>
                      <a:pt x="34" y="163"/>
                      <a:pt x="33" y="163"/>
                      <a:pt x="33" y="162"/>
                    </a:cubicBezTo>
                    <a:cubicBezTo>
                      <a:pt x="32" y="162"/>
                      <a:pt x="32" y="162"/>
                      <a:pt x="32" y="162"/>
                    </a:cubicBezTo>
                    <a:moveTo>
                      <a:pt x="25" y="157"/>
                    </a:moveTo>
                    <a:cubicBezTo>
                      <a:pt x="24" y="158"/>
                      <a:pt x="24" y="159"/>
                      <a:pt x="23" y="160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6" y="160"/>
                      <a:pt x="26" y="160"/>
                      <a:pt x="27" y="159"/>
                    </a:cubicBezTo>
                    <a:cubicBezTo>
                      <a:pt x="26" y="158"/>
                      <a:pt x="25" y="158"/>
                      <a:pt x="25" y="157"/>
                    </a:cubicBezTo>
                    <a:moveTo>
                      <a:pt x="38" y="153"/>
                    </a:moveTo>
                    <a:cubicBezTo>
                      <a:pt x="37" y="154"/>
                      <a:pt x="36" y="155"/>
                      <a:pt x="36" y="157"/>
                    </a:cubicBezTo>
                    <a:cubicBezTo>
                      <a:pt x="36" y="157"/>
                      <a:pt x="37" y="157"/>
                      <a:pt x="38" y="158"/>
                    </a:cubicBezTo>
                    <a:cubicBezTo>
                      <a:pt x="38" y="157"/>
                      <a:pt x="39" y="156"/>
                      <a:pt x="39" y="155"/>
                    </a:cubicBezTo>
                    <a:cubicBezTo>
                      <a:pt x="40" y="155"/>
                      <a:pt x="40" y="154"/>
                      <a:pt x="40" y="154"/>
                    </a:cubicBezTo>
                    <a:cubicBezTo>
                      <a:pt x="39" y="154"/>
                      <a:pt x="39" y="153"/>
                      <a:pt x="38" y="153"/>
                    </a:cubicBezTo>
                    <a:moveTo>
                      <a:pt x="30" y="148"/>
                    </a:moveTo>
                    <a:cubicBezTo>
                      <a:pt x="29" y="149"/>
                      <a:pt x="29" y="151"/>
                      <a:pt x="28" y="152"/>
                    </a:cubicBezTo>
                    <a:cubicBezTo>
                      <a:pt x="29" y="152"/>
                      <a:pt x="29" y="153"/>
                      <a:pt x="30" y="153"/>
                    </a:cubicBezTo>
                    <a:cubicBezTo>
                      <a:pt x="31" y="152"/>
                      <a:pt x="31" y="151"/>
                      <a:pt x="32" y="150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1" y="149"/>
                      <a:pt x="31" y="149"/>
                      <a:pt x="30" y="148"/>
                    </a:cubicBezTo>
                    <a:moveTo>
                      <a:pt x="45" y="141"/>
                    </a:moveTo>
                    <a:cubicBezTo>
                      <a:pt x="45" y="142"/>
                      <a:pt x="44" y="143"/>
                      <a:pt x="44" y="144"/>
                    </a:cubicBezTo>
                    <a:cubicBezTo>
                      <a:pt x="46" y="145"/>
                      <a:pt x="46" y="145"/>
                      <a:pt x="46" y="145"/>
                    </a:cubicBezTo>
                    <a:cubicBezTo>
                      <a:pt x="46" y="144"/>
                      <a:pt x="47" y="143"/>
                      <a:pt x="47" y="142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5" y="141"/>
                      <a:pt x="45" y="141"/>
                      <a:pt x="45" y="141"/>
                    </a:cubicBezTo>
                    <a:moveTo>
                      <a:pt x="37" y="136"/>
                    </a:moveTo>
                    <a:cubicBezTo>
                      <a:pt x="37" y="137"/>
                      <a:pt x="36" y="138"/>
                      <a:pt x="35" y="139"/>
                    </a:cubicBezTo>
                    <a:cubicBezTo>
                      <a:pt x="38" y="140"/>
                      <a:pt x="38" y="140"/>
                      <a:pt x="38" y="140"/>
                    </a:cubicBezTo>
                    <a:cubicBezTo>
                      <a:pt x="38" y="139"/>
                      <a:pt x="39" y="138"/>
                      <a:pt x="39" y="137"/>
                    </a:cubicBezTo>
                    <a:cubicBezTo>
                      <a:pt x="37" y="136"/>
                      <a:pt x="37" y="136"/>
                      <a:pt x="37" y="136"/>
                    </a:cubicBezTo>
                    <a:moveTo>
                      <a:pt x="52" y="131"/>
                    </a:moveTo>
                    <a:cubicBezTo>
                      <a:pt x="52" y="131"/>
                      <a:pt x="51" y="132"/>
                      <a:pt x="50" y="133"/>
                    </a:cubicBezTo>
                    <a:cubicBezTo>
                      <a:pt x="51" y="134"/>
                      <a:pt x="52" y="134"/>
                      <a:pt x="52" y="134"/>
                    </a:cubicBezTo>
                    <a:cubicBezTo>
                      <a:pt x="53" y="133"/>
                      <a:pt x="53" y="132"/>
                      <a:pt x="54" y="132"/>
                    </a:cubicBezTo>
                    <a:cubicBezTo>
                      <a:pt x="53" y="131"/>
                      <a:pt x="53" y="131"/>
                      <a:pt x="52" y="131"/>
                    </a:cubicBezTo>
                    <a:moveTo>
                      <a:pt x="53" y="130"/>
                    </a:move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4" y="131"/>
                      <a:pt x="54" y="131"/>
                    </a:cubicBezTo>
                    <a:cubicBezTo>
                      <a:pt x="54" y="131"/>
                      <a:pt x="54" y="131"/>
                      <a:pt x="55" y="131"/>
                    </a:cubicBezTo>
                    <a:cubicBezTo>
                      <a:pt x="54" y="130"/>
                      <a:pt x="53" y="130"/>
                      <a:pt x="53" y="130"/>
                    </a:cubicBezTo>
                    <a:moveTo>
                      <a:pt x="43" y="126"/>
                    </a:moveTo>
                    <a:cubicBezTo>
                      <a:pt x="43" y="126"/>
                      <a:pt x="42" y="127"/>
                      <a:pt x="42" y="128"/>
                    </a:cubicBezTo>
                    <a:cubicBezTo>
                      <a:pt x="42" y="128"/>
                      <a:pt x="43" y="129"/>
                      <a:pt x="44" y="129"/>
                    </a:cubicBezTo>
                    <a:cubicBezTo>
                      <a:pt x="44" y="128"/>
                      <a:pt x="45" y="128"/>
                      <a:pt x="45" y="127"/>
                    </a:cubicBezTo>
                    <a:cubicBezTo>
                      <a:pt x="45" y="127"/>
                      <a:pt x="45" y="127"/>
                      <a:pt x="45" y="127"/>
                    </a:cubicBezTo>
                    <a:cubicBezTo>
                      <a:pt x="45" y="127"/>
                      <a:pt x="44" y="126"/>
                      <a:pt x="43" y="126"/>
                    </a:cubicBezTo>
                    <a:moveTo>
                      <a:pt x="56" y="125"/>
                    </a:moveTo>
                    <a:cubicBezTo>
                      <a:pt x="56" y="125"/>
                      <a:pt x="56" y="125"/>
                      <a:pt x="56" y="125"/>
                    </a:cubicBezTo>
                    <a:cubicBezTo>
                      <a:pt x="56" y="125"/>
                      <a:pt x="57" y="125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6" y="125"/>
                      <a:pt x="56" y="125"/>
                      <a:pt x="56" y="125"/>
                    </a:cubicBezTo>
                    <a:moveTo>
                      <a:pt x="44" y="125"/>
                    </a:moveTo>
                    <a:cubicBezTo>
                      <a:pt x="44" y="125"/>
                      <a:pt x="44" y="125"/>
                      <a:pt x="44" y="125"/>
                    </a:cubicBezTo>
                    <a:cubicBezTo>
                      <a:pt x="44" y="125"/>
                      <a:pt x="45" y="126"/>
                      <a:pt x="46" y="126"/>
                    </a:cubicBezTo>
                    <a:cubicBezTo>
                      <a:pt x="46" y="126"/>
                      <a:pt x="46" y="126"/>
                      <a:pt x="46" y="126"/>
                    </a:cubicBezTo>
                    <a:cubicBezTo>
                      <a:pt x="45" y="125"/>
                      <a:pt x="45" y="125"/>
                      <a:pt x="44" y="125"/>
                    </a:cubicBezTo>
                    <a:moveTo>
                      <a:pt x="56" y="124"/>
                    </a:moveTo>
                    <a:cubicBezTo>
                      <a:pt x="56" y="124"/>
                      <a:pt x="56" y="124"/>
                      <a:pt x="56" y="124"/>
                    </a:cubicBezTo>
                    <a:cubicBezTo>
                      <a:pt x="57" y="124"/>
                      <a:pt x="57" y="125"/>
                      <a:pt x="58" y="125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7" y="125"/>
                      <a:pt x="57" y="124"/>
                      <a:pt x="56" y="124"/>
                    </a:cubicBezTo>
                    <a:moveTo>
                      <a:pt x="58" y="121"/>
                    </a:moveTo>
                    <a:cubicBezTo>
                      <a:pt x="57" y="122"/>
                      <a:pt x="57" y="123"/>
                      <a:pt x="56" y="124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9" y="124"/>
                      <a:pt x="59" y="123"/>
                      <a:pt x="60" y="122"/>
                    </a:cubicBezTo>
                    <a:cubicBezTo>
                      <a:pt x="58" y="121"/>
                      <a:pt x="58" y="121"/>
                      <a:pt x="58" y="121"/>
                    </a:cubicBezTo>
                    <a:moveTo>
                      <a:pt x="59" y="120"/>
                    </a:moveTo>
                    <a:cubicBezTo>
                      <a:pt x="58" y="121"/>
                      <a:pt x="58" y="121"/>
                      <a:pt x="58" y="121"/>
                    </a:cubicBezTo>
                    <a:cubicBezTo>
                      <a:pt x="59" y="121"/>
                      <a:pt x="59" y="121"/>
                      <a:pt x="60" y="122"/>
                    </a:cubicBezTo>
                    <a:cubicBezTo>
                      <a:pt x="60" y="122"/>
                      <a:pt x="60" y="122"/>
                      <a:pt x="60" y="121"/>
                    </a:cubicBezTo>
                    <a:cubicBezTo>
                      <a:pt x="60" y="121"/>
                      <a:pt x="59" y="121"/>
                      <a:pt x="59" y="120"/>
                    </a:cubicBezTo>
                    <a:moveTo>
                      <a:pt x="47" y="119"/>
                    </a:moveTo>
                    <a:cubicBezTo>
                      <a:pt x="47" y="119"/>
                      <a:pt x="47" y="119"/>
                      <a:pt x="47" y="119"/>
                    </a:cubicBezTo>
                    <a:cubicBezTo>
                      <a:pt x="48" y="120"/>
                      <a:pt x="48" y="120"/>
                      <a:pt x="49" y="121"/>
                    </a:cubicBezTo>
                    <a:cubicBezTo>
                      <a:pt x="49" y="121"/>
                      <a:pt x="49" y="121"/>
                      <a:pt x="49" y="120"/>
                    </a:cubicBezTo>
                    <a:cubicBezTo>
                      <a:pt x="47" y="119"/>
                      <a:pt x="47" y="119"/>
                      <a:pt x="47" y="119"/>
                    </a:cubicBezTo>
                    <a:moveTo>
                      <a:pt x="47" y="119"/>
                    </a:moveTo>
                    <a:cubicBezTo>
                      <a:pt x="47" y="119"/>
                      <a:pt x="47" y="119"/>
                      <a:pt x="47" y="119"/>
                    </a:cubicBezTo>
                    <a:cubicBezTo>
                      <a:pt x="48" y="119"/>
                      <a:pt x="49" y="120"/>
                      <a:pt x="49" y="120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0"/>
                      <a:pt x="48" y="119"/>
                      <a:pt x="47" y="119"/>
                    </a:cubicBezTo>
                    <a:moveTo>
                      <a:pt x="60" y="119"/>
                    </a:moveTo>
                    <a:cubicBezTo>
                      <a:pt x="59" y="119"/>
                      <a:pt x="59" y="119"/>
                      <a:pt x="59" y="120"/>
                    </a:cubicBezTo>
                    <a:cubicBezTo>
                      <a:pt x="60" y="120"/>
                      <a:pt x="60" y="120"/>
                      <a:pt x="61" y="121"/>
                    </a:cubicBezTo>
                    <a:cubicBezTo>
                      <a:pt x="61" y="120"/>
                      <a:pt x="61" y="120"/>
                      <a:pt x="61" y="120"/>
                    </a:cubicBezTo>
                    <a:cubicBezTo>
                      <a:pt x="61" y="119"/>
                      <a:pt x="60" y="119"/>
                      <a:pt x="60" y="119"/>
                    </a:cubicBezTo>
                    <a:moveTo>
                      <a:pt x="61" y="117"/>
                    </a:moveTo>
                    <a:cubicBezTo>
                      <a:pt x="61" y="117"/>
                      <a:pt x="60" y="117"/>
                      <a:pt x="60" y="118"/>
                    </a:cubicBezTo>
                    <a:cubicBezTo>
                      <a:pt x="61" y="118"/>
                      <a:pt x="61" y="119"/>
                      <a:pt x="62" y="119"/>
                    </a:cubicBezTo>
                    <a:cubicBezTo>
                      <a:pt x="62" y="119"/>
                      <a:pt x="62" y="118"/>
                      <a:pt x="62" y="118"/>
                    </a:cubicBezTo>
                    <a:cubicBezTo>
                      <a:pt x="62" y="118"/>
                      <a:pt x="61" y="117"/>
                      <a:pt x="61" y="117"/>
                    </a:cubicBezTo>
                    <a:moveTo>
                      <a:pt x="49" y="116"/>
                    </a:moveTo>
                    <a:cubicBezTo>
                      <a:pt x="48" y="117"/>
                      <a:pt x="48" y="118"/>
                      <a:pt x="47" y="119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50" y="119"/>
                      <a:pt x="50" y="118"/>
                      <a:pt x="51" y="117"/>
                    </a:cubicBezTo>
                    <a:cubicBezTo>
                      <a:pt x="49" y="116"/>
                      <a:pt x="49" y="116"/>
                      <a:pt x="49" y="116"/>
                    </a:cubicBezTo>
                    <a:moveTo>
                      <a:pt x="49" y="115"/>
                    </a:moveTo>
                    <a:cubicBezTo>
                      <a:pt x="49" y="115"/>
                      <a:pt x="49" y="115"/>
                      <a:pt x="49" y="116"/>
                    </a:cubicBezTo>
                    <a:cubicBezTo>
                      <a:pt x="50" y="116"/>
                      <a:pt x="51" y="116"/>
                      <a:pt x="51" y="117"/>
                    </a:cubicBezTo>
                    <a:cubicBezTo>
                      <a:pt x="51" y="117"/>
                      <a:pt x="51" y="116"/>
                      <a:pt x="51" y="116"/>
                    </a:cubicBezTo>
                    <a:cubicBezTo>
                      <a:pt x="51" y="116"/>
                      <a:pt x="50" y="116"/>
                      <a:pt x="49" y="115"/>
                    </a:cubicBezTo>
                    <a:moveTo>
                      <a:pt x="62" y="115"/>
                    </a:moveTo>
                    <a:cubicBezTo>
                      <a:pt x="62" y="115"/>
                      <a:pt x="62" y="116"/>
                      <a:pt x="61" y="116"/>
                    </a:cubicBezTo>
                    <a:cubicBezTo>
                      <a:pt x="62" y="117"/>
                      <a:pt x="62" y="117"/>
                      <a:pt x="63" y="117"/>
                    </a:cubicBezTo>
                    <a:cubicBezTo>
                      <a:pt x="63" y="117"/>
                      <a:pt x="63" y="116"/>
                      <a:pt x="64" y="116"/>
                    </a:cubicBezTo>
                    <a:cubicBezTo>
                      <a:pt x="63" y="115"/>
                      <a:pt x="63" y="115"/>
                      <a:pt x="62" y="115"/>
                    </a:cubicBezTo>
                    <a:moveTo>
                      <a:pt x="51" y="113"/>
                    </a:moveTo>
                    <a:cubicBezTo>
                      <a:pt x="50" y="113"/>
                      <a:pt x="50" y="114"/>
                      <a:pt x="50" y="114"/>
                    </a:cubicBezTo>
                    <a:cubicBezTo>
                      <a:pt x="50" y="114"/>
                      <a:pt x="51" y="114"/>
                      <a:pt x="51" y="114"/>
                    </a:cubicBezTo>
                    <a:cubicBezTo>
                      <a:pt x="51" y="115"/>
                      <a:pt x="52" y="115"/>
                      <a:pt x="52" y="115"/>
                    </a:cubicBezTo>
                    <a:cubicBezTo>
                      <a:pt x="52" y="115"/>
                      <a:pt x="53" y="115"/>
                      <a:pt x="53" y="114"/>
                    </a:cubicBezTo>
                    <a:cubicBezTo>
                      <a:pt x="52" y="114"/>
                      <a:pt x="51" y="113"/>
                      <a:pt x="51" y="113"/>
                    </a:cubicBezTo>
                    <a:moveTo>
                      <a:pt x="52" y="111"/>
                    </a:moveTo>
                    <a:cubicBezTo>
                      <a:pt x="52" y="112"/>
                      <a:pt x="51" y="112"/>
                      <a:pt x="51" y="112"/>
                    </a:cubicBezTo>
                    <a:cubicBezTo>
                      <a:pt x="52" y="112"/>
                      <a:pt x="52" y="113"/>
                      <a:pt x="53" y="113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3" y="113"/>
                      <a:pt x="54" y="113"/>
                      <a:pt x="54" y="112"/>
                    </a:cubicBezTo>
                    <a:cubicBezTo>
                      <a:pt x="53" y="112"/>
                      <a:pt x="52" y="112"/>
                      <a:pt x="52" y="111"/>
                    </a:cubicBezTo>
                    <a:moveTo>
                      <a:pt x="53" y="109"/>
                    </a:moveTo>
                    <a:cubicBezTo>
                      <a:pt x="53" y="110"/>
                      <a:pt x="52" y="110"/>
                      <a:pt x="52" y="110"/>
                    </a:cubicBezTo>
                    <a:cubicBezTo>
                      <a:pt x="53" y="111"/>
                      <a:pt x="54" y="111"/>
                      <a:pt x="54" y="112"/>
                    </a:cubicBezTo>
                    <a:cubicBezTo>
                      <a:pt x="54" y="111"/>
                      <a:pt x="55" y="111"/>
                      <a:pt x="55" y="110"/>
                    </a:cubicBezTo>
                    <a:cubicBezTo>
                      <a:pt x="54" y="110"/>
                      <a:pt x="54" y="109"/>
                      <a:pt x="53" y="109"/>
                    </a:cubicBezTo>
                    <a:moveTo>
                      <a:pt x="67" y="107"/>
                    </a:moveTo>
                    <a:cubicBezTo>
                      <a:pt x="66" y="108"/>
                      <a:pt x="65" y="110"/>
                      <a:pt x="64" y="111"/>
                    </a:cubicBezTo>
                    <a:cubicBezTo>
                      <a:pt x="65" y="112"/>
                      <a:pt x="65" y="112"/>
                      <a:pt x="66" y="112"/>
                    </a:cubicBezTo>
                    <a:cubicBezTo>
                      <a:pt x="67" y="111"/>
                      <a:pt x="68" y="109"/>
                      <a:pt x="69" y="108"/>
                    </a:cubicBezTo>
                    <a:cubicBezTo>
                      <a:pt x="68" y="107"/>
                      <a:pt x="68" y="107"/>
                      <a:pt x="67" y="107"/>
                    </a:cubicBezTo>
                    <a:moveTo>
                      <a:pt x="68" y="106"/>
                    </a:moveTo>
                    <a:cubicBezTo>
                      <a:pt x="68" y="106"/>
                      <a:pt x="68" y="106"/>
                      <a:pt x="68" y="106"/>
                    </a:cubicBezTo>
                    <a:cubicBezTo>
                      <a:pt x="68" y="106"/>
                      <a:pt x="69" y="106"/>
                      <a:pt x="69" y="107"/>
                    </a:cubicBezTo>
                    <a:cubicBezTo>
                      <a:pt x="69" y="107"/>
                      <a:pt x="70" y="107"/>
                      <a:pt x="70" y="107"/>
                    </a:cubicBezTo>
                    <a:cubicBezTo>
                      <a:pt x="69" y="106"/>
                      <a:pt x="68" y="106"/>
                      <a:pt x="68" y="106"/>
                    </a:cubicBezTo>
                    <a:moveTo>
                      <a:pt x="58" y="101"/>
                    </a:moveTo>
                    <a:cubicBezTo>
                      <a:pt x="57" y="103"/>
                      <a:pt x="56" y="104"/>
                      <a:pt x="55" y="106"/>
                    </a:cubicBezTo>
                    <a:cubicBezTo>
                      <a:pt x="56" y="106"/>
                      <a:pt x="56" y="107"/>
                      <a:pt x="57" y="107"/>
                    </a:cubicBezTo>
                    <a:cubicBezTo>
                      <a:pt x="58" y="105"/>
                      <a:pt x="59" y="104"/>
                      <a:pt x="60" y="102"/>
                    </a:cubicBezTo>
                    <a:cubicBezTo>
                      <a:pt x="59" y="102"/>
                      <a:pt x="59" y="101"/>
                      <a:pt x="58" y="101"/>
                    </a:cubicBezTo>
                    <a:moveTo>
                      <a:pt x="58" y="100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59" y="100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1" y="101"/>
                    </a:cubicBezTo>
                    <a:cubicBezTo>
                      <a:pt x="60" y="101"/>
                      <a:pt x="59" y="100"/>
                      <a:pt x="58" y="100"/>
                    </a:cubicBezTo>
                    <a:moveTo>
                      <a:pt x="71" y="100"/>
                    </a:moveTo>
                    <a:cubicBezTo>
                      <a:pt x="70" y="102"/>
                      <a:pt x="69" y="103"/>
                      <a:pt x="68" y="105"/>
                    </a:cubicBezTo>
                    <a:cubicBezTo>
                      <a:pt x="69" y="105"/>
                      <a:pt x="69" y="106"/>
                      <a:pt x="70" y="106"/>
                    </a:cubicBezTo>
                    <a:cubicBezTo>
                      <a:pt x="71" y="104"/>
                      <a:pt x="72" y="103"/>
                      <a:pt x="73" y="101"/>
                    </a:cubicBezTo>
                    <a:cubicBezTo>
                      <a:pt x="72" y="101"/>
                      <a:pt x="72" y="100"/>
                      <a:pt x="71" y="100"/>
                    </a:cubicBezTo>
                    <a:moveTo>
                      <a:pt x="75" y="94"/>
                    </a:moveTo>
                    <a:cubicBezTo>
                      <a:pt x="74" y="96"/>
                      <a:pt x="73" y="98"/>
                      <a:pt x="72" y="99"/>
                    </a:cubicBezTo>
                    <a:cubicBezTo>
                      <a:pt x="72" y="99"/>
                      <a:pt x="73" y="100"/>
                      <a:pt x="74" y="100"/>
                    </a:cubicBezTo>
                    <a:cubicBezTo>
                      <a:pt x="74" y="99"/>
                      <a:pt x="75" y="97"/>
                      <a:pt x="76" y="95"/>
                    </a:cubicBezTo>
                    <a:cubicBezTo>
                      <a:pt x="76" y="95"/>
                      <a:pt x="75" y="95"/>
                      <a:pt x="75" y="94"/>
                    </a:cubicBezTo>
                    <a:moveTo>
                      <a:pt x="62" y="94"/>
                    </a:moveTo>
                    <a:cubicBezTo>
                      <a:pt x="61" y="96"/>
                      <a:pt x="60" y="98"/>
                      <a:pt x="59" y="99"/>
                    </a:cubicBezTo>
                    <a:cubicBezTo>
                      <a:pt x="59" y="100"/>
                      <a:pt x="60" y="100"/>
                      <a:pt x="61" y="101"/>
                    </a:cubicBezTo>
                    <a:cubicBezTo>
                      <a:pt x="62" y="99"/>
                      <a:pt x="63" y="97"/>
                      <a:pt x="64" y="95"/>
                    </a:cubicBezTo>
                    <a:cubicBezTo>
                      <a:pt x="63" y="95"/>
                      <a:pt x="63" y="94"/>
                      <a:pt x="62" y="94"/>
                    </a:cubicBezTo>
                    <a:moveTo>
                      <a:pt x="76" y="93"/>
                    </a:moveTo>
                    <a:cubicBezTo>
                      <a:pt x="76" y="93"/>
                      <a:pt x="76" y="93"/>
                      <a:pt x="76" y="93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7" y="93"/>
                      <a:pt x="76" y="93"/>
                      <a:pt x="76" y="93"/>
                    </a:cubicBezTo>
                    <a:moveTo>
                      <a:pt x="65" y="88"/>
                    </a:moveTo>
                    <a:cubicBezTo>
                      <a:pt x="64" y="90"/>
                      <a:pt x="63" y="92"/>
                      <a:pt x="62" y="94"/>
                    </a:cubicBezTo>
                    <a:cubicBezTo>
                      <a:pt x="63" y="94"/>
                      <a:pt x="64" y="94"/>
                      <a:pt x="64" y="95"/>
                    </a:cubicBezTo>
                    <a:cubicBezTo>
                      <a:pt x="65" y="93"/>
                      <a:pt x="66" y="91"/>
                      <a:pt x="67" y="90"/>
                    </a:cubicBezTo>
                    <a:cubicBezTo>
                      <a:pt x="67" y="89"/>
                      <a:pt x="66" y="89"/>
                      <a:pt x="65" y="88"/>
                    </a:cubicBezTo>
                    <a:moveTo>
                      <a:pt x="66" y="87"/>
                    </a:moveTo>
                    <a:cubicBezTo>
                      <a:pt x="66" y="87"/>
                      <a:pt x="66" y="87"/>
                      <a:pt x="66" y="87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7" y="87"/>
                      <a:pt x="66" y="87"/>
                    </a:cubicBezTo>
                    <a:moveTo>
                      <a:pt x="83" y="81"/>
                    </a:moveTo>
                    <a:cubicBezTo>
                      <a:pt x="81" y="84"/>
                      <a:pt x="80" y="87"/>
                      <a:pt x="78" y="90"/>
                    </a:cubicBezTo>
                    <a:cubicBezTo>
                      <a:pt x="78" y="90"/>
                      <a:pt x="79" y="91"/>
                      <a:pt x="79" y="91"/>
                    </a:cubicBezTo>
                    <a:cubicBezTo>
                      <a:pt x="81" y="88"/>
                      <a:pt x="83" y="85"/>
                      <a:pt x="85" y="82"/>
                    </a:cubicBezTo>
                    <a:cubicBezTo>
                      <a:pt x="84" y="82"/>
                      <a:pt x="84" y="81"/>
                      <a:pt x="83" y="81"/>
                    </a:cubicBezTo>
                    <a:moveTo>
                      <a:pt x="73" y="75"/>
                    </a:moveTo>
                    <a:cubicBezTo>
                      <a:pt x="72" y="78"/>
                      <a:pt x="70" y="81"/>
                      <a:pt x="68" y="84"/>
                    </a:cubicBezTo>
                    <a:cubicBezTo>
                      <a:pt x="68" y="85"/>
                      <a:pt x="69" y="85"/>
                      <a:pt x="70" y="86"/>
                    </a:cubicBezTo>
                    <a:cubicBezTo>
                      <a:pt x="72" y="82"/>
                      <a:pt x="74" y="79"/>
                      <a:pt x="76" y="76"/>
                    </a:cubicBezTo>
                    <a:cubicBezTo>
                      <a:pt x="75" y="76"/>
                      <a:pt x="74" y="75"/>
                      <a:pt x="73" y="75"/>
                    </a:cubicBezTo>
                    <a:moveTo>
                      <a:pt x="92" y="68"/>
                    </a:moveTo>
                    <a:cubicBezTo>
                      <a:pt x="90" y="70"/>
                      <a:pt x="88" y="73"/>
                      <a:pt x="87" y="76"/>
                    </a:cubicBezTo>
                    <a:cubicBezTo>
                      <a:pt x="86" y="77"/>
                      <a:pt x="85" y="78"/>
                      <a:pt x="85" y="79"/>
                    </a:cubicBezTo>
                    <a:cubicBezTo>
                      <a:pt x="85" y="79"/>
                      <a:pt x="86" y="80"/>
                      <a:pt x="86" y="80"/>
                    </a:cubicBezTo>
                    <a:cubicBezTo>
                      <a:pt x="88" y="76"/>
                      <a:pt x="91" y="72"/>
                      <a:pt x="93" y="68"/>
                    </a:cubicBezTo>
                    <a:cubicBezTo>
                      <a:pt x="93" y="68"/>
                      <a:pt x="92" y="68"/>
                      <a:pt x="92" y="68"/>
                    </a:cubicBezTo>
                    <a:moveTo>
                      <a:pt x="82" y="61"/>
                    </a:moveTo>
                    <a:cubicBezTo>
                      <a:pt x="79" y="65"/>
                      <a:pt x="77" y="69"/>
                      <a:pt x="74" y="73"/>
                    </a:cubicBezTo>
                    <a:cubicBezTo>
                      <a:pt x="75" y="74"/>
                      <a:pt x="76" y="74"/>
                      <a:pt x="77" y="75"/>
                    </a:cubicBezTo>
                    <a:cubicBezTo>
                      <a:pt x="79" y="70"/>
                      <a:pt x="81" y="66"/>
                      <a:pt x="84" y="62"/>
                    </a:cubicBezTo>
                    <a:cubicBezTo>
                      <a:pt x="83" y="62"/>
                      <a:pt x="82" y="62"/>
                      <a:pt x="82" y="61"/>
                    </a:cubicBezTo>
                    <a:moveTo>
                      <a:pt x="100" y="54"/>
                    </a:moveTo>
                    <a:cubicBezTo>
                      <a:pt x="99" y="56"/>
                      <a:pt x="97" y="59"/>
                      <a:pt x="96" y="61"/>
                    </a:cubicBezTo>
                    <a:cubicBezTo>
                      <a:pt x="96" y="61"/>
                      <a:pt x="97" y="61"/>
                      <a:pt x="97" y="62"/>
                    </a:cubicBezTo>
                    <a:cubicBezTo>
                      <a:pt x="99" y="59"/>
                      <a:pt x="100" y="57"/>
                      <a:pt x="101" y="55"/>
                    </a:cubicBezTo>
                    <a:cubicBezTo>
                      <a:pt x="101" y="55"/>
                      <a:pt x="101" y="54"/>
                      <a:pt x="100" y="54"/>
                    </a:cubicBezTo>
                    <a:moveTo>
                      <a:pt x="102" y="51"/>
                    </a:moveTo>
                    <a:cubicBezTo>
                      <a:pt x="102" y="52"/>
                      <a:pt x="102" y="52"/>
                      <a:pt x="101" y="52"/>
                    </a:cubicBezTo>
                    <a:cubicBezTo>
                      <a:pt x="103" y="53"/>
                      <a:pt x="103" y="53"/>
                      <a:pt x="103" y="53"/>
                    </a:cubicBezTo>
                    <a:cubicBezTo>
                      <a:pt x="103" y="53"/>
                      <a:pt x="103" y="52"/>
                      <a:pt x="103" y="52"/>
                    </a:cubicBezTo>
                    <a:cubicBezTo>
                      <a:pt x="103" y="52"/>
                      <a:pt x="103" y="51"/>
                      <a:pt x="102" y="51"/>
                    </a:cubicBezTo>
                    <a:moveTo>
                      <a:pt x="90" y="48"/>
                    </a:moveTo>
                    <a:cubicBezTo>
                      <a:pt x="88" y="50"/>
                      <a:pt x="87" y="53"/>
                      <a:pt x="85" y="55"/>
                    </a:cubicBezTo>
                    <a:cubicBezTo>
                      <a:pt x="86" y="55"/>
                      <a:pt x="87" y="56"/>
                      <a:pt x="87" y="56"/>
                    </a:cubicBezTo>
                    <a:cubicBezTo>
                      <a:pt x="89" y="54"/>
                      <a:pt x="90" y="51"/>
                      <a:pt x="92" y="49"/>
                    </a:cubicBezTo>
                    <a:cubicBezTo>
                      <a:pt x="91" y="49"/>
                      <a:pt x="90" y="48"/>
                      <a:pt x="90" y="48"/>
                    </a:cubicBezTo>
                    <a:moveTo>
                      <a:pt x="105" y="46"/>
                    </a:moveTo>
                    <a:cubicBezTo>
                      <a:pt x="105" y="47"/>
                      <a:pt x="104" y="48"/>
                      <a:pt x="104" y="49"/>
                    </a:cubicBezTo>
                    <a:cubicBezTo>
                      <a:pt x="104" y="49"/>
                      <a:pt x="104" y="49"/>
                      <a:pt x="105" y="50"/>
                    </a:cubicBezTo>
                    <a:cubicBezTo>
                      <a:pt x="105" y="49"/>
                      <a:pt x="106" y="48"/>
                      <a:pt x="106" y="47"/>
                    </a:cubicBezTo>
                    <a:cubicBezTo>
                      <a:pt x="106" y="47"/>
                      <a:pt x="106" y="46"/>
                      <a:pt x="105" y="46"/>
                    </a:cubicBezTo>
                    <a:moveTo>
                      <a:pt x="91" y="45"/>
                    </a:moveTo>
                    <a:cubicBezTo>
                      <a:pt x="91" y="45"/>
                      <a:pt x="91" y="46"/>
                      <a:pt x="91" y="46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3" y="47"/>
                      <a:pt x="93" y="46"/>
                      <a:pt x="93" y="46"/>
                    </a:cubicBezTo>
                    <a:cubicBezTo>
                      <a:pt x="93" y="46"/>
                      <a:pt x="93" y="46"/>
                      <a:pt x="93" y="45"/>
                    </a:cubicBezTo>
                    <a:cubicBezTo>
                      <a:pt x="92" y="45"/>
                      <a:pt x="92" y="45"/>
                      <a:pt x="91" y="45"/>
                    </a:cubicBezTo>
                    <a:moveTo>
                      <a:pt x="107" y="44"/>
                    </a:move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5"/>
                      <a:pt x="107" y="45"/>
                      <a:pt x="108" y="45"/>
                    </a:cubicBezTo>
                    <a:cubicBezTo>
                      <a:pt x="108" y="45"/>
                      <a:pt x="108" y="44"/>
                      <a:pt x="108" y="44"/>
                    </a:cubicBezTo>
                    <a:cubicBezTo>
                      <a:pt x="108" y="44"/>
                      <a:pt x="107" y="44"/>
                      <a:pt x="107" y="44"/>
                    </a:cubicBezTo>
                    <a:moveTo>
                      <a:pt x="94" y="40"/>
                    </a:moveTo>
                    <a:cubicBezTo>
                      <a:pt x="94" y="41"/>
                      <a:pt x="93" y="42"/>
                      <a:pt x="93" y="43"/>
                    </a:cubicBezTo>
                    <a:cubicBezTo>
                      <a:pt x="93" y="43"/>
                      <a:pt x="94" y="43"/>
                      <a:pt x="95" y="44"/>
                    </a:cubicBezTo>
                    <a:cubicBezTo>
                      <a:pt x="95" y="43"/>
                      <a:pt x="96" y="42"/>
                      <a:pt x="96" y="41"/>
                    </a:cubicBezTo>
                    <a:cubicBezTo>
                      <a:pt x="96" y="41"/>
                      <a:pt x="95" y="40"/>
                      <a:pt x="94" y="40"/>
                    </a:cubicBezTo>
                    <a:moveTo>
                      <a:pt x="110" y="39"/>
                    </a:moveTo>
                    <a:cubicBezTo>
                      <a:pt x="110" y="40"/>
                      <a:pt x="109" y="40"/>
                      <a:pt x="109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1" y="40"/>
                      <a:pt x="111" y="40"/>
                    </a:cubicBezTo>
                    <a:cubicBezTo>
                      <a:pt x="110" y="40"/>
                      <a:pt x="110" y="40"/>
                      <a:pt x="110" y="39"/>
                    </a:cubicBezTo>
                    <a:moveTo>
                      <a:pt x="96" y="37"/>
                    </a:moveTo>
                    <a:cubicBezTo>
                      <a:pt x="96" y="37"/>
                      <a:pt x="96" y="38"/>
                      <a:pt x="96" y="38"/>
                    </a:cubicBezTo>
                    <a:cubicBezTo>
                      <a:pt x="96" y="38"/>
                      <a:pt x="97" y="39"/>
                      <a:pt x="98" y="39"/>
                    </a:cubicBezTo>
                    <a:cubicBezTo>
                      <a:pt x="98" y="39"/>
                      <a:pt x="98" y="39"/>
                      <a:pt x="98" y="38"/>
                    </a:cubicBezTo>
                    <a:cubicBezTo>
                      <a:pt x="97" y="38"/>
                      <a:pt x="97" y="38"/>
                      <a:pt x="96" y="37"/>
                    </a:cubicBezTo>
                    <a:moveTo>
                      <a:pt x="113" y="33"/>
                    </a:moveTo>
                    <a:cubicBezTo>
                      <a:pt x="113" y="35"/>
                      <a:pt x="112" y="36"/>
                      <a:pt x="111" y="37"/>
                    </a:cubicBezTo>
                    <a:cubicBezTo>
                      <a:pt x="112" y="37"/>
                      <a:pt x="112" y="37"/>
                      <a:pt x="112" y="37"/>
                    </a:cubicBezTo>
                    <a:cubicBezTo>
                      <a:pt x="113" y="36"/>
                      <a:pt x="114" y="35"/>
                      <a:pt x="114" y="35"/>
                    </a:cubicBezTo>
                    <a:cubicBezTo>
                      <a:pt x="114" y="34"/>
                      <a:pt x="114" y="34"/>
                      <a:pt x="114" y="34"/>
                    </a:cubicBezTo>
                    <a:cubicBezTo>
                      <a:pt x="114" y="34"/>
                      <a:pt x="114" y="34"/>
                      <a:pt x="113" y="33"/>
                    </a:cubicBezTo>
                    <a:moveTo>
                      <a:pt x="99" y="32"/>
                    </a:moveTo>
                    <a:cubicBezTo>
                      <a:pt x="99" y="33"/>
                      <a:pt x="98" y="33"/>
                      <a:pt x="98" y="33"/>
                    </a:cubicBezTo>
                    <a:cubicBezTo>
                      <a:pt x="99" y="34"/>
                      <a:pt x="100" y="34"/>
                      <a:pt x="100" y="35"/>
                    </a:cubicBezTo>
                    <a:cubicBezTo>
                      <a:pt x="100" y="34"/>
                      <a:pt x="101" y="34"/>
                      <a:pt x="101" y="34"/>
                    </a:cubicBezTo>
                    <a:cubicBezTo>
                      <a:pt x="100" y="33"/>
                      <a:pt x="100" y="33"/>
                      <a:pt x="99" y="32"/>
                    </a:cubicBezTo>
                    <a:moveTo>
                      <a:pt x="99" y="32"/>
                    </a:moveTo>
                    <a:cubicBezTo>
                      <a:pt x="99" y="32"/>
                      <a:pt x="99" y="32"/>
                      <a:pt x="99" y="32"/>
                    </a:cubicBezTo>
                    <a:cubicBezTo>
                      <a:pt x="100" y="33"/>
                      <a:pt x="100" y="33"/>
                      <a:pt x="101" y="34"/>
                    </a:cubicBezTo>
                    <a:cubicBezTo>
                      <a:pt x="101" y="34"/>
                      <a:pt x="101" y="33"/>
                      <a:pt x="101" y="33"/>
                    </a:cubicBezTo>
                    <a:cubicBezTo>
                      <a:pt x="100" y="33"/>
                      <a:pt x="100" y="33"/>
                      <a:pt x="99" y="32"/>
                    </a:cubicBezTo>
                    <a:moveTo>
                      <a:pt x="102" y="30"/>
                    </a:moveTo>
                    <a:cubicBezTo>
                      <a:pt x="101" y="30"/>
                      <a:pt x="101" y="31"/>
                      <a:pt x="101" y="31"/>
                    </a:cubicBezTo>
                    <a:cubicBezTo>
                      <a:pt x="101" y="31"/>
                      <a:pt x="102" y="31"/>
                      <a:pt x="102" y="32"/>
                    </a:cubicBezTo>
                    <a:cubicBezTo>
                      <a:pt x="102" y="31"/>
                      <a:pt x="103" y="31"/>
                      <a:pt x="103" y="30"/>
                    </a:cubicBezTo>
                    <a:cubicBezTo>
                      <a:pt x="103" y="30"/>
                      <a:pt x="102" y="30"/>
                      <a:pt x="102" y="30"/>
                    </a:cubicBezTo>
                    <a:moveTo>
                      <a:pt x="101" y="29"/>
                    </a:moveTo>
                    <a:cubicBezTo>
                      <a:pt x="101" y="29"/>
                      <a:pt x="100" y="30"/>
                      <a:pt x="100" y="30"/>
                    </a:cubicBezTo>
                    <a:cubicBezTo>
                      <a:pt x="100" y="31"/>
                      <a:pt x="101" y="31"/>
                      <a:pt x="101" y="31"/>
                    </a:cubicBezTo>
                    <a:cubicBezTo>
                      <a:pt x="101" y="30"/>
                      <a:pt x="101" y="30"/>
                      <a:pt x="102" y="29"/>
                    </a:cubicBezTo>
                    <a:cubicBezTo>
                      <a:pt x="101" y="29"/>
                      <a:pt x="101" y="29"/>
                      <a:pt x="101" y="29"/>
                    </a:cubicBezTo>
                    <a:moveTo>
                      <a:pt x="103" y="27"/>
                    </a:moveTo>
                    <a:cubicBezTo>
                      <a:pt x="103" y="28"/>
                      <a:pt x="102" y="29"/>
                      <a:pt x="102" y="29"/>
                    </a:cubicBezTo>
                    <a:cubicBezTo>
                      <a:pt x="102" y="30"/>
                      <a:pt x="103" y="30"/>
                      <a:pt x="103" y="30"/>
                    </a:cubicBezTo>
                    <a:cubicBezTo>
                      <a:pt x="103" y="29"/>
                      <a:pt x="104" y="29"/>
                      <a:pt x="104" y="28"/>
                    </a:cubicBezTo>
                    <a:cubicBezTo>
                      <a:pt x="104" y="28"/>
                      <a:pt x="104" y="27"/>
                      <a:pt x="103" y="27"/>
                    </a:cubicBezTo>
                    <a:moveTo>
                      <a:pt x="102" y="27"/>
                    </a:moveTo>
                    <a:cubicBezTo>
                      <a:pt x="102" y="27"/>
                      <a:pt x="101" y="28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ubicBezTo>
                      <a:pt x="102" y="29"/>
                      <a:pt x="103" y="28"/>
                      <a:pt x="103" y="27"/>
                    </a:cubicBezTo>
                    <a:cubicBezTo>
                      <a:pt x="103" y="27"/>
                      <a:pt x="103" y="27"/>
                      <a:pt x="102" y="27"/>
                    </a:cubicBezTo>
                    <a:moveTo>
                      <a:pt x="122" y="20"/>
                    </a:moveTo>
                    <a:cubicBezTo>
                      <a:pt x="121" y="21"/>
                      <a:pt x="121" y="21"/>
                      <a:pt x="120" y="22"/>
                    </a:cubicBezTo>
                    <a:cubicBezTo>
                      <a:pt x="121" y="22"/>
                      <a:pt x="121" y="23"/>
                      <a:pt x="121" y="23"/>
                    </a:cubicBezTo>
                    <a:cubicBezTo>
                      <a:pt x="122" y="22"/>
                      <a:pt x="122" y="21"/>
                      <a:pt x="123" y="20"/>
                    </a:cubicBezTo>
                    <a:cubicBezTo>
                      <a:pt x="122" y="20"/>
                      <a:pt x="122" y="20"/>
                      <a:pt x="122" y="20"/>
                    </a:cubicBezTo>
                    <a:moveTo>
                      <a:pt x="111" y="13"/>
                    </a:moveTo>
                    <a:cubicBezTo>
                      <a:pt x="111" y="14"/>
                      <a:pt x="110" y="15"/>
                      <a:pt x="110" y="16"/>
                    </a:cubicBezTo>
                    <a:cubicBezTo>
                      <a:pt x="110" y="16"/>
                      <a:pt x="111" y="16"/>
                      <a:pt x="111" y="17"/>
                    </a:cubicBezTo>
                    <a:cubicBezTo>
                      <a:pt x="111" y="16"/>
                      <a:pt x="112" y="15"/>
                      <a:pt x="113" y="14"/>
                    </a:cubicBezTo>
                    <a:cubicBezTo>
                      <a:pt x="112" y="14"/>
                      <a:pt x="112" y="14"/>
                      <a:pt x="111" y="13"/>
                    </a:cubicBezTo>
                    <a:moveTo>
                      <a:pt x="111" y="13"/>
                    </a:moveTo>
                    <a:cubicBezTo>
                      <a:pt x="110" y="14"/>
                      <a:pt x="109" y="15"/>
                      <a:pt x="109" y="16"/>
                    </a:cubicBezTo>
                    <a:cubicBezTo>
                      <a:pt x="109" y="16"/>
                      <a:pt x="109" y="16"/>
                      <a:pt x="110" y="16"/>
                    </a:cubicBezTo>
                    <a:cubicBezTo>
                      <a:pt x="110" y="15"/>
                      <a:pt x="111" y="14"/>
                      <a:pt x="111" y="13"/>
                    </a:cubicBezTo>
                    <a:cubicBezTo>
                      <a:pt x="111" y="13"/>
                      <a:pt x="111" y="13"/>
                      <a:pt x="111" y="13"/>
                    </a:cubicBezTo>
                    <a:moveTo>
                      <a:pt x="129" y="9"/>
                    </a:moveTo>
                    <a:cubicBezTo>
                      <a:pt x="129" y="9"/>
                      <a:pt x="128" y="10"/>
                      <a:pt x="128" y="10"/>
                    </a:cubicBezTo>
                    <a:cubicBezTo>
                      <a:pt x="128" y="10"/>
                      <a:pt x="128" y="11"/>
                      <a:pt x="129" y="11"/>
                    </a:cubicBezTo>
                    <a:cubicBezTo>
                      <a:pt x="129" y="10"/>
                      <a:pt x="129" y="10"/>
                      <a:pt x="130" y="9"/>
                    </a:cubicBezTo>
                    <a:cubicBezTo>
                      <a:pt x="129" y="9"/>
                      <a:pt x="129" y="9"/>
                      <a:pt x="129" y="9"/>
                    </a:cubicBezTo>
                    <a:moveTo>
                      <a:pt x="129" y="8"/>
                    </a:moveTo>
                    <a:cubicBezTo>
                      <a:pt x="129" y="8"/>
                      <a:pt x="129" y="8"/>
                      <a:pt x="129" y="8"/>
                    </a:cubicBezTo>
                    <a:cubicBezTo>
                      <a:pt x="129" y="8"/>
                      <a:pt x="130" y="8"/>
                      <a:pt x="130" y="9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0" y="8"/>
                      <a:pt x="130" y="8"/>
                      <a:pt x="129" y="8"/>
                    </a:cubicBezTo>
                    <a:moveTo>
                      <a:pt x="130" y="7"/>
                    </a:moveTo>
                    <a:cubicBezTo>
                      <a:pt x="130" y="8"/>
                      <a:pt x="130" y="8"/>
                      <a:pt x="129" y="8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0" y="8"/>
                      <a:pt x="130" y="7"/>
                      <a:pt x="130" y="7"/>
                    </a:cubicBezTo>
                    <a:moveTo>
                      <a:pt x="118" y="2"/>
                    </a:moveTo>
                    <a:cubicBezTo>
                      <a:pt x="118" y="3"/>
                      <a:pt x="117" y="3"/>
                      <a:pt x="117" y="4"/>
                    </a:cubicBezTo>
                    <a:cubicBezTo>
                      <a:pt x="117" y="4"/>
                      <a:pt x="118" y="4"/>
                      <a:pt x="118" y="5"/>
                    </a:cubicBezTo>
                    <a:cubicBezTo>
                      <a:pt x="118" y="4"/>
                      <a:pt x="119" y="4"/>
                      <a:pt x="119" y="3"/>
                    </a:cubicBezTo>
                    <a:cubicBezTo>
                      <a:pt x="119" y="3"/>
                      <a:pt x="118" y="3"/>
                      <a:pt x="118" y="2"/>
                    </a:cubicBezTo>
                    <a:moveTo>
                      <a:pt x="117" y="2"/>
                    </a:moveTo>
                    <a:cubicBezTo>
                      <a:pt x="117" y="2"/>
                      <a:pt x="116" y="3"/>
                      <a:pt x="116" y="4"/>
                    </a:cubicBezTo>
                    <a:cubicBezTo>
                      <a:pt x="116" y="4"/>
                      <a:pt x="117" y="4"/>
                      <a:pt x="117" y="4"/>
                    </a:cubicBezTo>
                    <a:cubicBezTo>
                      <a:pt x="117" y="3"/>
                      <a:pt x="117" y="3"/>
                      <a:pt x="118" y="2"/>
                    </a:cubicBezTo>
                    <a:cubicBezTo>
                      <a:pt x="118" y="2"/>
                      <a:pt x="117" y="2"/>
                      <a:pt x="117" y="2"/>
                    </a:cubicBezTo>
                    <a:moveTo>
                      <a:pt x="119" y="1"/>
                    </a:moveTo>
                    <a:cubicBezTo>
                      <a:pt x="119" y="1"/>
                      <a:pt x="119" y="1"/>
                      <a:pt x="119" y="1"/>
                    </a:cubicBezTo>
                    <a:cubicBezTo>
                      <a:pt x="120" y="2"/>
                      <a:pt x="120" y="2"/>
                      <a:pt x="120" y="2"/>
                    </a:cubicBezTo>
                    <a:cubicBezTo>
                      <a:pt x="120" y="2"/>
                      <a:pt x="120" y="2"/>
                      <a:pt x="120" y="1"/>
                    </a:cubicBezTo>
                    <a:cubicBezTo>
                      <a:pt x="120" y="1"/>
                      <a:pt x="119" y="1"/>
                      <a:pt x="119" y="1"/>
                    </a:cubicBezTo>
                    <a:moveTo>
                      <a:pt x="118" y="0"/>
                    </a:moveTo>
                    <a:cubicBezTo>
                      <a:pt x="118" y="0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7" name="Freeform 9592"/>
              <p:cNvSpPr>
                <a:spLocks noEditPoints="1"/>
              </p:cNvSpPr>
              <p:nvPr/>
            </p:nvSpPr>
            <p:spPr bwMode="auto">
              <a:xfrm>
                <a:off x="-389" y="326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8" name="Oval 9593"/>
              <p:cNvSpPr>
                <a:spLocks noChangeArrowheads="1"/>
              </p:cNvSpPr>
              <p:nvPr/>
            </p:nvSpPr>
            <p:spPr bwMode="auto">
              <a:xfrm>
                <a:off x="-389" y="32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59" name="Freeform 9594"/>
              <p:cNvSpPr>
                <a:spLocks noEditPoints="1"/>
              </p:cNvSpPr>
              <p:nvPr/>
            </p:nvSpPr>
            <p:spPr bwMode="auto">
              <a:xfrm>
                <a:off x="-423" y="3103"/>
                <a:ext cx="95" cy="168"/>
              </a:xfrm>
              <a:custGeom>
                <a:avLst/>
                <a:gdLst>
                  <a:gd name="T0" fmla="*/ 14 w 40"/>
                  <a:gd name="T1" fmla="*/ 71 h 71"/>
                  <a:gd name="T2" fmla="*/ 3 w 40"/>
                  <a:gd name="T3" fmla="*/ 64 h 71"/>
                  <a:gd name="T4" fmla="*/ 4 w 40"/>
                  <a:gd name="T5" fmla="*/ 64 h 71"/>
                  <a:gd name="T6" fmla="*/ 2 w 40"/>
                  <a:gd name="T7" fmla="*/ 63 h 71"/>
                  <a:gd name="T8" fmla="*/ 2 w 40"/>
                  <a:gd name="T9" fmla="*/ 63 h 71"/>
                  <a:gd name="T10" fmla="*/ 1 w 40"/>
                  <a:gd name="T11" fmla="*/ 63 h 71"/>
                  <a:gd name="T12" fmla="*/ 6 w 40"/>
                  <a:gd name="T13" fmla="*/ 58 h 71"/>
                  <a:gd name="T14" fmla="*/ 7 w 40"/>
                  <a:gd name="T15" fmla="*/ 59 h 71"/>
                  <a:gd name="T16" fmla="*/ 5 w 40"/>
                  <a:gd name="T17" fmla="*/ 57 h 71"/>
                  <a:gd name="T18" fmla="*/ 6 w 40"/>
                  <a:gd name="T19" fmla="*/ 58 h 71"/>
                  <a:gd name="T20" fmla="*/ 6 w 40"/>
                  <a:gd name="T21" fmla="*/ 58 h 71"/>
                  <a:gd name="T22" fmla="*/ 6 w 40"/>
                  <a:gd name="T23" fmla="*/ 57 h 71"/>
                  <a:gd name="T24" fmla="*/ 6 w 40"/>
                  <a:gd name="T25" fmla="*/ 58 h 71"/>
                  <a:gd name="T26" fmla="*/ 4 w 40"/>
                  <a:gd name="T27" fmla="*/ 57 h 71"/>
                  <a:gd name="T28" fmla="*/ 5 w 40"/>
                  <a:gd name="T29" fmla="*/ 58 h 71"/>
                  <a:gd name="T30" fmla="*/ 4 w 40"/>
                  <a:gd name="T31" fmla="*/ 56 h 71"/>
                  <a:gd name="T32" fmla="*/ 5 w 40"/>
                  <a:gd name="T33" fmla="*/ 57 h 71"/>
                  <a:gd name="T34" fmla="*/ 11 w 40"/>
                  <a:gd name="T35" fmla="*/ 50 h 71"/>
                  <a:gd name="T36" fmla="*/ 11 w 40"/>
                  <a:gd name="T37" fmla="*/ 50 h 71"/>
                  <a:gd name="T38" fmla="*/ 12 w 40"/>
                  <a:gd name="T39" fmla="*/ 50 h 71"/>
                  <a:gd name="T40" fmla="*/ 9 w 40"/>
                  <a:gd name="T41" fmla="*/ 48 h 71"/>
                  <a:gd name="T42" fmla="*/ 11 w 40"/>
                  <a:gd name="T43" fmla="*/ 50 h 71"/>
                  <a:gd name="T44" fmla="*/ 9 w 40"/>
                  <a:gd name="T45" fmla="*/ 48 h 71"/>
                  <a:gd name="T46" fmla="*/ 9 w 40"/>
                  <a:gd name="T47" fmla="*/ 47 h 71"/>
                  <a:gd name="T48" fmla="*/ 16 w 40"/>
                  <a:gd name="T49" fmla="*/ 43 h 71"/>
                  <a:gd name="T50" fmla="*/ 14 w 40"/>
                  <a:gd name="T51" fmla="*/ 40 h 71"/>
                  <a:gd name="T52" fmla="*/ 16 w 40"/>
                  <a:gd name="T53" fmla="*/ 41 h 71"/>
                  <a:gd name="T54" fmla="*/ 17 w 40"/>
                  <a:gd name="T55" fmla="*/ 40 h 71"/>
                  <a:gd name="T56" fmla="*/ 16 w 40"/>
                  <a:gd name="T57" fmla="*/ 41 h 71"/>
                  <a:gd name="T58" fmla="*/ 17 w 40"/>
                  <a:gd name="T59" fmla="*/ 40 h 71"/>
                  <a:gd name="T60" fmla="*/ 16 w 40"/>
                  <a:gd name="T61" fmla="*/ 41 h 71"/>
                  <a:gd name="T62" fmla="*/ 15 w 40"/>
                  <a:gd name="T63" fmla="*/ 39 h 71"/>
                  <a:gd name="T64" fmla="*/ 17 w 40"/>
                  <a:gd name="T65" fmla="*/ 40 h 71"/>
                  <a:gd name="T66" fmla="*/ 18 w 40"/>
                  <a:gd name="T67" fmla="*/ 38 h 71"/>
                  <a:gd name="T68" fmla="*/ 19 w 40"/>
                  <a:gd name="T69" fmla="*/ 39 h 71"/>
                  <a:gd name="T70" fmla="*/ 15 w 40"/>
                  <a:gd name="T71" fmla="*/ 38 h 71"/>
                  <a:gd name="T72" fmla="*/ 16 w 40"/>
                  <a:gd name="T73" fmla="*/ 37 h 71"/>
                  <a:gd name="T74" fmla="*/ 24 w 40"/>
                  <a:gd name="T75" fmla="*/ 30 h 71"/>
                  <a:gd name="T76" fmla="*/ 24 w 40"/>
                  <a:gd name="T77" fmla="*/ 24 h 71"/>
                  <a:gd name="T78" fmla="*/ 25 w 40"/>
                  <a:gd name="T79" fmla="*/ 25 h 71"/>
                  <a:gd name="T80" fmla="*/ 28 w 40"/>
                  <a:gd name="T81" fmla="*/ 22 h 71"/>
                  <a:gd name="T82" fmla="*/ 31 w 40"/>
                  <a:gd name="T83" fmla="*/ 17 h 71"/>
                  <a:gd name="T84" fmla="*/ 27 w 40"/>
                  <a:gd name="T85" fmla="*/ 19 h 71"/>
                  <a:gd name="T86" fmla="*/ 30 w 40"/>
                  <a:gd name="T87" fmla="*/ 16 h 71"/>
                  <a:gd name="T88" fmla="*/ 35 w 40"/>
                  <a:gd name="T89" fmla="*/ 8 h 71"/>
                  <a:gd name="T90" fmla="*/ 40 w 40"/>
                  <a:gd name="T91" fmla="*/ 2 h 71"/>
                  <a:gd name="T92" fmla="*/ 36 w 40"/>
                  <a:gd name="T93" fmla="*/ 5 h 71"/>
                  <a:gd name="T94" fmla="*/ 39 w 40"/>
                  <a:gd name="T95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" h="71">
                    <a:moveTo>
                      <a:pt x="14" y="71"/>
                    </a:moveTo>
                    <a:cubicBezTo>
                      <a:pt x="14" y="71"/>
                      <a:pt x="14" y="71"/>
                      <a:pt x="14" y="71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4" y="71"/>
                      <a:pt x="14" y="71"/>
                      <a:pt x="14" y="71"/>
                    </a:cubicBezTo>
                    <a:moveTo>
                      <a:pt x="3" y="64"/>
                    </a:moveTo>
                    <a:cubicBezTo>
                      <a:pt x="3" y="64"/>
                      <a:pt x="3" y="64"/>
                      <a:pt x="2" y="64"/>
                    </a:cubicBezTo>
                    <a:cubicBezTo>
                      <a:pt x="3" y="64"/>
                      <a:pt x="3" y="64"/>
                      <a:pt x="4" y="65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3" y="64"/>
                      <a:pt x="3" y="64"/>
                      <a:pt x="3" y="64"/>
                    </a:cubicBezTo>
                    <a:moveTo>
                      <a:pt x="2" y="63"/>
                    </a:moveTo>
                    <a:cubicBezTo>
                      <a:pt x="2" y="63"/>
                      <a:pt x="2" y="63"/>
                      <a:pt x="2" y="63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2" y="63"/>
                      <a:pt x="2" y="63"/>
                      <a:pt x="2" y="63"/>
                    </a:cubicBezTo>
                    <a:moveTo>
                      <a:pt x="0" y="62"/>
                    </a:moveTo>
                    <a:cubicBezTo>
                      <a:pt x="0" y="62"/>
                      <a:pt x="0" y="62"/>
                      <a:pt x="0" y="62"/>
                    </a:cubicBezTo>
                    <a:cubicBezTo>
                      <a:pt x="0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2"/>
                      <a:pt x="0" y="62"/>
                    </a:cubicBezTo>
                    <a:moveTo>
                      <a:pt x="6" y="58"/>
                    </a:moveTo>
                    <a:cubicBezTo>
                      <a:pt x="6" y="58"/>
                      <a:pt x="6" y="58"/>
                      <a:pt x="6" y="58"/>
                    </a:cubicBezTo>
                    <a:cubicBezTo>
                      <a:pt x="6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moveTo>
                      <a:pt x="5" y="57"/>
                    </a:moveTo>
                    <a:cubicBezTo>
                      <a:pt x="5" y="58"/>
                      <a:pt x="5" y="58"/>
                      <a:pt x="5" y="58"/>
                    </a:cubicBezTo>
                    <a:cubicBezTo>
                      <a:pt x="5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5" y="58"/>
                      <a:pt x="5" y="57"/>
                    </a:cubicBezTo>
                    <a:moveTo>
                      <a:pt x="6" y="57"/>
                    </a:moveTo>
                    <a:cubicBezTo>
                      <a:pt x="6" y="58"/>
                      <a:pt x="6" y="58"/>
                      <a:pt x="6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8" y="58"/>
                    </a:cubicBezTo>
                    <a:cubicBezTo>
                      <a:pt x="7" y="58"/>
                      <a:pt x="7" y="58"/>
                      <a:pt x="6" y="57"/>
                    </a:cubicBezTo>
                    <a:moveTo>
                      <a:pt x="5" y="57"/>
                    </a:moveTo>
                    <a:cubicBezTo>
                      <a:pt x="5" y="57"/>
                      <a:pt x="5" y="57"/>
                      <a:pt x="5" y="57"/>
                    </a:cubicBezTo>
                    <a:cubicBezTo>
                      <a:pt x="6" y="57"/>
                      <a:pt x="6" y="57"/>
                      <a:pt x="6" y="58"/>
                    </a:cubicBezTo>
                    <a:cubicBezTo>
                      <a:pt x="6" y="58"/>
                      <a:pt x="6" y="57"/>
                      <a:pt x="6" y="57"/>
                    </a:cubicBezTo>
                    <a:cubicBezTo>
                      <a:pt x="6" y="57"/>
                      <a:pt x="6" y="57"/>
                      <a:pt x="5" y="57"/>
                    </a:cubicBezTo>
                    <a:moveTo>
                      <a:pt x="4" y="57"/>
                    </a:move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5" y="58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4" y="57"/>
                      <a:pt x="4" y="57"/>
                      <a:pt x="4" y="57"/>
                    </a:cubicBezTo>
                    <a:moveTo>
                      <a:pt x="4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4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6"/>
                      <a:pt x="4" y="56"/>
                      <a:pt x="4" y="56"/>
                    </a:cubicBezTo>
                    <a:moveTo>
                      <a:pt x="11" y="50"/>
                    </a:move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2" y="50"/>
                      <a:pt x="12" y="51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1" y="50"/>
                      <a:pt x="11" y="50"/>
                    </a:cubicBezTo>
                    <a:moveTo>
                      <a:pt x="12" y="49"/>
                    </a:moveTo>
                    <a:cubicBezTo>
                      <a:pt x="12" y="49"/>
                      <a:pt x="11" y="49"/>
                      <a:pt x="11" y="49"/>
                    </a:cubicBezTo>
                    <a:cubicBezTo>
                      <a:pt x="12" y="49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2" y="49"/>
                      <a:pt x="12" y="49"/>
                      <a:pt x="12" y="49"/>
                    </a:cubicBezTo>
                    <a:moveTo>
                      <a:pt x="9" y="48"/>
                    </a:move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0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49"/>
                      <a:pt x="10" y="49"/>
                      <a:pt x="9" y="48"/>
                    </a:cubicBezTo>
                    <a:moveTo>
                      <a:pt x="9" y="47"/>
                    </a:moveTo>
                    <a:cubicBezTo>
                      <a:pt x="9" y="48"/>
                      <a:pt x="9" y="48"/>
                      <a:pt x="9" y="48"/>
                    </a:cubicBezTo>
                    <a:cubicBezTo>
                      <a:pt x="10" y="48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8"/>
                      <a:pt x="10" y="48"/>
                      <a:pt x="9" y="47"/>
                    </a:cubicBezTo>
                    <a:moveTo>
                      <a:pt x="16" y="42"/>
                    </a:moveTo>
                    <a:cubicBezTo>
                      <a:pt x="16" y="42"/>
                      <a:pt x="16" y="42"/>
                      <a:pt x="15" y="42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2"/>
                      <a:pt x="16" y="42"/>
                    </a:cubicBezTo>
                    <a:moveTo>
                      <a:pt x="14" y="40"/>
                    </a:move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6" y="41"/>
                    </a:cubicBezTo>
                    <a:cubicBezTo>
                      <a:pt x="15" y="41"/>
                      <a:pt x="14" y="41"/>
                      <a:pt x="14" y="40"/>
                    </a:cubicBezTo>
                    <a:moveTo>
                      <a:pt x="17" y="40"/>
                    </a:move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6" y="41"/>
                      <a:pt x="16" y="41"/>
                    </a:cubicBezTo>
                    <a:cubicBezTo>
                      <a:pt x="17" y="41"/>
                      <a:pt x="17" y="41"/>
                      <a:pt x="17" y="42"/>
                    </a:cubicBezTo>
                    <a:cubicBezTo>
                      <a:pt x="17" y="41"/>
                      <a:pt x="18" y="41"/>
                      <a:pt x="18" y="40"/>
                    </a:cubicBezTo>
                    <a:cubicBezTo>
                      <a:pt x="18" y="40"/>
                      <a:pt x="17" y="40"/>
                      <a:pt x="17" y="40"/>
                    </a:cubicBezTo>
                    <a:moveTo>
                      <a:pt x="15" y="39"/>
                    </a:move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6" y="41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moveTo>
                      <a:pt x="15" y="39"/>
                    </a:moveTo>
                    <a:cubicBezTo>
                      <a:pt x="15" y="39"/>
                      <a:pt x="15" y="39"/>
                      <a:pt x="15" y="39"/>
                    </a:cubicBezTo>
                    <a:cubicBezTo>
                      <a:pt x="16" y="39"/>
                      <a:pt x="16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6" y="39"/>
                      <a:pt x="16" y="39"/>
                      <a:pt x="15" y="39"/>
                    </a:cubicBezTo>
                    <a:moveTo>
                      <a:pt x="18" y="38"/>
                    </a:moveTo>
                    <a:cubicBezTo>
                      <a:pt x="18" y="38"/>
                      <a:pt x="18" y="39"/>
                      <a:pt x="17" y="39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8" y="38"/>
                      <a:pt x="18" y="38"/>
                    </a:cubicBezTo>
                    <a:moveTo>
                      <a:pt x="16" y="37"/>
                    </a:move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7" y="39"/>
                      <a:pt x="17" y="39"/>
                    </a:cubicBezTo>
                    <a:cubicBezTo>
                      <a:pt x="17" y="39"/>
                      <a:pt x="18" y="38"/>
                      <a:pt x="18" y="38"/>
                    </a:cubicBezTo>
                    <a:cubicBezTo>
                      <a:pt x="17" y="38"/>
                      <a:pt x="17" y="37"/>
                      <a:pt x="16" y="37"/>
                    </a:cubicBezTo>
                    <a:moveTo>
                      <a:pt x="26" y="25"/>
                    </a:moveTo>
                    <a:cubicBezTo>
                      <a:pt x="25" y="27"/>
                      <a:pt x="24" y="28"/>
                      <a:pt x="23" y="29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5" y="29"/>
                      <a:pt x="26" y="27"/>
                      <a:pt x="26" y="26"/>
                    </a:cubicBezTo>
                    <a:cubicBezTo>
                      <a:pt x="26" y="26"/>
                      <a:pt x="26" y="25"/>
                      <a:pt x="26" y="25"/>
                    </a:cubicBezTo>
                    <a:moveTo>
                      <a:pt x="24" y="24"/>
                    </a:move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3" y="29"/>
                    </a:cubicBezTo>
                    <a:cubicBezTo>
                      <a:pt x="24" y="28"/>
                      <a:pt x="24" y="26"/>
                      <a:pt x="25" y="25"/>
                    </a:cubicBezTo>
                    <a:cubicBezTo>
                      <a:pt x="25" y="25"/>
                      <a:pt x="24" y="24"/>
                      <a:pt x="24" y="24"/>
                    </a:cubicBezTo>
                    <a:moveTo>
                      <a:pt x="30" y="17"/>
                    </a:moveTo>
                    <a:cubicBezTo>
                      <a:pt x="29" y="18"/>
                      <a:pt x="29" y="20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1"/>
                      <a:pt x="30" y="19"/>
                      <a:pt x="31" y="18"/>
                    </a:cubicBezTo>
                    <a:cubicBezTo>
                      <a:pt x="31" y="18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0" y="17"/>
                    </a:cubicBezTo>
                    <a:moveTo>
                      <a:pt x="29" y="16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8" y="20"/>
                      <a:pt x="29" y="18"/>
                      <a:pt x="30" y="16"/>
                    </a:cubicBezTo>
                    <a:cubicBezTo>
                      <a:pt x="30" y="16"/>
                      <a:pt x="30" y="16"/>
                      <a:pt x="29" y="16"/>
                    </a:cubicBezTo>
                    <a:moveTo>
                      <a:pt x="39" y="1"/>
                    </a:moveTo>
                    <a:cubicBezTo>
                      <a:pt x="38" y="3"/>
                      <a:pt x="36" y="6"/>
                      <a:pt x="35" y="8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7" y="8"/>
                      <a:pt x="37" y="7"/>
                      <a:pt x="38" y="6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1"/>
                      <a:pt x="39" y="1"/>
                      <a:pt x="39" y="1"/>
                    </a:cubicBezTo>
                    <a:moveTo>
                      <a:pt x="38" y="0"/>
                    </a:moveTo>
                    <a:cubicBezTo>
                      <a:pt x="37" y="2"/>
                      <a:pt x="36" y="3"/>
                      <a:pt x="36" y="5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6"/>
                      <a:pt x="38" y="3"/>
                      <a:pt x="39" y="1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0" name="Freeform 9595"/>
              <p:cNvSpPr>
                <a:spLocks noEditPoints="1"/>
              </p:cNvSpPr>
              <p:nvPr/>
            </p:nvSpPr>
            <p:spPr bwMode="auto">
              <a:xfrm>
                <a:off x="-321" y="3106"/>
                <a:ext cx="26" cy="47"/>
              </a:xfrm>
              <a:custGeom>
                <a:avLst/>
                <a:gdLst>
                  <a:gd name="T0" fmla="*/ 4 w 11"/>
                  <a:gd name="T1" fmla="*/ 14 h 20"/>
                  <a:gd name="T2" fmla="*/ 0 w 11"/>
                  <a:gd name="T3" fmla="*/ 20 h 20"/>
                  <a:gd name="T4" fmla="*/ 4 w 11"/>
                  <a:gd name="T5" fmla="*/ 14 h 20"/>
                  <a:gd name="T6" fmla="*/ 4 w 11"/>
                  <a:gd name="T7" fmla="*/ 14 h 20"/>
                  <a:gd name="T8" fmla="*/ 11 w 11"/>
                  <a:gd name="T9" fmla="*/ 0 h 20"/>
                  <a:gd name="T10" fmla="*/ 11 w 11"/>
                  <a:gd name="T11" fmla="*/ 1 h 20"/>
                  <a:gd name="T12" fmla="*/ 8 w 11"/>
                  <a:gd name="T13" fmla="*/ 7 h 20"/>
                  <a:gd name="T14" fmla="*/ 8 w 11"/>
                  <a:gd name="T15" fmla="*/ 7 h 20"/>
                  <a:gd name="T16" fmla="*/ 8 w 11"/>
                  <a:gd name="T17" fmla="*/ 6 h 20"/>
                  <a:gd name="T18" fmla="*/ 11 w 11"/>
                  <a:gd name="T19" fmla="*/ 1 h 20"/>
                  <a:gd name="T20" fmla="*/ 11 w 11"/>
                  <a:gd name="T21" fmla="*/ 0 h 20"/>
                  <a:gd name="T22" fmla="*/ 11 w 11"/>
                  <a:gd name="T23" fmla="*/ 0 h 20"/>
                  <a:gd name="T24" fmla="*/ 11 w 11"/>
                  <a:gd name="T25" fmla="*/ 0 h 20"/>
                  <a:gd name="T26" fmla="*/ 11 w 11"/>
                  <a:gd name="T27" fmla="*/ 0 h 20"/>
                  <a:gd name="T28" fmla="*/ 11 w 11"/>
                  <a:gd name="T29" fmla="*/ 0 h 20"/>
                  <a:gd name="T30" fmla="*/ 11 w 11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20">
                    <a:moveTo>
                      <a:pt x="4" y="14"/>
                    </a:moveTo>
                    <a:cubicBezTo>
                      <a:pt x="3" y="16"/>
                      <a:pt x="2" y="18"/>
                      <a:pt x="0" y="20"/>
                    </a:cubicBezTo>
                    <a:cubicBezTo>
                      <a:pt x="2" y="18"/>
                      <a:pt x="3" y="16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3"/>
                      <a:pt x="9" y="5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5"/>
                      <a:pt x="10" y="3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1" name="Freeform 9596"/>
              <p:cNvSpPr>
                <a:spLocks/>
              </p:cNvSpPr>
              <p:nvPr/>
            </p:nvSpPr>
            <p:spPr bwMode="auto">
              <a:xfrm>
                <a:off x="-311" y="3122"/>
                <a:ext cx="9" cy="1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0 w 4"/>
                  <a:gd name="T5" fmla="*/ 7 h 7"/>
                  <a:gd name="T6" fmla="*/ 0 w 4"/>
                  <a:gd name="T7" fmla="*/ 7 h 7"/>
                  <a:gd name="T8" fmla="*/ 4 w 4"/>
                  <a:gd name="T9" fmla="*/ 0 h 7"/>
                  <a:gd name="T10" fmla="*/ 4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4"/>
                      <a:pt x="2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2" name="Freeform 9597"/>
              <p:cNvSpPr>
                <a:spLocks noEditPoints="1"/>
              </p:cNvSpPr>
              <p:nvPr/>
            </p:nvSpPr>
            <p:spPr bwMode="auto">
              <a:xfrm>
                <a:off x="-295" y="310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  <a:gd name="T20" fmla="*/ 0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3" name="Freeform 9598"/>
              <p:cNvSpPr>
                <a:spLocks noEditPoints="1"/>
              </p:cNvSpPr>
              <p:nvPr/>
            </p:nvSpPr>
            <p:spPr bwMode="auto">
              <a:xfrm>
                <a:off x="-293" y="3106"/>
                <a:ext cx="7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1 w 3"/>
                  <a:gd name="T15" fmla="*/ 0 h 2"/>
                  <a:gd name="T16" fmla="*/ 1 w 3"/>
                  <a:gd name="T17" fmla="*/ 0 h 2"/>
                  <a:gd name="T18" fmla="*/ 0 w 3"/>
                  <a:gd name="T19" fmla="*/ 1 h 2"/>
                  <a:gd name="T20" fmla="*/ 2 w 3"/>
                  <a:gd name="T21" fmla="*/ 1 h 2"/>
                  <a:gd name="T22" fmla="*/ 2 w 3"/>
                  <a:gd name="T23" fmla="*/ 1 h 2"/>
                  <a:gd name="T24" fmla="*/ 2 w 3"/>
                  <a:gd name="T25" fmla="*/ 0 h 2"/>
                  <a:gd name="T26" fmla="*/ 1 w 3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4" name="Freeform 9599"/>
              <p:cNvSpPr>
                <a:spLocks noEditPoints="1"/>
              </p:cNvSpPr>
              <p:nvPr/>
            </p:nvSpPr>
            <p:spPr bwMode="auto">
              <a:xfrm>
                <a:off x="-368" y="3117"/>
                <a:ext cx="73" cy="118"/>
              </a:xfrm>
              <a:custGeom>
                <a:avLst/>
                <a:gdLst>
                  <a:gd name="T0" fmla="*/ 1 w 31"/>
                  <a:gd name="T1" fmla="*/ 49 h 50"/>
                  <a:gd name="T2" fmla="*/ 0 w 31"/>
                  <a:gd name="T3" fmla="*/ 50 h 50"/>
                  <a:gd name="T4" fmla="*/ 1 w 31"/>
                  <a:gd name="T5" fmla="*/ 50 h 50"/>
                  <a:gd name="T6" fmla="*/ 1 w 31"/>
                  <a:gd name="T7" fmla="*/ 50 h 50"/>
                  <a:gd name="T8" fmla="*/ 1 w 31"/>
                  <a:gd name="T9" fmla="*/ 49 h 50"/>
                  <a:gd name="T10" fmla="*/ 1 w 31"/>
                  <a:gd name="T11" fmla="*/ 49 h 50"/>
                  <a:gd name="T12" fmla="*/ 1 w 31"/>
                  <a:gd name="T13" fmla="*/ 48 h 50"/>
                  <a:gd name="T14" fmla="*/ 1 w 31"/>
                  <a:gd name="T15" fmla="*/ 49 h 50"/>
                  <a:gd name="T16" fmla="*/ 1 w 31"/>
                  <a:gd name="T17" fmla="*/ 49 h 50"/>
                  <a:gd name="T18" fmla="*/ 2 w 31"/>
                  <a:gd name="T19" fmla="*/ 48 h 50"/>
                  <a:gd name="T20" fmla="*/ 1 w 31"/>
                  <a:gd name="T21" fmla="*/ 48 h 50"/>
                  <a:gd name="T22" fmla="*/ 3 w 31"/>
                  <a:gd name="T23" fmla="*/ 46 h 50"/>
                  <a:gd name="T24" fmla="*/ 2 w 31"/>
                  <a:gd name="T25" fmla="*/ 47 h 50"/>
                  <a:gd name="T26" fmla="*/ 2 w 31"/>
                  <a:gd name="T27" fmla="*/ 48 h 50"/>
                  <a:gd name="T28" fmla="*/ 3 w 31"/>
                  <a:gd name="T29" fmla="*/ 46 h 50"/>
                  <a:gd name="T30" fmla="*/ 3 w 31"/>
                  <a:gd name="T31" fmla="*/ 46 h 50"/>
                  <a:gd name="T32" fmla="*/ 4 w 31"/>
                  <a:gd name="T33" fmla="*/ 44 h 50"/>
                  <a:gd name="T34" fmla="*/ 3 w 31"/>
                  <a:gd name="T35" fmla="*/ 46 h 50"/>
                  <a:gd name="T36" fmla="*/ 3 w 31"/>
                  <a:gd name="T37" fmla="*/ 46 h 50"/>
                  <a:gd name="T38" fmla="*/ 5 w 31"/>
                  <a:gd name="T39" fmla="*/ 44 h 50"/>
                  <a:gd name="T40" fmla="*/ 4 w 31"/>
                  <a:gd name="T41" fmla="*/ 44 h 50"/>
                  <a:gd name="T42" fmla="*/ 5 w 31"/>
                  <a:gd name="T43" fmla="*/ 42 h 50"/>
                  <a:gd name="T44" fmla="*/ 5 w 31"/>
                  <a:gd name="T45" fmla="*/ 43 h 50"/>
                  <a:gd name="T46" fmla="*/ 5 w 31"/>
                  <a:gd name="T47" fmla="*/ 43 h 50"/>
                  <a:gd name="T48" fmla="*/ 5 w 31"/>
                  <a:gd name="T49" fmla="*/ 43 h 50"/>
                  <a:gd name="T50" fmla="*/ 5 w 31"/>
                  <a:gd name="T51" fmla="*/ 42 h 50"/>
                  <a:gd name="T52" fmla="*/ 7 w 31"/>
                  <a:gd name="T53" fmla="*/ 40 h 50"/>
                  <a:gd name="T54" fmla="*/ 6 w 31"/>
                  <a:gd name="T55" fmla="*/ 41 h 50"/>
                  <a:gd name="T56" fmla="*/ 6 w 31"/>
                  <a:gd name="T57" fmla="*/ 41 h 50"/>
                  <a:gd name="T58" fmla="*/ 7 w 31"/>
                  <a:gd name="T59" fmla="*/ 40 h 50"/>
                  <a:gd name="T60" fmla="*/ 7 w 31"/>
                  <a:gd name="T61" fmla="*/ 40 h 50"/>
                  <a:gd name="T62" fmla="*/ 12 w 31"/>
                  <a:gd name="T63" fmla="*/ 31 h 50"/>
                  <a:gd name="T64" fmla="*/ 7 w 31"/>
                  <a:gd name="T65" fmla="*/ 39 h 50"/>
                  <a:gd name="T66" fmla="*/ 8 w 31"/>
                  <a:gd name="T67" fmla="*/ 39 h 50"/>
                  <a:gd name="T68" fmla="*/ 13 w 31"/>
                  <a:gd name="T69" fmla="*/ 31 h 50"/>
                  <a:gd name="T70" fmla="*/ 12 w 31"/>
                  <a:gd name="T71" fmla="*/ 31 h 50"/>
                  <a:gd name="T72" fmla="*/ 17 w 31"/>
                  <a:gd name="T73" fmla="*/ 23 h 50"/>
                  <a:gd name="T74" fmla="*/ 15 w 31"/>
                  <a:gd name="T75" fmla="*/ 27 h 50"/>
                  <a:gd name="T76" fmla="*/ 15 w 31"/>
                  <a:gd name="T77" fmla="*/ 27 h 50"/>
                  <a:gd name="T78" fmla="*/ 17 w 31"/>
                  <a:gd name="T79" fmla="*/ 23 h 50"/>
                  <a:gd name="T80" fmla="*/ 17 w 31"/>
                  <a:gd name="T81" fmla="*/ 23 h 50"/>
                  <a:gd name="T82" fmla="*/ 26 w 31"/>
                  <a:gd name="T83" fmla="*/ 10 h 50"/>
                  <a:gd name="T84" fmla="*/ 20 w 31"/>
                  <a:gd name="T85" fmla="*/ 19 h 50"/>
                  <a:gd name="T86" fmla="*/ 20 w 31"/>
                  <a:gd name="T87" fmla="*/ 19 h 50"/>
                  <a:gd name="T88" fmla="*/ 22 w 31"/>
                  <a:gd name="T89" fmla="*/ 16 h 50"/>
                  <a:gd name="T90" fmla="*/ 26 w 31"/>
                  <a:gd name="T91" fmla="*/ 10 h 50"/>
                  <a:gd name="T92" fmla="*/ 26 w 31"/>
                  <a:gd name="T93" fmla="*/ 10 h 50"/>
                  <a:gd name="T94" fmla="*/ 31 w 31"/>
                  <a:gd name="T95" fmla="*/ 0 h 50"/>
                  <a:gd name="T96" fmla="*/ 29 w 31"/>
                  <a:gd name="T97" fmla="*/ 3 h 50"/>
                  <a:gd name="T98" fmla="*/ 30 w 31"/>
                  <a:gd name="T99" fmla="*/ 3 h 50"/>
                  <a:gd name="T100" fmla="*/ 31 w 31"/>
                  <a:gd name="T101" fmla="*/ 1 h 50"/>
                  <a:gd name="T102" fmla="*/ 31 w 31"/>
                  <a:gd name="T103" fmla="*/ 0 h 50"/>
                  <a:gd name="T104" fmla="*/ 31 w 31"/>
                  <a:gd name="T105" fmla="*/ 0 h 50"/>
                  <a:gd name="T106" fmla="*/ 31 w 31"/>
                  <a:gd name="T10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" h="50">
                    <a:moveTo>
                      <a:pt x="1" y="49"/>
                    </a:moveTo>
                    <a:cubicBezTo>
                      <a:pt x="1" y="49"/>
                      <a:pt x="1" y="50"/>
                      <a:pt x="0" y="50"/>
                    </a:cubicBezTo>
                    <a:cubicBezTo>
                      <a:pt x="0" y="50"/>
                      <a:pt x="0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moveTo>
                      <a:pt x="1" y="48"/>
                    </a:moveTo>
                    <a:cubicBezTo>
                      <a:pt x="1" y="48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8"/>
                    </a:cubicBezTo>
                    <a:cubicBezTo>
                      <a:pt x="2" y="48"/>
                      <a:pt x="2" y="48"/>
                      <a:pt x="1" y="48"/>
                    </a:cubicBezTo>
                    <a:moveTo>
                      <a:pt x="3" y="46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moveTo>
                      <a:pt x="4" y="44"/>
                    </a:moveTo>
                    <a:cubicBezTo>
                      <a:pt x="4" y="44"/>
                      <a:pt x="3" y="45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5"/>
                      <a:pt x="4" y="45"/>
                      <a:pt x="5" y="44"/>
                    </a:cubicBezTo>
                    <a:cubicBezTo>
                      <a:pt x="4" y="44"/>
                      <a:pt x="4" y="44"/>
                      <a:pt x="4" y="44"/>
                    </a:cubicBezTo>
                    <a:moveTo>
                      <a:pt x="5" y="42"/>
                    </a:move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2"/>
                      <a:pt x="5" y="42"/>
                    </a:cubicBezTo>
                    <a:moveTo>
                      <a:pt x="7" y="40"/>
                    </a:move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moveTo>
                      <a:pt x="12" y="31"/>
                    </a:moveTo>
                    <a:cubicBezTo>
                      <a:pt x="11" y="33"/>
                      <a:pt x="9" y="36"/>
                      <a:pt x="7" y="39"/>
                    </a:cubicBezTo>
                    <a:cubicBezTo>
                      <a:pt x="7" y="39"/>
                      <a:pt x="7" y="39"/>
                      <a:pt x="8" y="39"/>
                    </a:cubicBezTo>
                    <a:cubicBezTo>
                      <a:pt x="9" y="36"/>
                      <a:pt x="11" y="34"/>
                      <a:pt x="13" y="31"/>
                    </a:cubicBezTo>
                    <a:cubicBezTo>
                      <a:pt x="13" y="31"/>
                      <a:pt x="12" y="31"/>
                      <a:pt x="12" y="31"/>
                    </a:cubicBezTo>
                    <a:moveTo>
                      <a:pt x="17" y="23"/>
                    </a:moveTo>
                    <a:cubicBezTo>
                      <a:pt x="16" y="24"/>
                      <a:pt x="16" y="26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6"/>
                      <a:pt x="17" y="24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moveTo>
                      <a:pt x="26" y="10"/>
                    </a:moveTo>
                    <a:cubicBezTo>
                      <a:pt x="24" y="13"/>
                      <a:pt x="22" y="16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8"/>
                      <a:pt x="21" y="17"/>
                      <a:pt x="22" y="16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moveTo>
                      <a:pt x="31" y="0"/>
                    </a:moveTo>
                    <a:cubicBezTo>
                      <a:pt x="29" y="3"/>
                      <a:pt x="29" y="3"/>
                      <a:pt x="29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5" name="Freeform 9600"/>
              <p:cNvSpPr>
                <a:spLocks noEditPoints="1"/>
              </p:cNvSpPr>
              <p:nvPr/>
            </p:nvSpPr>
            <p:spPr bwMode="auto">
              <a:xfrm>
                <a:off x="-366" y="3228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6" name="Freeform 9601"/>
              <p:cNvSpPr>
                <a:spLocks noEditPoints="1"/>
              </p:cNvSpPr>
              <p:nvPr/>
            </p:nvSpPr>
            <p:spPr bwMode="auto">
              <a:xfrm>
                <a:off x="-378" y="3235"/>
                <a:ext cx="12" cy="17"/>
              </a:xfrm>
              <a:custGeom>
                <a:avLst/>
                <a:gdLst>
                  <a:gd name="T0" fmla="*/ 2 w 5"/>
                  <a:gd name="T1" fmla="*/ 4 h 7"/>
                  <a:gd name="T2" fmla="*/ 0 w 5"/>
                  <a:gd name="T3" fmla="*/ 6 h 7"/>
                  <a:gd name="T4" fmla="*/ 1 w 5"/>
                  <a:gd name="T5" fmla="*/ 7 h 7"/>
                  <a:gd name="T6" fmla="*/ 2 w 5"/>
                  <a:gd name="T7" fmla="*/ 4 h 7"/>
                  <a:gd name="T8" fmla="*/ 2 w 5"/>
                  <a:gd name="T9" fmla="*/ 4 h 7"/>
                  <a:gd name="T10" fmla="*/ 4 w 5"/>
                  <a:gd name="T11" fmla="*/ 1 h 7"/>
                  <a:gd name="T12" fmla="*/ 3 w 5"/>
                  <a:gd name="T13" fmla="*/ 2 h 7"/>
                  <a:gd name="T14" fmla="*/ 3 w 5"/>
                  <a:gd name="T15" fmla="*/ 2 h 7"/>
                  <a:gd name="T16" fmla="*/ 4 w 5"/>
                  <a:gd name="T17" fmla="*/ 2 h 7"/>
                  <a:gd name="T18" fmla="*/ 4 w 5"/>
                  <a:gd name="T19" fmla="*/ 1 h 7"/>
                  <a:gd name="T20" fmla="*/ 4 w 5"/>
                  <a:gd name="T21" fmla="*/ 0 h 7"/>
                  <a:gd name="T22" fmla="*/ 4 w 5"/>
                  <a:gd name="T23" fmla="*/ 1 h 7"/>
                  <a:gd name="T24" fmla="*/ 4 w 5"/>
                  <a:gd name="T25" fmla="*/ 1 h 7"/>
                  <a:gd name="T26" fmla="*/ 5 w 5"/>
                  <a:gd name="T27" fmla="*/ 0 h 7"/>
                  <a:gd name="T28" fmla="*/ 4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2" y="4"/>
                    </a:moveTo>
                    <a:cubicBezTo>
                      <a:pt x="1" y="5"/>
                      <a:pt x="1" y="6"/>
                      <a:pt x="0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4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7" name="Freeform 9602"/>
              <p:cNvSpPr>
                <a:spLocks noEditPoints="1"/>
              </p:cNvSpPr>
              <p:nvPr/>
            </p:nvSpPr>
            <p:spPr bwMode="auto">
              <a:xfrm>
                <a:off x="-380" y="3240"/>
                <a:ext cx="9" cy="17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6 h 7"/>
                  <a:gd name="T4" fmla="*/ 1 w 4"/>
                  <a:gd name="T5" fmla="*/ 7 h 7"/>
                  <a:gd name="T6" fmla="*/ 2 w 4"/>
                  <a:gd name="T7" fmla="*/ 5 h 7"/>
                  <a:gd name="T8" fmla="*/ 1 w 4"/>
                  <a:gd name="T9" fmla="*/ 4 h 7"/>
                  <a:gd name="T10" fmla="*/ 4 w 4"/>
                  <a:gd name="T11" fmla="*/ 0 h 7"/>
                  <a:gd name="T12" fmla="*/ 3 w 4"/>
                  <a:gd name="T13" fmla="*/ 2 h 7"/>
                  <a:gd name="T14" fmla="*/ 3 w 4"/>
                  <a:gd name="T15" fmla="*/ 2 h 7"/>
                  <a:gd name="T16" fmla="*/ 4 w 4"/>
                  <a:gd name="T17" fmla="*/ 0 h 7"/>
                  <a:gd name="T18" fmla="*/ 4 w 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2" y="4"/>
                      <a:pt x="1" y="4"/>
                    </a:cubicBezTo>
                    <a:moveTo>
                      <a:pt x="4" y="0"/>
                    </a:move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8" name="Freeform 9603"/>
              <p:cNvSpPr>
                <a:spLocks noEditPoints="1"/>
              </p:cNvSpPr>
              <p:nvPr/>
            </p:nvSpPr>
            <p:spPr bwMode="auto">
              <a:xfrm>
                <a:off x="-389" y="3257"/>
                <a:ext cx="9" cy="14"/>
              </a:xfrm>
              <a:custGeom>
                <a:avLst/>
                <a:gdLst>
                  <a:gd name="T0" fmla="*/ 1 w 4"/>
                  <a:gd name="T1" fmla="*/ 5 h 6"/>
                  <a:gd name="T2" fmla="*/ 0 w 4"/>
                  <a:gd name="T3" fmla="*/ 6 h 6"/>
                  <a:gd name="T4" fmla="*/ 1 w 4"/>
                  <a:gd name="T5" fmla="*/ 6 h 6"/>
                  <a:gd name="T6" fmla="*/ 1 w 4"/>
                  <a:gd name="T7" fmla="*/ 6 h 6"/>
                  <a:gd name="T8" fmla="*/ 1 w 4"/>
                  <a:gd name="T9" fmla="*/ 5 h 6"/>
                  <a:gd name="T10" fmla="*/ 4 w 4"/>
                  <a:gd name="T11" fmla="*/ 0 h 6"/>
                  <a:gd name="T12" fmla="*/ 3 w 4"/>
                  <a:gd name="T13" fmla="*/ 0 h 6"/>
                  <a:gd name="T14" fmla="*/ 1 w 4"/>
                  <a:gd name="T15" fmla="*/ 5 h 6"/>
                  <a:gd name="T16" fmla="*/ 1 w 4"/>
                  <a:gd name="T17" fmla="*/ 6 h 6"/>
                  <a:gd name="T18" fmla="*/ 4 w 4"/>
                  <a:gd name="T19" fmla="*/ 0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2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69" name="Oval 9604"/>
              <p:cNvSpPr>
                <a:spLocks noChangeArrowheads="1"/>
              </p:cNvSpPr>
              <p:nvPr/>
            </p:nvSpPr>
            <p:spPr bwMode="auto">
              <a:xfrm>
                <a:off x="-380" y="325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0" name="Freeform 9605"/>
              <p:cNvSpPr>
                <a:spLocks/>
              </p:cNvSpPr>
              <p:nvPr/>
            </p:nvSpPr>
            <p:spPr bwMode="auto">
              <a:xfrm>
                <a:off x="-387" y="32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1" name="Freeform 9606"/>
              <p:cNvSpPr>
                <a:spLocks noEditPoints="1"/>
              </p:cNvSpPr>
              <p:nvPr/>
            </p:nvSpPr>
            <p:spPr bwMode="auto">
              <a:xfrm>
                <a:off x="-427" y="3271"/>
                <a:ext cx="38" cy="64"/>
              </a:xfrm>
              <a:custGeom>
                <a:avLst/>
                <a:gdLst>
                  <a:gd name="T0" fmla="*/ 0 w 16"/>
                  <a:gd name="T1" fmla="*/ 27 h 27"/>
                  <a:gd name="T2" fmla="*/ 0 w 16"/>
                  <a:gd name="T3" fmla="*/ 27 h 27"/>
                  <a:gd name="T4" fmla="*/ 0 w 16"/>
                  <a:gd name="T5" fmla="*/ 27 h 27"/>
                  <a:gd name="T6" fmla="*/ 0 w 16"/>
                  <a:gd name="T7" fmla="*/ 27 h 27"/>
                  <a:gd name="T8" fmla="*/ 0 w 16"/>
                  <a:gd name="T9" fmla="*/ 27 h 27"/>
                  <a:gd name="T10" fmla="*/ 4 w 16"/>
                  <a:gd name="T11" fmla="*/ 21 h 27"/>
                  <a:gd name="T12" fmla="*/ 0 w 16"/>
                  <a:gd name="T13" fmla="*/ 27 h 27"/>
                  <a:gd name="T14" fmla="*/ 0 w 16"/>
                  <a:gd name="T15" fmla="*/ 27 h 27"/>
                  <a:gd name="T16" fmla="*/ 4 w 16"/>
                  <a:gd name="T17" fmla="*/ 21 h 27"/>
                  <a:gd name="T18" fmla="*/ 4 w 16"/>
                  <a:gd name="T19" fmla="*/ 21 h 27"/>
                  <a:gd name="T20" fmla="*/ 7 w 16"/>
                  <a:gd name="T21" fmla="*/ 16 h 27"/>
                  <a:gd name="T22" fmla="*/ 4 w 16"/>
                  <a:gd name="T23" fmla="*/ 21 h 27"/>
                  <a:gd name="T24" fmla="*/ 4 w 16"/>
                  <a:gd name="T25" fmla="*/ 21 h 27"/>
                  <a:gd name="T26" fmla="*/ 7 w 16"/>
                  <a:gd name="T27" fmla="*/ 16 h 27"/>
                  <a:gd name="T28" fmla="*/ 7 w 16"/>
                  <a:gd name="T29" fmla="*/ 16 h 27"/>
                  <a:gd name="T30" fmla="*/ 8 w 16"/>
                  <a:gd name="T31" fmla="*/ 13 h 27"/>
                  <a:gd name="T32" fmla="*/ 7 w 16"/>
                  <a:gd name="T33" fmla="*/ 15 h 27"/>
                  <a:gd name="T34" fmla="*/ 7 w 16"/>
                  <a:gd name="T35" fmla="*/ 16 h 27"/>
                  <a:gd name="T36" fmla="*/ 8 w 16"/>
                  <a:gd name="T37" fmla="*/ 13 h 27"/>
                  <a:gd name="T38" fmla="*/ 8 w 16"/>
                  <a:gd name="T39" fmla="*/ 13 h 27"/>
                  <a:gd name="T40" fmla="*/ 8 w 16"/>
                  <a:gd name="T41" fmla="*/ 13 h 27"/>
                  <a:gd name="T42" fmla="*/ 8 w 16"/>
                  <a:gd name="T43" fmla="*/ 13 h 27"/>
                  <a:gd name="T44" fmla="*/ 9 w 16"/>
                  <a:gd name="T45" fmla="*/ 13 h 27"/>
                  <a:gd name="T46" fmla="*/ 9 w 16"/>
                  <a:gd name="T47" fmla="*/ 13 h 27"/>
                  <a:gd name="T48" fmla="*/ 8 w 16"/>
                  <a:gd name="T49" fmla="*/ 13 h 27"/>
                  <a:gd name="T50" fmla="*/ 9 w 16"/>
                  <a:gd name="T51" fmla="*/ 12 h 27"/>
                  <a:gd name="T52" fmla="*/ 8 w 16"/>
                  <a:gd name="T53" fmla="*/ 13 h 27"/>
                  <a:gd name="T54" fmla="*/ 9 w 16"/>
                  <a:gd name="T55" fmla="*/ 13 h 27"/>
                  <a:gd name="T56" fmla="*/ 9 w 16"/>
                  <a:gd name="T57" fmla="*/ 12 h 27"/>
                  <a:gd name="T58" fmla="*/ 9 w 16"/>
                  <a:gd name="T59" fmla="*/ 12 h 27"/>
                  <a:gd name="T60" fmla="*/ 10 w 16"/>
                  <a:gd name="T61" fmla="*/ 10 h 27"/>
                  <a:gd name="T62" fmla="*/ 9 w 16"/>
                  <a:gd name="T63" fmla="*/ 12 h 27"/>
                  <a:gd name="T64" fmla="*/ 9 w 16"/>
                  <a:gd name="T65" fmla="*/ 12 h 27"/>
                  <a:gd name="T66" fmla="*/ 10 w 16"/>
                  <a:gd name="T67" fmla="*/ 11 h 27"/>
                  <a:gd name="T68" fmla="*/ 10 w 16"/>
                  <a:gd name="T69" fmla="*/ 10 h 27"/>
                  <a:gd name="T70" fmla="*/ 14 w 16"/>
                  <a:gd name="T71" fmla="*/ 4 h 27"/>
                  <a:gd name="T72" fmla="*/ 10 w 16"/>
                  <a:gd name="T73" fmla="*/ 10 h 27"/>
                  <a:gd name="T74" fmla="*/ 10 w 16"/>
                  <a:gd name="T75" fmla="*/ 10 h 27"/>
                  <a:gd name="T76" fmla="*/ 14 w 16"/>
                  <a:gd name="T77" fmla="*/ 4 h 27"/>
                  <a:gd name="T78" fmla="*/ 14 w 16"/>
                  <a:gd name="T79" fmla="*/ 4 h 27"/>
                  <a:gd name="T80" fmla="*/ 15 w 16"/>
                  <a:gd name="T81" fmla="*/ 3 h 27"/>
                  <a:gd name="T82" fmla="*/ 14 w 16"/>
                  <a:gd name="T83" fmla="*/ 4 h 27"/>
                  <a:gd name="T84" fmla="*/ 14 w 16"/>
                  <a:gd name="T85" fmla="*/ 4 h 27"/>
                  <a:gd name="T86" fmla="*/ 15 w 16"/>
                  <a:gd name="T87" fmla="*/ 3 h 27"/>
                  <a:gd name="T88" fmla="*/ 15 w 16"/>
                  <a:gd name="T89" fmla="*/ 3 h 27"/>
                  <a:gd name="T90" fmla="*/ 15 w 16"/>
                  <a:gd name="T91" fmla="*/ 2 h 27"/>
                  <a:gd name="T92" fmla="*/ 15 w 16"/>
                  <a:gd name="T93" fmla="*/ 3 h 27"/>
                  <a:gd name="T94" fmla="*/ 15 w 16"/>
                  <a:gd name="T95" fmla="*/ 3 h 27"/>
                  <a:gd name="T96" fmla="*/ 15 w 16"/>
                  <a:gd name="T97" fmla="*/ 3 h 27"/>
                  <a:gd name="T98" fmla="*/ 15 w 16"/>
                  <a:gd name="T99" fmla="*/ 2 h 27"/>
                  <a:gd name="T100" fmla="*/ 16 w 16"/>
                  <a:gd name="T101" fmla="*/ 0 h 27"/>
                  <a:gd name="T102" fmla="*/ 16 w 16"/>
                  <a:gd name="T103" fmla="*/ 1 h 27"/>
                  <a:gd name="T104" fmla="*/ 16 w 16"/>
                  <a:gd name="T105" fmla="*/ 1 h 27"/>
                  <a:gd name="T106" fmla="*/ 16 w 16"/>
                  <a:gd name="T107" fmla="*/ 0 h 27"/>
                  <a:gd name="T108" fmla="*/ 16 w 16"/>
                  <a:gd name="T10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4" y="21"/>
                    </a:moveTo>
                    <a:cubicBezTo>
                      <a:pt x="3" y="23"/>
                      <a:pt x="1" y="25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5"/>
                      <a:pt x="3" y="23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moveTo>
                      <a:pt x="7" y="16"/>
                    </a:moveTo>
                    <a:cubicBezTo>
                      <a:pt x="6" y="17"/>
                      <a:pt x="5" y="19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19"/>
                      <a:pt x="6" y="18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moveTo>
                      <a:pt x="8" y="13"/>
                    </a:moveTo>
                    <a:cubicBezTo>
                      <a:pt x="8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8" y="15"/>
                      <a:pt x="8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moveTo>
                      <a:pt x="8" y="13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moveTo>
                      <a:pt x="9" y="12"/>
                    </a:move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10" y="10"/>
                    </a:moveTo>
                    <a:cubicBezTo>
                      <a:pt x="10" y="11"/>
                      <a:pt x="9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0" y="11"/>
                      <a:pt x="10" y="10"/>
                      <a:pt x="10" y="10"/>
                    </a:cubicBezTo>
                    <a:moveTo>
                      <a:pt x="14" y="4"/>
                    </a:moveTo>
                    <a:cubicBezTo>
                      <a:pt x="13" y="6"/>
                      <a:pt x="11" y="8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8"/>
                      <a:pt x="13" y="6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moveTo>
                      <a:pt x="15" y="3"/>
                    </a:moveTo>
                    <a:cubicBezTo>
                      <a:pt x="14" y="3"/>
                      <a:pt x="14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2"/>
                    </a:move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2"/>
                    </a:cubicBezTo>
                    <a:moveTo>
                      <a:pt x="16" y="0"/>
                    </a:moveTo>
                    <a:cubicBezTo>
                      <a:pt x="16" y="0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2" name="Freeform 9607"/>
              <p:cNvSpPr>
                <a:spLocks/>
              </p:cNvSpPr>
              <p:nvPr/>
            </p:nvSpPr>
            <p:spPr bwMode="auto">
              <a:xfrm>
                <a:off x="-427" y="333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3" name="Rectangle 9608"/>
              <p:cNvSpPr>
                <a:spLocks noChangeArrowheads="1"/>
              </p:cNvSpPr>
              <p:nvPr/>
            </p:nvSpPr>
            <p:spPr bwMode="auto">
              <a:xfrm>
                <a:off x="-427" y="333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4" name="Rectangle 9609"/>
              <p:cNvSpPr>
                <a:spLocks noChangeArrowheads="1"/>
              </p:cNvSpPr>
              <p:nvPr/>
            </p:nvSpPr>
            <p:spPr bwMode="auto">
              <a:xfrm>
                <a:off x="-427" y="333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5" name="Oval 9610"/>
              <p:cNvSpPr>
                <a:spLocks noChangeArrowheads="1"/>
              </p:cNvSpPr>
              <p:nvPr/>
            </p:nvSpPr>
            <p:spPr bwMode="auto">
              <a:xfrm>
                <a:off x="-418" y="332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6" name="Freeform 9611"/>
              <p:cNvSpPr>
                <a:spLocks noEditPoints="1"/>
              </p:cNvSpPr>
              <p:nvPr/>
            </p:nvSpPr>
            <p:spPr bwMode="auto">
              <a:xfrm>
                <a:off x="-411" y="3294"/>
                <a:ext cx="7" cy="15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5 h 6"/>
                  <a:gd name="T10" fmla="*/ 3 w 3"/>
                  <a:gd name="T11" fmla="*/ 0 h 6"/>
                  <a:gd name="T12" fmla="*/ 3 w 3"/>
                  <a:gd name="T13" fmla="*/ 0 h 6"/>
                  <a:gd name="T14" fmla="*/ 3 w 3"/>
                  <a:gd name="T15" fmla="*/ 1 h 6"/>
                  <a:gd name="T16" fmla="*/ 3 w 3"/>
                  <a:gd name="T17" fmla="*/ 0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7" name="Freeform 9612"/>
              <p:cNvSpPr>
                <a:spLocks/>
              </p:cNvSpPr>
              <p:nvPr/>
            </p:nvSpPr>
            <p:spPr bwMode="auto">
              <a:xfrm>
                <a:off x="-408" y="330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8" name="Freeform 9613"/>
              <p:cNvSpPr>
                <a:spLocks noEditPoints="1"/>
              </p:cNvSpPr>
              <p:nvPr/>
            </p:nvSpPr>
            <p:spPr bwMode="auto">
              <a:xfrm>
                <a:off x="-406" y="3273"/>
                <a:ext cx="17" cy="26"/>
              </a:xfrm>
              <a:custGeom>
                <a:avLst/>
                <a:gdLst>
                  <a:gd name="T0" fmla="*/ 0 w 7"/>
                  <a:gd name="T1" fmla="*/ 11 h 11"/>
                  <a:gd name="T2" fmla="*/ 0 w 7"/>
                  <a:gd name="T3" fmla="*/ 11 h 11"/>
                  <a:gd name="T4" fmla="*/ 0 w 7"/>
                  <a:gd name="T5" fmla="*/ 11 h 11"/>
                  <a:gd name="T6" fmla="*/ 0 w 7"/>
                  <a:gd name="T7" fmla="*/ 11 h 11"/>
                  <a:gd name="T8" fmla="*/ 0 w 7"/>
                  <a:gd name="T9" fmla="*/ 11 h 11"/>
                  <a:gd name="T10" fmla="*/ 5 w 7"/>
                  <a:gd name="T11" fmla="*/ 3 h 11"/>
                  <a:gd name="T12" fmla="*/ 5 w 7"/>
                  <a:gd name="T13" fmla="*/ 3 h 11"/>
                  <a:gd name="T14" fmla="*/ 5 w 7"/>
                  <a:gd name="T15" fmla="*/ 3 h 11"/>
                  <a:gd name="T16" fmla="*/ 5 w 7"/>
                  <a:gd name="T17" fmla="*/ 3 h 11"/>
                  <a:gd name="T18" fmla="*/ 5 w 7"/>
                  <a:gd name="T19" fmla="*/ 3 h 11"/>
                  <a:gd name="T20" fmla="*/ 6 w 7"/>
                  <a:gd name="T21" fmla="*/ 2 h 11"/>
                  <a:gd name="T22" fmla="*/ 6 w 7"/>
                  <a:gd name="T23" fmla="*/ 2 h 11"/>
                  <a:gd name="T24" fmla="*/ 6 w 7"/>
                  <a:gd name="T25" fmla="*/ 2 h 11"/>
                  <a:gd name="T26" fmla="*/ 6 w 7"/>
                  <a:gd name="T27" fmla="*/ 2 h 11"/>
                  <a:gd name="T28" fmla="*/ 6 w 7"/>
                  <a:gd name="T29" fmla="*/ 2 h 11"/>
                  <a:gd name="T30" fmla="*/ 7 w 7"/>
                  <a:gd name="T31" fmla="*/ 0 h 11"/>
                  <a:gd name="T32" fmla="*/ 6 w 7"/>
                  <a:gd name="T33" fmla="*/ 1 h 11"/>
                  <a:gd name="T34" fmla="*/ 6 w 7"/>
                  <a:gd name="T35" fmla="*/ 2 h 11"/>
                  <a:gd name="T36" fmla="*/ 7 w 7"/>
                  <a:gd name="T37" fmla="*/ 0 h 11"/>
                  <a:gd name="T38" fmla="*/ 7 w 7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79" name="Freeform 9614"/>
              <p:cNvSpPr>
                <a:spLocks/>
              </p:cNvSpPr>
              <p:nvPr/>
            </p:nvSpPr>
            <p:spPr bwMode="auto">
              <a:xfrm>
                <a:off x="-408" y="330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0" name="Freeform 9615"/>
              <p:cNvSpPr>
                <a:spLocks noEditPoints="1"/>
              </p:cNvSpPr>
              <p:nvPr/>
            </p:nvSpPr>
            <p:spPr bwMode="auto">
              <a:xfrm>
                <a:off x="-389" y="3110"/>
                <a:ext cx="101" cy="161"/>
              </a:xfrm>
              <a:custGeom>
                <a:avLst/>
                <a:gdLst>
                  <a:gd name="T0" fmla="*/ 0 w 43"/>
                  <a:gd name="T1" fmla="*/ 68 h 68"/>
                  <a:gd name="T2" fmla="*/ 1 w 43"/>
                  <a:gd name="T3" fmla="*/ 68 h 68"/>
                  <a:gd name="T4" fmla="*/ 4 w 43"/>
                  <a:gd name="T5" fmla="*/ 61 h 68"/>
                  <a:gd name="T6" fmla="*/ 4 w 43"/>
                  <a:gd name="T7" fmla="*/ 62 h 68"/>
                  <a:gd name="T8" fmla="*/ 4 w 43"/>
                  <a:gd name="T9" fmla="*/ 61 h 68"/>
                  <a:gd name="T10" fmla="*/ 9 w 43"/>
                  <a:gd name="T11" fmla="*/ 54 h 68"/>
                  <a:gd name="T12" fmla="*/ 9 w 43"/>
                  <a:gd name="T13" fmla="*/ 54 h 68"/>
                  <a:gd name="T14" fmla="*/ 9 w 43"/>
                  <a:gd name="T15" fmla="*/ 53 h 68"/>
                  <a:gd name="T16" fmla="*/ 10 w 43"/>
                  <a:gd name="T17" fmla="*/ 53 h 68"/>
                  <a:gd name="T18" fmla="*/ 10 w 43"/>
                  <a:gd name="T19" fmla="*/ 53 h 68"/>
                  <a:gd name="T20" fmla="*/ 12 w 43"/>
                  <a:gd name="T21" fmla="*/ 49 h 68"/>
                  <a:gd name="T22" fmla="*/ 12 w 43"/>
                  <a:gd name="T23" fmla="*/ 49 h 68"/>
                  <a:gd name="T24" fmla="*/ 12 w 43"/>
                  <a:gd name="T25" fmla="*/ 49 h 68"/>
                  <a:gd name="T26" fmla="*/ 13 w 43"/>
                  <a:gd name="T27" fmla="*/ 47 h 68"/>
                  <a:gd name="T28" fmla="*/ 14 w 43"/>
                  <a:gd name="T29" fmla="*/ 46 h 68"/>
                  <a:gd name="T30" fmla="*/ 15 w 43"/>
                  <a:gd name="T31" fmla="*/ 44 h 68"/>
                  <a:gd name="T32" fmla="*/ 14 w 43"/>
                  <a:gd name="T33" fmla="*/ 46 h 68"/>
                  <a:gd name="T34" fmla="*/ 15 w 43"/>
                  <a:gd name="T35" fmla="*/ 44 h 68"/>
                  <a:gd name="T36" fmla="*/ 16 w 43"/>
                  <a:gd name="T37" fmla="*/ 43 h 68"/>
                  <a:gd name="T38" fmla="*/ 17 w 43"/>
                  <a:gd name="T39" fmla="*/ 42 h 68"/>
                  <a:gd name="T40" fmla="*/ 24 w 43"/>
                  <a:gd name="T41" fmla="*/ 30 h 68"/>
                  <a:gd name="T42" fmla="*/ 22 w 43"/>
                  <a:gd name="T43" fmla="*/ 34 h 68"/>
                  <a:gd name="T44" fmla="*/ 24 w 43"/>
                  <a:gd name="T45" fmla="*/ 30 h 68"/>
                  <a:gd name="T46" fmla="*/ 26 w 43"/>
                  <a:gd name="T47" fmla="*/ 26 h 68"/>
                  <a:gd name="T48" fmla="*/ 29 w 43"/>
                  <a:gd name="T49" fmla="*/ 22 h 68"/>
                  <a:gd name="T50" fmla="*/ 38 w 43"/>
                  <a:gd name="T51" fmla="*/ 6 h 68"/>
                  <a:gd name="T52" fmla="*/ 35 w 43"/>
                  <a:gd name="T53" fmla="*/ 13 h 68"/>
                  <a:gd name="T54" fmla="*/ 39 w 43"/>
                  <a:gd name="T55" fmla="*/ 6 h 68"/>
                  <a:gd name="T56" fmla="*/ 42 w 43"/>
                  <a:gd name="T57" fmla="*/ 0 h 68"/>
                  <a:gd name="T58" fmla="*/ 40 w 43"/>
                  <a:gd name="T59" fmla="*/ 3 h 68"/>
                  <a:gd name="T60" fmla="*/ 40 w 43"/>
                  <a:gd name="T61" fmla="*/ 3 h 68"/>
                  <a:gd name="T62" fmla="*/ 42 w 43"/>
                  <a:gd name="T6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" h="68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1" y="68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4" y="61"/>
                    </a:moveTo>
                    <a:cubicBezTo>
                      <a:pt x="4" y="61"/>
                      <a:pt x="4" y="62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2"/>
                      <a:pt x="4" y="62"/>
                      <a:pt x="5" y="62"/>
                    </a:cubicBezTo>
                    <a:cubicBezTo>
                      <a:pt x="4" y="62"/>
                      <a:pt x="4" y="61"/>
                      <a:pt x="4" y="61"/>
                    </a:cubicBezTo>
                    <a:moveTo>
                      <a:pt x="9" y="54"/>
                    </a:move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5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moveTo>
                      <a:pt x="9" y="53"/>
                    </a:move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9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9" y="53"/>
                      <a:pt x="9" y="53"/>
                      <a:pt x="9" y="53"/>
                    </a:cubicBezTo>
                    <a:moveTo>
                      <a:pt x="12" y="49"/>
                    </a:move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moveTo>
                      <a:pt x="14" y="46"/>
                    </a:moveTo>
                    <a:cubicBezTo>
                      <a:pt x="14" y="46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4" y="47"/>
                    </a:cubicBezTo>
                    <a:cubicBezTo>
                      <a:pt x="14" y="47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moveTo>
                      <a:pt x="15" y="44"/>
                    </a:moveTo>
                    <a:cubicBezTo>
                      <a:pt x="15" y="44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ubicBezTo>
                      <a:pt x="15" y="45"/>
                      <a:pt x="15" y="45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moveTo>
                      <a:pt x="16" y="42"/>
                    </a:moveTo>
                    <a:cubicBezTo>
                      <a:pt x="16" y="42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2"/>
                      <a:pt x="17" y="42"/>
                    </a:cubicBezTo>
                    <a:cubicBezTo>
                      <a:pt x="16" y="42"/>
                      <a:pt x="16" y="42"/>
                      <a:pt x="16" y="42"/>
                    </a:cubicBezTo>
                    <a:moveTo>
                      <a:pt x="24" y="30"/>
                    </a:moveTo>
                    <a:cubicBezTo>
                      <a:pt x="23" y="31"/>
                      <a:pt x="22" y="32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2" y="33"/>
                      <a:pt x="23" y="31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moveTo>
                      <a:pt x="29" y="22"/>
                    </a:moveTo>
                    <a:cubicBezTo>
                      <a:pt x="28" y="23"/>
                      <a:pt x="27" y="24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5"/>
                      <a:pt x="28" y="23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moveTo>
                      <a:pt x="38" y="6"/>
                    </a:move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moveTo>
                      <a:pt x="42" y="0"/>
                    </a:moveTo>
                    <a:cubicBezTo>
                      <a:pt x="41" y="2"/>
                      <a:pt x="41" y="2"/>
                      <a:pt x="41" y="2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1" name="Freeform 9616"/>
              <p:cNvSpPr>
                <a:spLocks noEditPoints="1"/>
              </p:cNvSpPr>
              <p:nvPr/>
            </p:nvSpPr>
            <p:spPr bwMode="auto">
              <a:xfrm>
                <a:off x="-368" y="3153"/>
                <a:ext cx="47" cy="82"/>
              </a:xfrm>
              <a:custGeom>
                <a:avLst/>
                <a:gdLst>
                  <a:gd name="T0" fmla="*/ 1 w 20"/>
                  <a:gd name="T1" fmla="*/ 34 h 35"/>
                  <a:gd name="T2" fmla="*/ 0 w 20"/>
                  <a:gd name="T3" fmla="*/ 35 h 35"/>
                  <a:gd name="T4" fmla="*/ 0 w 20"/>
                  <a:gd name="T5" fmla="*/ 35 h 35"/>
                  <a:gd name="T6" fmla="*/ 1 w 20"/>
                  <a:gd name="T7" fmla="*/ 34 h 35"/>
                  <a:gd name="T8" fmla="*/ 1 w 20"/>
                  <a:gd name="T9" fmla="*/ 34 h 35"/>
                  <a:gd name="T10" fmla="*/ 1 w 20"/>
                  <a:gd name="T11" fmla="*/ 33 h 35"/>
                  <a:gd name="T12" fmla="*/ 1 w 20"/>
                  <a:gd name="T13" fmla="*/ 34 h 35"/>
                  <a:gd name="T14" fmla="*/ 1 w 20"/>
                  <a:gd name="T15" fmla="*/ 34 h 35"/>
                  <a:gd name="T16" fmla="*/ 1 w 20"/>
                  <a:gd name="T17" fmla="*/ 33 h 35"/>
                  <a:gd name="T18" fmla="*/ 1 w 20"/>
                  <a:gd name="T19" fmla="*/ 33 h 35"/>
                  <a:gd name="T20" fmla="*/ 2 w 20"/>
                  <a:gd name="T21" fmla="*/ 31 h 35"/>
                  <a:gd name="T22" fmla="*/ 2 w 20"/>
                  <a:gd name="T23" fmla="*/ 32 h 35"/>
                  <a:gd name="T24" fmla="*/ 2 w 20"/>
                  <a:gd name="T25" fmla="*/ 32 h 35"/>
                  <a:gd name="T26" fmla="*/ 2 w 20"/>
                  <a:gd name="T27" fmla="*/ 31 h 35"/>
                  <a:gd name="T28" fmla="*/ 2 w 20"/>
                  <a:gd name="T29" fmla="*/ 31 h 35"/>
                  <a:gd name="T30" fmla="*/ 4 w 20"/>
                  <a:gd name="T31" fmla="*/ 29 h 35"/>
                  <a:gd name="T32" fmla="*/ 3 w 20"/>
                  <a:gd name="T33" fmla="*/ 30 h 35"/>
                  <a:gd name="T34" fmla="*/ 3 w 20"/>
                  <a:gd name="T35" fmla="*/ 30 h 35"/>
                  <a:gd name="T36" fmla="*/ 4 w 20"/>
                  <a:gd name="T37" fmla="*/ 29 h 35"/>
                  <a:gd name="T38" fmla="*/ 4 w 20"/>
                  <a:gd name="T39" fmla="*/ 29 h 35"/>
                  <a:gd name="T40" fmla="*/ 5 w 20"/>
                  <a:gd name="T41" fmla="*/ 27 h 35"/>
                  <a:gd name="T42" fmla="*/ 4 w 20"/>
                  <a:gd name="T43" fmla="*/ 28 h 35"/>
                  <a:gd name="T44" fmla="*/ 4 w 20"/>
                  <a:gd name="T45" fmla="*/ 28 h 35"/>
                  <a:gd name="T46" fmla="*/ 5 w 20"/>
                  <a:gd name="T47" fmla="*/ 27 h 35"/>
                  <a:gd name="T48" fmla="*/ 5 w 20"/>
                  <a:gd name="T49" fmla="*/ 27 h 35"/>
                  <a:gd name="T50" fmla="*/ 6 w 20"/>
                  <a:gd name="T51" fmla="*/ 25 h 35"/>
                  <a:gd name="T52" fmla="*/ 5 w 20"/>
                  <a:gd name="T53" fmla="*/ 26 h 35"/>
                  <a:gd name="T54" fmla="*/ 5 w 20"/>
                  <a:gd name="T55" fmla="*/ 26 h 35"/>
                  <a:gd name="T56" fmla="*/ 6 w 20"/>
                  <a:gd name="T57" fmla="*/ 25 h 35"/>
                  <a:gd name="T58" fmla="*/ 6 w 20"/>
                  <a:gd name="T59" fmla="*/ 25 h 35"/>
                  <a:gd name="T60" fmla="*/ 12 w 20"/>
                  <a:gd name="T61" fmla="*/ 15 h 35"/>
                  <a:gd name="T62" fmla="*/ 7 w 20"/>
                  <a:gd name="T63" fmla="*/ 24 h 35"/>
                  <a:gd name="T64" fmla="*/ 7 w 20"/>
                  <a:gd name="T65" fmla="*/ 24 h 35"/>
                  <a:gd name="T66" fmla="*/ 9 w 20"/>
                  <a:gd name="T67" fmla="*/ 20 h 35"/>
                  <a:gd name="T68" fmla="*/ 12 w 20"/>
                  <a:gd name="T69" fmla="*/ 15 h 35"/>
                  <a:gd name="T70" fmla="*/ 12 w 20"/>
                  <a:gd name="T71" fmla="*/ 15 h 35"/>
                  <a:gd name="T72" fmla="*/ 16 w 20"/>
                  <a:gd name="T73" fmla="*/ 7 h 35"/>
                  <a:gd name="T74" fmla="*/ 15 w 20"/>
                  <a:gd name="T75" fmla="*/ 9 h 35"/>
                  <a:gd name="T76" fmla="*/ 14 w 20"/>
                  <a:gd name="T77" fmla="*/ 11 h 35"/>
                  <a:gd name="T78" fmla="*/ 14 w 20"/>
                  <a:gd name="T79" fmla="*/ 11 h 35"/>
                  <a:gd name="T80" fmla="*/ 16 w 20"/>
                  <a:gd name="T81" fmla="*/ 7 h 35"/>
                  <a:gd name="T82" fmla="*/ 16 w 20"/>
                  <a:gd name="T83" fmla="*/ 7 h 35"/>
                  <a:gd name="T84" fmla="*/ 20 w 20"/>
                  <a:gd name="T85" fmla="*/ 0 h 35"/>
                  <a:gd name="T86" fmla="*/ 19 w 20"/>
                  <a:gd name="T87" fmla="*/ 3 h 35"/>
                  <a:gd name="T88" fmla="*/ 19 w 20"/>
                  <a:gd name="T89" fmla="*/ 3 h 35"/>
                  <a:gd name="T90" fmla="*/ 20 w 20"/>
                  <a:gd name="T9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" h="35">
                    <a:moveTo>
                      <a:pt x="1" y="34"/>
                    </a:moveTo>
                    <a:cubicBezTo>
                      <a:pt x="0" y="34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moveTo>
                      <a:pt x="1" y="33"/>
                    </a:moveTo>
                    <a:cubicBezTo>
                      <a:pt x="1" y="33"/>
                      <a:pt x="1" y="33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moveTo>
                      <a:pt x="2" y="31"/>
                    </a:moveTo>
                    <a:cubicBezTo>
                      <a:pt x="2" y="31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moveTo>
                      <a:pt x="4" y="29"/>
                    </a:moveTo>
                    <a:cubicBezTo>
                      <a:pt x="3" y="29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moveTo>
                      <a:pt x="5" y="27"/>
                    </a:moveTo>
                    <a:cubicBezTo>
                      <a:pt x="4" y="27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moveTo>
                      <a:pt x="6" y="25"/>
                    </a:moveTo>
                    <a:cubicBezTo>
                      <a:pt x="6" y="25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moveTo>
                      <a:pt x="12" y="15"/>
                    </a:moveTo>
                    <a:cubicBezTo>
                      <a:pt x="10" y="18"/>
                      <a:pt x="8" y="21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2"/>
                      <a:pt x="8" y="21"/>
                      <a:pt x="9" y="20"/>
                    </a:cubicBezTo>
                    <a:cubicBezTo>
                      <a:pt x="10" y="18"/>
                      <a:pt x="11" y="17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moveTo>
                      <a:pt x="16" y="7"/>
                    </a:moveTo>
                    <a:cubicBezTo>
                      <a:pt x="16" y="8"/>
                      <a:pt x="16" y="8"/>
                      <a:pt x="15" y="9"/>
                    </a:cubicBezTo>
                    <a:cubicBezTo>
                      <a:pt x="15" y="10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5" y="9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moveTo>
                      <a:pt x="20" y="0"/>
                    </a:moveTo>
                    <a:cubicBezTo>
                      <a:pt x="20" y="1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20" y="1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2" name="Freeform 9617"/>
              <p:cNvSpPr>
                <a:spLocks noEditPoints="1"/>
              </p:cNvSpPr>
              <p:nvPr/>
            </p:nvSpPr>
            <p:spPr bwMode="auto">
              <a:xfrm>
                <a:off x="-366" y="3228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3" name="Freeform 9618"/>
              <p:cNvSpPr>
                <a:spLocks noEditPoints="1"/>
              </p:cNvSpPr>
              <p:nvPr/>
            </p:nvSpPr>
            <p:spPr bwMode="auto">
              <a:xfrm>
                <a:off x="-378" y="3235"/>
                <a:ext cx="10" cy="15"/>
              </a:xfrm>
              <a:custGeom>
                <a:avLst/>
                <a:gdLst>
                  <a:gd name="T0" fmla="*/ 2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2 w 4"/>
                  <a:gd name="T7" fmla="*/ 4 h 6"/>
                  <a:gd name="T8" fmla="*/ 2 w 4"/>
                  <a:gd name="T9" fmla="*/ 4 h 6"/>
                  <a:gd name="T10" fmla="*/ 3 w 4"/>
                  <a:gd name="T11" fmla="*/ 1 h 6"/>
                  <a:gd name="T12" fmla="*/ 3 w 4"/>
                  <a:gd name="T13" fmla="*/ 2 h 6"/>
                  <a:gd name="T14" fmla="*/ 3 w 4"/>
                  <a:gd name="T15" fmla="*/ 2 h 6"/>
                  <a:gd name="T16" fmla="*/ 3 w 4"/>
                  <a:gd name="T17" fmla="*/ 1 h 6"/>
                  <a:gd name="T18" fmla="*/ 3 w 4"/>
                  <a:gd name="T19" fmla="*/ 1 h 6"/>
                  <a:gd name="T20" fmla="*/ 4 w 4"/>
                  <a:gd name="T21" fmla="*/ 0 h 6"/>
                  <a:gd name="T22" fmla="*/ 3 w 4"/>
                  <a:gd name="T23" fmla="*/ 1 h 6"/>
                  <a:gd name="T24" fmla="*/ 4 w 4"/>
                  <a:gd name="T25" fmla="*/ 1 h 6"/>
                  <a:gd name="T26" fmla="*/ 4 w 4"/>
                  <a:gd name="T27" fmla="*/ 0 h 6"/>
                  <a:gd name="T28" fmla="*/ 4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5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4" name="Freeform 9619"/>
              <p:cNvSpPr>
                <a:spLocks noEditPoints="1"/>
              </p:cNvSpPr>
              <p:nvPr/>
            </p:nvSpPr>
            <p:spPr bwMode="auto">
              <a:xfrm>
                <a:off x="-380" y="3240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4 h 6"/>
                  <a:gd name="T8" fmla="*/ 1 w 4"/>
                  <a:gd name="T9" fmla="*/ 4 h 6"/>
                  <a:gd name="T10" fmla="*/ 4 w 4"/>
                  <a:gd name="T11" fmla="*/ 0 h 6"/>
                  <a:gd name="T12" fmla="*/ 3 w 4"/>
                  <a:gd name="T13" fmla="*/ 2 h 6"/>
                  <a:gd name="T14" fmla="*/ 3 w 4"/>
                  <a:gd name="T15" fmla="*/ 2 h 6"/>
                  <a:gd name="T16" fmla="*/ 4 w 4"/>
                  <a:gd name="T17" fmla="*/ 0 h 6"/>
                  <a:gd name="T18" fmla="*/ 4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5" name="Freeform 9620"/>
              <p:cNvSpPr>
                <a:spLocks/>
              </p:cNvSpPr>
              <p:nvPr/>
            </p:nvSpPr>
            <p:spPr bwMode="auto">
              <a:xfrm>
                <a:off x="-389" y="3257"/>
                <a:ext cx="9" cy="11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5 h 5"/>
                  <a:gd name="T4" fmla="*/ 3 w 4"/>
                  <a:gd name="T5" fmla="*/ 0 h 5"/>
                  <a:gd name="T6" fmla="*/ 4 w 4"/>
                  <a:gd name="T7" fmla="*/ 0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2" y="3"/>
                      <a:pt x="0" y="5"/>
                    </a:cubicBezTo>
                    <a:cubicBezTo>
                      <a:pt x="1" y="4"/>
                      <a:pt x="2" y="2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6" name="Oval 9621"/>
              <p:cNvSpPr>
                <a:spLocks noChangeArrowheads="1"/>
              </p:cNvSpPr>
              <p:nvPr/>
            </p:nvSpPr>
            <p:spPr bwMode="auto">
              <a:xfrm>
                <a:off x="-380" y="325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7" name="Freeform 9622"/>
              <p:cNvSpPr>
                <a:spLocks noEditPoints="1"/>
              </p:cNvSpPr>
              <p:nvPr/>
            </p:nvSpPr>
            <p:spPr bwMode="auto">
              <a:xfrm>
                <a:off x="-380" y="3160"/>
                <a:ext cx="57" cy="97"/>
              </a:xfrm>
              <a:custGeom>
                <a:avLst/>
                <a:gdLst>
                  <a:gd name="T0" fmla="*/ 0 w 24"/>
                  <a:gd name="T1" fmla="*/ 40 h 41"/>
                  <a:gd name="T2" fmla="*/ 0 w 24"/>
                  <a:gd name="T3" fmla="*/ 41 h 41"/>
                  <a:gd name="T4" fmla="*/ 0 w 24"/>
                  <a:gd name="T5" fmla="*/ 41 h 41"/>
                  <a:gd name="T6" fmla="*/ 0 w 24"/>
                  <a:gd name="T7" fmla="*/ 40 h 41"/>
                  <a:gd name="T8" fmla="*/ 0 w 24"/>
                  <a:gd name="T9" fmla="*/ 40 h 41"/>
                  <a:gd name="T10" fmla="*/ 4 w 24"/>
                  <a:gd name="T11" fmla="*/ 33 h 41"/>
                  <a:gd name="T12" fmla="*/ 4 w 24"/>
                  <a:gd name="T13" fmla="*/ 33 h 41"/>
                  <a:gd name="T14" fmla="*/ 4 w 24"/>
                  <a:gd name="T15" fmla="*/ 33 h 41"/>
                  <a:gd name="T16" fmla="*/ 5 w 24"/>
                  <a:gd name="T17" fmla="*/ 33 h 41"/>
                  <a:gd name="T18" fmla="*/ 4 w 24"/>
                  <a:gd name="T19" fmla="*/ 33 h 41"/>
                  <a:gd name="T20" fmla="*/ 5 w 24"/>
                  <a:gd name="T21" fmla="*/ 32 h 41"/>
                  <a:gd name="T22" fmla="*/ 5 w 24"/>
                  <a:gd name="T23" fmla="*/ 32 h 41"/>
                  <a:gd name="T24" fmla="*/ 5 w 24"/>
                  <a:gd name="T25" fmla="*/ 32 h 41"/>
                  <a:gd name="T26" fmla="*/ 5 w 24"/>
                  <a:gd name="T27" fmla="*/ 32 h 41"/>
                  <a:gd name="T28" fmla="*/ 5 w 24"/>
                  <a:gd name="T29" fmla="*/ 32 h 41"/>
                  <a:gd name="T30" fmla="*/ 8 w 24"/>
                  <a:gd name="T31" fmla="*/ 27 h 41"/>
                  <a:gd name="T32" fmla="*/ 7 w 24"/>
                  <a:gd name="T33" fmla="*/ 28 h 41"/>
                  <a:gd name="T34" fmla="*/ 7 w 24"/>
                  <a:gd name="T35" fmla="*/ 28 h 41"/>
                  <a:gd name="T36" fmla="*/ 8 w 24"/>
                  <a:gd name="T37" fmla="*/ 27 h 41"/>
                  <a:gd name="T38" fmla="*/ 8 w 24"/>
                  <a:gd name="T39" fmla="*/ 27 h 41"/>
                  <a:gd name="T40" fmla="*/ 9 w 24"/>
                  <a:gd name="T41" fmla="*/ 25 h 41"/>
                  <a:gd name="T42" fmla="*/ 9 w 24"/>
                  <a:gd name="T43" fmla="*/ 26 h 41"/>
                  <a:gd name="T44" fmla="*/ 9 w 24"/>
                  <a:gd name="T45" fmla="*/ 26 h 41"/>
                  <a:gd name="T46" fmla="*/ 9 w 24"/>
                  <a:gd name="T47" fmla="*/ 25 h 41"/>
                  <a:gd name="T48" fmla="*/ 9 w 24"/>
                  <a:gd name="T49" fmla="*/ 25 h 41"/>
                  <a:gd name="T50" fmla="*/ 10 w 24"/>
                  <a:gd name="T51" fmla="*/ 23 h 41"/>
                  <a:gd name="T52" fmla="*/ 10 w 24"/>
                  <a:gd name="T53" fmla="*/ 24 h 41"/>
                  <a:gd name="T54" fmla="*/ 10 w 24"/>
                  <a:gd name="T55" fmla="*/ 24 h 41"/>
                  <a:gd name="T56" fmla="*/ 10 w 24"/>
                  <a:gd name="T57" fmla="*/ 23 h 41"/>
                  <a:gd name="T58" fmla="*/ 10 w 24"/>
                  <a:gd name="T59" fmla="*/ 23 h 41"/>
                  <a:gd name="T60" fmla="*/ 12 w 24"/>
                  <a:gd name="T61" fmla="*/ 21 h 41"/>
                  <a:gd name="T62" fmla="*/ 11 w 24"/>
                  <a:gd name="T63" fmla="*/ 22 h 41"/>
                  <a:gd name="T64" fmla="*/ 11 w 24"/>
                  <a:gd name="T65" fmla="*/ 22 h 41"/>
                  <a:gd name="T66" fmla="*/ 12 w 24"/>
                  <a:gd name="T67" fmla="*/ 21 h 41"/>
                  <a:gd name="T68" fmla="*/ 12 w 24"/>
                  <a:gd name="T69" fmla="*/ 21 h 41"/>
                  <a:gd name="T70" fmla="*/ 19 w 24"/>
                  <a:gd name="T71" fmla="*/ 8 h 41"/>
                  <a:gd name="T72" fmla="*/ 17 w 24"/>
                  <a:gd name="T73" fmla="*/ 12 h 41"/>
                  <a:gd name="T74" fmla="*/ 17 w 24"/>
                  <a:gd name="T75" fmla="*/ 12 h 41"/>
                  <a:gd name="T76" fmla="*/ 19 w 24"/>
                  <a:gd name="T77" fmla="*/ 8 h 41"/>
                  <a:gd name="T78" fmla="*/ 19 w 24"/>
                  <a:gd name="T79" fmla="*/ 8 h 41"/>
                  <a:gd name="T80" fmla="*/ 24 w 24"/>
                  <a:gd name="T81" fmla="*/ 0 h 41"/>
                  <a:gd name="T82" fmla="*/ 21 w 24"/>
                  <a:gd name="T83" fmla="*/ 4 h 41"/>
                  <a:gd name="T84" fmla="*/ 21 w 24"/>
                  <a:gd name="T85" fmla="*/ 4 h 41"/>
                  <a:gd name="T86" fmla="*/ 24 w 24"/>
                  <a:gd name="T87" fmla="*/ 0 h 41"/>
                  <a:gd name="T88" fmla="*/ 24 w 24"/>
                  <a:gd name="T8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" h="41">
                    <a:moveTo>
                      <a:pt x="0" y="40"/>
                    </a:moveTo>
                    <a:cubicBezTo>
                      <a:pt x="0" y="40"/>
                      <a:pt x="0" y="40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moveTo>
                      <a:pt x="4" y="33"/>
                    </a:move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5" y="33"/>
                      <a:pt x="4" y="33"/>
                      <a:pt x="4" y="33"/>
                    </a:cubicBezTo>
                    <a:moveTo>
                      <a:pt x="5" y="32"/>
                    </a:move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moveTo>
                      <a:pt x="8" y="27"/>
                    </a:moveTo>
                    <a:cubicBezTo>
                      <a:pt x="8" y="27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moveTo>
                      <a:pt x="9" y="25"/>
                    </a:moveTo>
                    <a:cubicBezTo>
                      <a:pt x="9" y="25"/>
                      <a:pt x="9" y="25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moveTo>
                      <a:pt x="10" y="23"/>
                    </a:moveTo>
                    <a:cubicBezTo>
                      <a:pt x="10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moveTo>
                      <a:pt x="12" y="21"/>
                    </a:move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moveTo>
                      <a:pt x="19" y="8"/>
                    </a:moveTo>
                    <a:cubicBezTo>
                      <a:pt x="18" y="10"/>
                      <a:pt x="17" y="11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8" y="10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moveTo>
                      <a:pt x="24" y="0"/>
                    </a:moveTo>
                    <a:cubicBezTo>
                      <a:pt x="23" y="1"/>
                      <a:pt x="22" y="3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3"/>
                      <a:pt x="23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8" name="Freeform 9623"/>
              <p:cNvSpPr>
                <a:spLocks noEditPoints="1"/>
              </p:cNvSpPr>
              <p:nvPr/>
            </p:nvSpPr>
            <p:spPr bwMode="auto">
              <a:xfrm>
                <a:off x="-538" y="3337"/>
                <a:ext cx="108" cy="184"/>
              </a:xfrm>
              <a:custGeom>
                <a:avLst/>
                <a:gdLst>
                  <a:gd name="T0" fmla="*/ 0 w 46"/>
                  <a:gd name="T1" fmla="*/ 78 h 78"/>
                  <a:gd name="T2" fmla="*/ 0 w 46"/>
                  <a:gd name="T3" fmla="*/ 77 h 78"/>
                  <a:gd name="T4" fmla="*/ 7 w 46"/>
                  <a:gd name="T5" fmla="*/ 66 h 78"/>
                  <a:gd name="T6" fmla="*/ 11 w 46"/>
                  <a:gd name="T7" fmla="*/ 59 h 78"/>
                  <a:gd name="T8" fmla="*/ 16 w 46"/>
                  <a:gd name="T9" fmla="*/ 50 h 78"/>
                  <a:gd name="T10" fmla="*/ 15 w 46"/>
                  <a:gd name="T11" fmla="*/ 52 h 78"/>
                  <a:gd name="T12" fmla="*/ 16 w 46"/>
                  <a:gd name="T13" fmla="*/ 50 h 78"/>
                  <a:gd name="T14" fmla="*/ 17 w 46"/>
                  <a:gd name="T15" fmla="*/ 49 h 78"/>
                  <a:gd name="T16" fmla="*/ 18 w 46"/>
                  <a:gd name="T17" fmla="*/ 47 h 78"/>
                  <a:gd name="T18" fmla="*/ 21 w 46"/>
                  <a:gd name="T19" fmla="*/ 42 h 78"/>
                  <a:gd name="T20" fmla="*/ 20 w 46"/>
                  <a:gd name="T21" fmla="*/ 44 h 78"/>
                  <a:gd name="T22" fmla="*/ 21 w 46"/>
                  <a:gd name="T23" fmla="*/ 42 h 78"/>
                  <a:gd name="T24" fmla="*/ 21 w 46"/>
                  <a:gd name="T25" fmla="*/ 41 h 78"/>
                  <a:gd name="T26" fmla="*/ 24 w 46"/>
                  <a:gd name="T27" fmla="*/ 38 h 78"/>
                  <a:gd name="T28" fmla="*/ 26 w 46"/>
                  <a:gd name="T29" fmla="*/ 35 h 78"/>
                  <a:gd name="T30" fmla="*/ 24 w 46"/>
                  <a:gd name="T31" fmla="*/ 37 h 78"/>
                  <a:gd name="T32" fmla="*/ 26 w 46"/>
                  <a:gd name="T33" fmla="*/ 35 h 78"/>
                  <a:gd name="T34" fmla="*/ 28 w 46"/>
                  <a:gd name="T35" fmla="*/ 31 h 78"/>
                  <a:gd name="T36" fmla="*/ 28 w 46"/>
                  <a:gd name="T37" fmla="*/ 30 h 78"/>
                  <a:gd name="T38" fmla="*/ 32 w 46"/>
                  <a:gd name="T39" fmla="*/ 23 h 78"/>
                  <a:gd name="T40" fmla="*/ 29 w 46"/>
                  <a:gd name="T41" fmla="*/ 29 h 78"/>
                  <a:gd name="T42" fmla="*/ 33 w 46"/>
                  <a:gd name="T43" fmla="*/ 23 h 78"/>
                  <a:gd name="T44" fmla="*/ 34 w 46"/>
                  <a:gd name="T45" fmla="*/ 20 h 78"/>
                  <a:gd name="T46" fmla="*/ 33 w 46"/>
                  <a:gd name="T47" fmla="*/ 22 h 78"/>
                  <a:gd name="T48" fmla="*/ 33 w 46"/>
                  <a:gd name="T49" fmla="*/ 22 h 78"/>
                  <a:gd name="T50" fmla="*/ 35 w 46"/>
                  <a:gd name="T51" fmla="*/ 20 h 78"/>
                  <a:gd name="T52" fmla="*/ 37 w 46"/>
                  <a:gd name="T53" fmla="*/ 16 h 78"/>
                  <a:gd name="T54" fmla="*/ 36 w 46"/>
                  <a:gd name="T55" fmla="*/ 18 h 78"/>
                  <a:gd name="T56" fmla="*/ 37 w 46"/>
                  <a:gd name="T57" fmla="*/ 16 h 78"/>
                  <a:gd name="T58" fmla="*/ 37 w 46"/>
                  <a:gd name="T59" fmla="*/ 16 h 78"/>
                  <a:gd name="T60" fmla="*/ 37 w 46"/>
                  <a:gd name="T61" fmla="*/ 16 h 78"/>
                  <a:gd name="T62" fmla="*/ 38 w 46"/>
                  <a:gd name="T63" fmla="*/ 15 h 78"/>
                  <a:gd name="T64" fmla="*/ 37 w 46"/>
                  <a:gd name="T65" fmla="*/ 15 h 78"/>
                  <a:gd name="T66" fmla="*/ 38 w 46"/>
                  <a:gd name="T67" fmla="*/ 15 h 78"/>
                  <a:gd name="T68" fmla="*/ 38 w 46"/>
                  <a:gd name="T69" fmla="*/ 15 h 78"/>
                  <a:gd name="T70" fmla="*/ 40 w 46"/>
                  <a:gd name="T71" fmla="*/ 11 h 78"/>
                  <a:gd name="T72" fmla="*/ 40 w 46"/>
                  <a:gd name="T73" fmla="*/ 11 h 78"/>
                  <a:gd name="T74" fmla="*/ 40 w 46"/>
                  <a:gd name="T75" fmla="*/ 11 h 78"/>
                  <a:gd name="T76" fmla="*/ 40 w 46"/>
                  <a:gd name="T77" fmla="*/ 11 h 78"/>
                  <a:gd name="T78" fmla="*/ 40 w 46"/>
                  <a:gd name="T79" fmla="*/ 10 h 78"/>
                  <a:gd name="T80" fmla="*/ 42 w 46"/>
                  <a:gd name="T81" fmla="*/ 8 h 78"/>
                  <a:gd name="T82" fmla="*/ 43 w 46"/>
                  <a:gd name="T83" fmla="*/ 6 h 78"/>
                  <a:gd name="T84" fmla="*/ 43 w 46"/>
                  <a:gd name="T85" fmla="*/ 6 h 78"/>
                  <a:gd name="T86" fmla="*/ 43 w 46"/>
                  <a:gd name="T87" fmla="*/ 6 h 78"/>
                  <a:gd name="T88" fmla="*/ 43 w 46"/>
                  <a:gd name="T89" fmla="*/ 5 h 78"/>
                  <a:gd name="T90" fmla="*/ 43 w 46"/>
                  <a:gd name="T91" fmla="*/ 5 h 78"/>
                  <a:gd name="T92" fmla="*/ 44 w 46"/>
                  <a:gd name="T93" fmla="*/ 3 h 78"/>
                  <a:gd name="T94" fmla="*/ 44 w 46"/>
                  <a:gd name="T95" fmla="*/ 5 h 78"/>
                  <a:gd name="T96" fmla="*/ 44 w 46"/>
                  <a:gd name="T97" fmla="*/ 3 h 78"/>
                  <a:gd name="T98" fmla="*/ 45 w 46"/>
                  <a:gd name="T99" fmla="*/ 2 h 78"/>
                  <a:gd name="T100" fmla="*/ 45 w 46"/>
                  <a:gd name="T101" fmla="*/ 3 h 78"/>
                  <a:gd name="T102" fmla="*/ 45 w 46"/>
                  <a:gd name="T103" fmla="*/ 2 h 78"/>
                  <a:gd name="T104" fmla="*/ 46 w 46"/>
                  <a:gd name="T105" fmla="*/ 1 h 78"/>
                  <a:gd name="T106" fmla="*/ 46 w 46"/>
                  <a:gd name="T10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78">
                    <a:moveTo>
                      <a:pt x="0" y="77"/>
                    </a:moveTo>
                    <a:cubicBezTo>
                      <a:pt x="0" y="77"/>
                      <a:pt x="0" y="78"/>
                      <a:pt x="0" y="78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moveTo>
                      <a:pt x="11" y="59"/>
                    </a:moveTo>
                    <a:cubicBezTo>
                      <a:pt x="10" y="61"/>
                      <a:pt x="8" y="63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8" y="64"/>
                      <a:pt x="10" y="61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moveTo>
                      <a:pt x="16" y="50"/>
                    </a:moveTo>
                    <a:cubicBezTo>
                      <a:pt x="16" y="51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6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moveTo>
                      <a:pt x="18" y="47"/>
                    </a:moveTo>
                    <a:cubicBezTo>
                      <a:pt x="18" y="48"/>
                      <a:pt x="17" y="48"/>
                      <a:pt x="17" y="49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7" y="48"/>
                      <a:pt x="18" y="48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moveTo>
                      <a:pt x="21" y="42"/>
                    </a:moveTo>
                    <a:cubicBezTo>
                      <a:pt x="21" y="43"/>
                      <a:pt x="20" y="43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1" y="43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moveTo>
                      <a:pt x="24" y="38"/>
                    </a:moveTo>
                    <a:cubicBezTo>
                      <a:pt x="23" y="39"/>
                      <a:pt x="22" y="40"/>
                      <a:pt x="21" y="41"/>
                    </a:cubicBezTo>
                    <a:cubicBezTo>
                      <a:pt x="21" y="41"/>
                      <a:pt x="21" y="42"/>
                      <a:pt x="22" y="42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moveTo>
                      <a:pt x="26" y="35"/>
                    </a:moveTo>
                    <a:cubicBezTo>
                      <a:pt x="25" y="35"/>
                      <a:pt x="24" y="36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6"/>
                      <a:pt x="25" y="36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moveTo>
                      <a:pt x="28" y="30"/>
                    </a:moveTo>
                    <a:cubicBezTo>
                      <a:pt x="28" y="30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moveTo>
                      <a:pt x="32" y="23"/>
                    </a:moveTo>
                    <a:cubicBezTo>
                      <a:pt x="32" y="24"/>
                      <a:pt x="32" y="24"/>
                      <a:pt x="32" y="24"/>
                    </a:cubicBezTo>
                    <a:cubicBezTo>
                      <a:pt x="31" y="25"/>
                      <a:pt x="30" y="27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7"/>
                      <a:pt x="31" y="25"/>
                      <a:pt x="33" y="23"/>
                    </a:cubicBezTo>
                    <a:cubicBezTo>
                      <a:pt x="33" y="23"/>
                      <a:pt x="33" y="23"/>
                      <a:pt x="32" y="23"/>
                    </a:cubicBezTo>
                    <a:moveTo>
                      <a:pt x="34" y="20"/>
                    </a:moveTo>
                    <a:cubicBezTo>
                      <a:pt x="34" y="20"/>
                      <a:pt x="34" y="21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4" y="21"/>
                      <a:pt x="34" y="21"/>
                      <a:pt x="35" y="20"/>
                    </a:cubicBezTo>
                    <a:cubicBezTo>
                      <a:pt x="34" y="20"/>
                      <a:pt x="34" y="20"/>
                      <a:pt x="34" y="20"/>
                    </a:cubicBezTo>
                    <a:moveTo>
                      <a:pt x="37" y="16"/>
                    </a:moveTo>
                    <a:cubicBezTo>
                      <a:pt x="36" y="17"/>
                      <a:pt x="36" y="17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7"/>
                      <a:pt x="36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moveTo>
                      <a:pt x="37" y="16"/>
                    </a:move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moveTo>
                      <a:pt x="38" y="15"/>
                    </a:move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moveTo>
                      <a:pt x="40" y="11"/>
                    </a:moveTo>
                    <a:cubicBezTo>
                      <a:pt x="39" y="12"/>
                      <a:pt x="38" y="13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4"/>
                      <a:pt x="39" y="12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moveTo>
                      <a:pt x="40" y="11"/>
                    </a:move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moveTo>
                      <a:pt x="42" y="8"/>
                    </a:moveTo>
                    <a:cubicBezTo>
                      <a:pt x="41" y="8"/>
                      <a:pt x="41" y="9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41" y="9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moveTo>
                      <a:pt x="43" y="6"/>
                    </a:move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moveTo>
                      <a:pt x="43" y="5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moveTo>
                      <a:pt x="44" y="3"/>
                    </a:moveTo>
                    <a:cubicBezTo>
                      <a:pt x="44" y="4"/>
                      <a:pt x="44" y="4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4" y="5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moveTo>
                      <a:pt x="45" y="2"/>
                    </a:moveTo>
                    <a:cubicBezTo>
                      <a:pt x="45" y="2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moveTo>
                      <a:pt x="46" y="0"/>
                    </a:moveTo>
                    <a:cubicBezTo>
                      <a:pt x="46" y="0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89" name="Freeform 9624"/>
              <p:cNvSpPr>
                <a:spLocks noEditPoints="1"/>
              </p:cNvSpPr>
              <p:nvPr/>
            </p:nvSpPr>
            <p:spPr bwMode="auto">
              <a:xfrm>
                <a:off x="-472" y="3389"/>
                <a:ext cx="12" cy="19"/>
              </a:xfrm>
              <a:custGeom>
                <a:avLst/>
                <a:gdLst>
                  <a:gd name="T0" fmla="*/ 1 w 5"/>
                  <a:gd name="T1" fmla="*/ 7 h 8"/>
                  <a:gd name="T2" fmla="*/ 0 w 5"/>
                  <a:gd name="T3" fmla="*/ 8 h 8"/>
                  <a:gd name="T4" fmla="*/ 0 w 5"/>
                  <a:gd name="T5" fmla="*/ 8 h 8"/>
                  <a:gd name="T6" fmla="*/ 1 w 5"/>
                  <a:gd name="T7" fmla="*/ 7 h 8"/>
                  <a:gd name="T8" fmla="*/ 1 w 5"/>
                  <a:gd name="T9" fmla="*/ 7 h 8"/>
                  <a:gd name="T10" fmla="*/ 5 w 5"/>
                  <a:gd name="T11" fmla="*/ 0 h 8"/>
                  <a:gd name="T12" fmla="*/ 4 w 5"/>
                  <a:gd name="T13" fmla="*/ 1 h 8"/>
                  <a:gd name="T14" fmla="*/ 5 w 5"/>
                  <a:gd name="T15" fmla="*/ 1 h 8"/>
                  <a:gd name="T16" fmla="*/ 5 w 5"/>
                  <a:gd name="T17" fmla="*/ 0 h 8"/>
                  <a:gd name="T18" fmla="*/ 5 w 5"/>
                  <a:gd name="T19" fmla="*/ 0 h 8"/>
                  <a:gd name="T20" fmla="*/ 5 w 5"/>
                  <a:gd name="T21" fmla="*/ 0 h 8"/>
                  <a:gd name="T22" fmla="*/ 5 w 5"/>
                  <a:gd name="T23" fmla="*/ 0 h 8"/>
                  <a:gd name="T24" fmla="*/ 5 w 5"/>
                  <a:gd name="T25" fmla="*/ 0 h 8"/>
                  <a:gd name="T26" fmla="*/ 5 w 5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0" name="Freeform 9625"/>
              <p:cNvSpPr>
                <a:spLocks noEditPoints="1"/>
              </p:cNvSpPr>
              <p:nvPr/>
            </p:nvSpPr>
            <p:spPr bwMode="auto">
              <a:xfrm>
                <a:off x="-451" y="3361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6 h 6"/>
                  <a:gd name="T10" fmla="*/ 0 w 3"/>
                  <a:gd name="T11" fmla="*/ 5 h 6"/>
                  <a:gd name="T12" fmla="*/ 0 w 3"/>
                  <a:gd name="T13" fmla="*/ 6 h 6"/>
                  <a:gd name="T14" fmla="*/ 0 w 3"/>
                  <a:gd name="T15" fmla="*/ 6 h 6"/>
                  <a:gd name="T16" fmla="*/ 0 w 3"/>
                  <a:gd name="T17" fmla="*/ 5 h 6"/>
                  <a:gd name="T18" fmla="*/ 0 w 3"/>
                  <a:gd name="T19" fmla="*/ 5 h 6"/>
                  <a:gd name="T20" fmla="*/ 1 w 3"/>
                  <a:gd name="T21" fmla="*/ 5 h 6"/>
                  <a:gd name="T22" fmla="*/ 1 w 3"/>
                  <a:gd name="T23" fmla="*/ 5 h 6"/>
                  <a:gd name="T24" fmla="*/ 1 w 3"/>
                  <a:gd name="T25" fmla="*/ 5 h 6"/>
                  <a:gd name="T26" fmla="*/ 1 w 3"/>
                  <a:gd name="T27" fmla="*/ 5 h 6"/>
                  <a:gd name="T28" fmla="*/ 1 w 3"/>
                  <a:gd name="T29" fmla="*/ 5 h 6"/>
                  <a:gd name="T30" fmla="*/ 3 w 3"/>
                  <a:gd name="T31" fmla="*/ 1 h 6"/>
                  <a:gd name="T32" fmla="*/ 3 w 3"/>
                  <a:gd name="T33" fmla="*/ 1 h 6"/>
                  <a:gd name="T34" fmla="*/ 3 w 3"/>
                  <a:gd name="T35" fmla="*/ 1 h 6"/>
                  <a:gd name="T36" fmla="*/ 3 w 3"/>
                  <a:gd name="T37" fmla="*/ 1 h 6"/>
                  <a:gd name="T38" fmla="*/ 3 w 3"/>
                  <a:gd name="T39" fmla="*/ 1 h 6"/>
                  <a:gd name="T40" fmla="*/ 3 w 3"/>
                  <a:gd name="T41" fmla="*/ 1 h 6"/>
                  <a:gd name="T42" fmla="*/ 3 w 3"/>
                  <a:gd name="T43" fmla="*/ 0 h 6"/>
                  <a:gd name="T44" fmla="*/ 3 w 3"/>
                  <a:gd name="T45" fmla="*/ 1 h 6"/>
                  <a:gd name="T46" fmla="*/ 3 w 3"/>
                  <a:gd name="T47" fmla="*/ 1 h 6"/>
                  <a:gd name="T48" fmla="*/ 3 w 3"/>
                  <a:gd name="T49" fmla="*/ 0 h 6"/>
                  <a:gd name="T50" fmla="*/ 3 w 3"/>
                  <a:gd name="T5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1" name="Freeform 9626"/>
              <p:cNvSpPr>
                <a:spLocks/>
              </p:cNvSpPr>
              <p:nvPr/>
            </p:nvSpPr>
            <p:spPr bwMode="auto">
              <a:xfrm>
                <a:off x="-432" y="333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2" name="Freeform 9627"/>
              <p:cNvSpPr>
                <a:spLocks/>
              </p:cNvSpPr>
              <p:nvPr/>
            </p:nvSpPr>
            <p:spPr bwMode="auto">
              <a:xfrm>
                <a:off x="-434" y="334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3" name="Freeform 9628"/>
              <p:cNvSpPr>
                <a:spLocks/>
              </p:cNvSpPr>
              <p:nvPr/>
            </p:nvSpPr>
            <p:spPr bwMode="auto">
              <a:xfrm>
                <a:off x="-430" y="333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4" name="Freeform 9629"/>
              <p:cNvSpPr>
                <a:spLocks noEditPoints="1"/>
              </p:cNvSpPr>
              <p:nvPr/>
            </p:nvSpPr>
            <p:spPr bwMode="auto">
              <a:xfrm>
                <a:off x="-538" y="3349"/>
                <a:ext cx="104" cy="170"/>
              </a:xfrm>
              <a:custGeom>
                <a:avLst/>
                <a:gdLst>
                  <a:gd name="T0" fmla="*/ 7 w 44"/>
                  <a:gd name="T1" fmla="*/ 61 h 72"/>
                  <a:gd name="T2" fmla="*/ 0 w 44"/>
                  <a:gd name="T3" fmla="*/ 72 h 72"/>
                  <a:gd name="T4" fmla="*/ 0 w 44"/>
                  <a:gd name="T5" fmla="*/ 72 h 72"/>
                  <a:gd name="T6" fmla="*/ 0 w 44"/>
                  <a:gd name="T7" fmla="*/ 72 h 72"/>
                  <a:gd name="T8" fmla="*/ 7 w 44"/>
                  <a:gd name="T9" fmla="*/ 61 h 72"/>
                  <a:gd name="T10" fmla="*/ 7 w 44"/>
                  <a:gd name="T11" fmla="*/ 61 h 72"/>
                  <a:gd name="T12" fmla="*/ 15 w 44"/>
                  <a:gd name="T13" fmla="*/ 47 h 72"/>
                  <a:gd name="T14" fmla="*/ 11 w 44"/>
                  <a:gd name="T15" fmla="*/ 54 h 72"/>
                  <a:gd name="T16" fmla="*/ 11 w 44"/>
                  <a:gd name="T17" fmla="*/ 54 h 72"/>
                  <a:gd name="T18" fmla="*/ 15 w 44"/>
                  <a:gd name="T19" fmla="*/ 47 h 72"/>
                  <a:gd name="T20" fmla="*/ 15 w 44"/>
                  <a:gd name="T21" fmla="*/ 47 h 72"/>
                  <a:gd name="T22" fmla="*/ 17 w 44"/>
                  <a:gd name="T23" fmla="*/ 44 h 72"/>
                  <a:gd name="T24" fmla="*/ 16 w 44"/>
                  <a:gd name="T25" fmla="*/ 45 h 72"/>
                  <a:gd name="T26" fmla="*/ 16 w 44"/>
                  <a:gd name="T27" fmla="*/ 45 h 72"/>
                  <a:gd name="T28" fmla="*/ 17 w 44"/>
                  <a:gd name="T29" fmla="*/ 44 h 72"/>
                  <a:gd name="T30" fmla="*/ 17 w 44"/>
                  <a:gd name="T31" fmla="*/ 44 h 72"/>
                  <a:gd name="T32" fmla="*/ 20 w 44"/>
                  <a:gd name="T33" fmla="*/ 39 h 72"/>
                  <a:gd name="T34" fmla="*/ 18 w 44"/>
                  <a:gd name="T35" fmla="*/ 42 h 72"/>
                  <a:gd name="T36" fmla="*/ 18 w 44"/>
                  <a:gd name="T37" fmla="*/ 42 h 72"/>
                  <a:gd name="T38" fmla="*/ 20 w 44"/>
                  <a:gd name="T39" fmla="*/ 39 h 72"/>
                  <a:gd name="T40" fmla="*/ 20 w 44"/>
                  <a:gd name="T41" fmla="*/ 39 h 72"/>
                  <a:gd name="T42" fmla="*/ 21 w 44"/>
                  <a:gd name="T43" fmla="*/ 36 h 72"/>
                  <a:gd name="T44" fmla="*/ 21 w 44"/>
                  <a:gd name="T45" fmla="*/ 37 h 72"/>
                  <a:gd name="T46" fmla="*/ 21 w 44"/>
                  <a:gd name="T47" fmla="*/ 37 h 72"/>
                  <a:gd name="T48" fmla="*/ 22 w 44"/>
                  <a:gd name="T49" fmla="*/ 37 h 72"/>
                  <a:gd name="T50" fmla="*/ 21 w 44"/>
                  <a:gd name="T51" fmla="*/ 36 h 72"/>
                  <a:gd name="T52" fmla="*/ 24 w 44"/>
                  <a:gd name="T53" fmla="*/ 32 h 72"/>
                  <a:gd name="T54" fmla="*/ 24 w 44"/>
                  <a:gd name="T55" fmla="*/ 33 h 72"/>
                  <a:gd name="T56" fmla="*/ 24 w 44"/>
                  <a:gd name="T57" fmla="*/ 33 h 72"/>
                  <a:gd name="T58" fmla="*/ 24 w 44"/>
                  <a:gd name="T59" fmla="*/ 32 h 72"/>
                  <a:gd name="T60" fmla="*/ 24 w 44"/>
                  <a:gd name="T61" fmla="*/ 32 h 72"/>
                  <a:gd name="T62" fmla="*/ 28 w 44"/>
                  <a:gd name="T63" fmla="*/ 26 h 72"/>
                  <a:gd name="T64" fmla="*/ 26 w 44"/>
                  <a:gd name="T65" fmla="*/ 30 h 72"/>
                  <a:gd name="T66" fmla="*/ 26 w 44"/>
                  <a:gd name="T67" fmla="*/ 30 h 72"/>
                  <a:gd name="T68" fmla="*/ 28 w 44"/>
                  <a:gd name="T69" fmla="*/ 26 h 72"/>
                  <a:gd name="T70" fmla="*/ 28 w 44"/>
                  <a:gd name="T71" fmla="*/ 26 h 72"/>
                  <a:gd name="T72" fmla="*/ 36 w 44"/>
                  <a:gd name="T73" fmla="*/ 13 h 72"/>
                  <a:gd name="T74" fmla="*/ 34 w 44"/>
                  <a:gd name="T75" fmla="*/ 15 h 72"/>
                  <a:gd name="T76" fmla="*/ 35 w 44"/>
                  <a:gd name="T77" fmla="*/ 15 h 72"/>
                  <a:gd name="T78" fmla="*/ 36 w 44"/>
                  <a:gd name="T79" fmla="*/ 13 h 72"/>
                  <a:gd name="T80" fmla="*/ 36 w 44"/>
                  <a:gd name="T81" fmla="*/ 13 h 72"/>
                  <a:gd name="T82" fmla="*/ 43 w 44"/>
                  <a:gd name="T83" fmla="*/ 1 h 72"/>
                  <a:gd name="T84" fmla="*/ 42 w 44"/>
                  <a:gd name="T85" fmla="*/ 3 h 72"/>
                  <a:gd name="T86" fmla="*/ 42 w 44"/>
                  <a:gd name="T87" fmla="*/ 3 h 72"/>
                  <a:gd name="T88" fmla="*/ 43 w 44"/>
                  <a:gd name="T89" fmla="*/ 1 h 72"/>
                  <a:gd name="T90" fmla="*/ 43 w 44"/>
                  <a:gd name="T91" fmla="*/ 1 h 72"/>
                  <a:gd name="T92" fmla="*/ 43 w 44"/>
                  <a:gd name="T93" fmla="*/ 0 h 72"/>
                  <a:gd name="T94" fmla="*/ 43 w 44"/>
                  <a:gd name="T95" fmla="*/ 1 h 72"/>
                  <a:gd name="T96" fmla="*/ 43 w 44"/>
                  <a:gd name="T97" fmla="*/ 1 h 72"/>
                  <a:gd name="T98" fmla="*/ 43 w 44"/>
                  <a:gd name="T99" fmla="*/ 0 h 72"/>
                  <a:gd name="T100" fmla="*/ 43 w 44"/>
                  <a:gd name="T101" fmla="*/ 0 h 72"/>
                  <a:gd name="T102" fmla="*/ 43 w 44"/>
                  <a:gd name="T103" fmla="*/ 0 h 72"/>
                  <a:gd name="T104" fmla="*/ 43 w 44"/>
                  <a:gd name="T105" fmla="*/ 0 h 72"/>
                  <a:gd name="T106" fmla="*/ 43 w 44"/>
                  <a:gd name="T107" fmla="*/ 0 h 72"/>
                  <a:gd name="T108" fmla="*/ 44 w 44"/>
                  <a:gd name="T109" fmla="*/ 0 h 72"/>
                  <a:gd name="T110" fmla="*/ 43 w 44"/>
                  <a:gd name="T11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72">
                    <a:moveTo>
                      <a:pt x="7" y="61"/>
                    </a:moveTo>
                    <a:cubicBezTo>
                      <a:pt x="5" y="65"/>
                      <a:pt x="2" y="69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2" y="68"/>
                      <a:pt x="5" y="64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moveTo>
                      <a:pt x="15" y="47"/>
                    </a:moveTo>
                    <a:cubicBezTo>
                      <a:pt x="14" y="49"/>
                      <a:pt x="12" y="52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2" y="52"/>
                      <a:pt x="14" y="50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moveTo>
                      <a:pt x="17" y="44"/>
                    </a:moveTo>
                    <a:cubicBezTo>
                      <a:pt x="17" y="44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5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moveTo>
                      <a:pt x="20" y="39"/>
                    </a:moveTo>
                    <a:cubicBezTo>
                      <a:pt x="19" y="40"/>
                      <a:pt x="19" y="41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9" y="41"/>
                      <a:pt x="19" y="40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moveTo>
                      <a:pt x="21" y="36"/>
                    </a:move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1" y="37"/>
                      <a:pt x="21" y="36"/>
                      <a:pt x="21" y="36"/>
                    </a:cubicBezTo>
                    <a:moveTo>
                      <a:pt x="24" y="32"/>
                    </a:moveTo>
                    <a:cubicBezTo>
                      <a:pt x="24" y="32"/>
                      <a:pt x="24" y="32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moveTo>
                      <a:pt x="28" y="26"/>
                    </a:moveTo>
                    <a:cubicBezTo>
                      <a:pt x="27" y="27"/>
                      <a:pt x="26" y="28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9"/>
                      <a:pt x="27" y="27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moveTo>
                      <a:pt x="36" y="13"/>
                    </a:moveTo>
                    <a:cubicBezTo>
                      <a:pt x="35" y="13"/>
                      <a:pt x="35" y="14"/>
                      <a:pt x="34" y="15"/>
                    </a:cubicBezTo>
                    <a:cubicBezTo>
                      <a:pt x="34" y="15"/>
                      <a:pt x="34" y="15"/>
                      <a:pt x="35" y="15"/>
                    </a:cubicBezTo>
                    <a:cubicBezTo>
                      <a:pt x="35" y="14"/>
                      <a:pt x="35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moveTo>
                      <a:pt x="43" y="1"/>
                    </a:moveTo>
                    <a:cubicBezTo>
                      <a:pt x="42" y="2"/>
                      <a:pt x="42" y="2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2"/>
                      <a:pt x="42" y="2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moveTo>
                      <a:pt x="43" y="0"/>
                    </a:moveTo>
                    <a:cubicBezTo>
                      <a:pt x="43" y="0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5" name="Freeform 9630"/>
              <p:cNvSpPr>
                <a:spLocks noEditPoints="1"/>
              </p:cNvSpPr>
              <p:nvPr/>
            </p:nvSpPr>
            <p:spPr bwMode="auto">
              <a:xfrm>
                <a:off x="-602" y="3420"/>
                <a:ext cx="123" cy="198"/>
              </a:xfrm>
              <a:custGeom>
                <a:avLst/>
                <a:gdLst>
                  <a:gd name="T0" fmla="*/ 0 w 52"/>
                  <a:gd name="T1" fmla="*/ 84 h 84"/>
                  <a:gd name="T2" fmla="*/ 0 w 52"/>
                  <a:gd name="T3" fmla="*/ 84 h 84"/>
                  <a:gd name="T4" fmla="*/ 1 w 52"/>
                  <a:gd name="T5" fmla="*/ 83 h 84"/>
                  <a:gd name="T6" fmla="*/ 0 w 52"/>
                  <a:gd name="T7" fmla="*/ 83 h 84"/>
                  <a:gd name="T8" fmla="*/ 1 w 52"/>
                  <a:gd name="T9" fmla="*/ 83 h 84"/>
                  <a:gd name="T10" fmla="*/ 1 w 52"/>
                  <a:gd name="T11" fmla="*/ 82 h 84"/>
                  <a:gd name="T12" fmla="*/ 2 w 52"/>
                  <a:gd name="T13" fmla="*/ 81 h 84"/>
                  <a:gd name="T14" fmla="*/ 3 w 52"/>
                  <a:gd name="T15" fmla="*/ 79 h 84"/>
                  <a:gd name="T16" fmla="*/ 3 w 52"/>
                  <a:gd name="T17" fmla="*/ 80 h 84"/>
                  <a:gd name="T18" fmla="*/ 3 w 52"/>
                  <a:gd name="T19" fmla="*/ 79 h 84"/>
                  <a:gd name="T20" fmla="*/ 6 w 52"/>
                  <a:gd name="T21" fmla="*/ 75 h 84"/>
                  <a:gd name="T22" fmla="*/ 4 w 52"/>
                  <a:gd name="T23" fmla="*/ 78 h 84"/>
                  <a:gd name="T24" fmla="*/ 6 w 52"/>
                  <a:gd name="T25" fmla="*/ 74 h 84"/>
                  <a:gd name="T26" fmla="*/ 9 w 52"/>
                  <a:gd name="T27" fmla="*/ 70 h 84"/>
                  <a:gd name="T28" fmla="*/ 10 w 52"/>
                  <a:gd name="T29" fmla="*/ 69 h 84"/>
                  <a:gd name="T30" fmla="*/ 10 w 52"/>
                  <a:gd name="T31" fmla="*/ 68 h 84"/>
                  <a:gd name="T32" fmla="*/ 10 w 52"/>
                  <a:gd name="T33" fmla="*/ 69 h 84"/>
                  <a:gd name="T34" fmla="*/ 10 w 52"/>
                  <a:gd name="T35" fmla="*/ 68 h 84"/>
                  <a:gd name="T36" fmla="*/ 13 w 52"/>
                  <a:gd name="T37" fmla="*/ 63 h 84"/>
                  <a:gd name="T38" fmla="*/ 14 w 52"/>
                  <a:gd name="T39" fmla="*/ 62 h 84"/>
                  <a:gd name="T40" fmla="*/ 17 w 52"/>
                  <a:gd name="T41" fmla="*/ 56 h 84"/>
                  <a:gd name="T42" fmla="*/ 16 w 52"/>
                  <a:gd name="T43" fmla="*/ 58 h 84"/>
                  <a:gd name="T44" fmla="*/ 17 w 52"/>
                  <a:gd name="T45" fmla="*/ 56 h 84"/>
                  <a:gd name="T46" fmla="*/ 18 w 52"/>
                  <a:gd name="T47" fmla="*/ 56 h 84"/>
                  <a:gd name="T48" fmla="*/ 19 w 52"/>
                  <a:gd name="T49" fmla="*/ 53 h 84"/>
                  <a:gd name="T50" fmla="*/ 26 w 52"/>
                  <a:gd name="T51" fmla="*/ 42 h 84"/>
                  <a:gd name="T52" fmla="*/ 25 w 52"/>
                  <a:gd name="T53" fmla="*/ 44 h 84"/>
                  <a:gd name="T54" fmla="*/ 26 w 52"/>
                  <a:gd name="T55" fmla="*/ 42 h 84"/>
                  <a:gd name="T56" fmla="*/ 33 w 52"/>
                  <a:gd name="T57" fmla="*/ 30 h 84"/>
                  <a:gd name="T58" fmla="*/ 38 w 52"/>
                  <a:gd name="T59" fmla="*/ 24 h 84"/>
                  <a:gd name="T60" fmla="*/ 43 w 52"/>
                  <a:gd name="T61" fmla="*/ 15 h 84"/>
                  <a:gd name="T62" fmla="*/ 42 w 52"/>
                  <a:gd name="T63" fmla="*/ 17 h 84"/>
                  <a:gd name="T64" fmla="*/ 43 w 52"/>
                  <a:gd name="T65" fmla="*/ 15 h 84"/>
                  <a:gd name="T66" fmla="*/ 43 w 52"/>
                  <a:gd name="T67" fmla="*/ 14 h 84"/>
                  <a:gd name="T68" fmla="*/ 45 w 52"/>
                  <a:gd name="T69" fmla="*/ 12 h 84"/>
                  <a:gd name="T70" fmla="*/ 48 w 52"/>
                  <a:gd name="T71" fmla="*/ 7 h 84"/>
                  <a:gd name="T72" fmla="*/ 47 w 52"/>
                  <a:gd name="T73" fmla="*/ 9 h 84"/>
                  <a:gd name="T74" fmla="*/ 48 w 52"/>
                  <a:gd name="T75" fmla="*/ 7 h 84"/>
                  <a:gd name="T76" fmla="*/ 48 w 52"/>
                  <a:gd name="T77" fmla="*/ 6 h 84"/>
                  <a:gd name="T78" fmla="*/ 51 w 52"/>
                  <a:gd name="T79" fmla="*/ 3 h 84"/>
                  <a:gd name="T80" fmla="*/ 52 w 52"/>
                  <a:gd name="T81" fmla="*/ 0 h 84"/>
                  <a:gd name="T82" fmla="*/ 51 w 52"/>
                  <a:gd name="T83" fmla="*/ 2 h 84"/>
                  <a:gd name="T84" fmla="*/ 52 w 52"/>
                  <a:gd name="T8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" h="84">
                    <a:moveTo>
                      <a:pt x="0" y="84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moveTo>
                      <a:pt x="1" y="83"/>
                    </a:moveTo>
                    <a:cubicBezTo>
                      <a:pt x="1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1" y="83"/>
                      <a:pt x="1" y="83"/>
                    </a:cubicBezTo>
                    <a:cubicBezTo>
                      <a:pt x="1" y="83"/>
                      <a:pt x="1" y="83"/>
                      <a:pt x="1" y="83"/>
                    </a:cubicBezTo>
                    <a:moveTo>
                      <a:pt x="2" y="81"/>
                    </a:moveTo>
                    <a:cubicBezTo>
                      <a:pt x="2" y="81"/>
                      <a:pt x="2" y="81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1"/>
                      <a:pt x="2" y="81"/>
                      <a:pt x="2" y="81"/>
                    </a:cubicBezTo>
                    <a:moveTo>
                      <a:pt x="3" y="79"/>
                    </a:moveTo>
                    <a:cubicBezTo>
                      <a:pt x="3" y="79"/>
                      <a:pt x="3" y="80"/>
                      <a:pt x="2" y="80"/>
                    </a:cubicBezTo>
                    <a:cubicBezTo>
                      <a:pt x="2" y="80"/>
                      <a:pt x="2" y="80"/>
                      <a:pt x="3" y="80"/>
                    </a:cubicBezTo>
                    <a:cubicBezTo>
                      <a:pt x="3" y="80"/>
                      <a:pt x="3" y="79"/>
                      <a:pt x="3" y="79"/>
                    </a:cubicBezTo>
                    <a:cubicBezTo>
                      <a:pt x="3" y="79"/>
                      <a:pt x="3" y="79"/>
                      <a:pt x="3" y="79"/>
                    </a:cubicBezTo>
                    <a:moveTo>
                      <a:pt x="6" y="74"/>
                    </a:moveTo>
                    <a:cubicBezTo>
                      <a:pt x="6" y="75"/>
                      <a:pt x="6" y="75"/>
                      <a:pt x="6" y="75"/>
                    </a:cubicBezTo>
                    <a:cubicBezTo>
                      <a:pt x="5" y="76"/>
                      <a:pt x="4" y="77"/>
                      <a:pt x="4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77"/>
                      <a:pt x="5" y="76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moveTo>
                      <a:pt x="9" y="69"/>
                    </a:move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9" y="69"/>
                    </a:cubicBezTo>
                    <a:moveTo>
                      <a:pt x="10" y="68"/>
                    </a:move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moveTo>
                      <a:pt x="14" y="62"/>
                    </a:moveTo>
                    <a:cubicBezTo>
                      <a:pt x="13" y="63"/>
                      <a:pt x="13" y="63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3" y="63"/>
                      <a:pt x="13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moveTo>
                      <a:pt x="17" y="56"/>
                    </a:move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8"/>
                    </a:cubicBezTo>
                    <a:cubicBezTo>
                      <a:pt x="17" y="57"/>
                      <a:pt x="17" y="56"/>
                      <a:pt x="18" y="56"/>
                    </a:cubicBezTo>
                    <a:cubicBezTo>
                      <a:pt x="17" y="56"/>
                      <a:pt x="17" y="56"/>
                      <a:pt x="17" y="56"/>
                    </a:cubicBezTo>
                    <a:moveTo>
                      <a:pt x="19" y="53"/>
                    </a:move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5"/>
                      <a:pt x="19" y="54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moveTo>
                      <a:pt x="26" y="42"/>
                    </a:move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3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moveTo>
                      <a:pt x="37" y="24"/>
                    </a:move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5" y="28"/>
                      <a:pt x="36" y="26"/>
                      <a:pt x="38" y="24"/>
                    </a:cubicBezTo>
                    <a:cubicBezTo>
                      <a:pt x="37" y="24"/>
                      <a:pt x="37" y="24"/>
                      <a:pt x="37" y="24"/>
                    </a:cubicBezTo>
                    <a:moveTo>
                      <a:pt x="43" y="15"/>
                    </a:move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6"/>
                      <a:pt x="42" y="16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moveTo>
                      <a:pt x="45" y="12"/>
                    </a:moveTo>
                    <a:cubicBezTo>
                      <a:pt x="43" y="14"/>
                      <a:pt x="43" y="14"/>
                      <a:pt x="43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3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moveTo>
                      <a:pt x="48" y="7"/>
                    </a:move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8"/>
                      <a:pt x="47" y="8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moveTo>
                      <a:pt x="51" y="2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5"/>
                      <a:pt x="50" y="4"/>
                      <a:pt x="51" y="3"/>
                    </a:cubicBezTo>
                    <a:cubicBezTo>
                      <a:pt x="51" y="3"/>
                      <a:pt x="51" y="3"/>
                      <a:pt x="51" y="2"/>
                    </a:cubicBezTo>
                    <a:moveTo>
                      <a:pt x="52" y="0"/>
                    </a:move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1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6" name="Freeform 9631"/>
              <p:cNvSpPr>
                <a:spLocks noEditPoints="1"/>
              </p:cNvSpPr>
              <p:nvPr/>
            </p:nvSpPr>
            <p:spPr bwMode="auto">
              <a:xfrm>
                <a:off x="-604" y="3412"/>
                <a:ext cx="130" cy="208"/>
              </a:xfrm>
              <a:custGeom>
                <a:avLst/>
                <a:gdLst>
                  <a:gd name="T0" fmla="*/ 0 w 55"/>
                  <a:gd name="T1" fmla="*/ 88 h 88"/>
                  <a:gd name="T2" fmla="*/ 1 w 55"/>
                  <a:gd name="T3" fmla="*/ 87 h 88"/>
                  <a:gd name="T4" fmla="*/ 1 w 55"/>
                  <a:gd name="T5" fmla="*/ 87 h 88"/>
                  <a:gd name="T6" fmla="*/ 1 w 55"/>
                  <a:gd name="T7" fmla="*/ 86 h 88"/>
                  <a:gd name="T8" fmla="*/ 2 w 55"/>
                  <a:gd name="T9" fmla="*/ 85 h 88"/>
                  <a:gd name="T10" fmla="*/ 2 w 55"/>
                  <a:gd name="T11" fmla="*/ 86 h 88"/>
                  <a:gd name="T12" fmla="*/ 2 w 55"/>
                  <a:gd name="T13" fmla="*/ 85 h 88"/>
                  <a:gd name="T14" fmla="*/ 3 w 55"/>
                  <a:gd name="T15" fmla="*/ 84 h 88"/>
                  <a:gd name="T16" fmla="*/ 4 w 55"/>
                  <a:gd name="T17" fmla="*/ 83 h 88"/>
                  <a:gd name="T18" fmla="*/ 5 w 55"/>
                  <a:gd name="T19" fmla="*/ 81 h 88"/>
                  <a:gd name="T20" fmla="*/ 4 w 55"/>
                  <a:gd name="T21" fmla="*/ 82 h 88"/>
                  <a:gd name="T22" fmla="*/ 5 w 55"/>
                  <a:gd name="T23" fmla="*/ 81 h 88"/>
                  <a:gd name="T24" fmla="*/ 7 w 55"/>
                  <a:gd name="T25" fmla="*/ 77 h 88"/>
                  <a:gd name="T26" fmla="*/ 10 w 55"/>
                  <a:gd name="T27" fmla="*/ 73 h 88"/>
                  <a:gd name="T28" fmla="*/ 11 w 55"/>
                  <a:gd name="T29" fmla="*/ 72 h 88"/>
                  <a:gd name="T30" fmla="*/ 11 w 55"/>
                  <a:gd name="T31" fmla="*/ 72 h 88"/>
                  <a:gd name="T32" fmla="*/ 11 w 55"/>
                  <a:gd name="T33" fmla="*/ 72 h 88"/>
                  <a:gd name="T34" fmla="*/ 11 w 55"/>
                  <a:gd name="T35" fmla="*/ 71 h 88"/>
                  <a:gd name="T36" fmla="*/ 14 w 55"/>
                  <a:gd name="T37" fmla="*/ 66 h 88"/>
                  <a:gd name="T38" fmla="*/ 17 w 55"/>
                  <a:gd name="T39" fmla="*/ 60 h 88"/>
                  <a:gd name="T40" fmla="*/ 15 w 55"/>
                  <a:gd name="T41" fmla="*/ 65 h 88"/>
                  <a:gd name="T42" fmla="*/ 17 w 55"/>
                  <a:gd name="T43" fmla="*/ 60 h 88"/>
                  <a:gd name="T44" fmla="*/ 18 w 55"/>
                  <a:gd name="T45" fmla="*/ 59 h 88"/>
                  <a:gd name="T46" fmla="*/ 19 w 55"/>
                  <a:gd name="T47" fmla="*/ 59 h 88"/>
                  <a:gd name="T48" fmla="*/ 26 w 55"/>
                  <a:gd name="T49" fmla="*/ 47 h 88"/>
                  <a:gd name="T50" fmla="*/ 20 w 55"/>
                  <a:gd name="T51" fmla="*/ 56 h 88"/>
                  <a:gd name="T52" fmla="*/ 26 w 55"/>
                  <a:gd name="T53" fmla="*/ 47 h 88"/>
                  <a:gd name="T54" fmla="*/ 27 w 55"/>
                  <a:gd name="T55" fmla="*/ 45 h 88"/>
                  <a:gd name="T56" fmla="*/ 28 w 55"/>
                  <a:gd name="T57" fmla="*/ 44 h 88"/>
                  <a:gd name="T58" fmla="*/ 34 w 55"/>
                  <a:gd name="T59" fmla="*/ 33 h 88"/>
                  <a:gd name="T60" fmla="*/ 38 w 55"/>
                  <a:gd name="T61" fmla="*/ 27 h 88"/>
                  <a:gd name="T62" fmla="*/ 43 w 55"/>
                  <a:gd name="T63" fmla="*/ 20 h 88"/>
                  <a:gd name="T64" fmla="*/ 44 w 55"/>
                  <a:gd name="T65" fmla="*/ 17 h 88"/>
                  <a:gd name="T66" fmla="*/ 44 w 55"/>
                  <a:gd name="T67" fmla="*/ 18 h 88"/>
                  <a:gd name="T68" fmla="*/ 44 w 55"/>
                  <a:gd name="T69" fmla="*/ 17 h 88"/>
                  <a:gd name="T70" fmla="*/ 46 w 55"/>
                  <a:gd name="T71" fmla="*/ 15 h 88"/>
                  <a:gd name="T72" fmla="*/ 48 w 55"/>
                  <a:gd name="T73" fmla="*/ 12 h 88"/>
                  <a:gd name="T74" fmla="*/ 49 w 55"/>
                  <a:gd name="T75" fmla="*/ 9 h 88"/>
                  <a:gd name="T76" fmla="*/ 49 w 55"/>
                  <a:gd name="T77" fmla="*/ 10 h 88"/>
                  <a:gd name="T78" fmla="*/ 49 w 55"/>
                  <a:gd name="T79" fmla="*/ 9 h 88"/>
                  <a:gd name="T80" fmla="*/ 52 w 55"/>
                  <a:gd name="T81" fmla="*/ 5 h 88"/>
                  <a:gd name="T82" fmla="*/ 52 w 55"/>
                  <a:gd name="T83" fmla="*/ 5 h 88"/>
                  <a:gd name="T84" fmla="*/ 55 w 55"/>
                  <a:gd name="T85" fmla="*/ 0 h 88"/>
                  <a:gd name="T86" fmla="*/ 53 w 55"/>
                  <a:gd name="T87" fmla="*/ 3 h 88"/>
                  <a:gd name="T88" fmla="*/ 55 w 55"/>
                  <a:gd name="T8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5" h="88">
                    <a:moveTo>
                      <a:pt x="1" y="87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1" y="87"/>
                    </a:cubicBezTo>
                    <a:cubicBezTo>
                      <a:pt x="1" y="87"/>
                      <a:pt x="1" y="87"/>
                      <a:pt x="1" y="87"/>
                    </a:cubicBezTo>
                    <a:moveTo>
                      <a:pt x="1" y="86"/>
                    </a:moveTo>
                    <a:cubicBezTo>
                      <a:pt x="1" y="87"/>
                      <a:pt x="1" y="87"/>
                      <a:pt x="1" y="87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1" y="87"/>
                      <a:pt x="1" y="87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moveTo>
                      <a:pt x="2" y="85"/>
                    </a:moveTo>
                    <a:cubicBezTo>
                      <a:pt x="2" y="85"/>
                      <a:pt x="2" y="85"/>
                      <a:pt x="2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moveTo>
                      <a:pt x="3" y="83"/>
                    </a:moveTo>
                    <a:cubicBezTo>
                      <a:pt x="3" y="83"/>
                      <a:pt x="3" y="84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3" y="84"/>
                      <a:pt x="3" y="83"/>
                      <a:pt x="4" y="83"/>
                    </a:cubicBezTo>
                    <a:cubicBezTo>
                      <a:pt x="3" y="83"/>
                      <a:pt x="3" y="83"/>
                      <a:pt x="3" y="83"/>
                    </a:cubicBezTo>
                    <a:moveTo>
                      <a:pt x="5" y="81"/>
                    </a:moveTo>
                    <a:cubicBezTo>
                      <a:pt x="4" y="81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4" y="82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moveTo>
                      <a:pt x="10" y="73"/>
                    </a:moveTo>
                    <a:cubicBezTo>
                      <a:pt x="7" y="77"/>
                      <a:pt x="7" y="77"/>
                      <a:pt x="7" y="77"/>
                    </a:cubicBezTo>
                    <a:cubicBezTo>
                      <a:pt x="7" y="77"/>
                      <a:pt x="7" y="77"/>
                      <a:pt x="7" y="77"/>
                    </a:cubicBezTo>
                    <a:cubicBezTo>
                      <a:pt x="8" y="76"/>
                      <a:pt x="9" y="74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moveTo>
                      <a:pt x="11" y="72"/>
                    </a:moveTo>
                    <a:cubicBezTo>
                      <a:pt x="10" y="72"/>
                      <a:pt x="10" y="72"/>
                      <a:pt x="10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moveTo>
                      <a:pt x="14" y="66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2" y="69"/>
                      <a:pt x="13" y="68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moveTo>
                      <a:pt x="17" y="60"/>
                    </a:move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4"/>
                      <a:pt x="17" y="62"/>
                      <a:pt x="17" y="61"/>
                    </a:cubicBezTo>
                    <a:cubicBezTo>
                      <a:pt x="17" y="60"/>
                      <a:pt x="17" y="60"/>
                      <a:pt x="17" y="60"/>
                    </a:cubicBezTo>
                    <a:moveTo>
                      <a:pt x="19" y="59"/>
                    </a:moveTo>
                    <a:cubicBezTo>
                      <a:pt x="18" y="59"/>
                      <a:pt x="18" y="59"/>
                      <a:pt x="18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moveTo>
                      <a:pt x="26" y="47"/>
                    </a:move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2" y="53"/>
                      <a:pt x="24" y="50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moveTo>
                      <a:pt x="34" y="33"/>
                    </a:move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8" y="44"/>
                      <a:pt x="28" y="44"/>
                    </a:cubicBezTo>
                    <a:cubicBezTo>
                      <a:pt x="30" y="40"/>
                      <a:pt x="32" y="37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43" y="20"/>
                    </a:move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9" y="27"/>
                    </a:cubicBezTo>
                    <a:cubicBezTo>
                      <a:pt x="40" y="24"/>
                      <a:pt x="41" y="22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moveTo>
                      <a:pt x="44" y="17"/>
                    </a:move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7"/>
                      <a:pt x="45" y="17"/>
                    </a:cubicBezTo>
                    <a:cubicBezTo>
                      <a:pt x="45" y="17"/>
                      <a:pt x="45" y="17"/>
                      <a:pt x="44" y="17"/>
                    </a:cubicBezTo>
                    <a:moveTo>
                      <a:pt x="48" y="12"/>
                    </a:move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4"/>
                      <a:pt x="47" y="13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moveTo>
                      <a:pt x="49" y="9"/>
                    </a:move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moveTo>
                      <a:pt x="52" y="5"/>
                    </a:moveTo>
                    <a:cubicBezTo>
                      <a:pt x="52" y="5"/>
                      <a:pt x="52" y="5"/>
                      <a:pt x="52" y="5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5"/>
                      <a:pt x="52" y="5"/>
                      <a:pt x="52" y="5"/>
                    </a:cubicBezTo>
                    <a:moveTo>
                      <a:pt x="5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5" y="1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7" name="Freeform 9632"/>
              <p:cNvSpPr>
                <a:spLocks noEditPoints="1"/>
              </p:cNvSpPr>
              <p:nvPr/>
            </p:nvSpPr>
            <p:spPr bwMode="auto">
              <a:xfrm>
                <a:off x="-751" y="3448"/>
                <a:ext cx="258" cy="446"/>
              </a:xfrm>
              <a:custGeom>
                <a:avLst/>
                <a:gdLst>
                  <a:gd name="T0" fmla="*/ 5 w 109"/>
                  <a:gd name="T1" fmla="*/ 186 h 189"/>
                  <a:gd name="T2" fmla="*/ 7 w 109"/>
                  <a:gd name="T3" fmla="*/ 183 h 189"/>
                  <a:gd name="T4" fmla="*/ 13 w 109"/>
                  <a:gd name="T5" fmla="*/ 174 h 189"/>
                  <a:gd name="T6" fmla="*/ 4 w 109"/>
                  <a:gd name="T7" fmla="*/ 188 h 189"/>
                  <a:gd name="T8" fmla="*/ 8 w 109"/>
                  <a:gd name="T9" fmla="*/ 182 h 189"/>
                  <a:gd name="T10" fmla="*/ 8 w 109"/>
                  <a:gd name="T11" fmla="*/ 172 h 189"/>
                  <a:gd name="T12" fmla="*/ 15 w 109"/>
                  <a:gd name="T13" fmla="*/ 169 h 189"/>
                  <a:gd name="T14" fmla="*/ 16 w 109"/>
                  <a:gd name="T15" fmla="*/ 168 h 189"/>
                  <a:gd name="T16" fmla="*/ 12 w 109"/>
                  <a:gd name="T17" fmla="*/ 165 h 189"/>
                  <a:gd name="T18" fmla="*/ 24 w 109"/>
                  <a:gd name="T19" fmla="*/ 155 h 189"/>
                  <a:gd name="T20" fmla="*/ 16 w 109"/>
                  <a:gd name="T21" fmla="*/ 155 h 189"/>
                  <a:gd name="T22" fmla="*/ 26 w 109"/>
                  <a:gd name="T23" fmla="*/ 152 h 189"/>
                  <a:gd name="T24" fmla="*/ 18 w 109"/>
                  <a:gd name="T25" fmla="*/ 151 h 189"/>
                  <a:gd name="T26" fmla="*/ 30 w 109"/>
                  <a:gd name="T27" fmla="*/ 146 h 189"/>
                  <a:gd name="T28" fmla="*/ 23 w 109"/>
                  <a:gd name="T29" fmla="*/ 142 h 189"/>
                  <a:gd name="T30" fmla="*/ 31 w 109"/>
                  <a:gd name="T31" fmla="*/ 145 h 189"/>
                  <a:gd name="T32" fmla="*/ 26 w 109"/>
                  <a:gd name="T33" fmla="*/ 138 h 189"/>
                  <a:gd name="T34" fmla="*/ 24 w 109"/>
                  <a:gd name="T35" fmla="*/ 140 h 189"/>
                  <a:gd name="T36" fmla="*/ 29 w 109"/>
                  <a:gd name="T37" fmla="*/ 135 h 189"/>
                  <a:gd name="T38" fmla="*/ 29 w 109"/>
                  <a:gd name="T39" fmla="*/ 134 h 189"/>
                  <a:gd name="T40" fmla="*/ 37 w 109"/>
                  <a:gd name="T41" fmla="*/ 135 h 189"/>
                  <a:gd name="T42" fmla="*/ 28 w 109"/>
                  <a:gd name="T43" fmla="*/ 134 h 189"/>
                  <a:gd name="T44" fmla="*/ 31 w 109"/>
                  <a:gd name="T45" fmla="*/ 131 h 189"/>
                  <a:gd name="T46" fmla="*/ 30 w 109"/>
                  <a:gd name="T47" fmla="*/ 130 h 189"/>
                  <a:gd name="T48" fmla="*/ 31 w 109"/>
                  <a:gd name="T49" fmla="*/ 129 h 189"/>
                  <a:gd name="T50" fmla="*/ 41 w 109"/>
                  <a:gd name="T51" fmla="*/ 128 h 189"/>
                  <a:gd name="T52" fmla="*/ 35 w 109"/>
                  <a:gd name="T53" fmla="*/ 125 h 189"/>
                  <a:gd name="T54" fmla="*/ 38 w 109"/>
                  <a:gd name="T55" fmla="*/ 117 h 189"/>
                  <a:gd name="T56" fmla="*/ 40 w 109"/>
                  <a:gd name="T57" fmla="*/ 115 h 189"/>
                  <a:gd name="T58" fmla="*/ 43 w 109"/>
                  <a:gd name="T59" fmla="*/ 109 h 189"/>
                  <a:gd name="T60" fmla="*/ 51 w 109"/>
                  <a:gd name="T61" fmla="*/ 96 h 189"/>
                  <a:gd name="T62" fmla="*/ 45 w 109"/>
                  <a:gd name="T63" fmla="*/ 105 h 189"/>
                  <a:gd name="T64" fmla="*/ 64 w 109"/>
                  <a:gd name="T65" fmla="*/ 91 h 189"/>
                  <a:gd name="T66" fmla="*/ 53 w 109"/>
                  <a:gd name="T67" fmla="*/ 94 h 189"/>
                  <a:gd name="T68" fmla="*/ 68 w 109"/>
                  <a:gd name="T69" fmla="*/ 85 h 189"/>
                  <a:gd name="T70" fmla="*/ 52 w 109"/>
                  <a:gd name="T71" fmla="*/ 94 h 189"/>
                  <a:gd name="T72" fmla="*/ 68 w 109"/>
                  <a:gd name="T73" fmla="*/ 85 h 189"/>
                  <a:gd name="T74" fmla="*/ 68 w 109"/>
                  <a:gd name="T75" fmla="*/ 84 h 189"/>
                  <a:gd name="T76" fmla="*/ 71 w 109"/>
                  <a:gd name="T77" fmla="*/ 81 h 189"/>
                  <a:gd name="T78" fmla="*/ 71 w 109"/>
                  <a:gd name="T79" fmla="*/ 80 h 189"/>
                  <a:gd name="T80" fmla="*/ 61 w 109"/>
                  <a:gd name="T81" fmla="*/ 81 h 189"/>
                  <a:gd name="T82" fmla="*/ 73 w 109"/>
                  <a:gd name="T83" fmla="*/ 77 h 189"/>
                  <a:gd name="T84" fmla="*/ 73 w 109"/>
                  <a:gd name="T85" fmla="*/ 77 h 189"/>
                  <a:gd name="T86" fmla="*/ 63 w 109"/>
                  <a:gd name="T87" fmla="*/ 77 h 189"/>
                  <a:gd name="T88" fmla="*/ 74 w 109"/>
                  <a:gd name="T89" fmla="*/ 75 h 189"/>
                  <a:gd name="T90" fmla="*/ 75 w 109"/>
                  <a:gd name="T91" fmla="*/ 74 h 189"/>
                  <a:gd name="T92" fmla="*/ 75 w 109"/>
                  <a:gd name="T93" fmla="*/ 73 h 189"/>
                  <a:gd name="T94" fmla="*/ 65 w 109"/>
                  <a:gd name="T95" fmla="*/ 72 h 189"/>
                  <a:gd name="T96" fmla="*/ 67 w 109"/>
                  <a:gd name="T97" fmla="*/ 70 h 189"/>
                  <a:gd name="T98" fmla="*/ 79 w 109"/>
                  <a:gd name="T99" fmla="*/ 68 h 189"/>
                  <a:gd name="T100" fmla="*/ 69 w 109"/>
                  <a:gd name="T101" fmla="*/ 67 h 189"/>
                  <a:gd name="T102" fmla="*/ 82 w 109"/>
                  <a:gd name="T103" fmla="*/ 62 h 189"/>
                  <a:gd name="T104" fmla="*/ 73 w 109"/>
                  <a:gd name="T105" fmla="*/ 58 h 189"/>
                  <a:gd name="T106" fmla="*/ 74 w 109"/>
                  <a:gd name="T107" fmla="*/ 57 h 189"/>
                  <a:gd name="T108" fmla="*/ 78 w 109"/>
                  <a:gd name="T109" fmla="*/ 51 h 189"/>
                  <a:gd name="T110" fmla="*/ 89 w 109"/>
                  <a:gd name="T111" fmla="*/ 51 h 189"/>
                  <a:gd name="T112" fmla="*/ 90 w 109"/>
                  <a:gd name="T113" fmla="*/ 49 h 189"/>
                  <a:gd name="T114" fmla="*/ 80 w 109"/>
                  <a:gd name="T115" fmla="*/ 46 h 189"/>
                  <a:gd name="T116" fmla="*/ 82 w 109"/>
                  <a:gd name="T117" fmla="*/ 44 h 189"/>
                  <a:gd name="T118" fmla="*/ 99 w 109"/>
                  <a:gd name="T119" fmla="*/ 35 h 189"/>
                  <a:gd name="T120" fmla="*/ 89 w 109"/>
                  <a:gd name="T121" fmla="*/ 33 h 189"/>
                  <a:gd name="T122" fmla="*/ 101 w 109"/>
                  <a:gd name="T123" fmla="*/ 12 h 189"/>
                  <a:gd name="T124" fmla="*/ 107 w 109"/>
                  <a:gd name="T125" fmla="*/ 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" h="189">
                    <a:moveTo>
                      <a:pt x="7" y="184"/>
                    </a:moveTo>
                    <a:cubicBezTo>
                      <a:pt x="7" y="184"/>
                      <a:pt x="7" y="184"/>
                      <a:pt x="7" y="184"/>
                    </a:cubicBezTo>
                    <a:cubicBezTo>
                      <a:pt x="6" y="185"/>
                      <a:pt x="6" y="185"/>
                      <a:pt x="5" y="186"/>
                    </a:cubicBezTo>
                    <a:cubicBezTo>
                      <a:pt x="5" y="186"/>
                      <a:pt x="5" y="186"/>
                      <a:pt x="5" y="186"/>
                    </a:cubicBezTo>
                    <a:cubicBezTo>
                      <a:pt x="5" y="186"/>
                      <a:pt x="5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5" y="186"/>
                      <a:pt x="5" y="186"/>
                    </a:cubicBezTo>
                    <a:cubicBezTo>
                      <a:pt x="6" y="187"/>
                      <a:pt x="6" y="187"/>
                      <a:pt x="6" y="187"/>
                    </a:cubicBezTo>
                    <a:cubicBezTo>
                      <a:pt x="6" y="186"/>
                      <a:pt x="6" y="186"/>
                      <a:pt x="6" y="186"/>
                    </a:cubicBezTo>
                    <a:cubicBezTo>
                      <a:pt x="7" y="184"/>
                      <a:pt x="7" y="184"/>
                      <a:pt x="7" y="184"/>
                    </a:cubicBezTo>
                    <a:moveTo>
                      <a:pt x="8" y="181"/>
                    </a:moveTo>
                    <a:cubicBezTo>
                      <a:pt x="8" y="181"/>
                      <a:pt x="8" y="181"/>
                      <a:pt x="8" y="181"/>
                    </a:cubicBezTo>
                    <a:cubicBezTo>
                      <a:pt x="8" y="181"/>
                      <a:pt x="8" y="181"/>
                      <a:pt x="8" y="181"/>
                    </a:cubicBezTo>
                    <a:cubicBezTo>
                      <a:pt x="8" y="182"/>
                      <a:pt x="8" y="183"/>
                      <a:pt x="7" y="183"/>
                    </a:cubicBezTo>
                    <a:cubicBezTo>
                      <a:pt x="9" y="181"/>
                      <a:pt x="9" y="181"/>
                      <a:pt x="9" y="181"/>
                    </a:cubicBezTo>
                    <a:cubicBezTo>
                      <a:pt x="8" y="181"/>
                      <a:pt x="8" y="181"/>
                      <a:pt x="8" y="181"/>
                    </a:cubicBezTo>
                    <a:moveTo>
                      <a:pt x="12" y="173"/>
                    </a:moveTo>
                    <a:cubicBezTo>
                      <a:pt x="11" y="176"/>
                      <a:pt x="10" y="178"/>
                      <a:pt x="8" y="181"/>
                    </a:cubicBezTo>
                    <a:cubicBezTo>
                      <a:pt x="9" y="181"/>
                      <a:pt x="9" y="181"/>
                      <a:pt x="9" y="181"/>
                    </a:cubicBezTo>
                    <a:cubicBezTo>
                      <a:pt x="9" y="181"/>
                      <a:pt x="9" y="181"/>
                      <a:pt x="9" y="181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12" y="173"/>
                      <a:pt x="12" y="173"/>
                      <a:pt x="12" y="173"/>
                    </a:cubicBezTo>
                    <a:moveTo>
                      <a:pt x="7" y="171"/>
                    </a:moveTo>
                    <a:cubicBezTo>
                      <a:pt x="5" y="176"/>
                      <a:pt x="3" y="180"/>
                      <a:pt x="0" y="185"/>
                    </a:cubicBezTo>
                    <a:cubicBezTo>
                      <a:pt x="0" y="185"/>
                      <a:pt x="0" y="184"/>
                      <a:pt x="0" y="184"/>
                    </a:cubicBezTo>
                    <a:cubicBezTo>
                      <a:pt x="0" y="184"/>
                      <a:pt x="0" y="186"/>
                      <a:pt x="0" y="187"/>
                    </a:cubicBezTo>
                    <a:cubicBezTo>
                      <a:pt x="0" y="188"/>
                      <a:pt x="0" y="189"/>
                      <a:pt x="1" y="189"/>
                    </a:cubicBezTo>
                    <a:cubicBezTo>
                      <a:pt x="2" y="189"/>
                      <a:pt x="3" y="189"/>
                      <a:pt x="4" y="188"/>
                    </a:cubicBezTo>
                    <a:cubicBezTo>
                      <a:pt x="5" y="187"/>
                      <a:pt x="5" y="187"/>
                      <a:pt x="5" y="187"/>
                    </a:cubicBezTo>
                    <a:cubicBezTo>
                      <a:pt x="5" y="187"/>
                      <a:pt x="4" y="186"/>
                      <a:pt x="4" y="186"/>
                    </a:cubicBezTo>
                    <a:cubicBezTo>
                      <a:pt x="4" y="186"/>
                      <a:pt x="3" y="186"/>
                      <a:pt x="3" y="186"/>
                    </a:cubicBezTo>
                    <a:cubicBezTo>
                      <a:pt x="3" y="186"/>
                      <a:pt x="3" y="186"/>
                      <a:pt x="4" y="186"/>
                    </a:cubicBezTo>
                    <a:cubicBezTo>
                      <a:pt x="3" y="186"/>
                      <a:pt x="3" y="186"/>
                      <a:pt x="5" y="186"/>
                    </a:cubicBezTo>
                    <a:cubicBezTo>
                      <a:pt x="6" y="185"/>
                      <a:pt x="6" y="185"/>
                      <a:pt x="7" y="184"/>
                    </a:cubicBezTo>
                    <a:cubicBezTo>
                      <a:pt x="7" y="184"/>
                      <a:pt x="8" y="183"/>
                      <a:pt x="8" y="182"/>
                    </a:cubicBezTo>
                    <a:cubicBezTo>
                      <a:pt x="6" y="183"/>
                      <a:pt x="5" y="184"/>
                      <a:pt x="4" y="185"/>
                    </a:cubicBezTo>
                    <a:cubicBezTo>
                      <a:pt x="4" y="185"/>
                      <a:pt x="4" y="185"/>
                      <a:pt x="3" y="185"/>
                    </a:cubicBezTo>
                    <a:cubicBezTo>
                      <a:pt x="3" y="186"/>
                      <a:pt x="3" y="186"/>
                      <a:pt x="2" y="186"/>
                    </a:cubicBezTo>
                    <a:cubicBezTo>
                      <a:pt x="2" y="186"/>
                      <a:pt x="2" y="186"/>
                      <a:pt x="2" y="186"/>
                    </a:cubicBezTo>
                    <a:cubicBezTo>
                      <a:pt x="2" y="186"/>
                      <a:pt x="1" y="186"/>
                      <a:pt x="1" y="186"/>
                    </a:cubicBezTo>
                    <a:cubicBezTo>
                      <a:pt x="1" y="186"/>
                      <a:pt x="1" y="186"/>
                      <a:pt x="1" y="186"/>
                    </a:cubicBezTo>
                    <a:cubicBezTo>
                      <a:pt x="3" y="181"/>
                      <a:pt x="6" y="176"/>
                      <a:pt x="8" y="172"/>
                    </a:cubicBezTo>
                    <a:cubicBezTo>
                      <a:pt x="7" y="171"/>
                      <a:pt x="7" y="171"/>
                      <a:pt x="7" y="171"/>
                    </a:cubicBezTo>
                    <a:moveTo>
                      <a:pt x="15" y="169"/>
                    </a:moveTo>
                    <a:cubicBezTo>
                      <a:pt x="14" y="170"/>
                      <a:pt x="13" y="171"/>
                      <a:pt x="13" y="173"/>
                    </a:cubicBezTo>
                    <a:cubicBezTo>
                      <a:pt x="14" y="173"/>
                      <a:pt x="14" y="173"/>
                      <a:pt x="14" y="173"/>
                    </a:cubicBezTo>
                    <a:cubicBezTo>
                      <a:pt x="15" y="171"/>
                      <a:pt x="15" y="171"/>
                      <a:pt x="15" y="171"/>
                    </a:cubicBezTo>
                    <a:cubicBezTo>
                      <a:pt x="16" y="169"/>
                      <a:pt x="16" y="169"/>
                      <a:pt x="16" y="169"/>
                    </a:cubicBezTo>
                    <a:cubicBezTo>
                      <a:pt x="15" y="169"/>
                      <a:pt x="15" y="169"/>
                      <a:pt x="15" y="169"/>
                    </a:cubicBezTo>
                    <a:moveTo>
                      <a:pt x="10" y="166"/>
                    </a:moveTo>
                    <a:cubicBezTo>
                      <a:pt x="9" y="167"/>
                      <a:pt x="8" y="169"/>
                      <a:pt x="8" y="171"/>
                    </a:cubicBezTo>
                    <a:cubicBezTo>
                      <a:pt x="8" y="171"/>
                      <a:pt x="8" y="171"/>
                      <a:pt x="8" y="171"/>
                    </a:cubicBezTo>
                    <a:cubicBezTo>
                      <a:pt x="9" y="169"/>
                      <a:pt x="10" y="168"/>
                      <a:pt x="11" y="166"/>
                    </a:cubicBezTo>
                    <a:cubicBezTo>
                      <a:pt x="10" y="166"/>
                      <a:pt x="10" y="166"/>
                      <a:pt x="10" y="166"/>
                    </a:cubicBezTo>
                    <a:moveTo>
                      <a:pt x="20" y="161"/>
                    </a:moveTo>
                    <a:cubicBezTo>
                      <a:pt x="19" y="164"/>
                      <a:pt x="17" y="166"/>
                      <a:pt x="16" y="168"/>
                    </a:cubicBezTo>
                    <a:cubicBezTo>
                      <a:pt x="16" y="169"/>
                      <a:pt x="16" y="169"/>
                      <a:pt x="16" y="169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1" y="162"/>
                      <a:pt x="20" y="162"/>
                      <a:pt x="20" y="161"/>
                    </a:cubicBezTo>
                    <a:moveTo>
                      <a:pt x="14" y="159"/>
                    </a:moveTo>
                    <a:cubicBezTo>
                      <a:pt x="13" y="161"/>
                      <a:pt x="12" y="163"/>
                      <a:pt x="11" y="165"/>
                    </a:cubicBezTo>
                    <a:cubicBezTo>
                      <a:pt x="11" y="166"/>
                      <a:pt x="11" y="166"/>
                      <a:pt x="11" y="166"/>
                    </a:cubicBezTo>
                    <a:cubicBezTo>
                      <a:pt x="12" y="165"/>
                      <a:pt x="12" y="165"/>
                      <a:pt x="12" y="165"/>
                    </a:cubicBezTo>
                    <a:cubicBezTo>
                      <a:pt x="13" y="163"/>
                      <a:pt x="14" y="161"/>
                      <a:pt x="15" y="159"/>
                    </a:cubicBezTo>
                    <a:cubicBezTo>
                      <a:pt x="15" y="159"/>
                      <a:pt x="15" y="159"/>
                      <a:pt x="14" y="159"/>
                    </a:cubicBezTo>
                    <a:moveTo>
                      <a:pt x="24" y="155"/>
                    </a:moveTo>
                    <a:cubicBezTo>
                      <a:pt x="23" y="157"/>
                      <a:pt x="22" y="159"/>
                      <a:pt x="21" y="161"/>
                    </a:cubicBezTo>
                    <a:cubicBezTo>
                      <a:pt x="21" y="161"/>
                      <a:pt x="21" y="161"/>
                      <a:pt x="21" y="161"/>
                    </a:cubicBezTo>
                    <a:cubicBezTo>
                      <a:pt x="25" y="156"/>
                      <a:pt x="25" y="156"/>
                      <a:pt x="25" y="156"/>
                    </a:cubicBezTo>
                    <a:cubicBezTo>
                      <a:pt x="24" y="156"/>
                      <a:pt x="24" y="155"/>
                      <a:pt x="24" y="155"/>
                    </a:cubicBezTo>
                    <a:moveTo>
                      <a:pt x="18" y="152"/>
                    </a:moveTo>
                    <a:cubicBezTo>
                      <a:pt x="17" y="154"/>
                      <a:pt x="16" y="156"/>
                      <a:pt x="15" y="158"/>
                    </a:cubicBezTo>
                    <a:cubicBezTo>
                      <a:pt x="16" y="158"/>
                      <a:pt x="16" y="158"/>
                      <a:pt x="16" y="158"/>
                    </a:cubicBezTo>
                    <a:cubicBezTo>
                      <a:pt x="17" y="156"/>
                      <a:pt x="18" y="154"/>
                      <a:pt x="19" y="152"/>
                    </a:cubicBezTo>
                    <a:cubicBezTo>
                      <a:pt x="19" y="152"/>
                      <a:pt x="18" y="152"/>
                      <a:pt x="18" y="152"/>
                    </a:cubicBezTo>
                    <a:moveTo>
                      <a:pt x="18" y="152"/>
                    </a:moveTo>
                    <a:cubicBezTo>
                      <a:pt x="17" y="153"/>
                      <a:pt x="16" y="154"/>
                      <a:pt x="16" y="155"/>
                    </a:cubicBezTo>
                    <a:cubicBezTo>
                      <a:pt x="16" y="154"/>
                      <a:pt x="17" y="153"/>
                      <a:pt x="18" y="152"/>
                    </a:cubicBezTo>
                    <a:cubicBezTo>
                      <a:pt x="18" y="152"/>
                      <a:pt x="18" y="152"/>
                      <a:pt x="18" y="152"/>
                    </a:cubicBezTo>
                    <a:moveTo>
                      <a:pt x="26" y="152"/>
                    </a:moveTo>
                    <a:cubicBezTo>
                      <a:pt x="26" y="153"/>
                      <a:pt x="25" y="154"/>
                      <a:pt x="24" y="155"/>
                    </a:cubicBezTo>
                    <a:cubicBezTo>
                      <a:pt x="25" y="155"/>
                      <a:pt x="25" y="155"/>
                      <a:pt x="25" y="155"/>
                    </a:cubicBezTo>
                    <a:cubicBezTo>
                      <a:pt x="27" y="152"/>
                      <a:pt x="27" y="152"/>
                      <a:pt x="27" y="152"/>
                    </a:cubicBezTo>
                    <a:cubicBezTo>
                      <a:pt x="27" y="152"/>
                      <a:pt x="26" y="152"/>
                      <a:pt x="26" y="152"/>
                    </a:cubicBezTo>
                    <a:moveTo>
                      <a:pt x="20" y="148"/>
                    </a:moveTo>
                    <a:cubicBezTo>
                      <a:pt x="20" y="149"/>
                      <a:pt x="19" y="150"/>
                      <a:pt x="19" y="151"/>
                    </a:cubicBezTo>
                    <a:cubicBezTo>
                      <a:pt x="19" y="152"/>
                      <a:pt x="19" y="152"/>
                      <a:pt x="19" y="152"/>
                    </a:cubicBezTo>
                    <a:cubicBezTo>
                      <a:pt x="20" y="151"/>
                      <a:pt x="20" y="150"/>
                      <a:pt x="21" y="149"/>
                    </a:cubicBezTo>
                    <a:cubicBezTo>
                      <a:pt x="21" y="149"/>
                      <a:pt x="21" y="149"/>
                      <a:pt x="20" y="148"/>
                    </a:cubicBezTo>
                    <a:moveTo>
                      <a:pt x="20" y="148"/>
                    </a:moveTo>
                    <a:cubicBezTo>
                      <a:pt x="19" y="149"/>
                      <a:pt x="19" y="150"/>
                      <a:pt x="18" y="151"/>
                    </a:cubicBezTo>
                    <a:cubicBezTo>
                      <a:pt x="18" y="151"/>
                      <a:pt x="18" y="151"/>
                      <a:pt x="18" y="151"/>
                    </a:cubicBezTo>
                    <a:cubicBezTo>
                      <a:pt x="19" y="150"/>
                      <a:pt x="19" y="149"/>
                      <a:pt x="20" y="148"/>
                    </a:cubicBezTo>
                    <a:cubicBezTo>
                      <a:pt x="20" y="148"/>
                      <a:pt x="20" y="148"/>
                      <a:pt x="20" y="148"/>
                    </a:cubicBezTo>
                    <a:moveTo>
                      <a:pt x="30" y="146"/>
                    </a:moveTo>
                    <a:cubicBezTo>
                      <a:pt x="29" y="147"/>
                      <a:pt x="28" y="148"/>
                      <a:pt x="27" y="150"/>
                    </a:cubicBezTo>
                    <a:cubicBezTo>
                      <a:pt x="27" y="150"/>
                      <a:pt x="28" y="150"/>
                      <a:pt x="28" y="150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46"/>
                      <a:pt x="30" y="146"/>
                      <a:pt x="30" y="146"/>
                    </a:cubicBezTo>
                    <a:moveTo>
                      <a:pt x="24" y="142"/>
                    </a:moveTo>
                    <a:cubicBezTo>
                      <a:pt x="23" y="144"/>
                      <a:pt x="22" y="145"/>
                      <a:pt x="21" y="147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3" y="146"/>
                      <a:pt x="24" y="144"/>
                      <a:pt x="25" y="142"/>
                    </a:cubicBezTo>
                    <a:cubicBezTo>
                      <a:pt x="24" y="142"/>
                      <a:pt x="24" y="142"/>
                      <a:pt x="24" y="142"/>
                    </a:cubicBezTo>
                    <a:moveTo>
                      <a:pt x="23" y="142"/>
                    </a:moveTo>
                    <a:cubicBezTo>
                      <a:pt x="22" y="143"/>
                      <a:pt x="22" y="145"/>
                      <a:pt x="21" y="147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22" y="145"/>
                      <a:pt x="23" y="143"/>
                      <a:pt x="24" y="142"/>
                    </a:cubicBezTo>
                    <a:cubicBezTo>
                      <a:pt x="23" y="142"/>
                      <a:pt x="23" y="142"/>
                      <a:pt x="23" y="142"/>
                    </a:cubicBezTo>
                    <a:moveTo>
                      <a:pt x="33" y="142"/>
                    </a:moveTo>
                    <a:cubicBezTo>
                      <a:pt x="32" y="142"/>
                      <a:pt x="31" y="143"/>
                      <a:pt x="31" y="144"/>
                    </a:cubicBezTo>
                    <a:cubicBezTo>
                      <a:pt x="31" y="145"/>
                      <a:pt x="31" y="145"/>
                      <a:pt x="31" y="145"/>
                    </a:cubicBezTo>
                    <a:cubicBezTo>
                      <a:pt x="33" y="142"/>
                      <a:pt x="33" y="142"/>
                      <a:pt x="33" y="142"/>
                    </a:cubicBezTo>
                    <a:cubicBezTo>
                      <a:pt x="33" y="142"/>
                      <a:pt x="33" y="142"/>
                      <a:pt x="33" y="142"/>
                    </a:cubicBezTo>
                    <a:moveTo>
                      <a:pt x="26" y="138"/>
                    </a:moveTo>
                    <a:cubicBezTo>
                      <a:pt x="26" y="139"/>
                      <a:pt x="25" y="140"/>
                      <a:pt x="25" y="141"/>
                    </a:cubicBezTo>
                    <a:cubicBezTo>
                      <a:pt x="25" y="141"/>
                      <a:pt x="25" y="141"/>
                      <a:pt x="25" y="141"/>
                    </a:cubicBezTo>
                    <a:cubicBezTo>
                      <a:pt x="26" y="140"/>
                      <a:pt x="26" y="139"/>
                      <a:pt x="27" y="139"/>
                    </a:cubicBezTo>
                    <a:cubicBezTo>
                      <a:pt x="27" y="138"/>
                      <a:pt x="27" y="138"/>
                      <a:pt x="26" y="138"/>
                    </a:cubicBezTo>
                    <a:moveTo>
                      <a:pt x="35" y="138"/>
                    </a:moveTo>
                    <a:cubicBezTo>
                      <a:pt x="35" y="138"/>
                      <a:pt x="35" y="138"/>
                      <a:pt x="34" y="138"/>
                    </a:cubicBezTo>
                    <a:cubicBezTo>
                      <a:pt x="35" y="139"/>
                      <a:pt x="35" y="139"/>
                      <a:pt x="35" y="139"/>
                    </a:cubicBezTo>
                    <a:cubicBezTo>
                      <a:pt x="35" y="138"/>
                      <a:pt x="35" y="138"/>
                      <a:pt x="35" y="138"/>
                    </a:cubicBezTo>
                    <a:cubicBezTo>
                      <a:pt x="35" y="138"/>
                      <a:pt x="35" y="138"/>
                      <a:pt x="35" y="138"/>
                    </a:cubicBezTo>
                    <a:moveTo>
                      <a:pt x="26" y="138"/>
                    </a:moveTo>
                    <a:cubicBezTo>
                      <a:pt x="25" y="139"/>
                      <a:pt x="25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40"/>
                      <a:pt x="25" y="139"/>
                      <a:pt x="26" y="138"/>
                    </a:cubicBezTo>
                    <a:cubicBezTo>
                      <a:pt x="26" y="138"/>
                      <a:pt x="26" y="138"/>
                      <a:pt x="26" y="138"/>
                    </a:cubicBezTo>
                    <a:moveTo>
                      <a:pt x="29" y="135"/>
                    </a:moveTo>
                    <a:cubicBezTo>
                      <a:pt x="28" y="135"/>
                      <a:pt x="28" y="135"/>
                      <a:pt x="28" y="135"/>
                    </a:cubicBezTo>
                    <a:cubicBezTo>
                      <a:pt x="28" y="135"/>
                      <a:pt x="29" y="135"/>
                      <a:pt x="29" y="135"/>
                    </a:cubicBezTo>
                    <a:cubicBezTo>
                      <a:pt x="29" y="135"/>
                      <a:pt x="29" y="135"/>
                      <a:pt x="29" y="135"/>
                    </a:cubicBezTo>
                    <a:cubicBezTo>
                      <a:pt x="29" y="135"/>
                      <a:pt x="29" y="135"/>
                      <a:pt x="29" y="135"/>
                    </a:cubicBezTo>
                    <a:moveTo>
                      <a:pt x="28" y="134"/>
                    </a:moveTo>
                    <a:cubicBezTo>
                      <a:pt x="28" y="135"/>
                      <a:pt x="28" y="135"/>
                      <a:pt x="28" y="135"/>
                    </a:cubicBezTo>
                    <a:cubicBezTo>
                      <a:pt x="28" y="135"/>
                      <a:pt x="28" y="135"/>
                      <a:pt x="28" y="135"/>
                    </a:cubicBezTo>
                    <a:cubicBezTo>
                      <a:pt x="28" y="135"/>
                      <a:pt x="28" y="135"/>
                      <a:pt x="28" y="134"/>
                    </a:cubicBezTo>
                    <a:cubicBezTo>
                      <a:pt x="28" y="134"/>
                      <a:pt x="28" y="134"/>
                      <a:pt x="28" y="134"/>
                    </a:cubicBezTo>
                    <a:moveTo>
                      <a:pt x="29" y="134"/>
                    </a:moveTo>
                    <a:cubicBezTo>
                      <a:pt x="29" y="134"/>
                      <a:pt x="29" y="134"/>
                      <a:pt x="29" y="134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29" y="134"/>
                      <a:pt x="29" y="134"/>
                      <a:pt x="29" y="134"/>
                    </a:cubicBezTo>
                    <a:moveTo>
                      <a:pt x="37" y="134"/>
                    </a:moveTo>
                    <a:cubicBezTo>
                      <a:pt x="37" y="134"/>
                      <a:pt x="37" y="134"/>
                      <a:pt x="37" y="135"/>
                    </a:cubicBezTo>
                    <a:cubicBezTo>
                      <a:pt x="37" y="135"/>
                      <a:pt x="37" y="135"/>
                      <a:pt x="37" y="135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37" y="134"/>
                      <a:pt x="37" y="134"/>
                      <a:pt x="37" y="134"/>
                    </a:cubicBezTo>
                    <a:moveTo>
                      <a:pt x="28" y="134"/>
                    </a:moveTo>
                    <a:cubicBezTo>
                      <a:pt x="28" y="134"/>
                      <a:pt x="28" y="134"/>
                      <a:pt x="28" y="134"/>
                    </a:cubicBezTo>
                    <a:cubicBezTo>
                      <a:pt x="28" y="134"/>
                      <a:pt x="28" y="134"/>
                      <a:pt x="28" y="134"/>
                    </a:cubicBezTo>
                    <a:cubicBezTo>
                      <a:pt x="28" y="134"/>
                      <a:pt x="28" y="134"/>
                      <a:pt x="28" y="134"/>
                    </a:cubicBezTo>
                    <a:cubicBezTo>
                      <a:pt x="28" y="134"/>
                      <a:pt x="28" y="134"/>
                      <a:pt x="28" y="134"/>
                    </a:cubicBezTo>
                    <a:moveTo>
                      <a:pt x="38" y="133"/>
                    </a:moveTo>
                    <a:cubicBezTo>
                      <a:pt x="38" y="133"/>
                      <a:pt x="38" y="133"/>
                      <a:pt x="38" y="133"/>
                    </a:cubicBezTo>
                    <a:cubicBezTo>
                      <a:pt x="38" y="133"/>
                      <a:pt x="38" y="133"/>
                      <a:pt x="38" y="134"/>
                    </a:cubicBezTo>
                    <a:cubicBezTo>
                      <a:pt x="39" y="133"/>
                      <a:pt x="39" y="133"/>
                      <a:pt x="39" y="133"/>
                    </a:cubicBezTo>
                    <a:cubicBezTo>
                      <a:pt x="38" y="133"/>
                      <a:pt x="38" y="133"/>
                      <a:pt x="38" y="133"/>
                    </a:cubicBezTo>
                    <a:moveTo>
                      <a:pt x="31" y="131"/>
                    </a:moveTo>
                    <a:cubicBezTo>
                      <a:pt x="31" y="131"/>
                      <a:pt x="31" y="131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moveTo>
                      <a:pt x="30" y="130"/>
                    </a:moveTo>
                    <a:cubicBezTo>
                      <a:pt x="30" y="130"/>
                      <a:pt x="30" y="130"/>
                      <a:pt x="30" y="131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30"/>
                      <a:pt x="30" y="130"/>
                      <a:pt x="30" y="130"/>
                    </a:cubicBezTo>
                    <a:moveTo>
                      <a:pt x="32" y="129"/>
                    </a:moveTo>
                    <a:cubicBezTo>
                      <a:pt x="32" y="129"/>
                      <a:pt x="32" y="130"/>
                      <a:pt x="31" y="130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2" y="130"/>
                      <a:pt x="32" y="130"/>
                      <a:pt x="32" y="129"/>
                    </a:cubicBezTo>
                    <a:cubicBezTo>
                      <a:pt x="32" y="129"/>
                      <a:pt x="32" y="129"/>
                      <a:pt x="32" y="129"/>
                    </a:cubicBezTo>
                    <a:moveTo>
                      <a:pt x="31" y="129"/>
                    </a:moveTo>
                    <a:cubicBezTo>
                      <a:pt x="31" y="129"/>
                      <a:pt x="31" y="129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moveTo>
                      <a:pt x="45" y="121"/>
                    </a:moveTo>
                    <a:cubicBezTo>
                      <a:pt x="44" y="123"/>
                      <a:pt x="44" y="124"/>
                      <a:pt x="43" y="125"/>
                    </a:cubicBezTo>
                    <a:cubicBezTo>
                      <a:pt x="42" y="126"/>
                      <a:pt x="42" y="127"/>
                      <a:pt x="41" y="12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5" y="122"/>
                      <a:pt x="45" y="122"/>
                      <a:pt x="45" y="122"/>
                    </a:cubicBezTo>
                    <a:cubicBezTo>
                      <a:pt x="45" y="121"/>
                      <a:pt x="45" y="121"/>
                      <a:pt x="45" y="121"/>
                    </a:cubicBezTo>
                    <a:moveTo>
                      <a:pt x="39" y="118"/>
                    </a:moveTo>
                    <a:cubicBezTo>
                      <a:pt x="38" y="119"/>
                      <a:pt x="36" y="121"/>
                      <a:pt x="35" y="124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4"/>
                      <a:pt x="35" y="124"/>
                      <a:pt x="35" y="125"/>
                    </a:cubicBezTo>
                    <a:cubicBezTo>
                      <a:pt x="36" y="122"/>
                      <a:pt x="38" y="120"/>
                      <a:pt x="39" y="118"/>
                    </a:cubicBezTo>
                    <a:cubicBezTo>
                      <a:pt x="39" y="118"/>
                      <a:pt x="39" y="118"/>
                      <a:pt x="39" y="118"/>
                    </a:cubicBezTo>
                    <a:moveTo>
                      <a:pt x="38" y="117"/>
                    </a:moveTo>
                    <a:cubicBezTo>
                      <a:pt x="37" y="119"/>
                      <a:pt x="35" y="122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5" y="122"/>
                      <a:pt x="37" y="119"/>
                      <a:pt x="38" y="117"/>
                    </a:cubicBezTo>
                    <a:cubicBezTo>
                      <a:pt x="38" y="117"/>
                      <a:pt x="38" y="117"/>
                      <a:pt x="38" y="117"/>
                    </a:cubicBezTo>
                    <a:moveTo>
                      <a:pt x="50" y="114"/>
                    </a:moveTo>
                    <a:cubicBezTo>
                      <a:pt x="49" y="115"/>
                      <a:pt x="48" y="117"/>
                      <a:pt x="47" y="119"/>
                    </a:cubicBezTo>
                    <a:cubicBezTo>
                      <a:pt x="47" y="119"/>
                      <a:pt x="47" y="119"/>
                      <a:pt x="47" y="119"/>
                    </a:cubicBezTo>
                    <a:cubicBezTo>
                      <a:pt x="50" y="114"/>
                      <a:pt x="50" y="114"/>
                      <a:pt x="50" y="114"/>
                    </a:cubicBezTo>
                    <a:cubicBezTo>
                      <a:pt x="50" y="114"/>
                      <a:pt x="50" y="114"/>
                      <a:pt x="50" y="114"/>
                    </a:cubicBezTo>
                    <a:moveTo>
                      <a:pt x="43" y="110"/>
                    </a:moveTo>
                    <a:cubicBezTo>
                      <a:pt x="42" y="111"/>
                      <a:pt x="41" y="113"/>
                      <a:pt x="40" y="115"/>
                    </a:cubicBezTo>
                    <a:cubicBezTo>
                      <a:pt x="40" y="115"/>
                      <a:pt x="40" y="115"/>
                      <a:pt x="41" y="115"/>
                    </a:cubicBezTo>
                    <a:cubicBezTo>
                      <a:pt x="42" y="113"/>
                      <a:pt x="43" y="112"/>
                      <a:pt x="44" y="110"/>
                    </a:cubicBezTo>
                    <a:cubicBezTo>
                      <a:pt x="44" y="110"/>
                      <a:pt x="44" y="110"/>
                      <a:pt x="43" y="110"/>
                    </a:cubicBezTo>
                    <a:moveTo>
                      <a:pt x="43" y="109"/>
                    </a:moveTo>
                    <a:cubicBezTo>
                      <a:pt x="42" y="111"/>
                      <a:pt x="41" y="113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1" y="113"/>
                      <a:pt x="42" y="111"/>
                      <a:pt x="43" y="109"/>
                    </a:cubicBezTo>
                    <a:cubicBezTo>
                      <a:pt x="43" y="109"/>
                      <a:pt x="43" y="109"/>
                      <a:pt x="43" y="109"/>
                    </a:cubicBezTo>
                    <a:moveTo>
                      <a:pt x="58" y="101"/>
                    </a:moveTo>
                    <a:cubicBezTo>
                      <a:pt x="56" y="104"/>
                      <a:pt x="54" y="107"/>
                      <a:pt x="53" y="109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8" y="101"/>
                      <a:pt x="58" y="101"/>
                      <a:pt x="58" y="101"/>
                    </a:cubicBezTo>
                    <a:moveTo>
                      <a:pt x="51" y="96"/>
                    </a:moveTo>
                    <a:cubicBezTo>
                      <a:pt x="50" y="99"/>
                      <a:pt x="48" y="102"/>
                      <a:pt x="46" y="106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8" y="102"/>
                      <a:pt x="50" y="99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moveTo>
                      <a:pt x="51" y="96"/>
                    </a:moveTo>
                    <a:cubicBezTo>
                      <a:pt x="49" y="99"/>
                      <a:pt x="47" y="102"/>
                      <a:pt x="45" y="105"/>
                    </a:cubicBezTo>
                    <a:cubicBezTo>
                      <a:pt x="45" y="105"/>
                      <a:pt x="45" y="105"/>
                      <a:pt x="45" y="105"/>
                    </a:cubicBezTo>
                    <a:cubicBezTo>
                      <a:pt x="47" y="102"/>
                      <a:pt x="49" y="99"/>
                      <a:pt x="51" y="96"/>
                    </a:cubicBezTo>
                    <a:cubicBezTo>
                      <a:pt x="51" y="96"/>
                      <a:pt x="51" y="96"/>
                      <a:pt x="51" y="96"/>
                    </a:cubicBezTo>
                    <a:moveTo>
                      <a:pt x="64" y="91"/>
                    </a:moveTo>
                    <a:cubicBezTo>
                      <a:pt x="63" y="93"/>
                      <a:pt x="61" y="95"/>
                      <a:pt x="60" y="98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4" y="91"/>
                      <a:pt x="64" y="91"/>
                      <a:pt x="64" y="91"/>
                    </a:cubicBezTo>
                    <a:moveTo>
                      <a:pt x="65" y="90"/>
                    </a:moveTo>
                    <a:cubicBezTo>
                      <a:pt x="65" y="90"/>
                      <a:pt x="65" y="90"/>
                      <a:pt x="64" y="90"/>
                    </a:cubicBezTo>
                    <a:cubicBezTo>
                      <a:pt x="64" y="91"/>
                      <a:pt x="65" y="91"/>
                      <a:pt x="65" y="91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moveTo>
                      <a:pt x="57" y="85"/>
                    </a:moveTo>
                    <a:cubicBezTo>
                      <a:pt x="57" y="87"/>
                      <a:pt x="55" y="89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5" y="91"/>
                      <a:pt x="56" y="89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58" y="86"/>
                      <a:pt x="58" y="86"/>
                      <a:pt x="57" y="85"/>
                    </a:cubicBezTo>
                    <a:moveTo>
                      <a:pt x="68" y="85"/>
                    </a:moveTo>
                    <a:cubicBezTo>
                      <a:pt x="67" y="86"/>
                      <a:pt x="67" y="86"/>
                      <a:pt x="67" y="86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8" y="85"/>
                      <a:pt x="68" y="85"/>
                      <a:pt x="68" y="85"/>
                    </a:cubicBezTo>
                    <a:moveTo>
                      <a:pt x="57" y="85"/>
                    </a:moveTo>
                    <a:cubicBezTo>
                      <a:pt x="55" y="88"/>
                      <a:pt x="54" y="91"/>
                      <a:pt x="52" y="93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89"/>
                      <a:pt x="56" y="87"/>
                      <a:pt x="57" y="85"/>
                    </a:cubicBezTo>
                    <a:cubicBezTo>
                      <a:pt x="57" y="85"/>
                      <a:pt x="57" y="85"/>
                      <a:pt x="57" y="85"/>
                    </a:cubicBezTo>
                    <a:moveTo>
                      <a:pt x="68" y="85"/>
                    </a:moveTo>
                    <a:cubicBezTo>
                      <a:pt x="68" y="85"/>
                      <a:pt x="68" y="85"/>
                      <a:pt x="68" y="85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8" y="85"/>
                      <a:pt x="68" y="85"/>
                      <a:pt x="68" y="85"/>
                    </a:cubicBezTo>
                    <a:moveTo>
                      <a:pt x="59" y="82"/>
                    </a:move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3"/>
                      <a:pt x="59" y="83"/>
                      <a:pt x="60" y="83"/>
                    </a:cubicBezTo>
                    <a:cubicBezTo>
                      <a:pt x="60" y="83"/>
                      <a:pt x="60" y="83"/>
                      <a:pt x="60" y="82"/>
                    </a:cubicBezTo>
                    <a:cubicBezTo>
                      <a:pt x="59" y="82"/>
                      <a:pt x="59" y="82"/>
                      <a:pt x="59" y="82"/>
                    </a:cubicBezTo>
                    <a:moveTo>
                      <a:pt x="70" y="81"/>
                    </a:moveTo>
                    <a:cubicBezTo>
                      <a:pt x="70" y="82"/>
                      <a:pt x="69" y="83"/>
                      <a:pt x="68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0" y="81"/>
                      <a:pt x="70" y="81"/>
                      <a:pt x="70" y="81"/>
                    </a:cubicBezTo>
                    <a:moveTo>
                      <a:pt x="70" y="81"/>
                    </a:moveTo>
                    <a:cubicBezTo>
                      <a:pt x="70" y="81"/>
                      <a:pt x="70" y="81"/>
                      <a:pt x="70" y="81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1" y="81"/>
                      <a:pt x="71" y="81"/>
                      <a:pt x="70" y="81"/>
                    </a:cubicBezTo>
                    <a:moveTo>
                      <a:pt x="60" y="81"/>
                    </a:moveTo>
                    <a:cubicBezTo>
                      <a:pt x="60" y="81"/>
                      <a:pt x="59" y="81"/>
                      <a:pt x="59" y="82"/>
                    </a:cubicBezTo>
                    <a:cubicBezTo>
                      <a:pt x="59" y="82"/>
                      <a:pt x="60" y="82"/>
                      <a:pt x="60" y="82"/>
                    </a:cubicBezTo>
                    <a:cubicBezTo>
                      <a:pt x="60" y="82"/>
                      <a:pt x="60" y="81"/>
                      <a:pt x="61" y="81"/>
                    </a:cubicBezTo>
                    <a:cubicBezTo>
                      <a:pt x="60" y="81"/>
                      <a:pt x="60" y="81"/>
                      <a:pt x="60" y="81"/>
                    </a:cubicBezTo>
                    <a:moveTo>
                      <a:pt x="71" y="80"/>
                    </a:moveTo>
                    <a:cubicBezTo>
                      <a:pt x="71" y="80"/>
                      <a:pt x="71" y="80"/>
                      <a:pt x="71" y="81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moveTo>
                      <a:pt x="60" y="80"/>
                    </a:moveTo>
                    <a:cubicBezTo>
                      <a:pt x="60" y="80"/>
                      <a:pt x="60" y="80"/>
                      <a:pt x="60" y="81"/>
                    </a:cubicBezTo>
                    <a:cubicBezTo>
                      <a:pt x="60" y="81"/>
                      <a:pt x="60" y="81"/>
                      <a:pt x="61" y="81"/>
                    </a:cubicBezTo>
                    <a:cubicBezTo>
                      <a:pt x="61" y="81"/>
                      <a:pt x="61" y="81"/>
                      <a:pt x="61" y="80"/>
                    </a:cubicBezTo>
                    <a:cubicBezTo>
                      <a:pt x="61" y="80"/>
                      <a:pt x="61" y="80"/>
                      <a:pt x="60" y="80"/>
                    </a:cubicBezTo>
                    <a:moveTo>
                      <a:pt x="73" y="77"/>
                    </a:moveTo>
                    <a:cubicBezTo>
                      <a:pt x="72" y="78"/>
                      <a:pt x="72" y="78"/>
                      <a:pt x="72" y="78"/>
                    </a:cubicBezTo>
                    <a:cubicBezTo>
                      <a:pt x="72" y="78"/>
                      <a:pt x="72" y="78"/>
                      <a:pt x="72" y="78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moveTo>
                      <a:pt x="62" y="77"/>
                    </a:moveTo>
                    <a:cubicBezTo>
                      <a:pt x="62" y="78"/>
                      <a:pt x="61" y="78"/>
                      <a:pt x="61" y="79"/>
                    </a:cubicBezTo>
                    <a:cubicBezTo>
                      <a:pt x="61" y="79"/>
                      <a:pt x="61" y="80"/>
                      <a:pt x="61" y="80"/>
                    </a:cubicBezTo>
                    <a:cubicBezTo>
                      <a:pt x="62" y="79"/>
                      <a:pt x="62" y="78"/>
                      <a:pt x="63" y="77"/>
                    </a:cubicBezTo>
                    <a:cubicBezTo>
                      <a:pt x="63" y="77"/>
                      <a:pt x="62" y="77"/>
                      <a:pt x="62" y="77"/>
                    </a:cubicBezTo>
                    <a:moveTo>
                      <a:pt x="73" y="76"/>
                    </a:move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6"/>
                      <a:pt x="73" y="76"/>
                      <a:pt x="73" y="76"/>
                    </a:cubicBezTo>
                    <a:cubicBezTo>
                      <a:pt x="73" y="76"/>
                      <a:pt x="73" y="76"/>
                      <a:pt x="73" y="76"/>
                    </a:cubicBezTo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6"/>
                      <a:pt x="63" y="76"/>
                      <a:pt x="62" y="76"/>
                    </a:cubicBezTo>
                    <a:moveTo>
                      <a:pt x="63" y="76"/>
                    </a:move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moveTo>
                      <a:pt x="74" y="75"/>
                    </a:moveTo>
                    <a:cubicBezTo>
                      <a:pt x="74" y="75"/>
                      <a:pt x="74" y="75"/>
                      <a:pt x="74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5"/>
                      <a:pt x="74" y="75"/>
                      <a:pt x="74" y="75"/>
                    </a:cubicBezTo>
                    <a:moveTo>
                      <a:pt x="75" y="73"/>
                    </a:move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3"/>
                      <a:pt x="75" y="73"/>
                      <a:pt x="75" y="73"/>
                    </a:cubicBezTo>
                    <a:moveTo>
                      <a:pt x="75" y="73"/>
                    </a:move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5" y="73"/>
                      <a:pt x="75" y="74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5" y="73"/>
                      <a:pt x="75" y="73"/>
                    </a:cubicBezTo>
                    <a:moveTo>
                      <a:pt x="65" y="73"/>
                    </a:move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moveTo>
                      <a:pt x="65" y="71"/>
                    </a:moveTo>
                    <a:cubicBezTo>
                      <a:pt x="65" y="72"/>
                      <a:pt x="65" y="72"/>
                      <a:pt x="65" y="72"/>
                    </a:cubicBezTo>
                    <a:cubicBezTo>
                      <a:pt x="65" y="72"/>
                      <a:pt x="65" y="73"/>
                      <a:pt x="65" y="73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5" y="72"/>
                      <a:pt x="65" y="71"/>
                    </a:cubicBezTo>
                    <a:moveTo>
                      <a:pt x="66" y="70"/>
                    </a:moveTo>
                    <a:cubicBezTo>
                      <a:pt x="66" y="70"/>
                      <a:pt x="66" y="70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7" y="71"/>
                      <a:pt x="67" y="70"/>
                      <a:pt x="67" y="70"/>
                    </a:cubicBezTo>
                    <a:cubicBezTo>
                      <a:pt x="67" y="70"/>
                      <a:pt x="66" y="70"/>
                      <a:pt x="66" y="70"/>
                    </a:cubicBezTo>
                    <a:moveTo>
                      <a:pt x="67" y="68"/>
                    </a:moveTo>
                    <a:cubicBezTo>
                      <a:pt x="67" y="68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8" y="69"/>
                    </a:cubicBezTo>
                    <a:cubicBezTo>
                      <a:pt x="68" y="69"/>
                      <a:pt x="68" y="69"/>
                      <a:pt x="68" y="68"/>
                    </a:cubicBezTo>
                    <a:cubicBezTo>
                      <a:pt x="68" y="68"/>
                      <a:pt x="67" y="68"/>
                      <a:pt x="67" y="68"/>
                    </a:cubicBezTo>
                    <a:moveTo>
                      <a:pt x="79" y="68"/>
                    </a:moveTo>
                    <a:cubicBezTo>
                      <a:pt x="78" y="69"/>
                      <a:pt x="77" y="70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79" y="68"/>
                      <a:pt x="79" y="68"/>
                      <a:pt x="79" y="68"/>
                    </a:cubicBezTo>
                    <a:moveTo>
                      <a:pt x="70" y="63"/>
                    </a:moveTo>
                    <a:cubicBezTo>
                      <a:pt x="70" y="64"/>
                      <a:pt x="69" y="65"/>
                      <a:pt x="68" y="67"/>
                    </a:cubicBezTo>
                    <a:cubicBezTo>
                      <a:pt x="68" y="67"/>
                      <a:pt x="69" y="67"/>
                      <a:pt x="69" y="67"/>
                    </a:cubicBezTo>
                    <a:cubicBezTo>
                      <a:pt x="69" y="66"/>
                      <a:pt x="70" y="64"/>
                      <a:pt x="71" y="63"/>
                    </a:cubicBezTo>
                    <a:cubicBezTo>
                      <a:pt x="71" y="63"/>
                      <a:pt x="70" y="63"/>
                      <a:pt x="70" y="63"/>
                    </a:cubicBezTo>
                    <a:moveTo>
                      <a:pt x="82" y="62"/>
                    </a:moveTo>
                    <a:cubicBezTo>
                      <a:pt x="82" y="63"/>
                      <a:pt x="82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moveTo>
                      <a:pt x="82" y="62"/>
                    </a:move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moveTo>
                      <a:pt x="74" y="57"/>
                    </a:moveTo>
                    <a:cubicBezTo>
                      <a:pt x="74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9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7"/>
                      <a:pt x="74" y="57"/>
                      <a:pt x="74" y="57"/>
                    </a:cubicBezTo>
                    <a:moveTo>
                      <a:pt x="74" y="57"/>
                    </a:move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moveTo>
                      <a:pt x="86" y="56"/>
                    </a:moveTo>
                    <a:cubicBezTo>
                      <a:pt x="86" y="56"/>
                      <a:pt x="86" y="56"/>
                      <a:pt x="85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6" y="56"/>
                      <a:pt x="86" y="56"/>
                      <a:pt x="86" y="56"/>
                    </a:cubicBezTo>
                    <a:moveTo>
                      <a:pt x="78" y="51"/>
                    </a:moveTo>
                    <a:cubicBezTo>
                      <a:pt x="78" y="51"/>
                      <a:pt x="77" y="51"/>
                      <a:pt x="77" y="52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78" y="51"/>
                      <a:pt x="78" y="51"/>
                      <a:pt x="78" y="51"/>
                    </a:cubicBezTo>
                    <a:moveTo>
                      <a:pt x="90" y="49"/>
                    </a:moveTo>
                    <a:cubicBezTo>
                      <a:pt x="90" y="50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moveTo>
                      <a:pt x="90" y="49"/>
                    </a:move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moveTo>
                      <a:pt x="92" y="47"/>
                    </a:moveTo>
                    <a:cubicBezTo>
                      <a:pt x="91" y="47"/>
                      <a:pt x="91" y="48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2" y="47"/>
                      <a:pt x="92" y="47"/>
                      <a:pt x="92" y="47"/>
                    </a:cubicBezTo>
                    <a:moveTo>
                      <a:pt x="82" y="44"/>
                    </a:moveTo>
                    <a:cubicBezTo>
                      <a:pt x="81" y="45"/>
                      <a:pt x="81" y="46"/>
                      <a:pt x="80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2" y="44"/>
                      <a:pt x="82" y="44"/>
                      <a:pt x="82" y="44"/>
                    </a:cubicBezTo>
                    <a:moveTo>
                      <a:pt x="82" y="44"/>
                    </a:move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2" y="45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moveTo>
                      <a:pt x="83" y="42"/>
                    </a:moveTo>
                    <a:cubicBezTo>
                      <a:pt x="83" y="42"/>
                      <a:pt x="82" y="43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3" y="42"/>
                      <a:pt x="83" y="42"/>
                      <a:pt x="83" y="42"/>
                    </a:cubicBezTo>
                    <a:moveTo>
                      <a:pt x="99" y="35"/>
                    </a:moveTo>
                    <a:cubicBezTo>
                      <a:pt x="98" y="36"/>
                      <a:pt x="98" y="37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moveTo>
                      <a:pt x="90" y="30"/>
                    </a:moveTo>
                    <a:cubicBezTo>
                      <a:pt x="89" y="31"/>
                      <a:pt x="89" y="32"/>
                      <a:pt x="89" y="32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90" y="31"/>
                      <a:pt x="90" y="31"/>
                      <a:pt x="90" y="31"/>
                    </a:cubicBezTo>
                    <a:cubicBezTo>
                      <a:pt x="90" y="31"/>
                      <a:pt x="90" y="31"/>
                      <a:pt x="90" y="30"/>
                    </a:cubicBezTo>
                    <a:moveTo>
                      <a:pt x="101" y="12"/>
                    </a:move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1" y="12"/>
                      <a:pt x="101" y="12"/>
                      <a:pt x="101" y="12"/>
                    </a:cubicBezTo>
                    <a:moveTo>
                      <a:pt x="107" y="4"/>
                    </a:moveTo>
                    <a:cubicBezTo>
                      <a:pt x="105" y="6"/>
                      <a:pt x="105" y="6"/>
                      <a:pt x="105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4"/>
                      <a:pt x="107" y="4"/>
                      <a:pt x="107" y="4"/>
                    </a:cubicBezTo>
                    <a:moveTo>
                      <a:pt x="109" y="0"/>
                    </a:moveTo>
                    <a:cubicBezTo>
                      <a:pt x="107" y="2"/>
                      <a:pt x="107" y="2"/>
                      <a:pt x="107" y="2"/>
                    </a:cubicBezTo>
                    <a:cubicBezTo>
                      <a:pt x="107" y="2"/>
                      <a:pt x="108" y="2"/>
                      <a:pt x="108" y="2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8" name="Freeform 9633"/>
              <p:cNvSpPr>
                <a:spLocks noEditPoints="1"/>
              </p:cNvSpPr>
              <p:nvPr/>
            </p:nvSpPr>
            <p:spPr bwMode="auto">
              <a:xfrm>
                <a:off x="-609" y="3634"/>
                <a:ext cx="21" cy="15"/>
              </a:xfrm>
              <a:custGeom>
                <a:avLst/>
                <a:gdLst>
                  <a:gd name="T0" fmla="*/ 8 w 9"/>
                  <a:gd name="T1" fmla="*/ 6 h 6"/>
                  <a:gd name="T2" fmla="*/ 8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8 w 9"/>
                  <a:gd name="T9" fmla="*/ 6 h 6"/>
                  <a:gd name="T10" fmla="*/ 8 w 9"/>
                  <a:gd name="T11" fmla="*/ 5 h 6"/>
                  <a:gd name="T12" fmla="*/ 8 w 9"/>
                  <a:gd name="T13" fmla="*/ 6 h 6"/>
                  <a:gd name="T14" fmla="*/ 8 w 9"/>
                  <a:gd name="T15" fmla="*/ 6 h 6"/>
                  <a:gd name="T16" fmla="*/ 9 w 9"/>
                  <a:gd name="T17" fmla="*/ 5 h 6"/>
                  <a:gd name="T18" fmla="*/ 8 w 9"/>
                  <a:gd name="T19" fmla="*/ 5 h 6"/>
                  <a:gd name="T20" fmla="*/ 0 w 9"/>
                  <a:gd name="T21" fmla="*/ 2 h 6"/>
                  <a:gd name="T22" fmla="*/ 0 w 9"/>
                  <a:gd name="T23" fmla="*/ 2 h 6"/>
                  <a:gd name="T24" fmla="*/ 1 w 9"/>
                  <a:gd name="T25" fmla="*/ 2 h 6"/>
                  <a:gd name="T26" fmla="*/ 1 w 9"/>
                  <a:gd name="T27" fmla="*/ 2 h 6"/>
                  <a:gd name="T28" fmla="*/ 0 w 9"/>
                  <a:gd name="T29" fmla="*/ 2 h 6"/>
                  <a:gd name="T30" fmla="*/ 1 w 9"/>
                  <a:gd name="T31" fmla="*/ 0 h 6"/>
                  <a:gd name="T32" fmla="*/ 0 w 9"/>
                  <a:gd name="T33" fmla="*/ 1 h 6"/>
                  <a:gd name="T34" fmla="*/ 1 w 9"/>
                  <a:gd name="T35" fmla="*/ 1 h 6"/>
                  <a:gd name="T36" fmla="*/ 1 w 9"/>
                  <a:gd name="T37" fmla="*/ 1 h 6"/>
                  <a:gd name="T38" fmla="*/ 1 w 9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8" y="5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9" name="Freeform 9634"/>
              <p:cNvSpPr>
                <a:spLocks/>
              </p:cNvSpPr>
              <p:nvPr/>
            </p:nvSpPr>
            <p:spPr bwMode="auto">
              <a:xfrm>
                <a:off x="-574" y="362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0" name="Freeform 9635"/>
              <p:cNvSpPr>
                <a:spLocks noEditPoints="1"/>
              </p:cNvSpPr>
              <p:nvPr/>
            </p:nvSpPr>
            <p:spPr bwMode="auto">
              <a:xfrm>
                <a:off x="-744" y="3443"/>
                <a:ext cx="253" cy="446"/>
              </a:xfrm>
              <a:custGeom>
                <a:avLst/>
                <a:gdLst>
                  <a:gd name="T0" fmla="*/ 0 w 107"/>
                  <a:gd name="T1" fmla="*/ 188 h 189"/>
                  <a:gd name="T2" fmla="*/ 2 w 107"/>
                  <a:gd name="T3" fmla="*/ 188 h 189"/>
                  <a:gd name="T4" fmla="*/ 5 w 107"/>
                  <a:gd name="T5" fmla="*/ 183 h 189"/>
                  <a:gd name="T6" fmla="*/ 10 w 107"/>
                  <a:gd name="T7" fmla="*/ 175 h 189"/>
                  <a:gd name="T8" fmla="*/ 5 w 107"/>
                  <a:gd name="T9" fmla="*/ 174 h 189"/>
                  <a:gd name="T10" fmla="*/ 13 w 107"/>
                  <a:gd name="T11" fmla="*/ 171 h 189"/>
                  <a:gd name="T12" fmla="*/ 18 w 107"/>
                  <a:gd name="T13" fmla="*/ 163 h 189"/>
                  <a:gd name="T14" fmla="*/ 12 w 107"/>
                  <a:gd name="T15" fmla="*/ 161 h 189"/>
                  <a:gd name="T16" fmla="*/ 21 w 107"/>
                  <a:gd name="T17" fmla="*/ 157 h 189"/>
                  <a:gd name="T18" fmla="*/ 15 w 107"/>
                  <a:gd name="T19" fmla="*/ 154 h 189"/>
                  <a:gd name="T20" fmla="*/ 24 w 107"/>
                  <a:gd name="T21" fmla="*/ 154 h 189"/>
                  <a:gd name="T22" fmla="*/ 18 w 107"/>
                  <a:gd name="T23" fmla="*/ 149 h 189"/>
                  <a:gd name="T24" fmla="*/ 27 w 107"/>
                  <a:gd name="T25" fmla="*/ 148 h 189"/>
                  <a:gd name="T26" fmla="*/ 22 w 107"/>
                  <a:gd name="T27" fmla="*/ 143 h 189"/>
                  <a:gd name="T28" fmla="*/ 31 w 107"/>
                  <a:gd name="T29" fmla="*/ 140 h 189"/>
                  <a:gd name="T30" fmla="*/ 24 w 107"/>
                  <a:gd name="T31" fmla="*/ 141 h 189"/>
                  <a:gd name="T32" fmla="*/ 34 w 107"/>
                  <a:gd name="T33" fmla="*/ 137 h 189"/>
                  <a:gd name="T34" fmla="*/ 26 w 107"/>
                  <a:gd name="T35" fmla="*/ 137 h 189"/>
                  <a:gd name="T36" fmla="*/ 25 w 107"/>
                  <a:gd name="T37" fmla="*/ 136 h 189"/>
                  <a:gd name="T38" fmla="*/ 28 w 107"/>
                  <a:gd name="T39" fmla="*/ 133 h 189"/>
                  <a:gd name="T40" fmla="*/ 25 w 107"/>
                  <a:gd name="T41" fmla="*/ 136 h 189"/>
                  <a:gd name="T42" fmla="*/ 28 w 107"/>
                  <a:gd name="T43" fmla="*/ 132 h 189"/>
                  <a:gd name="T44" fmla="*/ 35 w 107"/>
                  <a:gd name="T45" fmla="*/ 135 h 189"/>
                  <a:gd name="T46" fmla="*/ 32 w 107"/>
                  <a:gd name="T47" fmla="*/ 127 h 189"/>
                  <a:gd name="T48" fmla="*/ 44 w 107"/>
                  <a:gd name="T49" fmla="*/ 121 h 189"/>
                  <a:gd name="T50" fmla="*/ 36 w 107"/>
                  <a:gd name="T51" fmla="*/ 120 h 189"/>
                  <a:gd name="T52" fmla="*/ 37 w 107"/>
                  <a:gd name="T53" fmla="*/ 117 h 189"/>
                  <a:gd name="T54" fmla="*/ 43 w 107"/>
                  <a:gd name="T55" fmla="*/ 108 h 189"/>
                  <a:gd name="T56" fmla="*/ 40 w 107"/>
                  <a:gd name="T57" fmla="*/ 111 h 189"/>
                  <a:gd name="T58" fmla="*/ 57 w 107"/>
                  <a:gd name="T59" fmla="*/ 100 h 189"/>
                  <a:gd name="T60" fmla="*/ 48 w 107"/>
                  <a:gd name="T61" fmla="*/ 98 h 189"/>
                  <a:gd name="T62" fmla="*/ 62 w 107"/>
                  <a:gd name="T63" fmla="*/ 93 h 189"/>
                  <a:gd name="T64" fmla="*/ 62 w 107"/>
                  <a:gd name="T65" fmla="*/ 92 h 189"/>
                  <a:gd name="T66" fmla="*/ 55 w 107"/>
                  <a:gd name="T67" fmla="*/ 87 h 189"/>
                  <a:gd name="T68" fmla="*/ 57 w 107"/>
                  <a:gd name="T69" fmla="*/ 84 h 189"/>
                  <a:gd name="T70" fmla="*/ 67 w 107"/>
                  <a:gd name="T71" fmla="*/ 83 h 189"/>
                  <a:gd name="T72" fmla="*/ 68 w 107"/>
                  <a:gd name="T73" fmla="*/ 82 h 189"/>
                  <a:gd name="T74" fmla="*/ 70 w 107"/>
                  <a:gd name="T75" fmla="*/ 79 h 189"/>
                  <a:gd name="T76" fmla="*/ 60 w 107"/>
                  <a:gd name="T77" fmla="*/ 78 h 189"/>
                  <a:gd name="T78" fmla="*/ 70 w 107"/>
                  <a:gd name="T79" fmla="*/ 78 h 189"/>
                  <a:gd name="T80" fmla="*/ 72 w 107"/>
                  <a:gd name="T81" fmla="*/ 76 h 189"/>
                  <a:gd name="T82" fmla="*/ 62 w 107"/>
                  <a:gd name="T83" fmla="*/ 75 h 189"/>
                  <a:gd name="T84" fmla="*/ 73 w 107"/>
                  <a:gd name="T85" fmla="*/ 74 h 189"/>
                  <a:gd name="T86" fmla="*/ 64 w 107"/>
                  <a:gd name="T87" fmla="*/ 71 h 189"/>
                  <a:gd name="T88" fmla="*/ 65 w 107"/>
                  <a:gd name="T89" fmla="*/ 70 h 189"/>
                  <a:gd name="T90" fmla="*/ 78 w 107"/>
                  <a:gd name="T91" fmla="*/ 65 h 189"/>
                  <a:gd name="T92" fmla="*/ 67 w 107"/>
                  <a:gd name="T93" fmla="*/ 65 h 189"/>
                  <a:gd name="T94" fmla="*/ 71 w 107"/>
                  <a:gd name="T95" fmla="*/ 60 h 189"/>
                  <a:gd name="T96" fmla="*/ 82 w 107"/>
                  <a:gd name="T97" fmla="*/ 59 h 189"/>
                  <a:gd name="T98" fmla="*/ 83 w 107"/>
                  <a:gd name="T99" fmla="*/ 58 h 189"/>
                  <a:gd name="T100" fmla="*/ 87 w 107"/>
                  <a:gd name="T101" fmla="*/ 51 h 189"/>
                  <a:gd name="T102" fmla="*/ 77 w 107"/>
                  <a:gd name="T103" fmla="*/ 48 h 189"/>
                  <a:gd name="T104" fmla="*/ 79 w 107"/>
                  <a:gd name="T105" fmla="*/ 47 h 189"/>
                  <a:gd name="T106" fmla="*/ 79 w 107"/>
                  <a:gd name="T107" fmla="*/ 46 h 189"/>
                  <a:gd name="T108" fmla="*/ 96 w 107"/>
                  <a:gd name="T109" fmla="*/ 37 h 189"/>
                  <a:gd name="T110" fmla="*/ 86 w 107"/>
                  <a:gd name="T111" fmla="*/ 34 h 189"/>
                  <a:gd name="T112" fmla="*/ 102 w 107"/>
                  <a:gd name="T113" fmla="*/ 8 h 189"/>
                  <a:gd name="T114" fmla="*/ 104 w 107"/>
                  <a:gd name="T115" fmla="*/ 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" h="189">
                    <a:moveTo>
                      <a:pt x="0" y="188"/>
                    </a:moveTo>
                    <a:cubicBezTo>
                      <a:pt x="0" y="188"/>
                      <a:pt x="1" y="188"/>
                      <a:pt x="1" y="188"/>
                    </a:cubicBezTo>
                    <a:cubicBezTo>
                      <a:pt x="1" y="188"/>
                      <a:pt x="2" y="189"/>
                      <a:pt x="2" y="189"/>
                    </a:cubicBezTo>
                    <a:cubicBezTo>
                      <a:pt x="3" y="189"/>
                      <a:pt x="3" y="189"/>
                      <a:pt x="3" y="189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1" y="188"/>
                      <a:pt x="1" y="188"/>
                    </a:cubicBezTo>
                    <a:cubicBezTo>
                      <a:pt x="0" y="188"/>
                      <a:pt x="0" y="188"/>
                      <a:pt x="0" y="188"/>
                    </a:cubicBezTo>
                    <a:moveTo>
                      <a:pt x="2" y="188"/>
                    </a:moveTo>
                    <a:cubicBezTo>
                      <a:pt x="0" y="188"/>
                      <a:pt x="0" y="188"/>
                      <a:pt x="1" y="188"/>
                    </a:cubicBezTo>
                    <a:cubicBezTo>
                      <a:pt x="1" y="188"/>
                      <a:pt x="1" y="188"/>
                      <a:pt x="1" y="188"/>
                    </a:cubicBezTo>
                    <a:cubicBezTo>
                      <a:pt x="2" y="188"/>
                      <a:pt x="2" y="188"/>
                      <a:pt x="2" y="188"/>
                    </a:cubicBezTo>
                    <a:moveTo>
                      <a:pt x="4" y="186"/>
                    </a:moveTo>
                    <a:cubicBezTo>
                      <a:pt x="3" y="187"/>
                      <a:pt x="3" y="187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3" y="187"/>
                      <a:pt x="3" y="187"/>
                      <a:pt x="4" y="186"/>
                    </a:cubicBezTo>
                    <a:moveTo>
                      <a:pt x="5" y="183"/>
                    </a:moveTo>
                    <a:cubicBezTo>
                      <a:pt x="5" y="184"/>
                      <a:pt x="5" y="184"/>
                      <a:pt x="5" y="184"/>
                    </a:cubicBezTo>
                    <a:cubicBezTo>
                      <a:pt x="5" y="185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5"/>
                      <a:pt x="4" y="185"/>
                      <a:pt x="4" y="185"/>
                    </a:cubicBezTo>
                    <a:cubicBezTo>
                      <a:pt x="5" y="185"/>
                      <a:pt x="5" y="184"/>
                      <a:pt x="5" y="183"/>
                    </a:cubicBezTo>
                    <a:cubicBezTo>
                      <a:pt x="5" y="183"/>
                      <a:pt x="5" y="183"/>
                      <a:pt x="5" y="183"/>
                    </a:cubicBezTo>
                    <a:moveTo>
                      <a:pt x="5" y="183"/>
                    </a:moveTo>
                    <a:cubicBezTo>
                      <a:pt x="5" y="183"/>
                      <a:pt x="5" y="183"/>
                      <a:pt x="5" y="183"/>
                    </a:cubicBezTo>
                    <a:cubicBezTo>
                      <a:pt x="6" y="183"/>
                      <a:pt x="6" y="183"/>
                      <a:pt x="6" y="183"/>
                    </a:cubicBezTo>
                    <a:cubicBezTo>
                      <a:pt x="6" y="183"/>
                      <a:pt x="6" y="183"/>
                      <a:pt x="6" y="183"/>
                    </a:cubicBezTo>
                    <a:cubicBezTo>
                      <a:pt x="5" y="183"/>
                      <a:pt x="5" y="183"/>
                      <a:pt x="5" y="183"/>
                    </a:cubicBezTo>
                    <a:moveTo>
                      <a:pt x="10" y="175"/>
                    </a:moveTo>
                    <a:cubicBezTo>
                      <a:pt x="9" y="175"/>
                      <a:pt x="9" y="175"/>
                      <a:pt x="9" y="175"/>
                    </a:cubicBezTo>
                    <a:cubicBezTo>
                      <a:pt x="10" y="176"/>
                      <a:pt x="10" y="176"/>
                      <a:pt x="10" y="176"/>
                    </a:cubicBezTo>
                    <a:cubicBezTo>
                      <a:pt x="11" y="175"/>
                      <a:pt x="11" y="175"/>
                      <a:pt x="11" y="175"/>
                    </a:cubicBezTo>
                    <a:cubicBezTo>
                      <a:pt x="10" y="175"/>
                      <a:pt x="10" y="175"/>
                      <a:pt x="10" y="175"/>
                    </a:cubicBezTo>
                    <a:moveTo>
                      <a:pt x="5" y="173"/>
                    </a:moveTo>
                    <a:cubicBezTo>
                      <a:pt x="4" y="173"/>
                      <a:pt x="4" y="173"/>
                      <a:pt x="4" y="173"/>
                    </a:cubicBezTo>
                    <a:cubicBezTo>
                      <a:pt x="5" y="174"/>
                      <a:pt x="5" y="174"/>
                      <a:pt x="5" y="174"/>
                    </a:cubicBezTo>
                    <a:cubicBezTo>
                      <a:pt x="5" y="173"/>
                      <a:pt x="5" y="173"/>
                      <a:pt x="5" y="173"/>
                    </a:cubicBezTo>
                    <a:cubicBezTo>
                      <a:pt x="5" y="173"/>
                      <a:pt x="5" y="173"/>
                      <a:pt x="5" y="173"/>
                    </a:cubicBezTo>
                    <a:moveTo>
                      <a:pt x="13" y="170"/>
                    </a:moveTo>
                    <a:cubicBezTo>
                      <a:pt x="13" y="170"/>
                      <a:pt x="13" y="170"/>
                      <a:pt x="13" y="171"/>
                    </a:cubicBezTo>
                    <a:cubicBezTo>
                      <a:pt x="13" y="171"/>
                      <a:pt x="12" y="171"/>
                      <a:pt x="12" y="171"/>
                    </a:cubicBezTo>
                    <a:cubicBezTo>
                      <a:pt x="13" y="171"/>
                      <a:pt x="13" y="171"/>
                      <a:pt x="13" y="171"/>
                    </a:cubicBezTo>
                    <a:cubicBezTo>
                      <a:pt x="13" y="171"/>
                      <a:pt x="13" y="171"/>
                      <a:pt x="13" y="171"/>
                    </a:cubicBezTo>
                    <a:cubicBezTo>
                      <a:pt x="13" y="170"/>
                      <a:pt x="13" y="170"/>
                      <a:pt x="13" y="170"/>
                    </a:cubicBezTo>
                    <a:moveTo>
                      <a:pt x="8" y="167"/>
                    </a:moveTo>
                    <a:cubicBezTo>
                      <a:pt x="8" y="167"/>
                      <a:pt x="7" y="167"/>
                      <a:pt x="7" y="168"/>
                    </a:cubicBezTo>
                    <a:cubicBezTo>
                      <a:pt x="8" y="168"/>
                      <a:pt x="8" y="168"/>
                      <a:pt x="8" y="168"/>
                    </a:cubicBezTo>
                    <a:cubicBezTo>
                      <a:pt x="8" y="168"/>
                      <a:pt x="8" y="168"/>
                      <a:pt x="8" y="168"/>
                    </a:cubicBezTo>
                    <a:cubicBezTo>
                      <a:pt x="8" y="167"/>
                      <a:pt x="8" y="167"/>
                      <a:pt x="8" y="167"/>
                    </a:cubicBezTo>
                    <a:moveTo>
                      <a:pt x="18" y="163"/>
                    </a:moveTo>
                    <a:cubicBezTo>
                      <a:pt x="17" y="163"/>
                      <a:pt x="17" y="163"/>
                      <a:pt x="17" y="163"/>
                    </a:cubicBezTo>
                    <a:cubicBezTo>
                      <a:pt x="17" y="164"/>
                      <a:pt x="18" y="164"/>
                      <a:pt x="18" y="164"/>
                    </a:cubicBezTo>
                    <a:cubicBezTo>
                      <a:pt x="18" y="163"/>
                      <a:pt x="18" y="163"/>
                      <a:pt x="18" y="163"/>
                    </a:cubicBezTo>
                    <a:cubicBezTo>
                      <a:pt x="18" y="163"/>
                      <a:pt x="18" y="163"/>
                      <a:pt x="18" y="163"/>
                    </a:cubicBezTo>
                    <a:moveTo>
                      <a:pt x="12" y="160"/>
                    </a:moveTo>
                    <a:cubicBezTo>
                      <a:pt x="12" y="160"/>
                      <a:pt x="12" y="160"/>
                      <a:pt x="11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0"/>
                      <a:pt x="13" y="160"/>
                    </a:cubicBezTo>
                    <a:cubicBezTo>
                      <a:pt x="12" y="160"/>
                      <a:pt x="12" y="160"/>
                      <a:pt x="12" y="160"/>
                    </a:cubicBezTo>
                    <a:moveTo>
                      <a:pt x="21" y="157"/>
                    </a:move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7"/>
                      <a:pt x="21" y="158"/>
                      <a:pt x="22" y="158"/>
                    </a:cubicBezTo>
                    <a:cubicBezTo>
                      <a:pt x="22" y="157"/>
                      <a:pt x="22" y="157"/>
                      <a:pt x="22" y="157"/>
                    </a:cubicBezTo>
                    <a:cubicBezTo>
                      <a:pt x="21" y="157"/>
                      <a:pt x="21" y="157"/>
                      <a:pt x="21" y="157"/>
                    </a:cubicBezTo>
                    <a:moveTo>
                      <a:pt x="16" y="153"/>
                    </a:moveTo>
                    <a:cubicBezTo>
                      <a:pt x="16" y="154"/>
                      <a:pt x="15" y="154"/>
                      <a:pt x="15" y="154"/>
                    </a:cubicBezTo>
                    <a:cubicBezTo>
                      <a:pt x="15" y="154"/>
                      <a:pt x="16" y="154"/>
                      <a:pt x="16" y="154"/>
                    </a:cubicBezTo>
                    <a:cubicBezTo>
                      <a:pt x="16" y="154"/>
                      <a:pt x="16" y="154"/>
                      <a:pt x="16" y="154"/>
                    </a:cubicBezTo>
                    <a:cubicBezTo>
                      <a:pt x="16" y="153"/>
                      <a:pt x="16" y="153"/>
                      <a:pt x="16" y="153"/>
                    </a:cubicBezTo>
                    <a:moveTo>
                      <a:pt x="15" y="153"/>
                    </a:moveTo>
                    <a:cubicBezTo>
                      <a:pt x="15" y="153"/>
                      <a:pt x="15" y="153"/>
                      <a:pt x="15" y="154"/>
                    </a:cubicBezTo>
                    <a:cubicBezTo>
                      <a:pt x="15" y="154"/>
                      <a:pt x="15" y="154"/>
                      <a:pt x="15" y="154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5" y="153"/>
                      <a:pt x="15" y="153"/>
                      <a:pt x="15" y="153"/>
                    </a:cubicBezTo>
                    <a:moveTo>
                      <a:pt x="24" y="152"/>
                    </a:moveTo>
                    <a:cubicBezTo>
                      <a:pt x="24" y="152"/>
                      <a:pt x="24" y="153"/>
                      <a:pt x="23" y="154"/>
                    </a:cubicBezTo>
                    <a:cubicBezTo>
                      <a:pt x="23" y="154"/>
                      <a:pt x="24" y="154"/>
                      <a:pt x="24" y="154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5" y="152"/>
                      <a:pt x="25" y="152"/>
                      <a:pt x="25" y="152"/>
                    </a:cubicBezTo>
                    <a:cubicBezTo>
                      <a:pt x="25" y="152"/>
                      <a:pt x="24" y="152"/>
                      <a:pt x="24" y="152"/>
                    </a:cubicBezTo>
                    <a:moveTo>
                      <a:pt x="18" y="149"/>
                    </a:moveTo>
                    <a:cubicBezTo>
                      <a:pt x="18" y="149"/>
                      <a:pt x="18" y="150"/>
                      <a:pt x="17" y="150"/>
                    </a:cubicBezTo>
                    <a:cubicBezTo>
                      <a:pt x="18" y="151"/>
                      <a:pt x="18" y="151"/>
                      <a:pt x="18" y="151"/>
                    </a:cubicBezTo>
                    <a:cubicBezTo>
                      <a:pt x="18" y="150"/>
                      <a:pt x="19" y="150"/>
                      <a:pt x="19" y="149"/>
                    </a:cubicBezTo>
                    <a:cubicBezTo>
                      <a:pt x="18" y="149"/>
                      <a:pt x="18" y="149"/>
                      <a:pt x="18" y="149"/>
                    </a:cubicBezTo>
                    <a:moveTo>
                      <a:pt x="18" y="149"/>
                    </a:moveTo>
                    <a:cubicBezTo>
                      <a:pt x="17" y="149"/>
                      <a:pt x="17" y="150"/>
                      <a:pt x="17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17" y="150"/>
                      <a:pt x="17" y="149"/>
                      <a:pt x="18" y="149"/>
                    </a:cubicBezTo>
                    <a:cubicBezTo>
                      <a:pt x="18" y="149"/>
                      <a:pt x="18" y="149"/>
                      <a:pt x="18" y="149"/>
                    </a:cubicBezTo>
                    <a:moveTo>
                      <a:pt x="28" y="146"/>
                    </a:moveTo>
                    <a:cubicBezTo>
                      <a:pt x="27" y="147"/>
                      <a:pt x="27" y="147"/>
                      <a:pt x="27" y="148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6"/>
                      <a:pt x="28" y="146"/>
                      <a:pt x="28" y="146"/>
                    </a:cubicBezTo>
                    <a:moveTo>
                      <a:pt x="22" y="143"/>
                    </a:moveTo>
                    <a:cubicBezTo>
                      <a:pt x="22" y="143"/>
                      <a:pt x="21" y="144"/>
                      <a:pt x="21" y="144"/>
                    </a:cubicBezTo>
                    <a:cubicBezTo>
                      <a:pt x="21" y="144"/>
                      <a:pt x="21" y="144"/>
                      <a:pt x="22" y="144"/>
                    </a:cubicBezTo>
                    <a:cubicBezTo>
                      <a:pt x="22" y="144"/>
                      <a:pt x="22" y="144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moveTo>
                      <a:pt x="21" y="142"/>
                    </a:moveTo>
                    <a:cubicBezTo>
                      <a:pt x="21" y="143"/>
                      <a:pt x="21" y="143"/>
                      <a:pt x="20" y="144"/>
                    </a:cubicBezTo>
                    <a:cubicBezTo>
                      <a:pt x="21" y="144"/>
                      <a:pt x="21" y="144"/>
                      <a:pt x="21" y="144"/>
                    </a:cubicBezTo>
                    <a:cubicBezTo>
                      <a:pt x="21" y="143"/>
                      <a:pt x="21" y="143"/>
                      <a:pt x="21" y="142"/>
                    </a:cubicBezTo>
                    <a:cubicBezTo>
                      <a:pt x="21" y="142"/>
                      <a:pt x="21" y="142"/>
                      <a:pt x="21" y="142"/>
                    </a:cubicBezTo>
                    <a:moveTo>
                      <a:pt x="31" y="140"/>
                    </a:moveTo>
                    <a:cubicBezTo>
                      <a:pt x="31" y="141"/>
                      <a:pt x="30" y="142"/>
                      <a:pt x="30" y="144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2" y="141"/>
                      <a:pt x="32" y="141"/>
                      <a:pt x="31" y="140"/>
                    </a:cubicBezTo>
                    <a:moveTo>
                      <a:pt x="25" y="137"/>
                    </a:moveTo>
                    <a:cubicBezTo>
                      <a:pt x="25" y="138"/>
                      <a:pt x="24" y="139"/>
                      <a:pt x="23" y="140"/>
                    </a:cubicBezTo>
                    <a:cubicBezTo>
                      <a:pt x="24" y="140"/>
                      <a:pt x="24" y="140"/>
                      <a:pt x="24" y="141"/>
                    </a:cubicBezTo>
                    <a:cubicBezTo>
                      <a:pt x="25" y="139"/>
                      <a:pt x="25" y="138"/>
                      <a:pt x="26" y="137"/>
                    </a:cubicBezTo>
                    <a:cubicBezTo>
                      <a:pt x="26" y="137"/>
                      <a:pt x="25" y="137"/>
                      <a:pt x="25" y="137"/>
                    </a:cubicBezTo>
                    <a:moveTo>
                      <a:pt x="34" y="137"/>
                    </a:moveTo>
                    <a:cubicBezTo>
                      <a:pt x="33" y="138"/>
                      <a:pt x="32" y="139"/>
                      <a:pt x="32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34" y="137"/>
                      <a:pt x="34" y="137"/>
                      <a:pt x="34" y="137"/>
                    </a:cubicBezTo>
                    <a:moveTo>
                      <a:pt x="25" y="137"/>
                    </a:moveTo>
                    <a:cubicBezTo>
                      <a:pt x="24" y="138"/>
                      <a:pt x="23" y="139"/>
                      <a:pt x="23" y="140"/>
                    </a:cubicBezTo>
                    <a:cubicBezTo>
                      <a:pt x="23" y="140"/>
                      <a:pt x="23" y="140"/>
                      <a:pt x="23" y="140"/>
                    </a:cubicBezTo>
                    <a:cubicBezTo>
                      <a:pt x="23" y="139"/>
                      <a:pt x="24" y="138"/>
                      <a:pt x="25" y="137"/>
                    </a:cubicBezTo>
                    <a:cubicBezTo>
                      <a:pt x="25" y="137"/>
                      <a:pt x="25" y="137"/>
                      <a:pt x="25" y="137"/>
                    </a:cubicBezTo>
                    <a:moveTo>
                      <a:pt x="26" y="136"/>
                    </a:moveTo>
                    <a:cubicBezTo>
                      <a:pt x="26" y="136"/>
                      <a:pt x="26" y="137"/>
                      <a:pt x="26" y="137"/>
                    </a:cubicBezTo>
                    <a:cubicBezTo>
                      <a:pt x="26" y="137"/>
                      <a:pt x="26" y="137"/>
                      <a:pt x="26" y="137"/>
                    </a:cubicBezTo>
                    <a:cubicBezTo>
                      <a:pt x="26" y="137"/>
                      <a:pt x="26" y="137"/>
                      <a:pt x="26" y="136"/>
                    </a:cubicBezTo>
                    <a:cubicBezTo>
                      <a:pt x="26" y="136"/>
                      <a:pt x="26" y="136"/>
                      <a:pt x="26" y="136"/>
                    </a:cubicBezTo>
                    <a:moveTo>
                      <a:pt x="25" y="136"/>
                    </a:move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moveTo>
                      <a:pt x="35" y="135"/>
                    </a:moveTo>
                    <a:cubicBezTo>
                      <a:pt x="35" y="135"/>
                      <a:pt x="34" y="136"/>
                      <a:pt x="34" y="136"/>
                    </a:cubicBezTo>
                    <a:cubicBezTo>
                      <a:pt x="35" y="136"/>
                      <a:pt x="35" y="136"/>
                      <a:pt x="35" y="136"/>
                    </a:cubicBezTo>
                    <a:cubicBezTo>
                      <a:pt x="35" y="136"/>
                      <a:pt x="35" y="136"/>
                      <a:pt x="35" y="136"/>
                    </a:cubicBezTo>
                    <a:cubicBezTo>
                      <a:pt x="35" y="135"/>
                      <a:pt x="35" y="135"/>
                      <a:pt x="35" y="135"/>
                    </a:cubicBezTo>
                    <a:moveTo>
                      <a:pt x="28" y="133"/>
                    </a:moveTo>
                    <a:cubicBezTo>
                      <a:pt x="27" y="134"/>
                      <a:pt x="27" y="135"/>
                      <a:pt x="26" y="136"/>
                    </a:cubicBezTo>
                    <a:cubicBezTo>
                      <a:pt x="26" y="136"/>
                      <a:pt x="26" y="136"/>
                      <a:pt x="26" y="136"/>
                    </a:cubicBezTo>
                    <a:cubicBezTo>
                      <a:pt x="27" y="135"/>
                      <a:pt x="28" y="134"/>
                      <a:pt x="28" y="133"/>
                    </a:cubicBezTo>
                    <a:cubicBezTo>
                      <a:pt x="28" y="133"/>
                      <a:pt x="28" y="133"/>
                      <a:pt x="28" y="133"/>
                    </a:cubicBezTo>
                    <a:moveTo>
                      <a:pt x="27" y="133"/>
                    </a:moveTo>
                    <a:cubicBezTo>
                      <a:pt x="26" y="134"/>
                      <a:pt x="26" y="135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6" y="135"/>
                      <a:pt x="26" y="134"/>
                      <a:pt x="27" y="133"/>
                    </a:cubicBezTo>
                    <a:cubicBezTo>
                      <a:pt x="27" y="133"/>
                      <a:pt x="27" y="133"/>
                      <a:pt x="27" y="133"/>
                    </a:cubicBezTo>
                    <a:moveTo>
                      <a:pt x="28" y="132"/>
                    </a:moveTo>
                    <a:cubicBezTo>
                      <a:pt x="28" y="132"/>
                      <a:pt x="28" y="132"/>
                      <a:pt x="28" y="133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29" y="133"/>
                      <a:pt x="29" y="132"/>
                      <a:pt x="29" y="132"/>
                    </a:cubicBezTo>
                    <a:cubicBezTo>
                      <a:pt x="29" y="132"/>
                      <a:pt x="29" y="132"/>
                      <a:pt x="28" y="132"/>
                    </a:cubicBezTo>
                    <a:moveTo>
                      <a:pt x="28" y="132"/>
                    </a:moveTo>
                    <a:cubicBezTo>
                      <a:pt x="28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8" y="132"/>
                      <a:pt x="28" y="132"/>
                    </a:cubicBezTo>
                    <a:cubicBezTo>
                      <a:pt x="28" y="132"/>
                      <a:pt x="28" y="132"/>
                      <a:pt x="28" y="132"/>
                    </a:cubicBezTo>
                    <a:moveTo>
                      <a:pt x="38" y="130"/>
                    </a:moveTo>
                    <a:cubicBezTo>
                      <a:pt x="37" y="132"/>
                      <a:pt x="36" y="133"/>
                      <a:pt x="35" y="135"/>
                    </a:cubicBezTo>
                    <a:cubicBezTo>
                      <a:pt x="35" y="135"/>
                      <a:pt x="35" y="135"/>
                      <a:pt x="36" y="135"/>
                    </a:cubicBezTo>
                    <a:cubicBezTo>
                      <a:pt x="38" y="130"/>
                      <a:pt x="38" y="130"/>
                      <a:pt x="38" y="130"/>
                    </a:cubicBezTo>
                    <a:cubicBezTo>
                      <a:pt x="38" y="130"/>
                      <a:pt x="38" y="130"/>
                      <a:pt x="38" y="130"/>
                    </a:cubicBezTo>
                    <a:moveTo>
                      <a:pt x="32" y="126"/>
                    </a:moveTo>
                    <a:cubicBezTo>
                      <a:pt x="31" y="128"/>
                      <a:pt x="30" y="130"/>
                      <a:pt x="29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0"/>
                      <a:pt x="31" y="128"/>
                      <a:pt x="32" y="127"/>
                    </a:cubicBezTo>
                    <a:cubicBezTo>
                      <a:pt x="32" y="126"/>
                      <a:pt x="32" y="126"/>
                      <a:pt x="32" y="126"/>
                    </a:cubicBezTo>
                    <a:moveTo>
                      <a:pt x="31" y="126"/>
                    </a:moveTo>
                    <a:cubicBezTo>
                      <a:pt x="30" y="127"/>
                      <a:pt x="29" y="129"/>
                      <a:pt x="28" y="131"/>
                    </a:cubicBezTo>
                    <a:cubicBezTo>
                      <a:pt x="28" y="131"/>
                      <a:pt x="28" y="131"/>
                      <a:pt x="28" y="131"/>
                    </a:cubicBezTo>
                    <a:cubicBezTo>
                      <a:pt x="29" y="129"/>
                      <a:pt x="30" y="127"/>
                      <a:pt x="31" y="126"/>
                    </a:cubicBezTo>
                    <a:cubicBezTo>
                      <a:pt x="31" y="126"/>
                      <a:pt x="31" y="126"/>
                      <a:pt x="31" y="126"/>
                    </a:cubicBezTo>
                    <a:moveTo>
                      <a:pt x="44" y="121"/>
                    </a:moveTo>
                    <a:cubicBezTo>
                      <a:pt x="43" y="122"/>
                      <a:pt x="43" y="123"/>
                      <a:pt x="42" y="123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1"/>
                      <a:pt x="44" y="121"/>
                      <a:pt x="44" y="121"/>
                    </a:cubicBezTo>
                    <a:moveTo>
                      <a:pt x="37" y="117"/>
                    </a:moveTo>
                    <a:cubicBezTo>
                      <a:pt x="37" y="118"/>
                      <a:pt x="36" y="119"/>
                      <a:pt x="36" y="120"/>
                    </a:cubicBezTo>
                    <a:cubicBezTo>
                      <a:pt x="36" y="120"/>
                      <a:pt x="36" y="120"/>
                      <a:pt x="36" y="120"/>
                    </a:cubicBezTo>
                    <a:cubicBezTo>
                      <a:pt x="37" y="119"/>
                      <a:pt x="37" y="118"/>
                      <a:pt x="38" y="117"/>
                    </a:cubicBezTo>
                    <a:cubicBezTo>
                      <a:pt x="37" y="117"/>
                      <a:pt x="37" y="117"/>
                      <a:pt x="37" y="117"/>
                    </a:cubicBezTo>
                    <a:moveTo>
                      <a:pt x="37" y="117"/>
                    </a:moveTo>
                    <a:cubicBezTo>
                      <a:pt x="36" y="117"/>
                      <a:pt x="36" y="118"/>
                      <a:pt x="35" y="119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6" y="118"/>
                      <a:pt x="36" y="117"/>
                      <a:pt x="37" y="117"/>
                    </a:cubicBezTo>
                    <a:cubicBezTo>
                      <a:pt x="37" y="117"/>
                      <a:pt x="37" y="117"/>
                      <a:pt x="37" y="117"/>
                    </a:cubicBezTo>
                    <a:moveTo>
                      <a:pt x="50" y="111"/>
                    </a:moveTo>
                    <a:cubicBezTo>
                      <a:pt x="49" y="113"/>
                      <a:pt x="48" y="114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0" y="112"/>
                      <a:pt x="50" y="112"/>
                      <a:pt x="50" y="111"/>
                    </a:cubicBezTo>
                    <a:moveTo>
                      <a:pt x="43" y="108"/>
                    </a:moveTo>
                    <a:cubicBezTo>
                      <a:pt x="42" y="109"/>
                      <a:pt x="41" y="110"/>
                      <a:pt x="40" y="112"/>
                    </a:cubicBezTo>
                    <a:cubicBezTo>
                      <a:pt x="41" y="112"/>
                      <a:pt x="41" y="112"/>
                      <a:pt x="41" y="112"/>
                    </a:cubicBezTo>
                    <a:cubicBezTo>
                      <a:pt x="42" y="110"/>
                      <a:pt x="42" y="109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moveTo>
                      <a:pt x="42" y="107"/>
                    </a:moveTo>
                    <a:cubicBezTo>
                      <a:pt x="41" y="109"/>
                      <a:pt x="40" y="110"/>
                      <a:pt x="40" y="111"/>
                    </a:cubicBezTo>
                    <a:cubicBezTo>
                      <a:pt x="40" y="111"/>
                      <a:pt x="40" y="111"/>
                      <a:pt x="40" y="111"/>
                    </a:cubicBezTo>
                    <a:cubicBezTo>
                      <a:pt x="41" y="110"/>
                      <a:pt x="41" y="109"/>
                      <a:pt x="42" y="107"/>
                    </a:cubicBezTo>
                    <a:cubicBezTo>
                      <a:pt x="42" y="107"/>
                      <a:pt x="42" y="107"/>
                      <a:pt x="42" y="107"/>
                    </a:cubicBezTo>
                    <a:moveTo>
                      <a:pt x="57" y="100"/>
                    </a:moveTo>
                    <a:cubicBezTo>
                      <a:pt x="56" y="101"/>
                      <a:pt x="56" y="102"/>
                      <a:pt x="55" y="103"/>
                    </a:cubicBezTo>
                    <a:cubicBezTo>
                      <a:pt x="55" y="103"/>
                      <a:pt x="55" y="103"/>
                      <a:pt x="55" y="103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100"/>
                      <a:pt x="57" y="100"/>
                      <a:pt x="57" y="100"/>
                    </a:cubicBezTo>
                    <a:moveTo>
                      <a:pt x="50" y="96"/>
                    </a:moveTo>
                    <a:cubicBezTo>
                      <a:pt x="49" y="97"/>
                      <a:pt x="49" y="97"/>
                      <a:pt x="48" y="98"/>
                    </a:cubicBezTo>
                    <a:cubicBezTo>
                      <a:pt x="49" y="98"/>
                      <a:pt x="49" y="98"/>
                      <a:pt x="49" y="98"/>
                    </a:cubicBezTo>
                    <a:cubicBezTo>
                      <a:pt x="49" y="98"/>
                      <a:pt x="50" y="97"/>
                      <a:pt x="50" y="96"/>
                    </a:cubicBezTo>
                    <a:cubicBezTo>
                      <a:pt x="50" y="96"/>
                      <a:pt x="50" y="96"/>
                      <a:pt x="50" y="96"/>
                    </a:cubicBezTo>
                    <a:moveTo>
                      <a:pt x="49" y="95"/>
                    </a:moveTo>
                    <a:cubicBezTo>
                      <a:pt x="49" y="96"/>
                      <a:pt x="48" y="97"/>
                      <a:pt x="48" y="98"/>
                    </a:cubicBezTo>
                    <a:cubicBezTo>
                      <a:pt x="48" y="98"/>
                      <a:pt x="48" y="98"/>
                      <a:pt x="48" y="98"/>
                    </a:cubicBezTo>
                    <a:cubicBezTo>
                      <a:pt x="48" y="97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5"/>
                    </a:cubicBezTo>
                    <a:moveTo>
                      <a:pt x="61" y="92"/>
                    </a:move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1" y="93"/>
                      <a:pt x="61" y="92"/>
                    </a:cubicBezTo>
                    <a:moveTo>
                      <a:pt x="54" y="88"/>
                    </a:move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moveTo>
                      <a:pt x="64" y="88"/>
                    </a:moveTo>
                    <a:cubicBezTo>
                      <a:pt x="63" y="89"/>
                      <a:pt x="63" y="91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8"/>
                      <a:pt x="64" y="88"/>
                      <a:pt x="64" y="88"/>
                    </a:cubicBezTo>
                    <a:moveTo>
                      <a:pt x="56" y="84"/>
                    </a:moveTo>
                    <a:cubicBezTo>
                      <a:pt x="55" y="85"/>
                      <a:pt x="55" y="86"/>
                      <a:pt x="54" y="87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5" y="87"/>
                      <a:pt x="55" y="87"/>
                      <a:pt x="55" y="87"/>
                    </a:cubicBezTo>
                    <a:cubicBezTo>
                      <a:pt x="55" y="87"/>
                      <a:pt x="55" y="87"/>
                      <a:pt x="54" y="8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7"/>
                      <a:pt x="56" y="86"/>
                      <a:pt x="57" y="85"/>
                    </a:cubicBezTo>
                    <a:cubicBezTo>
                      <a:pt x="56" y="85"/>
                      <a:pt x="56" y="85"/>
                      <a:pt x="56" y="84"/>
                    </a:cubicBezTo>
                    <a:moveTo>
                      <a:pt x="56" y="84"/>
                    </a:moveTo>
                    <a:cubicBezTo>
                      <a:pt x="56" y="84"/>
                      <a:pt x="56" y="84"/>
                      <a:pt x="56" y="84"/>
                    </a:cubicBezTo>
                    <a:cubicBezTo>
                      <a:pt x="56" y="84"/>
                      <a:pt x="56" y="84"/>
                      <a:pt x="57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4"/>
                      <a:pt x="56" y="84"/>
                      <a:pt x="56" y="84"/>
                    </a:cubicBezTo>
                    <a:moveTo>
                      <a:pt x="67" y="83"/>
                    </a:move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moveTo>
                      <a:pt x="68" y="83"/>
                    </a:moveTo>
                    <a:cubicBezTo>
                      <a:pt x="68" y="83"/>
                      <a:pt x="68" y="83"/>
                      <a:pt x="67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moveTo>
                      <a:pt x="69" y="80"/>
                    </a:moveTo>
                    <a:cubicBezTo>
                      <a:pt x="69" y="81"/>
                      <a:pt x="68" y="82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moveTo>
                      <a:pt x="70" y="79"/>
                    </a:moveTo>
                    <a:cubicBezTo>
                      <a:pt x="70" y="79"/>
                      <a:pt x="70" y="79"/>
                      <a:pt x="70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70" y="79"/>
                      <a:pt x="70" y="79"/>
                      <a:pt x="70" y="79"/>
                    </a:cubicBezTo>
                    <a:moveTo>
                      <a:pt x="59" y="79"/>
                    </a:moveTo>
                    <a:cubicBezTo>
                      <a:pt x="59" y="79"/>
                      <a:pt x="59" y="79"/>
                      <a:pt x="59" y="79"/>
                    </a:cubicBezTo>
                    <a:cubicBezTo>
                      <a:pt x="59" y="79"/>
                      <a:pt x="60" y="79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59" y="79"/>
                      <a:pt x="59" y="79"/>
                      <a:pt x="59" y="79"/>
                    </a:cubicBezTo>
                    <a:moveTo>
                      <a:pt x="60" y="78"/>
                    </a:moveTo>
                    <a:cubicBezTo>
                      <a:pt x="60" y="78"/>
                      <a:pt x="60" y="78"/>
                      <a:pt x="59" y="78"/>
                    </a:cubicBezTo>
                    <a:cubicBezTo>
                      <a:pt x="60" y="78"/>
                      <a:pt x="60" y="78"/>
                      <a:pt x="60" y="79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78"/>
                      <a:pt x="60" y="78"/>
                      <a:pt x="60" y="78"/>
                    </a:cubicBezTo>
                    <a:moveTo>
                      <a:pt x="71" y="78"/>
                    </a:moveTo>
                    <a:cubicBezTo>
                      <a:pt x="71" y="78"/>
                      <a:pt x="70" y="78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71" y="78"/>
                      <a:pt x="71" y="78"/>
                      <a:pt x="71" y="78"/>
                    </a:cubicBezTo>
                    <a:moveTo>
                      <a:pt x="72" y="76"/>
                    </a:moveTo>
                    <a:cubicBezTo>
                      <a:pt x="72" y="76"/>
                      <a:pt x="71" y="76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2" y="76"/>
                      <a:pt x="72" y="76"/>
                      <a:pt x="72" y="76"/>
                    </a:cubicBezTo>
                    <a:moveTo>
                      <a:pt x="61" y="75"/>
                    </a:moveTo>
                    <a:cubicBezTo>
                      <a:pt x="61" y="76"/>
                      <a:pt x="60" y="77"/>
                      <a:pt x="60" y="78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1" y="77"/>
                      <a:pt x="61" y="76"/>
                      <a:pt x="62" y="76"/>
                    </a:cubicBezTo>
                    <a:cubicBezTo>
                      <a:pt x="61" y="75"/>
                      <a:pt x="61" y="75"/>
                      <a:pt x="61" y="75"/>
                    </a:cubicBezTo>
                    <a:moveTo>
                      <a:pt x="62" y="74"/>
                    </a:moveTo>
                    <a:cubicBezTo>
                      <a:pt x="62" y="74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4"/>
                      <a:pt x="62" y="74"/>
                    </a:cubicBezTo>
                    <a:moveTo>
                      <a:pt x="73" y="74"/>
                    </a:moveTo>
                    <a:cubicBezTo>
                      <a:pt x="73" y="74"/>
                      <a:pt x="73" y="75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moveTo>
                      <a:pt x="63" y="73"/>
                    </a:moveTo>
                    <a:cubicBezTo>
                      <a:pt x="63" y="73"/>
                      <a:pt x="62" y="73"/>
                      <a:pt x="62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63" y="74"/>
                      <a:pt x="63" y="73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moveTo>
                      <a:pt x="64" y="71"/>
                    </a:moveTo>
                    <a:cubicBezTo>
                      <a:pt x="64" y="71"/>
                      <a:pt x="63" y="71"/>
                      <a:pt x="63" y="72"/>
                    </a:cubicBezTo>
                    <a:cubicBezTo>
                      <a:pt x="63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5" y="71"/>
                    </a:cubicBezTo>
                    <a:cubicBezTo>
                      <a:pt x="64" y="71"/>
                      <a:pt x="64" y="71"/>
                      <a:pt x="64" y="71"/>
                    </a:cubicBezTo>
                    <a:moveTo>
                      <a:pt x="65" y="69"/>
                    </a:moveTo>
                    <a:cubicBezTo>
                      <a:pt x="65" y="69"/>
                      <a:pt x="65" y="70"/>
                      <a:pt x="64" y="70"/>
                    </a:cubicBezTo>
                    <a:cubicBezTo>
                      <a:pt x="64" y="70"/>
                      <a:pt x="65" y="70"/>
                      <a:pt x="65" y="70"/>
                    </a:cubicBezTo>
                    <a:cubicBezTo>
                      <a:pt x="65" y="70"/>
                      <a:pt x="65" y="69"/>
                      <a:pt x="66" y="69"/>
                    </a:cubicBezTo>
                    <a:cubicBezTo>
                      <a:pt x="66" y="69"/>
                      <a:pt x="65" y="69"/>
                      <a:pt x="65" y="69"/>
                    </a:cubicBezTo>
                    <a:moveTo>
                      <a:pt x="78" y="65"/>
                    </a:moveTo>
                    <a:cubicBezTo>
                      <a:pt x="77" y="67"/>
                      <a:pt x="76" y="68"/>
                      <a:pt x="76" y="70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8" y="65"/>
                      <a:pt x="78" y="65"/>
                      <a:pt x="78" y="65"/>
                    </a:cubicBezTo>
                    <a:moveTo>
                      <a:pt x="79" y="64"/>
                    </a:move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moveTo>
                      <a:pt x="70" y="60"/>
                    </a:moveTo>
                    <a:cubicBezTo>
                      <a:pt x="69" y="62"/>
                      <a:pt x="68" y="63"/>
                      <a:pt x="67" y="65"/>
                    </a:cubicBezTo>
                    <a:cubicBezTo>
                      <a:pt x="67" y="65"/>
                      <a:pt x="68" y="65"/>
                      <a:pt x="68" y="65"/>
                    </a:cubicBezTo>
                    <a:cubicBezTo>
                      <a:pt x="69" y="64"/>
                      <a:pt x="70" y="62"/>
                      <a:pt x="70" y="61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0" y="60"/>
                      <a:pt x="70" y="60"/>
                      <a:pt x="70" y="60"/>
                    </a:cubicBezTo>
                    <a:moveTo>
                      <a:pt x="71" y="59"/>
                    </a:moveTo>
                    <a:cubicBezTo>
                      <a:pt x="71" y="59"/>
                      <a:pt x="71" y="59"/>
                      <a:pt x="71" y="59"/>
                    </a:cubicBezTo>
                    <a:cubicBezTo>
                      <a:pt x="71" y="59"/>
                      <a:pt x="71" y="59"/>
                      <a:pt x="71" y="60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moveTo>
                      <a:pt x="82" y="59"/>
                    </a:moveTo>
                    <a:cubicBezTo>
                      <a:pt x="81" y="60"/>
                      <a:pt x="80" y="62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moveTo>
                      <a:pt x="74" y="54"/>
                    </a:moveTo>
                    <a:cubicBezTo>
                      <a:pt x="73" y="55"/>
                      <a:pt x="72" y="57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moveTo>
                      <a:pt x="86" y="53"/>
                    </a:moveTo>
                    <a:cubicBezTo>
                      <a:pt x="85" y="55"/>
                      <a:pt x="84" y="56"/>
                      <a:pt x="83" y="58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6" y="53"/>
                      <a:pt x="86" y="53"/>
                      <a:pt x="86" y="53"/>
                    </a:cubicBezTo>
                    <a:moveTo>
                      <a:pt x="87" y="51"/>
                    </a:move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moveTo>
                      <a:pt x="87" y="51"/>
                    </a:move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moveTo>
                      <a:pt x="77" y="48"/>
                    </a:moveTo>
                    <a:cubicBezTo>
                      <a:pt x="77" y="50"/>
                      <a:pt x="76" y="51"/>
                      <a:pt x="75" y="53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7" y="48"/>
                    </a:cubicBezTo>
                    <a:moveTo>
                      <a:pt x="79" y="46"/>
                    </a:move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6"/>
                      <a:pt x="79" y="46"/>
                      <a:pt x="79" y="46"/>
                    </a:cubicBezTo>
                    <a:moveTo>
                      <a:pt x="79" y="46"/>
                    </a:move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9" y="46"/>
                      <a:pt x="79" y="46"/>
                    </a:cubicBezTo>
                    <a:moveTo>
                      <a:pt x="94" y="40"/>
                    </a:moveTo>
                    <a:cubicBezTo>
                      <a:pt x="92" y="43"/>
                      <a:pt x="90" y="46"/>
                      <a:pt x="89" y="49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94" y="40"/>
                      <a:pt x="94" y="40"/>
                      <a:pt x="94" y="40"/>
                    </a:cubicBezTo>
                    <a:cubicBezTo>
                      <a:pt x="94" y="40"/>
                      <a:pt x="94" y="40"/>
                      <a:pt x="94" y="40"/>
                    </a:cubicBezTo>
                    <a:moveTo>
                      <a:pt x="96" y="36"/>
                    </a:moveTo>
                    <a:cubicBezTo>
                      <a:pt x="96" y="36"/>
                      <a:pt x="96" y="37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6" y="36"/>
                      <a:pt x="96" y="36"/>
                      <a:pt x="96" y="36"/>
                    </a:cubicBezTo>
                    <a:moveTo>
                      <a:pt x="86" y="34"/>
                    </a:moveTo>
                    <a:cubicBezTo>
                      <a:pt x="84" y="38"/>
                      <a:pt x="82" y="41"/>
                      <a:pt x="80" y="44"/>
                    </a:cubicBezTo>
                    <a:cubicBezTo>
                      <a:pt x="80" y="44"/>
                      <a:pt x="80" y="44"/>
                      <a:pt x="81" y="44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5"/>
                      <a:pt x="86" y="35"/>
                      <a:pt x="86" y="34"/>
                    </a:cubicBezTo>
                    <a:moveTo>
                      <a:pt x="94" y="21"/>
                    </a:move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4" y="21"/>
                      <a:pt x="94" y="21"/>
                      <a:pt x="94" y="21"/>
                    </a:cubicBezTo>
                    <a:moveTo>
                      <a:pt x="102" y="8"/>
                    </a:moveTo>
                    <a:cubicBezTo>
                      <a:pt x="98" y="14"/>
                      <a:pt x="98" y="14"/>
                      <a:pt x="98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3" y="8"/>
                      <a:pt x="103" y="8"/>
                      <a:pt x="102" y="8"/>
                    </a:cubicBezTo>
                    <a:moveTo>
                      <a:pt x="104" y="4"/>
                    </a:moveTo>
                    <a:cubicBezTo>
                      <a:pt x="104" y="6"/>
                      <a:pt x="104" y="6"/>
                      <a:pt x="104" y="6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4"/>
                      <a:pt x="104" y="4"/>
                      <a:pt x="104" y="4"/>
                    </a:cubicBezTo>
                    <a:moveTo>
                      <a:pt x="107" y="0"/>
                    </a:moveTo>
                    <a:cubicBezTo>
                      <a:pt x="106" y="2"/>
                      <a:pt x="106" y="2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7" y="0"/>
                      <a:pt x="107" y="0"/>
                      <a:pt x="10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1" name="Freeform 9636"/>
              <p:cNvSpPr>
                <a:spLocks noEditPoints="1"/>
              </p:cNvSpPr>
              <p:nvPr/>
            </p:nvSpPr>
            <p:spPr bwMode="auto">
              <a:xfrm>
                <a:off x="-602" y="3533"/>
                <a:ext cx="24" cy="38"/>
              </a:xfrm>
              <a:custGeom>
                <a:avLst/>
                <a:gdLst>
                  <a:gd name="T0" fmla="*/ 1 w 10"/>
                  <a:gd name="T1" fmla="*/ 15 h 16"/>
                  <a:gd name="T2" fmla="*/ 0 w 10"/>
                  <a:gd name="T3" fmla="*/ 16 h 16"/>
                  <a:gd name="T4" fmla="*/ 0 w 10"/>
                  <a:gd name="T5" fmla="*/ 16 h 16"/>
                  <a:gd name="T6" fmla="*/ 1 w 10"/>
                  <a:gd name="T7" fmla="*/ 15 h 16"/>
                  <a:gd name="T8" fmla="*/ 1 w 10"/>
                  <a:gd name="T9" fmla="*/ 15 h 16"/>
                  <a:gd name="T10" fmla="*/ 1 w 10"/>
                  <a:gd name="T11" fmla="*/ 15 h 16"/>
                  <a:gd name="T12" fmla="*/ 1 w 10"/>
                  <a:gd name="T13" fmla="*/ 15 h 16"/>
                  <a:gd name="T14" fmla="*/ 1 w 10"/>
                  <a:gd name="T15" fmla="*/ 15 h 16"/>
                  <a:gd name="T16" fmla="*/ 1 w 10"/>
                  <a:gd name="T17" fmla="*/ 15 h 16"/>
                  <a:gd name="T18" fmla="*/ 1 w 10"/>
                  <a:gd name="T19" fmla="*/ 15 h 16"/>
                  <a:gd name="T20" fmla="*/ 5 w 10"/>
                  <a:gd name="T21" fmla="*/ 9 h 16"/>
                  <a:gd name="T22" fmla="*/ 4 w 10"/>
                  <a:gd name="T23" fmla="*/ 9 h 16"/>
                  <a:gd name="T24" fmla="*/ 4 w 10"/>
                  <a:gd name="T25" fmla="*/ 9 h 16"/>
                  <a:gd name="T26" fmla="*/ 5 w 10"/>
                  <a:gd name="T27" fmla="*/ 9 h 16"/>
                  <a:gd name="T28" fmla="*/ 5 w 10"/>
                  <a:gd name="T29" fmla="*/ 9 h 16"/>
                  <a:gd name="T30" fmla="*/ 8 w 10"/>
                  <a:gd name="T31" fmla="*/ 3 h 16"/>
                  <a:gd name="T32" fmla="*/ 8 w 10"/>
                  <a:gd name="T33" fmla="*/ 4 h 16"/>
                  <a:gd name="T34" fmla="*/ 8 w 10"/>
                  <a:gd name="T35" fmla="*/ 4 h 16"/>
                  <a:gd name="T36" fmla="*/ 8 w 10"/>
                  <a:gd name="T37" fmla="*/ 3 h 16"/>
                  <a:gd name="T38" fmla="*/ 8 w 10"/>
                  <a:gd name="T39" fmla="*/ 3 h 16"/>
                  <a:gd name="T40" fmla="*/ 10 w 10"/>
                  <a:gd name="T41" fmla="*/ 0 h 16"/>
                  <a:gd name="T42" fmla="*/ 8 w 10"/>
                  <a:gd name="T43" fmla="*/ 2 h 16"/>
                  <a:gd name="T44" fmla="*/ 8 w 10"/>
                  <a:gd name="T45" fmla="*/ 2 h 16"/>
                  <a:gd name="T46" fmla="*/ 10 w 10"/>
                  <a:gd name="T47" fmla="*/ 0 h 16"/>
                  <a:gd name="T48" fmla="*/ 10 w 10"/>
                  <a:gd name="T4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6">
                    <a:moveTo>
                      <a:pt x="1" y="15"/>
                    </a:moveTo>
                    <a:cubicBezTo>
                      <a:pt x="1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5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0" y="0"/>
                    </a:move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2" name="Freeform 9637"/>
              <p:cNvSpPr>
                <a:spLocks noEditPoints="1"/>
              </p:cNvSpPr>
              <p:nvPr/>
            </p:nvSpPr>
            <p:spPr bwMode="auto">
              <a:xfrm>
                <a:off x="-602" y="3526"/>
                <a:ext cx="26" cy="45"/>
              </a:xfrm>
              <a:custGeom>
                <a:avLst/>
                <a:gdLst>
                  <a:gd name="T0" fmla="*/ 0 w 11"/>
                  <a:gd name="T1" fmla="*/ 19 h 19"/>
                  <a:gd name="T2" fmla="*/ 0 w 11"/>
                  <a:gd name="T3" fmla="*/ 19 h 19"/>
                  <a:gd name="T4" fmla="*/ 0 w 11"/>
                  <a:gd name="T5" fmla="*/ 19 h 19"/>
                  <a:gd name="T6" fmla="*/ 0 w 11"/>
                  <a:gd name="T7" fmla="*/ 19 h 19"/>
                  <a:gd name="T8" fmla="*/ 1 w 11"/>
                  <a:gd name="T9" fmla="*/ 18 h 19"/>
                  <a:gd name="T10" fmla="*/ 1 w 11"/>
                  <a:gd name="T11" fmla="*/ 18 h 19"/>
                  <a:gd name="T12" fmla="*/ 1 w 11"/>
                  <a:gd name="T13" fmla="*/ 18 h 19"/>
                  <a:gd name="T14" fmla="*/ 1 w 11"/>
                  <a:gd name="T15" fmla="*/ 18 h 19"/>
                  <a:gd name="T16" fmla="*/ 1 w 11"/>
                  <a:gd name="T17" fmla="*/ 18 h 19"/>
                  <a:gd name="T18" fmla="*/ 4 w 11"/>
                  <a:gd name="T19" fmla="*/ 12 h 19"/>
                  <a:gd name="T20" fmla="*/ 1 w 11"/>
                  <a:gd name="T21" fmla="*/ 18 h 19"/>
                  <a:gd name="T22" fmla="*/ 1 w 11"/>
                  <a:gd name="T23" fmla="*/ 18 h 19"/>
                  <a:gd name="T24" fmla="*/ 4 w 11"/>
                  <a:gd name="T25" fmla="*/ 12 h 19"/>
                  <a:gd name="T26" fmla="*/ 4 w 11"/>
                  <a:gd name="T27" fmla="*/ 12 h 19"/>
                  <a:gd name="T28" fmla="*/ 8 w 11"/>
                  <a:gd name="T29" fmla="*/ 7 h 19"/>
                  <a:gd name="T30" fmla="*/ 5 w 11"/>
                  <a:gd name="T31" fmla="*/ 12 h 19"/>
                  <a:gd name="T32" fmla="*/ 5 w 11"/>
                  <a:gd name="T33" fmla="*/ 12 h 19"/>
                  <a:gd name="T34" fmla="*/ 8 w 11"/>
                  <a:gd name="T35" fmla="*/ 7 h 19"/>
                  <a:gd name="T36" fmla="*/ 8 w 11"/>
                  <a:gd name="T37" fmla="*/ 7 h 19"/>
                  <a:gd name="T38" fmla="*/ 8 w 11"/>
                  <a:gd name="T39" fmla="*/ 5 h 19"/>
                  <a:gd name="T40" fmla="*/ 8 w 11"/>
                  <a:gd name="T41" fmla="*/ 6 h 19"/>
                  <a:gd name="T42" fmla="*/ 8 w 11"/>
                  <a:gd name="T43" fmla="*/ 6 h 19"/>
                  <a:gd name="T44" fmla="*/ 8 w 11"/>
                  <a:gd name="T45" fmla="*/ 5 h 19"/>
                  <a:gd name="T46" fmla="*/ 8 w 11"/>
                  <a:gd name="T47" fmla="*/ 5 h 19"/>
                  <a:gd name="T48" fmla="*/ 11 w 11"/>
                  <a:gd name="T49" fmla="*/ 0 h 19"/>
                  <a:gd name="T50" fmla="*/ 10 w 11"/>
                  <a:gd name="T51" fmla="*/ 3 h 19"/>
                  <a:gd name="T52" fmla="*/ 10 w 11"/>
                  <a:gd name="T53" fmla="*/ 3 h 19"/>
                  <a:gd name="T54" fmla="*/ 11 w 11"/>
                  <a:gd name="T5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moveTo>
                      <a:pt x="4" y="12"/>
                    </a:moveTo>
                    <a:cubicBezTo>
                      <a:pt x="3" y="14"/>
                      <a:pt x="2" y="16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6"/>
                      <a:pt x="3" y="14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8" y="7"/>
                    </a:moveTo>
                    <a:cubicBezTo>
                      <a:pt x="6" y="9"/>
                      <a:pt x="5" y="10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7" y="9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1" y="0"/>
                    </a:moveTo>
                    <a:cubicBezTo>
                      <a:pt x="11" y="1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3" name="Freeform 9638"/>
              <p:cNvSpPr>
                <a:spLocks noEditPoints="1"/>
              </p:cNvSpPr>
              <p:nvPr/>
            </p:nvSpPr>
            <p:spPr bwMode="auto">
              <a:xfrm>
                <a:off x="-741" y="3715"/>
                <a:ext cx="26" cy="45"/>
              </a:xfrm>
              <a:custGeom>
                <a:avLst/>
                <a:gdLst>
                  <a:gd name="T0" fmla="*/ 1 w 11"/>
                  <a:gd name="T1" fmla="*/ 17 h 19"/>
                  <a:gd name="T2" fmla="*/ 1 w 11"/>
                  <a:gd name="T3" fmla="*/ 18 h 19"/>
                  <a:gd name="T4" fmla="*/ 1 w 11"/>
                  <a:gd name="T5" fmla="*/ 17 h 19"/>
                  <a:gd name="T6" fmla="*/ 1 w 11"/>
                  <a:gd name="T7" fmla="*/ 17 h 19"/>
                  <a:gd name="T8" fmla="*/ 3 w 11"/>
                  <a:gd name="T9" fmla="*/ 15 h 19"/>
                  <a:gd name="T10" fmla="*/ 2 w 11"/>
                  <a:gd name="T11" fmla="*/ 16 h 19"/>
                  <a:gd name="T12" fmla="*/ 2 w 11"/>
                  <a:gd name="T13" fmla="*/ 16 h 19"/>
                  <a:gd name="T14" fmla="*/ 3 w 11"/>
                  <a:gd name="T15" fmla="*/ 15 h 19"/>
                  <a:gd name="T16" fmla="*/ 3 w 11"/>
                  <a:gd name="T17" fmla="*/ 15 h 19"/>
                  <a:gd name="T18" fmla="*/ 2 w 11"/>
                  <a:gd name="T19" fmla="*/ 15 h 19"/>
                  <a:gd name="T20" fmla="*/ 0 w 11"/>
                  <a:gd name="T21" fmla="*/ 18 h 19"/>
                  <a:gd name="T22" fmla="*/ 0 w 11"/>
                  <a:gd name="T23" fmla="*/ 19 h 19"/>
                  <a:gd name="T24" fmla="*/ 0 w 11"/>
                  <a:gd name="T25" fmla="*/ 18 h 19"/>
                  <a:gd name="T26" fmla="*/ 2 w 11"/>
                  <a:gd name="T27" fmla="*/ 16 h 19"/>
                  <a:gd name="T28" fmla="*/ 1 w 11"/>
                  <a:gd name="T29" fmla="*/ 17 h 19"/>
                  <a:gd name="T30" fmla="*/ 1 w 11"/>
                  <a:gd name="T31" fmla="*/ 17 h 19"/>
                  <a:gd name="T32" fmla="*/ 3 w 11"/>
                  <a:gd name="T33" fmla="*/ 15 h 19"/>
                  <a:gd name="T34" fmla="*/ 2 w 11"/>
                  <a:gd name="T35" fmla="*/ 15 h 19"/>
                  <a:gd name="T36" fmla="*/ 2 w 11"/>
                  <a:gd name="T37" fmla="*/ 16 h 19"/>
                  <a:gd name="T38" fmla="*/ 2 w 11"/>
                  <a:gd name="T39" fmla="*/ 15 h 19"/>
                  <a:gd name="T40" fmla="*/ 2 w 11"/>
                  <a:gd name="T41" fmla="*/ 15 h 19"/>
                  <a:gd name="T42" fmla="*/ 5 w 11"/>
                  <a:gd name="T43" fmla="*/ 11 h 19"/>
                  <a:gd name="T44" fmla="*/ 4 w 11"/>
                  <a:gd name="T45" fmla="*/ 12 h 19"/>
                  <a:gd name="T46" fmla="*/ 5 w 11"/>
                  <a:gd name="T47" fmla="*/ 12 h 19"/>
                  <a:gd name="T48" fmla="*/ 5 w 11"/>
                  <a:gd name="T49" fmla="*/ 11 h 19"/>
                  <a:gd name="T50" fmla="*/ 5 w 11"/>
                  <a:gd name="T51" fmla="*/ 11 h 19"/>
                  <a:gd name="T52" fmla="*/ 4 w 11"/>
                  <a:gd name="T53" fmla="*/ 11 h 19"/>
                  <a:gd name="T54" fmla="*/ 3 w 11"/>
                  <a:gd name="T55" fmla="*/ 11 h 19"/>
                  <a:gd name="T56" fmla="*/ 4 w 11"/>
                  <a:gd name="T57" fmla="*/ 12 h 19"/>
                  <a:gd name="T58" fmla="*/ 4 w 11"/>
                  <a:gd name="T59" fmla="*/ 11 h 19"/>
                  <a:gd name="T60" fmla="*/ 4 w 11"/>
                  <a:gd name="T61" fmla="*/ 11 h 19"/>
                  <a:gd name="T62" fmla="*/ 6 w 11"/>
                  <a:gd name="T63" fmla="*/ 10 h 19"/>
                  <a:gd name="T64" fmla="*/ 5 w 11"/>
                  <a:gd name="T65" fmla="*/ 11 h 19"/>
                  <a:gd name="T66" fmla="*/ 5 w 11"/>
                  <a:gd name="T67" fmla="*/ 11 h 19"/>
                  <a:gd name="T68" fmla="*/ 6 w 11"/>
                  <a:gd name="T69" fmla="*/ 10 h 19"/>
                  <a:gd name="T70" fmla="*/ 6 w 11"/>
                  <a:gd name="T71" fmla="*/ 10 h 19"/>
                  <a:gd name="T72" fmla="*/ 5 w 11"/>
                  <a:gd name="T73" fmla="*/ 9 h 19"/>
                  <a:gd name="T74" fmla="*/ 5 w 11"/>
                  <a:gd name="T75" fmla="*/ 9 h 19"/>
                  <a:gd name="T76" fmla="*/ 4 w 11"/>
                  <a:gd name="T77" fmla="*/ 11 h 19"/>
                  <a:gd name="T78" fmla="*/ 4 w 11"/>
                  <a:gd name="T79" fmla="*/ 11 h 19"/>
                  <a:gd name="T80" fmla="*/ 5 w 11"/>
                  <a:gd name="T81" fmla="*/ 9 h 19"/>
                  <a:gd name="T82" fmla="*/ 5 w 11"/>
                  <a:gd name="T83" fmla="*/ 9 h 19"/>
                  <a:gd name="T84" fmla="*/ 8 w 11"/>
                  <a:gd name="T85" fmla="*/ 6 h 19"/>
                  <a:gd name="T86" fmla="*/ 8 w 11"/>
                  <a:gd name="T87" fmla="*/ 6 h 19"/>
                  <a:gd name="T88" fmla="*/ 8 w 11"/>
                  <a:gd name="T89" fmla="*/ 6 h 19"/>
                  <a:gd name="T90" fmla="*/ 8 w 11"/>
                  <a:gd name="T91" fmla="*/ 6 h 19"/>
                  <a:gd name="T92" fmla="*/ 7 w 11"/>
                  <a:gd name="T93" fmla="*/ 5 h 19"/>
                  <a:gd name="T94" fmla="*/ 7 w 11"/>
                  <a:gd name="T95" fmla="*/ 6 h 19"/>
                  <a:gd name="T96" fmla="*/ 7 w 11"/>
                  <a:gd name="T97" fmla="*/ 6 h 19"/>
                  <a:gd name="T98" fmla="*/ 8 w 11"/>
                  <a:gd name="T99" fmla="*/ 5 h 19"/>
                  <a:gd name="T100" fmla="*/ 7 w 11"/>
                  <a:gd name="T101" fmla="*/ 5 h 19"/>
                  <a:gd name="T102" fmla="*/ 9 w 11"/>
                  <a:gd name="T103" fmla="*/ 2 h 19"/>
                  <a:gd name="T104" fmla="*/ 9 w 11"/>
                  <a:gd name="T105" fmla="*/ 2 h 19"/>
                  <a:gd name="T106" fmla="*/ 9 w 11"/>
                  <a:gd name="T107" fmla="*/ 2 h 19"/>
                  <a:gd name="T108" fmla="*/ 9 w 11"/>
                  <a:gd name="T109" fmla="*/ 3 h 19"/>
                  <a:gd name="T110" fmla="*/ 9 w 11"/>
                  <a:gd name="T111" fmla="*/ 3 h 19"/>
                  <a:gd name="T112" fmla="*/ 9 w 11"/>
                  <a:gd name="T113" fmla="*/ 2 h 19"/>
                  <a:gd name="T114" fmla="*/ 9 w 11"/>
                  <a:gd name="T115" fmla="*/ 2 h 19"/>
                  <a:gd name="T116" fmla="*/ 11 w 11"/>
                  <a:gd name="T117" fmla="*/ 0 h 19"/>
                  <a:gd name="T118" fmla="*/ 10 w 11"/>
                  <a:gd name="T119" fmla="*/ 0 h 19"/>
                  <a:gd name="T120" fmla="*/ 10 w 11"/>
                  <a:gd name="T121" fmla="*/ 0 h 19"/>
                  <a:gd name="T122" fmla="*/ 11 w 11"/>
                  <a:gd name="T1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" h="19">
                    <a:moveTo>
                      <a:pt x="1" y="17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moveTo>
                      <a:pt x="3" y="15"/>
                    </a:moveTo>
                    <a:cubicBezTo>
                      <a:pt x="2" y="15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" y="15"/>
                    </a:move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8"/>
                    </a:cubicBezTo>
                    <a:cubicBezTo>
                      <a:pt x="1" y="17"/>
                      <a:pt x="2" y="16"/>
                      <a:pt x="2" y="16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moveTo>
                      <a:pt x="5" y="11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moveTo>
                      <a:pt x="4" y="11"/>
                    </a:moveTo>
                    <a:cubicBezTo>
                      <a:pt x="4" y="11"/>
                      <a:pt x="3" y="11"/>
                      <a:pt x="3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moveTo>
                      <a:pt x="6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7" y="5"/>
                    </a:moveTo>
                    <a:cubicBezTo>
                      <a:pt x="7" y="5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4" name="Freeform 9639"/>
              <p:cNvSpPr>
                <a:spLocks noEditPoints="1"/>
              </p:cNvSpPr>
              <p:nvPr/>
            </p:nvSpPr>
            <p:spPr bwMode="auto">
              <a:xfrm>
                <a:off x="-741" y="3715"/>
                <a:ext cx="23" cy="42"/>
              </a:xfrm>
              <a:custGeom>
                <a:avLst/>
                <a:gdLst>
                  <a:gd name="T0" fmla="*/ 2 w 10"/>
                  <a:gd name="T1" fmla="*/ 16 h 18"/>
                  <a:gd name="T2" fmla="*/ 0 w 10"/>
                  <a:gd name="T3" fmla="*/ 18 h 18"/>
                  <a:gd name="T4" fmla="*/ 1 w 10"/>
                  <a:gd name="T5" fmla="*/ 18 h 18"/>
                  <a:gd name="T6" fmla="*/ 1 w 10"/>
                  <a:gd name="T7" fmla="*/ 17 h 18"/>
                  <a:gd name="T8" fmla="*/ 1 w 10"/>
                  <a:gd name="T9" fmla="*/ 17 h 18"/>
                  <a:gd name="T10" fmla="*/ 2 w 10"/>
                  <a:gd name="T11" fmla="*/ 16 h 18"/>
                  <a:gd name="T12" fmla="*/ 4 w 10"/>
                  <a:gd name="T13" fmla="*/ 12 h 18"/>
                  <a:gd name="T14" fmla="*/ 2 w 10"/>
                  <a:gd name="T15" fmla="*/ 15 h 18"/>
                  <a:gd name="T16" fmla="*/ 3 w 10"/>
                  <a:gd name="T17" fmla="*/ 15 h 18"/>
                  <a:gd name="T18" fmla="*/ 1 w 10"/>
                  <a:gd name="T19" fmla="*/ 17 h 18"/>
                  <a:gd name="T20" fmla="*/ 1 w 10"/>
                  <a:gd name="T21" fmla="*/ 17 h 18"/>
                  <a:gd name="T22" fmla="*/ 2 w 10"/>
                  <a:gd name="T23" fmla="*/ 16 h 18"/>
                  <a:gd name="T24" fmla="*/ 2 w 10"/>
                  <a:gd name="T25" fmla="*/ 16 h 18"/>
                  <a:gd name="T26" fmla="*/ 3 w 10"/>
                  <a:gd name="T27" fmla="*/ 15 h 18"/>
                  <a:gd name="T28" fmla="*/ 3 w 10"/>
                  <a:gd name="T29" fmla="*/ 15 h 18"/>
                  <a:gd name="T30" fmla="*/ 5 w 10"/>
                  <a:gd name="T31" fmla="*/ 12 h 18"/>
                  <a:gd name="T32" fmla="*/ 5 w 10"/>
                  <a:gd name="T33" fmla="*/ 12 h 18"/>
                  <a:gd name="T34" fmla="*/ 4 w 10"/>
                  <a:gd name="T35" fmla="*/ 12 h 18"/>
                  <a:gd name="T36" fmla="*/ 3 w 10"/>
                  <a:gd name="T37" fmla="*/ 11 h 18"/>
                  <a:gd name="T38" fmla="*/ 2 w 10"/>
                  <a:gd name="T39" fmla="*/ 15 h 18"/>
                  <a:gd name="T40" fmla="*/ 2 w 10"/>
                  <a:gd name="T41" fmla="*/ 15 h 18"/>
                  <a:gd name="T42" fmla="*/ 4 w 10"/>
                  <a:gd name="T43" fmla="*/ 12 h 18"/>
                  <a:gd name="T44" fmla="*/ 3 w 10"/>
                  <a:gd name="T45" fmla="*/ 11 h 18"/>
                  <a:gd name="T46" fmla="*/ 5 w 10"/>
                  <a:gd name="T47" fmla="*/ 11 h 18"/>
                  <a:gd name="T48" fmla="*/ 5 w 10"/>
                  <a:gd name="T49" fmla="*/ 11 h 18"/>
                  <a:gd name="T50" fmla="*/ 5 w 10"/>
                  <a:gd name="T51" fmla="*/ 11 h 18"/>
                  <a:gd name="T52" fmla="*/ 5 w 10"/>
                  <a:gd name="T53" fmla="*/ 11 h 18"/>
                  <a:gd name="T54" fmla="*/ 5 w 10"/>
                  <a:gd name="T55" fmla="*/ 11 h 18"/>
                  <a:gd name="T56" fmla="*/ 4 w 10"/>
                  <a:gd name="T57" fmla="*/ 11 h 18"/>
                  <a:gd name="T58" fmla="*/ 4 w 10"/>
                  <a:gd name="T59" fmla="*/ 11 h 18"/>
                  <a:gd name="T60" fmla="*/ 4 w 10"/>
                  <a:gd name="T61" fmla="*/ 11 h 18"/>
                  <a:gd name="T62" fmla="*/ 4 w 10"/>
                  <a:gd name="T63" fmla="*/ 11 h 18"/>
                  <a:gd name="T64" fmla="*/ 4 w 10"/>
                  <a:gd name="T65" fmla="*/ 11 h 18"/>
                  <a:gd name="T66" fmla="*/ 8 w 10"/>
                  <a:gd name="T67" fmla="*/ 6 h 18"/>
                  <a:gd name="T68" fmla="*/ 7 w 10"/>
                  <a:gd name="T69" fmla="*/ 7 h 18"/>
                  <a:gd name="T70" fmla="*/ 6 w 10"/>
                  <a:gd name="T71" fmla="*/ 10 h 18"/>
                  <a:gd name="T72" fmla="*/ 6 w 10"/>
                  <a:gd name="T73" fmla="*/ 10 h 18"/>
                  <a:gd name="T74" fmla="*/ 8 w 10"/>
                  <a:gd name="T75" fmla="*/ 6 h 18"/>
                  <a:gd name="T76" fmla="*/ 8 w 10"/>
                  <a:gd name="T77" fmla="*/ 6 h 18"/>
                  <a:gd name="T78" fmla="*/ 7 w 10"/>
                  <a:gd name="T79" fmla="*/ 6 h 18"/>
                  <a:gd name="T80" fmla="*/ 5 w 10"/>
                  <a:gd name="T81" fmla="*/ 9 h 18"/>
                  <a:gd name="T82" fmla="*/ 5 w 10"/>
                  <a:gd name="T83" fmla="*/ 9 h 18"/>
                  <a:gd name="T84" fmla="*/ 7 w 10"/>
                  <a:gd name="T85" fmla="*/ 6 h 18"/>
                  <a:gd name="T86" fmla="*/ 7 w 10"/>
                  <a:gd name="T87" fmla="*/ 6 h 18"/>
                  <a:gd name="T88" fmla="*/ 9 w 10"/>
                  <a:gd name="T89" fmla="*/ 3 h 18"/>
                  <a:gd name="T90" fmla="*/ 7 w 10"/>
                  <a:gd name="T91" fmla="*/ 5 h 18"/>
                  <a:gd name="T92" fmla="*/ 8 w 10"/>
                  <a:gd name="T93" fmla="*/ 5 h 18"/>
                  <a:gd name="T94" fmla="*/ 9 w 10"/>
                  <a:gd name="T95" fmla="*/ 3 h 18"/>
                  <a:gd name="T96" fmla="*/ 9 w 10"/>
                  <a:gd name="T97" fmla="*/ 3 h 18"/>
                  <a:gd name="T98" fmla="*/ 10 w 10"/>
                  <a:gd name="T99" fmla="*/ 0 h 18"/>
                  <a:gd name="T100" fmla="*/ 9 w 10"/>
                  <a:gd name="T101" fmla="*/ 2 h 18"/>
                  <a:gd name="T102" fmla="*/ 9 w 10"/>
                  <a:gd name="T103" fmla="*/ 2 h 18"/>
                  <a:gd name="T104" fmla="*/ 10 w 10"/>
                  <a:gd name="T105" fmla="*/ 0 h 18"/>
                  <a:gd name="T106" fmla="*/ 10 w 10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" h="18">
                    <a:moveTo>
                      <a:pt x="2" y="16"/>
                    </a:moveTo>
                    <a:cubicBezTo>
                      <a:pt x="2" y="16"/>
                      <a:pt x="1" y="17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4" y="12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moveTo>
                      <a:pt x="3" y="11"/>
                    </a:moveTo>
                    <a:cubicBezTo>
                      <a:pt x="3" y="12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4"/>
                      <a:pt x="3" y="13"/>
                      <a:pt x="4" y="12"/>
                    </a:cubicBezTo>
                    <a:cubicBezTo>
                      <a:pt x="4" y="12"/>
                      <a:pt x="4" y="12"/>
                      <a:pt x="3" y="11"/>
                    </a:cubicBezTo>
                    <a:moveTo>
                      <a:pt x="5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moveTo>
                      <a:pt x="4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8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7" y="6"/>
                    </a:moveTo>
                    <a:cubicBezTo>
                      <a:pt x="6" y="7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3"/>
                    </a:move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moveTo>
                      <a:pt x="10" y="0"/>
                    </a:moveTo>
                    <a:cubicBezTo>
                      <a:pt x="10" y="1"/>
                      <a:pt x="10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5" name="Freeform 9640"/>
              <p:cNvSpPr>
                <a:spLocks noEditPoints="1"/>
              </p:cNvSpPr>
              <p:nvPr/>
            </p:nvSpPr>
            <p:spPr bwMode="auto">
              <a:xfrm>
                <a:off x="-534" y="3353"/>
                <a:ext cx="130" cy="208"/>
              </a:xfrm>
              <a:custGeom>
                <a:avLst/>
                <a:gdLst>
                  <a:gd name="T0" fmla="*/ 0 w 55"/>
                  <a:gd name="T1" fmla="*/ 88 h 88"/>
                  <a:gd name="T2" fmla="*/ 1 w 55"/>
                  <a:gd name="T3" fmla="*/ 87 h 88"/>
                  <a:gd name="T4" fmla="*/ 6 w 55"/>
                  <a:gd name="T5" fmla="*/ 78 h 88"/>
                  <a:gd name="T6" fmla="*/ 8 w 55"/>
                  <a:gd name="T7" fmla="*/ 76 h 88"/>
                  <a:gd name="T8" fmla="*/ 19 w 55"/>
                  <a:gd name="T9" fmla="*/ 58 h 88"/>
                  <a:gd name="T10" fmla="*/ 15 w 55"/>
                  <a:gd name="T11" fmla="*/ 65 h 88"/>
                  <a:gd name="T12" fmla="*/ 19 w 55"/>
                  <a:gd name="T13" fmla="*/ 58 h 88"/>
                  <a:gd name="T14" fmla="*/ 23 w 55"/>
                  <a:gd name="T15" fmla="*/ 51 h 88"/>
                  <a:gd name="T16" fmla="*/ 25 w 55"/>
                  <a:gd name="T17" fmla="*/ 49 h 88"/>
                  <a:gd name="T18" fmla="*/ 27 w 55"/>
                  <a:gd name="T19" fmla="*/ 46 h 88"/>
                  <a:gd name="T20" fmla="*/ 25 w 55"/>
                  <a:gd name="T21" fmla="*/ 48 h 88"/>
                  <a:gd name="T22" fmla="*/ 27 w 55"/>
                  <a:gd name="T23" fmla="*/ 46 h 88"/>
                  <a:gd name="T24" fmla="*/ 28 w 55"/>
                  <a:gd name="T25" fmla="*/ 43 h 88"/>
                  <a:gd name="T26" fmla="*/ 29 w 55"/>
                  <a:gd name="T27" fmla="*/ 42 h 88"/>
                  <a:gd name="T28" fmla="*/ 29 w 55"/>
                  <a:gd name="T29" fmla="*/ 41 h 88"/>
                  <a:gd name="T30" fmla="*/ 29 w 55"/>
                  <a:gd name="T31" fmla="*/ 42 h 88"/>
                  <a:gd name="T32" fmla="*/ 29 w 55"/>
                  <a:gd name="T33" fmla="*/ 41 h 88"/>
                  <a:gd name="T34" fmla="*/ 30 w 55"/>
                  <a:gd name="T35" fmla="*/ 41 h 88"/>
                  <a:gd name="T36" fmla="*/ 32 w 55"/>
                  <a:gd name="T37" fmla="*/ 37 h 88"/>
                  <a:gd name="T38" fmla="*/ 34 w 55"/>
                  <a:gd name="T39" fmla="*/ 34 h 88"/>
                  <a:gd name="T40" fmla="*/ 33 w 55"/>
                  <a:gd name="T41" fmla="*/ 37 h 88"/>
                  <a:gd name="T42" fmla="*/ 34 w 55"/>
                  <a:gd name="T43" fmla="*/ 34 h 88"/>
                  <a:gd name="T44" fmla="*/ 34 w 55"/>
                  <a:gd name="T45" fmla="*/ 34 h 88"/>
                  <a:gd name="T46" fmla="*/ 34 w 55"/>
                  <a:gd name="T47" fmla="*/ 34 h 88"/>
                  <a:gd name="T48" fmla="*/ 37 w 55"/>
                  <a:gd name="T49" fmla="*/ 29 h 88"/>
                  <a:gd name="T50" fmla="*/ 36 w 55"/>
                  <a:gd name="T51" fmla="*/ 31 h 88"/>
                  <a:gd name="T52" fmla="*/ 37 w 55"/>
                  <a:gd name="T53" fmla="*/ 29 h 88"/>
                  <a:gd name="T54" fmla="*/ 37 w 55"/>
                  <a:gd name="T55" fmla="*/ 29 h 88"/>
                  <a:gd name="T56" fmla="*/ 41 w 55"/>
                  <a:gd name="T57" fmla="*/ 22 h 88"/>
                  <a:gd name="T58" fmla="*/ 43 w 55"/>
                  <a:gd name="T59" fmla="*/ 19 h 88"/>
                  <a:gd name="T60" fmla="*/ 42 w 55"/>
                  <a:gd name="T61" fmla="*/ 21 h 88"/>
                  <a:gd name="T62" fmla="*/ 43 w 55"/>
                  <a:gd name="T63" fmla="*/ 19 h 88"/>
                  <a:gd name="T64" fmla="*/ 44 w 55"/>
                  <a:gd name="T65" fmla="*/ 17 h 88"/>
                  <a:gd name="T66" fmla="*/ 44 w 55"/>
                  <a:gd name="T67" fmla="*/ 17 h 88"/>
                  <a:gd name="T68" fmla="*/ 45 w 55"/>
                  <a:gd name="T69" fmla="*/ 16 h 88"/>
                  <a:gd name="T70" fmla="*/ 45 w 55"/>
                  <a:gd name="T71" fmla="*/ 17 h 88"/>
                  <a:gd name="T72" fmla="*/ 45 w 55"/>
                  <a:gd name="T73" fmla="*/ 16 h 88"/>
                  <a:gd name="T74" fmla="*/ 45 w 55"/>
                  <a:gd name="T75" fmla="*/ 16 h 88"/>
                  <a:gd name="T76" fmla="*/ 46 w 55"/>
                  <a:gd name="T77" fmla="*/ 15 h 88"/>
                  <a:gd name="T78" fmla="*/ 46 w 55"/>
                  <a:gd name="T79" fmla="*/ 14 h 88"/>
                  <a:gd name="T80" fmla="*/ 46 w 55"/>
                  <a:gd name="T81" fmla="*/ 15 h 88"/>
                  <a:gd name="T82" fmla="*/ 46 w 55"/>
                  <a:gd name="T83" fmla="*/ 14 h 88"/>
                  <a:gd name="T84" fmla="*/ 46 w 55"/>
                  <a:gd name="T85" fmla="*/ 14 h 88"/>
                  <a:gd name="T86" fmla="*/ 49 w 55"/>
                  <a:gd name="T87" fmla="*/ 11 h 88"/>
                  <a:gd name="T88" fmla="*/ 49 w 55"/>
                  <a:gd name="T89" fmla="*/ 10 h 88"/>
                  <a:gd name="T90" fmla="*/ 49 w 55"/>
                  <a:gd name="T91" fmla="*/ 10 h 88"/>
                  <a:gd name="T92" fmla="*/ 49 w 55"/>
                  <a:gd name="T93" fmla="*/ 10 h 88"/>
                  <a:gd name="T94" fmla="*/ 49 w 55"/>
                  <a:gd name="T95" fmla="*/ 9 h 88"/>
                  <a:gd name="T96" fmla="*/ 50 w 55"/>
                  <a:gd name="T97" fmla="*/ 8 h 88"/>
                  <a:gd name="T98" fmla="*/ 53 w 55"/>
                  <a:gd name="T99" fmla="*/ 3 h 88"/>
                  <a:gd name="T100" fmla="*/ 52 w 55"/>
                  <a:gd name="T101" fmla="*/ 5 h 88"/>
                  <a:gd name="T102" fmla="*/ 53 w 55"/>
                  <a:gd name="T103" fmla="*/ 3 h 88"/>
                  <a:gd name="T104" fmla="*/ 54 w 55"/>
                  <a:gd name="T105" fmla="*/ 3 h 88"/>
                  <a:gd name="T106" fmla="*/ 54 w 55"/>
                  <a:gd name="T107" fmla="*/ 2 h 88"/>
                  <a:gd name="T108" fmla="*/ 55 w 55"/>
                  <a:gd name="T109" fmla="*/ 0 h 88"/>
                  <a:gd name="T110" fmla="*/ 55 w 55"/>
                  <a:gd name="T111" fmla="*/ 1 h 88"/>
                  <a:gd name="T112" fmla="*/ 55 w 55"/>
                  <a:gd name="T1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5" h="88">
                    <a:moveTo>
                      <a:pt x="1" y="87"/>
                    </a:moveTo>
                    <a:cubicBezTo>
                      <a:pt x="1" y="88"/>
                      <a:pt x="1" y="88"/>
                      <a:pt x="0" y="88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1" y="87"/>
                      <a:pt x="1" y="87"/>
                      <a:pt x="1" y="87"/>
                    </a:cubicBezTo>
                    <a:moveTo>
                      <a:pt x="8" y="76"/>
                    </a:moveTo>
                    <a:cubicBezTo>
                      <a:pt x="7" y="77"/>
                      <a:pt x="7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6"/>
                      <a:pt x="8" y="76"/>
                      <a:pt x="8" y="76"/>
                    </a:cubicBezTo>
                    <a:moveTo>
                      <a:pt x="19" y="58"/>
                    </a:moveTo>
                    <a:cubicBezTo>
                      <a:pt x="18" y="60"/>
                      <a:pt x="16" y="63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moveTo>
                      <a:pt x="24" y="49"/>
                    </a:moveTo>
                    <a:cubicBezTo>
                      <a:pt x="24" y="50"/>
                      <a:pt x="24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9"/>
                      <a:pt x="24" y="49"/>
                      <a:pt x="24" y="49"/>
                    </a:cubicBezTo>
                    <a:moveTo>
                      <a:pt x="27" y="46"/>
                    </a:moveTo>
                    <a:cubicBezTo>
                      <a:pt x="26" y="47"/>
                      <a:pt x="26" y="47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moveTo>
                      <a:pt x="29" y="42"/>
                    </a:moveTo>
                    <a:cubicBezTo>
                      <a:pt x="29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moveTo>
                      <a:pt x="29" y="41"/>
                    </a:move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moveTo>
                      <a:pt x="32" y="37"/>
                    </a:moveTo>
                    <a:cubicBezTo>
                      <a:pt x="32" y="38"/>
                      <a:pt x="31" y="39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moveTo>
                      <a:pt x="34" y="34"/>
                    </a:moveTo>
                    <a:cubicBezTo>
                      <a:pt x="34" y="35"/>
                      <a:pt x="33" y="36"/>
                      <a:pt x="32" y="36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moveTo>
                      <a:pt x="34" y="34"/>
                    </a:move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moveTo>
                      <a:pt x="37" y="29"/>
                    </a:moveTo>
                    <a:cubicBezTo>
                      <a:pt x="37" y="30"/>
                      <a:pt x="36" y="30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moveTo>
                      <a:pt x="41" y="22"/>
                    </a:moveTo>
                    <a:cubicBezTo>
                      <a:pt x="40" y="25"/>
                      <a:pt x="39" y="27"/>
                      <a:pt x="37" y="29"/>
                    </a:cubicBezTo>
                    <a:cubicBezTo>
                      <a:pt x="37" y="29"/>
                      <a:pt x="37" y="29"/>
                      <a:pt x="38" y="29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moveTo>
                      <a:pt x="43" y="19"/>
                    </a:moveTo>
                    <a:cubicBezTo>
                      <a:pt x="43" y="20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moveTo>
                      <a:pt x="44" y="17"/>
                    </a:move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moveTo>
                      <a:pt x="45" y="16"/>
                    </a:move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moveTo>
                      <a:pt x="46" y="15"/>
                    </a:move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moveTo>
                      <a:pt x="46" y="14"/>
                    </a:move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moveTo>
                      <a:pt x="49" y="11"/>
                    </a:moveTo>
                    <a:cubicBezTo>
                      <a:pt x="48" y="12"/>
                      <a:pt x="47" y="13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moveTo>
                      <a:pt x="49" y="10"/>
                    </a:move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moveTo>
                      <a:pt x="50" y="8"/>
                    </a:moveTo>
                    <a:cubicBezTo>
                      <a:pt x="50" y="8"/>
                      <a:pt x="50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moveTo>
                      <a:pt x="53" y="3"/>
                    </a:moveTo>
                    <a:cubicBezTo>
                      <a:pt x="53" y="4"/>
                      <a:pt x="53" y="4"/>
                      <a:pt x="52" y="5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moveTo>
                      <a:pt x="54" y="2"/>
                    </a:moveTo>
                    <a:cubicBezTo>
                      <a:pt x="54" y="2"/>
                      <a:pt x="54" y="2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moveTo>
                      <a:pt x="55" y="0"/>
                    </a:moveTo>
                    <a:cubicBezTo>
                      <a:pt x="55" y="0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6" name="Freeform 9641"/>
              <p:cNvSpPr>
                <a:spLocks noEditPoints="1"/>
              </p:cNvSpPr>
              <p:nvPr/>
            </p:nvSpPr>
            <p:spPr bwMode="auto">
              <a:xfrm>
                <a:off x="-446" y="3403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0 w 5"/>
                  <a:gd name="T5" fmla="*/ 8 h 8"/>
                  <a:gd name="T6" fmla="*/ 1 w 5"/>
                  <a:gd name="T7" fmla="*/ 8 h 8"/>
                  <a:gd name="T8" fmla="*/ 0 w 5"/>
                  <a:gd name="T9" fmla="*/ 8 h 8"/>
                  <a:gd name="T10" fmla="*/ 5 w 5"/>
                  <a:gd name="T11" fmla="*/ 0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5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5" y="0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7" name="Oval 9642"/>
              <p:cNvSpPr>
                <a:spLocks noChangeArrowheads="1"/>
              </p:cNvSpPr>
              <p:nvPr/>
            </p:nvSpPr>
            <p:spPr bwMode="auto">
              <a:xfrm>
                <a:off x="-427" y="339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8" name="Freeform 9643"/>
              <p:cNvSpPr>
                <a:spLocks noEditPoints="1"/>
              </p:cNvSpPr>
              <p:nvPr/>
            </p:nvSpPr>
            <p:spPr bwMode="auto">
              <a:xfrm>
                <a:off x="-425" y="3375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6 h 6"/>
                  <a:gd name="T10" fmla="*/ 0 w 3"/>
                  <a:gd name="T11" fmla="*/ 5 h 6"/>
                  <a:gd name="T12" fmla="*/ 0 w 3"/>
                  <a:gd name="T13" fmla="*/ 5 h 6"/>
                  <a:gd name="T14" fmla="*/ 0 w 3"/>
                  <a:gd name="T15" fmla="*/ 5 h 6"/>
                  <a:gd name="T16" fmla="*/ 0 w 3"/>
                  <a:gd name="T17" fmla="*/ 5 h 6"/>
                  <a:gd name="T18" fmla="*/ 0 w 3"/>
                  <a:gd name="T19" fmla="*/ 5 h 6"/>
                  <a:gd name="T20" fmla="*/ 3 w 3"/>
                  <a:gd name="T21" fmla="*/ 1 h 6"/>
                  <a:gd name="T22" fmla="*/ 3 w 3"/>
                  <a:gd name="T23" fmla="*/ 2 h 6"/>
                  <a:gd name="T24" fmla="*/ 3 w 3"/>
                  <a:gd name="T25" fmla="*/ 2 h 6"/>
                  <a:gd name="T26" fmla="*/ 3 w 3"/>
                  <a:gd name="T27" fmla="*/ 1 h 6"/>
                  <a:gd name="T28" fmla="*/ 3 w 3"/>
                  <a:gd name="T29" fmla="*/ 1 h 6"/>
                  <a:gd name="T30" fmla="*/ 3 w 3"/>
                  <a:gd name="T31" fmla="*/ 0 h 6"/>
                  <a:gd name="T32" fmla="*/ 3 w 3"/>
                  <a:gd name="T33" fmla="*/ 1 h 6"/>
                  <a:gd name="T34" fmla="*/ 3 w 3"/>
                  <a:gd name="T35" fmla="*/ 1 h 6"/>
                  <a:gd name="T36" fmla="*/ 3 w 3"/>
                  <a:gd name="T37" fmla="*/ 0 h 6"/>
                  <a:gd name="T38" fmla="*/ 3 w 3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09" name="Freeform 9644"/>
              <p:cNvSpPr>
                <a:spLocks/>
              </p:cNvSpPr>
              <p:nvPr/>
            </p:nvSpPr>
            <p:spPr bwMode="auto">
              <a:xfrm>
                <a:off x="-406" y="335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0" name="Freeform 9645"/>
              <p:cNvSpPr>
                <a:spLocks/>
              </p:cNvSpPr>
              <p:nvPr/>
            </p:nvSpPr>
            <p:spPr bwMode="auto">
              <a:xfrm>
                <a:off x="-408" y="336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1" name="Freeform 9646"/>
              <p:cNvSpPr>
                <a:spLocks/>
              </p:cNvSpPr>
              <p:nvPr/>
            </p:nvSpPr>
            <p:spPr bwMode="auto">
              <a:xfrm>
                <a:off x="-404" y="335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2" name="Freeform 9647"/>
              <p:cNvSpPr>
                <a:spLocks noEditPoints="1"/>
              </p:cNvSpPr>
              <p:nvPr/>
            </p:nvSpPr>
            <p:spPr bwMode="auto">
              <a:xfrm>
                <a:off x="-531" y="3365"/>
                <a:ext cx="120" cy="194"/>
              </a:xfrm>
              <a:custGeom>
                <a:avLst/>
                <a:gdLst>
                  <a:gd name="T0" fmla="*/ 0 w 51"/>
                  <a:gd name="T1" fmla="*/ 82 h 82"/>
                  <a:gd name="T2" fmla="*/ 5 w 51"/>
                  <a:gd name="T3" fmla="*/ 73 h 82"/>
                  <a:gd name="T4" fmla="*/ 14 w 51"/>
                  <a:gd name="T5" fmla="*/ 60 h 82"/>
                  <a:gd name="T6" fmla="*/ 7 w 51"/>
                  <a:gd name="T7" fmla="*/ 71 h 82"/>
                  <a:gd name="T8" fmla="*/ 14 w 51"/>
                  <a:gd name="T9" fmla="*/ 60 h 82"/>
                  <a:gd name="T10" fmla="*/ 18 w 51"/>
                  <a:gd name="T11" fmla="*/ 53 h 82"/>
                  <a:gd name="T12" fmla="*/ 22 w 51"/>
                  <a:gd name="T13" fmla="*/ 46 h 82"/>
                  <a:gd name="T14" fmla="*/ 24 w 51"/>
                  <a:gd name="T15" fmla="*/ 43 h 82"/>
                  <a:gd name="T16" fmla="*/ 24 w 51"/>
                  <a:gd name="T17" fmla="*/ 44 h 82"/>
                  <a:gd name="T18" fmla="*/ 24 w 51"/>
                  <a:gd name="T19" fmla="*/ 43 h 82"/>
                  <a:gd name="T20" fmla="*/ 26 w 51"/>
                  <a:gd name="T21" fmla="*/ 41 h 82"/>
                  <a:gd name="T22" fmla="*/ 27 w 51"/>
                  <a:gd name="T23" fmla="*/ 38 h 82"/>
                  <a:gd name="T24" fmla="*/ 28 w 51"/>
                  <a:gd name="T25" fmla="*/ 37 h 82"/>
                  <a:gd name="T26" fmla="*/ 28 w 51"/>
                  <a:gd name="T27" fmla="*/ 37 h 82"/>
                  <a:gd name="T28" fmla="*/ 28 w 51"/>
                  <a:gd name="T29" fmla="*/ 37 h 82"/>
                  <a:gd name="T30" fmla="*/ 28 w 51"/>
                  <a:gd name="T31" fmla="*/ 36 h 82"/>
                  <a:gd name="T32" fmla="*/ 29 w 51"/>
                  <a:gd name="T33" fmla="*/ 36 h 82"/>
                  <a:gd name="T34" fmla="*/ 31 w 51"/>
                  <a:gd name="T35" fmla="*/ 31 h 82"/>
                  <a:gd name="T36" fmla="*/ 31 w 51"/>
                  <a:gd name="T37" fmla="*/ 32 h 82"/>
                  <a:gd name="T38" fmla="*/ 31 w 51"/>
                  <a:gd name="T39" fmla="*/ 31 h 82"/>
                  <a:gd name="T40" fmla="*/ 33 w 51"/>
                  <a:gd name="T41" fmla="*/ 29 h 82"/>
                  <a:gd name="T42" fmla="*/ 33 w 51"/>
                  <a:gd name="T43" fmla="*/ 29 h 82"/>
                  <a:gd name="T44" fmla="*/ 35 w 51"/>
                  <a:gd name="T45" fmla="*/ 26 h 82"/>
                  <a:gd name="T46" fmla="*/ 33 w 51"/>
                  <a:gd name="T47" fmla="*/ 29 h 82"/>
                  <a:gd name="T48" fmla="*/ 35 w 51"/>
                  <a:gd name="T49" fmla="*/ 26 h 82"/>
                  <a:gd name="T50" fmla="*/ 42 w 51"/>
                  <a:gd name="T51" fmla="*/ 14 h 82"/>
                  <a:gd name="T52" fmla="*/ 43 w 51"/>
                  <a:gd name="T53" fmla="*/ 12 h 82"/>
                  <a:gd name="T54" fmla="*/ 44 w 51"/>
                  <a:gd name="T55" fmla="*/ 12 h 82"/>
                  <a:gd name="T56" fmla="*/ 43 w 51"/>
                  <a:gd name="T57" fmla="*/ 12 h 82"/>
                  <a:gd name="T58" fmla="*/ 44 w 51"/>
                  <a:gd name="T59" fmla="*/ 12 h 82"/>
                  <a:gd name="T60" fmla="*/ 49 w 51"/>
                  <a:gd name="T61" fmla="*/ 3 h 82"/>
                  <a:gd name="T62" fmla="*/ 51 w 51"/>
                  <a:gd name="T63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82">
                    <a:moveTo>
                      <a:pt x="5" y="73"/>
                    </a:moveTo>
                    <a:cubicBezTo>
                      <a:pt x="3" y="77"/>
                      <a:pt x="1" y="80"/>
                      <a:pt x="0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moveTo>
                      <a:pt x="14" y="60"/>
                    </a:moveTo>
                    <a:cubicBezTo>
                      <a:pt x="11" y="64"/>
                      <a:pt x="9" y="68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4" y="60"/>
                      <a:pt x="14" y="60"/>
                      <a:pt x="14" y="60"/>
                    </a:cubicBezTo>
                    <a:moveTo>
                      <a:pt x="22" y="46"/>
                    </a:moveTo>
                    <a:cubicBezTo>
                      <a:pt x="21" y="49"/>
                      <a:pt x="19" y="51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moveTo>
                      <a:pt x="24" y="43"/>
                    </a:moveTo>
                    <a:cubicBezTo>
                      <a:pt x="24" y="43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moveTo>
                      <a:pt x="27" y="38"/>
                    </a:moveTo>
                    <a:cubicBezTo>
                      <a:pt x="27" y="39"/>
                      <a:pt x="26" y="40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moveTo>
                      <a:pt x="28" y="37"/>
                    </a:move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moveTo>
                      <a:pt x="29" y="36"/>
                    </a:moveTo>
                    <a:cubicBezTo>
                      <a:pt x="29" y="36"/>
                      <a:pt x="29" y="36"/>
                      <a:pt x="28" y="36"/>
                    </a:cubicBezTo>
                    <a:cubicBezTo>
                      <a:pt x="28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moveTo>
                      <a:pt x="31" y="31"/>
                    </a:move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1" y="32"/>
                      <a:pt x="31" y="31"/>
                    </a:cubicBezTo>
                    <a:moveTo>
                      <a:pt x="33" y="29"/>
                    </a:move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moveTo>
                      <a:pt x="35" y="26"/>
                    </a:moveTo>
                    <a:cubicBezTo>
                      <a:pt x="34" y="27"/>
                      <a:pt x="34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moveTo>
                      <a:pt x="43" y="12"/>
                    </a:moveTo>
                    <a:cubicBezTo>
                      <a:pt x="43" y="13"/>
                      <a:pt x="43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moveTo>
                      <a:pt x="44" y="12"/>
                    </a:move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moveTo>
                      <a:pt x="51" y="0"/>
                    </a:moveTo>
                    <a:cubicBezTo>
                      <a:pt x="51" y="1"/>
                      <a:pt x="50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3" name="Freeform 9648"/>
              <p:cNvSpPr>
                <a:spLocks noEditPoints="1"/>
              </p:cNvSpPr>
              <p:nvPr/>
            </p:nvSpPr>
            <p:spPr bwMode="auto">
              <a:xfrm>
                <a:off x="-718" y="3561"/>
                <a:ext cx="184" cy="298"/>
              </a:xfrm>
              <a:custGeom>
                <a:avLst/>
                <a:gdLst>
                  <a:gd name="T0" fmla="*/ 0 w 78"/>
                  <a:gd name="T1" fmla="*/ 126 h 126"/>
                  <a:gd name="T2" fmla="*/ 0 w 78"/>
                  <a:gd name="T3" fmla="*/ 126 h 126"/>
                  <a:gd name="T4" fmla="*/ 3 w 78"/>
                  <a:gd name="T5" fmla="*/ 121 h 126"/>
                  <a:gd name="T6" fmla="*/ 3 w 78"/>
                  <a:gd name="T7" fmla="*/ 121 h 126"/>
                  <a:gd name="T8" fmla="*/ 11 w 78"/>
                  <a:gd name="T9" fmla="*/ 108 h 126"/>
                  <a:gd name="T10" fmla="*/ 11 w 78"/>
                  <a:gd name="T11" fmla="*/ 108 h 126"/>
                  <a:gd name="T12" fmla="*/ 11 w 78"/>
                  <a:gd name="T13" fmla="*/ 107 h 126"/>
                  <a:gd name="T14" fmla="*/ 13 w 78"/>
                  <a:gd name="T15" fmla="*/ 104 h 126"/>
                  <a:gd name="T16" fmla="*/ 15 w 78"/>
                  <a:gd name="T17" fmla="*/ 103 h 126"/>
                  <a:gd name="T18" fmla="*/ 20 w 78"/>
                  <a:gd name="T19" fmla="*/ 94 h 126"/>
                  <a:gd name="T20" fmla="*/ 20 w 78"/>
                  <a:gd name="T21" fmla="*/ 94 h 126"/>
                  <a:gd name="T22" fmla="*/ 22 w 78"/>
                  <a:gd name="T23" fmla="*/ 91 h 126"/>
                  <a:gd name="T24" fmla="*/ 22 w 78"/>
                  <a:gd name="T25" fmla="*/ 91 h 126"/>
                  <a:gd name="T26" fmla="*/ 24 w 78"/>
                  <a:gd name="T27" fmla="*/ 88 h 126"/>
                  <a:gd name="T28" fmla="*/ 25 w 78"/>
                  <a:gd name="T29" fmla="*/ 85 h 126"/>
                  <a:gd name="T30" fmla="*/ 26 w 78"/>
                  <a:gd name="T31" fmla="*/ 86 h 126"/>
                  <a:gd name="T32" fmla="*/ 28 w 78"/>
                  <a:gd name="T33" fmla="*/ 81 h 126"/>
                  <a:gd name="T34" fmla="*/ 32 w 78"/>
                  <a:gd name="T35" fmla="*/ 74 h 126"/>
                  <a:gd name="T36" fmla="*/ 35 w 78"/>
                  <a:gd name="T37" fmla="*/ 72 h 126"/>
                  <a:gd name="T38" fmla="*/ 37 w 78"/>
                  <a:gd name="T39" fmla="*/ 66 h 126"/>
                  <a:gd name="T40" fmla="*/ 40 w 78"/>
                  <a:gd name="T41" fmla="*/ 63 h 126"/>
                  <a:gd name="T42" fmla="*/ 51 w 78"/>
                  <a:gd name="T43" fmla="*/ 43 h 126"/>
                  <a:gd name="T44" fmla="*/ 52 w 78"/>
                  <a:gd name="T45" fmla="*/ 44 h 126"/>
                  <a:gd name="T46" fmla="*/ 51 w 78"/>
                  <a:gd name="T47" fmla="*/ 43 h 126"/>
                  <a:gd name="T48" fmla="*/ 52 w 78"/>
                  <a:gd name="T49" fmla="*/ 42 h 126"/>
                  <a:gd name="T50" fmla="*/ 55 w 78"/>
                  <a:gd name="T51" fmla="*/ 39 h 126"/>
                  <a:gd name="T52" fmla="*/ 55 w 78"/>
                  <a:gd name="T53" fmla="*/ 37 h 126"/>
                  <a:gd name="T54" fmla="*/ 56 w 78"/>
                  <a:gd name="T55" fmla="*/ 38 h 126"/>
                  <a:gd name="T56" fmla="*/ 56 w 78"/>
                  <a:gd name="T57" fmla="*/ 37 h 126"/>
                  <a:gd name="T58" fmla="*/ 57 w 78"/>
                  <a:gd name="T59" fmla="*/ 34 h 126"/>
                  <a:gd name="T60" fmla="*/ 58 w 78"/>
                  <a:gd name="T61" fmla="*/ 34 h 126"/>
                  <a:gd name="T62" fmla="*/ 58 w 78"/>
                  <a:gd name="T63" fmla="*/ 33 h 126"/>
                  <a:gd name="T64" fmla="*/ 59 w 78"/>
                  <a:gd name="T65" fmla="*/ 33 h 126"/>
                  <a:gd name="T66" fmla="*/ 59 w 78"/>
                  <a:gd name="T67" fmla="*/ 31 h 126"/>
                  <a:gd name="T68" fmla="*/ 60 w 78"/>
                  <a:gd name="T69" fmla="*/ 30 h 126"/>
                  <a:gd name="T70" fmla="*/ 61 w 78"/>
                  <a:gd name="T71" fmla="*/ 30 h 126"/>
                  <a:gd name="T72" fmla="*/ 61 w 78"/>
                  <a:gd name="T73" fmla="*/ 27 h 126"/>
                  <a:gd name="T74" fmla="*/ 62 w 78"/>
                  <a:gd name="T75" fmla="*/ 28 h 126"/>
                  <a:gd name="T76" fmla="*/ 62 w 78"/>
                  <a:gd name="T77" fmla="*/ 26 h 126"/>
                  <a:gd name="T78" fmla="*/ 62 w 78"/>
                  <a:gd name="T79" fmla="*/ 26 h 126"/>
                  <a:gd name="T80" fmla="*/ 63 w 78"/>
                  <a:gd name="T81" fmla="*/ 27 h 126"/>
                  <a:gd name="T82" fmla="*/ 66 w 78"/>
                  <a:gd name="T83" fmla="*/ 20 h 126"/>
                  <a:gd name="T84" fmla="*/ 66 w 78"/>
                  <a:gd name="T85" fmla="*/ 21 h 126"/>
                  <a:gd name="T86" fmla="*/ 68 w 78"/>
                  <a:gd name="T87" fmla="*/ 16 h 126"/>
                  <a:gd name="T88" fmla="*/ 69 w 78"/>
                  <a:gd name="T89" fmla="*/ 15 h 126"/>
                  <a:gd name="T90" fmla="*/ 70 w 78"/>
                  <a:gd name="T91" fmla="*/ 15 h 126"/>
                  <a:gd name="T92" fmla="*/ 73 w 78"/>
                  <a:gd name="T93" fmla="*/ 9 h 126"/>
                  <a:gd name="T94" fmla="*/ 73 w 78"/>
                  <a:gd name="T95" fmla="*/ 10 h 126"/>
                  <a:gd name="T96" fmla="*/ 73 w 78"/>
                  <a:gd name="T97" fmla="*/ 9 h 126"/>
                  <a:gd name="T98" fmla="*/ 73 w 78"/>
                  <a:gd name="T99" fmla="*/ 9 h 126"/>
                  <a:gd name="T100" fmla="*/ 77 w 78"/>
                  <a:gd name="T101" fmla="*/ 2 h 126"/>
                  <a:gd name="T102" fmla="*/ 77 w 78"/>
                  <a:gd name="T103" fmla="*/ 2 h 126"/>
                  <a:gd name="T104" fmla="*/ 77 w 78"/>
                  <a:gd name="T105" fmla="*/ 2 h 126"/>
                  <a:gd name="T106" fmla="*/ 77 w 78"/>
                  <a:gd name="T107" fmla="*/ 1 h 126"/>
                  <a:gd name="T108" fmla="*/ 78 w 78"/>
                  <a:gd name="T109" fmla="*/ 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8" h="126">
                    <a:moveTo>
                      <a:pt x="0" y="126"/>
                    </a:move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moveTo>
                      <a:pt x="3" y="121"/>
                    </a:move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1"/>
                      <a:pt x="3" y="121"/>
                      <a:pt x="3" y="121"/>
                    </a:cubicBezTo>
                    <a:moveTo>
                      <a:pt x="7" y="114"/>
                    </a:moveTo>
                    <a:cubicBezTo>
                      <a:pt x="3" y="121"/>
                      <a:pt x="3" y="121"/>
                      <a:pt x="3" y="121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8" y="114"/>
                      <a:pt x="8" y="114"/>
                      <a:pt x="8" y="114"/>
                    </a:cubicBezTo>
                    <a:cubicBezTo>
                      <a:pt x="7" y="114"/>
                      <a:pt x="7" y="114"/>
                      <a:pt x="7" y="114"/>
                    </a:cubicBezTo>
                    <a:moveTo>
                      <a:pt x="11" y="108"/>
                    </a:moveTo>
                    <a:cubicBezTo>
                      <a:pt x="8" y="113"/>
                      <a:pt x="8" y="113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11" y="108"/>
                      <a:pt x="11" y="108"/>
                      <a:pt x="11" y="108"/>
                    </a:cubicBezTo>
                    <a:moveTo>
                      <a:pt x="13" y="104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3" y="104"/>
                    </a:cubicBezTo>
                    <a:moveTo>
                      <a:pt x="17" y="98"/>
                    </a:moveTo>
                    <a:cubicBezTo>
                      <a:pt x="14" y="102"/>
                      <a:pt x="14" y="102"/>
                      <a:pt x="14" y="102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7" y="99"/>
                      <a:pt x="17" y="99"/>
                      <a:pt x="17" y="98"/>
                    </a:cubicBezTo>
                    <a:moveTo>
                      <a:pt x="20" y="94"/>
                    </a:moveTo>
                    <a:cubicBezTo>
                      <a:pt x="18" y="97"/>
                      <a:pt x="18" y="97"/>
                      <a:pt x="18" y="97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moveTo>
                      <a:pt x="22" y="91"/>
                    </a:move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3" y="91"/>
                    </a:cubicBezTo>
                    <a:cubicBezTo>
                      <a:pt x="22" y="91"/>
                      <a:pt x="22" y="91"/>
                      <a:pt x="22" y="91"/>
                    </a:cubicBezTo>
                    <a:moveTo>
                      <a:pt x="24" y="86"/>
                    </a:moveTo>
                    <a:cubicBezTo>
                      <a:pt x="24" y="87"/>
                      <a:pt x="24" y="87"/>
                      <a:pt x="24" y="87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5" y="88"/>
                      <a:pt x="25" y="87"/>
                      <a:pt x="25" y="87"/>
                    </a:cubicBezTo>
                    <a:cubicBezTo>
                      <a:pt x="24" y="86"/>
                      <a:pt x="24" y="86"/>
                      <a:pt x="24" y="86"/>
                    </a:cubicBezTo>
                    <a:moveTo>
                      <a:pt x="25" y="85"/>
                    </a:moveTo>
                    <a:cubicBezTo>
                      <a:pt x="25" y="86"/>
                      <a:pt x="25" y="86"/>
                      <a:pt x="25" y="86"/>
                    </a:cubicBezTo>
                    <a:cubicBezTo>
                      <a:pt x="25" y="86"/>
                      <a:pt x="25" y="86"/>
                      <a:pt x="25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6" y="86"/>
                      <a:pt x="25" y="85"/>
                      <a:pt x="25" y="85"/>
                    </a:cubicBezTo>
                    <a:moveTo>
                      <a:pt x="32" y="74"/>
                    </a:moveTo>
                    <a:cubicBezTo>
                      <a:pt x="28" y="81"/>
                      <a:pt x="28" y="81"/>
                      <a:pt x="28" y="81"/>
                    </a:cubicBezTo>
                    <a:cubicBezTo>
                      <a:pt x="28" y="81"/>
                      <a:pt x="28" y="81"/>
                      <a:pt x="29" y="81"/>
                    </a:cubicBezTo>
                    <a:cubicBezTo>
                      <a:pt x="30" y="79"/>
                      <a:pt x="31" y="77"/>
                      <a:pt x="33" y="75"/>
                    </a:cubicBezTo>
                    <a:cubicBezTo>
                      <a:pt x="32" y="74"/>
                      <a:pt x="32" y="74"/>
                      <a:pt x="32" y="74"/>
                    </a:cubicBezTo>
                    <a:moveTo>
                      <a:pt x="37" y="66"/>
                    </a:move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71"/>
                      <a:pt x="34" y="72"/>
                      <a:pt x="35" y="72"/>
                    </a:cubicBezTo>
                    <a:cubicBezTo>
                      <a:pt x="36" y="70"/>
                      <a:pt x="37" y="68"/>
                      <a:pt x="38" y="67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6"/>
                      <a:pt x="37" y="66"/>
                      <a:pt x="37" y="66"/>
                    </a:cubicBezTo>
                    <a:moveTo>
                      <a:pt x="45" y="53"/>
                    </a:move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3"/>
                    </a:cubicBezTo>
                    <a:cubicBezTo>
                      <a:pt x="42" y="59"/>
                      <a:pt x="44" y="57"/>
                      <a:pt x="46" y="54"/>
                    </a:cubicBezTo>
                    <a:cubicBezTo>
                      <a:pt x="45" y="53"/>
                      <a:pt x="45" y="53"/>
                      <a:pt x="45" y="53"/>
                    </a:cubicBezTo>
                    <a:moveTo>
                      <a:pt x="51" y="43"/>
                    </a:move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1"/>
                      <a:pt x="47" y="51"/>
                      <a:pt x="48" y="51"/>
                    </a:cubicBezTo>
                    <a:cubicBezTo>
                      <a:pt x="49" y="48"/>
                      <a:pt x="51" y="46"/>
                      <a:pt x="52" y="44"/>
                    </a:cubicBezTo>
                    <a:cubicBezTo>
                      <a:pt x="51" y="43"/>
                      <a:pt x="51" y="43"/>
                      <a:pt x="51" y="43"/>
                    </a:cubicBezTo>
                    <a:moveTo>
                      <a:pt x="52" y="42"/>
                    </a:move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3"/>
                      <a:pt x="52" y="43"/>
                      <a:pt x="52" y="44"/>
                    </a:cubicBezTo>
                    <a:cubicBezTo>
                      <a:pt x="52" y="43"/>
                      <a:pt x="53" y="43"/>
                      <a:pt x="53" y="43"/>
                    </a:cubicBezTo>
                    <a:cubicBezTo>
                      <a:pt x="52" y="43"/>
                      <a:pt x="52" y="43"/>
                      <a:pt x="52" y="42"/>
                    </a:cubicBezTo>
                    <a:moveTo>
                      <a:pt x="55" y="38"/>
                    </a:move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moveTo>
                      <a:pt x="55" y="37"/>
                    </a:move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7"/>
                      <a:pt x="55" y="37"/>
                      <a:pt x="55" y="37"/>
                    </a:cubicBezTo>
                    <a:moveTo>
                      <a:pt x="57" y="34"/>
                    </a:moveTo>
                    <a:cubicBezTo>
                      <a:pt x="56" y="37"/>
                      <a:pt x="56" y="37"/>
                      <a:pt x="56" y="37"/>
                    </a:cubicBezTo>
                    <a:cubicBezTo>
                      <a:pt x="56" y="37"/>
                      <a:pt x="56" y="37"/>
                      <a:pt x="56" y="37"/>
                    </a:cubicBezTo>
                    <a:cubicBezTo>
                      <a:pt x="57" y="36"/>
                      <a:pt x="57" y="35"/>
                      <a:pt x="58" y="34"/>
                    </a:cubicBezTo>
                    <a:cubicBezTo>
                      <a:pt x="58" y="34"/>
                      <a:pt x="57" y="34"/>
                      <a:pt x="57" y="34"/>
                    </a:cubicBezTo>
                    <a:moveTo>
                      <a:pt x="58" y="33"/>
                    </a:moveTo>
                    <a:cubicBezTo>
                      <a:pt x="57" y="34"/>
                      <a:pt x="57" y="34"/>
                      <a:pt x="57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8" y="34"/>
                      <a:pt x="58" y="34"/>
                      <a:pt x="58" y="33"/>
                    </a:cubicBezTo>
                    <a:moveTo>
                      <a:pt x="58" y="33"/>
                    </a:move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4"/>
                    </a:cubicBezTo>
                    <a:cubicBezTo>
                      <a:pt x="59" y="34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8" y="33"/>
                    </a:cubicBezTo>
                    <a:moveTo>
                      <a:pt x="60" y="30"/>
                    </a:moveTo>
                    <a:cubicBezTo>
                      <a:pt x="59" y="31"/>
                      <a:pt x="59" y="31"/>
                      <a:pt x="59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1" y="30"/>
                    </a:cubicBezTo>
                    <a:cubicBezTo>
                      <a:pt x="60" y="30"/>
                      <a:pt x="60" y="30"/>
                      <a:pt x="60" y="30"/>
                    </a:cubicBezTo>
                    <a:moveTo>
                      <a:pt x="60" y="29"/>
                    </a:move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29"/>
                      <a:pt x="61" y="29"/>
                      <a:pt x="60" y="29"/>
                    </a:cubicBezTo>
                    <a:moveTo>
                      <a:pt x="61" y="27"/>
                    </a:move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61" y="29"/>
                      <a:pt x="62" y="29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62" y="28"/>
                      <a:pt x="61" y="27"/>
                    </a:cubicBezTo>
                    <a:moveTo>
                      <a:pt x="62" y="26"/>
                    </a:move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6"/>
                      <a:pt x="62" y="26"/>
                      <a:pt x="62" y="26"/>
                    </a:cubicBezTo>
                    <a:moveTo>
                      <a:pt x="62" y="26"/>
                    </a:move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6"/>
                      <a:pt x="63" y="27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3" y="26"/>
                      <a:pt x="62" y="26"/>
                    </a:cubicBezTo>
                    <a:moveTo>
                      <a:pt x="66" y="20"/>
                    </a:move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4" y="25"/>
                      <a:pt x="64" y="25"/>
                    </a:cubicBezTo>
                    <a:cubicBezTo>
                      <a:pt x="65" y="23"/>
                      <a:pt x="66" y="22"/>
                      <a:pt x="66" y="21"/>
                    </a:cubicBezTo>
                    <a:cubicBezTo>
                      <a:pt x="66" y="21"/>
                      <a:pt x="66" y="21"/>
                      <a:pt x="66" y="20"/>
                    </a:cubicBezTo>
                    <a:moveTo>
                      <a:pt x="69" y="15"/>
                    </a:moveTo>
                    <a:cubicBezTo>
                      <a:pt x="68" y="16"/>
                      <a:pt x="68" y="16"/>
                      <a:pt x="68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70" y="16"/>
                      <a:pt x="70" y="15"/>
                    </a:cubicBezTo>
                    <a:cubicBezTo>
                      <a:pt x="70" y="15"/>
                      <a:pt x="69" y="15"/>
                      <a:pt x="69" y="15"/>
                    </a:cubicBezTo>
                    <a:moveTo>
                      <a:pt x="69" y="14"/>
                    </a:move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4"/>
                      <a:pt x="69" y="14"/>
                    </a:cubicBezTo>
                    <a:moveTo>
                      <a:pt x="73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9"/>
                      <a:pt x="74" y="9"/>
                      <a:pt x="74" y="9"/>
                    </a:cubicBezTo>
                    <a:cubicBezTo>
                      <a:pt x="74" y="9"/>
                      <a:pt x="74" y="9"/>
                      <a:pt x="73" y="9"/>
                    </a:cubicBezTo>
                    <a:moveTo>
                      <a:pt x="73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moveTo>
                      <a:pt x="77" y="2"/>
                    </a:move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3"/>
                      <a:pt x="77" y="3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moveTo>
                      <a:pt x="77" y="1"/>
                    </a:move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moveTo>
                      <a:pt x="78" y="0"/>
                    </a:move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4" name="Freeform 9649"/>
              <p:cNvSpPr>
                <a:spLocks noEditPoints="1"/>
              </p:cNvSpPr>
              <p:nvPr/>
            </p:nvSpPr>
            <p:spPr bwMode="auto">
              <a:xfrm>
                <a:off x="-588" y="3649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5" name="Freeform 9650"/>
              <p:cNvSpPr>
                <a:spLocks/>
              </p:cNvSpPr>
              <p:nvPr/>
            </p:nvSpPr>
            <p:spPr bwMode="auto">
              <a:xfrm>
                <a:off x="-571" y="362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6" name="Freeform 9651"/>
              <p:cNvSpPr>
                <a:spLocks noEditPoints="1"/>
              </p:cNvSpPr>
              <p:nvPr/>
            </p:nvSpPr>
            <p:spPr bwMode="auto">
              <a:xfrm>
                <a:off x="-718" y="3564"/>
                <a:ext cx="184" cy="295"/>
              </a:xfrm>
              <a:custGeom>
                <a:avLst/>
                <a:gdLst>
                  <a:gd name="T0" fmla="*/ 0 w 78"/>
                  <a:gd name="T1" fmla="*/ 125 h 125"/>
                  <a:gd name="T2" fmla="*/ 3 w 78"/>
                  <a:gd name="T3" fmla="*/ 120 h 125"/>
                  <a:gd name="T4" fmla="*/ 3 w 78"/>
                  <a:gd name="T5" fmla="*/ 120 h 125"/>
                  <a:gd name="T6" fmla="*/ 7 w 78"/>
                  <a:gd name="T7" fmla="*/ 113 h 125"/>
                  <a:gd name="T8" fmla="*/ 8 w 78"/>
                  <a:gd name="T9" fmla="*/ 112 h 125"/>
                  <a:gd name="T10" fmla="*/ 11 w 78"/>
                  <a:gd name="T11" fmla="*/ 107 h 125"/>
                  <a:gd name="T12" fmla="*/ 14 w 78"/>
                  <a:gd name="T13" fmla="*/ 101 h 125"/>
                  <a:gd name="T14" fmla="*/ 15 w 78"/>
                  <a:gd name="T15" fmla="*/ 102 h 125"/>
                  <a:gd name="T16" fmla="*/ 17 w 78"/>
                  <a:gd name="T17" fmla="*/ 97 h 125"/>
                  <a:gd name="T18" fmla="*/ 18 w 78"/>
                  <a:gd name="T19" fmla="*/ 96 h 125"/>
                  <a:gd name="T20" fmla="*/ 20 w 78"/>
                  <a:gd name="T21" fmla="*/ 93 h 125"/>
                  <a:gd name="T22" fmla="*/ 22 w 78"/>
                  <a:gd name="T23" fmla="*/ 90 h 125"/>
                  <a:gd name="T24" fmla="*/ 23 w 78"/>
                  <a:gd name="T25" fmla="*/ 90 h 125"/>
                  <a:gd name="T26" fmla="*/ 25 w 78"/>
                  <a:gd name="T27" fmla="*/ 85 h 125"/>
                  <a:gd name="T28" fmla="*/ 25 w 78"/>
                  <a:gd name="T29" fmla="*/ 85 h 125"/>
                  <a:gd name="T30" fmla="*/ 25 w 78"/>
                  <a:gd name="T31" fmla="*/ 84 h 125"/>
                  <a:gd name="T32" fmla="*/ 28 w 78"/>
                  <a:gd name="T33" fmla="*/ 80 h 125"/>
                  <a:gd name="T34" fmla="*/ 33 w 78"/>
                  <a:gd name="T35" fmla="*/ 74 h 125"/>
                  <a:gd name="T36" fmla="*/ 40 w 78"/>
                  <a:gd name="T37" fmla="*/ 61 h 125"/>
                  <a:gd name="T38" fmla="*/ 38 w 78"/>
                  <a:gd name="T39" fmla="*/ 66 h 125"/>
                  <a:gd name="T40" fmla="*/ 47 w 78"/>
                  <a:gd name="T41" fmla="*/ 49 h 125"/>
                  <a:gd name="T42" fmla="*/ 48 w 78"/>
                  <a:gd name="T43" fmla="*/ 50 h 125"/>
                  <a:gd name="T44" fmla="*/ 51 w 78"/>
                  <a:gd name="T45" fmla="*/ 42 h 125"/>
                  <a:gd name="T46" fmla="*/ 52 w 78"/>
                  <a:gd name="T47" fmla="*/ 43 h 125"/>
                  <a:gd name="T48" fmla="*/ 52 w 78"/>
                  <a:gd name="T49" fmla="*/ 41 h 125"/>
                  <a:gd name="T50" fmla="*/ 55 w 78"/>
                  <a:gd name="T51" fmla="*/ 38 h 125"/>
                  <a:gd name="T52" fmla="*/ 57 w 78"/>
                  <a:gd name="T53" fmla="*/ 33 h 125"/>
                  <a:gd name="T54" fmla="*/ 57 w 78"/>
                  <a:gd name="T55" fmla="*/ 33 h 125"/>
                  <a:gd name="T56" fmla="*/ 58 w 78"/>
                  <a:gd name="T57" fmla="*/ 33 h 125"/>
                  <a:gd name="T58" fmla="*/ 59 w 78"/>
                  <a:gd name="T59" fmla="*/ 30 h 125"/>
                  <a:gd name="T60" fmla="*/ 60 w 78"/>
                  <a:gd name="T61" fmla="*/ 30 h 125"/>
                  <a:gd name="T62" fmla="*/ 60 w 78"/>
                  <a:gd name="T63" fmla="*/ 29 h 125"/>
                  <a:gd name="T64" fmla="*/ 60 w 78"/>
                  <a:gd name="T65" fmla="*/ 29 h 125"/>
                  <a:gd name="T66" fmla="*/ 61 w 78"/>
                  <a:gd name="T67" fmla="*/ 29 h 125"/>
                  <a:gd name="T68" fmla="*/ 62 w 78"/>
                  <a:gd name="T69" fmla="*/ 25 h 125"/>
                  <a:gd name="T70" fmla="*/ 63 w 78"/>
                  <a:gd name="T71" fmla="*/ 26 h 125"/>
                  <a:gd name="T72" fmla="*/ 62 w 78"/>
                  <a:gd name="T73" fmla="*/ 25 h 125"/>
                  <a:gd name="T74" fmla="*/ 63 w 78"/>
                  <a:gd name="T75" fmla="*/ 23 h 125"/>
                  <a:gd name="T76" fmla="*/ 66 w 78"/>
                  <a:gd name="T77" fmla="*/ 20 h 125"/>
                  <a:gd name="T78" fmla="*/ 69 w 78"/>
                  <a:gd name="T79" fmla="*/ 14 h 125"/>
                  <a:gd name="T80" fmla="*/ 70 w 78"/>
                  <a:gd name="T81" fmla="*/ 14 h 125"/>
                  <a:gd name="T82" fmla="*/ 71 w 78"/>
                  <a:gd name="T83" fmla="*/ 11 h 125"/>
                  <a:gd name="T84" fmla="*/ 73 w 78"/>
                  <a:gd name="T85" fmla="*/ 9 h 125"/>
                  <a:gd name="T86" fmla="*/ 73 w 78"/>
                  <a:gd name="T87" fmla="*/ 8 h 125"/>
                  <a:gd name="T88" fmla="*/ 73 w 78"/>
                  <a:gd name="T89" fmla="*/ 8 h 125"/>
                  <a:gd name="T90" fmla="*/ 76 w 78"/>
                  <a:gd name="T91" fmla="*/ 3 h 125"/>
                  <a:gd name="T92" fmla="*/ 76 w 78"/>
                  <a:gd name="T93" fmla="*/ 3 h 125"/>
                  <a:gd name="T94" fmla="*/ 77 w 78"/>
                  <a:gd name="T95" fmla="*/ 1 h 125"/>
                  <a:gd name="T96" fmla="*/ 77 w 78"/>
                  <a:gd name="T97" fmla="*/ 1 h 125"/>
                  <a:gd name="T98" fmla="*/ 77 w 78"/>
                  <a:gd name="T9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8" h="125">
                    <a:moveTo>
                      <a:pt x="0" y="125"/>
                    </a:move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0" y="125"/>
                      <a:pt x="0" y="125"/>
                    </a:cubicBezTo>
                    <a:moveTo>
                      <a:pt x="3" y="120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moveTo>
                      <a:pt x="8" y="112"/>
                    </a:moveTo>
                    <a:cubicBezTo>
                      <a:pt x="7" y="113"/>
                      <a:pt x="7" y="113"/>
                      <a:pt x="7" y="113"/>
                    </a:cubicBezTo>
                    <a:cubicBezTo>
                      <a:pt x="7" y="113"/>
                      <a:pt x="7" y="113"/>
                      <a:pt x="8" y="113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12"/>
                      <a:pt x="8" y="112"/>
                      <a:pt x="8" y="112"/>
                    </a:cubicBezTo>
                    <a:moveTo>
                      <a:pt x="11" y="106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2" y="106"/>
                      <a:pt x="12" y="106"/>
                      <a:pt x="12" y="106"/>
                    </a:cubicBezTo>
                    <a:cubicBezTo>
                      <a:pt x="11" y="106"/>
                      <a:pt x="11" y="106"/>
                      <a:pt x="11" y="106"/>
                    </a:cubicBezTo>
                    <a:moveTo>
                      <a:pt x="14" y="101"/>
                    </a:moveTo>
                    <a:cubicBezTo>
                      <a:pt x="13" y="103"/>
                      <a:pt x="13" y="103"/>
                      <a:pt x="13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5" y="102"/>
                      <a:pt x="15" y="102"/>
                      <a:pt x="14" y="101"/>
                    </a:cubicBezTo>
                    <a:moveTo>
                      <a:pt x="18" y="96"/>
                    </a:move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7" y="98"/>
                      <a:pt x="18" y="98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18" y="96"/>
                      <a:pt x="18" y="96"/>
                      <a:pt x="18" y="96"/>
                    </a:cubicBezTo>
                    <a:moveTo>
                      <a:pt x="22" y="90"/>
                    </a:move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21" y="92"/>
                      <a:pt x="22" y="91"/>
                      <a:pt x="22" y="90"/>
                    </a:cubicBezTo>
                    <a:cubicBezTo>
                      <a:pt x="22" y="90"/>
                      <a:pt x="22" y="90"/>
                      <a:pt x="22" y="90"/>
                    </a:cubicBezTo>
                    <a:moveTo>
                      <a:pt x="24" y="86"/>
                    </a:moveTo>
                    <a:cubicBezTo>
                      <a:pt x="22" y="90"/>
                      <a:pt x="22" y="90"/>
                      <a:pt x="22" y="90"/>
                    </a:cubicBezTo>
                    <a:cubicBezTo>
                      <a:pt x="22" y="90"/>
                      <a:pt x="22" y="90"/>
                      <a:pt x="23" y="90"/>
                    </a:cubicBezTo>
                    <a:cubicBezTo>
                      <a:pt x="23" y="89"/>
                      <a:pt x="24" y="88"/>
                      <a:pt x="24" y="87"/>
                    </a:cubicBezTo>
                    <a:cubicBezTo>
                      <a:pt x="24" y="87"/>
                      <a:pt x="24" y="87"/>
                      <a:pt x="24" y="86"/>
                    </a:cubicBezTo>
                    <a:moveTo>
                      <a:pt x="25" y="85"/>
                    </a:moveTo>
                    <a:cubicBezTo>
                      <a:pt x="24" y="85"/>
                      <a:pt x="24" y="85"/>
                      <a:pt x="24" y="85"/>
                    </a:cubicBezTo>
                    <a:cubicBezTo>
                      <a:pt x="25" y="86"/>
                      <a:pt x="25" y="86"/>
                      <a:pt x="25" y="86"/>
                    </a:cubicBezTo>
                    <a:cubicBezTo>
                      <a:pt x="25" y="86"/>
                      <a:pt x="25" y="85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moveTo>
                      <a:pt x="28" y="80"/>
                    </a:move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4"/>
                      <a:pt x="26" y="85"/>
                      <a:pt x="26" y="85"/>
                    </a:cubicBezTo>
                    <a:cubicBezTo>
                      <a:pt x="27" y="83"/>
                      <a:pt x="28" y="82"/>
                      <a:pt x="29" y="80"/>
                    </a:cubicBezTo>
                    <a:cubicBezTo>
                      <a:pt x="28" y="80"/>
                      <a:pt x="28" y="80"/>
                      <a:pt x="28" y="80"/>
                    </a:cubicBezTo>
                    <a:moveTo>
                      <a:pt x="34" y="70"/>
                    </a:moveTo>
                    <a:cubicBezTo>
                      <a:pt x="32" y="73"/>
                      <a:pt x="32" y="73"/>
                      <a:pt x="32" y="73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3"/>
                      <a:pt x="34" y="72"/>
                      <a:pt x="35" y="71"/>
                    </a:cubicBezTo>
                    <a:cubicBezTo>
                      <a:pt x="34" y="71"/>
                      <a:pt x="34" y="70"/>
                      <a:pt x="34" y="70"/>
                    </a:cubicBezTo>
                    <a:moveTo>
                      <a:pt x="40" y="61"/>
                    </a:move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6"/>
                    </a:cubicBezTo>
                    <a:cubicBezTo>
                      <a:pt x="37" y="66"/>
                      <a:pt x="38" y="66"/>
                      <a:pt x="38" y="66"/>
                    </a:cubicBezTo>
                    <a:cubicBezTo>
                      <a:pt x="39" y="64"/>
                      <a:pt x="40" y="63"/>
                      <a:pt x="40" y="62"/>
                    </a:cubicBezTo>
                    <a:cubicBezTo>
                      <a:pt x="40" y="61"/>
                      <a:pt x="40" y="61"/>
                      <a:pt x="40" y="61"/>
                    </a:cubicBezTo>
                    <a:moveTo>
                      <a:pt x="47" y="49"/>
                    </a:moveTo>
                    <a:cubicBezTo>
                      <a:pt x="45" y="52"/>
                      <a:pt x="45" y="52"/>
                      <a:pt x="45" y="52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2"/>
                      <a:pt x="47" y="51"/>
                      <a:pt x="48" y="50"/>
                    </a:cubicBezTo>
                    <a:cubicBezTo>
                      <a:pt x="47" y="50"/>
                      <a:pt x="47" y="50"/>
                      <a:pt x="47" y="49"/>
                    </a:cubicBezTo>
                    <a:moveTo>
                      <a:pt x="51" y="42"/>
                    </a:moveTo>
                    <a:cubicBezTo>
                      <a:pt x="51" y="42"/>
                      <a:pt x="51" y="42"/>
                      <a:pt x="51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2"/>
                      <a:pt x="52" y="42"/>
                      <a:pt x="51" y="42"/>
                    </a:cubicBezTo>
                    <a:moveTo>
                      <a:pt x="54" y="38"/>
                    </a:move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2"/>
                      <a:pt x="52" y="42"/>
                      <a:pt x="53" y="42"/>
                    </a:cubicBezTo>
                    <a:cubicBezTo>
                      <a:pt x="53" y="42"/>
                      <a:pt x="53" y="41"/>
                      <a:pt x="53" y="41"/>
                    </a:cubicBezTo>
                    <a:cubicBezTo>
                      <a:pt x="54" y="40"/>
                      <a:pt x="54" y="39"/>
                      <a:pt x="55" y="38"/>
                    </a:cubicBezTo>
                    <a:cubicBezTo>
                      <a:pt x="55" y="38"/>
                      <a:pt x="54" y="38"/>
                      <a:pt x="54" y="38"/>
                    </a:cubicBezTo>
                    <a:moveTo>
                      <a:pt x="57" y="33"/>
                    </a:move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7" y="33"/>
                      <a:pt x="57" y="33"/>
                      <a:pt x="57" y="33"/>
                    </a:cubicBezTo>
                    <a:moveTo>
                      <a:pt x="58" y="32"/>
                    </a:move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2"/>
                      <a:pt x="58" y="32"/>
                      <a:pt x="58" y="32"/>
                    </a:cubicBezTo>
                    <a:moveTo>
                      <a:pt x="59" y="30"/>
                    </a:moveTo>
                    <a:cubicBezTo>
                      <a:pt x="58" y="32"/>
                      <a:pt x="58" y="32"/>
                      <a:pt x="58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60" y="31"/>
                      <a:pt x="60" y="30"/>
                    </a:cubicBezTo>
                    <a:cubicBezTo>
                      <a:pt x="59" y="30"/>
                      <a:pt x="59" y="30"/>
                      <a:pt x="59" y="30"/>
                    </a:cubicBezTo>
                    <a:moveTo>
                      <a:pt x="60" y="29"/>
                    </a:move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9"/>
                      <a:pt x="60" y="29"/>
                      <a:pt x="60" y="29"/>
                    </a:cubicBezTo>
                    <a:moveTo>
                      <a:pt x="61" y="27"/>
                    </a:moveTo>
                    <a:cubicBezTo>
                      <a:pt x="60" y="28"/>
                      <a:pt x="60" y="28"/>
                      <a:pt x="60" y="28"/>
                    </a:cubicBezTo>
                    <a:cubicBezTo>
                      <a:pt x="61" y="28"/>
                      <a:pt x="61" y="28"/>
                      <a:pt x="61" y="29"/>
                    </a:cubicBezTo>
                    <a:cubicBezTo>
                      <a:pt x="61" y="28"/>
                      <a:pt x="61" y="28"/>
                      <a:pt x="62" y="28"/>
                    </a:cubicBezTo>
                    <a:cubicBezTo>
                      <a:pt x="61" y="28"/>
                      <a:pt x="61" y="27"/>
                      <a:pt x="61" y="27"/>
                    </a:cubicBezTo>
                    <a:moveTo>
                      <a:pt x="62" y="25"/>
                    </a:move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27"/>
                      <a:pt x="62" y="26"/>
                      <a:pt x="63" y="26"/>
                    </a:cubicBezTo>
                    <a:cubicBezTo>
                      <a:pt x="62" y="26"/>
                      <a:pt x="62" y="26"/>
                      <a:pt x="62" y="25"/>
                    </a:cubicBezTo>
                    <a:moveTo>
                      <a:pt x="63" y="23"/>
                    </a:moveTo>
                    <a:cubicBezTo>
                      <a:pt x="62" y="25"/>
                      <a:pt x="62" y="25"/>
                      <a:pt x="62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4" y="24"/>
                      <a:pt x="64" y="24"/>
                    </a:cubicBezTo>
                    <a:cubicBezTo>
                      <a:pt x="64" y="24"/>
                      <a:pt x="63" y="23"/>
                      <a:pt x="63" y="23"/>
                    </a:cubicBezTo>
                    <a:moveTo>
                      <a:pt x="68" y="15"/>
                    </a:move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7" y="18"/>
                      <a:pt x="68" y="17"/>
                      <a:pt x="69" y="15"/>
                    </a:cubicBezTo>
                    <a:cubicBezTo>
                      <a:pt x="69" y="15"/>
                      <a:pt x="69" y="15"/>
                      <a:pt x="68" y="15"/>
                    </a:cubicBezTo>
                    <a:moveTo>
                      <a:pt x="69" y="14"/>
                    </a:move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69" y="14"/>
                      <a:pt x="69" y="14"/>
                    </a:cubicBezTo>
                    <a:moveTo>
                      <a:pt x="73" y="8"/>
                    </a:moveTo>
                    <a:cubicBezTo>
                      <a:pt x="71" y="11"/>
                      <a:pt x="71" y="11"/>
                      <a:pt x="71" y="11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70" y="13"/>
                      <a:pt x="70" y="14"/>
                      <a:pt x="70" y="14"/>
                    </a:cubicBezTo>
                    <a:cubicBezTo>
                      <a:pt x="72" y="11"/>
                      <a:pt x="73" y="10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3" y="8"/>
                    </a:cubicBezTo>
                    <a:cubicBezTo>
                      <a:pt x="73" y="8"/>
                      <a:pt x="73" y="8"/>
                      <a:pt x="73" y="8"/>
                    </a:cubicBezTo>
                    <a:moveTo>
                      <a:pt x="74" y="7"/>
                    </a:moveTo>
                    <a:cubicBezTo>
                      <a:pt x="74" y="7"/>
                      <a:pt x="74" y="7"/>
                      <a:pt x="73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7"/>
                      <a:pt x="74" y="7"/>
                      <a:pt x="74" y="7"/>
                    </a:cubicBezTo>
                    <a:moveTo>
                      <a:pt x="76" y="3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4" y="7"/>
                      <a:pt x="75" y="5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moveTo>
                      <a:pt x="77" y="1"/>
                    </a:move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moveTo>
                      <a:pt x="78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7" name="Freeform 9652"/>
              <p:cNvSpPr>
                <a:spLocks noEditPoints="1"/>
              </p:cNvSpPr>
              <p:nvPr/>
            </p:nvSpPr>
            <p:spPr bwMode="auto">
              <a:xfrm>
                <a:off x="-397" y="3101"/>
                <a:ext cx="69" cy="118"/>
              </a:xfrm>
              <a:custGeom>
                <a:avLst/>
                <a:gdLst>
                  <a:gd name="T0" fmla="*/ 1 w 29"/>
                  <a:gd name="T1" fmla="*/ 49 h 50"/>
                  <a:gd name="T2" fmla="*/ 0 w 29"/>
                  <a:gd name="T3" fmla="*/ 50 h 50"/>
                  <a:gd name="T4" fmla="*/ 1 w 29"/>
                  <a:gd name="T5" fmla="*/ 50 h 50"/>
                  <a:gd name="T6" fmla="*/ 1 w 29"/>
                  <a:gd name="T7" fmla="*/ 49 h 50"/>
                  <a:gd name="T8" fmla="*/ 1 w 29"/>
                  <a:gd name="T9" fmla="*/ 49 h 50"/>
                  <a:gd name="T10" fmla="*/ 1 w 29"/>
                  <a:gd name="T11" fmla="*/ 48 h 50"/>
                  <a:gd name="T12" fmla="*/ 1 w 29"/>
                  <a:gd name="T13" fmla="*/ 48 h 50"/>
                  <a:gd name="T14" fmla="*/ 1 w 29"/>
                  <a:gd name="T15" fmla="*/ 49 h 50"/>
                  <a:gd name="T16" fmla="*/ 2 w 29"/>
                  <a:gd name="T17" fmla="*/ 48 h 50"/>
                  <a:gd name="T18" fmla="*/ 1 w 29"/>
                  <a:gd name="T19" fmla="*/ 48 h 50"/>
                  <a:gd name="T20" fmla="*/ 4 w 29"/>
                  <a:gd name="T21" fmla="*/ 43 h 50"/>
                  <a:gd name="T22" fmla="*/ 2 w 29"/>
                  <a:gd name="T23" fmla="*/ 47 h 50"/>
                  <a:gd name="T24" fmla="*/ 2 w 29"/>
                  <a:gd name="T25" fmla="*/ 47 h 50"/>
                  <a:gd name="T26" fmla="*/ 4 w 29"/>
                  <a:gd name="T27" fmla="*/ 43 h 50"/>
                  <a:gd name="T28" fmla="*/ 4 w 29"/>
                  <a:gd name="T29" fmla="*/ 43 h 50"/>
                  <a:gd name="T30" fmla="*/ 5 w 29"/>
                  <a:gd name="T31" fmla="*/ 42 h 50"/>
                  <a:gd name="T32" fmla="*/ 5 w 29"/>
                  <a:gd name="T33" fmla="*/ 42 h 50"/>
                  <a:gd name="T34" fmla="*/ 5 w 29"/>
                  <a:gd name="T35" fmla="*/ 43 h 50"/>
                  <a:gd name="T36" fmla="*/ 5 w 29"/>
                  <a:gd name="T37" fmla="*/ 42 h 50"/>
                  <a:gd name="T38" fmla="*/ 5 w 29"/>
                  <a:gd name="T39" fmla="*/ 42 h 50"/>
                  <a:gd name="T40" fmla="*/ 6 w 29"/>
                  <a:gd name="T41" fmla="*/ 41 h 50"/>
                  <a:gd name="T42" fmla="*/ 5 w 29"/>
                  <a:gd name="T43" fmla="*/ 41 h 50"/>
                  <a:gd name="T44" fmla="*/ 6 w 29"/>
                  <a:gd name="T45" fmla="*/ 41 h 50"/>
                  <a:gd name="T46" fmla="*/ 6 w 29"/>
                  <a:gd name="T47" fmla="*/ 41 h 50"/>
                  <a:gd name="T48" fmla="*/ 6 w 29"/>
                  <a:gd name="T49" fmla="*/ 41 h 50"/>
                  <a:gd name="T50" fmla="*/ 6 w 29"/>
                  <a:gd name="T51" fmla="*/ 40 h 50"/>
                  <a:gd name="T52" fmla="*/ 6 w 29"/>
                  <a:gd name="T53" fmla="*/ 41 h 50"/>
                  <a:gd name="T54" fmla="*/ 6 w 29"/>
                  <a:gd name="T55" fmla="*/ 41 h 50"/>
                  <a:gd name="T56" fmla="*/ 6 w 29"/>
                  <a:gd name="T57" fmla="*/ 40 h 50"/>
                  <a:gd name="T58" fmla="*/ 6 w 29"/>
                  <a:gd name="T59" fmla="*/ 40 h 50"/>
                  <a:gd name="T60" fmla="*/ 12 w 29"/>
                  <a:gd name="T61" fmla="*/ 30 h 50"/>
                  <a:gd name="T62" fmla="*/ 7 w 29"/>
                  <a:gd name="T63" fmla="*/ 39 h 50"/>
                  <a:gd name="T64" fmla="*/ 7 w 29"/>
                  <a:gd name="T65" fmla="*/ 39 h 50"/>
                  <a:gd name="T66" fmla="*/ 12 w 29"/>
                  <a:gd name="T67" fmla="*/ 30 h 50"/>
                  <a:gd name="T68" fmla="*/ 12 w 29"/>
                  <a:gd name="T69" fmla="*/ 30 h 50"/>
                  <a:gd name="T70" fmla="*/ 16 w 29"/>
                  <a:gd name="T71" fmla="*/ 22 h 50"/>
                  <a:gd name="T72" fmla="*/ 14 w 29"/>
                  <a:gd name="T73" fmla="*/ 26 h 50"/>
                  <a:gd name="T74" fmla="*/ 15 w 29"/>
                  <a:gd name="T75" fmla="*/ 26 h 50"/>
                  <a:gd name="T76" fmla="*/ 17 w 29"/>
                  <a:gd name="T77" fmla="*/ 23 h 50"/>
                  <a:gd name="T78" fmla="*/ 16 w 29"/>
                  <a:gd name="T79" fmla="*/ 22 h 50"/>
                  <a:gd name="T80" fmla="*/ 24 w 29"/>
                  <a:gd name="T81" fmla="*/ 9 h 50"/>
                  <a:gd name="T82" fmla="*/ 19 w 29"/>
                  <a:gd name="T83" fmla="*/ 17 h 50"/>
                  <a:gd name="T84" fmla="*/ 19 w 29"/>
                  <a:gd name="T85" fmla="*/ 18 h 50"/>
                  <a:gd name="T86" fmla="*/ 24 w 29"/>
                  <a:gd name="T87" fmla="*/ 9 h 50"/>
                  <a:gd name="T88" fmla="*/ 24 w 29"/>
                  <a:gd name="T89" fmla="*/ 9 h 50"/>
                  <a:gd name="T90" fmla="*/ 29 w 29"/>
                  <a:gd name="T91" fmla="*/ 0 h 50"/>
                  <a:gd name="T92" fmla="*/ 28 w 29"/>
                  <a:gd name="T93" fmla="*/ 1 h 50"/>
                  <a:gd name="T94" fmla="*/ 28 w 29"/>
                  <a:gd name="T95" fmla="*/ 2 h 50"/>
                  <a:gd name="T96" fmla="*/ 28 w 29"/>
                  <a:gd name="T97" fmla="*/ 2 h 50"/>
                  <a:gd name="T98" fmla="*/ 28 w 29"/>
                  <a:gd name="T99" fmla="*/ 1 h 50"/>
                  <a:gd name="T100" fmla="*/ 29 w 29"/>
                  <a:gd name="T101" fmla="*/ 0 h 50"/>
                  <a:gd name="T102" fmla="*/ 29 w 29"/>
                  <a:gd name="T10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9" h="50">
                    <a:moveTo>
                      <a:pt x="1" y="49"/>
                    </a:moveTo>
                    <a:cubicBezTo>
                      <a:pt x="1" y="49"/>
                      <a:pt x="1" y="49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1" y="50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moveTo>
                      <a:pt x="1" y="48"/>
                    </a:move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1" y="48"/>
                    </a:cubicBezTo>
                    <a:moveTo>
                      <a:pt x="4" y="43"/>
                    </a:moveTo>
                    <a:cubicBezTo>
                      <a:pt x="3" y="45"/>
                      <a:pt x="3" y="46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6"/>
                      <a:pt x="4" y="45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moveTo>
                      <a:pt x="5" y="42"/>
                    </a:move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moveTo>
                      <a:pt x="6" y="41"/>
                    </a:moveTo>
                    <a:cubicBezTo>
                      <a:pt x="6" y="41"/>
                      <a:pt x="6" y="41"/>
                      <a:pt x="5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moveTo>
                      <a:pt x="6" y="40"/>
                    </a:moveTo>
                    <a:cubicBezTo>
                      <a:pt x="6" y="40"/>
                      <a:pt x="6" y="40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moveTo>
                      <a:pt x="12" y="30"/>
                    </a:moveTo>
                    <a:cubicBezTo>
                      <a:pt x="10" y="33"/>
                      <a:pt x="8" y="36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9" y="36"/>
                      <a:pt x="10" y="33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moveTo>
                      <a:pt x="16" y="22"/>
                    </a:moveTo>
                    <a:cubicBezTo>
                      <a:pt x="16" y="24"/>
                      <a:pt x="15" y="25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5"/>
                      <a:pt x="16" y="24"/>
                      <a:pt x="17" y="23"/>
                    </a:cubicBezTo>
                    <a:cubicBezTo>
                      <a:pt x="16" y="23"/>
                      <a:pt x="16" y="22"/>
                      <a:pt x="16" y="22"/>
                    </a:cubicBezTo>
                    <a:moveTo>
                      <a:pt x="24" y="9"/>
                    </a:moveTo>
                    <a:cubicBezTo>
                      <a:pt x="22" y="12"/>
                      <a:pt x="21" y="14"/>
                      <a:pt x="19" y="17"/>
                    </a:cubicBezTo>
                    <a:cubicBezTo>
                      <a:pt x="19" y="17"/>
                      <a:pt x="19" y="17"/>
                      <a:pt x="19" y="18"/>
                    </a:cubicBezTo>
                    <a:cubicBezTo>
                      <a:pt x="21" y="15"/>
                      <a:pt x="22" y="12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moveTo>
                      <a:pt x="29" y="0"/>
                    </a:moveTo>
                    <a:cubicBezTo>
                      <a:pt x="29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9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8" name="Freeform 9653"/>
              <p:cNvSpPr>
                <a:spLocks noEditPoints="1"/>
              </p:cNvSpPr>
              <p:nvPr/>
            </p:nvSpPr>
            <p:spPr bwMode="auto">
              <a:xfrm>
                <a:off x="-394" y="3212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0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19" name="Freeform 9654"/>
              <p:cNvSpPr>
                <a:spLocks noEditPoints="1"/>
              </p:cNvSpPr>
              <p:nvPr/>
            </p:nvSpPr>
            <p:spPr bwMode="auto">
              <a:xfrm>
                <a:off x="-404" y="3219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0 w 3"/>
                  <a:gd name="T3" fmla="*/ 6 h 6"/>
                  <a:gd name="T4" fmla="*/ 0 w 3"/>
                  <a:gd name="T5" fmla="*/ 6 h 6"/>
                  <a:gd name="T6" fmla="*/ 1 w 3"/>
                  <a:gd name="T7" fmla="*/ 4 h 6"/>
                  <a:gd name="T8" fmla="*/ 1 w 3"/>
                  <a:gd name="T9" fmla="*/ 4 h 6"/>
                  <a:gd name="T10" fmla="*/ 3 w 3"/>
                  <a:gd name="T11" fmla="*/ 1 h 6"/>
                  <a:gd name="T12" fmla="*/ 2 w 3"/>
                  <a:gd name="T13" fmla="*/ 2 h 6"/>
                  <a:gd name="T14" fmla="*/ 2 w 3"/>
                  <a:gd name="T15" fmla="*/ 2 h 6"/>
                  <a:gd name="T16" fmla="*/ 3 w 3"/>
                  <a:gd name="T17" fmla="*/ 1 h 6"/>
                  <a:gd name="T18" fmla="*/ 3 w 3"/>
                  <a:gd name="T19" fmla="*/ 1 h 6"/>
                  <a:gd name="T20" fmla="*/ 3 w 3"/>
                  <a:gd name="T21" fmla="*/ 0 h 6"/>
                  <a:gd name="T22" fmla="*/ 3 w 3"/>
                  <a:gd name="T23" fmla="*/ 1 h 6"/>
                  <a:gd name="T24" fmla="*/ 3 w 3"/>
                  <a:gd name="T25" fmla="*/ 1 h 6"/>
                  <a:gd name="T26" fmla="*/ 3 w 3"/>
                  <a:gd name="T27" fmla="*/ 0 h 6"/>
                  <a:gd name="T28" fmla="*/ 3 w 3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0" name="Freeform 9655"/>
              <p:cNvSpPr>
                <a:spLocks noEditPoints="1"/>
              </p:cNvSpPr>
              <p:nvPr/>
            </p:nvSpPr>
            <p:spPr bwMode="auto">
              <a:xfrm>
                <a:off x="-408" y="3224"/>
                <a:ext cx="9" cy="14"/>
              </a:xfrm>
              <a:custGeom>
                <a:avLst/>
                <a:gdLst>
                  <a:gd name="T0" fmla="*/ 2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2 w 4"/>
                  <a:gd name="T7" fmla="*/ 4 h 6"/>
                  <a:gd name="T8" fmla="*/ 2 w 4"/>
                  <a:gd name="T9" fmla="*/ 4 h 6"/>
                  <a:gd name="T10" fmla="*/ 4 w 4"/>
                  <a:gd name="T11" fmla="*/ 0 h 6"/>
                  <a:gd name="T12" fmla="*/ 3 w 4"/>
                  <a:gd name="T13" fmla="*/ 2 h 6"/>
                  <a:gd name="T14" fmla="*/ 3 w 4"/>
                  <a:gd name="T15" fmla="*/ 2 h 6"/>
                  <a:gd name="T16" fmla="*/ 4 w 4"/>
                  <a:gd name="T17" fmla="*/ 0 h 6"/>
                  <a:gd name="T18" fmla="*/ 4 w 4"/>
                  <a:gd name="T19" fmla="*/ 0 h 6"/>
                  <a:gd name="T20" fmla="*/ 4 w 4"/>
                  <a:gd name="T21" fmla="*/ 0 h 6"/>
                  <a:gd name="T22" fmla="*/ 4 w 4"/>
                  <a:gd name="T23" fmla="*/ 0 h 6"/>
                  <a:gd name="T24" fmla="*/ 4 w 4"/>
                  <a:gd name="T25" fmla="*/ 0 h 6"/>
                  <a:gd name="T26" fmla="*/ 4 w 4"/>
                  <a:gd name="T27" fmla="*/ 0 h 6"/>
                  <a:gd name="T28" fmla="*/ 4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4" y="0"/>
                    </a:move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1" name="Oval 9656"/>
              <p:cNvSpPr>
                <a:spLocks noChangeArrowheads="1"/>
              </p:cNvSpPr>
              <p:nvPr/>
            </p:nvSpPr>
            <p:spPr bwMode="auto">
              <a:xfrm>
                <a:off x="-399" y="322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2" name="Freeform 9657"/>
              <p:cNvSpPr>
                <a:spLocks noEditPoints="1"/>
              </p:cNvSpPr>
              <p:nvPr/>
            </p:nvSpPr>
            <p:spPr bwMode="auto">
              <a:xfrm>
                <a:off x="-415" y="3240"/>
                <a:ext cx="7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5 h 6"/>
                  <a:gd name="T8" fmla="*/ 0 w 3"/>
                  <a:gd name="T9" fmla="*/ 5 h 6"/>
                  <a:gd name="T10" fmla="*/ 3 w 3"/>
                  <a:gd name="T11" fmla="*/ 0 h 6"/>
                  <a:gd name="T12" fmla="*/ 0 w 3"/>
                  <a:gd name="T13" fmla="*/ 5 h 6"/>
                  <a:gd name="T14" fmla="*/ 0 w 3"/>
                  <a:gd name="T15" fmla="*/ 5 h 6"/>
                  <a:gd name="T16" fmla="*/ 3 w 3"/>
                  <a:gd name="T17" fmla="*/ 0 h 6"/>
                  <a:gd name="T18" fmla="*/ 3 w 3"/>
                  <a:gd name="T19" fmla="*/ 0 h 6"/>
                  <a:gd name="T20" fmla="*/ 3 w 3"/>
                  <a:gd name="T21" fmla="*/ 0 h 6"/>
                  <a:gd name="T22" fmla="*/ 3 w 3"/>
                  <a:gd name="T23" fmla="*/ 0 h 6"/>
                  <a:gd name="T24" fmla="*/ 3 w 3"/>
                  <a:gd name="T25" fmla="*/ 0 h 6"/>
                  <a:gd name="T26" fmla="*/ 3 w 3"/>
                  <a:gd name="T27" fmla="*/ 0 h 6"/>
                  <a:gd name="T28" fmla="*/ 3 w 3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3" name="Oval 9658"/>
              <p:cNvSpPr>
                <a:spLocks noChangeArrowheads="1"/>
              </p:cNvSpPr>
              <p:nvPr/>
            </p:nvSpPr>
            <p:spPr bwMode="auto">
              <a:xfrm>
                <a:off x="-415" y="32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4" name="Freeform 9659"/>
              <p:cNvSpPr>
                <a:spLocks noEditPoints="1"/>
              </p:cNvSpPr>
              <p:nvPr/>
            </p:nvSpPr>
            <p:spPr bwMode="auto">
              <a:xfrm>
                <a:off x="-420" y="3254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5" name="Freeform 9660"/>
              <p:cNvSpPr>
                <a:spLocks noEditPoints="1"/>
              </p:cNvSpPr>
              <p:nvPr/>
            </p:nvSpPr>
            <p:spPr bwMode="auto">
              <a:xfrm>
                <a:off x="-420" y="32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6" name="Freeform 9661"/>
              <p:cNvSpPr>
                <a:spLocks noEditPoints="1"/>
              </p:cNvSpPr>
              <p:nvPr/>
            </p:nvSpPr>
            <p:spPr bwMode="auto">
              <a:xfrm>
                <a:off x="-418" y="3106"/>
                <a:ext cx="88" cy="148"/>
              </a:xfrm>
              <a:custGeom>
                <a:avLst/>
                <a:gdLst>
                  <a:gd name="T0" fmla="*/ 1 w 37"/>
                  <a:gd name="T1" fmla="*/ 63 h 63"/>
                  <a:gd name="T2" fmla="*/ 0 w 37"/>
                  <a:gd name="T3" fmla="*/ 63 h 63"/>
                  <a:gd name="T4" fmla="*/ 0 w 37"/>
                  <a:gd name="T5" fmla="*/ 63 h 63"/>
                  <a:gd name="T6" fmla="*/ 1 w 37"/>
                  <a:gd name="T7" fmla="*/ 63 h 63"/>
                  <a:gd name="T8" fmla="*/ 1 w 37"/>
                  <a:gd name="T9" fmla="*/ 63 h 63"/>
                  <a:gd name="T10" fmla="*/ 4 w 37"/>
                  <a:gd name="T11" fmla="*/ 57 h 63"/>
                  <a:gd name="T12" fmla="*/ 4 w 37"/>
                  <a:gd name="T13" fmla="*/ 57 h 63"/>
                  <a:gd name="T14" fmla="*/ 4 w 37"/>
                  <a:gd name="T15" fmla="*/ 57 h 63"/>
                  <a:gd name="T16" fmla="*/ 4 w 37"/>
                  <a:gd name="T17" fmla="*/ 57 h 63"/>
                  <a:gd name="T18" fmla="*/ 4 w 37"/>
                  <a:gd name="T19" fmla="*/ 57 h 63"/>
                  <a:gd name="T20" fmla="*/ 4 w 37"/>
                  <a:gd name="T21" fmla="*/ 56 h 63"/>
                  <a:gd name="T22" fmla="*/ 4 w 37"/>
                  <a:gd name="T23" fmla="*/ 57 h 63"/>
                  <a:gd name="T24" fmla="*/ 4 w 37"/>
                  <a:gd name="T25" fmla="*/ 57 h 63"/>
                  <a:gd name="T26" fmla="*/ 4 w 37"/>
                  <a:gd name="T27" fmla="*/ 56 h 63"/>
                  <a:gd name="T28" fmla="*/ 4 w 37"/>
                  <a:gd name="T29" fmla="*/ 56 h 63"/>
                  <a:gd name="T30" fmla="*/ 9 w 37"/>
                  <a:gd name="T31" fmla="*/ 49 h 63"/>
                  <a:gd name="T32" fmla="*/ 9 w 37"/>
                  <a:gd name="T33" fmla="*/ 49 h 63"/>
                  <a:gd name="T34" fmla="*/ 9 w 37"/>
                  <a:gd name="T35" fmla="*/ 49 h 63"/>
                  <a:gd name="T36" fmla="*/ 9 w 37"/>
                  <a:gd name="T37" fmla="*/ 49 h 63"/>
                  <a:gd name="T38" fmla="*/ 9 w 37"/>
                  <a:gd name="T39" fmla="*/ 49 h 63"/>
                  <a:gd name="T40" fmla="*/ 9 w 37"/>
                  <a:gd name="T41" fmla="*/ 48 h 63"/>
                  <a:gd name="T42" fmla="*/ 9 w 37"/>
                  <a:gd name="T43" fmla="*/ 48 h 63"/>
                  <a:gd name="T44" fmla="*/ 9 w 37"/>
                  <a:gd name="T45" fmla="*/ 48 h 63"/>
                  <a:gd name="T46" fmla="*/ 10 w 37"/>
                  <a:gd name="T47" fmla="*/ 48 h 63"/>
                  <a:gd name="T48" fmla="*/ 9 w 37"/>
                  <a:gd name="T49" fmla="*/ 48 h 63"/>
                  <a:gd name="T50" fmla="*/ 14 w 37"/>
                  <a:gd name="T51" fmla="*/ 40 h 63"/>
                  <a:gd name="T52" fmla="*/ 13 w 37"/>
                  <a:gd name="T53" fmla="*/ 41 h 63"/>
                  <a:gd name="T54" fmla="*/ 13 w 37"/>
                  <a:gd name="T55" fmla="*/ 41 h 63"/>
                  <a:gd name="T56" fmla="*/ 14 w 37"/>
                  <a:gd name="T57" fmla="*/ 41 h 63"/>
                  <a:gd name="T58" fmla="*/ 14 w 37"/>
                  <a:gd name="T59" fmla="*/ 40 h 63"/>
                  <a:gd name="T60" fmla="*/ 14 w 37"/>
                  <a:gd name="T61" fmla="*/ 39 h 63"/>
                  <a:gd name="T62" fmla="*/ 14 w 37"/>
                  <a:gd name="T63" fmla="*/ 40 h 63"/>
                  <a:gd name="T64" fmla="*/ 14 w 37"/>
                  <a:gd name="T65" fmla="*/ 40 h 63"/>
                  <a:gd name="T66" fmla="*/ 15 w 37"/>
                  <a:gd name="T67" fmla="*/ 39 h 63"/>
                  <a:gd name="T68" fmla="*/ 14 w 37"/>
                  <a:gd name="T69" fmla="*/ 39 h 63"/>
                  <a:gd name="T70" fmla="*/ 15 w 37"/>
                  <a:gd name="T71" fmla="*/ 39 h 63"/>
                  <a:gd name="T72" fmla="*/ 15 w 37"/>
                  <a:gd name="T73" fmla="*/ 39 h 63"/>
                  <a:gd name="T74" fmla="*/ 15 w 37"/>
                  <a:gd name="T75" fmla="*/ 39 h 63"/>
                  <a:gd name="T76" fmla="*/ 15 w 37"/>
                  <a:gd name="T77" fmla="*/ 39 h 63"/>
                  <a:gd name="T78" fmla="*/ 15 w 37"/>
                  <a:gd name="T79" fmla="*/ 39 h 63"/>
                  <a:gd name="T80" fmla="*/ 16 w 37"/>
                  <a:gd name="T81" fmla="*/ 37 h 63"/>
                  <a:gd name="T82" fmla="*/ 15 w 37"/>
                  <a:gd name="T83" fmla="*/ 38 h 63"/>
                  <a:gd name="T84" fmla="*/ 15 w 37"/>
                  <a:gd name="T85" fmla="*/ 38 h 63"/>
                  <a:gd name="T86" fmla="*/ 16 w 37"/>
                  <a:gd name="T87" fmla="*/ 37 h 63"/>
                  <a:gd name="T88" fmla="*/ 16 w 37"/>
                  <a:gd name="T89" fmla="*/ 37 h 63"/>
                  <a:gd name="T90" fmla="*/ 23 w 37"/>
                  <a:gd name="T91" fmla="*/ 24 h 63"/>
                  <a:gd name="T92" fmla="*/ 21 w 37"/>
                  <a:gd name="T93" fmla="*/ 28 h 63"/>
                  <a:gd name="T94" fmla="*/ 21 w 37"/>
                  <a:gd name="T95" fmla="*/ 28 h 63"/>
                  <a:gd name="T96" fmla="*/ 24 w 37"/>
                  <a:gd name="T97" fmla="*/ 24 h 63"/>
                  <a:gd name="T98" fmla="*/ 23 w 37"/>
                  <a:gd name="T99" fmla="*/ 24 h 63"/>
                  <a:gd name="T100" fmla="*/ 28 w 37"/>
                  <a:gd name="T101" fmla="*/ 15 h 63"/>
                  <a:gd name="T102" fmla="*/ 25 w 37"/>
                  <a:gd name="T103" fmla="*/ 20 h 63"/>
                  <a:gd name="T104" fmla="*/ 26 w 37"/>
                  <a:gd name="T105" fmla="*/ 21 h 63"/>
                  <a:gd name="T106" fmla="*/ 28 w 37"/>
                  <a:gd name="T107" fmla="*/ 16 h 63"/>
                  <a:gd name="T108" fmla="*/ 28 w 37"/>
                  <a:gd name="T109" fmla="*/ 15 h 63"/>
                  <a:gd name="T110" fmla="*/ 37 w 37"/>
                  <a:gd name="T111" fmla="*/ 0 h 63"/>
                  <a:gd name="T112" fmla="*/ 33 w 37"/>
                  <a:gd name="T113" fmla="*/ 7 h 63"/>
                  <a:gd name="T114" fmla="*/ 33 w 37"/>
                  <a:gd name="T115" fmla="*/ 7 h 63"/>
                  <a:gd name="T116" fmla="*/ 37 w 37"/>
                  <a:gd name="T117" fmla="*/ 0 h 63"/>
                  <a:gd name="T118" fmla="*/ 37 w 37"/>
                  <a:gd name="T1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" h="63">
                    <a:moveTo>
                      <a:pt x="1" y="63"/>
                    </a:moveTo>
                    <a:cubicBezTo>
                      <a:pt x="1" y="63"/>
                      <a:pt x="1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moveTo>
                      <a:pt x="4" y="57"/>
                    </a:move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moveTo>
                      <a:pt x="4" y="56"/>
                    </a:moveTo>
                    <a:cubicBezTo>
                      <a:pt x="4" y="56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moveTo>
                      <a:pt x="9" y="49"/>
                    </a:move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moveTo>
                      <a:pt x="9" y="48"/>
                    </a:move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10" y="48"/>
                      <a:pt x="10" y="48"/>
                    </a:cubicBezTo>
                    <a:cubicBezTo>
                      <a:pt x="10" y="48"/>
                      <a:pt x="9" y="48"/>
                      <a:pt x="9" y="48"/>
                    </a:cubicBezTo>
                    <a:moveTo>
                      <a:pt x="14" y="40"/>
                    </a:move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0"/>
                      <a:pt x="14" y="40"/>
                      <a:pt x="14" y="40"/>
                    </a:cubicBezTo>
                    <a:moveTo>
                      <a:pt x="14" y="39"/>
                    </a:moveTo>
                    <a:cubicBezTo>
                      <a:pt x="14" y="39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4" y="39"/>
                    </a:cubicBezTo>
                    <a:moveTo>
                      <a:pt x="15" y="39"/>
                    </a:move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moveTo>
                      <a:pt x="16" y="37"/>
                    </a:moveTo>
                    <a:cubicBezTo>
                      <a:pt x="16" y="37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moveTo>
                      <a:pt x="23" y="24"/>
                    </a:moveTo>
                    <a:cubicBezTo>
                      <a:pt x="22" y="25"/>
                      <a:pt x="22" y="27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7"/>
                      <a:pt x="23" y="26"/>
                      <a:pt x="24" y="24"/>
                    </a:cubicBezTo>
                    <a:cubicBezTo>
                      <a:pt x="23" y="24"/>
                      <a:pt x="23" y="24"/>
                      <a:pt x="23" y="24"/>
                    </a:cubicBezTo>
                    <a:moveTo>
                      <a:pt x="28" y="15"/>
                    </a:moveTo>
                    <a:cubicBezTo>
                      <a:pt x="27" y="17"/>
                      <a:pt x="26" y="19"/>
                      <a:pt x="25" y="20"/>
                    </a:cubicBezTo>
                    <a:cubicBezTo>
                      <a:pt x="25" y="20"/>
                      <a:pt x="25" y="21"/>
                      <a:pt x="26" y="21"/>
                    </a:cubicBezTo>
                    <a:cubicBezTo>
                      <a:pt x="27" y="19"/>
                      <a:pt x="27" y="17"/>
                      <a:pt x="28" y="16"/>
                    </a:cubicBezTo>
                    <a:cubicBezTo>
                      <a:pt x="28" y="15"/>
                      <a:pt x="28" y="15"/>
                      <a:pt x="28" y="15"/>
                    </a:cubicBezTo>
                    <a:moveTo>
                      <a:pt x="37" y="0"/>
                    </a:moveTo>
                    <a:cubicBezTo>
                      <a:pt x="36" y="2"/>
                      <a:pt x="34" y="5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4" y="5"/>
                      <a:pt x="36" y="2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7" name="Freeform 9662"/>
              <p:cNvSpPr>
                <a:spLocks noEditPoints="1"/>
              </p:cNvSpPr>
              <p:nvPr/>
            </p:nvSpPr>
            <p:spPr bwMode="auto">
              <a:xfrm>
                <a:off x="-508" y="3259"/>
                <a:ext cx="88" cy="149"/>
              </a:xfrm>
              <a:custGeom>
                <a:avLst/>
                <a:gdLst>
                  <a:gd name="T0" fmla="*/ 0 w 37"/>
                  <a:gd name="T1" fmla="*/ 63 h 63"/>
                  <a:gd name="T2" fmla="*/ 1 w 37"/>
                  <a:gd name="T3" fmla="*/ 61 h 63"/>
                  <a:gd name="T4" fmla="*/ 2 w 37"/>
                  <a:gd name="T5" fmla="*/ 59 h 63"/>
                  <a:gd name="T6" fmla="*/ 2 w 37"/>
                  <a:gd name="T7" fmla="*/ 59 h 63"/>
                  <a:gd name="T8" fmla="*/ 4 w 37"/>
                  <a:gd name="T9" fmla="*/ 56 h 63"/>
                  <a:gd name="T10" fmla="*/ 3 w 37"/>
                  <a:gd name="T11" fmla="*/ 57 h 63"/>
                  <a:gd name="T12" fmla="*/ 4 w 37"/>
                  <a:gd name="T13" fmla="*/ 56 h 63"/>
                  <a:gd name="T14" fmla="*/ 5 w 37"/>
                  <a:gd name="T15" fmla="*/ 55 h 63"/>
                  <a:gd name="T16" fmla="*/ 8 w 37"/>
                  <a:gd name="T17" fmla="*/ 49 h 63"/>
                  <a:gd name="T18" fmla="*/ 10 w 37"/>
                  <a:gd name="T19" fmla="*/ 46 h 63"/>
                  <a:gd name="T20" fmla="*/ 9 w 37"/>
                  <a:gd name="T21" fmla="*/ 48 h 63"/>
                  <a:gd name="T22" fmla="*/ 10 w 37"/>
                  <a:gd name="T23" fmla="*/ 46 h 63"/>
                  <a:gd name="T24" fmla="*/ 11 w 37"/>
                  <a:gd name="T25" fmla="*/ 43 h 63"/>
                  <a:gd name="T26" fmla="*/ 12 w 37"/>
                  <a:gd name="T27" fmla="*/ 42 h 63"/>
                  <a:gd name="T28" fmla="*/ 12 w 37"/>
                  <a:gd name="T29" fmla="*/ 41 h 63"/>
                  <a:gd name="T30" fmla="*/ 12 w 37"/>
                  <a:gd name="T31" fmla="*/ 42 h 63"/>
                  <a:gd name="T32" fmla="*/ 12 w 37"/>
                  <a:gd name="T33" fmla="*/ 41 h 63"/>
                  <a:gd name="T34" fmla="*/ 13 w 37"/>
                  <a:gd name="T35" fmla="*/ 41 h 63"/>
                  <a:gd name="T36" fmla="*/ 15 w 37"/>
                  <a:gd name="T37" fmla="*/ 38 h 63"/>
                  <a:gd name="T38" fmla="*/ 15 w 37"/>
                  <a:gd name="T39" fmla="*/ 37 h 63"/>
                  <a:gd name="T40" fmla="*/ 15 w 37"/>
                  <a:gd name="T41" fmla="*/ 37 h 63"/>
                  <a:gd name="T42" fmla="*/ 15 w 37"/>
                  <a:gd name="T43" fmla="*/ 37 h 63"/>
                  <a:gd name="T44" fmla="*/ 15 w 37"/>
                  <a:gd name="T45" fmla="*/ 36 h 63"/>
                  <a:gd name="T46" fmla="*/ 17 w 37"/>
                  <a:gd name="T47" fmla="*/ 34 h 63"/>
                  <a:gd name="T48" fmla="*/ 18 w 37"/>
                  <a:gd name="T49" fmla="*/ 31 h 63"/>
                  <a:gd name="T50" fmla="*/ 18 w 37"/>
                  <a:gd name="T51" fmla="*/ 32 h 63"/>
                  <a:gd name="T52" fmla="*/ 18 w 37"/>
                  <a:gd name="T53" fmla="*/ 31 h 63"/>
                  <a:gd name="T54" fmla="*/ 19 w 37"/>
                  <a:gd name="T55" fmla="*/ 31 h 63"/>
                  <a:gd name="T56" fmla="*/ 20 w 37"/>
                  <a:gd name="T57" fmla="*/ 29 h 63"/>
                  <a:gd name="T58" fmla="*/ 21 w 37"/>
                  <a:gd name="T59" fmla="*/ 27 h 63"/>
                  <a:gd name="T60" fmla="*/ 20 w 37"/>
                  <a:gd name="T61" fmla="*/ 29 h 63"/>
                  <a:gd name="T62" fmla="*/ 21 w 37"/>
                  <a:gd name="T63" fmla="*/ 27 h 63"/>
                  <a:gd name="T64" fmla="*/ 21 w 37"/>
                  <a:gd name="T65" fmla="*/ 26 h 63"/>
                  <a:gd name="T66" fmla="*/ 21 w 37"/>
                  <a:gd name="T67" fmla="*/ 27 h 63"/>
                  <a:gd name="T68" fmla="*/ 22 w 37"/>
                  <a:gd name="T69" fmla="*/ 26 h 63"/>
                  <a:gd name="T70" fmla="*/ 22 w 37"/>
                  <a:gd name="T71" fmla="*/ 25 h 63"/>
                  <a:gd name="T72" fmla="*/ 23 w 37"/>
                  <a:gd name="T73" fmla="*/ 24 h 63"/>
                  <a:gd name="T74" fmla="*/ 29 w 37"/>
                  <a:gd name="T75" fmla="*/ 14 h 63"/>
                  <a:gd name="T76" fmla="*/ 23 w 37"/>
                  <a:gd name="T77" fmla="*/ 24 h 63"/>
                  <a:gd name="T78" fmla="*/ 29 w 37"/>
                  <a:gd name="T79" fmla="*/ 14 h 63"/>
                  <a:gd name="T80" fmla="*/ 29 w 37"/>
                  <a:gd name="T81" fmla="*/ 14 h 63"/>
                  <a:gd name="T82" fmla="*/ 30 w 37"/>
                  <a:gd name="T83" fmla="*/ 12 h 63"/>
                  <a:gd name="T84" fmla="*/ 31 w 37"/>
                  <a:gd name="T85" fmla="*/ 10 h 63"/>
                  <a:gd name="T86" fmla="*/ 31 w 37"/>
                  <a:gd name="T87" fmla="*/ 11 h 63"/>
                  <a:gd name="T88" fmla="*/ 31 w 37"/>
                  <a:gd name="T89" fmla="*/ 10 h 63"/>
                  <a:gd name="T90" fmla="*/ 31 w 37"/>
                  <a:gd name="T91" fmla="*/ 10 h 63"/>
                  <a:gd name="T92" fmla="*/ 32 w 37"/>
                  <a:gd name="T93" fmla="*/ 8 h 63"/>
                  <a:gd name="T94" fmla="*/ 35 w 37"/>
                  <a:gd name="T95" fmla="*/ 4 h 63"/>
                  <a:gd name="T96" fmla="*/ 33 w 37"/>
                  <a:gd name="T97" fmla="*/ 8 h 63"/>
                  <a:gd name="T98" fmla="*/ 35 w 37"/>
                  <a:gd name="T99" fmla="*/ 4 h 63"/>
                  <a:gd name="T100" fmla="*/ 35 w 37"/>
                  <a:gd name="T101" fmla="*/ 4 h 63"/>
                  <a:gd name="T102" fmla="*/ 36 w 37"/>
                  <a:gd name="T103" fmla="*/ 2 h 63"/>
                  <a:gd name="T104" fmla="*/ 37 w 37"/>
                  <a:gd name="T105" fmla="*/ 0 h 63"/>
                  <a:gd name="T106" fmla="*/ 36 w 37"/>
                  <a:gd name="T107" fmla="*/ 2 h 63"/>
                  <a:gd name="T108" fmla="*/ 37 w 37"/>
                  <a:gd name="T10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7" h="63">
                    <a:moveTo>
                      <a:pt x="1" y="61"/>
                    </a:moveTo>
                    <a:cubicBezTo>
                      <a:pt x="0" y="62"/>
                      <a:pt x="0" y="63"/>
                      <a:pt x="0" y="63"/>
                    </a:cubicBezTo>
                    <a:cubicBezTo>
                      <a:pt x="0" y="63"/>
                      <a:pt x="0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moveTo>
                      <a:pt x="2" y="59"/>
                    </a:move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60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moveTo>
                      <a:pt x="4" y="56"/>
                    </a:moveTo>
                    <a:cubicBezTo>
                      <a:pt x="4" y="56"/>
                      <a:pt x="3" y="57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4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moveTo>
                      <a:pt x="8" y="49"/>
                    </a:moveTo>
                    <a:cubicBezTo>
                      <a:pt x="7" y="51"/>
                      <a:pt x="5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6" y="53"/>
                      <a:pt x="7" y="51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moveTo>
                      <a:pt x="10" y="46"/>
                    </a:moveTo>
                    <a:cubicBezTo>
                      <a:pt x="9" y="47"/>
                      <a:pt x="9" y="47"/>
                      <a:pt x="8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7"/>
                      <a:pt x="9" y="47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moveTo>
                      <a:pt x="12" y="42"/>
                    </a:moveTo>
                    <a:cubicBezTo>
                      <a:pt x="12" y="42"/>
                      <a:pt x="12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3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moveTo>
                      <a:pt x="12" y="41"/>
                    </a:moveTo>
                    <a:cubicBezTo>
                      <a:pt x="12" y="41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3" y="41"/>
                    </a:cubicBezTo>
                    <a:cubicBezTo>
                      <a:pt x="13" y="41"/>
                      <a:pt x="12" y="41"/>
                      <a:pt x="12" y="41"/>
                    </a:cubicBezTo>
                    <a:moveTo>
                      <a:pt x="15" y="37"/>
                    </a:moveTo>
                    <a:cubicBezTo>
                      <a:pt x="14" y="39"/>
                      <a:pt x="13" y="40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40"/>
                      <a:pt x="14" y="39"/>
                      <a:pt x="15" y="38"/>
                    </a:cubicBezTo>
                    <a:cubicBezTo>
                      <a:pt x="15" y="38"/>
                      <a:pt x="15" y="38"/>
                      <a:pt x="15" y="37"/>
                    </a:cubicBezTo>
                    <a:moveTo>
                      <a:pt x="15" y="37"/>
                    </a:move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moveTo>
                      <a:pt x="17" y="34"/>
                    </a:moveTo>
                    <a:cubicBezTo>
                      <a:pt x="16" y="35"/>
                      <a:pt x="16" y="35"/>
                      <a:pt x="15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7" y="35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moveTo>
                      <a:pt x="18" y="31"/>
                    </a:moveTo>
                    <a:cubicBezTo>
                      <a:pt x="18" y="31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9" y="32"/>
                      <a:pt x="19" y="31"/>
                    </a:cubicBezTo>
                    <a:cubicBezTo>
                      <a:pt x="18" y="31"/>
                      <a:pt x="18" y="31"/>
                      <a:pt x="18" y="31"/>
                    </a:cubicBezTo>
                    <a:moveTo>
                      <a:pt x="20" y="29"/>
                    </a:moveTo>
                    <a:cubicBezTo>
                      <a:pt x="19" y="30"/>
                      <a:pt x="19" y="30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0"/>
                      <a:pt x="20" y="30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moveTo>
                      <a:pt x="21" y="27"/>
                    </a:move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8"/>
                      <a:pt x="21" y="28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moveTo>
                      <a:pt x="22" y="26"/>
                    </a:moveTo>
                    <a:cubicBezTo>
                      <a:pt x="22" y="26"/>
                      <a:pt x="22" y="26"/>
                      <a:pt x="21" y="26"/>
                    </a:cubicBezTo>
                    <a:cubicBezTo>
                      <a:pt x="21" y="26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moveTo>
                      <a:pt x="23" y="24"/>
                    </a:move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3" y="25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moveTo>
                      <a:pt x="29" y="14"/>
                    </a:moveTo>
                    <a:cubicBezTo>
                      <a:pt x="27" y="17"/>
                      <a:pt x="25" y="21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1"/>
                      <a:pt x="27" y="17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moveTo>
                      <a:pt x="30" y="12"/>
                    </a:moveTo>
                    <a:cubicBezTo>
                      <a:pt x="30" y="12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moveTo>
                      <a:pt x="31" y="10"/>
                    </a:moveTo>
                    <a:cubicBezTo>
                      <a:pt x="31" y="10"/>
                      <a:pt x="31" y="10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moveTo>
                      <a:pt x="32" y="8"/>
                    </a:moveTo>
                    <a:cubicBezTo>
                      <a:pt x="32" y="9"/>
                      <a:pt x="32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9"/>
                      <a:pt x="32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moveTo>
                      <a:pt x="35" y="4"/>
                    </a:moveTo>
                    <a:cubicBezTo>
                      <a:pt x="34" y="5"/>
                      <a:pt x="33" y="7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7"/>
                      <a:pt x="34" y="6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moveTo>
                      <a:pt x="36" y="2"/>
                    </a:moveTo>
                    <a:cubicBezTo>
                      <a:pt x="36" y="3"/>
                      <a:pt x="35" y="3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3"/>
                      <a:pt x="36" y="3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moveTo>
                      <a:pt x="37" y="0"/>
                    </a:moveTo>
                    <a:cubicBezTo>
                      <a:pt x="37" y="1"/>
                      <a:pt x="37" y="1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7" y="1"/>
                      <a:pt x="37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8" name="Freeform 9663"/>
              <p:cNvSpPr>
                <a:spLocks noEditPoints="1"/>
              </p:cNvSpPr>
              <p:nvPr/>
            </p:nvSpPr>
            <p:spPr bwMode="auto">
              <a:xfrm>
                <a:off x="-498" y="3372"/>
                <a:ext cx="12" cy="19"/>
              </a:xfrm>
              <a:custGeom>
                <a:avLst/>
                <a:gdLst>
                  <a:gd name="T0" fmla="*/ 1 w 5"/>
                  <a:gd name="T1" fmla="*/ 7 h 8"/>
                  <a:gd name="T2" fmla="*/ 0 w 5"/>
                  <a:gd name="T3" fmla="*/ 8 h 8"/>
                  <a:gd name="T4" fmla="*/ 0 w 5"/>
                  <a:gd name="T5" fmla="*/ 8 h 8"/>
                  <a:gd name="T6" fmla="*/ 1 w 5"/>
                  <a:gd name="T7" fmla="*/ 7 h 8"/>
                  <a:gd name="T8" fmla="*/ 1 w 5"/>
                  <a:gd name="T9" fmla="*/ 7 h 8"/>
                  <a:gd name="T10" fmla="*/ 4 w 5"/>
                  <a:gd name="T11" fmla="*/ 0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29" name="Freeform 9664"/>
              <p:cNvSpPr>
                <a:spLocks noEditPoints="1"/>
              </p:cNvSpPr>
              <p:nvPr/>
            </p:nvSpPr>
            <p:spPr bwMode="auto">
              <a:xfrm>
                <a:off x="-479" y="3344"/>
                <a:ext cx="9" cy="14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0 w 4"/>
                  <a:gd name="T5" fmla="*/ 6 h 6"/>
                  <a:gd name="T6" fmla="*/ 0 w 4"/>
                  <a:gd name="T7" fmla="*/ 6 h 6"/>
                  <a:gd name="T8" fmla="*/ 0 w 4"/>
                  <a:gd name="T9" fmla="*/ 6 h 6"/>
                  <a:gd name="T10" fmla="*/ 1 w 4"/>
                  <a:gd name="T11" fmla="*/ 5 h 6"/>
                  <a:gd name="T12" fmla="*/ 0 w 4"/>
                  <a:gd name="T13" fmla="*/ 5 h 6"/>
                  <a:gd name="T14" fmla="*/ 1 w 4"/>
                  <a:gd name="T15" fmla="*/ 5 h 6"/>
                  <a:gd name="T16" fmla="*/ 1 w 4"/>
                  <a:gd name="T17" fmla="*/ 5 h 6"/>
                  <a:gd name="T18" fmla="*/ 1 w 4"/>
                  <a:gd name="T19" fmla="*/ 5 h 6"/>
                  <a:gd name="T20" fmla="*/ 3 w 4"/>
                  <a:gd name="T21" fmla="*/ 1 h 6"/>
                  <a:gd name="T22" fmla="*/ 3 w 4"/>
                  <a:gd name="T23" fmla="*/ 1 h 6"/>
                  <a:gd name="T24" fmla="*/ 3 w 4"/>
                  <a:gd name="T25" fmla="*/ 2 h 6"/>
                  <a:gd name="T26" fmla="*/ 3 w 4"/>
                  <a:gd name="T27" fmla="*/ 1 h 6"/>
                  <a:gd name="T28" fmla="*/ 3 w 4"/>
                  <a:gd name="T29" fmla="*/ 1 h 6"/>
                  <a:gd name="T30" fmla="*/ 3 w 4"/>
                  <a:gd name="T31" fmla="*/ 0 h 6"/>
                  <a:gd name="T32" fmla="*/ 3 w 4"/>
                  <a:gd name="T33" fmla="*/ 1 h 6"/>
                  <a:gd name="T34" fmla="*/ 3 w 4"/>
                  <a:gd name="T35" fmla="*/ 1 h 6"/>
                  <a:gd name="T36" fmla="*/ 4 w 4"/>
                  <a:gd name="T37" fmla="*/ 0 h 6"/>
                  <a:gd name="T38" fmla="*/ 3 w 4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0" name="Oval 9665"/>
              <p:cNvSpPr>
                <a:spLocks noChangeArrowheads="1"/>
              </p:cNvSpPr>
              <p:nvPr/>
            </p:nvSpPr>
            <p:spPr bwMode="auto">
              <a:xfrm>
                <a:off x="-458" y="332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1" name="Oval 9666"/>
              <p:cNvSpPr>
                <a:spLocks noChangeArrowheads="1"/>
              </p:cNvSpPr>
              <p:nvPr/>
            </p:nvSpPr>
            <p:spPr bwMode="auto">
              <a:xfrm>
                <a:off x="-460" y="332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2" name="Freeform 9667"/>
              <p:cNvSpPr>
                <a:spLocks/>
              </p:cNvSpPr>
              <p:nvPr/>
            </p:nvSpPr>
            <p:spPr bwMode="auto">
              <a:xfrm>
                <a:off x="-456" y="3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3" name="Rectangle 9668"/>
              <p:cNvSpPr>
                <a:spLocks noChangeArrowheads="1"/>
              </p:cNvSpPr>
              <p:nvPr/>
            </p:nvSpPr>
            <p:spPr bwMode="auto">
              <a:xfrm>
                <a:off x="-453" y="33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4" name="Rectangle 9669"/>
              <p:cNvSpPr>
                <a:spLocks noChangeArrowheads="1"/>
              </p:cNvSpPr>
              <p:nvPr/>
            </p:nvSpPr>
            <p:spPr bwMode="auto">
              <a:xfrm>
                <a:off x="-453" y="33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5" name="Freeform 9670"/>
              <p:cNvSpPr>
                <a:spLocks noEditPoints="1"/>
              </p:cNvSpPr>
              <p:nvPr/>
            </p:nvSpPr>
            <p:spPr bwMode="auto">
              <a:xfrm>
                <a:off x="-439" y="3268"/>
                <a:ext cx="14" cy="24"/>
              </a:xfrm>
              <a:custGeom>
                <a:avLst/>
                <a:gdLst>
                  <a:gd name="T0" fmla="*/ 0 w 6"/>
                  <a:gd name="T1" fmla="*/ 10 h 10"/>
                  <a:gd name="T2" fmla="*/ 0 w 6"/>
                  <a:gd name="T3" fmla="*/ 10 h 10"/>
                  <a:gd name="T4" fmla="*/ 0 w 6"/>
                  <a:gd name="T5" fmla="*/ 10 h 10"/>
                  <a:gd name="T6" fmla="*/ 0 w 6"/>
                  <a:gd name="T7" fmla="*/ 10 h 10"/>
                  <a:gd name="T8" fmla="*/ 0 w 6"/>
                  <a:gd name="T9" fmla="*/ 10 h 10"/>
                  <a:gd name="T10" fmla="*/ 4 w 6"/>
                  <a:gd name="T11" fmla="*/ 4 h 10"/>
                  <a:gd name="T12" fmla="*/ 3 w 6"/>
                  <a:gd name="T13" fmla="*/ 4 h 10"/>
                  <a:gd name="T14" fmla="*/ 3 w 6"/>
                  <a:gd name="T15" fmla="*/ 4 h 10"/>
                  <a:gd name="T16" fmla="*/ 4 w 6"/>
                  <a:gd name="T17" fmla="*/ 4 h 10"/>
                  <a:gd name="T18" fmla="*/ 4 w 6"/>
                  <a:gd name="T19" fmla="*/ 4 h 10"/>
                  <a:gd name="T20" fmla="*/ 6 w 6"/>
                  <a:gd name="T21" fmla="*/ 0 h 10"/>
                  <a:gd name="T22" fmla="*/ 6 w 6"/>
                  <a:gd name="T23" fmla="*/ 0 h 10"/>
                  <a:gd name="T24" fmla="*/ 6 w 6"/>
                  <a:gd name="T25" fmla="*/ 0 h 10"/>
                  <a:gd name="T26" fmla="*/ 6 w 6"/>
                  <a:gd name="T27" fmla="*/ 0 h 10"/>
                  <a:gd name="T28" fmla="*/ 6 w 6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4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6" name="Freeform 9671"/>
              <p:cNvSpPr>
                <a:spLocks noEditPoints="1"/>
              </p:cNvSpPr>
              <p:nvPr/>
            </p:nvSpPr>
            <p:spPr bwMode="auto">
              <a:xfrm>
                <a:off x="-434" y="3259"/>
                <a:ext cx="14" cy="24"/>
              </a:xfrm>
              <a:custGeom>
                <a:avLst/>
                <a:gdLst>
                  <a:gd name="T0" fmla="*/ 0 w 6"/>
                  <a:gd name="T1" fmla="*/ 10 h 10"/>
                  <a:gd name="T2" fmla="*/ 0 w 6"/>
                  <a:gd name="T3" fmla="*/ 10 h 10"/>
                  <a:gd name="T4" fmla="*/ 0 w 6"/>
                  <a:gd name="T5" fmla="*/ 10 h 10"/>
                  <a:gd name="T6" fmla="*/ 0 w 6"/>
                  <a:gd name="T7" fmla="*/ 10 h 10"/>
                  <a:gd name="T8" fmla="*/ 0 w 6"/>
                  <a:gd name="T9" fmla="*/ 10 h 10"/>
                  <a:gd name="T10" fmla="*/ 5 w 6"/>
                  <a:gd name="T11" fmla="*/ 2 h 10"/>
                  <a:gd name="T12" fmla="*/ 5 w 6"/>
                  <a:gd name="T13" fmla="*/ 2 h 10"/>
                  <a:gd name="T14" fmla="*/ 5 w 6"/>
                  <a:gd name="T15" fmla="*/ 2 h 10"/>
                  <a:gd name="T16" fmla="*/ 5 w 6"/>
                  <a:gd name="T17" fmla="*/ 2 h 10"/>
                  <a:gd name="T18" fmla="*/ 5 w 6"/>
                  <a:gd name="T19" fmla="*/ 2 h 10"/>
                  <a:gd name="T20" fmla="*/ 6 w 6"/>
                  <a:gd name="T21" fmla="*/ 0 h 10"/>
                  <a:gd name="T22" fmla="*/ 6 w 6"/>
                  <a:gd name="T23" fmla="*/ 0 h 10"/>
                  <a:gd name="T24" fmla="*/ 6 w 6"/>
                  <a:gd name="T25" fmla="*/ 0 h 10"/>
                  <a:gd name="T26" fmla="*/ 6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7" name="Freeform 9672"/>
              <p:cNvSpPr>
                <a:spLocks/>
              </p:cNvSpPr>
              <p:nvPr/>
            </p:nvSpPr>
            <p:spPr bwMode="auto">
              <a:xfrm>
                <a:off x="-437" y="328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8" name="Freeform 9673"/>
              <p:cNvSpPr>
                <a:spLocks noEditPoints="1"/>
              </p:cNvSpPr>
              <p:nvPr/>
            </p:nvSpPr>
            <p:spPr bwMode="auto">
              <a:xfrm>
                <a:off x="-505" y="3332"/>
                <a:ext cx="42" cy="71"/>
              </a:xfrm>
              <a:custGeom>
                <a:avLst/>
                <a:gdLst>
                  <a:gd name="T0" fmla="*/ 1 w 18"/>
                  <a:gd name="T1" fmla="*/ 28 h 30"/>
                  <a:gd name="T2" fmla="*/ 0 w 18"/>
                  <a:gd name="T3" fmla="*/ 30 h 30"/>
                  <a:gd name="T4" fmla="*/ 0 w 18"/>
                  <a:gd name="T5" fmla="*/ 30 h 30"/>
                  <a:gd name="T6" fmla="*/ 1 w 18"/>
                  <a:gd name="T7" fmla="*/ 29 h 30"/>
                  <a:gd name="T8" fmla="*/ 1 w 18"/>
                  <a:gd name="T9" fmla="*/ 28 h 30"/>
                  <a:gd name="T10" fmla="*/ 2 w 18"/>
                  <a:gd name="T11" fmla="*/ 26 h 30"/>
                  <a:gd name="T12" fmla="*/ 1 w 18"/>
                  <a:gd name="T13" fmla="*/ 28 h 30"/>
                  <a:gd name="T14" fmla="*/ 1 w 18"/>
                  <a:gd name="T15" fmla="*/ 28 h 30"/>
                  <a:gd name="T16" fmla="*/ 2 w 18"/>
                  <a:gd name="T17" fmla="*/ 26 h 30"/>
                  <a:gd name="T18" fmla="*/ 2 w 18"/>
                  <a:gd name="T19" fmla="*/ 26 h 30"/>
                  <a:gd name="T20" fmla="*/ 10 w 18"/>
                  <a:gd name="T21" fmla="*/ 12 h 30"/>
                  <a:gd name="T22" fmla="*/ 9 w 18"/>
                  <a:gd name="T23" fmla="*/ 15 h 30"/>
                  <a:gd name="T24" fmla="*/ 9 w 18"/>
                  <a:gd name="T25" fmla="*/ 15 h 30"/>
                  <a:gd name="T26" fmla="*/ 10 w 18"/>
                  <a:gd name="T27" fmla="*/ 12 h 30"/>
                  <a:gd name="T28" fmla="*/ 10 w 18"/>
                  <a:gd name="T29" fmla="*/ 12 h 30"/>
                  <a:gd name="T30" fmla="*/ 17 w 18"/>
                  <a:gd name="T31" fmla="*/ 1 h 30"/>
                  <a:gd name="T32" fmla="*/ 16 w 18"/>
                  <a:gd name="T33" fmla="*/ 3 h 30"/>
                  <a:gd name="T34" fmla="*/ 16 w 18"/>
                  <a:gd name="T35" fmla="*/ 3 h 30"/>
                  <a:gd name="T36" fmla="*/ 17 w 18"/>
                  <a:gd name="T37" fmla="*/ 1 h 30"/>
                  <a:gd name="T38" fmla="*/ 17 w 18"/>
                  <a:gd name="T39" fmla="*/ 1 h 30"/>
                  <a:gd name="T40" fmla="*/ 18 w 18"/>
                  <a:gd name="T41" fmla="*/ 0 h 30"/>
                  <a:gd name="T42" fmla="*/ 17 w 18"/>
                  <a:gd name="T43" fmla="*/ 0 h 30"/>
                  <a:gd name="T44" fmla="*/ 18 w 18"/>
                  <a:gd name="T45" fmla="*/ 0 h 30"/>
                  <a:gd name="T46" fmla="*/ 18 w 18"/>
                  <a:gd name="T47" fmla="*/ 0 h 30"/>
                  <a:gd name="T48" fmla="*/ 18 w 18"/>
                  <a:gd name="T4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30">
                    <a:moveTo>
                      <a:pt x="1" y="28"/>
                    </a:moveTo>
                    <a:cubicBezTo>
                      <a:pt x="0" y="29"/>
                      <a:pt x="0" y="2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29"/>
                      <a:pt x="1" y="29"/>
                    </a:cubicBezTo>
                    <a:cubicBezTo>
                      <a:pt x="1" y="28"/>
                      <a:pt x="1" y="28"/>
                      <a:pt x="1" y="28"/>
                    </a:cubicBezTo>
                    <a:moveTo>
                      <a:pt x="2" y="26"/>
                    </a:moveTo>
                    <a:cubicBezTo>
                      <a:pt x="2" y="27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7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moveTo>
                      <a:pt x="10" y="12"/>
                    </a:moveTo>
                    <a:cubicBezTo>
                      <a:pt x="10" y="13"/>
                      <a:pt x="9" y="14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moveTo>
                      <a:pt x="17" y="1"/>
                    </a:move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7" y="2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39" name="Freeform 9674"/>
              <p:cNvSpPr>
                <a:spLocks noEditPoints="1"/>
              </p:cNvSpPr>
              <p:nvPr/>
            </p:nvSpPr>
            <p:spPr bwMode="auto">
              <a:xfrm>
                <a:off x="-741" y="3575"/>
                <a:ext cx="118" cy="192"/>
              </a:xfrm>
              <a:custGeom>
                <a:avLst/>
                <a:gdLst>
                  <a:gd name="T0" fmla="*/ 1 w 50"/>
                  <a:gd name="T1" fmla="*/ 79 h 81"/>
                  <a:gd name="T2" fmla="*/ 1 w 50"/>
                  <a:gd name="T3" fmla="*/ 80 h 81"/>
                  <a:gd name="T4" fmla="*/ 2 w 50"/>
                  <a:gd name="T5" fmla="*/ 77 h 81"/>
                  <a:gd name="T6" fmla="*/ 3 w 50"/>
                  <a:gd name="T7" fmla="*/ 76 h 81"/>
                  <a:gd name="T8" fmla="*/ 4 w 50"/>
                  <a:gd name="T9" fmla="*/ 75 h 81"/>
                  <a:gd name="T10" fmla="*/ 4 w 50"/>
                  <a:gd name="T11" fmla="*/ 75 h 81"/>
                  <a:gd name="T12" fmla="*/ 6 w 50"/>
                  <a:gd name="T13" fmla="*/ 71 h 81"/>
                  <a:gd name="T14" fmla="*/ 6 w 50"/>
                  <a:gd name="T15" fmla="*/ 71 h 81"/>
                  <a:gd name="T16" fmla="*/ 7 w 50"/>
                  <a:gd name="T17" fmla="*/ 69 h 81"/>
                  <a:gd name="T18" fmla="*/ 6 w 50"/>
                  <a:gd name="T19" fmla="*/ 71 h 81"/>
                  <a:gd name="T20" fmla="*/ 7 w 50"/>
                  <a:gd name="T21" fmla="*/ 69 h 81"/>
                  <a:gd name="T22" fmla="*/ 9 w 50"/>
                  <a:gd name="T23" fmla="*/ 65 h 81"/>
                  <a:gd name="T24" fmla="*/ 9 w 50"/>
                  <a:gd name="T25" fmla="*/ 66 h 81"/>
                  <a:gd name="T26" fmla="*/ 10 w 50"/>
                  <a:gd name="T27" fmla="*/ 65 h 81"/>
                  <a:gd name="T28" fmla="*/ 11 w 50"/>
                  <a:gd name="T29" fmla="*/ 62 h 81"/>
                  <a:gd name="T30" fmla="*/ 11 w 50"/>
                  <a:gd name="T31" fmla="*/ 63 h 81"/>
                  <a:gd name="T32" fmla="*/ 11 w 50"/>
                  <a:gd name="T33" fmla="*/ 63 h 81"/>
                  <a:gd name="T34" fmla="*/ 13 w 50"/>
                  <a:gd name="T35" fmla="*/ 60 h 81"/>
                  <a:gd name="T36" fmla="*/ 13 w 50"/>
                  <a:gd name="T37" fmla="*/ 61 h 81"/>
                  <a:gd name="T38" fmla="*/ 13 w 50"/>
                  <a:gd name="T39" fmla="*/ 60 h 81"/>
                  <a:gd name="T40" fmla="*/ 13 w 50"/>
                  <a:gd name="T41" fmla="*/ 59 h 81"/>
                  <a:gd name="T42" fmla="*/ 17 w 50"/>
                  <a:gd name="T43" fmla="*/ 53 h 81"/>
                  <a:gd name="T44" fmla="*/ 22 w 50"/>
                  <a:gd name="T45" fmla="*/ 45 h 81"/>
                  <a:gd name="T46" fmla="*/ 19 w 50"/>
                  <a:gd name="T47" fmla="*/ 51 h 81"/>
                  <a:gd name="T48" fmla="*/ 23 w 50"/>
                  <a:gd name="T49" fmla="*/ 45 h 81"/>
                  <a:gd name="T50" fmla="*/ 30 w 50"/>
                  <a:gd name="T51" fmla="*/ 32 h 81"/>
                  <a:gd name="T52" fmla="*/ 24 w 50"/>
                  <a:gd name="T53" fmla="*/ 42 h 81"/>
                  <a:gd name="T54" fmla="*/ 30 w 50"/>
                  <a:gd name="T55" fmla="*/ 33 h 81"/>
                  <a:gd name="T56" fmla="*/ 36 w 50"/>
                  <a:gd name="T57" fmla="*/ 21 h 81"/>
                  <a:gd name="T58" fmla="*/ 32 w 50"/>
                  <a:gd name="T59" fmla="*/ 30 h 81"/>
                  <a:gd name="T60" fmla="*/ 36 w 50"/>
                  <a:gd name="T61" fmla="*/ 21 h 81"/>
                  <a:gd name="T62" fmla="*/ 38 w 50"/>
                  <a:gd name="T63" fmla="*/ 19 h 81"/>
                  <a:gd name="T64" fmla="*/ 38 w 50"/>
                  <a:gd name="T65" fmla="*/ 19 h 81"/>
                  <a:gd name="T66" fmla="*/ 38 w 50"/>
                  <a:gd name="T67" fmla="*/ 18 h 81"/>
                  <a:gd name="T68" fmla="*/ 38 w 50"/>
                  <a:gd name="T69" fmla="*/ 19 h 81"/>
                  <a:gd name="T70" fmla="*/ 38 w 50"/>
                  <a:gd name="T71" fmla="*/ 18 h 81"/>
                  <a:gd name="T72" fmla="*/ 39 w 50"/>
                  <a:gd name="T73" fmla="*/ 18 h 81"/>
                  <a:gd name="T74" fmla="*/ 40 w 50"/>
                  <a:gd name="T75" fmla="*/ 16 h 81"/>
                  <a:gd name="T76" fmla="*/ 42 w 50"/>
                  <a:gd name="T77" fmla="*/ 13 h 81"/>
                  <a:gd name="T78" fmla="*/ 40 w 50"/>
                  <a:gd name="T79" fmla="*/ 16 h 81"/>
                  <a:gd name="T80" fmla="*/ 42 w 50"/>
                  <a:gd name="T81" fmla="*/ 13 h 81"/>
                  <a:gd name="T82" fmla="*/ 42 w 50"/>
                  <a:gd name="T83" fmla="*/ 13 h 81"/>
                  <a:gd name="T84" fmla="*/ 42 w 50"/>
                  <a:gd name="T85" fmla="*/ 13 h 81"/>
                  <a:gd name="T86" fmla="*/ 44 w 50"/>
                  <a:gd name="T87" fmla="*/ 9 h 81"/>
                  <a:gd name="T88" fmla="*/ 44 w 50"/>
                  <a:gd name="T89" fmla="*/ 10 h 81"/>
                  <a:gd name="T90" fmla="*/ 44 w 50"/>
                  <a:gd name="T91" fmla="*/ 9 h 81"/>
                  <a:gd name="T92" fmla="*/ 44 w 50"/>
                  <a:gd name="T93" fmla="*/ 9 h 81"/>
                  <a:gd name="T94" fmla="*/ 45 w 50"/>
                  <a:gd name="T95" fmla="*/ 8 h 81"/>
                  <a:gd name="T96" fmla="*/ 46 w 50"/>
                  <a:gd name="T97" fmla="*/ 6 h 81"/>
                  <a:gd name="T98" fmla="*/ 46 w 50"/>
                  <a:gd name="T99" fmla="*/ 7 h 81"/>
                  <a:gd name="T100" fmla="*/ 46 w 50"/>
                  <a:gd name="T101" fmla="*/ 6 h 81"/>
                  <a:gd name="T102" fmla="*/ 46 w 50"/>
                  <a:gd name="T103" fmla="*/ 6 h 81"/>
                  <a:gd name="T104" fmla="*/ 46 w 50"/>
                  <a:gd name="T105" fmla="*/ 6 h 81"/>
                  <a:gd name="T106" fmla="*/ 47 w 50"/>
                  <a:gd name="T107" fmla="*/ 4 h 81"/>
                  <a:gd name="T108" fmla="*/ 47 w 50"/>
                  <a:gd name="T109" fmla="*/ 5 h 81"/>
                  <a:gd name="T110" fmla="*/ 47 w 50"/>
                  <a:gd name="T111" fmla="*/ 4 h 81"/>
                  <a:gd name="T112" fmla="*/ 48 w 50"/>
                  <a:gd name="T113" fmla="*/ 3 h 81"/>
                  <a:gd name="T114" fmla="*/ 50 w 50"/>
                  <a:gd name="T11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81">
                    <a:moveTo>
                      <a:pt x="2" y="77"/>
                    </a:move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0" y="80"/>
                      <a:pt x="0" y="81"/>
                    </a:cubicBezTo>
                    <a:cubicBezTo>
                      <a:pt x="0" y="81"/>
                      <a:pt x="0" y="80"/>
                      <a:pt x="1" y="80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2" y="77"/>
                      <a:pt x="2" y="77"/>
                    </a:cubicBezTo>
                    <a:moveTo>
                      <a:pt x="4" y="75"/>
                    </a:moveTo>
                    <a:cubicBezTo>
                      <a:pt x="3" y="76"/>
                      <a:pt x="3" y="76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5"/>
                      <a:pt x="4" y="75"/>
                      <a:pt x="4" y="75"/>
                    </a:cubicBezTo>
                    <a:moveTo>
                      <a:pt x="6" y="71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moveTo>
                      <a:pt x="7" y="69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moveTo>
                      <a:pt x="9" y="65"/>
                    </a:move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9" y="65"/>
                    </a:cubicBezTo>
                    <a:moveTo>
                      <a:pt x="11" y="62"/>
                    </a:move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2"/>
                    </a:cubicBezTo>
                    <a:moveTo>
                      <a:pt x="13" y="6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3" y="60"/>
                      <a:pt x="13" y="60"/>
                      <a:pt x="13" y="61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moveTo>
                      <a:pt x="17" y="53"/>
                    </a:move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4" y="59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moveTo>
                      <a:pt x="22" y="45"/>
                    </a:move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1"/>
                      <a:pt x="19" y="51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2" y="45"/>
                      <a:pt x="22" y="45"/>
                    </a:cubicBezTo>
                    <a:moveTo>
                      <a:pt x="30" y="32"/>
                    </a:move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2"/>
                      <a:pt x="30" y="32"/>
                      <a:pt x="30" y="32"/>
                    </a:cubicBezTo>
                    <a:moveTo>
                      <a:pt x="36" y="21"/>
                    </a:move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6" y="21"/>
                    </a:cubicBezTo>
                    <a:moveTo>
                      <a:pt x="38" y="19"/>
                    </a:move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moveTo>
                      <a:pt x="38" y="18"/>
                    </a:move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8" y="18"/>
                    </a:cubicBezTo>
                    <a:moveTo>
                      <a:pt x="40" y="16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moveTo>
                      <a:pt x="42" y="13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moveTo>
                      <a:pt x="42" y="12"/>
                    </a:move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2"/>
                      <a:pt x="42" y="12"/>
                    </a:cubicBezTo>
                    <a:moveTo>
                      <a:pt x="44" y="9"/>
                    </a:moveTo>
                    <a:cubicBezTo>
                      <a:pt x="44" y="9"/>
                      <a:pt x="44" y="9"/>
                      <a:pt x="44" y="9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moveTo>
                      <a:pt x="45" y="7"/>
                    </a:move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7"/>
                      <a:pt x="45" y="7"/>
                      <a:pt x="45" y="7"/>
                    </a:cubicBezTo>
                    <a:moveTo>
                      <a:pt x="46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moveTo>
                      <a:pt x="46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moveTo>
                      <a:pt x="47" y="4"/>
                    </a:move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moveTo>
                      <a:pt x="50" y="0"/>
                    </a:move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0" name="Oval 9675"/>
              <p:cNvSpPr>
                <a:spLocks noChangeArrowheads="1"/>
              </p:cNvSpPr>
              <p:nvPr/>
            </p:nvSpPr>
            <p:spPr bwMode="auto">
              <a:xfrm>
                <a:off x="-652" y="362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1" name="Oval 9676"/>
              <p:cNvSpPr>
                <a:spLocks noChangeArrowheads="1"/>
              </p:cNvSpPr>
              <p:nvPr/>
            </p:nvSpPr>
            <p:spPr bwMode="auto">
              <a:xfrm>
                <a:off x="-647" y="361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2" name="Rectangle 9677"/>
              <p:cNvSpPr>
                <a:spLocks noChangeArrowheads="1"/>
              </p:cNvSpPr>
              <p:nvPr/>
            </p:nvSpPr>
            <p:spPr bwMode="auto">
              <a:xfrm>
                <a:off x="-633" y="359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3" name="Freeform 9678"/>
              <p:cNvSpPr>
                <a:spLocks/>
              </p:cNvSpPr>
              <p:nvPr/>
            </p:nvSpPr>
            <p:spPr bwMode="auto">
              <a:xfrm>
                <a:off x="-633" y="35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4" name="Freeform 9679"/>
              <p:cNvSpPr>
                <a:spLocks noEditPoints="1"/>
              </p:cNvSpPr>
              <p:nvPr/>
            </p:nvSpPr>
            <p:spPr bwMode="auto">
              <a:xfrm>
                <a:off x="-737" y="3568"/>
                <a:ext cx="116" cy="189"/>
              </a:xfrm>
              <a:custGeom>
                <a:avLst/>
                <a:gdLst>
                  <a:gd name="T0" fmla="*/ 0 w 49"/>
                  <a:gd name="T1" fmla="*/ 80 h 80"/>
                  <a:gd name="T2" fmla="*/ 1 w 49"/>
                  <a:gd name="T3" fmla="*/ 79 h 80"/>
                  <a:gd name="T4" fmla="*/ 4 w 49"/>
                  <a:gd name="T5" fmla="*/ 74 h 80"/>
                  <a:gd name="T6" fmla="*/ 2 w 49"/>
                  <a:gd name="T7" fmla="*/ 78 h 80"/>
                  <a:gd name="T8" fmla="*/ 4 w 49"/>
                  <a:gd name="T9" fmla="*/ 75 h 80"/>
                  <a:gd name="T10" fmla="*/ 4 w 49"/>
                  <a:gd name="T11" fmla="*/ 74 h 80"/>
                  <a:gd name="T12" fmla="*/ 4 w 49"/>
                  <a:gd name="T13" fmla="*/ 74 h 80"/>
                  <a:gd name="T14" fmla="*/ 4 w 49"/>
                  <a:gd name="T15" fmla="*/ 74 h 80"/>
                  <a:gd name="T16" fmla="*/ 5 w 49"/>
                  <a:gd name="T17" fmla="*/ 72 h 80"/>
                  <a:gd name="T18" fmla="*/ 5 w 49"/>
                  <a:gd name="T19" fmla="*/ 72 h 80"/>
                  <a:gd name="T20" fmla="*/ 7 w 49"/>
                  <a:gd name="T21" fmla="*/ 69 h 80"/>
                  <a:gd name="T22" fmla="*/ 7 w 49"/>
                  <a:gd name="T23" fmla="*/ 68 h 80"/>
                  <a:gd name="T24" fmla="*/ 9 w 49"/>
                  <a:gd name="T25" fmla="*/ 66 h 80"/>
                  <a:gd name="T26" fmla="*/ 10 w 49"/>
                  <a:gd name="T27" fmla="*/ 63 h 80"/>
                  <a:gd name="T28" fmla="*/ 9 w 49"/>
                  <a:gd name="T29" fmla="*/ 66 h 80"/>
                  <a:gd name="T30" fmla="*/ 10 w 49"/>
                  <a:gd name="T31" fmla="*/ 63 h 80"/>
                  <a:gd name="T32" fmla="*/ 11 w 49"/>
                  <a:gd name="T33" fmla="*/ 63 h 80"/>
                  <a:gd name="T34" fmla="*/ 12 w 49"/>
                  <a:gd name="T35" fmla="*/ 62 h 80"/>
                  <a:gd name="T36" fmla="*/ 17 w 49"/>
                  <a:gd name="T37" fmla="*/ 53 h 80"/>
                  <a:gd name="T38" fmla="*/ 15 w 49"/>
                  <a:gd name="T39" fmla="*/ 56 h 80"/>
                  <a:gd name="T40" fmla="*/ 17 w 49"/>
                  <a:gd name="T41" fmla="*/ 53 h 80"/>
                  <a:gd name="T42" fmla="*/ 20 w 49"/>
                  <a:gd name="T43" fmla="*/ 48 h 80"/>
                  <a:gd name="T44" fmla="*/ 23 w 49"/>
                  <a:gd name="T45" fmla="*/ 45 h 80"/>
                  <a:gd name="T46" fmla="*/ 30 w 49"/>
                  <a:gd name="T47" fmla="*/ 32 h 80"/>
                  <a:gd name="T48" fmla="*/ 28 w 49"/>
                  <a:gd name="T49" fmla="*/ 36 h 80"/>
                  <a:gd name="T50" fmla="*/ 30 w 49"/>
                  <a:gd name="T51" fmla="*/ 32 h 80"/>
                  <a:gd name="T52" fmla="*/ 34 w 49"/>
                  <a:gd name="T53" fmla="*/ 24 h 80"/>
                  <a:gd name="T54" fmla="*/ 36 w 49"/>
                  <a:gd name="T55" fmla="*/ 22 h 80"/>
                  <a:gd name="T56" fmla="*/ 37 w 49"/>
                  <a:gd name="T57" fmla="*/ 21 h 80"/>
                  <a:gd name="T58" fmla="*/ 37 w 49"/>
                  <a:gd name="T59" fmla="*/ 21 h 80"/>
                  <a:gd name="T60" fmla="*/ 37 w 49"/>
                  <a:gd name="T61" fmla="*/ 21 h 80"/>
                  <a:gd name="T62" fmla="*/ 40 w 49"/>
                  <a:gd name="T63" fmla="*/ 16 h 80"/>
                  <a:gd name="T64" fmla="*/ 40 w 49"/>
                  <a:gd name="T65" fmla="*/ 16 h 80"/>
                  <a:gd name="T66" fmla="*/ 42 w 49"/>
                  <a:gd name="T67" fmla="*/ 12 h 80"/>
                  <a:gd name="T68" fmla="*/ 40 w 49"/>
                  <a:gd name="T69" fmla="*/ 16 h 80"/>
                  <a:gd name="T70" fmla="*/ 42 w 49"/>
                  <a:gd name="T71" fmla="*/ 12 h 80"/>
                  <a:gd name="T72" fmla="*/ 42 w 49"/>
                  <a:gd name="T73" fmla="*/ 12 h 80"/>
                  <a:gd name="T74" fmla="*/ 42 w 49"/>
                  <a:gd name="T75" fmla="*/ 12 h 80"/>
                  <a:gd name="T76" fmla="*/ 44 w 49"/>
                  <a:gd name="T77" fmla="*/ 9 h 80"/>
                  <a:gd name="T78" fmla="*/ 43 w 49"/>
                  <a:gd name="T79" fmla="*/ 11 h 80"/>
                  <a:gd name="T80" fmla="*/ 44 w 49"/>
                  <a:gd name="T81" fmla="*/ 9 h 80"/>
                  <a:gd name="T82" fmla="*/ 44 w 49"/>
                  <a:gd name="T83" fmla="*/ 9 h 80"/>
                  <a:gd name="T84" fmla="*/ 45 w 49"/>
                  <a:gd name="T85" fmla="*/ 8 h 80"/>
                  <a:gd name="T86" fmla="*/ 46 w 49"/>
                  <a:gd name="T87" fmla="*/ 6 h 80"/>
                  <a:gd name="T88" fmla="*/ 45 w 49"/>
                  <a:gd name="T89" fmla="*/ 7 h 80"/>
                  <a:gd name="T90" fmla="*/ 46 w 49"/>
                  <a:gd name="T91" fmla="*/ 6 h 80"/>
                  <a:gd name="T92" fmla="*/ 48 w 49"/>
                  <a:gd name="T93" fmla="*/ 3 h 80"/>
                  <a:gd name="T94" fmla="*/ 49 w 49"/>
                  <a:gd name="T9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" h="80">
                    <a:moveTo>
                      <a:pt x="1" y="79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moveTo>
                      <a:pt x="4" y="74"/>
                    </a:moveTo>
                    <a:cubicBezTo>
                      <a:pt x="2" y="76"/>
                      <a:pt x="2" y="76"/>
                      <a:pt x="2" y="76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4"/>
                      <a:pt x="4" y="74"/>
                      <a:pt x="4" y="74"/>
                    </a:cubicBezTo>
                    <a:moveTo>
                      <a:pt x="4" y="74"/>
                    </a:moveTo>
                    <a:cubicBezTo>
                      <a:pt x="4" y="74"/>
                      <a:pt x="4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moveTo>
                      <a:pt x="7" y="69"/>
                    </a:moveTo>
                    <a:cubicBezTo>
                      <a:pt x="5" y="72"/>
                      <a:pt x="5" y="72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moveTo>
                      <a:pt x="9" y="66"/>
                    </a:moveTo>
                    <a:cubicBezTo>
                      <a:pt x="7" y="68"/>
                      <a:pt x="7" y="68"/>
                      <a:pt x="7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moveTo>
                      <a:pt x="10" y="63"/>
                    </a:moveTo>
                    <a:cubicBezTo>
                      <a:pt x="9" y="65"/>
                      <a:pt x="9" y="65"/>
                      <a:pt x="9" y="65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3"/>
                      <a:pt x="11" y="63"/>
                      <a:pt x="10" y="63"/>
                    </a:cubicBezTo>
                    <a:moveTo>
                      <a:pt x="11" y="62"/>
                    </a:move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1" y="62"/>
                      <a:pt x="11" y="62"/>
                      <a:pt x="11" y="62"/>
                    </a:cubicBezTo>
                    <a:moveTo>
                      <a:pt x="17" y="53"/>
                    </a:move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3"/>
                      <a:pt x="17" y="53"/>
                    </a:cubicBezTo>
                    <a:moveTo>
                      <a:pt x="22" y="45"/>
                    </a:move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1" y="48"/>
                      <a:pt x="21" y="48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2" y="45"/>
                      <a:pt x="22" y="45"/>
                      <a:pt x="22" y="45"/>
                    </a:cubicBezTo>
                    <a:moveTo>
                      <a:pt x="30" y="32"/>
                    </a:move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2"/>
                      <a:pt x="30" y="32"/>
                      <a:pt x="30" y="32"/>
                    </a:cubicBezTo>
                    <a:moveTo>
                      <a:pt x="36" y="22"/>
                    </a:moveTo>
                    <a:cubicBezTo>
                      <a:pt x="34" y="24"/>
                      <a:pt x="34" y="24"/>
                      <a:pt x="34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moveTo>
                      <a:pt x="37" y="21"/>
                    </a:moveTo>
                    <a:cubicBezTo>
                      <a:pt x="36" y="21"/>
                      <a:pt x="36" y="21"/>
                      <a:pt x="36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moveTo>
                      <a:pt x="40" y="16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moveTo>
                      <a:pt x="42" y="12"/>
                    </a:move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6"/>
                      <a:pt x="40" y="16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2"/>
                      <a:pt x="42" y="12"/>
                      <a:pt x="42" y="12"/>
                    </a:cubicBezTo>
                    <a:moveTo>
                      <a:pt x="42" y="12"/>
                    </a:move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moveTo>
                      <a:pt x="44" y="9"/>
                    </a:move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3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9"/>
                      <a:pt x="44" y="9"/>
                    </a:cubicBezTo>
                    <a:moveTo>
                      <a:pt x="45" y="8"/>
                    </a:move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moveTo>
                      <a:pt x="46" y="6"/>
                    </a:move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moveTo>
                      <a:pt x="49" y="0"/>
                    </a:move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5" name="Freeform 9680"/>
              <p:cNvSpPr>
                <a:spLocks noEditPoints="1"/>
              </p:cNvSpPr>
              <p:nvPr/>
            </p:nvSpPr>
            <p:spPr bwMode="auto">
              <a:xfrm>
                <a:off x="-746" y="3757"/>
                <a:ext cx="5" cy="10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4 h 4"/>
                  <a:gd name="T12" fmla="*/ 1 w 2"/>
                  <a:gd name="T13" fmla="*/ 4 h 4"/>
                  <a:gd name="T14" fmla="*/ 0 w 2"/>
                  <a:gd name="T15" fmla="*/ 2 h 4"/>
                  <a:gd name="T16" fmla="*/ 0 w 2"/>
                  <a:gd name="T17" fmla="*/ 3 h 4"/>
                  <a:gd name="T18" fmla="*/ 0 w 2"/>
                  <a:gd name="T19" fmla="*/ 4 h 4"/>
                  <a:gd name="T20" fmla="*/ 1 w 2"/>
                  <a:gd name="T21" fmla="*/ 4 h 4"/>
                  <a:gd name="T22" fmla="*/ 0 w 2"/>
                  <a:gd name="T23" fmla="*/ 2 h 4"/>
                  <a:gd name="T24" fmla="*/ 1 w 2"/>
                  <a:gd name="T25" fmla="*/ 0 h 4"/>
                  <a:gd name="T26" fmla="*/ 0 w 2"/>
                  <a:gd name="T27" fmla="*/ 2 h 4"/>
                  <a:gd name="T28" fmla="*/ 1 w 2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6" name="Freeform 9681"/>
              <p:cNvSpPr>
                <a:spLocks/>
              </p:cNvSpPr>
              <p:nvPr/>
            </p:nvSpPr>
            <p:spPr bwMode="auto">
              <a:xfrm>
                <a:off x="-746" y="3767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7" name="Freeform 9682"/>
              <p:cNvSpPr>
                <a:spLocks noEditPoints="1"/>
              </p:cNvSpPr>
              <p:nvPr/>
            </p:nvSpPr>
            <p:spPr bwMode="auto">
              <a:xfrm>
                <a:off x="-418" y="3094"/>
                <a:ext cx="62" cy="111"/>
              </a:xfrm>
              <a:custGeom>
                <a:avLst/>
                <a:gdLst>
                  <a:gd name="T0" fmla="*/ 1 w 26"/>
                  <a:gd name="T1" fmla="*/ 46 h 47"/>
                  <a:gd name="T2" fmla="*/ 0 w 26"/>
                  <a:gd name="T3" fmla="*/ 47 h 47"/>
                  <a:gd name="T4" fmla="*/ 1 w 26"/>
                  <a:gd name="T5" fmla="*/ 47 h 47"/>
                  <a:gd name="T6" fmla="*/ 1 w 26"/>
                  <a:gd name="T7" fmla="*/ 47 h 47"/>
                  <a:gd name="T8" fmla="*/ 1 w 26"/>
                  <a:gd name="T9" fmla="*/ 46 h 47"/>
                  <a:gd name="T10" fmla="*/ 1 w 26"/>
                  <a:gd name="T11" fmla="*/ 45 h 47"/>
                  <a:gd name="T12" fmla="*/ 1 w 26"/>
                  <a:gd name="T13" fmla="*/ 46 h 47"/>
                  <a:gd name="T14" fmla="*/ 1 w 26"/>
                  <a:gd name="T15" fmla="*/ 46 h 47"/>
                  <a:gd name="T16" fmla="*/ 2 w 26"/>
                  <a:gd name="T17" fmla="*/ 46 h 47"/>
                  <a:gd name="T18" fmla="*/ 1 w 26"/>
                  <a:gd name="T19" fmla="*/ 45 h 47"/>
                  <a:gd name="T20" fmla="*/ 4 w 26"/>
                  <a:gd name="T21" fmla="*/ 41 h 47"/>
                  <a:gd name="T22" fmla="*/ 4 w 26"/>
                  <a:gd name="T23" fmla="*/ 42 h 47"/>
                  <a:gd name="T24" fmla="*/ 2 w 26"/>
                  <a:gd name="T25" fmla="*/ 45 h 47"/>
                  <a:gd name="T26" fmla="*/ 2 w 26"/>
                  <a:gd name="T27" fmla="*/ 45 h 47"/>
                  <a:gd name="T28" fmla="*/ 4 w 26"/>
                  <a:gd name="T29" fmla="*/ 41 h 47"/>
                  <a:gd name="T30" fmla="*/ 4 w 26"/>
                  <a:gd name="T31" fmla="*/ 41 h 47"/>
                  <a:gd name="T32" fmla="*/ 5 w 26"/>
                  <a:gd name="T33" fmla="*/ 39 h 47"/>
                  <a:gd name="T34" fmla="*/ 5 w 26"/>
                  <a:gd name="T35" fmla="*/ 40 h 47"/>
                  <a:gd name="T36" fmla="*/ 5 w 26"/>
                  <a:gd name="T37" fmla="*/ 40 h 47"/>
                  <a:gd name="T38" fmla="*/ 5 w 26"/>
                  <a:gd name="T39" fmla="*/ 39 h 47"/>
                  <a:gd name="T40" fmla="*/ 5 w 26"/>
                  <a:gd name="T41" fmla="*/ 39 h 47"/>
                  <a:gd name="T42" fmla="*/ 6 w 26"/>
                  <a:gd name="T43" fmla="*/ 38 h 47"/>
                  <a:gd name="T44" fmla="*/ 6 w 26"/>
                  <a:gd name="T45" fmla="*/ 38 h 47"/>
                  <a:gd name="T46" fmla="*/ 6 w 26"/>
                  <a:gd name="T47" fmla="*/ 38 h 47"/>
                  <a:gd name="T48" fmla="*/ 6 w 26"/>
                  <a:gd name="T49" fmla="*/ 38 h 47"/>
                  <a:gd name="T50" fmla="*/ 6 w 26"/>
                  <a:gd name="T51" fmla="*/ 38 h 47"/>
                  <a:gd name="T52" fmla="*/ 6 w 26"/>
                  <a:gd name="T53" fmla="*/ 38 h 47"/>
                  <a:gd name="T54" fmla="*/ 6 w 26"/>
                  <a:gd name="T55" fmla="*/ 38 h 47"/>
                  <a:gd name="T56" fmla="*/ 6 w 26"/>
                  <a:gd name="T57" fmla="*/ 38 h 47"/>
                  <a:gd name="T58" fmla="*/ 6 w 26"/>
                  <a:gd name="T59" fmla="*/ 38 h 47"/>
                  <a:gd name="T60" fmla="*/ 6 w 26"/>
                  <a:gd name="T61" fmla="*/ 38 h 47"/>
                  <a:gd name="T62" fmla="*/ 12 w 26"/>
                  <a:gd name="T63" fmla="*/ 28 h 47"/>
                  <a:gd name="T64" fmla="*/ 7 w 26"/>
                  <a:gd name="T65" fmla="*/ 37 h 47"/>
                  <a:gd name="T66" fmla="*/ 7 w 26"/>
                  <a:gd name="T67" fmla="*/ 37 h 47"/>
                  <a:gd name="T68" fmla="*/ 12 w 26"/>
                  <a:gd name="T69" fmla="*/ 28 h 47"/>
                  <a:gd name="T70" fmla="*/ 12 w 26"/>
                  <a:gd name="T71" fmla="*/ 28 h 47"/>
                  <a:gd name="T72" fmla="*/ 16 w 26"/>
                  <a:gd name="T73" fmla="*/ 20 h 47"/>
                  <a:gd name="T74" fmla="*/ 14 w 26"/>
                  <a:gd name="T75" fmla="*/ 23 h 47"/>
                  <a:gd name="T76" fmla="*/ 14 w 26"/>
                  <a:gd name="T77" fmla="*/ 23 h 47"/>
                  <a:gd name="T78" fmla="*/ 16 w 26"/>
                  <a:gd name="T79" fmla="*/ 20 h 47"/>
                  <a:gd name="T80" fmla="*/ 16 w 26"/>
                  <a:gd name="T81" fmla="*/ 20 h 47"/>
                  <a:gd name="T82" fmla="*/ 26 w 26"/>
                  <a:gd name="T83" fmla="*/ 0 h 47"/>
                  <a:gd name="T84" fmla="*/ 25 w 26"/>
                  <a:gd name="T85" fmla="*/ 0 h 47"/>
                  <a:gd name="T86" fmla="*/ 23 w 26"/>
                  <a:gd name="T87" fmla="*/ 4 h 47"/>
                  <a:gd name="T88" fmla="*/ 19 w 26"/>
                  <a:gd name="T89" fmla="*/ 12 h 47"/>
                  <a:gd name="T90" fmla="*/ 17 w 26"/>
                  <a:gd name="T91" fmla="*/ 13 h 47"/>
                  <a:gd name="T92" fmla="*/ 18 w 26"/>
                  <a:gd name="T93" fmla="*/ 14 h 47"/>
                  <a:gd name="T94" fmla="*/ 25 w 26"/>
                  <a:gd name="T95" fmla="*/ 2 h 47"/>
                  <a:gd name="T96" fmla="*/ 24 w 26"/>
                  <a:gd name="T97" fmla="*/ 5 h 47"/>
                  <a:gd name="T98" fmla="*/ 19 w 26"/>
                  <a:gd name="T99" fmla="*/ 14 h 47"/>
                  <a:gd name="T100" fmla="*/ 19 w 26"/>
                  <a:gd name="T101" fmla="*/ 14 h 47"/>
                  <a:gd name="T102" fmla="*/ 25 w 26"/>
                  <a:gd name="T103" fmla="*/ 3 h 47"/>
                  <a:gd name="T104" fmla="*/ 25 w 26"/>
                  <a:gd name="T105" fmla="*/ 3 h 47"/>
                  <a:gd name="T106" fmla="*/ 26 w 26"/>
                  <a:gd name="T107" fmla="*/ 2 h 47"/>
                  <a:gd name="T108" fmla="*/ 26 w 26"/>
                  <a:gd name="T10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" h="47">
                    <a:moveTo>
                      <a:pt x="1" y="46"/>
                    </a:moveTo>
                    <a:cubicBezTo>
                      <a:pt x="1" y="47"/>
                      <a:pt x="1" y="47"/>
                      <a:pt x="0" y="47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6"/>
                    </a:cubicBezTo>
                    <a:moveTo>
                      <a:pt x="1" y="45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2" y="46"/>
                      <a:pt x="2" y="46"/>
                    </a:cubicBezTo>
                    <a:cubicBezTo>
                      <a:pt x="2" y="46"/>
                      <a:pt x="2" y="45"/>
                      <a:pt x="1" y="45"/>
                    </a:cubicBezTo>
                    <a:moveTo>
                      <a:pt x="4" y="41"/>
                    </a:moveTo>
                    <a:cubicBezTo>
                      <a:pt x="4" y="41"/>
                      <a:pt x="4" y="41"/>
                      <a:pt x="4" y="42"/>
                    </a:cubicBezTo>
                    <a:cubicBezTo>
                      <a:pt x="3" y="43"/>
                      <a:pt x="2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3"/>
                      <a:pt x="4" y="42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moveTo>
                      <a:pt x="5" y="39"/>
                    </a:move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moveTo>
                      <a:pt x="6" y="38"/>
                    </a:move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moveTo>
                      <a:pt x="6" y="38"/>
                    </a:move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moveTo>
                      <a:pt x="12" y="28"/>
                    </a:moveTo>
                    <a:cubicBezTo>
                      <a:pt x="10" y="31"/>
                      <a:pt x="8" y="34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4"/>
                      <a:pt x="10" y="31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moveTo>
                      <a:pt x="16" y="20"/>
                    </a:moveTo>
                    <a:cubicBezTo>
                      <a:pt x="15" y="21"/>
                      <a:pt x="15" y="22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2"/>
                      <a:pt x="15" y="21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5" y="1"/>
                      <a:pt x="24" y="3"/>
                      <a:pt x="23" y="4"/>
                    </a:cubicBezTo>
                    <a:cubicBezTo>
                      <a:pt x="21" y="7"/>
                      <a:pt x="20" y="9"/>
                      <a:pt x="19" y="12"/>
                    </a:cubicBezTo>
                    <a:cubicBezTo>
                      <a:pt x="18" y="12"/>
                      <a:pt x="18" y="13"/>
                      <a:pt x="17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1"/>
                      <a:pt x="22" y="7"/>
                      <a:pt x="25" y="2"/>
                    </a:cubicBezTo>
                    <a:cubicBezTo>
                      <a:pt x="24" y="3"/>
                      <a:pt x="24" y="4"/>
                      <a:pt x="24" y="5"/>
                    </a:cubicBezTo>
                    <a:cubicBezTo>
                      <a:pt x="22" y="8"/>
                      <a:pt x="21" y="11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2" y="9"/>
                      <a:pt x="24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2"/>
                      <a:pt x="26" y="2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8" name="Freeform 9683"/>
              <p:cNvSpPr>
                <a:spLocks noEditPoints="1"/>
              </p:cNvSpPr>
              <p:nvPr/>
            </p:nvSpPr>
            <p:spPr bwMode="auto">
              <a:xfrm>
                <a:off x="-415" y="320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0 w 1"/>
                  <a:gd name="T13" fmla="*/ 0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49" name="Freeform 9684"/>
              <p:cNvSpPr>
                <a:spLocks noEditPoints="1"/>
              </p:cNvSpPr>
              <p:nvPr/>
            </p:nvSpPr>
            <p:spPr bwMode="auto">
              <a:xfrm>
                <a:off x="-425" y="3207"/>
                <a:ext cx="7" cy="1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0 w 3"/>
                  <a:gd name="T5" fmla="*/ 6 h 6"/>
                  <a:gd name="T6" fmla="*/ 1 w 3"/>
                  <a:gd name="T7" fmla="*/ 3 h 6"/>
                  <a:gd name="T8" fmla="*/ 1 w 3"/>
                  <a:gd name="T9" fmla="*/ 3 h 6"/>
                  <a:gd name="T10" fmla="*/ 3 w 3"/>
                  <a:gd name="T11" fmla="*/ 0 h 6"/>
                  <a:gd name="T12" fmla="*/ 2 w 3"/>
                  <a:gd name="T13" fmla="*/ 1 h 6"/>
                  <a:gd name="T14" fmla="*/ 3 w 3"/>
                  <a:gd name="T15" fmla="*/ 1 h 6"/>
                  <a:gd name="T16" fmla="*/ 3 w 3"/>
                  <a:gd name="T17" fmla="*/ 0 h 6"/>
                  <a:gd name="T18" fmla="*/ 3 w 3"/>
                  <a:gd name="T19" fmla="*/ 0 h 6"/>
                  <a:gd name="T20" fmla="*/ 3 w 3"/>
                  <a:gd name="T21" fmla="*/ 0 h 6"/>
                  <a:gd name="T22" fmla="*/ 3 w 3"/>
                  <a:gd name="T23" fmla="*/ 0 h 6"/>
                  <a:gd name="T24" fmla="*/ 3 w 3"/>
                  <a:gd name="T25" fmla="*/ 0 h 6"/>
                  <a:gd name="T26" fmla="*/ 3 w 3"/>
                  <a:gd name="T27" fmla="*/ 0 h 6"/>
                  <a:gd name="T28" fmla="*/ 3 w 3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0" name="Freeform 9685"/>
              <p:cNvSpPr>
                <a:spLocks noEditPoints="1"/>
              </p:cNvSpPr>
              <p:nvPr/>
            </p:nvSpPr>
            <p:spPr bwMode="auto">
              <a:xfrm>
                <a:off x="-430" y="3209"/>
                <a:ext cx="12" cy="17"/>
              </a:xfrm>
              <a:custGeom>
                <a:avLst/>
                <a:gdLst>
                  <a:gd name="T0" fmla="*/ 2 w 5"/>
                  <a:gd name="T1" fmla="*/ 5 h 7"/>
                  <a:gd name="T2" fmla="*/ 0 w 5"/>
                  <a:gd name="T3" fmla="*/ 7 h 7"/>
                  <a:gd name="T4" fmla="*/ 1 w 5"/>
                  <a:gd name="T5" fmla="*/ 7 h 7"/>
                  <a:gd name="T6" fmla="*/ 2 w 5"/>
                  <a:gd name="T7" fmla="*/ 5 h 7"/>
                  <a:gd name="T8" fmla="*/ 2 w 5"/>
                  <a:gd name="T9" fmla="*/ 5 h 7"/>
                  <a:gd name="T10" fmla="*/ 4 w 5"/>
                  <a:gd name="T11" fmla="*/ 1 h 7"/>
                  <a:gd name="T12" fmla="*/ 3 w 5"/>
                  <a:gd name="T13" fmla="*/ 2 h 7"/>
                  <a:gd name="T14" fmla="*/ 3 w 5"/>
                  <a:gd name="T15" fmla="*/ 2 h 7"/>
                  <a:gd name="T16" fmla="*/ 4 w 5"/>
                  <a:gd name="T17" fmla="*/ 1 h 7"/>
                  <a:gd name="T18" fmla="*/ 4 w 5"/>
                  <a:gd name="T19" fmla="*/ 1 h 7"/>
                  <a:gd name="T20" fmla="*/ 4 w 5"/>
                  <a:gd name="T21" fmla="*/ 0 h 7"/>
                  <a:gd name="T22" fmla="*/ 4 w 5"/>
                  <a:gd name="T23" fmla="*/ 1 h 7"/>
                  <a:gd name="T24" fmla="*/ 4 w 5"/>
                  <a:gd name="T25" fmla="*/ 1 h 7"/>
                  <a:gd name="T26" fmla="*/ 5 w 5"/>
                  <a:gd name="T27" fmla="*/ 0 h 7"/>
                  <a:gd name="T28" fmla="*/ 4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2" y="5"/>
                    </a:moveTo>
                    <a:cubicBezTo>
                      <a:pt x="1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4" y="1"/>
                    </a:move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1" name="Oval 9686"/>
              <p:cNvSpPr>
                <a:spLocks noChangeArrowheads="1"/>
              </p:cNvSpPr>
              <p:nvPr/>
            </p:nvSpPr>
            <p:spPr bwMode="auto">
              <a:xfrm>
                <a:off x="-420" y="321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2" name="Freeform 9687"/>
              <p:cNvSpPr>
                <a:spLocks noEditPoints="1"/>
              </p:cNvSpPr>
              <p:nvPr/>
            </p:nvSpPr>
            <p:spPr bwMode="auto">
              <a:xfrm>
                <a:off x="-437" y="3228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5 h 5"/>
                  <a:gd name="T8" fmla="*/ 0 w 3"/>
                  <a:gd name="T9" fmla="*/ 5 h 5"/>
                  <a:gd name="T10" fmla="*/ 3 w 3"/>
                  <a:gd name="T11" fmla="*/ 0 h 5"/>
                  <a:gd name="T12" fmla="*/ 0 w 3"/>
                  <a:gd name="T13" fmla="*/ 5 h 5"/>
                  <a:gd name="T14" fmla="*/ 0 w 3"/>
                  <a:gd name="T15" fmla="*/ 5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3" name="Oval 9688"/>
              <p:cNvSpPr>
                <a:spLocks noChangeArrowheads="1"/>
              </p:cNvSpPr>
              <p:nvPr/>
            </p:nvSpPr>
            <p:spPr bwMode="auto">
              <a:xfrm>
                <a:off x="-437" y="324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4" name="Freeform 9689"/>
              <p:cNvSpPr>
                <a:spLocks noEditPoints="1"/>
              </p:cNvSpPr>
              <p:nvPr/>
            </p:nvSpPr>
            <p:spPr bwMode="auto">
              <a:xfrm>
                <a:off x="-491" y="3240"/>
                <a:ext cx="54" cy="92"/>
              </a:xfrm>
              <a:custGeom>
                <a:avLst/>
                <a:gdLst>
                  <a:gd name="T0" fmla="*/ 0 w 23"/>
                  <a:gd name="T1" fmla="*/ 39 h 39"/>
                  <a:gd name="T2" fmla="*/ 1 w 23"/>
                  <a:gd name="T3" fmla="*/ 37 h 39"/>
                  <a:gd name="T4" fmla="*/ 2 w 23"/>
                  <a:gd name="T5" fmla="*/ 35 h 39"/>
                  <a:gd name="T6" fmla="*/ 2 w 23"/>
                  <a:gd name="T7" fmla="*/ 35 h 39"/>
                  <a:gd name="T8" fmla="*/ 3 w 23"/>
                  <a:gd name="T9" fmla="*/ 34 h 39"/>
                  <a:gd name="T10" fmla="*/ 3 w 23"/>
                  <a:gd name="T11" fmla="*/ 33 h 39"/>
                  <a:gd name="T12" fmla="*/ 4 w 23"/>
                  <a:gd name="T13" fmla="*/ 32 h 39"/>
                  <a:gd name="T14" fmla="*/ 5 w 23"/>
                  <a:gd name="T15" fmla="*/ 30 h 39"/>
                  <a:gd name="T16" fmla="*/ 4 w 23"/>
                  <a:gd name="T17" fmla="*/ 31 h 39"/>
                  <a:gd name="T18" fmla="*/ 5 w 23"/>
                  <a:gd name="T19" fmla="*/ 30 h 39"/>
                  <a:gd name="T20" fmla="*/ 5 w 23"/>
                  <a:gd name="T21" fmla="*/ 29 h 39"/>
                  <a:gd name="T22" fmla="*/ 6 w 23"/>
                  <a:gd name="T23" fmla="*/ 28 h 39"/>
                  <a:gd name="T24" fmla="*/ 7 w 23"/>
                  <a:gd name="T25" fmla="*/ 27 h 39"/>
                  <a:gd name="T26" fmla="*/ 6 w 23"/>
                  <a:gd name="T27" fmla="*/ 28 h 39"/>
                  <a:gd name="T28" fmla="*/ 7 w 23"/>
                  <a:gd name="T29" fmla="*/ 27 h 39"/>
                  <a:gd name="T30" fmla="*/ 7 w 23"/>
                  <a:gd name="T31" fmla="*/ 27 h 39"/>
                  <a:gd name="T32" fmla="*/ 13 w 23"/>
                  <a:gd name="T33" fmla="*/ 17 h 39"/>
                  <a:gd name="T34" fmla="*/ 14 w 23"/>
                  <a:gd name="T35" fmla="*/ 14 h 39"/>
                  <a:gd name="T36" fmla="*/ 13 w 23"/>
                  <a:gd name="T37" fmla="*/ 17 h 39"/>
                  <a:gd name="T38" fmla="*/ 14 w 23"/>
                  <a:gd name="T39" fmla="*/ 14 h 39"/>
                  <a:gd name="T40" fmla="*/ 15 w 23"/>
                  <a:gd name="T41" fmla="*/ 13 h 39"/>
                  <a:gd name="T42" fmla="*/ 16 w 23"/>
                  <a:gd name="T43" fmla="*/ 13 h 39"/>
                  <a:gd name="T44" fmla="*/ 16 w 23"/>
                  <a:gd name="T45" fmla="*/ 11 h 39"/>
                  <a:gd name="T46" fmla="*/ 16 w 23"/>
                  <a:gd name="T47" fmla="*/ 12 h 39"/>
                  <a:gd name="T48" fmla="*/ 16 w 23"/>
                  <a:gd name="T49" fmla="*/ 11 h 39"/>
                  <a:gd name="T50" fmla="*/ 17 w 23"/>
                  <a:gd name="T51" fmla="*/ 10 h 39"/>
                  <a:gd name="T52" fmla="*/ 18 w 23"/>
                  <a:gd name="T53" fmla="*/ 8 h 39"/>
                  <a:gd name="T54" fmla="*/ 20 w 23"/>
                  <a:gd name="T55" fmla="*/ 5 h 39"/>
                  <a:gd name="T56" fmla="*/ 19 w 23"/>
                  <a:gd name="T57" fmla="*/ 7 h 39"/>
                  <a:gd name="T58" fmla="*/ 20 w 23"/>
                  <a:gd name="T59" fmla="*/ 5 h 39"/>
                  <a:gd name="T60" fmla="*/ 20 w 23"/>
                  <a:gd name="T61" fmla="*/ 4 h 39"/>
                  <a:gd name="T62" fmla="*/ 21 w 23"/>
                  <a:gd name="T63" fmla="*/ 3 h 39"/>
                  <a:gd name="T64" fmla="*/ 21 w 23"/>
                  <a:gd name="T65" fmla="*/ 3 h 39"/>
                  <a:gd name="T66" fmla="*/ 21 w 23"/>
                  <a:gd name="T67" fmla="*/ 3 h 39"/>
                  <a:gd name="T68" fmla="*/ 21 w 23"/>
                  <a:gd name="T69" fmla="*/ 3 h 39"/>
                  <a:gd name="T70" fmla="*/ 22 w 23"/>
                  <a:gd name="T71" fmla="*/ 1 h 39"/>
                  <a:gd name="T72" fmla="*/ 23 w 23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39">
                    <a:moveTo>
                      <a:pt x="1" y="37"/>
                    </a:moveTo>
                    <a:cubicBezTo>
                      <a:pt x="0" y="37"/>
                      <a:pt x="0" y="38"/>
                      <a:pt x="0" y="39"/>
                    </a:cubicBezTo>
                    <a:cubicBezTo>
                      <a:pt x="0" y="38"/>
                      <a:pt x="0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moveTo>
                      <a:pt x="3" y="34"/>
                    </a:moveTo>
                    <a:cubicBezTo>
                      <a:pt x="2" y="34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moveTo>
                      <a:pt x="4" y="32"/>
                    </a:moveTo>
                    <a:cubicBezTo>
                      <a:pt x="4" y="32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moveTo>
                      <a:pt x="5" y="30"/>
                    </a:moveTo>
                    <a:cubicBezTo>
                      <a:pt x="5" y="30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5" y="31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6" y="28"/>
                    </a:moveTo>
                    <a:cubicBezTo>
                      <a:pt x="6" y="29"/>
                      <a:pt x="5" y="29"/>
                      <a:pt x="5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29"/>
                      <a:pt x="6" y="2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moveTo>
                      <a:pt x="7" y="27"/>
                    </a:moveTo>
                    <a:cubicBezTo>
                      <a:pt x="7" y="27"/>
                      <a:pt x="6" y="27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moveTo>
                      <a:pt x="13" y="17"/>
                    </a:moveTo>
                    <a:cubicBezTo>
                      <a:pt x="11" y="20"/>
                      <a:pt x="9" y="23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9" y="23"/>
                      <a:pt x="11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moveTo>
                      <a:pt x="14" y="14"/>
                    </a:moveTo>
                    <a:cubicBezTo>
                      <a:pt x="14" y="15"/>
                      <a:pt x="13" y="16"/>
                      <a:pt x="13" y="16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4" y="16"/>
                      <a:pt x="14" y="15"/>
                      <a:pt x="15" y="14"/>
                    </a:cubicBezTo>
                    <a:cubicBezTo>
                      <a:pt x="15" y="14"/>
                      <a:pt x="14" y="14"/>
                      <a:pt x="14" y="14"/>
                    </a:cubicBezTo>
                    <a:moveTo>
                      <a:pt x="15" y="12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moveTo>
                      <a:pt x="16" y="11"/>
                    </a:moveTo>
                    <a:cubicBezTo>
                      <a:pt x="16" y="11"/>
                      <a:pt x="16" y="12"/>
                      <a:pt x="1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7" y="11"/>
                    </a:cubicBezTo>
                    <a:cubicBezTo>
                      <a:pt x="17" y="11"/>
                      <a:pt x="16" y="11"/>
                      <a:pt x="16" y="11"/>
                    </a:cubicBezTo>
                    <a:moveTo>
                      <a:pt x="18" y="8"/>
                    </a:moveTo>
                    <a:cubicBezTo>
                      <a:pt x="18" y="8"/>
                      <a:pt x="17" y="9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moveTo>
                      <a:pt x="20" y="5"/>
                    </a:moveTo>
                    <a:cubicBezTo>
                      <a:pt x="20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moveTo>
                      <a:pt x="21" y="3"/>
                    </a:moveTo>
                    <a:cubicBezTo>
                      <a:pt x="21" y="3"/>
                      <a:pt x="21" y="4"/>
                      <a:pt x="20" y="4"/>
                    </a:cubicBezTo>
                    <a:cubicBezTo>
                      <a:pt x="20" y="4"/>
                      <a:pt x="20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moveTo>
                      <a:pt x="21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moveTo>
                      <a:pt x="23" y="0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5" name="Freeform 9690"/>
              <p:cNvSpPr>
                <a:spLocks/>
              </p:cNvSpPr>
              <p:nvPr/>
            </p:nvSpPr>
            <p:spPr bwMode="auto">
              <a:xfrm>
                <a:off x="-479" y="330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6" name="Freeform 9691"/>
              <p:cNvSpPr>
                <a:spLocks/>
              </p:cNvSpPr>
              <p:nvPr/>
            </p:nvSpPr>
            <p:spPr bwMode="auto">
              <a:xfrm>
                <a:off x="-482" y="331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7" name="Freeform 9692"/>
              <p:cNvSpPr>
                <a:spLocks/>
              </p:cNvSpPr>
              <p:nvPr/>
            </p:nvSpPr>
            <p:spPr bwMode="auto">
              <a:xfrm>
                <a:off x="-477" y="33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8" name="Rectangle 9693"/>
              <p:cNvSpPr>
                <a:spLocks noChangeArrowheads="1"/>
              </p:cNvSpPr>
              <p:nvPr/>
            </p:nvSpPr>
            <p:spPr bwMode="auto">
              <a:xfrm>
                <a:off x="-474" y="33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59" name="Rectangle 9694"/>
              <p:cNvSpPr>
                <a:spLocks noChangeArrowheads="1"/>
              </p:cNvSpPr>
              <p:nvPr/>
            </p:nvSpPr>
            <p:spPr bwMode="auto">
              <a:xfrm>
                <a:off x="-474" y="33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0" name="Freeform 9695"/>
              <p:cNvSpPr>
                <a:spLocks noEditPoints="1"/>
              </p:cNvSpPr>
              <p:nvPr/>
            </p:nvSpPr>
            <p:spPr bwMode="auto">
              <a:xfrm>
                <a:off x="-460" y="3257"/>
                <a:ext cx="14" cy="23"/>
              </a:xfrm>
              <a:custGeom>
                <a:avLst/>
                <a:gdLst>
                  <a:gd name="T0" fmla="*/ 0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0 w 6"/>
                  <a:gd name="T7" fmla="*/ 10 h 10"/>
                  <a:gd name="T8" fmla="*/ 0 w 6"/>
                  <a:gd name="T9" fmla="*/ 9 h 10"/>
                  <a:gd name="T10" fmla="*/ 4 w 6"/>
                  <a:gd name="T11" fmla="*/ 3 h 10"/>
                  <a:gd name="T12" fmla="*/ 3 w 6"/>
                  <a:gd name="T13" fmla="*/ 4 h 10"/>
                  <a:gd name="T14" fmla="*/ 4 w 6"/>
                  <a:gd name="T15" fmla="*/ 4 h 10"/>
                  <a:gd name="T16" fmla="*/ 4 w 6"/>
                  <a:gd name="T17" fmla="*/ 3 h 10"/>
                  <a:gd name="T18" fmla="*/ 4 w 6"/>
                  <a:gd name="T19" fmla="*/ 3 h 10"/>
                  <a:gd name="T20" fmla="*/ 6 w 6"/>
                  <a:gd name="T21" fmla="*/ 0 h 10"/>
                  <a:gd name="T22" fmla="*/ 5 w 6"/>
                  <a:gd name="T23" fmla="*/ 1 h 10"/>
                  <a:gd name="T24" fmla="*/ 5 w 6"/>
                  <a:gd name="T25" fmla="*/ 1 h 10"/>
                  <a:gd name="T26" fmla="*/ 6 w 6"/>
                  <a:gd name="T27" fmla="*/ 0 h 10"/>
                  <a:gd name="T28" fmla="*/ 6 w 6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0">
                    <a:moveTo>
                      <a:pt x="0" y="9"/>
                    </a:move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1" name="Freeform 9696"/>
              <p:cNvSpPr>
                <a:spLocks noEditPoints="1"/>
              </p:cNvSpPr>
              <p:nvPr/>
            </p:nvSpPr>
            <p:spPr bwMode="auto">
              <a:xfrm>
                <a:off x="-456" y="3242"/>
                <a:ext cx="17" cy="29"/>
              </a:xfrm>
              <a:custGeom>
                <a:avLst/>
                <a:gdLst>
                  <a:gd name="T0" fmla="*/ 0 w 7"/>
                  <a:gd name="T1" fmla="*/ 11 h 12"/>
                  <a:gd name="T2" fmla="*/ 0 w 7"/>
                  <a:gd name="T3" fmla="*/ 11 h 12"/>
                  <a:gd name="T4" fmla="*/ 1 w 7"/>
                  <a:gd name="T5" fmla="*/ 12 h 12"/>
                  <a:gd name="T6" fmla="*/ 1 w 7"/>
                  <a:gd name="T7" fmla="*/ 11 h 12"/>
                  <a:gd name="T8" fmla="*/ 0 w 7"/>
                  <a:gd name="T9" fmla="*/ 11 h 12"/>
                  <a:gd name="T10" fmla="*/ 5 w 7"/>
                  <a:gd name="T11" fmla="*/ 3 h 12"/>
                  <a:gd name="T12" fmla="*/ 5 w 7"/>
                  <a:gd name="T13" fmla="*/ 4 h 12"/>
                  <a:gd name="T14" fmla="*/ 5 w 7"/>
                  <a:gd name="T15" fmla="*/ 4 h 12"/>
                  <a:gd name="T16" fmla="*/ 6 w 7"/>
                  <a:gd name="T17" fmla="*/ 3 h 12"/>
                  <a:gd name="T18" fmla="*/ 5 w 7"/>
                  <a:gd name="T19" fmla="*/ 3 h 12"/>
                  <a:gd name="T20" fmla="*/ 6 w 7"/>
                  <a:gd name="T21" fmla="*/ 2 h 12"/>
                  <a:gd name="T22" fmla="*/ 6 w 7"/>
                  <a:gd name="T23" fmla="*/ 2 h 12"/>
                  <a:gd name="T24" fmla="*/ 6 w 7"/>
                  <a:gd name="T25" fmla="*/ 2 h 12"/>
                  <a:gd name="T26" fmla="*/ 6 w 7"/>
                  <a:gd name="T27" fmla="*/ 2 h 12"/>
                  <a:gd name="T28" fmla="*/ 6 w 7"/>
                  <a:gd name="T29" fmla="*/ 2 h 12"/>
                  <a:gd name="T30" fmla="*/ 7 w 7"/>
                  <a:gd name="T31" fmla="*/ 0 h 12"/>
                  <a:gd name="T32" fmla="*/ 6 w 7"/>
                  <a:gd name="T33" fmla="*/ 2 h 12"/>
                  <a:gd name="T34" fmla="*/ 6 w 7"/>
                  <a:gd name="T35" fmla="*/ 2 h 12"/>
                  <a:gd name="T36" fmla="*/ 7 w 7"/>
                  <a:gd name="T37" fmla="*/ 0 h 12"/>
                  <a:gd name="T38" fmla="*/ 7 w 7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7" y="0"/>
                    </a:moveTo>
                    <a:cubicBezTo>
                      <a:pt x="7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2" name="Freeform 9697"/>
              <p:cNvSpPr>
                <a:spLocks/>
              </p:cNvSpPr>
              <p:nvPr/>
            </p:nvSpPr>
            <p:spPr bwMode="auto">
              <a:xfrm>
                <a:off x="-458" y="327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3" name="Freeform 9698"/>
              <p:cNvSpPr>
                <a:spLocks noEditPoints="1"/>
              </p:cNvSpPr>
              <p:nvPr/>
            </p:nvSpPr>
            <p:spPr bwMode="auto">
              <a:xfrm>
                <a:off x="-489" y="3318"/>
                <a:ext cx="5" cy="9"/>
              </a:xfrm>
              <a:custGeom>
                <a:avLst/>
                <a:gdLst>
                  <a:gd name="T0" fmla="*/ 1 w 2"/>
                  <a:gd name="T1" fmla="*/ 2 h 4"/>
                  <a:gd name="T2" fmla="*/ 0 w 2"/>
                  <a:gd name="T3" fmla="*/ 4 h 4"/>
                  <a:gd name="T4" fmla="*/ 0 w 2"/>
                  <a:gd name="T5" fmla="*/ 4 h 4"/>
                  <a:gd name="T6" fmla="*/ 1 w 2"/>
                  <a:gd name="T7" fmla="*/ 2 h 4"/>
                  <a:gd name="T8" fmla="*/ 1 w 2"/>
                  <a:gd name="T9" fmla="*/ 2 h 4"/>
                  <a:gd name="T10" fmla="*/ 2 w 2"/>
                  <a:gd name="T11" fmla="*/ 0 h 4"/>
                  <a:gd name="T12" fmla="*/ 2 w 2"/>
                  <a:gd name="T13" fmla="*/ 1 h 4"/>
                  <a:gd name="T14" fmla="*/ 2 w 2"/>
                  <a:gd name="T15" fmla="*/ 1 h 4"/>
                  <a:gd name="T16" fmla="*/ 2 w 2"/>
                  <a:gd name="T17" fmla="*/ 0 h 4"/>
                  <a:gd name="T18" fmla="*/ 2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4" name="Freeform 9699"/>
              <p:cNvSpPr>
                <a:spLocks noEditPoints="1"/>
              </p:cNvSpPr>
              <p:nvPr/>
            </p:nvSpPr>
            <p:spPr bwMode="auto">
              <a:xfrm>
                <a:off x="-437" y="3101"/>
                <a:ext cx="78" cy="139"/>
              </a:xfrm>
              <a:custGeom>
                <a:avLst/>
                <a:gdLst>
                  <a:gd name="T0" fmla="*/ 0 w 33"/>
                  <a:gd name="T1" fmla="*/ 59 h 59"/>
                  <a:gd name="T2" fmla="*/ 0 w 33"/>
                  <a:gd name="T3" fmla="*/ 59 h 59"/>
                  <a:gd name="T4" fmla="*/ 0 w 33"/>
                  <a:gd name="T5" fmla="*/ 59 h 59"/>
                  <a:gd name="T6" fmla="*/ 0 w 33"/>
                  <a:gd name="T7" fmla="*/ 59 h 59"/>
                  <a:gd name="T8" fmla="*/ 0 w 33"/>
                  <a:gd name="T9" fmla="*/ 59 h 59"/>
                  <a:gd name="T10" fmla="*/ 3 w 33"/>
                  <a:gd name="T11" fmla="*/ 53 h 59"/>
                  <a:gd name="T12" fmla="*/ 3 w 33"/>
                  <a:gd name="T13" fmla="*/ 54 h 59"/>
                  <a:gd name="T14" fmla="*/ 3 w 33"/>
                  <a:gd name="T15" fmla="*/ 54 h 59"/>
                  <a:gd name="T16" fmla="*/ 4 w 33"/>
                  <a:gd name="T17" fmla="*/ 53 h 59"/>
                  <a:gd name="T18" fmla="*/ 3 w 33"/>
                  <a:gd name="T19" fmla="*/ 53 h 59"/>
                  <a:gd name="T20" fmla="*/ 8 w 33"/>
                  <a:gd name="T21" fmla="*/ 45 h 59"/>
                  <a:gd name="T22" fmla="*/ 8 w 33"/>
                  <a:gd name="T23" fmla="*/ 45 h 59"/>
                  <a:gd name="T24" fmla="*/ 8 w 33"/>
                  <a:gd name="T25" fmla="*/ 45 h 59"/>
                  <a:gd name="T26" fmla="*/ 8 w 33"/>
                  <a:gd name="T27" fmla="*/ 45 h 59"/>
                  <a:gd name="T28" fmla="*/ 8 w 33"/>
                  <a:gd name="T29" fmla="*/ 45 h 59"/>
                  <a:gd name="T30" fmla="*/ 8 w 33"/>
                  <a:gd name="T31" fmla="*/ 44 h 59"/>
                  <a:gd name="T32" fmla="*/ 8 w 33"/>
                  <a:gd name="T33" fmla="*/ 45 h 59"/>
                  <a:gd name="T34" fmla="*/ 8 w 33"/>
                  <a:gd name="T35" fmla="*/ 45 h 59"/>
                  <a:gd name="T36" fmla="*/ 9 w 33"/>
                  <a:gd name="T37" fmla="*/ 44 h 59"/>
                  <a:gd name="T38" fmla="*/ 8 w 33"/>
                  <a:gd name="T39" fmla="*/ 44 h 59"/>
                  <a:gd name="T40" fmla="*/ 13 w 33"/>
                  <a:gd name="T41" fmla="*/ 37 h 59"/>
                  <a:gd name="T42" fmla="*/ 12 w 33"/>
                  <a:gd name="T43" fmla="*/ 38 h 59"/>
                  <a:gd name="T44" fmla="*/ 12 w 33"/>
                  <a:gd name="T45" fmla="*/ 38 h 59"/>
                  <a:gd name="T46" fmla="*/ 13 w 33"/>
                  <a:gd name="T47" fmla="*/ 37 h 59"/>
                  <a:gd name="T48" fmla="*/ 13 w 33"/>
                  <a:gd name="T49" fmla="*/ 37 h 59"/>
                  <a:gd name="T50" fmla="*/ 14 w 33"/>
                  <a:gd name="T51" fmla="*/ 35 h 59"/>
                  <a:gd name="T52" fmla="*/ 13 w 33"/>
                  <a:gd name="T53" fmla="*/ 36 h 59"/>
                  <a:gd name="T54" fmla="*/ 13 w 33"/>
                  <a:gd name="T55" fmla="*/ 36 h 59"/>
                  <a:gd name="T56" fmla="*/ 14 w 33"/>
                  <a:gd name="T57" fmla="*/ 35 h 59"/>
                  <a:gd name="T58" fmla="*/ 14 w 33"/>
                  <a:gd name="T59" fmla="*/ 35 h 59"/>
                  <a:gd name="T60" fmla="*/ 14 w 33"/>
                  <a:gd name="T61" fmla="*/ 35 h 59"/>
                  <a:gd name="T62" fmla="*/ 14 w 33"/>
                  <a:gd name="T63" fmla="*/ 35 h 59"/>
                  <a:gd name="T64" fmla="*/ 14 w 33"/>
                  <a:gd name="T65" fmla="*/ 35 h 59"/>
                  <a:gd name="T66" fmla="*/ 14 w 33"/>
                  <a:gd name="T67" fmla="*/ 35 h 59"/>
                  <a:gd name="T68" fmla="*/ 14 w 33"/>
                  <a:gd name="T69" fmla="*/ 35 h 59"/>
                  <a:gd name="T70" fmla="*/ 15 w 33"/>
                  <a:gd name="T71" fmla="*/ 34 h 59"/>
                  <a:gd name="T72" fmla="*/ 14 w 33"/>
                  <a:gd name="T73" fmla="*/ 35 h 59"/>
                  <a:gd name="T74" fmla="*/ 14 w 33"/>
                  <a:gd name="T75" fmla="*/ 35 h 59"/>
                  <a:gd name="T76" fmla="*/ 15 w 33"/>
                  <a:gd name="T77" fmla="*/ 34 h 59"/>
                  <a:gd name="T78" fmla="*/ 15 w 33"/>
                  <a:gd name="T79" fmla="*/ 34 h 59"/>
                  <a:gd name="T80" fmla="*/ 22 w 33"/>
                  <a:gd name="T81" fmla="*/ 20 h 59"/>
                  <a:gd name="T82" fmla="*/ 20 w 33"/>
                  <a:gd name="T83" fmla="*/ 25 h 59"/>
                  <a:gd name="T84" fmla="*/ 20 w 33"/>
                  <a:gd name="T85" fmla="*/ 25 h 59"/>
                  <a:gd name="T86" fmla="*/ 22 w 33"/>
                  <a:gd name="T87" fmla="*/ 20 h 59"/>
                  <a:gd name="T88" fmla="*/ 22 w 33"/>
                  <a:gd name="T89" fmla="*/ 20 h 59"/>
                  <a:gd name="T90" fmla="*/ 27 w 33"/>
                  <a:gd name="T91" fmla="*/ 11 h 59"/>
                  <a:gd name="T92" fmla="*/ 26 w 33"/>
                  <a:gd name="T93" fmla="*/ 13 h 59"/>
                  <a:gd name="T94" fmla="*/ 24 w 33"/>
                  <a:gd name="T95" fmla="*/ 17 h 59"/>
                  <a:gd name="T96" fmla="*/ 24 w 33"/>
                  <a:gd name="T97" fmla="*/ 17 h 59"/>
                  <a:gd name="T98" fmla="*/ 27 w 33"/>
                  <a:gd name="T99" fmla="*/ 11 h 59"/>
                  <a:gd name="T100" fmla="*/ 27 w 33"/>
                  <a:gd name="T101" fmla="*/ 11 h 59"/>
                  <a:gd name="T102" fmla="*/ 25 w 33"/>
                  <a:gd name="T103" fmla="*/ 10 h 59"/>
                  <a:gd name="T104" fmla="*/ 23 w 33"/>
                  <a:gd name="T105" fmla="*/ 15 h 59"/>
                  <a:gd name="T106" fmla="*/ 23 w 33"/>
                  <a:gd name="T107" fmla="*/ 15 h 59"/>
                  <a:gd name="T108" fmla="*/ 26 w 33"/>
                  <a:gd name="T109" fmla="*/ 11 h 59"/>
                  <a:gd name="T110" fmla="*/ 25 w 33"/>
                  <a:gd name="T111" fmla="*/ 10 h 59"/>
                  <a:gd name="T112" fmla="*/ 33 w 33"/>
                  <a:gd name="T113" fmla="*/ 0 h 59"/>
                  <a:gd name="T114" fmla="*/ 33 w 33"/>
                  <a:gd name="T115" fmla="*/ 0 h 59"/>
                  <a:gd name="T116" fmla="*/ 33 w 33"/>
                  <a:gd name="T1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" h="59">
                    <a:moveTo>
                      <a:pt x="0" y="59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moveTo>
                      <a:pt x="3" y="53"/>
                    </a:moveTo>
                    <a:cubicBezTo>
                      <a:pt x="3" y="53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3"/>
                      <a:pt x="4" y="53"/>
                    </a:cubicBezTo>
                    <a:cubicBezTo>
                      <a:pt x="3" y="53"/>
                      <a:pt x="3" y="53"/>
                      <a:pt x="3" y="53"/>
                    </a:cubicBezTo>
                    <a:moveTo>
                      <a:pt x="8" y="45"/>
                    </a:move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moveTo>
                      <a:pt x="8" y="44"/>
                    </a:moveTo>
                    <a:cubicBezTo>
                      <a:pt x="8" y="44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9" y="45"/>
                      <a:pt x="9" y="44"/>
                    </a:cubicBezTo>
                    <a:cubicBezTo>
                      <a:pt x="9" y="44"/>
                      <a:pt x="8" y="44"/>
                      <a:pt x="8" y="44"/>
                    </a:cubicBezTo>
                    <a:moveTo>
                      <a:pt x="13" y="37"/>
                    </a:moveTo>
                    <a:cubicBezTo>
                      <a:pt x="13" y="37"/>
                      <a:pt x="12" y="37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moveTo>
                      <a:pt x="14" y="35"/>
                    </a:move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4" y="36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moveTo>
                      <a:pt x="14" y="35"/>
                    </a:move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moveTo>
                      <a:pt x="15" y="34"/>
                    </a:moveTo>
                    <a:cubicBezTo>
                      <a:pt x="14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4"/>
                      <a:pt x="14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moveTo>
                      <a:pt x="22" y="20"/>
                    </a:moveTo>
                    <a:cubicBezTo>
                      <a:pt x="21" y="22"/>
                      <a:pt x="20" y="23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3"/>
                      <a:pt x="21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moveTo>
                      <a:pt x="27" y="11"/>
                    </a:moveTo>
                    <a:cubicBezTo>
                      <a:pt x="27" y="12"/>
                      <a:pt x="26" y="13"/>
                      <a:pt x="26" y="13"/>
                    </a:cubicBezTo>
                    <a:cubicBezTo>
                      <a:pt x="25" y="14"/>
                      <a:pt x="25" y="16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5"/>
                      <a:pt x="26" y="13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moveTo>
                      <a:pt x="25" y="10"/>
                    </a:moveTo>
                    <a:cubicBezTo>
                      <a:pt x="24" y="13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4" y="14"/>
                      <a:pt x="26" y="11"/>
                    </a:cubicBezTo>
                    <a:cubicBezTo>
                      <a:pt x="26" y="11"/>
                      <a:pt x="26" y="11"/>
                      <a:pt x="25" y="10"/>
                    </a:cubicBezTo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5" name="Freeform 9700"/>
              <p:cNvSpPr>
                <a:spLocks noEditPoints="1"/>
              </p:cNvSpPr>
              <p:nvPr/>
            </p:nvSpPr>
            <p:spPr bwMode="auto">
              <a:xfrm>
                <a:off x="-361" y="3096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0 w 2"/>
                  <a:gd name="T3" fmla="*/ 4 h 4"/>
                  <a:gd name="T4" fmla="*/ 1 w 2"/>
                  <a:gd name="T5" fmla="*/ 2 h 4"/>
                  <a:gd name="T6" fmla="*/ 1 w 2"/>
                  <a:gd name="T7" fmla="*/ 2 h 4"/>
                  <a:gd name="T8" fmla="*/ 2 w 2"/>
                  <a:gd name="T9" fmla="*/ 0 h 4"/>
                  <a:gd name="T10" fmla="*/ 2 w 2"/>
                  <a:gd name="T11" fmla="*/ 1 h 4"/>
                  <a:gd name="T12" fmla="*/ 1 w 2"/>
                  <a:gd name="T13" fmla="*/ 2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3"/>
                      <a:pt x="1" y="4"/>
                      <a:pt x="0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6" name="Freeform 9701"/>
              <p:cNvSpPr>
                <a:spLocks/>
              </p:cNvSpPr>
              <p:nvPr/>
            </p:nvSpPr>
            <p:spPr bwMode="auto">
              <a:xfrm>
                <a:off x="-359" y="31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7" name="Freeform 9702"/>
              <p:cNvSpPr>
                <a:spLocks noEditPoints="1"/>
              </p:cNvSpPr>
              <p:nvPr/>
            </p:nvSpPr>
            <p:spPr bwMode="auto">
              <a:xfrm>
                <a:off x="-444" y="3179"/>
                <a:ext cx="5" cy="9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4 h 4"/>
                  <a:gd name="T8" fmla="*/ 0 w 2"/>
                  <a:gd name="T9" fmla="*/ 3 h 4"/>
                  <a:gd name="T10" fmla="*/ 1 w 2"/>
                  <a:gd name="T11" fmla="*/ 3 h 4"/>
                  <a:gd name="T12" fmla="*/ 0 w 2"/>
                  <a:gd name="T13" fmla="*/ 3 h 4"/>
                  <a:gd name="T14" fmla="*/ 1 w 2"/>
                  <a:gd name="T15" fmla="*/ 3 h 4"/>
                  <a:gd name="T16" fmla="*/ 1 w 2"/>
                  <a:gd name="T17" fmla="*/ 3 h 4"/>
                  <a:gd name="T18" fmla="*/ 1 w 2"/>
                  <a:gd name="T19" fmla="*/ 3 h 4"/>
                  <a:gd name="T20" fmla="*/ 2 w 2"/>
                  <a:gd name="T21" fmla="*/ 0 h 4"/>
                  <a:gd name="T22" fmla="*/ 1 w 2"/>
                  <a:gd name="T23" fmla="*/ 2 h 4"/>
                  <a:gd name="T24" fmla="*/ 1 w 2"/>
                  <a:gd name="T25" fmla="*/ 2 h 4"/>
                  <a:gd name="T26" fmla="*/ 2 w 2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8" name="Freeform 9703"/>
              <p:cNvSpPr>
                <a:spLocks noEditPoints="1"/>
              </p:cNvSpPr>
              <p:nvPr/>
            </p:nvSpPr>
            <p:spPr bwMode="auto">
              <a:xfrm>
                <a:off x="-444" y="318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69" name="Freeform 9704"/>
              <p:cNvSpPr>
                <a:spLocks noEditPoints="1"/>
              </p:cNvSpPr>
              <p:nvPr/>
            </p:nvSpPr>
            <p:spPr bwMode="auto">
              <a:xfrm>
                <a:off x="-453" y="319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0 w 4"/>
                  <a:gd name="T3" fmla="*/ 6 h 6"/>
                  <a:gd name="T4" fmla="*/ 0 w 4"/>
                  <a:gd name="T5" fmla="*/ 6 h 6"/>
                  <a:gd name="T6" fmla="*/ 1 w 4"/>
                  <a:gd name="T7" fmla="*/ 4 h 6"/>
                  <a:gd name="T8" fmla="*/ 2 w 4"/>
                  <a:gd name="T9" fmla="*/ 3 h 6"/>
                  <a:gd name="T10" fmla="*/ 2 w 4"/>
                  <a:gd name="T11" fmla="*/ 3 h 6"/>
                  <a:gd name="T12" fmla="*/ 3 w 4"/>
                  <a:gd name="T13" fmla="*/ 0 h 6"/>
                  <a:gd name="T14" fmla="*/ 3 w 4"/>
                  <a:gd name="T15" fmla="*/ 1 h 6"/>
                  <a:gd name="T16" fmla="*/ 3 w 4"/>
                  <a:gd name="T17" fmla="*/ 1 h 6"/>
                  <a:gd name="T18" fmla="*/ 3 w 4"/>
                  <a:gd name="T19" fmla="*/ 0 h 6"/>
                  <a:gd name="T20" fmla="*/ 3 w 4"/>
                  <a:gd name="T21" fmla="*/ 0 h 6"/>
                  <a:gd name="T22" fmla="*/ 4 w 4"/>
                  <a:gd name="T23" fmla="*/ 0 h 6"/>
                  <a:gd name="T24" fmla="*/ 3 w 4"/>
                  <a:gd name="T25" fmla="*/ 0 h 6"/>
                  <a:gd name="T26" fmla="*/ 4 w 4"/>
                  <a:gd name="T27" fmla="*/ 0 h 6"/>
                  <a:gd name="T28" fmla="*/ 4 w 4"/>
                  <a:gd name="T29" fmla="*/ 0 h 6"/>
                  <a:gd name="T30" fmla="*/ 4 w 4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0" name="Freeform 9705"/>
              <p:cNvSpPr>
                <a:spLocks noEditPoints="1"/>
              </p:cNvSpPr>
              <p:nvPr/>
            </p:nvSpPr>
            <p:spPr bwMode="auto">
              <a:xfrm>
                <a:off x="-456" y="3193"/>
                <a:ext cx="10" cy="16"/>
              </a:xfrm>
              <a:custGeom>
                <a:avLst/>
                <a:gdLst>
                  <a:gd name="T0" fmla="*/ 1 w 4"/>
                  <a:gd name="T1" fmla="*/ 5 h 7"/>
                  <a:gd name="T2" fmla="*/ 0 w 4"/>
                  <a:gd name="T3" fmla="*/ 7 h 7"/>
                  <a:gd name="T4" fmla="*/ 0 w 4"/>
                  <a:gd name="T5" fmla="*/ 7 h 7"/>
                  <a:gd name="T6" fmla="*/ 1 w 4"/>
                  <a:gd name="T7" fmla="*/ 5 h 7"/>
                  <a:gd name="T8" fmla="*/ 1 w 4"/>
                  <a:gd name="T9" fmla="*/ 5 h 7"/>
                  <a:gd name="T10" fmla="*/ 3 w 4"/>
                  <a:gd name="T11" fmla="*/ 1 h 7"/>
                  <a:gd name="T12" fmla="*/ 3 w 4"/>
                  <a:gd name="T13" fmla="*/ 2 h 7"/>
                  <a:gd name="T14" fmla="*/ 3 w 4"/>
                  <a:gd name="T15" fmla="*/ 2 h 7"/>
                  <a:gd name="T16" fmla="*/ 3 w 4"/>
                  <a:gd name="T17" fmla="*/ 1 h 7"/>
                  <a:gd name="T18" fmla="*/ 3 w 4"/>
                  <a:gd name="T19" fmla="*/ 1 h 7"/>
                  <a:gd name="T20" fmla="*/ 4 w 4"/>
                  <a:gd name="T21" fmla="*/ 0 h 7"/>
                  <a:gd name="T22" fmla="*/ 3 w 4"/>
                  <a:gd name="T23" fmla="*/ 1 h 7"/>
                  <a:gd name="T24" fmla="*/ 4 w 4"/>
                  <a:gd name="T25" fmla="*/ 1 h 7"/>
                  <a:gd name="T26" fmla="*/ 4 w 4"/>
                  <a:gd name="T27" fmla="*/ 0 h 7"/>
                  <a:gd name="T28" fmla="*/ 4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1" y="5"/>
                    </a:moveTo>
                    <a:cubicBezTo>
                      <a:pt x="1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1" name="Freeform 9706"/>
              <p:cNvSpPr>
                <a:spLocks/>
              </p:cNvSpPr>
              <p:nvPr/>
            </p:nvSpPr>
            <p:spPr bwMode="auto">
              <a:xfrm>
                <a:off x="-448" y="319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2" name="Freeform 9707"/>
              <p:cNvSpPr>
                <a:spLocks noEditPoints="1"/>
              </p:cNvSpPr>
              <p:nvPr/>
            </p:nvSpPr>
            <p:spPr bwMode="auto">
              <a:xfrm>
                <a:off x="-463" y="3212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2 w 2"/>
                  <a:gd name="T11" fmla="*/ 0 h 5"/>
                  <a:gd name="T12" fmla="*/ 0 w 2"/>
                  <a:gd name="T13" fmla="*/ 5 h 5"/>
                  <a:gd name="T14" fmla="*/ 0 w 2"/>
                  <a:gd name="T15" fmla="*/ 5 h 5"/>
                  <a:gd name="T16" fmla="*/ 2 w 2"/>
                  <a:gd name="T17" fmla="*/ 0 h 5"/>
                  <a:gd name="T18" fmla="*/ 2 w 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2" y="0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3" name="Oval 9708"/>
              <p:cNvSpPr>
                <a:spLocks noChangeArrowheads="1"/>
              </p:cNvSpPr>
              <p:nvPr/>
            </p:nvSpPr>
            <p:spPr bwMode="auto">
              <a:xfrm>
                <a:off x="-463" y="322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4" name="Freeform 9709"/>
              <p:cNvSpPr>
                <a:spLocks/>
              </p:cNvSpPr>
              <p:nvPr/>
            </p:nvSpPr>
            <p:spPr bwMode="auto">
              <a:xfrm>
                <a:off x="-465" y="322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5" name="Freeform 9710"/>
              <p:cNvSpPr>
                <a:spLocks/>
              </p:cNvSpPr>
              <p:nvPr/>
            </p:nvSpPr>
            <p:spPr bwMode="auto">
              <a:xfrm>
                <a:off x="-467" y="322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6" name="Freeform 9711"/>
              <p:cNvSpPr>
                <a:spLocks noEditPoints="1"/>
              </p:cNvSpPr>
              <p:nvPr/>
            </p:nvSpPr>
            <p:spPr bwMode="auto">
              <a:xfrm>
                <a:off x="-465" y="3188"/>
                <a:ext cx="21" cy="36"/>
              </a:xfrm>
              <a:custGeom>
                <a:avLst/>
                <a:gdLst>
                  <a:gd name="T0" fmla="*/ 1 w 9"/>
                  <a:gd name="T1" fmla="*/ 15 h 15"/>
                  <a:gd name="T2" fmla="*/ 0 w 9"/>
                  <a:gd name="T3" fmla="*/ 15 h 15"/>
                  <a:gd name="T4" fmla="*/ 0 w 9"/>
                  <a:gd name="T5" fmla="*/ 15 h 15"/>
                  <a:gd name="T6" fmla="*/ 1 w 9"/>
                  <a:gd name="T7" fmla="*/ 15 h 15"/>
                  <a:gd name="T8" fmla="*/ 1 w 9"/>
                  <a:gd name="T9" fmla="*/ 15 h 15"/>
                  <a:gd name="T10" fmla="*/ 4 w 9"/>
                  <a:gd name="T11" fmla="*/ 9 h 15"/>
                  <a:gd name="T12" fmla="*/ 3 w 9"/>
                  <a:gd name="T13" fmla="*/ 10 h 15"/>
                  <a:gd name="T14" fmla="*/ 3 w 9"/>
                  <a:gd name="T15" fmla="*/ 10 h 15"/>
                  <a:gd name="T16" fmla="*/ 4 w 9"/>
                  <a:gd name="T17" fmla="*/ 9 h 15"/>
                  <a:gd name="T18" fmla="*/ 4 w 9"/>
                  <a:gd name="T19" fmla="*/ 9 h 15"/>
                  <a:gd name="T20" fmla="*/ 8 w 9"/>
                  <a:gd name="T21" fmla="*/ 1 h 15"/>
                  <a:gd name="T22" fmla="*/ 8 w 9"/>
                  <a:gd name="T23" fmla="*/ 1 h 15"/>
                  <a:gd name="T24" fmla="*/ 8 w 9"/>
                  <a:gd name="T25" fmla="*/ 1 h 15"/>
                  <a:gd name="T26" fmla="*/ 9 w 9"/>
                  <a:gd name="T27" fmla="*/ 1 h 15"/>
                  <a:gd name="T28" fmla="*/ 8 w 9"/>
                  <a:gd name="T29" fmla="*/ 1 h 15"/>
                  <a:gd name="T30" fmla="*/ 9 w 9"/>
                  <a:gd name="T31" fmla="*/ 0 h 15"/>
                  <a:gd name="T32" fmla="*/ 9 w 9"/>
                  <a:gd name="T33" fmla="*/ 1 h 15"/>
                  <a:gd name="T34" fmla="*/ 9 w 9"/>
                  <a:gd name="T35" fmla="*/ 1 h 15"/>
                  <a:gd name="T36" fmla="*/ 9 w 9"/>
                  <a:gd name="T37" fmla="*/ 0 h 15"/>
                  <a:gd name="T38" fmla="*/ 9 w 9"/>
                  <a:gd name="T3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5">
                    <a:moveTo>
                      <a:pt x="1" y="15"/>
                    </a:moveTo>
                    <a:cubicBezTo>
                      <a:pt x="1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4" y="9"/>
                    </a:moveTo>
                    <a:cubicBezTo>
                      <a:pt x="4" y="9"/>
                      <a:pt x="4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7" name="Freeform 9712"/>
              <p:cNvSpPr>
                <a:spLocks noEditPoints="1"/>
              </p:cNvSpPr>
              <p:nvPr/>
            </p:nvSpPr>
            <p:spPr bwMode="auto">
              <a:xfrm>
                <a:off x="-484" y="3087"/>
                <a:ext cx="64" cy="78"/>
              </a:xfrm>
              <a:custGeom>
                <a:avLst/>
                <a:gdLst>
                  <a:gd name="T0" fmla="*/ 0 w 27"/>
                  <a:gd name="T1" fmla="*/ 32 h 33"/>
                  <a:gd name="T2" fmla="*/ 0 w 27"/>
                  <a:gd name="T3" fmla="*/ 33 h 33"/>
                  <a:gd name="T4" fmla="*/ 0 w 27"/>
                  <a:gd name="T5" fmla="*/ 33 h 33"/>
                  <a:gd name="T6" fmla="*/ 0 w 27"/>
                  <a:gd name="T7" fmla="*/ 33 h 33"/>
                  <a:gd name="T8" fmla="*/ 0 w 27"/>
                  <a:gd name="T9" fmla="*/ 32 h 33"/>
                  <a:gd name="T10" fmla="*/ 4 w 27"/>
                  <a:gd name="T11" fmla="*/ 26 h 33"/>
                  <a:gd name="T12" fmla="*/ 1 w 27"/>
                  <a:gd name="T13" fmla="*/ 31 h 33"/>
                  <a:gd name="T14" fmla="*/ 2 w 27"/>
                  <a:gd name="T15" fmla="*/ 31 h 33"/>
                  <a:gd name="T16" fmla="*/ 4 w 27"/>
                  <a:gd name="T17" fmla="*/ 26 h 33"/>
                  <a:gd name="T18" fmla="*/ 4 w 27"/>
                  <a:gd name="T19" fmla="*/ 26 h 33"/>
                  <a:gd name="T20" fmla="*/ 5 w 27"/>
                  <a:gd name="T21" fmla="*/ 24 h 33"/>
                  <a:gd name="T22" fmla="*/ 5 w 27"/>
                  <a:gd name="T23" fmla="*/ 25 h 33"/>
                  <a:gd name="T24" fmla="*/ 5 w 27"/>
                  <a:gd name="T25" fmla="*/ 25 h 33"/>
                  <a:gd name="T26" fmla="*/ 5 w 27"/>
                  <a:gd name="T27" fmla="*/ 25 h 33"/>
                  <a:gd name="T28" fmla="*/ 5 w 27"/>
                  <a:gd name="T29" fmla="*/ 24 h 33"/>
                  <a:gd name="T30" fmla="*/ 11 w 27"/>
                  <a:gd name="T31" fmla="*/ 14 h 33"/>
                  <a:gd name="T32" fmla="*/ 9 w 27"/>
                  <a:gd name="T33" fmla="*/ 18 h 33"/>
                  <a:gd name="T34" fmla="*/ 6 w 27"/>
                  <a:gd name="T35" fmla="*/ 23 h 33"/>
                  <a:gd name="T36" fmla="*/ 6 w 27"/>
                  <a:gd name="T37" fmla="*/ 23 h 33"/>
                  <a:gd name="T38" fmla="*/ 12 w 27"/>
                  <a:gd name="T39" fmla="*/ 15 h 33"/>
                  <a:gd name="T40" fmla="*/ 11 w 27"/>
                  <a:gd name="T41" fmla="*/ 14 h 33"/>
                  <a:gd name="T42" fmla="*/ 13 w 27"/>
                  <a:gd name="T43" fmla="*/ 12 h 33"/>
                  <a:gd name="T44" fmla="*/ 13 w 27"/>
                  <a:gd name="T45" fmla="*/ 12 h 33"/>
                  <a:gd name="T46" fmla="*/ 13 w 27"/>
                  <a:gd name="T47" fmla="*/ 12 h 33"/>
                  <a:gd name="T48" fmla="*/ 13 w 27"/>
                  <a:gd name="T49" fmla="*/ 12 h 33"/>
                  <a:gd name="T50" fmla="*/ 13 w 27"/>
                  <a:gd name="T51" fmla="*/ 12 h 33"/>
                  <a:gd name="T52" fmla="*/ 20 w 27"/>
                  <a:gd name="T53" fmla="*/ 1 h 33"/>
                  <a:gd name="T54" fmla="*/ 20 w 27"/>
                  <a:gd name="T55" fmla="*/ 2 h 33"/>
                  <a:gd name="T56" fmla="*/ 19 w 27"/>
                  <a:gd name="T57" fmla="*/ 2 h 33"/>
                  <a:gd name="T58" fmla="*/ 19 w 27"/>
                  <a:gd name="T59" fmla="*/ 2 h 33"/>
                  <a:gd name="T60" fmla="*/ 18 w 27"/>
                  <a:gd name="T61" fmla="*/ 3 h 33"/>
                  <a:gd name="T62" fmla="*/ 17 w 27"/>
                  <a:gd name="T63" fmla="*/ 5 h 33"/>
                  <a:gd name="T64" fmla="*/ 15 w 27"/>
                  <a:gd name="T65" fmla="*/ 9 h 33"/>
                  <a:gd name="T66" fmla="*/ 15 w 27"/>
                  <a:gd name="T67" fmla="*/ 9 h 33"/>
                  <a:gd name="T68" fmla="*/ 18 w 27"/>
                  <a:gd name="T69" fmla="*/ 5 h 33"/>
                  <a:gd name="T70" fmla="*/ 19 w 27"/>
                  <a:gd name="T71" fmla="*/ 2 h 33"/>
                  <a:gd name="T72" fmla="*/ 20 w 27"/>
                  <a:gd name="T73" fmla="*/ 2 h 33"/>
                  <a:gd name="T74" fmla="*/ 20 w 27"/>
                  <a:gd name="T75" fmla="*/ 1 h 33"/>
                  <a:gd name="T76" fmla="*/ 26 w 27"/>
                  <a:gd name="T77" fmla="*/ 0 h 33"/>
                  <a:gd name="T78" fmla="*/ 19 w 27"/>
                  <a:gd name="T79" fmla="*/ 2 h 33"/>
                  <a:gd name="T80" fmla="*/ 19 w 27"/>
                  <a:gd name="T81" fmla="*/ 1 h 33"/>
                  <a:gd name="T82" fmla="*/ 20 w 27"/>
                  <a:gd name="T83" fmla="*/ 1 h 33"/>
                  <a:gd name="T84" fmla="*/ 19 w 27"/>
                  <a:gd name="T85" fmla="*/ 1 h 33"/>
                  <a:gd name="T86" fmla="*/ 19 w 27"/>
                  <a:gd name="T87" fmla="*/ 2 h 33"/>
                  <a:gd name="T88" fmla="*/ 19 w 27"/>
                  <a:gd name="T89" fmla="*/ 2 h 33"/>
                  <a:gd name="T90" fmla="*/ 19 w 27"/>
                  <a:gd name="T91" fmla="*/ 2 h 33"/>
                  <a:gd name="T92" fmla="*/ 26 w 27"/>
                  <a:gd name="T93" fmla="*/ 0 h 33"/>
                  <a:gd name="T94" fmla="*/ 26 w 27"/>
                  <a:gd name="T95" fmla="*/ 0 h 33"/>
                  <a:gd name="T96" fmla="*/ 26 w 27"/>
                  <a:gd name="T97" fmla="*/ 1 h 33"/>
                  <a:gd name="T98" fmla="*/ 27 w 27"/>
                  <a:gd name="T99" fmla="*/ 2 h 33"/>
                  <a:gd name="T100" fmla="*/ 27 w 27"/>
                  <a:gd name="T101" fmla="*/ 1 h 33"/>
                  <a:gd name="T102" fmla="*/ 26 w 27"/>
                  <a:gd name="T10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" h="33">
                    <a:moveTo>
                      <a:pt x="0" y="32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moveTo>
                      <a:pt x="4" y="26"/>
                    </a:moveTo>
                    <a:cubicBezTo>
                      <a:pt x="3" y="28"/>
                      <a:pt x="2" y="29"/>
                      <a:pt x="1" y="31"/>
                    </a:cubicBezTo>
                    <a:cubicBezTo>
                      <a:pt x="1" y="31"/>
                      <a:pt x="2" y="31"/>
                      <a:pt x="2" y="31"/>
                    </a:cubicBezTo>
                    <a:cubicBezTo>
                      <a:pt x="2" y="29"/>
                      <a:pt x="3" y="28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moveTo>
                      <a:pt x="5" y="24"/>
                    </a:move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4"/>
                    </a:cubicBezTo>
                    <a:moveTo>
                      <a:pt x="11" y="14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8" y="20"/>
                      <a:pt x="7" y="22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21"/>
                      <a:pt x="10" y="18"/>
                      <a:pt x="12" y="15"/>
                    </a:cubicBezTo>
                    <a:cubicBezTo>
                      <a:pt x="11" y="15"/>
                      <a:pt x="11" y="14"/>
                      <a:pt x="11" y="14"/>
                    </a:cubicBezTo>
                    <a:moveTo>
                      <a:pt x="13" y="12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moveTo>
                      <a:pt x="20" y="1"/>
                    </a:moveTo>
                    <a:cubicBezTo>
                      <a:pt x="20" y="1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8"/>
                      <a:pt x="17" y="6"/>
                      <a:pt x="18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moveTo>
                      <a:pt x="26" y="0"/>
                    </a:move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1" y="1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8" name="Freeform 9713"/>
              <p:cNvSpPr>
                <a:spLocks/>
              </p:cNvSpPr>
              <p:nvPr/>
            </p:nvSpPr>
            <p:spPr bwMode="auto">
              <a:xfrm>
                <a:off x="-484" y="3160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79" name="Freeform 9714"/>
              <p:cNvSpPr>
                <a:spLocks noEditPoints="1"/>
              </p:cNvSpPr>
              <p:nvPr/>
            </p:nvSpPr>
            <p:spPr bwMode="auto">
              <a:xfrm>
                <a:off x="-491" y="3165"/>
                <a:ext cx="7" cy="11"/>
              </a:xfrm>
              <a:custGeom>
                <a:avLst/>
                <a:gdLst>
                  <a:gd name="T0" fmla="*/ 1 w 3"/>
                  <a:gd name="T1" fmla="*/ 3 h 5"/>
                  <a:gd name="T2" fmla="*/ 0 w 3"/>
                  <a:gd name="T3" fmla="*/ 5 h 5"/>
                  <a:gd name="T4" fmla="*/ 1 w 3"/>
                  <a:gd name="T5" fmla="*/ 3 h 5"/>
                  <a:gd name="T6" fmla="*/ 1 w 3"/>
                  <a:gd name="T7" fmla="*/ 3 h 5"/>
                  <a:gd name="T8" fmla="*/ 3 w 3"/>
                  <a:gd name="T9" fmla="*/ 1 h 5"/>
                  <a:gd name="T10" fmla="*/ 2 w 3"/>
                  <a:gd name="T11" fmla="*/ 1 h 5"/>
                  <a:gd name="T12" fmla="*/ 2 w 3"/>
                  <a:gd name="T13" fmla="*/ 1 h 5"/>
                  <a:gd name="T14" fmla="*/ 3 w 3"/>
                  <a:gd name="T15" fmla="*/ 1 h 5"/>
                  <a:gd name="T16" fmla="*/ 3 w 3"/>
                  <a:gd name="T17" fmla="*/ 1 h 5"/>
                  <a:gd name="T18" fmla="*/ 3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1" y="4"/>
                      <a:pt x="0" y="4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0" name="Freeform 9715"/>
              <p:cNvSpPr>
                <a:spLocks noEditPoints="1"/>
              </p:cNvSpPr>
              <p:nvPr/>
            </p:nvSpPr>
            <p:spPr bwMode="auto">
              <a:xfrm>
                <a:off x="-489" y="3167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1" name="Freeform 9716"/>
              <p:cNvSpPr>
                <a:spLocks/>
              </p:cNvSpPr>
              <p:nvPr/>
            </p:nvSpPr>
            <p:spPr bwMode="auto">
              <a:xfrm>
                <a:off x="-489" y="316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2" name="Freeform 9717"/>
              <p:cNvSpPr>
                <a:spLocks noEditPoints="1"/>
              </p:cNvSpPr>
              <p:nvPr/>
            </p:nvSpPr>
            <p:spPr bwMode="auto">
              <a:xfrm>
                <a:off x="-484" y="3108"/>
                <a:ext cx="36" cy="59"/>
              </a:xfrm>
              <a:custGeom>
                <a:avLst/>
                <a:gdLst>
                  <a:gd name="T0" fmla="*/ 0 w 15"/>
                  <a:gd name="T1" fmla="*/ 24 h 25"/>
                  <a:gd name="T2" fmla="*/ 0 w 15"/>
                  <a:gd name="T3" fmla="*/ 25 h 25"/>
                  <a:gd name="T4" fmla="*/ 0 w 15"/>
                  <a:gd name="T5" fmla="*/ 25 h 25"/>
                  <a:gd name="T6" fmla="*/ 0 w 15"/>
                  <a:gd name="T7" fmla="*/ 24 h 25"/>
                  <a:gd name="T8" fmla="*/ 0 w 15"/>
                  <a:gd name="T9" fmla="*/ 24 h 25"/>
                  <a:gd name="T10" fmla="*/ 0 w 15"/>
                  <a:gd name="T11" fmla="*/ 24 h 25"/>
                  <a:gd name="T12" fmla="*/ 0 w 15"/>
                  <a:gd name="T13" fmla="*/ 24 h 25"/>
                  <a:gd name="T14" fmla="*/ 0 w 15"/>
                  <a:gd name="T15" fmla="*/ 24 h 25"/>
                  <a:gd name="T16" fmla="*/ 0 w 15"/>
                  <a:gd name="T17" fmla="*/ 24 h 25"/>
                  <a:gd name="T18" fmla="*/ 0 w 15"/>
                  <a:gd name="T19" fmla="*/ 24 h 25"/>
                  <a:gd name="T20" fmla="*/ 5 w 15"/>
                  <a:gd name="T21" fmla="*/ 16 h 25"/>
                  <a:gd name="T22" fmla="*/ 4 w 15"/>
                  <a:gd name="T23" fmla="*/ 17 h 25"/>
                  <a:gd name="T24" fmla="*/ 4 w 15"/>
                  <a:gd name="T25" fmla="*/ 17 h 25"/>
                  <a:gd name="T26" fmla="*/ 5 w 15"/>
                  <a:gd name="T27" fmla="*/ 16 h 25"/>
                  <a:gd name="T28" fmla="*/ 5 w 15"/>
                  <a:gd name="T29" fmla="*/ 16 h 25"/>
                  <a:gd name="T30" fmla="*/ 6 w 15"/>
                  <a:gd name="T31" fmla="*/ 14 h 25"/>
                  <a:gd name="T32" fmla="*/ 5 w 15"/>
                  <a:gd name="T33" fmla="*/ 15 h 25"/>
                  <a:gd name="T34" fmla="*/ 5 w 15"/>
                  <a:gd name="T35" fmla="*/ 16 h 25"/>
                  <a:gd name="T36" fmla="*/ 6 w 15"/>
                  <a:gd name="T37" fmla="*/ 14 h 25"/>
                  <a:gd name="T38" fmla="*/ 6 w 15"/>
                  <a:gd name="T39" fmla="*/ 14 h 25"/>
                  <a:gd name="T40" fmla="*/ 13 w 15"/>
                  <a:gd name="T41" fmla="*/ 3 h 25"/>
                  <a:gd name="T42" fmla="*/ 11 w 15"/>
                  <a:gd name="T43" fmla="*/ 5 h 25"/>
                  <a:gd name="T44" fmla="*/ 12 w 15"/>
                  <a:gd name="T45" fmla="*/ 6 h 25"/>
                  <a:gd name="T46" fmla="*/ 13 w 15"/>
                  <a:gd name="T47" fmla="*/ 3 h 25"/>
                  <a:gd name="T48" fmla="*/ 13 w 15"/>
                  <a:gd name="T49" fmla="*/ 3 h 25"/>
                  <a:gd name="T50" fmla="*/ 15 w 15"/>
                  <a:gd name="T51" fmla="*/ 0 h 25"/>
                  <a:gd name="T52" fmla="*/ 15 w 15"/>
                  <a:gd name="T53" fmla="*/ 0 h 25"/>
                  <a:gd name="T54" fmla="*/ 13 w 15"/>
                  <a:gd name="T55" fmla="*/ 3 h 25"/>
                  <a:gd name="T56" fmla="*/ 13 w 15"/>
                  <a:gd name="T57" fmla="*/ 3 h 25"/>
                  <a:gd name="T58" fmla="*/ 15 w 15"/>
                  <a:gd name="T59" fmla="*/ 0 h 25"/>
                  <a:gd name="T60" fmla="*/ 15 w 15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" h="25">
                    <a:moveTo>
                      <a:pt x="0" y="24"/>
                    </a:moveTo>
                    <a:cubicBezTo>
                      <a:pt x="0" y="24"/>
                      <a:pt x="0" y="24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moveTo>
                      <a:pt x="5" y="16"/>
                    </a:moveTo>
                    <a:cubicBezTo>
                      <a:pt x="5" y="16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moveTo>
                      <a:pt x="6" y="14"/>
                    </a:moveTo>
                    <a:cubicBezTo>
                      <a:pt x="6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moveTo>
                      <a:pt x="13" y="3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5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3" name="Freeform 9718"/>
              <p:cNvSpPr>
                <a:spLocks noEditPoints="1"/>
              </p:cNvSpPr>
              <p:nvPr/>
            </p:nvSpPr>
            <p:spPr bwMode="auto">
              <a:xfrm>
                <a:off x="-439" y="3091"/>
                <a:ext cx="21" cy="29"/>
              </a:xfrm>
              <a:custGeom>
                <a:avLst/>
                <a:gdLst>
                  <a:gd name="T0" fmla="*/ 6 w 9"/>
                  <a:gd name="T1" fmla="*/ 10 h 12"/>
                  <a:gd name="T2" fmla="*/ 6 w 9"/>
                  <a:gd name="T3" fmla="*/ 12 h 12"/>
                  <a:gd name="T4" fmla="*/ 6 w 9"/>
                  <a:gd name="T5" fmla="*/ 11 h 12"/>
                  <a:gd name="T6" fmla="*/ 7 w 9"/>
                  <a:gd name="T7" fmla="*/ 10 h 12"/>
                  <a:gd name="T8" fmla="*/ 6 w 9"/>
                  <a:gd name="T9" fmla="*/ 10 h 12"/>
                  <a:gd name="T10" fmla="*/ 8 w 9"/>
                  <a:gd name="T11" fmla="*/ 8 h 12"/>
                  <a:gd name="T12" fmla="*/ 7 w 9"/>
                  <a:gd name="T13" fmla="*/ 9 h 12"/>
                  <a:gd name="T14" fmla="*/ 8 w 9"/>
                  <a:gd name="T15" fmla="*/ 9 h 12"/>
                  <a:gd name="T16" fmla="*/ 8 w 9"/>
                  <a:gd name="T17" fmla="*/ 8 h 12"/>
                  <a:gd name="T18" fmla="*/ 8 w 9"/>
                  <a:gd name="T19" fmla="*/ 0 h 12"/>
                  <a:gd name="T20" fmla="*/ 8 w 9"/>
                  <a:gd name="T21" fmla="*/ 8 h 12"/>
                  <a:gd name="T22" fmla="*/ 8 w 9"/>
                  <a:gd name="T23" fmla="*/ 7 h 12"/>
                  <a:gd name="T24" fmla="*/ 9 w 9"/>
                  <a:gd name="T25" fmla="*/ 5 h 12"/>
                  <a:gd name="T26" fmla="*/ 9 w 9"/>
                  <a:gd name="T27" fmla="*/ 3 h 12"/>
                  <a:gd name="T28" fmla="*/ 8 w 9"/>
                  <a:gd name="T29" fmla="*/ 0 h 12"/>
                  <a:gd name="T30" fmla="*/ 8 w 9"/>
                  <a:gd name="T31" fmla="*/ 0 h 12"/>
                  <a:gd name="T32" fmla="*/ 0 w 9"/>
                  <a:gd name="T33" fmla="*/ 0 h 12"/>
                  <a:gd name="T34" fmla="*/ 0 w 9"/>
                  <a:gd name="T35" fmla="*/ 0 h 12"/>
                  <a:gd name="T36" fmla="*/ 0 w 9"/>
                  <a:gd name="T37" fmla="*/ 0 h 12"/>
                  <a:gd name="T38" fmla="*/ 0 w 9"/>
                  <a:gd name="T39" fmla="*/ 0 h 12"/>
                  <a:gd name="T40" fmla="*/ 0 w 9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2">
                    <a:moveTo>
                      <a:pt x="6" y="1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8" y="8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moveTo>
                      <a:pt x="8" y="0"/>
                    </a:moveTo>
                    <a:cubicBezTo>
                      <a:pt x="8" y="3"/>
                      <a:pt x="8" y="6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4" name="Freeform 9719"/>
              <p:cNvSpPr>
                <a:spLocks/>
              </p:cNvSpPr>
              <p:nvPr/>
            </p:nvSpPr>
            <p:spPr bwMode="auto">
              <a:xfrm>
                <a:off x="-425" y="311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5" name="Freeform 9720"/>
              <p:cNvSpPr>
                <a:spLocks noEditPoints="1"/>
              </p:cNvSpPr>
              <p:nvPr/>
            </p:nvSpPr>
            <p:spPr bwMode="auto">
              <a:xfrm>
                <a:off x="-635" y="3540"/>
                <a:ext cx="71" cy="113"/>
              </a:xfrm>
              <a:custGeom>
                <a:avLst/>
                <a:gdLst>
                  <a:gd name="T0" fmla="*/ 0 w 30"/>
                  <a:gd name="T1" fmla="*/ 48 h 48"/>
                  <a:gd name="T2" fmla="*/ 3 w 30"/>
                  <a:gd name="T3" fmla="*/ 43 h 48"/>
                  <a:gd name="T4" fmla="*/ 5 w 30"/>
                  <a:gd name="T5" fmla="*/ 41 h 48"/>
                  <a:gd name="T6" fmla="*/ 5 w 30"/>
                  <a:gd name="T7" fmla="*/ 40 h 48"/>
                  <a:gd name="T8" fmla="*/ 6 w 30"/>
                  <a:gd name="T9" fmla="*/ 39 h 48"/>
                  <a:gd name="T10" fmla="*/ 5 w 30"/>
                  <a:gd name="T11" fmla="*/ 40 h 48"/>
                  <a:gd name="T12" fmla="*/ 6 w 30"/>
                  <a:gd name="T13" fmla="*/ 39 h 48"/>
                  <a:gd name="T14" fmla="*/ 6 w 30"/>
                  <a:gd name="T15" fmla="*/ 39 h 48"/>
                  <a:gd name="T16" fmla="*/ 6 w 30"/>
                  <a:gd name="T17" fmla="*/ 38 h 48"/>
                  <a:gd name="T18" fmla="*/ 8 w 30"/>
                  <a:gd name="T19" fmla="*/ 35 h 48"/>
                  <a:gd name="T20" fmla="*/ 7 w 30"/>
                  <a:gd name="T21" fmla="*/ 37 h 48"/>
                  <a:gd name="T22" fmla="*/ 8 w 30"/>
                  <a:gd name="T23" fmla="*/ 35 h 48"/>
                  <a:gd name="T24" fmla="*/ 8 w 30"/>
                  <a:gd name="T25" fmla="*/ 35 h 48"/>
                  <a:gd name="T26" fmla="*/ 9 w 30"/>
                  <a:gd name="T27" fmla="*/ 34 h 48"/>
                  <a:gd name="T28" fmla="*/ 9 w 30"/>
                  <a:gd name="T29" fmla="*/ 34 h 48"/>
                  <a:gd name="T30" fmla="*/ 9 w 30"/>
                  <a:gd name="T31" fmla="*/ 34 h 48"/>
                  <a:gd name="T32" fmla="*/ 9 w 30"/>
                  <a:gd name="T33" fmla="*/ 34 h 48"/>
                  <a:gd name="T34" fmla="*/ 11 w 30"/>
                  <a:gd name="T35" fmla="*/ 31 h 48"/>
                  <a:gd name="T36" fmla="*/ 11 w 30"/>
                  <a:gd name="T37" fmla="*/ 31 h 48"/>
                  <a:gd name="T38" fmla="*/ 12 w 30"/>
                  <a:gd name="T39" fmla="*/ 30 h 48"/>
                  <a:gd name="T40" fmla="*/ 11 w 30"/>
                  <a:gd name="T41" fmla="*/ 31 h 48"/>
                  <a:gd name="T42" fmla="*/ 12 w 30"/>
                  <a:gd name="T43" fmla="*/ 30 h 48"/>
                  <a:gd name="T44" fmla="*/ 12 w 30"/>
                  <a:gd name="T45" fmla="*/ 29 h 48"/>
                  <a:gd name="T46" fmla="*/ 13 w 30"/>
                  <a:gd name="T47" fmla="*/ 28 h 48"/>
                  <a:gd name="T48" fmla="*/ 14 w 30"/>
                  <a:gd name="T49" fmla="*/ 26 h 48"/>
                  <a:gd name="T50" fmla="*/ 13 w 30"/>
                  <a:gd name="T51" fmla="*/ 27 h 48"/>
                  <a:gd name="T52" fmla="*/ 14 w 30"/>
                  <a:gd name="T53" fmla="*/ 26 h 48"/>
                  <a:gd name="T54" fmla="*/ 15 w 30"/>
                  <a:gd name="T55" fmla="*/ 25 h 48"/>
                  <a:gd name="T56" fmla="*/ 17 w 30"/>
                  <a:gd name="T57" fmla="*/ 21 h 48"/>
                  <a:gd name="T58" fmla="*/ 20 w 30"/>
                  <a:gd name="T59" fmla="*/ 16 h 48"/>
                  <a:gd name="T60" fmla="*/ 20 w 30"/>
                  <a:gd name="T61" fmla="*/ 17 h 48"/>
                  <a:gd name="T62" fmla="*/ 20 w 30"/>
                  <a:gd name="T63" fmla="*/ 16 h 48"/>
                  <a:gd name="T64" fmla="*/ 20 w 30"/>
                  <a:gd name="T65" fmla="*/ 16 h 48"/>
                  <a:gd name="T66" fmla="*/ 21 w 30"/>
                  <a:gd name="T67" fmla="*/ 15 h 48"/>
                  <a:gd name="T68" fmla="*/ 24 w 30"/>
                  <a:gd name="T69" fmla="*/ 9 h 48"/>
                  <a:gd name="T70" fmla="*/ 24 w 30"/>
                  <a:gd name="T71" fmla="*/ 10 h 48"/>
                  <a:gd name="T72" fmla="*/ 24 w 30"/>
                  <a:gd name="T73" fmla="*/ 9 h 48"/>
                  <a:gd name="T74" fmla="*/ 27 w 30"/>
                  <a:gd name="T75" fmla="*/ 5 h 48"/>
                  <a:gd name="T76" fmla="*/ 28 w 30"/>
                  <a:gd name="T77" fmla="*/ 3 h 48"/>
                  <a:gd name="T78" fmla="*/ 30 w 30"/>
                  <a:gd name="T79" fmla="*/ 0 h 48"/>
                  <a:gd name="T80" fmla="*/ 28 w 30"/>
                  <a:gd name="T81" fmla="*/ 3 h 48"/>
                  <a:gd name="T82" fmla="*/ 30 w 30"/>
                  <a:gd name="T8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" h="48">
                    <a:moveTo>
                      <a:pt x="3" y="43"/>
                    </a:moveTo>
                    <a:cubicBezTo>
                      <a:pt x="2" y="45"/>
                      <a:pt x="1" y="46"/>
                      <a:pt x="0" y="48"/>
                    </a:cubicBezTo>
                    <a:cubicBezTo>
                      <a:pt x="1" y="46"/>
                      <a:pt x="2" y="45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moveTo>
                      <a:pt x="5" y="40"/>
                    </a:moveTo>
                    <a:cubicBezTo>
                      <a:pt x="5" y="40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moveTo>
                      <a:pt x="6" y="39"/>
                    </a:moveTo>
                    <a:cubicBezTo>
                      <a:pt x="6" y="39"/>
                      <a:pt x="6" y="39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moveTo>
                      <a:pt x="6" y="38"/>
                    </a:moveTo>
                    <a:cubicBezTo>
                      <a:pt x="6" y="38"/>
                      <a:pt x="6" y="38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moveTo>
                      <a:pt x="8" y="35"/>
                    </a:moveTo>
                    <a:cubicBezTo>
                      <a:pt x="8" y="36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8" y="36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moveTo>
                      <a:pt x="9" y="34"/>
                    </a:moveTo>
                    <a:cubicBezTo>
                      <a:pt x="9" y="34"/>
                      <a:pt x="9" y="35"/>
                      <a:pt x="8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moveTo>
                      <a:pt x="9" y="34"/>
                    </a:move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moveTo>
                      <a:pt x="11" y="31"/>
                    </a:move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moveTo>
                      <a:pt x="12" y="30"/>
                    </a:moveTo>
                    <a:cubicBezTo>
                      <a:pt x="11" y="30"/>
                      <a:pt x="11" y="30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0"/>
                      <a:pt x="11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moveTo>
                      <a:pt x="13" y="28"/>
                    </a:moveTo>
                    <a:cubicBezTo>
                      <a:pt x="13" y="28"/>
                      <a:pt x="12" y="28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moveTo>
                      <a:pt x="14" y="26"/>
                    </a:moveTo>
                    <a:cubicBezTo>
                      <a:pt x="14" y="26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moveTo>
                      <a:pt x="17" y="21"/>
                    </a:moveTo>
                    <a:cubicBezTo>
                      <a:pt x="16" y="23"/>
                      <a:pt x="15" y="24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6" y="23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0" y="16"/>
                    </a:moveTo>
                    <a:cubicBezTo>
                      <a:pt x="20" y="16"/>
                      <a:pt x="20" y="16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moveTo>
                      <a:pt x="21" y="15"/>
                    </a:moveTo>
                    <a:cubicBezTo>
                      <a:pt x="21" y="15"/>
                      <a:pt x="21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moveTo>
                      <a:pt x="24" y="9"/>
                    </a:move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moveTo>
                      <a:pt x="28" y="3"/>
                    </a:moveTo>
                    <a:cubicBezTo>
                      <a:pt x="28" y="3"/>
                      <a:pt x="28" y="4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4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moveTo>
                      <a:pt x="30" y="0"/>
                    </a:moveTo>
                    <a:cubicBezTo>
                      <a:pt x="29" y="1"/>
                      <a:pt x="29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6" name="Freeform 9721"/>
              <p:cNvSpPr>
                <a:spLocks noEditPoints="1"/>
              </p:cNvSpPr>
              <p:nvPr/>
            </p:nvSpPr>
            <p:spPr bwMode="auto">
              <a:xfrm>
                <a:off x="-621" y="362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7" name="Freeform 9722"/>
              <p:cNvSpPr>
                <a:spLocks noEditPoints="1"/>
              </p:cNvSpPr>
              <p:nvPr/>
            </p:nvSpPr>
            <p:spPr bwMode="auto">
              <a:xfrm>
                <a:off x="-628" y="3523"/>
                <a:ext cx="73" cy="119"/>
              </a:xfrm>
              <a:custGeom>
                <a:avLst/>
                <a:gdLst>
                  <a:gd name="T0" fmla="*/ 0 w 31"/>
                  <a:gd name="T1" fmla="*/ 50 h 50"/>
                  <a:gd name="T2" fmla="*/ 2 w 31"/>
                  <a:gd name="T3" fmla="*/ 48 h 50"/>
                  <a:gd name="T4" fmla="*/ 2 w 31"/>
                  <a:gd name="T5" fmla="*/ 47 h 50"/>
                  <a:gd name="T6" fmla="*/ 2 w 31"/>
                  <a:gd name="T7" fmla="*/ 47 h 50"/>
                  <a:gd name="T8" fmla="*/ 2 w 31"/>
                  <a:gd name="T9" fmla="*/ 47 h 50"/>
                  <a:gd name="T10" fmla="*/ 5 w 31"/>
                  <a:gd name="T11" fmla="*/ 42 h 50"/>
                  <a:gd name="T12" fmla="*/ 6 w 31"/>
                  <a:gd name="T13" fmla="*/ 42 h 50"/>
                  <a:gd name="T14" fmla="*/ 6 w 31"/>
                  <a:gd name="T15" fmla="*/ 41 h 50"/>
                  <a:gd name="T16" fmla="*/ 6 w 31"/>
                  <a:gd name="T17" fmla="*/ 41 h 50"/>
                  <a:gd name="T18" fmla="*/ 6 w 31"/>
                  <a:gd name="T19" fmla="*/ 41 h 50"/>
                  <a:gd name="T20" fmla="*/ 6 w 31"/>
                  <a:gd name="T21" fmla="*/ 41 h 50"/>
                  <a:gd name="T22" fmla="*/ 8 w 31"/>
                  <a:gd name="T23" fmla="*/ 38 h 50"/>
                  <a:gd name="T24" fmla="*/ 8 w 31"/>
                  <a:gd name="T25" fmla="*/ 38 h 50"/>
                  <a:gd name="T26" fmla="*/ 8 w 31"/>
                  <a:gd name="T27" fmla="*/ 38 h 50"/>
                  <a:gd name="T28" fmla="*/ 8 w 31"/>
                  <a:gd name="T29" fmla="*/ 38 h 50"/>
                  <a:gd name="T30" fmla="*/ 9 w 31"/>
                  <a:gd name="T31" fmla="*/ 37 h 50"/>
                  <a:gd name="T32" fmla="*/ 9 w 31"/>
                  <a:gd name="T33" fmla="*/ 36 h 50"/>
                  <a:gd name="T34" fmla="*/ 10 w 31"/>
                  <a:gd name="T35" fmla="*/ 34 h 50"/>
                  <a:gd name="T36" fmla="*/ 10 w 31"/>
                  <a:gd name="T37" fmla="*/ 35 h 50"/>
                  <a:gd name="T38" fmla="*/ 10 w 31"/>
                  <a:gd name="T39" fmla="*/ 34 h 50"/>
                  <a:gd name="T40" fmla="*/ 11 w 31"/>
                  <a:gd name="T41" fmla="*/ 33 h 50"/>
                  <a:gd name="T42" fmla="*/ 12 w 31"/>
                  <a:gd name="T43" fmla="*/ 32 h 50"/>
                  <a:gd name="T44" fmla="*/ 17 w 31"/>
                  <a:gd name="T45" fmla="*/ 24 h 50"/>
                  <a:gd name="T46" fmla="*/ 14 w 31"/>
                  <a:gd name="T47" fmla="*/ 28 h 50"/>
                  <a:gd name="T48" fmla="*/ 17 w 31"/>
                  <a:gd name="T49" fmla="*/ 24 h 50"/>
                  <a:gd name="T50" fmla="*/ 17 w 31"/>
                  <a:gd name="T51" fmla="*/ 23 h 50"/>
                  <a:gd name="T52" fmla="*/ 17 w 31"/>
                  <a:gd name="T53" fmla="*/ 23 h 50"/>
                  <a:gd name="T54" fmla="*/ 21 w 31"/>
                  <a:gd name="T55" fmla="*/ 17 h 50"/>
                  <a:gd name="T56" fmla="*/ 18 w 31"/>
                  <a:gd name="T57" fmla="*/ 22 h 50"/>
                  <a:gd name="T58" fmla="*/ 21 w 31"/>
                  <a:gd name="T59" fmla="*/ 17 h 50"/>
                  <a:gd name="T60" fmla="*/ 21 w 31"/>
                  <a:gd name="T61" fmla="*/ 16 h 50"/>
                  <a:gd name="T62" fmla="*/ 24 w 31"/>
                  <a:gd name="T63" fmla="*/ 12 h 50"/>
                  <a:gd name="T64" fmla="*/ 25 w 31"/>
                  <a:gd name="T65" fmla="*/ 10 h 50"/>
                  <a:gd name="T66" fmla="*/ 25 w 31"/>
                  <a:gd name="T67" fmla="*/ 10 h 50"/>
                  <a:gd name="T68" fmla="*/ 25 w 31"/>
                  <a:gd name="T69" fmla="*/ 10 h 50"/>
                  <a:gd name="T70" fmla="*/ 27 w 31"/>
                  <a:gd name="T71" fmla="*/ 7 h 50"/>
                  <a:gd name="T72" fmla="*/ 31 w 31"/>
                  <a:gd name="T7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50">
                    <a:moveTo>
                      <a:pt x="2" y="48"/>
                    </a:moveTo>
                    <a:cubicBezTo>
                      <a:pt x="1" y="49"/>
                      <a:pt x="1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1" y="49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moveTo>
                      <a:pt x="2" y="47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moveTo>
                      <a:pt x="5" y="42"/>
                    </a:move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moveTo>
                      <a:pt x="6" y="41"/>
                    </a:move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moveTo>
                      <a:pt x="8" y="38"/>
                    </a:moveTo>
                    <a:cubicBezTo>
                      <a:pt x="7" y="39"/>
                      <a:pt x="6" y="40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0"/>
                      <a:pt x="7" y="39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moveTo>
                      <a:pt x="8" y="38"/>
                    </a:move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moveTo>
                      <a:pt x="9" y="36"/>
                    </a:moveTo>
                    <a:cubicBezTo>
                      <a:pt x="9" y="36"/>
                      <a:pt x="9" y="36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moveTo>
                      <a:pt x="10" y="34"/>
                    </a:moveTo>
                    <a:cubicBezTo>
                      <a:pt x="10" y="34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moveTo>
                      <a:pt x="12" y="32"/>
                    </a:moveTo>
                    <a:cubicBezTo>
                      <a:pt x="11" y="32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moveTo>
                      <a:pt x="17" y="24"/>
                    </a:moveTo>
                    <a:cubicBezTo>
                      <a:pt x="16" y="25"/>
                      <a:pt x="15" y="27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6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moveTo>
                      <a:pt x="21" y="17"/>
                    </a:moveTo>
                    <a:cubicBezTo>
                      <a:pt x="20" y="19"/>
                      <a:pt x="19" y="20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0"/>
                      <a:pt x="20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moveTo>
                      <a:pt x="24" y="12"/>
                    </a:moveTo>
                    <a:cubicBezTo>
                      <a:pt x="23" y="13"/>
                      <a:pt x="22" y="15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3" y="13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moveTo>
                      <a:pt x="25" y="10"/>
                    </a:move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moveTo>
                      <a:pt x="31" y="0"/>
                    </a:moveTo>
                    <a:cubicBezTo>
                      <a:pt x="30" y="3"/>
                      <a:pt x="28" y="5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8" y="5"/>
                      <a:pt x="30" y="3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8" name="Freeform 9723"/>
              <p:cNvSpPr>
                <a:spLocks noEditPoints="1"/>
              </p:cNvSpPr>
              <p:nvPr/>
            </p:nvSpPr>
            <p:spPr bwMode="auto">
              <a:xfrm>
                <a:off x="-685" y="3653"/>
                <a:ext cx="50" cy="81"/>
              </a:xfrm>
              <a:custGeom>
                <a:avLst/>
                <a:gdLst>
                  <a:gd name="T0" fmla="*/ 0 w 21"/>
                  <a:gd name="T1" fmla="*/ 34 h 34"/>
                  <a:gd name="T2" fmla="*/ 0 w 21"/>
                  <a:gd name="T3" fmla="*/ 34 h 34"/>
                  <a:gd name="T4" fmla="*/ 0 w 21"/>
                  <a:gd name="T5" fmla="*/ 34 h 34"/>
                  <a:gd name="T6" fmla="*/ 0 w 21"/>
                  <a:gd name="T7" fmla="*/ 34 h 34"/>
                  <a:gd name="T8" fmla="*/ 0 w 21"/>
                  <a:gd name="T9" fmla="*/ 34 h 34"/>
                  <a:gd name="T10" fmla="*/ 4 w 21"/>
                  <a:gd name="T11" fmla="*/ 27 h 34"/>
                  <a:gd name="T12" fmla="*/ 0 w 21"/>
                  <a:gd name="T13" fmla="*/ 33 h 34"/>
                  <a:gd name="T14" fmla="*/ 0 w 21"/>
                  <a:gd name="T15" fmla="*/ 33 h 34"/>
                  <a:gd name="T16" fmla="*/ 4 w 21"/>
                  <a:gd name="T17" fmla="*/ 27 h 34"/>
                  <a:gd name="T18" fmla="*/ 4 w 21"/>
                  <a:gd name="T19" fmla="*/ 27 h 34"/>
                  <a:gd name="T20" fmla="*/ 9 w 21"/>
                  <a:gd name="T21" fmla="*/ 19 h 34"/>
                  <a:gd name="T22" fmla="*/ 6 w 21"/>
                  <a:gd name="T23" fmla="*/ 24 h 34"/>
                  <a:gd name="T24" fmla="*/ 6 w 21"/>
                  <a:gd name="T25" fmla="*/ 24 h 34"/>
                  <a:gd name="T26" fmla="*/ 9 w 21"/>
                  <a:gd name="T27" fmla="*/ 19 h 34"/>
                  <a:gd name="T28" fmla="*/ 9 w 21"/>
                  <a:gd name="T29" fmla="*/ 19 h 34"/>
                  <a:gd name="T30" fmla="*/ 18 w 21"/>
                  <a:gd name="T31" fmla="*/ 6 h 34"/>
                  <a:gd name="T32" fmla="*/ 12 w 21"/>
                  <a:gd name="T33" fmla="*/ 15 h 34"/>
                  <a:gd name="T34" fmla="*/ 12 w 21"/>
                  <a:gd name="T35" fmla="*/ 15 h 34"/>
                  <a:gd name="T36" fmla="*/ 18 w 21"/>
                  <a:gd name="T37" fmla="*/ 6 h 34"/>
                  <a:gd name="T38" fmla="*/ 18 w 21"/>
                  <a:gd name="T39" fmla="*/ 6 h 34"/>
                  <a:gd name="T40" fmla="*/ 21 w 21"/>
                  <a:gd name="T41" fmla="*/ 0 h 34"/>
                  <a:gd name="T42" fmla="*/ 19 w 21"/>
                  <a:gd name="T43" fmla="*/ 3 h 34"/>
                  <a:gd name="T44" fmla="*/ 19 w 21"/>
                  <a:gd name="T45" fmla="*/ 3 h 34"/>
                  <a:gd name="T46" fmla="*/ 21 w 21"/>
                  <a:gd name="T4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moveTo>
                      <a:pt x="4" y="27"/>
                    </a:moveTo>
                    <a:cubicBezTo>
                      <a:pt x="3" y="29"/>
                      <a:pt x="2" y="31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1"/>
                      <a:pt x="3" y="29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moveTo>
                      <a:pt x="9" y="19"/>
                    </a:moveTo>
                    <a:cubicBezTo>
                      <a:pt x="8" y="21"/>
                      <a:pt x="7" y="22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3"/>
                      <a:pt x="8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moveTo>
                      <a:pt x="18" y="6"/>
                    </a:moveTo>
                    <a:cubicBezTo>
                      <a:pt x="16" y="9"/>
                      <a:pt x="14" y="12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1" y="0"/>
                    </a:moveTo>
                    <a:cubicBezTo>
                      <a:pt x="21" y="1"/>
                      <a:pt x="20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2"/>
                      <a:pt x="21" y="1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89" name="Freeform 9724"/>
              <p:cNvSpPr>
                <a:spLocks noEditPoints="1"/>
              </p:cNvSpPr>
              <p:nvPr/>
            </p:nvSpPr>
            <p:spPr bwMode="auto">
              <a:xfrm>
                <a:off x="-687" y="3660"/>
                <a:ext cx="47" cy="76"/>
              </a:xfrm>
              <a:custGeom>
                <a:avLst/>
                <a:gdLst>
                  <a:gd name="T0" fmla="*/ 1 w 20"/>
                  <a:gd name="T1" fmla="*/ 31 h 32"/>
                  <a:gd name="T2" fmla="*/ 0 w 20"/>
                  <a:gd name="T3" fmla="*/ 32 h 32"/>
                  <a:gd name="T4" fmla="*/ 1 w 20"/>
                  <a:gd name="T5" fmla="*/ 31 h 32"/>
                  <a:gd name="T6" fmla="*/ 1 w 20"/>
                  <a:gd name="T7" fmla="*/ 31 h 32"/>
                  <a:gd name="T8" fmla="*/ 1 w 20"/>
                  <a:gd name="T9" fmla="*/ 30 h 32"/>
                  <a:gd name="T10" fmla="*/ 1 w 20"/>
                  <a:gd name="T11" fmla="*/ 31 h 32"/>
                  <a:gd name="T12" fmla="*/ 1 w 20"/>
                  <a:gd name="T13" fmla="*/ 31 h 32"/>
                  <a:gd name="T14" fmla="*/ 1 w 20"/>
                  <a:gd name="T15" fmla="*/ 30 h 32"/>
                  <a:gd name="T16" fmla="*/ 1 w 20"/>
                  <a:gd name="T17" fmla="*/ 30 h 32"/>
                  <a:gd name="T18" fmla="*/ 7 w 20"/>
                  <a:gd name="T19" fmla="*/ 21 h 32"/>
                  <a:gd name="T20" fmla="*/ 5 w 20"/>
                  <a:gd name="T21" fmla="*/ 24 h 32"/>
                  <a:gd name="T22" fmla="*/ 5 w 20"/>
                  <a:gd name="T23" fmla="*/ 24 h 32"/>
                  <a:gd name="T24" fmla="*/ 7 w 20"/>
                  <a:gd name="T25" fmla="*/ 21 h 32"/>
                  <a:gd name="T26" fmla="*/ 7 w 20"/>
                  <a:gd name="T27" fmla="*/ 21 h 32"/>
                  <a:gd name="T28" fmla="*/ 13 w 20"/>
                  <a:gd name="T29" fmla="*/ 12 h 32"/>
                  <a:gd name="T30" fmla="*/ 10 w 20"/>
                  <a:gd name="T31" fmla="*/ 16 h 32"/>
                  <a:gd name="T32" fmla="*/ 10 w 20"/>
                  <a:gd name="T33" fmla="*/ 16 h 32"/>
                  <a:gd name="T34" fmla="*/ 13 w 20"/>
                  <a:gd name="T35" fmla="*/ 12 h 32"/>
                  <a:gd name="T36" fmla="*/ 13 w 20"/>
                  <a:gd name="T37" fmla="*/ 12 h 32"/>
                  <a:gd name="T38" fmla="*/ 20 w 20"/>
                  <a:gd name="T39" fmla="*/ 0 h 32"/>
                  <a:gd name="T40" fmla="*/ 19 w 20"/>
                  <a:gd name="T41" fmla="*/ 3 h 32"/>
                  <a:gd name="T42" fmla="*/ 19 w 20"/>
                  <a:gd name="T43" fmla="*/ 3 h 32"/>
                  <a:gd name="T44" fmla="*/ 20 w 20"/>
                  <a:gd name="T45" fmla="*/ 0 h 32"/>
                  <a:gd name="T46" fmla="*/ 20 w 20"/>
                  <a:gd name="T4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">
                    <a:moveTo>
                      <a:pt x="1" y="31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moveTo>
                      <a:pt x="1" y="30"/>
                    </a:move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moveTo>
                      <a:pt x="7" y="21"/>
                    </a:moveTo>
                    <a:cubicBezTo>
                      <a:pt x="6" y="22"/>
                      <a:pt x="6" y="23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moveTo>
                      <a:pt x="13" y="12"/>
                    </a:moveTo>
                    <a:cubicBezTo>
                      <a:pt x="12" y="13"/>
                      <a:pt x="11" y="15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5"/>
                      <a:pt x="12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moveTo>
                      <a:pt x="20" y="0"/>
                    </a:moveTo>
                    <a:cubicBezTo>
                      <a:pt x="20" y="1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20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0" name="Freeform 9725"/>
              <p:cNvSpPr>
                <a:spLocks noEditPoints="1"/>
              </p:cNvSpPr>
              <p:nvPr/>
            </p:nvSpPr>
            <p:spPr bwMode="auto">
              <a:xfrm>
                <a:off x="-739" y="3663"/>
                <a:ext cx="21" cy="28"/>
              </a:xfrm>
              <a:custGeom>
                <a:avLst/>
                <a:gdLst>
                  <a:gd name="T0" fmla="*/ 3 w 9"/>
                  <a:gd name="T1" fmla="*/ 9 h 12"/>
                  <a:gd name="T2" fmla="*/ 1 w 9"/>
                  <a:gd name="T3" fmla="*/ 12 h 12"/>
                  <a:gd name="T4" fmla="*/ 0 w 9"/>
                  <a:gd name="T5" fmla="*/ 12 h 12"/>
                  <a:gd name="T6" fmla="*/ 3 w 9"/>
                  <a:gd name="T7" fmla="*/ 9 h 12"/>
                  <a:gd name="T8" fmla="*/ 3 w 9"/>
                  <a:gd name="T9" fmla="*/ 9 h 12"/>
                  <a:gd name="T10" fmla="*/ 9 w 9"/>
                  <a:gd name="T11" fmla="*/ 0 h 12"/>
                  <a:gd name="T12" fmla="*/ 5 w 9"/>
                  <a:gd name="T13" fmla="*/ 5 h 12"/>
                  <a:gd name="T14" fmla="*/ 5 w 9"/>
                  <a:gd name="T15" fmla="*/ 5 h 12"/>
                  <a:gd name="T16" fmla="*/ 9 w 9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2">
                    <a:moveTo>
                      <a:pt x="3" y="9"/>
                    </a:moveTo>
                    <a:cubicBezTo>
                      <a:pt x="2" y="10"/>
                      <a:pt x="1" y="11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9" y="0"/>
                    </a:moveTo>
                    <a:cubicBezTo>
                      <a:pt x="8" y="2"/>
                      <a:pt x="7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8" y="2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1" name="Freeform 9726"/>
              <p:cNvSpPr>
                <a:spLocks/>
              </p:cNvSpPr>
              <p:nvPr/>
            </p:nvSpPr>
            <p:spPr bwMode="auto">
              <a:xfrm>
                <a:off x="-732" y="3675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0 w 2"/>
                  <a:gd name="T5" fmla="*/ 4 h 4"/>
                  <a:gd name="T6" fmla="*/ 2 w 2"/>
                  <a:gd name="T7" fmla="*/ 0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2" name="Freeform 9727"/>
              <p:cNvSpPr>
                <a:spLocks noEditPoints="1"/>
              </p:cNvSpPr>
              <p:nvPr/>
            </p:nvSpPr>
            <p:spPr bwMode="auto">
              <a:xfrm>
                <a:off x="-326" y="3349"/>
                <a:ext cx="83" cy="141"/>
              </a:xfrm>
              <a:custGeom>
                <a:avLst/>
                <a:gdLst>
                  <a:gd name="T0" fmla="*/ 0 w 35"/>
                  <a:gd name="T1" fmla="*/ 60 h 60"/>
                  <a:gd name="T2" fmla="*/ 3 w 35"/>
                  <a:gd name="T3" fmla="*/ 54 h 60"/>
                  <a:gd name="T4" fmla="*/ 4 w 35"/>
                  <a:gd name="T5" fmla="*/ 53 h 60"/>
                  <a:gd name="T6" fmla="*/ 4 w 35"/>
                  <a:gd name="T7" fmla="*/ 53 h 60"/>
                  <a:gd name="T8" fmla="*/ 7 w 35"/>
                  <a:gd name="T9" fmla="*/ 49 h 60"/>
                  <a:gd name="T10" fmla="*/ 6 w 35"/>
                  <a:gd name="T11" fmla="*/ 50 h 60"/>
                  <a:gd name="T12" fmla="*/ 7 w 35"/>
                  <a:gd name="T13" fmla="*/ 49 h 60"/>
                  <a:gd name="T14" fmla="*/ 7 w 35"/>
                  <a:gd name="T15" fmla="*/ 49 h 60"/>
                  <a:gd name="T16" fmla="*/ 7 w 35"/>
                  <a:gd name="T17" fmla="*/ 48 h 60"/>
                  <a:gd name="T18" fmla="*/ 7 w 35"/>
                  <a:gd name="T19" fmla="*/ 47 h 60"/>
                  <a:gd name="T20" fmla="*/ 7 w 35"/>
                  <a:gd name="T21" fmla="*/ 48 h 60"/>
                  <a:gd name="T22" fmla="*/ 7 w 35"/>
                  <a:gd name="T23" fmla="*/ 47 h 60"/>
                  <a:gd name="T24" fmla="*/ 7 w 35"/>
                  <a:gd name="T25" fmla="*/ 47 h 60"/>
                  <a:gd name="T26" fmla="*/ 11 w 35"/>
                  <a:gd name="T27" fmla="*/ 41 h 60"/>
                  <a:gd name="T28" fmla="*/ 13 w 35"/>
                  <a:gd name="T29" fmla="*/ 38 h 60"/>
                  <a:gd name="T30" fmla="*/ 12 w 35"/>
                  <a:gd name="T31" fmla="*/ 40 h 60"/>
                  <a:gd name="T32" fmla="*/ 13 w 35"/>
                  <a:gd name="T33" fmla="*/ 38 h 60"/>
                  <a:gd name="T34" fmla="*/ 14 w 35"/>
                  <a:gd name="T35" fmla="*/ 37 h 60"/>
                  <a:gd name="T36" fmla="*/ 14 w 35"/>
                  <a:gd name="T37" fmla="*/ 36 h 60"/>
                  <a:gd name="T38" fmla="*/ 14 w 35"/>
                  <a:gd name="T39" fmla="*/ 35 h 60"/>
                  <a:gd name="T40" fmla="*/ 14 w 35"/>
                  <a:gd name="T41" fmla="*/ 36 h 60"/>
                  <a:gd name="T42" fmla="*/ 14 w 35"/>
                  <a:gd name="T43" fmla="*/ 35 h 60"/>
                  <a:gd name="T44" fmla="*/ 15 w 35"/>
                  <a:gd name="T45" fmla="*/ 34 h 60"/>
                  <a:gd name="T46" fmla="*/ 15 w 35"/>
                  <a:gd name="T47" fmla="*/ 34 h 60"/>
                  <a:gd name="T48" fmla="*/ 16 w 35"/>
                  <a:gd name="T49" fmla="*/ 32 h 60"/>
                  <a:gd name="T50" fmla="*/ 15 w 35"/>
                  <a:gd name="T51" fmla="*/ 34 h 60"/>
                  <a:gd name="T52" fmla="*/ 16 w 35"/>
                  <a:gd name="T53" fmla="*/ 32 h 60"/>
                  <a:gd name="T54" fmla="*/ 17 w 35"/>
                  <a:gd name="T55" fmla="*/ 31 h 60"/>
                  <a:gd name="T56" fmla="*/ 21 w 35"/>
                  <a:gd name="T57" fmla="*/ 24 h 60"/>
                  <a:gd name="T58" fmla="*/ 24 w 35"/>
                  <a:gd name="T59" fmla="*/ 19 h 60"/>
                  <a:gd name="T60" fmla="*/ 21 w 35"/>
                  <a:gd name="T61" fmla="*/ 24 h 60"/>
                  <a:gd name="T62" fmla="*/ 24 w 35"/>
                  <a:gd name="T63" fmla="*/ 19 h 60"/>
                  <a:gd name="T64" fmla="*/ 24 w 35"/>
                  <a:gd name="T65" fmla="*/ 18 h 60"/>
                  <a:gd name="T66" fmla="*/ 25 w 35"/>
                  <a:gd name="T67" fmla="*/ 17 h 60"/>
                  <a:gd name="T68" fmla="*/ 26 w 35"/>
                  <a:gd name="T69" fmla="*/ 16 h 60"/>
                  <a:gd name="T70" fmla="*/ 25 w 35"/>
                  <a:gd name="T71" fmla="*/ 17 h 60"/>
                  <a:gd name="T72" fmla="*/ 26 w 35"/>
                  <a:gd name="T73" fmla="*/ 16 h 60"/>
                  <a:gd name="T74" fmla="*/ 26 w 35"/>
                  <a:gd name="T75" fmla="*/ 16 h 60"/>
                  <a:gd name="T76" fmla="*/ 26 w 35"/>
                  <a:gd name="T77" fmla="*/ 16 h 60"/>
                  <a:gd name="T78" fmla="*/ 26 w 35"/>
                  <a:gd name="T79" fmla="*/ 15 h 60"/>
                  <a:gd name="T80" fmla="*/ 26 w 35"/>
                  <a:gd name="T81" fmla="*/ 15 h 60"/>
                  <a:gd name="T82" fmla="*/ 26 w 35"/>
                  <a:gd name="T83" fmla="*/ 15 h 60"/>
                  <a:gd name="T84" fmla="*/ 27 w 35"/>
                  <a:gd name="T85" fmla="*/ 14 h 60"/>
                  <a:gd name="T86" fmla="*/ 31 w 35"/>
                  <a:gd name="T87" fmla="*/ 7 h 60"/>
                  <a:gd name="T88" fmla="*/ 31 w 35"/>
                  <a:gd name="T89" fmla="*/ 7 h 60"/>
                  <a:gd name="T90" fmla="*/ 31 w 35"/>
                  <a:gd name="T91" fmla="*/ 7 h 60"/>
                  <a:gd name="T92" fmla="*/ 31 w 35"/>
                  <a:gd name="T93" fmla="*/ 7 h 60"/>
                  <a:gd name="T94" fmla="*/ 31 w 35"/>
                  <a:gd name="T95" fmla="*/ 6 h 60"/>
                  <a:gd name="T96" fmla="*/ 31 w 35"/>
                  <a:gd name="T97" fmla="*/ 6 h 60"/>
                  <a:gd name="T98" fmla="*/ 32 w 35"/>
                  <a:gd name="T99" fmla="*/ 4 h 60"/>
                  <a:gd name="T100" fmla="*/ 32 w 35"/>
                  <a:gd name="T101" fmla="*/ 5 h 60"/>
                  <a:gd name="T102" fmla="*/ 32 w 35"/>
                  <a:gd name="T103" fmla="*/ 4 h 60"/>
                  <a:gd name="T104" fmla="*/ 34 w 35"/>
                  <a:gd name="T105" fmla="*/ 1 h 60"/>
                  <a:gd name="T106" fmla="*/ 33 w 35"/>
                  <a:gd name="T107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60">
                    <a:moveTo>
                      <a:pt x="3" y="54"/>
                    </a:moveTo>
                    <a:cubicBezTo>
                      <a:pt x="2" y="56"/>
                      <a:pt x="1" y="58"/>
                      <a:pt x="0" y="60"/>
                    </a:cubicBezTo>
                    <a:cubicBezTo>
                      <a:pt x="1" y="58"/>
                      <a:pt x="2" y="56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moveTo>
                      <a:pt x="4" y="53"/>
                    </a:move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moveTo>
                      <a:pt x="7" y="49"/>
                    </a:moveTo>
                    <a:cubicBezTo>
                      <a:pt x="6" y="49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moveTo>
                      <a:pt x="7" y="48"/>
                    </a:moveTo>
                    <a:cubicBezTo>
                      <a:pt x="7" y="48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moveTo>
                      <a:pt x="7" y="47"/>
                    </a:moveTo>
                    <a:cubicBezTo>
                      <a:pt x="7" y="47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moveTo>
                      <a:pt x="11" y="41"/>
                    </a:moveTo>
                    <a:cubicBezTo>
                      <a:pt x="10" y="43"/>
                      <a:pt x="9" y="45"/>
                      <a:pt x="7" y="47"/>
                    </a:cubicBezTo>
                    <a:cubicBezTo>
                      <a:pt x="7" y="47"/>
                      <a:pt x="8" y="47"/>
                      <a:pt x="8" y="47"/>
                    </a:cubicBezTo>
                    <a:cubicBezTo>
                      <a:pt x="9" y="45"/>
                      <a:pt x="10" y="43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moveTo>
                      <a:pt x="13" y="38"/>
                    </a:move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39"/>
                      <a:pt x="12" y="39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moveTo>
                      <a:pt x="14" y="36"/>
                    </a:move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moveTo>
                      <a:pt x="14" y="35"/>
                    </a:move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5"/>
                      <a:pt x="15" y="35"/>
                    </a:cubicBezTo>
                    <a:cubicBezTo>
                      <a:pt x="15" y="35"/>
                      <a:pt x="15" y="35"/>
                      <a:pt x="14" y="35"/>
                    </a:cubicBezTo>
                    <a:moveTo>
                      <a:pt x="15" y="34"/>
                    </a:move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moveTo>
                      <a:pt x="16" y="32"/>
                    </a:moveTo>
                    <a:cubicBezTo>
                      <a:pt x="16" y="32"/>
                      <a:pt x="16" y="33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3"/>
                      <a:pt x="16" y="32"/>
                      <a:pt x="17" y="32"/>
                    </a:cubicBezTo>
                    <a:cubicBezTo>
                      <a:pt x="17" y="32"/>
                      <a:pt x="16" y="32"/>
                      <a:pt x="16" y="32"/>
                    </a:cubicBezTo>
                    <a:moveTo>
                      <a:pt x="21" y="24"/>
                    </a:moveTo>
                    <a:cubicBezTo>
                      <a:pt x="20" y="26"/>
                      <a:pt x="18" y="29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29"/>
                      <a:pt x="20" y="26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moveTo>
                      <a:pt x="24" y="19"/>
                    </a:moveTo>
                    <a:cubicBezTo>
                      <a:pt x="23" y="20"/>
                      <a:pt x="22" y="22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2"/>
                      <a:pt x="23" y="20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moveTo>
                      <a:pt x="25" y="17"/>
                    </a:moveTo>
                    <a:cubicBezTo>
                      <a:pt x="25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5" y="18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moveTo>
                      <a:pt x="26" y="16"/>
                    </a:moveTo>
                    <a:cubicBezTo>
                      <a:pt x="25" y="16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moveTo>
                      <a:pt x="26" y="16"/>
                    </a:move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moveTo>
                      <a:pt x="26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31" y="7"/>
                    </a:moveTo>
                    <a:cubicBezTo>
                      <a:pt x="30" y="9"/>
                      <a:pt x="28" y="12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8" y="12"/>
                      <a:pt x="30" y="9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moveTo>
                      <a:pt x="31" y="7"/>
                    </a:move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moveTo>
                      <a:pt x="31" y="6"/>
                    </a:move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moveTo>
                      <a:pt x="32" y="4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moveTo>
                      <a:pt x="35" y="0"/>
                    </a:moveTo>
                    <a:cubicBezTo>
                      <a:pt x="35" y="0"/>
                      <a:pt x="35" y="1"/>
                      <a:pt x="34" y="1"/>
                    </a:cubicBezTo>
                    <a:cubicBezTo>
                      <a:pt x="34" y="2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4" y="2"/>
                      <a:pt x="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3" name="Freeform 9728"/>
              <p:cNvSpPr>
                <a:spLocks/>
              </p:cNvSpPr>
              <p:nvPr/>
            </p:nvSpPr>
            <p:spPr bwMode="auto">
              <a:xfrm>
                <a:off x="-319" y="3474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4" name="Oval 9729"/>
              <p:cNvSpPr>
                <a:spLocks noChangeArrowheads="1"/>
              </p:cNvSpPr>
              <p:nvPr/>
            </p:nvSpPr>
            <p:spPr bwMode="auto">
              <a:xfrm>
                <a:off x="-309" y="346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5" name="Freeform 9730"/>
              <p:cNvSpPr>
                <a:spLocks noEditPoints="1"/>
              </p:cNvSpPr>
              <p:nvPr/>
            </p:nvSpPr>
            <p:spPr bwMode="auto">
              <a:xfrm>
                <a:off x="-309" y="3443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0 w 5"/>
                  <a:gd name="T5" fmla="*/ 8 h 8"/>
                  <a:gd name="T6" fmla="*/ 0 w 5"/>
                  <a:gd name="T7" fmla="*/ 8 h 8"/>
                  <a:gd name="T8" fmla="*/ 0 w 5"/>
                  <a:gd name="T9" fmla="*/ 8 h 8"/>
                  <a:gd name="T10" fmla="*/ 0 w 5"/>
                  <a:gd name="T11" fmla="*/ 7 h 8"/>
                  <a:gd name="T12" fmla="*/ 0 w 5"/>
                  <a:gd name="T13" fmla="*/ 7 h 8"/>
                  <a:gd name="T14" fmla="*/ 0 w 5"/>
                  <a:gd name="T15" fmla="*/ 7 h 8"/>
                  <a:gd name="T16" fmla="*/ 1 w 5"/>
                  <a:gd name="T17" fmla="*/ 7 h 8"/>
                  <a:gd name="T18" fmla="*/ 0 w 5"/>
                  <a:gd name="T19" fmla="*/ 7 h 8"/>
                  <a:gd name="T20" fmla="*/ 5 w 5"/>
                  <a:gd name="T21" fmla="*/ 0 h 8"/>
                  <a:gd name="T22" fmla="*/ 4 w 5"/>
                  <a:gd name="T23" fmla="*/ 1 h 8"/>
                  <a:gd name="T24" fmla="*/ 4 w 5"/>
                  <a:gd name="T25" fmla="*/ 1 h 8"/>
                  <a:gd name="T26" fmla="*/ 5 w 5"/>
                  <a:gd name="T27" fmla="*/ 0 h 8"/>
                  <a:gd name="T28" fmla="*/ 5 w 5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moveTo>
                      <a:pt x="5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6" name="Oval 9731"/>
              <p:cNvSpPr>
                <a:spLocks noChangeArrowheads="1"/>
              </p:cNvSpPr>
              <p:nvPr/>
            </p:nvSpPr>
            <p:spPr bwMode="auto">
              <a:xfrm>
                <a:off x="-290" y="3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7" name="Freeform 9732"/>
              <p:cNvSpPr>
                <a:spLocks/>
              </p:cNvSpPr>
              <p:nvPr/>
            </p:nvSpPr>
            <p:spPr bwMode="auto">
              <a:xfrm>
                <a:off x="-293" y="3429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8" name="Freeform 9733"/>
              <p:cNvSpPr>
                <a:spLocks/>
              </p:cNvSpPr>
              <p:nvPr/>
            </p:nvSpPr>
            <p:spPr bwMode="auto">
              <a:xfrm>
                <a:off x="-288" y="342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099" name="Oval 9734"/>
              <p:cNvSpPr>
                <a:spLocks noChangeArrowheads="1"/>
              </p:cNvSpPr>
              <p:nvPr/>
            </p:nvSpPr>
            <p:spPr bwMode="auto">
              <a:xfrm>
                <a:off x="-276" y="34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0" name="Freeform 9735"/>
              <p:cNvSpPr>
                <a:spLocks noEditPoints="1"/>
              </p:cNvSpPr>
              <p:nvPr/>
            </p:nvSpPr>
            <p:spPr bwMode="auto">
              <a:xfrm>
                <a:off x="-269" y="3382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4 h 5"/>
                  <a:gd name="T8" fmla="*/ 0 w 3"/>
                  <a:gd name="T9" fmla="*/ 4 h 5"/>
                  <a:gd name="T10" fmla="*/ 3 w 3"/>
                  <a:gd name="T11" fmla="*/ 0 h 5"/>
                  <a:gd name="T12" fmla="*/ 2 w 3"/>
                  <a:gd name="T13" fmla="*/ 1 h 5"/>
                  <a:gd name="T14" fmla="*/ 2 w 3"/>
                  <a:gd name="T15" fmla="*/ 1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1" name="Freeform 9736"/>
              <p:cNvSpPr>
                <a:spLocks noEditPoints="1"/>
              </p:cNvSpPr>
              <p:nvPr/>
            </p:nvSpPr>
            <p:spPr bwMode="auto">
              <a:xfrm>
                <a:off x="-264" y="338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2" name="Freeform 9737"/>
              <p:cNvSpPr>
                <a:spLocks noEditPoints="1"/>
              </p:cNvSpPr>
              <p:nvPr/>
            </p:nvSpPr>
            <p:spPr bwMode="auto">
              <a:xfrm>
                <a:off x="-252" y="3361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1 h 2"/>
                  <a:gd name="T18" fmla="*/ 0 w 1"/>
                  <a:gd name="T19" fmla="*/ 1 h 2"/>
                  <a:gd name="T20" fmla="*/ 1 w 1"/>
                  <a:gd name="T21" fmla="*/ 0 h 2"/>
                  <a:gd name="T22" fmla="*/ 0 w 1"/>
                  <a:gd name="T23" fmla="*/ 1 h 2"/>
                  <a:gd name="T24" fmla="*/ 0 w 1"/>
                  <a:gd name="T25" fmla="*/ 1 h 2"/>
                  <a:gd name="T26" fmla="*/ 1 w 1"/>
                  <a:gd name="T27" fmla="*/ 0 h 2"/>
                  <a:gd name="T28" fmla="*/ 1 w 1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3" name="Oval 9738"/>
              <p:cNvSpPr>
                <a:spLocks noChangeArrowheads="1"/>
              </p:cNvSpPr>
              <p:nvPr/>
            </p:nvSpPr>
            <p:spPr bwMode="auto">
              <a:xfrm>
                <a:off x="-267" y="338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4" name="Freeform 9739"/>
              <p:cNvSpPr>
                <a:spLocks noEditPoints="1"/>
              </p:cNvSpPr>
              <p:nvPr/>
            </p:nvSpPr>
            <p:spPr bwMode="auto">
              <a:xfrm>
                <a:off x="-316" y="3434"/>
                <a:ext cx="23" cy="40"/>
              </a:xfrm>
              <a:custGeom>
                <a:avLst/>
                <a:gdLst>
                  <a:gd name="T0" fmla="*/ 2 w 10"/>
                  <a:gd name="T1" fmla="*/ 14 h 17"/>
                  <a:gd name="T2" fmla="*/ 0 w 10"/>
                  <a:gd name="T3" fmla="*/ 17 h 17"/>
                  <a:gd name="T4" fmla="*/ 0 w 10"/>
                  <a:gd name="T5" fmla="*/ 17 h 17"/>
                  <a:gd name="T6" fmla="*/ 2 w 10"/>
                  <a:gd name="T7" fmla="*/ 14 h 17"/>
                  <a:gd name="T8" fmla="*/ 2 w 10"/>
                  <a:gd name="T9" fmla="*/ 14 h 17"/>
                  <a:gd name="T10" fmla="*/ 10 w 10"/>
                  <a:gd name="T11" fmla="*/ 1 h 17"/>
                  <a:gd name="T12" fmla="*/ 9 w 10"/>
                  <a:gd name="T13" fmla="*/ 2 h 17"/>
                  <a:gd name="T14" fmla="*/ 9 w 10"/>
                  <a:gd name="T15" fmla="*/ 2 h 17"/>
                  <a:gd name="T16" fmla="*/ 10 w 10"/>
                  <a:gd name="T17" fmla="*/ 1 h 17"/>
                  <a:gd name="T18" fmla="*/ 10 w 10"/>
                  <a:gd name="T19" fmla="*/ 1 h 17"/>
                  <a:gd name="T20" fmla="*/ 10 w 10"/>
                  <a:gd name="T21" fmla="*/ 0 h 17"/>
                  <a:gd name="T22" fmla="*/ 10 w 10"/>
                  <a:gd name="T23" fmla="*/ 0 h 17"/>
                  <a:gd name="T24" fmla="*/ 10 w 10"/>
                  <a:gd name="T25" fmla="*/ 0 h 17"/>
                  <a:gd name="T26" fmla="*/ 10 w 10"/>
                  <a:gd name="T27" fmla="*/ 0 h 17"/>
                  <a:gd name="T28" fmla="*/ 10 w 10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7">
                    <a:moveTo>
                      <a:pt x="2" y="14"/>
                    </a:moveTo>
                    <a:cubicBezTo>
                      <a:pt x="1" y="15"/>
                      <a:pt x="1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6"/>
                      <a:pt x="1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moveTo>
                      <a:pt x="10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5" name="Freeform 9740"/>
              <p:cNvSpPr>
                <a:spLocks/>
              </p:cNvSpPr>
              <p:nvPr/>
            </p:nvSpPr>
            <p:spPr bwMode="auto">
              <a:xfrm>
                <a:off x="-250" y="335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6" name="Freeform 9741"/>
              <p:cNvSpPr>
                <a:spLocks/>
              </p:cNvSpPr>
              <p:nvPr/>
            </p:nvSpPr>
            <p:spPr bwMode="auto">
              <a:xfrm>
                <a:off x="-106" y="310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7" name="Freeform 9742"/>
              <p:cNvSpPr>
                <a:spLocks noEditPoints="1"/>
              </p:cNvSpPr>
              <p:nvPr/>
            </p:nvSpPr>
            <p:spPr bwMode="auto">
              <a:xfrm>
                <a:off x="-108" y="3103"/>
                <a:ext cx="4" cy="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2 h 3"/>
                  <a:gd name="T4" fmla="*/ 0 w 2"/>
                  <a:gd name="T5" fmla="*/ 3 h 3"/>
                  <a:gd name="T6" fmla="*/ 1 w 2"/>
                  <a:gd name="T7" fmla="*/ 2 h 3"/>
                  <a:gd name="T8" fmla="*/ 1 w 2"/>
                  <a:gd name="T9" fmla="*/ 1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1 w 2"/>
                  <a:gd name="T17" fmla="*/ 2 h 3"/>
                  <a:gd name="T18" fmla="*/ 1 w 2"/>
                  <a:gd name="T19" fmla="*/ 2 h 3"/>
                  <a:gd name="T20" fmla="*/ 1 w 2"/>
                  <a:gd name="T21" fmla="*/ 1 h 3"/>
                  <a:gd name="T22" fmla="*/ 2 w 2"/>
                  <a:gd name="T23" fmla="*/ 0 h 3"/>
                  <a:gd name="T24" fmla="*/ 2 w 2"/>
                  <a:gd name="T25" fmla="*/ 1 h 3"/>
                  <a:gd name="T26" fmla="*/ 1 w 2"/>
                  <a:gd name="T27" fmla="*/ 1 h 3"/>
                  <a:gd name="T28" fmla="*/ 2 w 2"/>
                  <a:gd name="T29" fmla="*/ 1 h 3"/>
                  <a:gd name="T30" fmla="*/ 2 w 2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8" name="Freeform 9743"/>
              <p:cNvSpPr>
                <a:spLocks/>
              </p:cNvSpPr>
              <p:nvPr/>
            </p:nvSpPr>
            <p:spPr bwMode="auto">
              <a:xfrm>
                <a:off x="-120" y="3117"/>
                <a:ext cx="9" cy="12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4 h 5"/>
                  <a:gd name="T4" fmla="*/ 0 w 4"/>
                  <a:gd name="T5" fmla="*/ 5 h 5"/>
                  <a:gd name="T6" fmla="*/ 1 w 4"/>
                  <a:gd name="T7" fmla="*/ 5 h 5"/>
                  <a:gd name="T8" fmla="*/ 4 w 4"/>
                  <a:gd name="T9" fmla="*/ 0 h 5"/>
                  <a:gd name="T10" fmla="*/ 3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2" y="1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09" name="Freeform 9744"/>
              <p:cNvSpPr>
                <a:spLocks noEditPoints="1"/>
              </p:cNvSpPr>
              <p:nvPr/>
            </p:nvSpPr>
            <p:spPr bwMode="auto">
              <a:xfrm>
                <a:off x="-125" y="3113"/>
                <a:ext cx="17" cy="28"/>
              </a:xfrm>
              <a:custGeom>
                <a:avLst/>
                <a:gdLst>
                  <a:gd name="T0" fmla="*/ 2 w 7"/>
                  <a:gd name="T1" fmla="*/ 7 h 12"/>
                  <a:gd name="T2" fmla="*/ 0 w 7"/>
                  <a:gd name="T3" fmla="*/ 12 h 12"/>
                  <a:gd name="T4" fmla="*/ 2 w 7"/>
                  <a:gd name="T5" fmla="*/ 9 h 12"/>
                  <a:gd name="T6" fmla="*/ 3 w 7"/>
                  <a:gd name="T7" fmla="*/ 7 h 12"/>
                  <a:gd name="T8" fmla="*/ 2 w 7"/>
                  <a:gd name="T9" fmla="*/ 7 h 12"/>
                  <a:gd name="T10" fmla="*/ 6 w 7"/>
                  <a:gd name="T11" fmla="*/ 0 h 12"/>
                  <a:gd name="T12" fmla="*/ 6 w 7"/>
                  <a:gd name="T13" fmla="*/ 2 h 12"/>
                  <a:gd name="T14" fmla="*/ 5 w 7"/>
                  <a:gd name="T15" fmla="*/ 2 h 12"/>
                  <a:gd name="T16" fmla="*/ 6 w 7"/>
                  <a:gd name="T17" fmla="*/ 2 h 12"/>
                  <a:gd name="T18" fmla="*/ 7 w 7"/>
                  <a:gd name="T19" fmla="*/ 0 h 12"/>
                  <a:gd name="T20" fmla="*/ 7 w 7"/>
                  <a:gd name="T21" fmla="*/ 0 h 12"/>
                  <a:gd name="T22" fmla="*/ 7 w 7"/>
                  <a:gd name="T23" fmla="*/ 0 h 12"/>
                  <a:gd name="T24" fmla="*/ 6 w 7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2">
                    <a:moveTo>
                      <a:pt x="2" y="7"/>
                    </a:moveTo>
                    <a:cubicBezTo>
                      <a:pt x="2" y="8"/>
                      <a:pt x="1" y="10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moveTo>
                      <a:pt x="6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0" name="Freeform 9745"/>
              <p:cNvSpPr>
                <a:spLocks noEditPoints="1"/>
              </p:cNvSpPr>
              <p:nvPr/>
            </p:nvSpPr>
            <p:spPr bwMode="auto">
              <a:xfrm>
                <a:off x="-179" y="3127"/>
                <a:ext cx="61" cy="94"/>
              </a:xfrm>
              <a:custGeom>
                <a:avLst/>
                <a:gdLst>
                  <a:gd name="T0" fmla="*/ 2 w 26"/>
                  <a:gd name="T1" fmla="*/ 37 h 40"/>
                  <a:gd name="T2" fmla="*/ 0 w 26"/>
                  <a:gd name="T3" fmla="*/ 40 h 40"/>
                  <a:gd name="T4" fmla="*/ 1 w 26"/>
                  <a:gd name="T5" fmla="*/ 38 h 40"/>
                  <a:gd name="T6" fmla="*/ 2 w 26"/>
                  <a:gd name="T7" fmla="*/ 37 h 40"/>
                  <a:gd name="T8" fmla="*/ 2 w 26"/>
                  <a:gd name="T9" fmla="*/ 37 h 40"/>
                  <a:gd name="T10" fmla="*/ 9 w 26"/>
                  <a:gd name="T11" fmla="*/ 26 h 40"/>
                  <a:gd name="T12" fmla="*/ 5 w 26"/>
                  <a:gd name="T13" fmla="*/ 33 h 40"/>
                  <a:gd name="T14" fmla="*/ 5 w 26"/>
                  <a:gd name="T15" fmla="*/ 33 h 40"/>
                  <a:gd name="T16" fmla="*/ 9 w 26"/>
                  <a:gd name="T17" fmla="*/ 26 h 40"/>
                  <a:gd name="T18" fmla="*/ 9 w 26"/>
                  <a:gd name="T19" fmla="*/ 26 h 40"/>
                  <a:gd name="T20" fmla="*/ 15 w 26"/>
                  <a:gd name="T21" fmla="*/ 15 h 40"/>
                  <a:gd name="T22" fmla="*/ 11 w 26"/>
                  <a:gd name="T23" fmla="*/ 22 h 40"/>
                  <a:gd name="T24" fmla="*/ 12 w 26"/>
                  <a:gd name="T25" fmla="*/ 22 h 40"/>
                  <a:gd name="T26" fmla="*/ 16 w 26"/>
                  <a:gd name="T27" fmla="*/ 16 h 40"/>
                  <a:gd name="T28" fmla="*/ 15 w 26"/>
                  <a:gd name="T29" fmla="*/ 15 h 40"/>
                  <a:gd name="T30" fmla="*/ 20 w 26"/>
                  <a:gd name="T31" fmla="*/ 8 h 40"/>
                  <a:gd name="T32" fmla="*/ 19 w 26"/>
                  <a:gd name="T33" fmla="*/ 9 h 40"/>
                  <a:gd name="T34" fmla="*/ 20 w 26"/>
                  <a:gd name="T35" fmla="*/ 9 h 40"/>
                  <a:gd name="T36" fmla="*/ 20 w 26"/>
                  <a:gd name="T37" fmla="*/ 8 h 40"/>
                  <a:gd name="T38" fmla="*/ 20 w 26"/>
                  <a:gd name="T39" fmla="*/ 8 h 40"/>
                  <a:gd name="T40" fmla="*/ 21 w 26"/>
                  <a:gd name="T41" fmla="*/ 7 h 40"/>
                  <a:gd name="T42" fmla="*/ 20 w 26"/>
                  <a:gd name="T43" fmla="*/ 8 h 40"/>
                  <a:gd name="T44" fmla="*/ 21 w 26"/>
                  <a:gd name="T45" fmla="*/ 8 h 40"/>
                  <a:gd name="T46" fmla="*/ 21 w 26"/>
                  <a:gd name="T47" fmla="*/ 7 h 40"/>
                  <a:gd name="T48" fmla="*/ 21 w 26"/>
                  <a:gd name="T49" fmla="*/ 7 h 40"/>
                  <a:gd name="T50" fmla="*/ 26 w 26"/>
                  <a:gd name="T51" fmla="*/ 0 h 40"/>
                  <a:gd name="T52" fmla="*/ 25 w 26"/>
                  <a:gd name="T53" fmla="*/ 1 h 40"/>
                  <a:gd name="T54" fmla="*/ 25 w 26"/>
                  <a:gd name="T55" fmla="*/ 1 h 40"/>
                  <a:gd name="T56" fmla="*/ 26 w 26"/>
                  <a:gd name="T57" fmla="*/ 0 h 40"/>
                  <a:gd name="T58" fmla="*/ 26 w 26"/>
                  <a:gd name="T5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" h="40">
                    <a:moveTo>
                      <a:pt x="2" y="37"/>
                    </a:moveTo>
                    <a:cubicBezTo>
                      <a:pt x="1" y="38"/>
                      <a:pt x="1" y="39"/>
                      <a:pt x="0" y="40"/>
                    </a:cubicBezTo>
                    <a:cubicBezTo>
                      <a:pt x="1" y="40"/>
                      <a:pt x="1" y="39"/>
                      <a:pt x="1" y="38"/>
                    </a:cubicBezTo>
                    <a:cubicBezTo>
                      <a:pt x="2" y="38"/>
                      <a:pt x="2" y="38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moveTo>
                      <a:pt x="9" y="26"/>
                    </a:moveTo>
                    <a:cubicBezTo>
                      <a:pt x="7" y="28"/>
                      <a:pt x="6" y="30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1"/>
                      <a:pt x="8" y="28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moveTo>
                      <a:pt x="15" y="15"/>
                    </a:moveTo>
                    <a:cubicBezTo>
                      <a:pt x="14" y="17"/>
                      <a:pt x="13" y="19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0"/>
                      <a:pt x="14" y="18"/>
                      <a:pt x="16" y="16"/>
                    </a:cubicBezTo>
                    <a:cubicBezTo>
                      <a:pt x="16" y="16"/>
                      <a:pt x="15" y="15"/>
                      <a:pt x="15" y="15"/>
                    </a:cubicBezTo>
                    <a:moveTo>
                      <a:pt x="20" y="8"/>
                    </a:moveTo>
                    <a:cubicBezTo>
                      <a:pt x="20" y="8"/>
                      <a:pt x="20" y="9"/>
                      <a:pt x="19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moveTo>
                      <a:pt x="21" y="7"/>
                    </a:moveTo>
                    <a:cubicBezTo>
                      <a:pt x="20" y="7"/>
                      <a:pt x="20" y="8"/>
                      <a:pt x="20" y="8"/>
                    </a:cubicBezTo>
                    <a:cubicBezTo>
                      <a:pt x="20" y="8"/>
                      <a:pt x="20" y="8"/>
                      <a:pt x="21" y="8"/>
                    </a:cubicBezTo>
                    <a:cubicBezTo>
                      <a:pt x="21" y="8"/>
                      <a:pt x="21" y="8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moveTo>
                      <a:pt x="26" y="0"/>
                    </a:moveTo>
                    <a:cubicBezTo>
                      <a:pt x="25" y="0"/>
                      <a:pt x="25" y="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1" name="Freeform 9746"/>
              <p:cNvSpPr>
                <a:spLocks noEditPoints="1"/>
              </p:cNvSpPr>
              <p:nvPr/>
            </p:nvSpPr>
            <p:spPr bwMode="auto">
              <a:xfrm>
                <a:off x="-174" y="3129"/>
                <a:ext cx="54" cy="85"/>
              </a:xfrm>
              <a:custGeom>
                <a:avLst/>
                <a:gdLst>
                  <a:gd name="T0" fmla="*/ 3 w 23"/>
                  <a:gd name="T1" fmla="*/ 32 h 36"/>
                  <a:gd name="T2" fmla="*/ 2 w 23"/>
                  <a:gd name="T3" fmla="*/ 32 h 36"/>
                  <a:gd name="T4" fmla="*/ 2 w 23"/>
                  <a:gd name="T5" fmla="*/ 32 h 36"/>
                  <a:gd name="T6" fmla="*/ 1 w 23"/>
                  <a:gd name="T7" fmla="*/ 35 h 36"/>
                  <a:gd name="T8" fmla="*/ 0 w 23"/>
                  <a:gd name="T9" fmla="*/ 36 h 36"/>
                  <a:gd name="T10" fmla="*/ 0 w 23"/>
                  <a:gd name="T11" fmla="*/ 36 h 36"/>
                  <a:gd name="T12" fmla="*/ 3 w 23"/>
                  <a:gd name="T13" fmla="*/ 32 h 36"/>
                  <a:gd name="T14" fmla="*/ 3 w 23"/>
                  <a:gd name="T15" fmla="*/ 32 h 36"/>
                  <a:gd name="T16" fmla="*/ 9 w 23"/>
                  <a:gd name="T17" fmla="*/ 21 h 36"/>
                  <a:gd name="T18" fmla="*/ 7 w 23"/>
                  <a:gd name="T19" fmla="*/ 25 h 36"/>
                  <a:gd name="T20" fmla="*/ 7 w 23"/>
                  <a:gd name="T21" fmla="*/ 25 h 36"/>
                  <a:gd name="T22" fmla="*/ 10 w 23"/>
                  <a:gd name="T23" fmla="*/ 21 h 36"/>
                  <a:gd name="T24" fmla="*/ 9 w 23"/>
                  <a:gd name="T25" fmla="*/ 21 h 36"/>
                  <a:gd name="T26" fmla="*/ 17 w 23"/>
                  <a:gd name="T27" fmla="*/ 8 h 36"/>
                  <a:gd name="T28" fmla="*/ 13 w 23"/>
                  <a:gd name="T29" fmla="*/ 14 h 36"/>
                  <a:gd name="T30" fmla="*/ 14 w 23"/>
                  <a:gd name="T31" fmla="*/ 15 h 36"/>
                  <a:gd name="T32" fmla="*/ 18 w 23"/>
                  <a:gd name="T33" fmla="*/ 8 h 36"/>
                  <a:gd name="T34" fmla="*/ 17 w 23"/>
                  <a:gd name="T35" fmla="*/ 8 h 36"/>
                  <a:gd name="T36" fmla="*/ 18 w 23"/>
                  <a:gd name="T37" fmla="*/ 7 h 36"/>
                  <a:gd name="T38" fmla="*/ 18 w 23"/>
                  <a:gd name="T39" fmla="*/ 7 h 36"/>
                  <a:gd name="T40" fmla="*/ 18 w 23"/>
                  <a:gd name="T41" fmla="*/ 7 h 36"/>
                  <a:gd name="T42" fmla="*/ 19 w 23"/>
                  <a:gd name="T43" fmla="*/ 7 h 36"/>
                  <a:gd name="T44" fmla="*/ 18 w 23"/>
                  <a:gd name="T45" fmla="*/ 7 h 36"/>
                  <a:gd name="T46" fmla="*/ 23 w 23"/>
                  <a:gd name="T47" fmla="*/ 0 h 36"/>
                  <a:gd name="T48" fmla="*/ 19 w 23"/>
                  <a:gd name="T49" fmla="*/ 6 h 36"/>
                  <a:gd name="T50" fmla="*/ 19 w 23"/>
                  <a:gd name="T51" fmla="*/ 6 h 36"/>
                  <a:gd name="T52" fmla="*/ 23 w 23"/>
                  <a:gd name="T53" fmla="*/ 0 h 36"/>
                  <a:gd name="T54" fmla="*/ 23 w 23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6">
                    <a:moveTo>
                      <a:pt x="3" y="32"/>
                    </a:moveTo>
                    <a:cubicBezTo>
                      <a:pt x="3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moveTo>
                      <a:pt x="9" y="21"/>
                    </a:moveTo>
                    <a:cubicBezTo>
                      <a:pt x="9" y="22"/>
                      <a:pt x="8" y="23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4"/>
                      <a:pt x="9" y="22"/>
                      <a:pt x="10" y="21"/>
                    </a:cubicBezTo>
                    <a:cubicBezTo>
                      <a:pt x="10" y="21"/>
                      <a:pt x="10" y="21"/>
                      <a:pt x="9" y="21"/>
                    </a:cubicBezTo>
                    <a:moveTo>
                      <a:pt x="17" y="8"/>
                    </a:moveTo>
                    <a:cubicBezTo>
                      <a:pt x="16" y="10"/>
                      <a:pt x="15" y="12"/>
                      <a:pt x="13" y="14"/>
                    </a:cubicBezTo>
                    <a:cubicBezTo>
                      <a:pt x="13" y="14"/>
                      <a:pt x="14" y="15"/>
                      <a:pt x="14" y="15"/>
                    </a:cubicBezTo>
                    <a:cubicBezTo>
                      <a:pt x="15" y="12"/>
                      <a:pt x="17" y="10"/>
                      <a:pt x="18" y="8"/>
                    </a:cubicBezTo>
                    <a:cubicBezTo>
                      <a:pt x="17" y="8"/>
                      <a:pt x="17" y="8"/>
                      <a:pt x="17" y="8"/>
                    </a:cubicBezTo>
                    <a:moveTo>
                      <a:pt x="18" y="7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moveTo>
                      <a:pt x="23" y="0"/>
                    </a:moveTo>
                    <a:cubicBezTo>
                      <a:pt x="22" y="1"/>
                      <a:pt x="21" y="3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4"/>
                      <a:pt x="22" y="2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2" name="Freeform 9747"/>
              <p:cNvSpPr>
                <a:spLocks noEditPoints="1"/>
              </p:cNvSpPr>
              <p:nvPr/>
            </p:nvSpPr>
            <p:spPr bwMode="auto">
              <a:xfrm>
                <a:off x="-229" y="3146"/>
                <a:ext cx="102" cy="174"/>
              </a:xfrm>
              <a:custGeom>
                <a:avLst/>
                <a:gdLst>
                  <a:gd name="T0" fmla="*/ 0 w 43"/>
                  <a:gd name="T1" fmla="*/ 73 h 74"/>
                  <a:gd name="T2" fmla="*/ 1 w 43"/>
                  <a:gd name="T3" fmla="*/ 73 h 74"/>
                  <a:gd name="T4" fmla="*/ 0 w 43"/>
                  <a:gd name="T5" fmla="*/ 72 h 74"/>
                  <a:gd name="T6" fmla="*/ 1 w 43"/>
                  <a:gd name="T7" fmla="*/ 72 h 74"/>
                  <a:gd name="T8" fmla="*/ 0 w 43"/>
                  <a:gd name="T9" fmla="*/ 72 h 74"/>
                  <a:gd name="T10" fmla="*/ 1 w 43"/>
                  <a:gd name="T11" fmla="*/ 71 h 74"/>
                  <a:gd name="T12" fmla="*/ 2 w 43"/>
                  <a:gd name="T13" fmla="*/ 70 h 74"/>
                  <a:gd name="T14" fmla="*/ 2 w 43"/>
                  <a:gd name="T15" fmla="*/ 69 h 74"/>
                  <a:gd name="T16" fmla="*/ 2 w 43"/>
                  <a:gd name="T17" fmla="*/ 70 h 74"/>
                  <a:gd name="T18" fmla="*/ 2 w 43"/>
                  <a:gd name="T19" fmla="*/ 69 h 74"/>
                  <a:gd name="T20" fmla="*/ 3 w 43"/>
                  <a:gd name="T21" fmla="*/ 67 h 74"/>
                  <a:gd name="T22" fmla="*/ 5 w 43"/>
                  <a:gd name="T23" fmla="*/ 66 h 74"/>
                  <a:gd name="T24" fmla="*/ 6 w 43"/>
                  <a:gd name="T25" fmla="*/ 63 h 74"/>
                  <a:gd name="T26" fmla="*/ 5 w 43"/>
                  <a:gd name="T27" fmla="*/ 66 h 74"/>
                  <a:gd name="T28" fmla="*/ 6 w 43"/>
                  <a:gd name="T29" fmla="*/ 63 h 74"/>
                  <a:gd name="T30" fmla="*/ 6 w 43"/>
                  <a:gd name="T31" fmla="*/ 62 h 74"/>
                  <a:gd name="T32" fmla="*/ 8 w 43"/>
                  <a:gd name="T33" fmla="*/ 62 h 74"/>
                  <a:gd name="T34" fmla="*/ 11 w 43"/>
                  <a:gd name="T35" fmla="*/ 53 h 74"/>
                  <a:gd name="T36" fmla="*/ 8 w 43"/>
                  <a:gd name="T37" fmla="*/ 61 h 74"/>
                  <a:gd name="T38" fmla="*/ 11 w 43"/>
                  <a:gd name="T39" fmla="*/ 53 h 74"/>
                  <a:gd name="T40" fmla="*/ 13 w 43"/>
                  <a:gd name="T41" fmla="*/ 51 h 74"/>
                  <a:gd name="T42" fmla="*/ 18 w 43"/>
                  <a:gd name="T43" fmla="*/ 46 h 74"/>
                  <a:gd name="T44" fmla="*/ 25 w 43"/>
                  <a:gd name="T45" fmla="*/ 30 h 74"/>
                  <a:gd name="T46" fmla="*/ 20 w 43"/>
                  <a:gd name="T47" fmla="*/ 41 h 74"/>
                  <a:gd name="T48" fmla="*/ 26 w 43"/>
                  <a:gd name="T49" fmla="*/ 31 h 74"/>
                  <a:gd name="T50" fmla="*/ 32 w 43"/>
                  <a:gd name="T51" fmla="*/ 19 h 74"/>
                  <a:gd name="T52" fmla="*/ 29 w 43"/>
                  <a:gd name="T53" fmla="*/ 26 h 74"/>
                  <a:gd name="T54" fmla="*/ 32 w 43"/>
                  <a:gd name="T55" fmla="*/ 19 h 74"/>
                  <a:gd name="T56" fmla="*/ 35 w 43"/>
                  <a:gd name="T57" fmla="*/ 13 h 74"/>
                  <a:gd name="T58" fmla="*/ 35 w 43"/>
                  <a:gd name="T59" fmla="*/ 15 h 74"/>
                  <a:gd name="T60" fmla="*/ 38 w 43"/>
                  <a:gd name="T61" fmla="*/ 8 h 74"/>
                  <a:gd name="T62" fmla="*/ 42 w 43"/>
                  <a:gd name="T63" fmla="*/ 2 h 74"/>
                  <a:gd name="T64" fmla="*/ 43 w 43"/>
                  <a:gd name="T65" fmla="*/ 1 h 74"/>
                  <a:gd name="T66" fmla="*/ 43 w 43"/>
                  <a:gd name="T67" fmla="*/ 0 h 74"/>
                  <a:gd name="T68" fmla="*/ 43 w 43"/>
                  <a:gd name="T69" fmla="*/ 1 h 74"/>
                  <a:gd name="T70" fmla="*/ 43 w 43"/>
                  <a:gd name="T7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74">
                    <a:moveTo>
                      <a:pt x="0" y="73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3"/>
                      <a:pt x="0" y="73"/>
                      <a:pt x="1" y="73"/>
                    </a:cubicBezTo>
                    <a:cubicBezTo>
                      <a:pt x="0" y="73"/>
                      <a:pt x="0" y="73"/>
                      <a:pt x="0" y="73"/>
                    </a:cubicBezTo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1" y="72"/>
                      <a:pt x="1" y="72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2"/>
                      <a:pt x="1" y="72"/>
                      <a:pt x="0" y="72"/>
                    </a:cubicBezTo>
                    <a:moveTo>
                      <a:pt x="2" y="70"/>
                    </a:move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2" y="71"/>
                    </a:cubicBezTo>
                    <a:cubicBezTo>
                      <a:pt x="2" y="71"/>
                      <a:pt x="2" y="71"/>
                      <a:pt x="2" y="70"/>
                    </a:cubicBezTo>
                    <a:cubicBezTo>
                      <a:pt x="2" y="70"/>
                      <a:pt x="2" y="70"/>
                      <a:pt x="2" y="70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70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3" y="70"/>
                      <a:pt x="3" y="70"/>
                      <a:pt x="3" y="69"/>
                    </a:cubicBezTo>
                    <a:cubicBezTo>
                      <a:pt x="3" y="69"/>
                      <a:pt x="2" y="69"/>
                      <a:pt x="2" y="69"/>
                    </a:cubicBezTo>
                    <a:moveTo>
                      <a:pt x="4" y="66"/>
                    </a:moveTo>
                    <a:cubicBezTo>
                      <a:pt x="4" y="66"/>
                      <a:pt x="3" y="67"/>
                      <a:pt x="3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5" y="66"/>
                    </a:cubicBezTo>
                    <a:cubicBezTo>
                      <a:pt x="4" y="66"/>
                      <a:pt x="4" y="66"/>
                      <a:pt x="4" y="66"/>
                    </a:cubicBezTo>
                    <a:moveTo>
                      <a:pt x="6" y="63"/>
                    </a:moveTo>
                    <a:cubicBezTo>
                      <a:pt x="5" y="64"/>
                      <a:pt x="5" y="64"/>
                      <a:pt x="4" y="65"/>
                    </a:cubicBezTo>
                    <a:cubicBezTo>
                      <a:pt x="5" y="65"/>
                      <a:pt x="5" y="65"/>
                      <a:pt x="5" y="66"/>
                    </a:cubicBezTo>
                    <a:cubicBezTo>
                      <a:pt x="6" y="65"/>
                      <a:pt x="6" y="64"/>
                      <a:pt x="7" y="63"/>
                    </a:cubicBezTo>
                    <a:cubicBezTo>
                      <a:pt x="6" y="63"/>
                      <a:pt x="6" y="63"/>
                      <a:pt x="6" y="63"/>
                    </a:cubicBezTo>
                    <a:moveTo>
                      <a:pt x="7" y="61"/>
                    </a:move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7" y="63"/>
                      <a:pt x="7" y="63"/>
                    </a:cubicBezTo>
                    <a:cubicBezTo>
                      <a:pt x="7" y="62"/>
                      <a:pt x="7" y="62"/>
                      <a:pt x="8" y="62"/>
                    </a:cubicBezTo>
                    <a:cubicBezTo>
                      <a:pt x="7" y="62"/>
                      <a:pt x="7" y="61"/>
                      <a:pt x="7" y="61"/>
                    </a:cubicBezTo>
                    <a:moveTo>
                      <a:pt x="11" y="53"/>
                    </a:moveTo>
                    <a:cubicBezTo>
                      <a:pt x="10" y="56"/>
                      <a:pt x="9" y="58"/>
                      <a:pt x="7" y="60"/>
                    </a:cubicBezTo>
                    <a:cubicBezTo>
                      <a:pt x="8" y="60"/>
                      <a:pt x="8" y="61"/>
                      <a:pt x="8" y="61"/>
                    </a:cubicBezTo>
                    <a:cubicBezTo>
                      <a:pt x="10" y="58"/>
                      <a:pt x="11" y="56"/>
                      <a:pt x="12" y="54"/>
                    </a:cubicBezTo>
                    <a:cubicBezTo>
                      <a:pt x="12" y="54"/>
                      <a:pt x="12" y="54"/>
                      <a:pt x="11" y="53"/>
                    </a:cubicBezTo>
                    <a:moveTo>
                      <a:pt x="16" y="45"/>
                    </a:moveTo>
                    <a:cubicBezTo>
                      <a:pt x="15" y="47"/>
                      <a:pt x="14" y="49"/>
                      <a:pt x="13" y="51"/>
                    </a:cubicBezTo>
                    <a:cubicBezTo>
                      <a:pt x="13" y="51"/>
                      <a:pt x="14" y="51"/>
                      <a:pt x="14" y="51"/>
                    </a:cubicBezTo>
                    <a:cubicBezTo>
                      <a:pt x="15" y="49"/>
                      <a:pt x="16" y="48"/>
                      <a:pt x="18" y="46"/>
                    </a:cubicBezTo>
                    <a:cubicBezTo>
                      <a:pt x="17" y="45"/>
                      <a:pt x="17" y="45"/>
                      <a:pt x="16" y="45"/>
                    </a:cubicBezTo>
                    <a:moveTo>
                      <a:pt x="25" y="30"/>
                    </a:moveTo>
                    <a:cubicBezTo>
                      <a:pt x="23" y="34"/>
                      <a:pt x="21" y="37"/>
                      <a:pt x="19" y="41"/>
                    </a:cubicBezTo>
                    <a:cubicBezTo>
                      <a:pt x="19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2" y="38"/>
                      <a:pt x="24" y="34"/>
                      <a:pt x="26" y="31"/>
                    </a:cubicBezTo>
                    <a:cubicBezTo>
                      <a:pt x="25" y="30"/>
                      <a:pt x="25" y="30"/>
                      <a:pt x="25" y="30"/>
                    </a:cubicBezTo>
                    <a:moveTo>
                      <a:pt x="32" y="19"/>
                    </a:moveTo>
                    <a:cubicBezTo>
                      <a:pt x="30" y="21"/>
                      <a:pt x="29" y="24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30" y="24"/>
                      <a:pt x="31" y="22"/>
                      <a:pt x="33" y="20"/>
                    </a:cubicBezTo>
                    <a:cubicBezTo>
                      <a:pt x="32" y="19"/>
                      <a:pt x="32" y="19"/>
                      <a:pt x="32" y="19"/>
                    </a:cubicBezTo>
                    <a:moveTo>
                      <a:pt x="38" y="8"/>
                    </a:moveTo>
                    <a:cubicBezTo>
                      <a:pt x="37" y="10"/>
                      <a:pt x="36" y="11"/>
                      <a:pt x="35" y="13"/>
                    </a:cubicBezTo>
                    <a:cubicBezTo>
                      <a:pt x="35" y="13"/>
                      <a:pt x="35" y="14"/>
                      <a:pt x="34" y="15"/>
                    </a:cubicBezTo>
                    <a:cubicBezTo>
                      <a:pt x="34" y="15"/>
                      <a:pt x="35" y="15"/>
                      <a:pt x="35" y="15"/>
                    </a:cubicBezTo>
                    <a:cubicBezTo>
                      <a:pt x="36" y="13"/>
                      <a:pt x="37" y="11"/>
                      <a:pt x="39" y="9"/>
                    </a:cubicBezTo>
                    <a:cubicBezTo>
                      <a:pt x="38" y="8"/>
                      <a:pt x="38" y="8"/>
                      <a:pt x="38" y="8"/>
                    </a:cubicBezTo>
                    <a:moveTo>
                      <a:pt x="42" y="1"/>
                    </a:moveTo>
                    <a:cubicBezTo>
                      <a:pt x="42" y="1"/>
                      <a:pt x="42" y="1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1"/>
                      <a:pt x="43" y="1"/>
                    </a:cubicBezTo>
                    <a:cubicBezTo>
                      <a:pt x="43" y="1"/>
                      <a:pt x="43" y="1"/>
                      <a:pt x="42" y="1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3" name="Freeform 9748"/>
              <p:cNvSpPr>
                <a:spLocks noEditPoints="1"/>
              </p:cNvSpPr>
              <p:nvPr/>
            </p:nvSpPr>
            <p:spPr bwMode="auto">
              <a:xfrm>
                <a:off x="-229" y="3313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4" name="Freeform 9749"/>
              <p:cNvSpPr>
                <a:spLocks noEditPoints="1"/>
              </p:cNvSpPr>
              <p:nvPr/>
            </p:nvSpPr>
            <p:spPr bwMode="auto">
              <a:xfrm>
                <a:off x="-241" y="3320"/>
                <a:ext cx="12" cy="19"/>
              </a:xfrm>
              <a:custGeom>
                <a:avLst/>
                <a:gdLst>
                  <a:gd name="T0" fmla="*/ 0 w 5"/>
                  <a:gd name="T1" fmla="*/ 7 h 8"/>
                  <a:gd name="T2" fmla="*/ 0 w 5"/>
                  <a:gd name="T3" fmla="*/ 8 h 8"/>
                  <a:gd name="T4" fmla="*/ 0 w 5"/>
                  <a:gd name="T5" fmla="*/ 8 h 8"/>
                  <a:gd name="T6" fmla="*/ 0 w 5"/>
                  <a:gd name="T7" fmla="*/ 8 h 8"/>
                  <a:gd name="T8" fmla="*/ 0 w 5"/>
                  <a:gd name="T9" fmla="*/ 7 h 8"/>
                  <a:gd name="T10" fmla="*/ 2 w 5"/>
                  <a:gd name="T11" fmla="*/ 4 h 8"/>
                  <a:gd name="T12" fmla="*/ 1 w 5"/>
                  <a:gd name="T13" fmla="*/ 5 h 8"/>
                  <a:gd name="T14" fmla="*/ 1 w 5"/>
                  <a:gd name="T15" fmla="*/ 6 h 8"/>
                  <a:gd name="T16" fmla="*/ 2 w 5"/>
                  <a:gd name="T17" fmla="*/ 4 h 8"/>
                  <a:gd name="T18" fmla="*/ 2 w 5"/>
                  <a:gd name="T19" fmla="*/ 4 h 8"/>
                  <a:gd name="T20" fmla="*/ 3 w 5"/>
                  <a:gd name="T21" fmla="*/ 2 h 8"/>
                  <a:gd name="T22" fmla="*/ 3 w 5"/>
                  <a:gd name="T23" fmla="*/ 2 h 8"/>
                  <a:gd name="T24" fmla="*/ 3 w 5"/>
                  <a:gd name="T25" fmla="*/ 3 h 8"/>
                  <a:gd name="T26" fmla="*/ 4 w 5"/>
                  <a:gd name="T27" fmla="*/ 2 h 8"/>
                  <a:gd name="T28" fmla="*/ 3 w 5"/>
                  <a:gd name="T29" fmla="*/ 2 h 8"/>
                  <a:gd name="T30" fmla="*/ 4 w 5"/>
                  <a:gd name="T31" fmla="*/ 0 h 8"/>
                  <a:gd name="T32" fmla="*/ 3 w 5"/>
                  <a:gd name="T33" fmla="*/ 1 h 8"/>
                  <a:gd name="T34" fmla="*/ 4 w 5"/>
                  <a:gd name="T35" fmla="*/ 1 h 8"/>
                  <a:gd name="T36" fmla="*/ 5 w 5"/>
                  <a:gd name="T37" fmla="*/ 0 h 8"/>
                  <a:gd name="T38" fmla="*/ 4 w 5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8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5" name="Freeform 9750"/>
              <p:cNvSpPr>
                <a:spLocks noEditPoints="1"/>
              </p:cNvSpPr>
              <p:nvPr/>
            </p:nvSpPr>
            <p:spPr bwMode="auto">
              <a:xfrm>
                <a:off x="-241" y="3325"/>
                <a:ext cx="7" cy="1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5 h 6"/>
                  <a:gd name="T4" fmla="*/ 0 w 3"/>
                  <a:gd name="T5" fmla="*/ 6 h 6"/>
                  <a:gd name="T6" fmla="*/ 1 w 3"/>
                  <a:gd name="T7" fmla="*/ 4 h 6"/>
                  <a:gd name="T8" fmla="*/ 1 w 3"/>
                  <a:gd name="T9" fmla="*/ 3 h 6"/>
                  <a:gd name="T10" fmla="*/ 3 w 3"/>
                  <a:gd name="T11" fmla="*/ 0 h 6"/>
                  <a:gd name="T12" fmla="*/ 2 w 3"/>
                  <a:gd name="T13" fmla="*/ 2 h 6"/>
                  <a:gd name="T14" fmla="*/ 2 w 3"/>
                  <a:gd name="T15" fmla="*/ 2 h 6"/>
                  <a:gd name="T16" fmla="*/ 3 w 3"/>
                  <a:gd name="T17" fmla="*/ 1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6" name="Freeform 9751"/>
              <p:cNvSpPr>
                <a:spLocks noEditPoints="1"/>
              </p:cNvSpPr>
              <p:nvPr/>
            </p:nvSpPr>
            <p:spPr bwMode="auto">
              <a:xfrm>
                <a:off x="-262" y="3339"/>
                <a:ext cx="21" cy="36"/>
              </a:xfrm>
              <a:custGeom>
                <a:avLst/>
                <a:gdLst>
                  <a:gd name="T0" fmla="*/ 3 w 9"/>
                  <a:gd name="T1" fmla="*/ 10 h 15"/>
                  <a:gd name="T2" fmla="*/ 0 w 9"/>
                  <a:gd name="T3" fmla="*/ 15 h 15"/>
                  <a:gd name="T4" fmla="*/ 3 w 9"/>
                  <a:gd name="T5" fmla="*/ 10 h 15"/>
                  <a:gd name="T6" fmla="*/ 3 w 9"/>
                  <a:gd name="T7" fmla="*/ 10 h 15"/>
                  <a:gd name="T8" fmla="*/ 3 w 9"/>
                  <a:gd name="T9" fmla="*/ 10 h 15"/>
                  <a:gd name="T10" fmla="*/ 3 w 9"/>
                  <a:gd name="T11" fmla="*/ 10 h 15"/>
                  <a:gd name="T12" fmla="*/ 3 w 9"/>
                  <a:gd name="T13" fmla="*/ 10 h 15"/>
                  <a:gd name="T14" fmla="*/ 3 w 9"/>
                  <a:gd name="T15" fmla="*/ 10 h 15"/>
                  <a:gd name="T16" fmla="*/ 3 w 9"/>
                  <a:gd name="T17" fmla="*/ 10 h 15"/>
                  <a:gd name="T18" fmla="*/ 3 w 9"/>
                  <a:gd name="T19" fmla="*/ 9 h 15"/>
                  <a:gd name="T20" fmla="*/ 3 w 9"/>
                  <a:gd name="T21" fmla="*/ 10 h 15"/>
                  <a:gd name="T22" fmla="*/ 3 w 9"/>
                  <a:gd name="T23" fmla="*/ 10 h 15"/>
                  <a:gd name="T24" fmla="*/ 3 w 9"/>
                  <a:gd name="T25" fmla="*/ 10 h 15"/>
                  <a:gd name="T26" fmla="*/ 3 w 9"/>
                  <a:gd name="T27" fmla="*/ 9 h 15"/>
                  <a:gd name="T28" fmla="*/ 4 w 9"/>
                  <a:gd name="T29" fmla="*/ 8 h 15"/>
                  <a:gd name="T30" fmla="*/ 3 w 9"/>
                  <a:gd name="T31" fmla="*/ 8 h 15"/>
                  <a:gd name="T32" fmla="*/ 4 w 9"/>
                  <a:gd name="T33" fmla="*/ 9 h 15"/>
                  <a:gd name="T34" fmla="*/ 4 w 9"/>
                  <a:gd name="T35" fmla="*/ 8 h 15"/>
                  <a:gd name="T36" fmla="*/ 4 w 9"/>
                  <a:gd name="T37" fmla="*/ 8 h 15"/>
                  <a:gd name="T38" fmla="*/ 9 w 9"/>
                  <a:gd name="T39" fmla="*/ 0 h 15"/>
                  <a:gd name="T40" fmla="*/ 4 w 9"/>
                  <a:gd name="T41" fmla="*/ 7 h 15"/>
                  <a:gd name="T42" fmla="*/ 4 w 9"/>
                  <a:gd name="T43" fmla="*/ 7 h 15"/>
                  <a:gd name="T44" fmla="*/ 9 w 9"/>
                  <a:gd name="T45" fmla="*/ 0 h 15"/>
                  <a:gd name="T46" fmla="*/ 9 w 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5">
                    <a:moveTo>
                      <a:pt x="3" y="10"/>
                    </a:moveTo>
                    <a:cubicBezTo>
                      <a:pt x="2" y="12"/>
                      <a:pt x="1" y="13"/>
                      <a:pt x="0" y="15"/>
                    </a:cubicBezTo>
                    <a:cubicBezTo>
                      <a:pt x="1" y="13"/>
                      <a:pt x="2" y="12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9"/>
                    </a:move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9"/>
                      <a:pt x="3" y="9"/>
                    </a:cubicBezTo>
                    <a:moveTo>
                      <a:pt x="4" y="8"/>
                    </a:moveTo>
                    <a:cubicBezTo>
                      <a:pt x="4" y="8"/>
                      <a:pt x="4" y="8"/>
                      <a:pt x="3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moveTo>
                      <a:pt x="9" y="0"/>
                    </a:moveTo>
                    <a:cubicBezTo>
                      <a:pt x="7" y="2"/>
                      <a:pt x="6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5"/>
                      <a:pt x="7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17" name="Freeform 9752"/>
              <p:cNvSpPr>
                <a:spLocks noEditPoints="1"/>
              </p:cNvSpPr>
              <p:nvPr/>
            </p:nvSpPr>
            <p:spPr bwMode="auto">
              <a:xfrm>
                <a:off x="-255" y="3358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  <a:gd name="T20" fmla="*/ 0 w 1"/>
                  <a:gd name="T21" fmla="*/ 0 h 2"/>
                  <a:gd name="T22" fmla="*/ 0 w 1"/>
                  <a:gd name="T23" fmla="*/ 1 h 2"/>
                  <a:gd name="T24" fmla="*/ 0 w 1"/>
                  <a:gd name="T25" fmla="*/ 2 h 2"/>
                  <a:gd name="T26" fmla="*/ 0 w 1"/>
                  <a:gd name="T27" fmla="*/ 1 h 2"/>
                  <a:gd name="T28" fmla="*/ 1 w 1"/>
                  <a:gd name="T29" fmla="*/ 1 h 2"/>
                  <a:gd name="T30" fmla="*/ 0 w 1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grpSp>
          <p:nvGrpSpPr>
            <p:cNvPr id="31" name="Group 9954"/>
            <p:cNvGrpSpPr>
              <a:grpSpLocks/>
            </p:cNvGrpSpPr>
            <p:nvPr/>
          </p:nvGrpSpPr>
          <p:grpSpPr bwMode="auto">
            <a:xfrm>
              <a:off x="-1057275" y="4895850"/>
              <a:ext cx="1196975" cy="1360488"/>
              <a:chOff x="-666" y="3084"/>
              <a:chExt cx="754" cy="857"/>
            </a:xfrm>
            <a:solidFill>
              <a:schemeClr val="bg1"/>
            </a:solidFill>
          </p:grpSpPr>
          <p:sp>
            <p:nvSpPr>
              <p:cNvPr id="718" name="Freeform 9754"/>
              <p:cNvSpPr>
                <a:spLocks noEditPoints="1"/>
              </p:cNvSpPr>
              <p:nvPr/>
            </p:nvSpPr>
            <p:spPr bwMode="auto">
              <a:xfrm>
                <a:off x="-252" y="3141"/>
                <a:ext cx="127" cy="217"/>
              </a:xfrm>
              <a:custGeom>
                <a:avLst/>
                <a:gdLst>
                  <a:gd name="T0" fmla="*/ 0 w 54"/>
                  <a:gd name="T1" fmla="*/ 92 h 92"/>
                  <a:gd name="T2" fmla="*/ 0 w 54"/>
                  <a:gd name="T3" fmla="*/ 91 h 92"/>
                  <a:gd name="T4" fmla="*/ 5 w 54"/>
                  <a:gd name="T5" fmla="*/ 84 h 92"/>
                  <a:gd name="T6" fmla="*/ 5 w 54"/>
                  <a:gd name="T7" fmla="*/ 84 h 92"/>
                  <a:gd name="T8" fmla="*/ 5 w 54"/>
                  <a:gd name="T9" fmla="*/ 84 h 92"/>
                  <a:gd name="T10" fmla="*/ 8 w 54"/>
                  <a:gd name="T11" fmla="*/ 78 h 92"/>
                  <a:gd name="T12" fmla="*/ 9 w 54"/>
                  <a:gd name="T13" fmla="*/ 77 h 92"/>
                  <a:gd name="T14" fmla="*/ 10 w 54"/>
                  <a:gd name="T15" fmla="*/ 75 h 92"/>
                  <a:gd name="T16" fmla="*/ 10 w 54"/>
                  <a:gd name="T17" fmla="*/ 76 h 92"/>
                  <a:gd name="T18" fmla="*/ 10 w 54"/>
                  <a:gd name="T19" fmla="*/ 75 h 92"/>
                  <a:gd name="T20" fmla="*/ 12 w 54"/>
                  <a:gd name="T21" fmla="*/ 72 h 92"/>
                  <a:gd name="T22" fmla="*/ 12 w 54"/>
                  <a:gd name="T23" fmla="*/ 72 h 92"/>
                  <a:gd name="T24" fmla="*/ 13 w 54"/>
                  <a:gd name="T25" fmla="*/ 69 h 92"/>
                  <a:gd name="T26" fmla="*/ 13 w 54"/>
                  <a:gd name="T27" fmla="*/ 71 h 92"/>
                  <a:gd name="T28" fmla="*/ 13 w 54"/>
                  <a:gd name="T29" fmla="*/ 69 h 92"/>
                  <a:gd name="T30" fmla="*/ 14 w 54"/>
                  <a:gd name="T31" fmla="*/ 68 h 92"/>
                  <a:gd name="T32" fmla="*/ 15 w 54"/>
                  <a:gd name="T33" fmla="*/ 68 h 92"/>
                  <a:gd name="T34" fmla="*/ 16 w 54"/>
                  <a:gd name="T35" fmla="*/ 64 h 92"/>
                  <a:gd name="T36" fmla="*/ 17 w 54"/>
                  <a:gd name="T37" fmla="*/ 65 h 92"/>
                  <a:gd name="T38" fmla="*/ 16 w 54"/>
                  <a:gd name="T39" fmla="*/ 64 h 92"/>
                  <a:gd name="T40" fmla="*/ 17 w 54"/>
                  <a:gd name="T41" fmla="*/ 63 h 92"/>
                  <a:gd name="T42" fmla="*/ 18 w 54"/>
                  <a:gd name="T43" fmla="*/ 63 h 92"/>
                  <a:gd name="T44" fmla="*/ 23 w 54"/>
                  <a:gd name="T45" fmla="*/ 53 h 92"/>
                  <a:gd name="T46" fmla="*/ 22 w 54"/>
                  <a:gd name="T47" fmla="*/ 56 h 92"/>
                  <a:gd name="T48" fmla="*/ 23 w 54"/>
                  <a:gd name="T49" fmla="*/ 53 h 92"/>
                  <a:gd name="T50" fmla="*/ 26 w 54"/>
                  <a:gd name="T51" fmla="*/ 47 h 92"/>
                  <a:gd name="T52" fmla="*/ 30 w 54"/>
                  <a:gd name="T53" fmla="*/ 43 h 92"/>
                  <a:gd name="T54" fmla="*/ 38 w 54"/>
                  <a:gd name="T55" fmla="*/ 28 h 92"/>
                  <a:gd name="T56" fmla="*/ 36 w 54"/>
                  <a:gd name="T57" fmla="*/ 33 h 92"/>
                  <a:gd name="T58" fmla="*/ 38 w 54"/>
                  <a:gd name="T59" fmla="*/ 28 h 92"/>
                  <a:gd name="T60" fmla="*/ 42 w 54"/>
                  <a:gd name="T61" fmla="*/ 21 h 92"/>
                  <a:gd name="T62" fmla="*/ 45 w 54"/>
                  <a:gd name="T63" fmla="*/ 17 h 92"/>
                  <a:gd name="T64" fmla="*/ 52 w 54"/>
                  <a:gd name="T65" fmla="*/ 4 h 92"/>
                  <a:gd name="T66" fmla="*/ 49 w 54"/>
                  <a:gd name="T67" fmla="*/ 11 h 92"/>
                  <a:gd name="T68" fmla="*/ 52 w 54"/>
                  <a:gd name="T69" fmla="*/ 4 h 92"/>
                  <a:gd name="T70" fmla="*/ 52 w 54"/>
                  <a:gd name="T71" fmla="*/ 3 h 92"/>
                  <a:gd name="T72" fmla="*/ 53 w 54"/>
                  <a:gd name="T73" fmla="*/ 3 h 92"/>
                  <a:gd name="T74" fmla="*/ 54 w 54"/>
                  <a:gd name="T75" fmla="*/ 0 h 92"/>
                  <a:gd name="T76" fmla="*/ 53 w 54"/>
                  <a:gd name="T77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4" h="92">
                    <a:moveTo>
                      <a:pt x="0" y="91"/>
                    </a:moveTo>
                    <a:cubicBezTo>
                      <a:pt x="0" y="91"/>
                      <a:pt x="0" y="91"/>
                      <a:pt x="0" y="9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1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moveTo>
                      <a:pt x="5" y="84"/>
                    </a:move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moveTo>
                      <a:pt x="8" y="77"/>
                    </a:moveTo>
                    <a:cubicBezTo>
                      <a:pt x="8" y="77"/>
                      <a:pt x="8" y="77"/>
                      <a:pt x="8" y="78"/>
                    </a:cubicBezTo>
                    <a:cubicBezTo>
                      <a:pt x="8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7"/>
                    </a:cubicBezTo>
                    <a:cubicBezTo>
                      <a:pt x="9" y="77"/>
                      <a:pt x="9" y="77"/>
                      <a:pt x="8" y="77"/>
                    </a:cubicBezTo>
                    <a:moveTo>
                      <a:pt x="10" y="75"/>
                    </a:moveTo>
                    <a:cubicBezTo>
                      <a:pt x="9" y="75"/>
                      <a:pt x="9" y="76"/>
                      <a:pt x="9" y="76"/>
                    </a:cubicBezTo>
                    <a:cubicBezTo>
                      <a:pt x="9" y="76"/>
                      <a:pt x="10" y="76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0" y="75"/>
                      <a:pt x="10" y="75"/>
                    </a:cubicBezTo>
                    <a:moveTo>
                      <a:pt x="12" y="72"/>
                    </a:move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moveTo>
                      <a:pt x="13" y="69"/>
                    </a:moveTo>
                    <a:cubicBezTo>
                      <a:pt x="13" y="69"/>
                      <a:pt x="13" y="70"/>
                      <a:pt x="12" y="71"/>
                    </a:cubicBezTo>
                    <a:cubicBezTo>
                      <a:pt x="12" y="71"/>
                      <a:pt x="13" y="71"/>
                      <a:pt x="13" y="71"/>
                    </a:cubicBezTo>
                    <a:cubicBezTo>
                      <a:pt x="13" y="71"/>
                      <a:pt x="14" y="70"/>
                      <a:pt x="14" y="69"/>
                    </a:cubicBezTo>
                    <a:cubicBezTo>
                      <a:pt x="14" y="69"/>
                      <a:pt x="14" y="69"/>
                      <a:pt x="13" y="69"/>
                    </a:cubicBezTo>
                    <a:moveTo>
                      <a:pt x="14" y="67"/>
                    </a:moveTo>
                    <a:cubicBezTo>
                      <a:pt x="14" y="67"/>
                      <a:pt x="14" y="68"/>
                      <a:pt x="14" y="68"/>
                    </a:cubicBezTo>
                    <a:cubicBezTo>
                      <a:pt x="14" y="68"/>
                      <a:pt x="14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7"/>
                      <a:pt x="15" y="67"/>
                      <a:pt x="14" y="67"/>
                    </a:cubicBezTo>
                    <a:moveTo>
                      <a:pt x="16" y="64"/>
                    </a:move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65"/>
                      <a:pt x="1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6" y="64"/>
                      <a:pt x="16" y="64"/>
                    </a:cubicBezTo>
                    <a:moveTo>
                      <a:pt x="17" y="62"/>
                    </a:move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4"/>
                      <a:pt x="18" y="64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8" y="63"/>
                      <a:pt x="18" y="62"/>
                      <a:pt x="17" y="62"/>
                    </a:cubicBezTo>
                    <a:moveTo>
                      <a:pt x="23" y="53"/>
                    </a:moveTo>
                    <a:cubicBezTo>
                      <a:pt x="22" y="54"/>
                      <a:pt x="22" y="54"/>
                      <a:pt x="21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5"/>
                      <a:pt x="23" y="54"/>
                      <a:pt x="24" y="53"/>
                    </a:cubicBezTo>
                    <a:cubicBezTo>
                      <a:pt x="24" y="53"/>
                      <a:pt x="23" y="53"/>
                      <a:pt x="23" y="53"/>
                    </a:cubicBezTo>
                    <a:moveTo>
                      <a:pt x="29" y="43"/>
                    </a:moveTo>
                    <a:cubicBezTo>
                      <a:pt x="28" y="44"/>
                      <a:pt x="27" y="45"/>
                      <a:pt x="26" y="47"/>
                    </a:cubicBezTo>
                    <a:cubicBezTo>
                      <a:pt x="27" y="47"/>
                      <a:pt x="27" y="47"/>
                      <a:pt x="28" y="48"/>
                    </a:cubicBezTo>
                    <a:cubicBezTo>
                      <a:pt x="28" y="46"/>
                      <a:pt x="29" y="45"/>
                      <a:pt x="30" y="43"/>
                    </a:cubicBezTo>
                    <a:cubicBezTo>
                      <a:pt x="30" y="43"/>
                      <a:pt x="29" y="43"/>
                      <a:pt x="29" y="43"/>
                    </a:cubicBezTo>
                    <a:moveTo>
                      <a:pt x="38" y="28"/>
                    </a:moveTo>
                    <a:cubicBezTo>
                      <a:pt x="37" y="29"/>
                      <a:pt x="36" y="31"/>
                      <a:pt x="35" y="32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7" y="31"/>
                      <a:pt x="38" y="30"/>
                      <a:pt x="39" y="28"/>
                    </a:cubicBezTo>
                    <a:cubicBezTo>
                      <a:pt x="38" y="28"/>
                      <a:pt x="38" y="28"/>
                      <a:pt x="38" y="28"/>
                    </a:cubicBezTo>
                    <a:moveTo>
                      <a:pt x="44" y="17"/>
                    </a:moveTo>
                    <a:cubicBezTo>
                      <a:pt x="43" y="18"/>
                      <a:pt x="42" y="20"/>
                      <a:pt x="42" y="21"/>
                    </a:cubicBezTo>
                    <a:cubicBezTo>
                      <a:pt x="42" y="21"/>
                      <a:pt x="42" y="21"/>
                      <a:pt x="43" y="22"/>
                    </a:cubicBezTo>
                    <a:cubicBezTo>
                      <a:pt x="43" y="20"/>
                      <a:pt x="44" y="19"/>
                      <a:pt x="45" y="17"/>
                    </a:cubicBezTo>
                    <a:cubicBezTo>
                      <a:pt x="45" y="17"/>
                      <a:pt x="44" y="17"/>
                      <a:pt x="44" y="17"/>
                    </a:cubicBezTo>
                    <a:moveTo>
                      <a:pt x="52" y="4"/>
                    </a:moveTo>
                    <a:cubicBezTo>
                      <a:pt x="51" y="6"/>
                      <a:pt x="49" y="8"/>
                      <a:pt x="48" y="10"/>
                    </a:cubicBezTo>
                    <a:cubicBezTo>
                      <a:pt x="48" y="10"/>
                      <a:pt x="48" y="10"/>
                      <a:pt x="49" y="11"/>
                    </a:cubicBezTo>
                    <a:cubicBezTo>
                      <a:pt x="50" y="8"/>
                      <a:pt x="51" y="6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moveTo>
                      <a:pt x="53" y="3"/>
                    </a:moveTo>
                    <a:cubicBezTo>
                      <a:pt x="53" y="3"/>
                      <a:pt x="52" y="3"/>
                      <a:pt x="52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moveTo>
                      <a:pt x="54" y="0"/>
                    </a:moveTo>
                    <a:cubicBezTo>
                      <a:pt x="54" y="0"/>
                      <a:pt x="53" y="1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4" y="1"/>
                      <a:pt x="54" y="0"/>
                      <a:pt x="5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9" name="Freeform 9755"/>
              <p:cNvSpPr>
                <a:spLocks noEditPoints="1"/>
              </p:cNvSpPr>
              <p:nvPr/>
            </p:nvSpPr>
            <p:spPr bwMode="auto">
              <a:xfrm>
                <a:off x="-250" y="3316"/>
                <a:ext cx="12" cy="19"/>
              </a:xfrm>
              <a:custGeom>
                <a:avLst/>
                <a:gdLst>
                  <a:gd name="T0" fmla="*/ 1 w 5"/>
                  <a:gd name="T1" fmla="*/ 7 h 8"/>
                  <a:gd name="T2" fmla="*/ 0 w 5"/>
                  <a:gd name="T3" fmla="*/ 8 h 8"/>
                  <a:gd name="T4" fmla="*/ 0 w 5"/>
                  <a:gd name="T5" fmla="*/ 8 h 8"/>
                  <a:gd name="T6" fmla="*/ 1 w 5"/>
                  <a:gd name="T7" fmla="*/ 7 h 8"/>
                  <a:gd name="T8" fmla="*/ 1 w 5"/>
                  <a:gd name="T9" fmla="*/ 7 h 8"/>
                  <a:gd name="T10" fmla="*/ 3 w 5"/>
                  <a:gd name="T11" fmla="*/ 4 h 8"/>
                  <a:gd name="T12" fmla="*/ 2 w 5"/>
                  <a:gd name="T13" fmla="*/ 5 h 8"/>
                  <a:gd name="T14" fmla="*/ 2 w 5"/>
                  <a:gd name="T15" fmla="*/ 6 h 8"/>
                  <a:gd name="T16" fmla="*/ 3 w 5"/>
                  <a:gd name="T17" fmla="*/ 4 h 8"/>
                  <a:gd name="T18" fmla="*/ 3 w 5"/>
                  <a:gd name="T19" fmla="*/ 4 h 8"/>
                  <a:gd name="T20" fmla="*/ 4 w 5"/>
                  <a:gd name="T21" fmla="*/ 2 h 8"/>
                  <a:gd name="T22" fmla="*/ 4 w 5"/>
                  <a:gd name="T23" fmla="*/ 2 h 8"/>
                  <a:gd name="T24" fmla="*/ 4 w 5"/>
                  <a:gd name="T25" fmla="*/ 2 h 8"/>
                  <a:gd name="T26" fmla="*/ 4 w 5"/>
                  <a:gd name="T27" fmla="*/ 2 h 8"/>
                  <a:gd name="T28" fmla="*/ 4 w 5"/>
                  <a:gd name="T29" fmla="*/ 2 h 8"/>
                  <a:gd name="T30" fmla="*/ 5 w 5"/>
                  <a:gd name="T31" fmla="*/ 0 h 8"/>
                  <a:gd name="T32" fmla="*/ 4 w 5"/>
                  <a:gd name="T33" fmla="*/ 1 h 8"/>
                  <a:gd name="T34" fmla="*/ 5 w 5"/>
                  <a:gd name="T35" fmla="*/ 1 h 8"/>
                  <a:gd name="T36" fmla="*/ 5 w 5"/>
                  <a:gd name="T37" fmla="*/ 0 h 8"/>
                  <a:gd name="T38" fmla="*/ 5 w 5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3" y="4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0" name="Freeform 9756"/>
              <p:cNvSpPr>
                <a:spLocks noEditPoints="1"/>
              </p:cNvSpPr>
              <p:nvPr/>
            </p:nvSpPr>
            <p:spPr bwMode="auto">
              <a:xfrm>
                <a:off x="-248" y="3320"/>
                <a:ext cx="7" cy="12"/>
              </a:xfrm>
              <a:custGeom>
                <a:avLst/>
                <a:gdLst>
                  <a:gd name="T0" fmla="*/ 1 w 3"/>
                  <a:gd name="T1" fmla="*/ 3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3 h 5"/>
                  <a:gd name="T12" fmla="*/ 3 w 3"/>
                  <a:gd name="T13" fmla="*/ 0 h 5"/>
                  <a:gd name="T14" fmla="*/ 2 w 3"/>
                  <a:gd name="T15" fmla="*/ 2 h 5"/>
                  <a:gd name="T16" fmla="*/ 2 w 3"/>
                  <a:gd name="T17" fmla="*/ 2 h 5"/>
                  <a:gd name="T18" fmla="*/ 3 w 3"/>
                  <a:gd name="T19" fmla="*/ 0 h 5"/>
                  <a:gd name="T20" fmla="*/ 3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1" name="Freeform 9757"/>
              <p:cNvSpPr>
                <a:spLocks/>
              </p:cNvSpPr>
              <p:nvPr/>
            </p:nvSpPr>
            <p:spPr bwMode="auto">
              <a:xfrm>
                <a:off x="-252" y="33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2" name="Freeform 9758"/>
              <p:cNvSpPr>
                <a:spLocks noEditPoints="1"/>
              </p:cNvSpPr>
              <p:nvPr/>
            </p:nvSpPr>
            <p:spPr bwMode="auto">
              <a:xfrm>
                <a:off x="-250" y="3316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0 w 5"/>
                  <a:gd name="T5" fmla="*/ 8 h 8"/>
                  <a:gd name="T6" fmla="*/ 0 w 5"/>
                  <a:gd name="T7" fmla="*/ 8 h 8"/>
                  <a:gd name="T8" fmla="*/ 0 w 5"/>
                  <a:gd name="T9" fmla="*/ 8 h 8"/>
                  <a:gd name="T10" fmla="*/ 4 w 5"/>
                  <a:gd name="T11" fmla="*/ 1 h 8"/>
                  <a:gd name="T12" fmla="*/ 4 w 5"/>
                  <a:gd name="T13" fmla="*/ 2 h 8"/>
                  <a:gd name="T14" fmla="*/ 4 w 5"/>
                  <a:gd name="T15" fmla="*/ 2 h 8"/>
                  <a:gd name="T16" fmla="*/ 4 w 5"/>
                  <a:gd name="T17" fmla="*/ 2 h 8"/>
                  <a:gd name="T18" fmla="*/ 5 w 5"/>
                  <a:gd name="T19" fmla="*/ 1 h 8"/>
                  <a:gd name="T20" fmla="*/ 4 w 5"/>
                  <a:gd name="T21" fmla="*/ 1 h 8"/>
                  <a:gd name="T22" fmla="*/ 5 w 5"/>
                  <a:gd name="T23" fmla="*/ 0 h 8"/>
                  <a:gd name="T24" fmla="*/ 5 w 5"/>
                  <a:gd name="T25" fmla="*/ 0 h 8"/>
                  <a:gd name="T26" fmla="*/ 5 w 5"/>
                  <a:gd name="T27" fmla="*/ 0 h 8"/>
                  <a:gd name="T28" fmla="*/ 5 w 5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3" name="Freeform 9759"/>
              <p:cNvSpPr>
                <a:spLocks noEditPoints="1"/>
              </p:cNvSpPr>
              <p:nvPr/>
            </p:nvSpPr>
            <p:spPr bwMode="auto">
              <a:xfrm>
                <a:off x="-288" y="3363"/>
                <a:ext cx="21" cy="35"/>
              </a:xfrm>
              <a:custGeom>
                <a:avLst/>
                <a:gdLst>
                  <a:gd name="T0" fmla="*/ 3 w 9"/>
                  <a:gd name="T1" fmla="*/ 10 h 15"/>
                  <a:gd name="T2" fmla="*/ 0 w 9"/>
                  <a:gd name="T3" fmla="*/ 14 h 15"/>
                  <a:gd name="T4" fmla="*/ 0 w 9"/>
                  <a:gd name="T5" fmla="*/ 15 h 15"/>
                  <a:gd name="T6" fmla="*/ 3 w 9"/>
                  <a:gd name="T7" fmla="*/ 10 h 15"/>
                  <a:gd name="T8" fmla="*/ 3 w 9"/>
                  <a:gd name="T9" fmla="*/ 10 h 15"/>
                  <a:gd name="T10" fmla="*/ 4 w 9"/>
                  <a:gd name="T11" fmla="*/ 8 h 15"/>
                  <a:gd name="T12" fmla="*/ 3 w 9"/>
                  <a:gd name="T13" fmla="*/ 9 h 15"/>
                  <a:gd name="T14" fmla="*/ 3 w 9"/>
                  <a:gd name="T15" fmla="*/ 9 h 15"/>
                  <a:gd name="T16" fmla="*/ 4 w 9"/>
                  <a:gd name="T17" fmla="*/ 8 h 15"/>
                  <a:gd name="T18" fmla="*/ 4 w 9"/>
                  <a:gd name="T19" fmla="*/ 8 h 15"/>
                  <a:gd name="T20" fmla="*/ 4 w 9"/>
                  <a:gd name="T21" fmla="*/ 7 h 15"/>
                  <a:gd name="T22" fmla="*/ 4 w 9"/>
                  <a:gd name="T23" fmla="*/ 8 h 15"/>
                  <a:gd name="T24" fmla="*/ 4 w 9"/>
                  <a:gd name="T25" fmla="*/ 8 h 15"/>
                  <a:gd name="T26" fmla="*/ 5 w 9"/>
                  <a:gd name="T27" fmla="*/ 7 h 15"/>
                  <a:gd name="T28" fmla="*/ 4 w 9"/>
                  <a:gd name="T29" fmla="*/ 7 h 15"/>
                  <a:gd name="T30" fmla="*/ 5 w 9"/>
                  <a:gd name="T31" fmla="*/ 5 h 15"/>
                  <a:gd name="T32" fmla="*/ 5 w 9"/>
                  <a:gd name="T33" fmla="*/ 6 h 15"/>
                  <a:gd name="T34" fmla="*/ 5 w 9"/>
                  <a:gd name="T35" fmla="*/ 6 h 15"/>
                  <a:gd name="T36" fmla="*/ 5 w 9"/>
                  <a:gd name="T37" fmla="*/ 5 h 15"/>
                  <a:gd name="T38" fmla="*/ 5 w 9"/>
                  <a:gd name="T39" fmla="*/ 5 h 15"/>
                  <a:gd name="T40" fmla="*/ 9 w 9"/>
                  <a:gd name="T41" fmla="*/ 0 h 15"/>
                  <a:gd name="T42" fmla="*/ 6 w 9"/>
                  <a:gd name="T43" fmla="*/ 5 h 15"/>
                  <a:gd name="T44" fmla="*/ 6 w 9"/>
                  <a:gd name="T45" fmla="*/ 5 h 15"/>
                  <a:gd name="T46" fmla="*/ 8 w 9"/>
                  <a:gd name="T47" fmla="*/ 1 h 15"/>
                  <a:gd name="T48" fmla="*/ 9 w 9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5">
                    <a:moveTo>
                      <a:pt x="3" y="10"/>
                    </a:moveTo>
                    <a:cubicBezTo>
                      <a:pt x="2" y="11"/>
                      <a:pt x="1" y="13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1" y="13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4" y="8"/>
                    </a:move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moveTo>
                      <a:pt x="4" y="7"/>
                    </a:move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moveTo>
                      <a:pt x="5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9" y="0"/>
                    </a:moveTo>
                    <a:cubicBezTo>
                      <a:pt x="8" y="1"/>
                      <a:pt x="7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4" name="Freeform 9760"/>
              <p:cNvSpPr>
                <a:spLocks noEditPoints="1"/>
              </p:cNvSpPr>
              <p:nvPr/>
            </p:nvSpPr>
            <p:spPr bwMode="auto">
              <a:xfrm>
                <a:off x="-281" y="3375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4 h 5"/>
                  <a:gd name="T8" fmla="*/ 0 w 3"/>
                  <a:gd name="T9" fmla="*/ 4 h 5"/>
                  <a:gd name="T10" fmla="*/ 3 w 3"/>
                  <a:gd name="T11" fmla="*/ 0 h 5"/>
                  <a:gd name="T12" fmla="*/ 2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5" name="Freeform 9761"/>
              <p:cNvSpPr>
                <a:spLocks/>
              </p:cNvSpPr>
              <p:nvPr/>
            </p:nvSpPr>
            <p:spPr bwMode="auto">
              <a:xfrm>
                <a:off x="-278" y="337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6" name="Oval 9762"/>
              <p:cNvSpPr>
                <a:spLocks noChangeArrowheads="1"/>
              </p:cNvSpPr>
              <p:nvPr/>
            </p:nvSpPr>
            <p:spPr bwMode="auto">
              <a:xfrm>
                <a:off x="-278" y="338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7" name="Freeform 9763"/>
              <p:cNvSpPr>
                <a:spLocks noEditPoints="1"/>
              </p:cNvSpPr>
              <p:nvPr/>
            </p:nvSpPr>
            <p:spPr bwMode="auto">
              <a:xfrm>
                <a:off x="-281" y="3363"/>
                <a:ext cx="29" cy="47"/>
              </a:xfrm>
              <a:custGeom>
                <a:avLst/>
                <a:gdLst>
                  <a:gd name="T0" fmla="*/ 1 w 12"/>
                  <a:gd name="T1" fmla="*/ 18 h 20"/>
                  <a:gd name="T2" fmla="*/ 0 w 12"/>
                  <a:gd name="T3" fmla="*/ 20 h 20"/>
                  <a:gd name="T4" fmla="*/ 2 w 12"/>
                  <a:gd name="T5" fmla="*/ 18 h 20"/>
                  <a:gd name="T6" fmla="*/ 1 w 12"/>
                  <a:gd name="T7" fmla="*/ 18 h 20"/>
                  <a:gd name="T8" fmla="*/ 4 w 12"/>
                  <a:gd name="T9" fmla="*/ 12 h 20"/>
                  <a:gd name="T10" fmla="*/ 3 w 12"/>
                  <a:gd name="T11" fmla="*/ 14 h 20"/>
                  <a:gd name="T12" fmla="*/ 1 w 12"/>
                  <a:gd name="T13" fmla="*/ 18 h 20"/>
                  <a:gd name="T14" fmla="*/ 2 w 12"/>
                  <a:gd name="T15" fmla="*/ 18 h 20"/>
                  <a:gd name="T16" fmla="*/ 5 w 12"/>
                  <a:gd name="T17" fmla="*/ 13 h 20"/>
                  <a:gd name="T18" fmla="*/ 4 w 12"/>
                  <a:gd name="T19" fmla="*/ 12 h 20"/>
                  <a:gd name="T20" fmla="*/ 5 w 12"/>
                  <a:gd name="T21" fmla="*/ 11 h 20"/>
                  <a:gd name="T22" fmla="*/ 5 w 12"/>
                  <a:gd name="T23" fmla="*/ 12 h 20"/>
                  <a:gd name="T24" fmla="*/ 5 w 12"/>
                  <a:gd name="T25" fmla="*/ 12 h 20"/>
                  <a:gd name="T26" fmla="*/ 6 w 12"/>
                  <a:gd name="T27" fmla="*/ 11 h 20"/>
                  <a:gd name="T28" fmla="*/ 5 w 12"/>
                  <a:gd name="T29" fmla="*/ 11 h 20"/>
                  <a:gd name="T30" fmla="*/ 6 w 12"/>
                  <a:gd name="T31" fmla="*/ 10 h 20"/>
                  <a:gd name="T32" fmla="*/ 5 w 12"/>
                  <a:gd name="T33" fmla="*/ 11 h 20"/>
                  <a:gd name="T34" fmla="*/ 6 w 12"/>
                  <a:gd name="T35" fmla="*/ 11 h 20"/>
                  <a:gd name="T36" fmla="*/ 6 w 12"/>
                  <a:gd name="T37" fmla="*/ 10 h 20"/>
                  <a:gd name="T38" fmla="*/ 6 w 12"/>
                  <a:gd name="T39" fmla="*/ 10 h 20"/>
                  <a:gd name="T40" fmla="*/ 6 w 12"/>
                  <a:gd name="T41" fmla="*/ 9 h 20"/>
                  <a:gd name="T42" fmla="*/ 7 w 12"/>
                  <a:gd name="T43" fmla="*/ 9 h 20"/>
                  <a:gd name="T44" fmla="*/ 7 w 12"/>
                  <a:gd name="T45" fmla="*/ 9 h 20"/>
                  <a:gd name="T46" fmla="*/ 6 w 12"/>
                  <a:gd name="T47" fmla="*/ 9 h 20"/>
                  <a:gd name="T48" fmla="*/ 7 w 12"/>
                  <a:gd name="T49" fmla="*/ 8 h 20"/>
                  <a:gd name="T50" fmla="*/ 7 w 12"/>
                  <a:gd name="T51" fmla="*/ 9 h 20"/>
                  <a:gd name="T52" fmla="*/ 7 w 12"/>
                  <a:gd name="T53" fmla="*/ 9 h 20"/>
                  <a:gd name="T54" fmla="*/ 7 w 12"/>
                  <a:gd name="T55" fmla="*/ 8 h 20"/>
                  <a:gd name="T56" fmla="*/ 7 w 12"/>
                  <a:gd name="T57" fmla="*/ 8 h 20"/>
                  <a:gd name="T58" fmla="*/ 12 w 12"/>
                  <a:gd name="T59" fmla="*/ 1 h 20"/>
                  <a:gd name="T60" fmla="*/ 7 w 12"/>
                  <a:gd name="T61" fmla="*/ 8 h 20"/>
                  <a:gd name="T62" fmla="*/ 8 w 12"/>
                  <a:gd name="T63" fmla="*/ 8 h 20"/>
                  <a:gd name="T64" fmla="*/ 12 w 12"/>
                  <a:gd name="T65" fmla="*/ 1 h 20"/>
                  <a:gd name="T66" fmla="*/ 12 w 12"/>
                  <a:gd name="T67" fmla="*/ 1 h 20"/>
                  <a:gd name="T68" fmla="*/ 12 w 12"/>
                  <a:gd name="T69" fmla="*/ 0 h 20"/>
                  <a:gd name="T70" fmla="*/ 12 w 12"/>
                  <a:gd name="T71" fmla="*/ 1 h 20"/>
                  <a:gd name="T72" fmla="*/ 12 w 12"/>
                  <a:gd name="T73" fmla="*/ 1 h 20"/>
                  <a:gd name="T74" fmla="*/ 12 w 12"/>
                  <a:gd name="T75" fmla="*/ 0 h 20"/>
                  <a:gd name="T76" fmla="*/ 12 w 12"/>
                  <a:gd name="T77" fmla="*/ 0 h 20"/>
                  <a:gd name="T78" fmla="*/ 12 w 12"/>
                  <a:gd name="T79" fmla="*/ 0 h 20"/>
                  <a:gd name="T80" fmla="*/ 12 w 12"/>
                  <a:gd name="T81" fmla="*/ 0 h 20"/>
                  <a:gd name="T82" fmla="*/ 12 w 12"/>
                  <a:gd name="T83" fmla="*/ 0 h 20"/>
                  <a:gd name="T84" fmla="*/ 12 w 12"/>
                  <a:gd name="T85" fmla="*/ 0 h 20"/>
                  <a:gd name="T86" fmla="*/ 12 w 12"/>
                  <a:gd name="T8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1" y="18"/>
                    </a:move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1" y="20"/>
                      <a:pt x="2" y="18"/>
                    </a:cubicBezTo>
                    <a:cubicBezTo>
                      <a:pt x="2" y="18"/>
                      <a:pt x="1" y="18"/>
                      <a:pt x="1" y="18"/>
                    </a:cubicBezTo>
                    <a:moveTo>
                      <a:pt x="4" y="12"/>
                    </a:moveTo>
                    <a:cubicBezTo>
                      <a:pt x="4" y="13"/>
                      <a:pt x="4" y="14"/>
                      <a:pt x="3" y="14"/>
                    </a:cubicBezTo>
                    <a:cubicBezTo>
                      <a:pt x="3" y="15"/>
                      <a:pt x="2" y="17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3" y="15"/>
                      <a:pt x="5" y="13"/>
                    </a:cubicBezTo>
                    <a:cubicBezTo>
                      <a:pt x="5" y="12"/>
                      <a:pt x="5" y="12"/>
                      <a:pt x="4" y="12"/>
                    </a:cubicBezTo>
                    <a:moveTo>
                      <a:pt x="5" y="11"/>
                    </a:moveTo>
                    <a:cubicBezTo>
                      <a:pt x="5" y="11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moveTo>
                      <a:pt x="6" y="10"/>
                    </a:moveTo>
                    <a:cubicBezTo>
                      <a:pt x="6" y="10"/>
                      <a:pt x="6" y="10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6" y="9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moveTo>
                      <a:pt x="7" y="8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12" y="1"/>
                    </a:moveTo>
                    <a:cubicBezTo>
                      <a:pt x="10" y="3"/>
                      <a:pt x="9" y="5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9" y="6"/>
                      <a:pt x="10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2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8" name="Freeform 9764"/>
              <p:cNvSpPr>
                <a:spLocks/>
              </p:cNvSpPr>
              <p:nvPr/>
            </p:nvSpPr>
            <p:spPr bwMode="auto">
              <a:xfrm>
                <a:off x="-278" y="340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29" name="Freeform 9765"/>
              <p:cNvSpPr>
                <a:spLocks noEditPoints="1"/>
              </p:cNvSpPr>
              <p:nvPr/>
            </p:nvSpPr>
            <p:spPr bwMode="auto">
              <a:xfrm>
                <a:off x="-271" y="3382"/>
                <a:ext cx="9" cy="12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4 h 5"/>
                  <a:gd name="T4" fmla="*/ 1 w 4"/>
                  <a:gd name="T5" fmla="*/ 5 h 5"/>
                  <a:gd name="T6" fmla="*/ 1 w 4"/>
                  <a:gd name="T7" fmla="*/ 4 h 5"/>
                  <a:gd name="T8" fmla="*/ 1 w 4"/>
                  <a:gd name="T9" fmla="*/ 4 h 5"/>
                  <a:gd name="T10" fmla="*/ 3 w 4"/>
                  <a:gd name="T11" fmla="*/ 0 h 5"/>
                  <a:gd name="T12" fmla="*/ 3 w 4"/>
                  <a:gd name="T13" fmla="*/ 0 h 5"/>
                  <a:gd name="T14" fmla="*/ 3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0" name="Freeform 9766"/>
              <p:cNvSpPr>
                <a:spLocks/>
              </p:cNvSpPr>
              <p:nvPr/>
            </p:nvSpPr>
            <p:spPr bwMode="auto">
              <a:xfrm>
                <a:off x="-267" y="338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1" name="Freeform 9767"/>
              <p:cNvSpPr>
                <a:spLocks noEditPoints="1"/>
              </p:cNvSpPr>
              <p:nvPr/>
            </p:nvSpPr>
            <p:spPr bwMode="auto">
              <a:xfrm>
                <a:off x="-252" y="336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  <a:gd name="T1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2" name="Freeform 9768"/>
              <p:cNvSpPr>
                <a:spLocks/>
              </p:cNvSpPr>
              <p:nvPr/>
            </p:nvSpPr>
            <p:spPr bwMode="auto">
              <a:xfrm>
                <a:off x="-269" y="338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3" name="Freeform 9769"/>
              <p:cNvSpPr>
                <a:spLocks noEditPoints="1"/>
              </p:cNvSpPr>
              <p:nvPr/>
            </p:nvSpPr>
            <p:spPr bwMode="auto">
              <a:xfrm>
                <a:off x="-359" y="3431"/>
                <a:ext cx="50" cy="78"/>
              </a:xfrm>
              <a:custGeom>
                <a:avLst/>
                <a:gdLst>
                  <a:gd name="T0" fmla="*/ 2 w 21"/>
                  <a:gd name="T1" fmla="*/ 29 h 33"/>
                  <a:gd name="T2" fmla="*/ 0 w 21"/>
                  <a:gd name="T3" fmla="*/ 33 h 33"/>
                  <a:gd name="T4" fmla="*/ 2 w 21"/>
                  <a:gd name="T5" fmla="*/ 29 h 33"/>
                  <a:gd name="T6" fmla="*/ 2 w 21"/>
                  <a:gd name="T7" fmla="*/ 29 h 33"/>
                  <a:gd name="T8" fmla="*/ 4 w 21"/>
                  <a:gd name="T9" fmla="*/ 27 h 33"/>
                  <a:gd name="T10" fmla="*/ 2 w 21"/>
                  <a:gd name="T11" fmla="*/ 29 h 33"/>
                  <a:gd name="T12" fmla="*/ 2 w 21"/>
                  <a:gd name="T13" fmla="*/ 29 h 33"/>
                  <a:gd name="T14" fmla="*/ 4 w 21"/>
                  <a:gd name="T15" fmla="*/ 27 h 33"/>
                  <a:gd name="T16" fmla="*/ 4 w 21"/>
                  <a:gd name="T17" fmla="*/ 27 h 33"/>
                  <a:gd name="T18" fmla="*/ 5 w 21"/>
                  <a:gd name="T19" fmla="*/ 24 h 33"/>
                  <a:gd name="T20" fmla="*/ 5 w 21"/>
                  <a:gd name="T21" fmla="*/ 25 h 33"/>
                  <a:gd name="T22" fmla="*/ 5 w 21"/>
                  <a:gd name="T23" fmla="*/ 25 h 33"/>
                  <a:gd name="T24" fmla="*/ 5 w 21"/>
                  <a:gd name="T25" fmla="*/ 24 h 33"/>
                  <a:gd name="T26" fmla="*/ 5 w 21"/>
                  <a:gd name="T27" fmla="*/ 24 h 33"/>
                  <a:gd name="T28" fmla="*/ 6 w 21"/>
                  <a:gd name="T29" fmla="*/ 24 h 33"/>
                  <a:gd name="T30" fmla="*/ 5 w 21"/>
                  <a:gd name="T31" fmla="*/ 24 h 33"/>
                  <a:gd name="T32" fmla="*/ 5 w 21"/>
                  <a:gd name="T33" fmla="*/ 24 h 33"/>
                  <a:gd name="T34" fmla="*/ 6 w 21"/>
                  <a:gd name="T35" fmla="*/ 24 h 33"/>
                  <a:gd name="T36" fmla="*/ 6 w 21"/>
                  <a:gd name="T37" fmla="*/ 24 h 33"/>
                  <a:gd name="T38" fmla="*/ 6 w 21"/>
                  <a:gd name="T39" fmla="*/ 23 h 33"/>
                  <a:gd name="T40" fmla="*/ 6 w 21"/>
                  <a:gd name="T41" fmla="*/ 24 h 33"/>
                  <a:gd name="T42" fmla="*/ 6 w 21"/>
                  <a:gd name="T43" fmla="*/ 24 h 33"/>
                  <a:gd name="T44" fmla="*/ 6 w 21"/>
                  <a:gd name="T45" fmla="*/ 23 h 33"/>
                  <a:gd name="T46" fmla="*/ 6 w 21"/>
                  <a:gd name="T47" fmla="*/ 23 h 33"/>
                  <a:gd name="T48" fmla="*/ 11 w 21"/>
                  <a:gd name="T49" fmla="*/ 15 h 33"/>
                  <a:gd name="T50" fmla="*/ 6 w 21"/>
                  <a:gd name="T51" fmla="*/ 23 h 33"/>
                  <a:gd name="T52" fmla="*/ 6 w 21"/>
                  <a:gd name="T53" fmla="*/ 23 h 33"/>
                  <a:gd name="T54" fmla="*/ 11 w 21"/>
                  <a:gd name="T55" fmla="*/ 15 h 33"/>
                  <a:gd name="T56" fmla="*/ 11 w 21"/>
                  <a:gd name="T57" fmla="*/ 15 h 33"/>
                  <a:gd name="T58" fmla="*/ 12 w 21"/>
                  <a:gd name="T59" fmla="*/ 14 h 33"/>
                  <a:gd name="T60" fmla="*/ 12 w 21"/>
                  <a:gd name="T61" fmla="*/ 14 h 33"/>
                  <a:gd name="T62" fmla="*/ 12 w 21"/>
                  <a:gd name="T63" fmla="*/ 14 h 33"/>
                  <a:gd name="T64" fmla="*/ 12 w 21"/>
                  <a:gd name="T65" fmla="*/ 14 h 33"/>
                  <a:gd name="T66" fmla="*/ 12 w 21"/>
                  <a:gd name="T67" fmla="*/ 14 h 33"/>
                  <a:gd name="T68" fmla="*/ 14 w 21"/>
                  <a:gd name="T69" fmla="*/ 10 h 33"/>
                  <a:gd name="T70" fmla="*/ 14 w 21"/>
                  <a:gd name="T71" fmla="*/ 11 h 33"/>
                  <a:gd name="T72" fmla="*/ 14 w 21"/>
                  <a:gd name="T73" fmla="*/ 11 h 33"/>
                  <a:gd name="T74" fmla="*/ 14 w 21"/>
                  <a:gd name="T75" fmla="*/ 10 h 33"/>
                  <a:gd name="T76" fmla="*/ 14 w 21"/>
                  <a:gd name="T77" fmla="*/ 10 h 33"/>
                  <a:gd name="T78" fmla="*/ 15 w 21"/>
                  <a:gd name="T79" fmla="*/ 9 h 33"/>
                  <a:gd name="T80" fmla="*/ 14 w 21"/>
                  <a:gd name="T81" fmla="*/ 10 h 33"/>
                  <a:gd name="T82" fmla="*/ 14 w 21"/>
                  <a:gd name="T83" fmla="*/ 10 h 33"/>
                  <a:gd name="T84" fmla="*/ 15 w 21"/>
                  <a:gd name="T85" fmla="*/ 9 h 33"/>
                  <a:gd name="T86" fmla="*/ 15 w 21"/>
                  <a:gd name="T87" fmla="*/ 9 h 33"/>
                  <a:gd name="T88" fmla="*/ 15 w 21"/>
                  <a:gd name="T89" fmla="*/ 8 h 33"/>
                  <a:gd name="T90" fmla="*/ 15 w 21"/>
                  <a:gd name="T91" fmla="*/ 9 h 33"/>
                  <a:gd name="T92" fmla="*/ 15 w 21"/>
                  <a:gd name="T93" fmla="*/ 9 h 33"/>
                  <a:gd name="T94" fmla="*/ 15 w 21"/>
                  <a:gd name="T95" fmla="*/ 8 h 33"/>
                  <a:gd name="T96" fmla="*/ 15 w 21"/>
                  <a:gd name="T97" fmla="*/ 8 h 33"/>
                  <a:gd name="T98" fmla="*/ 19 w 21"/>
                  <a:gd name="T99" fmla="*/ 3 h 33"/>
                  <a:gd name="T100" fmla="*/ 15 w 21"/>
                  <a:gd name="T101" fmla="*/ 8 h 33"/>
                  <a:gd name="T102" fmla="*/ 15 w 21"/>
                  <a:gd name="T103" fmla="*/ 8 h 33"/>
                  <a:gd name="T104" fmla="*/ 19 w 21"/>
                  <a:gd name="T105" fmla="*/ 3 h 33"/>
                  <a:gd name="T106" fmla="*/ 19 w 21"/>
                  <a:gd name="T107" fmla="*/ 3 h 33"/>
                  <a:gd name="T108" fmla="*/ 21 w 21"/>
                  <a:gd name="T109" fmla="*/ 0 h 33"/>
                  <a:gd name="T110" fmla="*/ 20 w 21"/>
                  <a:gd name="T111" fmla="*/ 2 h 33"/>
                  <a:gd name="T112" fmla="*/ 20 w 21"/>
                  <a:gd name="T113" fmla="*/ 2 h 33"/>
                  <a:gd name="T114" fmla="*/ 21 w 21"/>
                  <a:gd name="T115" fmla="*/ 0 h 33"/>
                  <a:gd name="T116" fmla="*/ 21 w 21"/>
                  <a:gd name="T1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33">
                    <a:moveTo>
                      <a:pt x="2" y="29"/>
                    </a:moveTo>
                    <a:cubicBezTo>
                      <a:pt x="2" y="30"/>
                      <a:pt x="1" y="31"/>
                      <a:pt x="0" y="33"/>
                    </a:cubicBezTo>
                    <a:cubicBezTo>
                      <a:pt x="1" y="31"/>
                      <a:pt x="2" y="30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moveTo>
                      <a:pt x="4" y="27"/>
                    </a:moveTo>
                    <a:cubicBezTo>
                      <a:pt x="3" y="28"/>
                      <a:pt x="3" y="28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8"/>
                      <a:pt x="3" y="28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moveTo>
                      <a:pt x="5" y="24"/>
                    </a:move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moveTo>
                      <a:pt x="6" y="24"/>
                    </a:moveTo>
                    <a:cubicBezTo>
                      <a:pt x="6" y="24"/>
                      <a:pt x="6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moveTo>
                      <a:pt x="6" y="23"/>
                    </a:moveTo>
                    <a:cubicBezTo>
                      <a:pt x="6" y="23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moveTo>
                      <a:pt x="11" y="15"/>
                    </a:moveTo>
                    <a:cubicBezTo>
                      <a:pt x="9" y="18"/>
                      <a:pt x="8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21"/>
                      <a:pt x="9" y="18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moveTo>
                      <a:pt x="14" y="10"/>
                    </a:moveTo>
                    <a:cubicBezTo>
                      <a:pt x="14" y="10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moveTo>
                      <a:pt x="15" y="9"/>
                    </a:moveTo>
                    <a:cubicBezTo>
                      <a:pt x="15" y="9"/>
                      <a:pt x="15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moveTo>
                      <a:pt x="15" y="8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19" y="3"/>
                    </a:moveTo>
                    <a:cubicBezTo>
                      <a:pt x="18" y="5"/>
                      <a:pt x="17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7"/>
                      <a:pt x="18" y="5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moveTo>
                      <a:pt x="21" y="0"/>
                    </a:moveTo>
                    <a:cubicBezTo>
                      <a:pt x="20" y="0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4" name="Freeform 9770"/>
              <p:cNvSpPr>
                <a:spLocks noEditPoints="1"/>
              </p:cNvSpPr>
              <p:nvPr/>
            </p:nvSpPr>
            <p:spPr bwMode="auto">
              <a:xfrm>
                <a:off x="-345" y="3464"/>
                <a:ext cx="15" cy="22"/>
              </a:xfrm>
              <a:custGeom>
                <a:avLst/>
                <a:gdLst>
                  <a:gd name="T0" fmla="*/ 0 w 6"/>
                  <a:gd name="T1" fmla="*/ 9 h 9"/>
                  <a:gd name="T2" fmla="*/ 0 w 6"/>
                  <a:gd name="T3" fmla="*/ 9 h 9"/>
                  <a:gd name="T4" fmla="*/ 0 w 6"/>
                  <a:gd name="T5" fmla="*/ 9 h 9"/>
                  <a:gd name="T6" fmla="*/ 0 w 6"/>
                  <a:gd name="T7" fmla="*/ 9 h 9"/>
                  <a:gd name="T8" fmla="*/ 0 w 6"/>
                  <a:gd name="T9" fmla="*/ 9 h 9"/>
                  <a:gd name="T10" fmla="*/ 6 w 6"/>
                  <a:gd name="T11" fmla="*/ 0 h 9"/>
                  <a:gd name="T12" fmla="*/ 5 w 6"/>
                  <a:gd name="T13" fmla="*/ 1 h 9"/>
                  <a:gd name="T14" fmla="*/ 5 w 6"/>
                  <a:gd name="T15" fmla="*/ 1 h 9"/>
                  <a:gd name="T16" fmla="*/ 6 w 6"/>
                  <a:gd name="T17" fmla="*/ 0 h 9"/>
                  <a:gd name="T18" fmla="*/ 6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6" y="0"/>
                    </a:move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5" name="Oval 9771"/>
              <p:cNvSpPr>
                <a:spLocks noChangeArrowheads="1"/>
              </p:cNvSpPr>
              <p:nvPr/>
            </p:nvSpPr>
            <p:spPr bwMode="auto">
              <a:xfrm>
                <a:off x="-326" y="345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6" name="Freeform 9772"/>
              <p:cNvSpPr>
                <a:spLocks noEditPoints="1"/>
              </p:cNvSpPr>
              <p:nvPr/>
            </p:nvSpPr>
            <p:spPr bwMode="auto">
              <a:xfrm>
                <a:off x="-323" y="3436"/>
                <a:ext cx="12" cy="1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0 w 5"/>
                  <a:gd name="T5" fmla="*/ 7 h 7"/>
                  <a:gd name="T6" fmla="*/ 0 w 5"/>
                  <a:gd name="T7" fmla="*/ 7 h 7"/>
                  <a:gd name="T8" fmla="*/ 0 w 5"/>
                  <a:gd name="T9" fmla="*/ 7 h 7"/>
                  <a:gd name="T10" fmla="*/ 0 w 5"/>
                  <a:gd name="T11" fmla="*/ 6 h 7"/>
                  <a:gd name="T12" fmla="*/ 0 w 5"/>
                  <a:gd name="T13" fmla="*/ 6 h 7"/>
                  <a:gd name="T14" fmla="*/ 0 w 5"/>
                  <a:gd name="T15" fmla="*/ 6 h 7"/>
                  <a:gd name="T16" fmla="*/ 0 w 5"/>
                  <a:gd name="T17" fmla="*/ 6 h 7"/>
                  <a:gd name="T18" fmla="*/ 0 w 5"/>
                  <a:gd name="T19" fmla="*/ 6 h 7"/>
                  <a:gd name="T20" fmla="*/ 5 w 5"/>
                  <a:gd name="T21" fmla="*/ 0 h 7"/>
                  <a:gd name="T22" fmla="*/ 4 w 5"/>
                  <a:gd name="T23" fmla="*/ 1 h 7"/>
                  <a:gd name="T24" fmla="*/ 4 w 5"/>
                  <a:gd name="T25" fmla="*/ 1 h 7"/>
                  <a:gd name="T26" fmla="*/ 5 w 5"/>
                  <a:gd name="T27" fmla="*/ 0 h 7"/>
                  <a:gd name="T28" fmla="*/ 5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7" name="Freeform 9773"/>
              <p:cNvSpPr>
                <a:spLocks noEditPoints="1"/>
              </p:cNvSpPr>
              <p:nvPr/>
            </p:nvSpPr>
            <p:spPr bwMode="auto">
              <a:xfrm>
                <a:off x="-354" y="3429"/>
                <a:ext cx="47" cy="71"/>
              </a:xfrm>
              <a:custGeom>
                <a:avLst/>
                <a:gdLst>
                  <a:gd name="T0" fmla="*/ 0 w 20"/>
                  <a:gd name="T1" fmla="*/ 30 h 30"/>
                  <a:gd name="T2" fmla="*/ 0 w 20"/>
                  <a:gd name="T3" fmla="*/ 30 h 30"/>
                  <a:gd name="T4" fmla="*/ 0 w 20"/>
                  <a:gd name="T5" fmla="*/ 30 h 30"/>
                  <a:gd name="T6" fmla="*/ 0 w 20"/>
                  <a:gd name="T7" fmla="*/ 30 h 30"/>
                  <a:gd name="T8" fmla="*/ 0 w 20"/>
                  <a:gd name="T9" fmla="*/ 30 h 30"/>
                  <a:gd name="T10" fmla="*/ 3 w 20"/>
                  <a:gd name="T11" fmla="*/ 26 h 30"/>
                  <a:gd name="T12" fmla="*/ 2 w 20"/>
                  <a:gd name="T13" fmla="*/ 28 h 30"/>
                  <a:gd name="T14" fmla="*/ 2 w 20"/>
                  <a:gd name="T15" fmla="*/ 28 h 30"/>
                  <a:gd name="T16" fmla="*/ 3 w 20"/>
                  <a:gd name="T17" fmla="*/ 26 h 30"/>
                  <a:gd name="T18" fmla="*/ 3 w 20"/>
                  <a:gd name="T19" fmla="*/ 26 h 30"/>
                  <a:gd name="T20" fmla="*/ 3 w 20"/>
                  <a:gd name="T21" fmla="*/ 25 h 30"/>
                  <a:gd name="T22" fmla="*/ 3 w 20"/>
                  <a:gd name="T23" fmla="*/ 25 h 30"/>
                  <a:gd name="T24" fmla="*/ 3 w 20"/>
                  <a:gd name="T25" fmla="*/ 25 h 30"/>
                  <a:gd name="T26" fmla="*/ 3 w 20"/>
                  <a:gd name="T27" fmla="*/ 25 h 30"/>
                  <a:gd name="T28" fmla="*/ 3 w 20"/>
                  <a:gd name="T29" fmla="*/ 25 h 30"/>
                  <a:gd name="T30" fmla="*/ 4 w 20"/>
                  <a:gd name="T31" fmla="*/ 25 h 30"/>
                  <a:gd name="T32" fmla="*/ 4 w 20"/>
                  <a:gd name="T33" fmla="*/ 25 h 30"/>
                  <a:gd name="T34" fmla="*/ 4 w 20"/>
                  <a:gd name="T35" fmla="*/ 25 h 30"/>
                  <a:gd name="T36" fmla="*/ 4 w 20"/>
                  <a:gd name="T37" fmla="*/ 25 h 30"/>
                  <a:gd name="T38" fmla="*/ 4 w 20"/>
                  <a:gd name="T39" fmla="*/ 25 h 30"/>
                  <a:gd name="T40" fmla="*/ 12 w 20"/>
                  <a:gd name="T41" fmla="*/ 12 h 30"/>
                  <a:gd name="T42" fmla="*/ 10 w 20"/>
                  <a:gd name="T43" fmla="*/ 15 h 30"/>
                  <a:gd name="T44" fmla="*/ 10 w 20"/>
                  <a:gd name="T45" fmla="*/ 15 h 30"/>
                  <a:gd name="T46" fmla="*/ 12 w 20"/>
                  <a:gd name="T47" fmla="*/ 12 h 30"/>
                  <a:gd name="T48" fmla="*/ 12 w 20"/>
                  <a:gd name="T49" fmla="*/ 12 h 30"/>
                  <a:gd name="T50" fmla="*/ 20 w 20"/>
                  <a:gd name="T51" fmla="*/ 0 h 30"/>
                  <a:gd name="T52" fmla="*/ 19 w 20"/>
                  <a:gd name="T53" fmla="*/ 1 h 30"/>
                  <a:gd name="T54" fmla="*/ 19 w 20"/>
                  <a:gd name="T55" fmla="*/ 1 h 30"/>
                  <a:gd name="T56" fmla="*/ 20 w 20"/>
                  <a:gd name="T57" fmla="*/ 0 h 30"/>
                  <a:gd name="T58" fmla="*/ 20 w 20"/>
                  <a:gd name="T5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moveTo>
                      <a:pt x="3" y="26"/>
                    </a:moveTo>
                    <a:cubicBezTo>
                      <a:pt x="3" y="26"/>
                      <a:pt x="2" y="27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7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moveTo>
                      <a:pt x="4" y="25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moveTo>
                      <a:pt x="12" y="12"/>
                    </a:moveTo>
                    <a:cubicBezTo>
                      <a:pt x="11" y="13"/>
                      <a:pt x="11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4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moveTo>
                      <a:pt x="20" y="0"/>
                    </a:moveTo>
                    <a:cubicBezTo>
                      <a:pt x="19" y="0"/>
                      <a:pt x="19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8" name="Freeform 9774"/>
              <p:cNvSpPr>
                <a:spLocks noEditPoints="1"/>
              </p:cNvSpPr>
              <p:nvPr/>
            </p:nvSpPr>
            <p:spPr bwMode="auto">
              <a:xfrm>
                <a:off x="-345" y="3434"/>
                <a:ext cx="50" cy="82"/>
              </a:xfrm>
              <a:custGeom>
                <a:avLst/>
                <a:gdLst>
                  <a:gd name="T0" fmla="*/ 0 w 21"/>
                  <a:gd name="T1" fmla="*/ 35 h 35"/>
                  <a:gd name="T2" fmla="*/ 2 w 21"/>
                  <a:gd name="T3" fmla="*/ 31 h 35"/>
                  <a:gd name="T4" fmla="*/ 2 w 21"/>
                  <a:gd name="T5" fmla="*/ 31 h 35"/>
                  <a:gd name="T6" fmla="*/ 3 w 21"/>
                  <a:gd name="T7" fmla="*/ 30 h 35"/>
                  <a:gd name="T8" fmla="*/ 3 w 21"/>
                  <a:gd name="T9" fmla="*/ 29 h 35"/>
                  <a:gd name="T10" fmla="*/ 3 w 21"/>
                  <a:gd name="T11" fmla="*/ 30 h 35"/>
                  <a:gd name="T12" fmla="*/ 3 w 21"/>
                  <a:gd name="T13" fmla="*/ 29 h 35"/>
                  <a:gd name="T14" fmla="*/ 4 w 21"/>
                  <a:gd name="T15" fmla="*/ 27 h 35"/>
                  <a:gd name="T16" fmla="*/ 5 w 21"/>
                  <a:gd name="T17" fmla="*/ 27 h 35"/>
                  <a:gd name="T18" fmla="*/ 5 w 21"/>
                  <a:gd name="T19" fmla="*/ 26 h 35"/>
                  <a:gd name="T20" fmla="*/ 5 w 21"/>
                  <a:gd name="T21" fmla="*/ 27 h 35"/>
                  <a:gd name="T22" fmla="*/ 5 w 21"/>
                  <a:gd name="T23" fmla="*/ 26 h 35"/>
                  <a:gd name="T24" fmla="*/ 5 w 21"/>
                  <a:gd name="T25" fmla="*/ 25 h 35"/>
                  <a:gd name="T26" fmla="*/ 6 w 21"/>
                  <a:gd name="T27" fmla="*/ 25 h 35"/>
                  <a:gd name="T28" fmla="*/ 10 w 21"/>
                  <a:gd name="T29" fmla="*/ 17 h 35"/>
                  <a:gd name="T30" fmla="*/ 6 w 21"/>
                  <a:gd name="T31" fmla="*/ 25 h 35"/>
                  <a:gd name="T32" fmla="*/ 10 w 21"/>
                  <a:gd name="T33" fmla="*/ 17 h 35"/>
                  <a:gd name="T34" fmla="*/ 11 w 21"/>
                  <a:gd name="T35" fmla="*/ 16 h 35"/>
                  <a:gd name="T36" fmla="*/ 11 w 21"/>
                  <a:gd name="T37" fmla="*/ 16 h 35"/>
                  <a:gd name="T38" fmla="*/ 13 w 21"/>
                  <a:gd name="T39" fmla="*/ 12 h 35"/>
                  <a:gd name="T40" fmla="*/ 13 w 21"/>
                  <a:gd name="T41" fmla="*/ 13 h 35"/>
                  <a:gd name="T42" fmla="*/ 13 w 21"/>
                  <a:gd name="T43" fmla="*/ 12 h 35"/>
                  <a:gd name="T44" fmla="*/ 13 w 21"/>
                  <a:gd name="T45" fmla="*/ 12 h 35"/>
                  <a:gd name="T46" fmla="*/ 14 w 21"/>
                  <a:gd name="T47" fmla="*/ 11 h 35"/>
                  <a:gd name="T48" fmla="*/ 14 w 21"/>
                  <a:gd name="T49" fmla="*/ 10 h 35"/>
                  <a:gd name="T50" fmla="*/ 14 w 21"/>
                  <a:gd name="T51" fmla="*/ 11 h 35"/>
                  <a:gd name="T52" fmla="*/ 14 w 21"/>
                  <a:gd name="T53" fmla="*/ 10 h 35"/>
                  <a:gd name="T54" fmla="*/ 15 w 21"/>
                  <a:gd name="T55" fmla="*/ 8 h 35"/>
                  <a:gd name="T56" fmla="*/ 14 w 21"/>
                  <a:gd name="T57" fmla="*/ 11 h 35"/>
                  <a:gd name="T58" fmla="*/ 18 w 21"/>
                  <a:gd name="T59" fmla="*/ 4 h 35"/>
                  <a:gd name="T60" fmla="*/ 18 w 21"/>
                  <a:gd name="T61" fmla="*/ 3 h 35"/>
                  <a:gd name="T62" fmla="*/ 20 w 21"/>
                  <a:gd name="T63" fmla="*/ 2 h 35"/>
                  <a:gd name="T64" fmla="*/ 21 w 21"/>
                  <a:gd name="T65" fmla="*/ 0 h 35"/>
                  <a:gd name="T66" fmla="*/ 20 w 21"/>
                  <a:gd name="T6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35">
                    <a:moveTo>
                      <a:pt x="2" y="31"/>
                    </a:moveTo>
                    <a:cubicBezTo>
                      <a:pt x="1" y="33"/>
                      <a:pt x="0" y="34"/>
                      <a:pt x="0" y="35"/>
                    </a:cubicBezTo>
                    <a:cubicBezTo>
                      <a:pt x="0" y="34"/>
                      <a:pt x="1" y="33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moveTo>
                      <a:pt x="3" y="30"/>
                    </a:moveTo>
                    <a:cubicBezTo>
                      <a:pt x="2" y="30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moveTo>
                      <a:pt x="3" y="29"/>
                    </a:moveTo>
                    <a:cubicBezTo>
                      <a:pt x="3" y="29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moveTo>
                      <a:pt x="5" y="27"/>
                    </a:moveTo>
                    <a:cubicBezTo>
                      <a:pt x="5" y="27"/>
                      <a:pt x="5" y="27"/>
                      <a:pt x="4" y="27"/>
                    </a:cubicBezTo>
                    <a:cubicBezTo>
                      <a:pt x="4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moveTo>
                      <a:pt x="5" y="26"/>
                    </a:move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moveTo>
                      <a:pt x="6" y="24"/>
                    </a:move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4"/>
                      <a:pt x="6" y="24"/>
                      <a:pt x="6" y="24"/>
                    </a:cubicBezTo>
                    <a:moveTo>
                      <a:pt x="10" y="17"/>
                    </a:moveTo>
                    <a:cubicBezTo>
                      <a:pt x="9" y="20"/>
                      <a:pt x="7" y="22"/>
                      <a:pt x="6" y="24"/>
                    </a:cubicBezTo>
                    <a:cubicBezTo>
                      <a:pt x="6" y="24"/>
                      <a:pt x="6" y="24"/>
                      <a:pt x="6" y="25"/>
                    </a:cubicBezTo>
                    <a:cubicBezTo>
                      <a:pt x="7" y="22"/>
                      <a:pt x="9" y="20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moveTo>
                      <a:pt x="1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moveTo>
                      <a:pt x="13" y="12"/>
                    </a:moveTo>
                    <a:cubicBezTo>
                      <a:pt x="13" y="12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moveTo>
                      <a:pt x="14" y="11"/>
                    </a:moveTo>
                    <a:cubicBezTo>
                      <a:pt x="14" y="11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moveTo>
                      <a:pt x="14" y="10"/>
                    </a:move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moveTo>
                      <a:pt x="18" y="4"/>
                    </a:moveTo>
                    <a:cubicBezTo>
                      <a:pt x="17" y="6"/>
                      <a:pt x="16" y="7"/>
                      <a:pt x="15" y="8"/>
                    </a:cubicBezTo>
                    <a:cubicBezTo>
                      <a:pt x="15" y="9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5" y="8"/>
                      <a:pt x="17" y="6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moveTo>
                      <a:pt x="19" y="2"/>
                    </a:moveTo>
                    <a:cubicBezTo>
                      <a:pt x="19" y="2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2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moveTo>
                      <a:pt x="21" y="0"/>
                    </a:move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9" name="Freeform 9775"/>
              <p:cNvSpPr>
                <a:spLocks noEditPoints="1"/>
              </p:cNvSpPr>
              <p:nvPr/>
            </p:nvSpPr>
            <p:spPr bwMode="auto">
              <a:xfrm>
                <a:off x="-333" y="3472"/>
                <a:ext cx="14" cy="23"/>
              </a:xfrm>
              <a:custGeom>
                <a:avLst/>
                <a:gdLst>
                  <a:gd name="T0" fmla="*/ 0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0 w 6"/>
                  <a:gd name="T7" fmla="*/ 9 h 10"/>
                  <a:gd name="T8" fmla="*/ 0 w 6"/>
                  <a:gd name="T9" fmla="*/ 9 h 10"/>
                  <a:gd name="T10" fmla="*/ 6 w 6"/>
                  <a:gd name="T11" fmla="*/ 0 h 10"/>
                  <a:gd name="T12" fmla="*/ 5 w 6"/>
                  <a:gd name="T13" fmla="*/ 1 h 10"/>
                  <a:gd name="T14" fmla="*/ 5 w 6"/>
                  <a:gd name="T15" fmla="*/ 1 h 10"/>
                  <a:gd name="T16" fmla="*/ 6 w 6"/>
                  <a:gd name="T17" fmla="*/ 0 h 10"/>
                  <a:gd name="T18" fmla="*/ 6 w 6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0" y="9"/>
                    </a:move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6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0" name="Oval 9776"/>
              <p:cNvSpPr>
                <a:spLocks noChangeArrowheads="1"/>
              </p:cNvSpPr>
              <p:nvPr/>
            </p:nvSpPr>
            <p:spPr bwMode="auto">
              <a:xfrm>
                <a:off x="-314" y="346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1" name="Freeform 9777"/>
              <p:cNvSpPr>
                <a:spLocks noEditPoints="1"/>
              </p:cNvSpPr>
              <p:nvPr/>
            </p:nvSpPr>
            <p:spPr bwMode="auto">
              <a:xfrm>
                <a:off x="-311" y="3441"/>
                <a:ext cx="9" cy="19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8 h 8"/>
                  <a:gd name="T4" fmla="*/ 0 w 4"/>
                  <a:gd name="T5" fmla="*/ 8 h 8"/>
                  <a:gd name="T6" fmla="*/ 0 w 4"/>
                  <a:gd name="T7" fmla="*/ 8 h 8"/>
                  <a:gd name="T8" fmla="*/ 0 w 4"/>
                  <a:gd name="T9" fmla="*/ 8 h 8"/>
                  <a:gd name="T10" fmla="*/ 0 w 4"/>
                  <a:gd name="T11" fmla="*/ 7 h 8"/>
                  <a:gd name="T12" fmla="*/ 0 w 4"/>
                  <a:gd name="T13" fmla="*/ 7 h 8"/>
                  <a:gd name="T14" fmla="*/ 0 w 4"/>
                  <a:gd name="T15" fmla="*/ 8 h 8"/>
                  <a:gd name="T16" fmla="*/ 0 w 4"/>
                  <a:gd name="T17" fmla="*/ 8 h 8"/>
                  <a:gd name="T18" fmla="*/ 0 w 4"/>
                  <a:gd name="T19" fmla="*/ 7 h 8"/>
                  <a:gd name="T20" fmla="*/ 4 w 4"/>
                  <a:gd name="T21" fmla="*/ 0 h 8"/>
                  <a:gd name="T22" fmla="*/ 4 w 4"/>
                  <a:gd name="T23" fmla="*/ 1 h 8"/>
                  <a:gd name="T24" fmla="*/ 4 w 4"/>
                  <a:gd name="T25" fmla="*/ 2 h 8"/>
                  <a:gd name="T26" fmla="*/ 4 w 4"/>
                  <a:gd name="T27" fmla="*/ 0 h 8"/>
                  <a:gd name="T28" fmla="*/ 4 w 4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2" name="Freeform 9778"/>
              <p:cNvSpPr>
                <a:spLocks noEditPoints="1"/>
              </p:cNvSpPr>
              <p:nvPr/>
            </p:nvSpPr>
            <p:spPr bwMode="auto">
              <a:xfrm>
                <a:off x="-337" y="3490"/>
                <a:ext cx="7" cy="15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6 h 6"/>
                  <a:gd name="T10" fmla="*/ 3 w 3"/>
                  <a:gd name="T11" fmla="*/ 0 h 6"/>
                  <a:gd name="T12" fmla="*/ 3 w 3"/>
                  <a:gd name="T13" fmla="*/ 0 h 6"/>
                  <a:gd name="T14" fmla="*/ 3 w 3"/>
                  <a:gd name="T15" fmla="*/ 1 h 6"/>
                  <a:gd name="T16" fmla="*/ 3 w 3"/>
                  <a:gd name="T17" fmla="*/ 1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3" name="Freeform 9779"/>
              <p:cNvSpPr>
                <a:spLocks noEditPoints="1"/>
              </p:cNvSpPr>
              <p:nvPr/>
            </p:nvSpPr>
            <p:spPr bwMode="auto">
              <a:xfrm>
                <a:off x="-340" y="3434"/>
                <a:ext cx="43" cy="73"/>
              </a:xfrm>
              <a:custGeom>
                <a:avLst/>
                <a:gdLst>
                  <a:gd name="T0" fmla="*/ 0 w 18"/>
                  <a:gd name="T1" fmla="*/ 31 h 31"/>
                  <a:gd name="T2" fmla="*/ 0 w 18"/>
                  <a:gd name="T3" fmla="*/ 31 h 31"/>
                  <a:gd name="T4" fmla="*/ 0 w 18"/>
                  <a:gd name="T5" fmla="*/ 31 h 31"/>
                  <a:gd name="T6" fmla="*/ 0 w 18"/>
                  <a:gd name="T7" fmla="*/ 31 h 31"/>
                  <a:gd name="T8" fmla="*/ 0 w 18"/>
                  <a:gd name="T9" fmla="*/ 31 h 31"/>
                  <a:gd name="T10" fmla="*/ 2 w 18"/>
                  <a:gd name="T11" fmla="*/ 27 h 31"/>
                  <a:gd name="T12" fmla="*/ 1 w 18"/>
                  <a:gd name="T13" fmla="*/ 29 h 31"/>
                  <a:gd name="T14" fmla="*/ 1 w 18"/>
                  <a:gd name="T15" fmla="*/ 29 h 31"/>
                  <a:gd name="T16" fmla="*/ 3 w 18"/>
                  <a:gd name="T17" fmla="*/ 27 h 31"/>
                  <a:gd name="T18" fmla="*/ 2 w 18"/>
                  <a:gd name="T19" fmla="*/ 27 h 31"/>
                  <a:gd name="T20" fmla="*/ 3 w 18"/>
                  <a:gd name="T21" fmla="*/ 26 h 31"/>
                  <a:gd name="T22" fmla="*/ 3 w 18"/>
                  <a:gd name="T23" fmla="*/ 27 h 31"/>
                  <a:gd name="T24" fmla="*/ 3 w 18"/>
                  <a:gd name="T25" fmla="*/ 27 h 31"/>
                  <a:gd name="T26" fmla="*/ 3 w 18"/>
                  <a:gd name="T27" fmla="*/ 27 h 31"/>
                  <a:gd name="T28" fmla="*/ 3 w 18"/>
                  <a:gd name="T29" fmla="*/ 26 h 31"/>
                  <a:gd name="T30" fmla="*/ 3 w 18"/>
                  <a:gd name="T31" fmla="*/ 26 h 31"/>
                  <a:gd name="T32" fmla="*/ 3 w 18"/>
                  <a:gd name="T33" fmla="*/ 26 h 31"/>
                  <a:gd name="T34" fmla="*/ 3 w 18"/>
                  <a:gd name="T35" fmla="*/ 26 h 31"/>
                  <a:gd name="T36" fmla="*/ 3 w 18"/>
                  <a:gd name="T37" fmla="*/ 26 h 31"/>
                  <a:gd name="T38" fmla="*/ 3 w 18"/>
                  <a:gd name="T39" fmla="*/ 26 h 31"/>
                  <a:gd name="T40" fmla="*/ 11 w 18"/>
                  <a:gd name="T41" fmla="*/ 13 h 31"/>
                  <a:gd name="T42" fmla="*/ 9 w 18"/>
                  <a:gd name="T43" fmla="*/ 16 h 31"/>
                  <a:gd name="T44" fmla="*/ 9 w 18"/>
                  <a:gd name="T45" fmla="*/ 16 h 31"/>
                  <a:gd name="T46" fmla="*/ 11 w 18"/>
                  <a:gd name="T47" fmla="*/ 13 h 31"/>
                  <a:gd name="T48" fmla="*/ 11 w 18"/>
                  <a:gd name="T49" fmla="*/ 13 h 31"/>
                  <a:gd name="T50" fmla="*/ 18 w 18"/>
                  <a:gd name="T51" fmla="*/ 0 h 31"/>
                  <a:gd name="T52" fmla="*/ 17 w 18"/>
                  <a:gd name="T53" fmla="*/ 2 h 31"/>
                  <a:gd name="T54" fmla="*/ 18 w 18"/>
                  <a:gd name="T55" fmla="*/ 2 h 31"/>
                  <a:gd name="T56" fmla="*/ 18 w 18"/>
                  <a:gd name="T57" fmla="*/ 0 h 31"/>
                  <a:gd name="T58" fmla="*/ 18 w 18"/>
                  <a:gd name="T5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31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moveTo>
                      <a:pt x="2" y="27"/>
                    </a:moveTo>
                    <a:cubicBezTo>
                      <a:pt x="2" y="28"/>
                      <a:pt x="2" y="28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3" y="27"/>
                    </a:cubicBezTo>
                    <a:cubicBezTo>
                      <a:pt x="3" y="27"/>
                      <a:pt x="2" y="27"/>
                      <a:pt x="2" y="27"/>
                    </a:cubicBezTo>
                    <a:moveTo>
                      <a:pt x="3" y="26"/>
                    </a:move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moveTo>
                      <a:pt x="3" y="26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moveTo>
                      <a:pt x="11" y="13"/>
                    </a:moveTo>
                    <a:cubicBezTo>
                      <a:pt x="10" y="14"/>
                      <a:pt x="10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moveTo>
                      <a:pt x="18" y="0"/>
                    </a:moveTo>
                    <a:cubicBezTo>
                      <a:pt x="18" y="1"/>
                      <a:pt x="18" y="1"/>
                      <a:pt x="17" y="2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4" name="Freeform 9780"/>
              <p:cNvSpPr>
                <a:spLocks/>
              </p:cNvSpPr>
              <p:nvPr/>
            </p:nvSpPr>
            <p:spPr bwMode="auto">
              <a:xfrm>
                <a:off x="-474" y="3559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1 w 2"/>
                  <a:gd name="T7" fmla="*/ 1 h 3"/>
                  <a:gd name="T8" fmla="*/ 2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5" name="Freeform 9781"/>
              <p:cNvSpPr>
                <a:spLocks noEditPoints="1"/>
              </p:cNvSpPr>
              <p:nvPr/>
            </p:nvSpPr>
            <p:spPr bwMode="auto">
              <a:xfrm>
                <a:off x="-482" y="3542"/>
                <a:ext cx="22" cy="33"/>
              </a:xfrm>
              <a:custGeom>
                <a:avLst/>
                <a:gdLst>
                  <a:gd name="T0" fmla="*/ 3 w 9"/>
                  <a:gd name="T1" fmla="*/ 10 h 14"/>
                  <a:gd name="T2" fmla="*/ 0 w 9"/>
                  <a:gd name="T3" fmla="*/ 14 h 14"/>
                  <a:gd name="T4" fmla="*/ 3 w 9"/>
                  <a:gd name="T5" fmla="*/ 10 h 14"/>
                  <a:gd name="T6" fmla="*/ 3 w 9"/>
                  <a:gd name="T7" fmla="*/ 10 h 14"/>
                  <a:gd name="T8" fmla="*/ 9 w 9"/>
                  <a:gd name="T9" fmla="*/ 0 h 14"/>
                  <a:gd name="T10" fmla="*/ 5 w 9"/>
                  <a:gd name="T11" fmla="*/ 7 h 14"/>
                  <a:gd name="T12" fmla="*/ 5 w 9"/>
                  <a:gd name="T13" fmla="*/ 7 h 14"/>
                  <a:gd name="T14" fmla="*/ 9 w 9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3" y="10"/>
                    </a:moveTo>
                    <a:cubicBezTo>
                      <a:pt x="1" y="13"/>
                      <a:pt x="0" y="14"/>
                      <a:pt x="0" y="14"/>
                    </a:cubicBezTo>
                    <a:cubicBezTo>
                      <a:pt x="0" y="14"/>
                      <a:pt x="1" y="13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9" y="0"/>
                    </a:moveTo>
                    <a:cubicBezTo>
                      <a:pt x="7" y="3"/>
                      <a:pt x="6" y="5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6" name="Freeform 9782"/>
              <p:cNvSpPr>
                <a:spLocks noEditPoints="1"/>
              </p:cNvSpPr>
              <p:nvPr/>
            </p:nvSpPr>
            <p:spPr bwMode="auto">
              <a:xfrm>
                <a:off x="64" y="3476"/>
                <a:ext cx="7" cy="3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1 w 3"/>
                  <a:gd name="T11" fmla="*/ 0 h 1"/>
                  <a:gd name="T12" fmla="*/ 1 w 3"/>
                  <a:gd name="T13" fmla="*/ 0 h 1"/>
                  <a:gd name="T14" fmla="*/ 1 w 3"/>
                  <a:gd name="T15" fmla="*/ 0 h 1"/>
                  <a:gd name="T16" fmla="*/ 1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  <a:gd name="T22" fmla="*/ 1 w 3"/>
                  <a:gd name="T23" fmla="*/ 0 h 1"/>
                  <a:gd name="T24" fmla="*/ 3 w 3"/>
                  <a:gd name="T25" fmla="*/ 1 h 1"/>
                  <a:gd name="T26" fmla="*/ 3 w 3"/>
                  <a:gd name="T27" fmla="*/ 1 h 1"/>
                  <a:gd name="T28" fmla="*/ 3 w 3"/>
                  <a:gd name="T29" fmla="*/ 1 h 1"/>
                  <a:gd name="T30" fmla="*/ 1 w 3"/>
                  <a:gd name="T3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7" name="Freeform 9783"/>
              <p:cNvSpPr>
                <a:spLocks/>
              </p:cNvSpPr>
              <p:nvPr/>
            </p:nvSpPr>
            <p:spPr bwMode="auto">
              <a:xfrm>
                <a:off x="64" y="347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8" name="Freeform 9784"/>
              <p:cNvSpPr>
                <a:spLocks noEditPoints="1"/>
              </p:cNvSpPr>
              <p:nvPr/>
            </p:nvSpPr>
            <p:spPr bwMode="auto">
              <a:xfrm>
                <a:off x="66" y="3479"/>
                <a:ext cx="5" cy="11"/>
              </a:xfrm>
              <a:custGeom>
                <a:avLst/>
                <a:gdLst>
                  <a:gd name="T0" fmla="*/ 0 w 2"/>
                  <a:gd name="T1" fmla="*/ 3 h 5"/>
                  <a:gd name="T2" fmla="*/ 0 w 2"/>
                  <a:gd name="T3" fmla="*/ 5 h 5"/>
                  <a:gd name="T4" fmla="*/ 0 w 2"/>
                  <a:gd name="T5" fmla="*/ 5 h 5"/>
                  <a:gd name="T6" fmla="*/ 0 w 2"/>
                  <a:gd name="T7" fmla="*/ 3 h 5"/>
                  <a:gd name="T8" fmla="*/ 0 w 2"/>
                  <a:gd name="T9" fmla="*/ 3 h 5"/>
                  <a:gd name="T10" fmla="*/ 1 w 2"/>
                  <a:gd name="T11" fmla="*/ 3 h 5"/>
                  <a:gd name="T12" fmla="*/ 0 w 2"/>
                  <a:gd name="T13" fmla="*/ 3 h 5"/>
                  <a:gd name="T14" fmla="*/ 0 w 2"/>
                  <a:gd name="T15" fmla="*/ 3 h 5"/>
                  <a:gd name="T16" fmla="*/ 1 w 2"/>
                  <a:gd name="T17" fmla="*/ 3 h 5"/>
                  <a:gd name="T18" fmla="*/ 1 w 2"/>
                  <a:gd name="T19" fmla="*/ 3 h 5"/>
                  <a:gd name="T20" fmla="*/ 1 w 2"/>
                  <a:gd name="T21" fmla="*/ 2 h 5"/>
                  <a:gd name="T22" fmla="*/ 1 w 2"/>
                  <a:gd name="T23" fmla="*/ 2 h 5"/>
                  <a:gd name="T24" fmla="*/ 1 w 2"/>
                  <a:gd name="T25" fmla="*/ 2 h 5"/>
                  <a:gd name="T26" fmla="*/ 1 w 2"/>
                  <a:gd name="T27" fmla="*/ 2 h 5"/>
                  <a:gd name="T28" fmla="*/ 1 w 2"/>
                  <a:gd name="T29" fmla="*/ 2 h 5"/>
                  <a:gd name="T30" fmla="*/ 2 w 2"/>
                  <a:gd name="T31" fmla="*/ 0 h 5"/>
                  <a:gd name="T32" fmla="*/ 1 w 2"/>
                  <a:gd name="T33" fmla="*/ 2 h 5"/>
                  <a:gd name="T34" fmla="*/ 1 w 2"/>
                  <a:gd name="T35" fmla="*/ 2 h 5"/>
                  <a:gd name="T36" fmla="*/ 1 w 2"/>
                  <a:gd name="T37" fmla="*/ 1 h 5"/>
                  <a:gd name="T38" fmla="*/ 2 w 2"/>
                  <a:gd name="T39" fmla="*/ 0 h 5"/>
                  <a:gd name="T40" fmla="*/ 2 w 2"/>
                  <a:gd name="T41" fmla="*/ 0 h 5"/>
                  <a:gd name="T42" fmla="*/ 2 w 2"/>
                  <a:gd name="T43" fmla="*/ 0 h 5"/>
                  <a:gd name="T44" fmla="*/ 2 w 2"/>
                  <a:gd name="T45" fmla="*/ 0 h 5"/>
                  <a:gd name="T46" fmla="*/ 2 w 2"/>
                  <a:gd name="T47" fmla="*/ 0 h 5"/>
                  <a:gd name="T48" fmla="*/ 2 w 2"/>
                  <a:gd name="T49" fmla="*/ 0 h 5"/>
                  <a:gd name="T50" fmla="*/ 2 w 2"/>
                  <a:gd name="T5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49" name="Freeform 9785"/>
              <p:cNvSpPr>
                <a:spLocks noEditPoints="1"/>
              </p:cNvSpPr>
              <p:nvPr/>
            </p:nvSpPr>
            <p:spPr bwMode="auto">
              <a:xfrm>
                <a:off x="66" y="3483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0 h 1"/>
                  <a:gd name="T28" fmla="*/ 1 w 1"/>
                  <a:gd name="T2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0" name="Freeform 9786"/>
              <p:cNvSpPr>
                <a:spLocks/>
              </p:cNvSpPr>
              <p:nvPr/>
            </p:nvSpPr>
            <p:spPr bwMode="auto">
              <a:xfrm>
                <a:off x="59" y="3490"/>
                <a:ext cx="5" cy="12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3 h 5"/>
                  <a:gd name="T4" fmla="*/ 0 w 2"/>
                  <a:gd name="T5" fmla="*/ 5 h 5"/>
                  <a:gd name="T6" fmla="*/ 1 w 2"/>
                  <a:gd name="T7" fmla="*/ 2 h 5"/>
                  <a:gd name="T8" fmla="*/ 2 w 2"/>
                  <a:gd name="T9" fmla="*/ 0 h 5"/>
                  <a:gd name="T10" fmla="*/ 2 w 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1" name="Freeform 9787"/>
              <p:cNvSpPr>
                <a:spLocks/>
              </p:cNvSpPr>
              <p:nvPr/>
            </p:nvSpPr>
            <p:spPr bwMode="auto">
              <a:xfrm>
                <a:off x="64" y="349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2" name="Freeform 9788"/>
              <p:cNvSpPr>
                <a:spLocks noEditPoints="1"/>
              </p:cNvSpPr>
              <p:nvPr/>
            </p:nvSpPr>
            <p:spPr bwMode="auto">
              <a:xfrm>
                <a:off x="48" y="3486"/>
                <a:ext cx="14" cy="23"/>
              </a:xfrm>
              <a:custGeom>
                <a:avLst/>
                <a:gdLst>
                  <a:gd name="T0" fmla="*/ 0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0 w 6"/>
                  <a:gd name="T7" fmla="*/ 9 h 10"/>
                  <a:gd name="T8" fmla="*/ 0 w 6"/>
                  <a:gd name="T9" fmla="*/ 9 h 10"/>
                  <a:gd name="T10" fmla="*/ 1 w 6"/>
                  <a:gd name="T11" fmla="*/ 7 h 10"/>
                  <a:gd name="T12" fmla="*/ 1 w 6"/>
                  <a:gd name="T13" fmla="*/ 8 h 10"/>
                  <a:gd name="T14" fmla="*/ 1 w 6"/>
                  <a:gd name="T15" fmla="*/ 8 h 10"/>
                  <a:gd name="T16" fmla="*/ 1 w 6"/>
                  <a:gd name="T17" fmla="*/ 7 h 10"/>
                  <a:gd name="T18" fmla="*/ 1 w 6"/>
                  <a:gd name="T19" fmla="*/ 7 h 10"/>
                  <a:gd name="T20" fmla="*/ 5 w 6"/>
                  <a:gd name="T21" fmla="*/ 1 h 10"/>
                  <a:gd name="T22" fmla="*/ 2 w 6"/>
                  <a:gd name="T23" fmla="*/ 7 h 10"/>
                  <a:gd name="T24" fmla="*/ 2 w 6"/>
                  <a:gd name="T25" fmla="*/ 7 h 10"/>
                  <a:gd name="T26" fmla="*/ 4 w 6"/>
                  <a:gd name="T27" fmla="*/ 3 h 10"/>
                  <a:gd name="T28" fmla="*/ 4 w 6"/>
                  <a:gd name="T29" fmla="*/ 3 h 10"/>
                  <a:gd name="T30" fmla="*/ 5 w 6"/>
                  <a:gd name="T31" fmla="*/ 1 h 10"/>
                  <a:gd name="T32" fmla="*/ 5 w 6"/>
                  <a:gd name="T33" fmla="*/ 1 h 10"/>
                  <a:gd name="T34" fmla="*/ 6 w 6"/>
                  <a:gd name="T35" fmla="*/ 0 h 10"/>
                  <a:gd name="T36" fmla="*/ 5 w 6"/>
                  <a:gd name="T37" fmla="*/ 1 h 10"/>
                  <a:gd name="T38" fmla="*/ 5 w 6"/>
                  <a:gd name="T39" fmla="*/ 1 h 10"/>
                  <a:gd name="T40" fmla="*/ 5 w 6"/>
                  <a:gd name="T41" fmla="*/ 0 h 10"/>
                  <a:gd name="T42" fmla="*/ 6 w 6"/>
                  <a:gd name="T4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0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1" y="7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5" y="1"/>
                    </a:moveTo>
                    <a:cubicBezTo>
                      <a:pt x="4" y="3"/>
                      <a:pt x="3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3" name="Freeform 9789"/>
              <p:cNvSpPr>
                <a:spLocks noEditPoints="1"/>
              </p:cNvSpPr>
              <p:nvPr/>
            </p:nvSpPr>
            <p:spPr bwMode="auto">
              <a:xfrm>
                <a:off x="48" y="350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4" name="Oval 9790"/>
              <p:cNvSpPr>
                <a:spLocks noChangeArrowheads="1"/>
              </p:cNvSpPr>
              <p:nvPr/>
            </p:nvSpPr>
            <p:spPr bwMode="auto">
              <a:xfrm>
                <a:off x="50" y="35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5" name="Freeform 9791"/>
              <p:cNvSpPr>
                <a:spLocks noEditPoints="1"/>
              </p:cNvSpPr>
              <p:nvPr/>
            </p:nvSpPr>
            <p:spPr bwMode="auto">
              <a:xfrm>
                <a:off x="-63" y="3512"/>
                <a:ext cx="108" cy="179"/>
              </a:xfrm>
              <a:custGeom>
                <a:avLst/>
                <a:gdLst>
                  <a:gd name="T0" fmla="*/ 0 w 46"/>
                  <a:gd name="T1" fmla="*/ 76 h 76"/>
                  <a:gd name="T2" fmla="*/ 3 w 46"/>
                  <a:gd name="T3" fmla="*/ 72 h 76"/>
                  <a:gd name="T4" fmla="*/ 3 w 46"/>
                  <a:gd name="T5" fmla="*/ 72 h 76"/>
                  <a:gd name="T6" fmla="*/ 3 w 46"/>
                  <a:gd name="T7" fmla="*/ 72 h 76"/>
                  <a:gd name="T8" fmla="*/ 4 w 46"/>
                  <a:gd name="T9" fmla="*/ 71 h 76"/>
                  <a:gd name="T10" fmla="*/ 4 w 46"/>
                  <a:gd name="T11" fmla="*/ 70 h 76"/>
                  <a:gd name="T12" fmla="*/ 6 w 46"/>
                  <a:gd name="T13" fmla="*/ 66 h 76"/>
                  <a:gd name="T14" fmla="*/ 6 w 46"/>
                  <a:gd name="T15" fmla="*/ 66 h 76"/>
                  <a:gd name="T16" fmla="*/ 8 w 46"/>
                  <a:gd name="T17" fmla="*/ 64 h 76"/>
                  <a:gd name="T18" fmla="*/ 8 w 46"/>
                  <a:gd name="T19" fmla="*/ 64 h 76"/>
                  <a:gd name="T20" fmla="*/ 8 w 46"/>
                  <a:gd name="T21" fmla="*/ 63 h 76"/>
                  <a:gd name="T22" fmla="*/ 12 w 46"/>
                  <a:gd name="T23" fmla="*/ 57 h 76"/>
                  <a:gd name="T24" fmla="*/ 12 w 46"/>
                  <a:gd name="T25" fmla="*/ 57 h 76"/>
                  <a:gd name="T26" fmla="*/ 13 w 46"/>
                  <a:gd name="T27" fmla="*/ 55 h 76"/>
                  <a:gd name="T28" fmla="*/ 14 w 46"/>
                  <a:gd name="T29" fmla="*/ 54 h 76"/>
                  <a:gd name="T30" fmla="*/ 15 w 46"/>
                  <a:gd name="T31" fmla="*/ 52 h 76"/>
                  <a:gd name="T32" fmla="*/ 21 w 46"/>
                  <a:gd name="T33" fmla="*/ 41 h 76"/>
                  <a:gd name="T34" fmla="*/ 21 w 46"/>
                  <a:gd name="T35" fmla="*/ 41 h 76"/>
                  <a:gd name="T36" fmla="*/ 22 w 46"/>
                  <a:gd name="T37" fmla="*/ 41 h 76"/>
                  <a:gd name="T38" fmla="*/ 23 w 46"/>
                  <a:gd name="T39" fmla="*/ 39 h 76"/>
                  <a:gd name="T40" fmla="*/ 24 w 46"/>
                  <a:gd name="T41" fmla="*/ 37 h 76"/>
                  <a:gd name="T42" fmla="*/ 26 w 46"/>
                  <a:gd name="T43" fmla="*/ 33 h 76"/>
                  <a:gd name="T44" fmla="*/ 26 w 46"/>
                  <a:gd name="T45" fmla="*/ 33 h 76"/>
                  <a:gd name="T46" fmla="*/ 26 w 46"/>
                  <a:gd name="T47" fmla="*/ 33 h 76"/>
                  <a:gd name="T48" fmla="*/ 27 w 46"/>
                  <a:gd name="T49" fmla="*/ 32 h 76"/>
                  <a:gd name="T50" fmla="*/ 27 w 46"/>
                  <a:gd name="T51" fmla="*/ 32 h 76"/>
                  <a:gd name="T52" fmla="*/ 27 w 46"/>
                  <a:gd name="T53" fmla="*/ 31 h 76"/>
                  <a:gd name="T54" fmla="*/ 28 w 46"/>
                  <a:gd name="T55" fmla="*/ 31 h 76"/>
                  <a:gd name="T56" fmla="*/ 28 w 46"/>
                  <a:gd name="T57" fmla="*/ 31 h 76"/>
                  <a:gd name="T58" fmla="*/ 32 w 46"/>
                  <a:gd name="T59" fmla="*/ 23 h 76"/>
                  <a:gd name="T60" fmla="*/ 32 w 46"/>
                  <a:gd name="T61" fmla="*/ 23 h 76"/>
                  <a:gd name="T62" fmla="*/ 33 w 46"/>
                  <a:gd name="T63" fmla="*/ 21 h 76"/>
                  <a:gd name="T64" fmla="*/ 33 w 46"/>
                  <a:gd name="T65" fmla="*/ 22 h 76"/>
                  <a:gd name="T66" fmla="*/ 33 w 46"/>
                  <a:gd name="T67" fmla="*/ 21 h 76"/>
                  <a:gd name="T68" fmla="*/ 34 w 46"/>
                  <a:gd name="T69" fmla="*/ 20 h 76"/>
                  <a:gd name="T70" fmla="*/ 34 w 46"/>
                  <a:gd name="T71" fmla="*/ 19 h 76"/>
                  <a:gd name="T72" fmla="*/ 35 w 46"/>
                  <a:gd name="T73" fmla="*/ 19 h 76"/>
                  <a:gd name="T74" fmla="*/ 35 w 46"/>
                  <a:gd name="T75" fmla="*/ 19 h 76"/>
                  <a:gd name="T76" fmla="*/ 40 w 46"/>
                  <a:gd name="T77" fmla="*/ 11 h 76"/>
                  <a:gd name="T78" fmla="*/ 40 w 46"/>
                  <a:gd name="T79" fmla="*/ 11 h 76"/>
                  <a:gd name="T80" fmla="*/ 40 w 46"/>
                  <a:gd name="T81" fmla="*/ 11 h 76"/>
                  <a:gd name="T82" fmla="*/ 41 w 46"/>
                  <a:gd name="T83" fmla="*/ 9 h 76"/>
                  <a:gd name="T84" fmla="*/ 41 w 46"/>
                  <a:gd name="T85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6" h="76">
                    <a:moveTo>
                      <a:pt x="1" y="76"/>
                    </a:move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moveTo>
                      <a:pt x="3" y="72"/>
                    </a:moveTo>
                    <a:cubicBezTo>
                      <a:pt x="2" y="73"/>
                      <a:pt x="2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2" y="74"/>
                      <a:pt x="2" y="73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moveTo>
                      <a:pt x="4" y="71"/>
                    </a:moveTo>
                    <a:cubicBezTo>
                      <a:pt x="3" y="71"/>
                      <a:pt x="3" y="71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1"/>
                      <a:pt x="3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moveTo>
                      <a:pt x="4" y="69"/>
                    </a:moveTo>
                    <a:cubicBezTo>
                      <a:pt x="4" y="69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69"/>
                      <a:pt x="4" y="69"/>
                      <a:pt x="5" y="69"/>
                    </a:cubicBezTo>
                    <a:cubicBezTo>
                      <a:pt x="5" y="69"/>
                      <a:pt x="4" y="69"/>
                      <a:pt x="4" y="69"/>
                    </a:cubicBezTo>
                    <a:moveTo>
                      <a:pt x="6" y="66"/>
                    </a:moveTo>
                    <a:cubicBezTo>
                      <a:pt x="6" y="67"/>
                      <a:pt x="6" y="67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moveTo>
                      <a:pt x="8" y="64"/>
                    </a:move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moveTo>
                      <a:pt x="11" y="58"/>
                    </a:moveTo>
                    <a:cubicBezTo>
                      <a:pt x="10" y="59"/>
                      <a:pt x="9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1"/>
                      <a:pt x="10" y="60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moveTo>
                      <a:pt x="12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moveTo>
                      <a:pt x="14" y="54"/>
                    </a:moveTo>
                    <a:cubicBezTo>
                      <a:pt x="14" y="54"/>
                      <a:pt x="13" y="54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4"/>
                      <a:pt x="14" y="54"/>
                      <a:pt x="14" y="54"/>
                    </a:cubicBezTo>
                    <a:moveTo>
                      <a:pt x="20" y="43"/>
                    </a:moveTo>
                    <a:cubicBezTo>
                      <a:pt x="18" y="46"/>
                      <a:pt x="17" y="49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7" y="49"/>
                      <a:pt x="18" y="46"/>
                      <a:pt x="20" y="44"/>
                    </a:cubicBezTo>
                    <a:cubicBezTo>
                      <a:pt x="20" y="43"/>
                      <a:pt x="20" y="43"/>
                      <a:pt x="20" y="43"/>
                    </a:cubicBezTo>
                    <a:moveTo>
                      <a:pt x="21" y="41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moveTo>
                      <a:pt x="23" y="39"/>
                    </a:moveTo>
                    <a:cubicBezTo>
                      <a:pt x="22" y="39"/>
                      <a:pt x="22" y="40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0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moveTo>
                      <a:pt x="26" y="34"/>
                    </a:moveTo>
                    <a:cubicBezTo>
                      <a:pt x="25" y="35"/>
                      <a:pt x="24" y="36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6"/>
                      <a:pt x="25" y="35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moveTo>
                      <a:pt x="26" y="33"/>
                    </a:moveTo>
                    <a:cubicBezTo>
                      <a:pt x="26" y="33"/>
                      <a:pt x="26" y="33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moveTo>
                      <a:pt x="27" y="32"/>
                    </a:moveTo>
                    <a:cubicBezTo>
                      <a:pt x="27" y="32"/>
                      <a:pt x="27" y="32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moveTo>
                      <a:pt x="27" y="31"/>
                    </a:moveTo>
                    <a:cubicBezTo>
                      <a:pt x="27" y="31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moveTo>
                      <a:pt x="27" y="31"/>
                    </a:move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7" y="31"/>
                    </a:cubicBezTo>
                    <a:moveTo>
                      <a:pt x="32" y="23"/>
                    </a:moveTo>
                    <a:cubicBezTo>
                      <a:pt x="31" y="26"/>
                      <a:pt x="29" y="28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28"/>
                      <a:pt x="31" y="26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moveTo>
                      <a:pt x="33" y="22"/>
                    </a:moveTo>
                    <a:cubicBezTo>
                      <a:pt x="33" y="22"/>
                      <a:pt x="33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moveTo>
                      <a:pt x="33" y="21"/>
                    </a:move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1"/>
                      <a:pt x="33" y="21"/>
                      <a:pt x="33" y="21"/>
                    </a:cubicBezTo>
                    <a:moveTo>
                      <a:pt x="34" y="20"/>
                    </a:moveTo>
                    <a:cubicBezTo>
                      <a:pt x="34" y="20"/>
                      <a:pt x="34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moveTo>
                      <a:pt x="35" y="19"/>
                    </a:moveTo>
                    <a:cubicBezTo>
                      <a:pt x="35" y="19"/>
                      <a:pt x="35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moveTo>
                      <a:pt x="35" y="18"/>
                    </a:move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moveTo>
                      <a:pt x="40" y="11"/>
                    </a:moveTo>
                    <a:cubicBezTo>
                      <a:pt x="38" y="13"/>
                      <a:pt x="37" y="15"/>
                      <a:pt x="35" y="18"/>
                    </a:cubicBezTo>
                    <a:cubicBezTo>
                      <a:pt x="35" y="18"/>
                      <a:pt x="35" y="18"/>
                      <a:pt x="36" y="18"/>
                    </a:cubicBezTo>
                    <a:cubicBezTo>
                      <a:pt x="37" y="15"/>
                      <a:pt x="38" y="13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moveTo>
                      <a:pt x="41" y="9"/>
                    </a:moveTo>
                    <a:cubicBezTo>
                      <a:pt x="40" y="10"/>
                      <a:pt x="40" y="10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0"/>
                      <a:pt x="40" y="10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moveTo>
                      <a:pt x="46" y="0"/>
                    </a:moveTo>
                    <a:cubicBezTo>
                      <a:pt x="44" y="3"/>
                      <a:pt x="42" y="6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6"/>
                      <a:pt x="44" y="3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6" name="Freeform 9792"/>
              <p:cNvSpPr>
                <a:spLocks noEditPoints="1"/>
              </p:cNvSpPr>
              <p:nvPr/>
            </p:nvSpPr>
            <p:spPr bwMode="auto">
              <a:xfrm>
                <a:off x="-33" y="363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7" name="Freeform 9793"/>
              <p:cNvSpPr>
                <a:spLocks/>
              </p:cNvSpPr>
              <p:nvPr/>
            </p:nvSpPr>
            <p:spPr bwMode="auto">
              <a:xfrm>
                <a:off x="-14" y="360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8" name="Freeform 9794"/>
              <p:cNvSpPr>
                <a:spLocks noEditPoints="1"/>
              </p:cNvSpPr>
              <p:nvPr/>
            </p:nvSpPr>
            <p:spPr bwMode="auto">
              <a:xfrm>
                <a:off x="-2" y="3587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59" name="Freeform 9795"/>
              <p:cNvSpPr>
                <a:spLocks noEditPoints="1"/>
              </p:cNvSpPr>
              <p:nvPr/>
            </p:nvSpPr>
            <p:spPr bwMode="auto">
              <a:xfrm>
                <a:off x="-2" y="3585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3 h 3"/>
                  <a:gd name="T10" fmla="*/ 1 w 2"/>
                  <a:gd name="T11" fmla="*/ 0 h 3"/>
                  <a:gd name="T12" fmla="*/ 1 w 2"/>
                  <a:gd name="T13" fmla="*/ 0 h 3"/>
                  <a:gd name="T14" fmla="*/ 1 w 2"/>
                  <a:gd name="T15" fmla="*/ 0 h 3"/>
                  <a:gd name="T16" fmla="*/ 2 w 2"/>
                  <a:gd name="T17" fmla="*/ 0 h 3"/>
                  <a:gd name="T18" fmla="*/ 1 w 2"/>
                  <a:gd name="T19" fmla="*/ 0 h 3"/>
                  <a:gd name="T20" fmla="*/ 2 w 2"/>
                  <a:gd name="T21" fmla="*/ 0 h 3"/>
                  <a:gd name="T22" fmla="*/ 2 w 2"/>
                  <a:gd name="T23" fmla="*/ 0 h 3"/>
                  <a:gd name="T24" fmla="*/ 1 w 2"/>
                  <a:gd name="T25" fmla="*/ 0 h 3"/>
                  <a:gd name="T26" fmla="*/ 2 w 2"/>
                  <a:gd name="T27" fmla="*/ 0 h 3"/>
                  <a:gd name="T28" fmla="*/ 2 w 2"/>
                  <a:gd name="T29" fmla="*/ 0 h 3"/>
                  <a:gd name="T30" fmla="*/ 2 w 2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0" name="Freeform 9796"/>
              <p:cNvSpPr>
                <a:spLocks noEditPoints="1"/>
              </p:cNvSpPr>
              <p:nvPr/>
            </p:nvSpPr>
            <p:spPr bwMode="auto">
              <a:xfrm>
                <a:off x="14" y="3557"/>
                <a:ext cx="3" cy="7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3 h 3"/>
                  <a:gd name="T10" fmla="*/ 0 w 1"/>
                  <a:gd name="T11" fmla="*/ 2 h 3"/>
                  <a:gd name="T12" fmla="*/ 0 w 1"/>
                  <a:gd name="T13" fmla="*/ 2 h 3"/>
                  <a:gd name="T14" fmla="*/ 0 w 1"/>
                  <a:gd name="T15" fmla="*/ 3 h 3"/>
                  <a:gd name="T16" fmla="*/ 0 w 1"/>
                  <a:gd name="T17" fmla="*/ 2 h 3"/>
                  <a:gd name="T18" fmla="*/ 0 w 1"/>
                  <a:gd name="T19" fmla="*/ 2 h 3"/>
                  <a:gd name="T20" fmla="*/ 1 w 1"/>
                  <a:gd name="T21" fmla="*/ 0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1" name="Freeform 9797"/>
              <p:cNvSpPr>
                <a:spLocks noEditPoints="1"/>
              </p:cNvSpPr>
              <p:nvPr/>
            </p:nvSpPr>
            <p:spPr bwMode="auto">
              <a:xfrm>
                <a:off x="12" y="3554"/>
                <a:ext cx="10" cy="12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0 w 4"/>
                  <a:gd name="T5" fmla="*/ 5 h 5"/>
                  <a:gd name="T6" fmla="*/ 0 w 4"/>
                  <a:gd name="T7" fmla="*/ 5 h 5"/>
                  <a:gd name="T8" fmla="*/ 0 w 4"/>
                  <a:gd name="T9" fmla="*/ 5 h 5"/>
                  <a:gd name="T10" fmla="*/ 3 w 4"/>
                  <a:gd name="T11" fmla="*/ 1 h 5"/>
                  <a:gd name="T12" fmla="*/ 3 w 4"/>
                  <a:gd name="T13" fmla="*/ 1 h 5"/>
                  <a:gd name="T14" fmla="*/ 3 w 4"/>
                  <a:gd name="T15" fmla="*/ 1 h 5"/>
                  <a:gd name="T16" fmla="*/ 3 w 4"/>
                  <a:gd name="T17" fmla="*/ 1 h 5"/>
                  <a:gd name="T18" fmla="*/ 3 w 4"/>
                  <a:gd name="T19" fmla="*/ 1 h 5"/>
                  <a:gd name="T20" fmla="*/ 3 w 4"/>
                  <a:gd name="T21" fmla="*/ 0 h 5"/>
                  <a:gd name="T22" fmla="*/ 3 w 4"/>
                  <a:gd name="T23" fmla="*/ 0 h 5"/>
                  <a:gd name="T24" fmla="*/ 3 w 4"/>
                  <a:gd name="T25" fmla="*/ 0 h 5"/>
                  <a:gd name="T26" fmla="*/ 4 w 4"/>
                  <a:gd name="T27" fmla="*/ 0 h 5"/>
                  <a:gd name="T28" fmla="*/ 3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2" name="Freeform 9798"/>
              <p:cNvSpPr>
                <a:spLocks noEditPoints="1"/>
              </p:cNvSpPr>
              <p:nvPr/>
            </p:nvSpPr>
            <p:spPr bwMode="auto">
              <a:xfrm>
                <a:off x="31" y="3533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3" name="Freeform 9799"/>
              <p:cNvSpPr>
                <a:spLocks noEditPoints="1"/>
              </p:cNvSpPr>
              <p:nvPr/>
            </p:nvSpPr>
            <p:spPr bwMode="auto">
              <a:xfrm>
                <a:off x="-54" y="3667"/>
                <a:ext cx="5" cy="8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4" name="Freeform 9800"/>
              <p:cNvSpPr>
                <a:spLocks noEditPoints="1"/>
              </p:cNvSpPr>
              <p:nvPr/>
            </p:nvSpPr>
            <p:spPr bwMode="auto">
              <a:xfrm>
                <a:off x="-66" y="3599"/>
                <a:ext cx="59" cy="97"/>
              </a:xfrm>
              <a:custGeom>
                <a:avLst/>
                <a:gdLst>
                  <a:gd name="T0" fmla="*/ 1 w 25"/>
                  <a:gd name="T1" fmla="*/ 39 h 41"/>
                  <a:gd name="T2" fmla="*/ 0 w 25"/>
                  <a:gd name="T3" fmla="*/ 41 h 41"/>
                  <a:gd name="T4" fmla="*/ 1 w 25"/>
                  <a:gd name="T5" fmla="*/ 39 h 41"/>
                  <a:gd name="T6" fmla="*/ 1 w 25"/>
                  <a:gd name="T7" fmla="*/ 39 h 41"/>
                  <a:gd name="T8" fmla="*/ 2 w 25"/>
                  <a:gd name="T9" fmla="*/ 37 h 41"/>
                  <a:gd name="T10" fmla="*/ 2 w 25"/>
                  <a:gd name="T11" fmla="*/ 39 h 41"/>
                  <a:gd name="T12" fmla="*/ 2 w 25"/>
                  <a:gd name="T13" fmla="*/ 39 h 41"/>
                  <a:gd name="T14" fmla="*/ 2 w 25"/>
                  <a:gd name="T15" fmla="*/ 37 h 41"/>
                  <a:gd name="T16" fmla="*/ 2 w 25"/>
                  <a:gd name="T17" fmla="*/ 37 h 41"/>
                  <a:gd name="T18" fmla="*/ 4 w 25"/>
                  <a:gd name="T19" fmla="*/ 35 h 41"/>
                  <a:gd name="T20" fmla="*/ 4 w 25"/>
                  <a:gd name="T21" fmla="*/ 35 h 41"/>
                  <a:gd name="T22" fmla="*/ 4 w 25"/>
                  <a:gd name="T23" fmla="*/ 35 h 41"/>
                  <a:gd name="T24" fmla="*/ 4 w 25"/>
                  <a:gd name="T25" fmla="*/ 35 h 41"/>
                  <a:gd name="T26" fmla="*/ 4 w 25"/>
                  <a:gd name="T27" fmla="*/ 35 h 41"/>
                  <a:gd name="T28" fmla="*/ 5 w 25"/>
                  <a:gd name="T29" fmla="*/ 33 h 41"/>
                  <a:gd name="T30" fmla="*/ 5 w 25"/>
                  <a:gd name="T31" fmla="*/ 34 h 41"/>
                  <a:gd name="T32" fmla="*/ 5 w 25"/>
                  <a:gd name="T33" fmla="*/ 34 h 41"/>
                  <a:gd name="T34" fmla="*/ 5 w 25"/>
                  <a:gd name="T35" fmla="*/ 33 h 41"/>
                  <a:gd name="T36" fmla="*/ 5 w 25"/>
                  <a:gd name="T37" fmla="*/ 33 h 41"/>
                  <a:gd name="T38" fmla="*/ 9 w 25"/>
                  <a:gd name="T39" fmla="*/ 27 h 41"/>
                  <a:gd name="T40" fmla="*/ 7 w 25"/>
                  <a:gd name="T41" fmla="*/ 29 h 41"/>
                  <a:gd name="T42" fmla="*/ 7 w 25"/>
                  <a:gd name="T43" fmla="*/ 29 h 41"/>
                  <a:gd name="T44" fmla="*/ 9 w 25"/>
                  <a:gd name="T45" fmla="*/ 27 h 41"/>
                  <a:gd name="T46" fmla="*/ 9 w 25"/>
                  <a:gd name="T47" fmla="*/ 27 h 41"/>
                  <a:gd name="T48" fmla="*/ 9 w 25"/>
                  <a:gd name="T49" fmla="*/ 26 h 41"/>
                  <a:gd name="T50" fmla="*/ 9 w 25"/>
                  <a:gd name="T51" fmla="*/ 27 h 41"/>
                  <a:gd name="T52" fmla="*/ 9 w 25"/>
                  <a:gd name="T53" fmla="*/ 27 h 41"/>
                  <a:gd name="T54" fmla="*/ 9 w 25"/>
                  <a:gd name="T55" fmla="*/ 26 h 41"/>
                  <a:gd name="T56" fmla="*/ 9 w 25"/>
                  <a:gd name="T57" fmla="*/ 26 h 41"/>
                  <a:gd name="T58" fmla="*/ 13 w 25"/>
                  <a:gd name="T59" fmla="*/ 20 h 41"/>
                  <a:gd name="T60" fmla="*/ 12 w 25"/>
                  <a:gd name="T61" fmla="*/ 21 h 41"/>
                  <a:gd name="T62" fmla="*/ 12 w 25"/>
                  <a:gd name="T63" fmla="*/ 21 h 41"/>
                  <a:gd name="T64" fmla="*/ 13 w 25"/>
                  <a:gd name="T65" fmla="*/ 20 h 41"/>
                  <a:gd name="T66" fmla="*/ 13 w 25"/>
                  <a:gd name="T67" fmla="*/ 20 h 41"/>
                  <a:gd name="T68" fmla="*/ 14 w 25"/>
                  <a:gd name="T69" fmla="*/ 18 h 41"/>
                  <a:gd name="T70" fmla="*/ 13 w 25"/>
                  <a:gd name="T71" fmla="*/ 20 h 41"/>
                  <a:gd name="T72" fmla="*/ 13 w 25"/>
                  <a:gd name="T73" fmla="*/ 20 h 41"/>
                  <a:gd name="T74" fmla="*/ 14 w 25"/>
                  <a:gd name="T75" fmla="*/ 18 h 41"/>
                  <a:gd name="T76" fmla="*/ 14 w 25"/>
                  <a:gd name="T77" fmla="*/ 18 h 41"/>
                  <a:gd name="T78" fmla="*/ 16 w 25"/>
                  <a:gd name="T79" fmla="*/ 15 h 41"/>
                  <a:gd name="T80" fmla="*/ 15 w 25"/>
                  <a:gd name="T81" fmla="*/ 17 h 41"/>
                  <a:gd name="T82" fmla="*/ 15 w 25"/>
                  <a:gd name="T83" fmla="*/ 17 h 41"/>
                  <a:gd name="T84" fmla="*/ 16 w 25"/>
                  <a:gd name="T85" fmla="*/ 15 h 41"/>
                  <a:gd name="T86" fmla="*/ 16 w 25"/>
                  <a:gd name="T87" fmla="*/ 15 h 41"/>
                  <a:gd name="T88" fmla="*/ 22 w 25"/>
                  <a:gd name="T89" fmla="*/ 4 h 41"/>
                  <a:gd name="T90" fmla="*/ 21 w 25"/>
                  <a:gd name="T91" fmla="*/ 6 h 41"/>
                  <a:gd name="T92" fmla="*/ 21 w 25"/>
                  <a:gd name="T93" fmla="*/ 7 h 41"/>
                  <a:gd name="T94" fmla="*/ 22 w 25"/>
                  <a:gd name="T95" fmla="*/ 4 h 41"/>
                  <a:gd name="T96" fmla="*/ 22 w 25"/>
                  <a:gd name="T97" fmla="*/ 4 h 41"/>
                  <a:gd name="T98" fmla="*/ 25 w 25"/>
                  <a:gd name="T99" fmla="*/ 0 h 41"/>
                  <a:gd name="T100" fmla="*/ 24 w 25"/>
                  <a:gd name="T101" fmla="*/ 2 h 41"/>
                  <a:gd name="T102" fmla="*/ 24 w 25"/>
                  <a:gd name="T103" fmla="*/ 2 h 41"/>
                  <a:gd name="T104" fmla="*/ 25 w 25"/>
                  <a:gd name="T105" fmla="*/ 0 h 41"/>
                  <a:gd name="T106" fmla="*/ 25 w 25"/>
                  <a:gd name="T10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41">
                    <a:moveTo>
                      <a:pt x="1" y="39"/>
                    </a:moveTo>
                    <a:cubicBezTo>
                      <a:pt x="1" y="40"/>
                      <a:pt x="0" y="41"/>
                      <a:pt x="0" y="41"/>
                    </a:cubicBezTo>
                    <a:cubicBezTo>
                      <a:pt x="0" y="41"/>
                      <a:pt x="1" y="40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moveTo>
                      <a:pt x="2" y="37"/>
                    </a:move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8"/>
                      <a:pt x="2" y="38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moveTo>
                      <a:pt x="4" y="35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5" y="33"/>
                    </a:moveTo>
                    <a:cubicBezTo>
                      <a:pt x="5" y="33"/>
                      <a:pt x="5" y="33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moveTo>
                      <a:pt x="9" y="27"/>
                    </a:moveTo>
                    <a:cubicBezTo>
                      <a:pt x="8" y="28"/>
                      <a:pt x="8" y="28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moveTo>
                      <a:pt x="9" y="26"/>
                    </a:moveTo>
                    <a:cubicBezTo>
                      <a:pt x="9" y="26"/>
                      <a:pt x="9" y="26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moveTo>
                      <a:pt x="13" y="20"/>
                    </a:moveTo>
                    <a:cubicBezTo>
                      <a:pt x="13" y="20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14" y="18"/>
                    </a:moveTo>
                    <a:cubicBezTo>
                      <a:pt x="14" y="18"/>
                      <a:pt x="13" y="19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moveTo>
                      <a:pt x="16" y="15"/>
                    </a:moveTo>
                    <a:cubicBezTo>
                      <a:pt x="16" y="15"/>
                      <a:pt x="15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6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moveTo>
                      <a:pt x="22" y="4"/>
                    </a:moveTo>
                    <a:cubicBezTo>
                      <a:pt x="22" y="5"/>
                      <a:pt x="21" y="6"/>
                      <a:pt x="21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2" y="5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moveTo>
                      <a:pt x="25" y="0"/>
                    </a:moveTo>
                    <a:cubicBezTo>
                      <a:pt x="25" y="1"/>
                      <a:pt x="24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5" name="Freeform 9801"/>
              <p:cNvSpPr>
                <a:spLocks noEditPoints="1"/>
              </p:cNvSpPr>
              <p:nvPr/>
            </p:nvSpPr>
            <p:spPr bwMode="auto">
              <a:xfrm>
                <a:off x="45" y="3488"/>
                <a:ext cx="14" cy="24"/>
              </a:xfrm>
              <a:custGeom>
                <a:avLst/>
                <a:gdLst>
                  <a:gd name="T0" fmla="*/ 1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1 w 6"/>
                  <a:gd name="T7" fmla="*/ 9 h 10"/>
                  <a:gd name="T8" fmla="*/ 1 w 6"/>
                  <a:gd name="T9" fmla="*/ 9 h 10"/>
                  <a:gd name="T10" fmla="*/ 3 w 6"/>
                  <a:gd name="T11" fmla="*/ 6 h 10"/>
                  <a:gd name="T12" fmla="*/ 2 w 6"/>
                  <a:gd name="T13" fmla="*/ 6 h 10"/>
                  <a:gd name="T14" fmla="*/ 2 w 6"/>
                  <a:gd name="T15" fmla="*/ 6 h 10"/>
                  <a:gd name="T16" fmla="*/ 3 w 6"/>
                  <a:gd name="T17" fmla="*/ 6 h 10"/>
                  <a:gd name="T18" fmla="*/ 3 w 6"/>
                  <a:gd name="T19" fmla="*/ 6 h 10"/>
                  <a:gd name="T20" fmla="*/ 6 w 6"/>
                  <a:gd name="T21" fmla="*/ 0 h 10"/>
                  <a:gd name="T22" fmla="*/ 6 w 6"/>
                  <a:gd name="T23" fmla="*/ 0 h 10"/>
                  <a:gd name="T24" fmla="*/ 6 w 6"/>
                  <a:gd name="T25" fmla="*/ 0 h 10"/>
                  <a:gd name="T26" fmla="*/ 6 w 6"/>
                  <a:gd name="T27" fmla="*/ 0 h 10"/>
                  <a:gd name="T28" fmla="*/ 6 w 6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0">
                    <a:moveTo>
                      <a:pt x="1" y="9"/>
                    </a:moveTo>
                    <a:cubicBezTo>
                      <a:pt x="1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3" y="6"/>
                    </a:move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6" name="Freeform 9802"/>
              <p:cNvSpPr>
                <a:spLocks noEditPoints="1"/>
              </p:cNvSpPr>
              <p:nvPr/>
            </p:nvSpPr>
            <p:spPr bwMode="auto">
              <a:xfrm>
                <a:off x="-205" y="3908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1 h 2"/>
                  <a:gd name="T4" fmla="*/ 1 w 3"/>
                  <a:gd name="T5" fmla="*/ 2 h 2"/>
                  <a:gd name="T6" fmla="*/ 1 w 3"/>
                  <a:gd name="T7" fmla="*/ 2 h 2"/>
                  <a:gd name="T8" fmla="*/ 0 w 3"/>
                  <a:gd name="T9" fmla="*/ 1 h 2"/>
                  <a:gd name="T10" fmla="*/ 3 w 3"/>
                  <a:gd name="T11" fmla="*/ 1 h 2"/>
                  <a:gd name="T12" fmla="*/ 2 w 3"/>
                  <a:gd name="T13" fmla="*/ 2 h 2"/>
                  <a:gd name="T14" fmla="*/ 1 w 3"/>
                  <a:gd name="T15" fmla="*/ 2 h 2"/>
                  <a:gd name="T16" fmla="*/ 2 w 3"/>
                  <a:gd name="T17" fmla="*/ 2 h 2"/>
                  <a:gd name="T18" fmla="*/ 3 w 3"/>
                  <a:gd name="T19" fmla="*/ 1 h 2"/>
                  <a:gd name="T20" fmla="*/ 3 w 3"/>
                  <a:gd name="T21" fmla="*/ 1 h 2"/>
                  <a:gd name="T22" fmla="*/ 1 w 3"/>
                  <a:gd name="T23" fmla="*/ 0 h 2"/>
                  <a:gd name="T24" fmla="*/ 0 w 3"/>
                  <a:gd name="T25" fmla="*/ 1 h 2"/>
                  <a:gd name="T26" fmla="*/ 0 w 3"/>
                  <a:gd name="T27" fmla="*/ 1 h 2"/>
                  <a:gd name="T28" fmla="*/ 2 w 3"/>
                  <a:gd name="T29" fmla="*/ 0 h 2"/>
                  <a:gd name="T30" fmla="*/ 1 w 3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7" name="Freeform 9803"/>
              <p:cNvSpPr>
                <a:spLocks noEditPoints="1"/>
              </p:cNvSpPr>
              <p:nvPr/>
            </p:nvSpPr>
            <p:spPr bwMode="auto">
              <a:xfrm>
                <a:off x="-241" y="3918"/>
                <a:ext cx="64" cy="9"/>
              </a:xfrm>
              <a:custGeom>
                <a:avLst/>
                <a:gdLst>
                  <a:gd name="T0" fmla="*/ 27 w 27"/>
                  <a:gd name="T1" fmla="*/ 2 h 4"/>
                  <a:gd name="T2" fmla="*/ 26 w 27"/>
                  <a:gd name="T3" fmla="*/ 4 h 4"/>
                  <a:gd name="T4" fmla="*/ 26 w 27"/>
                  <a:gd name="T5" fmla="*/ 4 h 4"/>
                  <a:gd name="T6" fmla="*/ 27 w 27"/>
                  <a:gd name="T7" fmla="*/ 3 h 4"/>
                  <a:gd name="T8" fmla="*/ 27 w 27"/>
                  <a:gd name="T9" fmla="*/ 2 h 4"/>
                  <a:gd name="T10" fmla="*/ 26 w 27"/>
                  <a:gd name="T11" fmla="*/ 2 h 4"/>
                  <a:gd name="T12" fmla="*/ 26 w 27"/>
                  <a:gd name="T13" fmla="*/ 2 h 4"/>
                  <a:gd name="T14" fmla="*/ 26 w 27"/>
                  <a:gd name="T15" fmla="*/ 2 h 4"/>
                  <a:gd name="T16" fmla="*/ 26 w 27"/>
                  <a:gd name="T17" fmla="*/ 2 h 4"/>
                  <a:gd name="T18" fmla="*/ 26 w 27"/>
                  <a:gd name="T19" fmla="*/ 2 h 4"/>
                  <a:gd name="T20" fmla="*/ 26 w 27"/>
                  <a:gd name="T21" fmla="*/ 1 h 4"/>
                  <a:gd name="T22" fmla="*/ 26 w 27"/>
                  <a:gd name="T23" fmla="*/ 2 h 4"/>
                  <a:gd name="T24" fmla="*/ 26 w 27"/>
                  <a:gd name="T25" fmla="*/ 2 h 4"/>
                  <a:gd name="T26" fmla="*/ 26 w 27"/>
                  <a:gd name="T27" fmla="*/ 2 h 4"/>
                  <a:gd name="T28" fmla="*/ 27 w 27"/>
                  <a:gd name="T29" fmla="*/ 2 h 4"/>
                  <a:gd name="T30" fmla="*/ 26 w 27"/>
                  <a:gd name="T31" fmla="*/ 1 h 4"/>
                  <a:gd name="T32" fmla="*/ 26 w 27"/>
                  <a:gd name="T33" fmla="*/ 1 h 4"/>
                  <a:gd name="T34" fmla="*/ 26 w 27"/>
                  <a:gd name="T35" fmla="*/ 1 h 4"/>
                  <a:gd name="T36" fmla="*/ 26 w 27"/>
                  <a:gd name="T37" fmla="*/ 1 h 4"/>
                  <a:gd name="T38" fmla="*/ 26 w 27"/>
                  <a:gd name="T39" fmla="*/ 1 h 4"/>
                  <a:gd name="T40" fmla="*/ 26 w 27"/>
                  <a:gd name="T41" fmla="*/ 1 h 4"/>
                  <a:gd name="T42" fmla="*/ 26 w 27"/>
                  <a:gd name="T43" fmla="*/ 2 h 4"/>
                  <a:gd name="T44" fmla="*/ 26 w 27"/>
                  <a:gd name="T45" fmla="*/ 1 h 4"/>
                  <a:gd name="T46" fmla="*/ 26 w 27"/>
                  <a:gd name="T47" fmla="*/ 1 h 4"/>
                  <a:gd name="T48" fmla="*/ 26 w 27"/>
                  <a:gd name="T49" fmla="*/ 0 h 4"/>
                  <a:gd name="T50" fmla="*/ 25 w 27"/>
                  <a:gd name="T51" fmla="*/ 1 h 4"/>
                  <a:gd name="T52" fmla="*/ 26 w 27"/>
                  <a:gd name="T53" fmla="*/ 3 h 4"/>
                  <a:gd name="T54" fmla="*/ 26 w 27"/>
                  <a:gd name="T55" fmla="*/ 2 h 4"/>
                  <a:gd name="T56" fmla="*/ 26 w 27"/>
                  <a:gd name="T57" fmla="*/ 2 h 4"/>
                  <a:gd name="T58" fmla="*/ 26 w 27"/>
                  <a:gd name="T59" fmla="*/ 2 h 4"/>
                  <a:gd name="T60" fmla="*/ 26 w 27"/>
                  <a:gd name="T61" fmla="*/ 2 h 4"/>
                  <a:gd name="T62" fmla="*/ 26 w 27"/>
                  <a:gd name="T63" fmla="*/ 3 h 4"/>
                  <a:gd name="T64" fmla="*/ 26 w 27"/>
                  <a:gd name="T65" fmla="*/ 3 h 4"/>
                  <a:gd name="T66" fmla="*/ 26 w 27"/>
                  <a:gd name="T67" fmla="*/ 2 h 4"/>
                  <a:gd name="T68" fmla="*/ 26 w 27"/>
                  <a:gd name="T69" fmla="*/ 1 h 4"/>
                  <a:gd name="T70" fmla="*/ 26 w 27"/>
                  <a:gd name="T71" fmla="*/ 0 h 4"/>
                  <a:gd name="T72" fmla="*/ 0 w 27"/>
                  <a:gd name="T73" fmla="*/ 0 h 4"/>
                  <a:gd name="T74" fmla="*/ 1 w 27"/>
                  <a:gd name="T75" fmla="*/ 1 h 4"/>
                  <a:gd name="T76" fmla="*/ 1 w 27"/>
                  <a:gd name="T77" fmla="*/ 1 h 4"/>
                  <a:gd name="T78" fmla="*/ 0 w 27"/>
                  <a:gd name="T7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4">
                    <a:moveTo>
                      <a:pt x="27" y="2"/>
                    </a:move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6" y="1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7" y="2"/>
                    </a:cubicBezTo>
                    <a:cubicBezTo>
                      <a:pt x="26" y="2"/>
                      <a:pt x="26" y="1"/>
                      <a:pt x="26" y="1"/>
                    </a:cubicBezTo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6" y="1"/>
                    </a:moveTo>
                    <a:cubicBezTo>
                      <a:pt x="26" y="1"/>
                      <a:pt x="26" y="2"/>
                      <a:pt x="26" y="2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6" y="0"/>
                    </a:move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3" y="0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6" y="2"/>
                      <a:pt x="26" y="2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8" name="Freeform 9804"/>
              <p:cNvSpPr>
                <a:spLocks/>
              </p:cNvSpPr>
              <p:nvPr/>
            </p:nvSpPr>
            <p:spPr bwMode="auto">
              <a:xfrm>
                <a:off x="69" y="335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69" name="Freeform 9805"/>
              <p:cNvSpPr>
                <a:spLocks noEditPoints="1"/>
              </p:cNvSpPr>
              <p:nvPr/>
            </p:nvSpPr>
            <p:spPr bwMode="auto">
              <a:xfrm>
                <a:off x="-234" y="3814"/>
                <a:ext cx="15" cy="26"/>
              </a:xfrm>
              <a:custGeom>
                <a:avLst/>
                <a:gdLst>
                  <a:gd name="T0" fmla="*/ 0 w 6"/>
                  <a:gd name="T1" fmla="*/ 10 h 11"/>
                  <a:gd name="T2" fmla="*/ 0 w 6"/>
                  <a:gd name="T3" fmla="*/ 11 h 11"/>
                  <a:gd name="T4" fmla="*/ 0 w 6"/>
                  <a:gd name="T5" fmla="*/ 10 h 11"/>
                  <a:gd name="T6" fmla="*/ 0 w 6"/>
                  <a:gd name="T7" fmla="*/ 10 h 11"/>
                  <a:gd name="T8" fmla="*/ 0 w 6"/>
                  <a:gd name="T9" fmla="*/ 10 h 11"/>
                  <a:gd name="T10" fmla="*/ 1 w 6"/>
                  <a:gd name="T11" fmla="*/ 9 h 11"/>
                  <a:gd name="T12" fmla="*/ 1 w 6"/>
                  <a:gd name="T13" fmla="*/ 9 h 11"/>
                  <a:gd name="T14" fmla="*/ 1 w 6"/>
                  <a:gd name="T15" fmla="*/ 9 h 11"/>
                  <a:gd name="T16" fmla="*/ 1 w 6"/>
                  <a:gd name="T17" fmla="*/ 9 h 11"/>
                  <a:gd name="T18" fmla="*/ 1 w 6"/>
                  <a:gd name="T19" fmla="*/ 9 h 11"/>
                  <a:gd name="T20" fmla="*/ 2 w 6"/>
                  <a:gd name="T21" fmla="*/ 7 h 11"/>
                  <a:gd name="T22" fmla="*/ 1 w 6"/>
                  <a:gd name="T23" fmla="*/ 8 h 11"/>
                  <a:gd name="T24" fmla="*/ 1 w 6"/>
                  <a:gd name="T25" fmla="*/ 8 h 11"/>
                  <a:gd name="T26" fmla="*/ 2 w 6"/>
                  <a:gd name="T27" fmla="*/ 7 h 11"/>
                  <a:gd name="T28" fmla="*/ 2 w 6"/>
                  <a:gd name="T29" fmla="*/ 7 h 11"/>
                  <a:gd name="T30" fmla="*/ 3 w 6"/>
                  <a:gd name="T31" fmla="*/ 6 h 11"/>
                  <a:gd name="T32" fmla="*/ 2 w 6"/>
                  <a:gd name="T33" fmla="*/ 7 h 11"/>
                  <a:gd name="T34" fmla="*/ 2 w 6"/>
                  <a:gd name="T35" fmla="*/ 7 h 11"/>
                  <a:gd name="T36" fmla="*/ 3 w 6"/>
                  <a:gd name="T37" fmla="*/ 6 h 11"/>
                  <a:gd name="T38" fmla="*/ 3 w 6"/>
                  <a:gd name="T39" fmla="*/ 6 h 11"/>
                  <a:gd name="T40" fmla="*/ 3 w 6"/>
                  <a:gd name="T41" fmla="*/ 5 h 11"/>
                  <a:gd name="T42" fmla="*/ 3 w 6"/>
                  <a:gd name="T43" fmla="*/ 5 h 11"/>
                  <a:gd name="T44" fmla="*/ 3 w 6"/>
                  <a:gd name="T45" fmla="*/ 5 h 11"/>
                  <a:gd name="T46" fmla="*/ 3 w 6"/>
                  <a:gd name="T47" fmla="*/ 5 h 11"/>
                  <a:gd name="T48" fmla="*/ 3 w 6"/>
                  <a:gd name="T49" fmla="*/ 5 h 11"/>
                  <a:gd name="T50" fmla="*/ 6 w 6"/>
                  <a:gd name="T51" fmla="*/ 0 h 11"/>
                  <a:gd name="T52" fmla="*/ 3 w 6"/>
                  <a:gd name="T53" fmla="*/ 4 h 11"/>
                  <a:gd name="T54" fmla="*/ 3 w 6"/>
                  <a:gd name="T55" fmla="*/ 4 h 11"/>
                  <a:gd name="T56" fmla="*/ 6 w 6"/>
                  <a:gd name="T57" fmla="*/ 0 h 11"/>
                  <a:gd name="T58" fmla="*/ 6 w 6"/>
                  <a:gd name="T5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" h="11">
                    <a:moveTo>
                      <a:pt x="0" y="10"/>
                    </a:moveTo>
                    <a:cubicBezTo>
                      <a:pt x="0" y="10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2" y="7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moveTo>
                      <a:pt x="3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6" y="0"/>
                    </a:moveTo>
                    <a:cubicBezTo>
                      <a:pt x="5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0" name="Freeform 9806"/>
              <p:cNvSpPr>
                <a:spLocks/>
              </p:cNvSpPr>
              <p:nvPr/>
            </p:nvSpPr>
            <p:spPr bwMode="auto">
              <a:xfrm>
                <a:off x="-226" y="382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1" name="Freeform 9807"/>
              <p:cNvSpPr>
                <a:spLocks noEditPoints="1"/>
              </p:cNvSpPr>
              <p:nvPr/>
            </p:nvSpPr>
            <p:spPr bwMode="auto">
              <a:xfrm>
                <a:off x="-234" y="3814"/>
                <a:ext cx="15" cy="23"/>
              </a:xfrm>
              <a:custGeom>
                <a:avLst/>
                <a:gdLst>
                  <a:gd name="T0" fmla="*/ 1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1 w 6"/>
                  <a:gd name="T7" fmla="*/ 9 h 10"/>
                  <a:gd name="T8" fmla="*/ 1 w 6"/>
                  <a:gd name="T9" fmla="*/ 9 h 10"/>
                  <a:gd name="T10" fmla="*/ 1 w 6"/>
                  <a:gd name="T11" fmla="*/ 8 h 10"/>
                  <a:gd name="T12" fmla="*/ 1 w 6"/>
                  <a:gd name="T13" fmla="*/ 9 h 10"/>
                  <a:gd name="T14" fmla="*/ 1 w 6"/>
                  <a:gd name="T15" fmla="*/ 9 h 10"/>
                  <a:gd name="T16" fmla="*/ 1 w 6"/>
                  <a:gd name="T17" fmla="*/ 8 h 10"/>
                  <a:gd name="T18" fmla="*/ 1 w 6"/>
                  <a:gd name="T19" fmla="*/ 8 h 10"/>
                  <a:gd name="T20" fmla="*/ 2 w 6"/>
                  <a:gd name="T21" fmla="*/ 7 h 10"/>
                  <a:gd name="T22" fmla="*/ 2 w 6"/>
                  <a:gd name="T23" fmla="*/ 7 h 10"/>
                  <a:gd name="T24" fmla="*/ 2 w 6"/>
                  <a:gd name="T25" fmla="*/ 7 h 10"/>
                  <a:gd name="T26" fmla="*/ 2 w 6"/>
                  <a:gd name="T27" fmla="*/ 7 h 10"/>
                  <a:gd name="T28" fmla="*/ 2 w 6"/>
                  <a:gd name="T29" fmla="*/ 7 h 10"/>
                  <a:gd name="T30" fmla="*/ 3 w 6"/>
                  <a:gd name="T31" fmla="*/ 5 h 10"/>
                  <a:gd name="T32" fmla="*/ 3 w 6"/>
                  <a:gd name="T33" fmla="*/ 6 h 10"/>
                  <a:gd name="T34" fmla="*/ 3 w 6"/>
                  <a:gd name="T35" fmla="*/ 6 h 10"/>
                  <a:gd name="T36" fmla="*/ 3 w 6"/>
                  <a:gd name="T37" fmla="*/ 5 h 10"/>
                  <a:gd name="T38" fmla="*/ 3 w 6"/>
                  <a:gd name="T39" fmla="*/ 5 h 10"/>
                  <a:gd name="T40" fmla="*/ 6 w 6"/>
                  <a:gd name="T41" fmla="*/ 0 h 10"/>
                  <a:gd name="T42" fmla="*/ 6 w 6"/>
                  <a:gd name="T43" fmla="*/ 0 h 10"/>
                  <a:gd name="T44" fmla="*/ 6 w 6"/>
                  <a:gd name="T45" fmla="*/ 0 h 10"/>
                  <a:gd name="T46" fmla="*/ 6 w 6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10"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8"/>
                    </a:move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moveTo>
                      <a:pt x="3" y="5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2" name="Freeform 9808"/>
              <p:cNvSpPr>
                <a:spLocks/>
              </p:cNvSpPr>
              <p:nvPr/>
            </p:nvSpPr>
            <p:spPr bwMode="auto">
              <a:xfrm>
                <a:off x="-278" y="39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3" name="Freeform 9809"/>
              <p:cNvSpPr>
                <a:spLocks noEditPoints="1"/>
              </p:cNvSpPr>
              <p:nvPr/>
            </p:nvSpPr>
            <p:spPr bwMode="auto">
              <a:xfrm>
                <a:off x="26" y="3313"/>
                <a:ext cx="40" cy="66"/>
              </a:xfrm>
              <a:custGeom>
                <a:avLst/>
                <a:gdLst>
                  <a:gd name="T0" fmla="*/ 1 w 17"/>
                  <a:gd name="T1" fmla="*/ 26 h 28"/>
                  <a:gd name="T2" fmla="*/ 0 w 17"/>
                  <a:gd name="T3" fmla="*/ 28 h 28"/>
                  <a:gd name="T4" fmla="*/ 0 w 17"/>
                  <a:gd name="T5" fmla="*/ 28 h 28"/>
                  <a:gd name="T6" fmla="*/ 1 w 17"/>
                  <a:gd name="T7" fmla="*/ 26 h 28"/>
                  <a:gd name="T8" fmla="*/ 1 w 17"/>
                  <a:gd name="T9" fmla="*/ 26 h 28"/>
                  <a:gd name="T10" fmla="*/ 3 w 17"/>
                  <a:gd name="T11" fmla="*/ 23 h 28"/>
                  <a:gd name="T12" fmla="*/ 1 w 17"/>
                  <a:gd name="T13" fmla="*/ 26 h 28"/>
                  <a:gd name="T14" fmla="*/ 1 w 17"/>
                  <a:gd name="T15" fmla="*/ 26 h 28"/>
                  <a:gd name="T16" fmla="*/ 3 w 17"/>
                  <a:gd name="T17" fmla="*/ 23 h 28"/>
                  <a:gd name="T18" fmla="*/ 3 w 17"/>
                  <a:gd name="T19" fmla="*/ 23 h 28"/>
                  <a:gd name="T20" fmla="*/ 8 w 17"/>
                  <a:gd name="T21" fmla="*/ 16 h 28"/>
                  <a:gd name="T22" fmla="*/ 6 w 17"/>
                  <a:gd name="T23" fmla="*/ 20 h 28"/>
                  <a:gd name="T24" fmla="*/ 6 w 17"/>
                  <a:gd name="T25" fmla="*/ 20 h 28"/>
                  <a:gd name="T26" fmla="*/ 8 w 17"/>
                  <a:gd name="T27" fmla="*/ 16 h 28"/>
                  <a:gd name="T28" fmla="*/ 8 w 17"/>
                  <a:gd name="T29" fmla="*/ 16 h 28"/>
                  <a:gd name="T30" fmla="*/ 7 w 17"/>
                  <a:gd name="T31" fmla="*/ 16 h 28"/>
                  <a:gd name="T32" fmla="*/ 7 w 17"/>
                  <a:gd name="T33" fmla="*/ 16 h 28"/>
                  <a:gd name="T34" fmla="*/ 6 w 17"/>
                  <a:gd name="T35" fmla="*/ 18 h 28"/>
                  <a:gd name="T36" fmla="*/ 6 w 17"/>
                  <a:gd name="T37" fmla="*/ 18 h 28"/>
                  <a:gd name="T38" fmla="*/ 7 w 17"/>
                  <a:gd name="T39" fmla="*/ 16 h 28"/>
                  <a:gd name="T40" fmla="*/ 5 w 17"/>
                  <a:gd name="T41" fmla="*/ 20 h 28"/>
                  <a:gd name="T42" fmla="*/ 5 w 17"/>
                  <a:gd name="T43" fmla="*/ 20 h 28"/>
                  <a:gd name="T44" fmla="*/ 7 w 17"/>
                  <a:gd name="T45" fmla="*/ 16 h 28"/>
                  <a:gd name="T46" fmla="*/ 7 w 17"/>
                  <a:gd name="T47" fmla="*/ 16 h 28"/>
                  <a:gd name="T48" fmla="*/ 7 w 17"/>
                  <a:gd name="T49" fmla="*/ 16 h 28"/>
                  <a:gd name="T50" fmla="*/ 7 w 17"/>
                  <a:gd name="T51" fmla="*/ 16 h 28"/>
                  <a:gd name="T52" fmla="*/ 7 w 17"/>
                  <a:gd name="T53" fmla="*/ 16 h 28"/>
                  <a:gd name="T54" fmla="*/ 7 w 17"/>
                  <a:gd name="T55" fmla="*/ 16 h 28"/>
                  <a:gd name="T56" fmla="*/ 7 w 17"/>
                  <a:gd name="T57" fmla="*/ 16 h 28"/>
                  <a:gd name="T58" fmla="*/ 6 w 17"/>
                  <a:gd name="T59" fmla="*/ 18 h 28"/>
                  <a:gd name="T60" fmla="*/ 7 w 17"/>
                  <a:gd name="T61" fmla="*/ 16 h 28"/>
                  <a:gd name="T62" fmla="*/ 7 w 17"/>
                  <a:gd name="T63" fmla="*/ 16 h 28"/>
                  <a:gd name="T64" fmla="*/ 11 w 17"/>
                  <a:gd name="T65" fmla="*/ 10 h 28"/>
                  <a:gd name="T66" fmla="*/ 11 w 17"/>
                  <a:gd name="T67" fmla="*/ 11 h 28"/>
                  <a:gd name="T68" fmla="*/ 10 w 17"/>
                  <a:gd name="T69" fmla="*/ 12 h 28"/>
                  <a:gd name="T70" fmla="*/ 10 w 17"/>
                  <a:gd name="T71" fmla="*/ 12 h 28"/>
                  <a:gd name="T72" fmla="*/ 11 w 17"/>
                  <a:gd name="T73" fmla="*/ 11 h 28"/>
                  <a:gd name="T74" fmla="*/ 10 w 17"/>
                  <a:gd name="T75" fmla="*/ 12 h 28"/>
                  <a:gd name="T76" fmla="*/ 10 w 17"/>
                  <a:gd name="T77" fmla="*/ 12 h 28"/>
                  <a:gd name="T78" fmla="*/ 11 w 17"/>
                  <a:gd name="T79" fmla="*/ 11 h 28"/>
                  <a:gd name="T80" fmla="*/ 12 w 17"/>
                  <a:gd name="T81" fmla="*/ 10 h 28"/>
                  <a:gd name="T82" fmla="*/ 12 w 17"/>
                  <a:gd name="T83" fmla="*/ 10 h 28"/>
                  <a:gd name="T84" fmla="*/ 11 w 17"/>
                  <a:gd name="T85" fmla="*/ 11 h 28"/>
                  <a:gd name="T86" fmla="*/ 11 w 17"/>
                  <a:gd name="T87" fmla="*/ 10 h 28"/>
                  <a:gd name="T88" fmla="*/ 11 w 17"/>
                  <a:gd name="T89" fmla="*/ 10 h 28"/>
                  <a:gd name="T90" fmla="*/ 11 w 17"/>
                  <a:gd name="T91" fmla="*/ 10 h 28"/>
                  <a:gd name="T92" fmla="*/ 10 w 17"/>
                  <a:gd name="T93" fmla="*/ 12 h 28"/>
                  <a:gd name="T94" fmla="*/ 10 w 17"/>
                  <a:gd name="T95" fmla="*/ 12 h 28"/>
                  <a:gd name="T96" fmla="*/ 11 w 17"/>
                  <a:gd name="T97" fmla="*/ 10 h 28"/>
                  <a:gd name="T98" fmla="*/ 11 w 17"/>
                  <a:gd name="T99" fmla="*/ 10 h 28"/>
                  <a:gd name="T100" fmla="*/ 11 w 17"/>
                  <a:gd name="T101" fmla="*/ 10 h 28"/>
                  <a:gd name="T102" fmla="*/ 9 w 17"/>
                  <a:gd name="T103" fmla="*/ 12 h 28"/>
                  <a:gd name="T104" fmla="*/ 9 w 17"/>
                  <a:gd name="T105" fmla="*/ 12 h 28"/>
                  <a:gd name="T106" fmla="*/ 11 w 17"/>
                  <a:gd name="T107" fmla="*/ 10 h 28"/>
                  <a:gd name="T108" fmla="*/ 11 w 17"/>
                  <a:gd name="T109" fmla="*/ 10 h 28"/>
                  <a:gd name="T110" fmla="*/ 17 w 17"/>
                  <a:gd name="T111" fmla="*/ 0 h 28"/>
                  <a:gd name="T112" fmla="*/ 17 w 17"/>
                  <a:gd name="T113" fmla="*/ 0 h 28"/>
                  <a:gd name="T114" fmla="*/ 17 w 17"/>
                  <a:gd name="T115" fmla="*/ 1 h 28"/>
                  <a:gd name="T116" fmla="*/ 17 w 17"/>
                  <a:gd name="T1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" h="28">
                    <a:moveTo>
                      <a:pt x="1" y="26"/>
                    </a:moveTo>
                    <a:cubicBezTo>
                      <a:pt x="1" y="27"/>
                      <a:pt x="1" y="27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7"/>
                      <a:pt x="1" y="27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moveTo>
                      <a:pt x="3" y="23"/>
                    </a:moveTo>
                    <a:cubicBezTo>
                      <a:pt x="2" y="24"/>
                      <a:pt x="2" y="25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5"/>
                      <a:pt x="2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moveTo>
                      <a:pt x="8" y="16"/>
                    </a:moveTo>
                    <a:cubicBezTo>
                      <a:pt x="7" y="17"/>
                      <a:pt x="6" y="19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7" y="16"/>
                    </a:move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7" y="17"/>
                      <a:pt x="7" y="16"/>
                    </a:cubicBezTo>
                    <a:cubicBezTo>
                      <a:pt x="7" y="17"/>
                      <a:pt x="6" y="18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8"/>
                      <a:pt x="7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moveTo>
                      <a:pt x="7" y="16"/>
                    </a:moveTo>
                    <a:cubicBezTo>
                      <a:pt x="7" y="17"/>
                      <a:pt x="6" y="17"/>
                      <a:pt x="6" y="18"/>
                    </a:cubicBezTo>
                    <a:cubicBezTo>
                      <a:pt x="6" y="17"/>
                      <a:pt x="7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moveTo>
                      <a:pt x="11" y="10"/>
                    </a:moveTo>
                    <a:cubicBezTo>
                      <a:pt x="11" y="10"/>
                      <a:pt x="11" y="11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1" y="11"/>
                    </a:cubicBezTo>
                    <a:cubicBezTo>
                      <a:pt x="11" y="11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moveTo>
                      <a:pt x="11" y="10"/>
                    </a:moveTo>
                    <a:cubicBezTo>
                      <a:pt x="11" y="11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moveTo>
                      <a:pt x="11" y="10"/>
                    </a:moveTo>
                    <a:cubicBezTo>
                      <a:pt x="10" y="11"/>
                      <a:pt x="10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10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4" name="Oval 9810"/>
              <p:cNvSpPr>
                <a:spLocks noChangeArrowheads="1"/>
              </p:cNvSpPr>
              <p:nvPr/>
            </p:nvSpPr>
            <p:spPr bwMode="auto">
              <a:xfrm>
                <a:off x="29" y="33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5" name="Freeform 9811"/>
              <p:cNvSpPr>
                <a:spLocks noEditPoints="1"/>
              </p:cNvSpPr>
              <p:nvPr/>
            </p:nvSpPr>
            <p:spPr bwMode="auto">
              <a:xfrm>
                <a:off x="29" y="3368"/>
                <a:ext cx="4" cy="11"/>
              </a:xfrm>
              <a:custGeom>
                <a:avLst/>
                <a:gdLst>
                  <a:gd name="T0" fmla="*/ 1 w 2"/>
                  <a:gd name="T1" fmla="*/ 4 h 5"/>
                  <a:gd name="T2" fmla="*/ 0 w 2"/>
                  <a:gd name="T3" fmla="*/ 5 h 5"/>
                  <a:gd name="T4" fmla="*/ 0 w 2"/>
                  <a:gd name="T5" fmla="*/ 5 h 5"/>
                  <a:gd name="T6" fmla="*/ 1 w 2"/>
                  <a:gd name="T7" fmla="*/ 4 h 5"/>
                  <a:gd name="T8" fmla="*/ 1 w 2"/>
                  <a:gd name="T9" fmla="*/ 4 h 5"/>
                  <a:gd name="T10" fmla="*/ 2 w 2"/>
                  <a:gd name="T11" fmla="*/ 0 h 5"/>
                  <a:gd name="T12" fmla="*/ 1 w 2"/>
                  <a:gd name="T13" fmla="*/ 3 h 5"/>
                  <a:gd name="T14" fmla="*/ 1 w 2"/>
                  <a:gd name="T15" fmla="*/ 3 h 5"/>
                  <a:gd name="T16" fmla="*/ 2 w 2"/>
                  <a:gd name="T17" fmla="*/ 0 h 5"/>
                  <a:gd name="T18" fmla="*/ 2 w 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6" name="Freeform 9812"/>
              <p:cNvSpPr>
                <a:spLocks/>
              </p:cNvSpPr>
              <p:nvPr/>
            </p:nvSpPr>
            <p:spPr bwMode="auto">
              <a:xfrm>
                <a:off x="31" y="337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7" name="Freeform 9813"/>
              <p:cNvSpPr>
                <a:spLocks noEditPoints="1"/>
              </p:cNvSpPr>
              <p:nvPr/>
            </p:nvSpPr>
            <p:spPr bwMode="auto">
              <a:xfrm>
                <a:off x="-14" y="3384"/>
                <a:ext cx="40" cy="64"/>
              </a:xfrm>
              <a:custGeom>
                <a:avLst/>
                <a:gdLst>
                  <a:gd name="T0" fmla="*/ 2 w 17"/>
                  <a:gd name="T1" fmla="*/ 25 h 27"/>
                  <a:gd name="T2" fmla="*/ 0 w 17"/>
                  <a:gd name="T3" fmla="*/ 27 h 27"/>
                  <a:gd name="T4" fmla="*/ 0 w 17"/>
                  <a:gd name="T5" fmla="*/ 27 h 27"/>
                  <a:gd name="T6" fmla="*/ 2 w 17"/>
                  <a:gd name="T7" fmla="*/ 25 h 27"/>
                  <a:gd name="T8" fmla="*/ 2 w 17"/>
                  <a:gd name="T9" fmla="*/ 25 h 27"/>
                  <a:gd name="T10" fmla="*/ 4 w 17"/>
                  <a:gd name="T11" fmla="*/ 20 h 27"/>
                  <a:gd name="T12" fmla="*/ 3 w 17"/>
                  <a:gd name="T13" fmla="*/ 22 h 27"/>
                  <a:gd name="T14" fmla="*/ 2 w 17"/>
                  <a:gd name="T15" fmla="*/ 25 h 27"/>
                  <a:gd name="T16" fmla="*/ 2 w 17"/>
                  <a:gd name="T17" fmla="*/ 25 h 27"/>
                  <a:gd name="T18" fmla="*/ 3 w 17"/>
                  <a:gd name="T19" fmla="*/ 22 h 27"/>
                  <a:gd name="T20" fmla="*/ 4 w 17"/>
                  <a:gd name="T21" fmla="*/ 20 h 27"/>
                  <a:gd name="T22" fmla="*/ 4 w 17"/>
                  <a:gd name="T23" fmla="*/ 20 h 27"/>
                  <a:gd name="T24" fmla="*/ 8 w 17"/>
                  <a:gd name="T25" fmla="*/ 15 h 27"/>
                  <a:gd name="T26" fmla="*/ 5 w 17"/>
                  <a:gd name="T27" fmla="*/ 20 h 27"/>
                  <a:gd name="T28" fmla="*/ 5 w 17"/>
                  <a:gd name="T29" fmla="*/ 20 h 27"/>
                  <a:gd name="T30" fmla="*/ 8 w 17"/>
                  <a:gd name="T31" fmla="*/ 15 h 27"/>
                  <a:gd name="T32" fmla="*/ 8 w 17"/>
                  <a:gd name="T33" fmla="*/ 15 h 27"/>
                  <a:gd name="T34" fmla="*/ 8 w 17"/>
                  <a:gd name="T35" fmla="*/ 14 h 27"/>
                  <a:gd name="T36" fmla="*/ 4 w 17"/>
                  <a:gd name="T37" fmla="*/ 20 h 27"/>
                  <a:gd name="T38" fmla="*/ 4 w 17"/>
                  <a:gd name="T39" fmla="*/ 20 h 27"/>
                  <a:gd name="T40" fmla="*/ 8 w 17"/>
                  <a:gd name="T41" fmla="*/ 14 h 27"/>
                  <a:gd name="T42" fmla="*/ 8 w 17"/>
                  <a:gd name="T43" fmla="*/ 14 h 27"/>
                  <a:gd name="T44" fmla="*/ 11 w 17"/>
                  <a:gd name="T45" fmla="*/ 9 h 27"/>
                  <a:gd name="T46" fmla="*/ 10 w 17"/>
                  <a:gd name="T47" fmla="*/ 11 h 27"/>
                  <a:gd name="T48" fmla="*/ 10 w 17"/>
                  <a:gd name="T49" fmla="*/ 11 h 27"/>
                  <a:gd name="T50" fmla="*/ 11 w 17"/>
                  <a:gd name="T51" fmla="*/ 9 h 27"/>
                  <a:gd name="T52" fmla="*/ 11 w 17"/>
                  <a:gd name="T53" fmla="*/ 9 h 27"/>
                  <a:gd name="T54" fmla="*/ 11 w 17"/>
                  <a:gd name="T55" fmla="*/ 9 h 27"/>
                  <a:gd name="T56" fmla="*/ 10 w 17"/>
                  <a:gd name="T57" fmla="*/ 11 h 27"/>
                  <a:gd name="T58" fmla="*/ 10 w 17"/>
                  <a:gd name="T59" fmla="*/ 11 h 27"/>
                  <a:gd name="T60" fmla="*/ 11 w 17"/>
                  <a:gd name="T61" fmla="*/ 9 h 27"/>
                  <a:gd name="T62" fmla="*/ 11 w 17"/>
                  <a:gd name="T63" fmla="*/ 9 h 27"/>
                  <a:gd name="T64" fmla="*/ 17 w 17"/>
                  <a:gd name="T65" fmla="*/ 0 h 27"/>
                  <a:gd name="T66" fmla="*/ 15 w 17"/>
                  <a:gd name="T67" fmla="*/ 4 h 27"/>
                  <a:gd name="T68" fmla="*/ 15 w 17"/>
                  <a:gd name="T69" fmla="*/ 4 h 27"/>
                  <a:gd name="T70" fmla="*/ 17 w 17"/>
                  <a:gd name="T71" fmla="*/ 0 h 27"/>
                  <a:gd name="T72" fmla="*/ 17 w 17"/>
                  <a:gd name="T73" fmla="*/ 0 h 27"/>
                  <a:gd name="T74" fmla="*/ 16 w 17"/>
                  <a:gd name="T75" fmla="*/ 0 h 27"/>
                  <a:gd name="T76" fmla="*/ 14 w 17"/>
                  <a:gd name="T77" fmla="*/ 3 h 27"/>
                  <a:gd name="T78" fmla="*/ 14 w 17"/>
                  <a:gd name="T79" fmla="*/ 3 h 27"/>
                  <a:gd name="T80" fmla="*/ 16 w 17"/>
                  <a:gd name="T81" fmla="*/ 0 h 27"/>
                  <a:gd name="T82" fmla="*/ 16 w 17"/>
                  <a:gd name="T8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27">
                    <a:moveTo>
                      <a:pt x="2" y="25"/>
                    </a:moveTo>
                    <a:cubicBezTo>
                      <a:pt x="1" y="26"/>
                      <a:pt x="1" y="26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1" y="26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moveTo>
                      <a:pt x="4" y="20"/>
                    </a:moveTo>
                    <a:cubicBezTo>
                      <a:pt x="4" y="21"/>
                      <a:pt x="4" y="21"/>
                      <a:pt x="3" y="22"/>
                    </a:cubicBezTo>
                    <a:cubicBezTo>
                      <a:pt x="3" y="23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4"/>
                      <a:pt x="3" y="23"/>
                      <a:pt x="3" y="22"/>
                    </a:cubicBezTo>
                    <a:cubicBezTo>
                      <a:pt x="4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moveTo>
                      <a:pt x="8" y="15"/>
                    </a:moveTo>
                    <a:cubicBezTo>
                      <a:pt x="7" y="17"/>
                      <a:pt x="6" y="18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8"/>
                      <a:pt x="7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moveTo>
                      <a:pt x="8" y="14"/>
                    </a:moveTo>
                    <a:cubicBezTo>
                      <a:pt x="7" y="16"/>
                      <a:pt x="6" y="18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18"/>
                      <a:pt x="7" y="16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moveTo>
                      <a:pt x="11" y="9"/>
                    </a:moveTo>
                    <a:cubicBezTo>
                      <a:pt x="11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moveTo>
                      <a:pt x="11" y="9"/>
                    </a:move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moveTo>
                      <a:pt x="17" y="0"/>
                    </a:moveTo>
                    <a:cubicBezTo>
                      <a:pt x="16" y="1"/>
                      <a:pt x="15" y="2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6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16" y="0"/>
                    </a:moveTo>
                    <a:cubicBezTo>
                      <a:pt x="15" y="1"/>
                      <a:pt x="15" y="2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2"/>
                      <a:pt x="15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8" name="Freeform 9814"/>
              <p:cNvSpPr>
                <a:spLocks noEditPoints="1"/>
              </p:cNvSpPr>
              <p:nvPr/>
            </p:nvSpPr>
            <p:spPr bwMode="auto">
              <a:xfrm>
                <a:off x="-26" y="3316"/>
                <a:ext cx="95" cy="153"/>
              </a:xfrm>
              <a:custGeom>
                <a:avLst/>
                <a:gdLst>
                  <a:gd name="T0" fmla="*/ 0 w 40"/>
                  <a:gd name="T1" fmla="*/ 65 h 65"/>
                  <a:gd name="T2" fmla="*/ 0 w 40"/>
                  <a:gd name="T3" fmla="*/ 65 h 65"/>
                  <a:gd name="T4" fmla="*/ 0 w 40"/>
                  <a:gd name="T5" fmla="*/ 65 h 65"/>
                  <a:gd name="T6" fmla="*/ 3 w 40"/>
                  <a:gd name="T7" fmla="*/ 61 h 65"/>
                  <a:gd name="T8" fmla="*/ 3 w 40"/>
                  <a:gd name="T9" fmla="*/ 61 h 65"/>
                  <a:gd name="T10" fmla="*/ 3 w 40"/>
                  <a:gd name="T11" fmla="*/ 60 h 65"/>
                  <a:gd name="T12" fmla="*/ 6 w 40"/>
                  <a:gd name="T13" fmla="*/ 56 h 65"/>
                  <a:gd name="T14" fmla="*/ 6 w 40"/>
                  <a:gd name="T15" fmla="*/ 56 h 65"/>
                  <a:gd name="T16" fmla="*/ 5 w 40"/>
                  <a:gd name="T17" fmla="*/ 57 h 65"/>
                  <a:gd name="T18" fmla="*/ 5 w 40"/>
                  <a:gd name="T19" fmla="*/ 56 h 65"/>
                  <a:gd name="T20" fmla="*/ 10 w 40"/>
                  <a:gd name="T21" fmla="*/ 49 h 65"/>
                  <a:gd name="T22" fmla="*/ 9 w 40"/>
                  <a:gd name="T23" fmla="*/ 49 h 65"/>
                  <a:gd name="T24" fmla="*/ 9 w 40"/>
                  <a:gd name="T25" fmla="*/ 49 h 65"/>
                  <a:gd name="T26" fmla="*/ 13 w 40"/>
                  <a:gd name="T27" fmla="*/ 44 h 65"/>
                  <a:gd name="T28" fmla="*/ 15 w 40"/>
                  <a:gd name="T29" fmla="*/ 40 h 65"/>
                  <a:gd name="T30" fmla="*/ 13 w 40"/>
                  <a:gd name="T31" fmla="*/ 43 h 65"/>
                  <a:gd name="T32" fmla="*/ 20 w 40"/>
                  <a:gd name="T33" fmla="*/ 33 h 65"/>
                  <a:gd name="T34" fmla="*/ 20 w 40"/>
                  <a:gd name="T35" fmla="*/ 33 h 65"/>
                  <a:gd name="T36" fmla="*/ 16 w 40"/>
                  <a:gd name="T37" fmla="*/ 38 h 65"/>
                  <a:gd name="T38" fmla="*/ 19 w 40"/>
                  <a:gd name="T39" fmla="*/ 32 h 65"/>
                  <a:gd name="T40" fmla="*/ 22 w 40"/>
                  <a:gd name="T41" fmla="*/ 29 h 65"/>
                  <a:gd name="T42" fmla="*/ 22 w 40"/>
                  <a:gd name="T43" fmla="*/ 27 h 65"/>
                  <a:gd name="T44" fmla="*/ 22 w 40"/>
                  <a:gd name="T45" fmla="*/ 27 h 65"/>
                  <a:gd name="T46" fmla="*/ 25 w 40"/>
                  <a:gd name="T47" fmla="*/ 22 h 65"/>
                  <a:gd name="T48" fmla="*/ 28 w 40"/>
                  <a:gd name="T49" fmla="*/ 19 h 65"/>
                  <a:gd name="T50" fmla="*/ 25 w 40"/>
                  <a:gd name="T51" fmla="*/ 22 h 65"/>
                  <a:gd name="T52" fmla="*/ 32 w 40"/>
                  <a:gd name="T53" fmla="*/ 11 h 65"/>
                  <a:gd name="T54" fmla="*/ 32 w 40"/>
                  <a:gd name="T55" fmla="*/ 11 h 65"/>
                  <a:gd name="T56" fmla="*/ 29 w 40"/>
                  <a:gd name="T57" fmla="*/ 15 h 65"/>
                  <a:gd name="T58" fmla="*/ 32 w 40"/>
                  <a:gd name="T59" fmla="*/ 11 h 65"/>
                  <a:gd name="T60" fmla="*/ 29 w 40"/>
                  <a:gd name="T61" fmla="*/ 15 h 65"/>
                  <a:gd name="T62" fmla="*/ 29 w 40"/>
                  <a:gd name="T63" fmla="*/ 15 h 65"/>
                  <a:gd name="T64" fmla="*/ 32 w 40"/>
                  <a:gd name="T65" fmla="*/ 11 h 65"/>
                  <a:gd name="T66" fmla="*/ 31 w 40"/>
                  <a:gd name="T67" fmla="*/ 11 h 65"/>
                  <a:gd name="T68" fmla="*/ 38 w 40"/>
                  <a:gd name="T69" fmla="*/ 4 h 65"/>
                  <a:gd name="T70" fmla="*/ 38 w 40"/>
                  <a:gd name="T71" fmla="*/ 4 h 65"/>
                  <a:gd name="T72" fmla="*/ 38 w 40"/>
                  <a:gd name="T73" fmla="*/ 0 h 65"/>
                  <a:gd name="T74" fmla="*/ 33 w 40"/>
                  <a:gd name="T75" fmla="*/ 9 h 65"/>
                  <a:gd name="T76" fmla="*/ 38 w 40"/>
                  <a:gd name="T77" fmla="*/ 0 h 65"/>
                  <a:gd name="T78" fmla="*/ 34 w 40"/>
                  <a:gd name="T79" fmla="*/ 8 h 65"/>
                  <a:gd name="T80" fmla="*/ 34 w 40"/>
                  <a:gd name="T81" fmla="*/ 8 h 65"/>
                  <a:gd name="T82" fmla="*/ 34 w 40"/>
                  <a:gd name="T83" fmla="*/ 8 h 65"/>
                  <a:gd name="T84" fmla="*/ 36 w 40"/>
                  <a:gd name="T85" fmla="*/ 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" h="65">
                    <a:moveTo>
                      <a:pt x="1" y="65"/>
                    </a:moveTo>
                    <a:cubicBezTo>
                      <a:pt x="1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moveTo>
                      <a:pt x="0" y="65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moveTo>
                      <a:pt x="3" y="61"/>
                    </a:move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moveTo>
                      <a:pt x="3" y="60"/>
                    </a:move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moveTo>
                      <a:pt x="6" y="56"/>
                    </a:moveTo>
                    <a:cubicBezTo>
                      <a:pt x="6" y="56"/>
                      <a:pt x="6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6" y="57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moveTo>
                      <a:pt x="5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moveTo>
                      <a:pt x="10" y="49"/>
                    </a:move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moveTo>
                      <a:pt x="9" y="49"/>
                    </a:move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moveTo>
                      <a:pt x="15" y="40"/>
                    </a:moveTo>
                    <a:cubicBezTo>
                      <a:pt x="14" y="42"/>
                      <a:pt x="14" y="43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2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moveTo>
                      <a:pt x="15" y="40"/>
                    </a:moveTo>
                    <a:cubicBezTo>
                      <a:pt x="14" y="41"/>
                      <a:pt x="13" y="42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2"/>
                      <a:pt x="14" y="41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moveTo>
                      <a:pt x="20" y="33"/>
                    </a:moveTo>
                    <a:cubicBezTo>
                      <a:pt x="18" y="34"/>
                      <a:pt x="17" y="36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6"/>
                      <a:pt x="18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moveTo>
                      <a:pt x="19" y="32"/>
                    </a:moveTo>
                    <a:cubicBezTo>
                      <a:pt x="18" y="34"/>
                      <a:pt x="17" y="36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6"/>
                      <a:pt x="18" y="34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moveTo>
                      <a:pt x="23" y="27"/>
                    </a:moveTo>
                    <a:cubicBezTo>
                      <a:pt x="22" y="28"/>
                      <a:pt x="22" y="28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2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moveTo>
                      <a:pt x="22" y="27"/>
                    </a:moveTo>
                    <a:cubicBezTo>
                      <a:pt x="22" y="27"/>
                      <a:pt x="22" y="28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moveTo>
                      <a:pt x="28" y="19"/>
                    </a:moveTo>
                    <a:cubicBezTo>
                      <a:pt x="27" y="20"/>
                      <a:pt x="26" y="21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6" y="21"/>
                      <a:pt x="27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moveTo>
                      <a:pt x="27" y="19"/>
                    </a:moveTo>
                    <a:cubicBezTo>
                      <a:pt x="26" y="20"/>
                      <a:pt x="26" y="21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6" y="21"/>
                      <a:pt x="26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moveTo>
                      <a:pt x="32" y="11"/>
                    </a:moveTo>
                    <a:cubicBezTo>
                      <a:pt x="31" y="13"/>
                      <a:pt x="31" y="14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4"/>
                      <a:pt x="31" y="13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moveTo>
                      <a:pt x="32" y="11"/>
                    </a:moveTo>
                    <a:cubicBezTo>
                      <a:pt x="31" y="13"/>
                      <a:pt x="30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4"/>
                      <a:pt x="31" y="13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moveTo>
                      <a:pt x="31" y="11"/>
                    </a:moveTo>
                    <a:cubicBezTo>
                      <a:pt x="31" y="12"/>
                      <a:pt x="31" y="12"/>
                      <a:pt x="30" y="13"/>
                    </a:cubicBezTo>
                    <a:cubicBezTo>
                      <a:pt x="30" y="14"/>
                      <a:pt x="30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30" y="14"/>
                      <a:pt x="30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31" y="12"/>
                      <a:pt x="31" y="12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1" y="12"/>
                      <a:pt x="31" y="12"/>
                      <a:pt x="30" y="13"/>
                    </a:cubicBezTo>
                    <a:cubicBezTo>
                      <a:pt x="31" y="12"/>
                      <a:pt x="31" y="12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moveTo>
                      <a:pt x="40" y="1"/>
                    </a:moveTo>
                    <a:cubicBezTo>
                      <a:pt x="39" y="2"/>
                      <a:pt x="38" y="3"/>
                      <a:pt x="38" y="4"/>
                    </a:cubicBezTo>
                    <a:cubicBezTo>
                      <a:pt x="36" y="5"/>
                      <a:pt x="35" y="7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7"/>
                      <a:pt x="36" y="5"/>
                      <a:pt x="38" y="4"/>
                    </a:cubicBezTo>
                    <a:cubicBezTo>
                      <a:pt x="38" y="3"/>
                      <a:pt x="39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8" y="0"/>
                      <a:pt x="38" y="0"/>
                      <a:pt x="38" y="0"/>
                    </a:cubicBezTo>
                    <a:moveTo>
                      <a:pt x="39" y="0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5"/>
                      <a:pt x="35" y="6"/>
                      <a:pt x="34" y="8"/>
                    </a:cubicBezTo>
                    <a:cubicBezTo>
                      <a:pt x="34" y="8"/>
                      <a:pt x="34" y="8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4" y="9"/>
                      <a:pt x="34" y="8"/>
                      <a:pt x="34" y="8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5" y="7"/>
                      <a:pt x="34" y="7"/>
                      <a:pt x="34" y="8"/>
                    </a:cubicBezTo>
                    <a:cubicBezTo>
                      <a:pt x="35" y="6"/>
                      <a:pt x="36" y="5"/>
                      <a:pt x="36" y="4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79" name="Freeform 9815"/>
              <p:cNvSpPr>
                <a:spLocks/>
              </p:cNvSpPr>
              <p:nvPr/>
            </p:nvSpPr>
            <p:spPr bwMode="auto">
              <a:xfrm>
                <a:off x="12" y="34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0" name="Freeform 9816"/>
              <p:cNvSpPr>
                <a:spLocks/>
              </p:cNvSpPr>
              <p:nvPr/>
            </p:nvSpPr>
            <p:spPr bwMode="auto">
              <a:xfrm>
                <a:off x="10" y="341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1" name="Freeform 9817"/>
              <p:cNvSpPr>
                <a:spLocks/>
              </p:cNvSpPr>
              <p:nvPr/>
            </p:nvSpPr>
            <p:spPr bwMode="auto">
              <a:xfrm>
                <a:off x="76" y="332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2" name="Freeform 9818"/>
              <p:cNvSpPr>
                <a:spLocks/>
              </p:cNvSpPr>
              <p:nvPr/>
            </p:nvSpPr>
            <p:spPr bwMode="auto">
              <a:xfrm>
                <a:off x="66" y="3320"/>
                <a:ext cx="10" cy="12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3 h 5"/>
                  <a:gd name="T4" fmla="*/ 0 w 4"/>
                  <a:gd name="T5" fmla="*/ 5 h 5"/>
                  <a:gd name="T6" fmla="*/ 4 w 4"/>
                  <a:gd name="T7" fmla="*/ 1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3"/>
                      <a:pt x="3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3" name="Freeform 9819"/>
              <p:cNvSpPr>
                <a:spLocks noEditPoints="1"/>
              </p:cNvSpPr>
              <p:nvPr/>
            </p:nvSpPr>
            <p:spPr bwMode="auto">
              <a:xfrm>
                <a:off x="-9" y="3420"/>
                <a:ext cx="16" cy="30"/>
              </a:xfrm>
              <a:custGeom>
                <a:avLst/>
                <a:gdLst>
                  <a:gd name="T0" fmla="*/ 1 w 7"/>
                  <a:gd name="T1" fmla="*/ 11 h 13"/>
                  <a:gd name="T2" fmla="*/ 0 w 7"/>
                  <a:gd name="T3" fmla="*/ 13 h 13"/>
                  <a:gd name="T4" fmla="*/ 0 w 7"/>
                  <a:gd name="T5" fmla="*/ 13 h 13"/>
                  <a:gd name="T6" fmla="*/ 1 w 7"/>
                  <a:gd name="T7" fmla="*/ 11 h 13"/>
                  <a:gd name="T8" fmla="*/ 1 w 7"/>
                  <a:gd name="T9" fmla="*/ 11 h 13"/>
                  <a:gd name="T10" fmla="*/ 4 w 7"/>
                  <a:gd name="T11" fmla="*/ 6 h 13"/>
                  <a:gd name="T12" fmla="*/ 1 w 7"/>
                  <a:gd name="T13" fmla="*/ 10 h 13"/>
                  <a:gd name="T14" fmla="*/ 1 w 7"/>
                  <a:gd name="T15" fmla="*/ 10 h 13"/>
                  <a:gd name="T16" fmla="*/ 4 w 7"/>
                  <a:gd name="T17" fmla="*/ 6 h 13"/>
                  <a:gd name="T18" fmla="*/ 4 w 7"/>
                  <a:gd name="T19" fmla="*/ 6 h 13"/>
                  <a:gd name="T20" fmla="*/ 7 w 7"/>
                  <a:gd name="T21" fmla="*/ 0 h 13"/>
                  <a:gd name="T22" fmla="*/ 4 w 7"/>
                  <a:gd name="T23" fmla="*/ 6 h 13"/>
                  <a:gd name="T24" fmla="*/ 4 w 7"/>
                  <a:gd name="T25" fmla="*/ 6 h 13"/>
                  <a:gd name="T26" fmla="*/ 7 w 7"/>
                  <a:gd name="T27" fmla="*/ 0 h 13"/>
                  <a:gd name="T28" fmla="*/ 7 w 7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3">
                    <a:moveTo>
                      <a:pt x="1" y="11"/>
                    </a:moveTo>
                    <a:cubicBezTo>
                      <a:pt x="1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moveTo>
                      <a:pt x="4" y="6"/>
                    </a:moveTo>
                    <a:cubicBezTo>
                      <a:pt x="3" y="7"/>
                      <a:pt x="2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7" y="0"/>
                    </a:moveTo>
                    <a:cubicBezTo>
                      <a:pt x="6" y="2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6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4" name="Freeform 9820"/>
              <p:cNvSpPr>
                <a:spLocks/>
              </p:cNvSpPr>
              <p:nvPr/>
            </p:nvSpPr>
            <p:spPr bwMode="auto">
              <a:xfrm>
                <a:off x="-7" y="344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5" name="Freeform 9821"/>
              <p:cNvSpPr>
                <a:spLocks/>
              </p:cNvSpPr>
              <p:nvPr/>
            </p:nvSpPr>
            <p:spPr bwMode="auto">
              <a:xfrm>
                <a:off x="-11" y="345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6" name="Freeform 9822"/>
              <p:cNvSpPr>
                <a:spLocks noEditPoints="1"/>
              </p:cNvSpPr>
              <p:nvPr/>
            </p:nvSpPr>
            <p:spPr bwMode="auto">
              <a:xfrm>
                <a:off x="-11" y="3417"/>
                <a:ext cx="21" cy="33"/>
              </a:xfrm>
              <a:custGeom>
                <a:avLst/>
                <a:gdLst>
                  <a:gd name="T0" fmla="*/ 1 w 9"/>
                  <a:gd name="T1" fmla="*/ 14 h 14"/>
                  <a:gd name="T2" fmla="*/ 0 w 9"/>
                  <a:gd name="T3" fmla="*/ 14 h 14"/>
                  <a:gd name="T4" fmla="*/ 0 w 9"/>
                  <a:gd name="T5" fmla="*/ 14 h 14"/>
                  <a:gd name="T6" fmla="*/ 1 w 9"/>
                  <a:gd name="T7" fmla="*/ 14 h 14"/>
                  <a:gd name="T8" fmla="*/ 1 w 9"/>
                  <a:gd name="T9" fmla="*/ 14 h 14"/>
                  <a:gd name="T10" fmla="*/ 5 w 9"/>
                  <a:gd name="T11" fmla="*/ 7 h 14"/>
                  <a:gd name="T12" fmla="*/ 5 w 9"/>
                  <a:gd name="T13" fmla="*/ 7 h 14"/>
                  <a:gd name="T14" fmla="*/ 5 w 9"/>
                  <a:gd name="T15" fmla="*/ 7 h 14"/>
                  <a:gd name="T16" fmla="*/ 5 w 9"/>
                  <a:gd name="T17" fmla="*/ 7 h 14"/>
                  <a:gd name="T18" fmla="*/ 5 w 9"/>
                  <a:gd name="T19" fmla="*/ 7 h 14"/>
                  <a:gd name="T20" fmla="*/ 9 w 9"/>
                  <a:gd name="T21" fmla="*/ 0 h 14"/>
                  <a:gd name="T22" fmla="*/ 8 w 9"/>
                  <a:gd name="T23" fmla="*/ 1 h 14"/>
                  <a:gd name="T24" fmla="*/ 8 w 9"/>
                  <a:gd name="T25" fmla="*/ 1 h 14"/>
                  <a:gd name="T26" fmla="*/ 9 w 9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4">
                    <a:moveTo>
                      <a:pt x="1" y="14"/>
                    </a:move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9" y="0"/>
                    </a:move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7" name="Freeform 9823"/>
              <p:cNvSpPr>
                <a:spLocks noEditPoints="1"/>
              </p:cNvSpPr>
              <p:nvPr/>
            </p:nvSpPr>
            <p:spPr bwMode="auto">
              <a:xfrm>
                <a:off x="-23" y="3453"/>
                <a:ext cx="12" cy="16"/>
              </a:xfrm>
              <a:custGeom>
                <a:avLst/>
                <a:gdLst>
                  <a:gd name="T0" fmla="*/ 1 w 5"/>
                  <a:gd name="T1" fmla="*/ 7 h 7"/>
                  <a:gd name="T2" fmla="*/ 0 w 5"/>
                  <a:gd name="T3" fmla="*/ 7 h 7"/>
                  <a:gd name="T4" fmla="*/ 0 w 5"/>
                  <a:gd name="T5" fmla="*/ 7 h 7"/>
                  <a:gd name="T6" fmla="*/ 1 w 5"/>
                  <a:gd name="T7" fmla="*/ 7 h 7"/>
                  <a:gd name="T8" fmla="*/ 1 w 5"/>
                  <a:gd name="T9" fmla="*/ 7 h 7"/>
                  <a:gd name="T10" fmla="*/ 3 w 5"/>
                  <a:gd name="T11" fmla="*/ 3 h 7"/>
                  <a:gd name="T12" fmla="*/ 3 w 5"/>
                  <a:gd name="T13" fmla="*/ 4 h 7"/>
                  <a:gd name="T14" fmla="*/ 3 w 5"/>
                  <a:gd name="T15" fmla="*/ 4 h 7"/>
                  <a:gd name="T16" fmla="*/ 3 w 5"/>
                  <a:gd name="T17" fmla="*/ 3 h 7"/>
                  <a:gd name="T18" fmla="*/ 3 w 5"/>
                  <a:gd name="T19" fmla="*/ 3 h 7"/>
                  <a:gd name="T20" fmla="*/ 5 w 5"/>
                  <a:gd name="T21" fmla="*/ 0 h 7"/>
                  <a:gd name="T22" fmla="*/ 3 w 5"/>
                  <a:gd name="T23" fmla="*/ 3 h 7"/>
                  <a:gd name="T24" fmla="*/ 3 w 5"/>
                  <a:gd name="T25" fmla="*/ 3 h 7"/>
                  <a:gd name="T26" fmla="*/ 5 w 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5" y="0"/>
                    </a:move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1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8" name="Freeform 9824"/>
              <p:cNvSpPr>
                <a:spLocks noEditPoints="1"/>
              </p:cNvSpPr>
              <p:nvPr/>
            </p:nvSpPr>
            <p:spPr bwMode="auto">
              <a:xfrm>
                <a:off x="-21" y="3462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0 h 3"/>
                  <a:gd name="T12" fmla="*/ 0 w 2"/>
                  <a:gd name="T13" fmla="*/ 1 h 3"/>
                  <a:gd name="T14" fmla="*/ 1 w 2"/>
                  <a:gd name="T15" fmla="*/ 1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9" name="Freeform 9825"/>
              <p:cNvSpPr>
                <a:spLocks/>
              </p:cNvSpPr>
              <p:nvPr/>
            </p:nvSpPr>
            <p:spPr bwMode="auto">
              <a:xfrm>
                <a:off x="-21" y="346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0" name="Freeform 9826"/>
              <p:cNvSpPr>
                <a:spLocks noEditPoints="1"/>
              </p:cNvSpPr>
              <p:nvPr/>
            </p:nvSpPr>
            <p:spPr bwMode="auto">
              <a:xfrm>
                <a:off x="-281" y="3472"/>
                <a:ext cx="258" cy="427"/>
              </a:xfrm>
              <a:custGeom>
                <a:avLst/>
                <a:gdLst>
                  <a:gd name="T0" fmla="*/ 5 w 109"/>
                  <a:gd name="T1" fmla="*/ 172 h 181"/>
                  <a:gd name="T2" fmla="*/ 10 w 109"/>
                  <a:gd name="T3" fmla="*/ 164 h 181"/>
                  <a:gd name="T4" fmla="*/ 12 w 109"/>
                  <a:gd name="T5" fmla="*/ 161 h 181"/>
                  <a:gd name="T6" fmla="*/ 13 w 109"/>
                  <a:gd name="T7" fmla="*/ 160 h 181"/>
                  <a:gd name="T8" fmla="*/ 13 w 109"/>
                  <a:gd name="T9" fmla="*/ 159 h 181"/>
                  <a:gd name="T10" fmla="*/ 17 w 109"/>
                  <a:gd name="T11" fmla="*/ 153 h 181"/>
                  <a:gd name="T12" fmla="*/ 17 w 109"/>
                  <a:gd name="T13" fmla="*/ 152 h 181"/>
                  <a:gd name="T14" fmla="*/ 18 w 109"/>
                  <a:gd name="T15" fmla="*/ 151 h 181"/>
                  <a:gd name="T16" fmla="*/ 19 w 109"/>
                  <a:gd name="T17" fmla="*/ 150 h 181"/>
                  <a:gd name="T18" fmla="*/ 20 w 109"/>
                  <a:gd name="T19" fmla="*/ 148 h 181"/>
                  <a:gd name="T20" fmla="*/ 22 w 109"/>
                  <a:gd name="T21" fmla="*/ 143 h 181"/>
                  <a:gd name="T22" fmla="*/ 27 w 109"/>
                  <a:gd name="T23" fmla="*/ 138 h 181"/>
                  <a:gd name="T24" fmla="*/ 25 w 109"/>
                  <a:gd name="T25" fmla="*/ 138 h 181"/>
                  <a:gd name="T26" fmla="*/ 26 w 109"/>
                  <a:gd name="T27" fmla="*/ 138 h 181"/>
                  <a:gd name="T28" fmla="*/ 30 w 109"/>
                  <a:gd name="T29" fmla="*/ 133 h 181"/>
                  <a:gd name="T30" fmla="*/ 29 w 109"/>
                  <a:gd name="T31" fmla="*/ 132 h 181"/>
                  <a:gd name="T32" fmla="*/ 34 w 109"/>
                  <a:gd name="T33" fmla="*/ 124 h 181"/>
                  <a:gd name="T34" fmla="*/ 36 w 109"/>
                  <a:gd name="T35" fmla="*/ 123 h 181"/>
                  <a:gd name="T36" fmla="*/ 35 w 109"/>
                  <a:gd name="T37" fmla="*/ 123 h 181"/>
                  <a:gd name="T38" fmla="*/ 44 w 109"/>
                  <a:gd name="T39" fmla="*/ 109 h 181"/>
                  <a:gd name="T40" fmla="*/ 43 w 109"/>
                  <a:gd name="T41" fmla="*/ 109 h 181"/>
                  <a:gd name="T42" fmla="*/ 53 w 109"/>
                  <a:gd name="T43" fmla="*/ 91 h 181"/>
                  <a:gd name="T44" fmla="*/ 58 w 109"/>
                  <a:gd name="T45" fmla="*/ 85 h 181"/>
                  <a:gd name="T46" fmla="*/ 58 w 109"/>
                  <a:gd name="T47" fmla="*/ 84 h 181"/>
                  <a:gd name="T48" fmla="*/ 61 w 109"/>
                  <a:gd name="T49" fmla="*/ 81 h 181"/>
                  <a:gd name="T50" fmla="*/ 60 w 109"/>
                  <a:gd name="T51" fmla="*/ 80 h 181"/>
                  <a:gd name="T52" fmla="*/ 63 w 109"/>
                  <a:gd name="T53" fmla="*/ 75 h 181"/>
                  <a:gd name="T54" fmla="*/ 65 w 109"/>
                  <a:gd name="T55" fmla="*/ 74 h 181"/>
                  <a:gd name="T56" fmla="*/ 64 w 109"/>
                  <a:gd name="T57" fmla="*/ 74 h 181"/>
                  <a:gd name="T58" fmla="*/ 69 w 109"/>
                  <a:gd name="T59" fmla="*/ 67 h 181"/>
                  <a:gd name="T60" fmla="*/ 69 w 109"/>
                  <a:gd name="T61" fmla="*/ 66 h 181"/>
                  <a:gd name="T62" fmla="*/ 69 w 109"/>
                  <a:gd name="T63" fmla="*/ 66 h 181"/>
                  <a:gd name="T64" fmla="*/ 70 w 109"/>
                  <a:gd name="T65" fmla="*/ 64 h 181"/>
                  <a:gd name="T66" fmla="*/ 71 w 109"/>
                  <a:gd name="T67" fmla="*/ 63 h 181"/>
                  <a:gd name="T68" fmla="*/ 76 w 109"/>
                  <a:gd name="T69" fmla="*/ 56 h 181"/>
                  <a:gd name="T70" fmla="*/ 76 w 109"/>
                  <a:gd name="T71" fmla="*/ 53 h 181"/>
                  <a:gd name="T72" fmla="*/ 83 w 109"/>
                  <a:gd name="T73" fmla="*/ 42 h 181"/>
                  <a:gd name="T74" fmla="*/ 83 w 109"/>
                  <a:gd name="T75" fmla="*/ 43 h 181"/>
                  <a:gd name="T76" fmla="*/ 86 w 109"/>
                  <a:gd name="T77" fmla="*/ 39 h 181"/>
                  <a:gd name="T78" fmla="*/ 87 w 109"/>
                  <a:gd name="T79" fmla="*/ 37 h 181"/>
                  <a:gd name="T80" fmla="*/ 86 w 109"/>
                  <a:gd name="T81" fmla="*/ 37 h 181"/>
                  <a:gd name="T82" fmla="*/ 87 w 109"/>
                  <a:gd name="T83" fmla="*/ 37 h 181"/>
                  <a:gd name="T84" fmla="*/ 87 w 109"/>
                  <a:gd name="T85" fmla="*/ 36 h 181"/>
                  <a:gd name="T86" fmla="*/ 89 w 109"/>
                  <a:gd name="T87" fmla="*/ 34 h 181"/>
                  <a:gd name="T88" fmla="*/ 89 w 109"/>
                  <a:gd name="T89" fmla="*/ 33 h 181"/>
                  <a:gd name="T90" fmla="*/ 90 w 109"/>
                  <a:gd name="T91" fmla="*/ 31 h 181"/>
                  <a:gd name="T92" fmla="*/ 90 w 109"/>
                  <a:gd name="T93" fmla="*/ 31 h 181"/>
                  <a:gd name="T94" fmla="*/ 93 w 109"/>
                  <a:gd name="T95" fmla="*/ 27 h 181"/>
                  <a:gd name="T96" fmla="*/ 96 w 109"/>
                  <a:gd name="T97" fmla="*/ 22 h 181"/>
                  <a:gd name="T98" fmla="*/ 93 w 109"/>
                  <a:gd name="T99" fmla="*/ 27 h 181"/>
                  <a:gd name="T100" fmla="*/ 98 w 109"/>
                  <a:gd name="T101" fmla="*/ 19 h 181"/>
                  <a:gd name="T102" fmla="*/ 98 w 109"/>
                  <a:gd name="T103" fmla="*/ 18 h 181"/>
                  <a:gd name="T104" fmla="*/ 103 w 109"/>
                  <a:gd name="T105" fmla="*/ 9 h 181"/>
                  <a:gd name="T106" fmla="*/ 103 w 109"/>
                  <a:gd name="T107" fmla="*/ 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9" h="181">
                    <a:moveTo>
                      <a:pt x="1" y="179"/>
                    </a:moveTo>
                    <a:cubicBezTo>
                      <a:pt x="1" y="180"/>
                      <a:pt x="1" y="181"/>
                      <a:pt x="0" y="181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1" y="181"/>
                      <a:pt x="1" y="180"/>
                      <a:pt x="1" y="179"/>
                    </a:cubicBezTo>
                    <a:cubicBezTo>
                      <a:pt x="1" y="179"/>
                      <a:pt x="1" y="179"/>
                      <a:pt x="1" y="179"/>
                    </a:cubicBezTo>
                    <a:moveTo>
                      <a:pt x="5" y="172"/>
                    </a:moveTo>
                    <a:cubicBezTo>
                      <a:pt x="4" y="174"/>
                      <a:pt x="3" y="175"/>
                      <a:pt x="3" y="177"/>
                    </a:cubicBezTo>
                    <a:cubicBezTo>
                      <a:pt x="3" y="177"/>
                      <a:pt x="3" y="177"/>
                      <a:pt x="3" y="177"/>
                    </a:cubicBezTo>
                    <a:cubicBezTo>
                      <a:pt x="4" y="175"/>
                      <a:pt x="5" y="174"/>
                      <a:pt x="6" y="172"/>
                    </a:cubicBezTo>
                    <a:cubicBezTo>
                      <a:pt x="5" y="172"/>
                      <a:pt x="5" y="172"/>
                      <a:pt x="5" y="172"/>
                    </a:cubicBezTo>
                    <a:moveTo>
                      <a:pt x="10" y="163"/>
                    </a:moveTo>
                    <a:cubicBezTo>
                      <a:pt x="10" y="163"/>
                      <a:pt x="10" y="163"/>
                      <a:pt x="10" y="164"/>
                    </a:cubicBezTo>
                    <a:cubicBezTo>
                      <a:pt x="10" y="164"/>
                      <a:pt x="11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0" y="163"/>
                      <a:pt x="10" y="163"/>
                      <a:pt x="10" y="163"/>
                    </a:cubicBezTo>
                    <a:moveTo>
                      <a:pt x="12" y="161"/>
                    </a:move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moveTo>
                      <a:pt x="13" y="160"/>
                    </a:moveTo>
                    <a:cubicBezTo>
                      <a:pt x="12" y="160"/>
                      <a:pt x="12" y="160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3" y="161"/>
                      <a:pt x="13" y="160"/>
                      <a:pt x="13" y="160"/>
                    </a:cubicBezTo>
                    <a:cubicBezTo>
                      <a:pt x="13" y="160"/>
                      <a:pt x="13" y="160"/>
                      <a:pt x="13" y="160"/>
                    </a:cubicBezTo>
                    <a:moveTo>
                      <a:pt x="13" y="159"/>
                    </a:moveTo>
                    <a:cubicBezTo>
                      <a:pt x="13" y="159"/>
                      <a:pt x="13" y="159"/>
                      <a:pt x="13" y="160"/>
                    </a:cubicBezTo>
                    <a:cubicBezTo>
                      <a:pt x="13" y="160"/>
                      <a:pt x="13" y="160"/>
                      <a:pt x="13" y="160"/>
                    </a:cubicBezTo>
                    <a:cubicBezTo>
                      <a:pt x="13" y="160"/>
                      <a:pt x="13" y="160"/>
                      <a:pt x="13" y="159"/>
                    </a:cubicBezTo>
                    <a:cubicBezTo>
                      <a:pt x="13" y="159"/>
                      <a:pt x="13" y="159"/>
                      <a:pt x="13" y="159"/>
                    </a:cubicBezTo>
                    <a:moveTo>
                      <a:pt x="15" y="156"/>
                    </a:moveTo>
                    <a:cubicBezTo>
                      <a:pt x="14" y="157"/>
                      <a:pt x="13" y="158"/>
                      <a:pt x="13" y="159"/>
                    </a:cubicBezTo>
                    <a:cubicBezTo>
                      <a:pt x="13" y="159"/>
                      <a:pt x="13" y="159"/>
                      <a:pt x="13" y="159"/>
                    </a:cubicBezTo>
                    <a:cubicBezTo>
                      <a:pt x="14" y="158"/>
                      <a:pt x="15" y="157"/>
                      <a:pt x="15" y="156"/>
                    </a:cubicBezTo>
                    <a:cubicBezTo>
                      <a:pt x="15" y="156"/>
                      <a:pt x="15" y="156"/>
                      <a:pt x="15" y="156"/>
                    </a:cubicBezTo>
                    <a:moveTo>
                      <a:pt x="17" y="153"/>
                    </a:moveTo>
                    <a:cubicBezTo>
                      <a:pt x="16" y="153"/>
                      <a:pt x="16" y="154"/>
                      <a:pt x="16" y="154"/>
                    </a:cubicBezTo>
                    <a:cubicBezTo>
                      <a:pt x="16" y="154"/>
                      <a:pt x="16" y="154"/>
                      <a:pt x="16" y="154"/>
                    </a:cubicBezTo>
                    <a:cubicBezTo>
                      <a:pt x="17" y="154"/>
                      <a:pt x="17" y="154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moveTo>
                      <a:pt x="17" y="152"/>
                    </a:moveTo>
                    <a:cubicBezTo>
                      <a:pt x="17" y="152"/>
                      <a:pt x="17" y="152"/>
                      <a:pt x="17" y="152"/>
                    </a:cubicBezTo>
                    <a:cubicBezTo>
                      <a:pt x="17" y="152"/>
                      <a:pt x="17" y="152"/>
                      <a:pt x="17" y="152"/>
                    </a:cubicBezTo>
                    <a:cubicBezTo>
                      <a:pt x="17" y="152"/>
                      <a:pt x="17" y="152"/>
                      <a:pt x="17" y="153"/>
                    </a:cubicBezTo>
                    <a:cubicBezTo>
                      <a:pt x="18" y="152"/>
                      <a:pt x="18" y="152"/>
                      <a:pt x="18" y="152"/>
                    </a:cubicBezTo>
                    <a:cubicBezTo>
                      <a:pt x="18" y="152"/>
                      <a:pt x="17" y="152"/>
                      <a:pt x="17" y="152"/>
                    </a:cubicBezTo>
                    <a:moveTo>
                      <a:pt x="18" y="150"/>
                    </a:moveTo>
                    <a:cubicBezTo>
                      <a:pt x="18" y="150"/>
                      <a:pt x="18" y="151"/>
                      <a:pt x="18" y="151"/>
                    </a:cubicBezTo>
                    <a:cubicBezTo>
                      <a:pt x="18" y="151"/>
                      <a:pt x="18" y="151"/>
                      <a:pt x="18" y="151"/>
                    </a:cubicBezTo>
                    <a:cubicBezTo>
                      <a:pt x="18" y="151"/>
                      <a:pt x="18" y="151"/>
                      <a:pt x="19" y="151"/>
                    </a:cubicBezTo>
                    <a:cubicBezTo>
                      <a:pt x="18" y="151"/>
                      <a:pt x="18" y="150"/>
                      <a:pt x="18" y="150"/>
                    </a:cubicBezTo>
                    <a:moveTo>
                      <a:pt x="19" y="149"/>
                    </a:moveTo>
                    <a:cubicBezTo>
                      <a:pt x="19" y="149"/>
                      <a:pt x="18" y="150"/>
                      <a:pt x="18" y="150"/>
                    </a:cubicBezTo>
                    <a:cubicBezTo>
                      <a:pt x="18" y="150"/>
                      <a:pt x="19" y="150"/>
                      <a:pt x="19" y="150"/>
                    </a:cubicBezTo>
                    <a:cubicBezTo>
                      <a:pt x="19" y="150"/>
                      <a:pt x="19" y="149"/>
                      <a:pt x="20" y="149"/>
                    </a:cubicBezTo>
                    <a:cubicBezTo>
                      <a:pt x="19" y="149"/>
                      <a:pt x="19" y="149"/>
                      <a:pt x="19" y="149"/>
                    </a:cubicBezTo>
                    <a:moveTo>
                      <a:pt x="20" y="147"/>
                    </a:moveTo>
                    <a:cubicBezTo>
                      <a:pt x="20" y="148"/>
                      <a:pt x="20" y="148"/>
                      <a:pt x="19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0" y="148"/>
                      <a:pt x="20" y="148"/>
                      <a:pt x="20" y="147"/>
                    </a:cubicBezTo>
                    <a:moveTo>
                      <a:pt x="22" y="143"/>
                    </a:moveTo>
                    <a:cubicBezTo>
                      <a:pt x="21" y="145"/>
                      <a:pt x="21" y="146"/>
                      <a:pt x="20" y="147"/>
                    </a:cubicBezTo>
                    <a:cubicBezTo>
                      <a:pt x="20" y="147"/>
                      <a:pt x="20" y="148"/>
                      <a:pt x="20" y="148"/>
                    </a:cubicBezTo>
                    <a:cubicBezTo>
                      <a:pt x="21" y="146"/>
                      <a:pt x="22" y="145"/>
                      <a:pt x="23" y="144"/>
                    </a:cubicBezTo>
                    <a:cubicBezTo>
                      <a:pt x="23" y="143"/>
                      <a:pt x="22" y="143"/>
                      <a:pt x="22" y="143"/>
                    </a:cubicBezTo>
                    <a:moveTo>
                      <a:pt x="27" y="138"/>
                    </a:moveTo>
                    <a:cubicBezTo>
                      <a:pt x="27" y="139"/>
                      <a:pt x="27" y="139"/>
                      <a:pt x="26" y="139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27" y="139"/>
                      <a:pt x="27" y="139"/>
                      <a:pt x="27" y="138"/>
                    </a:cubicBezTo>
                    <a:cubicBezTo>
                      <a:pt x="27" y="138"/>
                      <a:pt x="27" y="138"/>
                      <a:pt x="27" y="138"/>
                    </a:cubicBezTo>
                    <a:moveTo>
                      <a:pt x="27" y="138"/>
                    </a:moveTo>
                    <a:cubicBezTo>
                      <a:pt x="27" y="138"/>
                      <a:pt x="27" y="138"/>
                      <a:pt x="27" y="138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27" y="138"/>
                      <a:pt x="27" y="138"/>
                      <a:pt x="27" y="138"/>
                    </a:cubicBezTo>
                    <a:moveTo>
                      <a:pt x="26" y="138"/>
                    </a:moveTo>
                    <a:cubicBezTo>
                      <a:pt x="25" y="138"/>
                      <a:pt x="25" y="138"/>
                      <a:pt x="25" y="138"/>
                    </a:cubicBezTo>
                    <a:cubicBezTo>
                      <a:pt x="25" y="138"/>
                      <a:pt x="25" y="139"/>
                      <a:pt x="26" y="139"/>
                    </a:cubicBezTo>
                    <a:cubicBezTo>
                      <a:pt x="26" y="138"/>
                      <a:pt x="26" y="138"/>
                      <a:pt x="26" y="138"/>
                    </a:cubicBezTo>
                    <a:cubicBezTo>
                      <a:pt x="26" y="138"/>
                      <a:pt x="26" y="138"/>
                      <a:pt x="26" y="138"/>
                    </a:cubicBezTo>
                    <a:moveTo>
                      <a:pt x="26" y="137"/>
                    </a:moveTo>
                    <a:cubicBezTo>
                      <a:pt x="26" y="137"/>
                      <a:pt x="26" y="137"/>
                      <a:pt x="26" y="137"/>
                    </a:cubicBezTo>
                    <a:cubicBezTo>
                      <a:pt x="26" y="137"/>
                      <a:pt x="26" y="137"/>
                      <a:pt x="26" y="138"/>
                    </a:cubicBezTo>
                    <a:cubicBezTo>
                      <a:pt x="26" y="138"/>
                      <a:pt x="26" y="137"/>
                      <a:pt x="26" y="137"/>
                    </a:cubicBezTo>
                    <a:cubicBezTo>
                      <a:pt x="26" y="137"/>
                      <a:pt x="26" y="137"/>
                      <a:pt x="26" y="137"/>
                    </a:cubicBezTo>
                    <a:moveTo>
                      <a:pt x="30" y="133"/>
                    </a:move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3"/>
                    </a:cubicBezTo>
                    <a:moveTo>
                      <a:pt x="29" y="132"/>
                    </a:moveTo>
                    <a:cubicBezTo>
                      <a:pt x="29" y="132"/>
                      <a:pt x="29" y="132"/>
                      <a:pt x="29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2"/>
                      <a:pt x="29" y="132"/>
                      <a:pt x="29" y="132"/>
                    </a:cubicBezTo>
                    <a:moveTo>
                      <a:pt x="35" y="124"/>
                    </a:moveTo>
                    <a:cubicBezTo>
                      <a:pt x="35" y="125"/>
                      <a:pt x="34" y="126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126"/>
                      <a:pt x="35" y="125"/>
                      <a:pt x="35" y="124"/>
                    </a:cubicBezTo>
                    <a:cubicBezTo>
                      <a:pt x="35" y="124"/>
                      <a:pt x="35" y="124"/>
                      <a:pt x="35" y="124"/>
                    </a:cubicBezTo>
                    <a:moveTo>
                      <a:pt x="34" y="124"/>
                    </a:moveTo>
                    <a:cubicBezTo>
                      <a:pt x="33" y="124"/>
                      <a:pt x="33" y="125"/>
                      <a:pt x="33" y="126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4" y="125"/>
                      <a:pt x="34" y="125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moveTo>
                      <a:pt x="36" y="123"/>
                    </a:move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moveTo>
                      <a:pt x="35" y="122"/>
                    </a:moveTo>
                    <a:cubicBezTo>
                      <a:pt x="35" y="122"/>
                      <a:pt x="35" y="122"/>
                      <a:pt x="34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5" y="123"/>
                      <a:pt x="35" y="122"/>
                      <a:pt x="35" y="122"/>
                    </a:cubicBezTo>
                    <a:cubicBezTo>
                      <a:pt x="35" y="122"/>
                      <a:pt x="35" y="122"/>
                      <a:pt x="35" y="122"/>
                    </a:cubicBezTo>
                    <a:moveTo>
                      <a:pt x="44" y="109"/>
                    </a:moveTo>
                    <a:cubicBezTo>
                      <a:pt x="43" y="111"/>
                      <a:pt x="42" y="113"/>
                      <a:pt x="41" y="115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42" y="113"/>
                      <a:pt x="43" y="111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moveTo>
                      <a:pt x="43" y="109"/>
                    </a:moveTo>
                    <a:cubicBezTo>
                      <a:pt x="42" y="111"/>
                      <a:pt x="40" y="113"/>
                      <a:pt x="39" y="114"/>
                    </a:cubicBezTo>
                    <a:cubicBezTo>
                      <a:pt x="39" y="115"/>
                      <a:pt x="40" y="115"/>
                      <a:pt x="40" y="115"/>
                    </a:cubicBezTo>
                    <a:cubicBezTo>
                      <a:pt x="41" y="113"/>
                      <a:pt x="42" y="111"/>
                      <a:pt x="43" y="109"/>
                    </a:cubicBezTo>
                    <a:cubicBezTo>
                      <a:pt x="43" y="109"/>
                      <a:pt x="43" y="109"/>
                      <a:pt x="43" y="109"/>
                    </a:cubicBezTo>
                    <a:moveTo>
                      <a:pt x="54" y="92"/>
                    </a:moveTo>
                    <a:cubicBezTo>
                      <a:pt x="53" y="95"/>
                      <a:pt x="51" y="98"/>
                      <a:pt x="49" y="102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51" y="98"/>
                      <a:pt x="52" y="95"/>
                      <a:pt x="54" y="92"/>
                    </a:cubicBezTo>
                    <a:cubicBezTo>
                      <a:pt x="54" y="92"/>
                      <a:pt x="54" y="92"/>
                      <a:pt x="54" y="92"/>
                    </a:cubicBezTo>
                    <a:moveTo>
                      <a:pt x="53" y="91"/>
                    </a:moveTo>
                    <a:cubicBezTo>
                      <a:pt x="51" y="94"/>
                      <a:pt x="49" y="98"/>
                      <a:pt x="47" y="101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50" y="98"/>
                      <a:pt x="52" y="95"/>
                      <a:pt x="54" y="91"/>
                    </a:cubicBezTo>
                    <a:cubicBezTo>
                      <a:pt x="54" y="91"/>
                      <a:pt x="53" y="91"/>
                      <a:pt x="53" y="91"/>
                    </a:cubicBezTo>
                    <a:moveTo>
                      <a:pt x="60" y="82"/>
                    </a:moveTo>
                    <a:cubicBezTo>
                      <a:pt x="59" y="83"/>
                      <a:pt x="59" y="84"/>
                      <a:pt x="58" y="85"/>
                    </a:cubicBezTo>
                    <a:cubicBezTo>
                      <a:pt x="58" y="85"/>
                      <a:pt x="58" y="85"/>
                      <a:pt x="59" y="85"/>
                    </a:cubicBezTo>
                    <a:cubicBezTo>
                      <a:pt x="59" y="84"/>
                      <a:pt x="59" y="83"/>
                      <a:pt x="60" y="83"/>
                    </a:cubicBezTo>
                    <a:cubicBezTo>
                      <a:pt x="60" y="83"/>
                      <a:pt x="60" y="83"/>
                      <a:pt x="60" y="82"/>
                    </a:cubicBezTo>
                    <a:moveTo>
                      <a:pt x="59" y="82"/>
                    </a:moveTo>
                    <a:cubicBezTo>
                      <a:pt x="58" y="83"/>
                      <a:pt x="58" y="83"/>
                      <a:pt x="57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9" y="83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moveTo>
                      <a:pt x="61" y="80"/>
                    </a:moveTo>
                    <a:cubicBezTo>
                      <a:pt x="61" y="81"/>
                      <a:pt x="61" y="81"/>
                      <a:pt x="61" y="81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1" y="81"/>
                      <a:pt x="61" y="81"/>
                      <a:pt x="61" y="80"/>
                    </a:cubicBezTo>
                    <a:moveTo>
                      <a:pt x="60" y="80"/>
                    </a:moveTo>
                    <a:cubicBezTo>
                      <a:pt x="60" y="80"/>
                      <a:pt x="60" y="80"/>
                      <a:pt x="60" y="81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60" y="81"/>
                      <a:pt x="60" y="80"/>
                      <a:pt x="60" y="80"/>
                    </a:cubicBezTo>
                    <a:cubicBezTo>
                      <a:pt x="60" y="80"/>
                      <a:pt x="60" y="80"/>
                      <a:pt x="60" y="80"/>
                    </a:cubicBezTo>
                    <a:moveTo>
                      <a:pt x="64" y="75"/>
                    </a:moveTo>
                    <a:cubicBezTo>
                      <a:pt x="64" y="76"/>
                      <a:pt x="64" y="76"/>
                      <a:pt x="63" y="76"/>
                    </a:cubicBezTo>
                    <a:cubicBezTo>
                      <a:pt x="63" y="76"/>
                      <a:pt x="64" y="76"/>
                      <a:pt x="64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4" y="76"/>
                      <a:pt x="64" y="75"/>
                      <a:pt x="64" y="75"/>
                    </a:cubicBezTo>
                    <a:moveTo>
                      <a:pt x="63" y="75"/>
                    </a:moveTo>
                    <a:cubicBezTo>
                      <a:pt x="63" y="75"/>
                      <a:pt x="63" y="75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moveTo>
                      <a:pt x="67" y="70"/>
                    </a:moveTo>
                    <a:cubicBezTo>
                      <a:pt x="66" y="71"/>
                      <a:pt x="66" y="72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6" y="73"/>
                      <a:pt x="67" y="71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moveTo>
                      <a:pt x="66" y="69"/>
                    </a:moveTo>
                    <a:cubicBezTo>
                      <a:pt x="66" y="71"/>
                      <a:pt x="65" y="72"/>
                      <a:pt x="64" y="73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5" y="72"/>
                      <a:pt x="66" y="71"/>
                      <a:pt x="67" y="70"/>
                    </a:cubicBezTo>
                    <a:cubicBezTo>
                      <a:pt x="67" y="70"/>
                      <a:pt x="66" y="69"/>
                      <a:pt x="66" y="69"/>
                    </a:cubicBezTo>
                    <a:moveTo>
                      <a:pt x="69" y="66"/>
                    </a:moveTo>
                    <a:cubicBezTo>
                      <a:pt x="69" y="67"/>
                      <a:pt x="69" y="67"/>
                      <a:pt x="68" y="68"/>
                    </a:cubicBezTo>
                    <a:cubicBezTo>
                      <a:pt x="68" y="68"/>
                      <a:pt x="68" y="68"/>
                      <a:pt x="69" y="68"/>
                    </a:cubicBezTo>
                    <a:cubicBezTo>
                      <a:pt x="69" y="68"/>
                      <a:pt x="69" y="67"/>
                      <a:pt x="69" y="67"/>
                    </a:cubicBezTo>
                    <a:cubicBezTo>
                      <a:pt x="69" y="67"/>
                      <a:pt x="69" y="66"/>
                      <a:pt x="69" y="66"/>
                    </a:cubicBezTo>
                    <a:moveTo>
                      <a:pt x="69" y="66"/>
                    </a:move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moveTo>
                      <a:pt x="68" y="66"/>
                    </a:moveTo>
                    <a:cubicBezTo>
                      <a:pt x="68" y="66"/>
                      <a:pt x="68" y="67"/>
                      <a:pt x="68" y="67"/>
                    </a:cubicBezTo>
                    <a:cubicBezTo>
                      <a:pt x="68" y="67"/>
                      <a:pt x="68" y="68"/>
                      <a:pt x="68" y="68"/>
                    </a:cubicBezTo>
                    <a:cubicBezTo>
                      <a:pt x="68" y="67"/>
                      <a:pt x="68" y="67"/>
                      <a:pt x="69" y="66"/>
                    </a:cubicBezTo>
                    <a:cubicBezTo>
                      <a:pt x="69" y="66"/>
                      <a:pt x="68" y="66"/>
                      <a:pt x="68" y="66"/>
                    </a:cubicBezTo>
                    <a:moveTo>
                      <a:pt x="69" y="66"/>
                    </a:moveTo>
                    <a:cubicBezTo>
                      <a:pt x="69" y="66"/>
                      <a:pt x="68" y="66"/>
                      <a:pt x="68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moveTo>
                      <a:pt x="70" y="63"/>
                    </a:moveTo>
                    <a:cubicBezTo>
                      <a:pt x="70" y="63"/>
                      <a:pt x="70" y="64"/>
                      <a:pt x="70" y="64"/>
                    </a:cubicBezTo>
                    <a:cubicBezTo>
                      <a:pt x="70" y="64"/>
                      <a:pt x="70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0" y="63"/>
                      <a:pt x="70" y="63"/>
                    </a:cubicBezTo>
                    <a:moveTo>
                      <a:pt x="74" y="56"/>
                    </a:moveTo>
                    <a:cubicBezTo>
                      <a:pt x="73" y="59"/>
                      <a:pt x="72" y="61"/>
                      <a:pt x="70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3" y="61"/>
                      <a:pt x="74" y="59"/>
                      <a:pt x="75" y="57"/>
                    </a:cubicBezTo>
                    <a:cubicBezTo>
                      <a:pt x="75" y="57"/>
                      <a:pt x="75" y="57"/>
                      <a:pt x="74" y="56"/>
                    </a:cubicBezTo>
                    <a:moveTo>
                      <a:pt x="75" y="56"/>
                    </a:moveTo>
                    <a:cubicBezTo>
                      <a:pt x="75" y="56"/>
                      <a:pt x="75" y="56"/>
                      <a:pt x="74" y="56"/>
                    </a:cubicBezTo>
                    <a:cubicBezTo>
                      <a:pt x="75" y="56"/>
                      <a:pt x="75" y="56"/>
                      <a:pt x="75" y="57"/>
                    </a:cubicBezTo>
                    <a:cubicBezTo>
                      <a:pt x="75" y="56"/>
                      <a:pt x="75" y="56"/>
                      <a:pt x="76" y="56"/>
                    </a:cubicBezTo>
                    <a:cubicBezTo>
                      <a:pt x="75" y="56"/>
                      <a:pt x="75" y="56"/>
                      <a:pt x="75" y="56"/>
                    </a:cubicBezTo>
                    <a:moveTo>
                      <a:pt x="76" y="53"/>
                    </a:move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6" y="53"/>
                      <a:pt x="76" y="53"/>
                    </a:cubicBezTo>
                    <a:moveTo>
                      <a:pt x="76" y="53"/>
                    </a:moveTo>
                    <a:cubicBezTo>
                      <a:pt x="76" y="53"/>
                      <a:pt x="76" y="53"/>
                      <a:pt x="76" y="53"/>
                    </a:cubicBezTo>
                    <a:cubicBezTo>
                      <a:pt x="77" y="53"/>
                      <a:pt x="77" y="53"/>
                      <a:pt x="77" y="54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6" y="53"/>
                    </a:cubicBezTo>
                    <a:moveTo>
                      <a:pt x="83" y="42"/>
                    </a:moveTo>
                    <a:cubicBezTo>
                      <a:pt x="81" y="45"/>
                      <a:pt x="79" y="48"/>
                      <a:pt x="78" y="51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80" y="48"/>
                      <a:pt x="82" y="46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1" y="47"/>
                      <a:pt x="82" y="45"/>
                      <a:pt x="83" y="43"/>
                    </a:cubicBezTo>
                    <a:cubicBezTo>
                      <a:pt x="83" y="42"/>
                      <a:pt x="83" y="42"/>
                      <a:pt x="83" y="42"/>
                    </a:cubicBezTo>
                    <a:moveTo>
                      <a:pt x="86" y="39"/>
                    </a:move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6" y="39"/>
                      <a:pt x="86" y="39"/>
                    </a:cubicBezTo>
                    <a:cubicBezTo>
                      <a:pt x="86" y="39"/>
                      <a:pt x="86" y="39"/>
                      <a:pt x="86" y="39"/>
                    </a:cubicBezTo>
                    <a:moveTo>
                      <a:pt x="85" y="38"/>
                    </a:moveTo>
                    <a:cubicBezTo>
                      <a:pt x="85" y="39"/>
                      <a:pt x="85" y="39"/>
                      <a:pt x="84" y="40"/>
                    </a:cubicBezTo>
                    <a:cubicBezTo>
                      <a:pt x="84" y="40"/>
                      <a:pt x="85" y="40"/>
                      <a:pt x="85" y="40"/>
                    </a:cubicBezTo>
                    <a:cubicBezTo>
                      <a:pt x="85" y="40"/>
                      <a:pt x="85" y="39"/>
                      <a:pt x="86" y="39"/>
                    </a:cubicBezTo>
                    <a:cubicBezTo>
                      <a:pt x="86" y="39"/>
                      <a:pt x="85" y="39"/>
                      <a:pt x="85" y="38"/>
                    </a:cubicBezTo>
                    <a:moveTo>
                      <a:pt x="87" y="37"/>
                    </a:move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moveTo>
                      <a:pt x="86" y="36"/>
                    </a:moveTo>
                    <a:cubicBezTo>
                      <a:pt x="86" y="37"/>
                      <a:pt x="86" y="37"/>
                      <a:pt x="86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6"/>
                      <a:pt x="86" y="36"/>
                    </a:cubicBezTo>
                    <a:moveTo>
                      <a:pt x="89" y="34"/>
                    </a:move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8" y="36"/>
                      <a:pt x="88" y="35"/>
                      <a:pt x="89" y="34"/>
                    </a:cubicBezTo>
                    <a:cubicBezTo>
                      <a:pt x="89" y="34"/>
                      <a:pt x="89" y="34"/>
                      <a:pt x="89" y="34"/>
                    </a:cubicBezTo>
                    <a:moveTo>
                      <a:pt x="88" y="34"/>
                    </a:moveTo>
                    <a:cubicBezTo>
                      <a:pt x="88" y="35"/>
                      <a:pt x="87" y="35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7"/>
                      <a:pt x="87" y="37"/>
                    </a:cubicBezTo>
                    <a:cubicBezTo>
                      <a:pt x="87" y="36"/>
                      <a:pt x="88" y="35"/>
                      <a:pt x="88" y="34"/>
                    </a:cubicBezTo>
                    <a:cubicBezTo>
                      <a:pt x="88" y="34"/>
                      <a:pt x="88" y="34"/>
                      <a:pt x="88" y="34"/>
                    </a:cubicBezTo>
                    <a:moveTo>
                      <a:pt x="89" y="33"/>
                    </a:moveTo>
                    <a:cubicBezTo>
                      <a:pt x="89" y="34"/>
                      <a:pt x="89" y="34"/>
                      <a:pt x="89" y="34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89" y="34"/>
                      <a:pt x="89" y="34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moveTo>
                      <a:pt x="88" y="33"/>
                    </a:moveTo>
                    <a:cubicBezTo>
                      <a:pt x="88" y="33"/>
                      <a:pt x="88" y="34"/>
                      <a:pt x="88" y="34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9" y="34"/>
                      <a:pt x="89" y="34"/>
                      <a:pt x="89" y="33"/>
                    </a:cubicBezTo>
                    <a:cubicBezTo>
                      <a:pt x="89" y="33"/>
                      <a:pt x="89" y="33"/>
                      <a:pt x="88" y="33"/>
                    </a:cubicBezTo>
                    <a:moveTo>
                      <a:pt x="90" y="31"/>
                    </a:move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90" y="33"/>
                      <a:pt x="90" y="32"/>
                      <a:pt x="91" y="31"/>
                    </a:cubicBezTo>
                    <a:cubicBezTo>
                      <a:pt x="90" y="31"/>
                      <a:pt x="90" y="31"/>
                      <a:pt x="90" y="31"/>
                    </a:cubicBezTo>
                    <a:moveTo>
                      <a:pt x="90" y="31"/>
                    </a:moveTo>
                    <a:cubicBezTo>
                      <a:pt x="90" y="31"/>
                      <a:pt x="90" y="31"/>
                      <a:pt x="90" y="31"/>
                    </a:cubicBezTo>
                    <a:cubicBezTo>
                      <a:pt x="90" y="31"/>
                      <a:pt x="90" y="31"/>
                      <a:pt x="90" y="31"/>
                    </a:cubicBezTo>
                    <a:cubicBezTo>
                      <a:pt x="89" y="32"/>
                      <a:pt x="89" y="32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2"/>
                      <a:pt x="90" y="32"/>
                      <a:pt x="90" y="31"/>
                    </a:cubicBezTo>
                    <a:cubicBezTo>
                      <a:pt x="90" y="31"/>
                      <a:pt x="90" y="31"/>
                      <a:pt x="90" y="31"/>
                    </a:cubicBezTo>
                    <a:moveTo>
                      <a:pt x="93" y="27"/>
                    </a:moveTo>
                    <a:cubicBezTo>
                      <a:pt x="91" y="31"/>
                      <a:pt x="91" y="31"/>
                      <a:pt x="91" y="31"/>
                    </a:cubicBezTo>
                    <a:cubicBezTo>
                      <a:pt x="91" y="31"/>
                      <a:pt x="91" y="31"/>
                      <a:pt x="91" y="31"/>
                    </a:cubicBezTo>
                    <a:cubicBezTo>
                      <a:pt x="91" y="30"/>
                      <a:pt x="92" y="28"/>
                      <a:pt x="93" y="27"/>
                    </a:cubicBezTo>
                    <a:cubicBezTo>
                      <a:pt x="93" y="27"/>
                      <a:pt x="93" y="27"/>
                      <a:pt x="93" y="27"/>
                    </a:cubicBezTo>
                    <a:moveTo>
                      <a:pt x="92" y="27"/>
                    </a:moveTo>
                    <a:cubicBezTo>
                      <a:pt x="92" y="28"/>
                      <a:pt x="91" y="29"/>
                      <a:pt x="90" y="31"/>
                    </a:cubicBezTo>
                    <a:cubicBezTo>
                      <a:pt x="90" y="31"/>
                      <a:pt x="90" y="31"/>
                      <a:pt x="90" y="31"/>
                    </a:cubicBezTo>
                    <a:cubicBezTo>
                      <a:pt x="91" y="30"/>
                      <a:pt x="92" y="28"/>
                      <a:pt x="93" y="27"/>
                    </a:cubicBezTo>
                    <a:cubicBezTo>
                      <a:pt x="93" y="27"/>
                      <a:pt x="92" y="27"/>
                      <a:pt x="92" y="27"/>
                    </a:cubicBezTo>
                    <a:moveTo>
                      <a:pt x="96" y="22"/>
                    </a:moveTo>
                    <a:cubicBezTo>
                      <a:pt x="93" y="27"/>
                      <a:pt x="93" y="27"/>
                      <a:pt x="93" y="27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5"/>
                      <a:pt x="95" y="24"/>
                      <a:pt x="96" y="22"/>
                    </a:cubicBezTo>
                    <a:moveTo>
                      <a:pt x="96" y="21"/>
                    </a:moveTo>
                    <a:cubicBezTo>
                      <a:pt x="95" y="23"/>
                      <a:pt x="94" y="25"/>
                      <a:pt x="92" y="27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5"/>
                      <a:pt x="95" y="23"/>
                      <a:pt x="96" y="22"/>
                    </a:cubicBezTo>
                    <a:cubicBezTo>
                      <a:pt x="96" y="22"/>
                      <a:pt x="96" y="21"/>
                      <a:pt x="96" y="21"/>
                    </a:cubicBezTo>
                    <a:moveTo>
                      <a:pt x="97" y="19"/>
                    </a:moveTo>
                    <a:cubicBezTo>
                      <a:pt x="97" y="20"/>
                      <a:pt x="96" y="20"/>
                      <a:pt x="96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7" y="20"/>
                      <a:pt x="97" y="20"/>
                      <a:pt x="98" y="19"/>
                    </a:cubicBezTo>
                    <a:cubicBezTo>
                      <a:pt x="97" y="19"/>
                      <a:pt x="97" y="19"/>
                      <a:pt x="97" y="19"/>
                    </a:cubicBezTo>
                    <a:moveTo>
                      <a:pt x="98" y="18"/>
                    </a:moveTo>
                    <a:cubicBezTo>
                      <a:pt x="98" y="18"/>
                      <a:pt x="98" y="18"/>
                      <a:pt x="98" y="18"/>
                    </a:cubicBezTo>
                    <a:cubicBezTo>
                      <a:pt x="98" y="18"/>
                      <a:pt x="98" y="18"/>
                      <a:pt x="98" y="18"/>
                    </a:cubicBezTo>
                    <a:cubicBezTo>
                      <a:pt x="98" y="18"/>
                      <a:pt x="98" y="18"/>
                      <a:pt x="98" y="18"/>
                    </a:cubicBezTo>
                    <a:cubicBezTo>
                      <a:pt x="98" y="18"/>
                      <a:pt x="98" y="18"/>
                      <a:pt x="98" y="18"/>
                    </a:cubicBezTo>
                    <a:moveTo>
                      <a:pt x="103" y="10"/>
                    </a:moveTo>
                    <a:cubicBezTo>
                      <a:pt x="101" y="12"/>
                      <a:pt x="100" y="15"/>
                      <a:pt x="98" y="17"/>
                    </a:cubicBezTo>
                    <a:cubicBezTo>
                      <a:pt x="98" y="17"/>
                      <a:pt x="99" y="17"/>
                      <a:pt x="99" y="17"/>
                    </a:cubicBezTo>
                    <a:cubicBezTo>
                      <a:pt x="100" y="15"/>
                      <a:pt x="101" y="12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moveTo>
                      <a:pt x="103" y="9"/>
                    </a:moveTo>
                    <a:cubicBezTo>
                      <a:pt x="103" y="9"/>
                      <a:pt x="103" y="9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10"/>
                      <a:pt x="103" y="9"/>
                      <a:pt x="103" y="9"/>
                    </a:cubicBezTo>
                    <a:cubicBezTo>
                      <a:pt x="103" y="9"/>
                      <a:pt x="103" y="9"/>
                      <a:pt x="103" y="9"/>
                    </a:cubicBezTo>
                    <a:moveTo>
                      <a:pt x="109" y="0"/>
                    </a:moveTo>
                    <a:cubicBezTo>
                      <a:pt x="107" y="3"/>
                      <a:pt x="105" y="6"/>
                      <a:pt x="103" y="9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5" y="6"/>
                      <a:pt x="107" y="3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1" name="Freeform 9827"/>
              <p:cNvSpPr>
                <a:spLocks noEditPoints="1"/>
              </p:cNvSpPr>
              <p:nvPr/>
            </p:nvSpPr>
            <p:spPr bwMode="auto">
              <a:xfrm>
                <a:off x="-120" y="362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2" name="Freeform 9828"/>
              <p:cNvSpPr>
                <a:spLocks/>
              </p:cNvSpPr>
              <p:nvPr/>
            </p:nvSpPr>
            <p:spPr bwMode="auto">
              <a:xfrm>
                <a:off x="-99" y="359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3" name="Freeform 9829"/>
              <p:cNvSpPr>
                <a:spLocks noEditPoints="1"/>
              </p:cNvSpPr>
              <p:nvPr/>
            </p:nvSpPr>
            <p:spPr bwMode="auto">
              <a:xfrm>
                <a:off x="-78" y="355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4" name="Freeform 9830"/>
              <p:cNvSpPr>
                <a:spLocks noEditPoints="1"/>
              </p:cNvSpPr>
              <p:nvPr/>
            </p:nvSpPr>
            <p:spPr bwMode="auto">
              <a:xfrm>
                <a:off x="-73" y="3545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2 h 2"/>
                  <a:gd name="T8" fmla="*/ 1 w 3"/>
                  <a:gd name="T9" fmla="*/ 2 h 2"/>
                  <a:gd name="T10" fmla="*/ 1 w 3"/>
                  <a:gd name="T11" fmla="*/ 2 h 2"/>
                  <a:gd name="T12" fmla="*/ 0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2 h 2"/>
                  <a:gd name="T20" fmla="*/ 3 w 3"/>
                  <a:gd name="T21" fmla="*/ 0 h 2"/>
                  <a:gd name="T22" fmla="*/ 2 w 3"/>
                  <a:gd name="T23" fmla="*/ 0 h 2"/>
                  <a:gd name="T24" fmla="*/ 3 w 3"/>
                  <a:gd name="T25" fmla="*/ 0 h 2"/>
                  <a:gd name="T26" fmla="*/ 3 w 3"/>
                  <a:gd name="T27" fmla="*/ 0 h 2"/>
                  <a:gd name="T28" fmla="*/ 3 w 3"/>
                  <a:gd name="T29" fmla="*/ 0 h 2"/>
                  <a:gd name="T30" fmla="*/ 2 w 3"/>
                  <a:gd name="T31" fmla="*/ 0 h 2"/>
                  <a:gd name="T32" fmla="*/ 2 w 3"/>
                  <a:gd name="T33" fmla="*/ 0 h 2"/>
                  <a:gd name="T34" fmla="*/ 2 w 3"/>
                  <a:gd name="T35" fmla="*/ 0 h 2"/>
                  <a:gd name="T36" fmla="*/ 2 w 3"/>
                  <a:gd name="T37" fmla="*/ 0 h 2"/>
                  <a:gd name="T38" fmla="*/ 2 w 3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5" name="Freeform 9831"/>
              <p:cNvSpPr>
                <a:spLocks noEditPoints="1"/>
              </p:cNvSpPr>
              <p:nvPr/>
            </p:nvSpPr>
            <p:spPr bwMode="auto">
              <a:xfrm>
                <a:off x="-63" y="353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6" name="Freeform 9832"/>
              <p:cNvSpPr>
                <a:spLocks noEditPoints="1"/>
              </p:cNvSpPr>
              <p:nvPr/>
            </p:nvSpPr>
            <p:spPr bwMode="auto">
              <a:xfrm>
                <a:off x="-73" y="355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7" name="Freeform 9833"/>
              <p:cNvSpPr>
                <a:spLocks noEditPoints="1"/>
              </p:cNvSpPr>
              <p:nvPr/>
            </p:nvSpPr>
            <p:spPr bwMode="auto">
              <a:xfrm>
                <a:off x="-54" y="3514"/>
                <a:ext cx="5" cy="9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3 h 4"/>
                  <a:gd name="T4" fmla="*/ 0 w 2"/>
                  <a:gd name="T5" fmla="*/ 4 h 4"/>
                  <a:gd name="T6" fmla="*/ 0 w 2"/>
                  <a:gd name="T7" fmla="*/ 3 h 4"/>
                  <a:gd name="T8" fmla="*/ 0 w 2"/>
                  <a:gd name="T9" fmla="*/ 3 h 4"/>
                  <a:gd name="T10" fmla="*/ 2 w 2"/>
                  <a:gd name="T11" fmla="*/ 0 h 4"/>
                  <a:gd name="T12" fmla="*/ 1 w 2"/>
                  <a:gd name="T13" fmla="*/ 1 h 4"/>
                  <a:gd name="T14" fmla="*/ 2 w 2"/>
                  <a:gd name="T15" fmla="*/ 1 h 4"/>
                  <a:gd name="T16" fmla="*/ 2 w 2"/>
                  <a:gd name="T17" fmla="*/ 0 h 4"/>
                  <a:gd name="T18" fmla="*/ 2 w 2"/>
                  <a:gd name="T19" fmla="*/ 0 h 4"/>
                  <a:gd name="T20" fmla="*/ 2 w 2"/>
                  <a:gd name="T21" fmla="*/ 0 h 4"/>
                  <a:gd name="T22" fmla="*/ 2 w 2"/>
                  <a:gd name="T23" fmla="*/ 0 h 4"/>
                  <a:gd name="T24" fmla="*/ 2 w 2"/>
                  <a:gd name="T25" fmla="*/ 0 h 4"/>
                  <a:gd name="T26" fmla="*/ 2 w 2"/>
                  <a:gd name="T27" fmla="*/ 0 h 4"/>
                  <a:gd name="T28" fmla="*/ 2 w 2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8" name="Freeform 9834"/>
              <p:cNvSpPr>
                <a:spLocks noEditPoints="1"/>
              </p:cNvSpPr>
              <p:nvPr/>
            </p:nvSpPr>
            <p:spPr bwMode="auto">
              <a:xfrm>
                <a:off x="-49" y="351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99" name="Freeform 9835"/>
              <p:cNvSpPr>
                <a:spLocks noEditPoints="1"/>
              </p:cNvSpPr>
              <p:nvPr/>
            </p:nvSpPr>
            <p:spPr bwMode="auto">
              <a:xfrm>
                <a:off x="-37" y="349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0" name="Freeform 9836"/>
              <p:cNvSpPr>
                <a:spLocks noEditPoints="1"/>
              </p:cNvSpPr>
              <p:nvPr/>
            </p:nvSpPr>
            <p:spPr bwMode="auto">
              <a:xfrm>
                <a:off x="-123" y="3630"/>
                <a:ext cx="5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1 h 2"/>
                  <a:gd name="T16" fmla="*/ 1 w 2"/>
                  <a:gd name="T17" fmla="*/ 1 h 2"/>
                  <a:gd name="T18" fmla="*/ 1 w 2"/>
                  <a:gd name="T19" fmla="*/ 0 h 2"/>
                  <a:gd name="T20" fmla="*/ 0 w 2"/>
                  <a:gd name="T21" fmla="*/ 1 h 2"/>
                  <a:gd name="T22" fmla="*/ 0 w 2"/>
                  <a:gd name="T23" fmla="*/ 1 h 2"/>
                  <a:gd name="T24" fmla="*/ 1 w 2"/>
                  <a:gd name="T25" fmla="*/ 1 h 2"/>
                  <a:gd name="T26" fmla="*/ 1 w 2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1" name="Oval 9837"/>
              <p:cNvSpPr>
                <a:spLocks noChangeArrowheads="1"/>
              </p:cNvSpPr>
              <p:nvPr/>
            </p:nvSpPr>
            <p:spPr bwMode="auto">
              <a:xfrm>
                <a:off x="-252" y="38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2" name="Freeform 9838"/>
              <p:cNvSpPr>
                <a:spLocks/>
              </p:cNvSpPr>
              <p:nvPr/>
            </p:nvSpPr>
            <p:spPr bwMode="auto">
              <a:xfrm>
                <a:off x="-234" y="381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3" name="Freeform 9839"/>
              <p:cNvSpPr>
                <a:spLocks noEditPoints="1"/>
              </p:cNvSpPr>
              <p:nvPr/>
            </p:nvSpPr>
            <p:spPr bwMode="auto">
              <a:xfrm>
                <a:off x="-281" y="3559"/>
                <a:ext cx="206" cy="342"/>
              </a:xfrm>
              <a:custGeom>
                <a:avLst/>
                <a:gdLst>
                  <a:gd name="T0" fmla="*/ 0 w 87"/>
                  <a:gd name="T1" fmla="*/ 144 h 145"/>
                  <a:gd name="T2" fmla="*/ 3 w 87"/>
                  <a:gd name="T3" fmla="*/ 140 h 145"/>
                  <a:gd name="T4" fmla="*/ 6 w 87"/>
                  <a:gd name="T5" fmla="*/ 135 h 145"/>
                  <a:gd name="T6" fmla="*/ 10 w 87"/>
                  <a:gd name="T7" fmla="*/ 126 h 145"/>
                  <a:gd name="T8" fmla="*/ 16 w 87"/>
                  <a:gd name="T9" fmla="*/ 117 h 145"/>
                  <a:gd name="T10" fmla="*/ 16 w 87"/>
                  <a:gd name="T11" fmla="*/ 117 h 145"/>
                  <a:gd name="T12" fmla="*/ 17 w 87"/>
                  <a:gd name="T13" fmla="*/ 116 h 145"/>
                  <a:gd name="T14" fmla="*/ 17 w 87"/>
                  <a:gd name="T15" fmla="*/ 115 h 145"/>
                  <a:gd name="T16" fmla="*/ 18 w 87"/>
                  <a:gd name="T17" fmla="*/ 113 h 145"/>
                  <a:gd name="T18" fmla="*/ 18 w 87"/>
                  <a:gd name="T19" fmla="*/ 113 h 145"/>
                  <a:gd name="T20" fmla="*/ 20 w 87"/>
                  <a:gd name="T21" fmla="*/ 111 h 145"/>
                  <a:gd name="T22" fmla="*/ 26 w 87"/>
                  <a:gd name="T23" fmla="*/ 102 h 145"/>
                  <a:gd name="T24" fmla="*/ 23 w 87"/>
                  <a:gd name="T25" fmla="*/ 107 h 145"/>
                  <a:gd name="T26" fmla="*/ 27 w 87"/>
                  <a:gd name="T27" fmla="*/ 101 h 145"/>
                  <a:gd name="T28" fmla="*/ 26 w 87"/>
                  <a:gd name="T29" fmla="*/ 100 h 145"/>
                  <a:gd name="T30" fmla="*/ 26 w 87"/>
                  <a:gd name="T31" fmla="*/ 100 h 145"/>
                  <a:gd name="T32" fmla="*/ 30 w 87"/>
                  <a:gd name="T33" fmla="*/ 96 h 145"/>
                  <a:gd name="T34" fmla="*/ 26 w 87"/>
                  <a:gd name="T35" fmla="*/ 100 h 145"/>
                  <a:gd name="T36" fmla="*/ 30 w 87"/>
                  <a:gd name="T37" fmla="*/ 96 h 145"/>
                  <a:gd name="T38" fmla="*/ 33 w 87"/>
                  <a:gd name="T39" fmla="*/ 89 h 145"/>
                  <a:gd name="T40" fmla="*/ 33 w 87"/>
                  <a:gd name="T41" fmla="*/ 89 h 145"/>
                  <a:gd name="T42" fmla="*/ 36 w 87"/>
                  <a:gd name="T43" fmla="*/ 86 h 145"/>
                  <a:gd name="T44" fmla="*/ 34 w 87"/>
                  <a:gd name="T45" fmla="*/ 87 h 145"/>
                  <a:gd name="T46" fmla="*/ 36 w 87"/>
                  <a:gd name="T47" fmla="*/ 86 h 145"/>
                  <a:gd name="T48" fmla="*/ 39 w 87"/>
                  <a:gd name="T49" fmla="*/ 77 h 145"/>
                  <a:gd name="T50" fmla="*/ 39 w 87"/>
                  <a:gd name="T51" fmla="*/ 77 h 145"/>
                  <a:gd name="T52" fmla="*/ 49 w 87"/>
                  <a:gd name="T53" fmla="*/ 65 h 145"/>
                  <a:gd name="T54" fmla="*/ 43 w 87"/>
                  <a:gd name="T55" fmla="*/ 72 h 145"/>
                  <a:gd name="T56" fmla="*/ 54 w 87"/>
                  <a:gd name="T57" fmla="*/ 55 h 145"/>
                  <a:gd name="T58" fmla="*/ 57 w 87"/>
                  <a:gd name="T59" fmla="*/ 47 h 145"/>
                  <a:gd name="T60" fmla="*/ 57 w 87"/>
                  <a:gd name="T61" fmla="*/ 47 h 145"/>
                  <a:gd name="T62" fmla="*/ 61 w 87"/>
                  <a:gd name="T63" fmla="*/ 44 h 145"/>
                  <a:gd name="T64" fmla="*/ 59 w 87"/>
                  <a:gd name="T65" fmla="*/ 45 h 145"/>
                  <a:gd name="T66" fmla="*/ 61 w 87"/>
                  <a:gd name="T67" fmla="*/ 43 h 145"/>
                  <a:gd name="T68" fmla="*/ 63 w 87"/>
                  <a:gd name="T69" fmla="*/ 39 h 145"/>
                  <a:gd name="T70" fmla="*/ 63 w 87"/>
                  <a:gd name="T71" fmla="*/ 39 h 145"/>
                  <a:gd name="T72" fmla="*/ 65 w 87"/>
                  <a:gd name="T73" fmla="*/ 37 h 145"/>
                  <a:gd name="T74" fmla="*/ 63 w 87"/>
                  <a:gd name="T75" fmla="*/ 38 h 145"/>
                  <a:gd name="T76" fmla="*/ 67 w 87"/>
                  <a:gd name="T77" fmla="*/ 33 h 145"/>
                  <a:gd name="T78" fmla="*/ 67 w 87"/>
                  <a:gd name="T79" fmla="*/ 31 h 145"/>
                  <a:gd name="T80" fmla="*/ 67 w 87"/>
                  <a:gd name="T81" fmla="*/ 31 h 145"/>
                  <a:gd name="T82" fmla="*/ 69 w 87"/>
                  <a:gd name="T83" fmla="*/ 28 h 145"/>
                  <a:gd name="T84" fmla="*/ 70 w 87"/>
                  <a:gd name="T85" fmla="*/ 27 h 145"/>
                  <a:gd name="T86" fmla="*/ 71 w 87"/>
                  <a:gd name="T87" fmla="*/ 26 h 145"/>
                  <a:gd name="T88" fmla="*/ 75 w 87"/>
                  <a:gd name="T89" fmla="*/ 20 h 145"/>
                  <a:gd name="T90" fmla="*/ 75 w 87"/>
                  <a:gd name="T91" fmla="*/ 19 h 145"/>
                  <a:gd name="T92" fmla="*/ 76 w 87"/>
                  <a:gd name="T93" fmla="*/ 16 h 145"/>
                  <a:gd name="T94" fmla="*/ 76 w 87"/>
                  <a:gd name="T95" fmla="*/ 16 h 145"/>
                  <a:gd name="T96" fmla="*/ 78 w 87"/>
                  <a:gd name="T97" fmla="*/ 15 h 145"/>
                  <a:gd name="T98" fmla="*/ 83 w 87"/>
                  <a:gd name="T99" fmla="*/ 6 h 145"/>
                  <a:gd name="T100" fmla="*/ 83 w 87"/>
                  <a:gd name="T101" fmla="*/ 5 h 145"/>
                  <a:gd name="T102" fmla="*/ 87 w 87"/>
                  <a:gd name="T103" fmla="*/ 0 h 145"/>
                  <a:gd name="T104" fmla="*/ 87 w 87"/>
                  <a:gd name="T105" fmla="*/ 0 h 145"/>
                  <a:gd name="T106" fmla="*/ 87 w 87"/>
                  <a:gd name="T10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45">
                    <a:moveTo>
                      <a:pt x="0" y="144"/>
                    </a:moveTo>
                    <a:cubicBezTo>
                      <a:pt x="0" y="145"/>
                      <a:pt x="0" y="145"/>
                      <a:pt x="0" y="145"/>
                    </a:cubicBezTo>
                    <a:cubicBezTo>
                      <a:pt x="0" y="145"/>
                      <a:pt x="0" y="145"/>
                      <a:pt x="0" y="144"/>
                    </a:cubicBezTo>
                    <a:cubicBezTo>
                      <a:pt x="0" y="144"/>
                      <a:pt x="0" y="144"/>
                      <a:pt x="0" y="144"/>
                    </a:cubicBezTo>
                    <a:moveTo>
                      <a:pt x="3" y="140"/>
                    </a:moveTo>
                    <a:cubicBezTo>
                      <a:pt x="2" y="141"/>
                      <a:pt x="2" y="142"/>
                      <a:pt x="1" y="142"/>
                    </a:cubicBezTo>
                    <a:cubicBezTo>
                      <a:pt x="1" y="142"/>
                      <a:pt x="1" y="142"/>
                      <a:pt x="1" y="142"/>
                    </a:cubicBezTo>
                    <a:cubicBezTo>
                      <a:pt x="2" y="142"/>
                      <a:pt x="2" y="141"/>
                      <a:pt x="3" y="140"/>
                    </a:cubicBezTo>
                    <a:cubicBezTo>
                      <a:pt x="3" y="140"/>
                      <a:pt x="3" y="140"/>
                      <a:pt x="3" y="140"/>
                    </a:cubicBezTo>
                    <a:moveTo>
                      <a:pt x="10" y="127"/>
                    </a:moveTo>
                    <a:cubicBezTo>
                      <a:pt x="9" y="130"/>
                      <a:pt x="7" y="132"/>
                      <a:pt x="5" y="135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7" y="132"/>
                      <a:pt x="9" y="130"/>
                      <a:pt x="11" y="127"/>
                    </a:cubicBezTo>
                    <a:cubicBezTo>
                      <a:pt x="11" y="127"/>
                      <a:pt x="10" y="127"/>
                      <a:pt x="10" y="127"/>
                    </a:cubicBezTo>
                    <a:moveTo>
                      <a:pt x="12" y="124"/>
                    </a:moveTo>
                    <a:cubicBezTo>
                      <a:pt x="11" y="125"/>
                      <a:pt x="11" y="126"/>
                      <a:pt x="10" y="126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6"/>
                      <a:pt x="12" y="125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moveTo>
                      <a:pt x="16" y="117"/>
                    </a:moveTo>
                    <a:cubicBezTo>
                      <a:pt x="15" y="118"/>
                      <a:pt x="15" y="118"/>
                      <a:pt x="15" y="119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16" y="119"/>
                      <a:pt x="16" y="118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moveTo>
                      <a:pt x="17" y="115"/>
                    </a:moveTo>
                    <a:cubicBezTo>
                      <a:pt x="17" y="115"/>
                      <a:pt x="17" y="116"/>
                      <a:pt x="17" y="116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5"/>
                      <a:pt x="17" y="115"/>
                      <a:pt x="17" y="115"/>
                    </a:cubicBezTo>
                    <a:cubicBezTo>
                      <a:pt x="17" y="115"/>
                      <a:pt x="17" y="115"/>
                      <a:pt x="17" y="115"/>
                    </a:cubicBezTo>
                    <a:moveTo>
                      <a:pt x="18" y="114"/>
                    </a:moveTo>
                    <a:cubicBezTo>
                      <a:pt x="18" y="114"/>
                      <a:pt x="17" y="114"/>
                      <a:pt x="17" y="115"/>
                    </a:cubicBezTo>
                    <a:cubicBezTo>
                      <a:pt x="17" y="115"/>
                      <a:pt x="18" y="115"/>
                      <a:pt x="18" y="115"/>
                    </a:cubicBezTo>
                    <a:cubicBezTo>
                      <a:pt x="18" y="115"/>
                      <a:pt x="18" y="114"/>
                      <a:pt x="18" y="114"/>
                    </a:cubicBezTo>
                    <a:cubicBezTo>
                      <a:pt x="18" y="114"/>
                      <a:pt x="18" y="114"/>
                      <a:pt x="18" y="114"/>
                    </a:cubicBezTo>
                    <a:moveTo>
                      <a:pt x="18" y="113"/>
                    </a:move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3"/>
                      <a:pt x="18" y="114"/>
                      <a:pt x="19" y="114"/>
                    </a:cubicBezTo>
                    <a:cubicBezTo>
                      <a:pt x="19" y="114"/>
                      <a:pt x="19" y="113"/>
                      <a:pt x="19" y="113"/>
                    </a:cubicBezTo>
                    <a:cubicBezTo>
                      <a:pt x="19" y="113"/>
                      <a:pt x="18" y="113"/>
                      <a:pt x="18" y="113"/>
                    </a:cubicBezTo>
                    <a:moveTo>
                      <a:pt x="19" y="111"/>
                    </a:moveTo>
                    <a:cubicBezTo>
                      <a:pt x="19" y="111"/>
                      <a:pt x="19" y="111"/>
                      <a:pt x="19" y="112"/>
                    </a:cubicBezTo>
                    <a:cubicBezTo>
                      <a:pt x="19" y="112"/>
                      <a:pt x="19" y="112"/>
                      <a:pt x="20" y="112"/>
                    </a:cubicBezTo>
                    <a:cubicBezTo>
                      <a:pt x="20" y="112"/>
                      <a:pt x="20" y="111"/>
                      <a:pt x="20" y="111"/>
                    </a:cubicBezTo>
                    <a:cubicBezTo>
                      <a:pt x="20" y="111"/>
                      <a:pt x="20" y="111"/>
                      <a:pt x="19" y="111"/>
                    </a:cubicBezTo>
                    <a:moveTo>
                      <a:pt x="26" y="102"/>
                    </a:moveTo>
                    <a:cubicBezTo>
                      <a:pt x="26" y="103"/>
                      <a:pt x="26" y="103"/>
                      <a:pt x="25" y="104"/>
                    </a:cubicBezTo>
                    <a:cubicBezTo>
                      <a:pt x="26" y="103"/>
                      <a:pt x="26" y="103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moveTo>
                      <a:pt x="25" y="101"/>
                    </a:moveTo>
                    <a:cubicBezTo>
                      <a:pt x="24" y="103"/>
                      <a:pt x="23" y="105"/>
                      <a:pt x="22" y="106"/>
                    </a:cubicBezTo>
                    <a:cubicBezTo>
                      <a:pt x="22" y="106"/>
                      <a:pt x="23" y="106"/>
                      <a:pt x="23" y="107"/>
                    </a:cubicBezTo>
                    <a:cubicBezTo>
                      <a:pt x="24" y="105"/>
                      <a:pt x="25" y="103"/>
                      <a:pt x="26" y="102"/>
                    </a:cubicBezTo>
                    <a:cubicBezTo>
                      <a:pt x="25" y="102"/>
                      <a:pt x="25" y="101"/>
                      <a:pt x="25" y="101"/>
                    </a:cubicBezTo>
                    <a:moveTo>
                      <a:pt x="27" y="101"/>
                    </a:move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moveTo>
                      <a:pt x="26" y="100"/>
                    </a:moveTo>
                    <a:cubicBezTo>
                      <a:pt x="26" y="100"/>
                      <a:pt x="26" y="100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6" y="100"/>
                      <a:pt x="26" y="100"/>
                      <a:pt x="26" y="100"/>
                    </a:cubicBezTo>
                    <a:moveTo>
                      <a:pt x="30" y="96"/>
                    </a:moveTo>
                    <a:cubicBezTo>
                      <a:pt x="29" y="98"/>
                      <a:pt x="28" y="99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8" y="99"/>
                      <a:pt x="29" y="98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moveTo>
                      <a:pt x="29" y="95"/>
                    </a:moveTo>
                    <a:cubicBezTo>
                      <a:pt x="28" y="97"/>
                      <a:pt x="27" y="99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7" y="99"/>
                      <a:pt x="28" y="97"/>
                      <a:pt x="29" y="96"/>
                    </a:cubicBezTo>
                    <a:cubicBezTo>
                      <a:pt x="29" y="96"/>
                      <a:pt x="29" y="96"/>
                      <a:pt x="29" y="95"/>
                    </a:cubicBezTo>
                    <a:moveTo>
                      <a:pt x="34" y="89"/>
                    </a:moveTo>
                    <a:cubicBezTo>
                      <a:pt x="33" y="92"/>
                      <a:pt x="31" y="94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1" y="94"/>
                      <a:pt x="33" y="92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moveTo>
                      <a:pt x="33" y="89"/>
                    </a:moveTo>
                    <a:cubicBezTo>
                      <a:pt x="31" y="91"/>
                      <a:pt x="30" y="93"/>
                      <a:pt x="29" y="95"/>
                    </a:cubicBezTo>
                    <a:cubicBezTo>
                      <a:pt x="29" y="95"/>
                      <a:pt x="29" y="95"/>
                      <a:pt x="29" y="96"/>
                    </a:cubicBezTo>
                    <a:cubicBezTo>
                      <a:pt x="31" y="93"/>
                      <a:pt x="32" y="91"/>
                      <a:pt x="33" y="89"/>
                    </a:cubicBezTo>
                    <a:cubicBezTo>
                      <a:pt x="33" y="89"/>
                      <a:pt x="33" y="89"/>
                      <a:pt x="33" y="89"/>
                    </a:cubicBezTo>
                    <a:moveTo>
                      <a:pt x="36" y="86"/>
                    </a:moveTo>
                    <a:cubicBezTo>
                      <a:pt x="36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6" y="87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moveTo>
                      <a:pt x="34" y="86"/>
                    </a:moveTo>
                    <a:cubicBezTo>
                      <a:pt x="34" y="86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5" y="87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4" y="86"/>
                    </a:cubicBezTo>
                    <a:moveTo>
                      <a:pt x="41" y="78"/>
                    </a:moveTo>
                    <a:cubicBezTo>
                      <a:pt x="39" y="81"/>
                      <a:pt x="38" y="83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8" y="83"/>
                      <a:pt x="39" y="81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moveTo>
                      <a:pt x="39" y="77"/>
                    </a:moveTo>
                    <a:cubicBezTo>
                      <a:pt x="38" y="80"/>
                      <a:pt x="36" y="82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7" y="83"/>
                      <a:pt x="38" y="80"/>
                      <a:pt x="40" y="78"/>
                    </a:cubicBezTo>
                    <a:cubicBezTo>
                      <a:pt x="40" y="78"/>
                      <a:pt x="39" y="78"/>
                      <a:pt x="39" y="77"/>
                    </a:cubicBezTo>
                    <a:moveTo>
                      <a:pt x="49" y="65"/>
                    </a:moveTo>
                    <a:cubicBezTo>
                      <a:pt x="47" y="67"/>
                      <a:pt x="46" y="70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6" y="70"/>
                      <a:pt x="47" y="67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moveTo>
                      <a:pt x="47" y="64"/>
                    </a:moveTo>
                    <a:cubicBezTo>
                      <a:pt x="46" y="67"/>
                      <a:pt x="44" y="69"/>
                      <a:pt x="43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5" y="69"/>
                      <a:pt x="46" y="67"/>
                      <a:pt x="48" y="64"/>
                    </a:cubicBezTo>
                    <a:cubicBezTo>
                      <a:pt x="47" y="64"/>
                      <a:pt x="47" y="64"/>
                      <a:pt x="47" y="64"/>
                    </a:cubicBezTo>
                    <a:moveTo>
                      <a:pt x="58" y="48"/>
                    </a:moveTo>
                    <a:cubicBezTo>
                      <a:pt x="57" y="50"/>
                      <a:pt x="56" y="52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3"/>
                      <a:pt x="57" y="50"/>
                      <a:pt x="59" y="48"/>
                    </a:cubicBezTo>
                    <a:cubicBezTo>
                      <a:pt x="58" y="48"/>
                      <a:pt x="58" y="48"/>
                      <a:pt x="58" y="48"/>
                    </a:cubicBezTo>
                    <a:moveTo>
                      <a:pt x="57" y="47"/>
                    </a:moveTo>
                    <a:cubicBezTo>
                      <a:pt x="56" y="50"/>
                      <a:pt x="55" y="52"/>
                      <a:pt x="53" y="54"/>
                    </a:cubicBezTo>
                    <a:cubicBezTo>
                      <a:pt x="53" y="54"/>
                      <a:pt x="54" y="54"/>
                      <a:pt x="54" y="54"/>
                    </a:cubicBezTo>
                    <a:cubicBezTo>
                      <a:pt x="55" y="52"/>
                      <a:pt x="56" y="50"/>
                      <a:pt x="58" y="47"/>
                    </a:cubicBezTo>
                    <a:cubicBezTo>
                      <a:pt x="58" y="47"/>
                      <a:pt x="58" y="47"/>
                      <a:pt x="57" y="47"/>
                    </a:cubicBezTo>
                    <a:moveTo>
                      <a:pt x="61" y="44"/>
                    </a:move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0" y="45"/>
                      <a:pt x="60" y="45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moveTo>
                      <a:pt x="60" y="44"/>
                    </a:moveTo>
                    <a:cubicBezTo>
                      <a:pt x="59" y="44"/>
                      <a:pt x="59" y="44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60" y="44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moveTo>
                      <a:pt x="63" y="39"/>
                    </a:moveTo>
                    <a:cubicBezTo>
                      <a:pt x="63" y="41"/>
                      <a:pt x="62" y="42"/>
                      <a:pt x="61" y="43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2" y="42"/>
                      <a:pt x="63" y="41"/>
                      <a:pt x="64" y="39"/>
                    </a:cubicBezTo>
                    <a:cubicBezTo>
                      <a:pt x="64" y="39"/>
                      <a:pt x="63" y="39"/>
                      <a:pt x="63" y="39"/>
                    </a:cubicBezTo>
                    <a:moveTo>
                      <a:pt x="63" y="39"/>
                    </a:moveTo>
                    <a:cubicBezTo>
                      <a:pt x="62" y="40"/>
                      <a:pt x="61" y="42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1" y="42"/>
                      <a:pt x="62" y="40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moveTo>
                      <a:pt x="65" y="37"/>
                    </a:moveTo>
                    <a:cubicBezTo>
                      <a:pt x="64" y="37"/>
                      <a:pt x="64" y="38"/>
                      <a:pt x="64" y="38"/>
                    </a:cubicBezTo>
                    <a:cubicBezTo>
                      <a:pt x="64" y="38"/>
                      <a:pt x="64" y="39"/>
                      <a:pt x="64" y="39"/>
                    </a:cubicBezTo>
                    <a:cubicBezTo>
                      <a:pt x="64" y="38"/>
                      <a:pt x="65" y="38"/>
                      <a:pt x="65" y="37"/>
                    </a:cubicBezTo>
                    <a:cubicBezTo>
                      <a:pt x="65" y="37"/>
                      <a:pt x="65" y="37"/>
                      <a:pt x="65" y="37"/>
                    </a:cubicBezTo>
                    <a:moveTo>
                      <a:pt x="64" y="36"/>
                    </a:moveTo>
                    <a:cubicBezTo>
                      <a:pt x="64" y="37"/>
                      <a:pt x="63" y="37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8"/>
                      <a:pt x="64" y="37"/>
                      <a:pt x="64" y="37"/>
                    </a:cubicBezTo>
                    <a:cubicBezTo>
                      <a:pt x="64" y="37"/>
                      <a:pt x="64" y="37"/>
                      <a:pt x="64" y="36"/>
                    </a:cubicBezTo>
                    <a:moveTo>
                      <a:pt x="68" y="32"/>
                    </a:moveTo>
                    <a:cubicBezTo>
                      <a:pt x="67" y="32"/>
                      <a:pt x="67" y="32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8" y="33"/>
                      <a:pt x="68" y="32"/>
                      <a:pt x="68" y="32"/>
                    </a:cubicBezTo>
                    <a:cubicBezTo>
                      <a:pt x="68" y="32"/>
                      <a:pt x="68" y="32"/>
                      <a:pt x="68" y="32"/>
                    </a:cubicBezTo>
                    <a:moveTo>
                      <a:pt x="67" y="31"/>
                    </a:moveTo>
                    <a:cubicBezTo>
                      <a:pt x="67" y="32"/>
                      <a:pt x="67" y="32"/>
                      <a:pt x="66" y="32"/>
                    </a:cubicBezTo>
                    <a:cubicBezTo>
                      <a:pt x="66" y="32"/>
                      <a:pt x="67" y="33"/>
                      <a:pt x="67" y="33"/>
                    </a:cubicBezTo>
                    <a:cubicBezTo>
                      <a:pt x="67" y="32"/>
                      <a:pt x="67" y="32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moveTo>
                      <a:pt x="70" y="27"/>
                    </a:moveTo>
                    <a:cubicBezTo>
                      <a:pt x="69" y="27"/>
                      <a:pt x="69" y="28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8"/>
                      <a:pt x="69" y="28"/>
                    </a:cubicBezTo>
                    <a:cubicBezTo>
                      <a:pt x="69" y="28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0" y="29"/>
                      <a:pt x="70" y="28"/>
                      <a:pt x="71" y="27"/>
                    </a:cubicBezTo>
                    <a:cubicBezTo>
                      <a:pt x="70" y="27"/>
                      <a:pt x="70" y="27"/>
                      <a:pt x="70" y="27"/>
                    </a:cubicBezTo>
                    <a:moveTo>
                      <a:pt x="70" y="26"/>
                    </a:move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71" y="27"/>
                      <a:pt x="71" y="27"/>
                    </a:cubicBezTo>
                    <a:cubicBezTo>
                      <a:pt x="71" y="27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0" y="26"/>
                    </a:cubicBezTo>
                    <a:moveTo>
                      <a:pt x="74" y="19"/>
                    </a:moveTo>
                    <a:cubicBezTo>
                      <a:pt x="74" y="19"/>
                      <a:pt x="74" y="19"/>
                      <a:pt x="74" y="19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19"/>
                      <a:pt x="75" y="19"/>
                      <a:pt x="74" y="19"/>
                    </a:cubicBezTo>
                    <a:moveTo>
                      <a:pt x="76" y="16"/>
                    </a:moveTo>
                    <a:cubicBezTo>
                      <a:pt x="76" y="17"/>
                      <a:pt x="75" y="18"/>
                      <a:pt x="75" y="19"/>
                    </a:cubicBezTo>
                    <a:cubicBezTo>
                      <a:pt x="75" y="19"/>
                      <a:pt x="75" y="19"/>
                      <a:pt x="76" y="19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7" y="17"/>
                      <a:pt x="76" y="17"/>
                      <a:pt x="76" y="16"/>
                    </a:cubicBezTo>
                    <a:moveTo>
                      <a:pt x="76" y="16"/>
                    </a:move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6"/>
                      <a:pt x="77" y="16"/>
                      <a:pt x="76" y="16"/>
                    </a:cubicBezTo>
                    <a:moveTo>
                      <a:pt x="77" y="14"/>
                    </a:moveTo>
                    <a:cubicBezTo>
                      <a:pt x="77" y="15"/>
                      <a:pt x="77" y="15"/>
                      <a:pt x="76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8" y="16"/>
                      <a:pt x="78" y="15"/>
                      <a:pt x="78" y="15"/>
                    </a:cubicBezTo>
                    <a:cubicBezTo>
                      <a:pt x="78" y="14"/>
                      <a:pt x="78" y="14"/>
                      <a:pt x="77" y="14"/>
                    </a:cubicBezTo>
                    <a:moveTo>
                      <a:pt x="85" y="3"/>
                    </a:move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4" y="5"/>
                      <a:pt x="84" y="4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moveTo>
                      <a:pt x="84" y="3"/>
                    </a:moveTo>
                    <a:cubicBezTo>
                      <a:pt x="84" y="4"/>
                      <a:pt x="83" y="5"/>
                      <a:pt x="83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4" y="5"/>
                      <a:pt x="84" y="4"/>
                      <a:pt x="85" y="3"/>
                    </a:cubicBezTo>
                    <a:cubicBezTo>
                      <a:pt x="85" y="3"/>
                      <a:pt x="84" y="3"/>
                      <a:pt x="84" y="3"/>
                    </a:cubicBezTo>
                    <a:moveTo>
                      <a:pt x="87" y="0"/>
                    </a:move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1"/>
                      <a:pt x="86" y="1"/>
                      <a:pt x="87" y="0"/>
                    </a:cubicBezTo>
                    <a:cubicBezTo>
                      <a:pt x="87" y="0"/>
                      <a:pt x="87" y="0"/>
                      <a:pt x="87" y="0"/>
                    </a:cubicBezTo>
                    <a:moveTo>
                      <a:pt x="86" y="0"/>
                    </a:moveTo>
                    <a:cubicBezTo>
                      <a:pt x="86" y="1"/>
                      <a:pt x="86" y="1"/>
                      <a:pt x="85" y="1"/>
                    </a:cubicBezTo>
                    <a:cubicBezTo>
                      <a:pt x="85" y="2"/>
                      <a:pt x="86" y="2"/>
                      <a:pt x="86" y="2"/>
                    </a:cubicBezTo>
                    <a:cubicBezTo>
                      <a:pt x="86" y="1"/>
                      <a:pt x="86" y="1"/>
                      <a:pt x="87" y="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4" name="Freeform 9840"/>
              <p:cNvSpPr>
                <a:spLocks noEditPoints="1"/>
              </p:cNvSpPr>
              <p:nvPr/>
            </p:nvSpPr>
            <p:spPr bwMode="auto">
              <a:xfrm>
                <a:off x="-23" y="3460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4 h 5"/>
                  <a:gd name="T8" fmla="*/ 0 w 3"/>
                  <a:gd name="T9" fmla="*/ 4 h 5"/>
                  <a:gd name="T10" fmla="*/ 3 w 3"/>
                  <a:gd name="T11" fmla="*/ 0 h 5"/>
                  <a:gd name="T12" fmla="*/ 3 w 3"/>
                  <a:gd name="T13" fmla="*/ 0 h 5"/>
                  <a:gd name="T14" fmla="*/ 3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5" name="Freeform 9841"/>
              <p:cNvSpPr>
                <a:spLocks noEditPoints="1"/>
              </p:cNvSpPr>
              <p:nvPr/>
            </p:nvSpPr>
            <p:spPr bwMode="auto">
              <a:xfrm>
                <a:off x="-139" y="3545"/>
                <a:ext cx="28" cy="52"/>
              </a:xfrm>
              <a:custGeom>
                <a:avLst/>
                <a:gdLst>
                  <a:gd name="T0" fmla="*/ 5 w 28"/>
                  <a:gd name="T1" fmla="*/ 42 h 52"/>
                  <a:gd name="T2" fmla="*/ 0 w 28"/>
                  <a:gd name="T3" fmla="*/ 52 h 52"/>
                  <a:gd name="T4" fmla="*/ 0 w 28"/>
                  <a:gd name="T5" fmla="*/ 52 h 52"/>
                  <a:gd name="T6" fmla="*/ 5 w 28"/>
                  <a:gd name="T7" fmla="*/ 42 h 52"/>
                  <a:gd name="T8" fmla="*/ 5 w 28"/>
                  <a:gd name="T9" fmla="*/ 42 h 52"/>
                  <a:gd name="T10" fmla="*/ 7 w 28"/>
                  <a:gd name="T11" fmla="*/ 40 h 52"/>
                  <a:gd name="T12" fmla="*/ 7 w 28"/>
                  <a:gd name="T13" fmla="*/ 42 h 52"/>
                  <a:gd name="T14" fmla="*/ 7 w 28"/>
                  <a:gd name="T15" fmla="*/ 42 h 52"/>
                  <a:gd name="T16" fmla="*/ 7 w 28"/>
                  <a:gd name="T17" fmla="*/ 40 h 52"/>
                  <a:gd name="T18" fmla="*/ 7 w 28"/>
                  <a:gd name="T19" fmla="*/ 40 h 52"/>
                  <a:gd name="T20" fmla="*/ 9 w 28"/>
                  <a:gd name="T21" fmla="*/ 35 h 52"/>
                  <a:gd name="T22" fmla="*/ 9 w 28"/>
                  <a:gd name="T23" fmla="*/ 35 h 52"/>
                  <a:gd name="T24" fmla="*/ 9 w 28"/>
                  <a:gd name="T25" fmla="*/ 35 h 52"/>
                  <a:gd name="T26" fmla="*/ 9 w 28"/>
                  <a:gd name="T27" fmla="*/ 35 h 52"/>
                  <a:gd name="T28" fmla="*/ 9 w 28"/>
                  <a:gd name="T29" fmla="*/ 35 h 52"/>
                  <a:gd name="T30" fmla="*/ 12 w 28"/>
                  <a:gd name="T31" fmla="*/ 30 h 52"/>
                  <a:gd name="T32" fmla="*/ 12 w 28"/>
                  <a:gd name="T33" fmla="*/ 30 h 52"/>
                  <a:gd name="T34" fmla="*/ 12 w 28"/>
                  <a:gd name="T35" fmla="*/ 30 h 52"/>
                  <a:gd name="T36" fmla="*/ 12 w 28"/>
                  <a:gd name="T37" fmla="*/ 30 h 52"/>
                  <a:gd name="T38" fmla="*/ 12 w 28"/>
                  <a:gd name="T39" fmla="*/ 30 h 52"/>
                  <a:gd name="T40" fmla="*/ 24 w 28"/>
                  <a:gd name="T41" fmla="*/ 9 h 52"/>
                  <a:gd name="T42" fmla="*/ 14 w 28"/>
                  <a:gd name="T43" fmla="*/ 28 h 52"/>
                  <a:gd name="T44" fmla="*/ 14 w 28"/>
                  <a:gd name="T45" fmla="*/ 28 h 52"/>
                  <a:gd name="T46" fmla="*/ 24 w 28"/>
                  <a:gd name="T47" fmla="*/ 9 h 52"/>
                  <a:gd name="T48" fmla="*/ 24 w 28"/>
                  <a:gd name="T49" fmla="*/ 9 h 52"/>
                  <a:gd name="T50" fmla="*/ 28 w 28"/>
                  <a:gd name="T51" fmla="*/ 0 h 52"/>
                  <a:gd name="T52" fmla="*/ 28 w 28"/>
                  <a:gd name="T53" fmla="*/ 0 h 52"/>
                  <a:gd name="T54" fmla="*/ 28 w 28"/>
                  <a:gd name="T55" fmla="*/ 2 h 52"/>
                  <a:gd name="T56" fmla="*/ 28 w 28"/>
                  <a:gd name="T57" fmla="*/ 2 h 52"/>
                  <a:gd name="T58" fmla="*/ 28 w 28"/>
                  <a:gd name="T5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52">
                    <a:moveTo>
                      <a:pt x="5" y="42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5" y="42"/>
                    </a:lnTo>
                    <a:lnTo>
                      <a:pt x="5" y="42"/>
                    </a:lnTo>
                    <a:close/>
                    <a:moveTo>
                      <a:pt x="7" y="40"/>
                    </a:moveTo>
                    <a:lnTo>
                      <a:pt x="7" y="42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40"/>
                    </a:lnTo>
                    <a:close/>
                    <a:moveTo>
                      <a:pt x="9" y="35"/>
                    </a:moveTo>
                    <a:lnTo>
                      <a:pt x="9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9" y="35"/>
                    </a:lnTo>
                    <a:close/>
                    <a:moveTo>
                      <a:pt x="12" y="30"/>
                    </a:move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close/>
                    <a:moveTo>
                      <a:pt x="24" y="9"/>
                    </a:moveTo>
                    <a:lnTo>
                      <a:pt x="14" y="28"/>
                    </a:lnTo>
                    <a:lnTo>
                      <a:pt x="14" y="28"/>
                    </a:lnTo>
                    <a:lnTo>
                      <a:pt x="24" y="9"/>
                    </a:lnTo>
                    <a:lnTo>
                      <a:pt x="24" y="9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6" name="Freeform 9842"/>
              <p:cNvSpPr>
                <a:spLocks noEditPoints="1"/>
              </p:cNvSpPr>
              <p:nvPr/>
            </p:nvSpPr>
            <p:spPr bwMode="auto">
              <a:xfrm>
                <a:off x="-139" y="3545"/>
                <a:ext cx="28" cy="52"/>
              </a:xfrm>
              <a:custGeom>
                <a:avLst/>
                <a:gdLst>
                  <a:gd name="T0" fmla="*/ 5 w 28"/>
                  <a:gd name="T1" fmla="*/ 42 h 52"/>
                  <a:gd name="T2" fmla="*/ 0 w 28"/>
                  <a:gd name="T3" fmla="*/ 52 h 52"/>
                  <a:gd name="T4" fmla="*/ 0 w 28"/>
                  <a:gd name="T5" fmla="*/ 52 h 52"/>
                  <a:gd name="T6" fmla="*/ 5 w 28"/>
                  <a:gd name="T7" fmla="*/ 42 h 52"/>
                  <a:gd name="T8" fmla="*/ 5 w 28"/>
                  <a:gd name="T9" fmla="*/ 42 h 52"/>
                  <a:gd name="T10" fmla="*/ 7 w 28"/>
                  <a:gd name="T11" fmla="*/ 40 h 52"/>
                  <a:gd name="T12" fmla="*/ 7 w 28"/>
                  <a:gd name="T13" fmla="*/ 42 h 52"/>
                  <a:gd name="T14" fmla="*/ 7 w 28"/>
                  <a:gd name="T15" fmla="*/ 42 h 52"/>
                  <a:gd name="T16" fmla="*/ 7 w 28"/>
                  <a:gd name="T17" fmla="*/ 40 h 52"/>
                  <a:gd name="T18" fmla="*/ 7 w 28"/>
                  <a:gd name="T19" fmla="*/ 40 h 52"/>
                  <a:gd name="T20" fmla="*/ 9 w 28"/>
                  <a:gd name="T21" fmla="*/ 35 h 52"/>
                  <a:gd name="T22" fmla="*/ 9 w 28"/>
                  <a:gd name="T23" fmla="*/ 35 h 52"/>
                  <a:gd name="T24" fmla="*/ 9 w 28"/>
                  <a:gd name="T25" fmla="*/ 35 h 52"/>
                  <a:gd name="T26" fmla="*/ 9 w 28"/>
                  <a:gd name="T27" fmla="*/ 35 h 52"/>
                  <a:gd name="T28" fmla="*/ 9 w 28"/>
                  <a:gd name="T29" fmla="*/ 35 h 52"/>
                  <a:gd name="T30" fmla="*/ 12 w 28"/>
                  <a:gd name="T31" fmla="*/ 30 h 52"/>
                  <a:gd name="T32" fmla="*/ 12 w 28"/>
                  <a:gd name="T33" fmla="*/ 30 h 52"/>
                  <a:gd name="T34" fmla="*/ 12 w 28"/>
                  <a:gd name="T35" fmla="*/ 30 h 52"/>
                  <a:gd name="T36" fmla="*/ 12 w 28"/>
                  <a:gd name="T37" fmla="*/ 30 h 52"/>
                  <a:gd name="T38" fmla="*/ 12 w 28"/>
                  <a:gd name="T39" fmla="*/ 30 h 52"/>
                  <a:gd name="T40" fmla="*/ 24 w 28"/>
                  <a:gd name="T41" fmla="*/ 9 h 52"/>
                  <a:gd name="T42" fmla="*/ 14 w 28"/>
                  <a:gd name="T43" fmla="*/ 28 h 52"/>
                  <a:gd name="T44" fmla="*/ 14 w 28"/>
                  <a:gd name="T45" fmla="*/ 28 h 52"/>
                  <a:gd name="T46" fmla="*/ 24 w 28"/>
                  <a:gd name="T47" fmla="*/ 9 h 52"/>
                  <a:gd name="T48" fmla="*/ 24 w 28"/>
                  <a:gd name="T49" fmla="*/ 9 h 52"/>
                  <a:gd name="T50" fmla="*/ 28 w 28"/>
                  <a:gd name="T51" fmla="*/ 0 h 52"/>
                  <a:gd name="T52" fmla="*/ 28 w 28"/>
                  <a:gd name="T53" fmla="*/ 0 h 52"/>
                  <a:gd name="T54" fmla="*/ 28 w 28"/>
                  <a:gd name="T55" fmla="*/ 2 h 52"/>
                  <a:gd name="T56" fmla="*/ 28 w 28"/>
                  <a:gd name="T57" fmla="*/ 2 h 52"/>
                  <a:gd name="T58" fmla="*/ 28 w 28"/>
                  <a:gd name="T5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52">
                    <a:moveTo>
                      <a:pt x="5" y="42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5" y="42"/>
                    </a:lnTo>
                    <a:lnTo>
                      <a:pt x="5" y="42"/>
                    </a:lnTo>
                    <a:moveTo>
                      <a:pt x="7" y="40"/>
                    </a:moveTo>
                    <a:lnTo>
                      <a:pt x="7" y="42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40"/>
                    </a:lnTo>
                    <a:moveTo>
                      <a:pt x="9" y="35"/>
                    </a:moveTo>
                    <a:lnTo>
                      <a:pt x="9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9" y="35"/>
                    </a:lnTo>
                    <a:moveTo>
                      <a:pt x="12" y="30"/>
                    </a:move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moveTo>
                      <a:pt x="24" y="9"/>
                    </a:moveTo>
                    <a:lnTo>
                      <a:pt x="14" y="28"/>
                    </a:lnTo>
                    <a:lnTo>
                      <a:pt x="14" y="28"/>
                    </a:lnTo>
                    <a:lnTo>
                      <a:pt x="24" y="9"/>
                    </a:lnTo>
                    <a:lnTo>
                      <a:pt x="24" y="9"/>
                    </a:lnTo>
                    <a:moveTo>
                      <a:pt x="28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7" name="Freeform 9843"/>
              <p:cNvSpPr>
                <a:spLocks noEditPoints="1"/>
              </p:cNvSpPr>
              <p:nvPr/>
            </p:nvSpPr>
            <p:spPr bwMode="auto">
              <a:xfrm>
                <a:off x="-127" y="3554"/>
                <a:ext cx="12" cy="21"/>
              </a:xfrm>
              <a:custGeom>
                <a:avLst/>
                <a:gdLst>
                  <a:gd name="T0" fmla="*/ 2 w 12"/>
                  <a:gd name="T1" fmla="*/ 19 h 21"/>
                  <a:gd name="T2" fmla="*/ 0 w 12"/>
                  <a:gd name="T3" fmla="*/ 21 h 21"/>
                  <a:gd name="T4" fmla="*/ 0 w 12"/>
                  <a:gd name="T5" fmla="*/ 21 h 21"/>
                  <a:gd name="T6" fmla="*/ 2 w 12"/>
                  <a:gd name="T7" fmla="*/ 19 h 21"/>
                  <a:gd name="T8" fmla="*/ 2 w 12"/>
                  <a:gd name="T9" fmla="*/ 19 h 21"/>
                  <a:gd name="T10" fmla="*/ 12 w 12"/>
                  <a:gd name="T11" fmla="*/ 0 h 21"/>
                  <a:gd name="T12" fmla="*/ 12 w 12"/>
                  <a:gd name="T13" fmla="*/ 0 h 21"/>
                  <a:gd name="T14" fmla="*/ 12 w 12"/>
                  <a:gd name="T15" fmla="*/ 0 h 21"/>
                  <a:gd name="T16" fmla="*/ 12 w 12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2" y="19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2" y="19"/>
                    </a:ln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8" name="Freeform 9844"/>
              <p:cNvSpPr>
                <a:spLocks noEditPoints="1"/>
              </p:cNvSpPr>
              <p:nvPr/>
            </p:nvSpPr>
            <p:spPr bwMode="auto">
              <a:xfrm>
                <a:off x="-127" y="3554"/>
                <a:ext cx="12" cy="21"/>
              </a:xfrm>
              <a:custGeom>
                <a:avLst/>
                <a:gdLst>
                  <a:gd name="T0" fmla="*/ 2 w 12"/>
                  <a:gd name="T1" fmla="*/ 19 h 21"/>
                  <a:gd name="T2" fmla="*/ 0 w 12"/>
                  <a:gd name="T3" fmla="*/ 21 h 21"/>
                  <a:gd name="T4" fmla="*/ 0 w 12"/>
                  <a:gd name="T5" fmla="*/ 21 h 21"/>
                  <a:gd name="T6" fmla="*/ 2 w 12"/>
                  <a:gd name="T7" fmla="*/ 19 h 21"/>
                  <a:gd name="T8" fmla="*/ 2 w 12"/>
                  <a:gd name="T9" fmla="*/ 19 h 21"/>
                  <a:gd name="T10" fmla="*/ 12 w 12"/>
                  <a:gd name="T11" fmla="*/ 0 h 21"/>
                  <a:gd name="T12" fmla="*/ 12 w 12"/>
                  <a:gd name="T13" fmla="*/ 0 h 21"/>
                  <a:gd name="T14" fmla="*/ 12 w 12"/>
                  <a:gd name="T15" fmla="*/ 0 h 21"/>
                  <a:gd name="T16" fmla="*/ 12 w 12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2" y="19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2" y="19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09" name="Freeform 9845"/>
              <p:cNvSpPr>
                <a:spLocks noEditPoints="1"/>
              </p:cNvSpPr>
              <p:nvPr/>
            </p:nvSpPr>
            <p:spPr bwMode="auto">
              <a:xfrm>
                <a:off x="-134" y="3547"/>
                <a:ext cx="23" cy="40"/>
              </a:xfrm>
              <a:custGeom>
                <a:avLst/>
                <a:gdLst>
                  <a:gd name="T0" fmla="*/ 2 w 23"/>
                  <a:gd name="T1" fmla="*/ 40 h 40"/>
                  <a:gd name="T2" fmla="*/ 0 w 23"/>
                  <a:gd name="T3" fmla="*/ 40 h 40"/>
                  <a:gd name="T4" fmla="*/ 0 w 23"/>
                  <a:gd name="T5" fmla="*/ 40 h 40"/>
                  <a:gd name="T6" fmla="*/ 2 w 23"/>
                  <a:gd name="T7" fmla="*/ 40 h 40"/>
                  <a:gd name="T8" fmla="*/ 2 w 23"/>
                  <a:gd name="T9" fmla="*/ 40 h 40"/>
                  <a:gd name="T10" fmla="*/ 4 w 23"/>
                  <a:gd name="T11" fmla="*/ 33 h 40"/>
                  <a:gd name="T12" fmla="*/ 2 w 23"/>
                  <a:gd name="T13" fmla="*/ 38 h 40"/>
                  <a:gd name="T14" fmla="*/ 2 w 23"/>
                  <a:gd name="T15" fmla="*/ 38 h 40"/>
                  <a:gd name="T16" fmla="*/ 4 w 23"/>
                  <a:gd name="T17" fmla="*/ 33 h 40"/>
                  <a:gd name="T18" fmla="*/ 4 w 23"/>
                  <a:gd name="T19" fmla="*/ 33 h 40"/>
                  <a:gd name="T20" fmla="*/ 7 w 23"/>
                  <a:gd name="T21" fmla="*/ 28 h 40"/>
                  <a:gd name="T22" fmla="*/ 4 w 23"/>
                  <a:gd name="T23" fmla="*/ 33 h 40"/>
                  <a:gd name="T24" fmla="*/ 4 w 23"/>
                  <a:gd name="T25" fmla="*/ 33 h 40"/>
                  <a:gd name="T26" fmla="*/ 7 w 23"/>
                  <a:gd name="T27" fmla="*/ 28 h 40"/>
                  <a:gd name="T28" fmla="*/ 7 w 23"/>
                  <a:gd name="T29" fmla="*/ 28 h 40"/>
                  <a:gd name="T30" fmla="*/ 23 w 23"/>
                  <a:gd name="T31" fmla="*/ 0 h 40"/>
                  <a:gd name="T32" fmla="*/ 19 w 23"/>
                  <a:gd name="T33" fmla="*/ 7 h 40"/>
                  <a:gd name="T34" fmla="*/ 23 w 23"/>
                  <a:gd name="T35" fmla="*/ 0 h 40"/>
                  <a:gd name="T36" fmla="*/ 23 w 23"/>
                  <a:gd name="T3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40">
                    <a:moveTo>
                      <a:pt x="2" y="40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0"/>
                    </a:lnTo>
                    <a:close/>
                    <a:moveTo>
                      <a:pt x="4" y="33"/>
                    </a:moveTo>
                    <a:lnTo>
                      <a:pt x="2" y="38"/>
                    </a:lnTo>
                    <a:lnTo>
                      <a:pt x="2" y="38"/>
                    </a:lnTo>
                    <a:lnTo>
                      <a:pt x="4" y="33"/>
                    </a:lnTo>
                    <a:lnTo>
                      <a:pt x="4" y="33"/>
                    </a:lnTo>
                    <a:close/>
                    <a:moveTo>
                      <a:pt x="7" y="28"/>
                    </a:moveTo>
                    <a:lnTo>
                      <a:pt x="4" y="33"/>
                    </a:lnTo>
                    <a:lnTo>
                      <a:pt x="4" y="33"/>
                    </a:lnTo>
                    <a:lnTo>
                      <a:pt x="7" y="28"/>
                    </a:lnTo>
                    <a:lnTo>
                      <a:pt x="7" y="28"/>
                    </a:lnTo>
                    <a:close/>
                    <a:moveTo>
                      <a:pt x="23" y="0"/>
                    </a:moveTo>
                    <a:lnTo>
                      <a:pt x="19" y="7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0" name="Freeform 9846"/>
              <p:cNvSpPr>
                <a:spLocks noEditPoints="1"/>
              </p:cNvSpPr>
              <p:nvPr/>
            </p:nvSpPr>
            <p:spPr bwMode="auto">
              <a:xfrm>
                <a:off x="-134" y="3547"/>
                <a:ext cx="23" cy="40"/>
              </a:xfrm>
              <a:custGeom>
                <a:avLst/>
                <a:gdLst>
                  <a:gd name="T0" fmla="*/ 2 w 23"/>
                  <a:gd name="T1" fmla="*/ 40 h 40"/>
                  <a:gd name="T2" fmla="*/ 0 w 23"/>
                  <a:gd name="T3" fmla="*/ 40 h 40"/>
                  <a:gd name="T4" fmla="*/ 0 w 23"/>
                  <a:gd name="T5" fmla="*/ 40 h 40"/>
                  <a:gd name="T6" fmla="*/ 2 w 23"/>
                  <a:gd name="T7" fmla="*/ 40 h 40"/>
                  <a:gd name="T8" fmla="*/ 2 w 23"/>
                  <a:gd name="T9" fmla="*/ 40 h 40"/>
                  <a:gd name="T10" fmla="*/ 4 w 23"/>
                  <a:gd name="T11" fmla="*/ 33 h 40"/>
                  <a:gd name="T12" fmla="*/ 2 w 23"/>
                  <a:gd name="T13" fmla="*/ 38 h 40"/>
                  <a:gd name="T14" fmla="*/ 2 w 23"/>
                  <a:gd name="T15" fmla="*/ 38 h 40"/>
                  <a:gd name="T16" fmla="*/ 4 w 23"/>
                  <a:gd name="T17" fmla="*/ 33 h 40"/>
                  <a:gd name="T18" fmla="*/ 4 w 23"/>
                  <a:gd name="T19" fmla="*/ 33 h 40"/>
                  <a:gd name="T20" fmla="*/ 7 w 23"/>
                  <a:gd name="T21" fmla="*/ 28 h 40"/>
                  <a:gd name="T22" fmla="*/ 4 w 23"/>
                  <a:gd name="T23" fmla="*/ 33 h 40"/>
                  <a:gd name="T24" fmla="*/ 4 w 23"/>
                  <a:gd name="T25" fmla="*/ 33 h 40"/>
                  <a:gd name="T26" fmla="*/ 7 w 23"/>
                  <a:gd name="T27" fmla="*/ 28 h 40"/>
                  <a:gd name="T28" fmla="*/ 7 w 23"/>
                  <a:gd name="T29" fmla="*/ 28 h 40"/>
                  <a:gd name="T30" fmla="*/ 23 w 23"/>
                  <a:gd name="T31" fmla="*/ 0 h 40"/>
                  <a:gd name="T32" fmla="*/ 19 w 23"/>
                  <a:gd name="T33" fmla="*/ 7 h 40"/>
                  <a:gd name="T34" fmla="*/ 23 w 23"/>
                  <a:gd name="T35" fmla="*/ 0 h 40"/>
                  <a:gd name="T36" fmla="*/ 23 w 23"/>
                  <a:gd name="T3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40">
                    <a:moveTo>
                      <a:pt x="2" y="40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0"/>
                    </a:lnTo>
                    <a:moveTo>
                      <a:pt x="4" y="33"/>
                    </a:moveTo>
                    <a:lnTo>
                      <a:pt x="2" y="38"/>
                    </a:lnTo>
                    <a:lnTo>
                      <a:pt x="2" y="38"/>
                    </a:lnTo>
                    <a:lnTo>
                      <a:pt x="4" y="33"/>
                    </a:lnTo>
                    <a:lnTo>
                      <a:pt x="4" y="33"/>
                    </a:lnTo>
                    <a:moveTo>
                      <a:pt x="7" y="28"/>
                    </a:moveTo>
                    <a:lnTo>
                      <a:pt x="4" y="33"/>
                    </a:lnTo>
                    <a:lnTo>
                      <a:pt x="4" y="33"/>
                    </a:lnTo>
                    <a:lnTo>
                      <a:pt x="7" y="28"/>
                    </a:lnTo>
                    <a:lnTo>
                      <a:pt x="7" y="28"/>
                    </a:lnTo>
                    <a:moveTo>
                      <a:pt x="23" y="0"/>
                    </a:moveTo>
                    <a:lnTo>
                      <a:pt x="19" y="7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1" name="Freeform 9847"/>
              <p:cNvSpPr>
                <a:spLocks noEditPoints="1"/>
              </p:cNvSpPr>
              <p:nvPr/>
            </p:nvSpPr>
            <p:spPr bwMode="auto">
              <a:xfrm>
                <a:off x="-146" y="3545"/>
                <a:ext cx="35" cy="61"/>
              </a:xfrm>
              <a:custGeom>
                <a:avLst/>
                <a:gdLst>
                  <a:gd name="T0" fmla="*/ 0 w 15"/>
                  <a:gd name="T1" fmla="*/ 26 h 26"/>
                  <a:gd name="T2" fmla="*/ 0 w 15"/>
                  <a:gd name="T3" fmla="*/ 26 h 26"/>
                  <a:gd name="T4" fmla="*/ 0 w 15"/>
                  <a:gd name="T5" fmla="*/ 26 h 26"/>
                  <a:gd name="T6" fmla="*/ 0 w 15"/>
                  <a:gd name="T7" fmla="*/ 26 h 26"/>
                  <a:gd name="T8" fmla="*/ 0 w 15"/>
                  <a:gd name="T9" fmla="*/ 26 h 26"/>
                  <a:gd name="T10" fmla="*/ 1 w 15"/>
                  <a:gd name="T11" fmla="*/ 25 h 26"/>
                  <a:gd name="T12" fmla="*/ 1 w 15"/>
                  <a:gd name="T13" fmla="*/ 26 h 26"/>
                  <a:gd name="T14" fmla="*/ 1 w 15"/>
                  <a:gd name="T15" fmla="*/ 26 h 26"/>
                  <a:gd name="T16" fmla="*/ 1 w 15"/>
                  <a:gd name="T17" fmla="*/ 25 h 26"/>
                  <a:gd name="T18" fmla="*/ 1 w 15"/>
                  <a:gd name="T19" fmla="*/ 25 h 26"/>
                  <a:gd name="T20" fmla="*/ 5 w 15"/>
                  <a:gd name="T21" fmla="*/ 18 h 26"/>
                  <a:gd name="T22" fmla="*/ 1 w 15"/>
                  <a:gd name="T23" fmla="*/ 25 h 26"/>
                  <a:gd name="T24" fmla="*/ 1 w 15"/>
                  <a:gd name="T25" fmla="*/ 25 h 26"/>
                  <a:gd name="T26" fmla="*/ 5 w 15"/>
                  <a:gd name="T27" fmla="*/ 18 h 26"/>
                  <a:gd name="T28" fmla="*/ 5 w 15"/>
                  <a:gd name="T29" fmla="*/ 18 h 26"/>
                  <a:gd name="T30" fmla="*/ 6 w 15"/>
                  <a:gd name="T31" fmla="*/ 17 h 26"/>
                  <a:gd name="T32" fmla="*/ 5 w 15"/>
                  <a:gd name="T33" fmla="*/ 18 h 26"/>
                  <a:gd name="T34" fmla="*/ 5 w 15"/>
                  <a:gd name="T35" fmla="*/ 18 h 26"/>
                  <a:gd name="T36" fmla="*/ 6 w 15"/>
                  <a:gd name="T37" fmla="*/ 17 h 26"/>
                  <a:gd name="T38" fmla="*/ 6 w 15"/>
                  <a:gd name="T39" fmla="*/ 17 h 26"/>
                  <a:gd name="T40" fmla="*/ 7 w 15"/>
                  <a:gd name="T41" fmla="*/ 14 h 26"/>
                  <a:gd name="T42" fmla="*/ 7 w 15"/>
                  <a:gd name="T43" fmla="*/ 15 h 26"/>
                  <a:gd name="T44" fmla="*/ 7 w 15"/>
                  <a:gd name="T45" fmla="*/ 15 h 26"/>
                  <a:gd name="T46" fmla="*/ 7 w 15"/>
                  <a:gd name="T47" fmla="*/ 14 h 26"/>
                  <a:gd name="T48" fmla="*/ 7 w 15"/>
                  <a:gd name="T49" fmla="*/ 14 h 26"/>
                  <a:gd name="T50" fmla="*/ 8 w 15"/>
                  <a:gd name="T51" fmla="*/ 13 h 26"/>
                  <a:gd name="T52" fmla="*/ 8 w 15"/>
                  <a:gd name="T53" fmla="*/ 13 h 26"/>
                  <a:gd name="T54" fmla="*/ 8 w 15"/>
                  <a:gd name="T55" fmla="*/ 13 h 26"/>
                  <a:gd name="T56" fmla="*/ 8 w 15"/>
                  <a:gd name="T57" fmla="*/ 13 h 26"/>
                  <a:gd name="T58" fmla="*/ 8 w 15"/>
                  <a:gd name="T59" fmla="*/ 13 h 26"/>
                  <a:gd name="T60" fmla="*/ 13 w 15"/>
                  <a:gd name="T61" fmla="*/ 4 h 26"/>
                  <a:gd name="T62" fmla="*/ 8 w 15"/>
                  <a:gd name="T63" fmla="*/ 12 h 26"/>
                  <a:gd name="T64" fmla="*/ 8 w 15"/>
                  <a:gd name="T65" fmla="*/ 12 h 26"/>
                  <a:gd name="T66" fmla="*/ 13 w 15"/>
                  <a:gd name="T67" fmla="*/ 4 h 26"/>
                  <a:gd name="T68" fmla="*/ 13 w 15"/>
                  <a:gd name="T69" fmla="*/ 4 h 26"/>
                  <a:gd name="T70" fmla="*/ 15 w 15"/>
                  <a:gd name="T71" fmla="*/ 0 h 26"/>
                  <a:gd name="T72" fmla="*/ 15 w 15"/>
                  <a:gd name="T73" fmla="*/ 1 h 26"/>
                  <a:gd name="T74" fmla="*/ 15 w 15"/>
                  <a:gd name="T75" fmla="*/ 1 h 26"/>
                  <a:gd name="T76" fmla="*/ 15 w 15"/>
                  <a:gd name="T77" fmla="*/ 0 h 26"/>
                  <a:gd name="T78" fmla="*/ 15 w 15"/>
                  <a:gd name="T7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moveTo>
                      <a:pt x="1" y="25"/>
                    </a:move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moveTo>
                      <a:pt x="5" y="18"/>
                    </a:moveTo>
                    <a:cubicBezTo>
                      <a:pt x="4" y="20"/>
                      <a:pt x="3" y="22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3" y="22"/>
                      <a:pt x="4" y="20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moveTo>
                      <a:pt x="6" y="17"/>
                    </a:moveTo>
                    <a:cubicBezTo>
                      <a:pt x="6" y="17"/>
                      <a:pt x="6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7" y="14"/>
                    </a:move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moveTo>
                      <a:pt x="8" y="13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moveTo>
                      <a:pt x="13" y="4"/>
                    </a:moveTo>
                    <a:cubicBezTo>
                      <a:pt x="12" y="6"/>
                      <a:pt x="10" y="9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5" y="0"/>
                    </a:move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2" name="Freeform 9848"/>
              <p:cNvSpPr>
                <a:spLocks noEditPoints="1"/>
              </p:cNvSpPr>
              <p:nvPr/>
            </p:nvSpPr>
            <p:spPr bwMode="auto">
              <a:xfrm>
                <a:off x="-127" y="3554"/>
                <a:ext cx="12" cy="21"/>
              </a:xfrm>
              <a:custGeom>
                <a:avLst/>
                <a:gdLst>
                  <a:gd name="T0" fmla="*/ 0 w 5"/>
                  <a:gd name="T1" fmla="*/ 8 h 9"/>
                  <a:gd name="T2" fmla="*/ 0 w 5"/>
                  <a:gd name="T3" fmla="*/ 9 h 9"/>
                  <a:gd name="T4" fmla="*/ 0 w 5"/>
                  <a:gd name="T5" fmla="*/ 9 h 9"/>
                  <a:gd name="T6" fmla="*/ 0 w 5"/>
                  <a:gd name="T7" fmla="*/ 8 h 9"/>
                  <a:gd name="T8" fmla="*/ 0 w 5"/>
                  <a:gd name="T9" fmla="*/ 8 h 9"/>
                  <a:gd name="T10" fmla="*/ 5 w 5"/>
                  <a:gd name="T11" fmla="*/ 0 h 9"/>
                  <a:gd name="T12" fmla="*/ 5 w 5"/>
                  <a:gd name="T13" fmla="*/ 0 h 9"/>
                  <a:gd name="T14" fmla="*/ 5 w 5"/>
                  <a:gd name="T15" fmla="*/ 0 h 9"/>
                  <a:gd name="T16" fmla="*/ 5 w 5"/>
                  <a:gd name="T17" fmla="*/ 0 h 9"/>
                  <a:gd name="T18" fmla="*/ 5 w 5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3" name="Oval 9849"/>
              <p:cNvSpPr>
                <a:spLocks noChangeArrowheads="1"/>
              </p:cNvSpPr>
              <p:nvPr/>
            </p:nvSpPr>
            <p:spPr bwMode="auto">
              <a:xfrm>
                <a:off x="-146" y="360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4" name="Freeform 9850"/>
              <p:cNvSpPr>
                <a:spLocks noEditPoints="1"/>
              </p:cNvSpPr>
              <p:nvPr/>
            </p:nvSpPr>
            <p:spPr bwMode="auto">
              <a:xfrm>
                <a:off x="-146" y="3547"/>
                <a:ext cx="35" cy="61"/>
              </a:xfrm>
              <a:custGeom>
                <a:avLst/>
                <a:gdLst>
                  <a:gd name="T0" fmla="*/ 0 w 15"/>
                  <a:gd name="T1" fmla="*/ 25 h 26"/>
                  <a:gd name="T2" fmla="*/ 0 w 15"/>
                  <a:gd name="T3" fmla="*/ 26 h 26"/>
                  <a:gd name="T4" fmla="*/ 0 w 15"/>
                  <a:gd name="T5" fmla="*/ 26 h 26"/>
                  <a:gd name="T6" fmla="*/ 0 w 15"/>
                  <a:gd name="T7" fmla="*/ 25 h 26"/>
                  <a:gd name="T8" fmla="*/ 0 w 15"/>
                  <a:gd name="T9" fmla="*/ 25 h 26"/>
                  <a:gd name="T10" fmla="*/ 1 w 15"/>
                  <a:gd name="T11" fmla="*/ 25 h 26"/>
                  <a:gd name="T12" fmla="*/ 0 w 15"/>
                  <a:gd name="T13" fmla="*/ 25 h 26"/>
                  <a:gd name="T14" fmla="*/ 0 w 15"/>
                  <a:gd name="T15" fmla="*/ 25 h 26"/>
                  <a:gd name="T16" fmla="*/ 1 w 15"/>
                  <a:gd name="T17" fmla="*/ 25 h 26"/>
                  <a:gd name="T18" fmla="*/ 1 w 15"/>
                  <a:gd name="T19" fmla="*/ 25 h 26"/>
                  <a:gd name="T20" fmla="*/ 1 w 15"/>
                  <a:gd name="T21" fmla="*/ 24 h 26"/>
                  <a:gd name="T22" fmla="*/ 1 w 15"/>
                  <a:gd name="T23" fmla="*/ 24 h 26"/>
                  <a:gd name="T24" fmla="*/ 1 w 15"/>
                  <a:gd name="T25" fmla="*/ 24 h 26"/>
                  <a:gd name="T26" fmla="*/ 1 w 15"/>
                  <a:gd name="T27" fmla="*/ 24 h 26"/>
                  <a:gd name="T28" fmla="*/ 1 w 15"/>
                  <a:gd name="T29" fmla="*/ 24 h 26"/>
                  <a:gd name="T30" fmla="*/ 5 w 15"/>
                  <a:gd name="T31" fmla="*/ 17 h 26"/>
                  <a:gd name="T32" fmla="*/ 5 w 15"/>
                  <a:gd name="T33" fmla="*/ 17 h 26"/>
                  <a:gd name="T34" fmla="*/ 5 w 15"/>
                  <a:gd name="T35" fmla="*/ 17 h 26"/>
                  <a:gd name="T36" fmla="*/ 5 w 15"/>
                  <a:gd name="T37" fmla="*/ 17 h 26"/>
                  <a:gd name="T38" fmla="*/ 5 w 15"/>
                  <a:gd name="T39" fmla="*/ 17 h 26"/>
                  <a:gd name="T40" fmla="*/ 7 w 15"/>
                  <a:gd name="T41" fmla="*/ 14 h 26"/>
                  <a:gd name="T42" fmla="*/ 6 w 15"/>
                  <a:gd name="T43" fmla="*/ 16 h 26"/>
                  <a:gd name="T44" fmla="*/ 6 w 15"/>
                  <a:gd name="T45" fmla="*/ 16 h 26"/>
                  <a:gd name="T46" fmla="*/ 7 w 15"/>
                  <a:gd name="T47" fmla="*/ 14 h 26"/>
                  <a:gd name="T48" fmla="*/ 7 w 15"/>
                  <a:gd name="T49" fmla="*/ 14 h 26"/>
                  <a:gd name="T50" fmla="*/ 8 w 15"/>
                  <a:gd name="T51" fmla="*/ 12 h 26"/>
                  <a:gd name="T52" fmla="*/ 7 w 15"/>
                  <a:gd name="T53" fmla="*/ 13 h 26"/>
                  <a:gd name="T54" fmla="*/ 7 w 15"/>
                  <a:gd name="T55" fmla="*/ 13 h 26"/>
                  <a:gd name="T56" fmla="*/ 8 w 15"/>
                  <a:gd name="T57" fmla="*/ 12 h 26"/>
                  <a:gd name="T58" fmla="*/ 8 w 15"/>
                  <a:gd name="T59" fmla="*/ 12 h 26"/>
                  <a:gd name="T60" fmla="*/ 15 w 15"/>
                  <a:gd name="T61" fmla="*/ 0 h 26"/>
                  <a:gd name="T62" fmla="*/ 13 w 15"/>
                  <a:gd name="T63" fmla="*/ 3 h 26"/>
                  <a:gd name="T64" fmla="*/ 13 w 15"/>
                  <a:gd name="T65" fmla="*/ 3 h 26"/>
                  <a:gd name="T66" fmla="*/ 15 w 15"/>
                  <a:gd name="T67" fmla="*/ 0 h 26"/>
                  <a:gd name="T68" fmla="*/ 15 w 15"/>
                  <a:gd name="T6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6">
                    <a:moveTo>
                      <a:pt x="0" y="25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moveTo>
                      <a:pt x="1" y="25"/>
                    </a:moveTo>
                    <a:cubicBezTo>
                      <a:pt x="1" y="25"/>
                      <a:pt x="1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moveTo>
                      <a:pt x="7" y="14"/>
                    </a:moveTo>
                    <a:cubicBezTo>
                      <a:pt x="7" y="15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7" y="15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moveTo>
                      <a:pt x="8" y="12"/>
                    </a:moveTo>
                    <a:cubicBezTo>
                      <a:pt x="8" y="12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moveTo>
                      <a:pt x="15" y="0"/>
                    </a:move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5" name="Freeform 9851"/>
              <p:cNvSpPr>
                <a:spLocks/>
              </p:cNvSpPr>
              <p:nvPr/>
            </p:nvSpPr>
            <p:spPr bwMode="auto">
              <a:xfrm>
                <a:off x="-212" y="3712"/>
                <a:ext cx="7" cy="15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15 h 15"/>
                  <a:gd name="T4" fmla="*/ 0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6" name="Freeform 9852"/>
              <p:cNvSpPr>
                <a:spLocks/>
              </p:cNvSpPr>
              <p:nvPr/>
            </p:nvSpPr>
            <p:spPr bwMode="auto">
              <a:xfrm>
                <a:off x="-212" y="3712"/>
                <a:ext cx="7" cy="15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15 h 15"/>
                  <a:gd name="T4" fmla="*/ 0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7" name="Freeform 9853"/>
              <p:cNvSpPr>
                <a:spLocks noEditPoints="1"/>
              </p:cNvSpPr>
              <p:nvPr/>
            </p:nvSpPr>
            <p:spPr bwMode="auto">
              <a:xfrm>
                <a:off x="-217" y="3696"/>
                <a:ext cx="21" cy="40"/>
              </a:xfrm>
              <a:custGeom>
                <a:avLst/>
                <a:gdLst>
                  <a:gd name="T0" fmla="*/ 5 w 21"/>
                  <a:gd name="T1" fmla="*/ 31 h 40"/>
                  <a:gd name="T2" fmla="*/ 0 w 21"/>
                  <a:gd name="T3" fmla="*/ 40 h 40"/>
                  <a:gd name="T4" fmla="*/ 0 w 21"/>
                  <a:gd name="T5" fmla="*/ 40 h 40"/>
                  <a:gd name="T6" fmla="*/ 5 w 21"/>
                  <a:gd name="T7" fmla="*/ 31 h 40"/>
                  <a:gd name="T8" fmla="*/ 5 w 21"/>
                  <a:gd name="T9" fmla="*/ 31 h 40"/>
                  <a:gd name="T10" fmla="*/ 21 w 21"/>
                  <a:gd name="T11" fmla="*/ 0 h 40"/>
                  <a:gd name="T12" fmla="*/ 21 w 21"/>
                  <a:gd name="T13" fmla="*/ 0 h 40"/>
                  <a:gd name="T14" fmla="*/ 12 w 21"/>
                  <a:gd name="T15" fmla="*/ 16 h 40"/>
                  <a:gd name="T16" fmla="*/ 12 w 21"/>
                  <a:gd name="T17" fmla="*/ 16 h 40"/>
                  <a:gd name="T18" fmla="*/ 21 w 21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0">
                    <a:moveTo>
                      <a:pt x="5" y="31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5" y="31"/>
                    </a:lnTo>
                    <a:lnTo>
                      <a:pt x="5" y="31"/>
                    </a:lnTo>
                    <a:close/>
                    <a:moveTo>
                      <a:pt x="21" y="0"/>
                    </a:moveTo>
                    <a:lnTo>
                      <a:pt x="21" y="0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8" name="Freeform 9854"/>
              <p:cNvSpPr>
                <a:spLocks noEditPoints="1"/>
              </p:cNvSpPr>
              <p:nvPr/>
            </p:nvSpPr>
            <p:spPr bwMode="auto">
              <a:xfrm>
                <a:off x="-217" y="3696"/>
                <a:ext cx="21" cy="40"/>
              </a:xfrm>
              <a:custGeom>
                <a:avLst/>
                <a:gdLst>
                  <a:gd name="T0" fmla="*/ 5 w 21"/>
                  <a:gd name="T1" fmla="*/ 31 h 40"/>
                  <a:gd name="T2" fmla="*/ 0 w 21"/>
                  <a:gd name="T3" fmla="*/ 40 h 40"/>
                  <a:gd name="T4" fmla="*/ 0 w 21"/>
                  <a:gd name="T5" fmla="*/ 40 h 40"/>
                  <a:gd name="T6" fmla="*/ 5 w 21"/>
                  <a:gd name="T7" fmla="*/ 31 h 40"/>
                  <a:gd name="T8" fmla="*/ 5 w 21"/>
                  <a:gd name="T9" fmla="*/ 31 h 40"/>
                  <a:gd name="T10" fmla="*/ 21 w 21"/>
                  <a:gd name="T11" fmla="*/ 0 h 40"/>
                  <a:gd name="T12" fmla="*/ 21 w 21"/>
                  <a:gd name="T13" fmla="*/ 0 h 40"/>
                  <a:gd name="T14" fmla="*/ 12 w 21"/>
                  <a:gd name="T15" fmla="*/ 16 h 40"/>
                  <a:gd name="T16" fmla="*/ 12 w 21"/>
                  <a:gd name="T17" fmla="*/ 16 h 40"/>
                  <a:gd name="T18" fmla="*/ 21 w 21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0">
                    <a:moveTo>
                      <a:pt x="5" y="31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5" y="31"/>
                    </a:lnTo>
                    <a:lnTo>
                      <a:pt x="5" y="31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2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9" name="Freeform 9855"/>
              <p:cNvSpPr>
                <a:spLocks noEditPoints="1"/>
              </p:cNvSpPr>
              <p:nvPr/>
            </p:nvSpPr>
            <p:spPr bwMode="auto">
              <a:xfrm>
                <a:off x="-229" y="3719"/>
                <a:ext cx="19" cy="33"/>
              </a:xfrm>
              <a:custGeom>
                <a:avLst/>
                <a:gdLst>
                  <a:gd name="T0" fmla="*/ 1 w 8"/>
                  <a:gd name="T1" fmla="*/ 12 h 14"/>
                  <a:gd name="T2" fmla="*/ 0 w 8"/>
                  <a:gd name="T3" fmla="*/ 14 h 14"/>
                  <a:gd name="T4" fmla="*/ 0 w 8"/>
                  <a:gd name="T5" fmla="*/ 14 h 14"/>
                  <a:gd name="T6" fmla="*/ 1 w 8"/>
                  <a:gd name="T7" fmla="*/ 12 h 14"/>
                  <a:gd name="T8" fmla="*/ 1 w 8"/>
                  <a:gd name="T9" fmla="*/ 12 h 14"/>
                  <a:gd name="T10" fmla="*/ 2 w 8"/>
                  <a:gd name="T11" fmla="*/ 10 h 14"/>
                  <a:gd name="T12" fmla="*/ 2 w 8"/>
                  <a:gd name="T13" fmla="*/ 11 h 14"/>
                  <a:gd name="T14" fmla="*/ 2 w 8"/>
                  <a:gd name="T15" fmla="*/ 11 h 14"/>
                  <a:gd name="T16" fmla="*/ 2 w 8"/>
                  <a:gd name="T17" fmla="*/ 10 h 14"/>
                  <a:gd name="T18" fmla="*/ 2 w 8"/>
                  <a:gd name="T19" fmla="*/ 10 h 14"/>
                  <a:gd name="T20" fmla="*/ 8 w 8"/>
                  <a:gd name="T21" fmla="*/ 0 h 14"/>
                  <a:gd name="T22" fmla="*/ 8 w 8"/>
                  <a:gd name="T23" fmla="*/ 0 h 14"/>
                  <a:gd name="T24" fmla="*/ 6 w 8"/>
                  <a:gd name="T25" fmla="*/ 3 h 14"/>
                  <a:gd name="T26" fmla="*/ 6 w 8"/>
                  <a:gd name="T27" fmla="*/ 3 h 14"/>
                  <a:gd name="T28" fmla="*/ 8 w 8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4">
                    <a:moveTo>
                      <a:pt x="1" y="12"/>
                    </a:moveTo>
                    <a:cubicBezTo>
                      <a:pt x="1" y="13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2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0" name="Freeform 9856"/>
              <p:cNvSpPr>
                <a:spLocks noEditPoints="1"/>
              </p:cNvSpPr>
              <p:nvPr/>
            </p:nvSpPr>
            <p:spPr bwMode="auto">
              <a:xfrm>
                <a:off x="-234" y="3727"/>
                <a:ext cx="19" cy="35"/>
              </a:xfrm>
              <a:custGeom>
                <a:avLst/>
                <a:gdLst>
                  <a:gd name="T0" fmla="*/ 2 w 8"/>
                  <a:gd name="T1" fmla="*/ 11 h 15"/>
                  <a:gd name="T2" fmla="*/ 0 w 8"/>
                  <a:gd name="T3" fmla="*/ 15 h 15"/>
                  <a:gd name="T4" fmla="*/ 0 w 8"/>
                  <a:gd name="T5" fmla="*/ 15 h 15"/>
                  <a:gd name="T6" fmla="*/ 2 w 8"/>
                  <a:gd name="T7" fmla="*/ 11 h 15"/>
                  <a:gd name="T8" fmla="*/ 2 w 8"/>
                  <a:gd name="T9" fmla="*/ 11 h 15"/>
                  <a:gd name="T10" fmla="*/ 4 w 8"/>
                  <a:gd name="T11" fmla="*/ 8 h 15"/>
                  <a:gd name="T12" fmla="*/ 3 w 8"/>
                  <a:gd name="T13" fmla="*/ 9 h 15"/>
                  <a:gd name="T14" fmla="*/ 3 w 8"/>
                  <a:gd name="T15" fmla="*/ 9 h 15"/>
                  <a:gd name="T16" fmla="*/ 4 w 8"/>
                  <a:gd name="T17" fmla="*/ 8 h 15"/>
                  <a:gd name="T18" fmla="*/ 4 w 8"/>
                  <a:gd name="T19" fmla="*/ 8 h 15"/>
                  <a:gd name="T20" fmla="*/ 8 w 8"/>
                  <a:gd name="T21" fmla="*/ 0 h 15"/>
                  <a:gd name="T22" fmla="*/ 4 w 8"/>
                  <a:gd name="T23" fmla="*/ 7 h 15"/>
                  <a:gd name="T24" fmla="*/ 4 w 8"/>
                  <a:gd name="T25" fmla="*/ 7 h 15"/>
                  <a:gd name="T26" fmla="*/ 8 w 8"/>
                  <a:gd name="T27" fmla="*/ 0 h 15"/>
                  <a:gd name="T28" fmla="*/ 8 w 8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5">
                    <a:moveTo>
                      <a:pt x="2" y="11"/>
                    </a:moveTo>
                    <a:cubicBezTo>
                      <a:pt x="1" y="13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4"/>
                      <a:pt x="1" y="1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4" y="8"/>
                    </a:moveTo>
                    <a:cubicBezTo>
                      <a:pt x="4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moveTo>
                      <a:pt x="8" y="0"/>
                    </a:moveTo>
                    <a:cubicBezTo>
                      <a:pt x="7" y="3"/>
                      <a:pt x="6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5"/>
                      <a:pt x="7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1" name="Freeform 9857"/>
              <p:cNvSpPr>
                <a:spLocks noEditPoints="1"/>
              </p:cNvSpPr>
              <p:nvPr/>
            </p:nvSpPr>
            <p:spPr bwMode="auto">
              <a:xfrm>
                <a:off x="-269" y="3795"/>
                <a:ext cx="17" cy="33"/>
              </a:xfrm>
              <a:custGeom>
                <a:avLst/>
                <a:gdLst>
                  <a:gd name="T0" fmla="*/ 0 w 17"/>
                  <a:gd name="T1" fmla="*/ 31 h 33"/>
                  <a:gd name="T2" fmla="*/ 0 w 17"/>
                  <a:gd name="T3" fmla="*/ 33 h 33"/>
                  <a:gd name="T4" fmla="*/ 0 w 17"/>
                  <a:gd name="T5" fmla="*/ 33 h 33"/>
                  <a:gd name="T6" fmla="*/ 0 w 17"/>
                  <a:gd name="T7" fmla="*/ 31 h 33"/>
                  <a:gd name="T8" fmla="*/ 0 w 17"/>
                  <a:gd name="T9" fmla="*/ 31 h 33"/>
                  <a:gd name="T10" fmla="*/ 5 w 17"/>
                  <a:gd name="T11" fmla="*/ 24 h 33"/>
                  <a:gd name="T12" fmla="*/ 2 w 17"/>
                  <a:gd name="T13" fmla="*/ 26 h 33"/>
                  <a:gd name="T14" fmla="*/ 2 w 17"/>
                  <a:gd name="T15" fmla="*/ 26 h 33"/>
                  <a:gd name="T16" fmla="*/ 5 w 17"/>
                  <a:gd name="T17" fmla="*/ 24 h 33"/>
                  <a:gd name="T18" fmla="*/ 5 w 17"/>
                  <a:gd name="T19" fmla="*/ 24 h 33"/>
                  <a:gd name="T20" fmla="*/ 5 w 17"/>
                  <a:gd name="T21" fmla="*/ 24 h 33"/>
                  <a:gd name="T22" fmla="*/ 5 w 17"/>
                  <a:gd name="T23" fmla="*/ 24 h 33"/>
                  <a:gd name="T24" fmla="*/ 5 w 17"/>
                  <a:gd name="T25" fmla="*/ 24 h 33"/>
                  <a:gd name="T26" fmla="*/ 5 w 17"/>
                  <a:gd name="T27" fmla="*/ 24 h 33"/>
                  <a:gd name="T28" fmla="*/ 5 w 17"/>
                  <a:gd name="T29" fmla="*/ 24 h 33"/>
                  <a:gd name="T30" fmla="*/ 7 w 17"/>
                  <a:gd name="T31" fmla="*/ 21 h 33"/>
                  <a:gd name="T32" fmla="*/ 5 w 17"/>
                  <a:gd name="T33" fmla="*/ 21 h 33"/>
                  <a:gd name="T34" fmla="*/ 5 w 17"/>
                  <a:gd name="T35" fmla="*/ 21 h 33"/>
                  <a:gd name="T36" fmla="*/ 7 w 17"/>
                  <a:gd name="T37" fmla="*/ 21 h 33"/>
                  <a:gd name="T38" fmla="*/ 7 w 17"/>
                  <a:gd name="T39" fmla="*/ 19 h 33"/>
                  <a:gd name="T40" fmla="*/ 7 w 17"/>
                  <a:gd name="T41" fmla="*/ 19 h 33"/>
                  <a:gd name="T42" fmla="*/ 7 w 17"/>
                  <a:gd name="T43" fmla="*/ 19 h 33"/>
                  <a:gd name="T44" fmla="*/ 7 w 17"/>
                  <a:gd name="T45" fmla="*/ 19 h 33"/>
                  <a:gd name="T46" fmla="*/ 7 w 17"/>
                  <a:gd name="T47" fmla="*/ 19 h 33"/>
                  <a:gd name="T48" fmla="*/ 9 w 17"/>
                  <a:gd name="T49" fmla="*/ 17 h 33"/>
                  <a:gd name="T50" fmla="*/ 9 w 17"/>
                  <a:gd name="T51" fmla="*/ 17 h 33"/>
                  <a:gd name="T52" fmla="*/ 9 w 17"/>
                  <a:gd name="T53" fmla="*/ 17 h 33"/>
                  <a:gd name="T54" fmla="*/ 9 w 17"/>
                  <a:gd name="T55" fmla="*/ 17 h 33"/>
                  <a:gd name="T56" fmla="*/ 9 w 17"/>
                  <a:gd name="T57" fmla="*/ 17 h 33"/>
                  <a:gd name="T58" fmla="*/ 9 w 17"/>
                  <a:gd name="T59" fmla="*/ 14 h 33"/>
                  <a:gd name="T60" fmla="*/ 9 w 17"/>
                  <a:gd name="T61" fmla="*/ 17 h 33"/>
                  <a:gd name="T62" fmla="*/ 9 w 17"/>
                  <a:gd name="T63" fmla="*/ 17 h 33"/>
                  <a:gd name="T64" fmla="*/ 9 w 17"/>
                  <a:gd name="T65" fmla="*/ 14 h 33"/>
                  <a:gd name="T66" fmla="*/ 9 w 17"/>
                  <a:gd name="T67" fmla="*/ 14 h 33"/>
                  <a:gd name="T68" fmla="*/ 12 w 17"/>
                  <a:gd name="T69" fmla="*/ 12 h 33"/>
                  <a:gd name="T70" fmla="*/ 12 w 17"/>
                  <a:gd name="T71" fmla="*/ 12 h 33"/>
                  <a:gd name="T72" fmla="*/ 12 w 17"/>
                  <a:gd name="T73" fmla="*/ 12 h 33"/>
                  <a:gd name="T74" fmla="*/ 12 w 17"/>
                  <a:gd name="T75" fmla="*/ 12 h 33"/>
                  <a:gd name="T76" fmla="*/ 12 w 17"/>
                  <a:gd name="T77" fmla="*/ 12 h 33"/>
                  <a:gd name="T78" fmla="*/ 17 w 17"/>
                  <a:gd name="T79" fmla="*/ 0 h 33"/>
                  <a:gd name="T80" fmla="*/ 12 w 17"/>
                  <a:gd name="T81" fmla="*/ 12 h 33"/>
                  <a:gd name="T82" fmla="*/ 12 w 17"/>
                  <a:gd name="T83" fmla="*/ 12 h 33"/>
                  <a:gd name="T84" fmla="*/ 17 w 17"/>
                  <a:gd name="T85" fmla="*/ 0 h 33"/>
                  <a:gd name="T86" fmla="*/ 17 w 17"/>
                  <a:gd name="T8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" h="33">
                    <a:moveTo>
                      <a:pt x="0" y="31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close/>
                    <a:moveTo>
                      <a:pt x="5" y="24"/>
                    </a:moveTo>
                    <a:lnTo>
                      <a:pt x="2" y="26"/>
                    </a:lnTo>
                    <a:lnTo>
                      <a:pt x="2" y="26"/>
                    </a:lnTo>
                    <a:lnTo>
                      <a:pt x="5" y="24"/>
                    </a:lnTo>
                    <a:lnTo>
                      <a:pt x="5" y="24"/>
                    </a:lnTo>
                    <a:close/>
                    <a:moveTo>
                      <a:pt x="5" y="24"/>
                    </a:move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close/>
                    <a:moveTo>
                      <a:pt x="7" y="21"/>
                    </a:moveTo>
                    <a:lnTo>
                      <a:pt x="5" y="21"/>
                    </a:lnTo>
                    <a:lnTo>
                      <a:pt x="5" y="21"/>
                    </a:lnTo>
                    <a:lnTo>
                      <a:pt x="7" y="21"/>
                    </a:lnTo>
                    <a:close/>
                    <a:moveTo>
                      <a:pt x="7" y="19"/>
                    </a:move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close/>
                    <a:moveTo>
                      <a:pt x="9" y="17"/>
                    </a:move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close/>
                    <a:moveTo>
                      <a:pt x="9" y="14"/>
                    </a:moveTo>
                    <a:lnTo>
                      <a:pt x="9" y="17"/>
                    </a:lnTo>
                    <a:lnTo>
                      <a:pt x="9" y="17"/>
                    </a:lnTo>
                    <a:lnTo>
                      <a:pt x="9" y="14"/>
                    </a:lnTo>
                    <a:lnTo>
                      <a:pt x="9" y="14"/>
                    </a:lnTo>
                    <a:close/>
                    <a:moveTo>
                      <a:pt x="12" y="12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close/>
                    <a:moveTo>
                      <a:pt x="17" y="0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2" name="Freeform 9858"/>
              <p:cNvSpPr>
                <a:spLocks noEditPoints="1"/>
              </p:cNvSpPr>
              <p:nvPr/>
            </p:nvSpPr>
            <p:spPr bwMode="auto">
              <a:xfrm>
                <a:off x="-269" y="3795"/>
                <a:ext cx="17" cy="33"/>
              </a:xfrm>
              <a:custGeom>
                <a:avLst/>
                <a:gdLst>
                  <a:gd name="T0" fmla="*/ 0 w 17"/>
                  <a:gd name="T1" fmla="*/ 31 h 33"/>
                  <a:gd name="T2" fmla="*/ 0 w 17"/>
                  <a:gd name="T3" fmla="*/ 33 h 33"/>
                  <a:gd name="T4" fmla="*/ 0 w 17"/>
                  <a:gd name="T5" fmla="*/ 33 h 33"/>
                  <a:gd name="T6" fmla="*/ 0 w 17"/>
                  <a:gd name="T7" fmla="*/ 31 h 33"/>
                  <a:gd name="T8" fmla="*/ 0 w 17"/>
                  <a:gd name="T9" fmla="*/ 31 h 33"/>
                  <a:gd name="T10" fmla="*/ 5 w 17"/>
                  <a:gd name="T11" fmla="*/ 24 h 33"/>
                  <a:gd name="T12" fmla="*/ 2 w 17"/>
                  <a:gd name="T13" fmla="*/ 26 h 33"/>
                  <a:gd name="T14" fmla="*/ 2 w 17"/>
                  <a:gd name="T15" fmla="*/ 26 h 33"/>
                  <a:gd name="T16" fmla="*/ 5 w 17"/>
                  <a:gd name="T17" fmla="*/ 24 h 33"/>
                  <a:gd name="T18" fmla="*/ 5 w 17"/>
                  <a:gd name="T19" fmla="*/ 24 h 33"/>
                  <a:gd name="T20" fmla="*/ 5 w 17"/>
                  <a:gd name="T21" fmla="*/ 24 h 33"/>
                  <a:gd name="T22" fmla="*/ 5 w 17"/>
                  <a:gd name="T23" fmla="*/ 24 h 33"/>
                  <a:gd name="T24" fmla="*/ 5 w 17"/>
                  <a:gd name="T25" fmla="*/ 24 h 33"/>
                  <a:gd name="T26" fmla="*/ 5 w 17"/>
                  <a:gd name="T27" fmla="*/ 24 h 33"/>
                  <a:gd name="T28" fmla="*/ 5 w 17"/>
                  <a:gd name="T29" fmla="*/ 24 h 33"/>
                  <a:gd name="T30" fmla="*/ 7 w 17"/>
                  <a:gd name="T31" fmla="*/ 21 h 33"/>
                  <a:gd name="T32" fmla="*/ 5 w 17"/>
                  <a:gd name="T33" fmla="*/ 21 h 33"/>
                  <a:gd name="T34" fmla="*/ 5 w 17"/>
                  <a:gd name="T35" fmla="*/ 21 h 33"/>
                  <a:gd name="T36" fmla="*/ 7 w 17"/>
                  <a:gd name="T37" fmla="*/ 21 h 33"/>
                  <a:gd name="T38" fmla="*/ 7 w 17"/>
                  <a:gd name="T39" fmla="*/ 19 h 33"/>
                  <a:gd name="T40" fmla="*/ 7 w 17"/>
                  <a:gd name="T41" fmla="*/ 19 h 33"/>
                  <a:gd name="T42" fmla="*/ 7 w 17"/>
                  <a:gd name="T43" fmla="*/ 19 h 33"/>
                  <a:gd name="T44" fmla="*/ 7 w 17"/>
                  <a:gd name="T45" fmla="*/ 19 h 33"/>
                  <a:gd name="T46" fmla="*/ 7 w 17"/>
                  <a:gd name="T47" fmla="*/ 19 h 33"/>
                  <a:gd name="T48" fmla="*/ 9 w 17"/>
                  <a:gd name="T49" fmla="*/ 17 h 33"/>
                  <a:gd name="T50" fmla="*/ 9 w 17"/>
                  <a:gd name="T51" fmla="*/ 17 h 33"/>
                  <a:gd name="T52" fmla="*/ 9 w 17"/>
                  <a:gd name="T53" fmla="*/ 17 h 33"/>
                  <a:gd name="T54" fmla="*/ 9 w 17"/>
                  <a:gd name="T55" fmla="*/ 17 h 33"/>
                  <a:gd name="T56" fmla="*/ 9 w 17"/>
                  <a:gd name="T57" fmla="*/ 17 h 33"/>
                  <a:gd name="T58" fmla="*/ 9 w 17"/>
                  <a:gd name="T59" fmla="*/ 14 h 33"/>
                  <a:gd name="T60" fmla="*/ 9 w 17"/>
                  <a:gd name="T61" fmla="*/ 17 h 33"/>
                  <a:gd name="T62" fmla="*/ 9 w 17"/>
                  <a:gd name="T63" fmla="*/ 17 h 33"/>
                  <a:gd name="T64" fmla="*/ 9 w 17"/>
                  <a:gd name="T65" fmla="*/ 14 h 33"/>
                  <a:gd name="T66" fmla="*/ 9 w 17"/>
                  <a:gd name="T67" fmla="*/ 14 h 33"/>
                  <a:gd name="T68" fmla="*/ 12 w 17"/>
                  <a:gd name="T69" fmla="*/ 12 h 33"/>
                  <a:gd name="T70" fmla="*/ 12 w 17"/>
                  <a:gd name="T71" fmla="*/ 12 h 33"/>
                  <a:gd name="T72" fmla="*/ 12 w 17"/>
                  <a:gd name="T73" fmla="*/ 12 h 33"/>
                  <a:gd name="T74" fmla="*/ 12 w 17"/>
                  <a:gd name="T75" fmla="*/ 12 h 33"/>
                  <a:gd name="T76" fmla="*/ 12 w 17"/>
                  <a:gd name="T77" fmla="*/ 12 h 33"/>
                  <a:gd name="T78" fmla="*/ 17 w 17"/>
                  <a:gd name="T79" fmla="*/ 0 h 33"/>
                  <a:gd name="T80" fmla="*/ 12 w 17"/>
                  <a:gd name="T81" fmla="*/ 12 h 33"/>
                  <a:gd name="T82" fmla="*/ 12 w 17"/>
                  <a:gd name="T83" fmla="*/ 12 h 33"/>
                  <a:gd name="T84" fmla="*/ 17 w 17"/>
                  <a:gd name="T85" fmla="*/ 0 h 33"/>
                  <a:gd name="T86" fmla="*/ 17 w 17"/>
                  <a:gd name="T8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" h="33">
                    <a:moveTo>
                      <a:pt x="0" y="31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moveTo>
                      <a:pt x="5" y="24"/>
                    </a:moveTo>
                    <a:lnTo>
                      <a:pt x="2" y="26"/>
                    </a:lnTo>
                    <a:lnTo>
                      <a:pt x="2" y="26"/>
                    </a:lnTo>
                    <a:lnTo>
                      <a:pt x="5" y="24"/>
                    </a:lnTo>
                    <a:lnTo>
                      <a:pt x="5" y="24"/>
                    </a:lnTo>
                    <a:moveTo>
                      <a:pt x="5" y="24"/>
                    </a:move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moveTo>
                      <a:pt x="7" y="21"/>
                    </a:moveTo>
                    <a:lnTo>
                      <a:pt x="5" y="21"/>
                    </a:lnTo>
                    <a:lnTo>
                      <a:pt x="5" y="21"/>
                    </a:lnTo>
                    <a:lnTo>
                      <a:pt x="7" y="21"/>
                    </a:lnTo>
                    <a:moveTo>
                      <a:pt x="7" y="19"/>
                    </a:move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moveTo>
                      <a:pt x="9" y="17"/>
                    </a:move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moveTo>
                      <a:pt x="9" y="14"/>
                    </a:moveTo>
                    <a:lnTo>
                      <a:pt x="9" y="17"/>
                    </a:lnTo>
                    <a:lnTo>
                      <a:pt x="9" y="17"/>
                    </a:lnTo>
                    <a:lnTo>
                      <a:pt x="9" y="14"/>
                    </a:lnTo>
                    <a:lnTo>
                      <a:pt x="9" y="14"/>
                    </a:lnTo>
                    <a:moveTo>
                      <a:pt x="12" y="12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moveTo>
                      <a:pt x="17" y="0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3" name="Rectangle 9859"/>
              <p:cNvSpPr>
                <a:spLocks noChangeArrowheads="1"/>
              </p:cNvSpPr>
              <p:nvPr/>
            </p:nvSpPr>
            <p:spPr bwMode="auto">
              <a:xfrm>
                <a:off x="-257" y="38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4" name="Rectangle 9860"/>
              <p:cNvSpPr>
                <a:spLocks noChangeArrowheads="1"/>
              </p:cNvSpPr>
              <p:nvPr/>
            </p:nvSpPr>
            <p:spPr bwMode="auto">
              <a:xfrm>
                <a:off x="-257" y="38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5" name="Freeform 9861"/>
              <p:cNvSpPr>
                <a:spLocks noEditPoints="1"/>
              </p:cNvSpPr>
              <p:nvPr/>
            </p:nvSpPr>
            <p:spPr bwMode="auto">
              <a:xfrm>
                <a:off x="-269" y="3790"/>
                <a:ext cx="19" cy="36"/>
              </a:xfrm>
              <a:custGeom>
                <a:avLst/>
                <a:gdLst>
                  <a:gd name="T0" fmla="*/ 2 w 19"/>
                  <a:gd name="T1" fmla="*/ 31 h 36"/>
                  <a:gd name="T2" fmla="*/ 0 w 19"/>
                  <a:gd name="T3" fmla="*/ 36 h 36"/>
                  <a:gd name="T4" fmla="*/ 0 w 19"/>
                  <a:gd name="T5" fmla="*/ 36 h 36"/>
                  <a:gd name="T6" fmla="*/ 2 w 19"/>
                  <a:gd name="T7" fmla="*/ 31 h 36"/>
                  <a:gd name="T8" fmla="*/ 2 w 19"/>
                  <a:gd name="T9" fmla="*/ 31 h 36"/>
                  <a:gd name="T10" fmla="*/ 5 w 19"/>
                  <a:gd name="T11" fmla="*/ 29 h 36"/>
                  <a:gd name="T12" fmla="*/ 5 w 19"/>
                  <a:gd name="T13" fmla="*/ 29 h 36"/>
                  <a:gd name="T14" fmla="*/ 5 w 19"/>
                  <a:gd name="T15" fmla="*/ 29 h 36"/>
                  <a:gd name="T16" fmla="*/ 5 w 19"/>
                  <a:gd name="T17" fmla="*/ 29 h 36"/>
                  <a:gd name="T18" fmla="*/ 5 w 19"/>
                  <a:gd name="T19" fmla="*/ 29 h 36"/>
                  <a:gd name="T20" fmla="*/ 5 w 19"/>
                  <a:gd name="T21" fmla="*/ 26 h 36"/>
                  <a:gd name="T22" fmla="*/ 5 w 19"/>
                  <a:gd name="T23" fmla="*/ 29 h 36"/>
                  <a:gd name="T24" fmla="*/ 5 w 19"/>
                  <a:gd name="T25" fmla="*/ 29 h 36"/>
                  <a:gd name="T26" fmla="*/ 5 w 19"/>
                  <a:gd name="T27" fmla="*/ 26 h 36"/>
                  <a:gd name="T28" fmla="*/ 5 w 19"/>
                  <a:gd name="T29" fmla="*/ 26 h 36"/>
                  <a:gd name="T30" fmla="*/ 7 w 19"/>
                  <a:gd name="T31" fmla="*/ 24 h 36"/>
                  <a:gd name="T32" fmla="*/ 7 w 19"/>
                  <a:gd name="T33" fmla="*/ 26 h 36"/>
                  <a:gd name="T34" fmla="*/ 7 w 19"/>
                  <a:gd name="T35" fmla="*/ 24 h 36"/>
                  <a:gd name="T36" fmla="*/ 7 w 19"/>
                  <a:gd name="T37" fmla="*/ 24 h 36"/>
                  <a:gd name="T38" fmla="*/ 9 w 19"/>
                  <a:gd name="T39" fmla="*/ 22 h 36"/>
                  <a:gd name="T40" fmla="*/ 7 w 19"/>
                  <a:gd name="T41" fmla="*/ 24 h 36"/>
                  <a:gd name="T42" fmla="*/ 7 w 19"/>
                  <a:gd name="T43" fmla="*/ 24 h 36"/>
                  <a:gd name="T44" fmla="*/ 9 w 19"/>
                  <a:gd name="T45" fmla="*/ 22 h 36"/>
                  <a:gd name="T46" fmla="*/ 9 w 19"/>
                  <a:gd name="T47" fmla="*/ 22 h 36"/>
                  <a:gd name="T48" fmla="*/ 9 w 19"/>
                  <a:gd name="T49" fmla="*/ 22 h 36"/>
                  <a:gd name="T50" fmla="*/ 9 w 19"/>
                  <a:gd name="T51" fmla="*/ 22 h 36"/>
                  <a:gd name="T52" fmla="*/ 9 w 19"/>
                  <a:gd name="T53" fmla="*/ 22 h 36"/>
                  <a:gd name="T54" fmla="*/ 9 w 19"/>
                  <a:gd name="T55" fmla="*/ 22 h 36"/>
                  <a:gd name="T56" fmla="*/ 9 w 19"/>
                  <a:gd name="T57" fmla="*/ 22 h 36"/>
                  <a:gd name="T58" fmla="*/ 12 w 19"/>
                  <a:gd name="T59" fmla="*/ 17 h 36"/>
                  <a:gd name="T60" fmla="*/ 9 w 19"/>
                  <a:gd name="T61" fmla="*/ 19 h 36"/>
                  <a:gd name="T62" fmla="*/ 9 w 19"/>
                  <a:gd name="T63" fmla="*/ 19 h 36"/>
                  <a:gd name="T64" fmla="*/ 12 w 19"/>
                  <a:gd name="T65" fmla="*/ 17 h 36"/>
                  <a:gd name="T66" fmla="*/ 12 w 19"/>
                  <a:gd name="T67" fmla="*/ 17 h 36"/>
                  <a:gd name="T68" fmla="*/ 19 w 19"/>
                  <a:gd name="T69" fmla="*/ 0 h 36"/>
                  <a:gd name="T70" fmla="*/ 19 w 19"/>
                  <a:gd name="T71" fmla="*/ 0 h 36"/>
                  <a:gd name="T72" fmla="*/ 17 w 19"/>
                  <a:gd name="T73" fmla="*/ 5 h 36"/>
                  <a:gd name="T74" fmla="*/ 17 w 19"/>
                  <a:gd name="T75" fmla="*/ 5 h 36"/>
                  <a:gd name="T76" fmla="*/ 19 w 19"/>
                  <a:gd name="T7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" h="36">
                    <a:moveTo>
                      <a:pt x="2" y="31"/>
                    </a:moveTo>
                    <a:lnTo>
                      <a:pt x="0" y="36"/>
                    </a:lnTo>
                    <a:lnTo>
                      <a:pt x="0" y="36"/>
                    </a:lnTo>
                    <a:lnTo>
                      <a:pt x="2" y="31"/>
                    </a:lnTo>
                    <a:lnTo>
                      <a:pt x="2" y="31"/>
                    </a:lnTo>
                    <a:close/>
                    <a:moveTo>
                      <a:pt x="5" y="29"/>
                    </a:move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close/>
                    <a:moveTo>
                      <a:pt x="5" y="26"/>
                    </a:moveTo>
                    <a:lnTo>
                      <a:pt x="5" y="29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5" y="26"/>
                    </a:lnTo>
                    <a:close/>
                    <a:moveTo>
                      <a:pt x="7" y="24"/>
                    </a:moveTo>
                    <a:lnTo>
                      <a:pt x="7" y="26"/>
                    </a:lnTo>
                    <a:lnTo>
                      <a:pt x="7" y="24"/>
                    </a:lnTo>
                    <a:lnTo>
                      <a:pt x="7" y="24"/>
                    </a:lnTo>
                    <a:close/>
                    <a:moveTo>
                      <a:pt x="9" y="22"/>
                    </a:moveTo>
                    <a:lnTo>
                      <a:pt x="7" y="24"/>
                    </a:lnTo>
                    <a:lnTo>
                      <a:pt x="7" y="24"/>
                    </a:lnTo>
                    <a:lnTo>
                      <a:pt x="9" y="22"/>
                    </a:lnTo>
                    <a:lnTo>
                      <a:pt x="9" y="22"/>
                    </a:lnTo>
                    <a:close/>
                    <a:moveTo>
                      <a:pt x="9" y="22"/>
                    </a:move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close/>
                    <a:moveTo>
                      <a:pt x="12" y="17"/>
                    </a:move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2" y="17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6" name="Freeform 9862"/>
              <p:cNvSpPr>
                <a:spLocks noEditPoints="1"/>
              </p:cNvSpPr>
              <p:nvPr/>
            </p:nvSpPr>
            <p:spPr bwMode="auto">
              <a:xfrm>
                <a:off x="-269" y="3790"/>
                <a:ext cx="19" cy="36"/>
              </a:xfrm>
              <a:custGeom>
                <a:avLst/>
                <a:gdLst>
                  <a:gd name="T0" fmla="*/ 2 w 19"/>
                  <a:gd name="T1" fmla="*/ 31 h 36"/>
                  <a:gd name="T2" fmla="*/ 0 w 19"/>
                  <a:gd name="T3" fmla="*/ 36 h 36"/>
                  <a:gd name="T4" fmla="*/ 0 w 19"/>
                  <a:gd name="T5" fmla="*/ 36 h 36"/>
                  <a:gd name="T6" fmla="*/ 2 w 19"/>
                  <a:gd name="T7" fmla="*/ 31 h 36"/>
                  <a:gd name="T8" fmla="*/ 2 w 19"/>
                  <a:gd name="T9" fmla="*/ 31 h 36"/>
                  <a:gd name="T10" fmla="*/ 5 w 19"/>
                  <a:gd name="T11" fmla="*/ 29 h 36"/>
                  <a:gd name="T12" fmla="*/ 5 w 19"/>
                  <a:gd name="T13" fmla="*/ 29 h 36"/>
                  <a:gd name="T14" fmla="*/ 5 w 19"/>
                  <a:gd name="T15" fmla="*/ 29 h 36"/>
                  <a:gd name="T16" fmla="*/ 5 w 19"/>
                  <a:gd name="T17" fmla="*/ 29 h 36"/>
                  <a:gd name="T18" fmla="*/ 5 w 19"/>
                  <a:gd name="T19" fmla="*/ 29 h 36"/>
                  <a:gd name="T20" fmla="*/ 5 w 19"/>
                  <a:gd name="T21" fmla="*/ 26 h 36"/>
                  <a:gd name="T22" fmla="*/ 5 w 19"/>
                  <a:gd name="T23" fmla="*/ 29 h 36"/>
                  <a:gd name="T24" fmla="*/ 5 w 19"/>
                  <a:gd name="T25" fmla="*/ 29 h 36"/>
                  <a:gd name="T26" fmla="*/ 5 w 19"/>
                  <a:gd name="T27" fmla="*/ 26 h 36"/>
                  <a:gd name="T28" fmla="*/ 5 w 19"/>
                  <a:gd name="T29" fmla="*/ 26 h 36"/>
                  <a:gd name="T30" fmla="*/ 7 w 19"/>
                  <a:gd name="T31" fmla="*/ 24 h 36"/>
                  <a:gd name="T32" fmla="*/ 7 w 19"/>
                  <a:gd name="T33" fmla="*/ 26 h 36"/>
                  <a:gd name="T34" fmla="*/ 7 w 19"/>
                  <a:gd name="T35" fmla="*/ 24 h 36"/>
                  <a:gd name="T36" fmla="*/ 7 w 19"/>
                  <a:gd name="T37" fmla="*/ 24 h 36"/>
                  <a:gd name="T38" fmla="*/ 9 w 19"/>
                  <a:gd name="T39" fmla="*/ 22 h 36"/>
                  <a:gd name="T40" fmla="*/ 7 w 19"/>
                  <a:gd name="T41" fmla="*/ 24 h 36"/>
                  <a:gd name="T42" fmla="*/ 7 w 19"/>
                  <a:gd name="T43" fmla="*/ 24 h 36"/>
                  <a:gd name="T44" fmla="*/ 9 w 19"/>
                  <a:gd name="T45" fmla="*/ 22 h 36"/>
                  <a:gd name="T46" fmla="*/ 9 w 19"/>
                  <a:gd name="T47" fmla="*/ 22 h 36"/>
                  <a:gd name="T48" fmla="*/ 9 w 19"/>
                  <a:gd name="T49" fmla="*/ 22 h 36"/>
                  <a:gd name="T50" fmla="*/ 9 w 19"/>
                  <a:gd name="T51" fmla="*/ 22 h 36"/>
                  <a:gd name="T52" fmla="*/ 9 w 19"/>
                  <a:gd name="T53" fmla="*/ 22 h 36"/>
                  <a:gd name="T54" fmla="*/ 9 w 19"/>
                  <a:gd name="T55" fmla="*/ 22 h 36"/>
                  <a:gd name="T56" fmla="*/ 9 w 19"/>
                  <a:gd name="T57" fmla="*/ 22 h 36"/>
                  <a:gd name="T58" fmla="*/ 12 w 19"/>
                  <a:gd name="T59" fmla="*/ 17 h 36"/>
                  <a:gd name="T60" fmla="*/ 9 w 19"/>
                  <a:gd name="T61" fmla="*/ 19 h 36"/>
                  <a:gd name="T62" fmla="*/ 9 w 19"/>
                  <a:gd name="T63" fmla="*/ 19 h 36"/>
                  <a:gd name="T64" fmla="*/ 12 w 19"/>
                  <a:gd name="T65" fmla="*/ 17 h 36"/>
                  <a:gd name="T66" fmla="*/ 12 w 19"/>
                  <a:gd name="T67" fmla="*/ 17 h 36"/>
                  <a:gd name="T68" fmla="*/ 19 w 19"/>
                  <a:gd name="T69" fmla="*/ 0 h 36"/>
                  <a:gd name="T70" fmla="*/ 19 w 19"/>
                  <a:gd name="T71" fmla="*/ 0 h 36"/>
                  <a:gd name="T72" fmla="*/ 17 w 19"/>
                  <a:gd name="T73" fmla="*/ 5 h 36"/>
                  <a:gd name="T74" fmla="*/ 17 w 19"/>
                  <a:gd name="T75" fmla="*/ 5 h 36"/>
                  <a:gd name="T76" fmla="*/ 19 w 19"/>
                  <a:gd name="T7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" h="36">
                    <a:moveTo>
                      <a:pt x="2" y="31"/>
                    </a:moveTo>
                    <a:lnTo>
                      <a:pt x="0" y="36"/>
                    </a:lnTo>
                    <a:lnTo>
                      <a:pt x="0" y="36"/>
                    </a:lnTo>
                    <a:lnTo>
                      <a:pt x="2" y="31"/>
                    </a:lnTo>
                    <a:lnTo>
                      <a:pt x="2" y="31"/>
                    </a:lnTo>
                    <a:moveTo>
                      <a:pt x="5" y="29"/>
                    </a:move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moveTo>
                      <a:pt x="5" y="26"/>
                    </a:moveTo>
                    <a:lnTo>
                      <a:pt x="5" y="29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5" y="26"/>
                    </a:lnTo>
                    <a:moveTo>
                      <a:pt x="7" y="24"/>
                    </a:moveTo>
                    <a:lnTo>
                      <a:pt x="7" y="26"/>
                    </a:lnTo>
                    <a:lnTo>
                      <a:pt x="7" y="24"/>
                    </a:lnTo>
                    <a:lnTo>
                      <a:pt x="7" y="24"/>
                    </a:lnTo>
                    <a:moveTo>
                      <a:pt x="9" y="22"/>
                    </a:moveTo>
                    <a:lnTo>
                      <a:pt x="7" y="24"/>
                    </a:lnTo>
                    <a:lnTo>
                      <a:pt x="7" y="24"/>
                    </a:lnTo>
                    <a:lnTo>
                      <a:pt x="9" y="22"/>
                    </a:lnTo>
                    <a:lnTo>
                      <a:pt x="9" y="22"/>
                    </a:lnTo>
                    <a:moveTo>
                      <a:pt x="9" y="22"/>
                    </a:move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moveTo>
                      <a:pt x="12" y="17"/>
                    </a:move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2" y="17"/>
                    </a:lnTo>
                    <a:moveTo>
                      <a:pt x="19" y="0"/>
                    </a:moveTo>
                    <a:lnTo>
                      <a:pt x="19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7" name="Freeform 9863"/>
              <p:cNvSpPr>
                <a:spLocks noEditPoints="1"/>
              </p:cNvSpPr>
              <p:nvPr/>
            </p:nvSpPr>
            <p:spPr bwMode="auto">
              <a:xfrm>
                <a:off x="-276" y="3812"/>
                <a:ext cx="14" cy="25"/>
              </a:xfrm>
              <a:custGeom>
                <a:avLst/>
                <a:gdLst>
                  <a:gd name="T0" fmla="*/ 0 w 6"/>
                  <a:gd name="T1" fmla="*/ 11 h 11"/>
                  <a:gd name="T2" fmla="*/ 0 w 6"/>
                  <a:gd name="T3" fmla="*/ 11 h 11"/>
                  <a:gd name="T4" fmla="*/ 0 w 6"/>
                  <a:gd name="T5" fmla="*/ 11 h 11"/>
                  <a:gd name="T6" fmla="*/ 0 w 6"/>
                  <a:gd name="T7" fmla="*/ 11 h 11"/>
                  <a:gd name="T8" fmla="*/ 0 w 6"/>
                  <a:gd name="T9" fmla="*/ 11 h 11"/>
                  <a:gd name="T10" fmla="*/ 1 w 6"/>
                  <a:gd name="T11" fmla="*/ 10 h 11"/>
                  <a:gd name="T12" fmla="*/ 0 w 6"/>
                  <a:gd name="T13" fmla="*/ 11 h 11"/>
                  <a:gd name="T14" fmla="*/ 0 w 6"/>
                  <a:gd name="T15" fmla="*/ 11 h 11"/>
                  <a:gd name="T16" fmla="*/ 1 w 6"/>
                  <a:gd name="T17" fmla="*/ 10 h 11"/>
                  <a:gd name="T18" fmla="*/ 1 w 6"/>
                  <a:gd name="T19" fmla="*/ 10 h 11"/>
                  <a:gd name="T20" fmla="*/ 1 w 6"/>
                  <a:gd name="T21" fmla="*/ 9 h 11"/>
                  <a:gd name="T22" fmla="*/ 1 w 6"/>
                  <a:gd name="T23" fmla="*/ 10 h 11"/>
                  <a:gd name="T24" fmla="*/ 1 w 6"/>
                  <a:gd name="T25" fmla="*/ 10 h 11"/>
                  <a:gd name="T26" fmla="*/ 1 w 6"/>
                  <a:gd name="T27" fmla="*/ 9 h 11"/>
                  <a:gd name="T28" fmla="*/ 1 w 6"/>
                  <a:gd name="T29" fmla="*/ 9 h 11"/>
                  <a:gd name="T30" fmla="*/ 3 w 6"/>
                  <a:gd name="T31" fmla="*/ 6 h 11"/>
                  <a:gd name="T32" fmla="*/ 1 w 6"/>
                  <a:gd name="T33" fmla="*/ 9 h 11"/>
                  <a:gd name="T34" fmla="*/ 1 w 6"/>
                  <a:gd name="T35" fmla="*/ 9 h 11"/>
                  <a:gd name="T36" fmla="*/ 3 w 6"/>
                  <a:gd name="T37" fmla="*/ 6 h 11"/>
                  <a:gd name="T38" fmla="*/ 3 w 6"/>
                  <a:gd name="T39" fmla="*/ 6 h 11"/>
                  <a:gd name="T40" fmla="*/ 4 w 6"/>
                  <a:gd name="T41" fmla="*/ 3 h 11"/>
                  <a:gd name="T42" fmla="*/ 4 w 6"/>
                  <a:gd name="T43" fmla="*/ 4 h 11"/>
                  <a:gd name="T44" fmla="*/ 4 w 6"/>
                  <a:gd name="T45" fmla="*/ 4 h 11"/>
                  <a:gd name="T46" fmla="*/ 4 w 6"/>
                  <a:gd name="T47" fmla="*/ 3 h 11"/>
                  <a:gd name="T48" fmla="*/ 4 w 6"/>
                  <a:gd name="T49" fmla="*/ 3 h 11"/>
                  <a:gd name="T50" fmla="*/ 5 w 6"/>
                  <a:gd name="T51" fmla="*/ 2 h 11"/>
                  <a:gd name="T52" fmla="*/ 5 w 6"/>
                  <a:gd name="T53" fmla="*/ 2 h 11"/>
                  <a:gd name="T54" fmla="*/ 5 w 6"/>
                  <a:gd name="T55" fmla="*/ 2 h 11"/>
                  <a:gd name="T56" fmla="*/ 5 w 6"/>
                  <a:gd name="T57" fmla="*/ 2 h 11"/>
                  <a:gd name="T58" fmla="*/ 5 w 6"/>
                  <a:gd name="T59" fmla="*/ 2 h 11"/>
                  <a:gd name="T60" fmla="*/ 5 w 6"/>
                  <a:gd name="T61" fmla="*/ 2 h 11"/>
                  <a:gd name="T62" fmla="*/ 5 w 6"/>
                  <a:gd name="T63" fmla="*/ 2 h 11"/>
                  <a:gd name="T64" fmla="*/ 5 w 6"/>
                  <a:gd name="T65" fmla="*/ 2 h 11"/>
                  <a:gd name="T66" fmla="*/ 5 w 6"/>
                  <a:gd name="T67" fmla="*/ 2 h 11"/>
                  <a:gd name="T68" fmla="*/ 5 w 6"/>
                  <a:gd name="T69" fmla="*/ 2 h 11"/>
                  <a:gd name="T70" fmla="*/ 5 w 6"/>
                  <a:gd name="T71" fmla="*/ 2 h 11"/>
                  <a:gd name="T72" fmla="*/ 5 w 6"/>
                  <a:gd name="T73" fmla="*/ 2 h 11"/>
                  <a:gd name="T74" fmla="*/ 5 w 6"/>
                  <a:gd name="T75" fmla="*/ 2 h 11"/>
                  <a:gd name="T76" fmla="*/ 5 w 6"/>
                  <a:gd name="T77" fmla="*/ 2 h 11"/>
                  <a:gd name="T78" fmla="*/ 5 w 6"/>
                  <a:gd name="T79" fmla="*/ 2 h 11"/>
                  <a:gd name="T80" fmla="*/ 6 w 6"/>
                  <a:gd name="T81" fmla="*/ 0 h 11"/>
                  <a:gd name="T82" fmla="*/ 6 w 6"/>
                  <a:gd name="T83" fmla="*/ 0 h 11"/>
                  <a:gd name="T84" fmla="*/ 6 w 6"/>
                  <a:gd name="T85" fmla="*/ 1 h 11"/>
                  <a:gd name="T86" fmla="*/ 6 w 6"/>
                  <a:gd name="T87" fmla="*/ 1 h 11"/>
                  <a:gd name="T88" fmla="*/ 6 w 6"/>
                  <a:gd name="T8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1" y="10"/>
                    </a:move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3" y="6"/>
                    </a:moveTo>
                    <a:cubicBezTo>
                      <a:pt x="2" y="7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2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8" name="Freeform 9864"/>
              <p:cNvSpPr>
                <a:spLocks noEditPoints="1"/>
              </p:cNvSpPr>
              <p:nvPr/>
            </p:nvSpPr>
            <p:spPr bwMode="auto">
              <a:xfrm>
                <a:off x="-274" y="383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29" name="Freeform 9865"/>
              <p:cNvSpPr>
                <a:spLocks noEditPoints="1"/>
              </p:cNvSpPr>
              <p:nvPr/>
            </p:nvSpPr>
            <p:spPr bwMode="auto">
              <a:xfrm>
                <a:off x="-274" y="383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0" name="Oval 9866"/>
              <p:cNvSpPr>
                <a:spLocks noChangeArrowheads="1"/>
              </p:cNvSpPr>
              <p:nvPr/>
            </p:nvSpPr>
            <p:spPr bwMode="auto">
              <a:xfrm>
                <a:off x="-276" y="383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1" name="Freeform 9867"/>
              <p:cNvSpPr>
                <a:spLocks noEditPoints="1"/>
              </p:cNvSpPr>
              <p:nvPr/>
            </p:nvSpPr>
            <p:spPr bwMode="auto">
              <a:xfrm>
                <a:off x="-278" y="3814"/>
                <a:ext cx="16" cy="28"/>
              </a:xfrm>
              <a:custGeom>
                <a:avLst/>
                <a:gdLst>
                  <a:gd name="T0" fmla="*/ 1 w 7"/>
                  <a:gd name="T1" fmla="*/ 10 h 12"/>
                  <a:gd name="T2" fmla="*/ 0 w 7"/>
                  <a:gd name="T3" fmla="*/ 12 h 12"/>
                  <a:gd name="T4" fmla="*/ 0 w 7"/>
                  <a:gd name="T5" fmla="*/ 12 h 12"/>
                  <a:gd name="T6" fmla="*/ 1 w 7"/>
                  <a:gd name="T7" fmla="*/ 10 h 12"/>
                  <a:gd name="T8" fmla="*/ 1 w 7"/>
                  <a:gd name="T9" fmla="*/ 10 h 12"/>
                  <a:gd name="T10" fmla="*/ 5 w 7"/>
                  <a:gd name="T11" fmla="*/ 3 h 12"/>
                  <a:gd name="T12" fmla="*/ 4 w 7"/>
                  <a:gd name="T13" fmla="*/ 5 h 12"/>
                  <a:gd name="T14" fmla="*/ 4 w 7"/>
                  <a:gd name="T15" fmla="*/ 5 h 12"/>
                  <a:gd name="T16" fmla="*/ 5 w 7"/>
                  <a:gd name="T17" fmla="*/ 3 h 12"/>
                  <a:gd name="T18" fmla="*/ 5 w 7"/>
                  <a:gd name="T19" fmla="*/ 3 h 12"/>
                  <a:gd name="T20" fmla="*/ 6 w 7"/>
                  <a:gd name="T21" fmla="*/ 1 h 12"/>
                  <a:gd name="T22" fmla="*/ 5 w 7"/>
                  <a:gd name="T23" fmla="*/ 2 h 12"/>
                  <a:gd name="T24" fmla="*/ 5 w 7"/>
                  <a:gd name="T25" fmla="*/ 2 h 12"/>
                  <a:gd name="T26" fmla="*/ 6 w 7"/>
                  <a:gd name="T27" fmla="*/ 1 h 12"/>
                  <a:gd name="T28" fmla="*/ 6 w 7"/>
                  <a:gd name="T29" fmla="*/ 1 h 12"/>
                  <a:gd name="T30" fmla="*/ 6 w 7"/>
                  <a:gd name="T31" fmla="*/ 1 h 12"/>
                  <a:gd name="T32" fmla="*/ 6 w 7"/>
                  <a:gd name="T33" fmla="*/ 1 h 12"/>
                  <a:gd name="T34" fmla="*/ 6 w 7"/>
                  <a:gd name="T35" fmla="*/ 1 h 12"/>
                  <a:gd name="T36" fmla="*/ 6 w 7"/>
                  <a:gd name="T37" fmla="*/ 1 h 12"/>
                  <a:gd name="T38" fmla="*/ 6 w 7"/>
                  <a:gd name="T39" fmla="*/ 1 h 12"/>
                  <a:gd name="T40" fmla="*/ 6 w 7"/>
                  <a:gd name="T41" fmla="*/ 1 h 12"/>
                  <a:gd name="T42" fmla="*/ 6 w 7"/>
                  <a:gd name="T43" fmla="*/ 1 h 12"/>
                  <a:gd name="T44" fmla="*/ 6 w 7"/>
                  <a:gd name="T45" fmla="*/ 1 h 12"/>
                  <a:gd name="T46" fmla="*/ 6 w 7"/>
                  <a:gd name="T47" fmla="*/ 1 h 12"/>
                  <a:gd name="T48" fmla="*/ 6 w 7"/>
                  <a:gd name="T49" fmla="*/ 1 h 12"/>
                  <a:gd name="T50" fmla="*/ 7 w 7"/>
                  <a:gd name="T51" fmla="*/ 0 h 12"/>
                  <a:gd name="T52" fmla="*/ 6 w 7"/>
                  <a:gd name="T53" fmla="*/ 1 h 12"/>
                  <a:gd name="T54" fmla="*/ 6 w 7"/>
                  <a:gd name="T55" fmla="*/ 1 h 12"/>
                  <a:gd name="T56" fmla="*/ 7 w 7"/>
                  <a:gd name="T57" fmla="*/ 0 h 12"/>
                  <a:gd name="T58" fmla="*/ 7 w 7"/>
                  <a:gd name="T5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" h="12">
                    <a:moveTo>
                      <a:pt x="1" y="10"/>
                    </a:move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5" y="3"/>
                    </a:move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6" y="1"/>
                    </a:move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7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2" name="Freeform 9868"/>
              <p:cNvSpPr>
                <a:spLocks noEditPoints="1"/>
              </p:cNvSpPr>
              <p:nvPr/>
            </p:nvSpPr>
            <p:spPr bwMode="auto">
              <a:xfrm>
                <a:off x="-2" y="3252"/>
                <a:ext cx="61" cy="109"/>
              </a:xfrm>
              <a:custGeom>
                <a:avLst/>
                <a:gdLst>
                  <a:gd name="T0" fmla="*/ 1 w 26"/>
                  <a:gd name="T1" fmla="*/ 45 h 46"/>
                  <a:gd name="T2" fmla="*/ 0 w 26"/>
                  <a:gd name="T3" fmla="*/ 46 h 46"/>
                  <a:gd name="T4" fmla="*/ 1 w 26"/>
                  <a:gd name="T5" fmla="*/ 46 h 46"/>
                  <a:gd name="T6" fmla="*/ 2 w 26"/>
                  <a:gd name="T7" fmla="*/ 45 h 46"/>
                  <a:gd name="T8" fmla="*/ 1 w 26"/>
                  <a:gd name="T9" fmla="*/ 45 h 46"/>
                  <a:gd name="T10" fmla="*/ 2 w 26"/>
                  <a:gd name="T11" fmla="*/ 43 h 46"/>
                  <a:gd name="T12" fmla="*/ 1 w 26"/>
                  <a:gd name="T13" fmla="*/ 45 h 46"/>
                  <a:gd name="T14" fmla="*/ 2 w 26"/>
                  <a:gd name="T15" fmla="*/ 45 h 46"/>
                  <a:gd name="T16" fmla="*/ 3 w 26"/>
                  <a:gd name="T17" fmla="*/ 43 h 46"/>
                  <a:gd name="T18" fmla="*/ 2 w 26"/>
                  <a:gd name="T19" fmla="*/ 43 h 46"/>
                  <a:gd name="T20" fmla="*/ 2 w 26"/>
                  <a:gd name="T21" fmla="*/ 43 h 46"/>
                  <a:gd name="T22" fmla="*/ 2 w 26"/>
                  <a:gd name="T23" fmla="*/ 43 h 46"/>
                  <a:gd name="T24" fmla="*/ 2 w 26"/>
                  <a:gd name="T25" fmla="*/ 43 h 46"/>
                  <a:gd name="T26" fmla="*/ 8 w 26"/>
                  <a:gd name="T27" fmla="*/ 34 h 46"/>
                  <a:gd name="T28" fmla="*/ 4 w 26"/>
                  <a:gd name="T29" fmla="*/ 40 h 46"/>
                  <a:gd name="T30" fmla="*/ 5 w 26"/>
                  <a:gd name="T31" fmla="*/ 40 h 46"/>
                  <a:gd name="T32" fmla="*/ 8 w 26"/>
                  <a:gd name="T33" fmla="*/ 34 h 46"/>
                  <a:gd name="T34" fmla="*/ 8 w 26"/>
                  <a:gd name="T35" fmla="*/ 34 h 46"/>
                  <a:gd name="T36" fmla="*/ 7 w 26"/>
                  <a:gd name="T37" fmla="*/ 34 h 46"/>
                  <a:gd name="T38" fmla="*/ 5 w 26"/>
                  <a:gd name="T39" fmla="*/ 38 h 46"/>
                  <a:gd name="T40" fmla="*/ 4 w 26"/>
                  <a:gd name="T41" fmla="*/ 39 h 46"/>
                  <a:gd name="T42" fmla="*/ 4 w 26"/>
                  <a:gd name="T43" fmla="*/ 39 h 46"/>
                  <a:gd name="T44" fmla="*/ 7 w 26"/>
                  <a:gd name="T45" fmla="*/ 34 h 46"/>
                  <a:gd name="T46" fmla="*/ 7 w 26"/>
                  <a:gd name="T47" fmla="*/ 34 h 46"/>
                  <a:gd name="T48" fmla="*/ 11 w 26"/>
                  <a:gd name="T49" fmla="*/ 29 h 46"/>
                  <a:gd name="T50" fmla="*/ 10 w 26"/>
                  <a:gd name="T51" fmla="*/ 31 h 46"/>
                  <a:gd name="T52" fmla="*/ 10 w 26"/>
                  <a:gd name="T53" fmla="*/ 31 h 46"/>
                  <a:gd name="T54" fmla="*/ 11 w 26"/>
                  <a:gd name="T55" fmla="*/ 29 h 46"/>
                  <a:gd name="T56" fmla="*/ 11 w 26"/>
                  <a:gd name="T57" fmla="*/ 29 h 46"/>
                  <a:gd name="T58" fmla="*/ 10 w 26"/>
                  <a:gd name="T59" fmla="*/ 29 h 46"/>
                  <a:gd name="T60" fmla="*/ 9 w 26"/>
                  <a:gd name="T61" fmla="*/ 30 h 46"/>
                  <a:gd name="T62" fmla="*/ 9 w 26"/>
                  <a:gd name="T63" fmla="*/ 31 h 46"/>
                  <a:gd name="T64" fmla="*/ 10 w 26"/>
                  <a:gd name="T65" fmla="*/ 29 h 46"/>
                  <a:gd name="T66" fmla="*/ 10 w 26"/>
                  <a:gd name="T67" fmla="*/ 29 h 46"/>
                  <a:gd name="T68" fmla="*/ 14 w 26"/>
                  <a:gd name="T69" fmla="*/ 23 h 46"/>
                  <a:gd name="T70" fmla="*/ 13 w 26"/>
                  <a:gd name="T71" fmla="*/ 24 h 46"/>
                  <a:gd name="T72" fmla="*/ 13 w 26"/>
                  <a:gd name="T73" fmla="*/ 24 h 46"/>
                  <a:gd name="T74" fmla="*/ 14 w 26"/>
                  <a:gd name="T75" fmla="*/ 23 h 46"/>
                  <a:gd name="T76" fmla="*/ 14 w 26"/>
                  <a:gd name="T77" fmla="*/ 23 h 46"/>
                  <a:gd name="T78" fmla="*/ 14 w 26"/>
                  <a:gd name="T79" fmla="*/ 22 h 46"/>
                  <a:gd name="T80" fmla="*/ 13 w 26"/>
                  <a:gd name="T81" fmla="*/ 24 h 46"/>
                  <a:gd name="T82" fmla="*/ 13 w 26"/>
                  <a:gd name="T83" fmla="*/ 24 h 46"/>
                  <a:gd name="T84" fmla="*/ 14 w 26"/>
                  <a:gd name="T85" fmla="*/ 23 h 46"/>
                  <a:gd name="T86" fmla="*/ 14 w 26"/>
                  <a:gd name="T87" fmla="*/ 22 h 46"/>
                  <a:gd name="T88" fmla="*/ 18 w 26"/>
                  <a:gd name="T89" fmla="*/ 15 h 46"/>
                  <a:gd name="T90" fmla="*/ 16 w 26"/>
                  <a:gd name="T91" fmla="*/ 18 h 46"/>
                  <a:gd name="T92" fmla="*/ 16 w 26"/>
                  <a:gd name="T93" fmla="*/ 19 h 46"/>
                  <a:gd name="T94" fmla="*/ 18 w 26"/>
                  <a:gd name="T95" fmla="*/ 16 h 46"/>
                  <a:gd name="T96" fmla="*/ 18 w 26"/>
                  <a:gd name="T97" fmla="*/ 15 h 46"/>
                  <a:gd name="T98" fmla="*/ 21 w 26"/>
                  <a:gd name="T99" fmla="*/ 9 h 46"/>
                  <a:gd name="T100" fmla="*/ 20 w 26"/>
                  <a:gd name="T101" fmla="*/ 11 h 46"/>
                  <a:gd name="T102" fmla="*/ 20 w 26"/>
                  <a:gd name="T103" fmla="*/ 11 h 46"/>
                  <a:gd name="T104" fmla="*/ 22 w 26"/>
                  <a:gd name="T105" fmla="*/ 9 h 46"/>
                  <a:gd name="T106" fmla="*/ 21 w 26"/>
                  <a:gd name="T107" fmla="*/ 9 h 46"/>
                  <a:gd name="T108" fmla="*/ 26 w 26"/>
                  <a:gd name="T109" fmla="*/ 0 h 46"/>
                  <a:gd name="T110" fmla="*/ 25 w 26"/>
                  <a:gd name="T111" fmla="*/ 2 h 46"/>
                  <a:gd name="T112" fmla="*/ 25 w 26"/>
                  <a:gd name="T113" fmla="*/ 3 h 46"/>
                  <a:gd name="T114" fmla="*/ 25 w 26"/>
                  <a:gd name="T115" fmla="*/ 3 h 46"/>
                  <a:gd name="T116" fmla="*/ 26 w 26"/>
                  <a:gd name="T117" fmla="*/ 1 h 46"/>
                  <a:gd name="T118" fmla="*/ 26 w 26"/>
                  <a:gd name="T1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" h="46">
                    <a:moveTo>
                      <a:pt x="1" y="45"/>
                    </a:moveTo>
                    <a:cubicBezTo>
                      <a:pt x="1" y="45"/>
                      <a:pt x="1" y="46"/>
                      <a:pt x="0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5"/>
                      <a:pt x="2" y="45"/>
                    </a:cubicBezTo>
                    <a:cubicBezTo>
                      <a:pt x="1" y="45"/>
                      <a:pt x="1" y="45"/>
                      <a:pt x="1" y="45"/>
                    </a:cubicBezTo>
                    <a:moveTo>
                      <a:pt x="2" y="43"/>
                    </a:moveTo>
                    <a:cubicBezTo>
                      <a:pt x="2" y="44"/>
                      <a:pt x="2" y="44"/>
                      <a:pt x="1" y="45"/>
                    </a:cubicBezTo>
                    <a:cubicBezTo>
                      <a:pt x="1" y="45"/>
                      <a:pt x="1" y="45"/>
                      <a:pt x="2" y="45"/>
                    </a:cubicBezTo>
                    <a:cubicBezTo>
                      <a:pt x="2" y="44"/>
                      <a:pt x="2" y="44"/>
                      <a:pt x="3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moveTo>
                      <a:pt x="8" y="34"/>
                    </a:moveTo>
                    <a:cubicBezTo>
                      <a:pt x="6" y="36"/>
                      <a:pt x="5" y="38"/>
                      <a:pt x="4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38"/>
                      <a:pt x="7" y="36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moveTo>
                      <a:pt x="7" y="34"/>
                    </a:moveTo>
                    <a:cubicBezTo>
                      <a:pt x="6" y="35"/>
                      <a:pt x="6" y="37"/>
                      <a:pt x="5" y="38"/>
                    </a:cubicBezTo>
                    <a:cubicBezTo>
                      <a:pt x="5" y="38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8"/>
                      <a:pt x="6" y="36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moveTo>
                      <a:pt x="11" y="29"/>
                    </a:moveTo>
                    <a:cubicBezTo>
                      <a:pt x="10" y="30"/>
                      <a:pt x="10" y="30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10" y="30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moveTo>
                      <a:pt x="10" y="29"/>
                    </a:moveTo>
                    <a:cubicBezTo>
                      <a:pt x="10" y="29"/>
                      <a:pt x="9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moveTo>
                      <a:pt x="14" y="23"/>
                    </a:moveTo>
                    <a:cubicBezTo>
                      <a:pt x="14" y="23"/>
                      <a:pt x="14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moveTo>
                      <a:pt x="14" y="22"/>
                    </a:moveTo>
                    <a:cubicBezTo>
                      <a:pt x="13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moveTo>
                      <a:pt x="18" y="15"/>
                    </a:moveTo>
                    <a:cubicBezTo>
                      <a:pt x="17" y="16"/>
                      <a:pt x="16" y="17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7" y="18"/>
                      <a:pt x="17" y="17"/>
                      <a:pt x="18" y="16"/>
                    </a:cubicBezTo>
                    <a:cubicBezTo>
                      <a:pt x="18" y="15"/>
                      <a:pt x="18" y="15"/>
                      <a:pt x="18" y="15"/>
                    </a:cubicBezTo>
                    <a:moveTo>
                      <a:pt x="21" y="9"/>
                    </a:moveTo>
                    <a:cubicBezTo>
                      <a:pt x="21" y="10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0"/>
                      <a:pt x="22" y="9"/>
                    </a:cubicBezTo>
                    <a:cubicBezTo>
                      <a:pt x="21" y="9"/>
                      <a:pt x="21" y="9"/>
                      <a:pt x="21" y="9"/>
                    </a:cubicBezTo>
                    <a:moveTo>
                      <a:pt x="26" y="0"/>
                    </a:move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3" name="Freeform 9869"/>
              <p:cNvSpPr>
                <a:spLocks/>
              </p:cNvSpPr>
              <p:nvPr/>
            </p:nvSpPr>
            <p:spPr bwMode="auto">
              <a:xfrm>
                <a:off x="0" y="335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4" name="Freeform 9870"/>
              <p:cNvSpPr>
                <a:spLocks noEditPoints="1"/>
              </p:cNvSpPr>
              <p:nvPr/>
            </p:nvSpPr>
            <p:spPr bwMode="auto">
              <a:xfrm>
                <a:off x="-21" y="3368"/>
                <a:ext cx="17" cy="30"/>
              </a:xfrm>
              <a:custGeom>
                <a:avLst/>
                <a:gdLst>
                  <a:gd name="T0" fmla="*/ 0 w 7"/>
                  <a:gd name="T1" fmla="*/ 13 h 13"/>
                  <a:gd name="T2" fmla="*/ 0 w 7"/>
                  <a:gd name="T3" fmla="*/ 13 h 13"/>
                  <a:gd name="T4" fmla="*/ 0 w 7"/>
                  <a:gd name="T5" fmla="*/ 13 h 13"/>
                  <a:gd name="T6" fmla="*/ 0 w 7"/>
                  <a:gd name="T7" fmla="*/ 13 h 13"/>
                  <a:gd name="T8" fmla="*/ 0 w 7"/>
                  <a:gd name="T9" fmla="*/ 13 h 13"/>
                  <a:gd name="T10" fmla="*/ 2 w 7"/>
                  <a:gd name="T11" fmla="*/ 9 h 13"/>
                  <a:gd name="T12" fmla="*/ 1 w 7"/>
                  <a:gd name="T13" fmla="*/ 12 h 13"/>
                  <a:gd name="T14" fmla="*/ 1 w 7"/>
                  <a:gd name="T15" fmla="*/ 12 h 13"/>
                  <a:gd name="T16" fmla="*/ 2 w 7"/>
                  <a:gd name="T17" fmla="*/ 9 h 13"/>
                  <a:gd name="T18" fmla="*/ 2 w 7"/>
                  <a:gd name="T19" fmla="*/ 9 h 13"/>
                  <a:gd name="T20" fmla="*/ 7 w 7"/>
                  <a:gd name="T21" fmla="*/ 0 h 13"/>
                  <a:gd name="T22" fmla="*/ 5 w 7"/>
                  <a:gd name="T23" fmla="*/ 4 h 13"/>
                  <a:gd name="T24" fmla="*/ 5 w 7"/>
                  <a:gd name="T25" fmla="*/ 4 h 13"/>
                  <a:gd name="T26" fmla="*/ 7 w 7"/>
                  <a:gd name="T27" fmla="*/ 0 h 13"/>
                  <a:gd name="T28" fmla="*/ 7 w 7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moveTo>
                      <a:pt x="2" y="9"/>
                    </a:moveTo>
                    <a:cubicBezTo>
                      <a:pt x="2" y="9"/>
                      <a:pt x="1" y="10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7" y="0"/>
                    </a:moveTo>
                    <a:cubicBezTo>
                      <a:pt x="7" y="1"/>
                      <a:pt x="6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5" name="Oval 9871"/>
              <p:cNvSpPr>
                <a:spLocks noChangeArrowheads="1"/>
              </p:cNvSpPr>
              <p:nvPr/>
            </p:nvSpPr>
            <p:spPr bwMode="auto">
              <a:xfrm>
                <a:off x="-21" y="339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6" name="Freeform 9872"/>
              <p:cNvSpPr>
                <a:spLocks noEditPoints="1"/>
              </p:cNvSpPr>
              <p:nvPr/>
            </p:nvSpPr>
            <p:spPr bwMode="auto">
              <a:xfrm>
                <a:off x="-40" y="3403"/>
                <a:ext cx="17" cy="28"/>
              </a:xfrm>
              <a:custGeom>
                <a:avLst/>
                <a:gdLst>
                  <a:gd name="T0" fmla="*/ 1 w 7"/>
                  <a:gd name="T1" fmla="*/ 10 h 12"/>
                  <a:gd name="T2" fmla="*/ 0 w 7"/>
                  <a:gd name="T3" fmla="*/ 12 h 12"/>
                  <a:gd name="T4" fmla="*/ 0 w 7"/>
                  <a:gd name="T5" fmla="*/ 12 h 12"/>
                  <a:gd name="T6" fmla="*/ 1 w 7"/>
                  <a:gd name="T7" fmla="*/ 10 h 12"/>
                  <a:gd name="T8" fmla="*/ 1 w 7"/>
                  <a:gd name="T9" fmla="*/ 10 h 12"/>
                  <a:gd name="T10" fmla="*/ 2 w 7"/>
                  <a:gd name="T11" fmla="*/ 7 h 12"/>
                  <a:gd name="T12" fmla="*/ 1 w 7"/>
                  <a:gd name="T13" fmla="*/ 10 h 12"/>
                  <a:gd name="T14" fmla="*/ 1 w 7"/>
                  <a:gd name="T15" fmla="*/ 10 h 12"/>
                  <a:gd name="T16" fmla="*/ 2 w 7"/>
                  <a:gd name="T17" fmla="*/ 8 h 12"/>
                  <a:gd name="T18" fmla="*/ 2 w 7"/>
                  <a:gd name="T19" fmla="*/ 7 h 12"/>
                  <a:gd name="T20" fmla="*/ 4 w 7"/>
                  <a:gd name="T21" fmla="*/ 5 h 12"/>
                  <a:gd name="T22" fmla="*/ 2 w 7"/>
                  <a:gd name="T23" fmla="*/ 7 h 12"/>
                  <a:gd name="T24" fmla="*/ 2 w 7"/>
                  <a:gd name="T25" fmla="*/ 7 h 12"/>
                  <a:gd name="T26" fmla="*/ 4 w 7"/>
                  <a:gd name="T27" fmla="*/ 5 h 12"/>
                  <a:gd name="T28" fmla="*/ 4 w 7"/>
                  <a:gd name="T29" fmla="*/ 5 h 12"/>
                  <a:gd name="T30" fmla="*/ 7 w 7"/>
                  <a:gd name="T31" fmla="*/ 0 h 12"/>
                  <a:gd name="T32" fmla="*/ 4 w 7"/>
                  <a:gd name="T33" fmla="*/ 5 h 12"/>
                  <a:gd name="T34" fmla="*/ 4 w 7"/>
                  <a:gd name="T35" fmla="*/ 5 h 12"/>
                  <a:gd name="T36" fmla="*/ 7 w 7"/>
                  <a:gd name="T37" fmla="*/ 0 h 12"/>
                  <a:gd name="T38" fmla="*/ 7 w 7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2">
                    <a:moveTo>
                      <a:pt x="1" y="10"/>
                    </a:move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2" y="7"/>
                    </a:moveTo>
                    <a:cubicBezTo>
                      <a:pt x="2" y="8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moveTo>
                      <a:pt x="4" y="5"/>
                    </a:moveTo>
                    <a:cubicBezTo>
                      <a:pt x="3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7" y="0"/>
                    </a:moveTo>
                    <a:cubicBezTo>
                      <a:pt x="6" y="1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6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7" name="Oval 9873"/>
              <p:cNvSpPr>
                <a:spLocks noChangeArrowheads="1"/>
              </p:cNvSpPr>
              <p:nvPr/>
            </p:nvSpPr>
            <p:spPr bwMode="auto">
              <a:xfrm>
                <a:off x="-37" y="342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8" name="Freeform 9874"/>
              <p:cNvSpPr>
                <a:spLocks noEditPoints="1"/>
              </p:cNvSpPr>
              <p:nvPr/>
            </p:nvSpPr>
            <p:spPr bwMode="auto">
              <a:xfrm>
                <a:off x="-52" y="3434"/>
                <a:ext cx="10" cy="19"/>
              </a:xfrm>
              <a:custGeom>
                <a:avLst/>
                <a:gdLst>
                  <a:gd name="T0" fmla="*/ 0 w 4"/>
                  <a:gd name="T1" fmla="*/ 7 h 8"/>
                  <a:gd name="T2" fmla="*/ 0 w 4"/>
                  <a:gd name="T3" fmla="*/ 8 h 8"/>
                  <a:gd name="T4" fmla="*/ 0 w 4"/>
                  <a:gd name="T5" fmla="*/ 8 h 8"/>
                  <a:gd name="T6" fmla="*/ 0 w 4"/>
                  <a:gd name="T7" fmla="*/ 7 h 8"/>
                  <a:gd name="T8" fmla="*/ 0 w 4"/>
                  <a:gd name="T9" fmla="*/ 7 h 8"/>
                  <a:gd name="T10" fmla="*/ 2 w 4"/>
                  <a:gd name="T11" fmla="*/ 3 h 8"/>
                  <a:gd name="T12" fmla="*/ 2 w 4"/>
                  <a:gd name="T13" fmla="*/ 4 h 8"/>
                  <a:gd name="T14" fmla="*/ 2 w 4"/>
                  <a:gd name="T15" fmla="*/ 4 h 8"/>
                  <a:gd name="T16" fmla="*/ 2 w 4"/>
                  <a:gd name="T17" fmla="*/ 3 h 8"/>
                  <a:gd name="T18" fmla="*/ 2 w 4"/>
                  <a:gd name="T19" fmla="*/ 3 h 8"/>
                  <a:gd name="T20" fmla="*/ 4 w 4"/>
                  <a:gd name="T21" fmla="*/ 0 h 8"/>
                  <a:gd name="T22" fmla="*/ 3 w 4"/>
                  <a:gd name="T23" fmla="*/ 3 h 8"/>
                  <a:gd name="T24" fmla="*/ 3 w 4"/>
                  <a:gd name="T25" fmla="*/ 3 h 8"/>
                  <a:gd name="T26" fmla="*/ 4 w 4"/>
                  <a:gd name="T27" fmla="*/ 0 h 8"/>
                  <a:gd name="T28" fmla="*/ 4 w 4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8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2" y="3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0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39" name="Freeform 9875"/>
              <p:cNvSpPr>
                <a:spLocks noEditPoints="1"/>
              </p:cNvSpPr>
              <p:nvPr/>
            </p:nvSpPr>
            <p:spPr bwMode="auto">
              <a:xfrm>
                <a:off x="-52" y="3443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3 h 3"/>
                  <a:gd name="T4" fmla="*/ 0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0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0" name="Oval 9876"/>
              <p:cNvSpPr>
                <a:spLocks noChangeArrowheads="1"/>
              </p:cNvSpPr>
              <p:nvPr/>
            </p:nvSpPr>
            <p:spPr bwMode="auto">
              <a:xfrm>
                <a:off x="-49" y="344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1" name="Freeform 9877"/>
              <p:cNvSpPr>
                <a:spLocks/>
              </p:cNvSpPr>
              <p:nvPr/>
            </p:nvSpPr>
            <p:spPr bwMode="auto">
              <a:xfrm>
                <a:off x="-56" y="3453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2" name="Freeform 9878"/>
              <p:cNvSpPr>
                <a:spLocks noEditPoints="1"/>
              </p:cNvSpPr>
              <p:nvPr/>
            </p:nvSpPr>
            <p:spPr bwMode="auto">
              <a:xfrm>
                <a:off x="-52" y="3250"/>
                <a:ext cx="123" cy="203"/>
              </a:xfrm>
              <a:custGeom>
                <a:avLst/>
                <a:gdLst>
                  <a:gd name="T0" fmla="*/ 0 w 52"/>
                  <a:gd name="T1" fmla="*/ 86 h 86"/>
                  <a:gd name="T2" fmla="*/ 0 w 52"/>
                  <a:gd name="T3" fmla="*/ 86 h 86"/>
                  <a:gd name="T4" fmla="*/ 3 w 52"/>
                  <a:gd name="T5" fmla="*/ 81 h 86"/>
                  <a:gd name="T6" fmla="*/ 2 w 52"/>
                  <a:gd name="T7" fmla="*/ 81 h 86"/>
                  <a:gd name="T8" fmla="*/ 3 w 52"/>
                  <a:gd name="T9" fmla="*/ 81 h 86"/>
                  <a:gd name="T10" fmla="*/ 4 w 52"/>
                  <a:gd name="T11" fmla="*/ 78 h 86"/>
                  <a:gd name="T12" fmla="*/ 5 w 52"/>
                  <a:gd name="T13" fmla="*/ 77 h 86"/>
                  <a:gd name="T14" fmla="*/ 7 w 52"/>
                  <a:gd name="T15" fmla="*/ 72 h 86"/>
                  <a:gd name="T16" fmla="*/ 7 w 52"/>
                  <a:gd name="T17" fmla="*/ 73 h 86"/>
                  <a:gd name="T18" fmla="*/ 7 w 52"/>
                  <a:gd name="T19" fmla="*/ 72 h 86"/>
                  <a:gd name="T20" fmla="*/ 9 w 52"/>
                  <a:gd name="T21" fmla="*/ 70 h 86"/>
                  <a:gd name="T22" fmla="*/ 9 w 52"/>
                  <a:gd name="T23" fmla="*/ 70 h 86"/>
                  <a:gd name="T24" fmla="*/ 13 w 52"/>
                  <a:gd name="T25" fmla="*/ 63 h 86"/>
                  <a:gd name="T26" fmla="*/ 12 w 52"/>
                  <a:gd name="T27" fmla="*/ 65 h 86"/>
                  <a:gd name="T28" fmla="*/ 13 w 52"/>
                  <a:gd name="T29" fmla="*/ 63 h 86"/>
                  <a:gd name="T30" fmla="*/ 13 w 52"/>
                  <a:gd name="T31" fmla="*/ 63 h 86"/>
                  <a:gd name="T32" fmla="*/ 14 w 52"/>
                  <a:gd name="T33" fmla="*/ 62 h 86"/>
                  <a:gd name="T34" fmla="*/ 18 w 52"/>
                  <a:gd name="T35" fmla="*/ 54 h 86"/>
                  <a:gd name="T36" fmla="*/ 15 w 52"/>
                  <a:gd name="T37" fmla="*/ 59 h 86"/>
                  <a:gd name="T38" fmla="*/ 18 w 52"/>
                  <a:gd name="T39" fmla="*/ 54 h 86"/>
                  <a:gd name="T40" fmla="*/ 20 w 52"/>
                  <a:gd name="T41" fmla="*/ 50 h 86"/>
                  <a:gd name="T42" fmla="*/ 22 w 52"/>
                  <a:gd name="T43" fmla="*/ 47 h 86"/>
                  <a:gd name="T44" fmla="*/ 25 w 52"/>
                  <a:gd name="T45" fmla="*/ 41 h 86"/>
                  <a:gd name="T46" fmla="*/ 24 w 52"/>
                  <a:gd name="T47" fmla="*/ 44 h 86"/>
                  <a:gd name="T48" fmla="*/ 25 w 52"/>
                  <a:gd name="T49" fmla="*/ 41 h 86"/>
                  <a:gd name="T50" fmla="*/ 23 w 52"/>
                  <a:gd name="T51" fmla="*/ 44 h 86"/>
                  <a:gd name="T52" fmla="*/ 25 w 52"/>
                  <a:gd name="T53" fmla="*/ 40 h 86"/>
                  <a:gd name="T54" fmla="*/ 31 w 52"/>
                  <a:gd name="T55" fmla="*/ 32 h 86"/>
                  <a:gd name="T56" fmla="*/ 29 w 52"/>
                  <a:gd name="T57" fmla="*/ 35 h 86"/>
                  <a:gd name="T58" fmla="*/ 31 w 52"/>
                  <a:gd name="T59" fmla="*/ 32 h 86"/>
                  <a:gd name="T60" fmla="*/ 28 w 52"/>
                  <a:gd name="T61" fmla="*/ 35 h 86"/>
                  <a:gd name="T62" fmla="*/ 30 w 52"/>
                  <a:gd name="T63" fmla="*/ 32 h 86"/>
                  <a:gd name="T64" fmla="*/ 34 w 52"/>
                  <a:gd name="T65" fmla="*/ 25 h 86"/>
                  <a:gd name="T66" fmla="*/ 32 w 52"/>
                  <a:gd name="T67" fmla="*/ 30 h 86"/>
                  <a:gd name="T68" fmla="*/ 34 w 52"/>
                  <a:gd name="T69" fmla="*/ 25 h 86"/>
                  <a:gd name="T70" fmla="*/ 31 w 52"/>
                  <a:gd name="T71" fmla="*/ 30 h 86"/>
                  <a:gd name="T72" fmla="*/ 34 w 52"/>
                  <a:gd name="T73" fmla="*/ 25 h 86"/>
                  <a:gd name="T74" fmla="*/ 36 w 52"/>
                  <a:gd name="T75" fmla="*/ 22 h 86"/>
                  <a:gd name="T76" fmla="*/ 35 w 52"/>
                  <a:gd name="T77" fmla="*/ 24 h 86"/>
                  <a:gd name="T78" fmla="*/ 37 w 52"/>
                  <a:gd name="T79" fmla="*/ 19 h 86"/>
                  <a:gd name="T80" fmla="*/ 35 w 52"/>
                  <a:gd name="T81" fmla="*/ 24 h 86"/>
                  <a:gd name="T82" fmla="*/ 37 w 52"/>
                  <a:gd name="T83" fmla="*/ 20 h 86"/>
                  <a:gd name="T84" fmla="*/ 41 w 52"/>
                  <a:gd name="T85" fmla="*/ 12 h 86"/>
                  <a:gd name="T86" fmla="*/ 39 w 52"/>
                  <a:gd name="T87" fmla="*/ 16 h 86"/>
                  <a:gd name="T88" fmla="*/ 41 w 52"/>
                  <a:gd name="T89" fmla="*/ 12 h 86"/>
                  <a:gd name="T90" fmla="*/ 46 w 52"/>
                  <a:gd name="T91" fmla="*/ 4 h 86"/>
                  <a:gd name="T92" fmla="*/ 43 w 52"/>
                  <a:gd name="T93" fmla="*/ 10 h 86"/>
                  <a:gd name="T94" fmla="*/ 46 w 52"/>
                  <a:gd name="T95" fmla="*/ 4 h 86"/>
                  <a:gd name="T96" fmla="*/ 51 w 52"/>
                  <a:gd name="T97" fmla="*/ 3 h 86"/>
                  <a:gd name="T98" fmla="*/ 51 w 52"/>
                  <a:gd name="T99" fmla="*/ 4 h 86"/>
                  <a:gd name="T100" fmla="*/ 49 w 52"/>
                  <a:gd name="T101" fmla="*/ 0 h 86"/>
                  <a:gd name="T102" fmla="*/ 48 w 52"/>
                  <a:gd name="T103" fmla="*/ 0 h 86"/>
                  <a:gd name="T104" fmla="*/ 50 w 52"/>
                  <a:gd name="T105" fmla="*/ 2 h 86"/>
                  <a:gd name="T106" fmla="*/ 50 w 52"/>
                  <a:gd name="T107" fmla="*/ 2 h 86"/>
                  <a:gd name="T108" fmla="*/ 49 w 52"/>
                  <a:gd name="T109" fmla="*/ 0 h 86"/>
                  <a:gd name="T110" fmla="*/ 48 w 52"/>
                  <a:gd name="T111" fmla="*/ 0 h 86"/>
                  <a:gd name="T112" fmla="*/ 47 w 52"/>
                  <a:gd name="T113" fmla="*/ 2 h 86"/>
                  <a:gd name="T114" fmla="*/ 48 w 52"/>
                  <a:gd name="T115" fmla="*/ 0 h 86"/>
                  <a:gd name="T116" fmla="*/ 48 w 52"/>
                  <a:gd name="T11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86">
                    <a:moveTo>
                      <a:pt x="0" y="86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0" y="86"/>
                      <a:pt x="0" y="86"/>
                    </a:cubicBezTo>
                    <a:moveTo>
                      <a:pt x="3" y="81"/>
                    </a:moveTo>
                    <a:cubicBezTo>
                      <a:pt x="3" y="81"/>
                      <a:pt x="2" y="81"/>
                      <a:pt x="2" y="81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1"/>
                      <a:pt x="3" y="81"/>
                      <a:pt x="3" y="81"/>
                    </a:cubicBezTo>
                    <a:cubicBezTo>
                      <a:pt x="3" y="81"/>
                      <a:pt x="3" y="81"/>
                      <a:pt x="3" y="81"/>
                    </a:cubicBezTo>
                    <a:moveTo>
                      <a:pt x="5" y="77"/>
                    </a:moveTo>
                    <a:cubicBezTo>
                      <a:pt x="5" y="77"/>
                      <a:pt x="4" y="78"/>
                      <a:pt x="4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78"/>
                      <a:pt x="5" y="77"/>
                      <a:pt x="5" y="77"/>
                    </a:cubicBezTo>
                    <a:cubicBezTo>
                      <a:pt x="5" y="77"/>
                      <a:pt x="5" y="77"/>
                      <a:pt x="5" y="77"/>
                    </a:cubicBezTo>
                    <a:moveTo>
                      <a:pt x="7" y="72"/>
                    </a:moveTo>
                    <a:cubicBezTo>
                      <a:pt x="7" y="72"/>
                      <a:pt x="7" y="72"/>
                      <a:pt x="7" y="72"/>
                    </a:cubicBezTo>
                    <a:cubicBezTo>
                      <a:pt x="7" y="72"/>
                      <a:pt x="7" y="73"/>
                      <a:pt x="7" y="73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7" y="72"/>
                      <a:pt x="7" y="72"/>
                      <a:pt x="7" y="72"/>
                    </a:cubicBezTo>
                    <a:moveTo>
                      <a:pt x="9" y="70"/>
                    </a:move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moveTo>
                      <a:pt x="13" y="63"/>
                    </a:moveTo>
                    <a:cubicBezTo>
                      <a:pt x="12" y="64"/>
                      <a:pt x="12" y="64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4"/>
                      <a:pt x="12" y="64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moveTo>
                      <a:pt x="14" y="62"/>
                    </a:moveTo>
                    <a:cubicBezTo>
                      <a:pt x="13" y="62"/>
                      <a:pt x="13" y="62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3" y="63"/>
                      <a:pt x="13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moveTo>
                      <a:pt x="18" y="54"/>
                    </a:moveTo>
                    <a:cubicBezTo>
                      <a:pt x="17" y="55"/>
                      <a:pt x="16" y="57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57"/>
                      <a:pt x="17" y="55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moveTo>
                      <a:pt x="21" y="47"/>
                    </a:moveTo>
                    <a:cubicBezTo>
                      <a:pt x="21" y="48"/>
                      <a:pt x="21" y="49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49"/>
                      <a:pt x="21" y="48"/>
                      <a:pt x="22" y="47"/>
                    </a:cubicBezTo>
                    <a:cubicBezTo>
                      <a:pt x="22" y="47"/>
                      <a:pt x="22" y="47"/>
                      <a:pt x="21" y="47"/>
                    </a:cubicBezTo>
                    <a:moveTo>
                      <a:pt x="25" y="41"/>
                    </a:moveTo>
                    <a:cubicBezTo>
                      <a:pt x="24" y="42"/>
                      <a:pt x="24" y="44"/>
                      <a:pt x="23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3"/>
                      <a:pt x="25" y="42"/>
                      <a:pt x="26" y="41"/>
                    </a:cubicBezTo>
                    <a:cubicBezTo>
                      <a:pt x="26" y="41"/>
                      <a:pt x="26" y="41"/>
                      <a:pt x="25" y="41"/>
                    </a:cubicBezTo>
                    <a:moveTo>
                      <a:pt x="25" y="40"/>
                    </a:moveTo>
                    <a:cubicBezTo>
                      <a:pt x="25" y="42"/>
                      <a:pt x="24" y="43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4"/>
                      <a:pt x="24" y="42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moveTo>
                      <a:pt x="31" y="32"/>
                    </a:moveTo>
                    <a:cubicBezTo>
                      <a:pt x="30" y="33"/>
                      <a:pt x="29" y="34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4"/>
                      <a:pt x="30" y="33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moveTo>
                      <a:pt x="30" y="31"/>
                    </a:moveTo>
                    <a:cubicBezTo>
                      <a:pt x="29" y="33"/>
                      <a:pt x="29" y="34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4"/>
                      <a:pt x="30" y="33"/>
                      <a:pt x="30" y="32"/>
                    </a:cubicBezTo>
                    <a:cubicBezTo>
                      <a:pt x="30" y="31"/>
                      <a:pt x="30" y="31"/>
                      <a:pt x="30" y="31"/>
                    </a:cubicBezTo>
                    <a:moveTo>
                      <a:pt x="34" y="25"/>
                    </a:moveTo>
                    <a:cubicBezTo>
                      <a:pt x="33" y="27"/>
                      <a:pt x="32" y="29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28"/>
                      <a:pt x="33" y="27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moveTo>
                      <a:pt x="34" y="25"/>
                    </a:moveTo>
                    <a:cubicBezTo>
                      <a:pt x="33" y="27"/>
                      <a:pt x="32" y="28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28"/>
                      <a:pt x="33" y="27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moveTo>
                      <a:pt x="36" y="22"/>
                    </a:moveTo>
                    <a:cubicBezTo>
                      <a:pt x="36" y="22"/>
                      <a:pt x="36" y="23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3"/>
                      <a:pt x="36" y="22"/>
                      <a:pt x="36" y="22"/>
                    </a:cubicBezTo>
                    <a:moveTo>
                      <a:pt x="37" y="19"/>
                    </a:moveTo>
                    <a:cubicBezTo>
                      <a:pt x="36" y="21"/>
                      <a:pt x="35" y="22"/>
                      <a:pt x="35" y="23"/>
                    </a:cubicBezTo>
                    <a:cubicBezTo>
                      <a:pt x="35" y="23"/>
                      <a:pt x="35" y="23"/>
                      <a:pt x="35" y="24"/>
                    </a:cubicBezTo>
                    <a:cubicBezTo>
                      <a:pt x="35" y="23"/>
                      <a:pt x="36" y="22"/>
                      <a:pt x="36" y="22"/>
                    </a:cubicBezTo>
                    <a:cubicBezTo>
                      <a:pt x="36" y="21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7" y="19"/>
                    </a:cubicBezTo>
                    <a:moveTo>
                      <a:pt x="41" y="12"/>
                    </a:moveTo>
                    <a:cubicBezTo>
                      <a:pt x="40" y="13"/>
                      <a:pt x="40" y="14"/>
                      <a:pt x="39" y="15"/>
                    </a:cubicBezTo>
                    <a:cubicBezTo>
                      <a:pt x="39" y="15"/>
                      <a:pt x="39" y="16"/>
                      <a:pt x="39" y="16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0" y="15"/>
                      <a:pt x="41" y="14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moveTo>
                      <a:pt x="46" y="4"/>
                    </a:moveTo>
                    <a:cubicBezTo>
                      <a:pt x="45" y="6"/>
                      <a:pt x="43" y="8"/>
                      <a:pt x="42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8"/>
                      <a:pt x="45" y="6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moveTo>
                      <a:pt x="51" y="2"/>
                    </a:moveTo>
                    <a:cubicBezTo>
                      <a:pt x="51" y="2"/>
                      <a:pt x="51" y="2"/>
                      <a:pt x="51" y="3"/>
                    </a:cubicBezTo>
                    <a:cubicBezTo>
                      <a:pt x="51" y="3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2" y="3"/>
                      <a:pt x="52" y="2"/>
                      <a:pt x="51" y="2"/>
                    </a:cubicBezTo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1"/>
                      <a:pt x="49" y="2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1" y="2"/>
                      <a:pt x="51" y="1"/>
                      <a:pt x="51" y="1"/>
                    </a:cubicBezTo>
                    <a:cubicBezTo>
                      <a:pt x="51" y="1"/>
                      <a:pt x="50" y="0"/>
                      <a:pt x="49" y="0"/>
                    </a:cubicBezTo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3" name="Freeform 9879"/>
              <p:cNvSpPr>
                <a:spLocks noEditPoints="1"/>
              </p:cNvSpPr>
              <p:nvPr/>
            </p:nvSpPr>
            <p:spPr bwMode="auto">
              <a:xfrm>
                <a:off x="71" y="3264"/>
                <a:ext cx="10" cy="2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1 h 1"/>
                  <a:gd name="T6" fmla="*/ 1 w 4"/>
                  <a:gd name="T7" fmla="*/ 1 h 1"/>
                  <a:gd name="T8" fmla="*/ 1 w 4"/>
                  <a:gd name="T9" fmla="*/ 1 h 1"/>
                  <a:gd name="T10" fmla="*/ 1 w 4"/>
                  <a:gd name="T11" fmla="*/ 1 h 1"/>
                  <a:gd name="T12" fmla="*/ 1 w 4"/>
                  <a:gd name="T13" fmla="*/ 1 h 1"/>
                  <a:gd name="T14" fmla="*/ 0 w 4"/>
                  <a:gd name="T15" fmla="*/ 1 h 1"/>
                  <a:gd name="T16" fmla="*/ 4 w 4"/>
                  <a:gd name="T17" fmla="*/ 0 h 1"/>
                  <a:gd name="T18" fmla="*/ 4 w 4"/>
                  <a:gd name="T19" fmla="*/ 0 h 1"/>
                  <a:gd name="T20" fmla="*/ 2 w 4"/>
                  <a:gd name="T21" fmla="*/ 1 h 1"/>
                  <a:gd name="T22" fmla="*/ 1 w 4"/>
                  <a:gd name="T23" fmla="*/ 1 h 1"/>
                  <a:gd name="T24" fmla="*/ 2 w 4"/>
                  <a:gd name="T25" fmla="*/ 1 h 1"/>
                  <a:gd name="T26" fmla="*/ 3 w 4"/>
                  <a:gd name="T27" fmla="*/ 0 h 1"/>
                  <a:gd name="T28" fmla="*/ 4 w 4"/>
                  <a:gd name="T29" fmla="*/ 0 h 1"/>
                  <a:gd name="T30" fmla="*/ 4 w 4"/>
                  <a:gd name="T31" fmla="*/ 0 h 1"/>
                  <a:gd name="T32" fmla="*/ 4 w 4"/>
                  <a:gd name="T33" fmla="*/ 0 h 1"/>
                  <a:gd name="T34" fmla="*/ 4 w 4"/>
                  <a:gd name="T3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4" name="Freeform 9880"/>
              <p:cNvSpPr>
                <a:spLocks noEditPoints="1"/>
              </p:cNvSpPr>
              <p:nvPr/>
            </p:nvSpPr>
            <p:spPr bwMode="auto">
              <a:xfrm>
                <a:off x="71" y="3266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0 w 2"/>
                  <a:gd name="T5" fmla="*/ 2 w 2"/>
                  <a:gd name="T6" fmla="*/ 1 w 2"/>
                  <a:gd name="T7" fmla="*/ 1 w 2"/>
                  <a:gd name="T8" fmla="*/ 1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5" name="Freeform 9881"/>
              <p:cNvSpPr>
                <a:spLocks noEditPoints="1"/>
              </p:cNvSpPr>
              <p:nvPr/>
            </p:nvSpPr>
            <p:spPr bwMode="auto">
              <a:xfrm>
                <a:off x="14" y="3264"/>
                <a:ext cx="67" cy="108"/>
              </a:xfrm>
              <a:custGeom>
                <a:avLst/>
                <a:gdLst>
                  <a:gd name="T0" fmla="*/ 1 w 28"/>
                  <a:gd name="T1" fmla="*/ 44 h 46"/>
                  <a:gd name="T2" fmla="*/ 0 w 28"/>
                  <a:gd name="T3" fmla="*/ 46 h 46"/>
                  <a:gd name="T4" fmla="*/ 0 w 28"/>
                  <a:gd name="T5" fmla="*/ 46 h 46"/>
                  <a:gd name="T6" fmla="*/ 1 w 28"/>
                  <a:gd name="T7" fmla="*/ 44 h 46"/>
                  <a:gd name="T8" fmla="*/ 1 w 28"/>
                  <a:gd name="T9" fmla="*/ 44 h 46"/>
                  <a:gd name="T10" fmla="*/ 3 w 28"/>
                  <a:gd name="T11" fmla="*/ 42 h 46"/>
                  <a:gd name="T12" fmla="*/ 1 w 28"/>
                  <a:gd name="T13" fmla="*/ 44 h 46"/>
                  <a:gd name="T14" fmla="*/ 1 w 28"/>
                  <a:gd name="T15" fmla="*/ 44 h 46"/>
                  <a:gd name="T16" fmla="*/ 3 w 28"/>
                  <a:gd name="T17" fmla="*/ 42 h 46"/>
                  <a:gd name="T18" fmla="*/ 3 w 28"/>
                  <a:gd name="T19" fmla="*/ 42 h 46"/>
                  <a:gd name="T20" fmla="*/ 7 w 28"/>
                  <a:gd name="T21" fmla="*/ 34 h 46"/>
                  <a:gd name="T22" fmla="*/ 5 w 28"/>
                  <a:gd name="T23" fmla="*/ 38 h 46"/>
                  <a:gd name="T24" fmla="*/ 5 w 28"/>
                  <a:gd name="T25" fmla="*/ 38 h 46"/>
                  <a:gd name="T26" fmla="*/ 8 w 28"/>
                  <a:gd name="T27" fmla="*/ 34 h 46"/>
                  <a:gd name="T28" fmla="*/ 7 w 28"/>
                  <a:gd name="T29" fmla="*/ 34 h 46"/>
                  <a:gd name="T30" fmla="*/ 11 w 28"/>
                  <a:gd name="T31" fmla="*/ 28 h 46"/>
                  <a:gd name="T32" fmla="*/ 10 w 28"/>
                  <a:gd name="T33" fmla="*/ 30 h 46"/>
                  <a:gd name="T34" fmla="*/ 10 w 28"/>
                  <a:gd name="T35" fmla="*/ 30 h 46"/>
                  <a:gd name="T36" fmla="*/ 11 w 28"/>
                  <a:gd name="T37" fmla="*/ 28 h 46"/>
                  <a:gd name="T38" fmla="*/ 11 w 28"/>
                  <a:gd name="T39" fmla="*/ 28 h 46"/>
                  <a:gd name="T40" fmla="*/ 19 w 28"/>
                  <a:gd name="T41" fmla="*/ 15 h 46"/>
                  <a:gd name="T42" fmla="*/ 17 w 28"/>
                  <a:gd name="T43" fmla="*/ 18 h 46"/>
                  <a:gd name="T44" fmla="*/ 17 w 28"/>
                  <a:gd name="T45" fmla="*/ 18 h 46"/>
                  <a:gd name="T46" fmla="*/ 17 w 28"/>
                  <a:gd name="T47" fmla="*/ 18 h 46"/>
                  <a:gd name="T48" fmla="*/ 19 w 28"/>
                  <a:gd name="T49" fmla="*/ 15 h 46"/>
                  <a:gd name="T50" fmla="*/ 19 w 28"/>
                  <a:gd name="T51" fmla="*/ 15 h 46"/>
                  <a:gd name="T52" fmla="*/ 22 w 28"/>
                  <a:gd name="T53" fmla="*/ 10 h 46"/>
                  <a:gd name="T54" fmla="*/ 21 w 28"/>
                  <a:gd name="T55" fmla="*/ 11 h 46"/>
                  <a:gd name="T56" fmla="*/ 22 w 28"/>
                  <a:gd name="T57" fmla="*/ 11 h 46"/>
                  <a:gd name="T58" fmla="*/ 22 w 28"/>
                  <a:gd name="T59" fmla="*/ 10 h 46"/>
                  <a:gd name="T60" fmla="*/ 22 w 28"/>
                  <a:gd name="T61" fmla="*/ 10 h 46"/>
                  <a:gd name="T62" fmla="*/ 28 w 28"/>
                  <a:gd name="T63" fmla="*/ 0 h 46"/>
                  <a:gd name="T64" fmla="*/ 27 w 28"/>
                  <a:gd name="T65" fmla="*/ 0 h 46"/>
                  <a:gd name="T66" fmla="*/ 27 w 28"/>
                  <a:gd name="T67" fmla="*/ 2 h 46"/>
                  <a:gd name="T68" fmla="*/ 24 w 28"/>
                  <a:gd name="T69" fmla="*/ 5 h 46"/>
                  <a:gd name="T70" fmla="*/ 25 w 28"/>
                  <a:gd name="T71" fmla="*/ 6 h 46"/>
                  <a:gd name="T72" fmla="*/ 27 w 28"/>
                  <a:gd name="T73" fmla="*/ 2 h 46"/>
                  <a:gd name="T74" fmla="*/ 28 w 28"/>
                  <a:gd name="T75" fmla="*/ 0 h 46"/>
                  <a:gd name="T76" fmla="*/ 28 w 28"/>
                  <a:gd name="T77" fmla="*/ 0 h 46"/>
                  <a:gd name="T78" fmla="*/ 23 w 28"/>
                  <a:gd name="T79" fmla="*/ 0 h 46"/>
                  <a:gd name="T80" fmla="*/ 23 w 28"/>
                  <a:gd name="T81" fmla="*/ 0 h 46"/>
                  <a:gd name="T82" fmla="*/ 23 w 28"/>
                  <a:gd name="T83" fmla="*/ 0 h 46"/>
                  <a:gd name="T84" fmla="*/ 23 w 28"/>
                  <a:gd name="T8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46">
                    <a:moveTo>
                      <a:pt x="1" y="44"/>
                    </a:moveTo>
                    <a:cubicBezTo>
                      <a:pt x="1" y="45"/>
                      <a:pt x="1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moveTo>
                      <a:pt x="3" y="42"/>
                    </a:moveTo>
                    <a:cubicBezTo>
                      <a:pt x="2" y="43"/>
                      <a:pt x="2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2" y="43"/>
                      <a:pt x="2" y="43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moveTo>
                      <a:pt x="7" y="34"/>
                    </a:moveTo>
                    <a:cubicBezTo>
                      <a:pt x="7" y="35"/>
                      <a:pt x="6" y="37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5"/>
                      <a:pt x="8" y="34"/>
                    </a:cubicBezTo>
                    <a:cubicBezTo>
                      <a:pt x="7" y="34"/>
                      <a:pt x="7" y="34"/>
                      <a:pt x="7" y="34"/>
                    </a:cubicBezTo>
                    <a:moveTo>
                      <a:pt x="11" y="28"/>
                    </a:moveTo>
                    <a:cubicBezTo>
                      <a:pt x="10" y="29"/>
                      <a:pt x="10" y="29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1" y="29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moveTo>
                      <a:pt x="19" y="15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7"/>
                      <a:pt x="18" y="16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moveTo>
                      <a:pt x="22" y="10"/>
                    </a:move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6"/>
                      <a:pt x="25" y="6"/>
                    </a:cubicBezTo>
                    <a:cubicBezTo>
                      <a:pt x="25" y="4"/>
                      <a:pt x="26" y="3"/>
                      <a:pt x="27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6" name="Oval 9882"/>
              <p:cNvSpPr>
                <a:spLocks noChangeArrowheads="1"/>
              </p:cNvSpPr>
              <p:nvPr/>
            </p:nvSpPr>
            <p:spPr bwMode="auto">
              <a:xfrm>
                <a:off x="17" y="33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7" name="Freeform 9883"/>
              <p:cNvSpPr>
                <a:spLocks/>
              </p:cNvSpPr>
              <p:nvPr/>
            </p:nvSpPr>
            <p:spPr bwMode="auto">
              <a:xfrm>
                <a:off x="7" y="3377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8" name="Freeform 9884"/>
              <p:cNvSpPr>
                <a:spLocks noEditPoints="1"/>
              </p:cNvSpPr>
              <p:nvPr/>
            </p:nvSpPr>
            <p:spPr bwMode="auto">
              <a:xfrm>
                <a:off x="12" y="3276"/>
                <a:ext cx="62" cy="101"/>
              </a:xfrm>
              <a:custGeom>
                <a:avLst/>
                <a:gdLst>
                  <a:gd name="T0" fmla="*/ 1 w 26"/>
                  <a:gd name="T1" fmla="*/ 41 h 43"/>
                  <a:gd name="T2" fmla="*/ 0 w 26"/>
                  <a:gd name="T3" fmla="*/ 43 h 43"/>
                  <a:gd name="T4" fmla="*/ 0 w 26"/>
                  <a:gd name="T5" fmla="*/ 43 h 43"/>
                  <a:gd name="T6" fmla="*/ 1 w 26"/>
                  <a:gd name="T7" fmla="*/ 41 h 43"/>
                  <a:gd name="T8" fmla="*/ 1 w 26"/>
                  <a:gd name="T9" fmla="*/ 41 h 43"/>
                  <a:gd name="T10" fmla="*/ 6 w 26"/>
                  <a:gd name="T11" fmla="*/ 33 h 43"/>
                  <a:gd name="T12" fmla="*/ 4 w 26"/>
                  <a:gd name="T13" fmla="*/ 37 h 43"/>
                  <a:gd name="T14" fmla="*/ 4 w 26"/>
                  <a:gd name="T15" fmla="*/ 37 h 43"/>
                  <a:gd name="T16" fmla="*/ 6 w 26"/>
                  <a:gd name="T17" fmla="*/ 33 h 43"/>
                  <a:gd name="T18" fmla="*/ 6 w 26"/>
                  <a:gd name="T19" fmla="*/ 33 h 43"/>
                  <a:gd name="T20" fmla="*/ 11 w 26"/>
                  <a:gd name="T21" fmla="*/ 25 h 43"/>
                  <a:gd name="T22" fmla="*/ 8 w 26"/>
                  <a:gd name="T23" fmla="*/ 29 h 43"/>
                  <a:gd name="T24" fmla="*/ 9 w 26"/>
                  <a:gd name="T25" fmla="*/ 29 h 43"/>
                  <a:gd name="T26" fmla="*/ 11 w 26"/>
                  <a:gd name="T27" fmla="*/ 25 h 43"/>
                  <a:gd name="T28" fmla="*/ 11 w 26"/>
                  <a:gd name="T29" fmla="*/ 25 h 43"/>
                  <a:gd name="T30" fmla="*/ 18 w 26"/>
                  <a:gd name="T31" fmla="*/ 13 h 43"/>
                  <a:gd name="T32" fmla="*/ 12 w 26"/>
                  <a:gd name="T33" fmla="*/ 23 h 43"/>
                  <a:gd name="T34" fmla="*/ 12 w 26"/>
                  <a:gd name="T35" fmla="*/ 23 h 43"/>
                  <a:gd name="T36" fmla="*/ 18 w 26"/>
                  <a:gd name="T37" fmla="*/ 13 h 43"/>
                  <a:gd name="T38" fmla="*/ 18 w 26"/>
                  <a:gd name="T39" fmla="*/ 13 h 43"/>
                  <a:gd name="T40" fmla="*/ 22 w 26"/>
                  <a:gd name="T41" fmla="*/ 6 h 43"/>
                  <a:gd name="T42" fmla="*/ 20 w 26"/>
                  <a:gd name="T43" fmla="*/ 10 h 43"/>
                  <a:gd name="T44" fmla="*/ 20 w 26"/>
                  <a:gd name="T45" fmla="*/ 10 h 43"/>
                  <a:gd name="T46" fmla="*/ 23 w 26"/>
                  <a:gd name="T47" fmla="*/ 6 h 43"/>
                  <a:gd name="T48" fmla="*/ 22 w 26"/>
                  <a:gd name="T49" fmla="*/ 6 h 43"/>
                  <a:gd name="T50" fmla="*/ 25 w 26"/>
                  <a:gd name="T51" fmla="*/ 0 h 43"/>
                  <a:gd name="T52" fmla="*/ 24 w 26"/>
                  <a:gd name="T53" fmla="*/ 2 h 43"/>
                  <a:gd name="T54" fmla="*/ 23 w 26"/>
                  <a:gd name="T55" fmla="*/ 5 h 43"/>
                  <a:gd name="T56" fmla="*/ 23 w 26"/>
                  <a:gd name="T57" fmla="*/ 5 h 43"/>
                  <a:gd name="T58" fmla="*/ 23 w 26"/>
                  <a:gd name="T59" fmla="*/ 4 h 43"/>
                  <a:gd name="T60" fmla="*/ 26 w 26"/>
                  <a:gd name="T61" fmla="*/ 1 h 43"/>
                  <a:gd name="T62" fmla="*/ 25 w 26"/>
                  <a:gd name="T6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43">
                    <a:moveTo>
                      <a:pt x="1" y="41"/>
                    </a:moveTo>
                    <a:cubicBezTo>
                      <a:pt x="1" y="41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moveTo>
                      <a:pt x="6" y="33"/>
                    </a:moveTo>
                    <a:cubicBezTo>
                      <a:pt x="5" y="34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5" y="34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moveTo>
                      <a:pt x="11" y="25"/>
                    </a:moveTo>
                    <a:cubicBezTo>
                      <a:pt x="10" y="26"/>
                      <a:pt x="9" y="27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8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moveTo>
                      <a:pt x="18" y="13"/>
                    </a:moveTo>
                    <a:cubicBezTo>
                      <a:pt x="16" y="17"/>
                      <a:pt x="14" y="20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4" y="20"/>
                      <a:pt x="16" y="16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moveTo>
                      <a:pt x="22" y="6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8"/>
                      <a:pt x="22" y="7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25" y="0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4" y="3"/>
                      <a:pt x="25" y="2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9" name="Freeform 9885"/>
              <p:cNvSpPr>
                <a:spLocks/>
              </p:cNvSpPr>
              <p:nvPr/>
            </p:nvSpPr>
            <p:spPr bwMode="auto">
              <a:xfrm>
                <a:off x="-59" y="3457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0" name="Freeform 9886"/>
              <p:cNvSpPr>
                <a:spLocks noEditPoints="1"/>
              </p:cNvSpPr>
              <p:nvPr/>
            </p:nvSpPr>
            <p:spPr bwMode="auto">
              <a:xfrm>
                <a:off x="-153" y="3750"/>
                <a:ext cx="16" cy="28"/>
              </a:xfrm>
              <a:custGeom>
                <a:avLst/>
                <a:gdLst>
                  <a:gd name="T0" fmla="*/ 3 w 7"/>
                  <a:gd name="T1" fmla="*/ 7 h 12"/>
                  <a:gd name="T2" fmla="*/ 2 w 7"/>
                  <a:gd name="T3" fmla="*/ 7 h 12"/>
                  <a:gd name="T4" fmla="*/ 0 w 7"/>
                  <a:gd name="T5" fmla="*/ 12 h 12"/>
                  <a:gd name="T6" fmla="*/ 0 w 7"/>
                  <a:gd name="T7" fmla="*/ 12 h 12"/>
                  <a:gd name="T8" fmla="*/ 2 w 7"/>
                  <a:gd name="T9" fmla="*/ 7 h 12"/>
                  <a:gd name="T10" fmla="*/ 3 w 7"/>
                  <a:gd name="T11" fmla="*/ 7 h 12"/>
                  <a:gd name="T12" fmla="*/ 3 w 7"/>
                  <a:gd name="T13" fmla="*/ 7 h 12"/>
                  <a:gd name="T14" fmla="*/ 7 w 7"/>
                  <a:gd name="T15" fmla="*/ 0 h 12"/>
                  <a:gd name="T16" fmla="*/ 6 w 7"/>
                  <a:gd name="T17" fmla="*/ 1 h 12"/>
                  <a:gd name="T18" fmla="*/ 7 w 7"/>
                  <a:gd name="T19" fmla="*/ 0 h 12"/>
                  <a:gd name="T20" fmla="*/ 7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10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1" name="Freeform 9887"/>
              <p:cNvSpPr>
                <a:spLocks noEditPoints="1"/>
              </p:cNvSpPr>
              <p:nvPr/>
            </p:nvSpPr>
            <p:spPr bwMode="auto">
              <a:xfrm>
                <a:off x="-295" y="3781"/>
                <a:ext cx="17" cy="28"/>
              </a:xfrm>
              <a:custGeom>
                <a:avLst/>
                <a:gdLst>
                  <a:gd name="T0" fmla="*/ 0 w 7"/>
                  <a:gd name="T1" fmla="*/ 12 h 12"/>
                  <a:gd name="T2" fmla="*/ 0 w 7"/>
                  <a:gd name="T3" fmla="*/ 12 h 12"/>
                  <a:gd name="T4" fmla="*/ 0 w 7"/>
                  <a:gd name="T5" fmla="*/ 12 h 12"/>
                  <a:gd name="T6" fmla="*/ 0 w 7"/>
                  <a:gd name="T7" fmla="*/ 12 h 12"/>
                  <a:gd name="T8" fmla="*/ 0 w 7"/>
                  <a:gd name="T9" fmla="*/ 12 h 12"/>
                  <a:gd name="T10" fmla="*/ 1 w 7"/>
                  <a:gd name="T11" fmla="*/ 10 h 12"/>
                  <a:gd name="T12" fmla="*/ 1 w 7"/>
                  <a:gd name="T13" fmla="*/ 10 h 12"/>
                  <a:gd name="T14" fmla="*/ 1 w 7"/>
                  <a:gd name="T15" fmla="*/ 10 h 12"/>
                  <a:gd name="T16" fmla="*/ 1 w 7"/>
                  <a:gd name="T17" fmla="*/ 10 h 12"/>
                  <a:gd name="T18" fmla="*/ 1 w 7"/>
                  <a:gd name="T19" fmla="*/ 10 h 12"/>
                  <a:gd name="T20" fmla="*/ 1 w 7"/>
                  <a:gd name="T21" fmla="*/ 10 h 12"/>
                  <a:gd name="T22" fmla="*/ 1 w 7"/>
                  <a:gd name="T23" fmla="*/ 10 h 12"/>
                  <a:gd name="T24" fmla="*/ 1 w 7"/>
                  <a:gd name="T25" fmla="*/ 10 h 12"/>
                  <a:gd name="T26" fmla="*/ 1 w 7"/>
                  <a:gd name="T27" fmla="*/ 10 h 12"/>
                  <a:gd name="T28" fmla="*/ 1 w 7"/>
                  <a:gd name="T29" fmla="*/ 10 h 12"/>
                  <a:gd name="T30" fmla="*/ 2 w 7"/>
                  <a:gd name="T31" fmla="*/ 9 h 12"/>
                  <a:gd name="T32" fmla="*/ 2 w 7"/>
                  <a:gd name="T33" fmla="*/ 9 h 12"/>
                  <a:gd name="T34" fmla="*/ 2 w 7"/>
                  <a:gd name="T35" fmla="*/ 9 h 12"/>
                  <a:gd name="T36" fmla="*/ 2 w 7"/>
                  <a:gd name="T37" fmla="*/ 9 h 12"/>
                  <a:gd name="T38" fmla="*/ 2 w 7"/>
                  <a:gd name="T39" fmla="*/ 9 h 12"/>
                  <a:gd name="T40" fmla="*/ 2 w 7"/>
                  <a:gd name="T41" fmla="*/ 8 h 12"/>
                  <a:gd name="T42" fmla="*/ 2 w 7"/>
                  <a:gd name="T43" fmla="*/ 8 h 12"/>
                  <a:gd name="T44" fmla="*/ 2 w 7"/>
                  <a:gd name="T45" fmla="*/ 8 h 12"/>
                  <a:gd name="T46" fmla="*/ 2 w 7"/>
                  <a:gd name="T47" fmla="*/ 8 h 12"/>
                  <a:gd name="T48" fmla="*/ 2 w 7"/>
                  <a:gd name="T49" fmla="*/ 8 h 12"/>
                  <a:gd name="T50" fmla="*/ 2 w 7"/>
                  <a:gd name="T51" fmla="*/ 8 h 12"/>
                  <a:gd name="T52" fmla="*/ 2 w 7"/>
                  <a:gd name="T53" fmla="*/ 8 h 12"/>
                  <a:gd name="T54" fmla="*/ 2 w 7"/>
                  <a:gd name="T55" fmla="*/ 8 h 12"/>
                  <a:gd name="T56" fmla="*/ 2 w 7"/>
                  <a:gd name="T57" fmla="*/ 8 h 12"/>
                  <a:gd name="T58" fmla="*/ 2 w 7"/>
                  <a:gd name="T59" fmla="*/ 8 h 12"/>
                  <a:gd name="T60" fmla="*/ 3 w 7"/>
                  <a:gd name="T61" fmla="*/ 7 h 12"/>
                  <a:gd name="T62" fmla="*/ 3 w 7"/>
                  <a:gd name="T63" fmla="*/ 7 h 12"/>
                  <a:gd name="T64" fmla="*/ 3 w 7"/>
                  <a:gd name="T65" fmla="*/ 7 h 12"/>
                  <a:gd name="T66" fmla="*/ 3 w 7"/>
                  <a:gd name="T67" fmla="*/ 7 h 12"/>
                  <a:gd name="T68" fmla="*/ 3 w 7"/>
                  <a:gd name="T69" fmla="*/ 7 h 12"/>
                  <a:gd name="T70" fmla="*/ 3 w 7"/>
                  <a:gd name="T71" fmla="*/ 6 h 12"/>
                  <a:gd name="T72" fmla="*/ 3 w 7"/>
                  <a:gd name="T73" fmla="*/ 6 h 12"/>
                  <a:gd name="T74" fmla="*/ 3 w 7"/>
                  <a:gd name="T75" fmla="*/ 6 h 12"/>
                  <a:gd name="T76" fmla="*/ 3 w 7"/>
                  <a:gd name="T77" fmla="*/ 6 h 12"/>
                  <a:gd name="T78" fmla="*/ 3 w 7"/>
                  <a:gd name="T79" fmla="*/ 6 h 12"/>
                  <a:gd name="T80" fmla="*/ 4 w 7"/>
                  <a:gd name="T81" fmla="*/ 5 h 12"/>
                  <a:gd name="T82" fmla="*/ 3 w 7"/>
                  <a:gd name="T83" fmla="*/ 6 h 12"/>
                  <a:gd name="T84" fmla="*/ 4 w 7"/>
                  <a:gd name="T85" fmla="*/ 6 h 12"/>
                  <a:gd name="T86" fmla="*/ 4 w 7"/>
                  <a:gd name="T87" fmla="*/ 5 h 12"/>
                  <a:gd name="T88" fmla="*/ 4 w 7"/>
                  <a:gd name="T89" fmla="*/ 5 h 12"/>
                  <a:gd name="T90" fmla="*/ 4 w 7"/>
                  <a:gd name="T91" fmla="*/ 4 h 12"/>
                  <a:gd name="T92" fmla="*/ 4 w 7"/>
                  <a:gd name="T93" fmla="*/ 4 h 12"/>
                  <a:gd name="T94" fmla="*/ 4 w 7"/>
                  <a:gd name="T95" fmla="*/ 4 h 12"/>
                  <a:gd name="T96" fmla="*/ 4 w 7"/>
                  <a:gd name="T97" fmla="*/ 4 h 12"/>
                  <a:gd name="T98" fmla="*/ 4 w 7"/>
                  <a:gd name="T99" fmla="*/ 4 h 12"/>
                  <a:gd name="T100" fmla="*/ 7 w 7"/>
                  <a:gd name="T101" fmla="*/ 0 h 12"/>
                  <a:gd name="T102" fmla="*/ 4 w 7"/>
                  <a:gd name="T103" fmla="*/ 4 h 12"/>
                  <a:gd name="T104" fmla="*/ 4 w 7"/>
                  <a:gd name="T105" fmla="*/ 4 h 12"/>
                  <a:gd name="T106" fmla="*/ 7 w 7"/>
                  <a:gd name="T107" fmla="*/ 0 h 12"/>
                  <a:gd name="T108" fmla="*/ 7 w 7"/>
                  <a:gd name="T10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7" y="0"/>
                    </a:moveTo>
                    <a:cubicBezTo>
                      <a:pt x="6" y="1"/>
                      <a:pt x="5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6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2" name="Oval 9888"/>
              <p:cNvSpPr>
                <a:spLocks noChangeArrowheads="1"/>
              </p:cNvSpPr>
              <p:nvPr/>
            </p:nvSpPr>
            <p:spPr bwMode="auto">
              <a:xfrm>
                <a:off x="-286" y="379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3" name="Freeform 9889"/>
              <p:cNvSpPr>
                <a:spLocks noEditPoints="1"/>
              </p:cNvSpPr>
              <p:nvPr/>
            </p:nvSpPr>
            <p:spPr bwMode="auto">
              <a:xfrm>
                <a:off x="-295" y="3778"/>
                <a:ext cx="17" cy="31"/>
              </a:xfrm>
              <a:custGeom>
                <a:avLst/>
                <a:gdLst>
                  <a:gd name="T0" fmla="*/ 1 w 7"/>
                  <a:gd name="T1" fmla="*/ 11 h 13"/>
                  <a:gd name="T2" fmla="*/ 0 w 7"/>
                  <a:gd name="T3" fmla="*/ 13 h 13"/>
                  <a:gd name="T4" fmla="*/ 0 w 7"/>
                  <a:gd name="T5" fmla="*/ 13 h 13"/>
                  <a:gd name="T6" fmla="*/ 1 w 7"/>
                  <a:gd name="T7" fmla="*/ 11 h 13"/>
                  <a:gd name="T8" fmla="*/ 1 w 7"/>
                  <a:gd name="T9" fmla="*/ 11 h 13"/>
                  <a:gd name="T10" fmla="*/ 1 w 7"/>
                  <a:gd name="T11" fmla="*/ 11 h 13"/>
                  <a:gd name="T12" fmla="*/ 1 w 7"/>
                  <a:gd name="T13" fmla="*/ 11 h 13"/>
                  <a:gd name="T14" fmla="*/ 1 w 7"/>
                  <a:gd name="T15" fmla="*/ 11 h 13"/>
                  <a:gd name="T16" fmla="*/ 1 w 7"/>
                  <a:gd name="T17" fmla="*/ 11 h 13"/>
                  <a:gd name="T18" fmla="*/ 1 w 7"/>
                  <a:gd name="T19" fmla="*/ 11 h 13"/>
                  <a:gd name="T20" fmla="*/ 2 w 7"/>
                  <a:gd name="T21" fmla="*/ 10 h 13"/>
                  <a:gd name="T22" fmla="*/ 1 w 7"/>
                  <a:gd name="T23" fmla="*/ 11 h 13"/>
                  <a:gd name="T24" fmla="*/ 1 w 7"/>
                  <a:gd name="T25" fmla="*/ 11 h 13"/>
                  <a:gd name="T26" fmla="*/ 2 w 7"/>
                  <a:gd name="T27" fmla="*/ 10 h 13"/>
                  <a:gd name="T28" fmla="*/ 2 w 7"/>
                  <a:gd name="T29" fmla="*/ 10 h 13"/>
                  <a:gd name="T30" fmla="*/ 2 w 7"/>
                  <a:gd name="T31" fmla="*/ 9 h 13"/>
                  <a:gd name="T32" fmla="*/ 2 w 7"/>
                  <a:gd name="T33" fmla="*/ 10 h 13"/>
                  <a:gd name="T34" fmla="*/ 2 w 7"/>
                  <a:gd name="T35" fmla="*/ 10 h 13"/>
                  <a:gd name="T36" fmla="*/ 2 w 7"/>
                  <a:gd name="T37" fmla="*/ 9 h 13"/>
                  <a:gd name="T38" fmla="*/ 2 w 7"/>
                  <a:gd name="T39" fmla="*/ 9 h 13"/>
                  <a:gd name="T40" fmla="*/ 2 w 7"/>
                  <a:gd name="T41" fmla="*/ 9 h 13"/>
                  <a:gd name="T42" fmla="*/ 2 w 7"/>
                  <a:gd name="T43" fmla="*/ 9 h 13"/>
                  <a:gd name="T44" fmla="*/ 2 w 7"/>
                  <a:gd name="T45" fmla="*/ 9 h 13"/>
                  <a:gd name="T46" fmla="*/ 2 w 7"/>
                  <a:gd name="T47" fmla="*/ 9 h 13"/>
                  <a:gd name="T48" fmla="*/ 2 w 7"/>
                  <a:gd name="T49" fmla="*/ 9 h 13"/>
                  <a:gd name="T50" fmla="*/ 3 w 7"/>
                  <a:gd name="T51" fmla="*/ 8 h 13"/>
                  <a:gd name="T52" fmla="*/ 2 w 7"/>
                  <a:gd name="T53" fmla="*/ 9 h 13"/>
                  <a:gd name="T54" fmla="*/ 2 w 7"/>
                  <a:gd name="T55" fmla="*/ 9 h 13"/>
                  <a:gd name="T56" fmla="*/ 3 w 7"/>
                  <a:gd name="T57" fmla="*/ 8 h 13"/>
                  <a:gd name="T58" fmla="*/ 3 w 7"/>
                  <a:gd name="T59" fmla="*/ 8 h 13"/>
                  <a:gd name="T60" fmla="*/ 3 w 7"/>
                  <a:gd name="T61" fmla="*/ 7 h 13"/>
                  <a:gd name="T62" fmla="*/ 3 w 7"/>
                  <a:gd name="T63" fmla="*/ 8 h 13"/>
                  <a:gd name="T64" fmla="*/ 3 w 7"/>
                  <a:gd name="T65" fmla="*/ 8 h 13"/>
                  <a:gd name="T66" fmla="*/ 3 w 7"/>
                  <a:gd name="T67" fmla="*/ 7 h 13"/>
                  <a:gd name="T68" fmla="*/ 3 w 7"/>
                  <a:gd name="T69" fmla="*/ 7 h 13"/>
                  <a:gd name="T70" fmla="*/ 3 w 7"/>
                  <a:gd name="T71" fmla="*/ 7 h 13"/>
                  <a:gd name="T72" fmla="*/ 3 w 7"/>
                  <a:gd name="T73" fmla="*/ 7 h 13"/>
                  <a:gd name="T74" fmla="*/ 3 w 7"/>
                  <a:gd name="T75" fmla="*/ 7 h 13"/>
                  <a:gd name="T76" fmla="*/ 4 w 7"/>
                  <a:gd name="T77" fmla="*/ 7 h 13"/>
                  <a:gd name="T78" fmla="*/ 3 w 7"/>
                  <a:gd name="T79" fmla="*/ 7 h 13"/>
                  <a:gd name="T80" fmla="*/ 4 w 7"/>
                  <a:gd name="T81" fmla="*/ 5 h 13"/>
                  <a:gd name="T82" fmla="*/ 4 w 7"/>
                  <a:gd name="T83" fmla="*/ 6 h 13"/>
                  <a:gd name="T84" fmla="*/ 4 w 7"/>
                  <a:gd name="T85" fmla="*/ 6 h 13"/>
                  <a:gd name="T86" fmla="*/ 4 w 7"/>
                  <a:gd name="T87" fmla="*/ 5 h 13"/>
                  <a:gd name="T88" fmla="*/ 4 w 7"/>
                  <a:gd name="T89" fmla="*/ 5 h 13"/>
                  <a:gd name="T90" fmla="*/ 7 w 7"/>
                  <a:gd name="T91" fmla="*/ 0 h 13"/>
                  <a:gd name="T92" fmla="*/ 7 w 7"/>
                  <a:gd name="T93" fmla="*/ 1 h 13"/>
                  <a:gd name="T94" fmla="*/ 7 w 7"/>
                  <a:gd name="T95" fmla="*/ 1 h 13"/>
                  <a:gd name="T96" fmla="*/ 7 w 7"/>
                  <a:gd name="T9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13">
                    <a:moveTo>
                      <a:pt x="1" y="11"/>
                    </a:move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moveTo>
                      <a:pt x="2" y="10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2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3" y="8"/>
                    </a:move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3" y="7"/>
                    </a:move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4" y="5"/>
                    </a:move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4" name="Freeform 9890"/>
              <p:cNvSpPr>
                <a:spLocks noEditPoints="1"/>
              </p:cNvSpPr>
              <p:nvPr/>
            </p:nvSpPr>
            <p:spPr bwMode="auto">
              <a:xfrm>
                <a:off x="-340" y="3833"/>
                <a:ext cx="31" cy="54"/>
              </a:xfrm>
              <a:custGeom>
                <a:avLst/>
                <a:gdLst>
                  <a:gd name="T0" fmla="*/ 2 w 13"/>
                  <a:gd name="T1" fmla="*/ 19 h 23"/>
                  <a:gd name="T2" fmla="*/ 0 w 13"/>
                  <a:gd name="T3" fmla="*/ 23 h 23"/>
                  <a:gd name="T4" fmla="*/ 2 w 13"/>
                  <a:gd name="T5" fmla="*/ 19 h 23"/>
                  <a:gd name="T6" fmla="*/ 2 w 13"/>
                  <a:gd name="T7" fmla="*/ 19 h 23"/>
                  <a:gd name="T8" fmla="*/ 5 w 13"/>
                  <a:gd name="T9" fmla="*/ 13 h 23"/>
                  <a:gd name="T10" fmla="*/ 4 w 13"/>
                  <a:gd name="T11" fmla="*/ 17 h 23"/>
                  <a:gd name="T12" fmla="*/ 4 w 13"/>
                  <a:gd name="T13" fmla="*/ 17 h 23"/>
                  <a:gd name="T14" fmla="*/ 5 w 13"/>
                  <a:gd name="T15" fmla="*/ 14 h 23"/>
                  <a:gd name="T16" fmla="*/ 5 w 13"/>
                  <a:gd name="T17" fmla="*/ 14 h 23"/>
                  <a:gd name="T18" fmla="*/ 5 w 13"/>
                  <a:gd name="T19" fmla="*/ 13 h 23"/>
                  <a:gd name="T20" fmla="*/ 5 w 13"/>
                  <a:gd name="T21" fmla="*/ 13 h 23"/>
                  <a:gd name="T22" fmla="*/ 9 w 13"/>
                  <a:gd name="T23" fmla="*/ 7 h 23"/>
                  <a:gd name="T24" fmla="*/ 7 w 13"/>
                  <a:gd name="T25" fmla="*/ 11 h 23"/>
                  <a:gd name="T26" fmla="*/ 7 w 13"/>
                  <a:gd name="T27" fmla="*/ 11 h 23"/>
                  <a:gd name="T28" fmla="*/ 9 w 13"/>
                  <a:gd name="T29" fmla="*/ 7 h 23"/>
                  <a:gd name="T30" fmla="*/ 9 w 13"/>
                  <a:gd name="T31" fmla="*/ 7 h 23"/>
                  <a:gd name="T32" fmla="*/ 12 w 13"/>
                  <a:gd name="T33" fmla="*/ 1 h 23"/>
                  <a:gd name="T34" fmla="*/ 12 w 13"/>
                  <a:gd name="T35" fmla="*/ 1 h 23"/>
                  <a:gd name="T36" fmla="*/ 11 w 13"/>
                  <a:gd name="T37" fmla="*/ 4 h 23"/>
                  <a:gd name="T38" fmla="*/ 11 w 13"/>
                  <a:gd name="T39" fmla="*/ 4 h 23"/>
                  <a:gd name="T40" fmla="*/ 12 w 13"/>
                  <a:gd name="T41" fmla="*/ 1 h 23"/>
                  <a:gd name="T42" fmla="*/ 12 w 13"/>
                  <a:gd name="T43" fmla="*/ 1 h 23"/>
                  <a:gd name="T44" fmla="*/ 13 w 13"/>
                  <a:gd name="T45" fmla="*/ 0 h 23"/>
                  <a:gd name="T46" fmla="*/ 13 w 13"/>
                  <a:gd name="T47" fmla="*/ 0 h 23"/>
                  <a:gd name="T48" fmla="*/ 13 w 13"/>
                  <a:gd name="T49" fmla="*/ 0 h 23"/>
                  <a:gd name="T50" fmla="*/ 13 w 13"/>
                  <a:gd name="T5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3">
                    <a:moveTo>
                      <a:pt x="2" y="19"/>
                    </a:moveTo>
                    <a:cubicBezTo>
                      <a:pt x="2" y="20"/>
                      <a:pt x="1" y="22"/>
                      <a:pt x="0" y="23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5" y="13"/>
                    </a:moveTo>
                    <a:cubicBezTo>
                      <a:pt x="5" y="15"/>
                      <a:pt x="4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moveTo>
                      <a:pt x="9" y="7"/>
                    </a:moveTo>
                    <a:cubicBezTo>
                      <a:pt x="8" y="8"/>
                      <a:pt x="7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5" name="Freeform 9891"/>
              <p:cNvSpPr>
                <a:spLocks noEditPoints="1"/>
              </p:cNvSpPr>
              <p:nvPr/>
            </p:nvSpPr>
            <p:spPr bwMode="auto">
              <a:xfrm>
                <a:off x="-335" y="3833"/>
                <a:ext cx="26" cy="45"/>
              </a:xfrm>
              <a:custGeom>
                <a:avLst/>
                <a:gdLst>
                  <a:gd name="T0" fmla="*/ 2 w 11"/>
                  <a:gd name="T1" fmla="*/ 17 h 19"/>
                  <a:gd name="T2" fmla="*/ 0 w 11"/>
                  <a:gd name="T3" fmla="*/ 19 h 19"/>
                  <a:gd name="T4" fmla="*/ 0 w 11"/>
                  <a:gd name="T5" fmla="*/ 19 h 19"/>
                  <a:gd name="T6" fmla="*/ 2 w 11"/>
                  <a:gd name="T7" fmla="*/ 17 h 19"/>
                  <a:gd name="T8" fmla="*/ 2 w 11"/>
                  <a:gd name="T9" fmla="*/ 17 h 19"/>
                  <a:gd name="T10" fmla="*/ 5 w 11"/>
                  <a:gd name="T11" fmla="*/ 11 h 19"/>
                  <a:gd name="T12" fmla="*/ 3 w 11"/>
                  <a:gd name="T13" fmla="*/ 13 h 19"/>
                  <a:gd name="T14" fmla="*/ 3 w 11"/>
                  <a:gd name="T15" fmla="*/ 13 h 19"/>
                  <a:gd name="T16" fmla="*/ 5 w 11"/>
                  <a:gd name="T17" fmla="*/ 11 h 19"/>
                  <a:gd name="T18" fmla="*/ 5 w 11"/>
                  <a:gd name="T19" fmla="*/ 11 h 19"/>
                  <a:gd name="T20" fmla="*/ 9 w 11"/>
                  <a:gd name="T21" fmla="*/ 4 h 19"/>
                  <a:gd name="T22" fmla="*/ 7 w 11"/>
                  <a:gd name="T23" fmla="*/ 7 h 19"/>
                  <a:gd name="T24" fmla="*/ 7 w 11"/>
                  <a:gd name="T25" fmla="*/ 7 h 19"/>
                  <a:gd name="T26" fmla="*/ 9 w 11"/>
                  <a:gd name="T27" fmla="*/ 4 h 19"/>
                  <a:gd name="T28" fmla="*/ 9 w 11"/>
                  <a:gd name="T29" fmla="*/ 4 h 19"/>
                  <a:gd name="T30" fmla="*/ 11 w 11"/>
                  <a:gd name="T31" fmla="*/ 0 h 19"/>
                  <a:gd name="T32" fmla="*/ 10 w 11"/>
                  <a:gd name="T33" fmla="*/ 1 h 19"/>
                  <a:gd name="T34" fmla="*/ 10 w 11"/>
                  <a:gd name="T35" fmla="*/ 1 h 19"/>
                  <a:gd name="T36" fmla="*/ 11 w 11"/>
                  <a:gd name="T37" fmla="*/ 0 h 19"/>
                  <a:gd name="T38" fmla="*/ 11 w 11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9">
                    <a:moveTo>
                      <a:pt x="2" y="17"/>
                    </a:moveTo>
                    <a:cubicBezTo>
                      <a:pt x="1" y="18"/>
                      <a:pt x="1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moveTo>
                      <a:pt x="5" y="11"/>
                    </a:moveTo>
                    <a:cubicBezTo>
                      <a:pt x="4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2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moveTo>
                      <a:pt x="9" y="4"/>
                    </a:moveTo>
                    <a:cubicBezTo>
                      <a:pt x="8" y="5"/>
                      <a:pt x="8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11" y="0"/>
                    </a:moveTo>
                    <a:cubicBezTo>
                      <a:pt x="11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6" name="Freeform 9892"/>
              <p:cNvSpPr>
                <a:spLocks noEditPoints="1"/>
              </p:cNvSpPr>
              <p:nvPr/>
            </p:nvSpPr>
            <p:spPr bwMode="auto">
              <a:xfrm>
                <a:off x="-302" y="3084"/>
                <a:ext cx="390" cy="213"/>
              </a:xfrm>
              <a:custGeom>
                <a:avLst/>
                <a:gdLst>
                  <a:gd name="T0" fmla="*/ 37 w 165"/>
                  <a:gd name="T1" fmla="*/ 85 h 90"/>
                  <a:gd name="T2" fmla="*/ 55 w 165"/>
                  <a:gd name="T3" fmla="*/ 76 h 90"/>
                  <a:gd name="T4" fmla="*/ 55 w 165"/>
                  <a:gd name="T5" fmla="*/ 76 h 90"/>
                  <a:gd name="T6" fmla="*/ 8 w 165"/>
                  <a:gd name="T7" fmla="*/ 74 h 90"/>
                  <a:gd name="T8" fmla="*/ 159 w 165"/>
                  <a:gd name="T9" fmla="*/ 75 h 90"/>
                  <a:gd name="T10" fmla="*/ 144 w 165"/>
                  <a:gd name="T11" fmla="*/ 81 h 90"/>
                  <a:gd name="T12" fmla="*/ 6 w 165"/>
                  <a:gd name="T13" fmla="*/ 71 h 90"/>
                  <a:gd name="T14" fmla="*/ 159 w 165"/>
                  <a:gd name="T15" fmla="*/ 71 h 90"/>
                  <a:gd name="T16" fmla="*/ 44 w 165"/>
                  <a:gd name="T17" fmla="*/ 68 h 90"/>
                  <a:gd name="T18" fmla="*/ 74 w 165"/>
                  <a:gd name="T19" fmla="*/ 80 h 90"/>
                  <a:gd name="T20" fmla="*/ 36 w 165"/>
                  <a:gd name="T21" fmla="*/ 64 h 90"/>
                  <a:gd name="T22" fmla="*/ 64 w 165"/>
                  <a:gd name="T23" fmla="*/ 61 h 90"/>
                  <a:gd name="T24" fmla="*/ 31 w 165"/>
                  <a:gd name="T25" fmla="*/ 61 h 90"/>
                  <a:gd name="T26" fmla="*/ 139 w 165"/>
                  <a:gd name="T27" fmla="*/ 63 h 90"/>
                  <a:gd name="T28" fmla="*/ 58 w 165"/>
                  <a:gd name="T29" fmla="*/ 57 h 90"/>
                  <a:gd name="T30" fmla="*/ 20 w 165"/>
                  <a:gd name="T31" fmla="*/ 55 h 90"/>
                  <a:gd name="T32" fmla="*/ 51 w 165"/>
                  <a:gd name="T33" fmla="*/ 53 h 90"/>
                  <a:gd name="T34" fmla="*/ 16 w 165"/>
                  <a:gd name="T35" fmla="*/ 52 h 90"/>
                  <a:gd name="T36" fmla="*/ 45 w 165"/>
                  <a:gd name="T37" fmla="*/ 50 h 90"/>
                  <a:gd name="T38" fmla="*/ 74 w 165"/>
                  <a:gd name="T39" fmla="*/ 56 h 90"/>
                  <a:gd name="T40" fmla="*/ 43 w 165"/>
                  <a:gd name="T41" fmla="*/ 48 h 90"/>
                  <a:gd name="T42" fmla="*/ 155 w 165"/>
                  <a:gd name="T43" fmla="*/ 46 h 90"/>
                  <a:gd name="T44" fmla="*/ 148 w 165"/>
                  <a:gd name="T45" fmla="*/ 48 h 90"/>
                  <a:gd name="T46" fmla="*/ 140 w 165"/>
                  <a:gd name="T47" fmla="*/ 44 h 90"/>
                  <a:gd name="T48" fmla="*/ 80 w 165"/>
                  <a:gd name="T49" fmla="*/ 40 h 90"/>
                  <a:gd name="T50" fmla="*/ 20 w 165"/>
                  <a:gd name="T51" fmla="*/ 50 h 90"/>
                  <a:gd name="T52" fmla="*/ 138 w 165"/>
                  <a:gd name="T53" fmla="*/ 43 h 90"/>
                  <a:gd name="T54" fmla="*/ 71 w 165"/>
                  <a:gd name="T55" fmla="*/ 35 h 90"/>
                  <a:gd name="T56" fmla="*/ 154 w 165"/>
                  <a:gd name="T57" fmla="*/ 37 h 90"/>
                  <a:gd name="T58" fmla="*/ 145 w 165"/>
                  <a:gd name="T59" fmla="*/ 32 h 90"/>
                  <a:gd name="T60" fmla="*/ 34 w 165"/>
                  <a:gd name="T61" fmla="*/ 38 h 90"/>
                  <a:gd name="T62" fmla="*/ 85 w 165"/>
                  <a:gd name="T63" fmla="*/ 31 h 90"/>
                  <a:gd name="T64" fmla="*/ 59 w 165"/>
                  <a:gd name="T65" fmla="*/ 29 h 90"/>
                  <a:gd name="T66" fmla="*/ 76 w 165"/>
                  <a:gd name="T67" fmla="*/ 30 h 90"/>
                  <a:gd name="T68" fmla="*/ 163 w 165"/>
                  <a:gd name="T69" fmla="*/ 27 h 90"/>
                  <a:gd name="T70" fmla="*/ 76 w 165"/>
                  <a:gd name="T71" fmla="*/ 28 h 90"/>
                  <a:gd name="T72" fmla="*/ 52 w 165"/>
                  <a:gd name="T73" fmla="*/ 25 h 90"/>
                  <a:gd name="T74" fmla="*/ 69 w 165"/>
                  <a:gd name="T75" fmla="*/ 25 h 90"/>
                  <a:gd name="T76" fmla="*/ 150 w 165"/>
                  <a:gd name="T77" fmla="*/ 25 h 90"/>
                  <a:gd name="T78" fmla="*/ 97 w 165"/>
                  <a:gd name="T79" fmla="*/ 21 h 90"/>
                  <a:gd name="T80" fmla="*/ 124 w 165"/>
                  <a:gd name="T81" fmla="*/ 19 h 90"/>
                  <a:gd name="T82" fmla="*/ 34 w 165"/>
                  <a:gd name="T83" fmla="*/ 22 h 90"/>
                  <a:gd name="T84" fmla="*/ 45 w 165"/>
                  <a:gd name="T85" fmla="*/ 16 h 90"/>
                  <a:gd name="T86" fmla="*/ 48 w 165"/>
                  <a:gd name="T87" fmla="*/ 15 h 90"/>
                  <a:gd name="T88" fmla="*/ 154 w 165"/>
                  <a:gd name="T89" fmla="*/ 19 h 90"/>
                  <a:gd name="T90" fmla="*/ 69 w 165"/>
                  <a:gd name="T91" fmla="*/ 12 h 90"/>
                  <a:gd name="T92" fmla="*/ 75 w 165"/>
                  <a:gd name="T93" fmla="*/ 12 h 90"/>
                  <a:gd name="T94" fmla="*/ 66 w 165"/>
                  <a:gd name="T95" fmla="*/ 10 h 90"/>
                  <a:gd name="T96" fmla="*/ 102 w 165"/>
                  <a:gd name="T97" fmla="*/ 11 h 90"/>
                  <a:gd name="T98" fmla="*/ 158 w 165"/>
                  <a:gd name="T99" fmla="*/ 11 h 90"/>
                  <a:gd name="T100" fmla="*/ 65 w 165"/>
                  <a:gd name="T101" fmla="*/ 8 h 90"/>
                  <a:gd name="T102" fmla="*/ 69 w 165"/>
                  <a:gd name="T103" fmla="*/ 11 h 90"/>
                  <a:gd name="T104" fmla="*/ 78 w 165"/>
                  <a:gd name="T105" fmla="*/ 7 h 90"/>
                  <a:gd name="T106" fmla="*/ 130 w 165"/>
                  <a:gd name="T107" fmla="*/ 10 h 90"/>
                  <a:gd name="T108" fmla="*/ 49 w 165"/>
                  <a:gd name="T109" fmla="*/ 13 h 90"/>
                  <a:gd name="T110" fmla="*/ 161 w 165"/>
                  <a:gd name="T111" fmla="*/ 6 h 90"/>
                  <a:gd name="T112" fmla="*/ 133 w 165"/>
                  <a:gd name="T113" fmla="*/ 7 h 90"/>
                  <a:gd name="T114" fmla="*/ 129 w 165"/>
                  <a:gd name="T115" fmla="*/ 5 h 90"/>
                  <a:gd name="T116" fmla="*/ 118 w 165"/>
                  <a:gd name="T117" fmla="*/ 7 h 90"/>
                  <a:gd name="T118" fmla="*/ 151 w 165"/>
                  <a:gd name="T119" fmla="*/ 2 h 90"/>
                  <a:gd name="T120" fmla="*/ 157 w 165"/>
                  <a:gd name="T121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" h="90">
                    <a:moveTo>
                      <a:pt x="1" y="80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1" y="81"/>
                      <a:pt x="1" y="81"/>
                      <a:pt x="2" y="82"/>
                    </a:cubicBezTo>
                    <a:cubicBezTo>
                      <a:pt x="2" y="82"/>
                      <a:pt x="2" y="81"/>
                      <a:pt x="2" y="81"/>
                    </a:cubicBezTo>
                    <a:cubicBezTo>
                      <a:pt x="2" y="81"/>
                      <a:pt x="1" y="80"/>
                      <a:pt x="1" y="80"/>
                    </a:cubicBezTo>
                    <a:moveTo>
                      <a:pt x="1" y="79"/>
                    </a:moveTo>
                    <a:cubicBezTo>
                      <a:pt x="1" y="80"/>
                      <a:pt x="1" y="80"/>
                      <a:pt x="1" y="80"/>
                    </a:cubicBezTo>
                    <a:cubicBezTo>
                      <a:pt x="1" y="80"/>
                      <a:pt x="2" y="80"/>
                      <a:pt x="2" y="80"/>
                    </a:cubicBezTo>
                    <a:cubicBezTo>
                      <a:pt x="2" y="80"/>
                      <a:pt x="3" y="80"/>
                      <a:pt x="3" y="80"/>
                    </a:cubicBezTo>
                    <a:cubicBezTo>
                      <a:pt x="2" y="80"/>
                      <a:pt x="2" y="79"/>
                      <a:pt x="1" y="79"/>
                    </a:cubicBezTo>
                    <a:moveTo>
                      <a:pt x="2" y="77"/>
                    </a:moveTo>
                    <a:cubicBezTo>
                      <a:pt x="2" y="78"/>
                      <a:pt x="2" y="78"/>
                      <a:pt x="2" y="78"/>
                    </a:cubicBezTo>
                    <a:cubicBezTo>
                      <a:pt x="2" y="79"/>
                      <a:pt x="3" y="79"/>
                      <a:pt x="3" y="79"/>
                    </a:cubicBezTo>
                    <a:cubicBezTo>
                      <a:pt x="3" y="79"/>
                      <a:pt x="4" y="78"/>
                      <a:pt x="4" y="78"/>
                    </a:cubicBezTo>
                    <a:cubicBezTo>
                      <a:pt x="3" y="78"/>
                      <a:pt x="3" y="78"/>
                      <a:pt x="2" y="77"/>
                    </a:cubicBezTo>
                    <a:moveTo>
                      <a:pt x="38" y="77"/>
                    </a:moveTo>
                    <a:cubicBezTo>
                      <a:pt x="37" y="79"/>
                      <a:pt x="36" y="82"/>
                      <a:pt x="34" y="84"/>
                    </a:cubicBezTo>
                    <a:cubicBezTo>
                      <a:pt x="35" y="85"/>
                      <a:pt x="36" y="85"/>
                      <a:pt x="37" y="85"/>
                    </a:cubicBezTo>
                    <a:cubicBezTo>
                      <a:pt x="38" y="83"/>
                      <a:pt x="39" y="81"/>
                      <a:pt x="41" y="78"/>
                    </a:cubicBezTo>
                    <a:cubicBezTo>
                      <a:pt x="40" y="78"/>
                      <a:pt x="39" y="78"/>
                      <a:pt x="38" y="77"/>
                    </a:cubicBezTo>
                    <a:moveTo>
                      <a:pt x="3" y="77"/>
                    </a:moveTo>
                    <a:cubicBezTo>
                      <a:pt x="2" y="77"/>
                      <a:pt x="2" y="77"/>
                      <a:pt x="2" y="77"/>
                    </a:cubicBezTo>
                    <a:cubicBezTo>
                      <a:pt x="3" y="77"/>
                      <a:pt x="3" y="77"/>
                      <a:pt x="4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3" y="77"/>
                      <a:pt x="3" y="77"/>
                      <a:pt x="3" y="77"/>
                    </a:cubicBezTo>
                    <a:moveTo>
                      <a:pt x="89" y="77"/>
                    </a:moveTo>
                    <a:cubicBezTo>
                      <a:pt x="84" y="85"/>
                      <a:pt x="84" y="85"/>
                      <a:pt x="84" y="85"/>
                    </a:cubicBezTo>
                    <a:cubicBezTo>
                      <a:pt x="86" y="87"/>
                      <a:pt x="89" y="89"/>
                      <a:pt x="92" y="90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89" y="77"/>
                      <a:pt x="89" y="77"/>
                      <a:pt x="89" y="77"/>
                    </a:cubicBezTo>
                    <a:moveTo>
                      <a:pt x="37" y="76"/>
                    </a:moveTo>
                    <a:cubicBezTo>
                      <a:pt x="36" y="79"/>
                      <a:pt x="35" y="81"/>
                      <a:pt x="33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81"/>
                      <a:pt x="37" y="79"/>
                      <a:pt x="38" y="77"/>
                    </a:cubicBezTo>
                    <a:cubicBezTo>
                      <a:pt x="38" y="77"/>
                      <a:pt x="38" y="77"/>
                      <a:pt x="37" y="76"/>
                    </a:cubicBezTo>
                    <a:moveTo>
                      <a:pt x="55" y="76"/>
                    </a:moveTo>
                    <a:cubicBezTo>
                      <a:pt x="54" y="78"/>
                      <a:pt x="53" y="80"/>
                      <a:pt x="52" y="82"/>
                    </a:cubicBezTo>
                    <a:cubicBezTo>
                      <a:pt x="54" y="83"/>
                      <a:pt x="55" y="83"/>
                      <a:pt x="56" y="84"/>
                    </a:cubicBezTo>
                    <a:cubicBezTo>
                      <a:pt x="58" y="82"/>
                      <a:pt x="59" y="81"/>
                      <a:pt x="60" y="79"/>
                    </a:cubicBezTo>
                    <a:cubicBezTo>
                      <a:pt x="58" y="78"/>
                      <a:pt x="57" y="77"/>
                      <a:pt x="55" y="76"/>
                    </a:cubicBezTo>
                    <a:moveTo>
                      <a:pt x="124" y="76"/>
                    </a:moveTo>
                    <a:cubicBezTo>
                      <a:pt x="123" y="76"/>
                      <a:pt x="123" y="76"/>
                      <a:pt x="123" y="77"/>
                    </a:cubicBezTo>
                    <a:cubicBezTo>
                      <a:pt x="125" y="78"/>
                      <a:pt x="127" y="80"/>
                      <a:pt x="129" y="81"/>
                    </a:cubicBezTo>
                    <a:cubicBezTo>
                      <a:pt x="130" y="80"/>
                      <a:pt x="130" y="80"/>
                      <a:pt x="130" y="79"/>
                    </a:cubicBezTo>
                    <a:cubicBezTo>
                      <a:pt x="124" y="76"/>
                      <a:pt x="124" y="76"/>
                      <a:pt x="124" y="76"/>
                    </a:cubicBezTo>
                    <a:moveTo>
                      <a:pt x="7" y="75"/>
                    </a:moveTo>
                    <a:cubicBezTo>
                      <a:pt x="7" y="75"/>
                      <a:pt x="7" y="76"/>
                      <a:pt x="7" y="76"/>
                    </a:cubicBezTo>
                    <a:cubicBezTo>
                      <a:pt x="8" y="76"/>
                      <a:pt x="8" y="77"/>
                      <a:pt x="9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9" y="76"/>
                      <a:pt x="8" y="76"/>
                      <a:pt x="7" y="75"/>
                    </a:cubicBezTo>
                    <a:moveTo>
                      <a:pt x="53" y="75"/>
                    </a:moveTo>
                    <a:cubicBezTo>
                      <a:pt x="52" y="77"/>
                      <a:pt x="51" y="79"/>
                      <a:pt x="50" y="80"/>
                    </a:cubicBezTo>
                    <a:cubicBezTo>
                      <a:pt x="50" y="81"/>
                      <a:pt x="51" y="81"/>
                      <a:pt x="51" y="81"/>
                    </a:cubicBezTo>
                    <a:cubicBezTo>
                      <a:pt x="53" y="79"/>
                      <a:pt x="54" y="77"/>
                      <a:pt x="55" y="76"/>
                    </a:cubicBezTo>
                    <a:cubicBezTo>
                      <a:pt x="54" y="75"/>
                      <a:pt x="54" y="75"/>
                      <a:pt x="53" y="75"/>
                    </a:cubicBezTo>
                    <a:moveTo>
                      <a:pt x="120" y="74"/>
                    </a:moveTo>
                    <a:cubicBezTo>
                      <a:pt x="120" y="74"/>
                      <a:pt x="120" y="75"/>
                      <a:pt x="120" y="75"/>
                    </a:cubicBezTo>
                    <a:cubicBezTo>
                      <a:pt x="120" y="75"/>
                      <a:pt x="121" y="75"/>
                      <a:pt x="121" y="76"/>
                    </a:cubicBezTo>
                    <a:cubicBezTo>
                      <a:pt x="121" y="75"/>
                      <a:pt x="121" y="75"/>
                      <a:pt x="121" y="75"/>
                    </a:cubicBezTo>
                    <a:cubicBezTo>
                      <a:pt x="120" y="74"/>
                      <a:pt x="120" y="74"/>
                      <a:pt x="120" y="74"/>
                    </a:cubicBezTo>
                    <a:moveTo>
                      <a:pt x="109" y="74"/>
                    </a:moveTo>
                    <a:cubicBezTo>
                      <a:pt x="108" y="75"/>
                      <a:pt x="108" y="76"/>
                      <a:pt x="107" y="78"/>
                    </a:cubicBezTo>
                    <a:cubicBezTo>
                      <a:pt x="109" y="79"/>
                      <a:pt x="112" y="81"/>
                      <a:pt x="115" y="83"/>
                    </a:cubicBezTo>
                    <a:cubicBezTo>
                      <a:pt x="116" y="81"/>
                      <a:pt x="117" y="80"/>
                      <a:pt x="117" y="79"/>
                    </a:cubicBezTo>
                    <a:cubicBezTo>
                      <a:pt x="115" y="77"/>
                      <a:pt x="112" y="75"/>
                      <a:pt x="109" y="74"/>
                    </a:cubicBezTo>
                    <a:moveTo>
                      <a:pt x="5" y="73"/>
                    </a:moveTo>
                    <a:cubicBezTo>
                      <a:pt x="4" y="74"/>
                      <a:pt x="4" y="74"/>
                      <a:pt x="4" y="74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6" y="75"/>
                      <a:pt x="6" y="75"/>
                      <a:pt x="6" y="74"/>
                    </a:cubicBezTo>
                    <a:cubicBezTo>
                      <a:pt x="5" y="74"/>
                      <a:pt x="5" y="74"/>
                      <a:pt x="5" y="73"/>
                    </a:cubicBezTo>
                    <a:moveTo>
                      <a:pt x="9" y="73"/>
                    </a:moveTo>
                    <a:cubicBezTo>
                      <a:pt x="8" y="73"/>
                      <a:pt x="8" y="74"/>
                      <a:pt x="8" y="74"/>
                    </a:cubicBezTo>
                    <a:cubicBezTo>
                      <a:pt x="9" y="75"/>
                      <a:pt x="10" y="75"/>
                      <a:pt x="10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0" y="74"/>
                      <a:pt x="9" y="74"/>
                      <a:pt x="9" y="73"/>
                    </a:cubicBezTo>
                    <a:moveTo>
                      <a:pt x="156" y="73"/>
                    </a:moveTo>
                    <a:cubicBezTo>
                      <a:pt x="155" y="73"/>
                      <a:pt x="155" y="74"/>
                      <a:pt x="155" y="74"/>
                    </a:cubicBezTo>
                    <a:cubicBezTo>
                      <a:pt x="155" y="75"/>
                      <a:pt x="154" y="75"/>
                      <a:pt x="154" y="75"/>
                    </a:cubicBezTo>
                    <a:cubicBezTo>
                      <a:pt x="157" y="76"/>
                      <a:pt x="157" y="76"/>
                      <a:pt x="157" y="76"/>
                    </a:cubicBezTo>
                    <a:cubicBezTo>
                      <a:pt x="157" y="76"/>
                      <a:pt x="157" y="76"/>
                      <a:pt x="157" y="76"/>
                    </a:cubicBezTo>
                    <a:cubicBezTo>
                      <a:pt x="157" y="76"/>
                      <a:pt x="157" y="76"/>
                      <a:pt x="157" y="76"/>
                    </a:cubicBezTo>
                    <a:cubicBezTo>
                      <a:pt x="157" y="76"/>
                      <a:pt x="157" y="76"/>
                      <a:pt x="157" y="76"/>
                    </a:cubicBezTo>
                    <a:cubicBezTo>
                      <a:pt x="157" y="76"/>
                      <a:pt x="157" y="76"/>
                      <a:pt x="157" y="76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6"/>
                      <a:pt x="157" y="76"/>
                    </a:cubicBezTo>
                    <a:cubicBezTo>
                      <a:pt x="158" y="76"/>
                      <a:pt x="158" y="77"/>
                      <a:pt x="158" y="77"/>
                    </a:cubicBezTo>
                    <a:cubicBezTo>
                      <a:pt x="158" y="77"/>
                      <a:pt x="158" y="77"/>
                      <a:pt x="158" y="77"/>
                    </a:cubicBezTo>
                    <a:cubicBezTo>
                      <a:pt x="158" y="77"/>
                      <a:pt x="158" y="77"/>
                      <a:pt x="158" y="77"/>
                    </a:cubicBezTo>
                    <a:cubicBezTo>
                      <a:pt x="159" y="76"/>
                      <a:pt x="159" y="76"/>
                      <a:pt x="159" y="76"/>
                    </a:cubicBezTo>
                    <a:cubicBezTo>
                      <a:pt x="159" y="76"/>
                      <a:pt x="159" y="75"/>
                      <a:pt x="159" y="75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8" y="75"/>
                      <a:pt x="158" y="76"/>
                      <a:pt x="157" y="76"/>
                    </a:cubicBezTo>
                    <a:cubicBezTo>
                      <a:pt x="158" y="76"/>
                      <a:pt x="158" y="76"/>
                      <a:pt x="157" y="75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6" y="73"/>
                      <a:pt x="156" y="73"/>
                      <a:pt x="156" y="73"/>
                    </a:cubicBezTo>
                    <a:moveTo>
                      <a:pt x="31" y="73"/>
                    </a:moveTo>
                    <a:cubicBezTo>
                      <a:pt x="30" y="75"/>
                      <a:pt x="28" y="77"/>
                      <a:pt x="27" y="80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8" y="78"/>
                      <a:pt x="30" y="75"/>
                      <a:pt x="31" y="73"/>
                    </a:cubicBezTo>
                    <a:cubicBezTo>
                      <a:pt x="31" y="73"/>
                      <a:pt x="31" y="73"/>
                      <a:pt x="31" y="73"/>
                    </a:cubicBezTo>
                    <a:moveTo>
                      <a:pt x="136" y="72"/>
                    </a:moveTo>
                    <a:cubicBezTo>
                      <a:pt x="136" y="73"/>
                      <a:pt x="135" y="73"/>
                      <a:pt x="135" y="74"/>
                    </a:cubicBezTo>
                    <a:cubicBezTo>
                      <a:pt x="135" y="74"/>
                      <a:pt x="134" y="75"/>
                      <a:pt x="134" y="76"/>
                    </a:cubicBezTo>
                    <a:cubicBezTo>
                      <a:pt x="137" y="77"/>
                      <a:pt x="140" y="79"/>
                      <a:pt x="144" y="81"/>
                    </a:cubicBezTo>
                    <a:cubicBezTo>
                      <a:pt x="144" y="80"/>
                      <a:pt x="145" y="79"/>
                      <a:pt x="145" y="78"/>
                    </a:cubicBezTo>
                    <a:cubicBezTo>
                      <a:pt x="138" y="73"/>
                      <a:pt x="138" y="73"/>
                      <a:pt x="138" y="73"/>
                    </a:cubicBezTo>
                    <a:cubicBezTo>
                      <a:pt x="136" y="72"/>
                      <a:pt x="136" y="72"/>
                      <a:pt x="136" y="72"/>
                    </a:cubicBezTo>
                    <a:moveTo>
                      <a:pt x="49" y="72"/>
                    </a:moveTo>
                    <a:cubicBezTo>
                      <a:pt x="47" y="74"/>
                      <a:pt x="46" y="75"/>
                      <a:pt x="45" y="77"/>
                    </a:cubicBezTo>
                    <a:cubicBezTo>
                      <a:pt x="45" y="78"/>
                      <a:pt x="46" y="78"/>
                      <a:pt x="46" y="78"/>
                    </a:cubicBezTo>
                    <a:cubicBezTo>
                      <a:pt x="47" y="76"/>
                      <a:pt x="49" y="74"/>
                      <a:pt x="50" y="72"/>
                    </a:cubicBezTo>
                    <a:cubicBezTo>
                      <a:pt x="49" y="72"/>
                      <a:pt x="49" y="72"/>
                      <a:pt x="49" y="72"/>
                    </a:cubicBezTo>
                    <a:moveTo>
                      <a:pt x="10" y="71"/>
                    </a:moveTo>
                    <a:cubicBezTo>
                      <a:pt x="9" y="72"/>
                      <a:pt x="9" y="72"/>
                      <a:pt x="9" y="73"/>
                    </a:cubicBezTo>
                    <a:cubicBezTo>
                      <a:pt x="10" y="73"/>
                      <a:pt x="11" y="73"/>
                      <a:pt x="11" y="74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0" y="72"/>
                      <a:pt x="10" y="71"/>
                    </a:cubicBezTo>
                    <a:moveTo>
                      <a:pt x="6" y="71"/>
                    </a:moveTo>
                    <a:cubicBezTo>
                      <a:pt x="5" y="72"/>
                      <a:pt x="5" y="72"/>
                      <a:pt x="5" y="72"/>
                    </a:cubicBezTo>
                    <a:cubicBezTo>
                      <a:pt x="6" y="73"/>
                      <a:pt x="6" y="73"/>
                      <a:pt x="7" y="73"/>
                    </a:cubicBezTo>
                    <a:cubicBezTo>
                      <a:pt x="7" y="73"/>
                      <a:pt x="7" y="73"/>
                      <a:pt x="7" y="72"/>
                    </a:cubicBezTo>
                    <a:cubicBezTo>
                      <a:pt x="7" y="72"/>
                      <a:pt x="6" y="72"/>
                      <a:pt x="6" y="71"/>
                    </a:cubicBezTo>
                    <a:moveTo>
                      <a:pt x="135" y="71"/>
                    </a:moveTo>
                    <a:cubicBezTo>
                      <a:pt x="134" y="72"/>
                      <a:pt x="133" y="74"/>
                      <a:pt x="132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4" y="74"/>
                      <a:pt x="134" y="72"/>
                      <a:pt x="135" y="71"/>
                    </a:cubicBezTo>
                    <a:cubicBezTo>
                      <a:pt x="135" y="71"/>
                      <a:pt x="135" y="71"/>
                      <a:pt x="135" y="71"/>
                    </a:cubicBezTo>
                    <a:moveTo>
                      <a:pt x="28" y="71"/>
                    </a:moveTo>
                    <a:cubicBezTo>
                      <a:pt x="27" y="73"/>
                      <a:pt x="25" y="76"/>
                      <a:pt x="24" y="78"/>
                    </a:cubicBezTo>
                    <a:cubicBezTo>
                      <a:pt x="25" y="79"/>
                      <a:pt x="25" y="79"/>
                      <a:pt x="26" y="79"/>
                    </a:cubicBezTo>
                    <a:cubicBezTo>
                      <a:pt x="28" y="77"/>
                      <a:pt x="29" y="75"/>
                      <a:pt x="31" y="72"/>
                    </a:cubicBezTo>
                    <a:cubicBezTo>
                      <a:pt x="30" y="72"/>
                      <a:pt x="29" y="72"/>
                      <a:pt x="28" y="71"/>
                    </a:cubicBezTo>
                    <a:moveTo>
                      <a:pt x="28" y="71"/>
                    </a:moveTo>
                    <a:cubicBezTo>
                      <a:pt x="27" y="73"/>
                      <a:pt x="25" y="75"/>
                      <a:pt x="24" y="78"/>
                    </a:cubicBezTo>
                    <a:cubicBezTo>
                      <a:pt x="24" y="78"/>
                      <a:pt x="24" y="78"/>
                      <a:pt x="24" y="78"/>
                    </a:cubicBezTo>
                    <a:cubicBezTo>
                      <a:pt x="25" y="76"/>
                      <a:pt x="27" y="73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moveTo>
                      <a:pt x="159" y="70"/>
                    </a:moveTo>
                    <a:cubicBezTo>
                      <a:pt x="159" y="70"/>
                      <a:pt x="159" y="70"/>
                      <a:pt x="159" y="70"/>
                    </a:cubicBezTo>
                    <a:cubicBezTo>
                      <a:pt x="159" y="71"/>
                      <a:pt x="159" y="71"/>
                      <a:pt x="159" y="71"/>
                    </a:cubicBezTo>
                    <a:cubicBezTo>
                      <a:pt x="159" y="70"/>
                      <a:pt x="159" y="70"/>
                      <a:pt x="159" y="70"/>
                    </a:cubicBezTo>
                    <a:moveTo>
                      <a:pt x="7" y="70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7" y="71"/>
                      <a:pt x="7" y="72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0"/>
                      <a:pt x="7" y="70"/>
                      <a:pt x="7" y="70"/>
                    </a:cubicBezTo>
                    <a:moveTo>
                      <a:pt x="26" y="70"/>
                    </a:moveTo>
                    <a:cubicBezTo>
                      <a:pt x="25" y="72"/>
                      <a:pt x="23" y="74"/>
                      <a:pt x="22" y="77"/>
                    </a:cubicBezTo>
                    <a:cubicBezTo>
                      <a:pt x="22" y="77"/>
                      <a:pt x="23" y="78"/>
                      <a:pt x="23" y="78"/>
                    </a:cubicBezTo>
                    <a:cubicBezTo>
                      <a:pt x="25" y="75"/>
                      <a:pt x="26" y="73"/>
                      <a:pt x="28" y="71"/>
                    </a:cubicBezTo>
                    <a:cubicBezTo>
                      <a:pt x="27" y="70"/>
                      <a:pt x="27" y="70"/>
                      <a:pt x="26" y="70"/>
                    </a:cubicBezTo>
                    <a:moveTo>
                      <a:pt x="112" y="70"/>
                    </a:moveTo>
                    <a:cubicBezTo>
                      <a:pt x="112" y="70"/>
                      <a:pt x="112" y="70"/>
                      <a:pt x="112" y="70"/>
                    </a:cubicBezTo>
                    <a:cubicBezTo>
                      <a:pt x="114" y="71"/>
                      <a:pt x="117" y="73"/>
                      <a:pt x="120" y="75"/>
                    </a:cubicBezTo>
                    <a:cubicBezTo>
                      <a:pt x="120" y="75"/>
                      <a:pt x="120" y="74"/>
                      <a:pt x="120" y="74"/>
                    </a:cubicBezTo>
                    <a:cubicBezTo>
                      <a:pt x="120" y="74"/>
                      <a:pt x="120" y="74"/>
                      <a:pt x="120" y="74"/>
                    </a:cubicBezTo>
                    <a:cubicBezTo>
                      <a:pt x="117" y="72"/>
                      <a:pt x="114" y="71"/>
                      <a:pt x="112" y="70"/>
                    </a:cubicBezTo>
                    <a:moveTo>
                      <a:pt x="44" y="68"/>
                    </a:moveTo>
                    <a:cubicBezTo>
                      <a:pt x="42" y="70"/>
                      <a:pt x="41" y="72"/>
                      <a:pt x="40" y="74"/>
                    </a:cubicBezTo>
                    <a:cubicBezTo>
                      <a:pt x="41" y="75"/>
                      <a:pt x="41" y="75"/>
                      <a:pt x="42" y="76"/>
                    </a:cubicBezTo>
                    <a:cubicBezTo>
                      <a:pt x="43" y="74"/>
                      <a:pt x="44" y="72"/>
                      <a:pt x="46" y="70"/>
                    </a:cubicBezTo>
                    <a:cubicBezTo>
                      <a:pt x="45" y="69"/>
                      <a:pt x="44" y="69"/>
                      <a:pt x="44" y="68"/>
                    </a:cubicBezTo>
                    <a:moveTo>
                      <a:pt x="42" y="68"/>
                    </a:moveTo>
                    <a:cubicBezTo>
                      <a:pt x="41" y="70"/>
                      <a:pt x="40" y="72"/>
                      <a:pt x="39" y="74"/>
                    </a:cubicBezTo>
                    <a:cubicBezTo>
                      <a:pt x="39" y="74"/>
                      <a:pt x="39" y="74"/>
                      <a:pt x="40" y="74"/>
                    </a:cubicBezTo>
                    <a:cubicBezTo>
                      <a:pt x="41" y="72"/>
                      <a:pt x="42" y="70"/>
                      <a:pt x="43" y="68"/>
                    </a:cubicBezTo>
                    <a:cubicBezTo>
                      <a:pt x="43" y="68"/>
                      <a:pt x="43" y="68"/>
                      <a:pt x="42" y="68"/>
                    </a:cubicBezTo>
                    <a:moveTo>
                      <a:pt x="129" y="67"/>
                    </a:moveTo>
                    <a:cubicBezTo>
                      <a:pt x="128" y="69"/>
                      <a:pt x="127" y="70"/>
                      <a:pt x="126" y="72"/>
                    </a:cubicBezTo>
                    <a:cubicBezTo>
                      <a:pt x="128" y="73"/>
                      <a:pt x="130" y="74"/>
                      <a:pt x="132" y="75"/>
                    </a:cubicBezTo>
                    <a:cubicBezTo>
                      <a:pt x="133" y="74"/>
                      <a:pt x="133" y="72"/>
                      <a:pt x="134" y="71"/>
                    </a:cubicBezTo>
                    <a:cubicBezTo>
                      <a:pt x="129" y="67"/>
                      <a:pt x="129" y="67"/>
                      <a:pt x="129" y="67"/>
                    </a:cubicBezTo>
                    <a:moveTo>
                      <a:pt x="73" y="67"/>
                    </a:moveTo>
                    <a:cubicBezTo>
                      <a:pt x="73" y="67"/>
                      <a:pt x="73" y="67"/>
                      <a:pt x="72" y="67"/>
                    </a:cubicBezTo>
                    <a:cubicBezTo>
                      <a:pt x="71" y="70"/>
                      <a:pt x="69" y="73"/>
                      <a:pt x="67" y="76"/>
                    </a:cubicBezTo>
                    <a:cubicBezTo>
                      <a:pt x="69" y="78"/>
                      <a:pt x="72" y="79"/>
                      <a:pt x="74" y="80"/>
                    </a:cubicBezTo>
                    <a:cubicBezTo>
                      <a:pt x="76" y="77"/>
                      <a:pt x="78" y="74"/>
                      <a:pt x="80" y="71"/>
                    </a:cubicBezTo>
                    <a:cubicBezTo>
                      <a:pt x="73" y="67"/>
                      <a:pt x="73" y="67"/>
                      <a:pt x="73" y="67"/>
                    </a:cubicBezTo>
                    <a:moveTo>
                      <a:pt x="95" y="65"/>
                    </a:moveTo>
                    <a:cubicBezTo>
                      <a:pt x="92" y="70"/>
                      <a:pt x="92" y="70"/>
                      <a:pt x="92" y="70"/>
                    </a:cubicBezTo>
                    <a:cubicBezTo>
                      <a:pt x="95" y="72"/>
                      <a:pt x="98" y="73"/>
                      <a:pt x="101" y="75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1" y="69"/>
                      <a:pt x="98" y="67"/>
                      <a:pt x="95" y="65"/>
                    </a:cubicBezTo>
                    <a:moveTo>
                      <a:pt x="69" y="64"/>
                    </a:moveTo>
                    <a:cubicBezTo>
                      <a:pt x="63" y="74"/>
                      <a:pt x="63" y="74"/>
                      <a:pt x="63" y="74"/>
                    </a:cubicBezTo>
                    <a:cubicBezTo>
                      <a:pt x="64" y="74"/>
                      <a:pt x="64" y="75"/>
                      <a:pt x="64" y="75"/>
                    </a:cubicBezTo>
                    <a:cubicBezTo>
                      <a:pt x="66" y="72"/>
                      <a:pt x="68" y="68"/>
                      <a:pt x="70" y="65"/>
                    </a:cubicBezTo>
                    <a:cubicBezTo>
                      <a:pt x="69" y="64"/>
                      <a:pt x="69" y="64"/>
                      <a:pt x="69" y="64"/>
                    </a:cubicBezTo>
                    <a:moveTo>
                      <a:pt x="36" y="64"/>
                    </a:moveTo>
                    <a:cubicBezTo>
                      <a:pt x="36" y="66"/>
                      <a:pt x="35" y="67"/>
                      <a:pt x="34" y="69"/>
                    </a:cubicBezTo>
                    <a:cubicBezTo>
                      <a:pt x="33" y="69"/>
                      <a:pt x="33" y="69"/>
                      <a:pt x="33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4" y="68"/>
                      <a:pt x="36" y="66"/>
                      <a:pt x="37" y="64"/>
                    </a:cubicBezTo>
                    <a:cubicBezTo>
                      <a:pt x="37" y="64"/>
                      <a:pt x="37" y="64"/>
                      <a:pt x="36" y="64"/>
                    </a:cubicBezTo>
                    <a:moveTo>
                      <a:pt x="141" y="64"/>
                    </a:moveTo>
                    <a:cubicBezTo>
                      <a:pt x="140" y="65"/>
                      <a:pt x="140" y="66"/>
                      <a:pt x="139" y="67"/>
                    </a:cubicBezTo>
                    <a:cubicBezTo>
                      <a:pt x="148" y="72"/>
                      <a:pt x="148" y="72"/>
                      <a:pt x="148" y="72"/>
                    </a:cubicBezTo>
                    <a:cubicBezTo>
                      <a:pt x="149" y="71"/>
                      <a:pt x="149" y="70"/>
                      <a:pt x="150" y="69"/>
                    </a:cubicBezTo>
                    <a:cubicBezTo>
                      <a:pt x="148" y="69"/>
                      <a:pt x="148" y="69"/>
                      <a:pt x="148" y="69"/>
                    </a:cubicBezTo>
                    <a:cubicBezTo>
                      <a:pt x="146" y="67"/>
                      <a:pt x="143" y="65"/>
                      <a:pt x="141" y="64"/>
                    </a:cubicBezTo>
                    <a:moveTo>
                      <a:pt x="15" y="63"/>
                    </a:moveTo>
                    <a:cubicBezTo>
                      <a:pt x="13" y="66"/>
                      <a:pt x="12" y="68"/>
                      <a:pt x="10" y="71"/>
                    </a:cubicBezTo>
                    <a:cubicBezTo>
                      <a:pt x="11" y="71"/>
                      <a:pt x="12" y="71"/>
                      <a:pt x="13" y="72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6" y="63"/>
                      <a:pt x="15" y="63"/>
                    </a:cubicBezTo>
                    <a:moveTo>
                      <a:pt x="34" y="62"/>
                    </a:moveTo>
                    <a:cubicBezTo>
                      <a:pt x="33" y="64"/>
                      <a:pt x="31" y="66"/>
                      <a:pt x="30" y="68"/>
                    </a:cubicBezTo>
                    <a:cubicBezTo>
                      <a:pt x="31" y="69"/>
                      <a:pt x="32" y="69"/>
                      <a:pt x="32" y="69"/>
                    </a:cubicBezTo>
                    <a:cubicBezTo>
                      <a:pt x="34" y="68"/>
                      <a:pt x="35" y="66"/>
                      <a:pt x="36" y="64"/>
                    </a:cubicBezTo>
                    <a:cubicBezTo>
                      <a:pt x="35" y="63"/>
                      <a:pt x="35" y="63"/>
                      <a:pt x="34" y="62"/>
                    </a:cubicBezTo>
                    <a:moveTo>
                      <a:pt x="64" y="61"/>
                    </a:moveTo>
                    <a:cubicBezTo>
                      <a:pt x="62" y="65"/>
                      <a:pt x="60" y="68"/>
                      <a:pt x="58" y="71"/>
                    </a:cubicBezTo>
                    <a:cubicBezTo>
                      <a:pt x="60" y="72"/>
                      <a:pt x="61" y="73"/>
                      <a:pt x="63" y="74"/>
                    </a:cubicBezTo>
                    <a:cubicBezTo>
                      <a:pt x="65" y="71"/>
                      <a:pt x="67" y="67"/>
                      <a:pt x="69" y="64"/>
                    </a:cubicBezTo>
                    <a:cubicBezTo>
                      <a:pt x="64" y="61"/>
                      <a:pt x="64" y="61"/>
                      <a:pt x="64" y="61"/>
                    </a:cubicBezTo>
                    <a:moveTo>
                      <a:pt x="12" y="61"/>
                    </a:moveTo>
                    <a:cubicBezTo>
                      <a:pt x="7" y="69"/>
                      <a:pt x="7" y="69"/>
                      <a:pt x="7" y="69"/>
                    </a:cubicBezTo>
                    <a:cubicBezTo>
                      <a:pt x="8" y="69"/>
                      <a:pt x="8" y="69"/>
                      <a:pt x="9" y="70"/>
                    </a:cubicBezTo>
                    <a:cubicBezTo>
                      <a:pt x="10" y="67"/>
                      <a:pt x="11" y="65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2"/>
                      <a:pt x="12" y="61"/>
                      <a:pt x="12" y="61"/>
                    </a:cubicBezTo>
                    <a:moveTo>
                      <a:pt x="31" y="61"/>
                    </a:moveTo>
                    <a:cubicBezTo>
                      <a:pt x="30" y="63"/>
                      <a:pt x="29" y="65"/>
                      <a:pt x="28" y="67"/>
                    </a:cubicBezTo>
                    <a:cubicBezTo>
                      <a:pt x="28" y="67"/>
                      <a:pt x="29" y="67"/>
                      <a:pt x="29" y="68"/>
                    </a:cubicBezTo>
                    <a:cubicBezTo>
                      <a:pt x="31" y="64"/>
                      <a:pt x="32" y="63"/>
                      <a:pt x="32" y="63"/>
                    </a:cubicBezTo>
                    <a:cubicBezTo>
                      <a:pt x="33" y="63"/>
                      <a:pt x="32" y="64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1" y="66"/>
                      <a:pt x="32" y="64"/>
                      <a:pt x="33" y="62"/>
                    </a:cubicBezTo>
                    <a:cubicBezTo>
                      <a:pt x="33" y="62"/>
                      <a:pt x="32" y="61"/>
                      <a:pt x="31" y="61"/>
                    </a:cubicBezTo>
                    <a:moveTo>
                      <a:pt x="117" y="60"/>
                    </a:moveTo>
                    <a:cubicBezTo>
                      <a:pt x="116" y="62"/>
                      <a:pt x="115" y="64"/>
                      <a:pt x="114" y="65"/>
                    </a:cubicBezTo>
                    <a:cubicBezTo>
                      <a:pt x="117" y="67"/>
                      <a:pt x="121" y="69"/>
                      <a:pt x="124" y="70"/>
                    </a:cubicBezTo>
                    <a:cubicBezTo>
                      <a:pt x="125" y="69"/>
                      <a:pt x="126" y="68"/>
                      <a:pt x="127" y="66"/>
                    </a:cubicBezTo>
                    <a:cubicBezTo>
                      <a:pt x="125" y="65"/>
                      <a:pt x="125" y="65"/>
                      <a:pt x="125" y="65"/>
                    </a:cubicBezTo>
                    <a:cubicBezTo>
                      <a:pt x="124" y="66"/>
                      <a:pt x="124" y="67"/>
                      <a:pt x="123" y="68"/>
                    </a:cubicBezTo>
                    <a:cubicBezTo>
                      <a:pt x="124" y="67"/>
                      <a:pt x="124" y="66"/>
                      <a:pt x="125" y="65"/>
                    </a:cubicBezTo>
                    <a:cubicBezTo>
                      <a:pt x="117" y="60"/>
                      <a:pt x="117" y="60"/>
                      <a:pt x="117" y="60"/>
                    </a:cubicBezTo>
                    <a:moveTo>
                      <a:pt x="62" y="60"/>
                    </a:moveTo>
                    <a:cubicBezTo>
                      <a:pt x="60" y="64"/>
                      <a:pt x="58" y="67"/>
                      <a:pt x="56" y="70"/>
                    </a:cubicBezTo>
                    <a:cubicBezTo>
                      <a:pt x="57" y="71"/>
                      <a:pt x="57" y="71"/>
                      <a:pt x="58" y="71"/>
                    </a:cubicBezTo>
                    <a:cubicBezTo>
                      <a:pt x="60" y="68"/>
                      <a:pt x="62" y="64"/>
                      <a:pt x="64" y="61"/>
                    </a:cubicBezTo>
                    <a:cubicBezTo>
                      <a:pt x="62" y="60"/>
                      <a:pt x="62" y="60"/>
                      <a:pt x="62" y="60"/>
                    </a:cubicBezTo>
                    <a:moveTo>
                      <a:pt x="133" y="59"/>
                    </a:moveTo>
                    <a:cubicBezTo>
                      <a:pt x="133" y="60"/>
                      <a:pt x="132" y="62"/>
                      <a:pt x="131" y="63"/>
                    </a:cubicBezTo>
                    <a:cubicBezTo>
                      <a:pt x="132" y="63"/>
                      <a:pt x="133" y="64"/>
                      <a:pt x="134" y="64"/>
                    </a:cubicBezTo>
                    <a:cubicBezTo>
                      <a:pt x="137" y="66"/>
                      <a:pt x="137" y="66"/>
                      <a:pt x="137" y="66"/>
                    </a:cubicBezTo>
                    <a:cubicBezTo>
                      <a:pt x="138" y="65"/>
                      <a:pt x="138" y="64"/>
                      <a:pt x="139" y="63"/>
                    </a:cubicBezTo>
                    <a:cubicBezTo>
                      <a:pt x="137" y="62"/>
                      <a:pt x="135" y="60"/>
                      <a:pt x="133" y="59"/>
                    </a:cubicBezTo>
                    <a:moveTo>
                      <a:pt x="60" y="58"/>
                    </a:moveTo>
                    <a:cubicBezTo>
                      <a:pt x="56" y="65"/>
                      <a:pt x="53" y="69"/>
                      <a:pt x="53" y="69"/>
                    </a:cubicBezTo>
                    <a:cubicBezTo>
                      <a:pt x="54" y="69"/>
                      <a:pt x="54" y="68"/>
                      <a:pt x="56" y="66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60" y="58"/>
                      <a:pt x="60" y="58"/>
                      <a:pt x="60" y="58"/>
                    </a:cubicBezTo>
                    <a:moveTo>
                      <a:pt x="144" y="58"/>
                    </a:moveTo>
                    <a:cubicBezTo>
                      <a:pt x="144" y="59"/>
                      <a:pt x="143" y="60"/>
                      <a:pt x="143" y="60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4"/>
                      <a:pt x="153" y="63"/>
                      <a:pt x="154" y="62"/>
                    </a:cubicBezTo>
                    <a:cubicBezTo>
                      <a:pt x="151" y="61"/>
                      <a:pt x="151" y="61"/>
                      <a:pt x="149" y="60"/>
                    </a:cubicBezTo>
                    <a:cubicBezTo>
                      <a:pt x="144" y="58"/>
                      <a:pt x="144" y="58"/>
                      <a:pt x="144" y="58"/>
                    </a:cubicBezTo>
                    <a:moveTo>
                      <a:pt x="58" y="57"/>
                    </a:moveTo>
                    <a:cubicBezTo>
                      <a:pt x="56" y="60"/>
                      <a:pt x="53" y="64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5" y="65"/>
                      <a:pt x="57" y="61"/>
                      <a:pt x="59" y="58"/>
                    </a:cubicBezTo>
                    <a:cubicBezTo>
                      <a:pt x="58" y="57"/>
                      <a:pt x="58" y="57"/>
                      <a:pt x="58" y="57"/>
                    </a:cubicBezTo>
                    <a:moveTo>
                      <a:pt x="130" y="57"/>
                    </a:moveTo>
                    <a:cubicBezTo>
                      <a:pt x="129" y="58"/>
                      <a:pt x="128" y="59"/>
                      <a:pt x="127" y="61"/>
                    </a:cubicBezTo>
                    <a:cubicBezTo>
                      <a:pt x="128" y="61"/>
                      <a:pt x="129" y="61"/>
                      <a:pt x="129" y="62"/>
                    </a:cubicBezTo>
                    <a:cubicBezTo>
                      <a:pt x="130" y="60"/>
                      <a:pt x="131" y="59"/>
                      <a:pt x="131" y="58"/>
                    </a:cubicBezTo>
                    <a:cubicBezTo>
                      <a:pt x="131" y="58"/>
                      <a:pt x="130" y="57"/>
                      <a:pt x="130" y="57"/>
                    </a:cubicBezTo>
                    <a:moveTo>
                      <a:pt x="80" y="55"/>
                    </a:moveTo>
                    <a:cubicBezTo>
                      <a:pt x="79" y="57"/>
                      <a:pt x="77" y="59"/>
                      <a:pt x="76" y="61"/>
                    </a:cubicBezTo>
                    <a:cubicBezTo>
                      <a:pt x="79" y="63"/>
                      <a:pt x="81" y="64"/>
                      <a:pt x="83" y="65"/>
                    </a:cubicBezTo>
                    <a:cubicBezTo>
                      <a:pt x="84" y="63"/>
                      <a:pt x="85" y="61"/>
                      <a:pt x="87" y="60"/>
                    </a:cubicBezTo>
                    <a:cubicBezTo>
                      <a:pt x="85" y="59"/>
                      <a:pt x="84" y="58"/>
                      <a:pt x="83" y="57"/>
                    </a:cubicBezTo>
                    <a:cubicBezTo>
                      <a:pt x="82" y="57"/>
                      <a:pt x="81" y="56"/>
                      <a:pt x="80" y="55"/>
                    </a:cubicBezTo>
                    <a:moveTo>
                      <a:pt x="136" y="55"/>
                    </a:moveTo>
                    <a:cubicBezTo>
                      <a:pt x="136" y="55"/>
                      <a:pt x="136" y="55"/>
                      <a:pt x="136" y="56"/>
                    </a:cubicBezTo>
                    <a:cubicBezTo>
                      <a:pt x="141" y="59"/>
                      <a:pt x="141" y="59"/>
                      <a:pt x="141" y="59"/>
                    </a:cubicBezTo>
                    <a:cubicBezTo>
                      <a:pt x="142" y="59"/>
                      <a:pt x="142" y="58"/>
                      <a:pt x="142" y="58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9" y="56"/>
                      <a:pt x="137" y="56"/>
                      <a:pt x="136" y="55"/>
                    </a:cubicBezTo>
                    <a:moveTo>
                      <a:pt x="20" y="55"/>
                    </a:moveTo>
                    <a:cubicBezTo>
                      <a:pt x="19" y="56"/>
                      <a:pt x="18" y="58"/>
                      <a:pt x="17" y="59"/>
                    </a:cubicBezTo>
                    <a:cubicBezTo>
                      <a:pt x="17" y="59"/>
                      <a:pt x="17" y="60"/>
                      <a:pt x="17" y="60"/>
                    </a:cubicBezTo>
                    <a:cubicBezTo>
                      <a:pt x="18" y="60"/>
                      <a:pt x="19" y="61"/>
                      <a:pt x="19" y="61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2" y="55"/>
                      <a:pt x="21" y="55"/>
                      <a:pt x="20" y="55"/>
                    </a:cubicBezTo>
                    <a:moveTo>
                      <a:pt x="52" y="54"/>
                    </a:moveTo>
                    <a:cubicBezTo>
                      <a:pt x="51" y="56"/>
                      <a:pt x="51" y="56"/>
                      <a:pt x="51" y="56"/>
                    </a:cubicBezTo>
                    <a:cubicBezTo>
                      <a:pt x="49" y="59"/>
                      <a:pt x="47" y="62"/>
                      <a:pt x="46" y="65"/>
                    </a:cubicBezTo>
                    <a:cubicBezTo>
                      <a:pt x="47" y="65"/>
                      <a:pt x="47" y="65"/>
                      <a:pt x="48" y="66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3" y="57"/>
                      <a:pt x="53" y="56"/>
                      <a:pt x="54" y="55"/>
                    </a:cubicBezTo>
                    <a:cubicBezTo>
                      <a:pt x="52" y="54"/>
                      <a:pt x="52" y="54"/>
                      <a:pt x="52" y="54"/>
                    </a:cubicBezTo>
                    <a:moveTo>
                      <a:pt x="132" y="53"/>
                    </a:move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4"/>
                      <a:pt x="133" y="54"/>
                      <a:pt x="134" y="54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3" y="54"/>
                      <a:pt x="133" y="53"/>
                      <a:pt x="132" y="53"/>
                    </a:cubicBezTo>
                    <a:moveTo>
                      <a:pt x="51" y="53"/>
                    </a:moveTo>
                    <a:cubicBezTo>
                      <a:pt x="49" y="57"/>
                      <a:pt x="47" y="60"/>
                      <a:pt x="45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7" y="61"/>
                      <a:pt x="50" y="57"/>
                      <a:pt x="52" y="53"/>
                    </a:cubicBezTo>
                    <a:cubicBezTo>
                      <a:pt x="51" y="53"/>
                      <a:pt x="51" y="53"/>
                      <a:pt x="51" y="53"/>
                    </a:cubicBezTo>
                    <a:moveTo>
                      <a:pt x="131" y="53"/>
                    </a:move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1" y="53"/>
                    </a:cubicBezTo>
                    <a:moveTo>
                      <a:pt x="132" y="53"/>
                    </a:moveTo>
                    <a:cubicBezTo>
                      <a:pt x="132" y="53"/>
                      <a:pt x="132" y="53"/>
                      <a:pt x="132" y="53"/>
                    </a:cubicBezTo>
                    <a:cubicBezTo>
                      <a:pt x="133" y="53"/>
                      <a:pt x="133" y="54"/>
                      <a:pt x="134" y="54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3" y="53"/>
                      <a:pt x="133" y="53"/>
                      <a:pt x="132" y="53"/>
                    </a:cubicBezTo>
                    <a:moveTo>
                      <a:pt x="16" y="52"/>
                    </a:move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8"/>
                      <a:pt x="15" y="58"/>
                      <a:pt x="15" y="59"/>
                    </a:cubicBezTo>
                    <a:cubicBezTo>
                      <a:pt x="16" y="57"/>
                      <a:pt x="17" y="55"/>
                      <a:pt x="18" y="53"/>
                    </a:cubicBezTo>
                    <a:cubicBezTo>
                      <a:pt x="18" y="53"/>
                      <a:pt x="17" y="53"/>
                      <a:pt x="16" y="52"/>
                    </a:cubicBezTo>
                    <a:moveTo>
                      <a:pt x="102" y="52"/>
                    </a:moveTo>
                    <a:cubicBezTo>
                      <a:pt x="99" y="58"/>
                      <a:pt x="99" y="58"/>
                      <a:pt x="99" y="58"/>
                    </a:cubicBezTo>
                    <a:cubicBezTo>
                      <a:pt x="102" y="60"/>
                      <a:pt x="106" y="61"/>
                      <a:pt x="109" y="63"/>
                    </a:cubicBezTo>
                    <a:cubicBezTo>
                      <a:pt x="112" y="57"/>
                      <a:pt x="112" y="57"/>
                      <a:pt x="112" y="57"/>
                    </a:cubicBezTo>
                    <a:cubicBezTo>
                      <a:pt x="112" y="57"/>
                      <a:pt x="111" y="57"/>
                      <a:pt x="110" y="56"/>
                    </a:cubicBezTo>
                    <a:cubicBezTo>
                      <a:pt x="108" y="55"/>
                      <a:pt x="105" y="53"/>
                      <a:pt x="102" y="52"/>
                    </a:cubicBezTo>
                    <a:moveTo>
                      <a:pt x="122" y="52"/>
                    </a:moveTo>
                    <a:cubicBezTo>
                      <a:pt x="121" y="53"/>
                      <a:pt x="120" y="55"/>
                      <a:pt x="120" y="56"/>
                    </a:cubicBezTo>
                    <a:cubicBezTo>
                      <a:pt x="121" y="57"/>
                      <a:pt x="123" y="58"/>
                      <a:pt x="125" y="59"/>
                    </a:cubicBezTo>
                    <a:cubicBezTo>
                      <a:pt x="126" y="60"/>
                      <a:pt x="127" y="60"/>
                      <a:pt x="127" y="61"/>
                    </a:cubicBezTo>
                    <a:cubicBezTo>
                      <a:pt x="128" y="59"/>
                      <a:pt x="129" y="58"/>
                      <a:pt x="130" y="57"/>
                    </a:cubicBezTo>
                    <a:cubicBezTo>
                      <a:pt x="127" y="55"/>
                      <a:pt x="124" y="54"/>
                      <a:pt x="122" y="52"/>
                    </a:cubicBezTo>
                    <a:moveTo>
                      <a:pt x="128" y="51"/>
                    </a:moveTo>
                    <a:cubicBezTo>
                      <a:pt x="129" y="51"/>
                      <a:pt x="130" y="52"/>
                      <a:pt x="130" y="52"/>
                    </a:cubicBezTo>
                    <a:cubicBezTo>
                      <a:pt x="131" y="53"/>
                      <a:pt x="131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1" y="52"/>
                      <a:pt x="130" y="52"/>
                      <a:pt x="128" y="51"/>
                    </a:cubicBezTo>
                    <a:moveTo>
                      <a:pt x="45" y="50"/>
                    </a:moveTo>
                    <a:cubicBezTo>
                      <a:pt x="43" y="53"/>
                      <a:pt x="41" y="57"/>
                      <a:pt x="39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41" y="57"/>
                      <a:pt x="44" y="54"/>
                      <a:pt x="46" y="50"/>
                    </a:cubicBezTo>
                    <a:cubicBezTo>
                      <a:pt x="45" y="50"/>
                      <a:pt x="45" y="50"/>
                      <a:pt x="45" y="50"/>
                    </a:cubicBezTo>
                    <a:moveTo>
                      <a:pt x="149" y="50"/>
                    </a:move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9" y="53"/>
                      <a:pt x="152" y="56"/>
                      <a:pt x="154" y="56"/>
                    </a:cubicBezTo>
                    <a:cubicBezTo>
                      <a:pt x="155" y="56"/>
                      <a:pt x="156" y="56"/>
                      <a:pt x="156" y="54"/>
                    </a:cubicBezTo>
                    <a:cubicBezTo>
                      <a:pt x="154" y="53"/>
                      <a:pt x="152" y="51"/>
                      <a:pt x="149" y="50"/>
                    </a:cubicBezTo>
                    <a:moveTo>
                      <a:pt x="160" y="49"/>
                    </a:move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1"/>
                    </a:cubicBezTo>
                    <a:cubicBezTo>
                      <a:pt x="161" y="50"/>
                      <a:pt x="161" y="50"/>
                      <a:pt x="161" y="50"/>
                    </a:cubicBezTo>
                    <a:cubicBezTo>
                      <a:pt x="162" y="50"/>
                      <a:pt x="161" y="50"/>
                      <a:pt x="160" y="49"/>
                    </a:cubicBezTo>
                    <a:moveTo>
                      <a:pt x="73" y="57"/>
                    </a:moveTo>
                    <a:cubicBezTo>
                      <a:pt x="73" y="57"/>
                      <a:pt x="73" y="56"/>
                      <a:pt x="74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7"/>
                      <a:pt x="73" y="57"/>
                      <a:pt x="73" y="57"/>
                    </a:cubicBezTo>
                    <a:moveTo>
                      <a:pt x="69" y="49"/>
                    </a:moveTo>
                    <a:cubicBezTo>
                      <a:pt x="68" y="51"/>
                      <a:pt x="67" y="53"/>
                      <a:pt x="65" y="55"/>
                    </a:cubicBezTo>
                    <a:cubicBezTo>
                      <a:pt x="66" y="56"/>
                      <a:pt x="66" y="56"/>
                      <a:pt x="67" y="56"/>
                    </a:cubicBezTo>
                    <a:cubicBezTo>
                      <a:pt x="68" y="55"/>
                      <a:pt x="69" y="53"/>
                      <a:pt x="70" y="51"/>
                    </a:cubicBezTo>
                    <a:cubicBezTo>
                      <a:pt x="69" y="53"/>
                      <a:pt x="68" y="55"/>
                      <a:pt x="67" y="56"/>
                    </a:cubicBezTo>
                    <a:cubicBezTo>
                      <a:pt x="69" y="57"/>
                      <a:pt x="71" y="59"/>
                      <a:pt x="73" y="60"/>
                    </a:cubicBezTo>
                    <a:cubicBezTo>
                      <a:pt x="74" y="58"/>
                      <a:pt x="76" y="56"/>
                      <a:pt x="77" y="54"/>
                    </a:cubicBezTo>
                    <a:cubicBezTo>
                      <a:pt x="74" y="52"/>
                      <a:pt x="72" y="51"/>
                      <a:pt x="69" y="49"/>
                    </a:cubicBezTo>
                    <a:moveTo>
                      <a:pt x="43" y="48"/>
                    </a:moveTo>
                    <a:cubicBezTo>
                      <a:pt x="42" y="49"/>
                      <a:pt x="41" y="50"/>
                      <a:pt x="41" y="51"/>
                    </a:cubicBezTo>
                    <a:cubicBezTo>
                      <a:pt x="39" y="54"/>
                      <a:pt x="37" y="57"/>
                      <a:pt x="36" y="59"/>
                    </a:cubicBezTo>
                    <a:cubicBezTo>
                      <a:pt x="37" y="59"/>
                      <a:pt x="37" y="60"/>
                      <a:pt x="38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3" y="48"/>
                      <a:pt x="43" y="48"/>
                      <a:pt x="43" y="48"/>
                    </a:cubicBezTo>
                    <a:moveTo>
                      <a:pt x="66" y="47"/>
                    </a:moveTo>
                    <a:cubicBezTo>
                      <a:pt x="65" y="50"/>
                      <a:pt x="64" y="52"/>
                      <a:pt x="62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7"/>
                      <a:pt x="66" y="47"/>
                    </a:cubicBezTo>
                    <a:moveTo>
                      <a:pt x="39" y="46"/>
                    </a:moveTo>
                    <a:cubicBezTo>
                      <a:pt x="37" y="50"/>
                      <a:pt x="35" y="54"/>
                      <a:pt x="33" y="57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5" y="58"/>
                      <a:pt x="35" y="59"/>
                    </a:cubicBezTo>
                    <a:cubicBezTo>
                      <a:pt x="37" y="56"/>
                      <a:pt x="38" y="53"/>
                      <a:pt x="40" y="51"/>
                    </a:cubicBezTo>
                    <a:cubicBezTo>
                      <a:pt x="40" y="50"/>
                      <a:pt x="41" y="49"/>
                      <a:pt x="42" y="48"/>
                    </a:cubicBezTo>
                    <a:cubicBezTo>
                      <a:pt x="39" y="46"/>
                      <a:pt x="39" y="46"/>
                      <a:pt x="39" y="46"/>
                    </a:cubicBezTo>
                    <a:moveTo>
                      <a:pt x="64" y="46"/>
                    </a:moveTo>
                    <a:cubicBezTo>
                      <a:pt x="63" y="48"/>
                      <a:pt x="62" y="50"/>
                      <a:pt x="60" y="53"/>
                    </a:cubicBezTo>
                    <a:cubicBezTo>
                      <a:pt x="61" y="53"/>
                      <a:pt x="61" y="53"/>
                      <a:pt x="62" y="53"/>
                    </a:cubicBezTo>
                    <a:cubicBezTo>
                      <a:pt x="63" y="51"/>
                      <a:pt x="64" y="49"/>
                      <a:pt x="66" y="47"/>
                    </a:cubicBezTo>
                    <a:cubicBezTo>
                      <a:pt x="65" y="47"/>
                      <a:pt x="65" y="46"/>
                      <a:pt x="64" y="46"/>
                    </a:cubicBezTo>
                    <a:moveTo>
                      <a:pt x="155" y="46"/>
                    </a:moveTo>
                    <a:cubicBezTo>
                      <a:pt x="156" y="47"/>
                      <a:pt x="157" y="48"/>
                      <a:pt x="158" y="49"/>
                    </a:cubicBezTo>
                    <a:cubicBezTo>
                      <a:pt x="158" y="49"/>
                      <a:pt x="159" y="49"/>
                      <a:pt x="159" y="50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60" y="49"/>
                      <a:pt x="160" y="49"/>
                      <a:pt x="160" y="48"/>
                    </a:cubicBezTo>
                    <a:cubicBezTo>
                      <a:pt x="160" y="48"/>
                      <a:pt x="160" y="48"/>
                      <a:pt x="160" y="48"/>
                    </a:cubicBezTo>
                    <a:cubicBezTo>
                      <a:pt x="160" y="48"/>
                      <a:pt x="160" y="48"/>
                      <a:pt x="160" y="47"/>
                    </a:cubicBezTo>
                    <a:cubicBezTo>
                      <a:pt x="160" y="47"/>
                      <a:pt x="159" y="47"/>
                      <a:pt x="159" y="47"/>
                    </a:cubicBezTo>
                    <a:cubicBezTo>
                      <a:pt x="158" y="47"/>
                      <a:pt x="157" y="47"/>
                      <a:pt x="157" y="47"/>
                    </a:cubicBezTo>
                    <a:cubicBezTo>
                      <a:pt x="157" y="47"/>
                      <a:pt x="156" y="46"/>
                      <a:pt x="156" y="46"/>
                    </a:cubicBezTo>
                    <a:cubicBezTo>
                      <a:pt x="156" y="46"/>
                      <a:pt x="156" y="46"/>
                      <a:pt x="156" y="47"/>
                    </a:cubicBezTo>
                    <a:cubicBezTo>
                      <a:pt x="155" y="46"/>
                      <a:pt x="155" y="46"/>
                      <a:pt x="155" y="46"/>
                    </a:cubicBezTo>
                    <a:moveTo>
                      <a:pt x="142" y="45"/>
                    </a:moveTo>
                    <a:cubicBezTo>
                      <a:pt x="141" y="46"/>
                      <a:pt x="140" y="48"/>
                      <a:pt x="139" y="50"/>
                    </a:cubicBezTo>
                    <a:cubicBezTo>
                      <a:pt x="141" y="51"/>
                      <a:pt x="143" y="52"/>
                      <a:pt x="145" y="52"/>
                    </a:cubicBezTo>
                    <a:cubicBezTo>
                      <a:pt x="146" y="51"/>
                      <a:pt x="147" y="50"/>
                      <a:pt x="148" y="48"/>
                    </a:cubicBezTo>
                    <a:cubicBezTo>
                      <a:pt x="147" y="48"/>
                      <a:pt x="147" y="48"/>
                      <a:pt x="147" y="48"/>
                    </a:cubicBezTo>
                    <a:cubicBezTo>
                      <a:pt x="142" y="45"/>
                      <a:pt x="142" y="45"/>
                      <a:pt x="142" y="45"/>
                    </a:cubicBezTo>
                    <a:moveTo>
                      <a:pt x="87" y="44"/>
                    </a:moveTo>
                    <a:cubicBezTo>
                      <a:pt x="86" y="46"/>
                      <a:pt x="85" y="48"/>
                      <a:pt x="83" y="50"/>
                    </a:cubicBezTo>
                    <a:cubicBezTo>
                      <a:pt x="86" y="51"/>
                      <a:pt x="88" y="52"/>
                      <a:pt x="90" y="53"/>
                    </a:cubicBezTo>
                    <a:cubicBezTo>
                      <a:pt x="92" y="51"/>
                      <a:pt x="93" y="49"/>
                      <a:pt x="94" y="48"/>
                    </a:cubicBezTo>
                    <a:cubicBezTo>
                      <a:pt x="92" y="46"/>
                      <a:pt x="89" y="45"/>
                      <a:pt x="87" y="44"/>
                    </a:cubicBezTo>
                    <a:moveTo>
                      <a:pt x="108" y="43"/>
                    </a:moveTo>
                    <a:cubicBezTo>
                      <a:pt x="105" y="47"/>
                      <a:pt x="105" y="47"/>
                      <a:pt x="105" y="47"/>
                    </a:cubicBezTo>
                    <a:cubicBezTo>
                      <a:pt x="108" y="49"/>
                      <a:pt x="111" y="51"/>
                      <a:pt x="115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7" y="49"/>
                      <a:pt x="117" y="49"/>
                      <a:pt x="117" y="49"/>
                    </a:cubicBezTo>
                    <a:cubicBezTo>
                      <a:pt x="115" y="48"/>
                      <a:pt x="113" y="47"/>
                      <a:pt x="112" y="46"/>
                    </a:cubicBezTo>
                    <a:cubicBezTo>
                      <a:pt x="108" y="43"/>
                      <a:pt x="108" y="43"/>
                      <a:pt x="108" y="43"/>
                    </a:cubicBezTo>
                    <a:moveTo>
                      <a:pt x="138" y="43"/>
                    </a:moveTo>
                    <a:cubicBezTo>
                      <a:pt x="137" y="44"/>
                      <a:pt x="136" y="46"/>
                      <a:pt x="135" y="48"/>
                    </a:cubicBezTo>
                    <a:cubicBezTo>
                      <a:pt x="136" y="48"/>
                      <a:pt x="136" y="49"/>
                      <a:pt x="137" y="49"/>
                    </a:cubicBezTo>
                    <a:cubicBezTo>
                      <a:pt x="138" y="47"/>
                      <a:pt x="139" y="45"/>
                      <a:pt x="140" y="44"/>
                    </a:cubicBezTo>
                    <a:cubicBezTo>
                      <a:pt x="138" y="43"/>
                      <a:pt x="138" y="43"/>
                      <a:pt x="138" y="43"/>
                    </a:cubicBezTo>
                    <a:moveTo>
                      <a:pt x="59" y="43"/>
                    </a:move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6" y="50"/>
                      <a:pt x="57" y="51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0" y="43"/>
                      <a:pt x="59" y="43"/>
                      <a:pt x="59" y="43"/>
                    </a:cubicBezTo>
                    <a:moveTo>
                      <a:pt x="57" y="42"/>
                    </a:moveTo>
                    <a:cubicBezTo>
                      <a:pt x="56" y="44"/>
                      <a:pt x="55" y="47"/>
                      <a:pt x="53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5" y="47"/>
                      <a:pt x="57" y="45"/>
                      <a:pt x="58" y="42"/>
                    </a:cubicBezTo>
                    <a:cubicBezTo>
                      <a:pt x="58" y="42"/>
                      <a:pt x="58" y="42"/>
                      <a:pt x="57" y="42"/>
                    </a:cubicBezTo>
                    <a:moveTo>
                      <a:pt x="29" y="41"/>
                    </a:moveTo>
                    <a:cubicBezTo>
                      <a:pt x="27" y="43"/>
                      <a:pt x="26" y="46"/>
                      <a:pt x="24" y="48"/>
                    </a:cubicBezTo>
                    <a:cubicBezTo>
                      <a:pt x="24" y="49"/>
                      <a:pt x="23" y="50"/>
                      <a:pt x="22" y="51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29" y="41"/>
                      <a:pt x="29" y="41"/>
                      <a:pt x="29" y="41"/>
                    </a:cubicBezTo>
                    <a:moveTo>
                      <a:pt x="80" y="40"/>
                    </a:moveTo>
                    <a:cubicBezTo>
                      <a:pt x="79" y="42"/>
                      <a:pt x="78" y="44"/>
                      <a:pt x="76" y="46"/>
                    </a:cubicBezTo>
                    <a:cubicBezTo>
                      <a:pt x="78" y="47"/>
                      <a:pt x="79" y="48"/>
                      <a:pt x="80" y="48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2" y="41"/>
                      <a:pt x="81" y="41"/>
                      <a:pt x="80" y="40"/>
                    </a:cubicBezTo>
                    <a:moveTo>
                      <a:pt x="52" y="39"/>
                    </a:moveTo>
                    <a:cubicBezTo>
                      <a:pt x="51" y="41"/>
                      <a:pt x="49" y="44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9" y="45"/>
                      <a:pt x="50" y="44"/>
                      <a:pt x="50" y="43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moveTo>
                      <a:pt x="156" y="38"/>
                    </a:moveTo>
                    <a:cubicBezTo>
                      <a:pt x="155" y="41"/>
                      <a:pt x="155" y="41"/>
                      <a:pt x="155" y="41"/>
                    </a:cubicBezTo>
                    <a:cubicBezTo>
                      <a:pt x="155" y="41"/>
                      <a:pt x="156" y="41"/>
                      <a:pt x="156" y="41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9"/>
                      <a:pt x="156" y="39"/>
                      <a:pt x="156" y="38"/>
                    </a:cubicBezTo>
                    <a:moveTo>
                      <a:pt x="25" y="38"/>
                    </a:moveTo>
                    <a:cubicBezTo>
                      <a:pt x="18" y="49"/>
                      <a:pt x="18" y="49"/>
                      <a:pt x="18" y="49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2" y="46"/>
                      <a:pt x="24" y="43"/>
                      <a:pt x="26" y="39"/>
                    </a:cubicBezTo>
                    <a:cubicBezTo>
                      <a:pt x="25" y="38"/>
                      <a:pt x="25" y="38"/>
                      <a:pt x="25" y="38"/>
                    </a:cubicBezTo>
                    <a:moveTo>
                      <a:pt x="76" y="38"/>
                    </a:moveTo>
                    <a:cubicBezTo>
                      <a:pt x="75" y="40"/>
                      <a:pt x="74" y="42"/>
                      <a:pt x="72" y="44"/>
                    </a:cubicBezTo>
                    <a:cubicBezTo>
                      <a:pt x="74" y="45"/>
                      <a:pt x="75" y="46"/>
                      <a:pt x="76" y="46"/>
                    </a:cubicBezTo>
                    <a:cubicBezTo>
                      <a:pt x="77" y="44"/>
                      <a:pt x="79" y="42"/>
                      <a:pt x="80" y="40"/>
                    </a:cubicBezTo>
                    <a:cubicBezTo>
                      <a:pt x="79" y="39"/>
                      <a:pt x="77" y="39"/>
                      <a:pt x="76" y="38"/>
                    </a:cubicBezTo>
                    <a:moveTo>
                      <a:pt x="49" y="38"/>
                    </a:move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40"/>
                      <a:pt x="47" y="41"/>
                      <a:pt x="47" y="41"/>
                    </a:cubicBezTo>
                    <a:cubicBezTo>
                      <a:pt x="46" y="42"/>
                      <a:pt x="46" y="43"/>
                      <a:pt x="45" y="44"/>
                    </a:cubicBezTo>
                    <a:cubicBezTo>
                      <a:pt x="46" y="45"/>
                      <a:pt x="47" y="45"/>
                      <a:pt x="47" y="46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8"/>
                      <a:pt x="50" y="38"/>
                      <a:pt x="49" y="38"/>
                    </a:cubicBezTo>
                    <a:moveTo>
                      <a:pt x="130" y="38"/>
                    </a:moveTo>
                    <a:cubicBezTo>
                      <a:pt x="129" y="40"/>
                      <a:pt x="128" y="42"/>
                      <a:pt x="126" y="44"/>
                    </a:cubicBezTo>
                    <a:cubicBezTo>
                      <a:pt x="129" y="46"/>
                      <a:pt x="132" y="47"/>
                      <a:pt x="135" y="48"/>
                    </a:cubicBezTo>
                    <a:cubicBezTo>
                      <a:pt x="136" y="46"/>
                      <a:pt x="137" y="44"/>
                      <a:pt x="138" y="43"/>
                    </a:cubicBezTo>
                    <a:cubicBezTo>
                      <a:pt x="130" y="38"/>
                      <a:pt x="130" y="38"/>
                      <a:pt x="130" y="38"/>
                    </a:cubicBezTo>
                    <a:moveTo>
                      <a:pt x="73" y="37"/>
                    </a:moveTo>
                    <a:cubicBezTo>
                      <a:pt x="72" y="39"/>
                      <a:pt x="71" y="41"/>
                      <a:pt x="69" y="43"/>
                    </a:cubicBezTo>
                    <a:cubicBezTo>
                      <a:pt x="69" y="43"/>
                      <a:pt x="70" y="43"/>
                      <a:pt x="70" y="43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3" y="37"/>
                      <a:pt x="73" y="37"/>
                      <a:pt x="73" y="37"/>
                    </a:cubicBezTo>
                    <a:moveTo>
                      <a:pt x="45" y="36"/>
                    </a:moveTo>
                    <a:cubicBezTo>
                      <a:pt x="44" y="38"/>
                      <a:pt x="43" y="40"/>
                      <a:pt x="42" y="42"/>
                    </a:cubicBezTo>
                    <a:cubicBezTo>
                      <a:pt x="42" y="43"/>
                      <a:pt x="43" y="43"/>
                      <a:pt x="44" y="44"/>
                    </a:cubicBezTo>
                    <a:cubicBezTo>
                      <a:pt x="45" y="41"/>
                      <a:pt x="46" y="39"/>
                      <a:pt x="48" y="37"/>
                    </a:cubicBezTo>
                    <a:cubicBezTo>
                      <a:pt x="47" y="37"/>
                      <a:pt x="46" y="36"/>
                      <a:pt x="45" y="36"/>
                    </a:cubicBezTo>
                    <a:moveTo>
                      <a:pt x="92" y="35"/>
                    </a:move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7"/>
                      <a:pt x="91" y="38"/>
                      <a:pt x="91" y="38"/>
                    </a:cubicBezTo>
                    <a:cubicBezTo>
                      <a:pt x="93" y="40"/>
                      <a:pt x="95" y="41"/>
                      <a:pt x="97" y="42"/>
                    </a:cubicBezTo>
                    <a:cubicBezTo>
                      <a:pt x="98" y="41"/>
                      <a:pt x="99" y="40"/>
                      <a:pt x="99" y="39"/>
                    </a:cubicBezTo>
                    <a:cubicBezTo>
                      <a:pt x="97" y="38"/>
                      <a:pt x="95" y="37"/>
                      <a:pt x="92" y="35"/>
                    </a:cubicBezTo>
                    <a:moveTo>
                      <a:pt x="71" y="35"/>
                    </a:moveTo>
                    <a:cubicBezTo>
                      <a:pt x="70" y="37"/>
                      <a:pt x="69" y="39"/>
                      <a:pt x="67" y="42"/>
                    </a:cubicBezTo>
                    <a:cubicBezTo>
                      <a:pt x="68" y="42"/>
                      <a:pt x="68" y="42"/>
                      <a:pt x="69" y="42"/>
                    </a:cubicBezTo>
                    <a:cubicBezTo>
                      <a:pt x="70" y="40"/>
                      <a:pt x="71" y="38"/>
                      <a:pt x="72" y="36"/>
                    </a:cubicBezTo>
                    <a:cubicBezTo>
                      <a:pt x="72" y="36"/>
                      <a:pt x="71" y="36"/>
                      <a:pt x="71" y="35"/>
                    </a:cubicBezTo>
                    <a:moveTo>
                      <a:pt x="93" y="35"/>
                    </a:moveTo>
                    <a:cubicBezTo>
                      <a:pt x="93" y="35"/>
                      <a:pt x="93" y="35"/>
                      <a:pt x="92" y="35"/>
                    </a:cubicBezTo>
                    <a:cubicBezTo>
                      <a:pt x="93" y="35"/>
                      <a:pt x="93" y="36"/>
                      <a:pt x="93" y="36"/>
                    </a:cubicBezTo>
                    <a:cubicBezTo>
                      <a:pt x="95" y="37"/>
                      <a:pt x="97" y="38"/>
                      <a:pt x="99" y="38"/>
                    </a:cubicBezTo>
                    <a:cubicBezTo>
                      <a:pt x="99" y="38"/>
                      <a:pt x="99" y="38"/>
                      <a:pt x="100" y="38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6" y="36"/>
                      <a:pt x="94" y="35"/>
                      <a:pt x="93" y="35"/>
                    </a:cubicBezTo>
                    <a:moveTo>
                      <a:pt x="149" y="34"/>
                    </a:moveTo>
                    <a:cubicBezTo>
                      <a:pt x="149" y="34"/>
                      <a:pt x="148" y="34"/>
                      <a:pt x="148" y="34"/>
                    </a:cubicBezTo>
                    <a:cubicBezTo>
                      <a:pt x="150" y="35"/>
                      <a:pt x="151" y="36"/>
                      <a:pt x="151" y="36"/>
                    </a:cubicBezTo>
                    <a:cubicBezTo>
                      <a:pt x="151" y="36"/>
                      <a:pt x="150" y="36"/>
                      <a:pt x="148" y="34"/>
                    </a:cubicBezTo>
                    <a:cubicBezTo>
                      <a:pt x="147" y="36"/>
                      <a:pt x="147" y="37"/>
                      <a:pt x="146" y="38"/>
                    </a:cubicBezTo>
                    <a:cubicBezTo>
                      <a:pt x="148" y="39"/>
                      <a:pt x="150" y="40"/>
                      <a:pt x="152" y="40"/>
                    </a:cubicBezTo>
                    <a:cubicBezTo>
                      <a:pt x="153" y="39"/>
                      <a:pt x="153" y="38"/>
                      <a:pt x="154" y="37"/>
                    </a:cubicBezTo>
                    <a:cubicBezTo>
                      <a:pt x="152" y="36"/>
                      <a:pt x="150" y="35"/>
                      <a:pt x="149" y="34"/>
                    </a:cubicBezTo>
                    <a:moveTo>
                      <a:pt x="145" y="32"/>
                    </a:moveTo>
                    <a:cubicBezTo>
                      <a:pt x="144" y="34"/>
                      <a:pt x="143" y="35"/>
                      <a:pt x="142" y="36"/>
                    </a:cubicBezTo>
                    <a:cubicBezTo>
                      <a:pt x="143" y="37"/>
                      <a:pt x="143" y="37"/>
                      <a:pt x="144" y="37"/>
                    </a:cubicBezTo>
                    <a:cubicBezTo>
                      <a:pt x="145" y="36"/>
                      <a:pt x="145" y="34"/>
                      <a:pt x="146" y="33"/>
                    </a:cubicBezTo>
                    <a:cubicBezTo>
                      <a:pt x="146" y="33"/>
                      <a:pt x="145" y="33"/>
                      <a:pt x="145" y="32"/>
                    </a:cubicBezTo>
                    <a:moveTo>
                      <a:pt x="86" y="32"/>
                    </a:moveTo>
                    <a:cubicBezTo>
                      <a:pt x="85" y="33"/>
                      <a:pt x="85" y="34"/>
                      <a:pt x="84" y="34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8" y="33"/>
                      <a:pt x="87" y="33"/>
                      <a:pt x="86" y="32"/>
                    </a:cubicBezTo>
                    <a:moveTo>
                      <a:pt x="65" y="32"/>
                    </a:moveTo>
                    <a:cubicBezTo>
                      <a:pt x="61" y="38"/>
                      <a:pt x="61" y="38"/>
                      <a:pt x="61" y="38"/>
                    </a:cubicBezTo>
                    <a:cubicBezTo>
                      <a:pt x="62" y="39"/>
                      <a:pt x="62" y="39"/>
                      <a:pt x="63" y="40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6" y="33"/>
                      <a:pt x="65" y="32"/>
                      <a:pt x="65" y="32"/>
                    </a:cubicBezTo>
                    <a:moveTo>
                      <a:pt x="145" y="32"/>
                    </a:moveTo>
                    <a:cubicBezTo>
                      <a:pt x="145" y="32"/>
                      <a:pt x="145" y="32"/>
                      <a:pt x="145" y="32"/>
                    </a:cubicBezTo>
                    <a:cubicBezTo>
                      <a:pt x="145" y="32"/>
                      <a:pt x="146" y="33"/>
                      <a:pt x="146" y="33"/>
                    </a:cubicBezTo>
                    <a:cubicBezTo>
                      <a:pt x="146" y="33"/>
                      <a:pt x="147" y="33"/>
                      <a:pt x="147" y="32"/>
                    </a:cubicBezTo>
                    <a:cubicBezTo>
                      <a:pt x="146" y="32"/>
                      <a:pt x="146" y="32"/>
                      <a:pt x="145" y="32"/>
                    </a:cubicBezTo>
                    <a:moveTo>
                      <a:pt x="86" y="31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87" y="33"/>
                      <a:pt x="88" y="33"/>
                      <a:pt x="89" y="34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2"/>
                      <a:pt x="87" y="32"/>
                      <a:pt x="86" y="31"/>
                    </a:cubicBezTo>
                    <a:moveTo>
                      <a:pt x="64" y="31"/>
                    </a:moveTo>
                    <a:cubicBezTo>
                      <a:pt x="62" y="34"/>
                      <a:pt x="61" y="36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1" y="38"/>
                      <a:pt x="61" y="38"/>
                      <a:pt x="61" y="37"/>
                    </a:cubicBezTo>
                    <a:cubicBezTo>
                      <a:pt x="62" y="35"/>
                      <a:pt x="63" y="34"/>
                      <a:pt x="64" y="32"/>
                    </a:cubicBezTo>
                    <a:cubicBezTo>
                      <a:pt x="64" y="32"/>
                      <a:pt x="64" y="32"/>
                      <a:pt x="64" y="31"/>
                    </a:cubicBezTo>
                    <a:moveTo>
                      <a:pt x="35" y="31"/>
                    </a:moveTo>
                    <a:cubicBezTo>
                      <a:pt x="34" y="33"/>
                      <a:pt x="33" y="34"/>
                      <a:pt x="32" y="36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1"/>
                      <a:pt x="36" y="31"/>
                      <a:pt x="35" y="31"/>
                    </a:cubicBezTo>
                    <a:moveTo>
                      <a:pt x="81" y="30"/>
                    </a:moveTo>
                    <a:cubicBezTo>
                      <a:pt x="81" y="31"/>
                      <a:pt x="81" y="32"/>
                      <a:pt x="80" y="32"/>
                    </a:cubicBezTo>
                    <a:cubicBezTo>
                      <a:pt x="81" y="33"/>
                      <a:pt x="82" y="33"/>
                      <a:pt x="83" y="34"/>
                    </a:cubicBezTo>
                    <a:cubicBezTo>
                      <a:pt x="84" y="33"/>
                      <a:pt x="84" y="33"/>
                      <a:pt x="85" y="32"/>
                    </a:cubicBezTo>
                    <a:cubicBezTo>
                      <a:pt x="83" y="31"/>
                      <a:pt x="82" y="31"/>
                      <a:pt x="81" y="30"/>
                    </a:cubicBezTo>
                    <a:moveTo>
                      <a:pt x="115" y="30"/>
                    </a:moveTo>
                    <a:cubicBezTo>
                      <a:pt x="111" y="37"/>
                      <a:pt x="111" y="37"/>
                      <a:pt x="111" y="37"/>
                    </a:cubicBezTo>
                    <a:cubicBezTo>
                      <a:pt x="114" y="39"/>
                      <a:pt x="118" y="41"/>
                      <a:pt x="121" y="42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5" y="34"/>
                      <a:pt x="124" y="34"/>
                      <a:pt x="123" y="33"/>
                    </a:cubicBezTo>
                    <a:cubicBezTo>
                      <a:pt x="123" y="33"/>
                      <a:pt x="122" y="33"/>
                      <a:pt x="122" y="32"/>
                    </a:cubicBezTo>
                    <a:cubicBezTo>
                      <a:pt x="120" y="32"/>
                      <a:pt x="117" y="31"/>
                      <a:pt x="115" y="30"/>
                    </a:cubicBezTo>
                    <a:moveTo>
                      <a:pt x="82" y="29"/>
                    </a:moveTo>
                    <a:cubicBezTo>
                      <a:pt x="82" y="30"/>
                      <a:pt x="82" y="30"/>
                      <a:pt x="81" y="30"/>
                    </a:cubicBezTo>
                    <a:cubicBezTo>
                      <a:pt x="83" y="31"/>
                      <a:pt x="84" y="31"/>
                      <a:pt x="85" y="32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4" y="30"/>
                      <a:pt x="83" y="30"/>
                      <a:pt x="82" y="29"/>
                    </a:cubicBezTo>
                    <a:moveTo>
                      <a:pt x="151" y="29"/>
                    </a:moveTo>
                    <a:cubicBezTo>
                      <a:pt x="151" y="30"/>
                      <a:pt x="151" y="30"/>
                      <a:pt x="151" y="30"/>
                    </a:cubicBezTo>
                    <a:cubicBezTo>
                      <a:pt x="151" y="31"/>
                      <a:pt x="152" y="31"/>
                      <a:pt x="153" y="31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5" y="31"/>
                      <a:pt x="156" y="31"/>
                      <a:pt x="154" y="30"/>
                    </a:cubicBezTo>
                    <a:cubicBezTo>
                      <a:pt x="151" y="29"/>
                      <a:pt x="151" y="29"/>
                      <a:pt x="151" y="29"/>
                    </a:cubicBezTo>
                    <a:moveTo>
                      <a:pt x="78" y="29"/>
                    </a:moveTo>
                    <a:cubicBezTo>
                      <a:pt x="78" y="29"/>
                      <a:pt x="77" y="30"/>
                      <a:pt x="77" y="30"/>
                    </a:cubicBezTo>
                    <a:cubicBezTo>
                      <a:pt x="77" y="30"/>
                      <a:pt x="77" y="30"/>
                      <a:pt x="78" y="31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moveTo>
                      <a:pt x="59" y="29"/>
                    </a:moveTo>
                    <a:cubicBezTo>
                      <a:pt x="58" y="30"/>
                      <a:pt x="57" y="32"/>
                      <a:pt x="56" y="33"/>
                    </a:cubicBezTo>
                    <a:cubicBezTo>
                      <a:pt x="55" y="34"/>
                      <a:pt x="55" y="34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moveTo>
                      <a:pt x="147" y="28"/>
                    </a:moveTo>
                    <a:cubicBezTo>
                      <a:pt x="148" y="28"/>
                      <a:pt x="148" y="29"/>
                      <a:pt x="149" y="29"/>
                    </a:cubicBezTo>
                    <a:cubicBezTo>
                      <a:pt x="149" y="29"/>
                      <a:pt x="149" y="29"/>
                      <a:pt x="149" y="29"/>
                    </a:cubicBezTo>
                    <a:cubicBezTo>
                      <a:pt x="147" y="28"/>
                      <a:pt x="147" y="28"/>
                      <a:pt x="147" y="28"/>
                    </a:cubicBezTo>
                    <a:moveTo>
                      <a:pt x="30" y="28"/>
                    </a:moveTo>
                    <a:cubicBezTo>
                      <a:pt x="27" y="33"/>
                      <a:pt x="27" y="33"/>
                      <a:pt x="27" y="33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3"/>
                      <a:pt x="31" y="31"/>
                      <a:pt x="32" y="29"/>
                    </a:cubicBezTo>
                    <a:cubicBezTo>
                      <a:pt x="30" y="28"/>
                      <a:pt x="30" y="28"/>
                      <a:pt x="30" y="28"/>
                    </a:cubicBezTo>
                    <a:moveTo>
                      <a:pt x="79" y="28"/>
                    </a:moveTo>
                    <a:cubicBezTo>
                      <a:pt x="78" y="28"/>
                      <a:pt x="78" y="28"/>
                      <a:pt x="78" y="29"/>
                    </a:cubicBezTo>
                    <a:cubicBezTo>
                      <a:pt x="78" y="29"/>
                      <a:pt x="78" y="29"/>
                      <a:pt x="79" y="29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9" y="28"/>
                      <a:pt x="79" y="28"/>
                      <a:pt x="79" y="28"/>
                    </a:cubicBezTo>
                    <a:moveTo>
                      <a:pt x="76" y="28"/>
                    </a:moveTo>
                    <a:cubicBezTo>
                      <a:pt x="75" y="28"/>
                      <a:pt x="75" y="29"/>
                      <a:pt x="75" y="29"/>
                    </a:cubicBezTo>
                    <a:cubicBezTo>
                      <a:pt x="75" y="29"/>
                      <a:pt x="76" y="30"/>
                      <a:pt x="76" y="30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moveTo>
                      <a:pt x="163" y="28"/>
                    </a:moveTo>
                    <a:cubicBezTo>
                      <a:pt x="163" y="29"/>
                      <a:pt x="163" y="30"/>
                      <a:pt x="160" y="31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8" y="35"/>
                      <a:pt x="158" y="35"/>
                      <a:pt x="158" y="35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61" y="33"/>
                      <a:pt x="161" y="33"/>
                      <a:pt x="161" y="33"/>
                    </a:cubicBezTo>
                    <a:cubicBezTo>
                      <a:pt x="163" y="30"/>
                      <a:pt x="163" y="30"/>
                      <a:pt x="163" y="30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3" y="28"/>
                      <a:pt x="163" y="28"/>
                      <a:pt x="163" y="28"/>
                    </a:cubicBezTo>
                    <a:moveTo>
                      <a:pt x="75" y="27"/>
                    </a:move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7"/>
                    </a:cubicBezTo>
                    <a:moveTo>
                      <a:pt x="163" y="27"/>
                    </a:moveTo>
                    <a:cubicBezTo>
                      <a:pt x="163" y="27"/>
                      <a:pt x="163" y="27"/>
                      <a:pt x="163" y="28"/>
                    </a:cubicBezTo>
                    <a:cubicBezTo>
                      <a:pt x="163" y="28"/>
                      <a:pt x="163" y="28"/>
                      <a:pt x="164" y="28"/>
                    </a:cubicBezTo>
                    <a:cubicBezTo>
                      <a:pt x="164" y="28"/>
                      <a:pt x="165" y="29"/>
                      <a:pt x="165" y="29"/>
                    </a:cubicBezTo>
                    <a:cubicBezTo>
                      <a:pt x="165" y="29"/>
                      <a:pt x="165" y="29"/>
                      <a:pt x="164" y="28"/>
                    </a:cubicBezTo>
                    <a:cubicBezTo>
                      <a:pt x="164" y="28"/>
                      <a:pt x="163" y="28"/>
                      <a:pt x="163" y="27"/>
                    </a:cubicBezTo>
                    <a:moveTo>
                      <a:pt x="56" y="27"/>
                    </a:moveTo>
                    <a:cubicBezTo>
                      <a:pt x="52" y="33"/>
                      <a:pt x="52" y="33"/>
                      <a:pt x="52" y="33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28"/>
                      <a:pt x="56" y="28"/>
                      <a:pt x="56" y="27"/>
                    </a:cubicBezTo>
                    <a:moveTo>
                      <a:pt x="136" y="27"/>
                    </a:moveTo>
                    <a:cubicBezTo>
                      <a:pt x="135" y="29"/>
                      <a:pt x="134" y="30"/>
                      <a:pt x="134" y="32"/>
                    </a:cubicBezTo>
                    <a:cubicBezTo>
                      <a:pt x="136" y="33"/>
                      <a:pt x="139" y="35"/>
                      <a:pt x="142" y="36"/>
                    </a:cubicBezTo>
                    <a:cubicBezTo>
                      <a:pt x="142" y="36"/>
                      <a:pt x="143" y="35"/>
                      <a:pt x="143" y="35"/>
                    </a:cubicBezTo>
                    <a:cubicBezTo>
                      <a:pt x="145" y="32"/>
                      <a:pt x="145" y="32"/>
                      <a:pt x="145" y="32"/>
                    </a:cubicBezTo>
                    <a:cubicBezTo>
                      <a:pt x="142" y="31"/>
                      <a:pt x="140" y="29"/>
                      <a:pt x="136" y="27"/>
                    </a:cubicBezTo>
                    <a:moveTo>
                      <a:pt x="76" y="27"/>
                    </a:moveTo>
                    <a:cubicBezTo>
                      <a:pt x="76" y="27"/>
                      <a:pt x="76" y="27"/>
                      <a:pt x="76" y="28"/>
                    </a:cubicBezTo>
                    <a:cubicBezTo>
                      <a:pt x="76" y="28"/>
                      <a:pt x="77" y="28"/>
                      <a:pt x="77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7" y="27"/>
                      <a:pt x="77" y="27"/>
                      <a:pt x="76" y="27"/>
                    </a:cubicBezTo>
                    <a:moveTo>
                      <a:pt x="76" y="27"/>
                    </a:move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moveTo>
                      <a:pt x="137" y="26"/>
                    </a:moveTo>
                    <a:cubicBezTo>
                      <a:pt x="137" y="26"/>
                      <a:pt x="137" y="27"/>
                      <a:pt x="137" y="27"/>
                    </a:cubicBezTo>
                    <a:cubicBezTo>
                      <a:pt x="140" y="29"/>
                      <a:pt x="142" y="30"/>
                      <a:pt x="145" y="32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142" y="30"/>
                      <a:pt x="140" y="28"/>
                      <a:pt x="137" y="26"/>
                    </a:cubicBezTo>
                    <a:moveTo>
                      <a:pt x="52" y="25"/>
                    </a:moveTo>
                    <a:cubicBezTo>
                      <a:pt x="50" y="27"/>
                      <a:pt x="49" y="29"/>
                      <a:pt x="48" y="31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2" y="30"/>
                      <a:pt x="53" y="28"/>
                      <a:pt x="54" y="26"/>
                    </a:cubicBezTo>
                    <a:cubicBezTo>
                      <a:pt x="53" y="26"/>
                      <a:pt x="52" y="25"/>
                      <a:pt x="52" y="25"/>
                    </a:cubicBezTo>
                    <a:moveTo>
                      <a:pt x="69" y="25"/>
                    </a:move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5"/>
                      <a:pt x="70" y="25"/>
                    </a:cubicBezTo>
                    <a:cubicBezTo>
                      <a:pt x="69" y="25"/>
                      <a:pt x="69" y="25"/>
                      <a:pt x="69" y="25"/>
                    </a:cubicBezTo>
                    <a:moveTo>
                      <a:pt x="68" y="24"/>
                    </a:moveTo>
                    <a:cubicBezTo>
                      <a:pt x="68" y="24"/>
                      <a:pt x="68" y="24"/>
                      <a:pt x="68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5"/>
                      <a:pt x="68" y="25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moveTo>
                      <a:pt x="154" y="24"/>
                    </a:moveTo>
                    <a:cubicBezTo>
                      <a:pt x="153" y="26"/>
                      <a:pt x="153" y="26"/>
                      <a:pt x="153" y="26"/>
                    </a:cubicBezTo>
                    <a:cubicBezTo>
                      <a:pt x="154" y="26"/>
                      <a:pt x="155" y="26"/>
                      <a:pt x="156" y="26"/>
                    </a:cubicBezTo>
                    <a:cubicBezTo>
                      <a:pt x="157" y="26"/>
                      <a:pt x="157" y="26"/>
                      <a:pt x="157" y="25"/>
                    </a:cubicBezTo>
                    <a:cubicBezTo>
                      <a:pt x="156" y="25"/>
                      <a:pt x="155" y="24"/>
                      <a:pt x="154" y="24"/>
                    </a:cubicBezTo>
                    <a:moveTo>
                      <a:pt x="70" y="24"/>
                    </a:moveTo>
                    <a:cubicBezTo>
                      <a:pt x="69" y="25"/>
                      <a:pt x="69" y="25"/>
                      <a:pt x="69" y="25"/>
                    </a:cubicBezTo>
                    <a:cubicBezTo>
                      <a:pt x="70" y="25"/>
                      <a:pt x="71" y="25"/>
                      <a:pt x="71" y="26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0" y="24"/>
                      <a:pt x="70" y="24"/>
                      <a:pt x="70" y="24"/>
                    </a:cubicBezTo>
                    <a:moveTo>
                      <a:pt x="68" y="23"/>
                    </a:moveTo>
                    <a:cubicBezTo>
                      <a:pt x="68" y="23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4"/>
                      <a:pt x="69" y="24"/>
                      <a:pt x="69" y="23"/>
                    </a:cubicBezTo>
                    <a:cubicBezTo>
                      <a:pt x="68" y="23"/>
                      <a:pt x="68" y="23"/>
                      <a:pt x="68" y="23"/>
                    </a:cubicBezTo>
                    <a:moveTo>
                      <a:pt x="100" y="23"/>
                    </a:moveTo>
                    <a:cubicBezTo>
                      <a:pt x="98" y="25"/>
                      <a:pt x="97" y="28"/>
                      <a:pt x="95" y="30"/>
                    </a:cubicBezTo>
                    <a:cubicBezTo>
                      <a:pt x="98" y="31"/>
                      <a:pt x="100" y="32"/>
                      <a:pt x="102" y="34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4" y="31"/>
                      <a:pt x="106" y="28"/>
                      <a:pt x="107" y="26"/>
                    </a:cubicBezTo>
                    <a:cubicBezTo>
                      <a:pt x="105" y="25"/>
                      <a:pt x="102" y="24"/>
                      <a:pt x="100" y="23"/>
                    </a:cubicBezTo>
                    <a:moveTo>
                      <a:pt x="151" y="22"/>
                    </a:move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4"/>
                      <a:pt x="150" y="24"/>
                      <a:pt x="150" y="25"/>
                    </a:cubicBezTo>
                    <a:cubicBezTo>
                      <a:pt x="150" y="25"/>
                      <a:pt x="151" y="25"/>
                      <a:pt x="151" y="25"/>
                    </a:cubicBezTo>
                    <a:cubicBezTo>
                      <a:pt x="151" y="25"/>
                      <a:pt x="152" y="24"/>
                      <a:pt x="152" y="23"/>
                    </a:cubicBezTo>
                    <a:cubicBezTo>
                      <a:pt x="152" y="23"/>
                      <a:pt x="152" y="23"/>
                      <a:pt x="152" y="23"/>
                    </a:cubicBezTo>
                    <a:cubicBezTo>
                      <a:pt x="152" y="22"/>
                      <a:pt x="152" y="22"/>
                      <a:pt x="151" y="22"/>
                    </a:cubicBezTo>
                    <a:moveTo>
                      <a:pt x="63" y="21"/>
                    </a:moveTo>
                    <a:cubicBezTo>
                      <a:pt x="63" y="21"/>
                      <a:pt x="63" y="21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moveTo>
                      <a:pt x="127" y="21"/>
                    </a:moveTo>
                    <a:cubicBezTo>
                      <a:pt x="129" y="22"/>
                      <a:pt x="131" y="23"/>
                      <a:pt x="133" y="24"/>
                    </a:cubicBezTo>
                    <a:cubicBezTo>
                      <a:pt x="133" y="24"/>
                      <a:pt x="133" y="24"/>
                      <a:pt x="133" y="24"/>
                    </a:cubicBezTo>
                    <a:cubicBezTo>
                      <a:pt x="131" y="23"/>
                      <a:pt x="130" y="22"/>
                      <a:pt x="129" y="21"/>
                    </a:cubicBezTo>
                    <a:cubicBezTo>
                      <a:pt x="129" y="21"/>
                      <a:pt x="128" y="21"/>
                      <a:pt x="127" y="21"/>
                    </a:cubicBezTo>
                    <a:moveTo>
                      <a:pt x="94" y="20"/>
                    </a:moveTo>
                    <a:cubicBezTo>
                      <a:pt x="92" y="22"/>
                      <a:pt x="91" y="24"/>
                      <a:pt x="89" y="27"/>
                    </a:cubicBezTo>
                    <a:cubicBezTo>
                      <a:pt x="90" y="27"/>
                      <a:pt x="91" y="28"/>
                      <a:pt x="92" y="28"/>
                    </a:cubicBezTo>
                    <a:cubicBezTo>
                      <a:pt x="93" y="26"/>
                      <a:pt x="95" y="24"/>
                      <a:pt x="97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4" y="20"/>
                      <a:pt x="94" y="20"/>
                      <a:pt x="94" y="20"/>
                    </a:cubicBezTo>
                    <a:moveTo>
                      <a:pt x="42" y="20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3" y="20"/>
                      <a:pt x="42" y="20"/>
                    </a:cubicBezTo>
                    <a:moveTo>
                      <a:pt x="61" y="19"/>
                    </a:moveTo>
                    <a:cubicBezTo>
                      <a:pt x="60" y="20"/>
                      <a:pt x="60" y="20"/>
                      <a:pt x="60" y="20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1" y="19"/>
                      <a:pt x="61" y="19"/>
                      <a:pt x="61" y="19"/>
                    </a:cubicBezTo>
                    <a:moveTo>
                      <a:pt x="122" y="18"/>
                    </a:moveTo>
                    <a:cubicBezTo>
                      <a:pt x="119" y="24"/>
                      <a:pt x="119" y="24"/>
                      <a:pt x="119" y="24"/>
                    </a:cubicBezTo>
                    <a:cubicBezTo>
                      <a:pt x="122" y="26"/>
                      <a:pt x="125" y="28"/>
                      <a:pt x="129" y="30"/>
                    </a:cubicBezTo>
                    <a:cubicBezTo>
                      <a:pt x="132" y="25"/>
                      <a:pt x="132" y="25"/>
                      <a:pt x="132" y="25"/>
                    </a:cubicBezTo>
                    <a:cubicBezTo>
                      <a:pt x="130" y="23"/>
                      <a:pt x="127" y="21"/>
                      <a:pt x="124" y="19"/>
                    </a:cubicBezTo>
                    <a:cubicBezTo>
                      <a:pt x="123" y="19"/>
                      <a:pt x="122" y="19"/>
                      <a:pt x="122" y="18"/>
                    </a:cubicBezTo>
                    <a:moveTo>
                      <a:pt x="89" y="18"/>
                    </a:move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5"/>
                      <a:pt x="87" y="25"/>
                      <a:pt x="88" y="26"/>
                    </a:cubicBezTo>
                    <a:cubicBezTo>
                      <a:pt x="89" y="24"/>
                      <a:pt x="91" y="21"/>
                      <a:pt x="92" y="19"/>
                    </a:cubicBezTo>
                    <a:cubicBezTo>
                      <a:pt x="89" y="18"/>
                      <a:pt x="89" y="18"/>
                      <a:pt x="89" y="18"/>
                    </a:cubicBezTo>
                    <a:moveTo>
                      <a:pt x="46" y="17"/>
                    </a:moveTo>
                    <a:cubicBezTo>
                      <a:pt x="46" y="17"/>
                      <a:pt x="46" y="17"/>
                      <a:pt x="46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6" y="17"/>
                    </a:cubicBezTo>
                    <a:moveTo>
                      <a:pt x="56" y="17"/>
                    </a:moveTo>
                    <a:cubicBezTo>
                      <a:pt x="56" y="17"/>
                      <a:pt x="56" y="17"/>
                      <a:pt x="56" y="17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8"/>
                      <a:pt x="58" y="18"/>
                    </a:cubicBezTo>
                    <a:cubicBezTo>
                      <a:pt x="56" y="17"/>
                      <a:pt x="56" y="17"/>
                      <a:pt x="56" y="17"/>
                    </a:cubicBezTo>
                    <a:moveTo>
                      <a:pt x="37" y="17"/>
                    </a:moveTo>
                    <a:cubicBezTo>
                      <a:pt x="34" y="22"/>
                      <a:pt x="34" y="22"/>
                      <a:pt x="34" y="22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8"/>
                      <a:pt x="37" y="17"/>
                      <a:pt x="37" y="17"/>
                    </a:cubicBezTo>
                    <a:moveTo>
                      <a:pt x="86" y="16"/>
                    </a:moveTo>
                    <a:cubicBezTo>
                      <a:pt x="83" y="20"/>
                      <a:pt x="83" y="20"/>
                      <a:pt x="83" y="20"/>
                    </a:cubicBezTo>
                    <a:cubicBezTo>
                      <a:pt x="83" y="21"/>
                      <a:pt x="82" y="21"/>
                      <a:pt x="82" y="22"/>
                    </a:cubicBezTo>
                    <a:cubicBezTo>
                      <a:pt x="82" y="22"/>
                      <a:pt x="82" y="22"/>
                      <a:pt x="83" y="22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6" y="16"/>
                      <a:pt x="86" y="16"/>
                      <a:pt x="86" y="16"/>
                    </a:cubicBezTo>
                    <a:moveTo>
                      <a:pt x="143" y="16"/>
                    </a:moveTo>
                    <a:cubicBezTo>
                      <a:pt x="142" y="18"/>
                      <a:pt x="141" y="19"/>
                      <a:pt x="140" y="21"/>
                    </a:cubicBezTo>
                    <a:cubicBezTo>
                      <a:pt x="144" y="22"/>
                      <a:pt x="147" y="24"/>
                      <a:pt x="149" y="24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49" y="20"/>
                      <a:pt x="149" y="20"/>
                      <a:pt x="149" y="20"/>
                    </a:cubicBezTo>
                    <a:cubicBezTo>
                      <a:pt x="149" y="20"/>
                      <a:pt x="149" y="20"/>
                      <a:pt x="149" y="20"/>
                    </a:cubicBezTo>
                    <a:cubicBezTo>
                      <a:pt x="143" y="16"/>
                      <a:pt x="143" y="16"/>
                      <a:pt x="143" y="16"/>
                    </a:cubicBezTo>
                    <a:moveTo>
                      <a:pt x="45" y="16"/>
                    </a:move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5" y="17"/>
                      <a:pt x="45" y="16"/>
                    </a:cubicBezTo>
                    <a:moveTo>
                      <a:pt x="83" y="15"/>
                    </a:moveTo>
                    <a:cubicBezTo>
                      <a:pt x="82" y="17"/>
                      <a:pt x="81" y="19"/>
                      <a:pt x="80" y="21"/>
                    </a:cubicBezTo>
                    <a:cubicBezTo>
                      <a:pt x="81" y="21"/>
                      <a:pt x="81" y="21"/>
                      <a:pt x="82" y="22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3" y="15"/>
                      <a:pt x="83" y="15"/>
                      <a:pt x="83" y="15"/>
                    </a:cubicBezTo>
                    <a:moveTo>
                      <a:pt x="83" y="15"/>
                    </a:moveTo>
                    <a:cubicBezTo>
                      <a:pt x="83" y="15"/>
                      <a:pt x="83" y="15"/>
                      <a:pt x="83" y="15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1" y="18"/>
                      <a:pt x="82" y="17"/>
                      <a:pt x="83" y="15"/>
                    </a:cubicBezTo>
                    <a:cubicBezTo>
                      <a:pt x="83" y="15"/>
                      <a:pt x="83" y="15"/>
                      <a:pt x="83" y="15"/>
                    </a:cubicBezTo>
                    <a:moveTo>
                      <a:pt x="48" y="14"/>
                    </a:move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moveTo>
                      <a:pt x="39" y="13"/>
                    </a:move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4"/>
                      <a:pt x="40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3"/>
                      <a:pt x="39" y="13"/>
                    </a:cubicBezTo>
                    <a:moveTo>
                      <a:pt x="106" y="13"/>
                    </a:moveTo>
                    <a:cubicBezTo>
                      <a:pt x="105" y="15"/>
                      <a:pt x="105" y="15"/>
                      <a:pt x="105" y="15"/>
                    </a:cubicBezTo>
                    <a:cubicBezTo>
                      <a:pt x="107" y="17"/>
                      <a:pt x="109" y="18"/>
                      <a:pt x="112" y="20"/>
                    </a:cubicBezTo>
                    <a:cubicBezTo>
                      <a:pt x="113" y="19"/>
                      <a:pt x="114" y="17"/>
                      <a:pt x="115" y="16"/>
                    </a:cubicBezTo>
                    <a:cubicBezTo>
                      <a:pt x="114" y="16"/>
                      <a:pt x="113" y="15"/>
                      <a:pt x="112" y="15"/>
                    </a:cubicBezTo>
                    <a:cubicBezTo>
                      <a:pt x="106" y="13"/>
                      <a:pt x="106" y="13"/>
                      <a:pt x="106" y="13"/>
                    </a:cubicBezTo>
                    <a:moveTo>
                      <a:pt x="157" y="13"/>
                    </a:moveTo>
                    <a:cubicBezTo>
                      <a:pt x="157" y="13"/>
                      <a:pt x="156" y="14"/>
                      <a:pt x="156" y="14"/>
                    </a:cubicBezTo>
                    <a:cubicBezTo>
                      <a:pt x="155" y="16"/>
                      <a:pt x="154" y="17"/>
                      <a:pt x="153" y="19"/>
                    </a:cubicBezTo>
                    <a:cubicBezTo>
                      <a:pt x="153" y="19"/>
                      <a:pt x="153" y="19"/>
                      <a:pt x="154" y="19"/>
                    </a:cubicBezTo>
                    <a:cubicBezTo>
                      <a:pt x="154" y="18"/>
                      <a:pt x="154" y="18"/>
                      <a:pt x="155" y="17"/>
                    </a:cubicBezTo>
                    <a:cubicBezTo>
                      <a:pt x="156" y="15"/>
                      <a:pt x="157" y="14"/>
                      <a:pt x="157" y="13"/>
                    </a:cubicBezTo>
                    <a:cubicBezTo>
                      <a:pt x="157" y="13"/>
                      <a:pt x="157" y="13"/>
                      <a:pt x="157" y="13"/>
                    </a:cubicBezTo>
                    <a:moveTo>
                      <a:pt x="58" y="12"/>
                    </a:moveTo>
                    <a:cubicBezTo>
                      <a:pt x="58" y="13"/>
                      <a:pt x="58" y="13"/>
                      <a:pt x="58" y="13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8" y="12"/>
                      <a:pt x="58" y="12"/>
                      <a:pt x="58" y="12"/>
                    </a:cubicBezTo>
                    <a:moveTo>
                      <a:pt x="76" y="12"/>
                    </a:move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7"/>
                      <a:pt x="75" y="17"/>
                      <a:pt x="76" y="18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2"/>
                      <a:pt x="76" y="12"/>
                      <a:pt x="76" y="12"/>
                    </a:cubicBezTo>
                    <a:moveTo>
                      <a:pt x="69" y="12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moveTo>
                      <a:pt x="145" y="12"/>
                    </a:moveTo>
                    <a:cubicBezTo>
                      <a:pt x="145" y="12"/>
                      <a:pt x="145" y="13"/>
                      <a:pt x="144" y="14"/>
                    </a:cubicBezTo>
                    <a:cubicBezTo>
                      <a:pt x="147" y="15"/>
                      <a:pt x="150" y="17"/>
                      <a:pt x="153" y="19"/>
                    </a:cubicBezTo>
                    <a:cubicBezTo>
                      <a:pt x="153" y="18"/>
                      <a:pt x="153" y="18"/>
                      <a:pt x="153" y="18"/>
                    </a:cubicBezTo>
                    <a:cubicBezTo>
                      <a:pt x="157" y="12"/>
                      <a:pt x="157" y="12"/>
                      <a:pt x="157" y="12"/>
                    </a:cubicBezTo>
                    <a:cubicBezTo>
                      <a:pt x="156" y="12"/>
                      <a:pt x="156" y="12"/>
                      <a:pt x="156" y="12"/>
                    </a:cubicBezTo>
                    <a:cubicBezTo>
                      <a:pt x="153" y="12"/>
                      <a:pt x="150" y="12"/>
                      <a:pt x="145" y="12"/>
                    </a:cubicBezTo>
                    <a:moveTo>
                      <a:pt x="75" y="12"/>
                    </a:move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3" y="15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4" y="15"/>
                      <a:pt x="75" y="13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moveTo>
                      <a:pt x="70" y="1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moveTo>
                      <a:pt x="66" y="10"/>
                    </a:move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7" y="12"/>
                      <a:pt x="68" y="13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1"/>
                      <a:pt x="67" y="11"/>
                      <a:pt x="66" y="10"/>
                    </a:cubicBezTo>
                    <a:moveTo>
                      <a:pt x="50" y="10"/>
                    </a:moveTo>
                    <a:cubicBezTo>
                      <a:pt x="50" y="11"/>
                      <a:pt x="49" y="12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2"/>
                      <a:pt x="50" y="11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moveTo>
                      <a:pt x="101" y="9"/>
                    </a:move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100" y="13"/>
                      <a:pt x="101" y="14"/>
                      <a:pt x="102" y="14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4" y="12"/>
                      <a:pt x="104" y="13"/>
                      <a:pt x="103" y="12"/>
                    </a:cubicBezTo>
                    <a:cubicBezTo>
                      <a:pt x="103" y="12"/>
                      <a:pt x="102" y="11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102" y="11"/>
                      <a:pt x="102" y="10"/>
                    </a:cubicBezTo>
                    <a:cubicBezTo>
                      <a:pt x="102" y="10"/>
                      <a:pt x="102" y="11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moveTo>
                      <a:pt x="64" y="9"/>
                    </a:move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moveTo>
                      <a:pt x="159" y="9"/>
                    </a:moveTo>
                    <a:cubicBezTo>
                      <a:pt x="159" y="9"/>
                      <a:pt x="159" y="10"/>
                      <a:pt x="158" y="11"/>
                    </a:cubicBezTo>
                    <a:cubicBezTo>
                      <a:pt x="158" y="11"/>
                      <a:pt x="158" y="11"/>
                      <a:pt x="158" y="11"/>
                    </a:cubicBezTo>
                    <a:cubicBezTo>
                      <a:pt x="159" y="11"/>
                      <a:pt x="159" y="11"/>
                      <a:pt x="159" y="11"/>
                    </a:cubicBezTo>
                    <a:cubicBezTo>
                      <a:pt x="159" y="10"/>
                      <a:pt x="159" y="9"/>
                      <a:pt x="160" y="9"/>
                    </a:cubicBezTo>
                    <a:cubicBezTo>
                      <a:pt x="160" y="9"/>
                      <a:pt x="160" y="9"/>
                      <a:pt x="159" y="9"/>
                    </a:cubicBezTo>
                    <a:moveTo>
                      <a:pt x="65" y="8"/>
                    </a:move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6" y="8"/>
                      <a:pt x="66" y="8"/>
                    </a:cubicBezTo>
                    <a:cubicBezTo>
                      <a:pt x="66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6" y="8"/>
                    </a:cubicBezTo>
                    <a:cubicBezTo>
                      <a:pt x="66" y="9"/>
                      <a:pt x="66" y="9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6" y="9"/>
                      <a:pt x="66" y="9"/>
                    </a:cubicBezTo>
                    <a:cubicBezTo>
                      <a:pt x="66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6" y="9"/>
                      <a:pt x="67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2"/>
                      <a:pt x="68" y="1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9" y="10"/>
                      <a:pt x="69" y="10"/>
                      <a:pt x="69" y="11"/>
                    </a:cubicBezTo>
                    <a:cubicBezTo>
                      <a:pt x="69" y="10"/>
                      <a:pt x="68" y="10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6" y="9"/>
                      <a:pt x="66" y="9"/>
                      <a:pt x="66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moveTo>
                      <a:pt x="142" y="8"/>
                    </a:moveTo>
                    <a:cubicBezTo>
                      <a:pt x="141" y="8"/>
                      <a:pt x="140" y="8"/>
                      <a:pt x="140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2" y="8"/>
                      <a:pt x="142" y="8"/>
                      <a:pt x="142" y="8"/>
                    </a:cubicBezTo>
                    <a:moveTo>
                      <a:pt x="78" y="7"/>
                    </a:moveTo>
                    <a:cubicBezTo>
                      <a:pt x="78" y="7"/>
                      <a:pt x="78" y="7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moveTo>
                      <a:pt x="129" y="6"/>
                    </a:moveTo>
                    <a:cubicBezTo>
                      <a:pt x="128" y="7"/>
                      <a:pt x="128" y="7"/>
                      <a:pt x="128" y="7"/>
                    </a:cubicBezTo>
                    <a:cubicBezTo>
                      <a:pt x="124" y="14"/>
                      <a:pt x="124" y="14"/>
                      <a:pt x="124" y="14"/>
                    </a:cubicBezTo>
                    <a:cubicBezTo>
                      <a:pt x="124" y="14"/>
                      <a:pt x="124" y="14"/>
                      <a:pt x="124" y="14"/>
                    </a:cubicBezTo>
                    <a:cubicBezTo>
                      <a:pt x="125" y="15"/>
                      <a:pt x="126" y="15"/>
                      <a:pt x="127" y="16"/>
                    </a:cubicBezTo>
                    <a:cubicBezTo>
                      <a:pt x="130" y="17"/>
                      <a:pt x="133" y="18"/>
                      <a:pt x="136" y="19"/>
                    </a:cubicBezTo>
                    <a:cubicBezTo>
                      <a:pt x="139" y="14"/>
                      <a:pt x="139" y="14"/>
                      <a:pt x="139" y="14"/>
                    </a:cubicBezTo>
                    <a:cubicBezTo>
                      <a:pt x="136" y="12"/>
                      <a:pt x="136" y="12"/>
                      <a:pt x="136" y="12"/>
                    </a:cubicBezTo>
                    <a:cubicBezTo>
                      <a:pt x="135" y="12"/>
                      <a:pt x="135" y="11"/>
                      <a:pt x="134" y="11"/>
                    </a:cubicBezTo>
                    <a:cubicBezTo>
                      <a:pt x="133" y="11"/>
                      <a:pt x="132" y="11"/>
                      <a:pt x="130" y="11"/>
                    </a:cubicBezTo>
                    <a:cubicBezTo>
                      <a:pt x="130" y="11"/>
                      <a:pt x="130" y="11"/>
                      <a:pt x="130" y="11"/>
                    </a:cubicBezTo>
                    <a:cubicBezTo>
                      <a:pt x="130" y="11"/>
                      <a:pt x="130" y="11"/>
                      <a:pt x="129" y="11"/>
                    </a:cubicBezTo>
                    <a:cubicBezTo>
                      <a:pt x="129" y="11"/>
                      <a:pt x="129" y="11"/>
                      <a:pt x="129" y="11"/>
                    </a:cubicBezTo>
                    <a:cubicBezTo>
                      <a:pt x="129" y="11"/>
                      <a:pt x="128" y="11"/>
                      <a:pt x="129" y="11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0" y="9"/>
                      <a:pt x="130" y="9"/>
                      <a:pt x="130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30" y="10"/>
                      <a:pt x="129" y="9"/>
                    </a:cubicBezTo>
                    <a:cubicBezTo>
                      <a:pt x="128" y="8"/>
                      <a:pt x="128" y="8"/>
                      <a:pt x="129" y="8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29" y="7"/>
                      <a:pt x="129" y="6"/>
                      <a:pt x="129" y="6"/>
                    </a:cubicBezTo>
                    <a:moveTo>
                      <a:pt x="43" y="6"/>
                    </a:move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5" y="9"/>
                      <a:pt x="45" y="8"/>
                      <a:pt x="44" y="8"/>
                    </a:cubicBezTo>
                    <a:cubicBezTo>
                      <a:pt x="44" y="7"/>
                      <a:pt x="44" y="7"/>
                      <a:pt x="45" y="7"/>
                    </a:cubicBezTo>
                    <a:cubicBezTo>
                      <a:pt x="45" y="7"/>
                      <a:pt x="46" y="8"/>
                      <a:pt x="49" y="10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50" y="11"/>
                      <a:pt x="50" y="10"/>
                    </a:cubicBezTo>
                    <a:cubicBezTo>
                      <a:pt x="50" y="10"/>
                      <a:pt x="49" y="9"/>
                      <a:pt x="48" y="9"/>
                    </a:cubicBezTo>
                    <a:cubicBezTo>
                      <a:pt x="45" y="7"/>
                      <a:pt x="43" y="6"/>
                      <a:pt x="43" y="6"/>
                    </a:cubicBezTo>
                    <a:moveTo>
                      <a:pt x="161" y="6"/>
                    </a:move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63" y="7"/>
                      <a:pt x="164" y="7"/>
                      <a:pt x="164" y="7"/>
                    </a:cubicBezTo>
                    <a:cubicBezTo>
                      <a:pt x="164" y="7"/>
                      <a:pt x="163" y="6"/>
                      <a:pt x="162" y="6"/>
                    </a:cubicBezTo>
                    <a:cubicBezTo>
                      <a:pt x="162" y="6"/>
                      <a:pt x="162" y="6"/>
                      <a:pt x="161" y="6"/>
                    </a:cubicBezTo>
                    <a:moveTo>
                      <a:pt x="97" y="4"/>
                    </a:moveTo>
                    <a:cubicBezTo>
                      <a:pt x="94" y="9"/>
                      <a:pt x="94" y="9"/>
                      <a:pt x="94" y="9"/>
                    </a:cubicBezTo>
                    <a:cubicBezTo>
                      <a:pt x="95" y="10"/>
                      <a:pt x="96" y="11"/>
                      <a:pt x="97" y="11"/>
                    </a:cubicBezTo>
                    <a:cubicBezTo>
                      <a:pt x="98" y="10"/>
                      <a:pt x="99" y="10"/>
                      <a:pt x="100" y="9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8"/>
                      <a:pt x="99" y="7"/>
                      <a:pt x="99" y="7"/>
                    </a:cubicBezTo>
                    <a:cubicBezTo>
                      <a:pt x="99" y="7"/>
                      <a:pt x="99" y="7"/>
                      <a:pt x="99" y="8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5"/>
                      <a:pt x="97" y="5"/>
                      <a:pt x="97" y="4"/>
                    </a:cubicBezTo>
                    <a:moveTo>
                      <a:pt x="135" y="3"/>
                    </a:moveTo>
                    <a:cubicBezTo>
                      <a:pt x="134" y="3"/>
                      <a:pt x="134" y="4"/>
                      <a:pt x="134" y="5"/>
                    </a:cubicBezTo>
                    <a:cubicBezTo>
                      <a:pt x="134" y="5"/>
                      <a:pt x="134" y="6"/>
                      <a:pt x="134" y="6"/>
                    </a:cubicBezTo>
                    <a:cubicBezTo>
                      <a:pt x="134" y="6"/>
                      <a:pt x="133" y="6"/>
                      <a:pt x="133" y="6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8" y="7"/>
                      <a:pt x="139" y="6"/>
                    </a:cubicBezTo>
                    <a:cubicBezTo>
                      <a:pt x="137" y="4"/>
                      <a:pt x="136" y="3"/>
                      <a:pt x="135" y="3"/>
                    </a:cubicBezTo>
                    <a:moveTo>
                      <a:pt x="151" y="3"/>
                    </a:moveTo>
                    <a:cubicBezTo>
                      <a:pt x="149" y="5"/>
                      <a:pt x="149" y="5"/>
                      <a:pt x="149" y="5"/>
                    </a:cubicBezTo>
                    <a:cubicBezTo>
                      <a:pt x="148" y="7"/>
                      <a:pt x="148" y="8"/>
                      <a:pt x="147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56" y="10"/>
                      <a:pt x="156" y="10"/>
                      <a:pt x="156" y="10"/>
                    </a:cubicBezTo>
                    <a:cubicBezTo>
                      <a:pt x="157" y="10"/>
                      <a:pt x="157" y="11"/>
                      <a:pt x="158" y="11"/>
                    </a:cubicBezTo>
                    <a:cubicBezTo>
                      <a:pt x="159" y="9"/>
                      <a:pt x="159" y="9"/>
                      <a:pt x="159" y="9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5" y="5"/>
                      <a:pt x="152" y="3"/>
                      <a:pt x="151" y="3"/>
                    </a:cubicBezTo>
                    <a:moveTo>
                      <a:pt x="131" y="2"/>
                    </a:move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5"/>
                      <a:pt x="129" y="5"/>
                      <a:pt x="129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1" y="2"/>
                      <a:pt x="131" y="2"/>
                    </a:cubicBezTo>
                    <a:moveTo>
                      <a:pt x="113" y="0"/>
                    </a:moveTo>
                    <a:cubicBezTo>
                      <a:pt x="113" y="0"/>
                      <a:pt x="114" y="0"/>
                      <a:pt x="114" y="0"/>
                    </a:cubicBezTo>
                    <a:cubicBezTo>
                      <a:pt x="114" y="0"/>
                      <a:pt x="114" y="1"/>
                      <a:pt x="114" y="1"/>
                    </a:cubicBezTo>
                    <a:cubicBezTo>
                      <a:pt x="114" y="1"/>
                      <a:pt x="114" y="0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4" y="8"/>
                      <a:pt x="114" y="8"/>
                      <a:pt x="114" y="8"/>
                    </a:cubicBezTo>
                    <a:cubicBezTo>
                      <a:pt x="116" y="9"/>
                      <a:pt x="117" y="10"/>
                      <a:pt x="119" y="11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20" y="10"/>
                      <a:pt x="121" y="9"/>
                      <a:pt x="120" y="8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20" y="8"/>
                      <a:pt x="119" y="8"/>
                      <a:pt x="119" y="8"/>
                    </a:cubicBezTo>
                    <a:cubicBezTo>
                      <a:pt x="119" y="8"/>
                      <a:pt x="119" y="7"/>
                      <a:pt x="118" y="7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20" y="6"/>
                      <a:pt x="120" y="4"/>
                      <a:pt x="118" y="2"/>
                    </a:cubicBezTo>
                    <a:cubicBezTo>
                      <a:pt x="118" y="2"/>
                      <a:pt x="117" y="2"/>
                      <a:pt x="117" y="2"/>
                    </a:cubicBezTo>
                    <a:cubicBezTo>
                      <a:pt x="117" y="2"/>
                      <a:pt x="117" y="2"/>
                      <a:pt x="117" y="2"/>
                    </a:cubicBezTo>
                    <a:cubicBezTo>
                      <a:pt x="116" y="2"/>
                      <a:pt x="116" y="1"/>
                      <a:pt x="115" y="1"/>
                    </a:cubicBezTo>
                    <a:cubicBezTo>
                      <a:pt x="114" y="0"/>
                      <a:pt x="113" y="0"/>
                      <a:pt x="113" y="0"/>
                    </a:cubicBezTo>
                    <a:moveTo>
                      <a:pt x="152" y="0"/>
                    </a:move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4" y="1"/>
                      <a:pt x="156" y="2"/>
                    </a:cubicBezTo>
                    <a:cubicBezTo>
                      <a:pt x="156" y="2"/>
                      <a:pt x="156" y="2"/>
                      <a:pt x="156" y="2"/>
                    </a:cubicBezTo>
                    <a:cubicBezTo>
                      <a:pt x="154" y="1"/>
                      <a:pt x="152" y="0"/>
                      <a:pt x="152" y="0"/>
                    </a:cubicBezTo>
                    <a:moveTo>
                      <a:pt x="151" y="0"/>
                    </a:moveTo>
                    <a:cubicBezTo>
                      <a:pt x="151" y="0"/>
                      <a:pt x="151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1"/>
                      <a:pt x="151" y="1"/>
                      <a:pt x="151" y="2"/>
                    </a:cubicBezTo>
                    <a:cubicBezTo>
                      <a:pt x="151" y="2"/>
                      <a:pt x="151" y="2"/>
                      <a:pt x="151" y="2"/>
                    </a:cubicBezTo>
                    <a:cubicBezTo>
                      <a:pt x="151" y="2"/>
                      <a:pt x="151" y="2"/>
                      <a:pt x="151" y="2"/>
                    </a:cubicBezTo>
                    <a:cubicBezTo>
                      <a:pt x="151" y="2"/>
                      <a:pt x="151" y="1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3" y="0"/>
                      <a:pt x="153" y="1"/>
                      <a:pt x="153" y="1"/>
                    </a:cubicBezTo>
                    <a:cubicBezTo>
                      <a:pt x="153" y="1"/>
                      <a:pt x="153" y="0"/>
                      <a:pt x="152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2"/>
                      <a:pt x="151" y="2"/>
                      <a:pt x="151" y="2"/>
                    </a:cubicBezTo>
                    <a:cubicBezTo>
                      <a:pt x="152" y="2"/>
                      <a:pt x="154" y="3"/>
                      <a:pt x="157" y="5"/>
                    </a:cubicBezTo>
                    <a:cubicBezTo>
                      <a:pt x="158" y="6"/>
                      <a:pt x="159" y="6"/>
                      <a:pt x="160" y="7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60" y="5"/>
                      <a:pt x="159" y="4"/>
                      <a:pt x="158" y="3"/>
                    </a:cubicBezTo>
                    <a:cubicBezTo>
                      <a:pt x="158" y="3"/>
                      <a:pt x="157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157" y="3"/>
                      <a:pt x="156" y="3"/>
                      <a:pt x="156" y="2"/>
                    </a:cubicBezTo>
                    <a:cubicBezTo>
                      <a:pt x="156" y="3"/>
                      <a:pt x="157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157" y="3"/>
                      <a:pt x="156" y="2"/>
                      <a:pt x="156" y="2"/>
                    </a:cubicBezTo>
                    <a:cubicBezTo>
                      <a:pt x="153" y="1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0"/>
                      <a:pt x="151" y="0"/>
                      <a:pt x="1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7" name="Freeform 9893"/>
              <p:cNvSpPr>
                <a:spLocks noEditPoints="1"/>
              </p:cNvSpPr>
              <p:nvPr/>
            </p:nvSpPr>
            <p:spPr bwMode="auto">
              <a:xfrm>
                <a:off x="-300" y="3268"/>
                <a:ext cx="5" cy="8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2 h 3"/>
                  <a:gd name="T8" fmla="*/ 0 w 2"/>
                  <a:gd name="T9" fmla="*/ 2 h 3"/>
                  <a:gd name="T10" fmla="*/ 1 w 2"/>
                  <a:gd name="T11" fmla="*/ 0 h 3"/>
                  <a:gd name="T12" fmla="*/ 0 w 2"/>
                  <a:gd name="T13" fmla="*/ 1 h 3"/>
                  <a:gd name="T14" fmla="*/ 2 w 2"/>
                  <a:gd name="T15" fmla="*/ 2 h 3"/>
                  <a:gd name="T16" fmla="*/ 2 w 2"/>
                  <a:gd name="T17" fmla="*/ 1 h 3"/>
                  <a:gd name="T18" fmla="*/ 1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8" name="Freeform 9894"/>
              <p:cNvSpPr>
                <a:spLocks noEditPoints="1"/>
              </p:cNvSpPr>
              <p:nvPr/>
            </p:nvSpPr>
            <p:spPr bwMode="auto">
              <a:xfrm>
                <a:off x="-295" y="3268"/>
                <a:ext cx="274" cy="15"/>
              </a:xfrm>
              <a:custGeom>
                <a:avLst/>
                <a:gdLst>
                  <a:gd name="T0" fmla="*/ 0 w 116"/>
                  <a:gd name="T1" fmla="*/ 4 h 6"/>
                  <a:gd name="T2" fmla="*/ 0 w 116"/>
                  <a:gd name="T3" fmla="*/ 4 h 6"/>
                  <a:gd name="T4" fmla="*/ 2 w 116"/>
                  <a:gd name="T5" fmla="*/ 6 h 6"/>
                  <a:gd name="T6" fmla="*/ 3 w 116"/>
                  <a:gd name="T7" fmla="*/ 5 h 6"/>
                  <a:gd name="T8" fmla="*/ 0 w 116"/>
                  <a:gd name="T9" fmla="*/ 4 h 6"/>
                  <a:gd name="T10" fmla="*/ 1 w 116"/>
                  <a:gd name="T11" fmla="*/ 3 h 6"/>
                  <a:gd name="T12" fmla="*/ 1 w 116"/>
                  <a:gd name="T13" fmla="*/ 3 h 6"/>
                  <a:gd name="T14" fmla="*/ 3 w 116"/>
                  <a:gd name="T15" fmla="*/ 5 h 6"/>
                  <a:gd name="T16" fmla="*/ 3 w 116"/>
                  <a:gd name="T17" fmla="*/ 4 h 6"/>
                  <a:gd name="T18" fmla="*/ 1 w 116"/>
                  <a:gd name="T19" fmla="*/ 3 h 6"/>
                  <a:gd name="T20" fmla="*/ 2 w 116"/>
                  <a:gd name="T21" fmla="*/ 1 h 6"/>
                  <a:gd name="T22" fmla="*/ 1 w 116"/>
                  <a:gd name="T23" fmla="*/ 2 h 6"/>
                  <a:gd name="T24" fmla="*/ 4 w 116"/>
                  <a:gd name="T25" fmla="*/ 3 h 6"/>
                  <a:gd name="T26" fmla="*/ 4 w 116"/>
                  <a:gd name="T27" fmla="*/ 2 h 6"/>
                  <a:gd name="T28" fmla="*/ 2 w 116"/>
                  <a:gd name="T29" fmla="*/ 1 h 6"/>
                  <a:gd name="T30" fmla="*/ 115 w 116"/>
                  <a:gd name="T31" fmla="*/ 1 h 6"/>
                  <a:gd name="T32" fmla="*/ 112 w 116"/>
                  <a:gd name="T33" fmla="*/ 5 h 6"/>
                  <a:gd name="T34" fmla="*/ 113 w 116"/>
                  <a:gd name="T35" fmla="*/ 5 h 6"/>
                  <a:gd name="T36" fmla="*/ 116 w 116"/>
                  <a:gd name="T37" fmla="*/ 1 h 6"/>
                  <a:gd name="T38" fmla="*/ 115 w 116"/>
                  <a:gd name="T39" fmla="*/ 1 h 6"/>
                  <a:gd name="T40" fmla="*/ 2 w 116"/>
                  <a:gd name="T41" fmla="*/ 0 h 6"/>
                  <a:gd name="T42" fmla="*/ 2 w 116"/>
                  <a:gd name="T43" fmla="*/ 1 h 6"/>
                  <a:gd name="T44" fmla="*/ 4 w 116"/>
                  <a:gd name="T45" fmla="*/ 2 h 6"/>
                  <a:gd name="T46" fmla="*/ 5 w 116"/>
                  <a:gd name="T47" fmla="*/ 2 h 6"/>
                  <a:gd name="T48" fmla="*/ 2 w 116"/>
                  <a:gd name="T49" fmla="*/ 0 h 6"/>
                  <a:gd name="T50" fmla="*/ 18 w 116"/>
                  <a:gd name="T51" fmla="*/ 0 h 6"/>
                  <a:gd name="T52" fmla="*/ 17 w 116"/>
                  <a:gd name="T53" fmla="*/ 1 h 6"/>
                  <a:gd name="T54" fmla="*/ 19 w 116"/>
                  <a:gd name="T55" fmla="*/ 2 h 6"/>
                  <a:gd name="T56" fmla="*/ 20 w 116"/>
                  <a:gd name="T57" fmla="*/ 1 h 6"/>
                  <a:gd name="T58" fmla="*/ 18 w 116"/>
                  <a:gd name="T5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6" h="6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3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2" y="2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1"/>
                    </a:cubicBezTo>
                    <a:moveTo>
                      <a:pt x="115" y="1"/>
                    </a:moveTo>
                    <a:cubicBezTo>
                      <a:pt x="114" y="2"/>
                      <a:pt x="113" y="3"/>
                      <a:pt x="112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4" y="4"/>
                      <a:pt x="115" y="3"/>
                      <a:pt x="116" y="1"/>
                    </a:cubicBezTo>
                    <a:cubicBezTo>
                      <a:pt x="115" y="1"/>
                      <a:pt x="115" y="1"/>
                      <a:pt x="115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moveTo>
                      <a:pt x="18" y="0"/>
                    </a:moveTo>
                    <a:cubicBezTo>
                      <a:pt x="18" y="0"/>
                      <a:pt x="18" y="1"/>
                      <a:pt x="17" y="1"/>
                    </a:cubicBezTo>
                    <a:cubicBezTo>
                      <a:pt x="18" y="1"/>
                      <a:pt x="18" y="2"/>
                      <a:pt x="19" y="2"/>
                    </a:cubicBezTo>
                    <a:cubicBezTo>
                      <a:pt x="19" y="2"/>
                      <a:pt x="19" y="1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59" name="Freeform 9895"/>
              <p:cNvSpPr>
                <a:spLocks noEditPoints="1"/>
              </p:cNvSpPr>
              <p:nvPr/>
            </p:nvSpPr>
            <p:spPr bwMode="auto">
              <a:xfrm>
                <a:off x="-295" y="3273"/>
                <a:ext cx="9" cy="7"/>
              </a:xfrm>
              <a:custGeom>
                <a:avLst/>
                <a:gdLst>
                  <a:gd name="T0" fmla="*/ 1 w 4"/>
                  <a:gd name="T1" fmla="*/ 1 h 3"/>
                  <a:gd name="T2" fmla="*/ 0 w 4"/>
                  <a:gd name="T3" fmla="*/ 2 h 3"/>
                  <a:gd name="T4" fmla="*/ 3 w 4"/>
                  <a:gd name="T5" fmla="*/ 3 h 3"/>
                  <a:gd name="T6" fmla="*/ 3 w 4"/>
                  <a:gd name="T7" fmla="*/ 3 h 3"/>
                  <a:gd name="T8" fmla="*/ 1 w 4"/>
                  <a:gd name="T9" fmla="*/ 1 h 3"/>
                  <a:gd name="T10" fmla="*/ 1 w 4"/>
                  <a:gd name="T11" fmla="*/ 0 h 3"/>
                  <a:gd name="T12" fmla="*/ 1 w 4"/>
                  <a:gd name="T13" fmla="*/ 1 h 3"/>
                  <a:gd name="T14" fmla="*/ 3 w 4"/>
                  <a:gd name="T15" fmla="*/ 2 h 3"/>
                  <a:gd name="T16" fmla="*/ 4 w 4"/>
                  <a:gd name="T17" fmla="*/ 2 h 3"/>
                  <a:gd name="T18" fmla="*/ 4 w 4"/>
                  <a:gd name="T19" fmla="*/ 1 h 3"/>
                  <a:gd name="T20" fmla="*/ 1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0" name="Freeform 9896"/>
              <p:cNvSpPr>
                <a:spLocks noEditPoints="1"/>
              </p:cNvSpPr>
              <p:nvPr/>
            </p:nvSpPr>
            <p:spPr bwMode="auto">
              <a:xfrm>
                <a:off x="-314" y="3271"/>
                <a:ext cx="371" cy="28"/>
              </a:xfrm>
              <a:custGeom>
                <a:avLst/>
                <a:gdLst>
                  <a:gd name="T0" fmla="*/ 0 w 157"/>
                  <a:gd name="T1" fmla="*/ 10 h 12"/>
                  <a:gd name="T2" fmla="*/ 2 w 157"/>
                  <a:gd name="T3" fmla="*/ 11 h 12"/>
                  <a:gd name="T4" fmla="*/ 3 w 157"/>
                  <a:gd name="T5" fmla="*/ 7 h 12"/>
                  <a:gd name="T6" fmla="*/ 2 w 157"/>
                  <a:gd name="T7" fmla="*/ 8 h 12"/>
                  <a:gd name="T8" fmla="*/ 4 w 157"/>
                  <a:gd name="T9" fmla="*/ 7 h 12"/>
                  <a:gd name="T10" fmla="*/ 4 w 157"/>
                  <a:gd name="T11" fmla="*/ 4 h 12"/>
                  <a:gd name="T12" fmla="*/ 5 w 157"/>
                  <a:gd name="T13" fmla="*/ 5 h 12"/>
                  <a:gd name="T14" fmla="*/ 4 w 157"/>
                  <a:gd name="T15" fmla="*/ 4 h 12"/>
                  <a:gd name="T16" fmla="*/ 29 w 157"/>
                  <a:gd name="T17" fmla="*/ 5 h 12"/>
                  <a:gd name="T18" fmla="*/ 30 w 157"/>
                  <a:gd name="T19" fmla="*/ 4 h 12"/>
                  <a:gd name="T20" fmla="*/ 141 w 157"/>
                  <a:gd name="T21" fmla="*/ 3 h 12"/>
                  <a:gd name="T22" fmla="*/ 145 w 157"/>
                  <a:gd name="T23" fmla="*/ 8 h 12"/>
                  <a:gd name="T24" fmla="*/ 146 w 157"/>
                  <a:gd name="T25" fmla="*/ 6 h 12"/>
                  <a:gd name="T26" fmla="*/ 24 w 157"/>
                  <a:gd name="T27" fmla="*/ 3 h 12"/>
                  <a:gd name="T28" fmla="*/ 25 w 157"/>
                  <a:gd name="T29" fmla="*/ 5 h 12"/>
                  <a:gd name="T30" fmla="*/ 24 w 157"/>
                  <a:gd name="T31" fmla="*/ 3 h 12"/>
                  <a:gd name="T32" fmla="*/ 154 w 157"/>
                  <a:gd name="T33" fmla="*/ 4 h 12"/>
                  <a:gd name="T34" fmla="*/ 157 w 157"/>
                  <a:gd name="T35" fmla="*/ 3 h 12"/>
                  <a:gd name="T36" fmla="*/ 155 w 157"/>
                  <a:gd name="T37" fmla="*/ 2 h 12"/>
                  <a:gd name="T38" fmla="*/ 4 w 157"/>
                  <a:gd name="T39" fmla="*/ 3 h 12"/>
                  <a:gd name="T40" fmla="*/ 6 w 157"/>
                  <a:gd name="T41" fmla="*/ 3 h 12"/>
                  <a:gd name="T42" fmla="*/ 69 w 157"/>
                  <a:gd name="T43" fmla="*/ 2 h 12"/>
                  <a:gd name="T44" fmla="*/ 73 w 157"/>
                  <a:gd name="T45" fmla="*/ 12 h 12"/>
                  <a:gd name="T46" fmla="*/ 69 w 157"/>
                  <a:gd name="T47" fmla="*/ 2 h 12"/>
                  <a:gd name="T48" fmla="*/ 26 w 157"/>
                  <a:gd name="T49" fmla="*/ 3 h 12"/>
                  <a:gd name="T50" fmla="*/ 30 w 157"/>
                  <a:gd name="T51" fmla="*/ 3 h 12"/>
                  <a:gd name="T52" fmla="*/ 31 w 157"/>
                  <a:gd name="T53" fmla="*/ 2 h 12"/>
                  <a:gd name="T54" fmla="*/ 31 w 157"/>
                  <a:gd name="T55" fmla="*/ 3 h 12"/>
                  <a:gd name="T56" fmla="*/ 31 w 157"/>
                  <a:gd name="T57" fmla="*/ 2 h 12"/>
                  <a:gd name="T58" fmla="*/ 26 w 157"/>
                  <a:gd name="T59" fmla="*/ 3 h 12"/>
                  <a:gd name="T60" fmla="*/ 27 w 157"/>
                  <a:gd name="T61" fmla="*/ 2 h 12"/>
                  <a:gd name="T62" fmla="*/ 126 w 157"/>
                  <a:gd name="T63" fmla="*/ 2 h 12"/>
                  <a:gd name="T64" fmla="*/ 130 w 157"/>
                  <a:gd name="T65" fmla="*/ 9 h 12"/>
                  <a:gd name="T66" fmla="*/ 126 w 157"/>
                  <a:gd name="T67" fmla="*/ 2 h 12"/>
                  <a:gd name="T68" fmla="*/ 44 w 157"/>
                  <a:gd name="T69" fmla="*/ 8 h 12"/>
                  <a:gd name="T70" fmla="*/ 50 w 157"/>
                  <a:gd name="T71" fmla="*/ 2 h 12"/>
                  <a:gd name="T72" fmla="*/ 136 w 157"/>
                  <a:gd name="T73" fmla="*/ 1 h 12"/>
                  <a:gd name="T74" fmla="*/ 140 w 157"/>
                  <a:gd name="T75" fmla="*/ 5 h 12"/>
                  <a:gd name="T76" fmla="*/ 136 w 157"/>
                  <a:gd name="T77" fmla="*/ 1 h 12"/>
                  <a:gd name="T78" fmla="*/ 24 w 157"/>
                  <a:gd name="T79" fmla="*/ 2 h 12"/>
                  <a:gd name="T80" fmla="*/ 27 w 157"/>
                  <a:gd name="T81" fmla="*/ 1 h 12"/>
                  <a:gd name="T82" fmla="*/ 28 w 157"/>
                  <a:gd name="T83" fmla="*/ 0 h 12"/>
                  <a:gd name="T84" fmla="*/ 30 w 157"/>
                  <a:gd name="T85" fmla="*/ 3 h 12"/>
                  <a:gd name="T86" fmla="*/ 28 w 157"/>
                  <a:gd name="T87" fmla="*/ 0 h 12"/>
                  <a:gd name="T88" fmla="*/ 27 w 157"/>
                  <a:gd name="T89" fmla="*/ 1 h 12"/>
                  <a:gd name="T90" fmla="*/ 28 w 157"/>
                  <a:gd name="T91" fmla="*/ 0 h 12"/>
                  <a:gd name="T92" fmla="*/ 65 w 157"/>
                  <a:gd name="T93" fmla="*/ 0 h 12"/>
                  <a:gd name="T94" fmla="*/ 62 w 157"/>
                  <a:gd name="T95" fmla="*/ 6 h 12"/>
                  <a:gd name="T96" fmla="*/ 67 w 157"/>
                  <a:gd name="T9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7" h="12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0" y="10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8"/>
                      <a:pt x="4" y="8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4"/>
                      <a:pt x="5" y="4"/>
                      <a:pt x="4" y="4"/>
                    </a:cubicBezTo>
                    <a:moveTo>
                      <a:pt x="30" y="3"/>
                    </a:moveTo>
                    <a:cubicBezTo>
                      <a:pt x="30" y="4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30" y="4"/>
                      <a:pt x="30" y="3"/>
                      <a:pt x="30" y="3"/>
                    </a:cubicBezTo>
                    <a:moveTo>
                      <a:pt x="141" y="3"/>
                    </a:moveTo>
                    <a:cubicBezTo>
                      <a:pt x="141" y="4"/>
                      <a:pt x="140" y="5"/>
                      <a:pt x="140" y="5"/>
                    </a:cubicBezTo>
                    <a:cubicBezTo>
                      <a:pt x="142" y="6"/>
                      <a:pt x="143" y="7"/>
                      <a:pt x="145" y="8"/>
                    </a:cubicBezTo>
                    <a:cubicBezTo>
                      <a:pt x="145" y="7"/>
                      <a:pt x="146" y="7"/>
                      <a:pt x="146" y="6"/>
                    </a:cubicBezTo>
                    <a:cubicBezTo>
                      <a:pt x="146" y="6"/>
                      <a:pt x="146" y="6"/>
                      <a:pt x="146" y="6"/>
                    </a:cubicBezTo>
                    <a:cubicBezTo>
                      <a:pt x="141" y="3"/>
                      <a:pt x="141" y="3"/>
                      <a:pt x="141" y="3"/>
                    </a:cubicBezTo>
                    <a:moveTo>
                      <a:pt x="24" y="3"/>
                    </a:moveTo>
                    <a:cubicBezTo>
                      <a:pt x="23" y="3"/>
                      <a:pt x="23" y="4"/>
                      <a:pt x="23" y="4"/>
                    </a:cubicBezTo>
                    <a:cubicBezTo>
                      <a:pt x="24" y="4"/>
                      <a:pt x="24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4" y="3"/>
                      <a:pt x="24" y="3"/>
                    </a:cubicBezTo>
                    <a:moveTo>
                      <a:pt x="155" y="2"/>
                    </a:moveTo>
                    <a:cubicBezTo>
                      <a:pt x="155" y="3"/>
                      <a:pt x="155" y="4"/>
                      <a:pt x="154" y="4"/>
                    </a:cubicBezTo>
                    <a:cubicBezTo>
                      <a:pt x="155" y="5"/>
                      <a:pt x="155" y="5"/>
                      <a:pt x="156" y="5"/>
                    </a:cubicBezTo>
                    <a:cubicBezTo>
                      <a:pt x="156" y="5"/>
                      <a:pt x="156" y="4"/>
                      <a:pt x="157" y="3"/>
                    </a:cubicBezTo>
                    <a:cubicBezTo>
                      <a:pt x="157" y="3"/>
                      <a:pt x="156" y="3"/>
                      <a:pt x="156" y="3"/>
                    </a:cubicBezTo>
                    <a:cubicBezTo>
                      <a:pt x="155" y="2"/>
                      <a:pt x="155" y="2"/>
                      <a:pt x="155" y="2"/>
                    </a:cubicBezTo>
                    <a:moveTo>
                      <a:pt x="5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moveTo>
                      <a:pt x="69" y="2"/>
                    </a:moveTo>
                    <a:cubicBezTo>
                      <a:pt x="68" y="4"/>
                      <a:pt x="67" y="6"/>
                      <a:pt x="66" y="8"/>
                    </a:cubicBezTo>
                    <a:cubicBezTo>
                      <a:pt x="68" y="9"/>
                      <a:pt x="70" y="11"/>
                      <a:pt x="73" y="12"/>
                    </a:cubicBezTo>
                    <a:cubicBezTo>
                      <a:pt x="74" y="10"/>
                      <a:pt x="75" y="8"/>
                      <a:pt x="76" y="6"/>
                    </a:cubicBezTo>
                    <a:cubicBezTo>
                      <a:pt x="74" y="5"/>
                      <a:pt x="71" y="4"/>
                      <a:pt x="69" y="2"/>
                    </a:cubicBezTo>
                    <a:moveTo>
                      <a:pt x="27" y="2"/>
                    </a:moveTo>
                    <a:cubicBezTo>
                      <a:pt x="27" y="2"/>
                      <a:pt x="27" y="3"/>
                      <a:pt x="26" y="3"/>
                    </a:cubicBezTo>
                    <a:cubicBezTo>
                      <a:pt x="27" y="4"/>
                      <a:pt x="28" y="4"/>
                      <a:pt x="29" y="5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29" y="3"/>
                      <a:pt x="28" y="2"/>
                      <a:pt x="27" y="2"/>
                    </a:cubicBezTo>
                    <a:moveTo>
                      <a:pt x="31" y="2"/>
                    </a:moveTo>
                    <a:cubicBezTo>
                      <a:pt x="31" y="2"/>
                      <a:pt x="31" y="2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moveTo>
                      <a:pt x="27" y="2"/>
                    </a:moveTo>
                    <a:cubicBezTo>
                      <a:pt x="27" y="2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moveTo>
                      <a:pt x="126" y="2"/>
                    </a:moveTo>
                    <a:cubicBezTo>
                      <a:pt x="125" y="3"/>
                      <a:pt x="124" y="4"/>
                      <a:pt x="123" y="5"/>
                    </a:cubicBezTo>
                    <a:cubicBezTo>
                      <a:pt x="126" y="7"/>
                      <a:pt x="128" y="8"/>
                      <a:pt x="130" y="9"/>
                    </a:cubicBezTo>
                    <a:cubicBezTo>
                      <a:pt x="131" y="8"/>
                      <a:pt x="132" y="7"/>
                      <a:pt x="132" y="6"/>
                    </a:cubicBezTo>
                    <a:cubicBezTo>
                      <a:pt x="130" y="4"/>
                      <a:pt x="128" y="3"/>
                      <a:pt x="126" y="2"/>
                    </a:cubicBezTo>
                    <a:moveTo>
                      <a:pt x="48" y="1"/>
                    </a:moveTo>
                    <a:cubicBezTo>
                      <a:pt x="47" y="3"/>
                      <a:pt x="46" y="5"/>
                      <a:pt x="44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7" y="6"/>
                      <a:pt x="48" y="4"/>
                      <a:pt x="50" y="2"/>
                    </a:cubicBezTo>
                    <a:cubicBezTo>
                      <a:pt x="49" y="1"/>
                      <a:pt x="49" y="1"/>
                      <a:pt x="48" y="1"/>
                    </a:cubicBezTo>
                    <a:moveTo>
                      <a:pt x="136" y="1"/>
                    </a:moveTo>
                    <a:cubicBezTo>
                      <a:pt x="136" y="1"/>
                      <a:pt x="136" y="2"/>
                      <a:pt x="135" y="2"/>
                    </a:cubicBezTo>
                    <a:cubicBezTo>
                      <a:pt x="137" y="3"/>
                      <a:pt x="138" y="4"/>
                      <a:pt x="140" y="5"/>
                    </a:cubicBezTo>
                    <a:cubicBezTo>
                      <a:pt x="140" y="4"/>
                      <a:pt x="141" y="4"/>
                      <a:pt x="141" y="3"/>
                    </a:cubicBezTo>
                    <a:cubicBezTo>
                      <a:pt x="136" y="1"/>
                      <a:pt x="136" y="1"/>
                      <a:pt x="136" y="1"/>
                    </a:cubicBezTo>
                    <a:moveTo>
                      <a:pt x="25" y="1"/>
                    </a:moveTo>
                    <a:cubicBezTo>
                      <a:pt x="25" y="1"/>
                      <a:pt x="25" y="2"/>
                      <a:pt x="24" y="2"/>
                    </a:cubicBezTo>
                    <a:cubicBezTo>
                      <a:pt x="25" y="2"/>
                      <a:pt x="25" y="3"/>
                      <a:pt x="26" y="3"/>
                    </a:cubicBezTo>
                    <a:cubicBezTo>
                      <a:pt x="26" y="2"/>
                      <a:pt x="26" y="2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moveTo>
                      <a:pt x="28" y="0"/>
                    </a:moveTo>
                    <a:cubicBezTo>
                      <a:pt x="28" y="1"/>
                      <a:pt x="28" y="1"/>
                      <a:pt x="28" y="1"/>
                    </a:cubicBezTo>
                    <a:cubicBezTo>
                      <a:pt x="28" y="2"/>
                      <a:pt x="29" y="2"/>
                      <a:pt x="30" y="3"/>
                    </a:cubicBezTo>
                    <a:cubicBezTo>
                      <a:pt x="30" y="2"/>
                      <a:pt x="30" y="2"/>
                      <a:pt x="31" y="1"/>
                    </a:cubicBezTo>
                    <a:cubicBezTo>
                      <a:pt x="30" y="1"/>
                      <a:pt x="29" y="1"/>
                      <a:pt x="28" y="0"/>
                    </a:cubicBezTo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7" y="1"/>
                      <a:pt x="28" y="1"/>
                      <a:pt x="28" y="1"/>
                    </a:cubicBezTo>
                    <a:cubicBezTo>
                      <a:pt x="28" y="1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moveTo>
                      <a:pt x="65" y="0"/>
                    </a:move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2" y="6"/>
                    </a:cubicBezTo>
                    <a:cubicBezTo>
                      <a:pt x="62" y="6"/>
                      <a:pt x="63" y="6"/>
                      <a:pt x="63" y="6"/>
                    </a:cubicBezTo>
                    <a:cubicBezTo>
                      <a:pt x="64" y="4"/>
                      <a:pt x="66" y="3"/>
                      <a:pt x="67" y="1"/>
                    </a:cubicBezTo>
                    <a:cubicBezTo>
                      <a:pt x="66" y="0"/>
                      <a:pt x="66" y="0"/>
                      <a:pt x="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1" name="Freeform 9897"/>
              <p:cNvSpPr>
                <a:spLocks noEditPoints="1"/>
              </p:cNvSpPr>
              <p:nvPr/>
            </p:nvSpPr>
            <p:spPr bwMode="auto">
              <a:xfrm>
                <a:off x="-314" y="3280"/>
                <a:ext cx="12" cy="17"/>
              </a:xfrm>
              <a:custGeom>
                <a:avLst/>
                <a:gdLst>
                  <a:gd name="T0" fmla="*/ 2 w 5"/>
                  <a:gd name="T1" fmla="*/ 4 h 7"/>
                  <a:gd name="T2" fmla="*/ 0 w 5"/>
                  <a:gd name="T3" fmla="*/ 6 h 7"/>
                  <a:gd name="T4" fmla="*/ 2 w 5"/>
                  <a:gd name="T5" fmla="*/ 7 h 7"/>
                  <a:gd name="T6" fmla="*/ 3 w 5"/>
                  <a:gd name="T7" fmla="*/ 5 h 7"/>
                  <a:gd name="T8" fmla="*/ 2 w 5"/>
                  <a:gd name="T9" fmla="*/ 4 h 7"/>
                  <a:gd name="T10" fmla="*/ 4 w 5"/>
                  <a:gd name="T11" fmla="*/ 0 h 7"/>
                  <a:gd name="T12" fmla="*/ 3 w 5"/>
                  <a:gd name="T13" fmla="*/ 3 h 7"/>
                  <a:gd name="T14" fmla="*/ 4 w 5"/>
                  <a:gd name="T15" fmla="*/ 3 h 7"/>
                  <a:gd name="T16" fmla="*/ 5 w 5"/>
                  <a:gd name="T17" fmla="*/ 1 h 7"/>
                  <a:gd name="T18" fmla="*/ 4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2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6"/>
                      <a:pt x="3" y="6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moveTo>
                      <a:pt x="4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2" name="Freeform 9898"/>
              <p:cNvSpPr>
                <a:spLocks noEditPoints="1"/>
              </p:cNvSpPr>
              <p:nvPr/>
            </p:nvSpPr>
            <p:spPr bwMode="auto">
              <a:xfrm>
                <a:off x="-307" y="3280"/>
                <a:ext cx="369" cy="22"/>
              </a:xfrm>
              <a:custGeom>
                <a:avLst/>
                <a:gdLst>
                  <a:gd name="T0" fmla="*/ 0 w 156"/>
                  <a:gd name="T1" fmla="*/ 8 h 9"/>
                  <a:gd name="T2" fmla="*/ 0 w 156"/>
                  <a:gd name="T3" fmla="*/ 8 h 9"/>
                  <a:gd name="T4" fmla="*/ 2 w 156"/>
                  <a:gd name="T5" fmla="*/ 9 h 9"/>
                  <a:gd name="T6" fmla="*/ 2 w 156"/>
                  <a:gd name="T7" fmla="*/ 9 h 9"/>
                  <a:gd name="T8" fmla="*/ 0 w 156"/>
                  <a:gd name="T9" fmla="*/ 8 h 9"/>
                  <a:gd name="T10" fmla="*/ 2 w 156"/>
                  <a:gd name="T11" fmla="*/ 4 h 9"/>
                  <a:gd name="T12" fmla="*/ 1 w 156"/>
                  <a:gd name="T13" fmla="*/ 6 h 9"/>
                  <a:gd name="T14" fmla="*/ 3 w 156"/>
                  <a:gd name="T15" fmla="*/ 7 h 9"/>
                  <a:gd name="T16" fmla="*/ 4 w 156"/>
                  <a:gd name="T17" fmla="*/ 5 h 9"/>
                  <a:gd name="T18" fmla="*/ 2 w 156"/>
                  <a:gd name="T19" fmla="*/ 4 h 9"/>
                  <a:gd name="T20" fmla="*/ 4 w 156"/>
                  <a:gd name="T21" fmla="*/ 1 h 9"/>
                  <a:gd name="T22" fmla="*/ 3 w 156"/>
                  <a:gd name="T23" fmla="*/ 2 h 9"/>
                  <a:gd name="T24" fmla="*/ 6 w 156"/>
                  <a:gd name="T25" fmla="*/ 3 h 9"/>
                  <a:gd name="T26" fmla="*/ 6 w 156"/>
                  <a:gd name="T27" fmla="*/ 3 h 9"/>
                  <a:gd name="T28" fmla="*/ 4 w 156"/>
                  <a:gd name="T29" fmla="*/ 1 h 9"/>
                  <a:gd name="T30" fmla="*/ 110 w 156"/>
                  <a:gd name="T31" fmla="*/ 1 h 9"/>
                  <a:gd name="T32" fmla="*/ 115 w 156"/>
                  <a:gd name="T33" fmla="*/ 4 h 9"/>
                  <a:gd name="T34" fmla="*/ 115 w 156"/>
                  <a:gd name="T35" fmla="*/ 3 h 9"/>
                  <a:gd name="T36" fmla="*/ 110 w 156"/>
                  <a:gd name="T37" fmla="*/ 1 h 9"/>
                  <a:gd name="T38" fmla="*/ 155 w 156"/>
                  <a:gd name="T39" fmla="*/ 0 h 9"/>
                  <a:gd name="T40" fmla="*/ 154 w 156"/>
                  <a:gd name="T41" fmla="*/ 2 h 9"/>
                  <a:gd name="T42" fmla="*/ 155 w 156"/>
                  <a:gd name="T43" fmla="*/ 2 h 9"/>
                  <a:gd name="T44" fmla="*/ 156 w 156"/>
                  <a:gd name="T45" fmla="*/ 1 h 9"/>
                  <a:gd name="T46" fmla="*/ 155 w 156"/>
                  <a:gd name="T47" fmla="*/ 0 h 9"/>
                  <a:gd name="T48" fmla="*/ 23 w 156"/>
                  <a:gd name="T49" fmla="*/ 0 h 9"/>
                  <a:gd name="T50" fmla="*/ 22 w 156"/>
                  <a:gd name="T51" fmla="*/ 1 h 9"/>
                  <a:gd name="T52" fmla="*/ 24 w 156"/>
                  <a:gd name="T53" fmla="*/ 3 h 9"/>
                  <a:gd name="T54" fmla="*/ 25 w 156"/>
                  <a:gd name="T55" fmla="*/ 2 h 9"/>
                  <a:gd name="T56" fmla="*/ 23 w 156"/>
                  <a:gd name="T57" fmla="*/ 0 h 9"/>
                  <a:gd name="T58" fmla="*/ 23 w 156"/>
                  <a:gd name="T59" fmla="*/ 0 h 9"/>
                  <a:gd name="T60" fmla="*/ 22 w 156"/>
                  <a:gd name="T61" fmla="*/ 1 h 9"/>
                  <a:gd name="T62" fmla="*/ 22 w 156"/>
                  <a:gd name="T63" fmla="*/ 1 h 9"/>
                  <a:gd name="T64" fmla="*/ 23 w 156"/>
                  <a:gd name="T65" fmla="*/ 0 h 9"/>
                  <a:gd name="T66" fmla="*/ 23 w 156"/>
                  <a:gd name="T67" fmla="*/ 0 h 9"/>
                  <a:gd name="T68" fmla="*/ 50 w 156"/>
                  <a:gd name="T69" fmla="*/ 0 h 9"/>
                  <a:gd name="T70" fmla="*/ 46 w 156"/>
                  <a:gd name="T71" fmla="*/ 7 h 9"/>
                  <a:gd name="T72" fmla="*/ 48 w 156"/>
                  <a:gd name="T73" fmla="*/ 8 h 9"/>
                  <a:gd name="T74" fmla="*/ 52 w 156"/>
                  <a:gd name="T75" fmla="*/ 1 h 9"/>
                  <a:gd name="T76" fmla="*/ 52 w 156"/>
                  <a:gd name="T77" fmla="*/ 1 h 9"/>
                  <a:gd name="T78" fmla="*/ 50 w 156"/>
                  <a:gd name="T79" fmla="*/ 0 h 9"/>
                  <a:gd name="T80" fmla="*/ 5 w 156"/>
                  <a:gd name="T81" fmla="*/ 0 h 9"/>
                  <a:gd name="T82" fmla="*/ 4 w 156"/>
                  <a:gd name="T83" fmla="*/ 1 h 9"/>
                  <a:gd name="T84" fmla="*/ 6 w 156"/>
                  <a:gd name="T85" fmla="*/ 2 h 9"/>
                  <a:gd name="T86" fmla="*/ 7 w 156"/>
                  <a:gd name="T87" fmla="*/ 1 h 9"/>
                  <a:gd name="T88" fmla="*/ 5 w 156"/>
                  <a:gd name="T8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6" h="9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moveTo>
                      <a:pt x="2" y="4"/>
                    </a:moveTo>
                    <a:cubicBezTo>
                      <a:pt x="2" y="4"/>
                      <a:pt x="1" y="5"/>
                      <a:pt x="1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4"/>
                      <a:pt x="2" y="4"/>
                    </a:cubicBezTo>
                    <a:moveTo>
                      <a:pt x="4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2"/>
                      <a:pt x="4" y="1"/>
                    </a:cubicBezTo>
                    <a:moveTo>
                      <a:pt x="110" y="1"/>
                    </a:moveTo>
                    <a:cubicBezTo>
                      <a:pt x="111" y="2"/>
                      <a:pt x="113" y="3"/>
                      <a:pt x="115" y="4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0" y="1"/>
                      <a:pt x="110" y="1"/>
                      <a:pt x="110" y="1"/>
                    </a:cubicBezTo>
                    <a:moveTo>
                      <a:pt x="155" y="0"/>
                    </a:moveTo>
                    <a:cubicBezTo>
                      <a:pt x="155" y="1"/>
                      <a:pt x="155" y="1"/>
                      <a:pt x="154" y="2"/>
                    </a:cubicBezTo>
                    <a:cubicBezTo>
                      <a:pt x="155" y="2"/>
                      <a:pt x="155" y="2"/>
                      <a:pt x="155" y="2"/>
                    </a:cubicBezTo>
                    <a:cubicBezTo>
                      <a:pt x="156" y="1"/>
                      <a:pt x="156" y="1"/>
                      <a:pt x="156" y="1"/>
                    </a:cubicBezTo>
                    <a:cubicBezTo>
                      <a:pt x="156" y="1"/>
                      <a:pt x="155" y="1"/>
                      <a:pt x="155" y="0"/>
                    </a:cubicBezTo>
                    <a:moveTo>
                      <a:pt x="23" y="0"/>
                    </a:moveTo>
                    <a:cubicBezTo>
                      <a:pt x="23" y="1"/>
                      <a:pt x="22" y="1"/>
                      <a:pt x="22" y="1"/>
                    </a:cubicBezTo>
                    <a:cubicBezTo>
                      <a:pt x="23" y="2"/>
                      <a:pt x="24" y="2"/>
                      <a:pt x="24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  <a:moveTo>
                      <a:pt x="23" y="0"/>
                    </a:moveTo>
                    <a:cubicBezTo>
                      <a:pt x="22" y="0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moveTo>
                      <a:pt x="50" y="0"/>
                    </a:moveTo>
                    <a:cubicBezTo>
                      <a:pt x="49" y="2"/>
                      <a:pt x="48" y="4"/>
                      <a:pt x="46" y="7"/>
                    </a:cubicBezTo>
                    <a:cubicBezTo>
                      <a:pt x="47" y="7"/>
                      <a:pt x="47" y="7"/>
                      <a:pt x="48" y="8"/>
                    </a:cubicBezTo>
                    <a:cubicBezTo>
                      <a:pt x="49" y="5"/>
                      <a:pt x="51" y="3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0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3" name="Freeform 9899"/>
              <p:cNvSpPr>
                <a:spLocks noEditPoints="1"/>
              </p:cNvSpPr>
              <p:nvPr/>
            </p:nvSpPr>
            <p:spPr bwMode="auto">
              <a:xfrm>
                <a:off x="-307" y="3285"/>
                <a:ext cx="14" cy="17"/>
              </a:xfrm>
              <a:custGeom>
                <a:avLst/>
                <a:gdLst>
                  <a:gd name="T0" fmla="*/ 1 w 6"/>
                  <a:gd name="T1" fmla="*/ 4 h 7"/>
                  <a:gd name="T2" fmla="*/ 0 w 6"/>
                  <a:gd name="T3" fmla="*/ 6 h 7"/>
                  <a:gd name="T4" fmla="*/ 2 w 6"/>
                  <a:gd name="T5" fmla="*/ 7 h 7"/>
                  <a:gd name="T6" fmla="*/ 3 w 6"/>
                  <a:gd name="T7" fmla="*/ 5 h 7"/>
                  <a:gd name="T8" fmla="*/ 1 w 6"/>
                  <a:gd name="T9" fmla="*/ 4 h 7"/>
                  <a:gd name="T10" fmla="*/ 3 w 6"/>
                  <a:gd name="T11" fmla="*/ 0 h 7"/>
                  <a:gd name="T12" fmla="*/ 2 w 6"/>
                  <a:gd name="T13" fmla="*/ 2 h 7"/>
                  <a:gd name="T14" fmla="*/ 4 w 6"/>
                  <a:gd name="T15" fmla="*/ 3 h 7"/>
                  <a:gd name="T16" fmla="*/ 6 w 6"/>
                  <a:gd name="T17" fmla="*/ 1 h 7"/>
                  <a:gd name="T18" fmla="*/ 3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4"/>
                      <a:pt x="1" y="4"/>
                    </a:cubicBezTo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4" name="Freeform 9900"/>
              <p:cNvSpPr>
                <a:spLocks noEditPoints="1"/>
              </p:cNvSpPr>
              <p:nvPr/>
            </p:nvSpPr>
            <p:spPr bwMode="auto">
              <a:xfrm>
                <a:off x="-269" y="3283"/>
                <a:ext cx="279" cy="30"/>
              </a:xfrm>
              <a:custGeom>
                <a:avLst/>
                <a:gdLst>
                  <a:gd name="T0" fmla="*/ 1 w 118"/>
                  <a:gd name="T1" fmla="*/ 5 h 13"/>
                  <a:gd name="T2" fmla="*/ 0 w 118"/>
                  <a:gd name="T3" fmla="*/ 5 h 13"/>
                  <a:gd name="T4" fmla="*/ 2 w 118"/>
                  <a:gd name="T5" fmla="*/ 6 h 13"/>
                  <a:gd name="T6" fmla="*/ 2 w 118"/>
                  <a:gd name="T7" fmla="*/ 6 h 13"/>
                  <a:gd name="T8" fmla="*/ 1 w 118"/>
                  <a:gd name="T9" fmla="*/ 5 h 13"/>
                  <a:gd name="T10" fmla="*/ 1 w 118"/>
                  <a:gd name="T11" fmla="*/ 4 h 13"/>
                  <a:gd name="T12" fmla="*/ 1 w 118"/>
                  <a:gd name="T13" fmla="*/ 4 h 13"/>
                  <a:gd name="T14" fmla="*/ 3 w 118"/>
                  <a:gd name="T15" fmla="*/ 5 h 13"/>
                  <a:gd name="T16" fmla="*/ 3 w 118"/>
                  <a:gd name="T17" fmla="*/ 5 h 13"/>
                  <a:gd name="T18" fmla="*/ 1 w 118"/>
                  <a:gd name="T19" fmla="*/ 4 h 13"/>
                  <a:gd name="T20" fmla="*/ 2 w 118"/>
                  <a:gd name="T21" fmla="*/ 2 h 13"/>
                  <a:gd name="T22" fmla="*/ 2 w 118"/>
                  <a:gd name="T23" fmla="*/ 3 h 13"/>
                  <a:gd name="T24" fmla="*/ 3 w 118"/>
                  <a:gd name="T25" fmla="*/ 4 h 13"/>
                  <a:gd name="T26" fmla="*/ 4 w 118"/>
                  <a:gd name="T27" fmla="*/ 3 h 13"/>
                  <a:gd name="T28" fmla="*/ 2 w 118"/>
                  <a:gd name="T29" fmla="*/ 2 h 13"/>
                  <a:gd name="T30" fmla="*/ 88 w 118"/>
                  <a:gd name="T31" fmla="*/ 1 h 13"/>
                  <a:gd name="T32" fmla="*/ 84 w 118"/>
                  <a:gd name="T33" fmla="*/ 9 h 13"/>
                  <a:gd name="T34" fmla="*/ 92 w 118"/>
                  <a:gd name="T35" fmla="*/ 13 h 13"/>
                  <a:gd name="T36" fmla="*/ 96 w 118"/>
                  <a:gd name="T37" fmla="*/ 6 h 13"/>
                  <a:gd name="T38" fmla="*/ 88 w 118"/>
                  <a:gd name="T39" fmla="*/ 1 h 13"/>
                  <a:gd name="T40" fmla="*/ 20 w 118"/>
                  <a:gd name="T41" fmla="*/ 1 h 13"/>
                  <a:gd name="T42" fmla="*/ 19 w 118"/>
                  <a:gd name="T43" fmla="*/ 2 h 13"/>
                  <a:gd name="T44" fmla="*/ 21 w 118"/>
                  <a:gd name="T45" fmla="*/ 3 h 13"/>
                  <a:gd name="T46" fmla="*/ 22 w 118"/>
                  <a:gd name="T47" fmla="*/ 2 h 13"/>
                  <a:gd name="T48" fmla="*/ 20 w 118"/>
                  <a:gd name="T49" fmla="*/ 1 h 13"/>
                  <a:gd name="T50" fmla="*/ 114 w 118"/>
                  <a:gd name="T51" fmla="*/ 1 h 13"/>
                  <a:gd name="T52" fmla="*/ 112 w 118"/>
                  <a:gd name="T53" fmla="*/ 4 h 13"/>
                  <a:gd name="T54" fmla="*/ 113 w 118"/>
                  <a:gd name="T55" fmla="*/ 5 h 13"/>
                  <a:gd name="T56" fmla="*/ 117 w 118"/>
                  <a:gd name="T57" fmla="*/ 7 h 13"/>
                  <a:gd name="T58" fmla="*/ 118 w 118"/>
                  <a:gd name="T59" fmla="*/ 4 h 13"/>
                  <a:gd name="T60" fmla="*/ 114 w 118"/>
                  <a:gd name="T61" fmla="*/ 1 h 13"/>
                  <a:gd name="T62" fmla="*/ 3 w 118"/>
                  <a:gd name="T63" fmla="*/ 1 h 13"/>
                  <a:gd name="T64" fmla="*/ 2 w 118"/>
                  <a:gd name="T65" fmla="*/ 2 h 13"/>
                  <a:gd name="T66" fmla="*/ 4 w 118"/>
                  <a:gd name="T67" fmla="*/ 3 h 13"/>
                  <a:gd name="T68" fmla="*/ 4 w 118"/>
                  <a:gd name="T69" fmla="*/ 2 h 13"/>
                  <a:gd name="T70" fmla="*/ 3 w 118"/>
                  <a:gd name="T71" fmla="*/ 1 h 13"/>
                  <a:gd name="T72" fmla="*/ 10 w 118"/>
                  <a:gd name="T73" fmla="*/ 1 h 13"/>
                  <a:gd name="T74" fmla="*/ 9 w 118"/>
                  <a:gd name="T75" fmla="*/ 2 h 13"/>
                  <a:gd name="T76" fmla="*/ 9 w 118"/>
                  <a:gd name="T77" fmla="*/ 2 h 13"/>
                  <a:gd name="T78" fmla="*/ 10 w 118"/>
                  <a:gd name="T79" fmla="*/ 1 h 13"/>
                  <a:gd name="T80" fmla="*/ 10 w 118"/>
                  <a:gd name="T81" fmla="*/ 1 h 13"/>
                  <a:gd name="T82" fmla="*/ 19 w 118"/>
                  <a:gd name="T83" fmla="*/ 0 h 13"/>
                  <a:gd name="T84" fmla="*/ 18 w 118"/>
                  <a:gd name="T85" fmla="*/ 2 h 13"/>
                  <a:gd name="T86" fmla="*/ 19 w 118"/>
                  <a:gd name="T87" fmla="*/ 2 h 13"/>
                  <a:gd name="T88" fmla="*/ 19 w 118"/>
                  <a:gd name="T89" fmla="*/ 1 h 13"/>
                  <a:gd name="T90" fmla="*/ 19 w 118"/>
                  <a:gd name="T91" fmla="*/ 0 h 13"/>
                  <a:gd name="T92" fmla="*/ 37 w 118"/>
                  <a:gd name="T93" fmla="*/ 0 h 13"/>
                  <a:gd name="T94" fmla="*/ 33 w 118"/>
                  <a:gd name="T95" fmla="*/ 7 h 13"/>
                  <a:gd name="T96" fmla="*/ 37 w 118"/>
                  <a:gd name="T97" fmla="*/ 9 h 13"/>
                  <a:gd name="T98" fmla="*/ 41 w 118"/>
                  <a:gd name="T99" fmla="*/ 3 h 13"/>
                  <a:gd name="T100" fmla="*/ 37 w 118"/>
                  <a:gd name="T10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8" h="13">
                    <a:moveTo>
                      <a:pt x="1" y="5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1" y="5"/>
                      <a:pt x="1" y="5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4"/>
                      <a:pt x="1" y="4"/>
                    </a:cubicBezTo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3" y="3"/>
                      <a:pt x="3" y="2"/>
                      <a:pt x="2" y="2"/>
                    </a:cubicBezTo>
                    <a:moveTo>
                      <a:pt x="88" y="1"/>
                    </a:moveTo>
                    <a:cubicBezTo>
                      <a:pt x="87" y="4"/>
                      <a:pt x="85" y="7"/>
                      <a:pt x="84" y="9"/>
                    </a:cubicBezTo>
                    <a:cubicBezTo>
                      <a:pt x="86" y="11"/>
                      <a:pt x="89" y="12"/>
                      <a:pt x="92" y="13"/>
                    </a:cubicBezTo>
                    <a:cubicBezTo>
                      <a:pt x="93" y="11"/>
                      <a:pt x="95" y="9"/>
                      <a:pt x="96" y="6"/>
                    </a:cubicBezTo>
                    <a:cubicBezTo>
                      <a:pt x="88" y="1"/>
                      <a:pt x="88" y="1"/>
                      <a:pt x="88" y="1"/>
                    </a:cubicBezTo>
                    <a:moveTo>
                      <a:pt x="20" y="1"/>
                    </a:moveTo>
                    <a:cubicBezTo>
                      <a:pt x="20" y="1"/>
                      <a:pt x="19" y="2"/>
                      <a:pt x="19" y="2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1" y="2"/>
                      <a:pt x="21" y="1"/>
                      <a:pt x="20" y="1"/>
                    </a:cubicBezTo>
                    <a:moveTo>
                      <a:pt x="114" y="1"/>
                    </a:moveTo>
                    <a:cubicBezTo>
                      <a:pt x="113" y="2"/>
                      <a:pt x="113" y="3"/>
                      <a:pt x="112" y="4"/>
                    </a:cubicBezTo>
                    <a:cubicBezTo>
                      <a:pt x="112" y="5"/>
                      <a:pt x="113" y="5"/>
                      <a:pt x="113" y="5"/>
                    </a:cubicBezTo>
                    <a:cubicBezTo>
                      <a:pt x="114" y="6"/>
                      <a:pt x="115" y="6"/>
                      <a:pt x="117" y="7"/>
                    </a:cubicBezTo>
                    <a:cubicBezTo>
                      <a:pt x="117" y="6"/>
                      <a:pt x="118" y="5"/>
                      <a:pt x="118" y="4"/>
                    </a:cubicBezTo>
                    <a:cubicBezTo>
                      <a:pt x="117" y="3"/>
                      <a:pt x="116" y="2"/>
                      <a:pt x="114" y="1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moveTo>
                      <a:pt x="10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9" y="0"/>
                    </a:moveTo>
                    <a:cubicBezTo>
                      <a:pt x="19" y="1"/>
                      <a:pt x="18" y="1"/>
                      <a:pt x="18" y="2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moveTo>
                      <a:pt x="37" y="0"/>
                    </a:moveTo>
                    <a:cubicBezTo>
                      <a:pt x="35" y="3"/>
                      <a:pt x="34" y="5"/>
                      <a:pt x="33" y="7"/>
                    </a:cubicBezTo>
                    <a:cubicBezTo>
                      <a:pt x="34" y="8"/>
                      <a:pt x="36" y="9"/>
                      <a:pt x="37" y="9"/>
                    </a:cubicBezTo>
                    <a:cubicBezTo>
                      <a:pt x="38" y="7"/>
                      <a:pt x="40" y="5"/>
                      <a:pt x="41" y="3"/>
                    </a:cubicBezTo>
                    <a:cubicBezTo>
                      <a:pt x="39" y="2"/>
                      <a:pt x="38" y="1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5" name="Freeform 9901"/>
              <p:cNvSpPr>
                <a:spLocks noEditPoints="1"/>
              </p:cNvSpPr>
              <p:nvPr/>
            </p:nvSpPr>
            <p:spPr bwMode="auto">
              <a:xfrm>
                <a:off x="-267" y="3290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2 h 3"/>
                  <a:gd name="T10" fmla="*/ 0 w 2"/>
                  <a:gd name="T11" fmla="*/ 1 h 3"/>
                  <a:gd name="T12" fmla="*/ 1 w 2"/>
                  <a:gd name="T13" fmla="*/ 0 h 3"/>
                  <a:gd name="T14" fmla="*/ 0 w 2"/>
                  <a:gd name="T15" fmla="*/ 1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6" name="Freeform 9902"/>
              <p:cNvSpPr>
                <a:spLocks noEditPoints="1"/>
              </p:cNvSpPr>
              <p:nvPr/>
            </p:nvSpPr>
            <p:spPr bwMode="auto">
              <a:xfrm>
                <a:off x="-264" y="3287"/>
                <a:ext cx="231" cy="15"/>
              </a:xfrm>
              <a:custGeom>
                <a:avLst/>
                <a:gdLst>
                  <a:gd name="T0" fmla="*/ 1 w 98"/>
                  <a:gd name="T1" fmla="*/ 4 h 6"/>
                  <a:gd name="T2" fmla="*/ 0 w 98"/>
                  <a:gd name="T3" fmla="*/ 5 h 6"/>
                  <a:gd name="T4" fmla="*/ 2 w 98"/>
                  <a:gd name="T5" fmla="*/ 6 h 6"/>
                  <a:gd name="T6" fmla="*/ 3 w 98"/>
                  <a:gd name="T7" fmla="*/ 5 h 6"/>
                  <a:gd name="T8" fmla="*/ 1 w 98"/>
                  <a:gd name="T9" fmla="*/ 4 h 6"/>
                  <a:gd name="T10" fmla="*/ 1 w 98"/>
                  <a:gd name="T11" fmla="*/ 3 h 6"/>
                  <a:gd name="T12" fmla="*/ 1 w 98"/>
                  <a:gd name="T13" fmla="*/ 3 h 6"/>
                  <a:gd name="T14" fmla="*/ 3 w 98"/>
                  <a:gd name="T15" fmla="*/ 5 h 6"/>
                  <a:gd name="T16" fmla="*/ 3 w 98"/>
                  <a:gd name="T17" fmla="*/ 4 h 6"/>
                  <a:gd name="T18" fmla="*/ 1 w 98"/>
                  <a:gd name="T19" fmla="*/ 3 h 6"/>
                  <a:gd name="T20" fmla="*/ 2 w 98"/>
                  <a:gd name="T21" fmla="*/ 1 h 6"/>
                  <a:gd name="T22" fmla="*/ 2 w 98"/>
                  <a:gd name="T23" fmla="*/ 2 h 6"/>
                  <a:gd name="T24" fmla="*/ 4 w 98"/>
                  <a:gd name="T25" fmla="*/ 4 h 6"/>
                  <a:gd name="T26" fmla="*/ 5 w 98"/>
                  <a:gd name="T27" fmla="*/ 2 h 6"/>
                  <a:gd name="T28" fmla="*/ 2 w 98"/>
                  <a:gd name="T29" fmla="*/ 1 h 6"/>
                  <a:gd name="T30" fmla="*/ 17 w 98"/>
                  <a:gd name="T31" fmla="*/ 1 h 6"/>
                  <a:gd name="T32" fmla="*/ 16 w 98"/>
                  <a:gd name="T33" fmla="*/ 3 h 6"/>
                  <a:gd name="T34" fmla="*/ 18 w 98"/>
                  <a:gd name="T35" fmla="*/ 4 h 6"/>
                  <a:gd name="T36" fmla="*/ 19 w 98"/>
                  <a:gd name="T37" fmla="*/ 2 h 6"/>
                  <a:gd name="T38" fmla="*/ 17 w 98"/>
                  <a:gd name="T39" fmla="*/ 1 h 6"/>
                  <a:gd name="T40" fmla="*/ 97 w 98"/>
                  <a:gd name="T41" fmla="*/ 0 h 6"/>
                  <a:gd name="T42" fmla="*/ 97 w 98"/>
                  <a:gd name="T43" fmla="*/ 1 h 6"/>
                  <a:gd name="T44" fmla="*/ 98 w 98"/>
                  <a:gd name="T45" fmla="*/ 1 h 6"/>
                  <a:gd name="T46" fmla="*/ 98 w 98"/>
                  <a:gd name="T47" fmla="*/ 1 h 6"/>
                  <a:gd name="T48" fmla="*/ 97 w 98"/>
                  <a:gd name="T49" fmla="*/ 0 h 6"/>
                  <a:gd name="T50" fmla="*/ 16 w 98"/>
                  <a:gd name="T51" fmla="*/ 0 h 6"/>
                  <a:gd name="T52" fmla="*/ 15 w 98"/>
                  <a:gd name="T53" fmla="*/ 1 h 6"/>
                  <a:gd name="T54" fmla="*/ 15 w 98"/>
                  <a:gd name="T55" fmla="*/ 2 h 6"/>
                  <a:gd name="T56" fmla="*/ 15 w 98"/>
                  <a:gd name="T57" fmla="*/ 2 h 6"/>
                  <a:gd name="T58" fmla="*/ 16 w 98"/>
                  <a:gd name="T59" fmla="*/ 1 h 6"/>
                  <a:gd name="T60" fmla="*/ 16 w 98"/>
                  <a:gd name="T61" fmla="*/ 0 h 6"/>
                  <a:gd name="T62" fmla="*/ 3 w 98"/>
                  <a:gd name="T63" fmla="*/ 0 h 6"/>
                  <a:gd name="T64" fmla="*/ 2 w 98"/>
                  <a:gd name="T65" fmla="*/ 1 h 6"/>
                  <a:gd name="T66" fmla="*/ 5 w 98"/>
                  <a:gd name="T67" fmla="*/ 2 h 6"/>
                  <a:gd name="T68" fmla="*/ 5 w 98"/>
                  <a:gd name="T69" fmla="*/ 2 h 6"/>
                  <a:gd name="T70" fmla="*/ 3 w 98"/>
                  <a:gd name="T7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6">
                    <a:moveTo>
                      <a:pt x="1" y="4"/>
                    </a:move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2" y="5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2" y="3"/>
                      <a:pt x="1" y="3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2"/>
                      <a:pt x="3" y="2"/>
                      <a:pt x="2" y="1"/>
                    </a:cubicBezTo>
                    <a:moveTo>
                      <a:pt x="17" y="1"/>
                    </a:move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7" y="4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1"/>
                      <a:pt x="17" y="1"/>
                    </a:cubicBezTo>
                    <a:moveTo>
                      <a:pt x="97" y="0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8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16" y="0"/>
                    </a:moveTo>
                    <a:cubicBezTo>
                      <a:pt x="16" y="0"/>
                      <a:pt x="16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7" name="Freeform 9903"/>
              <p:cNvSpPr>
                <a:spLocks noEditPoints="1"/>
              </p:cNvSpPr>
              <p:nvPr/>
            </p:nvSpPr>
            <p:spPr bwMode="auto">
              <a:xfrm>
                <a:off x="-262" y="3292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2 h 3"/>
                  <a:gd name="T4" fmla="*/ 2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1 w 3"/>
                  <a:gd name="T11" fmla="*/ 0 h 3"/>
                  <a:gd name="T12" fmla="*/ 0 w 3"/>
                  <a:gd name="T13" fmla="*/ 1 h 3"/>
                  <a:gd name="T14" fmla="*/ 2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8" name="Freeform 9904"/>
              <p:cNvSpPr>
                <a:spLocks noEditPoints="1"/>
              </p:cNvSpPr>
              <p:nvPr/>
            </p:nvSpPr>
            <p:spPr bwMode="auto">
              <a:xfrm>
                <a:off x="-257" y="3290"/>
                <a:ext cx="305" cy="19"/>
              </a:xfrm>
              <a:custGeom>
                <a:avLst/>
                <a:gdLst>
                  <a:gd name="T0" fmla="*/ 0 w 129"/>
                  <a:gd name="T1" fmla="*/ 5 h 8"/>
                  <a:gd name="T2" fmla="*/ 0 w 129"/>
                  <a:gd name="T3" fmla="*/ 5 h 8"/>
                  <a:gd name="T4" fmla="*/ 0 w 129"/>
                  <a:gd name="T5" fmla="*/ 5 h 8"/>
                  <a:gd name="T6" fmla="*/ 1 w 129"/>
                  <a:gd name="T7" fmla="*/ 5 h 8"/>
                  <a:gd name="T8" fmla="*/ 0 w 129"/>
                  <a:gd name="T9" fmla="*/ 5 h 8"/>
                  <a:gd name="T10" fmla="*/ 1 w 129"/>
                  <a:gd name="T11" fmla="*/ 4 h 8"/>
                  <a:gd name="T12" fmla="*/ 1 w 129"/>
                  <a:gd name="T13" fmla="*/ 4 h 8"/>
                  <a:gd name="T14" fmla="*/ 1 w 129"/>
                  <a:gd name="T15" fmla="*/ 4 h 8"/>
                  <a:gd name="T16" fmla="*/ 1 w 129"/>
                  <a:gd name="T17" fmla="*/ 4 h 8"/>
                  <a:gd name="T18" fmla="*/ 1 w 129"/>
                  <a:gd name="T19" fmla="*/ 4 h 8"/>
                  <a:gd name="T20" fmla="*/ 2 w 129"/>
                  <a:gd name="T21" fmla="*/ 2 h 8"/>
                  <a:gd name="T22" fmla="*/ 1 w 129"/>
                  <a:gd name="T23" fmla="*/ 3 h 8"/>
                  <a:gd name="T24" fmla="*/ 2 w 129"/>
                  <a:gd name="T25" fmla="*/ 3 h 8"/>
                  <a:gd name="T26" fmla="*/ 2 w 129"/>
                  <a:gd name="T27" fmla="*/ 2 h 8"/>
                  <a:gd name="T28" fmla="*/ 2 w 129"/>
                  <a:gd name="T29" fmla="*/ 2 h 8"/>
                  <a:gd name="T30" fmla="*/ 114 w 129"/>
                  <a:gd name="T31" fmla="*/ 1 h 8"/>
                  <a:gd name="T32" fmla="*/ 112 w 129"/>
                  <a:gd name="T33" fmla="*/ 4 h 8"/>
                  <a:gd name="T34" fmla="*/ 117 w 129"/>
                  <a:gd name="T35" fmla="*/ 7 h 8"/>
                  <a:gd name="T36" fmla="*/ 119 w 129"/>
                  <a:gd name="T37" fmla="*/ 4 h 8"/>
                  <a:gd name="T38" fmla="*/ 114 w 129"/>
                  <a:gd name="T39" fmla="*/ 1 h 8"/>
                  <a:gd name="T40" fmla="*/ 97 w 129"/>
                  <a:gd name="T41" fmla="*/ 1 h 8"/>
                  <a:gd name="T42" fmla="*/ 97 w 129"/>
                  <a:gd name="T43" fmla="*/ 2 h 8"/>
                  <a:gd name="T44" fmla="*/ 102 w 129"/>
                  <a:gd name="T45" fmla="*/ 5 h 8"/>
                  <a:gd name="T46" fmla="*/ 103 w 129"/>
                  <a:gd name="T47" fmla="*/ 6 h 8"/>
                  <a:gd name="T48" fmla="*/ 104 w 129"/>
                  <a:gd name="T49" fmla="*/ 5 h 8"/>
                  <a:gd name="T50" fmla="*/ 97 w 129"/>
                  <a:gd name="T51" fmla="*/ 1 h 8"/>
                  <a:gd name="T52" fmla="*/ 3 w 129"/>
                  <a:gd name="T53" fmla="*/ 1 h 8"/>
                  <a:gd name="T54" fmla="*/ 2 w 129"/>
                  <a:gd name="T55" fmla="*/ 2 h 8"/>
                  <a:gd name="T56" fmla="*/ 2 w 129"/>
                  <a:gd name="T57" fmla="*/ 2 h 8"/>
                  <a:gd name="T58" fmla="*/ 3 w 129"/>
                  <a:gd name="T59" fmla="*/ 1 h 8"/>
                  <a:gd name="T60" fmla="*/ 3 w 129"/>
                  <a:gd name="T61" fmla="*/ 1 h 8"/>
                  <a:gd name="T62" fmla="*/ 20 w 129"/>
                  <a:gd name="T63" fmla="*/ 1 h 8"/>
                  <a:gd name="T64" fmla="*/ 19 w 129"/>
                  <a:gd name="T65" fmla="*/ 2 h 8"/>
                  <a:gd name="T66" fmla="*/ 20 w 129"/>
                  <a:gd name="T67" fmla="*/ 2 h 8"/>
                  <a:gd name="T68" fmla="*/ 21 w 129"/>
                  <a:gd name="T69" fmla="*/ 1 h 8"/>
                  <a:gd name="T70" fmla="*/ 20 w 129"/>
                  <a:gd name="T71" fmla="*/ 1 h 8"/>
                  <a:gd name="T72" fmla="*/ 128 w 129"/>
                  <a:gd name="T73" fmla="*/ 0 h 8"/>
                  <a:gd name="T74" fmla="*/ 126 w 129"/>
                  <a:gd name="T75" fmla="*/ 4 h 8"/>
                  <a:gd name="T76" fmla="*/ 127 w 129"/>
                  <a:gd name="T77" fmla="*/ 4 h 8"/>
                  <a:gd name="T78" fmla="*/ 129 w 129"/>
                  <a:gd name="T79" fmla="*/ 1 h 8"/>
                  <a:gd name="T80" fmla="*/ 128 w 129"/>
                  <a:gd name="T81" fmla="*/ 0 h 8"/>
                  <a:gd name="T82" fmla="*/ 36 w 129"/>
                  <a:gd name="T83" fmla="*/ 0 h 8"/>
                  <a:gd name="T84" fmla="*/ 33 w 129"/>
                  <a:gd name="T85" fmla="*/ 7 h 8"/>
                  <a:gd name="T86" fmla="*/ 34 w 129"/>
                  <a:gd name="T87" fmla="*/ 8 h 8"/>
                  <a:gd name="T88" fmla="*/ 38 w 129"/>
                  <a:gd name="T89" fmla="*/ 1 h 8"/>
                  <a:gd name="T90" fmla="*/ 36 w 129"/>
                  <a:gd name="T9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9" h="8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114" y="1"/>
                    </a:moveTo>
                    <a:cubicBezTo>
                      <a:pt x="113" y="2"/>
                      <a:pt x="113" y="3"/>
                      <a:pt x="112" y="4"/>
                    </a:cubicBezTo>
                    <a:cubicBezTo>
                      <a:pt x="114" y="5"/>
                      <a:pt x="116" y="6"/>
                      <a:pt x="117" y="7"/>
                    </a:cubicBezTo>
                    <a:cubicBezTo>
                      <a:pt x="118" y="6"/>
                      <a:pt x="118" y="5"/>
                      <a:pt x="119" y="4"/>
                    </a:cubicBezTo>
                    <a:cubicBezTo>
                      <a:pt x="117" y="3"/>
                      <a:pt x="116" y="2"/>
                      <a:pt x="114" y="1"/>
                    </a:cubicBezTo>
                    <a:moveTo>
                      <a:pt x="97" y="1"/>
                    </a:moveTo>
                    <a:cubicBezTo>
                      <a:pt x="97" y="1"/>
                      <a:pt x="97" y="2"/>
                      <a:pt x="97" y="2"/>
                    </a:cubicBezTo>
                    <a:cubicBezTo>
                      <a:pt x="98" y="3"/>
                      <a:pt x="100" y="4"/>
                      <a:pt x="102" y="5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104" y="6"/>
                      <a:pt x="104" y="5"/>
                      <a:pt x="104" y="5"/>
                    </a:cubicBezTo>
                    <a:cubicBezTo>
                      <a:pt x="97" y="1"/>
                      <a:pt x="97" y="1"/>
                      <a:pt x="97" y="1"/>
                    </a:cubicBezTo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20" y="1"/>
                    </a:moveTo>
                    <a:cubicBezTo>
                      <a:pt x="19" y="1"/>
                      <a:pt x="19" y="1"/>
                      <a:pt x="19" y="2"/>
                    </a:cubicBezTo>
                    <a:cubicBezTo>
                      <a:pt x="19" y="2"/>
                      <a:pt x="20" y="2"/>
                      <a:pt x="20" y="2"/>
                    </a:cubicBezTo>
                    <a:cubicBezTo>
                      <a:pt x="20" y="2"/>
                      <a:pt x="21" y="2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moveTo>
                      <a:pt x="128" y="0"/>
                    </a:moveTo>
                    <a:cubicBezTo>
                      <a:pt x="127" y="2"/>
                      <a:pt x="127" y="3"/>
                      <a:pt x="126" y="4"/>
                    </a:cubicBezTo>
                    <a:cubicBezTo>
                      <a:pt x="126" y="4"/>
                      <a:pt x="126" y="4"/>
                      <a:pt x="127" y="4"/>
                    </a:cubicBezTo>
                    <a:cubicBezTo>
                      <a:pt x="127" y="3"/>
                      <a:pt x="128" y="2"/>
                      <a:pt x="129" y="1"/>
                    </a:cubicBezTo>
                    <a:cubicBezTo>
                      <a:pt x="128" y="0"/>
                      <a:pt x="128" y="0"/>
                      <a:pt x="128" y="0"/>
                    </a:cubicBezTo>
                    <a:moveTo>
                      <a:pt x="36" y="0"/>
                    </a:moveTo>
                    <a:cubicBezTo>
                      <a:pt x="35" y="2"/>
                      <a:pt x="34" y="5"/>
                      <a:pt x="33" y="7"/>
                    </a:cubicBezTo>
                    <a:cubicBezTo>
                      <a:pt x="33" y="7"/>
                      <a:pt x="34" y="7"/>
                      <a:pt x="34" y="8"/>
                    </a:cubicBezTo>
                    <a:cubicBezTo>
                      <a:pt x="35" y="5"/>
                      <a:pt x="36" y="3"/>
                      <a:pt x="38" y="1"/>
                    </a:cubicBezTo>
                    <a:cubicBezTo>
                      <a:pt x="37" y="1"/>
                      <a:pt x="37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9" name="Freeform 9905"/>
              <p:cNvSpPr>
                <a:spLocks noEditPoints="1"/>
              </p:cNvSpPr>
              <p:nvPr/>
            </p:nvSpPr>
            <p:spPr bwMode="auto">
              <a:xfrm>
                <a:off x="-257" y="329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0" name="Freeform 9906"/>
              <p:cNvSpPr>
                <a:spLocks noEditPoints="1"/>
              </p:cNvSpPr>
              <p:nvPr/>
            </p:nvSpPr>
            <p:spPr bwMode="auto">
              <a:xfrm>
                <a:off x="-323" y="3294"/>
                <a:ext cx="378" cy="29"/>
              </a:xfrm>
              <a:custGeom>
                <a:avLst/>
                <a:gdLst>
                  <a:gd name="T0" fmla="*/ 18 w 160"/>
                  <a:gd name="T1" fmla="*/ 9 h 12"/>
                  <a:gd name="T2" fmla="*/ 20 w 160"/>
                  <a:gd name="T3" fmla="*/ 10 h 12"/>
                  <a:gd name="T4" fmla="*/ 21 w 160"/>
                  <a:gd name="T5" fmla="*/ 5 h 12"/>
                  <a:gd name="T6" fmla="*/ 21 w 160"/>
                  <a:gd name="T7" fmla="*/ 7 h 12"/>
                  <a:gd name="T8" fmla="*/ 21 w 160"/>
                  <a:gd name="T9" fmla="*/ 5 h 12"/>
                  <a:gd name="T10" fmla="*/ 22 w 160"/>
                  <a:gd name="T11" fmla="*/ 3 h 12"/>
                  <a:gd name="T12" fmla="*/ 24 w 160"/>
                  <a:gd name="T13" fmla="*/ 3 h 12"/>
                  <a:gd name="T14" fmla="*/ 89 w 160"/>
                  <a:gd name="T15" fmla="*/ 2 h 12"/>
                  <a:gd name="T16" fmla="*/ 94 w 160"/>
                  <a:gd name="T17" fmla="*/ 12 h 12"/>
                  <a:gd name="T18" fmla="*/ 98 w 160"/>
                  <a:gd name="T19" fmla="*/ 7 h 12"/>
                  <a:gd name="T20" fmla="*/ 25 w 160"/>
                  <a:gd name="T21" fmla="*/ 2 h 12"/>
                  <a:gd name="T22" fmla="*/ 24 w 160"/>
                  <a:gd name="T23" fmla="*/ 3 h 12"/>
                  <a:gd name="T24" fmla="*/ 27 w 160"/>
                  <a:gd name="T25" fmla="*/ 3 h 12"/>
                  <a:gd name="T26" fmla="*/ 6 w 160"/>
                  <a:gd name="T27" fmla="*/ 2 h 12"/>
                  <a:gd name="T28" fmla="*/ 5 w 160"/>
                  <a:gd name="T29" fmla="*/ 10 h 12"/>
                  <a:gd name="T30" fmla="*/ 6 w 160"/>
                  <a:gd name="T31" fmla="*/ 2 h 12"/>
                  <a:gd name="T32" fmla="*/ 52 w 160"/>
                  <a:gd name="T33" fmla="*/ 3 h 12"/>
                  <a:gd name="T34" fmla="*/ 54 w 160"/>
                  <a:gd name="T35" fmla="*/ 3 h 12"/>
                  <a:gd name="T36" fmla="*/ 120 w 160"/>
                  <a:gd name="T37" fmla="*/ 1 h 12"/>
                  <a:gd name="T38" fmla="*/ 116 w 160"/>
                  <a:gd name="T39" fmla="*/ 9 h 12"/>
                  <a:gd name="T40" fmla="*/ 120 w 160"/>
                  <a:gd name="T41" fmla="*/ 1 h 12"/>
                  <a:gd name="T42" fmla="*/ 23 w 160"/>
                  <a:gd name="T43" fmla="*/ 1 h 12"/>
                  <a:gd name="T44" fmla="*/ 24 w 160"/>
                  <a:gd name="T45" fmla="*/ 3 h 12"/>
                  <a:gd name="T46" fmla="*/ 23 w 160"/>
                  <a:gd name="T47" fmla="*/ 1 h 12"/>
                  <a:gd name="T48" fmla="*/ 40 w 160"/>
                  <a:gd name="T49" fmla="*/ 2 h 12"/>
                  <a:gd name="T50" fmla="*/ 42 w 160"/>
                  <a:gd name="T51" fmla="*/ 2 h 12"/>
                  <a:gd name="T52" fmla="*/ 68 w 160"/>
                  <a:gd name="T53" fmla="*/ 1 h 12"/>
                  <a:gd name="T54" fmla="*/ 71 w 160"/>
                  <a:gd name="T55" fmla="*/ 11 h 12"/>
                  <a:gd name="T56" fmla="*/ 68 w 160"/>
                  <a:gd name="T57" fmla="*/ 1 h 12"/>
                  <a:gd name="T58" fmla="*/ 1 w 160"/>
                  <a:gd name="T59" fmla="*/ 7 h 12"/>
                  <a:gd name="T60" fmla="*/ 2 w 160"/>
                  <a:gd name="T61" fmla="*/ 8 h 12"/>
                  <a:gd name="T62" fmla="*/ 4 w 160"/>
                  <a:gd name="T63" fmla="*/ 0 h 12"/>
                  <a:gd name="T64" fmla="*/ 45 w 160"/>
                  <a:gd name="T65" fmla="*/ 3 h 12"/>
                  <a:gd name="T66" fmla="*/ 48 w 160"/>
                  <a:gd name="T67" fmla="*/ 1 h 12"/>
                  <a:gd name="T68" fmla="*/ 4 w 160"/>
                  <a:gd name="T69" fmla="*/ 0 h 12"/>
                  <a:gd name="T70" fmla="*/ 0 w 160"/>
                  <a:gd name="T71" fmla="*/ 7 h 12"/>
                  <a:gd name="T72" fmla="*/ 4 w 160"/>
                  <a:gd name="T73" fmla="*/ 0 h 12"/>
                  <a:gd name="T74" fmla="*/ 39 w 160"/>
                  <a:gd name="T75" fmla="*/ 0 h 12"/>
                  <a:gd name="T76" fmla="*/ 39 w 160"/>
                  <a:gd name="T77" fmla="*/ 1 h 12"/>
                  <a:gd name="T78" fmla="*/ 39 w 160"/>
                  <a:gd name="T79" fmla="*/ 0 h 12"/>
                  <a:gd name="T80" fmla="*/ 4 w 160"/>
                  <a:gd name="T81" fmla="*/ 0 h 12"/>
                  <a:gd name="T82" fmla="*/ 4 w 160"/>
                  <a:gd name="T83" fmla="*/ 0 h 12"/>
                  <a:gd name="T84" fmla="*/ 159 w 160"/>
                  <a:gd name="T85" fmla="*/ 0 h 12"/>
                  <a:gd name="T86" fmla="*/ 157 w 160"/>
                  <a:gd name="T87" fmla="*/ 4 h 12"/>
                  <a:gd name="T88" fmla="*/ 160 w 160"/>
                  <a:gd name="T89" fmla="*/ 1 h 12"/>
                  <a:gd name="T90" fmla="*/ 91 w 160"/>
                  <a:gd name="T91" fmla="*/ 0 h 12"/>
                  <a:gd name="T92" fmla="*/ 99 w 160"/>
                  <a:gd name="T9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0" h="12">
                    <a:moveTo>
                      <a:pt x="18" y="9"/>
                    </a:move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9"/>
                      <a:pt x="19" y="9"/>
                      <a:pt x="18" y="9"/>
                    </a:cubicBezTo>
                    <a:moveTo>
                      <a:pt x="21" y="5"/>
                    </a:moveTo>
                    <a:cubicBezTo>
                      <a:pt x="20" y="6"/>
                      <a:pt x="20" y="6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1" y="7"/>
                      <a:pt x="22" y="7"/>
                      <a:pt x="22" y="6"/>
                    </a:cubicBezTo>
                    <a:cubicBezTo>
                      <a:pt x="21" y="6"/>
                      <a:pt x="21" y="5"/>
                      <a:pt x="21" y="5"/>
                    </a:cubicBezTo>
                    <a:moveTo>
                      <a:pt x="22" y="2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4" y="3"/>
                    </a:cubicBezTo>
                    <a:cubicBezTo>
                      <a:pt x="23" y="3"/>
                      <a:pt x="23" y="3"/>
                      <a:pt x="22" y="2"/>
                    </a:cubicBezTo>
                    <a:moveTo>
                      <a:pt x="89" y="2"/>
                    </a:moveTo>
                    <a:cubicBezTo>
                      <a:pt x="86" y="8"/>
                      <a:pt x="86" y="8"/>
                      <a:pt x="86" y="8"/>
                    </a:cubicBezTo>
                    <a:cubicBezTo>
                      <a:pt x="89" y="9"/>
                      <a:pt x="92" y="11"/>
                      <a:pt x="94" y="12"/>
                    </a:cubicBezTo>
                    <a:cubicBezTo>
                      <a:pt x="95" y="12"/>
                      <a:pt x="95" y="11"/>
                      <a:pt x="96" y="10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5" y="6"/>
                      <a:pt x="92" y="4"/>
                      <a:pt x="89" y="2"/>
                    </a:cubicBezTo>
                    <a:moveTo>
                      <a:pt x="25" y="2"/>
                    </a:moveTo>
                    <a:cubicBezTo>
                      <a:pt x="25" y="2"/>
                      <a:pt x="25" y="2"/>
                      <a:pt x="25" y="2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5" y="4"/>
                      <a:pt x="26" y="4"/>
                      <a:pt x="26" y="5"/>
                    </a:cubicBezTo>
                    <a:cubicBezTo>
                      <a:pt x="27" y="4"/>
                      <a:pt x="27" y="4"/>
                      <a:pt x="27" y="3"/>
                    </a:cubicBezTo>
                    <a:cubicBezTo>
                      <a:pt x="26" y="3"/>
                      <a:pt x="26" y="2"/>
                      <a:pt x="25" y="2"/>
                    </a:cubicBezTo>
                    <a:moveTo>
                      <a:pt x="6" y="2"/>
                    </a:moveTo>
                    <a:cubicBezTo>
                      <a:pt x="5" y="4"/>
                      <a:pt x="4" y="6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7" y="2"/>
                      <a:pt x="6" y="2"/>
                    </a:cubicBezTo>
                    <a:moveTo>
                      <a:pt x="53" y="2"/>
                    </a:moveTo>
                    <a:cubicBezTo>
                      <a:pt x="53" y="2"/>
                      <a:pt x="52" y="2"/>
                      <a:pt x="52" y="3"/>
                    </a:cubicBezTo>
                    <a:cubicBezTo>
                      <a:pt x="53" y="3"/>
                      <a:pt x="53" y="3"/>
                      <a:pt x="54" y="4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2"/>
                      <a:pt x="53" y="2"/>
                      <a:pt x="53" y="2"/>
                    </a:cubicBezTo>
                    <a:moveTo>
                      <a:pt x="120" y="1"/>
                    </a:moveTo>
                    <a:cubicBezTo>
                      <a:pt x="118" y="4"/>
                      <a:pt x="117" y="6"/>
                      <a:pt x="115" y="9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8" y="7"/>
                      <a:pt x="119" y="4"/>
                      <a:pt x="121" y="2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0" y="1"/>
                      <a:pt x="120" y="1"/>
                      <a:pt x="120" y="1"/>
                    </a:cubicBezTo>
                    <a:moveTo>
                      <a:pt x="23" y="1"/>
                    </a:moveTo>
                    <a:cubicBezTo>
                      <a:pt x="23" y="1"/>
                      <a:pt x="23" y="2"/>
                      <a:pt x="22" y="2"/>
                    </a:cubicBezTo>
                    <a:cubicBezTo>
                      <a:pt x="23" y="2"/>
                      <a:pt x="23" y="3"/>
                      <a:pt x="24" y="3"/>
                    </a:cubicBezTo>
                    <a:cubicBezTo>
                      <a:pt x="24" y="3"/>
                      <a:pt x="24" y="2"/>
                      <a:pt x="25" y="2"/>
                    </a:cubicBezTo>
                    <a:cubicBezTo>
                      <a:pt x="24" y="1"/>
                      <a:pt x="24" y="1"/>
                      <a:pt x="23" y="1"/>
                    </a:cubicBezTo>
                    <a:moveTo>
                      <a:pt x="40" y="1"/>
                    </a:moveTo>
                    <a:cubicBezTo>
                      <a:pt x="40" y="1"/>
                      <a:pt x="40" y="1"/>
                      <a:pt x="40" y="2"/>
                    </a:cubicBezTo>
                    <a:cubicBezTo>
                      <a:pt x="40" y="2"/>
                      <a:pt x="41" y="2"/>
                      <a:pt x="42" y="3"/>
                    </a:cubicBezTo>
                    <a:cubicBezTo>
                      <a:pt x="42" y="3"/>
                      <a:pt x="42" y="2"/>
                      <a:pt x="42" y="2"/>
                    </a:cubicBezTo>
                    <a:cubicBezTo>
                      <a:pt x="42" y="2"/>
                      <a:pt x="41" y="1"/>
                      <a:pt x="40" y="1"/>
                    </a:cubicBezTo>
                    <a:moveTo>
                      <a:pt x="68" y="1"/>
                    </a:moveTo>
                    <a:cubicBezTo>
                      <a:pt x="67" y="3"/>
                      <a:pt x="66" y="5"/>
                      <a:pt x="64" y="7"/>
                    </a:cubicBezTo>
                    <a:cubicBezTo>
                      <a:pt x="67" y="8"/>
                      <a:pt x="69" y="10"/>
                      <a:pt x="71" y="11"/>
                    </a:cubicBezTo>
                    <a:cubicBezTo>
                      <a:pt x="73" y="9"/>
                      <a:pt x="74" y="7"/>
                      <a:pt x="75" y="5"/>
                    </a:cubicBezTo>
                    <a:cubicBezTo>
                      <a:pt x="73" y="4"/>
                      <a:pt x="70" y="2"/>
                      <a:pt x="68" y="1"/>
                    </a:cubicBezTo>
                    <a:moveTo>
                      <a:pt x="4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3" y="6"/>
                      <a:pt x="4" y="4"/>
                      <a:pt x="6" y="1"/>
                    </a:cubicBezTo>
                    <a:cubicBezTo>
                      <a:pt x="5" y="1"/>
                      <a:pt x="5" y="1"/>
                      <a:pt x="4" y="0"/>
                    </a:cubicBezTo>
                    <a:moveTo>
                      <a:pt x="47" y="0"/>
                    </a:moveTo>
                    <a:cubicBezTo>
                      <a:pt x="46" y="1"/>
                      <a:pt x="46" y="2"/>
                      <a:pt x="45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7" y="3"/>
                      <a:pt x="47" y="2"/>
                      <a:pt x="48" y="1"/>
                    </a:cubicBezTo>
                    <a:cubicBezTo>
                      <a:pt x="47" y="1"/>
                      <a:pt x="47" y="1"/>
                      <a:pt x="47" y="0"/>
                    </a:cubicBezTo>
                    <a:moveTo>
                      <a:pt x="4" y="0"/>
                    </a:moveTo>
                    <a:cubicBezTo>
                      <a:pt x="3" y="1"/>
                      <a:pt x="2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39" y="0"/>
                    </a:moveTo>
                    <a:cubicBezTo>
                      <a:pt x="39" y="0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39" y="0"/>
                      <a:pt x="39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159" y="0"/>
                    </a:moveTo>
                    <a:cubicBezTo>
                      <a:pt x="158" y="1"/>
                      <a:pt x="157" y="2"/>
                      <a:pt x="157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59" y="0"/>
                      <a:pt x="159" y="0"/>
                      <a:pt x="159" y="0"/>
                    </a:cubicBezTo>
                    <a:moveTo>
                      <a:pt x="91" y="0"/>
                    </a:moveTo>
                    <a:cubicBezTo>
                      <a:pt x="94" y="2"/>
                      <a:pt x="96" y="3"/>
                      <a:pt x="99" y="5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6" y="3"/>
                      <a:pt x="94" y="1"/>
                      <a:pt x="9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1" name="Freeform 9907"/>
              <p:cNvSpPr>
                <a:spLocks noEditPoints="1"/>
              </p:cNvSpPr>
              <p:nvPr/>
            </p:nvSpPr>
            <p:spPr bwMode="auto">
              <a:xfrm>
                <a:off x="-281" y="3302"/>
                <a:ext cx="12" cy="16"/>
              </a:xfrm>
              <a:custGeom>
                <a:avLst/>
                <a:gdLst>
                  <a:gd name="T0" fmla="*/ 2 w 5"/>
                  <a:gd name="T1" fmla="*/ 4 h 7"/>
                  <a:gd name="T2" fmla="*/ 0 w 5"/>
                  <a:gd name="T3" fmla="*/ 6 h 7"/>
                  <a:gd name="T4" fmla="*/ 2 w 5"/>
                  <a:gd name="T5" fmla="*/ 7 h 7"/>
                  <a:gd name="T6" fmla="*/ 3 w 5"/>
                  <a:gd name="T7" fmla="*/ 4 h 7"/>
                  <a:gd name="T8" fmla="*/ 2 w 5"/>
                  <a:gd name="T9" fmla="*/ 4 h 7"/>
                  <a:gd name="T10" fmla="*/ 4 w 5"/>
                  <a:gd name="T11" fmla="*/ 0 h 7"/>
                  <a:gd name="T12" fmla="*/ 3 w 5"/>
                  <a:gd name="T13" fmla="*/ 2 h 7"/>
                  <a:gd name="T14" fmla="*/ 4 w 5"/>
                  <a:gd name="T15" fmla="*/ 3 h 7"/>
                  <a:gd name="T16" fmla="*/ 5 w 5"/>
                  <a:gd name="T17" fmla="*/ 1 h 7"/>
                  <a:gd name="T18" fmla="*/ 4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2" y="4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moveTo>
                      <a:pt x="4" y="0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2" name="Freeform 9908"/>
              <p:cNvSpPr>
                <a:spLocks noEditPoints="1"/>
              </p:cNvSpPr>
              <p:nvPr/>
            </p:nvSpPr>
            <p:spPr bwMode="auto">
              <a:xfrm>
                <a:off x="-276" y="3302"/>
                <a:ext cx="324" cy="25"/>
              </a:xfrm>
              <a:custGeom>
                <a:avLst/>
                <a:gdLst>
                  <a:gd name="T0" fmla="*/ 0 w 137"/>
                  <a:gd name="T1" fmla="*/ 7 h 11"/>
                  <a:gd name="T2" fmla="*/ 0 w 137"/>
                  <a:gd name="T3" fmla="*/ 7 h 11"/>
                  <a:gd name="T4" fmla="*/ 2 w 137"/>
                  <a:gd name="T5" fmla="*/ 8 h 11"/>
                  <a:gd name="T6" fmla="*/ 2 w 137"/>
                  <a:gd name="T7" fmla="*/ 8 h 11"/>
                  <a:gd name="T8" fmla="*/ 0 w 137"/>
                  <a:gd name="T9" fmla="*/ 7 h 11"/>
                  <a:gd name="T10" fmla="*/ 2 w 137"/>
                  <a:gd name="T11" fmla="*/ 3 h 11"/>
                  <a:gd name="T12" fmla="*/ 1 w 137"/>
                  <a:gd name="T13" fmla="*/ 5 h 11"/>
                  <a:gd name="T14" fmla="*/ 4 w 137"/>
                  <a:gd name="T15" fmla="*/ 6 h 11"/>
                  <a:gd name="T16" fmla="*/ 5 w 137"/>
                  <a:gd name="T17" fmla="*/ 5 h 11"/>
                  <a:gd name="T18" fmla="*/ 2 w 137"/>
                  <a:gd name="T19" fmla="*/ 3 h 11"/>
                  <a:gd name="T20" fmla="*/ 4 w 137"/>
                  <a:gd name="T21" fmla="*/ 1 h 11"/>
                  <a:gd name="T22" fmla="*/ 4 w 137"/>
                  <a:gd name="T23" fmla="*/ 1 h 11"/>
                  <a:gd name="T24" fmla="*/ 6 w 137"/>
                  <a:gd name="T25" fmla="*/ 3 h 11"/>
                  <a:gd name="T26" fmla="*/ 6 w 137"/>
                  <a:gd name="T27" fmla="*/ 2 h 11"/>
                  <a:gd name="T28" fmla="*/ 4 w 137"/>
                  <a:gd name="T29" fmla="*/ 1 h 11"/>
                  <a:gd name="T30" fmla="*/ 19 w 137"/>
                  <a:gd name="T31" fmla="*/ 1 h 11"/>
                  <a:gd name="T32" fmla="*/ 18 w 137"/>
                  <a:gd name="T33" fmla="*/ 2 h 11"/>
                  <a:gd name="T34" fmla="*/ 20 w 137"/>
                  <a:gd name="T35" fmla="*/ 3 h 11"/>
                  <a:gd name="T36" fmla="*/ 21 w 137"/>
                  <a:gd name="T37" fmla="*/ 2 h 11"/>
                  <a:gd name="T38" fmla="*/ 19 w 137"/>
                  <a:gd name="T39" fmla="*/ 1 h 11"/>
                  <a:gd name="T40" fmla="*/ 32 w 137"/>
                  <a:gd name="T41" fmla="*/ 0 h 11"/>
                  <a:gd name="T42" fmla="*/ 30 w 137"/>
                  <a:gd name="T43" fmla="*/ 3 h 11"/>
                  <a:gd name="T44" fmla="*/ 32 w 137"/>
                  <a:gd name="T45" fmla="*/ 4 h 11"/>
                  <a:gd name="T46" fmla="*/ 33 w 137"/>
                  <a:gd name="T47" fmla="*/ 1 h 11"/>
                  <a:gd name="T48" fmla="*/ 32 w 137"/>
                  <a:gd name="T49" fmla="*/ 0 h 11"/>
                  <a:gd name="T50" fmla="*/ 25 w 137"/>
                  <a:gd name="T51" fmla="*/ 0 h 11"/>
                  <a:gd name="T52" fmla="*/ 24 w 137"/>
                  <a:gd name="T53" fmla="*/ 1 h 11"/>
                  <a:gd name="T54" fmla="*/ 25 w 137"/>
                  <a:gd name="T55" fmla="*/ 2 h 11"/>
                  <a:gd name="T56" fmla="*/ 26 w 137"/>
                  <a:gd name="T57" fmla="*/ 1 h 11"/>
                  <a:gd name="T58" fmla="*/ 25 w 137"/>
                  <a:gd name="T59" fmla="*/ 0 h 11"/>
                  <a:gd name="T60" fmla="*/ 103 w 137"/>
                  <a:gd name="T61" fmla="*/ 0 h 11"/>
                  <a:gd name="T62" fmla="*/ 99 w 137"/>
                  <a:gd name="T63" fmla="*/ 7 h 11"/>
                  <a:gd name="T64" fmla="*/ 105 w 137"/>
                  <a:gd name="T65" fmla="*/ 11 h 11"/>
                  <a:gd name="T66" fmla="*/ 109 w 137"/>
                  <a:gd name="T67" fmla="*/ 4 h 11"/>
                  <a:gd name="T68" fmla="*/ 103 w 137"/>
                  <a:gd name="T69" fmla="*/ 0 h 11"/>
                  <a:gd name="T70" fmla="*/ 112 w 137"/>
                  <a:gd name="T71" fmla="*/ 0 h 11"/>
                  <a:gd name="T72" fmla="*/ 112 w 137"/>
                  <a:gd name="T73" fmla="*/ 1 h 11"/>
                  <a:gd name="T74" fmla="*/ 116 w 137"/>
                  <a:gd name="T75" fmla="*/ 4 h 11"/>
                  <a:gd name="T76" fmla="*/ 117 w 137"/>
                  <a:gd name="T77" fmla="*/ 3 h 11"/>
                  <a:gd name="T78" fmla="*/ 112 w 137"/>
                  <a:gd name="T79" fmla="*/ 0 h 11"/>
                  <a:gd name="T80" fmla="*/ 35 w 137"/>
                  <a:gd name="T81" fmla="*/ 0 h 11"/>
                  <a:gd name="T82" fmla="*/ 34 w 137"/>
                  <a:gd name="T83" fmla="*/ 1 h 11"/>
                  <a:gd name="T84" fmla="*/ 39 w 137"/>
                  <a:gd name="T85" fmla="*/ 3 h 11"/>
                  <a:gd name="T86" fmla="*/ 39 w 137"/>
                  <a:gd name="T87" fmla="*/ 2 h 11"/>
                  <a:gd name="T88" fmla="*/ 35 w 137"/>
                  <a:gd name="T89" fmla="*/ 0 h 11"/>
                  <a:gd name="T90" fmla="*/ 18 w 137"/>
                  <a:gd name="T91" fmla="*/ 0 h 11"/>
                  <a:gd name="T92" fmla="*/ 17 w 137"/>
                  <a:gd name="T93" fmla="*/ 1 h 11"/>
                  <a:gd name="T94" fmla="*/ 17 w 137"/>
                  <a:gd name="T95" fmla="*/ 1 h 11"/>
                  <a:gd name="T96" fmla="*/ 18 w 137"/>
                  <a:gd name="T97" fmla="*/ 0 h 11"/>
                  <a:gd name="T98" fmla="*/ 18 w 137"/>
                  <a:gd name="T99" fmla="*/ 0 h 11"/>
                  <a:gd name="T100" fmla="*/ 137 w 137"/>
                  <a:gd name="T101" fmla="*/ 0 h 11"/>
                  <a:gd name="T102" fmla="*/ 136 w 137"/>
                  <a:gd name="T103" fmla="*/ 0 h 11"/>
                  <a:gd name="T104" fmla="*/ 136 w 137"/>
                  <a:gd name="T105" fmla="*/ 0 h 11"/>
                  <a:gd name="T106" fmla="*/ 137 w 137"/>
                  <a:gd name="T10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7" h="11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7"/>
                      <a:pt x="0" y="7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1" y="5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4"/>
                      <a:pt x="3" y="4"/>
                      <a:pt x="2" y="3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moveTo>
                      <a:pt x="19" y="1"/>
                    </a:moveTo>
                    <a:cubicBezTo>
                      <a:pt x="18" y="1"/>
                      <a:pt x="18" y="1"/>
                      <a:pt x="18" y="2"/>
                    </a:cubicBezTo>
                    <a:cubicBezTo>
                      <a:pt x="19" y="2"/>
                      <a:pt x="19" y="2"/>
                      <a:pt x="20" y="3"/>
                    </a:cubicBezTo>
                    <a:cubicBezTo>
                      <a:pt x="20" y="2"/>
                      <a:pt x="20" y="2"/>
                      <a:pt x="21" y="2"/>
                    </a:cubicBezTo>
                    <a:cubicBezTo>
                      <a:pt x="20" y="1"/>
                      <a:pt x="19" y="1"/>
                      <a:pt x="19" y="1"/>
                    </a:cubicBezTo>
                    <a:moveTo>
                      <a:pt x="32" y="0"/>
                    </a:moveTo>
                    <a:cubicBezTo>
                      <a:pt x="31" y="1"/>
                      <a:pt x="31" y="2"/>
                      <a:pt x="30" y="3"/>
                    </a:cubicBezTo>
                    <a:cubicBezTo>
                      <a:pt x="31" y="3"/>
                      <a:pt x="31" y="3"/>
                      <a:pt x="32" y="4"/>
                    </a:cubicBezTo>
                    <a:cubicBezTo>
                      <a:pt x="32" y="3"/>
                      <a:pt x="33" y="2"/>
                      <a:pt x="33" y="1"/>
                    </a:cubicBezTo>
                    <a:cubicBezTo>
                      <a:pt x="33" y="1"/>
                      <a:pt x="32" y="1"/>
                      <a:pt x="32" y="0"/>
                    </a:cubicBezTo>
                    <a:moveTo>
                      <a:pt x="25" y="0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0"/>
                    </a:cubicBezTo>
                    <a:moveTo>
                      <a:pt x="103" y="0"/>
                    </a:moveTo>
                    <a:cubicBezTo>
                      <a:pt x="101" y="3"/>
                      <a:pt x="100" y="5"/>
                      <a:pt x="99" y="7"/>
                    </a:cubicBezTo>
                    <a:cubicBezTo>
                      <a:pt x="101" y="9"/>
                      <a:pt x="103" y="10"/>
                      <a:pt x="105" y="11"/>
                    </a:cubicBezTo>
                    <a:cubicBezTo>
                      <a:pt x="107" y="9"/>
                      <a:pt x="108" y="7"/>
                      <a:pt x="109" y="4"/>
                    </a:cubicBezTo>
                    <a:cubicBezTo>
                      <a:pt x="103" y="0"/>
                      <a:pt x="103" y="0"/>
                      <a:pt x="103" y="0"/>
                    </a:cubicBezTo>
                    <a:moveTo>
                      <a:pt x="112" y="0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4"/>
                      <a:pt x="117" y="3"/>
                      <a:pt x="117" y="3"/>
                    </a:cubicBezTo>
                    <a:cubicBezTo>
                      <a:pt x="112" y="0"/>
                      <a:pt x="112" y="0"/>
                      <a:pt x="112" y="0"/>
                    </a:cubicBezTo>
                    <a:moveTo>
                      <a:pt x="35" y="0"/>
                    </a:moveTo>
                    <a:cubicBezTo>
                      <a:pt x="35" y="0"/>
                      <a:pt x="35" y="1"/>
                      <a:pt x="34" y="1"/>
                    </a:cubicBezTo>
                    <a:cubicBezTo>
                      <a:pt x="36" y="2"/>
                      <a:pt x="37" y="3"/>
                      <a:pt x="39" y="3"/>
                    </a:cubicBezTo>
                    <a:cubicBezTo>
                      <a:pt x="39" y="3"/>
                      <a:pt x="39" y="3"/>
                      <a:pt x="39" y="2"/>
                    </a:cubicBezTo>
                    <a:cubicBezTo>
                      <a:pt x="38" y="2"/>
                      <a:pt x="37" y="1"/>
                      <a:pt x="35" y="0"/>
                    </a:cubicBezTo>
                    <a:moveTo>
                      <a:pt x="18" y="0"/>
                    </a:moveTo>
                    <a:cubicBezTo>
                      <a:pt x="17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moveTo>
                      <a:pt x="137" y="0"/>
                    </a:move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3" name="Freeform 9909"/>
              <p:cNvSpPr>
                <a:spLocks noEditPoints="1"/>
              </p:cNvSpPr>
              <p:nvPr/>
            </p:nvSpPr>
            <p:spPr bwMode="auto">
              <a:xfrm>
                <a:off x="-276" y="3304"/>
                <a:ext cx="14" cy="16"/>
              </a:xfrm>
              <a:custGeom>
                <a:avLst/>
                <a:gdLst>
                  <a:gd name="T0" fmla="*/ 1 w 6"/>
                  <a:gd name="T1" fmla="*/ 4 h 7"/>
                  <a:gd name="T2" fmla="*/ 0 w 6"/>
                  <a:gd name="T3" fmla="*/ 6 h 7"/>
                  <a:gd name="T4" fmla="*/ 2 w 6"/>
                  <a:gd name="T5" fmla="*/ 7 h 7"/>
                  <a:gd name="T6" fmla="*/ 4 w 6"/>
                  <a:gd name="T7" fmla="*/ 5 h 7"/>
                  <a:gd name="T8" fmla="*/ 1 w 6"/>
                  <a:gd name="T9" fmla="*/ 4 h 7"/>
                  <a:gd name="T10" fmla="*/ 4 w 6"/>
                  <a:gd name="T11" fmla="*/ 0 h 7"/>
                  <a:gd name="T12" fmla="*/ 2 w 6"/>
                  <a:gd name="T13" fmla="*/ 2 h 7"/>
                  <a:gd name="T14" fmla="*/ 5 w 6"/>
                  <a:gd name="T15" fmla="*/ 4 h 7"/>
                  <a:gd name="T16" fmla="*/ 6 w 6"/>
                  <a:gd name="T17" fmla="*/ 2 h 7"/>
                  <a:gd name="T18" fmla="*/ 4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3" y="5"/>
                      <a:pt x="2" y="4"/>
                      <a:pt x="1" y="4"/>
                    </a:cubicBezTo>
                    <a:moveTo>
                      <a:pt x="4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5" y="3"/>
                      <a:pt x="5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4" name="Freeform 9910"/>
              <p:cNvSpPr>
                <a:spLocks noEditPoints="1"/>
              </p:cNvSpPr>
              <p:nvPr/>
            </p:nvSpPr>
            <p:spPr bwMode="auto">
              <a:xfrm>
                <a:off x="-260" y="3304"/>
                <a:ext cx="24" cy="9"/>
              </a:xfrm>
              <a:custGeom>
                <a:avLst/>
                <a:gdLst>
                  <a:gd name="T0" fmla="*/ 8 w 10"/>
                  <a:gd name="T1" fmla="*/ 3 h 4"/>
                  <a:gd name="T2" fmla="*/ 8 w 10"/>
                  <a:gd name="T3" fmla="*/ 3 h 4"/>
                  <a:gd name="T4" fmla="*/ 8 w 10"/>
                  <a:gd name="T5" fmla="*/ 4 h 4"/>
                  <a:gd name="T6" fmla="*/ 9 w 10"/>
                  <a:gd name="T7" fmla="*/ 3 h 4"/>
                  <a:gd name="T8" fmla="*/ 8 w 10"/>
                  <a:gd name="T9" fmla="*/ 3 h 4"/>
                  <a:gd name="T10" fmla="*/ 9 w 10"/>
                  <a:gd name="T11" fmla="*/ 2 h 4"/>
                  <a:gd name="T12" fmla="*/ 9 w 10"/>
                  <a:gd name="T13" fmla="*/ 2 h 4"/>
                  <a:gd name="T14" fmla="*/ 9 w 10"/>
                  <a:gd name="T15" fmla="*/ 3 h 4"/>
                  <a:gd name="T16" fmla="*/ 9 w 10"/>
                  <a:gd name="T17" fmla="*/ 2 h 4"/>
                  <a:gd name="T18" fmla="*/ 9 w 10"/>
                  <a:gd name="T19" fmla="*/ 2 h 4"/>
                  <a:gd name="T20" fmla="*/ 10 w 10"/>
                  <a:gd name="T21" fmla="*/ 0 h 4"/>
                  <a:gd name="T22" fmla="*/ 9 w 10"/>
                  <a:gd name="T23" fmla="*/ 1 h 4"/>
                  <a:gd name="T24" fmla="*/ 10 w 10"/>
                  <a:gd name="T25" fmla="*/ 1 h 4"/>
                  <a:gd name="T26" fmla="*/ 10 w 10"/>
                  <a:gd name="T27" fmla="*/ 0 h 4"/>
                  <a:gd name="T28" fmla="*/ 10 w 10"/>
                  <a:gd name="T29" fmla="*/ 0 h 4"/>
                  <a:gd name="T30" fmla="*/ 1 w 10"/>
                  <a:gd name="T31" fmla="*/ 0 h 4"/>
                  <a:gd name="T32" fmla="*/ 0 w 10"/>
                  <a:gd name="T33" fmla="*/ 1 h 4"/>
                  <a:gd name="T34" fmla="*/ 0 w 10"/>
                  <a:gd name="T35" fmla="*/ 1 h 4"/>
                  <a:gd name="T36" fmla="*/ 1 w 10"/>
                  <a:gd name="T37" fmla="*/ 0 h 4"/>
                  <a:gd name="T38" fmla="*/ 1 w 10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4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0" y="0"/>
                    </a:moveTo>
                    <a:cubicBezTo>
                      <a:pt x="10" y="0"/>
                      <a:pt x="10" y="1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5" name="Freeform 9911"/>
              <p:cNvSpPr>
                <a:spLocks noEditPoints="1"/>
              </p:cNvSpPr>
              <p:nvPr/>
            </p:nvSpPr>
            <p:spPr bwMode="auto">
              <a:xfrm>
                <a:off x="-241" y="330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6" name="Freeform 9912"/>
              <p:cNvSpPr>
                <a:spLocks noEditPoints="1"/>
              </p:cNvSpPr>
              <p:nvPr/>
            </p:nvSpPr>
            <p:spPr bwMode="auto">
              <a:xfrm>
                <a:off x="-238" y="3304"/>
                <a:ext cx="316" cy="16"/>
              </a:xfrm>
              <a:custGeom>
                <a:avLst/>
                <a:gdLst>
                  <a:gd name="T0" fmla="*/ 1 w 134"/>
                  <a:gd name="T1" fmla="*/ 4 h 7"/>
                  <a:gd name="T2" fmla="*/ 1 w 134"/>
                  <a:gd name="T3" fmla="*/ 4 h 7"/>
                  <a:gd name="T4" fmla="*/ 2 w 134"/>
                  <a:gd name="T5" fmla="*/ 5 h 7"/>
                  <a:gd name="T6" fmla="*/ 2 w 134"/>
                  <a:gd name="T7" fmla="*/ 5 h 7"/>
                  <a:gd name="T8" fmla="*/ 1 w 134"/>
                  <a:gd name="T9" fmla="*/ 4 h 7"/>
                  <a:gd name="T10" fmla="*/ 0 w 134"/>
                  <a:gd name="T11" fmla="*/ 3 h 7"/>
                  <a:gd name="T12" fmla="*/ 0 w 134"/>
                  <a:gd name="T13" fmla="*/ 4 h 7"/>
                  <a:gd name="T14" fmla="*/ 0 w 134"/>
                  <a:gd name="T15" fmla="*/ 4 h 7"/>
                  <a:gd name="T16" fmla="*/ 1 w 134"/>
                  <a:gd name="T17" fmla="*/ 4 h 7"/>
                  <a:gd name="T18" fmla="*/ 0 w 134"/>
                  <a:gd name="T19" fmla="*/ 3 h 7"/>
                  <a:gd name="T20" fmla="*/ 1 w 134"/>
                  <a:gd name="T21" fmla="*/ 3 h 7"/>
                  <a:gd name="T22" fmla="*/ 1 w 134"/>
                  <a:gd name="T23" fmla="*/ 3 h 7"/>
                  <a:gd name="T24" fmla="*/ 3 w 134"/>
                  <a:gd name="T25" fmla="*/ 4 h 7"/>
                  <a:gd name="T26" fmla="*/ 3 w 134"/>
                  <a:gd name="T27" fmla="*/ 4 h 7"/>
                  <a:gd name="T28" fmla="*/ 1 w 134"/>
                  <a:gd name="T29" fmla="*/ 3 h 7"/>
                  <a:gd name="T30" fmla="*/ 1 w 134"/>
                  <a:gd name="T31" fmla="*/ 3 h 7"/>
                  <a:gd name="T32" fmla="*/ 1 w 134"/>
                  <a:gd name="T33" fmla="*/ 3 h 7"/>
                  <a:gd name="T34" fmla="*/ 1 w 134"/>
                  <a:gd name="T35" fmla="*/ 3 h 7"/>
                  <a:gd name="T36" fmla="*/ 1 w 134"/>
                  <a:gd name="T37" fmla="*/ 3 h 7"/>
                  <a:gd name="T38" fmla="*/ 1 w 134"/>
                  <a:gd name="T39" fmla="*/ 3 h 7"/>
                  <a:gd name="T40" fmla="*/ 2 w 134"/>
                  <a:gd name="T41" fmla="*/ 1 h 7"/>
                  <a:gd name="T42" fmla="*/ 1 w 134"/>
                  <a:gd name="T43" fmla="*/ 2 h 7"/>
                  <a:gd name="T44" fmla="*/ 2 w 134"/>
                  <a:gd name="T45" fmla="*/ 2 h 7"/>
                  <a:gd name="T46" fmla="*/ 2 w 134"/>
                  <a:gd name="T47" fmla="*/ 2 h 7"/>
                  <a:gd name="T48" fmla="*/ 2 w 134"/>
                  <a:gd name="T49" fmla="*/ 2 h 7"/>
                  <a:gd name="T50" fmla="*/ 3 w 134"/>
                  <a:gd name="T51" fmla="*/ 3 h 7"/>
                  <a:gd name="T52" fmla="*/ 4 w 134"/>
                  <a:gd name="T53" fmla="*/ 2 h 7"/>
                  <a:gd name="T54" fmla="*/ 4 w 134"/>
                  <a:gd name="T55" fmla="*/ 2 h 7"/>
                  <a:gd name="T56" fmla="*/ 2 w 134"/>
                  <a:gd name="T57" fmla="*/ 1 h 7"/>
                  <a:gd name="T58" fmla="*/ 132 w 134"/>
                  <a:gd name="T59" fmla="*/ 0 h 7"/>
                  <a:gd name="T60" fmla="*/ 129 w 134"/>
                  <a:gd name="T61" fmla="*/ 1 h 7"/>
                  <a:gd name="T62" fmla="*/ 126 w 134"/>
                  <a:gd name="T63" fmla="*/ 3 h 7"/>
                  <a:gd name="T64" fmla="*/ 128 w 134"/>
                  <a:gd name="T65" fmla="*/ 5 h 7"/>
                  <a:gd name="T66" fmla="*/ 129 w 134"/>
                  <a:gd name="T67" fmla="*/ 4 h 7"/>
                  <a:gd name="T68" fmla="*/ 129 w 134"/>
                  <a:gd name="T69" fmla="*/ 4 h 7"/>
                  <a:gd name="T70" fmla="*/ 130 w 134"/>
                  <a:gd name="T71" fmla="*/ 3 h 7"/>
                  <a:gd name="T72" fmla="*/ 131 w 134"/>
                  <a:gd name="T73" fmla="*/ 5 h 7"/>
                  <a:gd name="T74" fmla="*/ 131 w 134"/>
                  <a:gd name="T75" fmla="*/ 5 h 7"/>
                  <a:gd name="T76" fmla="*/ 130 w 134"/>
                  <a:gd name="T77" fmla="*/ 6 h 7"/>
                  <a:gd name="T78" fmla="*/ 132 w 134"/>
                  <a:gd name="T79" fmla="*/ 7 h 7"/>
                  <a:gd name="T80" fmla="*/ 132 w 134"/>
                  <a:gd name="T81" fmla="*/ 7 h 7"/>
                  <a:gd name="T82" fmla="*/ 133 w 134"/>
                  <a:gd name="T83" fmla="*/ 5 h 7"/>
                  <a:gd name="T84" fmla="*/ 133 w 134"/>
                  <a:gd name="T85" fmla="*/ 4 h 7"/>
                  <a:gd name="T86" fmla="*/ 134 w 134"/>
                  <a:gd name="T87" fmla="*/ 4 h 7"/>
                  <a:gd name="T88" fmla="*/ 134 w 134"/>
                  <a:gd name="T89" fmla="*/ 4 h 7"/>
                  <a:gd name="T90" fmla="*/ 133 w 134"/>
                  <a:gd name="T91" fmla="*/ 0 h 7"/>
                  <a:gd name="T92" fmla="*/ 132 w 134"/>
                  <a:gd name="T9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4" h="7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1" y="4"/>
                      <a:pt x="1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moveTo>
                      <a:pt x="132" y="0"/>
                    </a:moveTo>
                    <a:cubicBezTo>
                      <a:pt x="131" y="0"/>
                      <a:pt x="129" y="0"/>
                      <a:pt x="129" y="1"/>
                    </a:cubicBezTo>
                    <a:cubicBezTo>
                      <a:pt x="128" y="2"/>
                      <a:pt x="127" y="2"/>
                      <a:pt x="126" y="3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30" y="4"/>
                      <a:pt x="130" y="3"/>
                      <a:pt x="130" y="3"/>
                    </a:cubicBezTo>
                    <a:cubicBezTo>
                      <a:pt x="131" y="3"/>
                      <a:pt x="131" y="4"/>
                      <a:pt x="131" y="5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5"/>
                      <a:pt x="130" y="6"/>
                    </a:cubicBezTo>
                    <a:cubicBezTo>
                      <a:pt x="132" y="7"/>
                      <a:pt x="132" y="7"/>
                      <a:pt x="132" y="7"/>
                    </a:cubicBezTo>
                    <a:cubicBezTo>
                      <a:pt x="132" y="7"/>
                      <a:pt x="132" y="7"/>
                      <a:pt x="132" y="7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3" y="4"/>
                      <a:pt x="133" y="4"/>
                      <a:pt x="134" y="4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4" y="4"/>
                      <a:pt x="134" y="4"/>
                      <a:pt x="133" y="0"/>
                    </a:cubicBezTo>
                    <a:cubicBezTo>
                      <a:pt x="133" y="0"/>
                      <a:pt x="132" y="0"/>
                      <a:pt x="1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7" name="Freeform 9913"/>
              <p:cNvSpPr>
                <a:spLocks noEditPoints="1"/>
              </p:cNvSpPr>
              <p:nvPr/>
            </p:nvSpPr>
            <p:spPr bwMode="auto">
              <a:xfrm>
                <a:off x="-238" y="3309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2 h 3"/>
                  <a:gd name="T8" fmla="*/ 1 w 3"/>
                  <a:gd name="T9" fmla="*/ 1 h 3"/>
                  <a:gd name="T10" fmla="*/ 1 w 3"/>
                  <a:gd name="T11" fmla="*/ 1 h 3"/>
                  <a:gd name="T12" fmla="*/ 0 w 3"/>
                  <a:gd name="T13" fmla="*/ 1 h 3"/>
                  <a:gd name="T14" fmla="*/ 1 w 3"/>
                  <a:gd name="T15" fmla="*/ 2 h 3"/>
                  <a:gd name="T16" fmla="*/ 1 w 3"/>
                  <a:gd name="T17" fmla="*/ 1 h 3"/>
                  <a:gd name="T18" fmla="*/ 1 w 3"/>
                  <a:gd name="T19" fmla="*/ 1 h 3"/>
                  <a:gd name="T20" fmla="*/ 2 w 3"/>
                  <a:gd name="T21" fmla="*/ 0 h 3"/>
                  <a:gd name="T22" fmla="*/ 1 w 3"/>
                  <a:gd name="T23" fmla="*/ 1 h 3"/>
                  <a:gd name="T24" fmla="*/ 3 w 3"/>
                  <a:gd name="T25" fmla="*/ 2 h 3"/>
                  <a:gd name="T26" fmla="*/ 3 w 3"/>
                  <a:gd name="T27" fmla="*/ 1 h 3"/>
                  <a:gd name="T28" fmla="*/ 2 w 3"/>
                  <a:gd name="T29" fmla="*/ 0 h 3"/>
                  <a:gd name="T30" fmla="*/ 1 w 3"/>
                  <a:gd name="T31" fmla="*/ 0 h 3"/>
                  <a:gd name="T32" fmla="*/ 1 w 3"/>
                  <a:gd name="T33" fmla="*/ 1 h 3"/>
                  <a:gd name="T34" fmla="*/ 1 w 3"/>
                  <a:gd name="T35" fmla="*/ 1 h 3"/>
                  <a:gd name="T36" fmla="*/ 2 w 3"/>
                  <a:gd name="T37" fmla="*/ 0 h 3"/>
                  <a:gd name="T38" fmla="*/ 1 w 3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8" name="Freeform 9914"/>
              <p:cNvSpPr>
                <a:spLocks noEditPoints="1"/>
              </p:cNvSpPr>
              <p:nvPr/>
            </p:nvSpPr>
            <p:spPr bwMode="auto">
              <a:xfrm>
                <a:off x="-269" y="3306"/>
                <a:ext cx="83" cy="17"/>
              </a:xfrm>
              <a:custGeom>
                <a:avLst/>
                <a:gdLst>
                  <a:gd name="T0" fmla="*/ 0 w 35"/>
                  <a:gd name="T1" fmla="*/ 6 h 7"/>
                  <a:gd name="T2" fmla="*/ 0 w 35"/>
                  <a:gd name="T3" fmla="*/ 7 h 7"/>
                  <a:gd name="T4" fmla="*/ 0 w 35"/>
                  <a:gd name="T5" fmla="*/ 7 h 7"/>
                  <a:gd name="T6" fmla="*/ 0 w 35"/>
                  <a:gd name="T7" fmla="*/ 6 h 7"/>
                  <a:gd name="T8" fmla="*/ 0 w 35"/>
                  <a:gd name="T9" fmla="*/ 6 h 7"/>
                  <a:gd name="T10" fmla="*/ 2 w 35"/>
                  <a:gd name="T11" fmla="*/ 3 h 7"/>
                  <a:gd name="T12" fmla="*/ 1 w 35"/>
                  <a:gd name="T13" fmla="*/ 4 h 7"/>
                  <a:gd name="T14" fmla="*/ 1 w 35"/>
                  <a:gd name="T15" fmla="*/ 4 h 7"/>
                  <a:gd name="T16" fmla="*/ 2 w 35"/>
                  <a:gd name="T17" fmla="*/ 3 h 7"/>
                  <a:gd name="T18" fmla="*/ 2 w 35"/>
                  <a:gd name="T19" fmla="*/ 3 h 7"/>
                  <a:gd name="T20" fmla="*/ 4 w 35"/>
                  <a:gd name="T21" fmla="*/ 0 h 7"/>
                  <a:gd name="T22" fmla="*/ 3 w 35"/>
                  <a:gd name="T23" fmla="*/ 1 h 7"/>
                  <a:gd name="T24" fmla="*/ 3 w 35"/>
                  <a:gd name="T25" fmla="*/ 1 h 7"/>
                  <a:gd name="T26" fmla="*/ 4 w 35"/>
                  <a:gd name="T27" fmla="*/ 0 h 7"/>
                  <a:gd name="T28" fmla="*/ 4 w 35"/>
                  <a:gd name="T29" fmla="*/ 0 h 7"/>
                  <a:gd name="T30" fmla="*/ 31 w 35"/>
                  <a:gd name="T31" fmla="*/ 0 h 7"/>
                  <a:gd name="T32" fmla="*/ 30 w 35"/>
                  <a:gd name="T33" fmla="*/ 2 h 7"/>
                  <a:gd name="T34" fmla="*/ 34 w 35"/>
                  <a:gd name="T35" fmla="*/ 5 h 7"/>
                  <a:gd name="T36" fmla="*/ 35 w 35"/>
                  <a:gd name="T37" fmla="*/ 2 h 7"/>
                  <a:gd name="T38" fmla="*/ 31 w 35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7">
                    <a:moveTo>
                      <a:pt x="0" y="6"/>
                    </a:move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2" y="3"/>
                    </a:move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0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31" y="0"/>
                    </a:moveTo>
                    <a:cubicBezTo>
                      <a:pt x="31" y="1"/>
                      <a:pt x="30" y="1"/>
                      <a:pt x="30" y="2"/>
                    </a:cubicBezTo>
                    <a:cubicBezTo>
                      <a:pt x="31" y="3"/>
                      <a:pt x="32" y="4"/>
                      <a:pt x="34" y="5"/>
                    </a:cubicBezTo>
                    <a:cubicBezTo>
                      <a:pt x="34" y="4"/>
                      <a:pt x="35" y="3"/>
                      <a:pt x="35" y="2"/>
                    </a:cubicBezTo>
                    <a:cubicBezTo>
                      <a:pt x="34" y="1"/>
                      <a:pt x="32" y="1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9" name="Freeform 9915"/>
              <p:cNvSpPr>
                <a:spLocks noEditPoints="1"/>
              </p:cNvSpPr>
              <p:nvPr/>
            </p:nvSpPr>
            <p:spPr bwMode="auto">
              <a:xfrm>
                <a:off x="-269" y="3309"/>
                <a:ext cx="7" cy="11"/>
              </a:xfrm>
              <a:custGeom>
                <a:avLst/>
                <a:gdLst>
                  <a:gd name="T0" fmla="*/ 1 w 3"/>
                  <a:gd name="T1" fmla="*/ 3 h 5"/>
                  <a:gd name="T2" fmla="*/ 0 w 3"/>
                  <a:gd name="T3" fmla="*/ 5 h 5"/>
                  <a:gd name="T4" fmla="*/ 0 w 3"/>
                  <a:gd name="T5" fmla="*/ 5 h 5"/>
                  <a:gd name="T6" fmla="*/ 1 w 3"/>
                  <a:gd name="T7" fmla="*/ 3 h 5"/>
                  <a:gd name="T8" fmla="*/ 1 w 3"/>
                  <a:gd name="T9" fmla="*/ 3 h 5"/>
                  <a:gd name="T10" fmla="*/ 3 w 3"/>
                  <a:gd name="T11" fmla="*/ 0 h 5"/>
                  <a:gd name="T12" fmla="*/ 2 w 3"/>
                  <a:gd name="T13" fmla="*/ 2 h 5"/>
                  <a:gd name="T14" fmla="*/ 2 w 3"/>
                  <a:gd name="T15" fmla="*/ 2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0" name="Freeform 9916"/>
              <p:cNvSpPr>
                <a:spLocks noEditPoints="1"/>
              </p:cNvSpPr>
              <p:nvPr/>
            </p:nvSpPr>
            <p:spPr bwMode="auto">
              <a:xfrm>
                <a:off x="-229" y="3309"/>
                <a:ext cx="265" cy="11"/>
              </a:xfrm>
              <a:custGeom>
                <a:avLst/>
                <a:gdLst>
                  <a:gd name="T0" fmla="*/ 1 w 112"/>
                  <a:gd name="T1" fmla="*/ 4 h 5"/>
                  <a:gd name="T2" fmla="*/ 0 w 112"/>
                  <a:gd name="T3" fmla="*/ 5 h 5"/>
                  <a:gd name="T4" fmla="*/ 1 w 112"/>
                  <a:gd name="T5" fmla="*/ 5 h 5"/>
                  <a:gd name="T6" fmla="*/ 2 w 112"/>
                  <a:gd name="T7" fmla="*/ 5 h 5"/>
                  <a:gd name="T8" fmla="*/ 1 w 112"/>
                  <a:gd name="T9" fmla="*/ 4 h 5"/>
                  <a:gd name="T10" fmla="*/ 1 w 112"/>
                  <a:gd name="T11" fmla="*/ 3 h 5"/>
                  <a:gd name="T12" fmla="*/ 1 w 112"/>
                  <a:gd name="T13" fmla="*/ 3 h 5"/>
                  <a:gd name="T14" fmla="*/ 2 w 112"/>
                  <a:gd name="T15" fmla="*/ 4 h 5"/>
                  <a:gd name="T16" fmla="*/ 2 w 112"/>
                  <a:gd name="T17" fmla="*/ 4 h 5"/>
                  <a:gd name="T18" fmla="*/ 1 w 112"/>
                  <a:gd name="T19" fmla="*/ 3 h 5"/>
                  <a:gd name="T20" fmla="*/ 2 w 112"/>
                  <a:gd name="T21" fmla="*/ 1 h 5"/>
                  <a:gd name="T22" fmla="*/ 2 w 112"/>
                  <a:gd name="T23" fmla="*/ 2 h 5"/>
                  <a:gd name="T24" fmla="*/ 3 w 112"/>
                  <a:gd name="T25" fmla="*/ 3 h 5"/>
                  <a:gd name="T26" fmla="*/ 3 w 112"/>
                  <a:gd name="T27" fmla="*/ 2 h 5"/>
                  <a:gd name="T28" fmla="*/ 2 w 112"/>
                  <a:gd name="T29" fmla="*/ 1 h 5"/>
                  <a:gd name="T30" fmla="*/ 10 w 112"/>
                  <a:gd name="T31" fmla="*/ 1 h 5"/>
                  <a:gd name="T32" fmla="*/ 9 w 112"/>
                  <a:gd name="T33" fmla="*/ 2 h 5"/>
                  <a:gd name="T34" fmla="*/ 11 w 112"/>
                  <a:gd name="T35" fmla="*/ 2 h 5"/>
                  <a:gd name="T36" fmla="*/ 11 w 112"/>
                  <a:gd name="T37" fmla="*/ 1 h 5"/>
                  <a:gd name="T38" fmla="*/ 10 w 112"/>
                  <a:gd name="T39" fmla="*/ 1 h 5"/>
                  <a:gd name="T40" fmla="*/ 98 w 112"/>
                  <a:gd name="T41" fmla="*/ 0 h 5"/>
                  <a:gd name="T42" fmla="*/ 97 w 112"/>
                  <a:gd name="T43" fmla="*/ 1 h 5"/>
                  <a:gd name="T44" fmla="*/ 102 w 112"/>
                  <a:gd name="T45" fmla="*/ 4 h 5"/>
                  <a:gd name="T46" fmla="*/ 103 w 112"/>
                  <a:gd name="T47" fmla="*/ 3 h 5"/>
                  <a:gd name="T48" fmla="*/ 99 w 112"/>
                  <a:gd name="T49" fmla="*/ 1 h 5"/>
                  <a:gd name="T50" fmla="*/ 98 w 112"/>
                  <a:gd name="T51" fmla="*/ 0 h 5"/>
                  <a:gd name="T52" fmla="*/ 3 w 112"/>
                  <a:gd name="T53" fmla="*/ 0 h 5"/>
                  <a:gd name="T54" fmla="*/ 2 w 112"/>
                  <a:gd name="T55" fmla="*/ 1 h 5"/>
                  <a:gd name="T56" fmla="*/ 3 w 112"/>
                  <a:gd name="T57" fmla="*/ 2 h 5"/>
                  <a:gd name="T58" fmla="*/ 4 w 112"/>
                  <a:gd name="T59" fmla="*/ 1 h 5"/>
                  <a:gd name="T60" fmla="*/ 3 w 112"/>
                  <a:gd name="T61" fmla="*/ 0 h 5"/>
                  <a:gd name="T62" fmla="*/ 20 w 112"/>
                  <a:gd name="T63" fmla="*/ 0 h 5"/>
                  <a:gd name="T64" fmla="*/ 19 w 112"/>
                  <a:gd name="T65" fmla="*/ 1 h 5"/>
                  <a:gd name="T66" fmla="*/ 21 w 112"/>
                  <a:gd name="T67" fmla="*/ 2 h 5"/>
                  <a:gd name="T68" fmla="*/ 21 w 112"/>
                  <a:gd name="T69" fmla="*/ 1 h 5"/>
                  <a:gd name="T70" fmla="*/ 20 w 112"/>
                  <a:gd name="T71" fmla="*/ 0 h 5"/>
                  <a:gd name="T72" fmla="*/ 111 w 112"/>
                  <a:gd name="T73" fmla="*/ 0 h 5"/>
                  <a:gd name="T74" fmla="*/ 111 w 112"/>
                  <a:gd name="T75" fmla="*/ 1 h 5"/>
                  <a:gd name="T76" fmla="*/ 112 w 112"/>
                  <a:gd name="T77" fmla="*/ 1 h 5"/>
                  <a:gd name="T78" fmla="*/ 112 w 112"/>
                  <a:gd name="T79" fmla="*/ 0 h 5"/>
                  <a:gd name="T80" fmla="*/ 111 w 112"/>
                  <a:gd name="T8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2" h="5">
                    <a:moveTo>
                      <a:pt x="1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moveTo>
                      <a:pt x="10" y="1"/>
                    </a:moveTo>
                    <a:cubicBezTo>
                      <a:pt x="10" y="1"/>
                      <a:pt x="9" y="1"/>
                      <a:pt x="9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moveTo>
                      <a:pt x="98" y="0"/>
                    </a:moveTo>
                    <a:cubicBezTo>
                      <a:pt x="98" y="1"/>
                      <a:pt x="97" y="1"/>
                      <a:pt x="97" y="1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2" y="4"/>
                      <a:pt x="103" y="3"/>
                      <a:pt x="103" y="3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19" y="1"/>
                    </a:cubicBezTo>
                    <a:cubicBezTo>
                      <a:pt x="20" y="1"/>
                      <a:pt x="20" y="1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20" y="0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1"/>
                      <a:pt x="111" y="1"/>
                      <a:pt x="112" y="1"/>
                    </a:cubicBezTo>
                    <a:cubicBezTo>
                      <a:pt x="112" y="1"/>
                      <a:pt x="112" y="1"/>
                      <a:pt x="112" y="0"/>
                    </a:cubicBezTo>
                    <a:cubicBezTo>
                      <a:pt x="112" y="0"/>
                      <a:pt x="112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1" name="Freeform 9917"/>
              <p:cNvSpPr>
                <a:spLocks noEditPoints="1"/>
              </p:cNvSpPr>
              <p:nvPr/>
            </p:nvSpPr>
            <p:spPr bwMode="auto">
              <a:xfrm>
                <a:off x="-226" y="3313"/>
                <a:ext cx="4" cy="7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2 h 3"/>
                  <a:gd name="T8" fmla="*/ 0 w 2"/>
                  <a:gd name="T9" fmla="*/ 1 h 3"/>
                  <a:gd name="T10" fmla="*/ 1 w 2"/>
                  <a:gd name="T11" fmla="*/ 0 h 3"/>
                  <a:gd name="T12" fmla="*/ 0 w 2"/>
                  <a:gd name="T13" fmla="*/ 1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2" name="Freeform 9918"/>
              <p:cNvSpPr>
                <a:spLocks noEditPoints="1"/>
              </p:cNvSpPr>
              <p:nvPr/>
            </p:nvSpPr>
            <p:spPr bwMode="auto">
              <a:xfrm>
                <a:off x="-456" y="3311"/>
                <a:ext cx="378" cy="241"/>
              </a:xfrm>
              <a:custGeom>
                <a:avLst/>
                <a:gdLst>
                  <a:gd name="T0" fmla="*/ 68 w 160"/>
                  <a:gd name="T1" fmla="*/ 88 h 102"/>
                  <a:gd name="T2" fmla="*/ 1 w 160"/>
                  <a:gd name="T3" fmla="*/ 95 h 102"/>
                  <a:gd name="T4" fmla="*/ 131 w 160"/>
                  <a:gd name="T5" fmla="*/ 90 h 102"/>
                  <a:gd name="T6" fmla="*/ 66 w 160"/>
                  <a:gd name="T7" fmla="*/ 87 h 102"/>
                  <a:gd name="T8" fmla="*/ 135 w 160"/>
                  <a:gd name="T9" fmla="*/ 85 h 102"/>
                  <a:gd name="T10" fmla="*/ 111 w 160"/>
                  <a:gd name="T11" fmla="*/ 83 h 102"/>
                  <a:gd name="T12" fmla="*/ 43 w 160"/>
                  <a:gd name="T13" fmla="*/ 85 h 102"/>
                  <a:gd name="T14" fmla="*/ 28 w 160"/>
                  <a:gd name="T15" fmla="*/ 80 h 102"/>
                  <a:gd name="T16" fmla="*/ 29 w 160"/>
                  <a:gd name="T17" fmla="*/ 79 h 102"/>
                  <a:gd name="T18" fmla="*/ 74 w 160"/>
                  <a:gd name="T19" fmla="*/ 78 h 102"/>
                  <a:gd name="T20" fmla="*/ 49 w 160"/>
                  <a:gd name="T21" fmla="*/ 76 h 102"/>
                  <a:gd name="T22" fmla="*/ 47 w 160"/>
                  <a:gd name="T23" fmla="*/ 76 h 102"/>
                  <a:gd name="T24" fmla="*/ 48 w 160"/>
                  <a:gd name="T25" fmla="*/ 75 h 102"/>
                  <a:gd name="T26" fmla="*/ 117 w 160"/>
                  <a:gd name="T27" fmla="*/ 74 h 102"/>
                  <a:gd name="T28" fmla="*/ 130 w 160"/>
                  <a:gd name="T29" fmla="*/ 72 h 102"/>
                  <a:gd name="T30" fmla="*/ 14 w 160"/>
                  <a:gd name="T31" fmla="*/ 72 h 102"/>
                  <a:gd name="T32" fmla="*/ 38 w 160"/>
                  <a:gd name="T33" fmla="*/ 70 h 102"/>
                  <a:gd name="T34" fmla="*/ 136 w 160"/>
                  <a:gd name="T35" fmla="*/ 69 h 102"/>
                  <a:gd name="T36" fmla="*/ 54 w 160"/>
                  <a:gd name="T37" fmla="*/ 67 h 102"/>
                  <a:gd name="T38" fmla="*/ 57 w 160"/>
                  <a:gd name="T39" fmla="*/ 67 h 102"/>
                  <a:gd name="T40" fmla="*/ 144 w 160"/>
                  <a:gd name="T41" fmla="*/ 69 h 102"/>
                  <a:gd name="T42" fmla="*/ 134 w 160"/>
                  <a:gd name="T43" fmla="*/ 64 h 102"/>
                  <a:gd name="T44" fmla="*/ 128 w 160"/>
                  <a:gd name="T45" fmla="*/ 71 h 102"/>
                  <a:gd name="T46" fmla="*/ 56 w 160"/>
                  <a:gd name="T47" fmla="*/ 61 h 102"/>
                  <a:gd name="T48" fmla="*/ 93 w 160"/>
                  <a:gd name="T49" fmla="*/ 61 h 102"/>
                  <a:gd name="T50" fmla="*/ 57 w 160"/>
                  <a:gd name="T51" fmla="*/ 60 h 102"/>
                  <a:gd name="T52" fmla="*/ 21 w 160"/>
                  <a:gd name="T53" fmla="*/ 60 h 102"/>
                  <a:gd name="T54" fmla="*/ 79 w 160"/>
                  <a:gd name="T55" fmla="*/ 58 h 102"/>
                  <a:gd name="T56" fmla="*/ 143 w 160"/>
                  <a:gd name="T57" fmla="*/ 57 h 102"/>
                  <a:gd name="T58" fmla="*/ 77 w 160"/>
                  <a:gd name="T59" fmla="*/ 56 h 102"/>
                  <a:gd name="T60" fmla="*/ 61 w 160"/>
                  <a:gd name="T61" fmla="*/ 54 h 102"/>
                  <a:gd name="T62" fmla="*/ 110 w 160"/>
                  <a:gd name="T63" fmla="*/ 54 h 102"/>
                  <a:gd name="T64" fmla="*/ 27 w 160"/>
                  <a:gd name="T65" fmla="*/ 52 h 102"/>
                  <a:gd name="T66" fmla="*/ 62 w 160"/>
                  <a:gd name="T67" fmla="*/ 51 h 102"/>
                  <a:gd name="T68" fmla="*/ 64 w 160"/>
                  <a:gd name="T69" fmla="*/ 49 h 102"/>
                  <a:gd name="T70" fmla="*/ 51 w 160"/>
                  <a:gd name="T71" fmla="*/ 49 h 102"/>
                  <a:gd name="T72" fmla="*/ 89 w 160"/>
                  <a:gd name="T73" fmla="*/ 48 h 102"/>
                  <a:gd name="T74" fmla="*/ 53 w 160"/>
                  <a:gd name="T75" fmla="*/ 46 h 102"/>
                  <a:gd name="T76" fmla="*/ 66 w 160"/>
                  <a:gd name="T77" fmla="*/ 47 h 102"/>
                  <a:gd name="T78" fmla="*/ 54 w 160"/>
                  <a:gd name="T79" fmla="*/ 44 h 102"/>
                  <a:gd name="T80" fmla="*/ 51 w 160"/>
                  <a:gd name="T81" fmla="*/ 42 h 102"/>
                  <a:gd name="T82" fmla="*/ 87 w 160"/>
                  <a:gd name="T83" fmla="*/ 46 h 102"/>
                  <a:gd name="T84" fmla="*/ 34 w 160"/>
                  <a:gd name="T85" fmla="*/ 45 h 102"/>
                  <a:gd name="T86" fmla="*/ 34 w 160"/>
                  <a:gd name="T87" fmla="*/ 39 h 102"/>
                  <a:gd name="T88" fmla="*/ 69 w 160"/>
                  <a:gd name="T89" fmla="*/ 45 h 102"/>
                  <a:gd name="T90" fmla="*/ 91 w 160"/>
                  <a:gd name="T91" fmla="*/ 38 h 102"/>
                  <a:gd name="T92" fmla="*/ 39 w 160"/>
                  <a:gd name="T93" fmla="*/ 34 h 102"/>
                  <a:gd name="T94" fmla="*/ 126 w 160"/>
                  <a:gd name="T95" fmla="*/ 46 h 102"/>
                  <a:gd name="T96" fmla="*/ 71 w 160"/>
                  <a:gd name="T97" fmla="*/ 37 h 102"/>
                  <a:gd name="T98" fmla="*/ 39 w 160"/>
                  <a:gd name="T99" fmla="*/ 30 h 102"/>
                  <a:gd name="T100" fmla="*/ 42 w 160"/>
                  <a:gd name="T101" fmla="*/ 30 h 102"/>
                  <a:gd name="T102" fmla="*/ 40 w 160"/>
                  <a:gd name="T103" fmla="*/ 29 h 102"/>
                  <a:gd name="T104" fmla="*/ 94 w 160"/>
                  <a:gd name="T105" fmla="*/ 27 h 102"/>
                  <a:gd name="T106" fmla="*/ 67 w 160"/>
                  <a:gd name="T107" fmla="*/ 24 h 102"/>
                  <a:gd name="T108" fmla="*/ 63 w 160"/>
                  <a:gd name="T109" fmla="*/ 21 h 102"/>
                  <a:gd name="T110" fmla="*/ 82 w 160"/>
                  <a:gd name="T111" fmla="*/ 20 h 102"/>
                  <a:gd name="T112" fmla="*/ 83 w 160"/>
                  <a:gd name="T113" fmla="*/ 18 h 102"/>
                  <a:gd name="T114" fmla="*/ 73 w 160"/>
                  <a:gd name="T115" fmla="*/ 15 h 102"/>
                  <a:gd name="T116" fmla="*/ 49 w 160"/>
                  <a:gd name="T117" fmla="*/ 14 h 102"/>
                  <a:gd name="T118" fmla="*/ 72 w 160"/>
                  <a:gd name="T119" fmla="*/ 14 h 102"/>
                  <a:gd name="T120" fmla="*/ 51 w 160"/>
                  <a:gd name="T121" fmla="*/ 13 h 102"/>
                  <a:gd name="T122" fmla="*/ 59 w 160"/>
                  <a:gd name="T123" fmla="*/ 6 h 102"/>
                  <a:gd name="T124" fmla="*/ 54 w 160"/>
                  <a:gd name="T125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0" h="102">
                    <a:moveTo>
                      <a:pt x="123" y="90"/>
                    </a:moveTo>
                    <a:cubicBezTo>
                      <a:pt x="121" y="93"/>
                      <a:pt x="120" y="95"/>
                      <a:pt x="118" y="98"/>
                    </a:cubicBezTo>
                    <a:cubicBezTo>
                      <a:pt x="120" y="99"/>
                      <a:pt x="122" y="101"/>
                      <a:pt x="124" y="102"/>
                    </a:cubicBezTo>
                    <a:cubicBezTo>
                      <a:pt x="126" y="99"/>
                      <a:pt x="127" y="96"/>
                      <a:pt x="129" y="94"/>
                    </a:cubicBezTo>
                    <a:cubicBezTo>
                      <a:pt x="127" y="92"/>
                      <a:pt x="125" y="91"/>
                      <a:pt x="123" y="90"/>
                    </a:cubicBezTo>
                    <a:moveTo>
                      <a:pt x="67" y="90"/>
                    </a:move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moveTo>
                      <a:pt x="63" y="90"/>
                    </a:moveTo>
                    <a:cubicBezTo>
                      <a:pt x="63" y="90"/>
                      <a:pt x="62" y="91"/>
                      <a:pt x="62" y="91"/>
                    </a:cubicBezTo>
                    <a:cubicBezTo>
                      <a:pt x="63" y="91"/>
                      <a:pt x="63" y="92"/>
                      <a:pt x="63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4" y="90"/>
                      <a:pt x="63" y="90"/>
                      <a:pt x="63" y="90"/>
                    </a:cubicBezTo>
                    <a:moveTo>
                      <a:pt x="63" y="89"/>
                    </a:moveTo>
                    <a:cubicBezTo>
                      <a:pt x="63" y="89"/>
                      <a:pt x="63" y="89"/>
                      <a:pt x="63" y="90"/>
                    </a:cubicBezTo>
                    <a:cubicBezTo>
                      <a:pt x="63" y="90"/>
                      <a:pt x="64" y="90"/>
                      <a:pt x="64" y="90"/>
                    </a:cubicBezTo>
                    <a:cubicBezTo>
                      <a:pt x="64" y="90"/>
                      <a:pt x="64" y="90"/>
                      <a:pt x="65" y="90"/>
                    </a:cubicBezTo>
                    <a:cubicBezTo>
                      <a:pt x="64" y="90"/>
                      <a:pt x="64" y="89"/>
                      <a:pt x="63" y="89"/>
                    </a:cubicBezTo>
                    <a:moveTo>
                      <a:pt x="132" y="89"/>
                    </a:moveTo>
                    <a:cubicBezTo>
                      <a:pt x="132" y="89"/>
                      <a:pt x="132" y="89"/>
                      <a:pt x="132" y="89"/>
                    </a:cubicBezTo>
                    <a:cubicBezTo>
                      <a:pt x="134" y="90"/>
                      <a:pt x="134" y="90"/>
                      <a:pt x="134" y="90"/>
                    </a:cubicBezTo>
                    <a:cubicBezTo>
                      <a:pt x="134" y="90"/>
                      <a:pt x="133" y="89"/>
                      <a:pt x="132" y="89"/>
                    </a:cubicBezTo>
                    <a:moveTo>
                      <a:pt x="120" y="88"/>
                    </a:moveTo>
                    <a:cubicBezTo>
                      <a:pt x="119" y="91"/>
                      <a:pt x="117" y="94"/>
                      <a:pt x="115" y="96"/>
                    </a:cubicBezTo>
                    <a:cubicBezTo>
                      <a:pt x="116" y="97"/>
                      <a:pt x="116" y="97"/>
                      <a:pt x="116" y="97"/>
                    </a:cubicBezTo>
                    <a:cubicBezTo>
                      <a:pt x="118" y="94"/>
                      <a:pt x="119" y="92"/>
                      <a:pt x="121" y="89"/>
                    </a:cubicBezTo>
                    <a:cubicBezTo>
                      <a:pt x="121" y="89"/>
                      <a:pt x="120" y="88"/>
                      <a:pt x="120" y="88"/>
                    </a:cubicBezTo>
                    <a:moveTo>
                      <a:pt x="89" y="88"/>
                    </a:moveTo>
                    <a:cubicBezTo>
                      <a:pt x="87" y="91"/>
                      <a:pt x="86" y="93"/>
                      <a:pt x="84" y="96"/>
                    </a:cubicBezTo>
                    <a:cubicBezTo>
                      <a:pt x="84" y="96"/>
                      <a:pt x="84" y="96"/>
                      <a:pt x="85" y="96"/>
                    </a:cubicBezTo>
                    <a:cubicBezTo>
                      <a:pt x="88" y="98"/>
                      <a:pt x="91" y="100"/>
                      <a:pt x="94" y="101"/>
                    </a:cubicBezTo>
                    <a:cubicBezTo>
                      <a:pt x="95" y="99"/>
                      <a:pt x="97" y="96"/>
                      <a:pt x="98" y="93"/>
                    </a:cubicBezTo>
                    <a:cubicBezTo>
                      <a:pt x="89" y="88"/>
                      <a:pt x="89" y="88"/>
                      <a:pt x="89" y="88"/>
                    </a:cubicBezTo>
                    <a:moveTo>
                      <a:pt x="68" y="88"/>
                    </a:moveTo>
                    <a:cubicBezTo>
                      <a:pt x="68" y="88"/>
                      <a:pt x="68" y="89"/>
                      <a:pt x="68" y="89"/>
                    </a:cubicBezTo>
                    <a:cubicBezTo>
                      <a:pt x="70" y="90"/>
                      <a:pt x="72" y="91"/>
                      <a:pt x="75" y="93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3" y="91"/>
                      <a:pt x="71" y="89"/>
                      <a:pt x="68" y="88"/>
                    </a:cubicBezTo>
                    <a:moveTo>
                      <a:pt x="68" y="88"/>
                    </a:moveTo>
                    <a:cubicBezTo>
                      <a:pt x="68" y="88"/>
                      <a:pt x="68" y="88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moveTo>
                      <a:pt x="69" y="88"/>
                    </a:moveTo>
                    <a:cubicBezTo>
                      <a:pt x="68" y="88"/>
                      <a:pt x="68" y="88"/>
                      <a:pt x="68" y="88"/>
                    </a:cubicBezTo>
                    <a:cubicBezTo>
                      <a:pt x="70" y="89"/>
                      <a:pt x="72" y="90"/>
                      <a:pt x="74" y="91"/>
                    </a:cubicBezTo>
                    <a:cubicBezTo>
                      <a:pt x="72" y="90"/>
                      <a:pt x="70" y="89"/>
                      <a:pt x="69" y="88"/>
                    </a:cubicBezTo>
                    <a:moveTo>
                      <a:pt x="68" y="88"/>
                    </a:move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moveTo>
                      <a:pt x="69" y="88"/>
                    </a:moveTo>
                    <a:cubicBezTo>
                      <a:pt x="69" y="88"/>
                      <a:pt x="69" y="88"/>
                      <a:pt x="69" y="88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5" y="92"/>
                      <a:pt x="75" y="92"/>
                      <a:pt x="75" y="91"/>
                    </a:cubicBezTo>
                    <a:cubicBezTo>
                      <a:pt x="73" y="90"/>
                      <a:pt x="71" y="89"/>
                      <a:pt x="69" y="88"/>
                    </a:cubicBezTo>
                    <a:moveTo>
                      <a:pt x="69" y="87"/>
                    </a:moveTo>
                    <a:cubicBezTo>
                      <a:pt x="69" y="87"/>
                      <a:pt x="68" y="88"/>
                      <a:pt x="68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7"/>
                      <a:pt x="69" y="87"/>
                      <a:pt x="69" y="87"/>
                    </a:cubicBezTo>
                    <a:moveTo>
                      <a:pt x="42" y="87"/>
                    </a:moveTo>
                    <a:cubicBezTo>
                      <a:pt x="42" y="88"/>
                      <a:pt x="42" y="88"/>
                      <a:pt x="42" y="88"/>
                    </a:cubicBezTo>
                    <a:cubicBezTo>
                      <a:pt x="43" y="89"/>
                      <a:pt x="43" y="89"/>
                      <a:pt x="44" y="90"/>
                    </a:cubicBezTo>
                    <a:cubicBezTo>
                      <a:pt x="44" y="89"/>
                      <a:pt x="44" y="89"/>
                      <a:pt x="45" y="89"/>
                    </a:cubicBezTo>
                    <a:cubicBezTo>
                      <a:pt x="44" y="88"/>
                      <a:pt x="43" y="88"/>
                      <a:pt x="42" y="87"/>
                    </a:cubicBezTo>
                    <a:moveTo>
                      <a:pt x="6" y="87"/>
                    </a:moveTo>
                    <a:cubicBezTo>
                      <a:pt x="5" y="89"/>
                      <a:pt x="4" y="91"/>
                      <a:pt x="3" y="92"/>
                    </a:cubicBezTo>
                    <a:cubicBezTo>
                      <a:pt x="2" y="93"/>
                      <a:pt x="2" y="94"/>
                      <a:pt x="1" y="95"/>
                    </a:cubicBezTo>
                    <a:cubicBezTo>
                      <a:pt x="2" y="95"/>
                      <a:pt x="3" y="96"/>
                      <a:pt x="4" y="96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7" y="88"/>
                      <a:pt x="6" y="88"/>
                      <a:pt x="6" y="87"/>
                    </a:cubicBezTo>
                    <a:moveTo>
                      <a:pt x="42" y="87"/>
                    </a:moveTo>
                    <a:cubicBezTo>
                      <a:pt x="42" y="87"/>
                      <a:pt x="42" y="88"/>
                      <a:pt x="41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moveTo>
                      <a:pt x="90" y="87"/>
                    </a:moveTo>
                    <a:cubicBezTo>
                      <a:pt x="90" y="87"/>
                      <a:pt x="90" y="87"/>
                      <a:pt x="90" y="87"/>
                    </a:cubicBezTo>
                    <a:cubicBezTo>
                      <a:pt x="93" y="89"/>
                      <a:pt x="96" y="91"/>
                      <a:pt x="99" y="93"/>
                    </a:cubicBezTo>
                    <a:cubicBezTo>
                      <a:pt x="99" y="93"/>
                      <a:pt x="99" y="93"/>
                      <a:pt x="99" y="93"/>
                    </a:cubicBezTo>
                    <a:cubicBezTo>
                      <a:pt x="97" y="91"/>
                      <a:pt x="95" y="90"/>
                      <a:pt x="93" y="89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1" y="88"/>
                      <a:pt x="92" y="88"/>
                      <a:pt x="93" y="89"/>
                    </a:cubicBezTo>
                    <a:cubicBezTo>
                      <a:pt x="92" y="88"/>
                      <a:pt x="91" y="88"/>
                      <a:pt x="90" y="87"/>
                    </a:cubicBezTo>
                    <a:moveTo>
                      <a:pt x="58" y="87"/>
                    </a:moveTo>
                    <a:cubicBezTo>
                      <a:pt x="58" y="87"/>
                      <a:pt x="57" y="88"/>
                      <a:pt x="57" y="88"/>
                    </a:cubicBezTo>
                    <a:cubicBezTo>
                      <a:pt x="57" y="88"/>
                      <a:pt x="58" y="88"/>
                      <a:pt x="58" y="88"/>
                    </a:cubicBezTo>
                    <a:cubicBezTo>
                      <a:pt x="58" y="88"/>
                      <a:pt x="57" y="88"/>
                      <a:pt x="57" y="88"/>
                    </a:cubicBezTo>
                    <a:cubicBezTo>
                      <a:pt x="56" y="90"/>
                      <a:pt x="56" y="91"/>
                      <a:pt x="55" y="92"/>
                    </a:cubicBezTo>
                    <a:cubicBezTo>
                      <a:pt x="56" y="93"/>
                      <a:pt x="57" y="93"/>
                      <a:pt x="58" y="94"/>
                    </a:cubicBezTo>
                    <a:cubicBezTo>
                      <a:pt x="59" y="93"/>
                      <a:pt x="59" y="91"/>
                      <a:pt x="60" y="90"/>
                    </a:cubicBezTo>
                    <a:cubicBezTo>
                      <a:pt x="59" y="89"/>
                      <a:pt x="58" y="89"/>
                      <a:pt x="58" y="88"/>
                    </a:cubicBezTo>
                    <a:cubicBezTo>
                      <a:pt x="59" y="89"/>
                      <a:pt x="59" y="89"/>
                      <a:pt x="60" y="90"/>
                    </a:cubicBezTo>
                    <a:cubicBezTo>
                      <a:pt x="60" y="89"/>
                      <a:pt x="61" y="89"/>
                      <a:pt x="61" y="89"/>
                    </a:cubicBezTo>
                    <a:cubicBezTo>
                      <a:pt x="60" y="88"/>
                      <a:pt x="59" y="87"/>
                      <a:pt x="58" y="87"/>
                    </a:cubicBezTo>
                    <a:moveTo>
                      <a:pt x="5" y="87"/>
                    </a:moveTo>
                    <a:cubicBezTo>
                      <a:pt x="3" y="89"/>
                      <a:pt x="2" y="92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2" y="92"/>
                      <a:pt x="3" y="90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moveTo>
                      <a:pt x="125" y="87"/>
                    </a:moveTo>
                    <a:cubicBezTo>
                      <a:pt x="125" y="87"/>
                      <a:pt x="125" y="87"/>
                      <a:pt x="125" y="87"/>
                    </a:cubicBezTo>
                    <a:cubicBezTo>
                      <a:pt x="127" y="88"/>
                      <a:pt x="129" y="89"/>
                      <a:pt x="131" y="91"/>
                    </a:cubicBezTo>
                    <a:cubicBezTo>
                      <a:pt x="131" y="91"/>
                      <a:pt x="131" y="90"/>
                      <a:pt x="131" y="90"/>
                    </a:cubicBezTo>
                    <a:cubicBezTo>
                      <a:pt x="129" y="89"/>
                      <a:pt x="127" y="88"/>
                      <a:pt x="125" y="87"/>
                    </a:cubicBezTo>
                    <a:moveTo>
                      <a:pt x="43" y="87"/>
                    </a:moveTo>
                    <a:cubicBezTo>
                      <a:pt x="43" y="87"/>
                      <a:pt x="43" y="87"/>
                      <a:pt x="43" y="87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4" y="88"/>
                      <a:pt x="44" y="87"/>
                      <a:pt x="43" y="87"/>
                    </a:cubicBezTo>
                    <a:moveTo>
                      <a:pt x="41" y="87"/>
                    </a:moveTo>
                    <a:cubicBezTo>
                      <a:pt x="41" y="87"/>
                      <a:pt x="41" y="87"/>
                      <a:pt x="41" y="88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8"/>
                      <a:pt x="41" y="87"/>
                      <a:pt x="42" y="87"/>
                    </a:cubicBezTo>
                    <a:cubicBezTo>
                      <a:pt x="42" y="87"/>
                      <a:pt x="41" y="87"/>
                      <a:pt x="41" y="87"/>
                    </a:cubicBezTo>
                    <a:moveTo>
                      <a:pt x="69" y="87"/>
                    </a:moveTo>
                    <a:cubicBezTo>
                      <a:pt x="69" y="87"/>
                      <a:pt x="69" y="87"/>
                      <a:pt x="69" y="87"/>
                    </a:cubicBezTo>
                    <a:cubicBezTo>
                      <a:pt x="71" y="88"/>
                      <a:pt x="73" y="90"/>
                      <a:pt x="76" y="91"/>
                    </a:cubicBezTo>
                    <a:cubicBezTo>
                      <a:pt x="76" y="91"/>
                      <a:pt x="76" y="91"/>
                      <a:pt x="76" y="91"/>
                    </a:cubicBezTo>
                    <a:cubicBezTo>
                      <a:pt x="74" y="89"/>
                      <a:pt x="71" y="88"/>
                      <a:pt x="69" y="87"/>
                    </a:cubicBezTo>
                    <a:moveTo>
                      <a:pt x="69" y="87"/>
                    </a:moveTo>
                    <a:cubicBezTo>
                      <a:pt x="69" y="87"/>
                      <a:pt x="69" y="87"/>
                      <a:pt x="69" y="87"/>
                    </a:cubicBezTo>
                    <a:cubicBezTo>
                      <a:pt x="69" y="87"/>
                      <a:pt x="69" y="87"/>
                      <a:pt x="69" y="87"/>
                    </a:cubicBezTo>
                    <a:cubicBezTo>
                      <a:pt x="69" y="87"/>
                      <a:pt x="69" y="87"/>
                      <a:pt x="69" y="87"/>
                    </a:cubicBezTo>
                    <a:cubicBezTo>
                      <a:pt x="69" y="87"/>
                      <a:pt x="69" y="87"/>
                      <a:pt x="69" y="87"/>
                    </a:cubicBezTo>
                    <a:moveTo>
                      <a:pt x="43" y="86"/>
                    </a:move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3" y="86"/>
                    </a:cubicBezTo>
                    <a:cubicBezTo>
                      <a:pt x="43" y="86"/>
                      <a:pt x="43" y="86"/>
                      <a:pt x="43" y="86"/>
                    </a:cubicBezTo>
                    <a:moveTo>
                      <a:pt x="24" y="86"/>
                    </a:moveTo>
                    <a:cubicBezTo>
                      <a:pt x="24" y="87"/>
                      <a:pt x="23" y="88"/>
                      <a:pt x="23" y="88"/>
                    </a:cubicBezTo>
                    <a:cubicBezTo>
                      <a:pt x="24" y="89"/>
                      <a:pt x="25" y="89"/>
                      <a:pt x="25" y="90"/>
                    </a:cubicBezTo>
                    <a:cubicBezTo>
                      <a:pt x="26" y="89"/>
                      <a:pt x="26" y="89"/>
                      <a:pt x="26" y="88"/>
                    </a:cubicBezTo>
                    <a:cubicBezTo>
                      <a:pt x="26" y="88"/>
                      <a:pt x="26" y="88"/>
                      <a:pt x="27" y="88"/>
                    </a:cubicBezTo>
                    <a:cubicBezTo>
                      <a:pt x="26" y="87"/>
                      <a:pt x="25" y="87"/>
                      <a:pt x="24" y="86"/>
                    </a:cubicBezTo>
                    <a:moveTo>
                      <a:pt x="65" y="86"/>
                    </a:moveTo>
                    <a:cubicBezTo>
                      <a:pt x="65" y="86"/>
                      <a:pt x="65" y="87"/>
                      <a:pt x="65" y="87"/>
                    </a:cubicBezTo>
                    <a:cubicBezTo>
                      <a:pt x="65" y="87"/>
                      <a:pt x="66" y="87"/>
                      <a:pt x="66" y="88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6" y="87"/>
                      <a:pt x="65" y="86"/>
                      <a:pt x="65" y="86"/>
                    </a:cubicBezTo>
                    <a:moveTo>
                      <a:pt x="58" y="86"/>
                    </a:moveTo>
                    <a:cubicBezTo>
                      <a:pt x="58" y="86"/>
                      <a:pt x="58" y="87"/>
                      <a:pt x="58" y="87"/>
                    </a:cubicBezTo>
                    <a:cubicBezTo>
                      <a:pt x="59" y="87"/>
                      <a:pt x="60" y="88"/>
                      <a:pt x="61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0" y="87"/>
                      <a:pt x="59" y="87"/>
                      <a:pt x="58" y="86"/>
                    </a:cubicBezTo>
                    <a:moveTo>
                      <a:pt x="66" y="86"/>
                    </a:moveTo>
                    <a:cubicBezTo>
                      <a:pt x="67" y="86"/>
                      <a:pt x="67" y="86"/>
                      <a:pt x="67" y="86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6" y="86"/>
                      <a:pt x="66" y="86"/>
                      <a:pt x="66" y="86"/>
                    </a:cubicBezTo>
                    <a:moveTo>
                      <a:pt x="42" y="86"/>
                    </a:moveTo>
                    <a:cubicBezTo>
                      <a:pt x="42" y="86"/>
                      <a:pt x="41" y="86"/>
                      <a:pt x="41" y="86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moveTo>
                      <a:pt x="134" y="86"/>
                    </a:moveTo>
                    <a:cubicBezTo>
                      <a:pt x="134" y="87"/>
                      <a:pt x="133" y="87"/>
                      <a:pt x="133" y="88"/>
                    </a:cubicBezTo>
                    <a:cubicBezTo>
                      <a:pt x="134" y="89"/>
                      <a:pt x="136" y="90"/>
                      <a:pt x="137" y="91"/>
                    </a:cubicBezTo>
                    <a:cubicBezTo>
                      <a:pt x="138" y="90"/>
                      <a:pt x="138" y="89"/>
                      <a:pt x="139" y="89"/>
                    </a:cubicBezTo>
                    <a:cubicBezTo>
                      <a:pt x="137" y="88"/>
                      <a:pt x="136" y="87"/>
                      <a:pt x="134" y="86"/>
                    </a:cubicBezTo>
                    <a:moveTo>
                      <a:pt x="65" y="86"/>
                    </a:moveTo>
                    <a:cubicBezTo>
                      <a:pt x="65" y="86"/>
                      <a:pt x="65" y="86"/>
                      <a:pt x="65" y="86"/>
                    </a:cubicBezTo>
                    <a:cubicBezTo>
                      <a:pt x="66" y="86"/>
                      <a:pt x="66" y="87"/>
                      <a:pt x="66" y="87"/>
                    </a:cubicBezTo>
                    <a:cubicBezTo>
                      <a:pt x="66" y="87"/>
                      <a:pt x="66" y="87"/>
                      <a:pt x="67" y="87"/>
                    </a:cubicBezTo>
                    <a:cubicBezTo>
                      <a:pt x="66" y="86"/>
                      <a:pt x="66" y="86"/>
                      <a:pt x="65" y="86"/>
                    </a:cubicBezTo>
                    <a:moveTo>
                      <a:pt x="126" y="85"/>
                    </a:moveTo>
                    <a:cubicBezTo>
                      <a:pt x="126" y="85"/>
                      <a:pt x="126" y="85"/>
                      <a:pt x="126" y="85"/>
                    </a:cubicBezTo>
                    <a:cubicBezTo>
                      <a:pt x="132" y="89"/>
                      <a:pt x="132" y="89"/>
                      <a:pt x="132" y="89"/>
                    </a:cubicBezTo>
                    <a:cubicBezTo>
                      <a:pt x="132" y="89"/>
                      <a:pt x="132" y="89"/>
                      <a:pt x="132" y="89"/>
                    </a:cubicBezTo>
                    <a:cubicBezTo>
                      <a:pt x="130" y="88"/>
                      <a:pt x="128" y="86"/>
                      <a:pt x="126" y="85"/>
                    </a:cubicBezTo>
                    <a:moveTo>
                      <a:pt x="122" y="85"/>
                    </a:moveTo>
                    <a:cubicBezTo>
                      <a:pt x="122" y="85"/>
                      <a:pt x="122" y="85"/>
                      <a:pt x="122" y="85"/>
                    </a:cubicBezTo>
                    <a:cubicBezTo>
                      <a:pt x="122" y="85"/>
                      <a:pt x="123" y="86"/>
                      <a:pt x="123" y="86"/>
                    </a:cubicBezTo>
                    <a:cubicBezTo>
                      <a:pt x="123" y="86"/>
                      <a:pt x="123" y="86"/>
                      <a:pt x="123" y="86"/>
                    </a:cubicBezTo>
                    <a:cubicBezTo>
                      <a:pt x="123" y="85"/>
                      <a:pt x="122" y="85"/>
                      <a:pt x="122" y="85"/>
                    </a:cubicBezTo>
                    <a:moveTo>
                      <a:pt x="135" y="85"/>
                    </a:moveTo>
                    <a:cubicBezTo>
                      <a:pt x="135" y="85"/>
                      <a:pt x="134" y="85"/>
                      <a:pt x="134" y="86"/>
                    </a:cubicBezTo>
                    <a:cubicBezTo>
                      <a:pt x="136" y="87"/>
                      <a:pt x="137" y="87"/>
                      <a:pt x="139" y="88"/>
                    </a:cubicBezTo>
                    <a:cubicBezTo>
                      <a:pt x="139" y="88"/>
                      <a:pt x="139" y="88"/>
                      <a:pt x="139" y="88"/>
                    </a:cubicBezTo>
                    <a:cubicBezTo>
                      <a:pt x="138" y="87"/>
                      <a:pt x="136" y="86"/>
                      <a:pt x="135" y="85"/>
                    </a:cubicBezTo>
                    <a:moveTo>
                      <a:pt x="66" y="85"/>
                    </a:moveTo>
                    <a:cubicBezTo>
                      <a:pt x="66" y="85"/>
                      <a:pt x="66" y="85"/>
                      <a:pt x="66" y="85"/>
                    </a:cubicBezTo>
                    <a:cubicBezTo>
                      <a:pt x="66" y="85"/>
                      <a:pt x="66" y="86"/>
                      <a:pt x="67" y="86"/>
                    </a:cubicBezTo>
                    <a:cubicBezTo>
                      <a:pt x="67" y="86"/>
                      <a:pt x="67" y="86"/>
                      <a:pt x="67" y="85"/>
                    </a:cubicBezTo>
                    <a:cubicBezTo>
                      <a:pt x="67" y="85"/>
                      <a:pt x="66" y="85"/>
                      <a:pt x="66" y="85"/>
                    </a:cubicBezTo>
                    <a:moveTo>
                      <a:pt x="92" y="84"/>
                    </a:moveTo>
                    <a:cubicBezTo>
                      <a:pt x="92" y="84"/>
                      <a:pt x="92" y="84"/>
                      <a:pt x="92" y="84"/>
                    </a:cubicBezTo>
                    <a:cubicBezTo>
                      <a:pt x="95" y="86"/>
                      <a:pt x="98" y="88"/>
                      <a:pt x="101" y="89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92" y="84"/>
                      <a:pt x="92" y="84"/>
                      <a:pt x="92" y="84"/>
                    </a:cubicBezTo>
                    <a:moveTo>
                      <a:pt x="123" y="84"/>
                    </a:moveTo>
                    <a:cubicBezTo>
                      <a:pt x="123" y="84"/>
                      <a:pt x="123" y="84"/>
                      <a:pt x="123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84"/>
                      <a:pt x="123" y="84"/>
                      <a:pt x="123" y="84"/>
                    </a:cubicBezTo>
                    <a:moveTo>
                      <a:pt x="60" y="83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61" y="84"/>
                      <a:pt x="62" y="85"/>
                      <a:pt x="63" y="86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62" y="85"/>
                      <a:pt x="61" y="84"/>
                      <a:pt x="60" y="83"/>
                    </a:cubicBezTo>
                    <a:moveTo>
                      <a:pt x="26" y="83"/>
                    </a:moveTo>
                    <a:cubicBezTo>
                      <a:pt x="26" y="84"/>
                      <a:pt x="25" y="85"/>
                      <a:pt x="25" y="85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8" y="86"/>
                      <a:pt x="28" y="85"/>
                      <a:pt x="29" y="85"/>
                    </a:cubicBezTo>
                    <a:cubicBezTo>
                      <a:pt x="28" y="84"/>
                      <a:pt x="27" y="84"/>
                      <a:pt x="26" y="83"/>
                    </a:cubicBezTo>
                    <a:moveTo>
                      <a:pt x="111" y="83"/>
                    </a:moveTo>
                    <a:cubicBezTo>
                      <a:pt x="111" y="83"/>
                      <a:pt x="111" y="83"/>
                      <a:pt x="111" y="84"/>
                    </a:cubicBezTo>
                    <a:cubicBezTo>
                      <a:pt x="109" y="86"/>
                      <a:pt x="108" y="88"/>
                      <a:pt x="106" y="91"/>
                    </a:cubicBezTo>
                    <a:cubicBezTo>
                      <a:pt x="109" y="92"/>
                      <a:pt x="111" y="94"/>
                      <a:pt x="113" y="95"/>
                    </a:cubicBezTo>
                    <a:cubicBezTo>
                      <a:pt x="114" y="94"/>
                      <a:pt x="115" y="93"/>
                      <a:pt x="115" y="92"/>
                    </a:cubicBezTo>
                    <a:cubicBezTo>
                      <a:pt x="116" y="90"/>
                      <a:pt x="117" y="89"/>
                      <a:pt x="118" y="87"/>
                    </a:cubicBezTo>
                    <a:cubicBezTo>
                      <a:pt x="116" y="86"/>
                      <a:pt x="114" y="85"/>
                      <a:pt x="111" y="83"/>
                    </a:cubicBezTo>
                    <a:moveTo>
                      <a:pt x="118" y="83"/>
                    </a:moveTo>
                    <a:cubicBezTo>
                      <a:pt x="119" y="83"/>
                      <a:pt x="119" y="84"/>
                      <a:pt x="120" y="84"/>
                    </a:cubicBezTo>
                    <a:cubicBezTo>
                      <a:pt x="120" y="84"/>
                      <a:pt x="120" y="84"/>
                      <a:pt x="120" y="84"/>
                    </a:cubicBezTo>
                    <a:cubicBezTo>
                      <a:pt x="119" y="84"/>
                      <a:pt x="119" y="83"/>
                      <a:pt x="118" y="83"/>
                    </a:cubicBezTo>
                    <a:moveTo>
                      <a:pt x="92" y="83"/>
                    </a:moveTo>
                    <a:cubicBezTo>
                      <a:pt x="92" y="83"/>
                      <a:pt x="92" y="83"/>
                      <a:pt x="92" y="84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101" y="89"/>
                      <a:pt x="101" y="89"/>
                      <a:pt x="101" y="88"/>
                    </a:cubicBezTo>
                    <a:cubicBezTo>
                      <a:pt x="98" y="87"/>
                      <a:pt x="95" y="85"/>
                      <a:pt x="92" y="83"/>
                    </a:cubicBezTo>
                    <a:moveTo>
                      <a:pt x="60" y="83"/>
                    </a:move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4"/>
                      <a:pt x="62" y="84"/>
                      <a:pt x="63" y="85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62" y="84"/>
                      <a:pt x="61" y="83"/>
                      <a:pt x="60" y="83"/>
                    </a:cubicBezTo>
                    <a:moveTo>
                      <a:pt x="128" y="82"/>
                    </a:moveTo>
                    <a:cubicBezTo>
                      <a:pt x="127" y="83"/>
                      <a:pt x="127" y="84"/>
                      <a:pt x="126" y="84"/>
                    </a:cubicBezTo>
                    <a:cubicBezTo>
                      <a:pt x="128" y="86"/>
                      <a:pt x="130" y="87"/>
                      <a:pt x="132" y="88"/>
                    </a:cubicBezTo>
                    <a:cubicBezTo>
                      <a:pt x="133" y="87"/>
                      <a:pt x="133" y="86"/>
                      <a:pt x="134" y="86"/>
                    </a:cubicBezTo>
                    <a:cubicBezTo>
                      <a:pt x="132" y="84"/>
                      <a:pt x="130" y="83"/>
                      <a:pt x="128" y="82"/>
                    </a:cubicBezTo>
                    <a:moveTo>
                      <a:pt x="136" y="82"/>
                    </a:moveTo>
                    <a:cubicBezTo>
                      <a:pt x="136" y="83"/>
                      <a:pt x="135" y="84"/>
                      <a:pt x="135" y="85"/>
                    </a:cubicBezTo>
                    <a:cubicBezTo>
                      <a:pt x="136" y="86"/>
                      <a:pt x="138" y="86"/>
                      <a:pt x="140" y="87"/>
                    </a:cubicBezTo>
                    <a:cubicBezTo>
                      <a:pt x="140" y="86"/>
                      <a:pt x="141" y="86"/>
                      <a:pt x="141" y="85"/>
                    </a:cubicBezTo>
                    <a:cubicBezTo>
                      <a:pt x="140" y="84"/>
                      <a:pt x="138" y="83"/>
                      <a:pt x="136" y="82"/>
                    </a:cubicBezTo>
                    <a:moveTo>
                      <a:pt x="46" y="82"/>
                    </a:moveTo>
                    <a:cubicBezTo>
                      <a:pt x="45" y="83"/>
                      <a:pt x="44" y="84"/>
                      <a:pt x="44" y="86"/>
                    </a:cubicBezTo>
                    <a:cubicBezTo>
                      <a:pt x="44" y="86"/>
                      <a:pt x="45" y="86"/>
                      <a:pt x="46" y="87"/>
                    </a:cubicBezTo>
                    <a:cubicBezTo>
                      <a:pt x="46" y="86"/>
                      <a:pt x="47" y="84"/>
                      <a:pt x="48" y="83"/>
                    </a:cubicBezTo>
                    <a:cubicBezTo>
                      <a:pt x="47" y="83"/>
                      <a:pt x="47" y="82"/>
                      <a:pt x="46" y="82"/>
                    </a:cubicBezTo>
                    <a:moveTo>
                      <a:pt x="61" y="82"/>
                    </a:moveTo>
                    <a:cubicBezTo>
                      <a:pt x="61" y="82"/>
                      <a:pt x="61" y="82"/>
                      <a:pt x="61" y="82"/>
                    </a:cubicBezTo>
                    <a:cubicBezTo>
                      <a:pt x="62" y="83"/>
                      <a:pt x="63" y="84"/>
                      <a:pt x="64" y="84"/>
                    </a:cubicBezTo>
                    <a:cubicBezTo>
                      <a:pt x="64" y="84"/>
                      <a:pt x="64" y="84"/>
                      <a:pt x="64" y="83"/>
                    </a:cubicBezTo>
                    <a:cubicBezTo>
                      <a:pt x="63" y="83"/>
                      <a:pt x="62" y="82"/>
                      <a:pt x="61" y="82"/>
                    </a:cubicBezTo>
                    <a:moveTo>
                      <a:pt x="45" y="81"/>
                    </a:moveTo>
                    <a:cubicBezTo>
                      <a:pt x="45" y="83"/>
                      <a:pt x="44" y="84"/>
                      <a:pt x="43" y="85"/>
                    </a:cubicBezTo>
                    <a:cubicBezTo>
                      <a:pt x="43" y="85"/>
                      <a:pt x="43" y="85"/>
                      <a:pt x="43" y="85"/>
                    </a:cubicBezTo>
                    <a:cubicBezTo>
                      <a:pt x="44" y="84"/>
                      <a:pt x="45" y="83"/>
                      <a:pt x="46" y="81"/>
                    </a:cubicBezTo>
                    <a:cubicBezTo>
                      <a:pt x="45" y="81"/>
                      <a:pt x="45" y="81"/>
                      <a:pt x="45" y="81"/>
                    </a:cubicBezTo>
                    <a:moveTo>
                      <a:pt x="128" y="81"/>
                    </a:moveTo>
                    <a:cubicBezTo>
                      <a:pt x="128" y="81"/>
                      <a:pt x="128" y="82"/>
                      <a:pt x="128" y="82"/>
                    </a:cubicBezTo>
                    <a:cubicBezTo>
                      <a:pt x="130" y="83"/>
                      <a:pt x="132" y="84"/>
                      <a:pt x="134" y="85"/>
                    </a:cubicBezTo>
                    <a:cubicBezTo>
                      <a:pt x="134" y="85"/>
                      <a:pt x="134" y="85"/>
                      <a:pt x="134" y="85"/>
                    </a:cubicBezTo>
                    <a:cubicBezTo>
                      <a:pt x="132" y="83"/>
                      <a:pt x="130" y="82"/>
                      <a:pt x="128" y="81"/>
                    </a:cubicBezTo>
                    <a:moveTo>
                      <a:pt x="45" y="81"/>
                    </a:moveTo>
                    <a:cubicBezTo>
                      <a:pt x="44" y="82"/>
                      <a:pt x="43" y="83"/>
                      <a:pt x="43" y="84"/>
                    </a:cubicBezTo>
                    <a:cubicBezTo>
                      <a:pt x="43" y="84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3" y="85"/>
                    </a:cubicBezTo>
                    <a:cubicBezTo>
                      <a:pt x="43" y="84"/>
                      <a:pt x="44" y="82"/>
                      <a:pt x="45" y="81"/>
                    </a:cubicBezTo>
                    <a:cubicBezTo>
                      <a:pt x="45" y="81"/>
                      <a:pt x="45" y="81"/>
                      <a:pt x="45" y="81"/>
                    </a:cubicBezTo>
                    <a:moveTo>
                      <a:pt x="125" y="80"/>
                    </a:moveTo>
                    <a:cubicBezTo>
                      <a:pt x="124" y="81"/>
                      <a:pt x="124" y="82"/>
                      <a:pt x="123" y="83"/>
                    </a:cubicBezTo>
                    <a:cubicBezTo>
                      <a:pt x="124" y="83"/>
                      <a:pt x="124" y="83"/>
                      <a:pt x="124" y="83"/>
                    </a:cubicBezTo>
                    <a:cubicBezTo>
                      <a:pt x="125" y="82"/>
                      <a:pt x="125" y="82"/>
                      <a:pt x="126" y="81"/>
                    </a:cubicBezTo>
                    <a:cubicBezTo>
                      <a:pt x="125" y="81"/>
                      <a:pt x="125" y="81"/>
                      <a:pt x="125" y="80"/>
                    </a:cubicBezTo>
                    <a:moveTo>
                      <a:pt x="47" y="80"/>
                    </a:moveTo>
                    <a:cubicBezTo>
                      <a:pt x="47" y="80"/>
                      <a:pt x="47" y="80"/>
                      <a:pt x="47" y="80"/>
                    </a:cubicBezTo>
                    <a:cubicBezTo>
                      <a:pt x="47" y="81"/>
                      <a:pt x="46" y="81"/>
                      <a:pt x="46" y="82"/>
                    </a:cubicBezTo>
                    <a:cubicBezTo>
                      <a:pt x="47" y="82"/>
                      <a:pt x="47" y="82"/>
                      <a:pt x="48" y="83"/>
                    </a:cubicBezTo>
                    <a:cubicBezTo>
                      <a:pt x="48" y="82"/>
                      <a:pt x="49" y="82"/>
                      <a:pt x="49" y="82"/>
                    </a:cubicBezTo>
                    <a:cubicBezTo>
                      <a:pt x="48" y="81"/>
                      <a:pt x="48" y="81"/>
                      <a:pt x="47" y="80"/>
                    </a:cubicBezTo>
                    <a:moveTo>
                      <a:pt x="113" y="80"/>
                    </a:moveTo>
                    <a:cubicBezTo>
                      <a:pt x="113" y="80"/>
                      <a:pt x="113" y="80"/>
                      <a:pt x="113" y="80"/>
                    </a:cubicBezTo>
                    <a:cubicBezTo>
                      <a:pt x="114" y="81"/>
                      <a:pt x="116" y="82"/>
                      <a:pt x="116" y="82"/>
                    </a:cubicBezTo>
                    <a:cubicBezTo>
                      <a:pt x="116" y="82"/>
                      <a:pt x="115" y="81"/>
                      <a:pt x="113" y="80"/>
                    </a:cubicBezTo>
                    <a:moveTo>
                      <a:pt x="47" y="79"/>
                    </a:moveTo>
                    <a:cubicBezTo>
                      <a:pt x="47" y="80"/>
                      <a:pt x="47" y="80"/>
                      <a:pt x="47" y="80"/>
                    </a:cubicBezTo>
                    <a:cubicBezTo>
                      <a:pt x="48" y="81"/>
                      <a:pt x="48" y="81"/>
                      <a:pt x="49" y="82"/>
                    </a:cubicBezTo>
                    <a:cubicBezTo>
                      <a:pt x="49" y="81"/>
                      <a:pt x="49" y="81"/>
                      <a:pt x="50" y="81"/>
                    </a:cubicBezTo>
                    <a:cubicBezTo>
                      <a:pt x="49" y="80"/>
                      <a:pt x="48" y="80"/>
                      <a:pt x="47" y="79"/>
                    </a:cubicBezTo>
                    <a:moveTo>
                      <a:pt x="29" y="79"/>
                    </a:moveTo>
                    <a:cubicBezTo>
                      <a:pt x="28" y="80"/>
                      <a:pt x="28" y="80"/>
                      <a:pt x="28" y="80"/>
                    </a:cubicBezTo>
                    <a:cubicBezTo>
                      <a:pt x="29" y="81"/>
                      <a:pt x="30" y="81"/>
                      <a:pt x="30" y="82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0" y="80"/>
                      <a:pt x="29" y="80"/>
                      <a:pt x="29" y="79"/>
                    </a:cubicBezTo>
                    <a:moveTo>
                      <a:pt x="74" y="79"/>
                    </a:moveTo>
                    <a:cubicBezTo>
                      <a:pt x="72" y="82"/>
                      <a:pt x="71" y="84"/>
                      <a:pt x="69" y="87"/>
                    </a:cubicBezTo>
                    <a:cubicBezTo>
                      <a:pt x="71" y="88"/>
                      <a:pt x="74" y="89"/>
                      <a:pt x="76" y="91"/>
                    </a:cubicBezTo>
                    <a:cubicBezTo>
                      <a:pt x="77" y="89"/>
                      <a:pt x="78" y="88"/>
                      <a:pt x="78" y="86"/>
                    </a:cubicBezTo>
                    <a:cubicBezTo>
                      <a:pt x="79" y="85"/>
                      <a:pt x="80" y="84"/>
                      <a:pt x="80" y="83"/>
                    </a:cubicBezTo>
                    <a:cubicBezTo>
                      <a:pt x="78" y="82"/>
                      <a:pt x="76" y="81"/>
                      <a:pt x="74" y="79"/>
                    </a:cubicBezTo>
                    <a:moveTo>
                      <a:pt x="125" y="79"/>
                    </a:move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6" y="81"/>
                      <a:pt x="126" y="81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26" y="80"/>
                      <a:pt x="126" y="79"/>
                      <a:pt x="125" y="79"/>
                    </a:cubicBezTo>
                    <a:moveTo>
                      <a:pt x="73" y="79"/>
                    </a:moveTo>
                    <a:cubicBezTo>
                      <a:pt x="72" y="82"/>
                      <a:pt x="70" y="84"/>
                      <a:pt x="69" y="87"/>
                    </a:cubicBezTo>
                    <a:cubicBezTo>
                      <a:pt x="69" y="87"/>
                      <a:pt x="69" y="87"/>
                      <a:pt x="69" y="87"/>
                    </a:cubicBezTo>
                    <a:cubicBezTo>
                      <a:pt x="70" y="84"/>
                      <a:pt x="72" y="82"/>
                      <a:pt x="73" y="79"/>
                    </a:cubicBezTo>
                    <a:cubicBezTo>
                      <a:pt x="73" y="79"/>
                      <a:pt x="73" y="79"/>
                      <a:pt x="73" y="79"/>
                    </a:cubicBezTo>
                    <a:moveTo>
                      <a:pt x="47" y="79"/>
                    </a:moveTo>
                    <a:cubicBezTo>
                      <a:pt x="46" y="80"/>
                      <a:pt x="46" y="81"/>
                      <a:pt x="45" y="81"/>
                    </a:cubicBezTo>
                    <a:cubicBezTo>
                      <a:pt x="45" y="81"/>
                      <a:pt x="45" y="81"/>
                      <a:pt x="46" y="81"/>
                    </a:cubicBezTo>
                    <a:cubicBezTo>
                      <a:pt x="46" y="81"/>
                      <a:pt x="46" y="80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moveTo>
                      <a:pt x="11" y="79"/>
                    </a:move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1"/>
                      <a:pt x="11" y="81"/>
                      <a:pt x="12" y="82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2" y="80"/>
                      <a:pt x="12" y="79"/>
                      <a:pt x="11" y="79"/>
                    </a:cubicBezTo>
                    <a:moveTo>
                      <a:pt x="11" y="79"/>
                    </a:moveTo>
                    <a:cubicBezTo>
                      <a:pt x="10" y="79"/>
                      <a:pt x="10" y="80"/>
                      <a:pt x="10" y="80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moveTo>
                      <a:pt x="29" y="79"/>
                    </a:moveTo>
                    <a:cubicBezTo>
                      <a:pt x="29" y="79"/>
                      <a:pt x="29" y="79"/>
                      <a:pt x="29" y="79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0"/>
                      <a:pt x="31" y="80"/>
                      <a:pt x="32" y="80"/>
                    </a:cubicBezTo>
                    <a:cubicBezTo>
                      <a:pt x="31" y="79"/>
                      <a:pt x="30" y="79"/>
                      <a:pt x="29" y="79"/>
                    </a:cubicBezTo>
                    <a:moveTo>
                      <a:pt x="46" y="78"/>
                    </a:moveTo>
                    <a:cubicBezTo>
                      <a:pt x="45" y="79"/>
                      <a:pt x="45" y="80"/>
                      <a:pt x="45" y="81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0"/>
                      <a:pt x="46" y="79"/>
                      <a:pt x="46" y="79"/>
                    </a:cubicBezTo>
                    <a:cubicBezTo>
                      <a:pt x="46" y="79"/>
                      <a:pt x="46" y="79"/>
                      <a:pt x="46" y="78"/>
                    </a:cubicBezTo>
                    <a:moveTo>
                      <a:pt x="114" y="78"/>
                    </a:moveTo>
                    <a:cubicBezTo>
                      <a:pt x="114" y="78"/>
                      <a:pt x="114" y="79"/>
                      <a:pt x="114" y="79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2"/>
                      <a:pt x="121" y="82"/>
                    </a:cubicBezTo>
                    <a:cubicBezTo>
                      <a:pt x="114" y="78"/>
                      <a:pt x="114" y="78"/>
                      <a:pt x="114" y="78"/>
                    </a:cubicBezTo>
                    <a:moveTo>
                      <a:pt x="10" y="78"/>
                    </a:moveTo>
                    <a:cubicBezTo>
                      <a:pt x="10" y="79"/>
                      <a:pt x="10" y="80"/>
                      <a:pt x="9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0" y="80"/>
                      <a:pt x="10" y="79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moveTo>
                      <a:pt x="130" y="78"/>
                    </a:moveTo>
                    <a:cubicBezTo>
                      <a:pt x="130" y="79"/>
                      <a:pt x="129" y="80"/>
                      <a:pt x="128" y="81"/>
                    </a:cubicBezTo>
                    <a:cubicBezTo>
                      <a:pt x="130" y="82"/>
                      <a:pt x="133" y="83"/>
                      <a:pt x="135" y="84"/>
                    </a:cubicBezTo>
                    <a:cubicBezTo>
                      <a:pt x="135" y="84"/>
                      <a:pt x="136" y="83"/>
                      <a:pt x="136" y="82"/>
                    </a:cubicBezTo>
                    <a:cubicBezTo>
                      <a:pt x="134" y="81"/>
                      <a:pt x="132" y="79"/>
                      <a:pt x="130" y="78"/>
                    </a:cubicBezTo>
                    <a:moveTo>
                      <a:pt x="139" y="78"/>
                    </a:moveTo>
                    <a:cubicBezTo>
                      <a:pt x="138" y="79"/>
                      <a:pt x="137" y="81"/>
                      <a:pt x="137" y="82"/>
                    </a:cubicBezTo>
                    <a:cubicBezTo>
                      <a:pt x="138" y="83"/>
                      <a:pt x="140" y="84"/>
                      <a:pt x="141" y="85"/>
                    </a:cubicBezTo>
                    <a:cubicBezTo>
                      <a:pt x="142" y="83"/>
                      <a:pt x="143" y="82"/>
                      <a:pt x="143" y="81"/>
                    </a:cubicBezTo>
                    <a:cubicBezTo>
                      <a:pt x="142" y="80"/>
                      <a:pt x="140" y="79"/>
                      <a:pt x="139" y="78"/>
                    </a:cubicBezTo>
                    <a:moveTo>
                      <a:pt x="74" y="78"/>
                    </a:moveTo>
                    <a:cubicBezTo>
                      <a:pt x="74" y="78"/>
                      <a:pt x="74" y="78"/>
                      <a:pt x="74" y="78"/>
                    </a:cubicBezTo>
                    <a:cubicBezTo>
                      <a:pt x="76" y="79"/>
                      <a:pt x="79" y="81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79" y="81"/>
                      <a:pt x="76" y="79"/>
                      <a:pt x="74" y="78"/>
                    </a:cubicBezTo>
                    <a:moveTo>
                      <a:pt x="74" y="78"/>
                    </a:move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moveTo>
                      <a:pt x="75" y="77"/>
                    </a:moveTo>
                    <a:cubicBezTo>
                      <a:pt x="75" y="78"/>
                      <a:pt x="74" y="78"/>
                      <a:pt x="74" y="78"/>
                    </a:cubicBezTo>
                    <a:cubicBezTo>
                      <a:pt x="76" y="79"/>
                      <a:pt x="79" y="80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79" y="80"/>
                      <a:pt x="77" y="79"/>
                      <a:pt x="75" y="77"/>
                    </a:cubicBezTo>
                    <a:moveTo>
                      <a:pt x="74" y="77"/>
                    </a:moveTo>
                    <a:cubicBezTo>
                      <a:pt x="74" y="77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7"/>
                    </a:cubicBezTo>
                    <a:cubicBezTo>
                      <a:pt x="74" y="77"/>
                      <a:pt x="74" y="77"/>
                      <a:pt x="74" y="77"/>
                    </a:cubicBezTo>
                    <a:moveTo>
                      <a:pt x="70" y="77"/>
                    </a:moveTo>
                    <a:cubicBezTo>
                      <a:pt x="69" y="80"/>
                      <a:pt x="67" y="82"/>
                      <a:pt x="66" y="85"/>
                    </a:cubicBezTo>
                    <a:cubicBezTo>
                      <a:pt x="66" y="85"/>
                      <a:pt x="67" y="85"/>
                      <a:pt x="67" y="85"/>
                    </a:cubicBezTo>
                    <a:cubicBezTo>
                      <a:pt x="69" y="83"/>
                      <a:pt x="70" y="80"/>
                      <a:pt x="72" y="78"/>
                    </a:cubicBezTo>
                    <a:cubicBezTo>
                      <a:pt x="71" y="78"/>
                      <a:pt x="71" y="77"/>
                      <a:pt x="70" y="77"/>
                    </a:cubicBezTo>
                    <a:moveTo>
                      <a:pt x="49" y="77"/>
                    </a:moveTo>
                    <a:cubicBezTo>
                      <a:pt x="49" y="77"/>
                      <a:pt x="49" y="77"/>
                      <a:pt x="49" y="77"/>
                    </a:cubicBezTo>
                    <a:cubicBezTo>
                      <a:pt x="49" y="78"/>
                      <a:pt x="50" y="78"/>
                      <a:pt x="51" y="79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0" y="78"/>
                      <a:pt x="50" y="77"/>
                      <a:pt x="49" y="77"/>
                    </a:cubicBezTo>
                    <a:moveTo>
                      <a:pt x="69" y="77"/>
                    </a:moveTo>
                    <a:cubicBezTo>
                      <a:pt x="67" y="80"/>
                      <a:pt x="67" y="80"/>
                      <a:pt x="67" y="80"/>
                    </a:cubicBezTo>
                    <a:cubicBezTo>
                      <a:pt x="68" y="79"/>
                      <a:pt x="69" y="78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moveTo>
                      <a:pt x="48" y="76"/>
                    </a:move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8" y="76"/>
                      <a:pt x="48" y="76"/>
                    </a:cubicBezTo>
                    <a:moveTo>
                      <a:pt x="49" y="76"/>
                    </a:moveTo>
                    <a:cubicBezTo>
                      <a:pt x="49" y="76"/>
                      <a:pt x="49" y="77"/>
                      <a:pt x="49" y="77"/>
                    </a:cubicBezTo>
                    <a:cubicBezTo>
                      <a:pt x="50" y="77"/>
                      <a:pt x="50" y="78"/>
                      <a:pt x="51" y="78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1" y="77"/>
                      <a:pt x="50" y="77"/>
                      <a:pt x="49" y="76"/>
                    </a:cubicBezTo>
                    <a:moveTo>
                      <a:pt x="47" y="76"/>
                    </a:move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8" y="77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7" y="76"/>
                      <a:pt x="47" y="76"/>
                    </a:cubicBezTo>
                    <a:moveTo>
                      <a:pt x="49" y="76"/>
                    </a:move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9" y="76"/>
                      <a:pt x="49" y="76"/>
                    </a:cubicBezTo>
                    <a:cubicBezTo>
                      <a:pt x="49" y="76"/>
                      <a:pt x="49" y="76"/>
                      <a:pt x="49" y="76"/>
                    </a:cubicBezTo>
                    <a:moveTo>
                      <a:pt x="49" y="76"/>
                    </a:moveTo>
                    <a:cubicBezTo>
                      <a:pt x="49" y="76"/>
                      <a:pt x="49" y="76"/>
                      <a:pt x="49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6"/>
                      <a:pt x="50" y="76"/>
                      <a:pt x="49" y="76"/>
                    </a:cubicBezTo>
                    <a:moveTo>
                      <a:pt x="71" y="76"/>
                    </a:moveTo>
                    <a:cubicBezTo>
                      <a:pt x="71" y="76"/>
                      <a:pt x="71" y="76"/>
                      <a:pt x="71" y="76"/>
                    </a:cubicBezTo>
                    <a:cubicBezTo>
                      <a:pt x="71" y="76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6"/>
                      <a:pt x="71" y="76"/>
                      <a:pt x="71" y="76"/>
                    </a:cubicBezTo>
                    <a:moveTo>
                      <a:pt x="13" y="76"/>
                    </a:moveTo>
                    <a:cubicBezTo>
                      <a:pt x="13" y="76"/>
                      <a:pt x="12" y="77"/>
                      <a:pt x="12" y="78"/>
                    </a:cubicBezTo>
                    <a:cubicBezTo>
                      <a:pt x="12" y="78"/>
                      <a:pt x="13" y="78"/>
                      <a:pt x="14" y="79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4" y="76"/>
                      <a:pt x="14" y="76"/>
                      <a:pt x="13" y="76"/>
                    </a:cubicBezTo>
                    <a:moveTo>
                      <a:pt x="49" y="76"/>
                    </a:moveTo>
                    <a:cubicBezTo>
                      <a:pt x="49" y="76"/>
                      <a:pt x="49" y="76"/>
                      <a:pt x="49" y="76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49" y="76"/>
                      <a:pt x="49" y="76"/>
                      <a:pt x="49" y="76"/>
                    </a:cubicBezTo>
                    <a:moveTo>
                      <a:pt x="71" y="75"/>
                    </a:moveTo>
                    <a:cubicBezTo>
                      <a:pt x="71" y="76"/>
                      <a:pt x="71" y="76"/>
                      <a:pt x="71" y="76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2" y="76"/>
                      <a:pt x="73" y="76"/>
                      <a:pt x="73" y="76"/>
                    </a:cubicBezTo>
                    <a:cubicBezTo>
                      <a:pt x="72" y="76"/>
                      <a:pt x="72" y="76"/>
                      <a:pt x="71" y="75"/>
                    </a:cubicBezTo>
                    <a:moveTo>
                      <a:pt x="48" y="75"/>
                    </a:moveTo>
                    <a:cubicBezTo>
                      <a:pt x="48" y="76"/>
                      <a:pt x="47" y="76"/>
                      <a:pt x="47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8" y="75"/>
                      <a:pt x="48" y="75"/>
                    </a:cubicBezTo>
                    <a:moveTo>
                      <a:pt x="13" y="75"/>
                    </a:moveTo>
                    <a:cubicBezTo>
                      <a:pt x="12" y="76"/>
                      <a:pt x="12" y="77"/>
                      <a:pt x="11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3" y="75"/>
                      <a:pt x="13" y="75"/>
                      <a:pt x="13" y="75"/>
                    </a:cubicBezTo>
                    <a:moveTo>
                      <a:pt x="116" y="75"/>
                    </a:moveTo>
                    <a:cubicBezTo>
                      <a:pt x="115" y="76"/>
                      <a:pt x="115" y="77"/>
                      <a:pt x="115" y="77"/>
                    </a:cubicBezTo>
                    <a:cubicBezTo>
                      <a:pt x="117" y="79"/>
                      <a:pt x="119" y="80"/>
                      <a:pt x="122" y="82"/>
                    </a:cubicBezTo>
                    <a:cubicBezTo>
                      <a:pt x="122" y="81"/>
                      <a:pt x="122" y="80"/>
                      <a:pt x="123" y="79"/>
                    </a:cubicBezTo>
                    <a:cubicBezTo>
                      <a:pt x="121" y="78"/>
                      <a:pt x="118" y="77"/>
                      <a:pt x="116" y="75"/>
                    </a:cubicBezTo>
                    <a:cubicBezTo>
                      <a:pt x="116" y="76"/>
                      <a:pt x="116" y="76"/>
                      <a:pt x="115" y="76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75"/>
                      <a:pt x="116" y="75"/>
                      <a:pt x="116" y="75"/>
                    </a:cubicBezTo>
                    <a:moveTo>
                      <a:pt x="70" y="75"/>
                    </a:move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moveTo>
                      <a:pt x="12" y="75"/>
                    </a:moveTo>
                    <a:cubicBezTo>
                      <a:pt x="12" y="76"/>
                      <a:pt x="11" y="76"/>
                      <a:pt x="11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6"/>
                      <a:pt x="12" y="76"/>
                      <a:pt x="12" y="75"/>
                    </a:cubicBezTo>
                    <a:cubicBezTo>
                      <a:pt x="12" y="75"/>
                      <a:pt x="12" y="75"/>
                      <a:pt x="12" y="75"/>
                    </a:cubicBezTo>
                    <a:moveTo>
                      <a:pt x="97" y="75"/>
                    </a:moveTo>
                    <a:cubicBezTo>
                      <a:pt x="96" y="77"/>
                      <a:pt x="94" y="80"/>
                      <a:pt x="93" y="82"/>
                    </a:cubicBezTo>
                    <a:cubicBezTo>
                      <a:pt x="96" y="84"/>
                      <a:pt x="99" y="86"/>
                      <a:pt x="102" y="88"/>
                    </a:cubicBezTo>
                    <a:cubicBezTo>
                      <a:pt x="103" y="85"/>
                      <a:pt x="105" y="83"/>
                      <a:pt x="106" y="80"/>
                    </a:cubicBezTo>
                    <a:cubicBezTo>
                      <a:pt x="103" y="79"/>
                      <a:pt x="100" y="77"/>
                      <a:pt x="97" y="75"/>
                    </a:cubicBezTo>
                    <a:moveTo>
                      <a:pt x="48" y="75"/>
                    </a:move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5"/>
                      <a:pt x="48" y="75"/>
                      <a:pt x="48" y="75"/>
                    </a:cubicBezTo>
                    <a:moveTo>
                      <a:pt x="70" y="75"/>
                    </a:move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moveTo>
                      <a:pt x="65" y="74"/>
                    </a:moveTo>
                    <a:cubicBezTo>
                      <a:pt x="64" y="77"/>
                      <a:pt x="63" y="79"/>
                      <a:pt x="61" y="82"/>
                    </a:cubicBezTo>
                    <a:cubicBezTo>
                      <a:pt x="62" y="82"/>
                      <a:pt x="63" y="83"/>
                      <a:pt x="64" y="83"/>
                    </a:cubicBezTo>
                    <a:cubicBezTo>
                      <a:pt x="66" y="81"/>
                      <a:pt x="67" y="79"/>
                      <a:pt x="68" y="76"/>
                    </a:cubicBezTo>
                    <a:cubicBezTo>
                      <a:pt x="67" y="76"/>
                      <a:pt x="66" y="75"/>
                      <a:pt x="65" y="74"/>
                    </a:cubicBezTo>
                    <a:moveTo>
                      <a:pt x="76" y="74"/>
                    </a:moveTo>
                    <a:cubicBezTo>
                      <a:pt x="76" y="74"/>
                      <a:pt x="76" y="75"/>
                      <a:pt x="76" y="75"/>
                    </a:cubicBezTo>
                    <a:cubicBezTo>
                      <a:pt x="78" y="76"/>
                      <a:pt x="81" y="77"/>
                      <a:pt x="83" y="79"/>
                    </a:cubicBezTo>
                    <a:cubicBezTo>
                      <a:pt x="83" y="79"/>
                      <a:pt x="83" y="78"/>
                      <a:pt x="83" y="78"/>
                    </a:cubicBezTo>
                    <a:cubicBezTo>
                      <a:pt x="76" y="74"/>
                      <a:pt x="76" y="74"/>
                      <a:pt x="76" y="74"/>
                    </a:cubicBezTo>
                    <a:moveTo>
                      <a:pt x="76" y="74"/>
                    </a:moveTo>
                    <a:cubicBezTo>
                      <a:pt x="76" y="74"/>
                      <a:pt x="76" y="75"/>
                      <a:pt x="76" y="75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6" y="75"/>
                      <a:pt x="76" y="74"/>
                      <a:pt x="76" y="74"/>
                    </a:cubicBezTo>
                    <a:cubicBezTo>
                      <a:pt x="76" y="74"/>
                      <a:pt x="76" y="74"/>
                      <a:pt x="76" y="74"/>
                    </a:cubicBezTo>
                    <a:moveTo>
                      <a:pt x="132" y="74"/>
                    </a:moveTo>
                    <a:cubicBezTo>
                      <a:pt x="132" y="75"/>
                      <a:pt x="131" y="77"/>
                      <a:pt x="130" y="78"/>
                    </a:cubicBezTo>
                    <a:cubicBezTo>
                      <a:pt x="132" y="79"/>
                      <a:pt x="134" y="81"/>
                      <a:pt x="136" y="82"/>
                    </a:cubicBezTo>
                    <a:cubicBezTo>
                      <a:pt x="137" y="80"/>
                      <a:pt x="138" y="79"/>
                      <a:pt x="139" y="78"/>
                    </a:cubicBezTo>
                    <a:cubicBezTo>
                      <a:pt x="137" y="77"/>
                      <a:pt x="135" y="75"/>
                      <a:pt x="132" y="74"/>
                    </a:cubicBezTo>
                    <a:moveTo>
                      <a:pt x="117" y="74"/>
                    </a:moveTo>
                    <a:cubicBezTo>
                      <a:pt x="117" y="74"/>
                      <a:pt x="116" y="75"/>
                      <a:pt x="116" y="75"/>
                    </a:cubicBezTo>
                    <a:cubicBezTo>
                      <a:pt x="118" y="76"/>
                      <a:pt x="121" y="78"/>
                      <a:pt x="123" y="79"/>
                    </a:cubicBezTo>
                    <a:cubicBezTo>
                      <a:pt x="123" y="79"/>
                      <a:pt x="123" y="78"/>
                      <a:pt x="124" y="78"/>
                    </a:cubicBezTo>
                    <a:cubicBezTo>
                      <a:pt x="122" y="77"/>
                      <a:pt x="121" y="76"/>
                      <a:pt x="119" y="76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8" y="75"/>
                      <a:pt x="118" y="74"/>
                      <a:pt x="117" y="74"/>
                    </a:cubicBezTo>
                    <a:moveTo>
                      <a:pt x="117" y="74"/>
                    </a:moveTo>
                    <a:cubicBezTo>
                      <a:pt x="116" y="74"/>
                      <a:pt x="116" y="75"/>
                      <a:pt x="116" y="75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7" y="74"/>
                      <a:pt x="117" y="74"/>
                      <a:pt x="117" y="74"/>
                    </a:cubicBezTo>
                    <a:cubicBezTo>
                      <a:pt x="117" y="74"/>
                      <a:pt x="117" y="74"/>
                      <a:pt x="117" y="74"/>
                    </a:cubicBezTo>
                    <a:moveTo>
                      <a:pt x="98" y="74"/>
                    </a:moveTo>
                    <a:cubicBezTo>
                      <a:pt x="98" y="74"/>
                      <a:pt x="98" y="74"/>
                      <a:pt x="98" y="74"/>
                    </a:cubicBezTo>
                    <a:cubicBezTo>
                      <a:pt x="99" y="75"/>
                      <a:pt x="101" y="75"/>
                      <a:pt x="102" y="76"/>
                    </a:cubicBezTo>
                    <a:cubicBezTo>
                      <a:pt x="98" y="74"/>
                      <a:pt x="98" y="74"/>
                      <a:pt x="98" y="74"/>
                    </a:cubicBezTo>
                    <a:moveTo>
                      <a:pt x="32" y="74"/>
                    </a:moveTo>
                    <a:cubicBezTo>
                      <a:pt x="31" y="75"/>
                      <a:pt x="30" y="76"/>
                      <a:pt x="30" y="78"/>
                    </a:cubicBezTo>
                    <a:cubicBezTo>
                      <a:pt x="30" y="78"/>
                      <a:pt x="31" y="79"/>
                      <a:pt x="32" y="79"/>
                    </a:cubicBezTo>
                    <a:cubicBezTo>
                      <a:pt x="33" y="78"/>
                      <a:pt x="34" y="76"/>
                      <a:pt x="35" y="75"/>
                    </a:cubicBezTo>
                    <a:cubicBezTo>
                      <a:pt x="34" y="75"/>
                      <a:pt x="33" y="74"/>
                      <a:pt x="32" y="74"/>
                    </a:cubicBezTo>
                    <a:moveTo>
                      <a:pt x="77" y="73"/>
                    </a:moveTo>
                    <a:cubicBezTo>
                      <a:pt x="77" y="74"/>
                      <a:pt x="77" y="74"/>
                      <a:pt x="77" y="74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8"/>
                      <a:pt x="84" y="78"/>
                      <a:pt x="84" y="77"/>
                    </a:cubicBezTo>
                    <a:cubicBezTo>
                      <a:pt x="81" y="76"/>
                      <a:pt x="79" y="75"/>
                      <a:pt x="77" y="73"/>
                    </a:cubicBezTo>
                    <a:moveTo>
                      <a:pt x="77" y="73"/>
                    </a:moveTo>
                    <a:cubicBezTo>
                      <a:pt x="77" y="73"/>
                      <a:pt x="77" y="74"/>
                      <a:pt x="76" y="74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7" y="74"/>
                      <a:pt x="77" y="73"/>
                      <a:pt x="77" y="73"/>
                    </a:cubicBezTo>
                    <a:cubicBezTo>
                      <a:pt x="77" y="73"/>
                      <a:pt x="77" y="73"/>
                      <a:pt x="77" y="73"/>
                    </a:cubicBezTo>
                    <a:moveTo>
                      <a:pt x="66" y="73"/>
                    </a:moveTo>
                    <a:cubicBezTo>
                      <a:pt x="66" y="73"/>
                      <a:pt x="66" y="73"/>
                      <a:pt x="66" y="73"/>
                    </a:cubicBezTo>
                    <a:cubicBezTo>
                      <a:pt x="67" y="74"/>
                      <a:pt x="68" y="74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4"/>
                      <a:pt x="67" y="73"/>
                      <a:pt x="66" y="73"/>
                    </a:cubicBezTo>
                    <a:moveTo>
                      <a:pt x="142" y="73"/>
                    </a:moveTo>
                    <a:cubicBezTo>
                      <a:pt x="141" y="74"/>
                      <a:pt x="140" y="76"/>
                      <a:pt x="139" y="78"/>
                    </a:cubicBezTo>
                    <a:cubicBezTo>
                      <a:pt x="141" y="79"/>
                      <a:pt x="142" y="80"/>
                      <a:pt x="144" y="81"/>
                    </a:cubicBezTo>
                    <a:cubicBezTo>
                      <a:pt x="145" y="79"/>
                      <a:pt x="146" y="77"/>
                      <a:pt x="147" y="76"/>
                    </a:cubicBezTo>
                    <a:cubicBezTo>
                      <a:pt x="145" y="75"/>
                      <a:pt x="144" y="74"/>
                      <a:pt x="142" y="73"/>
                    </a:cubicBezTo>
                    <a:moveTo>
                      <a:pt x="66" y="72"/>
                    </a:moveTo>
                    <a:cubicBezTo>
                      <a:pt x="66" y="72"/>
                      <a:pt x="66" y="73"/>
                      <a:pt x="66" y="73"/>
                    </a:cubicBezTo>
                    <a:cubicBezTo>
                      <a:pt x="67" y="73"/>
                      <a:pt x="68" y="74"/>
                      <a:pt x="69" y="74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68" y="74"/>
                      <a:pt x="67" y="73"/>
                      <a:pt x="66" y="72"/>
                    </a:cubicBezTo>
                    <a:moveTo>
                      <a:pt x="130" y="72"/>
                    </a:moveTo>
                    <a:cubicBezTo>
                      <a:pt x="128" y="75"/>
                      <a:pt x="127" y="77"/>
                      <a:pt x="126" y="79"/>
                    </a:cubicBezTo>
                    <a:cubicBezTo>
                      <a:pt x="126" y="79"/>
                      <a:pt x="126" y="79"/>
                      <a:pt x="126" y="80"/>
                    </a:cubicBezTo>
                    <a:cubicBezTo>
                      <a:pt x="128" y="77"/>
                      <a:pt x="129" y="75"/>
                      <a:pt x="131" y="73"/>
                    </a:cubicBezTo>
                    <a:cubicBezTo>
                      <a:pt x="130" y="73"/>
                      <a:pt x="130" y="72"/>
                      <a:pt x="130" y="72"/>
                    </a:cubicBezTo>
                    <a:moveTo>
                      <a:pt x="73" y="72"/>
                    </a:moveTo>
                    <a:cubicBezTo>
                      <a:pt x="73" y="72"/>
                      <a:pt x="73" y="73"/>
                      <a:pt x="73" y="73"/>
                    </a:cubicBezTo>
                    <a:cubicBezTo>
                      <a:pt x="73" y="73"/>
                      <a:pt x="74" y="73"/>
                      <a:pt x="74" y="74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3" y="72"/>
                      <a:pt x="73" y="72"/>
                      <a:pt x="73" y="72"/>
                    </a:cubicBezTo>
                    <a:moveTo>
                      <a:pt x="99" y="72"/>
                    </a:moveTo>
                    <a:cubicBezTo>
                      <a:pt x="99" y="72"/>
                      <a:pt x="99" y="72"/>
                      <a:pt x="99" y="72"/>
                    </a:cubicBezTo>
                    <a:cubicBezTo>
                      <a:pt x="102" y="74"/>
                      <a:pt x="105" y="76"/>
                      <a:pt x="108" y="77"/>
                    </a:cubicBezTo>
                    <a:cubicBezTo>
                      <a:pt x="108" y="77"/>
                      <a:pt x="108" y="77"/>
                      <a:pt x="108" y="77"/>
                    </a:cubicBezTo>
                    <a:cubicBezTo>
                      <a:pt x="105" y="75"/>
                      <a:pt x="102" y="74"/>
                      <a:pt x="99" y="72"/>
                    </a:cubicBezTo>
                    <a:moveTo>
                      <a:pt x="16" y="72"/>
                    </a:moveTo>
                    <a:cubicBezTo>
                      <a:pt x="15" y="72"/>
                      <a:pt x="15" y="72"/>
                      <a:pt x="15" y="73"/>
                    </a:cubicBezTo>
                    <a:cubicBezTo>
                      <a:pt x="15" y="73"/>
                      <a:pt x="16" y="73"/>
                      <a:pt x="16" y="74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6" y="72"/>
                      <a:pt x="16" y="72"/>
                    </a:cubicBezTo>
                    <a:moveTo>
                      <a:pt x="72" y="71"/>
                    </a:move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1"/>
                      <a:pt x="72" y="71"/>
                      <a:pt x="72" y="71"/>
                    </a:cubicBezTo>
                    <a:moveTo>
                      <a:pt x="15" y="71"/>
                    </a:moveTo>
                    <a:cubicBezTo>
                      <a:pt x="15" y="72"/>
                      <a:pt x="14" y="72"/>
                      <a:pt x="14" y="72"/>
                    </a:cubicBezTo>
                    <a:cubicBezTo>
                      <a:pt x="14" y="72"/>
                      <a:pt x="14" y="72"/>
                      <a:pt x="15" y="72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1"/>
                      <a:pt x="15" y="71"/>
                      <a:pt x="15" y="71"/>
                    </a:cubicBezTo>
                    <a:moveTo>
                      <a:pt x="74" y="71"/>
                    </a:moveTo>
                    <a:cubicBezTo>
                      <a:pt x="74" y="71"/>
                      <a:pt x="73" y="72"/>
                      <a:pt x="73" y="72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5" y="72"/>
                      <a:pt x="75" y="72"/>
                    </a:cubicBezTo>
                    <a:cubicBezTo>
                      <a:pt x="75" y="72"/>
                      <a:pt x="74" y="71"/>
                      <a:pt x="74" y="71"/>
                    </a:cubicBezTo>
                    <a:moveTo>
                      <a:pt x="15" y="71"/>
                    </a:moveTo>
                    <a:cubicBezTo>
                      <a:pt x="15" y="72"/>
                      <a:pt x="14" y="72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2"/>
                      <a:pt x="15" y="72"/>
                      <a:pt x="15" y="71"/>
                    </a:cubicBezTo>
                    <a:cubicBezTo>
                      <a:pt x="15" y="71"/>
                      <a:pt x="15" y="71"/>
                      <a:pt x="15" y="71"/>
                    </a:cubicBezTo>
                    <a:moveTo>
                      <a:pt x="16" y="71"/>
                    </a:moveTo>
                    <a:cubicBezTo>
                      <a:pt x="16" y="71"/>
                      <a:pt x="16" y="71"/>
                      <a:pt x="16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1"/>
                      <a:pt x="17" y="71"/>
                      <a:pt x="16" y="71"/>
                    </a:cubicBezTo>
                    <a:moveTo>
                      <a:pt x="34" y="71"/>
                    </a:moveTo>
                    <a:cubicBezTo>
                      <a:pt x="33" y="72"/>
                      <a:pt x="33" y="73"/>
                      <a:pt x="32" y="74"/>
                    </a:cubicBezTo>
                    <a:cubicBezTo>
                      <a:pt x="33" y="74"/>
                      <a:pt x="34" y="75"/>
                      <a:pt x="35" y="75"/>
                    </a:cubicBezTo>
                    <a:cubicBezTo>
                      <a:pt x="35" y="74"/>
                      <a:pt x="36" y="73"/>
                      <a:pt x="36" y="72"/>
                    </a:cubicBezTo>
                    <a:cubicBezTo>
                      <a:pt x="35" y="72"/>
                      <a:pt x="35" y="71"/>
                      <a:pt x="34" y="71"/>
                    </a:cubicBezTo>
                    <a:moveTo>
                      <a:pt x="73" y="70"/>
                    </a:move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1"/>
                      <a:pt x="72" y="71"/>
                      <a:pt x="73" y="71"/>
                    </a:cubicBezTo>
                    <a:cubicBezTo>
                      <a:pt x="73" y="70"/>
                      <a:pt x="73" y="70"/>
                      <a:pt x="73" y="70"/>
                    </a:cubicBezTo>
                    <a:moveTo>
                      <a:pt x="15" y="70"/>
                    </a:move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6" y="71"/>
                      <a:pt x="15" y="70"/>
                      <a:pt x="15" y="70"/>
                    </a:cubicBezTo>
                    <a:moveTo>
                      <a:pt x="15" y="70"/>
                    </a:move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1"/>
                      <a:pt x="15" y="71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moveTo>
                      <a:pt x="100" y="70"/>
                    </a:moveTo>
                    <a:cubicBezTo>
                      <a:pt x="100" y="70"/>
                      <a:pt x="100" y="71"/>
                      <a:pt x="100" y="71"/>
                    </a:cubicBezTo>
                    <a:cubicBezTo>
                      <a:pt x="109" y="76"/>
                      <a:pt x="109" y="76"/>
                      <a:pt x="109" y="76"/>
                    </a:cubicBezTo>
                    <a:cubicBezTo>
                      <a:pt x="109" y="76"/>
                      <a:pt x="109" y="76"/>
                      <a:pt x="109" y="76"/>
                    </a:cubicBezTo>
                    <a:cubicBezTo>
                      <a:pt x="109" y="76"/>
                      <a:pt x="109" y="75"/>
                      <a:pt x="109" y="75"/>
                    </a:cubicBezTo>
                    <a:cubicBezTo>
                      <a:pt x="100" y="70"/>
                      <a:pt x="100" y="70"/>
                      <a:pt x="100" y="70"/>
                    </a:cubicBezTo>
                    <a:moveTo>
                      <a:pt x="38" y="70"/>
                    </a:move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moveTo>
                      <a:pt x="145" y="70"/>
                    </a:moveTo>
                    <a:cubicBezTo>
                      <a:pt x="146" y="71"/>
                      <a:pt x="148" y="71"/>
                      <a:pt x="149" y="72"/>
                    </a:cubicBezTo>
                    <a:cubicBezTo>
                      <a:pt x="149" y="72"/>
                      <a:pt x="149" y="72"/>
                      <a:pt x="149" y="72"/>
                    </a:cubicBezTo>
                    <a:cubicBezTo>
                      <a:pt x="148" y="71"/>
                      <a:pt x="146" y="71"/>
                      <a:pt x="145" y="70"/>
                    </a:cubicBezTo>
                    <a:moveTo>
                      <a:pt x="144" y="70"/>
                    </a:moveTo>
                    <a:cubicBezTo>
                      <a:pt x="143" y="71"/>
                      <a:pt x="143" y="72"/>
                      <a:pt x="142" y="72"/>
                    </a:cubicBezTo>
                    <a:cubicBezTo>
                      <a:pt x="144" y="73"/>
                      <a:pt x="145" y="74"/>
                      <a:pt x="147" y="75"/>
                    </a:cubicBezTo>
                    <a:cubicBezTo>
                      <a:pt x="147" y="74"/>
                      <a:pt x="148" y="73"/>
                      <a:pt x="148" y="72"/>
                    </a:cubicBezTo>
                    <a:cubicBezTo>
                      <a:pt x="147" y="72"/>
                      <a:pt x="145" y="71"/>
                      <a:pt x="144" y="70"/>
                    </a:cubicBezTo>
                    <a:moveTo>
                      <a:pt x="100" y="70"/>
                    </a:moveTo>
                    <a:cubicBezTo>
                      <a:pt x="100" y="70"/>
                      <a:pt x="100" y="70"/>
                      <a:pt x="100" y="70"/>
                    </a:cubicBezTo>
                    <a:cubicBezTo>
                      <a:pt x="103" y="72"/>
                      <a:pt x="106" y="73"/>
                      <a:pt x="109" y="75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06" y="73"/>
                      <a:pt x="103" y="71"/>
                      <a:pt x="100" y="70"/>
                    </a:cubicBezTo>
                    <a:moveTo>
                      <a:pt x="144" y="70"/>
                    </a:moveTo>
                    <a:cubicBezTo>
                      <a:pt x="144" y="70"/>
                      <a:pt x="144" y="70"/>
                      <a:pt x="144" y="70"/>
                    </a:cubicBezTo>
                    <a:cubicBezTo>
                      <a:pt x="148" y="72"/>
                      <a:pt x="148" y="72"/>
                      <a:pt x="148" y="72"/>
                    </a:cubicBezTo>
                    <a:cubicBezTo>
                      <a:pt x="147" y="71"/>
                      <a:pt x="145" y="70"/>
                      <a:pt x="144" y="70"/>
                    </a:cubicBezTo>
                    <a:moveTo>
                      <a:pt x="68" y="69"/>
                    </a:moveTo>
                    <a:cubicBezTo>
                      <a:pt x="68" y="69"/>
                      <a:pt x="68" y="70"/>
                      <a:pt x="68" y="70"/>
                    </a:cubicBezTo>
                    <a:cubicBezTo>
                      <a:pt x="69" y="71"/>
                      <a:pt x="70" y="71"/>
                      <a:pt x="71" y="72"/>
                    </a:cubicBezTo>
                    <a:cubicBezTo>
                      <a:pt x="71" y="72"/>
                      <a:pt x="71" y="71"/>
                      <a:pt x="71" y="71"/>
                    </a:cubicBezTo>
                    <a:cubicBezTo>
                      <a:pt x="68" y="69"/>
                      <a:pt x="68" y="69"/>
                      <a:pt x="68" y="69"/>
                    </a:cubicBezTo>
                    <a:moveTo>
                      <a:pt x="109" y="69"/>
                    </a:moveTo>
                    <a:cubicBezTo>
                      <a:pt x="110" y="70"/>
                      <a:pt x="111" y="71"/>
                      <a:pt x="111" y="71"/>
                    </a:cubicBezTo>
                    <a:cubicBezTo>
                      <a:pt x="111" y="71"/>
                      <a:pt x="111" y="71"/>
                      <a:pt x="111" y="71"/>
                    </a:cubicBezTo>
                    <a:cubicBezTo>
                      <a:pt x="111" y="70"/>
                      <a:pt x="110" y="70"/>
                      <a:pt x="109" y="69"/>
                    </a:cubicBezTo>
                    <a:moveTo>
                      <a:pt x="136" y="69"/>
                    </a:moveTo>
                    <a:cubicBezTo>
                      <a:pt x="135" y="71"/>
                      <a:pt x="134" y="72"/>
                      <a:pt x="133" y="74"/>
                    </a:cubicBezTo>
                    <a:cubicBezTo>
                      <a:pt x="135" y="75"/>
                      <a:pt x="137" y="76"/>
                      <a:pt x="139" y="78"/>
                    </a:cubicBezTo>
                    <a:cubicBezTo>
                      <a:pt x="140" y="76"/>
                      <a:pt x="141" y="74"/>
                      <a:pt x="142" y="73"/>
                    </a:cubicBezTo>
                    <a:cubicBezTo>
                      <a:pt x="140" y="71"/>
                      <a:pt x="138" y="70"/>
                      <a:pt x="136" y="69"/>
                    </a:cubicBezTo>
                    <a:moveTo>
                      <a:pt x="80" y="69"/>
                    </a:moveTo>
                    <a:cubicBezTo>
                      <a:pt x="79" y="70"/>
                      <a:pt x="78" y="71"/>
                      <a:pt x="77" y="73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8" y="71"/>
                      <a:pt x="79" y="70"/>
                      <a:pt x="80" y="69"/>
                    </a:cubicBezTo>
                    <a:moveTo>
                      <a:pt x="35" y="68"/>
                    </a:moveTo>
                    <a:cubicBezTo>
                      <a:pt x="35" y="68"/>
                      <a:pt x="35" y="68"/>
                      <a:pt x="35" y="69"/>
                    </a:cubicBezTo>
                    <a:cubicBezTo>
                      <a:pt x="36" y="69"/>
                      <a:pt x="37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7" y="69"/>
                      <a:pt x="36" y="69"/>
                      <a:pt x="35" y="68"/>
                    </a:cubicBezTo>
                    <a:moveTo>
                      <a:pt x="69" y="68"/>
                    </a:moveTo>
                    <a:cubicBezTo>
                      <a:pt x="69" y="68"/>
                      <a:pt x="69" y="69"/>
                      <a:pt x="68" y="69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72" y="71"/>
                      <a:pt x="72" y="70"/>
                      <a:pt x="72" y="70"/>
                    </a:cubicBezTo>
                    <a:cubicBezTo>
                      <a:pt x="71" y="69"/>
                      <a:pt x="70" y="69"/>
                      <a:pt x="69" y="68"/>
                    </a:cubicBezTo>
                    <a:moveTo>
                      <a:pt x="54" y="68"/>
                    </a:moveTo>
                    <a:cubicBezTo>
                      <a:pt x="53" y="70"/>
                      <a:pt x="51" y="73"/>
                      <a:pt x="50" y="76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6"/>
                      <a:pt x="52" y="76"/>
                    </a:cubicBezTo>
                    <a:cubicBezTo>
                      <a:pt x="52" y="76"/>
                      <a:pt x="51" y="75"/>
                      <a:pt x="50" y="75"/>
                    </a:cubicBezTo>
                    <a:cubicBezTo>
                      <a:pt x="51" y="75"/>
                      <a:pt x="52" y="76"/>
                      <a:pt x="52" y="76"/>
                    </a:cubicBezTo>
                    <a:cubicBezTo>
                      <a:pt x="54" y="74"/>
                      <a:pt x="55" y="72"/>
                      <a:pt x="57" y="69"/>
                    </a:cubicBezTo>
                    <a:cubicBezTo>
                      <a:pt x="56" y="69"/>
                      <a:pt x="55" y="68"/>
                      <a:pt x="54" y="68"/>
                    </a:cubicBezTo>
                    <a:moveTo>
                      <a:pt x="37" y="68"/>
                    </a:move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8" y="69"/>
                      <a:pt x="38" y="68"/>
                      <a:pt x="37" y="68"/>
                    </a:cubicBezTo>
                    <a:moveTo>
                      <a:pt x="36" y="67"/>
                    </a:moveTo>
                    <a:cubicBezTo>
                      <a:pt x="36" y="68"/>
                      <a:pt x="35" y="68"/>
                      <a:pt x="35" y="68"/>
                    </a:cubicBezTo>
                    <a:cubicBezTo>
                      <a:pt x="36" y="68"/>
                      <a:pt x="37" y="69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68"/>
                      <a:pt x="37" y="68"/>
                      <a:pt x="36" y="67"/>
                    </a:cubicBezTo>
                    <a:moveTo>
                      <a:pt x="54" y="67"/>
                    </a:moveTo>
                    <a:cubicBezTo>
                      <a:pt x="52" y="70"/>
                      <a:pt x="50" y="73"/>
                      <a:pt x="49" y="75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51" y="73"/>
                      <a:pt x="52" y="70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moveTo>
                      <a:pt x="121" y="67"/>
                    </a:moveTo>
                    <a:cubicBezTo>
                      <a:pt x="120" y="69"/>
                      <a:pt x="118" y="72"/>
                      <a:pt x="117" y="74"/>
                    </a:cubicBezTo>
                    <a:cubicBezTo>
                      <a:pt x="118" y="75"/>
                      <a:pt x="119" y="75"/>
                      <a:pt x="119" y="76"/>
                    </a:cubicBezTo>
                    <a:cubicBezTo>
                      <a:pt x="121" y="76"/>
                      <a:pt x="122" y="77"/>
                      <a:pt x="124" y="78"/>
                    </a:cubicBezTo>
                    <a:cubicBezTo>
                      <a:pt x="125" y="76"/>
                      <a:pt x="126" y="73"/>
                      <a:pt x="128" y="71"/>
                    </a:cubicBezTo>
                    <a:cubicBezTo>
                      <a:pt x="126" y="70"/>
                      <a:pt x="123" y="69"/>
                      <a:pt x="121" y="67"/>
                    </a:cubicBezTo>
                    <a:moveTo>
                      <a:pt x="102" y="67"/>
                    </a:moveTo>
                    <a:cubicBezTo>
                      <a:pt x="102" y="68"/>
                      <a:pt x="101" y="68"/>
                      <a:pt x="101" y="69"/>
                    </a:cubicBezTo>
                    <a:cubicBezTo>
                      <a:pt x="101" y="69"/>
                      <a:pt x="102" y="69"/>
                      <a:pt x="102" y="69"/>
                    </a:cubicBezTo>
                    <a:cubicBezTo>
                      <a:pt x="104" y="71"/>
                      <a:pt x="104" y="71"/>
                      <a:pt x="104" y="71"/>
                    </a:cubicBezTo>
                    <a:cubicBezTo>
                      <a:pt x="106" y="72"/>
                      <a:pt x="108" y="73"/>
                      <a:pt x="110" y="74"/>
                    </a:cubicBezTo>
                    <a:cubicBezTo>
                      <a:pt x="110" y="73"/>
                      <a:pt x="110" y="73"/>
                      <a:pt x="111" y="72"/>
                    </a:cubicBezTo>
                    <a:cubicBezTo>
                      <a:pt x="108" y="70"/>
                      <a:pt x="105" y="69"/>
                      <a:pt x="102" y="67"/>
                    </a:cubicBezTo>
                    <a:moveTo>
                      <a:pt x="133" y="67"/>
                    </a:moveTo>
                    <a:cubicBezTo>
                      <a:pt x="132" y="69"/>
                      <a:pt x="131" y="70"/>
                      <a:pt x="130" y="72"/>
                    </a:cubicBezTo>
                    <a:cubicBezTo>
                      <a:pt x="130" y="72"/>
                      <a:pt x="130" y="72"/>
                      <a:pt x="131" y="73"/>
                    </a:cubicBezTo>
                    <a:cubicBezTo>
                      <a:pt x="132" y="71"/>
                      <a:pt x="133" y="69"/>
                      <a:pt x="134" y="68"/>
                    </a:cubicBezTo>
                    <a:cubicBezTo>
                      <a:pt x="133" y="67"/>
                      <a:pt x="133" y="67"/>
                      <a:pt x="133" y="67"/>
                    </a:cubicBezTo>
                    <a:moveTo>
                      <a:pt x="121" y="67"/>
                    </a:moveTo>
                    <a:cubicBezTo>
                      <a:pt x="119" y="69"/>
                      <a:pt x="118" y="72"/>
                      <a:pt x="117" y="74"/>
                    </a:cubicBezTo>
                    <a:cubicBezTo>
                      <a:pt x="117" y="74"/>
                      <a:pt x="117" y="74"/>
                      <a:pt x="117" y="74"/>
                    </a:cubicBezTo>
                    <a:cubicBezTo>
                      <a:pt x="121" y="67"/>
                      <a:pt x="121" y="67"/>
                      <a:pt x="121" y="67"/>
                    </a:cubicBezTo>
                    <a:cubicBezTo>
                      <a:pt x="121" y="67"/>
                      <a:pt x="121" y="67"/>
                      <a:pt x="121" y="67"/>
                    </a:cubicBezTo>
                    <a:moveTo>
                      <a:pt x="53" y="67"/>
                    </a:moveTo>
                    <a:cubicBezTo>
                      <a:pt x="51" y="69"/>
                      <a:pt x="50" y="72"/>
                      <a:pt x="48" y="75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9" y="75"/>
                      <a:pt x="49" y="74"/>
                      <a:pt x="49" y="74"/>
                    </a:cubicBezTo>
                    <a:cubicBezTo>
                      <a:pt x="50" y="72"/>
                      <a:pt x="51" y="70"/>
                      <a:pt x="52" y="68"/>
                    </a:cubicBezTo>
                    <a:cubicBezTo>
                      <a:pt x="53" y="68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moveTo>
                      <a:pt x="57" y="67"/>
                    </a:moveTo>
                    <a:cubicBezTo>
                      <a:pt x="56" y="67"/>
                      <a:pt x="56" y="67"/>
                      <a:pt x="56" y="67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8" y="68"/>
                      <a:pt x="58" y="68"/>
                      <a:pt x="58" y="67"/>
                    </a:cubicBezTo>
                    <a:cubicBezTo>
                      <a:pt x="57" y="67"/>
                      <a:pt x="57" y="67"/>
                      <a:pt x="57" y="67"/>
                    </a:cubicBezTo>
                    <a:moveTo>
                      <a:pt x="103" y="66"/>
                    </a:moveTo>
                    <a:cubicBezTo>
                      <a:pt x="103" y="66"/>
                      <a:pt x="102" y="67"/>
                      <a:pt x="102" y="67"/>
                    </a:cubicBezTo>
                    <a:cubicBezTo>
                      <a:pt x="105" y="68"/>
                      <a:pt x="108" y="70"/>
                      <a:pt x="111" y="72"/>
                    </a:cubicBezTo>
                    <a:cubicBezTo>
                      <a:pt x="111" y="72"/>
                      <a:pt x="111" y="71"/>
                      <a:pt x="111" y="71"/>
                    </a:cubicBezTo>
                    <a:cubicBezTo>
                      <a:pt x="110" y="71"/>
                      <a:pt x="107" y="69"/>
                      <a:pt x="103" y="66"/>
                    </a:cubicBezTo>
                    <a:moveTo>
                      <a:pt x="19" y="66"/>
                    </a:move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0"/>
                      <a:pt x="18" y="71"/>
                      <a:pt x="18" y="71"/>
                    </a:cubicBezTo>
                    <a:cubicBezTo>
                      <a:pt x="19" y="69"/>
                      <a:pt x="20" y="68"/>
                      <a:pt x="20" y="67"/>
                    </a:cubicBezTo>
                    <a:cubicBezTo>
                      <a:pt x="20" y="67"/>
                      <a:pt x="19" y="66"/>
                      <a:pt x="19" y="66"/>
                    </a:cubicBezTo>
                    <a:moveTo>
                      <a:pt x="81" y="66"/>
                    </a:moveTo>
                    <a:cubicBezTo>
                      <a:pt x="80" y="68"/>
                      <a:pt x="79" y="70"/>
                      <a:pt x="77" y="73"/>
                    </a:cubicBezTo>
                    <a:cubicBezTo>
                      <a:pt x="80" y="74"/>
                      <a:pt x="82" y="75"/>
                      <a:pt x="84" y="77"/>
                    </a:cubicBezTo>
                    <a:cubicBezTo>
                      <a:pt x="85" y="74"/>
                      <a:pt x="87" y="72"/>
                      <a:pt x="88" y="70"/>
                    </a:cubicBezTo>
                    <a:cubicBezTo>
                      <a:pt x="86" y="69"/>
                      <a:pt x="84" y="67"/>
                      <a:pt x="81" y="66"/>
                    </a:cubicBezTo>
                    <a:moveTo>
                      <a:pt x="55" y="66"/>
                    </a:moveTo>
                    <a:cubicBezTo>
                      <a:pt x="55" y="66"/>
                      <a:pt x="55" y="66"/>
                      <a:pt x="55" y="67"/>
                    </a:cubicBezTo>
                    <a:cubicBezTo>
                      <a:pt x="55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7" y="67"/>
                    </a:cubicBezTo>
                    <a:cubicBezTo>
                      <a:pt x="56" y="66"/>
                      <a:pt x="56" y="66"/>
                      <a:pt x="55" y="66"/>
                    </a:cubicBezTo>
                    <a:moveTo>
                      <a:pt x="137" y="66"/>
                    </a:moveTo>
                    <a:cubicBezTo>
                      <a:pt x="137" y="67"/>
                      <a:pt x="136" y="68"/>
                      <a:pt x="136" y="69"/>
                    </a:cubicBezTo>
                    <a:cubicBezTo>
                      <a:pt x="138" y="70"/>
                      <a:pt x="140" y="71"/>
                      <a:pt x="142" y="72"/>
                    </a:cubicBezTo>
                    <a:cubicBezTo>
                      <a:pt x="142" y="71"/>
                      <a:pt x="143" y="70"/>
                      <a:pt x="144" y="70"/>
                    </a:cubicBezTo>
                    <a:cubicBezTo>
                      <a:pt x="141" y="68"/>
                      <a:pt x="139" y="67"/>
                      <a:pt x="137" y="66"/>
                    </a:cubicBezTo>
                    <a:moveTo>
                      <a:pt x="18" y="66"/>
                    </a:moveTo>
                    <a:cubicBezTo>
                      <a:pt x="18" y="66"/>
                      <a:pt x="17" y="67"/>
                      <a:pt x="17" y="68"/>
                    </a:cubicBezTo>
                    <a:cubicBezTo>
                      <a:pt x="16" y="68"/>
                      <a:pt x="16" y="69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moveTo>
                      <a:pt x="138" y="66"/>
                    </a:moveTo>
                    <a:cubicBezTo>
                      <a:pt x="137" y="66"/>
                      <a:pt x="137" y="66"/>
                      <a:pt x="137" y="66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2" y="68"/>
                      <a:pt x="140" y="67"/>
                      <a:pt x="138" y="66"/>
                    </a:cubicBezTo>
                    <a:moveTo>
                      <a:pt x="55" y="65"/>
                    </a:move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6"/>
                      <a:pt x="55" y="66"/>
                      <a:pt x="55" y="66"/>
                    </a:cubicBezTo>
                    <a:cubicBezTo>
                      <a:pt x="55" y="66"/>
                      <a:pt x="55" y="65"/>
                      <a:pt x="55" y="65"/>
                    </a:cubicBezTo>
                    <a:moveTo>
                      <a:pt x="54" y="65"/>
                    </a:moveTo>
                    <a:cubicBezTo>
                      <a:pt x="54" y="65"/>
                      <a:pt x="53" y="65"/>
                      <a:pt x="53" y="66"/>
                    </a:cubicBezTo>
                    <a:cubicBezTo>
                      <a:pt x="53" y="66"/>
                      <a:pt x="54" y="66"/>
                      <a:pt x="54" y="66"/>
                    </a:cubicBezTo>
                    <a:cubicBezTo>
                      <a:pt x="54" y="66"/>
                      <a:pt x="54" y="65"/>
                      <a:pt x="54" y="65"/>
                    </a:cubicBezTo>
                    <a:cubicBezTo>
                      <a:pt x="54" y="65"/>
                      <a:pt x="54" y="65"/>
                      <a:pt x="54" y="65"/>
                    </a:cubicBezTo>
                    <a:moveTo>
                      <a:pt x="91" y="64"/>
                    </a:moveTo>
                    <a:cubicBezTo>
                      <a:pt x="91" y="64"/>
                      <a:pt x="91" y="64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moveTo>
                      <a:pt x="78" y="64"/>
                    </a:moveTo>
                    <a:cubicBezTo>
                      <a:pt x="77" y="66"/>
                      <a:pt x="75" y="68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7" y="69"/>
                      <a:pt x="78" y="67"/>
                      <a:pt x="79" y="65"/>
                    </a:cubicBezTo>
                    <a:cubicBezTo>
                      <a:pt x="79" y="65"/>
                      <a:pt x="78" y="64"/>
                      <a:pt x="78" y="64"/>
                    </a:cubicBezTo>
                    <a:moveTo>
                      <a:pt x="134" y="64"/>
                    </a:moveTo>
                    <a:cubicBezTo>
                      <a:pt x="134" y="65"/>
                      <a:pt x="133" y="66"/>
                      <a:pt x="133" y="67"/>
                    </a:cubicBezTo>
                    <a:cubicBezTo>
                      <a:pt x="133" y="67"/>
                      <a:pt x="133" y="67"/>
                      <a:pt x="134" y="67"/>
                    </a:cubicBezTo>
                    <a:cubicBezTo>
                      <a:pt x="134" y="66"/>
                      <a:pt x="135" y="66"/>
                      <a:pt x="135" y="65"/>
                    </a:cubicBezTo>
                    <a:cubicBezTo>
                      <a:pt x="135" y="64"/>
                      <a:pt x="135" y="64"/>
                      <a:pt x="134" y="64"/>
                    </a:cubicBezTo>
                    <a:moveTo>
                      <a:pt x="83" y="64"/>
                    </a:moveTo>
                    <a:cubicBezTo>
                      <a:pt x="82" y="64"/>
                      <a:pt x="82" y="64"/>
                      <a:pt x="82" y="65"/>
                    </a:cubicBezTo>
                    <a:cubicBezTo>
                      <a:pt x="84" y="66"/>
                      <a:pt x="87" y="67"/>
                      <a:pt x="89" y="69"/>
                    </a:cubicBezTo>
                    <a:cubicBezTo>
                      <a:pt x="89" y="69"/>
                      <a:pt x="89" y="68"/>
                      <a:pt x="89" y="68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68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8" y="67"/>
                      <a:pt x="85" y="66"/>
                      <a:pt x="83" y="64"/>
                    </a:cubicBezTo>
                    <a:moveTo>
                      <a:pt x="135" y="64"/>
                    </a:moveTo>
                    <a:cubicBezTo>
                      <a:pt x="135" y="64"/>
                      <a:pt x="135" y="64"/>
                      <a:pt x="134" y="64"/>
                    </a:cubicBezTo>
                    <a:cubicBezTo>
                      <a:pt x="135" y="64"/>
                      <a:pt x="135" y="64"/>
                      <a:pt x="135" y="64"/>
                    </a:cubicBezTo>
                    <a:cubicBezTo>
                      <a:pt x="135" y="64"/>
                      <a:pt x="136" y="64"/>
                      <a:pt x="136" y="64"/>
                    </a:cubicBezTo>
                    <a:cubicBezTo>
                      <a:pt x="135" y="64"/>
                      <a:pt x="135" y="64"/>
                      <a:pt x="135" y="64"/>
                    </a:cubicBezTo>
                    <a:moveTo>
                      <a:pt x="77" y="63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68"/>
                      <a:pt x="76" y="66"/>
                      <a:pt x="77" y="63"/>
                    </a:cubicBezTo>
                    <a:cubicBezTo>
                      <a:pt x="77" y="63"/>
                      <a:pt x="77" y="63"/>
                      <a:pt x="77" y="63"/>
                    </a:cubicBezTo>
                    <a:moveTo>
                      <a:pt x="59" y="63"/>
                    </a:moveTo>
                    <a:cubicBezTo>
                      <a:pt x="59" y="64"/>
                      <a:pt x="58" y="64"/>
                      <a:pt x="58" y="64"/>
                    </a:cubicBezTo>
                    <a:cubicBezTo>
                      <a:pt x="59" y="64"/>
                      <a:pt x="59" y="65"/>
                      <a:pt x="59" y="65"/>
                    </a:cubicBezTo>
                    <a:cubicBezTo>
                      <a:pt x="60" y="65"/>
                      <a:pt x="60" y="64"/>
                      <a:pt x="60" y="64"/>
                    </a:cubicBezTo>
                    <a:cubicBezTo>
                      <a:pt x="59" y="63"/>
                      <a:pt x="59" y="63"/>
                      <a:pt x="59" y="63"/>
                    </a:cubicBezTo>
                    <a:moveTo>
                      <a:pt x="21" y="63"/>
                    </a:move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20" y="67"/>
                      <a:pt x="20" y="67"/>
                    </a:cubicBezTo>
                    <a:cubicBezTo>
                      <a:pt x="21" y="66"/>
                      <a:pt x="22" y="65"/>
                      <a:pt x="22" y="64"/>
                    </a:cubicBezTo>
                    <a:cubicBezTo>
                      <a:pt x="22" y="64"/>
                      <a:pt x="21" y="63"/>
                      <a:pt x="21" y="63"/>
                    </a:cubicBezTo>
                    <a:moveTo>
                      <a:pt x="20" y="63"/>
                    </a:moveTo>
                    <a:cubicBezTo>
                      <a:pt x="19" y="64"/>
                      <a:pt x="19" y="64"/>
                      <a:pt x="18" y="65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moveTo>
                      <a:pt x="57" y="62"/>
                    </a:move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4"/>
                      <a:pt x="58" y="64"/>
                      <a:pt x="58" y="64"/>
                    </a:cubicBezTo>
                    <a:cubicBezTo>
                      <a:pt x="58" y="64"/>
                      <a:pt x="58" y="63"/>
                      <a:pt x="59" y="63"/>
                    </a:cubicBezTo>
                    <a:cubicBezTo>
                      <a:pt x="57" y="62"/>
                      <a:pt x="57" y="62"/>
                      <a:pt x="57" y="62"/>
                    </a:cubicBezTo>
                    <a:moveTo>
                      <a:pt x="59" y="62"/>
                    </a:moveTo>
                    <a:cubicBezTo>
                      <a:pt x="59" y="63"/>
                      <a:pt x="59" y="63"/>
                      <a:pt x="59" y="63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3"/>
                      <a:pt x="61" y="63"/>
                    </a:cubicBezTo>
                    <a:cubicBezTo>
                      <a:pt x="60" y="63"/>
                      <a:pt x="60" y="63"/>
                      <a:pt x="59" y="62"/>
                    </a:cubicBezTo>
                    <a:moveTo>
                      <a:pt x="124" y="62"/>
                    </a:moveTo>
                    <a:cubicBezTo>
                      <a:pt x="123" y="64"/>
                      <a:pt x="122" y="65"/>
                      <a:pt x="121" y="67"/>
                    </a:cubicBezTo>
                    <a:cubicBezTo>
                      <a:pt x="123" y="68"/>
                      <a:pt x="126" y="70"/>
                      <a:pt x="128" y="71"/>
                    </a:cubicBezTo>
                    <a:cubicBezTo>
                      <a:pt x="129" y="69"/>
                      <a:pt x="130" y="68"/>
                      <a:pt x="131" y="66"/>
                    </a:cubicBezTo>
                    <a:cubicBezTo>
                      <a:pt x="129" y="65"/>
                      <a:pt x="127" y="63"/>
                      <a:pt x="124" y="62"/>
                    </a:cubicBezTo>
                    <a:moveTo>
                      <a:pt x="57" y="62"/>
                    </a:moveTo>
                    <a:cubicBezTo>
                      <a:pt x="56" y="62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7" y="62"/>
                      <a:pt x="57" y="62"/>
                    </a:cubicBezTo>
                    <a:cubicBezTo>
                      <a:pt x="57" y="62"/>
                      <a:pt x="57" y="62"/>
                      <a:pt x="57" y="62"/>
                    </a:cubicBezTo>
                    <a:moveTo>
                      <a:pt x="79" y="62"/>
                    </a:moveTo>
                    <a:cubicBezTo>
                      <a:pt x="79" y="62"/>
                      <a:pt x="79" y="62"/>
                      <a:pt x="79" y="63"/>
                    </a:cubicBezTo>
                    <a:cubicBezTo>
                      <a:pt x="79" y="63"/>
                      <a:pt x="80" y="63"/>
                      <a:pt x="80" y="64"/>
                    </a:cubicBezTo>
                    <a:cubicBezTo>
                      <a:pt x="80" y="63"/>
                      <a:pt x="80" y="63"/>
                      <a:pt x="81" y="62"/>
                    </a:cubicBezTo>
                    <a:cubicBezTo>
                      <a:pt x="80" y="62"/>
                      <a:pt x="80" y="62"/>
                      <a:pt x="79" y="62"/>
                    </a:cubicBezTo>
                    <a:moveTo>
                      <a:pt x="60" y="62"/>
                    </a:move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60" y="62"/>
                      <a:pt x="61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0" y="62"/>
                      <a:pt x="60" y="62"/>
                    </a:cubicBezTo>
                    <a:moveTo>
                      <a:pt x="124" y="62"/>
                    </a:moveTo>
                    <a:cubicBezTo>
                      <a:pt x="123" y="63"/>
                      <a:pt x="122" y="65"/>
                      <a:pt x="121" y="67"/>
                    </a:cubicBezTo>
                    <a:cubicBezTo>
                      <a:pt x="121" y="67"/>
                      <a:pt x="121" y="67"/>
                      <a:pt x="121" y="67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24" y="62"/>
                    </a:cubicBezTo>
                    <a:moveTo>
                      <a:pt x="93" y="62"/>
                    </a:moveTo>
                    <a:cubicBezTo>
                      <a:pt x="93" y="62"/>
                      <a:pt x="92" y="63"/>
                      <a:pt x="92" y="63"/>
                    </a:cubicBezTo>
                    <a:cubicBezTo>
                      <a:pt x="92" y="63"/>
                      <a:pt x="92" y="63"/>
                      <a:pt x="92" y="63"/>
                    </a:cubicBezTo>
                    <a:cubicBezTo>
                      <a:pt x="92" y="63"/>
                      <a:pt x="93" y="62"/>
                      <a:pt x="93" y="62"/>
                    </a:cubicBezTo>
                    <a:cubicBezTo>
                      <a:pt x="93" y="62"/>
                      <a:pt x="93" y="62"/>
                      <a:pt x="93" y="62"/>
                    </a:cubicBezTo>
                    <a:moveTo>
                      <a:pt x="84" y="62"/>
                    </a:moveTo>
                    <a:cubicBezTo>
                      <a:pt x="84" y="62"/>
                      <a:pt x="84" y="62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4" y="62"/>
                      <a:pt x="84" y="62"/>
                      <a:pt x="84" y="62"/>
                    </a:cubicBezTo>
                    <a:moveTo>
                      <a:pt x="56" y="61"/>
                    </a:moveTo>
                    <a:cubicBezTo>
                      <a:pt x="56" y="62"/>
                      <a:pt x="55" y="62"/>
                      <a:pt x="55" y="62"/>
                    </a:cubicBezTo>
                    <a:cubicBezTo>
                      <a:pt x="55" y="62"/>
                      <a:pt x="55" y="63"/>
                      <a:pt x="56" y="63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1"/>
                      <a:pt x="56" y="61"/>
                      <a:pt x="56" y="61"/>
                    </a:cubicBezTo>
                    <a:moveTo>
                      <a:pt x="58" y="61"/>
                    </a:moveTo>
                    <a:cubicBezTo>
                      <a:pt x="58" y="62"/>
                      <a:pt x="58" y="62"/>
                      <a:pt x="57" y="62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59" y="62"/>
                      <a:pt x="59" y="62"/>
                    </a:cubicBezTo>
                    <a:cubicBezTo>
                      <a:pt x="59" y="62"/>
                      <a:pt x="58" y="62"/>
                      <a:pt x="58" y="61"/>
                    </a:cubicBezTo>
                    <a:moveTo>
                      <a:pt x="73" y="61"/>
                    </a:moveTo>
                    <a:cubicBezTo>
                      <a:pt x="72" y="63"/>
                      <a:pt x="71" y="65"/>
                      <a:pt x="69" y="68"/>
                    </a:cubicBezTo>
                    <a:cubicBezTo>
                      <a:pt x="70" y="68"/>
                      <a:pt x="71" y="69"/>
                      <a:pt x="72" y="69"/>
                    </a:cubicBezTo>
                    <a:cubicBezTo>
                      <a:pt x="73" y="68"/>
                      <a:pt x="75" y="66"/>
                      <a:pt x="76" y="63"/>
                    </a:cubicBezTo>
                    <a:cubicBezTo>
                      <a:pt x="75" y="62"/>
                      <a:pt x="74" y="62"/>
                      <a:pt x="73" y="61"/>
                    </a:cubicBezTo>
                    <a:moveTo>
                      <a:pt x="43" y="61"/>
                    </a:moveTo>
                    <a:cubicBezTo>
                      <a:pt x="40" y="66"/>
                      <a:pt x="39" y="68"/>
                      <a:pt x="38" y="68"/>
                    </a:cubicBezTo>
                    <a:cubicBezTo>
                      <a:pt x="39" y="68"/>
                      <a:pt x="39" y="69"/>
                      <a:pt x="39" y="69"/>
                    </a:cubicBezTo>
                    <a:cubicBezTo>
                      <a:pt x="40" y="66"/>
                      <a:pt x="42" y="64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moveTo>
                      <a:pt x="84" y="61"/>
                    </a:moveTo>
                    <a:cubicBezTo>
                      <a:pt x="84" y="61"/>
                      <a:pt x="84" y="61"/>
                      <a:pt x="84" y="61"/>
                    </a:cubicBezTo>
                    <a:cubicBezTo>
                      <a:pt x="85" y="62"/>
                      <a:pt x="87" y="63"/>
                      <a:pt x="88" y="64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84" y="61"/>
                      <a:pt x="84" y="61"/>
                      <a:pt x="84" y="61"/>
                    </a:cubicBezTo>
                    <a:moveTo>
                      <a:pt x="149" y="61"/>
                    </a:moveTo>
                    <a:cubicBezTo>
                      <a:pt x="148" y="63"/>
                      <a:pt x="146" y="66"/>
                      <a:pt x="144" y="69"/>
                    </a:cubicBezTo>
                    <a:cubicBezTo>
                      <a:pt x="146" y="70"/>
                      <a:pt x="148" y="70"/>
                      <a:pt x="149" y="71"/>
                    </a:cubicBezTo>
                    <a:cubicBezTo>
                      <a:pt x="151" y="69"/>
                      <a:pt x="152" y="66"/>
                      <a:pt x="154" y="64"/>
                    </a:cubicBezTo>
                    <a:cubicBezTo>
                      <a:pt x="152" y="63"/>
                      <a:pt x="151" y="62"/>
                      <a:pt x="149" y="61"/>
                    </a:cubicBezTo>
                    <a:moveTo>
                      <a:pt x="57" y="61"/>
                    </a:moveTo>
                    <a:cubicBezTo>
                      <a:pt x="57" y="61"/>
                      <a:pt x="57" y="61"/>
                      <a:pt x="57" y="62"/>
                    </a:cubicBezTo>
                    <a:cubicBezTo>
                      <a:pt x="57" y="62"/>
                      <a:pt x="57" y="62"/>
                      <a:pt x="57" y="62"/>
                    </a:cubicBezTo>
                    <a:cubicBezTo>
                      <a:pt x="57" y="62"/>
                      <a:pt x="57" y="61"/>
                      <a:pt x="57" y="61"/>
                    </a:cubicBezTo>
                    <a:cubicBezTo>
                      <a:pt x="57" y="61"/>
                      <a:pt x="57" y="61"/>
                      <a:pt x="57" y="61"/>
                    </a:cubicBezTo>
                    <a:moveTo>
                      <a:pt x="93" y="61"/>
                    </a:move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moveTo>
                      <a:pt x="78" y="61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7" y="62"/>
                      <a:pt x="77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moveTo>
                      <a:pt x="58" y="61"/>
                    </a:moveTo>
                    <a:cubicBezTo>
                      <a:pt x="58" y="61"/>
                      <a:pt x="58" y="61"/>
                      <a:pt x="58" y="61"/>
                    </a:cubicBezTo>
                    <a:cubicBezTo>
                      <a:pt x="59" y="61"/>
                      <a:pt x="59" y="62"/>
                      <a:pt x="59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59" y="61"/>
                      <a:pt x="59" y="61"/>
                      <a:pt x="58" y="61"/>
                    </a:cubicBezTo>
                    <a:moveTo>
                      <a:pt x="149" y="61"/>
                    </a:moveTo>
                    <a:cubicBezTo>
                      <a:pt x="149" y="61"/>
                      <a:pt x="149" y="61"/>
                      <a:pt x="149" y="61"/>
                    </a:cubicBezTo>
                    <a:cubicBezTo>
                      <a:pt x="151" y="62"/>
                      <a:pt x="152" y="62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3" y="63"/>
                      <a:pt x="153" y="63"/>
                      <a:pt x="152" y="62"/>
                    </a:cubicBezTo>
                    <a:cubicBezTo>
                      <a:pt x="151" y="62"/>
                      <a:pt x="150" y="61"/>
                      <a:pt x="149" y="61"/>
                    </a:cubicBezTo>
                    <a:moveTo>
                      <a:pt x="56" y="60"/>
                    </a:move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1"/>
                      <a:pt x="57" y="61"/>
                      <a:pt x="57" y="61"/>
                    </a:cubicBezTo>
                    <a:cubicBezTo>
                      <a:pt x="57" y="61"/>
                      <a:pt x="56" y="60"/>
                      <a:pt x="56" y="60"/>
                    </a:cubicBezTo>
                    <a:moveTo>
                      <a:pt x="85" y="60"/>
                    </a:moveTo>
                    <a:cubicBezTo>
                      <a:pt x="85" y="60"/>
                      <a:pt x="84" y="61"/>
                      <a:pt x="84" y="61"/>
                    </a:cubicBezTo>
                    <a:cubicBezTo>
                      <a:pt x="87" y="62"/>
                      <a:pt x="89" y="63"/>
                      <a:pt x="91" y="65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89" y="63"/>
                      <a:pt x="87" y="62"/>
                      <a:pt x="85" y="60"/>
                    </a:cubicBezTo>
                    <a:moveTo>
                      <a:pt x="58" y="60"/>
                    </a:moveTo>
                    <a:cubicBezTo>
                      <a:pt x="58" y="60"/>
                      <a:pt x="57" y="60"/>
                      <a:pt x="57" y="61"/>
                    </a:cubicBezTo>
                    <a:cubicBezTo>
                      <a:pt x="57" y="61"/>
                      <a:pt x="57" y="61"/>
                      <a:pt x="58" y="61"/>
                    </a:cubicBezTo>
                    <a:cubicBezTo>
                      <a:pt x="58" y="61"/>
                      <a:pt x="58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moveTo>
                      <a:pt x="57" y="60"/>
                    </a:moveTo>
                    <a:cubicBezTo>
                      <a:pt x="57" y="60"/>
                      <a:pt x="57" y="60"/>
                      <a:pt x="57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7" y="60"/>
                      <a:pt x="57" y="60"/>
                      <a:pt x="57" y="60"/>
                    </a:cubicBezTo>
                    <a:moveTo>
                      <a:pt x="40" y="60"/>
                    </a:moveTo>
                    <a:cubicBezTo>
                      <a:pt x="39" y="62"/>
                      <a:pt x="37" y="64"/>
                      <a:pt x="36" y="67"/>
                    </a:cubicBezTo>
                    <a:cubicBezTo>
                      <a:pt x="37" y="67"/>
                      <a:pt x="38" y="68"/>
                      <a:pt x="38" y="68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40" y="66"/>
                      <a:pt x="41" y="64"/>
                      <a:pt x="43" y="61"/>
                    </a:cubicBezTo>
                    <a:cubicBezTo>
                      <a:pt x="42" y="61"/>
                      <a:pt x="41" y="60"/>
                      <a:pt x="40" y="60"/>
                    </a:cubicBezTo>
                    <a:moveTo>
                      <a:pt x="81" y="59"/>
                    </a:moveTo>
                    <a:cubicBezTo>
                      <a:pt x="81" y="60"/>
                      <a:pt x="81" y="60"/>
                      <a:pt x="81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1" y="60"/>
                      <a:pt x="81" y="60"/>
                      <a:pt x="81" y="59"/>
                    </a:cubicBezTo>
                    <a:moveTo>
                      <a:pt x="23" y="59"/>
                    </a:moveTo>
                    <a:cubicBezTo>
                      <a:pt x="22" y="60"/>
                      <a:pt x="22" y="60"/>
                      <a:pt x="22" y="60"/>
                    </a:cubicBezTo>
                    <a:cubicBezTo>
                      <a:pt x="23" y="61"/>
                      <a:pt x="23" y="61"/>
                      <a:pt x="24" y="61"/>
                    </a:cubicBezTo>
                    <a:cubicBezTo>
                      <a:pt x="24" y="61"/>
                      <a:pt x="24" y="61"/>
                      <a:pt x="25" y="60"/>
                    </a:cubicBezTo>
                    <a:cubicBezTo>
                      <a:pt x="24" y="60"/>
                      <a:pt x="23" y="60"/>
                      <a:pt x="23" y="59"/>
                    </a:cubicBezTo>
                    <a:moveTo>
                      <a:pt x="81" y="59"/>
                    </a:move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60"/>
                      <a:pt x="82" y="60"/>
                      <a:pt x="82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1" y="59"/>
                      <a:pt x="81" y="59"/>
                      <a:pt x="81" y="59"/>
                    </a:cubicBezTo>
                    <a:moveTo>
                      <a:pt x="45" y="59"/>
                    </a:moveTo>
                    <a:cubicBezTo>
                      <a:pt x="44" y="59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moveTo>
                      <a:pt x="126" y="59"/>
                    </a:moveTo>
                    <a:cubicBezTo>
                      <a:pt x="126" y="60"/>
                      <a:pt x="125" y="61"/>
                      <a:pt x="124" y="62"/>
                    </a:cubicBezTo>
                    <a:cubicBezTo>
                      <a:pt x="127" y="63"/>
                      <a:pt x="129" y="64"/>
                      <a:pt x="131" y="66"/>
                    </a:cubicBezTo>
                    <a:cubicBezTo>
                      <a:pt x="132" y="65"/>
                      <a:pt x="132" y="64"/>
                      <a:pt x="133" y="63"/>
                    </a:cubicBezTo>
                    <a:cubicBezTo>
                      <a:pt x="131" y="62"/>
                      <a:pt x="128" y="60"/>
                      <a:pt x="126" y="59"/>
                    </a:cubicBezTo>
                    <a:moveTo>
                      <a:pt x="22" y="59"/>
                    </a:moveTo>
                    <a:cubicBezTo>
                      <a:pt x="22" y="59"/>
                      <a:pt x="22" y="59"/>
                      <a:pt x="21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0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moveTo>
                      <a:pt x="107" y="59"/>
                    </a:moveTo>
                    <a:cubicBezTo>
                      <a:pt x="106" y="61"/>
                      <a:pt x="104" y="63"/>
                      <a:pt x="103" y="66"/>
                    </a:cubicBezTo>
                    <a:cubicBezTo>
                      <a:pt x="105" y="67"/>
                      <a:pt x="107" y="68"/>
                      <a:pt x="109" y="69"/>
                    </a:cubicBezTo>
                    <a:cubicBezTo>
                      <a:pt x="108" y="69"/>
                      <a:pt x="108" y="69"/>
                      <a:pt x="108" y="69"/>
                    </a:cubicBezTo>
                    <a:cubicBezTo>
                      <a:pt x="109" y="69"/>
                      <a:pt x="110" y="70"/>
                      <a:pt x="111" y="71"/>
                    </a:cubicBezTo>
                    <a:cubicBezTo>
                      <a:pt x="113" y="68"/>
                      <a:pt x="114" y="66"/>
                      <a:pt x="115" y="64"/>
                    </a:cubicBezTo>
                    <a:cubicBezTo>
                      <a:pt x="113" y="62"/>
                      <a:pt x="110" y="60"/>
                      <a:pt x="107" y="59"/>
                    </a:cubicBezTo>
                    <a:moveTo>
                      <a:pt x="125" y="59"/>
                    </a:moveTo>
                    <a:cubicBezTo>
                      <a:pt x="125" y="60"/>
                      <a:pt x="124" y="60"/>
                      <a:pt x="124" y="61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5" y="59"/>
                      <a:pt x="125" y="59"/>
                      <a:pt x="125" y="59"/>
                    </a:cubicBezTo>
                    <a:moveTo>
                      <a:pt x="75" y="59"/>
                    </a:moveTo>
                    <a:cubicBezTo>
                      <a:pt x="74" y="59"/>
                      <a:pt x="74" y="60"/>
                      <a:pt x="74" y="60"/>
                    </a:cubicBezTo>
                    <a:cubicBezTo>
                      <a:pt x="75" y="61"/>
                      <a:pt x="76" y="61"/>
                      <a:pt x="77" y="62"/>
                    </a:cubicBezTo>
                    <a:cubicBezTo>
                      <a:pt x="77" y="61"/>
                      <a:pt x="77" y="61"/>
                      <a:pt x="78" y="61"/>
                    </a:cubicBezTo>
                    <a:cubicBezTo>
                      <a:pt x="77" y="60"/>
                      <a:pt x="76" y="59"/>
                      <a:pt x="75" y="59"/>
                    </a:cubicBezTo>
                    <a:moveTo>
                      <a:pt x="126" y="59"/>
                    </a:moveTo>
                    <a:cubicBezTo>
                      <a:pt x="126" y="59"/>
                      <a:pt x="126" y="59"/>
                      <a:pt x="126" y="59"/>
                    </a:cubicBezTo>
                    <a:cubicBezTo>
                      <a:pt x="133" y="63"/>
                      <a:pt x="133" y="63"/>
                      <a:pt x="133" y="63"/>
                    </a:cubicBezTo>
                    <a:cubicBezTo>
                      <a:pt x="133" y="63"/>
                      <a:pt x="133" y="63"/>
                      <a:pt x="133" y="63"/>
                    </a:cubicBezTo>
                    <a:cubicBezTo>
                      <a:pt x="131" y="62"/>
                      <a:pt x="129" y="61"/>
                      <a:pt x="128" y="59"/>
                    </a:cubicBezTo>
                    <a:cubicBezTo>
                      <a:pt x="127" y="59"/>
                      <a:pt x="127" y="59"/>
                      <a:pt x="126" y="59"/>
                    </a:cubicBezTo>
                    <a:moveTo>
                      <a:pt x="79" y="59"/>
                    </a:move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80" y="59"/>
                      <a:pt x="80" y="59"/>
                    </a:cubicBezTo>
                    <a:cubicBezTo>
                      <a:pt x="79" y="59"/>
                      <a:pt x="79" y="59"/>
                      <a:pt x="79" y="59"/>
                    </a:cubicBezTo>
                    <a:moveTo>
                      <a:pt x="79" y="58"/>
                    </a:move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80" y="59"/>
                      <a:pt x="80" y="59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79" y="58"/>
                      <a:pt x="79" y="58"/>
                      <a:pt x="79" y="58"/>
                    </a:cubicBezTo>
                    <a:moveTo>
                      <a:pt x="81" y="58"/>
                    </a:moveTo>
                    <a:cubicBezTo>
                      <a:pt x="81" y="58"/>
                      <a:pt x="81" y="59"/>
                      <a:pt x="81" y="59"/>
                    </a:cubicBezTo>
                    <a:cubicBezTo>
                      <a:pt x="81" y="59"/>
                      <a:pt x="82" y="59"/>
                      <a:pt x="82" y="60"/>
                    </a:cubicBezTo>
                    <a:cubicBezTo>
                      <a:pt x="82" y="59"/>
                      <a:pt x="82" y="59"/>
                      <a:pt x="83" y="59"/>
                    </a:cubicBezTo>
                    <a:cubicBezTo>
                      <a:pt x="82" y="59"/>
                      <a:pt x="82" y="59"/>
                      <a:pt x="81" y="58"/>
                    </a:cubicBezTo>
                    <a:moveTo>
                      <a:pt x="126" y="58"/>
                    </a:moveTo>
                    <a:cubicBezTo>
                      <a:pt x="126" y="58"/>
                      <a:pt x="126" y="58"/>
                      <a:pt x="126" y="59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moveTo>
                      <a:pt x="80" y="57"/>
                    </a:move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7"/>
                    </a:cubicBezTo>
                    <a:moveTo>
                      <a:pt x="86" y="57"/>
                    </a:moveTo>
                    <a:cubicBezTo>
                      <a:pt x="86" y="58"/>
                      <a:pt x="86" y="58"/>
                      <a:pt x="85" y="59"/>
                    </a:cubicBezTo>
                    <a:cubicBezTo>
                      <a:pt x="88" y="60"/>
                      <a:pt x="90" y="62"/>
                      <a:pt x="92" y="63"/>
                    </a:cubicBezTo>
                    <a:cubicBezTo>
                      <a:pt x="92" y="63"/>
                      <a:pt x="93" y="62"/>
                      <a:pt x="93" y="62"/>
                    </a:cubicBezTo>
                    <a:cubicBezTo>
                      <a:pt x="91" y="60"/>
                      <a:pt x="88" y="59"/>
                      <a:pt x="86" y="57"/>
                    </a:cubicBezTo>
                    <a:moveTo>
                      <a:pt x="42" y="57"/>
                    </a:moveTo>
                    <a:cubicBezTo>
                      <a:pt x="41" y="58"/>
                      <a:pt x="41" y="58"/>
                      <a:pt x="41" y="58"/>
                    </a:cubicBezTo>
                    <a:cubicBezTo>
                      <a:pt x="42" y="59"/>
                      <a:pt x="43" y="59"/>
                      <a:pt x="44" y="60"/>
                    </a:cubicBezTo>
                    <a:cubicBezTo>
                      <a:pt x="44" y="60"/>
                      <a:pt x="44" y="59"/>
                      <a:pt x="44" y="59"/>
                    </a:cubicBezTo>
                    <a:cubicBezTo>
                      <a:pt x="43" y="58"/>
                      <a:pt x="43" y="58"/>
                      <a:pt x="42" y="57"/>
                    </a:cubicBezTo>
                    <a:moveTo>
                      <a:pt x="143" y="57"/>
                    </a:moveTo>
                    <a:cubicBezTo>
                      <a:pt x="141" y="60"/>
                      <a:pt x="140" y="62"/>
                      <a:pt x="138" y="65"/>
                    </a:cubicBezTo>
                    <a:cubicBezTo>
                      <a:pt x="140" y="66"/>
                      <a:pt x="142" y="67"/>
                      <a:pt x="144" y="68"/>
                    </a:cubicBezTo>
                    <a:cubicBezTo>
                      <a:pt x="146" y="66"/>
                      <a:pt x="147" y="63"/>
                      <a:pt x="149" y="61"/>
                    </a:cubicBezTo>
                    <a:cubicBezTo>
                      <a:pt x="147" y="60"/>
                      <a:pt x="145" y="58"/>
                      <a:pt x="143" y="57"/>
                    </a:cubicBezTo>
                    <a:moveTo>
                      <a:pt x="87" y="57"/>
                    </a:moveTo>
                    <a:cubicBezTo>
                      <a:pt x="87" y="57"/>
                      <a:pt x="87" y="57"/>
                      <a:pt x="86" y="57"/>
                    </a:cubicBezTo>
                    <a:cubicBezTo>
                      <a:pt x="88" y="58"/>
                      <a:pt x="91" y="60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1" y="60"/>
                      <a:pt x="89" y="58"/>
                      <a:pt x="87" y="57"/>
                    </a:cubicBezTo>
                    <a:moveTo>
                      <a:pt x="143" y="57"/>
                    </a:moveTo>
                    <a:cubicBezTo>
                      <a:pt x="143" y="57"/>
                      <a:pt x="143" y="57"/>
                      <a:pt x="143" y="57"/>
                    </a:cubicBezTo>
                    <a:cubicBezTo>
                      <a:pt x="145" y="58"/>
                      <a:pt x="147" y="59"/>
                      <a:pt x="149" y="60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60"/>
                      <a:pt x="147" y="59"/>
                      <a:pt x="146" y="58"/>
                    </a:cubicBezTo>
                    <a:cubicBezTo>
                      <a:pt x="145" y="58"/>
                      <a:pt x="144" y="57"/>
                      <a:pt x="143" y="57"/>
                    </a:cubicBezTo>
                    <a:moveTo>
                      <a:pt x="76" y="56"/>
                    </a:moveTo>
                    <a:cubicBezTo>
                      <a:pt x="76" y="57"/>
                      <a:pt x="76" y="57"/>
                      <a:pt x="76" y="57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8"/>
                      <a:pt x="79" y="58"/>
                    </a:cubicBezTo>
                    <a:cubicBezTo>
                      <a:pt x="78" y="58"/>
                      <a:pt x="77" y="57"/>
                      <a:pt x="76" y="56"/>
                    </a:cubicBezTo>
                    <a:moveTo>
                      <a:pt x="76" y="56"/>
                    </a:moveTo>
                    <a:cubicBezTo>
                      <a:pt x="76" y="56"/>
                      <a:pt x="76" y="56"/>
                      <a:pt x="76" y="56"/>
                    </a:cubicBezTo>
                    <a:cubicBezTo>
                      <a:pt x="77" y="57"/>
                      <a:pt x="78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6" y="56"/>
                      <a:pt x="76" y="56"/>
                      <a:pt x="76" y="56"/>
                    </a:cubicBezTo>
                    <a:moveTo>
                      <a:pt x="64" y="56"/>
                    </a:moveTo>
                    <a:cubicBezTo>
                      <a:pt x="62" y="58"/>
                      <a:pt x="61" y="60"/>
                      <a:pt x="60" y="62"/>
                    </a:cubicBezTo>
                    <a:cubicBezTo>
                      <a:pt x="60" y="62"/>
                      <a:pt x="61" y="62"/>
                      <a:pt x="61" y="62"/>
                    </a:cubicBezTo>
                    <a:cubicBezTo>
                      <a:pt x="61" y="62"/>
                      <a:pt x="62" y="61"/>
                      <a:pt x="62" y="60"/>
                    </a:cubicBezTo>
                    <a:cubicBezTo>
                      <a:pt x="63" y="59"/>
                      <a:pt x="64" y="58"/>
                      <a:pt x="65" y="56"/>
                    </a:cubicBezTo>
                    <a:cubicBezTo>
                      <a:pt x="64" y="56"/>
                      <a:pt x="64" y="56"/>
                      <a:pt x="64" y="56"/>
                    </a:cubicBezTo>
                    <a:moveTo>
                      <a:pt x="47" y="56"/>
                    </a:moveTo>
                    <a:cubicBezTo>
                      <a:pt x="47" y="56"/>
                      <a:pt x="46" y="56"/>
                      <a:pt x="46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6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moveTo>
                      <a:pt x="83" y="55"/>
                    </a:moveTo>
                    <a:cubicBezTo>
                      <a:pt x="83" y="56"/>
                      <a:pt x="82" y="56"/>
                      <a:pt x="82" y="57"/>
                    </a:cubicBezTo>
                    <a:cubicBezTo>
                      <a:pt x="83" y="57"/>
                      <a:pt x="83" y="57"/>
                      <a:pt x="83" y="58"/>
                    </a:cubicBezTo>
                    <a:cubicBezTo>
                      <a:pt x="84" y="57"/>
                      <a:pt x="84" y="57"/>
                      <a:pt x="84" y="56"/>
                    </a:cubicBezTo>
                    <a:cubicBezTo>
                      <a:pt x="84" y="56"/>
                      <a:pt x="83" y="56"/>
                      <a:pt x="83" y="55"/>
                    </a:cubicBezTo>
                    <a:moveTo>
                      <a:pt x="76" y="55"/>
                    </a:moveTo>
                    <a:cubicBezTo>
                      <a:pt x="76" y="56"/>
                      <a:pt x="76" y="56"/>
                      <a:pt x="76" y="56"/>
                    </a:cubicBezTo>
                    <a:cubicBezTo>
                      <a:pt x="77" y="57"/>
                      <a:pt x="78" y="57"/>
                      <a:pt x="79" y="58"/>
                    </a:cubicBezTo>
                    <a:cubicBezTo>
                      <a:pt x="79" y="58"/>
                      <a:pt x="79" y="57"/>
                      <a:pt x="80" y="57"/>
                    </a:cubicBezTo>
                    <a:cubicBezTo>
                      <a:pt x="79" y="57"/>
                      <a:pt x="78" y="56"/>
                      <a:pt x="77" y="56"/>
                    </a:cubicBezTo>
                    <a:cubicBezTo>
                      <a:pt x="77" y="56"/>
                      <a:pt x="77" y="56"/>
                      <a:pt x="76" y="55"/>
                    </a:cubicBezTo>
                    <a:moveTo>
                      <a:pt x="140" y="55"/>
                    </a:moveTo>
                    <a:cubicBezTo>
                      <a:pt x="138" y="58"/>
                      <a:pt x="137" y="60"/>
                      <a:pt x="135" y="63"/>
                    </a:cubicBezTo>
                    <a:cubicBezTo>
                      <a:pt x="135" y="63"/>
                      <a:pt x="136" y="63"/>
                      <a:pt x="136" y="64"/>
                    </a:cubicBezTo>
                    <a:cubicBezTo>
                      <a:pt x="137" y="61"/>
                      <a:pt x="139" y="58"/>
                      <a:pt x="141" y="56"/>
                    </a:cubicBezTo>
                    <a:cubicBezTo>
                      <a:pt x="140" y="56"/>
                      <a:pt x="140" y="55"/>
                      <a:pt x="140" y="55"/>
                    </a:cubicBezTo>
                    <a:moveTo>
                      <a:pt x="83" y="55"/>
                    </a:moveTo>
                    <a:cubicBezTo>
                      <a:pt x="83" y="55"/>
                      <a:pt x="83" y="55"/>
                      <a:pt x="83" y="55"/>
                    </a:cubicBezTo>
                    <a:cubicBezTo>
                      <a:pt x="84" y="55"/>
                      <a:pt x="84" y="56"/>
                      <a:pt x="84" y="56"/>
                    </a:cubicBezTo>
                    <a:cubicBezTo>
                      <a:pt x="84" y="56"/>
                      <a:pt x="85" y="56"/>
                      <a:pt x="85" y="56"/>
                    </a:cubicBezTo>
                    <a:cubicBezTo>
                      <a:pt x="84" y="55"/>
                      <a:pt x="84" y="55"/>
                      <a:pt x="83" y="55"/>
                    </a:cubicBezTo>
                    <a:moveTo>
                      <a:pt x="140" y="55"/>
                    </a:moveTo>
                    <a:cubicBezTo>
                      <a:pt x="140" y="55"/>
                      <a:pt x="140" y="55"/>
                      <a:pt x="140" y="55"/>
                    </a:cubicBezTo>
                    <a:cubicBezTo>
                      <a:pt x="140" y="55"/>
                      <a:pt x="140" y="55"/>
                      <a:pt x="141" y="56"/>
                    </a:cubicBezTo>
                    <a:cubicBezTo>
                      <a:pt x="141" y="55"/>
                      <a:pt x="141" y="55"/>
                      <a:pt x="141" y="55"/>
                    </a:cubicBezTo>
                    <a:cubicBezTo>
                      <a:pt x="140" y="55"/>
                      <a:pt x="140" y="55"/>
                      <a:pt x="140" y="55"/>
                    </a:cubicBezTo>
                    <a:moveTo>
                      <a:pt x="62" y="55"/>
                    </a:moveTo>
                    <a:cubicBezTo>
                      <a:pt x="61" y="57"/>
                      <a:pt x="59" y="59"/>
                      <a:pt x="58" y="61"/>
                    </a:cubicBezTo>
                    <a:cubicBezTo>
                      <a:pt x="59" y="61"/>
                      <a:pt x="59" y="61"/>
                      <a:pt x="60" y="62"/>
                    </a:cubicBezTo>
                    <a:cubicBezTo>
                      <a:pt x="61" y="60"/>
                      <a:pt x="62" y="58"/>
                      <a:pt x="63" y="56"/>
                    </a:cubicBezTo>
                    <a:cubicBezTo>
                      <a:pt x="63" y="55"/>
                      <a:pt x="62" y="55"/>
                      <a:pt x="62" y="55"/>
                    </a:cubicBezTo>
                    <a:moveTo>
                      <a:pt x="47" y="55"/>
                    </a:moveTo>
                    <a:cubicBezTo>
                      <a:pt x="47" y="55"/>
                      <a:pt x="47" y="55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5"/>
                      <a:pt x="47" y="55"/>
                      <a:pt x="47" y="55"/>
                    </a:cubicBezTo>
                    <a:moveTo>
                      <a:pt x="82" y="55"/>
                    </a:move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6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moveTo>
                      <a:pt x="77" y="54"/>
                    </a:moveTo>
                    <a:cubicBezTo>
                      <a:pt x="77" y="54"/>
                      <a:pt x="77" y="55"/>
                      <a:pt x="77" y="55"/>
                    </a:cubicBezTo>
                    <a:cubicBezTo>
                      <a:pt x="78" y="55"/>
                      <a:pt x="78" y="55"/>
                      <a:pt x="79" y="56"/>
                    </a:cubicBezTo>
                    <a:cubicBezTo>
                      <a:pt x="78" y="55"/>
                      <a:pt x="78" y="55"/>
                      <a:pt x="77" y="54"/>
                    </a:cubicBezTo>
                    <a:moveTo>
                      <a:pt x="61" y="54"/>
                    </a:moveTo>
                    <a:cubicBezTo>
                      <a:pt x="61" y="55"/>
                      <a:pt x="61" y="55"/>
                      <a:pt x="61" y="55"/>
                    </a:cubicBezTo>
                    <a:cubicBezTo>
                      <a:pt x="60" y="57"/>
                      <a:pt x="59" y="58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9" y="59"/>
                      <a:pt x="60" y="57"/>
                      <a:pt x="60" y="56"/>
                    </a:cubicBezTo>
                    <a:cubicBezTo>
                      <a:pt x="61" y="55"/>
                      <a:pt x="61" y="55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moveTo>
                      <a:pt x="128" y="54"/>
                    </a:moveTo>
                    <a:cubicBezTo>
                      <a:pt x="127" y="55"/>
                      <a:pt x="127" y="56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28" y="54"/>
                      <a:pt x="128" y="54"/>
                      <a:pt x="128" y="54"/>
                    </a:cubicBezTo>
                    <a:moveTo>
                      <a:pt x="48" y="54"/>
                    </a:moveTo>
                    <a:cubicBezTo>
                      <a:pt x="48" y="54"/>
                      <a:pt x="48" y="54"/>
                      <a:pt x="47" y="55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moveTo>
                      <a:pt x="82" y="54"/>
                    </a:move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5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moveTo>
                      <a:pt x="60" y="54"/>
                    </a:moveTo>
                    <a:cubicBezTo>
                      <a:pt x="59" y="56"/>
                      <a:pt x="58" y="58"/>
                      <a:pt x="57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8" y="58"/>
                      <a:pt x="59" y="56"/>
                      <a:pt x="61" y="54"/>
                    </a:cubicBezTo>
                    <a:cubicBezTo>
                      <a:pt x="60" y="54"/>
                      <a:pt x="60" y="54"/>
                      <a:pt x="60" y="54"/>
                    </a:cubicBezTo>
                    <a:moveTo>
                      <a:pt x="44" y="54"/>
                    </a:moveTo>
                    <a:cubicBezTo>
                      <a:pt x="43" y="54"/>
                      <a:pt x="43" y="55"/>
                      <a:pt x="43" y="55"/>
                    </a:cubicBezTo>
                    <a:cubicBezTo>
                      <a:pt x="44" y="55"/>
                      <a:pt x="45" y="56"/>
                      <a:pt x="46" y="57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4" y="54"/>
                      <a:pt x="44" y="54"/>
                      <a:pt x="44" y="54"/>
                    </a:cubicBezTo>
                    <a:moveTo>
                      <a:pt x="110" y="54"/>
                    </a:moveTo>
                    <a:cubicBezTo>
                      <a:pt x="109" y="55"/>
                      <a:pt x="108" y="57"/>
                      <a:pt x="107" y="59"/>
                    </a:cubicBezTo>
                    <a:cubicBezTo>
                      <a:pt x="110" y="60"/>
                      <a:pt x="113" y="62"/>
                      <a:pt x="116" y="64"/>
                    </a:cubicBezTo>
                    <a:cubicBezTo>
                      <a:pt x="117" y="62"/>
                      <a:pt x="118" y="60"/>
                      <a:pt x="118" y="58"/>
                    </a:cubicBezTo>
                    <a:cubicBezTo>
                      <a:pt x="116" y="57"/>
                      <a:pt x="113" y="55"/>
                      <a:pt x="110" y="54"/>
                    </a:cubicBezTo>
                    <a:moveTo>
                      <a:pt x="65" y="53"/>
                    </a:moveTo>
                    <a:cubicBezTo>
                      <a:pt x="65" y="53"/>
                      <a:pt x="65" y="54"/>
                      <a:pt x="64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6" y="55"/>
                      <a:pt x="66" y="54"/>
                      <a:pt x="66" y="54"/>
                    </a:cubicBezTo>
                    <a:cubicBezTo>
                      <a:pt x="66" y="53"/>
                      <a:pt x="66" y="53"/>
                      <a:pt x="65" y="53"/>
                    </a:cubicBezTo>
                    <a:moveTo>
                      <a:pt x="44" y="53"/>
                    </a:moveTo>
                    <a:cubicBezTo>
                      <a:pt x="44" y="53"/>
                      <a:pt x="44" y="53"/>
                      <a:pt x="44" y="54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6" y="54"/>
                      <a:pt x="45" y="53"/>
                      <a:pt x="44" y="53"/>
                    </a:cubicBezTo>
                    <a:moveTo>
                      <a:pt x="78" y="52"/>
                    </a:moveTo>
                    <a:cubicBezTo>
                      <a:pt x="78" y="53"/>
                      <a:pt x="78" y="53"/>
                      <a:pt x="77" y="54"/>
                    </a:cubicBezTo>
                    <a:cubicBezTo>
                      <a:pt x="78" y="55"/>
                      <a:pt x="79" y="55"/>
                      <a:pt x="80" y="56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81" y="55"/>
                      <a:pt x="81" y="55"/>
                      <a:pt x="81" y="54"/>
                    </a:cubicBezTo>
                    <a:cubicBezTo>
                      <a:pt x="80" y="54"/>
                      <a:pt x="79" y="53"/>
                      <a:pt x="78" y="52"/>
                    </a:cubicBezTo>
                    <a:moveTo>
                      <a:pt x="45" y="52"/>
                    </a:moveTo>
                    <a:cubicBezTo>
                      <a:pt x="45" y="52"/>
                      <a:pt x="45" y="52"/>
                      <a:pt x="44" y="53"/>
                    </a:cubicBezTo>
                    <a:cubicBezTo>
                      <a:pt x="45" y="53"/>
                      <a:pt x="46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3"/>
                      <a:pt x="46" y="53"/>
                      <a:pt x="45" y="52"/>
                    </a:cubicBezTo>
                    <a:moveTo>
                      <a:pt x="78" y="52"/>
                    </a:moveTo>
                    <a:cubicBezTo>
                      <a:pt x="78" y="52"/>
                      <a:pt x="78" y="52"/>
                      <a:pt x="78" y="52"/>
                    </a:cubicBezTo>
                    <a:cubicBezTo>
                      <a:pt x="79" y="53"/>
                      <a:pt x="80" y="53"/>
                      <a:pt x="81" y="54"/>
                    </a:cubicBezTo>
                    <a:cubicBezTo>
                      <a:pt x="81" y="54"/>
                      <a:pt x="82" y="54"/>
                      <a:pt x="82" y="54"/>
                    </a:cubicBezTo>
                    <a:cubicBezTo>
                      <a:pt x="81" y="53"/>
                      <a:pt x="79" y="53"/>
                      <a:pt x="78" y="52"/>
                    </a:cubicBezTo>
                    <a:moveTo>
                      <a:pt x="64" y="52"/>
                    </a:moveTo>
                    <a:cubicBezTo>
                      <a:pt x="63" y="52"/>
                      <a:pt x="63" y="53"/>
                      <a:pt x="62" y="54"/>
                    </a:cubicBezTo>
                    <a:cubicBezTo>
                      <a:pt x="63" y="54"/>
                      <a:pt x="63" y="54"/>
                      <a:pt x="64" y="55"/>
                    </a:cubicBezTo>
                    <a:cubicBezTo>
                      <a:pt x="64" y="54"/>
                      <a:pt x="65" y="53"/>
                      <a:pt x="65" y="53"/>
                    </a:cubicBezTo>
                    <a:cubicBezTo>
                      <a:pt x="65" y="52"/>
                      <a:pt x="64" y="52"/>
                      <a:pt x="64" y="52"/>
                    </a:cubicBezTo>
                    <a:moveTo>
                      <a:pt x="27" y="52"/>
                    </a:move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5" y="60"/>
                    </a:cubicBezTo>
                    <a:cubicBezTo>
                      <a:pt x="27" y="57"/>
                      <a:pt x="28" y="55"/>
                      <a:pt x="29" y="53"/>
                    </a:cubicBezTo>
                    <a:cubicBezTo>
                      <a:pt x="29" y="53"/>
                      <a:pt x="28" y="52"/>
                      <a:pt x="27" y="52"/>
                    </a:cubicBezTo>
                    <a:moveTo>
                      <a:pt x="27" y="52"/>
                    </a:moveTo>
                    <a:cubicBezTo>
                      <a:pt x="26" y="54"/>
                      <a:pt x="24" y="56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4" y="56"/>
                      <a:pt x="26" y="54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moveTo>
                      <a:pt x="63" y="51"/>
                    </a:moveTo>
                    <a:cubicBezTo>
                      <a:pt x="62" y="52"/>
                      <a:pt x="62" y="53"/>
                      <a:pt x="62" y="53"/>
                    </a:cubicBezTo>
                    <a:cubicBezTo>
                      <a:pt x="62" y="53"/>
                      <a:pt x="62" y="53"/>
                      <a:pt x="62" y="53"/>
                    </a:cubicBezTo>
                    <a:cubicBezTo>
                      <a:pt x="62" y="53"/>
                      <a:pt x="63" y="52"/>
                      <a:pt x="63" y="51"/>
                    </a:cubicBezTo>
                    <a:cubicBezTo>
                      <a:pt x="63" y="51"/>
                      <a:pt x="63" y="51"/>
                      <a:pt x="63" y="51"/>
                    </a:cubicBezTo>
                    <a:moveTo>
                      <a:pt x="26" y="51"/>
                    </a:moveTo>
                    <a:cubicBezTo>
                      <a:pt x="25" y="53"/>
                      <a:pt x="24" y="56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6" y="51"/>
                      <a:pt x="26" y="51"/>
                    </a:cubicBezTo>
                    <a:moveTo>
                      <a:pt x="155" y="51"/>
                    </a:moveTo>
                    <a:cubicBezTo>
                      <a:pt x="153" y="54"/>
                      <a:pt x="151" y="57"/>
                      <a:pt x="149" y="60"/>
                    </a:cubicBezTo>
                    <a:cubicBezTo>
                      <a:pt x="150" y="61"/>
                      <a:pt x="151" y="62"/>
                      <a:pt x="152" y="62"/>
                    </a:cubicBezTo>
                    <a:cubicBezTo>
                      <a:pt x="153" y="63"/>
                      <a:pt x="153" y="63"/>
                      <a:pt x="154" y="63"/>
                    </a:cubicBezTo>
                    <a:cubicBezTo>
                      <a:pt x="156" y="60"/>
                      <a:pt x="158" y="57"/>
                      <a:pt x="160" y="54"/>
                    </a:cubicBezTo>
                    <a:cubicBezTo>
                      <a:pt x="158" y="53"/>
                      <a:pt x="157" y="52"/>
                      <a:pt x="155" y="51"/>
                    </a:cubicBezTo>
                    <a:moveTo>
                      <a:pt x="67" y="51"/>
                    </a:moveTo>
                    <a:cubicBezTo>
                      <a:pt x="66" y="51"/>
                      <a:pt x="66" y="51"/>
                      <a:pt x="66" y="51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7" y="51"/>
                      <a:pt x="67" y="51"/>
                      <a:pt x="67" y="51"/>
                    </a:cubicBezTo>
                    <a:moveTo>
                      <a:pt x="112" y="51"/>
                    </a:moveTo>
                    <a:cubicBezTo>
                      <a:pt x="112" y="51"/>
                      <a:pt x="111" y="52"/>
                      <a:pt x="111" y="53"/>
                    </a:cubicBezTo>
                    <a:cubicBezTo>
                      <a:pt x="113" y="54"/>
                      <a:pt x="115" y="55"/>
                      <a:pt x="116" y="56"/>
                    </a:cubicBezTo>
                    <a:cubicBezTo>
                      <a:pt x="111" y="53"/>
                      <a:pt x="111" y="53"/>
                      <a:pt x="111" y="53"/>
                    </a:cubicBezTo>
                    <a:cubicBezTo>
                      <a:pt x="111" y="53"/>
                      <a:pt x="111" y="53"/>
                      <a:pt x="111" y="53"/>
                    </a:cubicBezTo>
                    <a:cubicBezTo>
                      <a:pt x="113" y="55"/>
                      <a:pt x="116" y="57"/>
                      <a:pt x="119" y="58"/>
                    </a:cubicBezTo>
                    <a:cubicBezTo>
                      <a:pt x="119" y="57"/>
                      <a:pt x="120" y="56"/>
                      <a:pt x="120" y="56"/>
                    </a:cubicBezTo>
                    <a:cubicBezTo>
                      <a:pt x="117" y="54"/>
                      <a:pt x="115" y="52"/>
                      <a:pt x="112" y="51"/>
                    </a:cubicBezTo>
                    <a:moveTo>
                      <a:pt x="62" y="51"/>
                    </a:moveTo>
                    <a:cubicBezTo>
                      <a:pt x="62" y="51"/>
                      <a:pt x="61" y="52"/>
                      <a:pt x="61" y="53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2" y="52"/>
                      <a:pt x="62" y="52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moveTo>
                      <a:pt x="132" y="50"/>
                    </a:moveTo>
                    <a:cubicBezTo>
                      <a:pt x="130" y="53"/>
                      <a:pt x="128" y="55"/>
                      <a:pt x="127" y="58"/>
                    </a:cubicBezTo>
                    <a:cubicBezTo>
                      <a:pt x="129" y="59"/>
                      <a:pt x="131" y="61"/>
                      <a:pt x="133" y="62"/>
                    </a:cubicBezTo>
                    <a:cubicBezTo>
                      <a:pt x="135" y="60"/>
                      <a:pt x="137" y="57"/>
                      <a:pt x="138" y="54"/>
                    </a:cubicBezTo>
                    <a:cubicBezTo>
                      <a:pt x="136" y="53"/>
                      <a:pt x="134" y="52"/>
                      <a:pt x="132" y="50"/>
                    </a:cubicBezTo>
                    <a:moveTo>
                      <a:pt x="113" y="50"/>
                    </a:moveTo>
                    <a:cubicBezTo>
                      <a:pt x="112" y="50"/>
                      <a:pt x="112" y="50"/>
                      <a:pt x="112" y="51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0" y="55"/>
                      <a:pt x="120" y="55"/>
                      <a:pt x="121" y="55"/>
                    </a:cubicBezTo>
                    <a:cubicBezTo>
                      <a:pt x="118" y="53"/>
                      <a:pt x="115" y="52"/>
                      <a:pt x="113" y="50"/>
                    </a:cubicBezTo>
                    <a:moveTo>
                      <a:pt x="132" y="50"/>
                    </a:moveTo>
                    <a:cubicBezTo>
                      <a:pt x="132" y="50"/>
                      <a:pt x="132" y="50"/>
                      <a:pt x="132" y="50"/>
                    </a:cubicBezTo>
                    <a:cubicBezTo>
                      <a:pt x="134" y="51"/>
                      <a:pt x="136" y="53"/>
                      <a:pt x="138" y="54"/>
                    </a:cubicBezTo>
                    <a:cubicBezTo>
                      <a:pt x="138" y="54"/>
                      <a:pt x="138" y="54"/>
                      <a:pt x="138" y="54"/>
                    </a:cubicBezTo>
                    <a:cubicBezTo>
                      <a:pt x="136" y="53"/>
                      <a:pt x="134" y="51"/>
                      <a:pt x="132" y="50"/>
                    </a:cubicBezTo>
                    <a:moveTo>
                      <a:pt x="67" y="50"/>
                    </a:moveTo>
                    <a:cubicBezTo>
                      <a:pt x="67" y="50"/>
                      <a:pt x="67" y="50"/>
                      <a:pt x="67" y="51"/>
                    </a:cubicBezTo>
                    <a:cubicBezTo>
                      <a:pt x="67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0"/>
                      <a:pt x="68" y="50"/>
                      <a:pt x="67" y="50"/>
                    </a:cubicBezTo>
                    <a:moveTo>
                      <a:pt x="65" y="50"/>
                    </a:move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5" y="51"/>
                      <a:pt x="65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5" y="50"/>
                      <a:pt x="65" y="50"/>
                      <a:pt x="65" y="50"/>
                    </a:cubicBezTo>
                    <a:moveTo>
                      <a:pt x="64" y="49"/>
                    </a:move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49"/>
                      <a:pt x="64" y="49"/>
                      <a:pt x="64" y="49"/>
                    </a:cubicBezTo>
                    <a:moveTo>
                      <a:pt x="64" y="49"/>
                    </a:move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moveTo>
                      <a:pt x="91" y="49"/>
                    </a:moveTo>
                    <a:cubicBezTo>
                      <a:pt x="90" y="51"/>
                      <a:pt x="88" y="54"/>
                      <a:pt x="87" y="56"/>
                    </a:cubicBezTo>
                    <a:cubicBezTo>
                      <a:pt x="89" y="57"/>
                      <a:pt x="92" y="59"/>
                      <a:pt x="94" y="60"/>
                    </a:cubicBezTo>
                    <a:cubicBezTo>
                      <a:pt x="94" y="59"/>
                      <a:pt x="95" y="59"/>
                      <a:pt x="95" y="58"/>
                    </a:cubicBezTo>
                    <a:cubicBezTo>
                      <a:pt x="95" y="59"/>
                      <a:pt x="94" y="59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5" y="58"/>
                      <a:pt x="97" y="56"/>
                      <a:pt x="98" y="53"/>
                    </a:cubicBezTo>
                    <a:cubicBezTo>
                      <a:pt x="96" y="52"/>
                      <a:pt x="93" y="50"/>
                      <a:pt x="91" y="49"/>
                    </a:cubicBezTo>
                    <a:moveTo>
                      <a:pt x="29" y="49"/>
                    </a:moveTo>
                    <a:cubicBezTo>
                      <a:pt x="28" y="49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9" y="51"/>
                      <a:pt x="29" y="51"/>
                      <a:pt x="30" y="52"/>
                    </a:cubicBezTo>
                    <a:cubicBezTo>
                      <a:pt x="30" y="51"/>
                      <a:pt x="31" y="51"/>
                      <a:pt x="31" y="50"/>
                    </a:cubicBezTo>
                    <a:cubicBezTo>
                      <a:pt x="30" y="50"/>
                      <a:pt x="29" y="49"/>
                      <a:pt x="29" y="49"/>
                    </a:cubicBezTo>
                    <a:moveTo>
                      <a:pt x="63" y="49"/>
                    </a:move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50"/>
                      <a:pt x="63" y="50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moveTo>
                      <a:pt x="68" y="49"/>
                    </a:move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50"/>
                      <a:pt x="69" y="50"/>
                    </a:cubicBezTo>
                    <a:cubicBezTo>
                      <a:pt x="69" y="50"/>
                      <a:pt x="69" y="50"/>
                      <a:pt x="69" y="49"/>
                    </a:cubicBezTo>
                    <a:cubicBezTo>
                      <a:pt x="69" y="49"/>
                      <a:pt x="68" y="49"/>
                      <a:pt x="68" y="49"/>
                    </a:cubicBezTo>
                    <a:moveTo>
                      <a:pt x="51" y="49"/>
                    </a:moveTo>
                    <a:cubicBezTo>
                      <a:pt x="50" y="51"/>
                      <a:pt x="49" y="52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9" y="53"/>
                      <a:pt x="49" y="52"/>
                      <a:pt x="50" y="51"/>
                    </a:cubicBezTo>
                    <a:cubicBezTo>
                      <a:pt x="50" y="50"/>
                      <a:pt x="51" y="50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moveTo>
                      <a:pt x="65" y="49"/>
                    </a:move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50"/>
                      <a:pt x="66" y="50"/>
                      <a:pt x="66" y="50"/>
                    </a:cubicBezTo>
                    <a:cubicBezTo>
                      <a:pt x="66" y="50"/>
                      <a:pt x="66" y="51"/>
                      <a:pt x="66" y="51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6" y="49"/>
                      <a:pt x="66" y="49"/>
                      <a:pt x="65" y="49"/>
                    </a:cubicBezTo>
                    <a:moveTo>
                      <a:pt x="63" y="49"/>
                    </a:move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3" y="49"/>
                      <a:pt x="63" y="49"/>
                      <a:pt x="63" y="49"/>
                    </a:cubicBezTo>
                    <a:moveTo>
                      <a:pt x="28" y="49"/>
                    </a:moveTo>
                    <a:cubicBezTo>
                      <a:pt x="28" y="49"/>
                      <a:pt x="27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moveTo>
                      <a:pt x="65" y="48"/>
                    </a:moveTo>
                    <a:cubicBezTo>
                      <a:pt x="64" y="48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9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moveTo>
                      <a:pt x="64" y="48"/>
                    </a:moveTo>
                    <a:cubicBezTo>
                      <a:pt x="64" y="48"/>
                      <a:pt x="63" y="48"/>
                      <a:pt x="63" y="48"/>
                    </a:cubicBezTo>
                    <a:cubicBezTo>
                      <a:pt x="63" y="49"/>
                      <a:pt x="63" y="49"/>
                      <a:pt x="64" y="49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4" y="48"/>
                      <a:pt x="64" y="48"/>
                      <a:pt x="64" y="48"/>
                    </a:cubicBezTo>
                    <a:moveTo>
                      <a:pt x="66" y="48"/>
                    </a:move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7" y="49"/>
                      <a:pt x="67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7" y="48"/>
                      <a:pt x="67" y="48"/>
                      <a:pt x="66" y="48"/>
                    </a:cubicBezTo>
                    <a:moveTo>
                      <a:pt x="88" y="47"/>
                    </a:moveTo>
                    <a:cubicBezTo>
                      <a:pt x="86" y="49"/>
                      <a:pt x="85" y="52"/>
                      <a:pt x="84" y="54"/>
                    </a:cubicBezTo>
                    <a:cubicBezTo>
                      <a:pt x="84" y="54"/>
                      <a:pt x="85" y="55"/>
                      <a:pt x="85" y="55"/>
                    </a:cubicBezTo>
                    <a:cubicBezTo>
                      <a:pt x="86" y="53"/>
                      <a:pt x="88" y="50"/>
                      <a:pt x="89" y="48"/>
                    </a:cubicBezTo>
                    <a:cubicBezTo>
                      <a:pt x="89" y="48"/>
                      <a:pt x="88" y="47"/>
                      <a:pt x="88" y="47"/>
                    </a:cubicBezTo>
                    <a:moveTo>
                      <a:pt x="65" y="47"/>
                    </a:move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moveTo>
                      <a:pt x="149" y="47"/>
                    </a:moveTo>
                    <a:cubicBezTo>
                      <a:pt x="147" y="50"/>
                      <a:pt x="145" y="53"/>
                      <a:pt x="143" y="56"/>
                    </a:cubicBezTo>
                    <a:cubicBezTo>
                      <a:pt x="145" y="58"/>
                      <a:pt x="147" y="59"/>
                      <a:pt x="149" y="60"/>
                    </a:cubicBezTo>
                    <a:cubicBezTo>
                      <a:pt x="151" y="57"/>
                      <a:pt x="153" y="54"/>
                      <a:pt x="155" y="51"/>
                    </a:cubicBezTo>
                    <a:cubicBezTo>
                      <a:pt x="153" y="50"/>
                      <a:pt x="151" y="48"/>
                      <a:pt x="149" y="47"/>
                    </a:cubicBezTo>
                    <a:moveTo>
                      <a:pt x="48" y="47"/>
                    </a:moveTo>
                    <a:cubicBezTo>
                      <a:pt x="47" y="49"/>
                      <a:pt x="46" y="50"/>
                      <a:pt x="45" y="52"/>
                    </a:cubicBezTo>
                    <a:cubicBezTo>
                      <a:pt x="46" y="53"/>
                      <a:pt x="47" y="53"/>
                      <a:pt x="47" y="54"/>
                    </a:cubicBezTo>
                    <a:cubicBezTo>
                      <a:pt x="49" y="52"/>
                      <a:pt x="50" y="50"/>
                      <a:pt x="51" y="49"/>
                    </a:cubicBezTo>
                    <a:cubicBezTo>
                      <a:pt x="50" y="48"/>
                      <a:pt x="49" y="47"/>
                      <a:pt x="48" y="47"/>
                    </a:cubicBezTo>
                    <a:moveTo>
                      <a:pt x="64" y="47"/>
                    </a:move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4" y="47"/>
                      <a:pt x="64" y="47"/>
                    </a:cubicBezTo>
                    <a:moveTo>
                      <a:pt x="69" y="46"/>
                    </a:moveTo>
                    <a:cubicBezTo>
                      <a:pt x="69" y="47"/>
                      <a:pt x="69" y="48"/>
                      <a:pt x="68" y="48"/>
                    </a:cubicBezTo>
                    <a:cubicBezTo>
                      <a:pt x="69" y="48"/>
                      <a:pt x="69" y="49"/>
                      <a:pt x="69" y="49"/>
                    </a:cubicBezTo>
                    <a:cubicBezTo>
                      <a:pt x="70" y="48"/>
                      <a:pt x="70" y="48"/>
                      <a:pt x="70" y="47"/>
                    </a:cubicBezTo>
                    <a:cubicBezTo>
                      <a:pt x="70" y="47"/>
                      <a:pt x="70" y="47"/>
                      <a:pt x="69" y="46"/>
                    </a:cubicBezTo>
                    <a:moveTo>
                      <a:pt x="34" y="46"/>
                    </a:move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moveTo>
                      <a:pt x="86" y="46"/>
                    </a:move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3" y="53"/>
                      <a:pt x="83" y="53"/>
                    </a:cubicBezTo>
                    <a:cubicBezTo>
                      <a:pt x="84" y="51"/>
                      <a:pt x="85" y="49"/>
                      <a:pt x="87" y="46"/>
                    </a:cubicBezTo>
                    <a:cubicBezTo>
                      <a:pt x="87" y="46"/>
                      <a:pt x="86" y="46"/>
                      <a:pt x="86" y="46"/>
                    </a:cubicBezTo>
                    <a:moveTo>
                      <a:pt x="53" y="46"/>
                    </a:moveTo>
                    <a:cubicBezTo>
                      <a:pt x="53" y="46"/>
                      <a:pt x="52" y="47"/>
                      <a:pt x="52" y="48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7"/>
                      <a:pt x="53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moveTo>
                      <a:pt x="31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7"/>
                      <a:pt x="30" y="47"/>
                    </a:cubicBezTo>
                    <a:cubicBezTo>
                      <a:pt x="31" y="47"/>
                      <a:pt x="32" y="48"/>
                      <a:pt x="32" y="48"/>
                    </a:cubicBezTo>
                    <a:cubicBezTo>
                      <a:pt x="33" y="48"/>
                      <a:pt x="33" y="47"/>
                      <a:pt x="33" y="47"/>
                    </a:cubicBezTo>
                    <a:cubicBezTo>
                      <a:pt x="31" y="46"/>
                      <a:pt x="31" y="46"/>
                      <a:pt x="31" y="46"/>
                    </a:cubicBezTo>
                    <a:moveTo>
                      <a:pt x="34" y="46"/>
                    </a:move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moveTo>
                      <a:pt x="67" y="45"/>
                    </a:moveTo>
                    <a:cubicBezTo>
                      <a:pt x="67" y="46"/>
                      <a:pt x="67" y="46"/>
                      <a:pt x="66" y="47"/>
                    </a:cubicBezTo>
                    <a:cubicBezTo>
                      <a:pt x="67" y="47"/>
                      <a:pt x="67" y="48"/>
                      <a:pt x="68" y="48"/>
                    </a:cubicBezTo>
                    <a:cubicBezTo>
                      <a:pt x="68" y="48"/>
                      <a:pt x="69" y="47"/>
                      <a:pt x="69" y="47"/>
                    </a:cubicBezTo>
                    <a:cubicBezTo>
                      <a:pt x="69" y="47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68" y="46"/>
                    </a:cubicBezTo>
                    <a:cubicBezTo>
                      <a:pt x="68" y="46"/>
                      <a:pt x="69" y="46"/>
                      <a:pt x="69" y="46"/>
                    </a:cubicBezTo>
                    <a:cubicBezTo>
                      <a:pt x="68" y="46"/>
                      <a:pt x="68" y="45"/>
                      <a:pt x="67" y="45"/>
                    </a:cubicBezTo>
                    <a:moveTo>
                      <a:pt x="146" y="45"/>
                    </a:moveTo>
                    <a:cubicBezTo>
                      <a:pt x="144" y="48"/>
                      <a:pt x="142" y="51"/>
                      <a:pt x="140" y="55"/>
                    </a:cubicBezTo>
                    <a:cubicBezTo>
                      <a:pt x="140" y="55"/>
                      <a:pt x="141" y="55"/>
                      <a:pt x="141" y="55"/>
                    </a:cubicBezTo>
                    <a:cubicBezTo>
                      <a:pt x="143" y="52"/>
                      <a:pt x="145" y="49"/>
                      <a:pt x="147" y="46"/>
                    </a:cubicBezTo>
                    <a:cubicBezTo>
                      <a:pt x="146" y="46"/>
                      <a:pt x="146" y="45"/>
                      <a:pt x="146" y="45"/>
                    </a:cubicBezTo>
                    <a:moveTo>
                      <a:pt x="30" y="45"/>
                    </a:moveTo>
                    <a:cubicBezTo>
                      <a:pt x="30" y="45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30" y="46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moveTo>
                      <a:pt x="67" y="45"/>
                    </a:moveTo>
                    <a:cubicBezTo>
                      <a:pt x="66" y="45"/>
                      <a:pt x="66" y="46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6"/>
                      <a:pt x="66" y="45"/>
                      <a:pt x="67" y="45"/>
                    </a:cubicBezTo>
                    <a:cubicBezTo>
                      <a:pt x="67" y="45"/>
                      <a:pt x="67" y="45"/>
                      <a:pt x="67" y="45"/>
                    </a:cubicBezTo>
                    <a:moveTo>
                      <a:pt x="31" y="45"/>
                    </a:moveTo>
                    <a:cubicBezTo>
                      <a:pt x="31" y="46"/>
                      <a:pt x="31" y="46"/>
                      <a:pt x="31" y="46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6"/>
                      <a:pt x="34" y="46"/>
                    </a:cubicBezTo>
                    <a:cubicBezTo>
                      <a:pt x="33" y="46"/>
                      <a:pt x="32" y="45"/>
                      <a:pt x="31" y="45"/>
                    </a:cubicBezTo>
                    <a:moveTo>
                      <a:pt x="66" y="44"/>
                    </a:moveTo>
                    <a:cubicBezTo>
                      <a:pt x="65" y="45"/>
                      <a:pt x="65" y="45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moveTo>
                      <a:pt x="30" y="44"/>
                    </a:moveTo>
                    <a:cubicBezTo>
                      <a:pt x="30" y="44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0" y="44"/>
                      <a:pt x="30" y="44"/>
                    </a:cubicBezTo>
                    <a:moveTo>
                      <a:pt x="83" y="44"/>
                    </a:moveTo>
                    <a:cubicBezTo>
                      <a:pt x="82" y="46"/>
                      <a:pt x="80" y="49"/>
                      <a:pt x="79" y="51"/>
                    </a:cubicBezTo>
                    <a:cubicBezTo>
                      <a:pt x="80" y="52"/>
                      <a:pt x="81" y="52"/>
                      <a:pt x="82" y="53"/>
                    </a:cubicBezTo>
                    <a:cubicBezTo>
                      <a:pt x="83" y="51"/>
                      <a:pt x="85" y="48"/>
                      <a:pt x="86" y="46"/>
                    </a:cubicBezTo>
                    <a:cubicBezTo>
                      <a:pt x="85" y="45"/>
                      <a:pt x="84" y="45"/>
                      <a:pt x="83" y="44"/>
                    </a:cubicBezTo>
                    <a:moveTo>
                      <a:pt x="32" y="44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3" y="45"/>
                      <a:pt x="34" y="46"/>
                    </a:cubicBezTo>
                    <a:cubicBezTo>
                      <a:pt x="34" y="46"/>
                      <a:pt x="34" y="46"/>
                      <a:pt x="34" y="45"/>
                    </a:cubicBezTo>
                    <a:cubicBezTo>
                      <a:pt x="33" y="45"/>
                      <a:pt x="32" y="44"/>
                      <a:pt x="32" y="44"/>
                    </a:cubicBezTo>
                    <a:moveTo>
                      <a:pt x="94" y="44"/>
                    </a:moveTo>
                    <a:cubicBezTo>
                      <a:pt x="93" y="46"/>
                      <a:pt x="92" y="47"/>
                      <a:pt x="91" y="49"/>
                    </a:cubicBezTo>
                    <a:cubicBezTo>
                      <a:pt x="94" y="50"/>
                      <a:pt x="96" y="52"/>
                      <a:pt x="98" y="53"/>
                    </a:cubicBezTo>
                    <a:cubicBezTo>
                      <a:pt x="99" y="51"/>
                      <a:pt x="100" y="50"/>
                      <a:pt x="101" y="48"/>
                    </a:cubicBezTo>
                    <a:cubicBezTo>
                      <a:pt x="99" y="47"/>
                      <a:pt x="97" y="45"/>
                      <a:pt x="94" y="44"/>
                    </a:cubicBezTo>
                    <a:moveTo>
                      <a:pt x="54" y="44"/>
                    </a:move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moveTo>
                      <a:pt x="50" y="44"/>
                    </a:moveTo>
                    <a:cubicBezTo>
                      <a:pt x="49" y="44"/>
                      <a:pt x="49" y="45"/>
                      <a:pt x="48" y="46"/>
                    </a:cubicBezTo>
                    <a:cubicBezTo>
                      <a:pt x="49" y="46"/>
                      <a:pt x="50" y="47"/>
                      <a:pt x="51" y="47"/>
                    </a:cubicBezTo>
                    <a:cubicBezTo>
                      <a:pt x="52" y="47"/>
                      <a:pt x="52" y="46"/>
                      <a:pt x="53" y="45"/>
                    </a:cubicBezTo>
                    <a:cubicBezTo>
                      <a:pt x="50" y="44"/>
                      <a:pt x="50" y="44"/>
                      <a:pt x="50" y="44"/>
                    </a:cubicBezTo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1" y="43"/>
                    </a:cubicBezTo>
                    <a:moveTo>
                      <a:pt x="55" y="43"/>
                    </a:moveTo>
                    <a:cubicBezTo>
                      <a:pt x="55" y="43"/>
                      <a:pt x="54" y="43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5" y="44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moveTo>
                      <a:pt x="101" y="47"/>
                    </a:moveTo>
                    <a:cubicBezTo>
                      <a:pt x="101" y="47"/>
                      <a:pt x="101" y="47"/>
                      <a:pt x="101" y="47"/>
                    </a:cubicBezTo>
                    <a:cubicBezTo>
                      <a:pt x="101" y="47"/>
                      <a:pt x="101" y="47"/>
                      <a:pt x="101" y="47"/>
                    </a:cubicBezTo>
                    <a:moveTo>
                      <a:pt x="95" y="43"/>
                    </a:moveTo>
                    <a:cubicBezTo>
                      <a:pt x="95" y="43"/>
                      <a:pt x="95" y="43"/>
                      <a:pt x="94" y="44"/>
                    </a:cubicBezTo>
                    <a:cubicBezTo>
                      <a:pt x="97" y="45"/>
                      <a:pt x="99" y="46"/>
                      <a:pt x="101" y="48"/>
                    </a:cubicBezTo>
                    <a:cubicBezTo>
                      <a:pt x="101" y="47"/>
                      <a:pt x="102" y="47"/>
                      <a:pt x="102" y="47"/>
                    </a:cubicBezTo>
                    <a:cubicBezTo>
                      <a:pt x="95" y="43"/>
                      <a:pt x="95" y="43"/>
                      <a:pt x="95" y="43"/>
                    </a:cubicBezTo>
                    <a:moveTo>
                      <a:pt x="55" y="42"/>
                    </a:move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moveTo>
                      <a:pt x="51" y="42"/>
                    </a:move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2" y="43"/>
                      <a:pt x="53" y="43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1" y="42"/>
                      <a:pt x="51" y="42"/>
                      <a:pt x="51" y="42"/>
                    </a:cubicBezTo>
                    <a:moveTo>
                      <a:pt x="91" y="42"/>
                    </a:moveTo>
                    <a:cubicBezTo>
                      <a:pt x="90" y="44"/>
                      <a:pt x="89" y="45"/>
                      <a:pt x="88" y="47"/>
                    </a:cubicBezTo>
                    <a:cubicBezTo>
                      <a:pt x="88" y="47"/>
                      <a:pt x="89" y="47"/>
                      <a:pt x="89" y="48"/>
                    </a:cubicBezTo>
                    <a:cubicBezTo>
                      <a:pt x="90" y="46"/>
                      <a:pt x="91" y="44"/>
                      <a:pt x="92" y="43"/>
                    </a:cubicBezTo>
                    <a:cubicBezTo>
                      <a:pt x="92" y="42"/>
                      <a:pt x="91" y="42"/>
                      <a:pt x="91" y="42"/>
                    </a:cubicBezTo>
                    <a:moveTo>
                      <a:pt x="118" y="42"/>
                    </a:moveTo>
                    <a:cubicBezTo>
                      <a:pt x="116" y="44"/>
                      <a:pt x="115" y="47"/>
                      <a:pt x="113" y="50"/>
                    </a:cubicBezTo>
                    <a:cubicBezTo>
                      <a:pt x="116" y="51"/>
                      <a:pt x="118" y="53"/>
                      <a:pt x="121" y="54"/>
                    </a:cubicBezTo>
                    <a:cubicBezTo>
                      <a:pt x="122" y="52"/>
                      <a:pt x="124" y="49"/>
                      <a:pt x="125" y="46"/>
                    </a:cubicBezTo>
                    <a:cubicBezTo>
                      <a:pt x="125" y="46"/>
                      <a:pt x="124" y="46"/>
                      <a:pt x="124" y="45"/>
                    </a:cubicBezTo>
                    <a:cubicBezTo>
                      <a:pt x="122" y="44"/>
                      <a:pt x="121" y="43"/>
                      <a:pt x="119" y="43"/>
                    </a:cubicBezTo>
                    <a:cubicBezTo>
                      <a:pt x="119" y="42"/>
                      <a:pt x="118" y="42"/>
                      <a:pt x="118" y="42"/>
                    </a:cubicBezTo>
                    <a:moveTo>
                      <a:pt x="118" y="42"/>
                    </a:moveTo>
                    <a:cubicBezTo>
                      <a:pt x="118" y="42"/>
                      <a:pt x="118" y="42"/>
                      <a:pt x="118" y="42"/>
                    </a:cubicBezTo>
                    <a:cubicBezTo>
                      <a:pt x="120" y="43"/>
                      <a:pt x="122" y="44"/>
                      <a:pt x="124" y="45"/>
                    </a:cubicBezTo>
                    <a:cubicBezTo>
                      <a:pt x="124" y="46"/>
                      <a:pt x="125" y="46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3" y="45"/>
                      <a:pt x="120" y="43"/>
                      <a:pt x="118" y="42"/>
                    </a:cubicBezTo>
                    <a:moveTo>
                      <a:pt x="56" y="41"/>
                    </a:moveTo>
                    <a:cubicBezTo>
                      <a:pt x="56" y="41"/>
                      <a:pt x="56" y="42"/>
                      <a:pt x="55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moveTo>
                      <a:pt x="51" y="41"/>
                    </a:moveTo>
                    <a:cubicBezTo>
                      <a:pt x="51" y="41"/>
                      <a:pt x="51" y="41"/>
                      <a:pt x="51" y="42"/>
                    </a:cubicBezTo>
                    <a:cubicBezTo>
                      <a:pt x="52" y="42"/>
                      <a:pt x="53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3" y="42"/>
                      <a:pt x="52" y="42"/>
                      <a:pt x="51" y="41"/>
                    </a:cubicBezTo>
                    <a:moveTo>
                      <a:pt x="96" y="41"/>
                    </a:moveTo>
                    <a:cubicBezTo>
                      <a:pt x="96" y="42"/>
                      <a:pt x="95" y="42"/>
                      <a:pt x="95" y="43"/>
                    </a:cubicBezTo>
                    <a:cubicBezTo>
                      <a:pt x="97" y="44"/>
                      <a:pt x="99" y="45"/>
                      <a:pt x="102" y="47"/>
                    </a:cubicBezTo>
                    <a:cubicBezTo>
                      <a:pt x="102" y="46"/>
                      <a:pt x="102" y="46"/>
                      <a:pt x="103" y="45"/>
                    </a:cubicBezTo>
                    <a:cubicBezTo>
                      <a:pt x="100" y="44"/>
                      <a:pt x="98" y="42"/>
                      <a:pt x="96" y="41"/>
                    </a:cubicBezTo>
                    <a:moveTo>
                      <a:pt x="89" y="41"/>
                    </a:moveTo>
                    <a:cubicBezTo>
                      <a:pt x="86" y="46"/>
                      <a:pt x="86" y="46"/>
                      <a:pt x="86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8" y="45"/>
                      <a:pt x="89" y="43"/>
                      <a:pt x="90" y="41"/>
                    </a:cubicBezTo>
                    <a:cubicBezTo>
                      <a:pt x="90" y="41"/>
                      <a:pt x="89" y="41"/>
                      <a:pt x="89" y="41"/>
                    </a:cubicBezTo>
                    <a:moveTo>
                      <a:pt x="92" y="41"/>
                    </a:moveTo>
                    <a:cubicBezTo>
                      <a:pt x="91" y="41"/>
                      <a:pt x="91" y="41"/>
                      <a:pt x="91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3" y="42"/>
                      <a:pt x="93" y="42"/>
                      <a:pt x="93" y="41"/>
                    </a:cubicBezTo>
                    <a:cubicBezTo>
                      <a:pt x="92" y="41"/>
                      <a:pt x="92" y="41"/>
                      <a:pt x="92" y="41"/>
                    </a:cubicBezTo>
                    <a:moveTo>
                      <a:pt x="96" y="41"/>
                    </a:moveTo>
                    <a:cubicBezTo>
                      <a:pt x="96" y="41"/>
                      <a:pt x="96" y="41"/>
                      <a:pt x="96" y="41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1" y="43"/>
                      <a:pt x="98" y="42"/>
                      <a:pt x="96" y="41"/>
                    </a:cubicBezTo>
                    <a:moveTo>
                      <a:pt x="52" y="40"/>
                    </a:moveTo>
                    <a:cubicBezTo>
                      <a:pt x="52" y="41"/>
                      <a:pt x="51" y="41"/>
                      <a:pt x="51" y="41"/>
                    </a:cubicBezTo>
                    <a:cubicBezTo>
                      <a:pt x="52" y="42"/>
                      <a:pt x="53" y="42"/>
                      <a:pt x="54" y="43"/>
                    </a:cubicBezTo>
                    <a:cubicBezTo>
                      <a:pt x="54" y="43"/>
                      <a:pt x="55" y="42"/>
                      <a:pt x="55" y="42"/>
                    </a:cubicBezTo>
                    <a:cubicBezTo>
                      <a:pt x="54" y="42"/>
                      <a:pt x="53" y="41"/>
                      <a:pt x="52" y="40"/>
                    </a:cubicBezTo>
                    <a:moveTo>
                      <a:pt x="138" y="40"/>
                    </a:moveTo>
                    <a:cubicBezTo>
                      <a:pt x="136" y="43"/>
                      <a:pt x="135" y="45"/>
                      <a:pt x="134" y="47"/>
                    </a:cubicBezTo>
                    <a:cubicBezTo>
                      <a:pt x="133" y="48"/>
                      <a:pt x="133" y="49"/>
                      <a:pt x="132" y="50"/>
                    </a:cubicBezTo>
                    <a:cubicBezTo>
                      <a:pt x="134" y="51"/>
                      <a:pt x="136" y="52"/>
                      <a:pt x="139" y="54"/>
                    </a:cubicBezTo>
                    <a:cubicBezTo>
                      <a:pt x="141" y="51"/>
                      <a:pt x="142" y="48"/>
                      <a:pt x="144" y="44"/>
                    </a:cubicBezTo>
                    <a:cubicBezTo>
                      <a:pt x="142" y="43"/>
                      <a:pt x="140" y="42"/>
                      <a:pt x="138" y="40"/>
                    </a:cubicBezTo>
                    <a:moveTo>
                      <a:pt x="97" y="40"/>
                    </a:moveTo>
                    <a:cubicBezTo>
                      <a:pt x="97" y="40"/>
                      <a:pt x="97" y="40"/>
                      <a:pt x="96" y="40"/>
                    </a:cubicBezTo>
                    <a:cubicBezTo>
                      <a:pt x="99" y="41"/>
                      <a:pt x="101" y="43"/>
                      <a:pt x="103" y="44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1" y="43"/>
                      <a:pt x="99" y="41"/>
                      <a:pt x="97" y="40"/>
                    </a:cubicBezTo>
                    <a:moveTo>
                      <a:pt x="90" y="40"/>
                    </a:moveTo>
                    <a:cubicBezTo>
                      <a:pt x="89" y="41"/>
                      <a:pt x="89" y="41"/>
                      <a:pt x="89" y="41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90" y="41"/>
                      <a:pt x="90" y="40"/>
                      <a:pt x="91" y="40"/>
                    </a:cubicBezTo>
                    <a:cubicBezTo>
                      <a:pt x="90" y="40"/>
                      <a:pt x="90" y="40"/>
                      <a:pt x="90" y="40"/>
                    </a:cubicBezTo>
                    <a:moveTo>
                      <a:pt x="34" y="39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3" y="45"/>
                      <a:pt x="34" y="45"/>
                    </a:cubicBezTo>
                    <a:cubicBezTo>
                      <a:pt x="35" y="44"/>
                      <a:pt x="36" y="42"/>
                      <a:pt x="36" y="42"/>
                    </a:cubicBezTo>
                    <a:cubicBezTo>
                      <a:pt x="36" y="42"/>
                      <a:pt x="35" y="43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0"/>
                      <a:pt x="35" y="40"/>
                      <a:pt x="34" y="39"/>
                    </a:cubicBezTo>
                    <a:moveTo>
                      <a:pt x="57" y="39"/>
                    </a:moveTo>
                    <a:cubicBezTo>
                      <a:pt x="57" y="40"/>
                      <a:pt x="57" y="40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7" y="40"/>
                      <a:pt x="57" y="40"/>
                      <a:pt x="57" y="39"/>
                    </a:cubicBezTo>
                    <a:cubicBezTo>
                      <a:pt x="57" y="39"/>
                      <a:pt x="57" y="39"/>
                      <a:pt x="57" y="39"/>
                    </a:cubicBezTo>
                    <a:moveTo>
                      <a:pt x="52" y="39"/>
                    </a:moveTo>
                    <a:cubicBezTo>
                      <a:pt x="52" y="39"/>
                      <a:pt x="52" y="40"/>
                      <a:pt x="52" y="40"/>
                    </a:cubicBezTo>
                    <a:cubicBezTo>
                      <a:pt x="53" y="40"/>
                      <a:pt x="54" y="41"/>
                      <a:pt x="55" y="42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4" y="40"/>
                      <a:pt x="53" y="40"/>
                      <a:pt x="52" y="39"/>
                    </a:cubicBezTo>
                    <a:moveTo>
                      <a:pt x="93" y="39"/>
                    </a:moveTo>
                    <a:cubicBezTo>
                      <a:pt x="92" y="40"/>
                      <a:pt x="92" y="40"/>
                      <a:pt x="92" y="41"/>
                    </a:cubicBezTo>
                    <a:cubicBezTo>
                      <a:pt x="92" y="41"/>
                      <a:pt x="92" y="41"/>
                      <a:pt x="93" y="41"/>
                    </a:cubicBezTo>
                    <a:cubicBezTo>
                      <a:pt x="93" y="41"/>
                      <a:pt x="94" y="40"/>
                      <a:pt x="94" y="40"/>
                    </a:cubicBezTo>
                    <a:cubicBezTo>
                      <a:pt x="93" y="40"/>
                      <a:pt x="93" y="39"/>
                      <a:pt x="93" y="39"/>
                    </a:cubicBezTo>
                    <a:moveTo>
                      <a:pt x="86" y="39"/>
                    </a:moveTo>
                    <a:cubicBezTo>
                      <a:pt x="85" y="41"/>
                      <a:pt x="84" y="42"/>
                      <a:pt x="83" y="44"/>
                    </a:cubicBezTo>
                    <a:cubicBezTo>
                      <a:pt x="84" y="45"/>
                      <a:pt x="85" y="45"/>
                      <a:pt x="86" y="46"/>
                    </a:cubicBezTo>
                    <a:cubicBezTo>
                      <a:pt x="86" y="45"/>
                      <a:pt x="87" y="45"/>
                      <a:pt x="87" y="44"/>
                    </a:cubicBezTo>
                    <a:cubicBezTo>
                      <a:pt x="88" y="43"/>
                      <a:pt x="88" y="42"/>
                      <a:pt x="89" y="41"/>
                    </a:cubicBezTo>
                    <a:cubicBezTo>
                      <a:pt x="88" y="40"/>
                      <a:pt x="87" y="40"/>
                      <a:pt x="86" y="39"/>
                    </a:cubicBezTo>
                    <a:moveTo>
                      <a:pt x="74" y="39"/>
                    </a:moveTo>
                    <a:cubicBezTo>
                      <a:pt x="73" y="41"/>
                      <a:pt x="71" y="44"/>
                      <a:pt x="70" y="46"/>
                    </a:cubicBezTo>
                    <a:cubicBezTo>
                      <a:pt x="70" y="46"/>
                      <a:pt x="71" y="46"/>
                      <a:pt x="71" y="46"/>
                    </a:cubicBezTo>
                    <a:cubicBezTo>
                      <a:pt x="72" y="44"/>
                      <a:pt x="74" y="42"/>
                      <a:pt x="75" y="40"/>
                    </a:cubicBezTo>
                    <a:cubicBezTo>
                      <a:pt x="75" y="39"/>
                      <a:pt x="75" y="39"/>
                      <a:pt x="74" y="39"/>
                    </a:cubicBezTo>
                    <a:moveTo>
                      <a:pt x="33" y="39"/>
                    </a:moveTo>
                    <a:cubicBezTo>
                      <a:pt x="33" y="40"/>
                      <a:pt x="32" y="42"/>
                      <a:pt x="31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3" y="39"/>
                    </a:cubicBezTo>
                    <a:moveTo>
                      <a:pt x="93" y="39"/>
                    </a:moveTo>
                    <a:cubicBezTo>
                      <a:pt x="93" y="39"/>
                      <a:pt x="93" y="39"/>
                      <a:pt x="93" y="39"/>
                    </a:cubicBezTo>
                    <a:cubicBezTo>
                      <a:pt x="94" y="40"/>
                      <a:pt x="94" y="40"/>
                      <a:pt x="94" y="40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3" y="39"/>
                      <a:pt x="93" y="39"/>
                    </a:cubicBezTo>
                    <a:moveTo>
                      <a:pt x="73" y="38"/>
                    </a:moveTo>
                    <a:cubicBezTo>
                      <a:pt x="72" y="41"/>
                      <a:pt x="71" y="43"/>
                      <a:pt x="69" y="45"/>
                    </a:cubicBezTo>
                    <a:cubicBezTo>
                      <a:pt x="69" y="45"/>
                      <a:pt x="69" y="45"/>
                      <a:pt x="70" y="46"/>
                    </a:cubicBezTo>
                    <a:cubicBezTo>
                      <a:pt x="71" y="43"/>
                      <a:pt x="72" y="41"/>
                      <a:pt x="74" y="39"/>
                    </a:cubicBezTo>
                    <a:cubicBezTo>
                      <a:pt x="74" y="39"/>
                      <a:pt x="74" y="39"/>
                      <a:pt x="73" y="38"/>
                    </a:cubicBezTo>
                    <a:moveTo>
                      <a:pt x="91" y="38"/>
                    </a:moveTo>
                    <a:cubicBezTo>
                      <a:pt x="90" y="40"/>
                      <a:pt x="90" y="40"/>
                      <a:pt x="90" y="40"/>
                    </a:cubicBezTo>
                    <a:cubicBezTo>
                      <a:pt x="90" y="40"/>
                      <a:pt x="90" y="40"/>
                      <a:pt x="91" y="40"/>
                    </a:cubicBezTo>
                    <a:cubicBezTo>
                      <a:pt x="91" y="39"/>
                      <a:pt x="91" y="39"/>
                      <a:pt x="92" y="38"/>
                    </a:cubicBezTo>
                    <a:cubicBezTo>
                      <a:pt x="91" y="38"/>
                      <a:pt x="91" y="38"/>
                      <a:pt x="91" y="38"/>
                    </a:cubicBezTo>
                    <a:moveTo>
                      <a:pt x="93" y="38"/>
                    </a:move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8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8"/>
                      <a:pt x="94" y="38"/>
                      <a:pt x="93" y="38"/>
                    </a:cubicBezTo>
                    <a:moveTo>
                      <a:pt x="87" y="38"/>
                    </a:moveTo>
                    <a:cubicBezTo>
                      <a:pt x="87" y="38"/>
                      <a:pt x="86" y="38"/>
                      <a:pt x="86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8" y="40"/>
                      <a:pt x="89" y="40"/>
                      <a:pt x="89" y="40"/>
                    </a:cubicBezTo>
                    <a:cubicBezTo>
                      <a:pt x="89" y="40"/>
                      <a:pt x="90" y="40"/>
                      <a:pt x="90" y="40"/>
                    </a:cubicBezTo>
                    <a:cubicBezTo>
                      <a:pt x="87" y="38"/>
                      <a:pt x="87" y="38"/>
                      <a:pt x="87" y="38"/>
                    </a:cubicBezTo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2" y="38"/>
                      <a:pt x="91" y="38"/>
                      <a:pt x="91" y="38"/>
                    </a:cubicBezTo>
                    <a:moveTo>
                      <a:pt x="72" y="37"/>
                    </a:moveTo>
                    <a:cubicBezTo>
                      <a:pt x="71" y="38"/>
                      <a:pt x="71" y="39"/>
                      <a:pt x="71" y="39"/>
                    </a:cubicBezTo>
                    <a:cubicBezTo>
                      <a:pt x="70" y="41"/>
                      <a:pt x="69" y="43"/>
                      <a:pt x="68" y="44"/>
                    </a:cubicBezTo>
                    <a:cubicBezTo>
                      <a:pt x="68" y="45"/>
                      <a:pt x="69" y="45"/>
                      <a:pt x="69" y="45"/>
                    </a:cubicBezTo>
                    <a:cubicBezTo>
                      <a:pt x="70" y="43"/>
                      <a:pt x="72" y="41"/>
                      <a:pt x="73" y="38"/>
                    </a:cubicBezTo>
                    <a:cubicBezTo>
                      <a:pt x="73" y="38"/>
                      <a:pt x="72" y="38"/>
                      <a:pt x="72" y="37"/>
                    </a:cubicBezTo>
                    <a:moveTo>
                      <a:pt x="71" y="37"/>
                    </a:moveTo>
                    <a:cubicBezTo>
                      <a:pt x="70" y="39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9" y="42"/>
                      <a:pt x="70" y="39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moveTo>
                      <a:pt x="54" y="37"/>
                    </a:moveTo>
                    <a:cubicBezTo>
                      <a:pt x="53" y="37"/>
                      <a:pt x="53" y="38"/>
                      <a:pt x="53" y="39"/>
                    </a:cubicBezTo>
                    <a:cubicBezTo>
                      <a:pt x="54" y="39"/>
                      <a:pt x="55" y="40"/>
                      <a:pt x="56" y="40"/>
                    </a:cubicBezTo>
                    <a:cubicBezTo>
                      <a:pt x="56" y="40"/>
                      <a:pt x="56" y="39"/>
                      <a:pt x="57" y="39"/>
                    </a:cubicBezTo>
                    <a:cubicBezTo>
                      <a:pt x="56" y="38"/>
                      <a:pt x="55" y="38"/>
                      <a:pt x="54" y="37"/>
                    </a:cubicBezTo>
                    <a:moveTo>
                      <a:pt x="92" y="37"/>
                    </a:move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8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moveTo>
                      <a:pt x="70" y="36"/>
                    </a:moveTo>
                    <a:cubicBezTo>
                      <a:pt x="69" y="39"/>
                      <a:pt x="67" y="41"/>
                      <a:pt x="66" y="43"/>
                    </a:cubicBezTo>
                    <a:cubicBezTo>
                      <a:pt x="66" y="43"/>
                      <a:pt x="66" y="44"/>
                      <a:pt x="67" y="44"/>
                    </a:cubicBezTo>
                    <a:cubicBezTo>
                      <a:pt x="68" y="41"/>
                      <a:pt x="69" y="39"/>
                      <a:pt x="71" y="37"/>
                    </a:cubicBezTo>
                    <a:cubicBezTo>
                      <a:pt x="70" y="37"/>
                      <a:pt x="70" y="37"/>
                      <a:pt x="70" y="36"/>
                    </a:cubicBezTo>
                    <a:moveTo>
                      <a:pt x="36" y="36"/>
                    </a:moveTo>
                    <a:cubicBezTo>
                      <a:pt x="35" y="38"/>
                      <a:pt x="35" y="38"/>
                      <a:pt x="35" y="38"/>
                    </a:cubicBezTo>
                    <a:cubicBezTo>
                      <a:pt x="36" y="39"/>
                      <a:pt x="37" y="39"/>
                      <a:pt x="38" y="40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6" y="36"/>
                      <a:pt x="36" y="36"/>
                      <a:pt x="36" y="36"/>
                    </a:cubicBezTo>
                    <a:moveTo>
                      <a:pt x="88" y="36"/>
                    </a:moveTo>
                    <a:cubicBezTo>
                      <a:pt x="87" y="37"/>
                      <a:pt x="87" y="37"/>
                      <a:pt x="87" y="38"/>
                    </a:cubicBezTo>
                    <a:cubicBezTo>
                      <a:pt x="88" y="38"/>
                      <a:pt x="89" y="39"/>
                      <a:pt x="90" y="39"/>
                    </a:cubicBezTo>
                    <a:cubicBezTo>
                      <a:pt x="90" y="39"/>
                      <a:pt x="90" y="38"/>
                      <a:pt x="91" y="38"/>
                    </a:cubicBezTo>
                    <a:cubicBezTo>
                      <a:pt x="90" y="37"/>
                      <a:pt x="89" y="37"/>
                      <a:pt x="88" y="36"/>
                    </a:cubicBezTo>
                    <a:moveTo>
                      <a:pt x="88" y="36"/>
                    </a:moveTo>
                    <a:cubicBezTo>
                      <a:pt x="88" y="36"/>
                      <a:pt x="88" y="36"/>
                      <a:pt x="88" y="36"/>
                    </a:cubicBezTo>
                    <a:cubicBezTo>
                      <a:pt x="91" y="38"/>
                      <a:pt x="91" y="38"/>
                      <a:pt x="91" y="38"/>
                    </a:cubicBezTo>
                    <a:cubicBezTo>
                      <a:pt x="91" y="38"/>
                      <a:pt x="91" y="38"/>
                      <a:pt x="91" y="38"/>
                    </a:cubicBezTo>
                    <a:cubicBezTo>
                      <a:pt x="90" y="37"/>
                      <a:pt x="89" y="36"/>
                      <a:pt x="88" y="36"/>
                    </a:cubicBezTo>
                    <a:moveTo>
                      <a:pt x="35" y="36"/>
                    </a:moveTo>
                    <a:cubicBezTo>
                      <a:pt x="35" y="36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5" y="38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6"/>
                      <a:pt x="35" y="36"/>
                      <a:pt x="35" y="36"/>
                    </a:cubicBezTo>
                    <a:moveTo>
                      <a:pt x="88" y="35"/>
                    </a:moveTo>
                    <a:cubicBezTo>
                      <a:pt x="88" y="35"/>
                      <a:pt x="88" y="35"/>
                      <a:pt x="88" y="35"/>
                    </a:cubicBezTo>
                    <a:cubicBezTo>
                      <a:pt x="89" y="36"/>
                      <a:pt x="90" y="36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0" y="36"/>
                      <a:pt x="89" y="36"/>
                      <a:pt x="88" y="35"/>
                    </a:cubicBezTo>
                    <a:moveTo>
                      <a:pt x="77" y="34"/>
                    </a:moveTo>
                    <a:cubicBezTo>
                      <a:pt x="76" y="35"/>
                      <a:pt x="75" y="37"/>
                      <a:pt x="74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6" y="38"/>
                      <a:pt x="77" y="37"/>
                      <a:pt x="77" y="36"/>
                    </a:cubicBezTo>
                    <a:cubicBezTo>
                      <a:pt x="78" y="36"/>
                      <a:pt x="78" y="35"/>
                      <a:pt x="78" y="34"/>
                    </a:cubicBezTo>
                    <a:cubicBezTo>
                      <a:pt x="78" y="34"/>
                      <a:pt x="78" y="34"/>
                      <a:pt x="77" y="34"/>
                    </a:cubicBezTo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40" y="35"/>
                      <a:pt x="40" y="36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0" y="34"/>
                      <a:pt x="40" y="34"/>
                      <a:pt x="39" y="34"/>
                    </a:cubicBezTo>
                    <a:moveTo>
                      <a:pt x="77" y="33"/>
                    </a:moveTo>
                    <a:cubicBezTo>
                      <a:pt x="76" y="34"/>
                      <a:pt x="76" y="35"/>
                      <a:pt x="75" y="35"/>
                    </a:cubicBezTo>
                    <a:cubicBezTo>
                      <a:pt x="75" y="36"/>
                      <a:pt x="74" y="37"/>
                      <a:pt x="73" y="38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5" y="37"/>
                      <a:pt x="76" y="35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moveTo>
                      <a:pt x="40" y="33"/>
                    </a:moveTo>
                    <a:cubicBezTo>
                      <a:pt x="39" y="33"/>
                      <a:pt x="39" y="33"/>
                      <a:pt x="39" y="34"/>
                    </a:cubicBezTo>
                    <a:cubicBezTo>
                      <a:pt x="40" y="34"/>
                      <a:pt x="40" y="34"/>
                      <a:pt x="41" y="35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0" y="33"/>
                      <a:pt x="40" y="33"/>
                    </a:cubicBezTo>
                    <a:moveTo>
                      <a:pt x="38" y="33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4"/>
                      <a:pt x="38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3"/>
                      <a:pt x="38" y="33"/>
                      <a:pt x="38" y="33"/>
                    </a:cubicBezTo>
                    <a:moveTo>
                      <a:pt x="37" y="32"/>
                    </a:move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4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2"/>
                      <a:pt x="37" y="32"/>
                    </a:cubicBezTo>
                    <a:moveTo>
                      <a:pt x="78" y="32"/>
                    </a:move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4"/>
                      <a:pt x="78" y="34"/>
                      <a:pt x="79" y="34"/>
                    </a:cubicBezTo>
                    <a:cubicBezTo>
                      <a:pt x="79" y="34"/>
                      <a:pt x="79" y="33"/>
                      <a:pt x="79" y="33"/>
                    </a:cubicBezTo>
                    <a:cubicBezTo>
                      <a:pt x="78" y="32"/>
                      <a:pt x="78" y="32"/>
                      <a:pt x="78" y="32"/>
                    </a:cubicBezTo>
                    <a:moveTo>
                      <a:pt x="75" y="32"/>
                    </a:moveTo>
                    <a:cubicBezTo>
                      <a:pt x="74" y="33"/>
                      <a:pt x="74" y="34"/>
                      <a:pt x="73" y="35"/>
                    </a:cubicBezTo>
                    <a:cubicBezTo>
                      <a:pt x="73" y="36"/>
                      <a:pt x="72" y="37"/>
                      <a:pt x="72" y="37"/>
                    </a:cubicBezTo>
                    <a:cubicBezTo>
                      <a:pt x="72" y="38"/>
                      <a:pt x="73" y="38"/>
                      <a:pt x="73" y="38"/>
                    </a:cubicBezTo>
                    <a:cubicBezTo>
                      <a:pt x="74" y="36"/>
                      <a:pt x="75" y="35"/>
                      <a:pt x="76" y="33"/>
                    </a:cubicBezTo>
                    <a:cubicBezTo>
                      <a:pt x="76" y="33"/>
                      <a:pt x="75" y="32"/>
                      <a:pt x="75" y="32"/>
                    </a:cubicBezTo>
                    <a:moveTo>
                      <a:pt x="38" y="32"/>
                    </a:move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9" y="33"/>
                      <a:pt x="39" y="34"/>
                    </a:cubicBezTo>
                    <a:cubicBezTo>
                      <a:pt x="39" y="33"/>
                      <a:pt x="39" y="33"/>
                      <a:pt x="40" y="33"/>
                    </a:cubicBezTo>
                    <a:cubicBezTo>
                      <a:pt x="39" y="33"/>
                      <a:pt x="39" y="32"/>
                      <a:pt x="38" y="32"/>
                    </a:cubicBezTo>
                    <a:moveTo>
                      <a:pt x="101" y="32"/>
                    </a:moveTo>
                    <a:cubicBezTo>
                      <a:pt x="100" y="34"/>
                      <a:pt x="98" y="37"/>
                      <a:pt x="97" y="39"/>
                    </a:cubicBezTo>
                    <a:cubicBezTo>
                      <a:pt x="99" y="41"/>
                      <a:pt x="101" y="42"/>
                      <a:pt x="104" y="44"/>
                    </a:cubicBezTo>
                    <a:cubicBezTo>
                      <a:pt x="105" y="41"/>
                      <a:pt x="107" y="39"/>
                      <a:pt x="108" y="36"/>
                    </a:cubicBezTo>
                    <a:cubicBezTo>
                      <a:pt x="106" y="35"/>
                      <a:pt x="104" y="33"/>
                      <a:pt x="101" y="32"/>
                    </a:cubicBezTo>
                    <a:moveTo>
                      <a:pt x="78" y="32"/>
                    </a:moveTo>
                    <a:cubicBezTo>
                      <a:pt x="77" y="32"/>
                      <a:pt x="77" y="33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7" y="33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moveTo>
                      <a:pt x="124" y="32"/>
                    </a:moveTo>
                    <a:cubicBezTo>
                      <a:pt x="122" y="35"/>
                      <a:pt x="120" y="38"/>
                      <a:pt x="118" y="41"/>
                    </a:cubicBezTo>
                    <a:cubicBezTo>
                      <a:pt x="121" y="43"/>
                      <a:pt x="123" y="44"/>
                      <a:pt x="126" y="46"/>
                    </a:cubicBezTo>
                    <a:cubicBezTo>
                      <a:pt x="127" y="44"/>
                      <a:pt x="128" y="41"/>
                      <a:pt x="130" y="39"/>
                    </a:cubicBezTo>
                    <a:cubicBezTo>
                      <a:pt x="130" y="38"/>
                      <a:pt x="131" y="37"/>
                      <a:pt x="131" y="36"/>
                    </a:cubicBezTo>
                    <a:cubicBezTo>
                      <a:pt x="129" y="35"/>
                      <a:pt x="126" y="33"/>
                      <a:pt x="124" y="32"/>
                    </a:cubicBezTo>
                    <a:moveTo>
                      <a:pt x="101" y="32"/>
                    </a:moveTo>
                    <a:cubicBezTo>
                      <a:pt x="101" y="32"/>
                      <a:pt x="101" y="32"/>
                      <a:pt x="101" y="32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1" y="32"/>
                      <a:pt x="101" y="32"/>
                      <a:pt x="101" y="32"/>
                    </a:cubicBezTo>
                    <a:moveTo>
                      <a:pt x="74" y="32"/>
                    </a:moveTo>
                    <a:cubicBezTo>
                      <a:pt x="73" y="33"/>
                      <a:pt x="72" y="35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2" y="35"/>
                      <a:pt x="73" y="34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moveTo>
                      <a:pt x="101" y="32"/>
                    </a:moveTo>
                    <a:cubicBezTo>
                      <a:pt x="101" y="32"/>
                      <a:pt x="101" y="32"/>
                      <a:pt x="101" y="32"/>
                    </a:cubicBezTo>
                    <a:cubicBezTo>
                      <a:pt x="104" y="33"/>
                      <a:pt x="106" y="35"/>
                      <a:pt x="108" y="36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6" y="34"/>
                      <a:pt x="104" y="33"/>
                      <a:pt x="101" y="32"/>
                    </a:cubicBezTo>
                    <a:moveTo>
                      <a:pt x="37" y="32"/>
                    </a:move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7" y="32"/>
                    </a:cubicBezTo>
                    <a:moveTo>
                      <a:pt x="62" y="32"/>
                    </a:moveTo>
                    <a:cubicBezTo>
                      <a:pt x="60" y="34"/>
                      <a:pt x="59" y="36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9" y="36"/>
                      <a:pt x="61" y="34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moveTo>
                      <a:pt x="40" y="31"/>
                    </a:move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1" y="33"/>
                      <a:pt x="42" y="34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2"/>
                      <a:pt x="41" y="32"/>
                      <a:pt x="40" y="31"/>
                    </a:cubicBezTo>
                    <a:moveTo>
                      <a:pt x="73" y="31"/>
                    </a:moveTo>
                    <a:cubicBezTo>
                      <a:pt x="72" y="33"/>
                      <a:pt x="71" y="35"/>
                      <a:pt x="70" y="36"/>
                    </a:cubicBezTo>
                    <a:cubicBezTo>
                      <a:pt x="70" y="36"/>
                      <a:pt x="70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2" y="35"/>
                      <a:pt x="73" y="33"/>
                      <a:pt x="74" y="31"/>
                    </a:cubicBezTo>
                    <a:cubicBezTo>
                      <a:pt x="73" y="31"/>
                      <a:pt x="73" y="31"/>
                      <a:pt x="73" y="31"/>
                    </a:cubicBezTo>
                    <a:moveTo>
                      <a:pt x="79" y="31"/>
                    </a:moveTo>
                    <a:cubicBezTo>
                      <a:pt x="79" y="31"/>
                      <a:pt x="79" y="32"/>
                      <a:pt x="78" y="32"/>
                    </a:cubicBezTo>
                    <a:cubicBezTo>
                      <a:pt x="79" y="32"/>
                      <a:pt x="79" y="33"/>
                      <a:pt x="79" y="33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1"/>
                      <a:pt x="79" y="31"/>
                      <a:pt x="79" y="31"/>
                    </a:cubicBezTo>
                    <a:moveTo>
                      <a:pt x="39" y="31"/>
                    </a:move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1"/>
                    </a:cubicBezTo>
                    <a:cubicBezTo>
                      <a:pt x="40" y="31"/>
                      <a:pt x="40" y="31"/>
                      <a:pt x="39" y="31"/>
                    </a:cubicBezTo>
                    <a:moveTo>
                      <a:pt x="76" y="31"/>
                    </a:moveTo>
                    <a:cubicBezTo>
                      <a:pt x="75" y="31"/>
                      <a:pt x="75" y="31"/>
                      <a:pt x="75" y="32"/>
                    </a:cubicBezTo>
                    <a:cubicBezTo>
                      <a:pt x="75" y="32"/>
                      <a:pt x="76" y="32"/>
                      <a:pt x="76" y="33"/>
                    </a:cubicBezTo>
                    <a:cubicBezTo>
                      <a:pt x="77" y="32"/>
                      <a:pt x="77" y="32"/>
                      <a:pt x="77" y="31"/>
                    </a:cubicBezTo>
                    <a:cubicBezTo>
                      <a:pt x="76" y="31"/>
                      <a:pt x="76" y="31"/>
                      <a:pt x="76" y="31"/>
                    </a:cubicBezTo>
                    <a:moveTo>
                      <a:pt x="78" y="31"/>
                    </a:moveTo>
                    <a:cubicBezTo>
                      <a:pt x="78" y="31"/>
                      <a:pt x="78" y="31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1"/>
                      <a:pt x="79" y="31"/>
                    </a:cubicBezTo>
                    <a:cubicBezTo>
                      <a:pt x="79" y="31"/>
                      <a:pt x="79" y="31"/>
                      <a:pt x="78" y="31"/>
                    </a:cubicBezTo>
                    <a:moveTo>
                      <a:pt x="99" y="30"/>
                    </a:move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0"/>
                      <a:pt x="99" y="30"/>
                    </a:cubicBezTo>
                    <a:moveTo>
                      <a:pt x="75" y="30"/>
                    </a:moveTo>
                    <a:cubicBezTo>
                      <a:pt x="75" y="31"/>
                      <a:pt x="75" y="31"/>
                      <a:pt x="74" y="31"/>
                    </a:cubicBezTo>
                    <a:cubicBezTo>
                      <a:pt x="74" y="31"/>
                      <a:pt x="74" y="31"/>
                      <a:pt x="75" y="32"/>
                    </a:cubicBezTo>
                    <a:cubicBezTo>
                      <a:pt x="75" y="31"/>
                      <a:pt x="75" y="31"/>
                      <a:pt x="75" y="30"/>
                    </a:cubicBezTo>
                    <a:cubicBezTo>
                      <a:pt x="75" y="30"/>
                      <a:pt x="75" y="30"/>
                      <a:pt x="75" y="30"/>
                    </a:cubicBezTo>
                    <a:moveTo>
                      <a:pt x="38" y="30"/>
                    </a:moveTo>
                    <a:cubicBezTo>
                      <a:pt x="38" y="30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8" y="30"/>
                      <a:pt x="38" y="30"/>
                    </a:cubicBezTo>
                    <a:moveTo>
                      <a:pt x="102" y="30"/>
                    </a:moveTo>
                    <a:cubicBezTo>
                      <a:pt x="102" y="30"/>
                      <a:pt x="102" y="31"/>
                      <a:pt x="102" y="31"/>
                    </a:cubicBezTo>
                    <a:cubicBezTo>
                      <a:pt x="104" y="32"/>
                      <a:pt x="106" y="34"/>
                      <a:pt x="109" y="35"/>
                    </a:cubicBezTo>
                    <a:cubicBezTo>
                      <a:pt x="109" y="35"/>
                      <a:pt x="109" y="34"/>
                      <a:pt x="109" y="34"/>
                    </a:cubicBezTo>
                    <a:cubicBezTo>
                      <a:pt x="107" y="33"/>
                      <a:pt x="105" y="32"/>
                      <a:pt x="102" y="30"/>
                    </a:cubicBezTo>
                    <a:moveTo>
                      <a:pt x="98" y="30"/>
                    </a:moveTo>
                    <a:cubicBezTo>
                      <a:pt x="96" y="32"/>
                      <a:pt x="95" y="35"/>
                      <a:pt x="94" y="37"/>
                    </a:cubicBezTo>
                    <a:cubicBezTo>
                      <a:pt x="94" y="38"/>
                      <a:pt x="94" y="38"/>
                      <a:pt x="95" y="38"/>
                    </a:cubicBezTo>
                    <a:cubicBezTo>
                      <a:pt x="96" y="36"/>
                      <a:pt x="98" y="33"/>
                      <a:pt x="99" y="31"/>
                    </a:cubicBezTo>
                    <a:cubicBezTo>
                      <a:pt x="99" y="30"/>
                      <a:pt x="98" y="30"/>
                      <a:pt x="98" y="30"/>
                    </a:cubicBezTo>
                    <a:moveTo>
                      <a:pt x="98" y="30"/>
                    </a:move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9" y="30"/>
                      <a:pt x="99" y="30"/>
                    </a:cubicBezTo>
                    <a:cubicBezTo>
                      <a:pt x="98" y="30"/>
                      <a:pt x="98" y="30"/>
                      <a:pt x="98" y="30"/>
                    </a:cubicBezTo>
                    <a:moveTo>
                      <a:pt x="74" y="30"/>
                    </a:moveTo>
                    <a:cubicBezTo>
                      <a:pt x="74" y="30"/>
                      <a:pt x="74" y="30"/>
                      <a:pt x="73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0"/>
                      <a:pt x="75" y="30"/>
                    </a:cubicBezTo>
                    <a:cubicBezTo>
                      <a:pt x="74" y="30"/>
                      <a:pt x="74" y="30"/>
                      <a:pt x="74" y="30"/>
                    </a:cubicBezTo>
                    <a:moveTo>
                      <a:pt x="98" y="30"/>
                    </a:moveTo>
                    <a:cubicBezTo>
                      <a:pt x="98" y="30"/>
                      <a:pt x="98" y="30"/>
                      <a:pt x="98" y="30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0"/>
                      <a:pt x="98" y="30"/>
                      <a:pt x="98" y="30"/>
                    </a:cubicBezTo>
                    <a:moveTo>
                      <a:pt x="80" y="30"/>
                    </a:move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30"/>
                      <a:pt x="80" y="31"/>
                      <a:pt x="81" y="31"/>
                    </a:cubicBezTo>
                    <a:cubicBezTo>
                      <a:pt x="81" y="31"/>
                      <a:pt x="81" y="30"/>
                      <a:pt x="81" y="30"/>
                    </a:cubicBezTo>
                    <a:cubicBezTo>
                      <a:pt x="81" y="30"/>
                      <a:pt x="80" y="30"/>
                      <a:pt x="80" y="30"/>
                    </a:cubicBezTo>
                    <a:moveTo>
                      <a:pt x="42" y="30"/>
                    </a:moveTo>
                    <a:cubicBezTo>
                      <a:pt x="41" y="30"/>
                      <a:pt x="41" y="31"/>
                      <a:pt x="41" y="31"/>
                    </a:cubicBezTo>
                    <a:cubicBezTo>
                      <a:pt x="41" y="31"/>
                      <a:pt x="42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0"/>
                      <a:pt x="42" y="30"/>
                      <a:pt x="42" y="30"/>
                    </a:cubicBezTo>
                    <a:moveTo>
                      <a:pt x="76" y="29"/>
                    </a:moveTo>
                    <a:cubicBezTo>
                      <a:pt x="76" y="30"/>
                      <a:pt x="76" y="30"/>
                      <a:pt x="76" y="31"/>
                    </a:cubicBezTo>
                    <a:cubicBezTo>
                      <a:pt x="76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8" y="31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7" y="30"/>
                      <a:pt x="77" y="30"/>
                      <a:pt x="76" y="29"/>
                    </a:cubicBezTo>
                    <a:moveTo>
                      <a:pt x="58" y="29"/>
                    </a:moveTo>
                    <a:cubicBezTo>
                      <a:pt x="57" y="31"/>
                      <a:pt x="57" y="32"/>
                      <a:pt x="56" y="33"/>
                    </a:cubicBezTo>
                    <a:cubicBezTo>
                      <a:pt x="55" y="34"/>
                      <a:pt x="55" y="35"/>
                      <a:pt x="54" y="36"/>
                    </a:cubicBezTo>
                    <a:cubicBezTo>
                      <a:pt x="55" y="37"/>
                      <a:pt x="56" y="37"/>
                      <a:pt x="57" y="38"/>
                    </a:cubicBezTo>
                    <a:cubicBezTo>
                      <a:pt x="59" y="36"/>
                      <a:pt x="60" y="34"/>
                      <a:pt x="61" y="31"/>
                    </a:cubicBezTo>
                    <a:cubicBezTo>
                      <a:pt x="60" y="31"/>
                      <a:pt x="59" y="30"/>
                      <a:pt x="58" y="29"/>
                    </a:cubicBezTo>
                    <a:moveTo>
                      <a:pt x="79" y="29"/>
                    </a:moveTo>
                    <a:cubicBezTo>
                      <a:pt x="79" y="29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29"/>
                      <a:pt x="80" y="29"/>
                    </a:cubicBezTo>
                    <a:cubicBezTo>
                      <a:pt x="79" y="29"/>
                      <a:pt x="79" y="29"/>
                      <a:pt x="79" y="29"/>
                    </a:cubicBezTo>
                    <a:moveTo>
                      <a:pt x="76" y="29"/>
                    </a:moveTo>
                    <a:cubicBezTo>
                      <a:pt x="75" y="29"/>
                      <a:pt x="75" y="30"/>
                      <a:pt x="75" y="30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6" y="30"/>
                      <a:pt x="76" y="30"/>
                      <a:pt x="76" y="29"/>
                    </a:cubicBezTo>
                    <a:cubicBezTo>
                      <a:pt x="76" y="29"/>
                      <a:pt x="76" y="29"/>
                      <a:pt x="76" y="29"/>
                    </a:cubicBezTo>
                    <a:moveTo>
                      <a:pt x="40" y="29"/>
                    </a:move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30"/>
                      <a:pt x="40" y="31"/>
                      <a:pt x="41" y="31"/>
                    </a:cubicBezTo>
                    <a:cubicBezTo>
                      <a:pt x="41" y="30"/>
                      <a:pt x="41" y="30"/>
                      <a:pt x="41" y="29"/>
                    </a:cubicBezTo>
                    <a:cubicBezTo>
                      <a:pt x="41" y="29"/>
                      <a:pt x="41" y="29"/>
                      <a:pt x="40" y="29"/>
                    </a:cubicBezTo>
                    <a:moveTo>
                      <a:pt x="75" y="28"/>
                    </a:moveTo>
                    <a:cubicBezTo>
                      <a:pt x="75" y="29"/>
                      <a:pt x="74" y="29"/>
                      <a:pt x="74" y="30"/>
                    </a:cubicBezTo>
                    <a:cubicBezTo>
                      <a:pt x="74" y="30"/>
                      <a:pt x="74" y="30"/>
                      <a:pt x="75" y="30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5" y="29"/>
                      <a:pt x="75" y="28"/>
                      <a:pt x="75" y="28"/>
                    </a:cubicBezTo>
                    <a:moveTo>
                      <a:pt x="39" y="28"/>
                    </a:moveTo>
                    <a:cubicBezTo>
                      <a:pt x="39" y="29"/>
                      <a:pt x="39" y="29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39" y="28"/>
                    </a:cubicBezTo>
                    <a:moveTo>
                      <a:pt x="77" y="28"/>
                    </a:move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9" y="29"/>
                    </a:cubicBezTo>
                    <a:cubicBezTo>
                      <a:pt x="78" y="28"/>
                      <a:pt x="78" y="28"/>
                      <a:pt x="77" y="28"/>
                    </a:cubicBezTo>
                    <a:moveTo>
                      <a:pt x="99" y="28"/>
                    </a:moveTo>
                    <a:cubicBezTo>
                      <a:pt x="99" y="28"/>
                      <a:pt x="99" y="28"/>
                      <a:pt x="99" y="29"/>
                    </a:cubicBezTo>
                    <a:cubicBezTo>
                      <a:pt x="99" y="29"/>
                      <a:pt x="99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8"/>
                      <a:pt x="100" y="28"/>
                      <a:pt x="99" y="28"/>
                    </a:cubicBezTo>
                    <a:moveTo>
                      <a:pt x="77" y="27"/>
                    </a:moveTo>
                    <a:cubicBezTo>
                      <a:pt x="76" y="28"/>
                      <a:pt x="76" y="28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7"/>
                    </a:cubicBezTo>
                    <a:moveTo>
                      <a:pt x="93" y="27"/>
                    </a:moveTo>
                    <a:cubicBezTo>
                      <a:pt x="92" y="29"/>
                      <a:pt x="90" y="32"/>
                      <a:pt x="89" y="34"/>
                    </a:cubicBezTo>
                    <a:cubicBezTo>
                      <a:pt x="90" y="35"/>
                      <a:pt x="91" y="36"/>
                      <a:pt x="92" y="36"/>
                    </a:cubicBezTo>
                    <a:cubicBezTo>
                      <a:pt x="93" y="34"/>
                      <a:pt x="94" y="32"/>
                      <a:pt x="95" y="30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7"/>
                      <a:pt x="93" y="37"/>
                    </a:cubicBezTo>
                    <a:cubicBezTo>
                      <a:pt x="94" y="34"/>
                      <a:pt x="95" y="32"/>
                      <a:pt x="97" y="29"/>
                    </a:cubicBezTo>
                    <a:cubicBezTo>
                      <a:pt x="96" y="29"/>
                      <a:pt x="94" y="28"/>
                      <a:pt x="93" y="27"/>
                    </a:cubicBezTo>
                    <a:moveTo>
                      <a:pt x="76" y="27"/>
                    </a:moveTo>
                    <a:cubicBezTo>
                      <a:pt x="76" y="27"/>
                      <a:pt x="75" y="27"/>
                      <a:pt x="75" y="27"/>
                    </a:cubicBezTo>
                    <a:cubicBezTo>
                      <a:pt x="75" y="28"/>
                      <a:pt x="76" y="28"/>
                      <a:pt x="76" y="28"/>
                    </a:cubicBezTo>
                    <a:cubicBezTo>
                      <a:pt x="76" y="28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moveTo>
                      <a:pt x="94" y="27"/>
                    </a:moveTo>
                    <a:cubicBezTo>
                      <a:pt x="97" y="29"/>
                      <a:pt x="97" y="29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6" y="28"/>
                      <a:pt x="95" y="28"/>
                      <a:pt x="94" y="27"/>
                    </a:cubicBezTo>
                    <a:moveTo>
                      <a:pt x="94" y="27"/>
                    </a:moveTo>
                    <a:cubicBezTo>
                      <a:pt x="94" y="27"/>
                      <a:pt x="94" y="27"/>
                      <a:pt x="94" y="27"/>
                    </a:cubicBezTo>
                    <a:cubicBezTo>
                      <a:pt x="94" y="27"/>
                      <a:pt x="94" y="27"/>
                      <a:pt x="94" y="27"/>
                    </a:cubicBezTo>
                    <a:moveTo>
                      <a:pt x="93" y="27"/>
                    </a:move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8"/>
                      <a:pt x="96" y="28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3" y="27"/>
                      <a:pt x="93" y="27"/>
                      <a:pt x="93" y="27"/>
                    </a:cubicBezTo>
                    <a:moveTo>
                      <a:pt x="65" y="26"/>
                    </a:moveTo>
                    <a:cubicBezTo>
                      <a:pt x="65" y="26"/>
                      <a:pt x="65" y="27"/>
                      <a:pt x="65" y="27"/>
                    </a:cubicBezTo>
                    <a:cubicBezTo>
                      <a:pt x="64" y="28"/>
                      <a:pt x="63" y="30"/>
                      <a:pt x="62" y="31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1"/>
                      <a:pt x="63" y="31"/>
                      <a:pt x="63" y="30"/>
                    </a:cubicBezTo>
                    <a:cubicBezTo>
                      <a:pt x="64" y="29"/>
                      <a:pt x="65" y="28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moveTo>
                      <a:pt x="94" y="25"/>
                    </a:moveTo>
                    <a:cubicBezTo>
                      <a:pt x="94" y="25"/>
                      <a:pt x="94" y="25"/>
                      <a:pt x="94" y="26"/>
                    </a:cubicBezTo>
                    <a:cubicBezTo>
                      <a:pt x="95" y="26"/>
                      <a:pt x="96" y="27"/>
                      <a:pt x="98" y="28"/>
                    </a:cubicBezTo>
                    <a:cubicBezTo>
                      <a:pt x="98" y="28"/>
                      <a:pt x="98" y="28"/>
                      <a:pt x="98" y="27"/>
                    </a:cubicBezTo>
                    <a:cubicBezTo>
                      <a:pt x="97" y="26"/>
                      <a:pt x="96" y="26"/>
                      <a:pt x="94" y="25"/>
                    </a:cubicBezTo>
                    <a:moveTo>
                      <a:pt x="66" y="25"/>
                    </a:moveTo>
                    <a:cubicBezTo>
                      <a:pt x="66" y="25"/>
                      <a:pt x="66" y="26"/>
                      <a:pt x="65" y="26"/>
                    </a:cubicBezTo>
                    <a:cubicBezTo>
                      <a:pt x="65" y="26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moveTo>
                      <a:pt x="82" y="25"/>
                    </a:moveTo>
                    <a:cubicBezTo>
                      <a:pt x="82" y="25"/>
                      <a:pt x="81" y="26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1" y="26"/>
                      <a:pt x="82" y="25"/>
                      <a:pt x="82" y="25"/>
                    </a:cubicBezTo>
                    <a:moveTo>
                      <a:pt x="61" y="24"/>
                    </a:moveTo>
                    <a:cubicBezTo>
                      <a:pt x="60" y="26"/>
                      <a:pt x="59" y="28"/>
                      <a:pt x="58" y="29"/>
                    </a:cubicBezTo>
                    <a:cubicBezTo>
                      <a:pt x="59" y="30"/>
                      <a:pt x="60" y="31"/>
                      <a:pt x="62" y="31"/>
                    </a:cubicBezTo>
                    <a:cubicBezTo>
                      <a:pt x="63" y="29"/>
                      <a:pt x="64" y="28"/>
                      <a:pt x="65" y="26"/>
                    </a:cubicBezTo>
                    <a:cubicBezTo>
                      <a:pt x="64" y="25"/>
                      <a:pt x="62" y="25"/>
                      <a:pt x="61" y="24"/>
                    </a:cubicBezTo>
                    <a:moveTo>
                      <a:pt x="67" y="24"/>
                    </a:moveTo>
                    <a:cubicBezTo>
                      <a:pt x="67" y="24"/>
                      <a:pt x="66" y="24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moveTo>
                      <a:pt x="62" y="22"/>
                    </a:moveTo>
                    <a:cubicBezTo>
                      <a:pt x="62" y="23"/>
                      <a:pt x="62" y="23"/>
                      <a:pt x="62" y="24"/>
                    </a:cubicBezTo>
                    <a:cubicBezTo>
                      <a:pt x="63" y="24"/>
                      <a:pt x="64" y="25"/>
                      <a:pt x="65" y="26"/>
                    </a:cubicBezTo>
                    <a:cubicBezTo>
                      <a:pt x="65" y="25"/>
                      <a:pt x="65" y="25"/>
                      <a:pt x="66" y="24"/>
                    </a:cubicBezTo>
                    <a:cubicBezTo>
                      <a:pt x="62" y="22"/>
                      <a:pt x="62" y="22"/>
                      <a:pt x="62" y="22"/>
                    </a:cubicBezTo>
                    <a:moveTo>
                      <a:pt x="46" y="22"/>
                    </a:moveTo>
                    <a:cubicBezTo>
                      <a:pt x="45" y="24"/>
                      <a:pt x="44" y="26"/>
                      <a:pt x="42" y="29"/>
                    </a:cubicBezTo>
                    <a:cubicBezTo>
                      <a:pt x="43" y="29"/>
                      <a:pt x="43" y="30"/>
                      <a:pt x="44" y="30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7" y="23"/>
                      <a:pt x="47" y="22"/>
                      <a:pt x="46" y="22"/>
                    </a:cubicBezTo>
                    <a:moveTo>
                      <a:pt x="68" y="22"/>
                    </a:moveTo>
                    <a:cubicBezTo>
                      <a:pt x="68" y="22"/>
                      <a:pt x="68" y="23"/>
                      <a:pt x="67" y="23"/>
                    </a:cubicBezTo>
                    <a:cubicBezTo>
                      <a:pt x="67" y="23"/>
                      <a:pt x="68" y="23"/>
                      <a:pt x="68" y="23"/>
                    </a:cubicBezTo>
                    <a:cubicBezTo>
                      <a:pt x="68" y="23"/>
                      <a:pt x="68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moveTo>
                      <a:pt x="85" y="22"/>
                    </a:moveTo>
                    <a:cubicBezTo>
                      <a:pt x="84" y="24"/>
                      <a:pt x="83" y="25"/>
                      <a:pt x="82" y="27"/>
                    </a:cubicBezTo>
                    <a:cubicBezTo>
                      <a:pt x="81" y="28"/>
                      <a:pt x="81" y="28"/>
                      <a:pt x="80" y="29"/>
                    </a:cubicBezTo>
                    <a:cubicBezTo>
                      <a:pt x="81" y="29"/>
                      <a:pt x="81" y="30"/>
                      <a:pt x="81" y="30"/>
                    </a:cubicBezTo>
                    <a:cubicBezTo>
                      <a:pt x="83" y="27"/>
                      <a:pt x="84" y="25"/>
                      <a:pt x="86" y="23"/>
                    </a:cubicBezTo>
                    <a:cubicBezTo>
                      <a:pt x="85" y="22"/>
                      <a:pt x="85" y="22"/>
                      <a:pt x="85" y="22"/>
                    </a:cubicBezTo>
                    <a:moveTo>
                      <a:pt x="85" y="22"/>
                    </a:move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2"/>
                      <a:pt x="86" y="22"/>
                      <a:pt x="86" y="23"/>
                    </a:cubicBezTo>
                    <a:cubicBezTo>
                      <a:pt x="86" y="23"/>
                      <a:pt x="86" y="22"/>
                      <a:pt x="86" y="22"/>
                    </a:cubicBezTo>
                    <a:cubicBezTo>
                      <a:pt x="86" y="22"/>
                      <a:pt x="85" y="22"/>
                      <a:pt x="85" y="22"/>
                    </a:cubicBezTo>
                    <a:moveTo>
                      <a:pt x="85" y="22"/>
                    </a:moveTo>
                    <a:cubicBezTo>
                      <a:pt x="85" y="22"/>
                      <a:pt x="85" y="22"/>
                      <a:pt x="85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6" y="22"/>
                      <a:pt x="85" y="22"/>
                      <a:pt x="85" y="22"/>
                    </a:cubicBezTo>
                    <a:moveTo>
                      <a:pt x="63" y="21"/>
                    </a:moveTo>
                    <a:cubicBezTo>
                      <a:pt x="63" y="22"/>
                      <a:pt x="63" y="22"/>
                      <a:pt x="62" y="22"/>
                    </a:cubicBezTo>
                    <a:cubicBezTo>
                      <a:pt x="63" y="23"/>
                      <a:pt x="65" y="24"/>
                      <a:pt x="66" y="24"/>
                    </a:cubicBezTo>
                    <a:cubicBezTo>
                      <a:pt x="66" y="24"/>
                      <a:pt x="66" y="24"/>
                      <a:pt x="66" y="23"/>
                    </a:cubicBezTo>
                    <a:cubicBezTo>
                      <a:pt x="65" y="23"/>
                      <a:pt x="64" y="22"/>
                      <a:pt x="63" y="21"/>
                    </a:cubicBezTo>
                    <a:moveTo>
                      <a:pt x="45" y="21"/>
                    </a:move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2" y="28"/>
                      <a:pt x="42" y="29"/>
                    </a:cubicBezTo>
                    <a:cubicBezTo>
                      <a:pt x="43" y="27"/>
                      <a:pt x="44" y="25"/>
                      <a:pt x="45" y="24"/>
                    </a:cubicBezTo>
                    <a:cubicBezTo>
                      <a:pt x="45" y="23"/>
                      <a:pt x="46" y="22"/>
                      <a:pt x="46" y="22"/>
                    </a:cubicBezTo>
                    <a:cubicBezTo>
                      <a:pt x="45" y="22"/>
                      <a:pt x="45" y="21"/>
                      <a:pt x="45" y="21"/>
                    </a:cubicBezTo>
                    <a:moveTo>
                      <a:pt x="44" y="21"/>
                    </a:moveTo>
                    <a:cubicBezTo>
                      <a:pt x="44" y="21"/>
                      <a:pt x="44" y="21"/>
                      <a:pt x="43" y="21"/>
                    </a:cubicBezTo>
                    <a:cubicBezTo>
                      <a:pt x="43" y="22"/>
                      <a:pt x="42" y="23"/>
                      <a:pt x="42" y="24"/>
                    </a:cubicBezTo>
                    <a:cubicBezTo>
                      <a:pt x="41" y="25"/>
                      <a:pt x="41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moveTo>
                      <a:pt x="82" y="20"/>
                    </a:moveTo>
                    <a:cubicBezTo>
                      <a:pt x="80" y="23"/>
                      <a:pt x="79" y="25"/>
                      <a:pt x="78" y="27"/>
                    </a:cubicBezTo>
                    <a:cubicBezTo>
                      <a:pt x="78" y="28"/>
                      <a:pt x="78" y="28"/>
                      <a:pt x="79" y="28"/>
                    </a:cubicBezTo>
                    <a:cubicBezTo>
                      <a:pt x="80" y="26"/>
                      <a:pt x="82" y="23"/>
                      <a:pt x="83" y="21"/>
                    </a:cubicBezTo>
                    <a:cubicBezTo>
                      <a:pt x="83" y="21"/>
                      <a:pt x="82" y="20"/>
                      <a:pt x="82" y="20"/>
                    </a:cubicBezTo>
                    <a:moveTo>
                      <a:pt x="82" y="20"/>
                    </a:move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0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2" y="20"/>
                      <a:pt x="82" y="20"/>
                    </a:cubicBezTo>
                    <a:moveTo>
                      <a:pt x="81" y="20"/>
                    </a:moveTo>
                    <a:cubicBezTo>
                      <a:pt x="81" y="20"/>
                      <a:pt x="80" y="21"/>
                      <a:pt x="80" y="22"/>
                    </a:cubicBezTo>
                    <a:cubicBezTo>
                      <a:pt x="80" y="22"/>
                      <a:pt x="80" y="22"/>
                      <a:pt x="79" y="23"/>
                    </a:cubicBezTo>
                    <a:cubicBezTo>
                      <a:pt x="79" y="24"/>
                      <a:pt x="78" y="26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9" y="25"/>
                      <a:pt x="80" y="22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moveTo>
                      <a:pt x="86" y="20"/>
                    </a:moveTo>
                    <a:cubicBezTo>
                      <a:pt x="86" y="20"/>
                      <a:pt x="86" y="20"/>
                      <a:pt x="86" y="21"/>
                    </a:cubicBezTo>
                    <a:cubicBezTo>
                      <a:pt x="86" y="21"/>
                      <a:pt x="86" y="21"/>
                      <a:pt x="87" y="21"/>
                    </a:cubicBezTo>
                    <a:cubicBezTo>
                      <a:pt x="87" y="21"/>
                      <a:pt x="87" y="21"/>
                      <a:pt x="87" y="20"/>
                    </a:cubicBezTo>
                    <a:cubicBezTo>
                      <a:pt x="87" y="20"/>
                      <a:pt x="86" y="20"/>
                      <a:pt x="86" y="20"/>
                    </a:cubicBezTo>
                    <a:moveTo>
                      <a:pt x="82" y="20"/>
                    </a:moveTo>
                    <a:cubicBezTo>
                      <a:pt x="82" y="20"/>
                      <a:pt x="82" y="20"/>
                      <a:pt x="82" y="20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0"/>
                    </a:cubicBezTo>
                    <a:cubicBezTo>
                      <a:pt x="83" y="20"/>
                      <a:pt x="83" y="20"/>
                      <a:pt x="82" y="20"/>
                    </a:cubicBezTo>
                    <a:cubicBezTo>
                      <a:pt x="82" y="20"/>
                      <a:pt x="82" y="20"/>
                      <a:pt x="82" y="20"/>
                    </a:cubicBezTo>
                    <a:moveTo>
                      <a:pt x="64" y="20"/>
                    </a:moveTo>
                    <a:cubicBezTo>
                      <a:pt x="64" y="20"/>
                      <a:pt x="64" y="20"/>
                      <a:pt x="63" y="20"/>
                    </a:cubicBezTo>
                    <a:cubicBezTo>
                      <a:pt x="65" y="21"/>
                      <a:pt x="66" y="22"/>
                      <a:pt x="67" y="23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6" y="21"/>
                      <a:pt x="65" y="20"/>
                      <a:pt x="64" y="20"/>
                    </a:cubicBezTo>
                    <a:moveTo>
                      <a:pt x="81" y="20"/>
                    </a:move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moveTo>
                      <a:pt x="81" y="19"/>
                    </a:move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0"/>
                      <a:pt x="82" y="19"/>
                      <a:pt x="82" y="19"/>
                    </a:cubicBezTo>
                    <a:cubicBezTo>
                      <a:pt x="82" y="19"/>
                      <a:pt x="81" y="19"/>
                      <a:pt x="81" y="19"/>
                    </a:cubicBezTo>
                    <a:moveTo>
                      <a:pt x="80" y="19"/>
                    </a:moveTo>
                    <a:cubicBezTo>
                      <a:pt x="79" y="22"/>
                      <a:pt x="77" y="24"/>
                      <a:pt x="76" y="26"/>
                    </a:cubicBezTo>
                    <a:cubicBezTo>
                      <a:pt x="76" y="26"/>
                      <a:pt x="76" y="27"/>
                      <a:pt x="76" y="27"/>
                    </a:cubicBezTo>
                    <a:cubicBezTo>
                      <a:pt x="78" y="24"/>
                      <a:pt x="79" y="22"/>
                      <a:pt x="81" y="19"/>
                    </a:cubicBezTo>
                    <a:cubicBezTo>
                      <a:pt x="80" y="19"/>
                      <a:pt x="80" y="19"/>
                      <a:pt x="80" y="19"/>
                    </a:cubicBezTo>
                    <a:moveTo>
                      <a:pt x="80" y="19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80" y="19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0" y="19"/>
                      <a:pt x="80" y="19"/>
                    </a:cubicBezTo>
                    <a:moveTo>
                      <a:pt x="80" y="19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1" y="19"/>
                      <a:pt x="80" y="19"/>
                    </a:cubicBezTo>
                    <a:moveTo>
                      <a:pt x="83" y="18"/>
                    </a:moveTo>
                    <a:cubicBezTo>
                      <a:pt x="83" y="18"/>
                      <a:pt x="83" y="18"/>
                      <a:pt x="83" y="19"/>
                    </a:cubicBezTo>
                    <a:cubicBezTo>
                      <a:pt x="83" y="19"/>
                      <a:pt x="84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8"/>
                      <a:pt x="84" y="18"/>
                      <a:pt x="83" y="18"/>
                    </a:cubicBezTo>
                    <a:moveTo>
                      <a:pt x="82" y="17"/>
                    </a:move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3" y="18"/>
                      <a:pt x="83" y="18"/>
                    </a:cubicBezTo>
                    <a:cubicBezTo>
                      <a:pt x="83" y="18"/>
                      <a:pt x="83" y="17"/>
                      <a:pt x="82" y="17"/>
                    </a:cubicBezTo>
                    <a:moveTo>
                      <a:pt x="81" y="17"/>
                    </a:moveTo>
                    <a:cubicBezTo>
                      <a:pt x="81" y="17"/>
                      <a:pt x="81" y="17"/>
                      <a:pt x="81" y="18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2" y="18"/>
                      <a:pt x="82" y="17"/>
                      <a:pt x="82" y="17"/>
                    </a:cubicBezTo>
                    <a:cubicBezTo>
                      <a:pt x="82" y="17"/>
                      <a:pt x="82" y="17"/>
                      <a:pt x="81" y="17"/>
                    </a:cubicBezTo>
                    <a:moveTo>
                      <a:pt x="48" y="16"/>
                    </a:move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2"/>
                      <a:pt x="46" y="22"/>
                    </a:cubicBezTo>
                    <a:cubicBezTo>
                      <a:pt x="47" y="20"/>
                      <a:pt x="48" y="18"/>
                      <a:pt x="49" y="18"/>
                    </a:cubicBezTo>
                    <a:cubicBezTo>
                      <a:pt x="48" y="19"/>
                      <a:pt x="47" y="20"/>
                      <a:pt x="46" y="22"/>
                    </a:cubicBezTo>
                    <a:cubicBezTo>
                      <a:pt x="47" y="22"/>
                      <a:pt x="47" y="23"/>
                      <a:pt x="48" y="23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0" y="17"/>
                      <a:pt x="49" y="17"/>
                      <a:pt x="48" y="16"/>
                    </a:cubicBezTo>
                    <a:moveTo>
                      <a:pt x="47" y="15"/>
                    </a:moveTo>
                    <a:cubicBezTo>
                      <a:pt x="46" y="17"/>
                      <a:pt x="45" y="19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5"/>
                      <a:pt x="47" y="15"/>
                    </a:cubicBezTo>
                    <a:moveTo>
                      <a:pt x="72" y="15"/>
                    </a:moveTo>
                    <a:cubicBezTo>
                      <a:pt x="71" y="17"/>
                      <a:pt x="69" y="19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0" y="20"/>
                      <a:pt x="71" y="17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moveTo>
                      <a:pt x="73" y="15"/>
                    </a:move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moveTo>
                      <a:pt x="73" y="14"/>
                    </a:moveTo>
                    <a:cubicBezTo>
                      <a:pt x="73" y="14"/>
                      <a:pt x="73" y="14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moveTo>
                      <a:pt x="73" y="14"/>
                    </a:move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moveTo>
                      <a:pt x="50" y="14"/>
                    </a:moveTo>
                    <a:cubicBezTo>
                      <a:pt x="50" y="14"/>
                      <a:pt x="50" y="14"/>
                      <a:pt x="50" y="15"/>
                    </a:cubicBezTo>
                    <a:cubicBezTo>
                      <a:pt x="51" y="15"/>
                      <a:pt x="52" y="16"/>
                      <a:pt x="53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2" y="15"/>
                      <a:pt x="51" y="14"/>
                      <a:pt x="50" y="14"/>
                    </a:cubicBezTo>
                    <a:moveTo>
                      <a:pt x="49" y="14"/>
                    </a:moveTo>
                    <a:cubicBezTo>
                      <a:pt x="48" y="15"/>
                      <a:pt x="48" y="15"/>
                      <a:pt x="48" y="15"/>
                    </a:cubicBezTo>
                    <a:cubicBezTo>
                      <a:pt x="49" y="16"/>
                      <a:pt x="50" y="17"/>
                      <a:pt x="52" y="18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49" y="16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4"/>
                      <a:pt x="49" y="14"/>
                      <a:pt x="49" y="14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0" y="14"/>
                    </a:cubicBezTo>
                    <a:cubicBezTo>
                      <a:pt x="51" y="14"/>
                      <a:pt x="52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2" y="15"/>
                      <a:pt x="51" y="14"/>
                      <a:pt x="51" y="14"/>
                    </a:cubicBezTo>
                    <a:moveTo>
                      <a:pt x="48" y="13"/>
                    </a:moveTo>
                    <a:cubicBezTo>
                      <a:pt x="48" y="14"/>
                      <a:pt x="47" y="14"/>
                      <a:pt x="47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8" y="13"/>
                      <a:pt x="48" y="13"/>
                      <a:pt x="48" y="13"/>
                    </a:cubicBezTo>
                    <a:moveTo>
                      <a:pt x="49" y="13"/>
                    </a:move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50" y="14"/>
                      <a:pt x="50" y="15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3"/>
                      <a:pt x="49" y="13"/>
                    </a:cubicBezTo>
                    <a:moveTo>
                      <a:pt x="70" y="13"/>
                    </a:moveTo>
                    <a:cubicBezTo>
                      <a:pt x="70" y="13"/>
                      <a:pt x="70" y="13"/>
                      <a:pt x="70" y="13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4"/>
                      <a:pt x="72" y="14"/>
                    </a:cubicBezTo>
                    <a:cubicBezTo>
                      <a:pt x="71" y="14"/>
                      <a:pt x="71" y="13"/>
                      <a:pt x="70" y="13"/>
                    </a:cubicBezTo>
                    <a:moveTo>
                      <a:pt x="49" y="13"/>
                    </a:move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3"/>
                      <a:pt x="50" y="14"/>
                      <a:pt x="50" y="14"/>
                    </a:cubicBezTo>
                    <a:cubicBezTo>
                      <a:pt x="50" y="14"/>
                      <a:pt x="51" y="14"/>
                      <a:pt x="51" y="14"/>
                    </a:cubicBezTo>
                    <a:cubicBezTo>
                      <a:pt x="50" y="13"/>
                      <a:pt x="50" y="13"/>
                      <a:pt x="49" y="13"/>
                    </a:cubicBezTo>
                    <a:moveTo>
                      <a:pt x="68" y="13"/>
                    </a:moveTo>
                    <a:cubicBezTo>
                      <a:pt x="67" y="15"/>
                      <a:pt x="65" y="17"/>
                      <a:pt x="64" y="19"/>
                    </a:cubicBezTo>
                    <a:cubicBezTo>
                      <a:pt x="65" y="20"/>
                      <a:pt x="67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9" y="19"/>
                      <a:pt x="70" y="17"/>
                      <a:pt x="71" y="16"/>
                    </a:cubicBezTo>
                    <a:cubicBezTo>
                      <a:pt x="71" y="15"/>
                      <a:pt x="72" y="15"/>
                      <a:pt x="72" y="15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16"/>
                      <a:pt x="67" y="17"/>
                      <a:pt x="66" y="19"/>
                    </a:cubicBezTo>
                    <a:cubicBezTo>
                      <a:pt x="67" y="17"/>
                      <a:pt x="68" y="15"/>
                      <a:pt x="69" y="13"/>
                    </a:cubicBezTo>
                    <a:cubicBezTo>
                      <a:pt x="68" y="13"/>
                      <a:pt x="68" y="13"/>
                      <a:pt x="68" y="13"/>
                    </a:cubicBezTo>
                    <a:moveTo>
                      <a:pt x="48" y="13"/>
                    </a:move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8" y="14"/>
                      <a:pt x="49" y="1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8" y="13"/>
                    </a:cubicBezTo>
                    <a:moveTo>
                      <a:pt x="70" y="13"/>
                    </a:moveTo>
                    <a:cubicBezTo>
                      <a:pt x="70" y="13"/>
                      <a:pt x="70" y="13"/>
                      <a:pt x="70" y="13"/>
                    </a:cubicBezTo>
                    <a:cubicBezTo>
                      <a:pt x="71" y="13"/>
                      <a:pt x="71" y="14"/>
                      <a:pt x="72" y="1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4"/>
                      <a:pt x="71" y="13"/>
                      <a:pt x="70" y="13"/>
                    </a:cubicBezTo>
                    <a:moveTo>
                      <a:pt x="70" y="12"/>
                    </a:moveTo>
                    <a:cubicBezTo>
                      <a:pt x="70" y="12"/>
                      <a:pt x="70" y="12"/>
                      <a:pt x="70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3"/>
                      <a:pt x="71" y="13"/>
                      <a:pt x="70" y="12"/>
                    </a:cubicBezTo>
                    <a:moveTo>
                      <a:pt x="49" y="12"/>
                    </a:moveTo>
                    <a:cubicBezTo>
                      <a:pt x="48" y="12"/>
                      <a:pt x="48" y="12"/>
                      <a:pt x="48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2"/>
                      <a:pt x="49" y="12"/>
                      <a:pt x="49" y="12"/>
                    </a:cubicBezTo>
                    <a:moveTo>
                      <a:pt x="74" y="12"/>
                    </a:moveTo>
                    <a:cubicBezTo>
                      <a:pt x="74" y="12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2"/>
                    </a:cubicBezTo>
                    <a:cubicBezTo>
                      <a:pt x="74" y="12"/>
                      <a:pt x="74" y="12"/>
                      <a:pt x="74" y="12"/>
                    </a:cubicBezTo>
                    <a:moveTo>
                      <a:pt x="68" y="12"/>
                    </a:moveTo>
                    <a:cubicBezTo>
                      <a:pt x="68" y="12"/>
                      <a:pt x="68" y="12"/>
                      <a:pt x="68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69" y="13"/>
                      <a:pt x="69" y="12"/>
                      <a:pt x="68" y="12"/>
                    </a:cubicBezTo>
                    <a:moveTo>
                      <a:pt x="52" y="12"/>
                    </a:moveTo>
                    <a:cubicBezTo>
                      <a:pt x="51" y="12"/>
                      <a:pt x="51" y="13"/>
                      <a:pt x="51" y="13"/>
                    </a:cubicBezTo>
                    <a:cubicBezTo>
                      <a:pt x="52" y="14"/>
                      <a:pt x="53" y="14"/>
                      <a:pt x="54" y="15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3"/>
                      <a:pt x="53" y="13"/>
                      <a:pt x="52" y="12"/>
                    </a:cubicBezTo>
                    <a:moveTo>
                      <a:pt x="69" y="12"/>
                    </a:moveTo>
                    <a:cubicBezTo>
                      <a:pt x="69" y="12"/>
                      <a:pt x="68" y="12"/>
                      <a:pt x="68" y="12"/>
                    </a:cubicBezTo>
                    <a:cubicBezTo>
                      <a:pt x="69" y="12"/>
                      <a:pt x="69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69" y="12"/>
                      <a:pt x="69" y="12"/>
                      <a:pt x="69" y="12"/>
                    </a:cubicBezTo>
                    <a:moveTo>
                      <a:pt x="69" y="11"/>
                    </a:moveTo>
                    <a:cubicBezTo>
                      <a:pt x="69" y="11"/>
                      <a:pt x="69" y="12"/>
                      <a:pt x="69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0" y="12"/>
                      <a:pt x="69" y="12"/>
                      <a:pt x="69" y="11"/>
                    </a:cubicBezTo>
                    <a:moveTo>
                      <a:pt x="50" y="11"/>
                    </a:move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3"/>
                      <a:pt x="50" y="13"/>
                      <a:pt x="51" y="13"/>
                    </a:cubicBezTo>
                    <a:cubicBezTo>
                      <a:pt x="51" y="13"/>
                      <a:pt x="51" y="12"/>
                      <a:pt x="52" y="12"/>
                    </a:cubicBezTo>
                    <a:cubicBezTo>
                      <a:pt x="51" y="12"/>
                      <a:pt x="51" y="11"/>
                      <a:pt x="50" y="11"/>
                    </a:cubicBezTo>
                    <a:moveTo>
                      <a:pt x="49" y="11"/>
                    </a:moveTo>
                    <a:cubicBezTo>
                      <a:pt x="49" y="11"/>
                      <a:pt x="49" y="11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49" y="11"/>
                    </a:cubicBezTo>
                    <a:moveTo>
                      <a:pt x="71" y="11"/>
                    </a:moveTo>
                    <a:cubicBezTo>
                      <a:pt x="71" y="11"/>
                      <a:pt x="71" y="11"/>
                      <a:pt x="71" y="11"/>
                    </a:cubicBezTo>
                    <a:cubicBezTo>
                      <a:pt x="72" y="12"/>
                      <a:pt x="72" y="12"/>
                      <a:pt x="73" y="13"/>
                    </a:cubicBezTo>
                    <a:cubicBezTo>
                      <a:pt x="73" y="12"/>
                      <a:pt x="73" y="12"/>
                      <a:pt x="74" y="12"/>
                    </a:cubicBezTo>
                    <a:cubicBezTo>
                      <a:pt x="73" y="11"/>
                      <a:pt x="72" y="11"/>
                      <a:pt x="71" y="11"/>
                    </a:cubicBezTo>
                    <a:moveTo>
                      <a:pt x="70" y="10"/>
                    </a:moveTo>
                    <a:cubicBezTo>
                      <a:pt x="70" y="10"/>
                      <a:pt x="70" y="10"/>
                      <a:pt x="69" y="10"/>
                    </a:cubicBezTo>
                    <a:cubicBezTo>
                      <a:pt x="70" y="11"/>
                      <a:pt x="70" y="11"/>
                      <a:pt x="71" y="11"/>
                    </a:cubicBezTo>
                    <a:cubicBezTo>
                      <a:pt x="71" y="11"/>
                      <a:pt x="71" y="11"/>
                      <a:pt x="71" y="10"/>
                    </a:cubicBezTo>
                    <a:cubicBezTo>
                      <a:pt x="71" y="10"/>
                      <a:pt x="70" y="10"/>
                      <a:pt x="70" y="10"/>
                    </a:cubicBezTo>
                    <a:moveTo>
                      <a:pt x="56" y="5"/>
                    </a:moveTo>
                    <a:cubicBezTo>
                      <a:pt x="55" y="7"/>
                      <a:pt x="53" y="9"/>
                      <a:pt x="52" y="11"/>
                    </a:cubicBezTo>
                    <a:cubicBezTo>
                      <a:pt x="53" y="12"/>
                      <a:pt x="54" y="13"/>
                      <a:pt x="55" y="13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6" y="5"/>
                      <a:pt x="56" y="5"/>
                      <a:pt x="56" y="5"/>
                    </a:cubicBezTo>
                    <a:moveTo>
                      <a:pt x="56" y="5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6"/>
                      <a:pt x="57" y="5"/>
                      <a:pt x="56" y="5"/>
                    </a:cubicBezTo>
                    <a:moveTo>
                      <a:pt x="54" y="4"/>
                    </a:move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2" y="11"/>
                    </a:cubicBezTo>
                    <a:cubicBezTo>
                      <a:pt x="53" y="9"/>
                      <a:pt x="54" y="7"/>
                      <a:pt x="55" y="5"/>
                    </a:cubicBezTo>
                    <a:cubicBezTo>
                      <a:pt x="54" y="4"/>
                      <a:pt x="54" y="4"/>
                      <a:pt x="54" y="4"/>
                    </a:cubicBezTo>
                    <a:moveTo>
                      <a:pt x="57" y="4"/>
                    </a:moveTo>
                    <a:cubicBezTo>
                      <a:pt x="56" y="4"/>
                      <a:pt x="56" y="5"/>
                      <a:pt x="56" y="5"/>
                    </a:cubicBezTo>
                    <a:cubicBezTo>
                      <a:pt x="57" y="5"/>
                      <a:pt x="58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7" y="5"/>
                      <a:pt x="57" y="4"/>
                    </a:cubicBezTo>
                    <a:moveTo>
                      <a:pt x="57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4"/>
                    </a:cubicBezTo>
                    <a:moveTo>
                      <a:pt x="54" y="4"/>
                    </a:moveTo>
                    <a:cubicBezTo>
                      <a:pt x="54" y="4"/>
                      <a:pt x="54" y="4"/>
                      <a:pt x="54" y="4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5" y="4"/>
                      <a:pt x="55" y="4"/>
                      <a:pt x="54" y="4"/>
                    </a:cubicBezTo>
                    <a:moveTo>
                      <a:pt x="53" y="4"/>
                    </a:moveTo>
                    <a:cubicBezTo>
                      <a:pt x="52" y="6"/>
                      <a:pt x="51" y="8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8"/>
                      <a:pt x="53" y="6"/>
                      <a:pt x="54" y="4"/>
                    </a:cubicBezTo>
                    <a:cubicBezTo>
                      <a:pt x="53" y="4"/>
                      <a:pt x="53" y="4"/>
                      <a:pt x="53" y="4"/>
                    </a:cubicBezTo>
                    <a:moveTo>
                      <a:pt x="54" y="3"/>
                    </a:moveTo>
                    <a:cubicBezTo>
                      <a:pt x="54" y="3"/>
                      <a:pt x="54" y="3"/>
                      <a:pt x="54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3"/>
                      <a:pt x="54" y="3"/>
                      <a:pt x="54" y="3"/>
                    </a:cubicBezTo>
                    <a:moveTo>
                      <a:pt x="55" y="3"/>
                    </a:move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6" y="5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5" y="3"/>
                      <a:pt x="55" y="3"/>
                    </a:cubicBezTo>
                    <a:moveTo>
                      <a:pt x="55" y="3"/>
                    </a:moveTo>
                    <a:cubicBezTo>
                      <a:pt x="55" y="3"/>
                      <a:pt x="55" y="3"/>
                      <a:pt x="55" y="3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3"/>
                      <a:pt x="55" y="3"/>
                      <a:pt x="55" y="3"/>
                    </a:cubicBezTo>
                    <a:moveTo>
                      <a:pt x="54" y="3"/>
                    </a:move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4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moveTo>
                      <a:pt x="54" y="2"/>
                    </a:moveTo>
                    <a:cubicBezTo>
                      <a:pt x="54" y="2"/>
                      <a:pt x="54" y="3"/>
                      <a:pt x="54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2"/>
                    </a:cubicBezTo>
                    <a:moveTo>
                      <a:pt x="58" y="2"/>
                    </a:moveTo>
                    <a:cubicBezTo>
                      <a:pt x="58" y="2"/>
                      <a:pt x="58" y="3"/>
                      <a:pt x="57" y="3"/>
                    </a:cubicBezTo>
                    <a:cubicBezTo>
                      <a:pt x="58" y="3"/>
                      <a:pt x="59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3"/>
                      <a:pt x="59" y="3"/>
                      <a:pt x="58" y="2"/>
                    </a:cubicBezTo>
                    <a:moveTo>
                      <a:pt x="56" y="1"/>
                    </a:move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7" y="1"/>
                      <a:pt x="56" y="1"/>
                    </a:cubicBezTo>
                    <a:moveTo>
                      <a:pt x="55" y="0"/>
                    </a:move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6" y="1"/>
                      <a:pt x="56" y="1"/>
                    </a:cubicBezTo>
                    <a:cubicBezTo>
                      <a:pt x="56" y="1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3" name="Freeform 9919"/>
              <p:cNvSpPr>
                <a:spLocks noEditPoints="1"/>
              </p:cNvSpPr>
              <p:nvPr/>
            </p:nvSpPr>
            <p:spPr bwMode="auto">
              <a:xfrm>
                <a:off x="-604" y="3523"/>
                <a:ext cx="472" cy="289"/>
              </a:xfrm>
              <a:custGeom>
                <a:avLst/>
                <a:gdLst>
                  <a:gd name="T0" fmla="*/ 65 w 200"/>
                  <a:gd name="T1" fmla="*/ 111 h 122"/>
                  <a:gd name="T2" fmla="*/ 127 w 200"/>
                  <a:gd name="T3" fmla="*/ 111 h 122"/>
                  <a:gd name="T4" fmla="*/ 59 w 200"/>
                  <a:gd name="T5" fmla="*/ 117 h 122"/>
                  <a:gd name="T6" fmla="*/ 121 w 200"/>
                  <a:gd name="T7" fmla="*/ 109 h 122"/>
                  <a:gd name="T8" fmla="*/ 67 w 200"/>
                  <a:gd name="T9" fmla="*/ 108 h 122"/>
                  <a:gd name="T10" fmla="*/ 120 w 200"/>
                  <a:gd name="T11" fmla="*/ 107 h 122"/>
                  <a:gd name="T12" fmla="*/ 112 w 200"/>
                  <a:gd name="T13" fmla="*/ 115 h 122"/>
                  <a:gd name="T14" fmla="*/ 21 w 200"/>
                  <a:gd name="T15" fmla="*/ 107 h 122"/>
                  <a:gd name="T16" fmla="*/ 19 w 200"/>
                  <a:gd name="T17" fmla="*/ 106 h 122"/>
                  <a:gd name="T18" fmla="*/ 27 w 200"/>
                  <a:gd name="T19" fmla="*/ 102 h 122"/>
                  <a:gd name="T20" fmla="*/ 41 w 200"/>
                  <a:gd name="T21" fmla="*/ 106 h 122"/>
                  <a:gd name="T22" fmla="*/ 72 w 200"/>
                  <a:gd name="T23" fmla="*/ 99 h 122"/>
                  <a:gd name="T24" fmla="*/ 91 w 200"/>
                  <a:gd name="T25" fmla="*/ 97 h 122"/>
                  <a:gd name="T26" fmla="*/ 47 w 200"/>
                  <a:gd name="T27" fmla="*/ 96 h 122"/>
                  <a:gd name="T28" fmla="*/ 14 w 200"/>
                  <a:gd name="T29" fmla="*/ 94 h 122"/>
                  <a:gd name="T30" fmla="*/ 72 w 200"/>
                  <a:gd name="T31" fmla="*/ 92 h 122"/>
                  <a:gd name="T32" fmla="*/ 27 w 200"/>
                  <a:gd name="T33" fmla="*/ 98 h 122"/>
                  <a:gd name="T34" fmla="*/ 54 w 200"/>
                  <a:gd name="T35" fmla="*/ 89 h 122"/>
                  <a:gd name="T36" fmla="*/ 79 w 200"/>
                  <a:gd name="T37" fmla="*/ 86 h 122"/>
                  <a:gd name="T38" fmla="*/ 70 w 200"/>
                  <a:gd name="T39" fmla="*/ 84 h 122"/>
                  <a:gd name="T40" fmla="*/ 77 w 200"/>
                  <a:gd name="T41" fmla="*/ 83 h 122"/>
                  <a:gd name="T42" fmla="*/ 119 w 200"/>
                  <a:gd name="T43" fmla="*/ 82 h 122"/>
                  <a:gd name="T44" fmla="*/ 72 w 200"/>
                  <a:gd name="T45" fmla="*/ 81 h 122"/>
                  <a:gd name="T46" fmla="*/ 135 w 200"/>
                  <a:gd name="T47" fmla="*/ 80 h 122"/>
                  <a:gd name="T48" fmla="*/ 39 w 200"/>
                  <a:gd name="T49" fmla="*/ 79 h 122"/>
                  <a:gd name="T50" fmla="*/ 136 w 200"/>
                  <a:gd name="T51" fmla="*/ 78 h 122"/>
                  <a:gd name="T52" fmla="*/ 82 w 200"/>
                  <a:gd name="T53" fmla="*/ 75 h 122"/>
                  <a:gd name="T54" fmla="*/ 62 w 200"/>
                  <a:gd name="T55" fmla="*/ 73 h 122"/>
                  <a:gd name="T56" fmla="*/ 77 w 200"/>
                  <a:gd name="T57" fmla="*/ 72 h 122"/>
                  <a:gd name="T58" fmla="*/ 126 w 200"/>
                  <a:gd name="T59" fmla="*/ 71 h 122"/>
                  <a:gd name="T60" fmla="*/ 157 w 200"/>
                  <a:gd name="T61" fmla="*/ 73 h 122"/>
                  <a:gd name="T62" fmla="*/ 80 w 200"/>
                  <a:gd name="T63" fmla="*/ 67 h 122"/>
                  <a:gd name="T64" fmla="*/ 27 w 200"/>
                  <a:gd name="T65" fmla="*/ 66 h 122"/>
                  <a:gd name="T66" fmla="*/ 45 w 200"/>
                  <a:gd name="T67" fmla="*/ 65 h 122"/>
                  <a:gd name="T68" fmla="*/ 32 w 200"/>
                  <a:gd name="T69" fmla="*/ 62 h 122"/>
                  <a:gd name="T70" fmla="*/ 67 w 200"/>
                  <a:gd name="T71" fmla="*/ 59 h 122"/>
                  <a:gd name="T72" fmla="*/ 67 w 200"/>
                  <a:gd name="T73" fmla="*/ 58 h 122"/>
                  <a:gd name="T74" fmla="*/ 32 w 200"/>
                  <a:gd name="T75" fmla="*/ 56 h 122"/>
                  <a:gd name="T76" fmla="*/ 71 w 200"/>
                  <a:gd name="T77" fmla="*/ 53 h 122"/>
                  <a:gd name="T78" fmla="*/ 161 w 200"/>
                  <a:gd name="T79" fmla="*/ 52 h 122"/>
                  <a:gd name="T80" fmla="*/ 173 w 200"/>
                  <a:gd name="T81" fmla="*/ 47 h 122"/>
                  <a:gd name="T82" fmla="*/ 174 w 200"/>
                  <a:gd name="T83" fmla="*/ 45 h 122"/>
                  <a:gd name="T84" fmla="*/ 47 w 200"/>
                  <a:gd name="T85" fmla="*/ 39 h 122"/>
                  <a:gd name="T86" fmla="*/ 160 w 200"/>
                  <a:gd name="T87" fmla="*/ 37 h 122"/>
                  <a:gd name="T88" fmla="*/ 85 w 200"/>
                  <a:gd name="T89" fmla="*/ 37 h 122"/>
                  <a:gd name="T90" fmla="*/ 50 w 200"/>
                  <a:gd name="T91" fmla="*/ 33 h 122"/>
                  <a:gd name="T92" fmla="*/ 167 w 200"/>
                  <a:gd name="T93" fmla="*/ 31 h 122"/>
                  <a:gd name="T94" fmla="*/ 167 w 200"/>
                  <a:gd name="T95" fmla="*/ 25 h 122"/>
                  <a:gd name="T96" fmla="*/ 71 w 200"/>
                  <a:gd name="T97" fmla="*/ 23 h 122"/>
                  <a:gd name="T98" fmla="*/ 173 w 200"/>
                  <a:gd name="T99" fmla="*/ 22 h 122"/>
                  <a:gd name="T100" fmla="*/ 165 w 200"/>
                  <a:gd name="T101" fmla="*/ 24 h 122"/>
                  <a:gd name="T102" fmla="*/ 167 w 200"/>
                  <a:gd name="T103" fmla="*/ 21 h 122"/>
                  <a:gd name="T104" fmla="*/ 168 w 200"/>
                  <a:gd name="T105" fmla="*/ 19 h 122"/>
                  <a:gd name="T106" fmla="*/ 114 w 200"/>
                  <a:gd name="T107" fmla="*/ 15 h 122"/>
                  <a:gd name="T108" fmla="*/ 131 w 200"/>
                  <a:gd name="T109" fmla="*/ 14 h 122"/>
                  <a:gd name="T110" fmla="*/ 176 w 200"/>
                  <a:gd name="T111" fmla="*/ 12 h 122"/>
                  <a:gd name="T112" fmla="*/ 150 w 200"/>
                  <a:gd name="T113" fmla="*/ 12 h 122"/>
                  <a:gd name="T114" fmla="*/ 101 w 200"/>
                  <a:gd name="T115" fmla="*/ 7 h 122"/>
                  <a:gd name="T116" fmla="*/ 147 w 200"/>
                  <a:gd name="T117" fmla="*/ 6 h 122"/>
                  <a:gd name="T118" fmla="*/ 137 w 200"/>
                  <a:gd name="T119" fmla="*/ 4 h 122"/>
                  <a:gd name="T120" fmla="*/ 138 w 200"/>
                  <a:gd name="T121" fmla="*/ 2 h 122"/>
                  <a:gd name="T122" fmla="*/ 129 w 200"/>
                  <a:gd name="T123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0" h="122">
                    <a:moveTo>
                      <a:pt x="20" y="112"/>
                    </a:moveTo>
                    <a:cubicBezTo>
                      <a:pt x="19" y="114"/>
                      <a:pt x="18" y="116"/>
                      <a:pt x="17" y="118"/>
                    </a:cubicBezTo>
                    <a:cubicBezTo>
                      <a:pt x="17" y="118"/>
                      <a:pt x="17" y="118"/>
                      <a:pt x="18" y="118"/>
                    </a:cubicBezTo>
                    <a:cubicBezTo>
                      <a:pt x="19" y="117"/>
                      <a:pt x="20" y="115"/>
                      <a:pt x="21" y="113"/>
                    </a:cubicBezTo>
                    <a:cubicBezTo>
                      <a:pt x="21" y="113"/>
                      <a:pt x="20" y="113"/>
                      <a:pt x="20" y="112"/>
                    </a:cubicBezTo>
                    <a:moveTo>
                      <a:pt x="75" y="112"/>
                    </a:moveTo>
                    <a:cubicBezTo>
                      <a:pt x="75" y="113"/>
                      <a:pt x="74" y="113"/>
                      <a:pt x="74" y="114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3"/>
                      <a:pt x="75" y="113"/>
                      <a:pt x="75" y="112"/>
                    </a:cubicBezTo>
                    <a:cubicBezTo>
                      <a:pt x="75" y="112"/>
                      <a:pt x="75" y="112"/>
                      <a:pt x="75" y="112"/>
                    </a:cubicBezTo>
                    <a:moveTo>
                      <a:pt x="38" y="112"/>
                    </a:move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7" y="114"/>
                      <a:pt x="37" y="113"/>
                      <a:pt x="38" y="112"/>
                    </a:cubicBezTo>
                    <a:cubicBezTo>
                      <a:pt x="38" y="112"/>
                      <a:pt x="38" y="112"/>
                      <a:pt x="38" y="112"/>
                    </a:cubicBezTo>
                    <a:moveTo>
                      <a:pt x="39" y="112"/>
                    </a:moveTo>
                    <a:cubicBezTo>
                      <a:pt x="39" y="112"/>
                      <a:pt x="39" y="112"/>
                      <a:pt x="39" y="112"/>
                    </a:cubicBezTo>
                    <a:cubicBezTo>
                      <a:pt x="40" y="112"/>
                      <a:pt x="40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0" y="113"/>
                      <a:pt x="40" y="112"/>
                      <a:pt x="39" y="112"/>
                    </a:cubicBezTo>
                    <a:moveTo>
                      <a:pt x="133" y="112"/>
                    </a:moveTo>
                    <a:cubicBezTo>
                      <a:pt x="133" y="112"/>
                      <a:pt x="134" y="112"/>
                      <a:pt x="134" y="112"/>
                    </a:cubicBezTo>
                    <a:cubicBezTo>
                      <a:pt x="134" y="112"/>
                      <a:pt x="134" y="112"/>
                      <a:pt x="134" y="112"/>
                    </a:cubicBezTo>
                    <a:cubicBezTo>
                      <a:pt x="134" y="112"/>
                      <a:pt x="133" y="112"/>
                      <a:pt x="133" y="112"/>
                    </a:cubicBezTo>
                    <a:moveTo>
                      <a:pt x="19" y="112"/>
                    </a:moveTo>
                    <a:cubicBezTo>
                      <a:pt x="18" y="114"/>
                      <a:pt x="17" y="115"/>
                      <a:pt x="16" y="117"/>
                    </a:cubicBezTo>
                    <a:cubicBezTo>
                      <a:pt x="16" y="117"/>
                      <a:pt x="16" y="118"/>
                      <a:pt x="17" y="118"/>
                    </a:cubicBezTo>
                    <a:cubicBezTo>
                      <a:pt x="18" y="116"/>
                      <a:pt x="19" y="114"/>
                      <a:pt x="20" y="112"/>
                    </a:cubicBezTo>
                    <a:cubicBezTo>
                      <a:pt x="19" y="112"/>
                      <a:pt x="19" y="112"/>
                      <a:pt x="19" y="112"/>
                    </a:cubicBezTo>
                    <a:moveTo>
                      <a:pt x="39" y="112"/>
                    </a:move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moveTo>
                      <a:pt x="65" y="111"/>
                    </a:moveTo>
                    <a:cubicBezTo>
                      <a:pt x="63" y="113"/>
                      <a:pt x="62" y="115"/>
                      <a:pt x="61" y="117"/>
                    </a:cubicBezTo>
                    <a:cubicBezTo>
                      <a:pt x="61" y="118"/>
                      <a:pt x="62" y="118"/>
                      <a:pt x="62" y="118"/>
                    </a:cubicBezTo>
                    <a:cubicBezTo>
                      <a:pt x="62" y="118"/>
                      <a:pt x="62" y="118"/>
                      <a:pt x="63" y="118"/>
                    </a:cubicBezTo>
                    <a:cubicBezTo>
                      <a:pt x="62" y="118"/>
                      <a:pt x="62" y="118"/>
                      <a:pt x="62" y="118"/>
                    </a:cubicBezTo>
                    <a:cubicBezTo>
                      <a:pt x="65" y="119"/>
                      <a:pt x="67" y="121"/>
                      <a:pt x="69" y="122"/>
                    </a:cubicBezTo>
                    <a:cubicBezTo>
                      <a:pt x="70" y="120"/>
                      <a:pt x="71" y="118"/>
                      <a:pt x="72" y="116"/>
                    </a:cubicBezTo>
                    <a:cubicBezTo>
                      <a:pt x="70" y="115"/>
                      <a:pt x="67" y="113"/>
                      <a:pt x="65" y="111"/>
                    </a:cubicBezTo>
                    <a:moveTo>
                      <a:pt x="21" y="111"/>
                    </a:moveTo>
                    <a:cubicBezTo>
                      <a:pt x="20" y="111"/>
                      <a:pt x="20" y="112"/>
                      <a:pt x="20" y="112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1"/>
                      <a:pt x="21" y="111"/>
                      <a:pt x="21" y="111"/>
                    </a:cubicBezTo>
                    <a:moveTo>
                      <a:pt x="127" y="111"/>
                    </a:moveTo>
                    <a:cubicBezTo>
                      <a:pt x="127" y="112"/>
                      <a:pt x="127" y="112"/>
                      <a:pt x="127" y="112"/>
                    </a:cubicBezTo>
                    <a:cubicBezTo>
                      <a:pt x="127" y="112"/>
                      <a:pt x="128" y="113"/>
                      <a:pt x="128" y="113"/>
                    </a:cubicBezTo>
                    <a:cubicBezTo>
                      <a:pt x="130" y="114"/>
                      <a:pt x="131" y="114"/>
                      <a:pt x="132" y="115"/>
                    </a:cubicBezTo>
                    <a:cubicBezTo>
                      <a:pt x="132" y="115"/>
                      <a:pt x="132" y="115"/>
                      <a:pt x="132" y="115"/>
                    </a:cubicBezTo>
                    <a:cubicBezTo>
                      <a:pt x="130" y="114"/>
                      <a:pt x="129" y="112"/>
                      <a:pt x="127" y="111"/>
                    </a:cubicBezTo>
                    <a:moveTo>
                      <a:pt x="38" y="111"/>
                    </a:move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moveTo>
                      <a:pt x="119" y="111"/>
                    </a:move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5" y="115"/>
                      <a:pt x="125" y="114"/>
                      <a:pt x="125" y="114"/>
                    </a:cubicBezTo>
                    <a:cubicBezTo>
                      <a:pt x="123" y="113"/>
                      <a:pt x="121" y="112"/>
                      <a:pt x="119" y="111"/>
                    </a:cubicBezTo>
                    <a:moveTo>
                      <a:pt x="19" y="111"/>
                    </a:moveTo>
                    <a:cubicBezTo>
                      <a:pt x="19" y="111"/>
                      <a:pt x="19" y="111"/>
                      <a:pt x="19" y="111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19" y="111"/>
                      <a:pt x="19" y="111"/>
                      <a:pt x="19" y="111"/>
                    </a:cubicBezTo>
                    <a:moveTo>
                      <a:pt x="127" y="111"/>
                    </a:move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29" y="112"/>
                      <a:pt x="131" y="113"/>
                      <a:pt x="133" y="114"/>
                    </a:cubicBezTo>
                    <a:cubicBezTo>
                      <a:pt x="133" y="114"/>
                      <a:pt x="133" y="114"/>
                      <a:pt x="133" y="114"/>
                    </a:cubicBezTo>
                    <a:cubicBezTo>
                      <a:pt x="131" y="113"/>
                      <a:pt x="129" y="112"/>
                      <a:pt x="127" y="111"/>
                    </a:cubicBezTo>
                    <a:moveTo>
                      <a:pt x="118" y="111"/>
                    </a:move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moveTo>
                      <a:pt x="35" y="111"/>
                    </a:moveTo>
                    <a:cubicBezTo>
                      <a:pt x="34" y="112"/>
                      <a:pt x="34" y="113"/>
                      <a:pt x="33" y="114"/>
                    </a:cubicBezTo>
                    <a:cubicBezTo>
                      <a:pt x="34" y="114"/>
                      <a:pt x="35" y="114"/>
                      <a:pt x="35" y="115"/>
                    </a:cubicBezTo>
                    <a:cubicBezTo>
                      <a:pt x="36" y="114"/>
                      <a:pt x="37" y="113"/>
                      <a:pt x="37" y="112"/>
                    </a:cubicBezTo>
                    <a:cubicBezTo>
                      <a:pt x="36" y="111"/>
                      <a:pt x="36" y="111"/>
                      <a:pt x="35" y="111"/>
                    </a:cubicBezTo>
                    <a:moveTo>
                      <a:pt x="120" y="110"/>
                    </a:moveTo>
                    <a:cubicBezTo>
                      <a:pt x="120" y="110"/>
                      <a:pt x="120" y="110"/>
                      <a:pt x="120" y="111"/>
                    </a:cubicBezTo>
                    <a:cubicBezTo>
                      <a:pt x="122" y="112"/>
                      <a:pt x="123" y="113"/>
                      <a:pt x="125" y="114"/>
                    </a:cubicBezTo>
                    <a:cubicBezTo>
                      <a:pt x="125" y="114"/>
                      <a:pt x="125" y="113"/>
                      <a:pt x="125" y="113"/>
                    </a:cubicBezTo>
                    <a:cubicBezTo>
                      <a:pt x="125" y="113"/>
                      <a:pt x="125" y="113"/>
                      <a:pt x="124" y="112"/>
                    </a:cubicBezTo>
                    <a:cubicBezTo>
                      <a:pt x="120" y="110"/>
                      <a:pt x="120" y="110"/>
                      <a:pt x="120" y="110"/>
                    </a:cubicBezTo>
                    <a:moveTo>
                      <a:pt x="16" y="110"/>
                    </a:moveTo>
                    <a:cubicBezTo>
                      <a:pt x="15" y="112"/>
                      <a:pt x="14" y="114"/>
                      <a:pt x="13" y="116"/>
                    </a:cubicBezTo>
                    <a:cubicBezTo>
                      <a:pt x="13" y="116"/>
                      <a:pt x="14" y="116"/>
                      <a:pt x="15" y="117"/>
                    </a:cubicBezTo>
                    <a:cubicBezTo>
                      <a:pt x="16" y="115"/>
                      <a:pt x="17" y="113"/>
                      <a:pt x="18" y="111"/>
                    </a:cubicBezTo>
                    <a:cubicBezTo>
                      <a:pt x="18" y="111"/>
                      <a:pt x="17" y="110"/>
                      <a:pt x="16" y="110"/>
                    </a:cubicBezTo>
                    <a:moveTo>
                      <a:pt x="101" y="110"/>
                    </a:moveTo>
                    <a:cubicBezTo>
                      <a:pt x="101" y="110"/>
                      <a:pt x="101" y="110"/>
                      <a:pt x="101" y="110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5" y="112"/>
                      <a:pt x="103" y="111"/>
                      <a:pt x="101" y="110"/>
                    </a:cubicBezTo>
                    <a:cubicBezTo>
                      <a:pt x="101" y="110"/>
                      <a:pt x="101" y="111"/>
                      <a:pt x="101" y="111"/>
                    </a:cubicBezTo>
                    <a:cubicBezTo>
                      <a:pt x="104" y="113"/>
                      <a:pt x="107" y="115"/>
                      <a:pt x="111" y="117"/>
                    </a:cubicBezTo>
                    <a:cubicBezTo>
                      <a:pt x="111" y="117"/>
                      <a:pt x="111" y="116"/>
                      <a:pt x="112" y="116"/>
                    </a:cubicBezTo>
                    <a:cubicBezTo>
                      <a:pt x="108" y="114"/>
                      <a:pt x="105" y="112"/>
                      <a:pt x="101" y="110"/>
                    </a:cubicBezTo>
                    <a:moveTo>
                      <a:pt x="62" y="110"/>
                    </a:moveTo>
                    <a:cubicBezTo>
                      <a:pt x="61" y="112"/>
                      <a:pt x="59" y="114"/>
                      <a:pt x="58" y="116"/>
                    </a:cubicBezTo>
                    <a:cubicBezTo>
                      <a:pt x="59" y="116"/>
                      <a:pt x="59" y="116"/>
                      <a:pt x="59" y="117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3" y="110"/>
                      <a:pt x="62" y="110"/>
                      <a:pt x="62" y="110"/>
                    </a:cubicBezTo>
                    <a:moveTo>
                      <a:pt x="128" y="110"/>
                    </a:moveTo>
                    <a:cubicBezTo>
                      <a:pt x="128" y="110"/>
                      <a:pt x="128" y="110"/>
                      <a:pt x="128" y="110"/>
                    </a:cubicBezTo>
                    <a:cubicBezTo>
                      <a:pt x="129" y="111"/>
                      <a:pt x="130" y="112"/>
                      <a:pt x="131" y="112"/>
                    </a:cubicBezTo>
                    <a:cubicBezTo>
                      <a:pt x="132" y="113"/>
                      <a:pt x="132" y="113"/>
                      <a:pt x="133" y="114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1" y="112"/>
                      <a:pt x="130" y="111"/>
                      <a:pt x="128" y="110"/>
                    </a:cubicBezTo>
                    <a:moveTo>
                      <a:pt x="119" y="110"/>
                    </a:move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19" y="110"/>
                      <a:pt x="119" y="110"/>
                      <a:pt x="119" y="110"/>
                    </a:cubicBezTo>
                    <a:moveTo>
                      <a:pt x="35" y="110"/>
                    </a:moveTo>
                    <a:cubicBezTo>
                      <a:pt x="35" y="110"/>
                      <a:pt x="35" y="110"/>
                      <a:pt x="35" y="110"/>
                    </a:cubicBezTo>
                    <a:cubicBezTo>
                      <a:pt x="36" y="110"/>
                      <a:pt x="37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7" y="111"/>
                      <a:pt x="36" y="110"/>
                      <a:pt x="35" y="110"/>
                    </a:cubicBezTo>
                    <a:moveTo>
                      <a:pt x="41" y="109"/>
                    </a:moveTo>
                    <a:cubicBezTo>
                      <a:pt x="41" y="110"/>
                      <a:pt x="41" y="110"/>
                      <a:pt x="40" y="110"/>
                    </a:cubicBezTo>
                    <a:cubicBezTo>
                      <a:pt x="41" y="111"/>
                      <a:pt x="41" y="111"/>
                      <a:pt x="42" y="111"/>
                    </a:cubicBezTo>
                    <a:cubicBezTo>
                      <a:pt x="42" y="111"/>
                      <a:pt x="42" y="111"/>
                      <a:pt x="42" y="111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2" y="110"/>
                      <a:pt x="41" y="110"/>
                      <a:pt x="41" y="109"/>
                    </a:cubicBezTo>
                    <a:moveTo>
                      <a:pt x="102" y="109"/>
                    </a:move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5" y="112"/>
                      <a:pt x="108" y="114"/>
                      <a:pt x="112" y="116"/>
                    </a:cubicBezTo>
                    <a:cubicBezTo>
                      <a:pt x="112" y="116"/>
                      <a:pt x="112" y="116"/>
                      <a:pt x="112" y="115"/>
                    </a:cubicBezTo>
                    <a:cubicBezTo>
                      <a:pt x="108" y="113"/>
                      <a:pt x="105" y="111"/>
                      <a:pt x="102" y="109"/>
                    </a:cubicBezTo>
                    <a:moveTo>
                      <a:pt x="102" y="109"/>
                    </a:move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5" y="111"/>
                      <a:pt x="108" y="113"/>
                      <a:pt x="112" y="115"/>
                    </a:cubicBezTo>
                    <a:cubicBezTo>
                      <a:pt x="112" y="115"/>
                      <a:pt x="112" y="115"/>
                      <a:pt x="112" y="115"/>
                    </a:cubicBezTo>
                    <a:cubicBezTo>
                      <a:pt x="109" y="113"/>
                      <a:pt x="105" y="111"/>
                      <a:pt x="102" y="109"/>
                    </a:cubicBezTo>
                    <a:moveTo>
                      <a:pt x="121" y="109"/>
                    </a:moveTo>
                    <a:cubicBezTo>
                      <a:pt x="120" y="109"/>
                      <a:pt x="120" y="110"/>
                      <a:pt x="120" y="110"/>
                    </a:cubicBezTo>
                    <a:cubicBezTo>
                      <a:pt x="122" y="111"/>
                      <a:pt x="124" y="112"/>
                      <a:pt x="126" y="113"/>
                    </a:cubicBezTo>
                    <a:cubicBezTo>
                      <a:pt x="126" y="113"/>
                      <a:pt x="126" y="113"/>
                      <a:pt x="126" y="113"/>
                    </a:cubicBezTo>
                    <a:cubicBezTo>
                      <a:pt x="124" y="111"/>
                      <a:pt x="122" y="110"/>
                      <a:pt x="121" y="109"/>
                    </a:cubicBezTo>
                    <a:moveTo>
                      <a:pt x="17" y="109"/>
                    </a:moveTo>
                    <a:cubicBezTo>
                      <a:pt x="17" y="109"/>
                      <a:pt x="17" y="109"/>
                      <a:pt x="17" y="109"/>
                    </a:cubicBezTo>
                    <a:cubicBezTo>
                      <a:pt x="17" y="110"/>
                      <a:pt x="18" y="110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7" y="109"/>
                      <a:pt x="17" y="109"/>
                      <a:pt x="17" y="109"/>
                    </a:cubicBezTo>
                    <a:moveTo>
                      <a:pt x="40" y="109"/>
                    </a:moveTo>
                    <a:cubicBezTo>
                      <a:pt x="40" y="109"/>
                      <a:pt x="40" y="110"/>
                      <a:pt x="40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0" y="110"/>
                      <a:pt x="40" y="110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moveTo>
                      <a:pt x="40" y="109"/>
                    </a:moveTo>
                    <a:cubicBezTo>
                      <a:pt x="39" y="110"/>
                      <a:pt x="39" y="110"/>
                      <a:pt x="39" y="110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40" y="109"/>
                      <a:pt x="40" y="109"/>
                      <a:pt x="40" y="109"/>
                    </a:cubicBezTo>
                    <a:cubicBezTo>
                      <a:pt x="40" y="109"/>
                      <a:pt x="40" y="109"/>
                      <a:pt x="40" y="109"/>
                    </a:cubicBezTo>
                    <a:moveTo>
                      <a:pt x="119" y="109"/>
                    </a:moveTo>
                    <a:cubicBezTo>
                      <a:pt x="119" y="109"/>
                      <a:pt x="119" y="109"/>
                      <a:pt x="119" y="109"/>
                    </a:cubicBezTo>
                    <a:cubicBezTo>
                      <a:pt x="119" y="109"/>
                      <a:pt x="119" y="109"/>
                      <a:pt x="119" y="109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20" y="109"/>
                      <a:pt x="120" y="109"/>
                      <a:pt x="119" y="109"/>
                    </a:cubicBezTo>
                    <a:moveTo>
                      <a:pt x="60" y="108"/>
                    </a:move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7" y="113"/>
                      <a:pt x="58" y="111"/>
                      <a:pt x="60" y="108"/>
                    </a:cubicBezTo>
                    <a:cubicBezTo>
                      <a:pt x="60" y="108"/>
                      <a:pt x="60" y="108"/>
                      <a:pt x="60" y="108"/>
                    </a:cubicBezTo>
                    <a:moveTo>
                      <a:pt x="121" y="108"/>
                    </a:moveTo>
                    <a:cubicBezTo>
                      <a:pt x="121" y="108"/>
                      <a:pt x="121" y="108"/>
                      <a:pt x="121" y="109"/>
                    </a:cubicBezTo>
                    <a:cubicBezTo>
                      <a:pt x="123" y="110"/>
                      <a:pt x="125" y="111"/>
                      <a:pt x="126" y="112"/>
                    </a:cubicBezTo>
                    <a:cubicBezTo>
                      <a:pt x="126" y="112"/>
                      <a:pt x="127" y="111"/>
                      <a:pt x="127" y="111"/>
                    </a:cubicBezTo>
                    <a:cubicBezTo>
                      <a:pt x="125" y="110"/>
                      <a:pt x="123" y="109"/>
                      <a:pt x="121" y="108"/>
                    </a:cubicBezTo>
                    <a:moveTo>
                      <a:pt x="67" y="108"/>
                    </a:moveTo>
                    <a:cubicBezTo>
                      <a:pt x="67" y="108"/>
                      <a:pt x="66" y="109"/>
                      <a:pt x="66" y="109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3"/>
                      <a:pt x="75" y="113"/>
                      <a:pt x="75" y="112"/>
                    </a:cubicBezTo>
                    <a:cubicBezTo>
                      <a:pt x="72" y="111"/>
                      <a:pt x="70" y="109"/>
                      <a:pt x="67" y="108"/>
                    </a:cubicBezTo>
                    <a:moveTo>
                      <a:pt x="84" y="107"/>
                    </a:moveTo>
                    <a:cubicBezTo>
                      <a:pt x="83" y="109"/>
                      <a:pt x="82" y="111"/>
                      <a:pt x="81" y="112"/>
                    </a:cubicBezTo>
                    <a:cubicBezTo>
                      <a:pt x="86" y="115"/>
                      <a:pt x="90" y="117"/>
                      <a:pt x="95" y="120"/>
                    </a:cubicBezTo>
                    <a:cubicBezTo>
                      <a:pt x="95" y="118"/>
                      <a:pt x="96" y="117"/>
                      <a:pt x="97" y="115"/>
                    </a:cubicBezTo>
                    <a:cubicBezTo>
                      <a:pt x="93" y="113"/>
                      <a:pt x="88" y="110"/>
                      <a:pt x="84" y="107"/>
                    </a:cubicBezTo>
                    <a:moveTo>
                      <a:pt x="120" y="107"/>
                    </a:move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0" y="107"/>
                      <a:pt x="120" y="107"/>
                      <a:pt x="120" y="107"/>
                    </a:cubicBezTo>
                    <a:cubicBezTo>
                      <a:pt x="120" y="107"/>
                      <a:pt x="120" y="107"/>
                      <a:pt x="120" y="107"/>
                    </a:cubicBezTo>
                    <a:moveTo>
                      <a:pt x="122" y="107"/>
                    </a:moveTo>
                    <a:cubicBezTo>
                      <a:pt x="122" y="107"/>
                      <a:pt x="122" y="108"/>
                      <a:pt x="122" y="108"/>
                    </a:cubicBezTo>
                    <a:cubicBezTo>
                      <a:pt x="123" y="109"/>
                      <a:pt x="125" y="110"/>
                      <a:pt x="127" y="111"/>
                    </a:cubicBez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25" y="110"/>
                      <a:pt x="124" y="108"/>
                      <a:pt x="122" y="107"/>
                    </a:cubicBezTo>
                    <a:moveTo>
                      <a:pt x="37" y="107"/>
                    </a:moveTo>
                    <a:cubicBezTo>
                      <a:pt x="37" y="107"/>
                      <a:pt x="37" y="108"/>
                      <a:pt x="36" y="108"/>
                    </a:cubicBezTo>
                    <a:cubicBezTo>
                      <a:pt x="37" y="108"/>
                      <a:pt x="38" y="109"/>
                      <a:pt x="39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8" y="108"/>
                      <a:pt x="38" y="108"/>
                      <a:pt x="37" y="107"/>
                    </a:cubicBezTo>
                    <a:moveTo>
                      <a:pt x="98" y="107"/>
                    </a:moveTo>
                    <a:cubicBezTo>
                      <a:pt x="99" y="108"/>
                      <a:pt x="100" y="108"/>
                      <a:pt x="101" y="109"/>
                    </a:cubicBezTo>
                    <a:cubicBezTo>
                      <a:pt x="101" y="109"/>
                      <a:pt x="101" y="109"/>
                      <a:pt x="101" y="109"/>
                    </a:cubicBezTo>
                    <a:cubicBezTo>
                      <a:pt x="100" y="108"/>
                      <a:pt x="99" y="108"/>
                      <a:pt x="98" y="107"/>
                    </a:cubicBezTo>
                    <a:moveTo>
                      <a:pt x="57" y="107"/>
                    </a:moveTo>
                    <a:cubicBezTo>
                      <a:pt x="56" y="109"/>
                      <a:pt x="54" y="111"/>
                      <a:pt x="53" y="113"/>
                    </a:cubicBezTo>
                    <a:cubicBezTo>
                      <a:pt x="54" y="114"/>
                      <a:pt x="55" y="114"/>
                      <a:pt x="56" y="115"/>
                    </a:cubicBezTo>
                    <a:cubicBezTo>
                      <a:pt x="57" y="112"/>
                      <a:pt x="58" y="110"/>
                      <a:pt x="60" y="108"/>
                    </a:cubicBezTo>
                    <a:cubicBezTo>
                      <a:pt x="59" y="108"/>
                      <a:pt x="58" y="107"/>
                      <a:pt x="57" y="107"/>
                    </a:cubicBezTo>
                    <a:moveTo>
                      <a:pt x="121" y="107"/>
                    </a:moveTo>
                    <a:cubicBezTo>
                      <a:pt x="121" y="107"/>
                      <a:pt x="120" y="107"/>
                      <a:pt x="120" y="107"/>
                    </a:cubicBezTo>
                    <a:cubicBezTo>
                      <a:pt x="120" y="107"/>
                      <a:pt x="120" y="107"/>
                      <a:pt x="121" y="107"/>
                    </a:cubicBezTo>
                    <a:cubicBezTo>
                      <a:pt x="121" y="107"/>
                      <a:pt x="121" y="107"/>
                      <a:pt x="121" y="107"/>
                    </a:cubicBezTo>
                    <a:cubicBezTo>
                      <a:pt x="121" y="107"/>
                      <a:pt x="121" y="107"/>
                      <a:pt x="121" y="107"/>
                    </a:cubicBezTo>
                    <a:moveTo>
                      <a:pt x="122" y="106"/>
                    </a:move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4" y="108"/>
                      <a:pt x="126" y="109"/>
                      <a:pt x="127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6" y="108"/>
                      <a:pt x="124" y="107"/>
                      <a:pt x="122" y="106"/>
                    </a:cubicBezTo>
                    <a:moveTo>
                      <a:pt x="85" y="106"/>
                    </a:moveTo>
                    <a:cubicBezTo>
                      <a:pt x="85" y="107"/>
                      <a:pt x="84" y="107"/>
                      <a:pt x="84" y="107"/>
                    </a:cubicBezTo>
                    <a:cubicBezTo>
                      <a:pt x="89" y="110"/>
                      <a:pt x="93" y="112"/>
                      <a:pt x="97" y="115"/>
                    </a:cubicBezTo>
                    <a:cubicBezTo>
                      <a:pt x="98" y="115"/>
                      <a:pt x="98" y="114"/>
                      <a:pt x="98" y="114"/>
                    </a:cubicBezTo>
                    <a:cubicBezTo>
                      <a:pt x="94" y="112"/>
                      <a:pt x="89" y="109"/>
                      <a:pt x="85" y="106"/>
                    </a:cubicBezTo>
                    <a:moveTo>
                      <a:pt x="64" y="106"/>
                    </a:moveTo>
                    <a:cubicBezTo>
                      <a:pt x="64" y="106"/>
                      <a:pt x="63" y="107"/>
                      <a:pt x="63" y="107"/>
                    </a:cubicBezTo>
                    <a:cubicBezTo>
                      <a:pt x="64" y="108"/>
                      <a:pt x="64" y="108"/>
                      <a:pt x="64" y="108"/>
                    </a:cubicBezTo>
                    <a:cubicBezTo>
                      <a:pt x="65" y="107"/>
                      <a:pt x="65" y="107"/>
                      <a:pt x="65" y="107"/>
                    </a:cubicBezTo>
                    <a:cubicBezTo>
                      <a:pt x="65" y="106"/>
                      <a:pt x="64" y="106"/>
                      <a:pt x="64" y="106"/>
                    </a:cubicBezTo>
                    <a:moveTo>
                      <a:pt x="121" y="106"/>
                    </a:moveTo>
                    <a:cubicBezTo>
                      <a:pt x="121" y="106"/>
                      <a:pt x="121" y="106"/>
                      <a:pt x="121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moveTo>
                      <a:pt x="110" y="106"/>
                    </a:moveTo>
                    <a:cubicBezTo>
                      <a:pt x="110" y="106"/>
                      <a:pt x="110" y="106"/>
                      <a:pt x="111" y="106"/>
                    </a:cubicBezTo>
                    <a:cubicBezTo>
                      <a:pt x="116" y="109"/>
                      <a:pt x="116" y="109"/>
                      <a:pt x="116" y="109"/>
                    </a:cubicBezTo>
                    <a:cubicBezTo>
                      <a:pt x="116" y="109"/>
                      <a:pt x="116" y="109"/>
                      <a:pt x="116" y="109"/>
                    </a:cubicBezTo>
                    <a:cubicBezTo>
                      <a:pt x="114" y="108"/>
                      <a:pt x="112" y="107"/>
                      <a:pt x="110" y="106"/>
                    </a:cubicBezTo>
                    <a:moveTo>
                      <a:pt x="10" y="105"/>
                    </a:move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moveTo>
                      <a:pt x="104" y="105"/>
                    </a:moveTo>
                    <a:cubicBezTo>
                      <a:pt x="104" y="106"/>
                      <a:pt x="103" y="108"/>
                      <a:pt x="102" y="109"/>
                    </a:cubicBezTo>
                    <a:cubicBezTo>
                      <a:pt x="105" y="111"/>
                      <a:pt x="109" y="113"/>
                      <a:pt x="112" y="115"/>
                    </a:cubicBezTo>
                    <a:cubicBezTo>
                      <a:pt x="113" y="114"/>
                      <a:pt x="114" y="112"/>
                      <a:pt x="115" y="111"/>
                    </a:cubicBezTo>
                    <a:cubicBezTo>
                      <a:pt x="111" y="109"/>
                      <a:pt x="108" y="107"/>
                      <a:pt x="104" y="105"/>
                    </a:cubicBezTo>
                    <a:moveTo>
                      <a:pt x="62" y="105"/>
                    </a:moveTo>
                    <a:cubicBezTo>
                      <a:pt x="61" y="106"/>
                      <a:pt x="61" y="106"/>
                      <a:pt x="61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1" y="106"/>
                      <a:pt x="62" y="105"/>
                      <a:pt x="62" y="105"/>
                    </a:cubicBezTo>
                    <a:cubicBezTo>
                      <a:pt x="62" y="105"/>
                      <a:pt x="62" y="105"/>
                      <a:pt x="62" y="105"/>
                    </a:cubicBezTo>
                    <a:moveTo>
                      <a:pt x="7" y="105"/>
                    </a:moveTo>
                    <a:cubicBezTo>
                      <a:pt x="6" y="107"/>
                      <a:pt x="5" y="109"/>
                      <a:pt x="4" y="111"/>
                    </a:cubicBezTo>
                    <a:cubicBezTo>
                      <a:pt x="4" y="111"/>
                      <a:pt x="5" y="112"/>
                      <a:pt x="6" y="112"/>
                    </a:cubicBezTo>
                    <a:cubicBezTo>
                      <a:pt x="7" y="110"/>
                      <a:pt x="8" y="108"/>
                      <a:pt x="9" y="106"/>
                    </a:cubicBezTo>
                    <a:cubicBezTo>
                      <a:pt x="9" y="105"/>
                      <a:pt x="8" y="105"/>
                      <a:pt x="7" y="105"/>
                    </a:cubicBezTo>
                    <a:moveTo>
                      <a:pt x="79" y="105"/>
                    </a:moveTo>
                    <a:cubicBezTo>
                      <a:pt x="78" y="106"/>
                      <a:pt x="77" y="108"/>
                      <a:pt x="76" y="110"/>
                    </a:cubicBezTo>
                    <a:cubicBezTo>
                      <a:pt x="76" y="110"/>
                      <a:pt x="77" y="110"/>
                      <a:pt x="77" y="110"/>
                    </a:cubicBezTo>
                    <a:cubicBezTo>
                      <a:pt x="78" y="108"/>
                      <a:pt x="78" y="106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moveTo>
                      <a:pt x="131" y="105"/>
                    </a:moveTo>
                    <a:cubicBezTo>
                      <a:pt x="130" y="106"/>
                      <a:pt x="129" y="108"/>
                      <a:pt x="128" y="109"/>
                    </a:cubicBezTo>
                    <a:cubicBezTo>
                      <a:pt x="130" y="110"/>
                      <a:pt x="131" y="111"/>
                      <a:pt x="133" y="112"/>
                    </a:cubicBezTo>
                    <a:cubicBezTo>
                      <a:pt x="133" y="112"/>
                      <a:pt x="133" y="112"/>
                      <a:pt x="134" y="112"/>
                    </a:cubicBezTo>
                    <a:cubicBezTo>
                      <a:pt x="135" y="111"/>
                      <a:pt x="136" y="109"/>
                      <a:pt x="136" y="108"/>
                    </a:cubicBezTo>
                    <a:cubicBezTo>
                      <a:pt x="135" y="107"/>
                      <a:pt x="133" y="106"/>
                      <a:pt x="131" y="105"/>
                    </a:cubicBezTo>
                    <a:moveTo>
                      <a:pt x="93" y="104"/>
                    </a:moveTo>
                    <a:cubicBezTo>
                      <a:pt x="95" y="105"/>
                      <a:pt x="96" y="106"/>
                      <a:pt x="98" y="107"/>
                    </a:cubicBezTo>
                    <a:cubicBezTo>
                      <a:pt x="99" y="108"/>
                      <a:pt x="100" y="108"/>
                      <a:pt x="101" y="109"/>
                    </a:cubicBezTo>
                    <a:cubicBezTo>
                      <a:pt x="101" y="109"/>
                      <a:pt x="101" y="109"/>
                      <a:pt x="101" y="109"/>
                    </a:cubicBezTo>
                    <a:cubicBezTo>
                      <a:pt x="98" y="107"/>
                      <a:pt x="96" y="106"/>
                      <a:pt x="93" y="104"/>
                    </a:cubicBezTo>
                    <a:moveTo>
                      <a:pt x="25" y="104"/>
                    </a:moveTo>
                    <a:cubicBezTo>
                      <a:pt x="24" y="105"/>
                      <a:pt x="23" y="107"/>
                      <a:pt x="23" y="108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7"/>
                      <a:pt x="25" y="106"/>
                      <a:pt x="25" y="105"/>
                    </a:cubicBezTo>
                    <a:cubicBezTo>
                      <a:pt x="25" y="105"/>
                      <a:pt x="25" y="104"/>
                      <a:pt x="25" y="104"/>
                    </a:cubicBezTo>
                    <a:moveTo>
                      <a:pt x="23" y="104"/>
                    </a:moveTo>
                    <a:cubicBezTo>
                      <a:pt x="23" y="105"/>
                      <a:pt x="22" y="106"/>
                      <a:pt x="21" y="107"/>
                    </a:cubicBezTo>
                    <a:cubicBezTo>
                      <a:pt x="22" y="107"/>
                      <a:pt x="22" y="107"/>
                      <a:pt x="22" y="108"/>
                    </a:cubicBezTo>
                    <a:cubicBezTo>
                      <a:pt x="23" y="106"/>
                      <a:pt x="24" y="105"/>
                      <a:pt x="24" y="104"/>
                    </a:cubicBezTo>
                    <a:cubicBezTo>
                      <a:pt x="24" y="104"/>
                      <a:pt x="24" y="104"/>
                      <a:pt x="23" y="104"/>
                    </a:cubicBezTo>
                    <a:moveTo>
                      <a:pt x="80" y="103"/>
                    </a:moveTo>
                    <a:cubicBezTo>
                      <a:pt x="80" y="104"/>
                      <a:pt x="80" y="104"/>
                      <a:pt x="79" y="104"/>
                    </a:cubicBezTo>
                    <a:cubicBezTo>
                      <a:pt x="79" y="104"/>
                      <a:pt x="80" y="104"/>
                      <a:pt x="80" y="104"/>
                    </a:cubicBezTo>
                    <a:cubicBezTo>
                      <a:pt x="80" y="104"/>
                      <a:pt x="80" y="104"/>
                      <a:pt x="80" y="103"/>
                    </a:cubicBezTo>
                    <a:cubicBezTo>
                      <a:pt x="80" y="103"/>
                      <a:pt x="80" y="103"/>
                      <a:pt x="80" y="103"/>
                    </a:cubicBezTo>
                    <a:moveTo>
                      <a:pt x="25" y="103"/>
                    </a:moveTo>
                    <a:cubicBezTo>
                      <a:pt x="25" y="103"/>
                      <a:pt x="25" y="103"/>
                      <a:pt x="25" y="103"/>
                    </a:cubicBezTo>
                    <a:cubicBezTo>
                      <a:pt x="25" y="104"/>
                      <a:pt x="26" y="104"/>
                      <a:pt x="26" y="104"/>
                    </a:cubicBezTo>
                    <a:cubicBezTo>
                      <a:pt x="26" y="104"/>
                      <a:pt x="26" y="104"/>
                      <a:pt x="26" y="104"/>
                    </a:cubicBezTo>
                    <a:cubicBezTo>
                      <a:pt x="26" y="104"/>
                      <a:pt x="25" y="104"/>
                      <a:pt x="25" y="103"/>
                    </a:cubicBezTo>
                    <a:moveTo>
                      <a:pt x="59" y="103"/>
                    </a:moveTo>
                    <a:cubicBezTo>
                      <a:pt x="59" y="103"/>
                      <a:pt x="58" y="104"/>
                      <a:pt x="58" y="104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1" y="105"/>
                      <a:pt x="61" y="105"/>
                      <a:pt x="62" y="105"/>
                    </a:cubicBezTo>
                    <a:cubicBezTo>
                      <a:pt x="61" y="104"/>
                      <a:pt x="60" y="104"/>
                      <a:pt x="59" y="103"/>
                    </a:cubicBezTo>
                    <a:moveTo>
                      <a:pt x="24" y="103"/>
                    </a:move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5" y="103"/>
                      <a:pt x="25" y="103"/>
                    </a:cubicBezTo>
                    <a:cubicBezTo>
                      <a:pt x="25" y="103"/>
                      <a:pt x="25" y="103"/>
                      <a:pt x="25" y="103"/>
                    </a:cubicBezTo>
                    <a:cubicBezTo>
                      <a:pt x="25" y="103"/>
                      <a:pt x="24" y="103"/>
                      <a:pt x="24" y="103"/>
                    </a:cubicBezTo>
                    <a:moveTo>
                      <a:pt x="106" y="102"/>
                    </a:moveTo>
                    <a:cubicBezTo>
                      <a:pt x="106" y="102"/>
                      <a:pt x="106" y="103"/>
                      <a:pt x="106" y="103"/>
                    </a:cubicBezTo>
                    <a:cubicBezTo>
                      <a:pt x="109" y="105"/>
                      <a:pt x="113" y="106"/>
                      <a:pt x="116" y="108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06" y="102"/>
                      <a:pt x="106" y="102"/>
                      <a:pt x="106" y="102"/>
                    </a:cubicBezTo>
                    <a:moveTo>
                      <a:pt x="4" y="102"/>
                    </a:moveTo>
                    <a:cubicBezTo>
                      <a:pt x="3" y="105"/>
                      <a:pt x="1" y="107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3"/>
                      <a:pt x="4" y="103"/>
                      <a:pt x="4" y="102"/>
                    </a:cubicBezTo>
                    <a:moveTo>
                      <a:pt x="21" y="102"/>
                    </a:moveTo>
                    <a:cubicBezTo>
                      <a:pt x="20" y="103"/>
                      <a:pt x="20" y="105"/>
                      <a:pt x="19" y="106"/>
                    </a:cubicBezTo>
                    <a:cubicBezTo>
                      <a:pt x="20" y="106"/>
                      <a:pt x="20" y="106"/>
                      <a:pt x="21" y="107"/>
                    </a:cubicBezTo>
                    <a:cubicBezTo>
                      <a:pt x="22" y="106"/>
                      <a:pt x="22" y="105"/>
                      <a:pt x="23" y="103"/>
                    </a:cubicBezTo>
                    <a:cubicBezTo>
                      <a:pt x="23" y="103"/>
                      <a:pt x="22" y="103"/>
                      <a:pt x="21" y="102"/>
                    </a:cubicBezTo>
                    <a:moveTo>
                      <a:pt x="106" y="102"/>
                    </a:move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07" y="102"/>
                      <a:pt x="108" y="103"/>
                      <a:pt x="108" y="103"/>
                    </a:cubicBezTo>
                    <a:cubicBezTo>
                      <a:pt x="108" y="103"/>
                      <a:pt x="107" y="102"/>
                      <a:pt x="106" y="102"/>
                    </a:cubicBezTo>
                    <a:moveTo>
                      <a:pt x="88" y="102"/>
                    </a:moveTo>
                    <a:cubicBezTo>
                      <a:pt x="87" y="102"/>
                      <a:pt x="87" y="102"/>
                      <a:pt x="87" y="103"/>
                    </a:cubicBezTo>
                    <a:cubicBezTo>
                      <a:pt x="91" y="105"/>
                      <a:pt x="95" y="107"/>
                      <a:pt x="100" y="110"/>
                    </a:cubicBezTo>
                    <a:cubicBezTo>
                      <a:pt x="100" y="110"/>
                      <a:pt x="100" y="110"/>
                      <a:pt x="100" y="110"/>
                    </a:cubicBezTo>
                    <a:cubicBezTo>
                      <a:pt x="96" y="107"/>
                      <a:pt x="92" y="104"/>
                      <a:pt x="88" y="102"/>
                    </a:cubicBezTo>
                    <a:moveTo>
                      <a:pt x="88" y="102"/>
                    </a:moveTo>
                    <a:cubicBezTo>
                      <a:pt x="88" y="102"/>
                      <a:pt x="88" y="102"/>
                      <a:pt x="88" y="102"/>
                    </a:cubicBezTo>
                    <a:cubicBezTo>
                      <a:pt x="100" y="110"/>
                      <a:pt x="100" y="110"/>
                      <a:pt x="100" y="110"/>
                    </a:cubicBezTo>
                    <a:cubicBezTo>
                      <a:pt x="101" y="109"/>
                      <a:pt x="101" y="109"/>
                      <a:pt x="101" y="109"/>
                    </a:cubicBezTo>
                    <a:cubicBezTo>
                      <a:pt x="96" y="107"/>
                      <a:pt x="92" y="104"/>
                      <a:pt x="88" y="102"/>
                    </a:cubicBezTo>
                    <a:moveTo>
                      <a:pt x="4" y="101"/>
                    </a:moveTo>
                    <a:cubicBezTo>
                      <a:pt x="4" y="101"/>
                      <a:pt x="4" y="101"/>
                      <a:pt x="4" y="101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5" y="102"/>
                      <a:pt x="5" y="102"/>
                      <a:pt x="4" y="101"/>
                    </a:cubicBezTo>
                    <a:moveTo>
                      <a:pt x="126" y="101"/>
                    </a:moveTo>
                    <a:cubicBezTo>
                      <a:pt x="125" y="103"/>
                      <a:pt x="124" y="104"/>
                      <a:pt x="123" y="106"/>
                    </a:cubicBezTo>
                    <a:cubicBezTo>
                      <a:pt x="125" y="107"/>
                      <a:pt x="126" y="108"/>
                      <a:pt x="128" y="109"/>
                    </a:cubicBezTo>
                    <a:cubicBezTo>
                      <a:pt x="129" y="107"/>
                      <a:pt x="130" y="106"/>
                      <a:pt x="131" y="104"/>
                    </a:cubicBezTo>
                    <a:cubicBezTo>
                      <a:pt x="129" y="103"/>
                      <a:pt x="127" y="102"/>
                      <a:pt x="126" y="101"/>
                    </a:cubicBezTo>
                    <a:moveTo>
                      <a:pt x="22" y="101"/>
                    </a:moveTo>
                    <a:cubicBezTo>
                      <a:pt x="22" y="101"/>
                      <a:pt x="22" y="101"/>
                      <a:pt x="22" y="101"/>
                    </a:cubicBezTo>
                    <a:cubicBezTo>
                      <a:pt x="22" y="102"/>
                      <a:pt x="23" y="102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2"/>
                      <a:pt x="22" y="102"/>
                      <a:pt x="22" y="101"/>
                    </a:cubicBezTo>
                    <a:moveTo>
                      <a:pt x="26" y="101"/>
                    </a:moveTo>
                    <a:cubicBezTo>
                      <a:pt x="26" y="101"/>
                      <a:pt x="26" y="101"/>
                      <a:pt x="26" y="102"/>
                    </a:cubicBezTo>
                    <a:cubicBezTo>
                      <a:pt x="26" y="102"/>
                      <a:pt x="27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6" y="101"/>
                      <a:pt x="26" y="101"/>
                      <a:pt x="26" y="101"/>
                    </a:cubicBezTo>
                    <a:moveTo>
                      <a:pt x="107" y="101"/>
                    </a:moveTo>
                    <a:cubicBezTo>
                      <a:pt x="107" y="101"/>
                      <a:pt x="107" y="101"/>
                      <a:pt x="107" y="102"/>
                    </a:cubicBezTo>
                    <a:cubicBezTo>
                      <a:pt x="110" y="104"/>
                      <a:pt x="113" y="106"/>
                      <a:pt x="117" y="108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4" y="105"/>
                      <a:pt x="110" y="103"/>
                      <a:pt x="107" y="101"/>
                    </a:cubicBezTo>
                    <a:moveTo>
                      <a:pt x="25" y="101"/>
                    </a:move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5" y="101"/>
                      <a:pt x="25" y="101"/>
                      <a:pt x="25" y="101"/>
                    </a:cubicBezTo>
                    <a:moveTo>
                      <a:pt x="124" y="100"/>
                    </a:moveTo>
                    <a:cubicBezTo>
                      <a:pt x="123" y="102"/>
                      <a:pt x="122" y="103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4" y="101"/>
                      <a:pt x="124" y="101"/>
                      <a:pt x="124" y="101"/>
                    </a:cubicBezTo>
                    <a:cubicBezTo>
                      <a:pt x="124" y="100"/>
                      <a:pt x="124" y="100"/>
                      <a:pt x="124" y="100"/>
                    </a:cubicBezTo>
                    <a:moveTo>
                      <a:pt x="46" y="100"/>
                    </a:moveTo>
                    <a:cubicBezTo>
                      <a:pt x="45" y="102"/>
                      <a:pt x="44" y="105"/>
                      <a:pt x="42" y="107"/>
                    </a:cubicBezTo>
                    <a:cubicBezTo>
                      <a:pt x="43" y="107"/>
                      <a:pt x="43" y="108"/>
                      <a:pt x="44" y="108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7" y="101"/>
                      <a:pt x="47" y="100"/>
                      <a:pt x="46" y="100"/>
                    </a:cubicBezTo>
                    <a:moveTo>
                      <a:pt x="71" y="100"/>
                    </a:moveTo>
                    <a:cubicBezTo>
                      <a:pt x="70" y="102"/>
                      <a:pt x="69" y="103"/>
                      <a:pt x="68" y="105"/>
                    </a:cubicBezTo>
                    <a:cubicBezTo>
                      <a:pt x="71" y="107"/>
                      <a:pt x="74" y="108"/>
                      <a:pt x="76" y="109"/>
                    </a:cubicBezTo>
                    <a:cubicBezTo>
                      <a:pt x="77" y="108"/>
                      <a:pt x="78" y="106"/>
                      <a:pt x="79" y="105"/>
                    </a:cubicBezTo>
                    <a:cubicBezTo>
                      <a:pt x="76" y="103"/>
                      <a:pt x="74" y="102"/>
                      <a:pt x="71" y="100"/>
                    </a:cubicBezTo>
                    <a:moveTo>
                      <a:pt x="108" y="100"/>
                    </a:moveTo>
                    <a:cubicBezTo>
                      <a:pt x="108" y="100"/>
                      <a:pt x="107" y="100"/>
                      <a:pt x="107" y="100"/>
                    </a:cubicBezTo>
                    <a:cubicBezTo>
                      <a:pt x="111" y="102"/>
                      <a:pt x="114" y="104"/>
                      <a:pt x="117" y="106"/>
                    </a:cubicBezTo>
                    <a:cubicBezTo>
                      <a:pt x="117" y="106"/>
                      <a:pt x="117" y="106"/>
                      <a:pt x="118" y="106"/>
                    </a:cubicBezTo>
                    <a:cubicBezTo>
                      <a:pt x="114" y="104"/>
                      <a:pt x="111" y="102"/>
                      <a:pt x="108" y="100"/>
                    </a:cubicBezTo>
                    <a:moveTo>
                      <a:pt x="45" y="100"/>
                    </a:moveTo>
                    <a:cubicBezTo>
                      <a:pt x="45" y="100"/>
                      <a:pt x="45" y="101"/>
                      <a:pt x="45" y="101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2" y="106"/>
                      <a:pt x="42" y="106"/>
                      <a:pt x="42" y="105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3" y="105"/>
                      <a:pt x="44" y="102"/>
                      <a:pt x="46" y="100"/>
                    </a:cubicBezTo>
                    <a:cubicBezTo>
                      <a:pt x="46" y="100"/>
                      <a:pt x="46" y="100"/>
                      <a:pt x="45" y="100"/>
                    </a:cubicBezTo>
                    <a:moveTo>
                      <a:pt x="110" y="100"/>
                    </a:moveTo>
                    <a:cubicBezTo>
                      <a:pt x="110" y="100"/>
                      <a:pt x="114" y="102"/>
                      <a:pt x="118" y="105"/>
                    </a:cubicBezTo>
                    <a:cubicBezTo>
                      <a:pt x="118" y="104"/>
                      <a:pt x="118" y="104"/>
                      <a:pt x="119" y="104"/>
                    </a:cubicBezTo>
                    <a:cubicBezTo>
                      <a:pt x="113" y="101"/>
                      <a:pt x="111" y="100"/>
                      <a:pt x="110" y="100"/>
                    </a:cubicBezTo>
                    <a:moveTo>
                      <a:pt x="23" y="99"/>
                    </a:moveTo>
                    <a:cubicBezTo>
                      <a:pt x="23" y="99"/>
                      <a:pt x="23" y="100"/>
                      <a:pt x="23" y="100"/>
                    </a:cubicBezTo>
                    <a:cubicBezTo>
                      <a:pt x="23" y="100"/>
                      <a:pt x="24" y="100"/>
                      <a:pt x="25" y="101"/>
                    </a:cubicBezTo>
                    <a:cubicBezTo>
                      <a:pt x="25" y="101"/>
                      <a:pt x="25" y="101"/>
                      <a:pt x="25" y="100"/>
                    </a:cubicBezTo>
                    <a:cubicBezTo>
                      <a:pt x="23" y="99"/>
                      <a:pt x="23" y="99"/>
                      <a:pt x="23" y="99"/>
                    </a:cubicBezTo>
                    <a:moveTo>
                      <a:pt x="135" y="99"/>
                    </a:moveTo>
                    <a:cubicBezTo>
                      <a:pt x="134" y="99"/>
                      <a:pt x="134" y="99"/>
                      <a:pt x="134" y="100"/>
                    </a:cubicBezTo>
                    <a:cubicBezTo>
                      <a:pt x="136" y="101"/>
                      <a:pt x="138" y="102"/>
                      <a:pt x="139" y="103"/>
                    </a:cubicBezTo>
                    <a:cubicBezTo>
                      <a:pt x="140" y="103"/>
                      <a:pt x="140" y="102"/>
                      <a:pt x="140" y="102"/>
                    </a:cubicBezTo>
                    <a:cubicBezTo>
                      <a:pt x="138" y="101"/>
                      <a:pt x="136" y="100"/>
                      <a:pt x="135" y="99"/>
                    </a:cubicBezTo>
                    <a:moveTo>
                      <a:pt x="108" y="99"/>
                    </a:moveTo>
                    <a:cubicBezTo>
                      <a:pt x="108" y="99"/>
                      <a:pt x="108" y="99"/>
                      <a:pt x="108" y="99"/>
                    </a:cubicBezTo>
                    <a:cubicBezTo>
                      <a:pt x="111" y="101"/>
                      <a:pt x="114" y="103"/>
                      <a:pt x="118" y="105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15" y="103"/>
                      <a:pt x="112" y="101"/>
                      <a:pt x="108" y="99"/>
                    </a:cubicBezTo>
                    <a:moveTo>
                      <a:pt x="82" y="99"/>
                    </a:moveTo>
                    <a:cubicBezTo>
                      <a:pt x="82" y="99"/>
                      <a:pt x="82" y="99"/>
                      <a:pt x="82" y="100"/>
                    </a:cubicBezTo>
                    <a:cubicBezTo>
                      <a:pt x="82" y="100"/>
                      <a:pt x="82" y="100"/>
                      <a:pt x="82" y="100"/>
                    </a:cubicBezTo>
                    <a:cubicBezTo>
                      <a:pt x="82" y="99"/>
                      <a:pt x="82" y="99"/>
                      <a:pt x="83" y="99"/>
                    </a:cubicBezTo>
                    <a:cubicBezTo>
                      <a:pt x="83" y="99"/>
                      <a:pt x="83" y="99"/>
                      <a:pt x="82" y="99"/>
                    </a:cubicBezTo>
                    <a:moveTo>
                      <a:pt x="72" y="99"/>
                    </a:moveTo>
                    <a:cubicBezTo>
                      <a:pt x="72" y="99"/>
                      <a:pt x="72" y="99"/>
                      <a:pt x="72" y="100"/>
                    </a:cubicBezTo>
                    <a:cubicBezTo>
                      <a:pt x="74" y="101"/>
                      <a:pt x="77" y="103"/>
                      <a:pt x="79" y="104"/>
                    </a:cubicBezTo>
                    <a:cubicBezTo>
                      <a:pt x="79" y="104"/>
                      <a:pt x="80" y="103"/>
                      <a:pt x="80" y="103"/>
                    </a:cubicBezTo>
                    <a:cubicBezTo>
                      <a:pt x="77" y="102"/>
                      <a:pt x="75" y="100"/>
                      <a:pt x="72" y="99"/>
                    </a:cubicBezTo>
                    <a:moveTo>
                      <a:pt x="83" y="99"/>
                    </a:move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moveTo>
                      <a:pt x="135" y="98"/>
                    </a:moveTo>
                    <a:cubicBezTo>
                      <a:pt x="135" y="98"/>
                      <a:pt x="135" y="99"/>
                      <a:pt x="135" y="99"/>
                    </a:cubicBezTo>
                    <a:cubicBezTo>
                      <a:pt x="137" y="100"/>
                      <a:pt x="138" y="101"/>
                      <a:pt x="140" y="102"/>
                    </a:cubicBezTo>
                    <a:cubicBezTo>
                      <a:pt x="140" y="102"/>
                      <a:pt x="140" y="102"/>
                      <a:pt x="140" y="101"/>
                    </a:cubicBezTo>
                    <a:cubicBezTo>
                      <a:pt x="139" y="100"/>
                      <a:pt x="137" y="99"/>
                      <a:pt x="135" y="98"/>
                    </a:cubicBezTo>
                    <a:moveTo>
                      <a:pt x="68" y="98"/>
                    </a:moveTo>
                    <a:cubicBezTo>
                      <a:pt x="67" y="100"/>
                      <a:pt x="66" y="102"/>
                      <a:pt x="65" y="103"/>
                    </a:cubicBezTo>
                    <a:cubicBezTo>
                      <a:pt x="66" y="104"/>
                      <a:pt x="66" y="104"/>
                      <a:pt x="67" y="104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69" y="99"/>
                      <a:pt x="69" y="99"/>
                      <a:pt x="68" y="98"/>
                    </a:cubicBezTo>
                    <a:moveTo>
                      <a:pt x="43" y="98"/>
                    </a:moveTo>
                    <a:cubicBezTo>
                      <a:pt x="41" y="100"/>
                      <a:pt x="40" y="102"/>
                      <a:pt x="38" y="105"/>
                    </a:cubicBezTo>
                    <a:cubicBezTo>
                      <a:pt x="39" y="105"/>
                      <a:pt x="40" y="106"/>
                      <a:pt x="41" y="106"/>
                    </a:cubicBezTo>
                    <a:cubicBezTo>
                      <a:pt x="42" y="104"/>
                      <a:pt x="44" y="102"/>
                      <a:pt x="45" y="99"/>
                    </a:cubicBezTo>
                    <a:cubicBezTo>
                      <a:pt x="44" y="99"/>
                      <a:pt x="43" y="98"/>
                      <a:pt x="43" y="98"/>
                    </a:cubicBezTo>
                    <a:moveTo>
                      <a:pt x="80" y="97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2" y="98"/>
                      <a:pt x="81" y="98"/>
                      <a:pt x="80" y="97"/>
                    </a:cubicBezTo>
                    <a:moveTo>
                      <a:pt x="48" y="97"/>
                    </a:moveTo>
                    <a:cubicBezTo>
                      <a:pt x="48" y="97"/>
                      <a:pt x="48" y="97"/>
                      <a:pt x="48" y="98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49" y="98"/>
                      <a:pt x="49" y="97"/>
                      <a:pt x="48" y="97"/>
                    </a:cubicBezTo>
                    <a:moveTo>
                      <a:pt x="69" y="97"/>
                    </a:moveTo>
                    <a:cubicBezTo>
                      <a:pt x="69" y="97"/>
                      <a:pt x="69" y="97"/>
                      <a:pt x="69" y="98"/>
                    </a:cubicBezTo>
                    <a:cubicBezTo>
                      <a:pt x="69" y="98"/>
                      <a:pt x="70" y="98"/>
                      <a:pt x="70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7"/>
                      <a:pt x="70" y="97"/>
                      <a:pt x="69" y="97"/>
                    </a:cubicBezTo>
                    <a:moveTo>
                      <a:pt x="91" y="97"/>
                    </a:moveTo>
                    <a:cubicBezTo>
                      <a:pt x="90" y="98"/>
                      <a:pt x="89" y="100"/>
                      <a:pt x="88" y="101"/>
                    </a:cubicBezTo>
                    <a:cubicBezTo>
                      <a:pt x="90" y="102"/>
                      <a:pt x="91" y="103"/>
                      <a:pt x="93" y="104"/>
                    </a:cubicBezTo>
                    <a:cubicBezTo>
                      <a:pt x="96" y="106"/>
                      <a:pt x="98" y="107"/>
                      <a:pt x="101" y="109"/>
                    </a:cubicBezTo>
                    <a:cubicBezTo>
                      <a:pt x="102" y="107"/>
                      <a:pt x="103" y="106"/>
                      <a:pt x="103" y="104"/>
                    </a:cubicBezTo>
                    <a:cubicBezTo>
                      <a:pt x="99" y="102"/>
                      <a:pt x="95" y="99"/>
                      <a:pt x="91" y="97"/>
                    </a:cubicBezTo>
                    <a:moveTo>
                      <a:pt x="12" y="97"/>
                    </a:moveTo>
                    <a:cubicBezTo>
                      <a:pt x="11" y="98"/>
                      <a:pt x="11" y="99"/>
                      <a:pt x="10" y="101"/>
                    </a:cubicBezTo>
                    <a:cubicBezTo>
                      <a:pt x="10" y="101"/>
                      <a:pt x="11" y="101"/>
                      <a:pt x="12" y="102"/>
                    </a:cubicBezTo>
                    <a:cubicBezTo>
                      <a:pt x="13" y="100"/>
                      <a:pt x="13" y="99"/>
                      <a:pt x="14" y="98"/>
                    </a:cubicBezTo>
                    <a:cubicBezTo>
                      <a:pt x="13" y="97"/>
                      <a:pt x="13" y="97"/>
                      <a:pt x="12" y="97"/>
                    </a:cubicBezTo>
                    <a:moveTo>
                      <a:pt x="47" y="97"/>
                    </a:moveTo>
                    <a:cubicBezTo>
                      <a:pt x="47" y="97"/>
                      <a:pt x="47" y="97"/>
                      <a:pt x="47" y="97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7" y="97"/>
                      <a:pt x="48" y="97"/>
                      <a:pt x="48" y="97"/>
                    </a:cubicBezTo>
                    <a:cubicBezTo>
                      <a:pt x="47" y="97"/>
                      <a:pt x="47" y="97"/>
                      <a:pt x="47" y="97"/>
                    </a:cubicBezTo>
                    <a:moveTo>
                      <a:pt x="84" y="96"/>
                    </a:moveTo>
                    <a:cubicBezTo>
                      <a:pt x="84" y="97"/>
                      <a:pt x="83" y="97"/>
                      <a:pt x="83" y="98"/>
                    </a:cubicBezTo>
                    <a:cubicBezTo>
                      <a:pt x="83" y="98"/>
                      <a:pt x="83" y="98"/>
                      <a:pt x="83" y="98"/>
                    </a:cubicBezTo>
                    <a:cubicBezTo>
                      <a:pt x="83" y="97"/>
                      <a:pt x="84" y="97"/>
                      <a:pt x="84" y="96"/>
                    </a:cubicBezTo>
                    <a:moveTo>
                      <a:pt x="129" y="96"/>
                    </a:moveTo>
                    <a:cubicBezTo>
                      <a:pt x="129" y="96"/>
                      <a:pt x="129" y="96"/>
                      <a:pt x="129" y="96"/>
                    </a:cubicBezTo>
                    <a:cubicBezTo>
                      <a:pt x="130" y="97"/>
                      <a:pt x="132" y="98"/>
                      <a:pt x="134" y="99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2" y="98"/>
                      <a:pt x="131" y="97"/>
                      <a:pt x="129" y="96"/>
                    </a:cubicBezTo>
                    <a:moveTo>
                      <a:pt x="63" y="95"/>
                    </a:moveTo>
                    <a:cubicBezTo>
                      <a:pt x="62" y="97"/>
                      <a:pt x="61" y="99"/>
                      <a:pt x="60" y="101"/>
                    </a:cubicBezTo>
                    <a:cubicBezTo>
                      <a:pt x="61" y="101"/>
                      <a:pt x="62" y="102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4" y="100"/>
                      <a:pt x="65" y="99"/>
                      <a:pt x="66" y="97"/>
                    </a:cubicBezTo>
                    <a:cubicBezTo>
                      <a:pt x="65" y="96"/>
                      <a:pt x="64" y="96"/>
                      <a:pt x="63" y="95"/>
                    </a:cubicBezTo>
                    <a:moveTo>
                      <a:pt x="45" y="95"/>
                    </a:move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7" y="97"/>
                      <a:pt x="47" y="96"/>
                      <a:pt x="47" y="96"/>
                    </a:cubicBezTo>
                    <a:cubicBezTo>
                      <a:pt x="46" y="96"/>
                      <a:pt x="45" y="95"/>
                      <a:pt x="45" y="95"/>
                    </a:cubicBezTo>
                    <a:moveTo>
                      <a:pt x="130" y="95"/>
                    </a:moveTo>
                    <a:cubicBezTo>
                      <a:pt x="130" y="95"/>
                      <a:pt x="129" y="95"/>
                      <a:pt x="129" y="95"/>
                    </a:cubicBezTo>
                    <a:cubicBezTo>
                      <a:pt x="131" y="96"/>
                      <a:pt x="133" y="97"/>
                      <a:pt x="134" y="98"/>
                    </a:cubicBezTo>
                    <a:cubicBezTo>
                      <a:pt x="134" y="98"/>
                      <a:pt x="134" y="98"/>
                      <a:pt x="134" y="98"/>
                    </a:cubicBezTo>
                    <a:cubicBezTo>
                      <a:pt x="133" y="97"/>
                      <a:pt x="131" y="96"/>
                      <a:pt x="130" y="95"/>
                    </a:cubicBezTo>
                    <a:moveTo>
                      <a:pt x="127" y="95"/>
                    </a:moveTo>
                    <a:cubicBezTo>
                      <a:pt x="127" y="95"/>
                      <a:pt x="127" y="95"/>
                      <a:pt x="127" y="95"/>
                    </a:cubicBezTo>
                    <a:cubicBezTo>
                      <a:pt x="127" y="95"/>
                      <a:pt x="127" y="95"/>
                      <a:pt x="127" y="95"/>
                    </a:cubicBezTo>
                    <a:cubicBezTo>
                      <a:pt x="128" y="95"/>
                      <a:pt x="128" y="95"/>
                      <a:pt x="128" y="95"/>
                    </a:cubicBezTo>
                    <a:cubicBezTo>
                      <a:pt x="128" y="95"/>
                      <a:pt x="128" y="95"/>
                      <a:pt x="127" y="95"/>
                    </a:cubicBezTo>
                    <a:moveTo>
                      <a:pt x="9" y="95"/>
                    </a:moveTo>
                    <a:cubicBezTo>
                      <a:pt x="8" y="96"/>
                      <a:pt x="7" y="97"/>
                      <a:pt x="6" y="99"/>
                    </a:cubicBezTo>
                    <a:cubicBezTo>
                      <a:pt x="6" y="99"/>
                      <a:pt x="7" y="99"/>
                      <a:pt x="7" y="99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9" y="95"/>
                      <a:pt x="9" y="95"/>
                      <a:pt x="9" y="95"/>
                    </a:cubicBezTo>
                    <a:moveTo>
                      <a:pt x="75" y="94"/>
                    </a:moveTo>
                    <a:cubicBezTo>
                      <a:pt x="75" y="94"/>
                      <a:pt x="75" y="94"/>
                      <a:pt x="75" y="94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77" y="96"/>
                      <a:pt x="76" y="95"/>
                      <a:pt x="75" y="95"/>
                    </a:cubicBezTo>
                    <a:cubicBezTo>
                      <a:pt x="74" y="95"/>
                      <a:pt x="74" y="95"/>
                      <a:pt x="74" y="95"/>
                    </a:cubicBezTo>
                    <a:cubicBezTo>
                      <a:pt x="76" y="96"/>
                      <a:pt x="79" y="98"/>
                      <a:pt x="82" y="100"/>
                    </a:cubicBezTo>
                    <a:cubicBezTo>
                      <a:pt x="82" y="99"/>
                      <a:pt x="82" y="99"/>
                      <a:pt x="82" y="99"/>
                    </a:cubicBezTo>
                    <a:cubicBezTo>
                      <a:pt x="80" y="97"/>
                      <a:pt x="77" y="96"/>
                      <a:pt x="75" y="94"/>
                    </a:cubicBezTo>
                    <a:moveTo>
                      <a:pt x="64" y="94"/>
                    </a:moveTo>
                    <a:cubicBezTo>
                      <a:pt x="64" y="94"/>
                      <a:pt x="64" y="95"/>
                      <a:pt x="64" y="95"/>
                    </a:cubicBezTo>
                    <a:cubicBezTo>
                      <a:pt x="65" y="95"/>
                      <a:pt x="66" y="96"/>
                      <a:pt x="66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6" y="95"/>
                      <a:pt x="65" y="95"/>
                      <a:pt x="64" y="94"/>
                    </a:cubicBezTo>
                    <a:moveTo>
                      <a:pt x="128" y="94"/>
                    </a:move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moveTo>
                      <a:pt x="14" y="94"/>
                    </a:move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4"/>
                      <a:pt x="15" y="95"/>
                      <a:pt x="15" y="95"/>
                    </a:cubicBezTo>
                    <a:cubicBezTo>
                      <a:pt x="15" y="95"/>
                      <a:pt x="15" y="95"/>
                      <a:pt x="16" y="95"/>
                    </a:cubicBezTo>
                    <a:cubicBezTo>
                      <a:pt x="14" y="94"/>
                      <a:pt x="14" y="94"/>
                      <a:pt x="14" y="94"/>
                    </a:cubicBezTo>
                    <a:moveTo>
                      <a:pt x="93" y="94"/>
                    </a:moveTo>
                    <a:cubicBezTo>
                      <a:pt x="93" y="94"/>
                      <a:pt x="93" y="94"/>
                      <a:pt x="93" y="94"/>
                    </a:cubicBezTo>
                    <a:cubicBezTo>
                      <a:pt x="97" y="96"/>
                      <a:pt x="101" y="99"/>
                      <a:pt x="105" y="101"/>
                    </a:cubicBezTo>
                    <a:cubicBezTo>
                      <a:pt x="105" y="101"/>
                      <a:pt x="105" y="101"/>
                      <a:pt x="105" y="101"/>
                    </a:cubicBezTo>
                    <a:cubicBezTo>
                      <a:pt x="101" y="99"/>
                      <a:pt x="97" y="96"/>
                      <a:pt x="93" y="94"/>
                    </a:cubicBezTo>
                    <a:moveTo>
                      <a:pt x="138" y="94"/>
                    </a:moveTo>
                    <a:cubicBezTo>
                      <a:pt x="138" y="94"/>
                      <a:pt x="138" y="94"/>
                      <a:pt x="138" y="94"/>
                    </a:cubicBezTo>
                    <a:cubicBezTo>
                      <a:pt x="140" y="95"/>
                      <a:pt x="141" y="96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2" y="96"/>
                      <a:pt x="140" y="95"/>
                      <a:pt x="138" y="94"/>
                    </a:cubicBezTo>
                    <a:moveTo>
                      <a:pt x="71" y="93"/>
                    </a:moveTo>
                    <a:cubicBezTo>
                      <a:pt x="71" y="93"/>
                      <a:pt x="71" y="93"/>
                      <a:pt x="71" y="93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94"/>
                      <a:pt x="72" y="94"/>
                      <a:pt x="72" y="94"/>
                    </a:cubicBezTo>
                    <a:cubicBezTo>
                      <a:pt x="72" y="93"/>
                      <a:pt x="72" y="93"/>
                      <a:pt x="71" y="93"/>
                    </a:cubicBezTo>
                    <a:moveTo>
                      <a:pt x="112" y="93"/>
                    </a:moveTo>
                    <a:cubicBezTo>
                      <a:pt x="111" y="95"/>
                      <a:pt x="110" y="96"/>
                      <a:pt x="109" y="98"/>
                    </a:cubicBezTo>
                    <a:cubicBezTo>
                      <a:pt x="112" y="100"/>
                      <a:pt x="116" y="102"/>
                      <a:pt x="119" y="103"/>
                    </a:cubicBezTo>
                    <a:cubicBezTo>
                      <a:pt x="120" y="102"/>
                      <a:pt x="121" y="100"/>
                      <a:pt x="122" y="99"/>
                    </a:cubicBezTo>
                    <a:cubicBezTo>
                      <a:pt x="118" y="97"/>
                      <a:pt x="115" y="95"/>
                      <a:pt x="112" y="93"/>
                    </a:cubicBezTo>
                    <a:moveTo>
                      <a:pt x="93" y="93"/>
                    </a:moveTo>
                    <a:cubicBezTo>
                      <a:pt x="93" y="93"/>
                      <a:pt x="93" y="93"/>
                      <a:pt x="93" y="93"/>
                    </a:cubicBezTo>
                    <a:cubicBezTo>
                      <a:pt x="97" y="96"/>
                      <a:pt x="101" y="98"/>
                      <a:pt x="105" y="101"/>
                    </a:cubicBezTo>
                    <a:cubicBezTo>
                      <a:pt x="106" y="101"/>
                      <a:pt x="106" y="100"/>
                      <a:pt x="106" y="100"/>
                    </a:cubicBezTo>
                    <a:cubicBezTo>
                      <a:pt x="102" y="98"/>
                      <a:pt x="97" y="95"/>
                      <a:pt x="93" y="93"/>
                    </a:cubicBezTo>
                    <a:moveTo>
                      <a:pt x="72" y="92"/>
                    </a:moveTo>
                    <a:cubicBezTo>
                      <a:pt x="72" y="92"/>
                      <a:pt x="72" y="93"/>
                      <a:pt x="72" y="93"/>
                    </a:cubicBezTo>
                    <a:cubicBezTo>
                      <a:pt x="72" y="93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3" y="93"/>
                    </a:cubicBezTo>
                    <a:cubicBezTo>
                      <a:pt x="73" y="93"/>
                      <a:pt x="72" y="93"/>
                      <a:pt x="72" y="92"/>
                    </a:cubicBezTo>
                    <a:moveTo>
                      <a:pt x="94" y="92"/>
                    </a:moveTo>
                    <a:cubicBezTo>
                      <a:pt x="94" y="92"/>
                      <a:pt x="94" y="92"/>
                      <a:pt x="94" y="92"/>
                    </a:cubicBezTo>
                    <a:cubicBezTo>
                      <a:pt x="98" y="95"/>
                      <a:pt x="102" y="97"/>
                      <a:pt x="106" y="100"/>
                    </a:cubicBezTo>
                    <a:cubicBezTo>
                      <a:pt x="106" y="99"/>
                      <a:pt x="106" y="99"/>
                      <a:pt x="106" y="99"/>
                    </a:cubicBezTo>
                    <a:cubicBezTo>
                      <a:pt x="102" y="97"/>
                      <a:pt x="98" y="94"/>
                      <a:pt x="94" y="92"/>
                    </a:cubicBezTo>
                    <a:moveTo>
                      <a:pt x="32" y="91"/>
                    </a:moveTo>
                    <a:cubicBezTo>
                      <a:pt x="31" y="94"/>
                      <a:pt x="29" y="96"/>
                      <a:pt x="28" y="99"/>
                    </a:cubicBezTo>
                    <a:cubicBezTo>
                      <a:pt x="28" y="99"/>
                      <a:pt x="28" y="99"/>
                      <a:pt x="29" y="99"/>
                    </a:cubicBezTo>
                    <a:cubicBezTo>
                      <a:pt x="29" y="98"/>
                      <a:pt x="30" y="97"/>
                      <a:pt x="31" y="96"/>
                    </a:cubicBezTo>
                    <a:cubicBezTo>
                      <a:pt x="31" y="95"/>
                      <a:pt x="32" y="93"/>
                      <a:pt x="33" y="92"/>
                    </a:cubicBezTo>
                    <a:cubicBezTo>
                      <a:pt x="33" y="92"/>
                      <a:pt x="32" y="91"/>
                      <a:pt x="32" y="91"/>
                    </a:cubicBezTo>
                    <a:moveTo>
                      <a:pt x="68" y="91"/>
                    </a:moveTo>
                    <a:cubicBezTo>
                      <a:pt x="68" y="91"/>
                      <a:pt x="68" y="91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8" y="91"/>
                      <a:pt x="68" y="91"/>
                      <a:pt x="68" y="91"/>
                    </a:cubicBezTo>
                    <a:moveTo>
                      <a:pt x="95" y="91"/>
                    </a:moveTo>
                    <a:cubicBezTo>
                      <a:pt x="94" y="91"/>
                      <a:pt x="94" y="91"/>
                      <a:pt x="94" y="91"/>
                    </a:cubicBezTo>
                    <a:cubicBezTo>
                      <a:pt x="98" y="94"/>
                      <a:pt x="103" y="96"/>
                      <a:pt x="107" y="99"/>
                    </a:cubicBezTo>
                    <a:cubicBezTo>
                      <a:pt x="107" y="99"/>
                      <a:pt x="107" y="98"/>
                      <a:pt x="107" y="98"/>
                    </a:cubicBezTo>
                    <a:cubicBezTo>
                      <a:pt x="103" y="96"/>
                      <a:pt x="99" y="93"/>
                      <a:pt x="95" y="91"/>
                    </a:cubicBezTo>
                    <a:moveTo>
                      <a:pt x="133" y="90"/>
                    </a:moveTo>
                    <a:cubicBezTo>
                      <a:pt x="133" y="90"/>
                      <a:pt x="132" y="90"/>
                      <a:pt x="132" y="90"/>
                    </a:cubicBezTo>
                    <a:cubicBezTo>
                      <a:pt x="134" y="91"/>
                      <a:pt x="136" y="92"/>
                      <a:pt x="137" y="93"/>
                    </a:cubicBezTo>
                    <a:cubicBezTo>
                      <a:pt x="137" y="93"/>
                      <a:pt x="137" y="93"/>
                      <a:pt x="137" y="93"/>
                    </a:cubicBezTo>
                    <a:cubicBezTo>
                      <a:pt x="136" y="92"/>
                      <a:pt x="134" y="91"/>
                      <a:pt x="133" y="90"/>
                    </a:cubicBezTo>
                    <a:moveTo>
                      <a:pt x="67" y="89"/>
                    </a:moveTo>
                    <a:cubicBezTo>
                      <a:pt x="67" y="90"/>
                      <a:pt x="67" y="90"/>
                      <a:pt x="67" y="90"/>
                    </a:cubicBezTo>
                    <a:cubicBezTo>
                      <a:pt x="68" y="90"/>
                      <a:pt x="69" y="91"/>
                      <a:pt x="70" y="91"/>
                    </a:cubicBezTo>
                    <a:cubicBezTo>
                      <a:pt x="70" y="91"/>
                      <a:pt x="70" y="91"/>
                      <a:pt x="70" y="91"/>
                    </a:cubicBezTo>
                    <a:cubicBezTo>
                      <a:pt x="69" y="91"/>
                      <a:pt x="68" y="90"/>
                      <a:pt x="67" y="89"/>
                    </a:cubicBezTo>
                    <a:moveTo>
                      <a:pt x="29" y="89"/>
                    </a:moveTo>
                    <a:cubicBezTo>
                      <a:pt x="28" y="92"/>
                      <a:pt x="26" y="94"/>
                      <a:pt x="25" y="97"/>
                    </a:cubicBezTo>
                    <a:cubicBezTo>
                      <a:pt x="25" y="97"/>
                      <a:pt x="26" y="98"/>
                      <a:pt x="27" y="98"/>
                    </a:cubicBezTo>
                    <a:cubicBezTo>
                      <a:pt x="27" y="97"/>
                      <a:pt x="28" y="96"/>
                      <a:pt x="28" y="95"/>
                    </a:cubicBezTo>
                    <a:cubicBezTo>
                      <a:pt x="28" y="96"/>
                      <a:pt x="27" y="97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9" y="96"/>
                      <a:pt x="30" y="93"/>
                      <a:pt x="32" y="91"/>
                    </a:cubicBezTo>
                    <a:cubicBezTo>
                      <a:pt x="31" y="90"/>
                      <a:pt x="30" y="90"/>
                      <a:pt x="29" y="89"/>
                    </a:cubicBezTo>
                    <a:moveTo>
                      <a:pt x="78" y="89"/>
                    </a:moveTo>
                    <a:cubicBezTo>
                      <a:pt x="77" y="91"/>
                      <a:pt x="76" y="92"/>
                      <a:pt x="75" y="93"/>
                    </a:cubicBezTo>
                    <a:cubicBezTo>
                      <a:pt x="78" y="95"/>
                      <a:pt x="80" y="96"/>
                      <a:pt x="83" y="98"/>
                    </a:cubicBezTo>
                    <a:cubicBezTo>
                      <a:pt x="83" y="96"/>
                      <a:pt x="84" y="95"/>
                      <a:pt x="85" y="94"/>
                    </a:cubicBezTo>
                    <a:cubicBezTo>
                      <a:pt x="83" y="92"/>
                      <a:pt x="80" y="91"/>
                      <a:pt x="78" y="89"/>
                    </a:cubicBezTo>
                    <a:moveTo>
                      <a:pt x="131" y="89"/>
                    </a:moveTo>
                    <a:cubicBezTo>
                      <a:pt x="131" y="89"/>
                      <a:pt x="131" y="89"/>
                      <a:pt x="131" y="89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1" y="89"/>
                      <a:pt x="131" y="89"/>
                      <a:pt x="131" y="89"/>
                    </a:cubicBezTo>
                    <a:moveTo>
                      <a:pt x="53" y="89"/>
                    </a:moveTo>
                    <a:cubicBezTo>
                      <a:pt x="52" y="91"/>
                      <a:pt x="51" y="93"/>
                      <a:pt x="49" y="95"/>
                    </a:cubicBezTo>
                    <a:cubicBezTo>
                      <a:pt x="50" y="95"/>
                      <a:pt x="50" y="95"/>
                      <a:pt x="51" y="95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3" y="91"/>
                      <a:pt x="54" y="90"/>
                      <a:pt x="54" y="90"/>
                    </a:cubicBezTo>
                    <a:cubicBezTo>
                      <a:pt x="54" y="90"/>
                      <a:pt x="53" y="89"/>
                      <a:pt x="53" y="89"/>
                    </a:cubicBezTo>
                    <a:moveTo>
                      <a:pt x="52" y="88"/>
                    </a:moveTo>
                    <a:cubicBezTo>
                      <a:pt x="51" y="90"/>
                      <a:pt x="50" y="92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0" y="93"/>
                      <a:pt x="51" y="91"/>
                      <a:pt x="53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2"/>
                      <a:pt x="51" y="90"/>
                      <a:pt x="52" y="89"/>
                    </a:cubicBezTo>
                    <a:cubicBezTo>
                      <a:pt x="52" y="89"/>
                      <a:pt x="52" y="89"/>
                      <a:pt x="52" y="88"/>
                    </a:cubicBezTo>
                    <a:moveTo>
                      <a:pt x="115" y="88"/>
                    </a:moveTo>
                    <a:cubicBezTo>
                      <a:pt x="115" y="88"/>
                      <a:pt x="115" y="88"/>
                      <a:pt x="115" y="88"/>
                    </a:cubicBezTo>
                    <a:cubicBezTo>
                      <a:pt x="118" y="90"/>
                      <a:pt x="120" y="91"/>
                      <a:pt x="123" y="93"/>
                    </a:cubicBezTo>
                    <a:cubicBezTo>
                      <a:pt x="117" y="90"/>
                      <a:pt x="117" y="90"/>
                      <a:pt x="117" y="90"/>
                    </a:cubicBezTo>
                    <a:cubicBezTo>
                      <a:pt x="116" y="89"/>
                      <a:pt x="116" y="88"/>
                      <a:pt x="115" y="88"/>
                    </a:cubicBezTo>
                    <a:moveTo>
                      <a:pt x="53" y="88"/>
                    </a:move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9"/>
                      <a:pt x="54" y="89"/>
                      <a:pt x="54" y="89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4" y="88"/>
                      <a:pt x="54" y="88"/>
                      <a:pt x="53" y="88"/>
                    </a:cubicBezTo>
                    <a:moveTo>
                      <a:pt x="115" y="88"/>
                    </a:moveTo>
                    <a:cubicBezTo>
                      <a:pt x="115" y="88"/>
                      <a:pt x="115" y="88"/>
                      <a:pt x="115" y="88"/>
                    </a:cubicBezTo>
                    <a:cubicBezTo>
                      <a:pt x="117" y="90"/>
                      <a:pt x="117" y="90"/>
                      <a:pt x="117" y="90"/>
                    </a:cubicBezTo>
                    <a:cubicBezTo>
                      <a:pt x="119" y="91"/>
                      <a:pt x="121" y="92"/>
                      <a:pt x="125" y="94"/>
                    </a:cubicBezTo>
                    <a:cubicBezTo>
                      <a:pt x="125" y="94"/>
                      <a:pt x="125" y="93"/>
                      <a:pt x="125" y="93"/>
                    </a:cubicBezTo>
                    <a:cubicBezTo>
                      <a:pt x="122" y="91"/>
                      <a:pt x="119" y="90"/>
                      <a:pt x="115" y="88"/>
                    </a:cubicBezTo>
                    <a:moveTo>
                      <a:pt x="53" y="87"/>
                    </a:move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3" y="87"/>
                    </a:cubicBezTo>
                    <a:moveTo>
                      <a:pt x="75" y="87"/>
                    </a:moveTo>
                    <a:cubicBezTo>
                      <a:pt x="74" y="89"/>
                      <a:pt x="73" y="90"/>
                      <a:pt x="72" y="92"/>
                    </a:cubicBezTo>
                    <a:cubicBezTo>
                      <a:pt x="73" y="92"/>
                      <a:pt x="73" y="92"/>
                      <a:pt x="74" y="92"/>
                    </a:cubicBezTo>
                    <a:cubicBezTo>
                      <a:pt x="76" y="88"/>
                      <a:pt x="76" y="88"/>
                      <a:pt x="76" y="88"/>
                    </a:cubicBezTo>
                    <a:cubicBezTo>
                      <a:pt x="76" y="88"/>
                      <a:pt x="75" y="88"/>
                      <a:pt x="75" y="87"/>
                    </a:cubicBezTo>
                    <a:moveTo>
                      <a:pt x="53" y="87"/>
                    </a:move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8"/>
                      <a:pt x="53" y="88"/>
                      <a:pt x="53" y="87"/>
                    </a:cubicBezTo>
                    <a:cubicBezTo>
                      <a:pt x="53" y="87"/>
                      <a:pt x="53" y="87"/>
                      <a:pt x="53" y="87"/>
                    </a:cubicBezTo>
                    <a:moveTo>
                      <a:pt x="49" y="87"/>
                    </a:moveTo>
                    <a:cubicBezTo>
                      <a:pt x="48" y="89"/>
                      <a:pt x="47" y="91"/>
                      <a:pt x="46" y="93"/>
                    </a:cubicBezTo>
                    <a:cubicBezTo>
                      <a:pt x="47" y="93"/>
                      <a:pt x="48" y="93"/>
                      <a:pt x="48" y="94"/>
                    </a:cubicBezTo>
                    <a:cubicBezTo>
                      <a:pt x="49" y="92"/>
                      <a:pt x="51" y="90"/>
                      <a:pt x="52" y="88"/>
                    </a:cubicBezTo>
                    <a:cubicBezTo>
                      <a:pt x="51" y="88"/>
                      <a:pt x="50" y="88"/>
                      <a:pt x="49" y="87"/>
                    </a:cubicBezTo>
                    <a:moveTo>
                      <a:pt x="116" y="87"/>
                    </a:moveTo>
                    <a:cubicBezTo>
                      <a:pt x="116" y="87"/>
                      <a:pt x="116" y="87"/>
                      <a:pt x="116" y="87"/>
                    </a:cubicBezTo>
                    <a:cubicBezTo>
                      <a:pt x="119" y="89"/>
                      <a:pt x="122" y="91"/>
                      <a:pt x="125" y="93"/>
                    </a:cubicBezTo>
                    <a:cubicBezTo>
                      <a:pt x="125" y="93"/>
                      <a:pt x="125" y="93"/>
                      <a:pt x="125" y="92"/>
                    </a:cubicBezTo>
                    <a:cubicBezTo>
                      <a:pt x="122" y="91"/>
                      <a:pt x="119" y="89"/>
                      <a:pt x="116" y="87"/>
                    </a:cubicBezTo>
                    <a:moveTo>
                      <a:pt x="80" y="86"/>
                    </a:moveTo>
                    <a:cubicBezTo>
                      <a:pt x="80" y="86"/>
                      <a:pt x="80" y="86"/>
                      <a:pt x="79" y="86"/>
                    </a:cubicBezTo>
                    <a:cubicBezTo>
                      <a:pt x="82" y="88"/>
                      <a:pt x="84" y="89"/>
                      <a:pt x="87" y="91"/>
                    </a:cubicBezTo>
                    <a:cubicBezTo>
                      <a:pt x="87" y="90"/>
                      <a:pt x="87" y="90"/>
                      <a:pt x="87" y="90"/>
                    </a:cubicBezTo>
                    <a:cubicBezTo>
                      <a:pt x="85" y="89"/>
                      <a:pt x="82" y="87"/>
                      <a:pt x="80" y="86"/>
                    </a:cubicBezTo>
                    <a:moveTo>
                      <a:pt x="50" y="86"/>
                    </a:moveTo>
                    <a:cubicBezTo>
                      <a:pt x="50" y="86"/>
                      <a:pt x="50" y="86"/>
                      <a:pt x="50" y="87"/>
                    </a:cubicBezTo>
                    <a:cubicBezTo>
                      <a:pt x="51" y="87"/>
                      <a:pt x="51" y="87"/>
                      <a:pt x="52" y="88"/>
                    </a:cubicBezTo>
                    <a:cubicBezTo>
                      <a:pt x="52" y="88"/>
                      <a:pt x="52" y="87"/>
                      <a:pt x="52" y="87"/>
                    </a:cubicBezTo>
                    <a:cubicBezTo>
                      <a:pt x="52" y="87"/>
                      <a:pt x="52" y="87"/>
                      <a:pt x="51" y="86"/>
                    </a:cubicBezTo>
                    <a:cubicBezTo>
                      <a:pt x="51" y="86"/>
                      <a:pt x="51" y="86"/>
                      <a:pt x="50" y="86"/>
                    </a:cubicBezTo>
                    <a:moveTo>
                      <a:pt x="143" y="85"/>
                    </a:moveTo>
                    <a:cubicBezTo>
                      <a:pt x="143" y="86"/>
                      <a:pt x="142" y="87"/>
                      <a:pt x="142" y="87"/>
                    </a:cubicBezTo>
                    <a:cubicBezTo>
                      <a:pt x="144" y="88"/>
                      <a:pt x="145" y="89"/>
                      <a:pt x="147" y="90"/>
                    </a:cubicBezTo>
                    <a:cubicBezTo>
                      <a:pt x="147" y="90"/>
                      <a:pt x="148" y="89"/>
                      <a:pt x="148" y="88"/>
                    </a:cubicBezTo>
                    <a:cubicBezTo>
                      <a:pt x="147" y="87"/>
                      <a:pt x="145" y="86"/>
                      <a:pt x="143" y="85"/>
                    </a:cubicBezTo>
                    <a:moveTo>
                      <a:pt x="80" y="85"/>
                    </a:moveTo>
                    <a:cubicBezTo>
                      <a:pt x="80" y="85"/>
                      <a:pt x="80" y="85"/>
                      <a:pt x="80" y="86"/>
                    </a:cubicBezTo>
                    <a:cubicBezTo>
                      <a:pt x="82" y="87"/>
                      <a:pt x="85" y="88"/>
                      <a:pt x="87" y="90"/>
                    </a:cubicBezTo>
                    <a:cubicBezTo>
                      <a:pt x="87" y="90"/>
                      <a:pt x="87" y="89"/>
                      <a:pt x="88" y="89"/>
                    </a:cubicBezTo>
                    <a:cubicBezTo>
                      <a:pt x="85" y="88"/>
                      <a:pt x="83" y="86"/>
                      <a:pt x="80" y="85"/>
                    </a:cubicBezTo>
                    <a:moveTo>
                      <a:pt x="80" y="85"/>
                    </a:moveTo>
                    <a:cubicBezTo>
                      <a:pt x="80" y="85"/>
                      <a:pt x="80" y="85"/>
                      <a:pt x="80" y="85"/>
                    </a:cubicBezTo>
                    <a:cubicBezTo>
                      <a:pt x="82" y="86"/>
                      <a:pt x="84" y="87"/>
                      <a:pt x="85" y="88"/>
                    </a:cubicBezTo>
                    <a:cubicBezTo>
                      <a:pt x="84" y="87"/>
                      <a:pt x="82" y="86"/>
                      <a:pt x="80" y="85"/>
                    </a:cubicBezTo>
                    <a:moveTo>
                      <a:pt x="98" y="85"/>
                    </a:moveTo>
                    <a:cubicBezTo>
                      <a:pt x="97" y="86"/>
                      <a:pt x="97" y="87"/>
                      <a:pt x="96" y="89"/>
                    </a:cubicBezTo>
                    <a:cubicBezTo>
                      <a:pt x="97" y="89"/>
                      <a:pt x="97" y="90"/>
                      <a:pt x="98" y="90"/>
                    </a:cubicBezTo>
                    <a:cubicBezTo>
                      <a:pt x="97" y="90"/>
                      <a:pt x="97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5" y="89"/>
                    </a:cubicBezTo>
                    <a:cubicBezTo>
                      <a:pt x="100" y="92"/>
                      <a:pt x="104" y="94"/>
                      <a:pt x="108" y="97"/>
                    </a:cubicBezTo>
                    <a:cubicBezTo>
                      <a:pt x="109" y="95"/>
                      <a:pt x="110" y="94"/>
                      <a:pt x="110" y="92"/>
                    </a:cubicBezTo>
                    <a:cubicBezTo>
                      <a:pt x="106" y="90"/>
                      <a:pt x="102" y="87"/>
                      <a:pt x="98" y="85"/>
                    </a:cubicBezTo>
                    <a:moveTo>
                      <a:pt x="70" y="84"/>
                    </a:moveTo>
                    <a:cubicBezTo>
                      <a:pt x="69" y="86"/>
                      <a:pt x="68" y="87"/>
                      <a:pt x="67" y="89"/>
                    </a:cubicBezTo>
                    <a:cubicBezTo>
                      <a:pt x="68" y="89"/>
                      <a:pt x="69" y="90"/>
                      <a:pt x="70" y="90"/>
                    </a:cubicBezTo>
                    <a:cubicBezTo>
                      <a:pt x="71" y="89"/>
                      <a:pt x="72" y="88"/>
                      <a:pt x="73" y="86"/>
                    </a:cubicBezTo>
                    <a:cubicBezTo>
                      <a:pt x="72" y="86"/>
                      <a:pt x="71" y="85"/>
                      <a:pt x="70" y="84"/>
                    </a:cubicBezTo>
                    <a:moveTo>
                      <a:pt x="77" y="84"/>
                    </a:moveTo>
                    <a:cubicBezTo>
                      <a:pt x="77" y="84"/>
                      <a:pt x="76" y="84"/>
                      <a:pt x="76" y="85"/>
                    </a:cubicBezTo>
                    <a:cubicBezTo>
                      <a:pt x="77" y="85"/>
                      <a:pt x="77" y="85"/>
                      <a:pt x="78" y="85"/>
                    </a:cubicBezTo>
                    <a:cubicBezTo>
                      <a:pt x="78" y="85"/>
                      <a:pt x="78" y="85"/>
                      <a:pt x="78" y="85"/>
                    </a:cubicBezTo>
                    <a:cubicBezTo>
                      <a:pt x="78" y="85"/>
                      <a:pt x="77" y="84"/>
                      <a:pt x="77" y="84"/>
                    </a:cubicBezTo>
                    <a:moveTo>
                      <a:pt x="81" y="84"/>
                    </a:moveTo>
                    <a:cubicBezTo>
                      <a:pt x="81" y="84"/>
                      <a:pt x="81" y="84"/>
                      <a:pt x="81" y="84"/>
                    </a:cubicBezTo>
                    <a:cubicBezTo>
                      <a:pt x="83" y="86"/>
                      <a:pt x="85" y="87"/>
                      <a:pt x="88" y="89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6" y="87"/>
                      <a:pt x="83" y="85"/>
                      <a:pt x="81" y="84"/>
                    </a:cubicBezTo>
                    <a:moveTo>
                      <a:pt x="20" y="83"/>
                    </a:moveTo>
                    <a:cubicBezTo>
                      <a:pt x="18" y="86"/>
                      <a:pt x="17" y="89"/>
                      <a:pt x="15" y="91"/>
                    </a:cubicBezTo>
                    <a:cubicBezTo>
                      <a:pt x="16" y="92"/>
                      <a:pt x="16" y="92"/>
                      <a:pt x="17" y="93"/>
                    </a:cubicBezTo>
                    <a:cubicBezTo>
                      <a:pt x="18" y="90"/>
                      <a:pt x="20" y="87"/>
                      <a:pt x="21" y="85"/>
                    </a:cubicBezTo>
                    <a:cubicBezTo>
                      <a:pt x="21" y="84"/>
                      <a:pt x="20" y="84"/>
                      <a:pt x="20" y="83"/>
                    </a:cubicBezTo>
                    <a:moveTo>
                      <a:pt x="77" y="83"/>
                    </a:moveTo>
                    <a:cubicBezTo>
                      <a:pt x="77" y="83"/>
                      <a:pt x="77" y="84"/>
                      <a:pt x="77" y="84"/>
                    </a:cubicBezTo>
                    <a:cubicBezTo>
                      <a:pt x="77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7" y="83"/>
                    </a:cubicBezTo>
                    <a:moveTo>
                      <a:pt x="56" y="83"/>
                    </a:moveTo>
                    <a:cubicBezTo>
                      <a:pt x="56" y="83"/>
                      <a:pt x="56" y="83"/>
                      <a:pt x="56" y="83"/>
                    </a:cubicBezTo>
                    <a:cubicBezTo>
                      <a:pt x="56" y="84"/>
                      <a:pt x="57" y="84"/>
                      <a:pt x="57" y="84"/>
                    </a:cubicBezTo>
                    <a:cubicBezTo>
                      <a:pt x="57" y="84"/>
                      <a:pt x="58" y="84"/>
                      <a:pt x="58" y="84"/>
                    </a:cubicBezTo>
                    <a:cubicBezTo>
                      <a:pt x="57" y="84"/>
                      <a:pt x="56" y="83"/>
                      <a:pt x="56" y="83"/>
                    </a:cubicBezTo>
                    <a:moveTo>
                      <a:pt x="145" y="83"/>
                    </a:moveTo>
                    <a:cubicBezTo>
                      <a:pt x="144" y="83"/>
                      <a:pt x="144" y="84"/>
                      <a:pt x="144" y="84"/>
                    </a:cubicBezTo>
                    <a:cubicBezTo>
                      <a:pt x="145" y="85"/>
                      <a:pt x="147" y="86"/>
                      <a:pt x="149" y="87"/>
                    </a:cubicBezTo>
                    <a:cubicBezTo>
                      <a:pt x="149" y="87"/>
                      <a:pt x="149" y="86"/>
                      <a:pt x="150" y="86"/>
                    </a:cubicBezTo>
                    <a:cubicBezTo>
                      <a:pt x="148" y="85"/>
                      <a:pt x="146" y="84"/>
                      <a:pt x="145" y="83"/>
                    </a:cubicBezTo>
                    <a:moveTo>
                      <a:pt x="77" y="83"/>
                    </a:move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3"/>
                      <a:pt x="78" y="84"/>
                      <a:pt x="79" y="84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78" y="83"/>
                      <a:pt x="78" y="83"/>
                      <a:pt x="77" y="83"/>
                    </a:cubicBezTo>
                    <a:moveTo>
                      <a:pt x="82" y="83"/>
                    </a:moveTo>
                    <a:cubicBezTo>
                      <a:pt x="81" y="83"/>
                      <a:pt x="81" y="83"/>
                      <a:pt x="81" y="83"/>
                    </a:cubicBezTo>
                    <a:cubicBezTo>
                      <a:pt x="84" y="85"/>
                      <a:pt x="86" y="86"/>
                      <a:pt x="88" y="88"/>
                    </a:cubicBezTo>
                    <a:cubicBezTo>
                      <a:pt x="88" y="88"/>
                      <a:pt x="89" y="87"/>
                      <a:pt x="89" y="87"/>
                    </a:cubicBezTo>
                    <a:cubicBezTo>
                      <a:pt x="86" y="86"/>
                      <a:pt x="84" y="84"/>
                      <a:pt x="82" y="83"/>
                    </a:cubicBezTo>
                    <a:moveTo>
                      <a:pt x="56" y="83"/>
                    </a:moveTo>
                    <a:cubicBezTo>
                      <a:pt x="56" y="83"/>
                      <a:pt x="56" y="83"/>
                      <a:pt x="56" y="83"/>
                    </a:cubicBezTo>
                    <a:cubicBezTo>
                      <a:pt x="57" y="83"/>
                      <a:pt x="57" y="83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7" y="83"/>
                      <a:pt x="57" y="83"/>
                      <a:pt x="56" y="83"/>
                    </a:cubicBezTo>
                    <a:moveTo>
                      <a:pt x="56" y="83"/>
                    </a:moveTo>
                    <a:cubicBezTo>
                      <a:pt x="56" y="83"/>
                      <a:pt x="56" y="83"/>
                      <a:pt x="56" y="83"/>
                    </a:cubicBezTo>
                    <a:cubicBezTo>
                      <a:pt x="57" y="83"/>
                      <a:pt x="57" y="83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7" y="83"/>
                      <a:pt x="57" y="83"/>
                      <a:pt x="56" y="83"/>
                    </a:cubicBezTo>
                    <a:moveTo>
                      <a:pt x="56" y="82"/>
                    </a:moveTo>
                    <a:cubicBezTo>
                      <a:pt x="56" y="83"/>
                      <a:pt x="56" y="83"/>
                      <a:pt x="56" y="83"/>
                    </a:cubicBezTo>
                    <a:cubicBezTo>
                      <a:pt x="57" y="83"/>
                      <a:pt x="57" y="83"/>
                      <a:pt x="58" y="84"/>
                    </a:cubicBezTo>
                    <a:cubicBezTo>
                      <a:pt x="58" y="84"/>
                      <a:pt x="58" y="83"/>
                      <a:pt x="58" y="83"/>
                    </a:cubicBezTo>
                    <a:cubicBezTo>
                      <a:pt x="57" y="83"/>
                      <a:pt x="57" y="83"/>
                      <a:pt x="56" y="82"/>
                    </a:cubicBezTo>
                    <a:moveTo>
                      <a:pt x="138" y="82"/>
                    </a:moveTo>
                    <a:cubicBezTo>
                      <a:pt x="138" y="82"/>
                      <a:pt x="138" y="82"/>
                      <a:pt x="138" y="82"/>
                    </a:cubicBezTo>
                    <a:cubicBezTo>
                      <a:pt x="137" y="83"/>
                      <a:pt x="137" y="83"/>
                      <a:pt x="136" y="84"/>
                    </a:cubicBezTo>
                    <a:cubicBezTo>
                      <a:pt x="138" y="85"/>
                      <a:pt x="140" y="86"/>
                      <a:pt x="141" y="87"/>
                    </a:cubicBezTo>
                    <a:cubicBezTo>
                      <a:pt x="142" y="86"/>
                      <a:pt x="142" y="85"/>
                      <a:pt x="142" y="85"/>
                    </a:cubicBezTo>
                    <a:cubicBezTo>
                      <a:pt x="141" y="84"/>
                      <a:pt x="139" y="83"/>
                      <a:pt x="138" y="82"/>
                    </a:cubicBezTo>
                    <a:moveTo>
                      <a:pt x="119" y="82"/>
                    </a:moveTo>
                    <a:cubicBezTo>
                      <a:pt x="119" y="82"/>
                      <a:pt x="119" y="82"/>
                      <a:pt x="119" y="82"/>
                    </a:cubicBezTo>
                    <a:cubicBezTo>
                      <a:pt x="122" y="84"/>
                      <a:pt x="125" y="86"/>
                      <a:pt x="128" y="88"/>
                    </a:cubicBezTo>
                    <a:cubicBezTo>
                      <a:pt x="128" y="88"/>
                      <a:pt x="128" y="88"/>
                      <a:pt x="128" y="88"/>
                    </a:cubicBezTo>
                    <a:cubicBezTo>
                      <a:pt x="125" y="86"/>
                      <a:pt x="122" y="84"/>
                      <a:pt x="119" y="82"/>
                    </a:cubicBezTo>
                    <a:moveTo>
                      <a:pt x="78" y="82"/>
                    </a:move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83"/>
                      <a:pt x="79" y="83"/>
                      <a:pt x="79" y="83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2"/>
                      <a:pt x="78" y="82"/>
                      <a:pt x="78" y="82"/>
                    </a:cubicBezTo>
                    <a:moveTo>
                      <a:pt x="17" y="82"/>
                    </a:moveTo>
                    <a:cubicBezTo>
                      <a:pt x="15" y="84"/>
                      <a:pt x="13" y="87"/>
                      <a:pt x="12" y="90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moveTo>
                      <a:pt x="53" y="81"/>
                    </a:moveTo>
                    <a:cubicBezTo>
                      <a:pt x="53" y="81"/>
                      <a:pt x="53" y="81"/>
                      <a:pt x="53" y="82"/>
                    </a:cubicBezTo>
                    <a:cubicBezTo>
                      <a:pt x="54" y="82"/>
                      <a:pt x="55" y="82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2"/>
                      <a:pt x="54" y="82"/>
                      <a:pt x="53" y="81"/>
                    </a:cubicBezTo>
                    <a:moveTo>
                      <a:pt x="83" y="81"/>
                    </a:moveTo>
                    <a:cubicBezTo>
                      <a:pt x="82" y="81"/>
                      <a:pt x="82" y="81"/>
                      <a:pt x="82" y="81"/>
                    </a:cubicBezTo>
                    <a:cubicBezTo>
                      <a:pt x="85" y="83"/>
                      <a:pt x="87" y="84"/>
                      <a:pt x="89" y="86"/>
                    </a:cubicBezTo>
                    <a:cubicBezTo>
                      <a:pt x="90" y="86"/>
                      <a:pt x="90" y="85"/>
                      <a:pt x="90" y="85"/>
                    </a:cubicBezTo>
                    <a:cubicBezTo>
                      <a:pt x="83" y="81"/>
                      <a:pt x="83" y="81"/>
                      <a:pt x="83" y="81"/>
                    </a:cubicBezTo>
                    <a:moveTo>
                      <a:pt x="83" y="81"/>
                    </a:moveTo>
                    <a:cubicBezTo>
                      <a:pt x="83" y="81"/>
                      <a:pt x="83" y="81"/>
                      <a:pt x="83" y="81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87" y="84"/>
                      <a:pt x="85" y="83"/>
                      <a:pt x="83" y="81"/>
                    </a:cubicBezTo>
                    <a:moveTo>
                      <a:pt x="78" y="81"/>
                    </a:moveTo>
                    <a:cubicBezTo>
                      <a:pt x="78" y="81"/>
                      <a:pt x="78" y="81"/>
                      <a:pt x="78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80" y="82"/>
                      <a:pt x="80" y="82"/>
                      <a:pt x="80" y="82"/>
                    </a:cubicBezTo>
                    <a:cubicBezTo>
                      <a:pt x="79" y="82"/>
                      <a:pt x="79" y="81"/>
                      <a:pt x="78" y="81"/>
                    </a:cubicBezTo>
                    <a:moveTo>
                      <a:pt x="72" y="81"/>
                    </a:moveTo>
                    <a:cubicBezTo>
                      <a:pt x="72" y="81"/>
                      <a:pt x="71" y="82"/>
                      <a:pt x="71" y="82"/>
                    </a:cubicBezTo>
                    <a:cubicBezTo>
                      <a:pt x="72" y="82"/>
                      <a:pt x="73" y="83"/>
                      <a:pt x="74" y="83"/>
                    </a:cubicBezTo>
                    <a:cubicBezTo>
                      <a:pt x="74" y="83"/>
                      <a:pt x="74" y="83"/>
                      <a:pt x="75" y="83"/>
                    </a:cubicBezTo>
                    <a:cubicBezTo>
                      <a:pt x="74" y="82"/>
                      <a:pt x="73" y="82"/>
                      <a:pt x="72" y="81"/>
                    </a:cubicBezTo>
                    <a:moveTo>
                      <a:pt x="53" y="81"/>
                    </a:move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82"/>
                      <a:pt x="55" y="82"/>
                      <a:pt x="56" y="83"/>
                    </a:cubicBezTo>
                    <a:cubicBezTo>
                      <a:pt x="56" y="83"/>
                      <a:pt x="56" y="82"/>
                      <a:pt x="56" y="82"/>
                    </a:cubicBezTo>
                    <a:cubicBezTo>
                      <a:pt x="55" y="82"/>
                      <a:pt x="54" y="82"/>
                      <a:pt x="53" y="81"/>
                    </a:cubicBezTo>
                    <a:moveTo>
                      <a:pt x="53" y="81"/>
                    </a:move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82"/>
                      <a:pt x="55" y="82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5" y="82"/>
                      <a:pt x="54" y="82"/>
                      <a:pt x="53" y="81"/>
                    </a:cubicBezTo>
                    <a:moveTo>
                      <a:pt x="136" y="81"/>
                    </a:moveTo>
                    <a:cubicBezTo>
                      <a:pt x="135" y="81"/>
                      <a:pt x="135" y="82"/>
                      <a:pt x="134" y="83"/>
                    </a:cubicBezTo>
                    <a:cubicBezTo>
                      <a:pt x="135" y="83"/>
                      <a:pt x="135" y="83"/>
                      <a:pt x="135" y="83"/>
                    </a:cubicBezTo>
                    <a:cubicBezTo>
                      <a:pt x="136" y="81"/>
                      <a:pt x="136" y="81"/>
                      <a:pt x="136" y="81"/>
                    </a:cubicBezTo>
                    <a:cubicBezTo>
                      <a:pt x="136" y="81"/>
                      <a:pt x="136" y="81"/>
                      <a:pt x="136" y="81"/>
                    </a:cubicBezTo>
                    <a:moveTo>
                      <a:pt x="54" y="81"/>
                    </a:move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82"/>
                      <a:pt x="55" y="82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5" y="82"/>
                      <a:pt x="54" y="81"/>
                      <a:pt x="54" y="81"/>
                    </a:cubicBezTo>
                    <a:moveTo>
                      <a:pt x="101" y="81"/>
                    </a:moveTo>
                    <a:cubicBezTo>
                      <a:pt x="101" y="81"/>
                      <a:pt x="101" y="81"/>
                      <a:pt x="101" y="81"/>
                    </a:cubicBezTo>
                    <a:cubicBezTo>
                      <a:pt x="106" y="84"/>
                      <a:pt x="110" y="86"/>
                      <a:pt x="113" y="88"/>
                    </a:cubicBezTo>
                    <a:cubicBezTo>
                      <a:pt x="113" y="88"/>
                      <a:pt x="113" y="88"/>
                      <a:pt x="113" y="88"/>
                    </a:cubicBezTo>
                    <a:cubicBezTo>
                      <a:pt x="109" y="85"/>
                      <a:pt x="105" y="83"/>
                      <a:pt x="101" y="81"/>
                    </a:cubicBezTo>
                    <a:moveTo>
                      <a:pt x="38" y="80"/>
                    </a:moveTo>
                    <a:cubicBezTo>
                      <a:pt x="37" y="82"/>
                      <a:pt x="36" y="84"/>
                      <a:pt x="35" y="86"/>
                    </a:cubicBezTo>
                    <a:cubicBezTo>
                      <a:pt x="35" y="87"/>
                      <a:pt x="35" y="87"/>
                      <a:pt x="36" y="87"/>
                    </a:cubicBezTo>
                    <a:cubicBezTo>
                      <a:pt x="37" y="85"/>
                      <a:pt x="38" y="83"/>
                      <a:pt x="39" y="81"/>
                    </a:cubicBezTo>
                    <a:cubicBezTo>
                      <a:pt x="39" y="81"/>
                      <a:pt x="38" y="81"/>
                      <a:pt x="38" y="80"/>
                    </a:cubicBezTo>
                    <a:moveTo>
                      <a:pt x="135" y="80"/>
                    </a:moveTo>
                    <a:cubicBezTo>
                      <a:pt x="135" y="81"/>
                      <a:pt x="134" y="82"/>
                      <a:pt x="134" y="82"/>
                    </a:cubicBezTo>
                    <a:cubicBezTo>
                      <a:pt x="134" y="82"/>
                      <a:pt x="134" y="83"/>
                      <a:pt x="134" y="83"/>
                    </a:cubicBezTo>
                    <a:cubicBezTo>
                      <a:pt x="135" y="81"/>
                      <a:pt x="135" y="81"/>
                      <a:pt x="135" y="81"/>
                    </a:cubicBezTo>
                    <a:cubicBezTo>
                      <a:pt x="135" y="80"/>
                      <a:pt x="135" y="80"/>
                      <a:pt x="135" y="80"/>
                    </a:cubicBezTo>
                    <a:moveTo>
                      <a:pt x="72" y="80"/>
                    </a:moveTo>
                    <a:cubicBezTo>
                      <a:pt x="72" y="80"/>
                      <a:pt x="72" y="81"/>
                      <a:pt x="72" y="81"/>
                    </a:cubicBezTo>
                    <a:cubicBezTo>
                      <a:pt x="73" y="81"/>
                      <a:pt x="74" y="82"/>
                      <a:pt x="75" y="82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74" y="81"/>
                      <a:pt x="73" y="81"/>
                      <a:pt x="72" y="80"/>
                    </a:cubicBezTo>
                    <a:moveTo>
                      <a:pt x="72" y="80"/>
                    </a:moveTo>
                    <a:cubicBezTo>
                      <a:pt x="72" y="80"/>
                      <a:pt x="72" y="80"/>
                      <a:pt x="72" y="80"/>
                    </a:cubicBezTo>
                    <a:cubicBezTo>
                      <a:pt x="73" y="81"/>
                      <a:pt x="74" y="81"/>
                      <a:pt x="75" y="82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74" y="81"/>
                      <a:pt x="73" y="81"/>
                      <a:pt x="72" y="80"/>
                    </a:cubicBezTo>
                    <a:moveTo>
                      <a:pt x="139" y="80"/>
                    </a:moveTo>
                    <a:cubicBezTo>
                      <a:pt x="139" y="80"/>
                      <a:pt x="139" y="81"/>
                      <a:pt x="138" y="81"/>
                    </a:cubicBezTo>
                    <a:cubicBezTo>
                      <a:pt x="140" y="82"/>
                      <a:pt x="141" y="83"/>
                      <a:pt x="143" y="84"/>
                    </a:cubicBezTo>
                    <a:cubicBezTo>
                      <a:pt x="143" y="83"/>
                      <a:pt x="144" y="83"/>
                      <a:pt x="144" y="82"/>
                    </a:cubicBezTo>
                    <a:cubicBezTo>
                      <a:pt x="142" y="82"/>
                      <a:pt x="141" y="81"/>
                      <a:pt x="139" y="80"/>
                    </a:cubicBezTo>
                    <a:moveTo>
                      <a:pt x="79" y="80"/>
                    </a:moveTo>
                    <a:cubicBezTo>
                      <a:pt x="79" y="80"/>
                      <a:pt x="79" y="80"/>
                      <a:pt x="79" y="80"/>
                    </a:cubicBezTo>
                    <a:cubicBezTo>
                      <a:pt x="80" y="80"/>
                      <a:pt x="80" y="80"/>
                      <a:pt x="81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79" y="80"/>
                      <a:pt x="79" y="80"/>
                      <a:pt x="79" y="80"/>
                    </a:cubicBezTo>
                    <a:moveTo>
                      <a:pt x="79" y="79"/>
                    </a:moveTo>
                    <a:cubicBezTo>
                      <a:pt x="79" y="79"/>
                      <a:pt x="79" y="79"/>
                      <a:pt x="79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0" y="80"/>
                      <a:pt x="80" y="80"/>
                      <a:pt x="79" y="79"/>
                    </a:cubicBezTo>
                    <a:moveTo>
                      <a:pt x="102" y="79"/>
                    </a:moveTo>
                    <a:cubicBezTo>
                      <a:pt x="102" y="80"/>
                      <a:pt x="101" y="80"/>
                      <a:pt x="101" y="80"/>
                    </a:cubicBezTo>
                    <a:cubicBezTo>
                      <a:pt x="105" y="82"/>
                      <a:pt x="109" y="85"/>
                      <a:pt x="113" y="87"/>
                    </a:cubicBezTo>
                    <a:cubicBezTo>
                      <a:pt x="113" y="87"/>
                      <a:pt x="114" y="87"/>
                      <a:pt x="114" y="87"/>
                    </a:cubicBezTo>
                    <a:cubicBezTo>
                      <a:pt x="110" y="84"/>
                      <a:pt x="106" y="82"/>
                      <a:pt x="102" y="79"/>
                    </a:cubicBezTo>
                    <a:moveTo>
                      <a:pt x="39" y="79"/>
                    </a:moveTo>
                    <a:cubicBezTo>
                      <a:pt x="39" y="79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9"/>
                      <a:pt x="39" y="79"/>
                      <a:pt x="39" y="79"/>
                    </a:cubicBezTo>
                    <a:moveTo>
                      <a:pt x="36" y="79"/>
                    </a:moveTo>
                    <a:cubicBezTo>
                      <a:pt x="35" y="80"/>
                      <a:pt x="35" y="80"/>
                      <a:pt x="35" y="81"/>
                    </a:cubicBezTo>
                    <a:cubicBezTo>
                      <a:pt x="34" y="82"/>
                      <a:pt x="33" y="83"/>
                      <a:pt x="32" y="85"/>
                    </a:cubicBezTo>
                    <a:cubicBezTo>
                      <a:pt x="33" y="85"/>
                      <a:pt x="34" y="86"/>
                      <a:pt x="34" y="86"/>
                    </a:cubicBezTo>
                    <a:cubicBezTo>
                      <a:pt x="35" y="84"/>
                      <a:pt x="36" y="83"/>
                      <a:pt x="37" y="81"/>
                    </a:cubicBezTo>
                    <a:cubicBezTo>
                      <a:pt x="37" y="81"/>
                      <a:pt x="38" y="81"/>
                      <a:pt x="38" y="80"/>
                    </a:cubicBezTo>
                    <a:cubicBezTo>
                      <a:pt x="37" y="80"/>
                      <a:pt x="36" y="79"/>
                      <a:pt x="36" y="79"/>
                    </a:cubicBezTo>
                    <a:moveTo>
                      <a:pt x="73" y="79"/>
                    </a:moveTo>
                    <a:cubicBezTo>
                      <a:pt x="73" y="79"/>
                      <a:pt x="73" y="79"/>
                      <a:pt x="73" y="79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4" y="80"/>
                      <a:pt x="75" y="81"/>
                      <a:pt x="75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0"/>
                      <a:pt x="74" y="79"/>
                      <a:pt x="73" y="79"/>
                    </a:cubicBezTo>
                    <a:moveTo>
                      <a:pt x="102" y="79"/>
                    </a:moveTo>
                    <a:cubicBezTo>
                      <a:pt x="102" y="79"/>
                      <a:pt x="102" y="79"/>
                      <a:pt x="102" y="79"/>
                    </a:cubicBezTo>
                    <a:cubicBezTo>
                      <a:pt x="106" y="81"/>
                      <a:pt x="110" y="84"/>
                      <a:pt x="114" y="86"/>
                    </a:cubicBezTo>
                    <a:cubicBezTo>
                      <a:pt x="114" y="86"/>
                      <a:pt x="114" y="86"/>
                      <a:pt x="114" y="86"/>
                    </a:cubicBezTo>
                    <a:cubicBezTo>
                      <a:pt x="110" y="83"/>
                      <a:pt x="106" y="81"/>
                      <a:pt x="102" y="79"/>
                    </a:cubicBezTo>
                    <a:moveTo>
                      <a:pt x="137" y="78"/>
                    </a:moveTo>
                    <a:cubicBezTo>
                      <a:pt x="137" y="79"/>
                      <a:pt x="137" y="79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moveTo>
                      <a:pt x="59" y="78"/>
                    </a:moveTo>
                    <a:cubicBezTo>
                      <a:pt x="59" y="79"/>
                      <a:pt x="58" y="79"/>
                      <a:pt x="58" y="80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8" y="83"/>
                      <a:pt x="58" y="83"/>
                    </a:cubicBezTo>
                    <a:cubicBezTo>
                      <a:pt x="59" y="82"/>
                      <a:pt x="60" y="80"/>
                      <a:pt x="60" y="79"/>
                    </a:cubicBezTo>
                    <a:cubicBezTo>
                      <a:pt x="60" y="79"/>
                      <a:pt x="59" y="78"/>
                      <a:pt x="59" y="78"/>
                    </a:cubicBezTo>
                    <a:moveTo>
                      <a:pt x="74" y="78"/>
                    </a:moveTo>
                    <a:cubicBezTo>
                      <a:pt x="73" y="78"/>
                      <a:pt x="73" y="78"/>
                      <a:pt x="73" y="79"/>
                    </a:cubicBezTo>
                    <a:cubicBezTo>
                      <a:pt x="74" y="79"/>
                      <a:pt x="75" y="80"/>
                      <a:pt x="76" y="80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5" y="79"/>
                      <a:pt x="74" y="79"/>
                      <a:pt x="74" y="78"/>
                    </a:cubicBezTo>
                    <a:moveTo>
                      <a:pt x="136" y="78"/>
                    </a:moveTo>
                    <a:cubicBezTo>
                      <a:pt x="136" y="78"/>
                      <a:pt x="136" y="79"/>
                      <a:pt x="136" y="79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6" y="78"/>
                    </a:cubicBezTo>
                    <a:moveTo>
                      <a:pt x="37" y="78"/>
                    </a:moveTo>
                    <a:cubicBezTo>
                      <a:pt x="36" y="78"/>
                      <a:pt x="36" y="78"/>
                      <a:pt x="36" y="78"/>
                    </a:cubicBezTo>
                    <a:cubicBezTo>
                      <a:pt x="37" y="79"/>
                      <a:pt x="37" y="79"/>
                      <a:pt x="38" y="80"/>
                    </a:cubicBezTo>
                    <a:cubicBezTo>
                      <a:pt x="38" y="79"/>
                      <a:pt x="38" y="79"/>
                      <a:pt x="39" y="79"/>
                    </a:cubicBezTo>
                    <a:cubicBezTo>
                      <a:pt x="38" y="78"/>
                      <a:pt x="37" y="78"/>
                      <a:pt x="37" y="78"/>
                    </a:cubicBezTo>
                    <a:moveTo>
                      <a:pt x="76" y="77"/>
                    </a:moveTo>
                    <a:cubicBezTo>
                      <a:pt x="76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6" y="77"/>
                      <a:pt x="76" y="77"/>
                      <a:pt x="76" y="77"/>
                    </a:cubicBezTo>
                    <a:moveTo>
                      <a:pt x="85" y="77"/>
                    </a:moveTo>
                    <a:cubicBezTo>
                      <a:pt x="85" y="78"/>
                      <a:pt x="84" y="79"/>
                      <a:pt x="83" y="80"/>
                    </a:cubicBezTo>
                    <a:cubicBezTo>
                      <a:pt x="83" y="80"/>
                      <a:pt x="83" y="81"/>
                      <a:pt x="83" y="81"/>
                    </a:cubicBezTo>
                    <a:cubicBezTo>
                      <a:pt x="85" y="83"/>
                      <a:pt x="87" y="84"/>
                      <a:pt x="90" y="85"/>
                    </a:cubicBezTo>
                    <a:cubicBezTo>
                      <a:pt x="91" y="84"/>
                      <a:pt x="91" y="82"/>
                      <a:pt x="92" y="81"/>
                    </a:cubicBezTo>
                    <a:cubicBezTo>
                      <a:pt x="90" y="80"/>
                      <a:pt x="87" y="78"/>
                      <a:pt x="85" y="77"/>
                    </a:cubicBezTo>
                    <a:moveTo>
                      <a:pt x="74" y="77"/>
                    </a:moveTo>
                    <a:cubicBezTo>
                      <a:pt x="74" y="77"/>
                      <a:pt x="74" y="77"/>
                      <a:pt x="74" y="77"/>
                    </a:cubicBezTo>
                    <a:cubicBezTo>
                      <a:pt x="75" y="77"/>
                      <a:pt x="75" y="77"/>
                      <a:pt x="76" y="77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6" y="78"/>
                      <a:pt x="75" y="77"/>
                      <a:pt x="74" y="77"/>
                    </a:cubicBezTo>
                    <a:moveTo>
                      <a:pt x="56" y="76"/>
                    </a:moveTo>
                    <a:cubicBezTo>
                      <a:pt x="55" y="78"/>
                      <a:pt x="54" y="79"/>
                      <a:pt x="54" y="80"/>
                    </a:cubicBezTo>
                    <a:cubicBezTo>
                      <a:pt x="54" y="81"/>
                      <a:pt x="55" y="81"/>
                      <a:pt x="56" y="82"/>
                    </a:cubicBezTo>
                    <a:cubicBezTo>
                      <a:pt x="57" y="80"/>
                      <a:pt x="58" y="79"/>
                      <a:pt x="58" y="78"/>
                    </a:cubicBezTo>
                    <a:cubicBezTo>
                      <a:pt x="58" y="77"/>
                      <a:pt x="57" y="77"/>
                      <a:pt x="56" y="76"/>
                    </a:cubicBezTo>
                    <a:moveTo>
                      <a:pt x="60" y="76"/>
                    </a:moveTo>
                    <a:cubicBezTo>
                      <a:pt x="60" y="76"/>
                      <a:pt x="60" y="76"/>
                      <a:pt x="60" y="76"/>
                    </a:cubicBezTo>
                    <a:cubicBezTo>
                      <a:pt x="61" y="76"/>
                      <a:pt x="61" y="76"/>
                      <a:pt x="62" y="76"/>
                    </a:cubicBezTo>
                    <a:cubicBezTo>
                      <a:pt x="61" y="76"/>
                      <a:pt x="61" y="76"/>
                      <a:pt x="60" y="76"/>
                    </a:cubicBezTo>
                    <a:moveTo>
                      <a:pt x="82" y="75"/>
                    </a:moveTo>
                    <a:cubicBezTo>
                      <a:pt x="81" y="76"/>
                      <a:pt x="80" y="78"/>
                      <a:pt x="79" y="79"/>
                    </a:cubicBezTo>
                    <a:cubicBezTo>
                      <a:pt x="80" y="80"/>
                      <a:pt x="80" y="80"/>
                      <a:pt x="81" y="80"/>
                    </a:cubicBezTo>
                    <a:cubicBezTo>
                      <a:pt x="83" y="76"/>
                      <a:pt x="83" y="76"/>
                      <a:pt x="83" y="76"/>
                    </a:cubicBezTo>
                    <a:cubicBezTo>
                      <a:pt x="83" y="76"/>
                      <a:pt x="82" y="75"/>
                      <a:pt x="82" y="75"/>
                    </a:cubicBezTo>
                    <a:moveTo>
                      <a:pt x="61" y="75"/>
                    </a:moveTo>
                    <a:cubicBezTo>
                      <a:pt x="61" y="75"/>
                      <a:pt x="61" y="75"/>
                      <a:pt x="61" y="75"/>
                    </a:cubicBezTo>
                    <a:cubicBezTo>
                      <a:pt x="61" y="76"/>
                      <a:pt x="61" y="76"/>
                      <a:pt x="62" y="76"/>
                    </a:cubicBezTo>
                    <a:cubicBezTo>
                      <a:pt x="62" y="76"/>
                      <a:pt x="62" y="76"/>
                      <a:pt x="62" y="75"/>
                    </a:cubicBezTo>
                    <a:cubicBezTo>
                      <a:pt x="62" y="75"/>
                      <a:pt x="61" y="75"/>
                      <a:pt x="61" y="75"/>
                    </a:cubicBezTo>
                    <a:moveTo>
                      <a:pt x="42" y="75"/>
                    </a:moveTo>
                    <a:cubicBezTo>
                      <a:pt x="42" y="75"/>
                      <a:pt x="41" y="75"/>
                      <a:pt x="41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5"/>
                      <a:pt x="42" y="75"/>
                      <a:pt x="43" y="75"/>
                    </a:cubicBezTo>
                    <a:cubicBezTo>
                      <a:pt x="42" y="75"/>
                      <a:pt x="42" y="75"/>
                      <a:pt x="42" y="75"/>
                    </a:cubicBezTo>
                    <a:moveTo>
                      <a:pt x="124" y="74"/>
                    </a:moveTo>
                    <a:cubicBezTo>
                      <a:pt x="124" y="75"/>
                      <a:pt x="123" y="75"/>
                      <a:pt x="123" y="76"/>
                    </a:cubicBezTo>
                    <a:cubicBezTo>
                      <a:pt x="126" y="78"/>
                      <a:pt x="129" y="79"/>
                      <a:pt x="132" y="81"/>
                    </a:cubicBezTo>
                    <a:cubicBezTo>
                      <a:pt x="132" y="81"/>
                      <a:pt x="133" y="80"/>
                      <a:pt x="133" y="79"/>
                    </a:cubicBezTo>
                    <a:cubicBezTo>
                      <a:pt x="130" y="77"/>
                      <a:pt x="127" y="76"/>
                      <a:pt x="124" y="74"/>
                    </a:cubicBezTo>
                    <a:moveTo>
                      <a:pt x="58" y="74"/>
                    </a:move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74"/>
                      <a:pt x="59" y="75"/>
                      <a:pt x="60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59" y="75"/>
                      <a:pt x="58" y="74"/>
                      <a:pt x="58" y="74"/>
                    </a:cubicBezTo>
                    <a:moveTo>
                      <a:pt x="42" y="74"/>
                    </a:move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5"/>
                      <a:pt x="42" y="75"/>
                      <a:pt x="43" y="75"/>
                    </a:cubicBezTo>
                    <a:cubicBezTo>
                      <a:pt x="43" y="75"/>
                      <a:pt x="43" y="75"/>
                      <a:pt x="43" y="74"/>
                    </a:cubicBezTo>
                    <a:cubicBezTo>
                      <a:pt x="43" y="74"/>
                      <a:pt x="42" y="74"/>
                      <a:pt x="42" y="74"/>
                    </a:cubicBezTo>
                    <a:moveTo>
                      <a:pt x="105" y="74"/>
                    </a:moveTo>
                    <a:cubicBezTo>
                      <a:pt x="105" y="74"/>
                      <a:pt x="105" y="74"/>
                      <a:pt x="105" y="74"/>
                    </a:cubicBezTo>
                    <a:cubicBezTo>
                      <a:pt x="109" y="76"/>
                      <a:pt x="113" y="79"/>
                      <a:pt x="117" y="81"/>
                    </a:cubicBezTo>
                    <a:cubicBezTo>
                      <a:pt x="117" y="81"/>
                      <a:pt x="117" y="81"/>
                      <a:pt x="117" y="81"/>
                    </a:cubicBezTo>
                    <a:cubicBezTo>
                      <a:pt x="113" y="78"/>
                      <a:pt x="109" y="76"/>
                      <a:pt x="105" y="74"/>
                    </a:cubicBezTo>
                    <a:moveTo>
                      <a:pt x="62" y="73"/>
                    </a:moveTo>
                    <a:cubicBezTo>
                      <a:pt x="62" y="74"/>
                      <a:pt x="61" y="74"/>
                      <a:pt x="61" y="74"/>
                    </a:cubicBezTo>
                    <a:cubicBezTo>
                      <a:pt x="62" y="74"/>
                      <a:pt x="62" y="75"/>
                      <a:pt x="63" y="75"/>
                    </a:cubicBezTo>
                    <a:cubicBezTo>
                      <a:pt x="63" y="75"/>
                      <a:pt x="63" y="74"/>
                      <a:pt x="63" y="74"/>
                    </a:cubicBezTo>
                    <a:cubicBezTo>
                      <a:pt x="63" y="74"/>
                      <a:pt x="62" y="74"/>
                      <a:pt x="62" y="73"/>
                    </a:cubicBezTo>
                    <a:moveTo>
                      <a:pt x="39" y="73"/>
                    </a:moveTo>
                    <a:cubicBezTo>
                      <a:pt x="39" y="73"/>
                      <a:pt x="39" y="73"/>
                      <a:pt x="39" y="74"/>
                    </a:cubicBezTo>
                    <a:cubicBezTo>
                      <a:pt x="40" y="74"/>
                      <a:pt x="40" y="74"/>
                      <a:pt x="41" y="75"/>
                    </a:cubicBezTo>
                    <a:cubicBezTo>
                      <a:pt x="41" y="75"/>
                      <a:pt x="41" y="75"/>
                      <a:pt x="41" y="74"/>
                    </a:cubicBezTo>
                    <a:cubicBezTo>
                      <a:pt x="41" y="74"/>
                      <a:pt x="40" y="74"/>
                      <a:pt x="39" y="73"/>
                    </a:cubicBezTo>
                    <a:moveTo>
                      <a:pt x="26" y="73"/>
                    </a:moveTo>
                    <a:cubicBezTo>
                      <a:pt x="24" y="75"/>
                      <a:pt x="23" y="77"/>
                      <a:pt x="22" y="79"/>
                    </a:cubicBezTo>
                    <a:cubicBezTo>
                      <a:pt x="23" y="80"/>
                      <a:pt x="23" y="80"/>
                      <a:pt x="24" y="80"/>
                    </a:cubicBezTo>
                    <a:cubicBezTo>
                      <a:pt x="25" y="78"/>
                      <a:pt x="26" y="76"/>
                      <a:pt x="27" y="74"/>
                    </a:cubicBezTo>
                    <a:cubicBezTo>
                      <a:pt x="26" y="73"/>
                      <a:pt x="26" y="73"/>
                      <a:pt x="26" y="73"/>
                    </a:cubicBezTo>
                    <a:moveTo>
                      <a:pt x="58" y="73"/>
                    </a:moveTo>
                    <a:cubicBezTo>
                      <a:pt x="58" y="73"/>
                      <a:pt x="58" y="73"/>
                      <a:pt x="58" y="74"/>
                    </a:cubicBezTo>
                    <a:cubicBezTo>
                      <a:pt x="59" y="74"/>
                      <a:pt x="59" y="75"/>
                      <a:pt x="60" y="75"/>
                    </a:cubicBezTo>
                    <a:cubicBezTo>
                      <a:pt x="60" y="75"/>
                      <a:pt x="60" y="75"/>
                      <a:pt x="60" y="74"/>
                    </a:cubicBezTo>
                    <a:cubicBezTo>
                      <a:pt x="60" y="74"/>
                      <a:pt x="59" y="73"/>
                      <a:pt x="58" y="73"/>
                    </a:cubicBezTo>
                    <a:moveTo>
                      <a:pt x="88" y="73"/>
                    </a:moveTo>
                    <a:cubicBezTo>
                      <a:pt x="88" y="73"/>
                      <a:pt x="88" y="73"/>
                      <a:pt x="88" y="73"/>
                    </a:cubicBezTo>
                    <a:cubicBezTo>
                      <a:pt x="90" y="74"/>
                      <a:pt x="92" y="75"/>
                      <a:pt x="94" y="77"/>
                    </a:cubicBezTo>
                    <a:cubicBezTo>
                      <a:pt x="95" y="77"/>
                      <a:pt x="95" y="77"/>
                      <a:pt x="95" y="77"/>
                    </a:cubicBezTo>
                    <a:cubicBezTo>
                      <a:pt x="92" y="75"/>
                      <a:pt x="90" y="74"/>
                      <a:pt x="88" y="73"/>
                    </a:cubicBezTo>
                    <a:moveTo>
                      <a:pt x="40" y="72"/>
                    </a:moveTo>
                    <a:cubicBezTo>
                      <a:pt x="40" y="73"/>
                      <a:pt x="39" y="73"/>
                      <a:pt x="39" y="73"/>
                    </a:cubicBezTo>
                    <a:cubicBezTo>
                      <a:pt x="40" y="74"/>
                      <a:pt x="41" y="74"/>
                      <a:pt x="41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1" y="73"/>
                      <a:pt x="40" y="73"/>
                      <a:pt x="40" y="72"/>
                    </a:cubicBezTo>
                    <a:moveTo>
                      <a:pt x="62" y="72"/>
                    </a:moveTo>
                    <a:cubicBezTo>
                      <a:pt x="62" y="73"/>
                      <a:pt x="62" y="73"/>
                      <a:pt x="62" y="73"/>
                    </a:cubicBezTo>
                    <a:cubicBezTo>
                      <a:pt x="62" y="73"/>
                      <a:pt x="63" y="73"/>
                      <a:pt x="63" y="74"/>
                    </a:cubicBezTo>
                    <a:cubicBezTo>
                      <a:pt x="64" y="74"/>
                      <a:pt x="64" y="73"/>
                      <a:pt x="64" y="73"/>
                    </a:cubicBezTo>
                    <a:cubicBezTo>
                      <a:pt x="63" y="73"/>
                      <a:pt x="63" y="73"/>
                      <a:pt x="62" y="72"/>
                    </a:cubicBezTo>
                    <a:moveTo>
                      <a:pt x="77" y="72"/>
                    </a:moveTo>
                    <a:cubicBezTo>
                      <a:pt x="76" y="74"/>
                      <a:pt x="75" y="75"/>
                      <a:pt x="74" y="77"/>
                    </a:cubicBezTo>
                    <a:cubicBezTo>
                      <a:pt x="75" y="77"/>
                      <a:pt x="76" y="78"/>
                      <a:pt x="77" y="78"/>
                    </a:cubicBezTo>
                    <a:cubicBezTo>
                      <a:pt x="78" y="77"/>
                      <a:pt x="79" y="75"/>
                      <a:pt x="80" y="74"/>
                    </a:cubicBezTo>
                    <a:cubicBezTo>
                      <a:pt x="79" y="73"/>
                      <a:pt x="78" y="73"/>
                      <a:pt x="77" y="72"/>
                    </a:cubicBezTo>
                    <a:moveTo>
                      <a:pt x="59" y="72"/>
                    </a:move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3"/>
                      <a:pt x="60" y="73"/>
                      <a:pt x="61" y="74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60" y="73"/>
                      <a:pt x="60" y="72"/>
                      <a:pt x="59" y="72"/>
                    </a:cubicBezTo>
                    <a:moveTo>
                      <a:pt x="26" y="72"/>
                    </a:move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3"/>
                      <a:pt x="27" y="73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7" y="72"/>
                      <a:pt x="27" y="72"/>
                      <a:pt x="26" y="72"/>
                    </a:cubicBezTo>
                    <a:moveTo>
                      <a:pt x="63" y="72"/>
                    </a:moveTo>
                    <a:cubicBezTo>
                      <a:pt x="63" y="72"/>
                      <a:pt x="63" y="72"/>
                      <a:pt x="62" y="72"/>
                    </a:cubicBezTo>
                    <a:cubicBezTo>
                      <a:pt x="63" y="72"/>
                      <a:pt x="63" y="73"/>
                      <a:pt x="64" y="73"/>
                    </a:cubicBezTo>
                    <a:cubicBezTo>
                      <a:pt x="64" y="73"/>
                      <a:pt x="64" y="73"/>
                      <a:pt x="64" y="72"/>
                    </a:cubicBezTo>
                    <a:cubicBezTo>
                      <a:pt x="64" y="72"/>
                      <a:pt x="63" y="72"/>
                      <a:pt x="63" y="72"/>
                    </a:cubicBezTo>
                    <a:moveTo>
                      <a:pt x="23" y="71"/>
                    </a:moveTo>
                    <a:cubicBezTo>
                      <a:pt x="22" y="74"/>
                      <a:pt x="20" y="76"/>
                      <a:pt x="19" y="78"/>
                    </a:cubicBezTo>
                    <a:cubicBezTo>
                      <a:pt x="19" y="78"/>
                      <a:pt x="20" y="78"/>
                      <a:pt x="20" y="78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3" y="71"/>
                      <a:pt x="23" y="71"/>
                      <a:pt x="23" y="71"/>
                    </a:cubicBezTo>
                    <a:moveTo>
                      <a:pt x="88" y="71"/>
                    </a:moveTo>
                    <a:cubicBezTo>
                      <a:pt x="88" y="72"/>
                      <a:pt x="88" y="72"/>
                      <a:pt x="88" y="72"/>
                    </a:cubicBezTo>
                    <a:cubicBezTo>
                      <a:pt x="89" y="73"/>
                      <a:pt x="91" y="74"/>
                      <a:pt x="92" y="74"/>
                    </a:cubicBezTo>
                    <a:cubicBezTo>
                      <a:pt x="93" y="75"/>
                      <a:pt x="94" y="76"/>
                      <a:pt x="95" y="76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93" y="74"/>
                      <a:pt x="91" y="73"/>
                      <a:pt x="88" y="71"/>
                    </a:cubicBezTo>
                    <a:moveTo>
                      <a:pt x="126" y="71"/>
                    </a:moveTo>
                    <a:cubicBezTo>
                      <a:pt x="125" y="72"/>
                      <a:pt x="125" y="72"/>
                      <a:pt x="125" y="73"/>
                    </a:cubicBezTo>
                    <a:cubicBezTo>
                      <a:pt x="128" y="75"/>
                      <a:pt x="131" y="76"/>
                      <a:pt x="134" y="78"/>
                    </a:cubicBezTo>
                    <a:cubicBezTo>
                      <a:pt x="134" y="78"/>
                      <a:pt x="134" y="77"/>
                      <a:pt x="134" y="77"/>
                    </a:cubicBezTo>
                    <a:cubicBezTo>
                      <a:pt x="132" y="75"/>
                      <a:pt x="129" y="73"/>
                      <a:pt x="126" y="71"/>
                    </a:cubicBezTo>
                    <a:moveTo>
                      <a:pt x="141" y="71"/>
                    </a:moveTo>
                    <a:cubicBezTo>
                      <a:pt x="141" y="71"/>
                      <a:pt x="141" y="71"/>
                      <a:pt x="141" y="72"/>
                    </a:cubicBezTo>
                    <a:cubicBezTo>
                      <a:pt x="141" y="72"/>
                      <a:pt x="141" y="72"/>
                      <a:pt x="141" y="72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41" y="71"/>
                      <a:pt x="141" y="71"/>
                      <a:pt x="141" y="71"/>
                    </a:cubicBezTo>
                    <a:moveTo>
                      <a:pt x="85" y="71"/>
                    </a:moveTo>
                    <a:cubicBezTo>
                      <a:pt x="84" y="71"/>
                      <a:pt x="84" y="71"/>
                      <a:pt x="84" y="71"/>
                    </a:cubicBezTo>
                    <a:cubicBezTo>
                      <a:pt x="85" y="71"/>
                      <a:pt x="85" y="71"/>
                      <a:pt x="86" y="72"/>
                    </a:cubicBezTo>
                    <a:cubicBezTo>
                      <a:pt x="86" y="71"/>
                      <a:pt x="86" y="71"/>
                      <a:pt x="86" y="71"/>
                    </a:cubicBezTo>
                    <a:cubicBezTo>
                      <a:pt x="85" y="71"/>
                      <a:pt x="85" y="71"/>
                      <a:pt x="85" y="71"/>
                    </a:cubicBezTo>
                    <a:moveTo>
                      <a:pt x="60" y="71"/>
                    </a:moveTo>
                    <a:cubicBezTo>
                      <a:pt x="60" y="71"/>
                      <a:pt x="59" y="71"/>
                      <a:pt x="59" y="71"/>
                    </a:cubicBezTo>
                    <a:cubicBezTo>
                      <a:pt x="60" y="72"/>
                      <a:pt x="61" y="72"/>
                      <a:pt x="61" y="73"/>
                    </a:cubicBezTo>
                    <a:cubicBezTo>
                      <a:pt x="62" y="72"/>
                      <a:pt x="62" y="72"/>
                      <a:pt x="62" y="72"/>
                    </a:cubicBezTo>
                    <a:cubicBezTo>
                      <a:pt x="61" y="72"/>
                      <a:pt x="60" y="71"/>
                      <a:pt x="60" y="71"/>
                    </a:cubicBezTo>
                    <a:moveTo>
                      <a:pt x="89" y="71"/>
                    </a:moveTo>
                    <a:cubicBezTo>
                      <a:pt x="89" y="71"/>
                      <a:pt x="89" y="71"/>
                      <a:pt x="89" y="71"/>
                    </a:cubicBezTo>
                    <a:cubicBezTo>
                      <a:pt x="91" y="72"/>
                      <a:pt x="93" y="74"/>
                      <a:pt x="95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3" y="73"/>
                      <a:pt x="91" y="72"/>
                      <a:pt x="89" y="71"/>
                    </a:cubicBezTo>
                    <a:moveTo>
                      <a:pt x="141" y="70"/>
                    </a:moveTo>
                    <a:cubicBezTo>
                      <a:pt x="141" y="71"/>
                      <a:pt x="141" y="71"/>
                      <a:pt x="140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0"/>
                      <a:pt x="141" y="70"/>
                      <a:pt x="141" y="70"/>
                    </a:cubicBezTo>
                    <a:moveTo>
                      <a:pt x="24" y="70"/>
                    </a:moveTo>
                    <a:cubicBezTo>
                      <a:pt x="24" y="70"/>
                      <a:pt x="24" y="71"/>
                      <a:pt x="23" y="7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70"/>
                      <a:pt x="24" y="70"/>
                      <a:pt x="24" y="70"/>
                    </a:cubicBezTo>
                    <a:moveTo>
                      <a:pt x="153" y="70"/>
                    </a:moveTo>
                    <a:cubicBezTo>
                      <a:pt x="151" y="72"/>
                      <a:pt x="150" y="74"/>
                      <a:pt x="149" y="76"/>
                    </a:cubicBezTo>
                    <a:cubicBezTo>
                      <a:pt x="149" y="77"/>
                      <a:pt x="150" y="77"/>
                      <a:pt x="150" y="77"/>
                    </a:cubicBezTo>
                    <a:cubicBezTo>
                      <a:pt x="151" y="78"/>
                      <a:pt x="152" y="79"/>
                      <a:pt x="154" y="79"/>
                    </a:cubicBezTo>
                    <a:cubicBezTo>
                      <a:pt x="155" y="77"/>
                      <a:pt x="156" y="75"/>
                      <a:pt x="157" y="73"/>
                    </a:cubicBezTo>
                    <a:cubicBezTo>
                      <a:pt x="156" y="72"/>
                      <a:pt x="154" y="71"/>
                      <a:pt x="153" y="70"/>
                    </a:cubicBezTo>
                    <a:moveTo>
                      <a:pt x="60" y="70"/>
                    </a:moveTo>
                    <a:cubicBezTo>
                      <a:pt x="60" y="70"/>
                      <a:pt x="60" y="70"/>
                      <a:pt x="60" y="70"/>
                    </a:cubicBezTo>
                    <a:cubicBezTo>
                      <a:pt x="61" y="71"/>
                      <a:pt x="61" y="71"/>
                      <a:pt x="62" y="72"/>
                    </a:cubicBezTo>
                    <a:cubicBezTo>
                      <a:pt x="62" y="72"/>
                      <a:pt x="62" y="71"/>
                      <a:pt x="62" y="71"/>
                    </a:cubicBezTo>
                    <a:cubicBezTo>
                      <a:pt x="62" y="71"/>
                      <a:pt x="61" y="70"/>
                      <a:pt x="60" y="70"/>
                    </a:cubicBezTo>
                    <a:moveTo>
                      <a:pt x="44" y="70"/>
                    </a:moveTo>
                    <a:cubicBezTo>
                      <a:pt x="44" y="71"/>
                      <a:pt x="43" y="72"/>
                      <a:pt x="42" y="73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4" y="73"/>
                      <a:pt x="45" y="71"/>
                      <a:pt x="45" y="70"/>
                    </a:cubicBezTo>
                    <a:cubicBezTo>
                      <a:pt x="45" y="70"/>
                      <a:pt x="45" y="70"/>
                      <a:pt x="44" y="70"/>
                    </a:cubicBezTo>
                    <a:moveTo>
                      <a:pt x="85" y="69"/>
                    </a:moveTo>
                    <a:cubicBezTo>
                      <a:pt x="85" y="70"/>
                      <a:pt x="85" y="70"/>
                      <a:pt x="85" y="70"/>
                    </a:cubicBezTo>
                    <a:cubicBezTo>
                      <a:pt x="85" y="70"/>
                      <a:pt x="86" y="71"/>
                      <a:pt x="86" y="71"/>
                    </a:cubicBezTo>
                    <a:cubicBezTo>
                      <a:pt x="86" y="70"/>
                      <a:pt x="86" y="70"/>
                      <a:pt x="86" y="70"/>
                    </a:cubicBezTo>
                    <a:cubicBezTo>
                      <a:pt x="86" y="70"/>
                      <a:pt x="86" y="70"/>
                      <a:pt x="85" y="69"/>
                    </a:cubicBezTo>
                    <a:moveTo>
                      <a:pt x="86" y="69"/>
                    </a:moveTo>
                    <a:cubicBezTo>
                      <a:pt x="86" y="69"/>
                      <a:pt x="86" y="69"/>
                      <a:pt x="85" y="69"/>
                    </a:cubicBezTo>
                    <a:cubicBezTo>
                      <a:pt x="86" y="69"/>
                      <a:pt x="86" y="70"/>
                      <a:pt x="87" y="70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6" y="69"/>
                      <a:pt x="86" y="69"/>
                    </a:cubicBezTo>
                    <a:moveTo>
                      <a:pt x="42" y="68"/>
                    </a:moveTo>
                    <a:cubicBezTo>
                      <a:pt x="42" y="70"/>
                      <a:pt x="41" y="71"/>
                      <a:pt x="40" y="72"/>
                    </a:cubicBezTo>
                    <a:cubicBezTo>
                      <a:pt x="41" y="72"/>
                      <a:pt x="41" y="73"/>
                      <a:pt x="42" y="73"/>
                    </a:cubicBezTo>
                    <a:cubicBezTo>
                      <a:pt x="43" y="72"/>
                      <a:pt x="44" y="71"/>
                      <a:pt x="44" y="70"/>
                    </a:cubicBezTo>
                    <a:cubicBezTo>
                      <a:pt x="44" y="69"/>
                      <a:pt x="43" y="69"/>
                      <a:pt x="42" y="68"/>
                    </a:cubicBezTo>
                    <a:moveTo>
                      <a:pt x="80" y="68"/>
                    </a:move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1" y="69"/>
                      <a:pt x="82" y="70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1" y="69"/>
                      <a:pt x="80" y="68"/>
                      <a:pt x="80" y="68"/>
                    </a:cubicBezTo>
                    <a:moveTo>
                      <a:pt x="80" y="67"/>
                    </a:move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8"/>
                      <a:pt x="81" y="68"/>
                      <a:pt x="82" y="68"/>
                    </a:cubicBezTo>
                    <a:cubicBezTo>
                      <a:pt x="81" y="68"/>
                      <a:pt x="80" y="68"/>
                      <a:pt x="80" y="67"/>
                    </a:cubicBezTo>
                    <a:moveTo>
                      <a:pt x="29" y="67"/>
                    </a:moveTo>
                    <a:cubicBezTo>
                      <a:pt x="29" y="67"/>
                      <a:pt x="29" y="67"/>
                      <a:pt x="29" y="68"/>
                    </a:cubicBezTo>
                    <a:cubicBezTo>
                      <a:pt x="29" y="68"/>
                      <a:pt x="30" y="68"/>
                      <a:pt x="30" y="69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0" y="68"/>
                      <a:pt x="30" y="67"/>
                      <a:pt x="29" y="67"/>
                    </a:cubicBezTo>
                    <a:moveTo>
                      <a:pt x="147" y="67"/>
                    </a:moveTo>
                    <a:cubicBezTo>
                      <a:pt x="145" y="69"/>
                      <a:pt x="144" y="71"/>
                      <a:pt x="143" y="73"/>
                    </a:cubicBezTo>
                    <a:cubicBezTo>
                      <a:pt x="145" y="74"/>
                      <a:pt x="146" y="75"/>
                      <a:pt x="148" y="76"/>
                    </a:cubicBezTo>
                    <a:cubicBezTo>
                      <a:pt x="149" y="74"/>
                      <a:pt x="150" y="72"/>
                      <a:pt x="152" y="70"/>
                    </a:cubicBezTo>
                    <a:cubicBezTo>
                      <a:pt x="150" y="69"/>
                      <a:pt x="148" y="68"/>
                      <a:pt x="147" y="67"/>
                    </a:cubicBezTo>
                    <a:moveTo>
                      <a:pt x="80" y="66"/>
                    </a:moveTo>
                    <a:cubicBezTo>
                      <a:pt x="80" y="67"/>
                      <a:pt x="80" y="67"/>
                      <a:pt x="80" y="67"/>
                    </a:cubicBezTo>
                    <a:cubicBezTo>
                      <a:pt x="81" y="68"/>
                      <a:pt x="82" y="68"/>
                      <a:pt x="83" y="69"/>
                    </a:cubicBezTo>
                    <a:cubicBezTo>
                      <a:pt x="83" y="69"/>
                      <a:pt x="83" y="68"/>
                      <a:pt x="83" y="68"/>
                    </a:cubicBezTo>
                    <a:cubicBezTo>
                      <a:pt x="82" y="68"/>
                      <a:pt x="81" y="67"/>
                      <a:pt x="80" y="66"/>
                    </a:cubicBezTo>
                    <a:moveTo>
                      <a:pt x="29" y="66"/>
                    </a:move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7"/>
                      <a:pt x="30" y="68"/>
                      <a:pt x="31" y="68"/>
                    </a:cubicBezTo>
                    <a:cubicBezTo>
                      <a:pt x="31" y="68"/>
                      <a:pt x="31" y="68"/>
                      <a:pt x="31" y="67"/>
                    </a:cubicBezTo>
                    <a:cubicBezTo>
                      <a:pt x="31" y="67"/>
                      <a:pt x="30" y="67"/>
                      <a:pt x="29" y="66"/>
                    </a:cubicBezTo>
                    <a:moveTo>
                      <a:pt x="81" y="66"/>
                    </a:moveTo>
                    <a:cubicBezTo>
                      <a:pt x="81" y="66"/>
                      <a:pt x="81" y="66"/>
                      <a:pt x="80" y="66"/>
                    </a:cubicBezTo>
                    <a:cubicBezTo>
                      <a:pt x="81" y="67"/>
                      <a:pt x="82" y="67"/>
                      <a:pt x="83" y="68"/>
                    </a:cubicBezTo>
                    <a:cubicBezTo>
                      <a:pt x="83" y="68"/>
                      <a:pt x="83" y="68"/>
                      <a:pt x="84" y="67"/>
                    </a:cubicBezTo>
                    <a:cubicBezTo>
                      <a:pt x="83" y="67"/>
                      <a:pt x="82" y="66"/>
                      <a:pt x="81" y="66"/>
                    </a:cubicBezTo>
                    <a:moveTo>
                      <a:pt x="110" y="66"/>
                    </a:moveTo>
                    <a:cubicBezTo>
                      <a:pt x="110" y="66"/>
                      <a:pt x="109" y="67"/>
                      <a:pt x="109" y="68"/>
                    </a:cubicBezTo>
                    <a:cubicBezTo>
                      <a:pt x="113" y="70"/>
                      <a:pt x="117" y="72"/>
                      <a:pt x="121" y="75"/>
                    </a:cubicBezTo>
                    <a:cubicBezTo>
                      <a:pt x="121" y="74"/>
                      <a:pt x="121" y="73"/>
                      <a:pt x="122" y="73"/>
                    </a:cubicBezTo>
                    <a:cubicBezTo>
                      <a:pt x="118" y="70"/>
                      <a:pt x="114" y="68"/>
                      <a:pt x="110" y="66"/>
                    </a:cubicBezTo>
                    <a:moveTo>
                      <a:pt x="145" y="66"/>
                    </a:moveTo>
                    <a:cubicBezTo>
                      <a:pt x="145" y="67"/>
                      <a:pt x="145" y="67"/>
                      <a:pt x="145" y="67"/>
                    </a:cubicBezTo>
                    <a:cubicBezTo>
                      <a:pt x="145" y="67"/>
                      <a:pt x="145" y="67"/>
                      <a:pt x="145" y="66"/>
                    </a:cubicBezTo>
                    <a:cubicBezTo>
                      <a:pt x="145" y="66"/>
                      <a:pt x="145" y="66"/>
                      <a:pt x="145" y="66"/>
                    </a:cubicBezTo>
                    <a:moveTo>
                      <a:pt x="27" y="66"/>
                    </a:move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7" y="66"/>
                      <a:pt x="27" y="67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moveTo>
                      <a:pt x="44" y="66"/>
                    </a:moveTo>
                    <a:cubicBezTo>
                      <a:pt x="44" y="66"/>
                      <a:pt x="44" y="66"/>
                      <a:pt x="44" y="66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7" y="68"/>
                      <a:pt x="47" y="68"/>
                      <a:pt x="47" y="67"/>
                    </a:cubicBezTo>
                    <a:cubicBezTo>
                      <a:pt x="46" y="67"/>
                      <a:pt x="45" y="66"/>
                      <a:pt x="44" y="66"/>
                    </a:cubicBezTo>
                    <a:moveTo>
                      <a:pt x="92" y="66"/>
                    </a:moveTo>
                    <a:cubicBezTo>
                      <a:pt x="92" y="66"/>
                      <a:pt x="92" y="66"/>
                      <a:pt x="92" y="66"/>
                    </a:cubicBezTo>
                    <a:cubicBezTo>
                      <a:pt x="94" y="67"/>
                      <a:pt x="96" y="69"/>
                      <a:pt x="98" y="70"/>
                    </a:cubicBezTo>
                    <a:cubicBezTo>
                      <a:pt x="98" y="70"/>
                      <a:pt x="99" y="70"/>
                      <a:pt x="99" y="70"/>
                    </a:cubicBezTo>
                    <a:cubicBezTo>
                      <a:pt x="96" y="68"/>
                      <a:pt x="94" y="67"/>
                      <a:pt x="92" y="66"/>
                    </a:cubicBezTo>
                    <a:moveTo>
                      <a:pt x="66" y="65"/>
                    </a:moveTo>
                    <a:cubicBezTo>
                      <a:pt x="65" y="67"/>
                      <a:pt x="64" y="69"/>
                      <a:pt x="64" y="70"/>
                    </a:cubicBezTo>
                    <a:cubicBezTo>
                      <a:pt x="64" y="70"/>
                      <a:pt x="65" y="71"/>
                      <a:pt x="65" y="71"/>
                    </a:cubicBezTo>
                    <a:cubicBezTo>
                      <a:pt x="66" y="69"/>
                      <a:pt x="67" y="68"/>
                      <a:pt x="68" y="66"/>
                    </a:cubicBezTo>
                    <a:cubicBezTo>
                      <a:pt x="67" y="66"/>
                      <a:pt x="67" y="66"/>
                      <a:pt x="66" y="65"/>
                    </a:cubicBezTo>
                    <a:moveTo>
                      <a:pt x="145" y="65"/>
                    </a:moveTo>
                    <a:cubicBezTo>
                      <a:pt x="144" y="67"/>
                      <a:pt x="143" y="69"/>
                      <a:pt x="142" y="71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5" y="65"/>
                      <a:pt x="145" y="65"/>
                      <a:pt x="145" y="65"/>
                    </a:cubicBezTo>
                    <a:moveTo>
                      <a:pt x="144" y="65"/>
                    </a:moveTo>
                    <a:cubicBezTo>
                      <a:pt x="143" y="67"/>
                      <a:pt x="142" y="69"/>
                      <a:pt x="141" y="70"/>
                    </a:cubicBezTo>
                    <a:cubicBezTo>
                      <a:pt x="141" y="70"/>
                      <a:pt x="141" y="71"/>
                      <a:pt x="141" y="71"/>
                    </a:cubicBezTo>
                    <a:cubicBezTo>
                      <a:pt x="144" y="65"/>
                      <a:pt x="144" y="65"/>
                      <a:pt x="144" y="65"/>
                    </a:cubicBezTo>
                    <a:cubicBezTo>
                      <a:pt x="144" y="65"/>
                      <a:pt x="144" y="65"/>
                      <a:pt x="144" y="65"/>
                    </a:cubicBezTo>
                    <a:moveTo>
                      <a:pt x="27" y="65"/>
                    </a:moveTo>
                    <a:cubicBezTo>
                      <a:pt x="27" y="65"/>
                      <a:pt x="27" y="65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7" y="65"/>
                      <a:pt x="27" y="65"/>
                      <a:pt x="27" y="65"/>
                    </a:cubicBezTo>
                    <a:moveTo>
                      <a:pt x="45" y="65"/>
                    </a:moveTo>
                    <a:cubicBezTo>
                      <a:pt x="44" y="65"/>
                      <a:pt x="44" y="65"/>
                      <a:pt x="44" y="66"/>
                    </a:cubicBezTo>
                    <a:cubicBezTo>
                      <a:pt x="45" y="66"/>
                      <a:pt x="46" y="67"/>
                      <a:pt x="47" y="67"/>
                    </a:cubicBezTo>
                    <a:cubicBezTo>
                      <a:pt x="47" y="67"/>
                      <a:pt x="47" y="67"/>
                      <a:pt x="48" y="66"/>
                    </a:cubicBezTo>
                    <a:cubicBezTo>
                      <a:pt x="47" y="66"/>
                      <a:pt x="46" y="65"/>
                      <a:pt x="45" y="65"/>
                    </a:cubicBezTo>
                    <a:moveTo>
                      <a:pt x="130" y="64"/>
                    </a:moveTo>
                    <a:cubicBezTo>
                      <a:pt x="130" y="64"/>
                      <a:pt x="130" y="64"/>
                      <a:pt x="130" y="65"/>
                    </a:cubicBezTo>
                    <a:cubicBezTo>
                      <a:pt x="133" y="66"/>
                      <a:pt x="136" y="68"/>
                      <a:pt x="138" y="70"/>
                    </a:cubicBezTo>
                    <a:cubicBezTo>
                      <a:pt x="139" y="70"/>
                      <a:pt x="139" y="70"/>
                      <a:pt x="139" y="69"/>
                    </a:cubicBezTo>
                    <a:cubicBezTo>
                      <a:pt x="130" y="64"/>
                      <a:pt x="130" y="64"/>
                      <a:pt x="130" y="64"/>
                    </a:cubicBezTo>
                    <a:moveTo>
                      <a:pt x="64" y="64"/>
                    </a:moveTo>
                    <a:cubicBezTo>
                      <a:pt x="63" y="66"/>
                      <a:pt x="62" y="67"/>
                      <a:pt x="61" y="69"/>
                    </a:cubicBezTo>
                    <a:cubicBezTo>
                      <a:pt x="62" y="69"/>
                      <a:pt x="62" y="69"/>
                      <a:pt x="63" y="70"/>
                    </a:cubicBezTo>
                    <a:cubicBezTo>
                      <a:pt x="64" y="68"/>
                      <a:pt x="65" y="67"/>
                      <a:pt x="66" y="65"/>
                    </a:cubicBezTo>
                    <a:cubicBezTo>
                      <a:pt x="65" y="65"/>
                      <a:pt x="65" y="64"/>
                      <a:pt x="64" y="64"/>
                    </a:cubicBezTo>
                    <a:moveTo>
                      <a:pt x="89" y="64"/>
                    </a:moveTo>
                    <a:cubicBezTo>
                      <a:pt x="89" y="64"/>
                      <a:pt x="88" y="64"/>
                      <a:pt x="88" y="64"/>
                    </a:cubicBezTo>
                    <a:cubicBezTo>
                      <a:pt x="89" y="64"/>
                      <a:pt x="89" y="65"/>
                      <a:pt x="90" y="65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4"/>
                      <a:pt x="89" y="64"/>
                      <a:pt x="89" y="64"/>
                    </a:cubicBezTo>
                    <a:moveTo>
                      <a:pt x="45" y="63"/>
                    </a:moveTo>
                    <a:cubicBezTo>
                      <a:pt x="45" y="64"/>
                      <a:pt x="45" y="64"/>
                      <a:pt x="45" y="64"/>
                    </a:cubicBezTo>
                    <a:cubicBezTo>
                      <a:pt x="46" y="65"/>
                      <a:pt x="47" y="65"/>
                      <a:pt x="48" y="66"/>
                    </a:cubicBezTo>
                    <a:cubicBezTo>
                      <a:pt x="48" y="66"/>
                      <a:pt x="48" y="65"/>
                      <a:pt x="48" y="65"/>
                    </a:cubicBezTo>
                    <a:cubicBezTo>
                      <a:pt x="47" y="65"/>
                      <a:pt x="46" y="64"/>
                      <a:pt x="45" y="63"/>
                    </a:cubicBezTo>
                    <a:moveTo>
                      <a:pt x="112" y="63"/>
                    </a:moveTo>
                    <a:cubicBezTo>
                      <a:pt x="112" y="64"/>
                      <a:pt x="111" y="64"/>
                      <a:pt x="111" y="65"/>
                    </a:cubicBezTo>
                    <a:cubicBezTo>
                      <a:pt x="115" y="67"/>
                      <a:pt x="118" y="69"/>
                      <a:pt x="122" y="72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0" y="68"/>
                      <a:pt x="116" y="65"/>
                      <a:pt x="112" y="63"/>
                    </a:cubicBezTo>
                    <a:moveTo>
                      <a:pt x="46" y="62"/>
                    </a:moveTo>
                    <a:cubicBezTo>
                      <a:pt x="46" y="63"/>
                      <a:pt x="46" y="63"/>
                      <a:pt x="46" y="63"/>
                    </a:cubicBezTo>
                    <a:cubicBezTo>
                      <a:pt x="47" y="63"/>
                      <a:pt x="48" y="64"/>
                      <a:pt x="49" y="65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8" y="64"/>
                      <a:pt x="47" y="63"/>
                      <a:pt x="46" y="62"/>
                    </a:cubicBezTo>
                    <a:moveTo>
                      <a:pt x="32" y="62"/>
                    </a:moveTo>
                    <a:cubicBezTo>
                      <a:pt x="31" y="63"/>
                      <a:pt x="30" y="65"/>
                      <a:pt x="30" y="66"/>
                    </a:cubicBezTo>
                    <a:cubicBezTo>
                      <a:pt x="30" y="66"/>
                      <a:pt x="31" y="67"/>
                      <a:pt x="31" y="67"/>
                    </a:cubicBezTo>
                    <a:cubicBezTo>
                      <a:pt x="32" y="66"/>
                      <a:pt x="33" y="64"/>
                      <a:pt x="33" y="63"/>
                    </a:cubicBezTo>
                    <a:cubicBezTo>
                      <a:pt x="33" y="63"/>
                      <a:pt x="32" y="63"/>
                      <a:pt x="32" y="62"/>
                    </a:cubicBezTo>
                    <a:moveTo>
                      <a:pt x="47" y="62"/>
                    </a:moveTo>
                    <a:cubicBezTo>
                      <a:pt x="46" y="62"/>
                      <a:pt x="46" y="62"/>
                      <a:pt x="46" y="62"/>
                    </a:cubicBezTo>
                    <a:cubicBezTo>
                      <a:pt x="47" y="63"/>
                      <a:pt x="48" y="63"/>
                      <a:pt x="49" y="64"/>
                    </a:cubicBezTo>
                    <a:cubicBezTo>
                      <a:pt x="49" y="64"/>
                      <a:pt x="49" y="64"/>
                      <a:pt x="49" y="63"/>
                    </a:cubicBezTo>
                    <a:cubicBezTo>
                      <a:pt x="48" y="63"/>
                      <a:pt x="48" y="62"/>
                      <a:pt x="47" y="62"/>
                    </a:cubicBezTo>
                    <a:moveTo>
                      <a:pt x="30" y="61"/>
                    </a:moveTo>
                    <a:cubicBezTo>
                      <a:pt x="29" y="62"/>
                      <a:pt x="28" y="63"/>
                      <a:pt x="27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moveTo>
                      <a:pt x="69" y="61"/>
                    </a:move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70" y="61"/>
                      <a:pt x="70" y="6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0" y="61"/>
                      <a:pt x="70" y="61"/>
                      <a:pt x="69" y="61"/>
                    </a:cubicBezTo>
                    <a:moveTo>
                      <a:pt x="84" y="61"/>
                    </a:moveTo>
                    <a:cubicBezTo>
                      <a:pt x="84" y="61"/>
                      <a:pt x="84" y="61"/>
                      <a:pt x="83" y="61"/>
                    </a:cubicBezTo>
                    <a:cubicBezTo>
                      <a:pt x="84" y="62"/>
                      <a:pt x="85" y="62"/>
                      <a:pt x="86" y="63"/>
                    </a:cubicBezTo>
                    <a:cubicBezTo>
                      <a:pt x="86" y="63"/>
                      <a:pt x="86" y="62"/>
                      <a:pt x="87" y="62"/>
                    </a:cubicBezTo>
                    <a:cubicBezTo>
                      <a:pt x="86" y="62"/>
                      <a:pt x="85" y="61"/>
                      <a:pt x="84" y="61"/>
                    </a:cubicBezTo>
                    <a:moveTo>
                      <a:pt x="69" y="60"/>
                    </a:moveTo>
                    <a:cubicBezTo>
                      <a:pt x="69" y="60"/>
                      <a:pt x="69" y="60"/>
                      <a:pt x="69" y="61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0" y="61"/>
                      <a:pt x="70" y="60"/>
                      <a:pt x="69" y="60"/>
                    </a:cubicBezTo>
                    <a:moveTo>
                      <a:pt x="33" y="59"/>
                    </a:moveTo>
                    <a:cubicBezTo>
                      <a:pt x="33" y="59"/>
                      <a:pt x="33" y="59"/>
                      <a:pt x="33" y="60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0"/>
                      <a:pt x="35" y="60"/>
                    </a:cubicBezTo>
                    <a:cubicBezTo>
                      <a:pt x="34" y="60"/>
                      <a:pt x="34" y="60"/>
                      <a:pt x="33" y="59"/>
                    </a:cubicBezTo>
                    <a:moveTo>
                      <a:pt x="67" y="59"/>
                    </a:moveTo>
                    <a:cubicBezTo>
                      <a:pt x="67" y="59"/>
                      <a:pt x="67" y="59"/>
                      <a:pt x="67" y="59"/>
                    </a:cubicBezTo>
                    <a:cubicBezTo>
                      <a:pt x="67" y="60"/>
                      <a:pt x="68" y="60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8" y="60"/>
                      <a:pt x="67" y="60"/>
                      <a:pt x="67" y="59"/>
                    </a:cubicBezTo>
                    <a:moveTo>
                      <a:pt x="70" y="59"/>
                    </a:moveTo>
                    <a:cubicBezTo>
                      <a:pt x="70" y="59"/>
                      <a:pt x="70" y="60"/>
                      <a:pt x="70" y="60"/>
                    </a:cubicBezTo>
                    <a:cubicBezTo>
                      <a:pt x="70" y="60"/>
                      <a:pt x="71" y="60"/>
                      <a:pt x="71" y="61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1" y="60"/>
                      <a:pt x="70" y="60"/>
                      <a:pt x="70" y="59"/>
                    </a:cubicBezTo>
                    <a:moveTo>
                      <a:pt x="133" y="59"/>
                    </a:moveTo>
                    <a:cubicBezTo>
                      <a:pt x="132" y="61"/>
                      <a:pt x="131" y="62"/>
                      <a:pt x="130" y="64"/>
                    </a:cubicBezTo>
                    <a:cubicBezTo>
                      <a:pt x="133" y="66"/>
                      <a:pt x="136" y="68"/>
                      <a:pt x="139" y="69"/>
                    </a:cubicBezTo>
                    <a:cubicBezTo>
                      <a:pt x="140" y="67"/>
                      <a:pt x="141" y="66"/>
                      <a:pt x="142" y="64"/>
                    </a:cubicBezTo>
                    <a:cubicBezTo>
                      <a:pt x="139" y="62"/>
                      <a:pt x="136" y="61"/>
                      <a:pt x="133" y="59"/>
                    </a:cubicBezTo>
                    <a:moveTo>
                      <a:pt x="121" y="59"/>
                    </a:moveTo>
                    <a:cubicBezTo>
                      <a:pt x="123" y="60"/>
                      <a:pt x="125" y="62"/>
                      <a:pt x="127" y="63"/>
                    </a:cubicBezTo>
                    <a:cubicBezTo>
                      <a:pt x="127" y="63"/>
                      <a:pt x="127" y="63"/>
                      <a:pt x="127" y="63"/>
                    </a:cubicBezTo>
                    <a:cubicBezTo>
                      <a:pt x="121" y="59"/>
                      <a:pt x="121" y="59"/>
                      <a:pt x="121" y="59"/>
                    </a:cubicBezTo>
                    <a:moveTo>
                      <a:pt x="67" y="59"/>
                    </a:moveTo>
                    <a:cubicBezTo>
                      <a:pt x="67" y="59"/>
                      <a:pt x="67" y="59"/>
                      <a:pt x="67" y="59"/>
                    </a:cubicBezTo>
                    <a:cubicBezTo>
                      <a:pt x="67" y="60"/>
                      <a:pt x="68" y="60"/>
                      <a:pt x="69" y="61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69" y="59"/>
                      <a:pt x="68" y="59"/>
                      <a:pt x="67" y="59"/>
                    </a:cubicBezTo>
                    <a:moveTo>
                      <a:pt x="34" y="58"/>
                    </a:moveTo>
                    <a:cubicBezTo>
                      <a:pt x="34" y="59"/>
                      <a:pt x="34" y="59"/>
                      <a:pt x="33" y="59"/>
                    </a:cubicBezTo>
                    <a:cubicBezTo>
                      <a:pt x="34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6" y="59"/>
                    </a:cubicBezTo>
                    <a:cubicBezTo>
                      <a:pt x="35" y="59"/>
                      <a:pt x="34" y="59"/>
                      <a:pt x="34" y="58"/>
                    </a:cubicBezTo>
                    <a:moveTo>
                      <a:pt x="31" y="58"/>
                    </a:moveTo>
                    <a:cubicBezTo>
                      <a:pt x="31" y="58"/>
                      <a:pt x="31" y="58"/>
                      <a:pt x="31" y="58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2" y="58"/>
                      <a:pt x="31" y="58"/>
                      <a:pt x="31" y="58"/>
                    </a:cubicBezTo>
                    <a:moveTo>
                      <a:pt x="68" y="58"/>
                    </a:moveTo>
                    <a:cubicBezTo>
                      <a:pt x="68" y="58"/>
                      <a:pt x="67" y="58"/>
                      <a:pt x="67" y="58"/>
                    </a:cubicBezTo>
                    <a:cubicBezTo>
                      <a:pt x="68" y="59"/>
                      <a:pt x="69" y="59"/>
                      <a:pt x="69" y="60"/>
                    </a:cubicBezTo>
                    <a:cubicBezTo>
                      <a:pt x="70" y="60"/>
                      <a:pt x="70" y="59"/>
                      <a:pt x="70" y="59"/>
                    </a:cubicBezTo>
                    <a:cubicBezTo>
                      <a:pt x="69" y="59"/>
                      <a:pt x="68" y="58"/>
                      <a:pt x="68" y="58"/>
                    </a:cubicBezTo>
                    <a:moveTo>
                      <a:pt x="96" y="58"/>
                    </a:moveTo>
                    <a:cubicBezTo>
                      <a:pt x="96" y="58"/>
                      <a:pt x="96" y="59"/>
                      <a:pt x="95" y="60"/>
                    </a:cubicBezTo>
                    <a:cubicBezTo>
                      <a:pt x="98" y="61"/>
                      <a:pt x="100" y="62"/>
                      <a:pt x="102" y="64"/>
                    </a:cubicBezTo>
                    <a:cubicBezTo>
                      <a:pt x="102" y="63"/>
                      <a:pt x="103" y="62"/>
                      <a:pt x="103" y="62"/>
                    </a:cubicBezTo>
                    <a:cubicBezTo>
                      <a:pt x="101" y="60"/>
                      <a:pt x="99" y="59"/>
                      <a:pt x="96" y="58"/>
                    </a:cubicBezTo>
                    <a:moveTo>
                      <a:pt x="32" y="57"/>
                    </a:moveTo>
                    <a:cubicBezTo>
                      <a:pt x="32" y="58"/>
                      <a:pt x="31" y="58"/>
                      <a:pt x="31" y="58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2" y="58"/>
                      <a:pt x="32" y="57"/>
                      <a:pt x="32" y="57"/>
                    </a:cubicBezTo>
                    <a:moveTo>
                      <a:pt x="35" y="57"/>
                    </a:moveTo>
                    <a:cubicBezTo>
                      <a:pt x="35" y="57"/>
                      <a:pt x="34" y="57"/>
                      <a:pt x="34" y="58"/>
                    </a:cubicBezTo>
                    <a:cubicBezTo>
                      <a:pt x="35" y="58"/>
                      <a:pt x="35" y="58"/>
                      <a:pt x="36" y="59"/>
                    </a:cubicBezTo>
                    <a:cubicBezTo>
                      <a:pt x="36" y="58"/>
                      <a:pt x="36" y="58"/>
                      <a:pt x="37" y="58"/>
                    </a:cubicBezTo>
                    <a:cubicBezTo>
                      <a:pt x="36" y="57"/>
                      <a:pt x="35" y="57"/>
                      <a:pt x="35" y="57"/>
                    </a:cubicBezTo>
                    <a:moveTo>
                      <a:pt x="35" y="56"/>
                    </a:moveTo>
                    <a:cubicBezTo>
                      <a:pt x="35" y="56"/>
                      <a:pt x="35" y="56"/>
                      <a:pt x="35" y="56"/>
                    </a:cubicBezTo>
                    <a:cubicBezTo>
                      <a:pt x="36" y="57"/>
                      <a:pt x="36" y="57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6" y="57"/>
                      <a:pt x="36" y="56"/>
                      <a:pt x="35" y="56"/>
                    </a:cubicBezTo>
                    <a:moveTo>
                      <a:pt x="93" y="56"/>
                    </a:moveTo>
                    <a:cubicBezTo>
                      <a:pt x="93" y="56"/>
                      <a:pt x="92" y="57"/>
                      <a:pt x="92" y="58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94" y="58"/>
                      <a:pt x="94" y="57"/>
                      <a:pt x="94" y="57"/>
                    </a:cubicBezTo>
                    <a:cubicBezTo>
                      <a:pt x="94" y="56"/>
                      <a:pt x="94" y="56"/>
                      <a:pt x="93" y="56"/>
                    </a:cubicBezTo>
                    <a:moveTo>
                      <a:pt x="50" y="56"/>
                    </a:moveTo>
                    <a:cubicBezTo>
                      <a:pt x="49" y="57"/>
                      <a:pt x="48" y="59"/>
                      <a:pt x="47" y="60"/>
                    </a:cubicBezTo>
                    <a:cubicBezTo>
                      <a:pt x="48" y="61"/>
                      <a:pt x="49" y="61"/>
                      <a:pt x="50" y="62"/>
                    </a:cubicBezTo>
                    <a:cubicBezTo>
                      <a:pt x="51" y="60"/>
                      <a:pt x="52" y="59"/>
                      <a:pt x="53" y="57"/>
                    </a:cubicBezTo>
                    <a:cubicBezTo>
                      <a:pt x="52" y="57"/>
                      <a:pt x="51" y="56"/>
                      <a:pt x="50" y="56"/>
                    </a:cubicBezTo>
                    <a:moveTo>
                      <a:pt x="33" y="56"/>
                    </a:moveTo>
                    <a:cubicBezTo>
                      <a:pt x="33" y="56"/>
                      <a:pt x="33" y="56"/>
                      <a:pt x="32" y="56"/>
                    </a:cubicBezTo>
                    <a:cubicBezTo>
                      <a:pt x="33" y="56"/>
                      <a:pt x="33" y="57"/>
                      <a:pt x="33" y="57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moveTo>
                      <a:pt x="36" y="55"/>
                    </a:moveTo>
                    <a:cubicBezTo>
                      <a:pt x="36" y="55"/>
                      <a:pt x="36" y="55"/>
                      <a:pt x="35" y="56"/>
                    </a:cubicBezTo>
                    <a:cubicBezTo>
                      <a:pt x="36" y="56"/>
                      <a:pt x="37" y="56"/>
                      <a:pt x="37" y="57"/>
                    </a:cubicBezTo>
                    <a:cubicBezTo>
                      <a:pt x="37" y="56"/>
                      <a:pt x="37" y="56"/>
                      <a:pt x="38" y="56"/>
                    </a:cubicBezTo>
                    <a:cubicBezTo>
                      <a:pt x="37" y="56"/>
                      <a:pt x="36" y="55"/>
                      <a:pt x="36" y="55"/>
                    </a:cubicBezTo>
                    <a:moveTo>
                      <a:pt x="33" y="55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4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5"/>
                      <a:pt x="33" y="55"/>
                      <a:pt x="33" y="55"/>
                    </a:cubicBezTo>
                    <a:moveTo>
                      <a:pt x="98" y="55"/>
                    </a:moveTo>
                    <a:cubicBezTo>
                      <a:pt x="98" y="55"/>
                      <a:pt x="98" y="55"/>
                      <a:pt x="98" y="55"/>
                    </a:cubicBezTo>
                    <a:cubicBezTo>
                      <a:pt x="98" y="56"/>
                      <a:pt x="97" y="56"/>
                      <a:pt x="97" y="57"/>
                    </a:cubicBezTo>
                    <a:cubicBezTo>
                      <a:pt x="99" y="58"/>
                      <a:pt x="101" y="59"/>
                      <a:pt x="104" y="61"/>
                    </a:cubicBezTo>
                    <a:cubicBezTo>
                      <a:pt x="104" y="60"/>
                      <a:pt x="105" y="59"/>
                      <a:pt x="105" y="59"/>
                    </a:cubicBezTo>
                    <a:cubicBezTo>
                      <a:pt x="103" y="57"/>
                      <a:pt x="100" y="56"/>
                      <a:pt x="98" y="55"/>
                    </a:cubicBezTo>
                    <a:moveTo>
                      <a:pt x="34" y="54"/>
                    </a:move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moveTo>
                      <a:pt x="163" y="53"/>
                    </a:moveTo>
                    <a:cubicBezTo>
                      <a:pt x="161" y="56"/>
                      <a:pt x="159" y="59"/>
                      <a:pt x="157" y="62"/>
                    </a:cubicBezTo>
                    <a:cubicBezTo>
                      <a:pt x="159" y="63"/>
                      <a:pt x="160" y="64"/>
                      <a:pt x="162" y="65"/>
                    </a:cubicBezTo>
                    <a:cubicBezTo>
                      <a:pt x="164" y="62"/>
                      <a:pt x="166" y="59"/>
                      <a:pt x="168" y="56"/>
                    </a:cubicBezTo>
                    <a:cubicBezTo>
                      <a:pt x="166" y="55"/>
                      <a:pt x="165" y="54"/>
                      <a:pt x="163" y="53"/>
                    </a:cubicBezTo>
                    <a:moveTo>
                      <a:pt x="88" y="53"/>
                    </a:moveTo>
                    <a:cubicBezTo>
                      <a:pt x="88" y="54"/>
                      <a:pt x="88" y="54"/>
                      <a:pt x="87" y="55"/>
                    </a:cubicBezTo>
                    <a:cubicBezTo>
                      <a:pt x="88" y="55"/>
                      <a:pt x="89" y="56"/>
                      <a:pt x="90" y="56"/>
                    </a:cubicBezTo>
                    <a:cubicBezTo>
                      <a:pt x="90" y="56"/>
                      <a:pt x="91" y="55"/>
                      <a:pt x="91" y="55"/>
                    </a:cubicBezTo>
                    <a:cubicBezTo>
                      <a:pt x="90" y="54"/>
                      <a:pt x="89" y="53"/>
                      <a:pt x="88" y="53"/>
                    </a:cubicBezTo>
                    <a:moveTo>
                      <a:pt x="71" y="53"/>
                    </a:moveTo>
                    <a:cubicBezTo>
                      <a:pt x="71" y="53"/>
                      <a:pt x="71" y="53"/>
                      <a:pt x="70" y="53"/>
                    </a:cubicBezTo>
                    <a:cubicBezTo>
                      <a:pt x="72" y="54"/>
                      <a:pt x="73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3" y="54"/>
                      <a:pt x="72" y="53"/>
                      <a:pt x="71" y="53"/>
                    </a:cubicBezTo>
                    <a:moveTo>
                      <a:pt x="95" y="53"/>
                    </a:moveTo>
                    <a:cubicBezTo>
                      <a:pt x="95" y="53"/>
                      <a:pt x="94" y="54"/>
                      <a:pt x="94" y="55"/>
                    </a:cubicBezTo>
                    <a:cubicBezTo>
                      <a:pt x="94" y="55"/>
                      <a:pt x="95" y="55"/>
                      <a:pt x="95" y="56"/>
                    </a:cubicBezTo>
                    <a:cubicBezTo>
                      <a:pt x="95" y="55"/>
                      <a:pt x="96" y="54"/>
                      <a:pt x="96" y="53"/>
                    </a:cubicBezTo>
                    <a:cubicBezTo>
                      <a:pt x="96" y="53"/>
                      <a:pt x="95" y="53"/>
                      <a:pt x="95" y="53"/>
                    </a:cubicBezTo>
                    <a:moveTo>
                      <a:pt x="119" y="51"/>
                    </a:moveTo>
                    <a:cubicBezTo>
                      <a:pt x="118" y="53"/>
                      <a:pt x="117" y="54"/>
                      <a:pt x="116" y="56"/>
                    </a:cubicBezTo>
                    <a:cubicBezTo>
                      <a:pt x="120" y="58"/>
                      <a:pt x="124" y="60"/>
                      <a:pt x="127" y="63"/>
                    </a:cubicBezTo>
                    <a:cubicBezTo>
                      <a:pt x="128" y="61"/>
                      <a:pt x="129" y="59"/>
                      <a:pt x="130" y="57"/>
                    </a:cubicBezTo>
                    <a:cubicBezTo>
                      <a:pt x="127" y="56"/>
                      <a:pt x="124" y="54"/>
                      <a:pt x="121" y="52"/>
                    </a:cubicBezTo>
                    <a:cubicBezTo>
                      <a:pt x="121" y="52"/>
                      <a:pt x="120" y="51"/>
                      <a:pt x="119" y="51"/>
                    </a:cubicBezTo>
                    <a:moveTo>
                      <a:pt x="54" y="50"/>
                    </a:moveTo>
                    <a:cubicBezTo>
                      <a:pt x="53" y="51"/>
                      <a:pt x="53" y="51"/>
                      <a:pt x="53" y="51"/>
                    </a:cubicBezTo>
                    <a:cubicBezTo>
                      <a:pt x="54" y="52"/>
                      <a:pt x="55" y="52"/>
                      <a:pt x="55" y="53"/>
                    </a:cubicBezTo>
                    <a:cubicBezTo>
                      <a:pt x="56" y="53"/>
                      <a:pt x="56" y="52"/>
                      <a:pt x="56" y="52"/>
                    </a:cubicBezTo>
                    <a:cubicBezTo>
                      <a:pt x="55" y="51"/>
                      <a:pt x="54" y="51"/>
                      <a:pt x="54" y="50"/>
                    </a:cubicBezTo>
                    <a:moveTo>
                      <a:pt x="90" y="50"/>
                    </a:moveTo>
                    <a:cubicBezTo>
                      <a:pt x="90" y="51"/>
                      <a:pt x="89" y="51"/>
                      <a:pt x="89" y="52"/>
                    </a:cubicBezTo>
                    <a:cubicBezTo>
                      <a:pt x="90" y="52"/>
                      <a:pt x="91" y="53"/>
                      <a:pt x="92" y="54"/>
                    </a:cubicBezTo>
                    <a:cubicBezTo>
                      <a:pt x="92" y="53"/>
                      <a:pt x="92" y="52"/>
                      <a:pt x="93" y="52"/>
                    </a:cubicBezTo>
                    <a:cubicBezTo>
                      <a:pt x="92" y="51"/>
                      <a:pt x="91" y="50"/>
                      <a:pt x="90" y="50"/>
                    </a:cubicBezTo>
                    <a:moveTo>
                      <a:pt x="54" y="50"/>
                    </a:move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1"/>
                      <a:pt x="55" y="51"/>
                      <a:pt x="56" y="52"/>
                    </a:cubicBezTo>
                    <a:cubicBezTo>
                      <a:pt x="56" y="52"/>
                      <a:pt x="56" y="51"/>
                      <a:pt x="56" y="51"/>
                    </a:cubicBezTo>
                    <a:cubicBezTo>
                      <a:pt x="56" y="51"/>
                      <a:pt x="55" y="50"/>
                      <a:pt x="54" y="50"/>
                    </a:cubicBezTo>
                    <a:moveTo>
                      <a:pt x="157" y="49"/>
                    </a:moveTo>
                    <a:cubicBezTo>
                      <a:pt x="155" y="52"/>
                      <a:pt x="153" y="56"/>
                      <a:pt x="151" y="59"/>
                    </a:cubicBezTo>
                    <a:cubicBezTo>
                      <a:pt x="153" y="60"/>
                      <a:pt x="155" y="61"/>
                      <a:pt x="156" y="62"/>
                    </a:cubicBezTo>
                    <a:cubicBezTo>
                      <a:pt x="158" y="59"/>
                      <a:pt x="160" y="56"/>
                      <a:pt x="162" y="52"/>
                    </a:cubicBezTo>
                    <a:cubicBezTo>
                      <a:pt x="162" y="52"/>
                      <a:pt x="162" y="52"/>
                      <a:pt x="161" y="52"/>
                    </a:cubicBezTo>
                    <a:cubicBezTo>
                      <a:pt x="160" y="51"/>
                      <a:pt x="158" y="50"/>
                      <a:pt x="157" y="49"/>
                    </a:cubicBezTo>
                    <a:moveTo>
                      <a:pt x="39" y="49"/>
                    </a:moveTo>
                    <a:cubicBezTo>
                      <a:pt x="38" y="51"/>
                      <a:pt x="37" y="52"/>
                      <a:pt x="37" y="54"/>
                    </a:cubicBezTo>
                    <a:cubicBezTo>
                      <a:pt x="37" y="54"/>
                      <a:pt x="38" y="54"/>
                      <a:pt x="38" y="55"/>
                    </a:cubicBezTo>
                    <a:cubicBezTo>
                      <a:pt x="39" y="53"/>
                      <a:pt x="40" y="52"/>
                      <a:pt x="41" y="50"/>
                    </a:cubicBezTo>
                    <a:cubicBezTo>
                      <a:pt x="40" y="50"/>
                      <a:pt x="40" y="49"/>
                      <a:pt x="39" y="49"/>
                    </a:cubicBezTo>
                    <a:moveTo>
                      <a:pt x="37" y="48"/>
                    </a:moveTo>
                    <a:cubicBezTo>
                      <a:pt x="37" y="50"/>
                      <a:pt x="36" y="51"/>
                      <a:pt x="35" y="52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7" y="48"/>
                    </a:cubicBezTo>
                    <a:moveTo>
                      <a:pt x="155" y="48"/>
                    </a:moveTo>
                    <a:cubicBezTo>
                      <a:pt x="153" y="51"/>
                      <a:pt x="151" y="54"/>
                      <a:pt x="149" y="58"/>
                    </a:cubicBezTo>
                    <a:cubicBezTo>
                      <a:pt x="149" y="58"/>
                      <a:pt x="150" y="58"/>
                      <a:pt x="150" y="58"/>
                    </a:cubicBezTo>
                    <a:cubicBezTo>
                      <a:pt x="151" y="55"/>
                      <a:pt x="153" y="52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moveTo>
                      <a:pt x="154" y="48"/>
                    </a:moveTo>
                    <a:cubicBezTo>
                      <a:pt x="152" y="51"/>
                      <a:pt x="150" y="54"/>
                      <a:pt x="149" y="57"/>
                    </a:cubicBezTo>
                    <a:cubicBezTo>
                      <a:pt x="149" y="57"/>
                      <a:pt x="149" y="57"/>
                      <a:pt x="149" y="57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4" y="48"/>
                      <a:pt x="154" y="48"/>
                    </a:cubicBezTo>
                    <a:moveTo>
                      <a:pt x="75" y="45"/>
                    </a:moveTo>
                    <a:cubicBezTo>
                      <a:pt x="75" y="46"/>
                      <a:pt x="75" y="47"/>
                      <a:pt x="74" y="47"/>
                    </a:cubicBezTo>
                    <a:cubicBezTo>
                      <a:pt x="75" y="48"/>
                      <a:pt x="76" y="48"/>
                      <a:pt x="78" y="49"/>
                    </a:cubicBezTo>
                    <a:cubicBezTo>
                      <a:pt x="78" y="49"/>
                      <a:pt x="78" y="48"/>
                      <a:pt x="79" y="47"/>
                    </a:cubicBezTo>
                    <a:cubicBezTo>
                      <a:pt x="78" y="47"/>
                      <a:pt x="76" y="46"/>
                      <a:pt x="75" y="45"/>
                    </a:cubicBezTo>
                    <a:moveTo>
                      <a:pt x="57" y="44"/>
                    </a:moveTo>
                    <a:cubicBezTo>
                      <a:pt x="57" y="45"/>
                      <a:pt x="57" y="45"/>
                      <a:pt x="57" y="45"/>
                    </a:cubicBezTo>
                    <a:cubicBezTo>
                      <a:pt x="58" y="46"/>
                      <a:pt x="58" y="46"/>
                      <a:pt x="59" y="47"/>
                    </a:cubicBezTo>
                    <a:cubicBezTo>
                      <a:pt x="59" y="46"/>
                      <a:pt x="59" y="46"/>
                      <a:pt x="60" y="46"/>
                    </a:cubicBezTo>
                    <a:cubicBezTo>
                      <a:pt x="59" y="45"/>
                      <a:pt x="58" y="45"/>
                      <a:pt x="57" y="44"/>
                    </a:cubicBezTo>
                    <a:moveTo>
                      <a:pt x="168" y="44"/>
                    </a:moveTo>
                    <a:cubicBezTo>
                      <a:pt x="168" y="45"/>
                      <a:pt x="168" y="45"/>
                      <a:pt x="167" y="46"/>
                    </a:cubicBezTo>
                    <a:cubicBezTo>
                      <a:pt x="169" y="47"/>
                      <a:pt x="170" y="48"/>
                      <a:pt x="172" y="49"/>
                    </a:cubicBezTo>
                    <a:cubicBezTo>
                      <a:pt x="172" y="48"/>
                      <a:pt x="173" y="47"/>
                      <a:pt x="173" y="47"/>
                    </a:cubicBezTo>
                    <a:cubicBezTo>
                      <a:pt x="172" y="46"/>
                      <a:pt x="170" y="45"/>
                      <a:pt x="168" y="44"/>
                    </a:cubicBezTo>
                    <a:moveTo>
                      <a:pt x="42" y="44"/>
                    </a:moveTo>
                    <a:cubicBezTo>
                      <a:pt x="42" y="44"/>
                      <a:pt x="42" y="44"/>
                      <a:pt x="42" y="45"/>
                    </a:cubicBezTo>
                    <a:cubicBezTo>
                      <a:pt x="42" y="45"/>
                      <a:pt x="43" y="45"/>
                      <a:pt x="43" y="46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3" y="44"/>
                      <a:pt x="43" y="44"/>
                      <a:pt x="42" y="44"/>
                    </a:cubicBezTo>
                    <a:moveTo>
                      <a:pt x="43" y="43"/>
                    </a:moveTo>
                    <a:cubicBezTo>
                      <a:pt x="43" y="43"/>
                      <a:pt x="42" y="43"/>
                      <a:pt x="42" y="44"/>
                    </a:cubicBezTo>
                    <a:cubicBezTo>
                      <a:pt x="43" y="44"/>
                      <a:pt x="43" y="44"/>
                      <a:pt x="44" y="45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3" y="43"/>
                      <a:pt x="43" y="43"/>
                    </a:cubicBezTo>
                    <a:moveTo>
                      <a:pt x="105" y="43"/>
                    </a:moveTo>
                    <a:cubicBezTo>
                      <a:pt x="104" y="44"/>
                      <a:pt x="103" y="46"/>
                      <a:pt x="102" y="48"/>
                    </a:cubicBezTo>
                    <a:cubicBezTo>
                      <a:pt x="105" y="49"/>
                      <a:pt x="107" y="50"/>
                      <a:pt x="109" y="52"/>
                    </a:cubicBezTo>
                    <a:cubicBezTo>
                      <a:pt x="110" y="50"/>
                      <a:pt x="111" y="48"/>
                      <a:pt x="112" y="47"/>
                    </a:cubicBezTo>
                    <a:cubicBezTo>
                      <a:pt x="110" y="45"/>
                      <a:pt x="107" y="44"/>
                      <a:pt x="105" y="43"/>
                    </a:cubicBezTo>
                    <a:moveTo>
                      <a:pt x="41" y="43"/>
                    </a:moveTo>
                    <a:cubicBezTo>
                      <a:pt x="41" y="43"/>
                      <a:pt x="40" y="43"/>
                      <a:pt x="40" y="44"/>
                    </a:cubicBezTo>
                    <a:cubicBezTo>
                      <a:pt x="40" y="44"/>
                      <a:pt x="41" y="44"/>
                      <a:pt x="41" y="44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moveTo>
                      <a:pt x="77" y="42"/>
                    </a:moveTo>
                    <a:cubicBezTo>
                      <a:pt x="77" y="43"/>
                      <a:pt x="76" y="44"/>
                      <a:pt x="76" y="44"/>
                    </a:cubicBezTo>
                    <a:cubicBezTo>
                      <a:pt x="77" y="45"/>
                      <a:pt x="78" y="46"/>
                      <a:pt x="79" y="46"/>
                    </a:cubicBezTo>
                    <a:cubicBezTo>
                      <a:pt x="79" y="46"/>
                      <a:pt x="80" y="45"/>
                      <a:pt x="80" y="45"/>
                    </a:cubicBezTo>
                    <a:cubicBezTo>
                      <a:pt x="80" y="45"/>
                      <a:pt x="80" y="45"/>
                      <a:pt x="80" y="44"/>
                    </a:cubicBezTo>
                    <a:cubicBezTo>
                      <a:pt x="79" y="44"/>
                      <a:pt x="78" y="43"/>
                      <a:pt x="77" y="42"/>
                    </a:cubicBezTo>
                    <a:moveTo>
                      <a:pt x="41" y="42"/>
                    </a:moveTo>
                    <a:cubicBezTo>
                      <a:pt x="41" y="42"/>
                      <a:pt x="41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1" y="42"/>
                      <a:pt x="41" y="42"/>
                    </a:cubicBezTo>
                    <a:moveTo>
                      <a:pt x="170" y="42"/>
                    </a:moveTo>
                    <a:cubicBezTo>
                      <a:pt x="170" y="42"/>
                      <a:pt x="169" y="42"/>
                      <a:pt x="169" y="43"/>
                    </a:cubicBezTo>
                    <a:cubicBezTo>
                      <a:pt x="171" y="44"/>
                      <a:pt x="172" y="44"/>
                      <a:pt x="174" y="45"/>
                    </a:cubicBezTo>
                    <a:cubicBezTo>
                      <a:pt x="174" y="45"/>
                      <a:pt x="174" y="45"/>
                      <a:pt x="174" y="44"/>
                    </a:cubicBezTo>
                    <a:cubicBezTo>
                      <a:pt x="173" y="44"/>
                      <a:pt x="171" y="43"/>
                      <a:pt x="170" y="42"/>
                    </a:cubicBezTo>
                    <a:moveTo>
                      <a:pt x="144" y="42"/>
                    </a:moveTo>
                    <a:cubicBezTo>
                      <a:pt x="142" y="45"/>
                      <a:pt x="140" y="48"/>
                      <a:pt x="138" y="51"/>
                    </a:cubicBezTo>
                    <a:cubicBezTo>
                      <a:pt x="141" y="52"/>
                      <a:pt x="144" y="54"/>
                      <a:pt x="147" y="56"/>
                    </a:cubicBezTo>
                    <a:cubicBezTo>
                      <a:pt x="148" y="53"/>
                      <a:pt x="150" y="50"/>
                      <a:pt x="152" y="46"/>
                    </a:cubicBezTo>
                    <a:cubicBezTo>
                      <a:pt x="149" y="45"/>
                      <a:pt x="147" y="43"/>
                      <a:pt x="144" y="42"/>
                    </a:cubicBezTo>
                    <a:moveTo>
                      <a:pt x="102" y="41"/>
                    </a:moveTo>
                    <a:cubicBezTo>
                      <a:pt x="101" y="43"/>
                      <a:pt x="100" y="44"/>
                      <a:pt x="99" y="46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1" y="45"/>
                      <a:pt x="102" y="43"/>
                      <a:pt x="103" y="42"/>
                    </a:cubicBezTo>
                    <a:cubicBezTo>
                      <a:pt x="103" y="41"/>
                      <a:pt x="102" y="41"/>
                      <a:pt x="102" y="41"/>
                    </a:cubicBezTo>
                    <a:moveTo>
                      <a:pt x="162" y="40"/>
                    </a:moveTo>
                    <a:cubicBezTo>
                      <a:pt x="162" y="41"/>
                      <a:pt x="161" y="42"/>
                      <a:pt x="161" y="42"/>
                    </a:cubicBezTo>
                    <a:cubicBezTo>
                      <a:pt x="163" y="43"/>
                      <a:pt x="165" y="45"/>
                      <a:pt x="166" y="46"/>
                    </a:cubicBezTo>
                    <a:cubicBezTo>
                      <a:pt x="167" y="45"/>
                      <a:pt x="167" y="44"/>
                      <a:pt x="168" y="44"/>
                    </a:cubicBezTo>
                    <a:cubicBezTo>
                      <a:pt x="166" y="42"/>
                      <a:pt x="164" y="41"/>
                      <a:pt x="162" y="40"/>
                    </a:cubicBezTo>
                    <a:moveTo>
                      <a:pt x="159" y="39"/>
                    </a:moveTo>
                    <a:cubicBezTo>
                      <a:pt x="159" y="39"/>
                      <a:pt x="159" y="40"/>
                      <a:pt x="158" y="41"/>
                    </a:cubicBezTo>
                    <a:cubicBezTo>
                      <a:pt x="159" y="41"/>
                      <a:pt x="159" y="41"/>
                      <a:pt x="159" y="41"/>
                    </a:cubicBezTo>
                    <a:cubicBezTo>
                      <a:pt x="160" y="41"/>
                      <a:pt x="160" y="40"/>
                      <a:pt x="160" y="39"/>
                    </a:cubicBezTo>
                    <a:cubicBezTo>
                      <a:pt x="160" y="39"/>
                      <a:pt x="160" y="39"/>
                      <a:pt x="159" y="39"/>
                    </a:cubicBezTo>
                    <a:moveTo>
                      <a:pt x="97" y="38"/>
                    </a:moveTo>
                    <a:cubicBezTo>
                      <a:pt x="96" y="40"/>
                      <a:pt x="95" y="41"/>
                      <a:pt x="94" y="43"/>
                    </a:cubicBezTo>
                    <a:cubicBezTo>
                      <a:pt x="95" y="43"/>
                      <a:pt x="96" y="44"/>
                      <a:pt x="97" y="44"/>
                    </a:cubicBezTo>
                    <a:cubicBezTo>
                      <a:pt x="98" y="43"/>
                      <a:pt x="99" y="41"/>
                      <a:pt x="100" y="40"/>
                    </a:cubicBezTo>
                    <a:cubicBezTo>
                      <a:pt x="99" y="39"/>
                      <a:pt x="98" y="39"/>
                      <a:pt x="97" y="38"/>
                    </a:cubicBezTo>
                    <a:moveTo>
                      <a:pt x="164" y="38"/>
                    </a:moveTo>
                    <a:cubicBezTo>
                      <a:pt x="163" y="38"/>
                      <a:pt x="163" y="39"/>
                      <a:pt x="163" y="39"/>
                    </a:cubicBezTo>
                    <a:cubicBezTo>
                      <a:pt x="165" y="40"/>
                      <a:pt x="167" y="41"/>
                      <a:pt x="169" y="42"/>
                    </a:cubicBezTo>
                    <a:cubicBezTo>
                      <a:pt x="169" y="42"/>
                      <a:pt x="169" y="42"/>
                      <a:pt x="169" y="41"/>
                    </a:cubicBezTo>
                    <a:cubicBezTo>
                      <a:pt x="167" y="40"/>
                      <a:pt x="165" y="39"/>
                      <a:pt x="164" y="38"/>
                    </a:cubicBezTo>
                    <a:moveTo>
                      <a:pt x="46" y="37"/>
                    </a:moveTo>
                    <a:cubicBezTo>
                      <a:pt x="46" y="38"/>
                      <a:pt x="46" y="38"/>
                      <a:pt x="45" y="38"/>
                    </a:cubicBezTo>
                    <a:cubicBezTo>
                      <a:pt x="46" y="39"/>
                      <a:pt x="46" y="39"/>
                      <a:pt x="47" y="39"/>
                    </a:cubicBezTo>
                    <a:cubicBezTo>
                      <a:pt x="47" y="39"/>
                      <a:pt x="47" y="39"/>
                      <a:pt x="47" y="38"/>
                    </a:cubicBezTo>
                    <a:cubicBezTo>
                      <a:pt x="47" y="38"/>
                      <a:pt x="46" y="38"/>
                      <a:pt x="46" y="37"/>
                    </a:cubicBezTo>
                    <a:moveTo>
                      <a:pt x="62" y="37"/>
                    </a:moveTo>
                    <a:cubicBezTo>
                      <a:pt x="61" y="38"/>
                      <a:pt x="61" y="39"/>
                      <a:pt x="61" y="39"/>
                    </a:cubicBezTo>
                    <a:cubicBezTo>
                      <a:pt x="61" y="40"/>
                      <a:pt x="62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4" y="39"/>
                      <a:pt x="64" y="39"/>
                    </a:cubicBezTo>
                    <a:cubicBezTo>
                      <a:pt x="63" y="38"/>
                      <a:pt x="63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7"/>
                      <a:pt x="62" y="37"/>
                    </a:cubicBezTo>
                    <a:moveTo>
                      <a:pt x="164" y="37"/>
                    </a:moveTo>
                    <a:cubicBezTo>
                      <a:pt x="164" y="37"/>
                      <a:pt x="164" y="37"/>
                      <a:pt x="164" y="37"/>
                    </a:cubicBezTo>
                    <a:cubicBezTo>
                      <a:pt x="167" y="39"/>
                      <a:pt x="167" y="39"/>
                      <a:pt x="167" y="39"/>
                    </a:cubicBezTo>
                    <a:cubicBezTo>
                      <a:pt x="166" y="38"/>
                      <a:pt x="165" y="38"/>
                      <a:pt x="164" y="37"/>
                    </a:cubicBezTo>
                    <a:moveTo>
                      <a:pt x="45" y="37"/>
                    </a:moveTo>
                    <a:cubicBezTo>
                      <a:pt x="45" y="37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moveTo>
                      <a:pt x="173" y="37"/>
                    </a:moveTo>
                    <a:cubicBezTo>
                      <a:pt x="173" y="37"/>
                      <a:pt x="172" y="37"/>
                      <a:pt x="172" y="38"/>
                    </a:cubicBezTo>
                    <a:cubicBezTo>
                      <a:pt x="174" y="39"/>
                      <a:pt x="175" y="40"/>
                      <a:pt x="177" y="40"/>
                    </a:cubicBezTo>
                    <a:cubicBezTo>
                      <a:pt x="177" y="40"/>
                      <a:pt x="177" y="40"/>
                      <a:pt x="177" y="39"/>
                    </a:cubicBezTo>
                    <a:cubicBezTo>
                      <a:pt x="176" y="39"/>
                      <a:pt x="174" y="38"/>
                      <a:pt x="173" y="37"/>
                    </a:cubicBezTo>
                    <a:moveTo>
                      <a:pt x="136" y="37"/>
                    </a:moveTo>
                    <a:cubicBezTo>
                      <a:pt x="137" y="37"/>
                      <a:pt x="138" y="38"/>
                      <a:pt x="139" y="39"/>
                    </a:cubicBezTo>
                    <a:cubicBezTo>
                      <a:pt x="138" y="38"/>
                      <a:pt x="137" y="37"/>
                      <a:pt x="136" y="37"/>
                    </a:cubicBezTo>
                    <a:moveTo>
                      <a:pt x="45" y="37"/>
                    </a:move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8"/>
                      <a:pt x="44" y="38"/>
                      <a:pt x="45" y="38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moveTo>
                      <a:pt x="161" y="36"/>
                    </a:moveTo>
                    <a:cubicBezTo>
                      <a:pt x="161" y="37"/>
                      <a:pt x="160" y="37"/>
                      <a:pt x="160" y="37"/>
                    </a:cubicBezTo>
                    <a:cubicBezTo>
                      <a:pt x="161" y="38"/>
                      <a:pt x="161" y="38"/>
                      <a:pt x="161" y="38"/>
                    </a:cubicBezTo>
                    <a:cubicBezTo>
                      <a:pt x="161" y="38"/>
                      <a:pt x="162" y="37"/>
                      <a:pt x="162" y="37"/>
                    </a:cubicBezTo>
                    <a:cubicBezTo>
                      <a:pt x="161" y="37"/>
                      <a:pt x="161" y="37"/>
                      <a:pt x="161" y="36"/>
                    </a:cubicBezTo>
                    <a:moveTo>
                      <a:pt x="161" y="36"/>
                    </a:moveTo>
                    <a:cubicBezTo>
                      <a:pt x="161" y="36"/>
                      <a:pt x="161" y="36"/>
                      <a:pt x="161" y="36"/>
                    </a:cubicBezTo>
                    <a:cubicBezTo>
                      <a:pt x="162" y="36"/>
                      <a:pt x="162" y="36"/>
                      <a:pt x="162" y="36"/>
                    </a:cubicBezTo>
                    <a:cubicBezTo>
                      <a:pt x="162" y="36"/>
                      <a:pt x="162" y="36"/>
                      <a:pt x="162" y="36"/>
                    </a:cubicBezTo>
                    <a:cubicBezTo>
                      <a:pt x="162" y="36"/>
                      <a:pt x="162" y="36"/>
                      <a:pt x="161" y="36"/>
                    </a:cubicBezTo>
                    <a:moveTo>
                      <a:pt x="64" y="35"/>
                    </a:moveTo>
                    <a:cubicBezTo>
                      <a:pt x="63" y="35"/>
                      <a:pt x="63" y="36"/>
                      <a:pt x="63" y="37"/>
                    </a:cubicBezTo>
                    <a:cubicBezTo>
                      <a:pt x="63" y="37"/>
                      <a:pt x="64" y="37"/>
                      <a:pt x="64" y="38"/>
                    </a:cubicBezTo>
                    <a:cubicBezTo>
                      <a:pt x="65" y="37"/>
                      <a:pt x="65" y="36"/>
                      <a:pt x="66" y="36"/>
                    </a:cubicBezTo>
                    <a:cubicBezTo>
                      <a:pt x="65" y="35"/>
                      <a:pt x="64" y="35"/>
                      <a:pt x="64" y="35"/>
                    </a:cubicBezTo>
                    <a:moveTo>
                      <a:pt x="64" y="34"/>
                    </a:moveTo>
                    <a:cubicBezTo>
                      <a:pt x="63" y="35"/>
                      <a:pt x="63" y="36"/>
                      <a:pt x="62" y="36"/>
                    </a:cubicBezTo>
                    <a:cubicBezTo>
                      <a:pt x="62" y="36"/>
                      <a:pt x="63" y="37"/>
                      <a:pt x="63" y="37"/>
                    </a:cubicBezTo>
                    <a:cubicBezTo>
                      <a:pt x="63" y="36"/>
                      <a:pt x="63" y="35"/>
                      <a:pt x="64" y="35"/>
                    </a:cubicBezTo>
                    <a:cubicBezTo>
                      <a:pt x="64" y="34"/>
                      <a:pt x="64" y="34"/>
                      <a:pt x="64" y="34"/>
                    </a:cubicBezTo>
                    <a:moveTo>
                      <a:pt x="130" y="33"/>
                    </a:moveTo>
                    <a:cubicBezTo>
                      <a:pt x="128" y="36"/>
                      <a:pt x="127" y="39"/>
                      <a:pt x="125" y="42"/>
                    </a:cubicBezTo>
                    <a:cubicBezTo>
                      <a:pt x="128" y="45"/>
                      <a:pt x="132" y="47"/>
                      <a:pt x="135" y="49"/>
                    </a:cubicBezTo>
                    <a:cubicBezTo>
                      <a:pt x="137" y="46"/>
                      <a:pt x="139" y="43"/>
                      <a:pt x="141" y="40"/>
                    </a:cubicBezTo>
                    <a:cubicBezTo>
                      <a:pt x="137" y="38"/>
                      <a:pt x="134" y="36"/>
                      <a:pt x="130" y="33"/>
                    </a:cubicBezTo>
                    <a:moveTo>
                      <a:pt x="167" y="33"/>
                    </a:moveTo>
                    <a:cubicBezTo>
                      <a:pt x="166" y="33"/>
                      <a:pt x="166" y="34"/>
                      <a:pt x="166" y="34"/>
                    </a:cubicBezTo>
                    <a:cubicBezTo>
                      <a:pt x="168" y="35"/>
                      <a:pt x="170" y="36"/>
                      <a:pt x="172" y="37"/>
                    </a:cubicBezTo>
                    <a:cubicBezTo>
                      <a:pt x="172" y="37"/>
                      <a:pt x="172" y="37"/>
                      <a:pt x="172" y="36"/>
                    </a:cubicBezTo>
                    <a:cubicBezTo>
                      <a:pt x="170" y="35"/>
                      <a:pt x="168" y="34"/>
                      <a:pt x="167" y="33"/>
                    </a:cubicBezTo>
                    <a:moveTo>
                      <a:pt x="150" y="33"/>
                    </a:moveTo>
                    <a:cubicBezTo>
                      <a:pt x="149" y="34"/>
                      <a:pt x="149" y="34"/>
                      <a:pt x="148" y="35"/>
                    </a:cubicBezTo>
                    <a:cubicBezTo>
                      <a:pt x="151" y="36"/>
                      <a:pt x="154" y="38"/>
                      <a:pt x="156" y="40"/>
                    </a:cubicBezTo>
                    <a:cubicBezTo>
                      <a:pt x="157" y="39"/>
                      <a:pt x="157" y="38"/>
                      <a:pt x="157" y="37"/>
                    </a:cubicBezTo>
                    <a:cubicBezTo>
                      <a:pt x="155" y="36"/>
                      <a:pt x="152" y="34"/>
                      <a:pt x="150" y="33"/>
                    </a:cubicBezTo>
                    <a:moveTo>
                      <a:pt x="88" y="33"/>
                    </a:move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6" y="35"/>
                      <a:pt x="87" y="34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moveTo>
                      <a:pt x="52" y="32"/>
                    </a:move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moveTo>
                      <a:pt x="164" y="31"/>
                    </a:moveTo>
                    <a:cubicBezTo>
                      <a:pt x="163" y="32"/>
                      <a:pt x="163" y="32"/>
                      <a:pt x="163" y="32"/>
                    </a:cubicBezTo>
                    <a:cubicBezTo>
                      <a:pt x="163" y="33"/>
                      <a:pt x="164" y="33"/>
                      <a:pt x="164" y="33"/>
                    </a:cubicBezTo>
                    <a:cubicBezTo>
                      <a:pt x="164" y="33"/>
                      <a:pt x="164" y="32"/>
                      <a:pt x="165" y="32"/>
                    </a:cubicBezTo>
                    <a:cubicBezTo>
                      <a:pt x="164" y="32"/>
                      <a:pt x="164" y="32"/>
                      <a:pt x="164" y="31"/>
                    </a:cubicBezTo>
                    <a:moveTo>
                      <a:pt x="52" y="31"/>
                    </a:move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2" y="31"/>
                      <a:pt x="52" y="31"/>
                      <a:pt x="52" y="31"/>
                    </a:cubicBezTo>
                    <a:moveTo>
                      <a:pt x="84" y="31"/>
                    </a:moveTo>
                    <a:cubicBezTo>
                      <a:pt x="84" y="32"/>
                      <a:pt x="83" y="34"/>
                      <a:pt x="82" y="35"/>
                    </a:cubicBezTo>
                    <a:cubicBezTo>
                      <a:pt x="83" y="35"/>
                      <a:pt x="84" y="36"/>
                      <a:pt x="85" y="37"/>
                    </a:cubicBezTo>
                    <a:cubicBezTo>
                      <a:pt x="86" y="35"/>
                      <a:pt x="86" y="34"/>
                      <a:pt x="87" y="33"/>
                    </a:cubicBezTo>
                    <a:cubicBezTo>
                      <a:pt x="86" y="32"/>
                      <a:pt x="85" y="31"/>
                      <a:pt x="84" y="31"/>
                    </a:cubicBezTo>
                    <a:moveTo>
                      <a:pt x="176" y="31"/>
                    </a:moveTo>
                    <a:cubicBezTo>
                      <a:pt x="175" y="32"/>
                      <a:pt x="175" y="34"/>
                      <a:pt x="174" y="35"/>
                    </a:cubicBezTo>
                    <a:cubicBezTo>
                      <a:pt x="175" y="36"/>
                      <a:pt x="177" y="37"/>
                      <a:pt x="178" y="38"/>
                    </a:cubicBezTo>
                    <a:cubicBezTo>
                      <a:pt x="179" y="36"/>
                      <a:pt x="180" y="35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9" y="32"/>
                      <a:pt x="178" y="32"/>
                      <a:pt x="176" y="31"/>
                    </a:cubicBezTo>
                    <a:moveTo>
                      <a:pt x="176" y="31"/>
                    </a:moveTo>
                    <a:cubicBezTo>
                      <a:pt x="176" y="31"/>
                      <a:pt x="176" y="31"/>
                      <a:pt x="176" y="31"/>
                    </a:cubicBezTo>
                    <a:cubicBezTo>
                      <a:pt x="178" y="31"/>
                      <a:pt x="179" y="32"/>
                      <a:pt x="180" y="33"/>
                    </a:cubicBezTo>
                    <a:cubicBezTo>
                      <a:pt x="179" y="32"/>
                      <a:pt x="178" y="31"/>
                      <a:pt x="176" y="31"/>
                    </a:cubicBezTo>
                    <a:moveTo>
                      <a:pt x="50" y="31"/>
                    </a:moveTo>
                    <a:cubicBezTo>
                      <a:pt x="49" y="31"/>
                      <a:pt x="49" y="32"/>
                      <a:pt x="49" y="32"/>
                    </a:cubicBezTo>
                    <a:cubicBezTo>
                      <a:pt x="49" y="33"/>
                      <a:pt x="50" y="33"/>
                      <a:pt x="50" y="33"/>
                    </a:cubicBezTo>
                    <a:cubicBezTo>
                      <a:pt x="51" y="33"/>
                      <a:pt x="51" y="32"/>
                      <a:pt x="51" y="32"/>
                    </a:cubicBezTo>
                    <a:cubicBezTo>
                      <a:pt x="51" y="31"/>
                      <a:pt x="50" y="31"/>
                      <a:pt x="50" y="31"/>
                    </a:cubicBezTo>
                    <a:moveTo>
                      <a:pt x="151" y="31"/>
                    </a:moveTo>
                    <a:cubicBezTo>
                      <a:pt x="151" y="31"/>
                      <a:pt x="151" y="31"/>
                      <a:pt x="150" y="32"/>
                    </a:cubicBezTo>
                    <a:cubicBezTo>
                      <a:pt x="153" y="33"/>
                      <a:pt x="156" y="35"/>
                      <a:pt x="158" y="36"/>
                    </a:cubicBezTo>
                    <a:cubicBezTo>
                      <a:pt x="158" y="36"/>
                      <a:pt x="159" y="35"/>
                      <a:pt x="159" y="35"/>
                    </a:cubicBezTo>
                    <a:cubicBezTo>
                      <a:pt x="156" y="34"/>
                      <a:pt x="154" y="32"/>
                      <a:pt x="151" y="31"/>
                    </a:cubicBezTo>
                    <a:moveTo>
                      <a:pt x="49" y="30"/>
                    </a:moveTo>
                    <a:cubicBezTo>
                      <a:pt x="48" y="31"/>
                      <a:pt x="48" y="31"/>
                      <a:pt x="48" y="32"/>
                    </a:cubicBezTo>
                    <a:cubicBezTo>
                      <a:pt x="48" y="32"/>
                      <a:pt x="48" y="32"/>
                      <a:pt x="49" y="32"/>
                    </a:cubicBezTo>
                    <a:cubicBezTo>
                      <a:pt x="49" y="32"/>
                      <a:pt x="49" y="31"/>
                      <a:pt x="50" y="30"/>
                    </a:cubicBezTo>
                    <a:cubicBezTo>
                      <a:pt x="49" y="30"/>
                      <a:pt x="49" y="30"/>
                      <a:pt x="49" y="30"/>
                    </a:cubicBezTo>
                    <a:moveTo>
                      <a:pt x="50" y="30"/>
                    </a:moveTo>
                    <a:cubicBezTo>
                      <a:pt x="50" y="30"/>
                      <a:pt x="50" y="30"/>
                      <a:pt x="50" y="30"/>
                    </a:cubicBezTo>
                    <a:cubicBezTo>
                      <a:pt x="51" y="30"/>
                      <a:pt x="51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0" y="30"/>
                      <a:pt x="50" y="30"/>
                      <a:pt x="50" y="30"/>
                    </a:cubicBezTo>
                    <a:moveTo>
                      <a:pt x="151" y="30"/>
                    </a:moveTo>
                    <a:cubicBezTo>
                      <a:pt x="151" y="30"/>
                      <a:pt x="151" y="30"/>
                      <a:pt x="151" y="30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7" y="33"/>
                      <a:pt x="155" y="32"/>
                      <a:pt x="153" y="31"/>
                    </a:cubicBezTo>
                    <a:cubicBezTo>
                      <a:pt x="152" y="30"/>
                      <a:pt x="152" y="30"/>
                      <a:pt x="151" y="30"/>
                    </a:cubicBezTo>
                    <a:moveTo>
                      <a:pt x="49" y="29"/>
                    </a:moveTo>
                    <a:cubicBezTo>
                      <a:pt x="49" y="29"/>
                      <a:pt x="49" y="29"/>
                      <a:pt x="49" y="30"/>
                    </a:cubicBezTo>
                    <a:cubicBezTo>
                      <a:pt x="49" y="30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9" y="29"/>
                      <a:pt x="49" y="29"/>
                      <a:pt x="49" y="29"/>
                    </a:cubicBezTo>
                    <a:moveTo>
                      <a:pt x="178" y="28"/>
                    </a:moveTo>
                    <a:cubicBezTo>
                      <a:pt x="178" y="28"/>
                      <a:pt x="177" y="29"/>
                      <a:pt x="177" y="29"/>
                    </a:cubicBezTo>
                    <a:cubicBezTo>
                      <a:pt x="179" y="30"/>
                      <a:pt x="180" y="31"/>
                      <a:pt x="182" y="32"/>
                    </a:cubicBezTo>
                    <a:cubicBezTo>
                      <a:pt x="182" y="32"/>
                      <a:pt x="182" y="31"/>
                      <a:pt x="183" y="31"/>
                    </a:cubicBezTo>
                    <a:cubicBezTo>
                      <a:pt x="181" y="30"/>
                      <a:pt x="180" y="29"/>
                      <a:pt x="178" y="28"/>
                    </a:cubicBezTo>
                    <a:moveTo>
                      <a:pt x="170" y="27"/>
                    </a:moveTo>
                    <a:cubicBezTo>
                      <a:pt x="169" y="29"/>
                      <a:pt x="168" y="30"/>
                      <a:pt x="167" y="31"/>
                    </a:cubicBezTo>
                    <a:cubicBezTo>
                      <a:pt x="169" y="33"/>
                      <a:pt x="171" y="34"/>
                      <a:pt x="173" y="35"/>
                    </a:cubicBezTo>
                    <a:cubicBezTo>
                      <a:pt x="174" y="33"/>
                      <a:pt x="175" y="32"/>
                      <a:pt x="176" y="30"/>
                    </a:cubicBezTo>
                    <a:cubicBezTo>
                      <a:pt x="174" y="29"/>
                      <a:pt x="172" y="28"/>
                      <a:pt x="170" y="27"/>
                    </a:cubicBezTo>
                    <a:moveTo>
                      <a:pt x="51" y="27"/>
                    </a:moveTo>
                    <a:cubicBezTo>
                      <a:pt x="50" y="28"/>
                      <a:pt x="50" y="28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1" y="29"/>
                      <a:pt x="51" y="28"/>
                      <a:pt x="51" y="28"/>
                    </a:cubicBezTo>
                    <a:cubicBezTo>
                      <a:pt x="51" y="28"/>
                      <a:pt x="51" y="29"/>
                      <a:pt x="50" y="29"/>
                    </a:cubicBezTo>
                    <a:cubicBezTo>
                      <a:pt x="51" y="30"/>
                      <a:pt x="51" y="30"/>
                      <a:pt x="52" y="30"/>
                    </a:cubicBezTo>
                    <a:cubicBezTo>
                      <a:pt x="52" y="30"/>
                      <a:pt x="53" y="30"/>
                      <a:pt x="53" y="29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28"/>
                      <a:pt x="52" y="28"/>
                      <a:pt x="51" y="27"/>
                    </a:cubicBezTo>
                    <a:moveTo>
                      <a:pt x="170" y="27"/>
                    </a:moveTo>
                    <a:cubicBezTo>
                      <a:pt x="170" y="27"/>
                      <a:pt x="170" y="27"/>
                      <a:pt x="170" y="27"/>
                    </a:cubicBezTo>
                    <a:cubicBezTo>
                      <a:pt x="172" y="28"/>
                      <a:pt x="174" y="29"/>
                      <a:pt x="176" y="30"/>
                    </a:cubicBezTo>
                    <a:cubicBezTo>
                      <a:pt x="176" y="30"/>
                      <a:pt x="176" y="30"/>
                      <a:pt x="176" y="30"/>
                    </a:cubicBezTo>
                    <a:cubicBezTo>
                      <a:pt x="176" y="30"/>
                      <a:pt x="175" y="30"/>
                      <a:pt x="175" y="30"/>
                    </a:cubicBezTo>
                    <a:cubicBezTo>
                      <a:pt x="173" y="29"/>
                      <a:pt x="172" y="28"/>
                      <a:pt x="170" y="27"/>
                    </a:cubicBezTo>
                    <a:moveTo>
                      <a:pt x="179" y="26"/>
                    </a:moveTo>
                    <a:cubicBezTo>
                      <a:pt x="179" y="26"/>
                      <a:pt x="179" y="26"/>
                      <a:pt x="179" y="26"/>
                    </a:cubicBezTo>
                    <a:cubicBezTo>
                      <a:pt x="180" y="27"/>
                      <a:pt x="182" y="28"/>
                      <a:pt x="184" y="29"/>
                    </a:cubicBezTo>
                    <a:cubicBezTo>
                      <a:pt x="184" y="29"/>
                      <a:pt x="184" y="29"/>
                      <a:pt x="184" y="29"/>
                    </a:cubicBezTo>
                    <a:cubicBezTo>
                      <a:pt x="182" y="28"/>
                      <a:pt x="181" y="27"/>
                      <a:pt x="179" y="26"/>
                    </a:cubicBezTo>
                    <a:moveTo>
                      <a:pt x="154" y="26"/>
                    </a:moveTo>
                    <a:cubicBezTo>
                      <a:pt x="154" y="26"/>
                      <a:pt x="154" y="26"/>
                      <a:pt x="153" y="27"/>
                    </a:cubicBezTo>
                    <a:cubicBezTo>
                      <a:pt x="156" y="28"/>
                      <a:pt x="158" y="30"/>
                      <a:pt x="161" y="31"/>
                    </a:cubicBezTo>
                    <a:cubicBezTo>
                      <a:pt x="161" y="31"/>
                      <a:pt x="161" y="31"/>
                      <a:pt x="162" y="30"/>
                    </a:cubicBezTo>
                    <a:cubicBezTo>
                      <a:pt x="159" y="29"/>
                      <a:pt x="157" y="27"/>
                      <a:pt x="154" y="26"/>
                    </a:cubicBezTo>
                    <a:moveTo>
                      <a:pt x="167" y="25"/>
                    </a:moveTo>
                    <a:cubicBezTo>
                      <a:pt x="166" y="27"/>
                      <a:pt x="165" y="28"/>
                      <a:pt x="165" y="30"/>
                    </a:cubicBezTo>
                    <a:cubicBezTo>
                      <a:pt x="165" y="30"/>
                      <a:pt x="165" y="30"/>
                      <a:pt x="166" y="30"/>
                    </a:cubicBezTo>
                    <a:cubicBezTo>
                      <a:pt x="166" y="29"/>
                      <a:pt x="167" y="27"/>
                      <a:pt x="168" y="26"/>
                    </a:cubicBezTo>
                    <a:cubicBezTo>
                      <a:pt x="168" y="26"/>
                      <a:pt x="167" y="26"/>
                      <a:pt x="167" y="25"/>
                    </a:cubicBezTo>
                    <a:moveTo>
                      <a:pt x="180" y="25"/>
                    </a:moveTo>
                    <a:cubicBezTo>
                      <a:pt x="180" y="25"/>
                      <a:pt x="179" y="26"/>
                      <a:pt x="179" y="26"/>
                    </a:cubicBezTo>
                    <a:cubicBezTo>
                      <a:pt x="181" y="27"/>
                      <a:pt x="182" y="28"/>
                      <a:pt x="184" y="28"/>
                    </a:cubicBezTo>
                    <a:cubicBezTo>
                      <a:pt x="184" y="28"/>
                      <a:pt x="184" y="28"/>
                      <a:pt x="184" y="28"/>
                    </a:cubicBezTo>
                    <a:cubicBezTo>
                      <a:pt x="183" y="27"/>
                      <a:pt x="181" y="26"/>
                      <a:pt x="180" y="25"/>
                    </a:cubicBezTo>
                    <a:moveTo>
                      <a:pt x="167" y="25"/>
                    </a:moveTo>
                    <a:cubicBezTo>
                      <a:pt x="167" y="25"/>
                      <a:pt x="167" y="25"/>
                      <a:pt x="167" y="25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5"/>
                      <a:pt x="167" y="25"/>
                    </a:cubicBezTo>
                    <a:moveTo>
                      <a:pt x="116" y="25"/>
                    </a:moveTo>
                    <a:cubicBezTo>
                      <a:pt x="114" y="28"/>
                      <a:pt x="112" y="31"/>
                      <a:pt x="110" y="34"/>
                    </a:cubicBezTo>
                    <a:cubicBezTo>
                      <a:pt x="113" y="35"/>
                      <a:pt x="115" y="36"/>
                      <a:pt x="117" y="38"/>
                    </a:cubicBezTo>
                    <a:cubicBezTo>
                      <a:pt x="118" y="37"/>
                      <a:pt x="118" y="36"/>
                      <a:pt x="119" y="35"/>
                    </a:cubicBezTo>
                    <a:cubicBezTo>
                      <a:pt x="120" y="33"/>
                      <a:pt x="121" y="31"/>
                      <a:pt x="122" y="29"/>
                    </a:cubicBezTo>
                    <a:cubicBezTo>
                      <a:pt x="120" y="27"/>
                      <a:pt x="118" y="26"/>
                      <a:pt x="116" y="25"/>
                    </a:cubicBezTo>
                    <a:moveTo>
                      <a:pt x="136" y="25"/>
                    </a:moveTo>
                    <a:cubicBezTo>
                      <a:pt x="135" y="25"/>
                      <a:pt x="135" y="26"/>
                      <a:pt x="134" y="27"/>
                    </a:cubicBezTo>
                    <a:cubicBezTo>
                      <a:pt x="138" y="29"/>
                      <a:pt x="141" y="31"/>
                      <a:pt x="145" y="33"/>
                    </a:cubicBezTo>
                    <a:cubicBezTo>
                      <a:pt x="145" y="32"/>
                      <a:pt x="145" y="31"/>
                      <a:pt x="146" y="31"/>
                    </a:cubicBezTo>
                    <a:cubicBezTo>
                      <a:pt x="142" y="29"/>
                      <a:pt x="139" y="27"/>
                      <a:pt x="136" y="25"/>
                    </a:cubicBezTo>
                    <a:moveTo>
                      <a:pt x="172" y="24"/>
                    </a:moveTo>
                    <a:cubicBezTo>
                      <a:pt x="172" y="24"/>
                      <a:pt x="171" y="25"/>
                      <a:pt x="171" y="25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2" y="26"/>
                      <a:pt x="172" y="26"/>
                      <a:pt x="171" y="25"/>
                    </a:cubicBezTo>
                    <a:cubicBezTo>
                      <a:pt x="171" y="25"/>
                      <a:pt x="171" y="25"/>
                      <a:pt x="171" y="26"/>
                    </a:cubicBezTo>
                    <a:cubicBezTo>
                      <a:pt x="173" y="27"/>
                      <a:pt x="175" y="28"/>
                      <a:pt x="177" y="29"/>
                    </a:cubicBezTo>
                    <a:cubicBezTo>
                      <a:pt x="177" y="28"/>
                      <a:pt x="177" y="28"/>
                      <a:pt x="178" y="28"/>
                    </a:cubicBezTo>
                    <a:cubicBezTo>
                      <a:pt x="176" y="26"/>
                      <a:pt x="174" y="25"/>
                      <a:pt x="172" y="24"/>
                    </a:cubicBezTo>
                    <a:moveTo>
                      <a:pt x="168" y="23"/>
                    </a:moveTo>
                    <a:cubicBezTo>
                      <a:pt x="168" y="24"/>
                      <a:pt x="168" y="24"/>
                      <a:pt x="168" y="24"/>
                    </a:cubicBezTo>
                    <a:cubicBezTo>
                      <a:pt x="168" y="24"/>
                      <a:pt x="169" y="24"/>
                      <a:pt x="169" y="24"/>
                    </a:cubicBezTo>
                    <a:cubicBezTo>
                      <a:pt x="169" y="24"/>
                      <a:pt x="169" y="24"/>
                      <a:pt x="169" y="24"/>
                    </a:cubicBezTo>
                    <a:cubicBezTo>
                      <a:pt x="169" y="24"/>
                      <a:pt x="169" y="24"/>
                      <a:pt x="168" y="23"/>
                    </a:cubicBezTo>
                    <a:moveTo>
                      <a:pt x="71" y="23"/>
                    </a:moveTo>
                    <a:cubicBezTo>
                      <a:pt x="70" y="24"/>
                      <a:pt x="69" y="25"/>
                      <a:pt x="68" y="27"/>
                    </a:cubicBezTo>
                    <a:cubicBezTo>
                      <a:pt x="69" y="27"/>
                      <a:pt x="70" y="27"/>
                      <a:pt x="71" y="28"/>
                    </a:cubicBezTo>
                    <a:cubicBezTo>
                      <a:pt x="71" y="27"/>
                      <a:pt x="72" y="25"/>
                      <a:pt x="73" y="24"/>
                    </a:cubicBezTo>
                    <a:cubicBezTo>
                      <a:pt x="72" y="24"/>
                      <a:pt x="71" y="23"/>
                      <a:pt x="71" y="23"/>
                    </a:cubicBezTo>
                    <a:moveTo>
                      <a:pt x="112" y="23"/>
                    </a:moveTo>
                    <a:cubicBezTo>
                      <a:pt x="111" y="26"/>
                      <a:pt x="109" y="29"/>
                      <a:pt x="107" y="32"/>
                    </a:cubicBezTo>
                    <a:cubicBezTo>
                      <a:pt x="108" y="32"/>
                      <a:pt x="108" y="32"/>
                      <a:pt x="109" y="32"/>
                    </a:cubicBezTo>
                    <a:cubicBezTo>
                      <a:pt x="110" y="30"/>
                      <a:pt x="112" y="27"/>
                      <a:pt x="114" y="24"/>
                    </a:cubicBezTo>
                    <a:cubicBezTo>
                      <a:pt x="113" y="23"/>
                      <a:pt x="113" y="23"/>
                      <a:pt x="112" y="23"/>
                    </a:cubicBezTo>
                    <a:moveTo>
                      <a:pt x="169" y="22"/>
                    </a:moveTo>
                    <a:cubicBezTo>
                      <a:pt x="169" y="23"/>
                      <a:pt x="169" y="23"/>
                      <a:pt x="168" y="23"/>
                    </a:cubicBezTo>
                    <a:cubicBezTo>
                      <a:pt x="169" y="23"/>
                      <a:pt x="169" y="24"/>
                      <a:pt x="169" y="24"/>
                    </a:cubicBezTo>
                    <a:cubicBezTo>
                      <a:pt x="170" y="24"/>
                      <a:pt x="170" y="23"/>
                      <a:pt x="170" y="23"/>
                    </a:cubicBezTo>
                    <a:cubicBezTo>
                      <a:pt x="170" y="23"/>
                      <a:pt x="169" y="23"/>
                      <a:pt x="169" y="22"/>
                    </a:cubicBezTo>
                    <a:moveTo>
                      <a:pt x="137" y="22"/>
                    </a:moveTo>
                    <a:cubicBezTo>
                      <a:pt x="137" y="23"/>
                      <a:pt x="137" y="23"/>
                      <a:pt x="136" y="23"/>
                    </a:cubicBezTo>
                    <a:cubicBezTo>
                      <a:pt x="140" y="25"/>
                      <a:pt x="143" y="27"/>
                      <a:pt x="147" y="29"/>
                    </a:cubicBezTo>
                    <a:cubicBezTo>
                      <a:pt x="147" y="29"/>
                      <a:pt x="147" y="29"/>
                      <a:pt x="147" y="28"/>
                    </a:cubicBezTo>
                    <a:cubicBezTo>
                      <a:pt x="144" y="26"/>
                      <a:pt x="140" y="24"/>
                      <a:pt x="137" y="22"/>
                    </a:cubicBezTo>
                    <a:moveTo>
                      <a:pt x="173" y="22"/>
                    </a:moveTo>
                    <a:cubicBezTo>
                      <a:pt x="173" y="23"/>
                      <a:pt x="173" y="23"/>
                      <a:pt x="173" y="23"/>
                    </a:cubicBezTo>
                    <a:cubicBezTo>
                      <a:pt x="175" y="24"/>
                      <a:pt x="176" y="25"/>
                      <a:pt x="178" y="26"/>
                    </a:cubicBezTo>
                    <a:cubicBezTo>
                      <a:pt x="178" y="26"/>
                      <a:pt x="179" y="26"/>
                      <a:pt x="179" y="26"/>
                    </a:cubicBezTo>
                    <a:cubicBezTo>
                      <a:pt x="177" y="25"/>
                      <a:pt x="175" y="24"/>
                      <a:pt x="173" y="22"/>
                    </a:cubicBezTo>
                    <a:moveTo>
                      <a:pt x="173" y="22"/>
                    </a:moveTo>
                    <a:cubicBezTo>
                      <a:pt x="173" y="22"/>
                      <a:pt x="173" y="22"/>
                      <a:pt x="173" y="22"/>
                    </a:cubicBezTo>
                    <a:cubicBezTo>
                      <a:pt x="173" y="22"/>
                      <a:pt x="174" y="23"/>
                      <a:pt x="175" y="23"/>
                    </a:cubicBezTo>
                    <a:cubicBezTo>
                      <a:pt x="174" y="23"/>
                      <a:pt x="174" y="22"/>
                      <a:pt x="173" y="22"/>
                    </a:cubicBezTo>
                    <a:moveTo>
                      <a:pt x="138" y="22"/>
                    </a:moveTo>
                    <a:cubicBezTo>
                      <a:pt x="137" y="22"/>
                      <a:pt x="137" y="22"/>
                      <a:pt x="137" y="22"/>
                    </a:cubicBezTo>
                    <a:cubicBezTo>
                      <a:pt x="147" y="28"/>
                      <a:pt x="147" y="28"/>
                      <a:pt x="147" y="28"/>
                    </a:cubicBezTo>
                    <a:cubicBezTo>
                      <a:pt x="147" y="28"/>
                      <a:pt x="148" y="28"/>
                      <a:pt x="148" y="28"/>
                    </a:cubicBezTo>
                    <a:cubicBezTo>
                      <a:pt x="145" y="26"/>
                      <a:pt x="143" y="25"/>
                      <a:pt x="141" y="24"/>
                    </a:cubicBezTo>
                    <a:cubicBezTo>
                      <a:pt x="140" y="23"/>
                      <a:pt x="139" y="22"/>
                      <a:pt x="138" y="22"/>
                    </a:cubicBezTo>
                    <a:moveTo>
                      <a:pt x="173" y="22"/>
                    </a:moveTo>
                    <a:cubicBezTo>
                      <a:pt x="173" y="22"/>
                      <a:pt x="173" y="22"/>
                      <a:pt x="173" y="22"/>
                    </a:cubicBezTo>
                    <a:cubicBezTo>
                      <a:pt x="174" y="22"/>
                      <a:pt x="175" y="23"/>
                      <a:pt x="175" y="23"/>
                    </a:cubicBezTo>
                    <a:cubicBezTo>
                      <a:pt x="177" y="24"/>
                      <a:pt x="178" y="25"/>
                      <a:pt x="179" y="25"/>
                    </a:cubicBezTo>
                    <a:cubicBezTo>
                      <a:pt x="179" y="25"/>
                      <a:pt x="179" y="25"/>
                      <a:pt x="179" y="25"/>
                    </a:cubicBezTo>
                    <a:cubicBezTo>
                      <a:pt x="177" y="24"/>
                      <a:pt x="175" y="23"/>
                      <a:pt x="173" y="22"/>
                    </a:cubicBezTo>
                    <a:moveTo>
                      <a:pt x="170" y="21"/>
                    </a:moveTo>
                    <a:cubicBezTo>
                      <a:pt x="170" y="21"/>
                      <a:pt x="170" y="21"/>
                      <a:pt x="170" y="21"/>
                    </a:cubicBezTo>
                    <a:cubicBezTo>
                      <a:pt x="170" y="21"/>
                      <a:pt x="170" y="22"/>
                      <a:pt x="171" y="22"/>
                    </a:cubicBezTo>
                    <a:cubicBezTo>
                      <a:pt x="171" y="22"/>
                      <a:pt x="171" y="21"/>
                      <a:pt x="171" y="21"/>
                    </a:cubicBezTo>
                    <a:cubicBezTo>
                      <a:pt x="171" y="21"/>
                      <a:pt x="170" y="21"/>
                      <a:pt x="170" y="21"/>
                    </a:cubicBezTo>
                    <a:moveTo>
                      <a:pt x="170" y="20"/>
                    </a:moveTo>
                    <a:cubicBezTo>
                      <a:pt x="170" y="20"/>
                      <a:pt x="170" y="20"/>
                      <a:pt x="170" y="20"/>
                    </a:cubicBezTo>
                    <a:cubicBezTo>
                      <a:pt x="170" y="21"/>
                      <a:pt x="171" y="21"/>
                      <a:pt x="171" y="21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71" y="20"/>
                      <a:pt x="170" y="20"/>
                    </a:cubicBezTo>
                    <a:moveTo>
                      <a:pt x="107" y="20"/>
                    </a:moveTo>
                    <a:cubicBezTo>
                      <a:pt x="106" y="23"/>
                      <a:pt x="104" y="26"/>
                      <a:pt x="102" y="29"/>
                    </a:cubicBezTo>
                    <a:cubicBezTo>
                      <a:pt x="103" y="29"/>
                      <a:pt x="104" y="30"/>
                      <a:pt x="105" y="30"/>
                    </a:cubicBezTo>
                    <a:cubicBezTo>
                      <a:pt x="107" y="28"/>
                      <a:pt x="109" y="25"/>
                      <a:pt x="110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1"/>
                      <a:pt x="108" y="21"/>
                      <a:pt x="107" y="20"/>
                    </a:cubicBezTo>
                    <a:moveTo>
                      <a:pt x="170" y="20"/>
                    </a:moveTo>
                    <a:cubicBezTo>
                      <a:pt x="170" y="20"/>
                      <a:pt x="170" y="20"/>
                      <a:pt x="170" y="20"/>
                    </a:cubicBezTo>
                    <a:cubicBezTo>
                      <a:pt x="171" y="20"/>
                      <a:pt x="171" y="21"/>
                      <a:pt x="171" y="21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0"/>
                      <a:pt x="171" y="20"/>
                      <a:pt x="170" y="20"/>
                    </a:cubicBezTo>
                    <a:moveTo>
                      <a:pt x="158" y="20"/>
                    </a:moveTo>
                    <a:cubicBezTo>
                      <a:pt x="157" y="21"/>
                      <a:pt x="156" y="23"/>
                      <a:pt x="155" y="24"/>
                    </a:cubicBezTo>
                    <a:cubicBezTo>
                      <a:pt x="157" y="26"/>
                      <a:pt x="160" y="27"/>
                      <a:pt x="163" y="29"/>
                    </a:cubicBezTo>
                    <a:cubicBezTo>
                      <a:pt x="163" y="27"/>
                      <a:pt x="164" y="26"/>
                      <a:pt x="165" y="24"/>
                    </a:cubicBezTo>
                    <a:cubicBezTo>
                      <a:pt x="163" y="23"/>
                      <a:pt x="160" y="21"/>
                      <a:pt x="158" y="20"/>
                    </a:cubicBezTo>
                    <a:moveTo>
                      <a:pt x="158" y="19"/>
                    </a:moveTo>
                    <a:cubicBezTo>
                      <a:pt x="158" y="20"/>
                      <a:pt x="158" y="20"/>
                      <a:pt x="158" y="20"/>
                    </a:cubicBezTo>
                    <a:cubicBezTo>
                      <a:pt x="160" y="21"/>
                      <a:pt x="163" y="23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2" y="22"/>
                      <a:pt x="160" y="20"/>
                      <a:pt x="158" y="19"/>
                    </a:cubicBezTo>
                    <a:moveTo>
                      <a:pt x="158" y="19"/>
                    </a:moveTo>
                    <a:cubicBezTo>
                      <a:pt x="158" y="19"/>
                      <a:pt x="158" y="19"/>
                      <a:pt x="158" y="19"/>
                    </a:cubicBezTo>
                    <a:cubicBezTo>
                      <a:pt x="159" y="20"/>
                      <a:pt x="160" y="20"/>
                      <a:pt x="161" y="21"/>
                    </a:cubicBezTo>
                    <a:cubicBezTo>
                      <a:pt x="160" y="20"/>
                      <a:pt x="159" y="20"/>
                      <a:pt x="158" y="19"/>
                    </a:cubicBezTo>
                    <a:moveTo>
                      <a:pt x="120" y="18"/>
                    </a:moveTo>
                    <a:cubicBezTo>
                      <a:pt x="120" y="18"/>
                      <a:pt x="120" y="18"/>
                      <a:pt x="119" y="18"/>
                    </a:cubicBezTo>
                    <a:cubicBezTo>
                      <a:pt x="122" y="19"/>
                      <a:pt x="124" y="21"/>
                      <a:pt x="126" y="22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24" y="20"/>
                      <a:pt x="122" y="19"/>
                      <a:pt x="120" y="18"/>
                    </a:cubicBezTo>
                    <a:moveTo>
                      <a:pt x="159" y="18"/>
                    </a:moveTo>
                    <a:cubicBezTo>
                      <a:pt x="159" y="18"/>
                      <a:pt x="159" y="18"/>
                      <a:pt x="159" y="18"/>
                    </a:cubicBezTo>
                    <a:cubicBezTo>
                      <a:pt x="161" y="19"/>
                      <a:pt x="163" y="21"/>
                      <a:pt x="166" y="23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4" y="21"/>
                      <a:pt x="162" y="19"/>
                      <a:pt x="159" y="18"/>
                    </a:cubicBezTo>
                    <a:moveTo>
                      <a:pt x="129" y="18"/>
                    </a:moveTo>
                    <a:cubicBezTo>
                      <a:pt x="129" y="18"/>
                      <a:pt x="128" y="18"/>
                      <a:pt x="128" y="19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8"/>
                      <a:pt x="129" y="18"/>
                      <a:pt x="129" y="18"/>
                    </a:cubicBezTo>
                    <a:cubicBezTo>
                      <a:pt x="129" y="18"/>
                      <a:pt x="129" y="18"/>
                      <a:pt x="129" y="18"/>
                    </a:cubicBezTo>
                    <a:moveTo>
                      <a:pt x="140" y="18"/>
                    </a:moveTo>
                    <a:cubicBezTo>
                      <a:pt x="140" y="18"/>
                      <a:pt x="140" y="18"/>
                      <a:pt x="139" y="19"/>
                    </a:cubicBezTo>
                    <a:cubicBezTo>
                      <a:pt x="143" y="21"/>
                      <a:pt x="146" y="23"/>
                      <a:pt x="149" y="24"/>
                    </a:cubicBezTo>
                    <a:cubicBezTo>
                      <a:pt x="150" y="24"/>
                      <a:pt x="150" y="24"/>
                      <a:pt x="150" y="23"/>
                    </a:cubicBezTo>
                    <a:cubicBezTo>
                      <a:pt x="147" y="21"/>
                      <a:pt x="143" y="19"/>
                      <a:pt x="140" y="18"/>
                    </a:cubicBezTo>
                    <a:moveTo>
                      <a:pt x="184" y="17"/>
                    </a:moveTo>
                    <a:cubicBezTo>
                      <a:pt x="183" y="20"/>
                      <a:pt x="181" y="22"/>
                      <a:pt x="180" y="25"/>
                    </a:cubicBezTo>
                    <a:cubicBezTo>
                      <a:pt x="181" y="26"/>
                      <a:pt x="183" y="27"/>
                      <a:pt x="185" y="27"/>
                    </a:cubicBezTo>
                    <a:cubicBezTo>
                      <a:pt x="186" y="25"/>
                      <a:pt x="187" y="23"/>
                      <a:pt x="189" y="20"/>
                    </a:cubicBezTo>
                    <a:cubicBezTo>
                      <a:pt x="187" y="19"/>
                      <a:pt x="186" y="18"/>
                      <a:pt x="184" y="17"/>
                    </a:cubicBezTo>
                    <a:moveTo>
                      <a:pt x="159" y="17"/>
                    </a:moveTo>
                    <a:cubicBezTo>
                      <a:pt x="159" y="17"/>
                      <a:pt x="159" y="17"/>
                      <a:pt x="159" y="17"/>
                    </a:cubicBezTo>
                    <a:cubicBezTo>
                      <a:pt x="160" y="18"/>
                      <a:pt x="161" y="18"/>
                      <a:pt x="162" y="19"/>
                    </a:cubicBezTo>
                    <a:cubicBezTo>
                      <a:pt x="164" y="20"/>
                      <a:pt x="165" y="21"/>
                      <a:pt x="166" y="22"/>
                    </a:cubicBezTo>
                    <a:cubicBezTo>
                      <a:pt x="167" y="22"/>
                      <a:pt x="167" y="21"/>
                      <a:pt x="167" y="21"/>
                    </a:cubicBezTo>
                    <a:cubicBezTo>
                      <a:pt x="167" y="21"/>
                      <a:pt x="167" y="21"/>
                      <a:pt x="167" y="21"/>
                    </a:cubicBezTo>
                    <a:cubicBezTo>
                      <a:pt x="164" y="20"/>
                      <a:pt x="162" y="18"/>
                      <a:pt x="159" y="17"/>
                    </a:cubicBezTo>
                    <a:moveTo>
                      <a:pt x="129" y="17"/>
                    </a:move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moveTo>
                      <a:pt x="185" y="17"/>
                    </a:moveTo>
                    <a:cubicBezTo>
                      <a:pt x="185" y="17"/>
                      <a:pt x="184" y="17"/>
                      <a:pt x="184" y="17"/>
                    </a:cubicBezTo>
                    <a:cubicBezTo>
                      <a:pt x="186" y="18"/>
                      <a:pt x="187" y="19"/>
                      <a:pt x="189" y="20"/>
                    </a:cubicBezTo>
                    <a:cubicBezTo>
                      <a:pt x="189" y="20"/>
                      <a:pt x="189" y="20"/>
                      <a:pt x="189" y="20"/>
                    </a:cubicBezTo>
                    <a:cubicBezTo>
                      <a:pt x="188" y="19"/>
                      <a:pt x="186" y="18"/>
                      <a:pt x="185" y="17"/>
                    </a:cubicBezTo>
                    <a:moveTo>
                      <a:pt x="116" y="16"/>
                    </a:moveTo>
                    <a:cubicBezTo>
                      <a:pt x="116" y="16"/>
                      <a:pt x="116" y="16"/>
                      <a:pt x="116" y="16"/>
                    </a:cubicBezTo>
                    <a:cubicBezTo>
                      <a:pt x="117" y="16"/>
                      <a:pt x="117" y="17"/>
                      <a:pt x="118" y="17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17" y="17"/>
                      <a:pt x="117" y="16"/>
                      <a:pt x="116" y="16"/>
                    </a:cubicBezTo>
                    <a:moveTo>
                      <a:pt x="121" y="16"/>
                    </a:moveTo>
                    <a:cubicBezTo>
                      <a:pt x="120" y="17"/>
                      <a:pt x="120" y="17"/>
                      <a:pt x="120" y="18"/>
                    </a:cubicBezTo>
                    <a:cubicBezTo>
                      <a:pt x="122" y="19"/>
                      <a:pt x="124" y="21"/>
                      <a:pt x="126" y="22"/>
                    </a:cubicBezTo>
                    <a:cubicBezTo>
                      <a:pt x="127" y="21"/>
                      <a:pt x="127" y="21"/>
                      <a:pt x="127" y="20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27" y="21"/>
                      <a:pt x="127" y="21"/>
                      <a:pt x="126" y="22"/>
                    </a:cubicBezTo>
                    <a:cubicBezTo>
                      <a:pt x="127" y="21"/>
                      <a:pt x="127" y="21"/>
                      <a:pt x="127" y="20"/>
                    </a:cubicBezTo>
                    <a:cubicBezTo>
                      <a:pt x="125" y="19"/>
                      <a:pt x="123" y="17"/>
                      <a:pt x="121" y="16"/>
                    </a:cubicBezTo>
                    <a:moveTo>
                      <a:pt x="58" y="16"/>
                    </a:moveTo>
                    <a:cubicBezTo>
                      <a:pt x="57" y="17"/>
                      <a:pt x="56" y="18"/>
                      <a:pt x="56" y="19"/>
                    </a:cubicBezTo>
                    <a:cubicBezTo>
                      <a:pt x="57" y="19"/>
                      <a:pt x="58" y="20"/>
                      <a:pt x="59" y="20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59" y="16"/>
                      <a:pt x="58" y="16"/>
                    </a:cubicBezTo>
                    <a:moveTo>
                      <a:pt x="161" y="15"/>
                    </a:moveTo>
                    <a:cubicBezTo>
                      <a:pt x="160" y="15"/>
                      <a:pt x="160" y="15"/>
                      <a:pt x="160" y="16"/>
                    </a:cubicBezTo>
                    <a:cubicBezTo>
                      <a:pt x="162" y="17"/>
                      <a:pt x="162" y="17"/>
                      <a:pt x="162" y="17"/>
                    </a:cubicBezTo>
                    <a:cubicBezTo>
                      <a:pt x="164" y="18"/>
                      <a:pt x="166" y="19"/>
                      <a:pt x="168" y="20"/>
                    </a:cubicBezTo>
                    <a:cubicBezTo>
                      <a:pt x="168" y="20"/>
                      <a:pt x="168" y="20"/>
                      <a:pt x="168" y="19"/>
                    </a:cubicBezTo>
                    <a:cubicBezTo>
                      <a:pt x="166" y="18"/>
                      <a:pt x="163" y="17"/>
                      <a:pt x="161" y="15"/>
                    </a:cubicBezTo>
                    <a:moveTo>
                      <a:pt x="161" y="14"/>
                    </a:moveTo>
                    <a:cubicBezTo>
                      <a:pt x="161" y="15"/>
                      <a:pt x="161" y="15"/>
                      <a:pt x="161" y="15"/>
                    </a:cubicBezTo>
                    <a:cubicBezTo>
                      <a:pt x="163" y="16"/>
                      <a:pt x="166" y="18"/>
                      <a:pt x="168" y="19"/>
                    </a:cubicBezTo>
                    <a:cubicBezTo>
                      <a:pt x="168" y="19"/>
                      <a:pt x="168" y="19"/>
                      <a:pt x="168" y="19"/>
                    </a:cubicBezTo>
                    <a:cubicBezTo>
                      <a:pt x="166" y="18"/>
                      <a:pt x="163" y="16"/>
                      <a:pt x="161" y="14"/>
                    </a:cubicBezTo>
                    <a:moveTo>
                      <a:pt x="161" y="14"/>
                    </a:moveTo>
                    <a:cubicBezTo>
                      <a:pt x="161" y="14"/>
                      <a:pt x="161" y="14"/>
                      <a:pt x="161" y="14"/>
                    </a:cubicBezTo>
                    <a:cubicBezTo>
                      <a:pt x="163" y="16"/>
                      <a:pt x="166" y="17"/>
                      <a:pt x="168" y="19"/>
                    </a:cubicBezTo>
                    <a:cubicBezTo>
                      <a:pt x="168" y="19"/>
                      <a:pt x="168" y="19"/>
                      <a:pt x="168" y="19"/>
                    </a:cubicBezTo>
                    <a:cubicBezTo>
                      <a:pt x="166" y="17"/>
                      <a:pt x="163" y="16"/>
                      <a:pt x="161" y="14"/>
                    </a:cubicBezTo>
                    <a:moveTo>
                      <a:pt x="186" y="14"/>
                    </a:moveTo>
                    <a:cubicBezTo>
                      <a:pt x="186" y="14"/>
                      <a:pt x="186" y="15"/>
                      <a:pt x="186" y="15"/>
                    </a:cubicBezTo>
                    <a:cubicBezTo>
                      <a:pt x="187" y="16"/>
                      <a:pt x="189" y="16"/>
                      <a:pt x="191" y="17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89" y="16"/>
                      <a:pt x="188" y="15"/>
                      <a:pt x="186" y="14"/>
                    </a:cubicBezTo>
                    <a:moveTo>
                      <a:pt x="118" y="14"/>
                    </a:moveTo>
                    <a:cubicBezTo>
                      <a:pt x="117" y="15"/>
                      <a:pt x="117" y="15"/>
                      <a:pt x="116" y="16"/>
                    </a:cubicBezTo>
                    <a:cubicBezTo>
                      <a:pt x="117" y="16"/>
                      <a:pt x="117" y="17"/>
                      <a:pt x="118" y="17"/>
                    </a:cubicBezTo>
                    <a:cubicBezTo>
                      <a:pt x="118" y="16"/>
                      <a:pt x="118" y="16"/>
                      <a:pt x="119" y="15"/>
                    </a:cubicBezTo>
                    <a:cubicBezTo>
                      <a:pt x="118" y="15"/>
                      <a:pt x="118" y="14"/>
                      <a:pt x="118" y="14"/>
                    </a:cubicBezTo>
                    <a:moveTo>
                      <a:pt x="122" y="14"/>
                    </a:moveTo>
                    <a:cubicBezTo>
                      <a:pt x="122" y="14"/>
                      <a:pt x="122" y="14"/>
                      <a:pt x="121" y="15"/>
                    </a:cubicBezTo>
                    <a:cubicBezTo>
                      <a:pt x="124" y="16"/>
                      <a:pt x="126" y="17"/>
                      <a:pt x="128" y="19"/>
                    </a:cubicBezTo>
                    <a:cubicBezTo>
                      <a:pt x="128" y="18"/>
                      <a:pt x="129" y="18"/>
                      <a:pt x="129" y="18"/>
                    </a:cubicBezTo>
                    <a:cubicBezTo>
                      <a:pt x="127" y="16"/>
                      <a:pt x="124" y="15"/>
                      <a:pt x="122" y="14"/>
                    </a:cubicBezTo>
                    <a:moveTo>
                      <a:pt x="178" y="14"/>
                    </a:moveTo>
                    <a:cubicBezTo>
                      <a:pt x="177" y="16"/>
                      <a:pt x="175" y="19"/>
                      <a:pt x="174" y="21"/>
                    </a:cubicBezTo>
                    <a:cubicBezTo>
                      <a:pt x="175" y="22"/>
                      <a:pt x="177" y="23"/>
                      <a:pt x="179" y="24"/>
                    </a:cubicBezTo>
                    <a:cubicBezTo>
                      <a:pt x="181" y="22"/>
                      <a:pt x="182" y="20"/>
                      <a:pt x="184" y="17"/>
                    </a:cubicBezTo>
                    <a:cubicBezTo>
                      <a:pt x="182" y="16"/>
                      <a:pt x="180" y="15"/>
                      <a:pt x="178" y="14"/>
                    </a:cubicBezTo>
                    <a:moveTo>
                      <a:pt x="111" y="13"/>
                    </a:moveTo>
                    <a:cubicBezTo>
                      <a:pt x="111" y="13"/>
                      <a:pt x="111" y="13"/>
                      <a:pt x="111" y="13"/>
                    </a:cubicBezTo>
                    <a:cubicBezTo>
                      <a:pt x="112" y="14"/>
                      <a:pt x="113" y="14"/>
                      <a:pt x="114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3" y="14"/>
                      <a:pt x="112" y="14"/>
                      <a:pt x="111" y="13"/>
                    </a:cubicBezTo>
                    <a:moveTo>
                      <a:pt x="96" y="13"/>
                    </a:moveTo>
                    <a:cubicBezTo>
                      <a:pt x="96" y="13"/>
                      <a:pt x="96" y="13"/>
                      <a:pt x="96" y="13"/>
                    </a:cubicBezTo>
                    <a:cubicBezTo>
                      <a:pt x="96" y="13"/>
                      <a:pt x="97" y="14"/>
                      <a:pt x="98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7" y="14"/>
                      <a:pt x="96" y="13"/>
                      <a:pt x="96" y="13"/>
                    </a:cubicBezTo>
                    <a:moveTo>
                      <a:pt x="178" y="13"/>
                    </a:moveTo>
                    <a:cubicBezTo>
                      <a:pt x="178" y="13"/>
                      <a:pt x="178" y="13"/>
                      <a:pt x="178" y="13"/>
                    </a:cubicBezTo>
                    <a:cubicBezTo>
                      <a:pt x="180" y="15"/>
                      <a:pt x="182" y="16"/>
                      <a:pt x="184" y="17"/>
                    </a:cubicBezTo>
                    <a:cubicBezTo>
                      <a:pt x="184" y="17"/>
                      <a:pt x="184" y="17"/>
                      <a:pt x="184" y="16"/>
                    </a:cubicBezTo>
                    <a:cubicBezTo>
                      <a:pt x="183" y="16"/>
                      <a:pt x="182" y="15"/>
                      <a:pt x="182" y="15"/>
                    </a:cubicBezTo>
                    <a:cubicBezTo>
                      <a:pt x="178" y="13"/>
                      <a:pt x="178" y="13"/>
                      <a:pt x="178" y="13"/>
                    </a:cubicBezTo>
                    <a:moveTo>
                      <a:pt x="123" y="13"/>
                    </a:moveTo>
                    <a:cubicBezTo>
                      <a:pt x="122" y="13"/>
                      <a:pt x="122" y="13"/>
                      <a:pt x="122" y="14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5" y="15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moveTo>
                      <a:pt x="95" y="13"/>
                    </a:moveTo>
                    <a:cubicBezTo>
                      <a:pt x="93" y="15"/>
                      <a:pt x="92" y="18"/>
                      <a:pt x="90" y="21"/>
                    </a:cubicBezTo>
                    <a:cubicBezTo>
                      <a:pt x="91" y="22"/>
                      <a:pt x="92" y="22"/>
                      <a:pt x="93" y="23"/>
                    </a:cubicBezTo>
                    <a:cubicBezTo>
                      <a:pt x="94" y="20"/>
                      <a:pt x="96" y="18"/>
                      <a:pt x="97" y="15"/>
                    </a:cubicBezTo>
                    <a:cubicBezTo>
                      <a:pt x="97" y="15"/>
                      <a:pt x="98" y="15"/>
                      <a:pt x="98" y="14"/>
                    </a:cubicBezTo>
                    <a:cubicBezTo>
                      <a:pt x="97" y="14"/>
                      <a:pt x="96" y="13"/>
                      <a:pt x="96" y="13"/>
                    </a:cubicBezTo>
                    <a:cubicBezTo>
                      <a:pt x="94" y="15"/>
                      <a:pt x="93" y="18"/>
                      <a:pt x="91" y="20"/>
                    </a:cubicBezTo>
                    <a:cubicBezTo>
                      <a:pt x="93" y="18"/>
                      <a:pt x="94" y="15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moveTo>
                      <a:pt x="95" y="13"/>
                    </a:move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moveTo>
                      <a:pt x="132" y="13"/>
                    </a:moveTo>
                    <a:cubicBezTo>
                      <a:pt x="132" y="13"/>
                      <a:pt x="131" y="13"/>
                      <a:pt x="131" y="14"/>
                    </a:cubicBezTo>
                    <a:cubicBezTo>
                      <a:pt x="131" y="14"/>
                      <a:pt x="131" y="14"/>
                      <a:pt x="131" y="14"/>
                    </a:cubicBezTo>
                    <a:cubicBezTo>
                      <a:pt x="131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moveTo>
                      <a:pt x="187" y="13"/>
                    </a:moveTo>
                    <a:cubicBezTo>
                      <a:pt x="187" y="13"/>
                      <a:pt x="187" y="13"/>
                      <a:pt x="187" y="13"/>
                    </a:cubicBezTo>
                    <a:cubicBezTo>
                      <a:pt x="188" y="14"/>
                      <a:pt x="190" y="15"/>
                      <a:pt x="192" y="16"/>
                    </a:cubicBezTo>
                    <a:cubicBezTo>
                      <a:pt x="192" y="16"/>
                      <a:pt x="192" y="16"/>
                      <a:pt x="192" y="15"/>
                    </a:cubicBezTo>
                    <a:cubicBezTo>
                      <a:pt x="190" y="14"/>
                      <a:pt x="189" y="14"/>
                      <a:pt x="187" y="13"/>
                    </a:cubicBezTo>
                    <a:moveTo>
                      <a:pt x="132" y="12"/>
                    </a:move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12"/>
                      <a:pt x="132" y="12"/>
                      <a:pt x="132" y="12"/>
                    </a:cubicBezTo>
                    <a:moveTo>
                      <a:pt x="151" y="12"/>
                    </a:moveTo>
                    <a:cubicBezTo>
                      <a:pt x="152" y="13"/>
                      <a:pt x="154" y="14"/>
                      <a:pt x="155" y="15"/>
                    </a:cubicBezTo>
                    <a:cubicBezTo>
                      <a:pt x="155" y="15"/>
                      <a:pt x="155" y="15"/>
                      <a:pt x="155" y="14"/>
                    </a:cubicBezTo>
                    <a:cubicBezTo>
                      <a:pt x="154" y="14"/>
                      <a:pt x="152" y="13"/>
                      <a:pt x="151" y="12"/>
                    </a:cubicBezTo>
                    <a:moveTo>
                      <a:pt x="144" y="12"/>
                    </a:moveTo>
                    <a:cubicBezTo>
                      <a:pt x="143" y="13"/>
                      <a:pt x="142" y="15"/>
                      <a:pt x="141" y="16"/>
                    </a:cubicBezTo>
                    <a:cubicBezTo>
                      <a:pt x="144" y="18"/>
                      <a:pt x="148" y="20"/>
                      <a:pt x="151" y="22"/>
                    </a:cubicBezTo>
                    <a:cubicBezTo>
                      <a:pt x="152" y="20"/>
                      <a:pt x="153" y="19"/>
                      <a:pt x="153" y="17"/>
                    </a:cubicBezTo>
                    <a:cubicBezTo>
                      <a:pt x="150" y="15"/>
                      <a:pt x="147" y="14"/>
                      <a:pt x="144" y="12"/>
                    </a:cubicBezTo>
                    <a:moveTo>
                      <a:pt x="175" y="12"/>
                    </a:moveTo>
                    <a:cubicBezTo>
                      <a:pt x="174" y="14"/>
                      <a:pt x="172" y="17"/>
                      <a:pt x="171" y="19"/>
                    </a:cubicBezTo>
                    <a:cubicBezTo>
                      <a:pt x="171" y="20"/>
                      <a:pt x="171" y="20"/>
                      <a:pt x="172" y="20"/>
                    </a:cubicBezTo>
                    <a:cubicBezTo>
                      <a:pt x="173" y="18"/>
                      <a:pt x="175" y="15"/>
                      <a:pt x="176" y="12"/>
                    </a:cubicBezTo>
                    <a:cubicBezTo>
                      <a:pt x="176" y="12"/>
                      <a:pt x="176" y="12"/>
                      <a:pt x="175" y="12"/>
                    </a:cubicBezTo>
                    <a:moveTo>
                      <a:pt x="119" y="12"/>
                    </a:moveTo>
                    <a:cubicBezTo>
                      <a:pt x="119" y="12"/>
                      <a:pt x="119" y="13"/>
                      <a:pt x="118" y="13"/>
                    </a:cubicBezTo>
                    <a:cubicBezTo>
                      <a:pt x="119" y="13"/>
                      <a:pt x="119" y="13"/>
                      <a:pt x="120" y="14"/>
                    </a:cubicBezTo>
                    <a:cubicBezTo>
                      <a:pt x="120" y="13"/>
                      <a:pt x="120" y="13"/>
                      <a:pt x="120" y="12"/>
                    </a:cubicBezTo>
                    <a:cubicBezTo>
                      <a:pt x="120" y="12"/>
                      <a:pt x="119" y="12"/>
                      <a:pt x="119" y="12"/>
                    </a:cubicBezTo>
                    <a:moveTo>
                      <a:pt x="175" y="11"/>
                    </a:moveTo>
                    <a:cubicBezTo>
                      <a:pt x="175" y="11"/>
                      <a:pt x="175" y="12"/>
                      <a:pt x="175" y="12"/>
                    </a:cubicBezTo>
                    <a:cubicBezTo>
                      <a:pt x="176" y="12"/>
                      <a:pt x="176" y="12"/>
                      <a:pt x="176" y="12"/>
                    </a:cubicBezTo>
                    <a:cubicBezTo>
                      <a:pt x="176" y="12"/>
                      <a:pt x="176" y="12"/>
                      <a:pt x="176" y="12"/>
                    </a:cubicBezTo>
                    <a:cubicBezTo>
                      <a:pt x="175" y="11"/>
                      <a:pt x="175" y="11"/>
                      <a:pt x="175" y="11"/>
                    </a:cubicBezTo>
                    <a:moveTo>
                      <a:pt x="113" y="11"/>
                    </a:moveTo>
                    <a:cubicBezTo>
                      <a:pt x="112" y="12"/>
                      <a:pt x="112" y="13"/>
                      <a:pt x="111" y="13"/>
                    </a:cubicBezTo>
                    <a:cubicBezTo>
                      <a:pt x="112" y="14"/>
                      <a:pt x="113" y="14"/>
                      <a:pt x="114" y="15"/>
                    </a:cubicBezTo>
                    <a:cubicBezTo>
                      <a:pt x="115" y="14"/>
                      <a:pt x="115" y="14"/>
                      <a:pt x="116" y="13"/>
                    </a:cubicBezTo>
                    <a:cubicBezTo>
                      <a:pt x="115" y="12"/>
                      <a:pt x="114" y="12"/>
                      <a:pt x="113" y="11"/>
                    </a:cubicBezTo>
                    <a:moveTo>
                      <a:pt x="176" y="11"/>
                    </a:moveTo>
                    <a:cubicBezTo>
                      <a:pt x="176" y="11"/>
                      <a:pt x="176" y="11"/>
                      <a:pt x="176" y="11"/>
                    </a:cubicBezTo>
                    <a:cubicBezTo>
                      <a:pt x="176" y="11"/>
                      <a:pt x="176" y="11"/>
                      <a:pt x="176" y="11"/>
                    </a:cubicBezTo>
                    <a:cubicBezTo>
                      <a:pt x="176" y="11"/>
                      <a:pt x="176" y="11"/>
                      <a:pt x="176" y="11"/>
                    </a:cubicBezTo>
                    <a:moveTo>
                      <a:pt x="119" y="11"/>
                    </a:moveTo>
                    <a:cubicBezTo>
                      <a:pt x="119" y="11"/>
                      <a:pt x="119" y="11"/>
                      <a:pt x="119" y="1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2"/>
                      <a:pt x="121" y="12"/>
                      <a:pt x="121" y="12"/>
                    </a:cubicBezTo>
                    <a:cubicBezTo>
                      <a:pt x="120" y="11"/>
                      <a:pt x="120" y="11"/>
                      <a:pt x="119" y="11"/>
                    </a:cubicBezTo>
                    <a:moveTo>
                      <a:pt x="180" y="11"/>
                    </a:moveTo>
                    <a:cubicBezTo>
                      <a:pt x="180" y="11"/>
                      <a:pt x="180" y="11"/>
                      <a:pt x="180" y="11"/>
                    </a:cubicBezTo>
                    <a:cubicBezTo>
                      <a:pt x="182" y="12"/>
                      <a:pt x="184" y="13"/>
                      <a:pt x="186" y="14"/>
                    </a:cubicBezTo>
                    <a:cubicBezTo>
                      <a:pt x="186" y="14"/>
                      <a:pt x="186" y="14"/>
                      <a:pt x="186" y="14"/>
                    </a:cubicBezTo>
                    <a:cubicBezTo>
                      <a:pt x="184" y="13"/>
                      <a:pt x="182" y="12"/>
                      <a:pt x="180" y="11"/>
                    </a:cubicBezTo>
                    <a:moveTo>
                      <a:pt x="144" y="11"/>
                    </a:moveTo>
                    <a:cubicBezTo>
                      <a:pt x="144" y="11"/>
                      <a:pt x="144" y="11"/>
                      <a:pt x="144" y="12"/>
                    </a:cubicBezTo>
                    <a:cubicBezTo>
                      <a:pt x="147" y="14"/>
                      <a:pt x="150" y="16"/>
                      <a:pt x="153" y="17"/>
                    </a:cubicBezTo>
                    <a:cubicBezTo>
                      <a:pt x="154" y="17"/>
                      <a:pt x="154" y="17"/>
                      <a:pt x="154" y="17"/>
                    </a:cubicBezTo>
                    <a:cubicBezTo>
                      <a:pt x="151" y="15"/>
                      <a:pt x="148" y="13"/>
                      <a:pt x="145" y="11"/>
                    </a:cubicBezTo>
                    <a:cubicBezTo>
                      <a:pt x="145" y="11"/>
                      <a:pt x="145" y="11"/>
                      <a:pt x="144" y="11"/>
                    </a:cubicBezTo>
                    <a:moveTo>
                      <a:pt x="178" y="9"/>
                    </a:moveTo>
                    <a:cubicBezTo>
                      <a:pt x="178" y="9"/>
                      <a:pt x="178" y="9"/>
                      <a:pt x="178" y="10"/>
                    </a:cubicBezTo>
                    <a:cubicBezTo>
                      <a:pt x="178" y="9"/>
                      <a:pt x="178" y="10"/>
                      <a:pt x="178" y="9"/>
                    </a:cubicBezTo>
                    <a:cubicBezTo>
                      <a:pt x="178" y="9"/>
                      <a:pt x="178" y="9"/>
                      <a:pt x="178" y="9"/>
                    </a:cubicBezTo>
                    <a:moveTo>
                      <a:pt x="145" y="9"/>
                    </a:moveTo>
                    <a:cubicBezTo>
                      <a:pt x="145" y="9"/>
                      <a:pt x="145" y="9"/>
                      <a:pt x="145" y="9"/>
                    </a:cubicBezTo>
                    <a:cubicBezTo>
                      <a:pt x="148" y="11"/>
                      <a:pt x="151" y="13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3" y="14"/>
                      <a:pt x="152" y="13"/>
                      <a:pt x="150" y="12"/>
                    </a:cubicBezTo>
                    <a:cubicBezTo>
                      <a:pt x="149" y="11"/>
                      <a:pt x="147" y="10"/>
                      <a:pt x="145" y="9"/>
                    </a:cubicBezTo>
                    <a:moveTo>
                      <a:pt x="181" y="9"/>
                    </a:moveTo>
                    <a:cubicBezTo>
                      <a:pt x="181" y="9"/>
                      <a:pt x="181" y="9"/>
                      <a:pt x="181" y="9"/>
                    </a:cubicBezTo>
                    <a:cubicBezTo>
                      <a:pt x="183" y="10"/>
                      <a:pt x="185" y="12"/>
                      <a:pt x="186" y="13"/>
                    </a:cubicBezTo>
                    <a:cubicBezTo>
                      <a:pt x="187" y="13"/>
                      <a:pt x="187" y="12"/>
                      <a:pt x="187" y="12"/>
                    </a:cubicBezTo>
                    <a:cubicBezTo>
                      <a:pt x="185" y="11"/>
                      <a:pt x="183" y="10"/>
                      <a:pt x="181" y="9"/>
                    </a:cubicBezTo>
                    <a:moveTo>
                      <a:pt x="125" y="9"/>
                    </a:moveTo>
                    <a:cubicBezTo>
                      <a:pt x="125" y="9"/>
                      <a:pt x="125" y="9"/>
                      <a:pt x="124" y="10"/>
                    </a:cubicBezTo>
                    <a:cubicBezTo>
                      <a:pt x="127" y="11"/>
                      <a:pt x="129" y="12"/>
                      <a:pt x="131" y="14"/>
                    </a:cubicBezTo>
                    <a:cubicBezTo>
                      <a:pt x="131" y="13"/>
                      <a:pt x="132" y="13"/>
                      <a:pt x="132" y="13"/>
                    </a:cubicBezTo>
                    <a:cubicBezTo>
                      <a:pt x="129" y="11"/>
                      <a:pt x="127" y="10"/>
                      <a:pt x="125" y="9"/>
                    </a:cubicBezTo>
                    <a:moveTo>
                      <a:pt x="170" y="8"/>
                    </a:moveTo>
                    <a:cubicBezTo>
                      <a:pt x="171" y="9"/>
                      <a:pt x="172" y="10"/>
                      <a:pt x="173" y="10"/>
                    </a:cubicBezTo>
                    <a:cubicBezTo>
                      <a:pt x="173" y="10"/>
                      <a:pt x="173" y="10"/>
                      <a:pt x="173" y="10"/>
                    </a:cubicBezTo>
                    <a:cubicBezTo>
                      <a:pt x="170" y="8"/>
                      <a:pt x="170" y="8"/>
                      <a:pt x="170" y="8"/>
                    </a:cubicBezTo>
                    <a:moveTo>
                      <a:pt x="125" y="8"/>
                    </a:moveTo>
                    <a:cubicBezTo>
                      <a:pt x="125" y="8"/>
                      <a:pt x="125" y="8"/>
                      <a:pt x="125" y="8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130" y="11"/>
                      <a:pt x="127" y="9"/>
                      <a:pt x="125" y="8"/>
                    </a:cubicBezTo>
                    <a:moveTo>
                      <a:pt x="114" y="8"/>
                    </a:moveTo>
                    <a:cubicBezTo>
                      <a:pt x="114" y="9"/>
                      <a:pt x="114" y="9"/>
                      <a:pt x="113" y="10"/>
                    </a:cubicBezTo>
                    <a:cubicBezTo>
                      <a:pt x="114" y="11"/>
                      <a:pt x="115" y="11"/>
                      <a:pt x="116" y="12"/>
                    </a:cubicBezTo>
                    <a:cubicBezTo>
                      <a:pt x="117" y="11"/>
                      <a:pt x="117" y="10"/>
                      <a:pt x="117" y="10"/>
                    </a:cubicBezTo>
                    <a:cubicBezTo>
                      <a:pt x="116" y="9"/>
                      <a:pt x="115" y="9"/>
                      <a:pt x="114" y="8"/>
                    </a:cubicBezTo>
                    <a:moveTo>
                      <a:pt x="147" y="7"/>
                    </a:moveTo>
                    <a:cubicBezTo>
                      <a:pt x="146" y="7"/>
                      <a:pt x="146" y="7"/>
                      <a:pt x="146" y="8"/>
                    </a:cubicBezTo>
                    <a:cubicBezTo>
                      <a:pt x="150" y="9"/>
                      <a:pt x="153" y="11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3" y="11"/>
                      <a:pt x="150" y="9"/>
                      <a:pt x="147" y="7"/>
                    </a:cubicBezTo>
                    <a:moveTo>
                      <a:pt x="147" y="7"/>
                    </a:moveTo>
                    <a:cubicBezTo>
                      <a:pt x="156" y="13"/>
                      <a:pt x="156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3" y="11"/>
                      <a:pt x="150" y="9"/>
                      <a:pt x="147" y="7"/>
                    </a:cubicBezTo>
                    <a:moveTo>
                      <a:pt x="101" y="7"/>
                    </a:moveTo>
                    <a:cubicBezTo>
                      <a:pt x="101" y="7"/>
                      <a:pt x="101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1" y="8"/>
                      <a:pt x="101" y="7"/>
                      <a:pt x="101" y="7"/>
                    </a:cubicBezTo>
                    <a:moveTo>
                      <a:pt x="178" y="7"/>
                    </a:moveTo>
                    <a:cubicBezTo>
                      <a:pt x="178" y="7"/>
                      <a:pt x="178" y="7"/>
                      <a:pt x="178" y="8"/>
                    </a:cubicBezTo>
                    <a:cubicBezTo>
                      <a:pt x="178" y="8"/>
                      <a:pt x="178" y="8"/>
                      <a:pt x="179" y="8"/>
                    </a:cubicBezTo>
                    <a:cubicBezTo>
                      <a:pt x="179" y="8"/>
                      <a:pt x="179" y="8"/>
                      <a:pt x="179" y="7"/>
                    </a:cubicBezTo>
                    <a:cubicBezTo>
                      <a:pt x="179" y="7"/>
                      <a:pt x="178" y="7"/>
                      <a:pt x="178" y="7"/>
                    </a:cubicBezTo>
                    <a:moveTo>
                      <a:pt x="135" y="7"/>
                    </a:moveTo>
                    <a:cubicBezTo>
                      <a:pt x="134" y="8"/>
                      <a:pt x="134" y="10"/>
                      <a:pt x="133" y="11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4" y="10"/>
                      <a:pt x="134" y="8"/>
                      <a:pt x="135" y="7"/>
                    </a:cubicBezTo>
                    <a:cubicBezTo>
                      <a:pt x="135" y="7"/>
                      <a:pt x="135" y="7"/>
                      <a:pt x="135" y="7"/>
                    </a:cubicBezTo>
                    <a:moveTo>
                      <a:pt x="122" y="7"/>
                    </a:moveTo>
                    <a:cubicBezTo>
                      <a:pt x="122" y="7"/>
                      <a:pt x="121" y="8"/>
                      <a:pt x="121" y="8"/>
                    </a:cubicBezTo>
                    <a:cubicBezTo>
                      <a:pt x="122" y="8"/>
                      <a:pt x="122" y="8"/>
                      <a:pt x="122" y="9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23" y="7"/>
                      <a:pt x="122" y="7"/>
                      <a:pt x="122" y="7"/>
                    </a:cubicBezTo>
                    <a:moveTo>
                      <a:pt x="147" y="6"/>
                    </a:moveTo>
                    <a:cubicBezTo>
                      <a:pt x="147" y="7"/>
                      <a:pt x="147" y="7"/>
                      <a:pt x="147" y="7"/>
                    </a:cubicBezTo>
                    <a:cubicBezTo>
                      <a:pt x="150" y="9"/>
                      <a:pt x="153" y="11"/>
                      <a:pt x="156" y="12"/>
                    </a:cubicBezTo>
                    <a:cubicBezTo>
                      <a:pt x="156" y="12"/>
                      <a:pt x="156" y="12"/>
                      <a:pt x="157" y="12"/>
                    </a:cubicBezTo>
                    <a:cubicBezTo>
                      <a:pt x="153" y="10"/>
                      <a:pt x="150" y="8"/>
                      <a:pt x="147" y="6"/>
                    </a:cubicBezTo>
                    <a:moveTo>
                      <a:pt x="122" y="6"/>
                    </a:moveTo>
                    <a:cubicBezTo>
                      <a:pt x="122" y="6"/>
                      <a:pt x="122" y="6"/>
                      <a:pt x="122" y="6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7"/>
                      <a:pt x="123" y="7"/>
                      <a:pt x="122" y="6"/>
                    </a:cubicBezTo>
                    <a:moveTo>
                      <a:pt x="166" y="6"/>
                    </a:moveTo>
                    <a:cubicBezTo>
                      <a:pt x="165" y="9"/>
                      <a:pt x="163" y="11"/>
                      <a:pt x="161" y="14"/>
                    </a:cubicBezTo>
                    <a:cubicBezTo>
                      <a:pt x="164" y="15"/>
                      <a:pt x="166" y="17"/>
                      <a:pt x="169" y="18"/>
                    </a:cubicBezTo>
                    <a:cubicBezTo>
                      <a:pt x="170" y="16"/>
                      <a:pt x="172" y="13"/>
                      <a:pt x="173" y="10"/>
                    </a:cubicBezTo>
                    <a:cubicBezTo>
                      <a:pt x="171" y="9"/>
                      <a:pt x="169" y="8"/>
                      <a:pt x="167" y="7"/>
                    </a:cubicBezTo>
                    <a:cubicBezTo>
                      <a:pt x="166" y="6"/>
                      <a:pt x="166" y="6"/>
                      <a:pt x="166" y="6"/>
                    </a:cubicBezTo>
                    <a:moveTo>
                      <a:pt x="147" y="6"/>
                    </a:moveTo>
                    <a:cubicBezTo>
                      <a:pt x="147" y="6"/>
                      <a:pt x="147" y="6"/>
                      <a:pt x="147" y="6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7" y="6"/>
                      <a:pt x="147" y="6"/>
                      <a:pt x="147" y="6"/>
                    </a:cubicBezTo>
                    <a:moveTo>
                      <a:pt x="136" y="6"/>
                    </a:moveTo>
                    <a:cubicBezTo>
                      <a:pt x="136" y="6"/>
                      <a:pt x="135" y="6"/>
                      <a:pt x="135" y="7"/>
                    </a:cubicBezTo>
                    <a:cubicBezTo>
                      <a:pt x="135" y="7"/>
                      <a:pt x="135" y="7"/>
                      <a:pt x="135" y="7"/>
                    </a:cubicBezTo>
                    <a:cubicBezTo>
                      <a:pt x="135" y="6"/>
                      <a:pt x="136" y="6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moveTo>
                      <a:pt x="167" y="5"/>
                    </a:moveTo>
                    <a:cubicBezTo>
                      <a:pt x="167" y="6"/>
                      <a:pt x="166" y="6"/>
                      <a:pt x="166" y="6"/>
                    </a:cubicBezTo>
                    <a:cubicBezTo>
                      <a:pt x="169" y="7"/>
                      <a:pt x="171" y="8"/>
                      <a:pt x="173" y="10"/>
                    </a:cubicBezTo>
                    <a:cubicBezTo>
                      <a:pt x="173" y="10"/>
                      <a:pt x="173" y="10"/>
                      <a:pt x="173" y="10"/>
                    </a:cubicBezTo>
                    <a:cubicBezTo>
                      <a:pt x="171" y="8"/>
                      <a:pt x="169" y="7"/>
                      <a:pt x="167" y="5"/>
                    </a:cubicBezTo>
                    <a:moveTo>
                      <a:pt x="136" y="5"/>
                    </a:move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36" y="5"/>
                      <a:pt x="136" y="5"/>
                    </a:cubicBezTo>
                    <a:moveTo>
                      <a:pt x="82" y="5"/>
                    </a:moveTo>
                    <a:cubicBezTo>
                      <a:pt x="80" y="8"/>
                      <a:pt x="79" y="10"/>
                      <a:pt x="77" y="13"/>
                    </a:cubicBezTo>
                    <a:cubicBezTo>
                      <a:pt x="78" y="13"/>
                      <a:pt x="78" y="14"/>
                      <a:pt x="79" y="14"/>
                    </a:cubicBezTo>
                    <a:cubicBezTo>
                      <a:pt x="81" y="11"/>
                      <a:pt x="83" y="9"/>
                      <a:pt x="84" y="6"/>
                    </a:cubicBezTo>
                    <a:cubicBezTo>
                      <a:pt x="83" y="6"/>
                      <a:pt x="83" y="5"/>
                      <a:pt x="82" y="5"/>
                    </a:cubicBezTo>
                    <a:moveTo>
                      <a:pt x="101" y="5"/>
                    </a:moveTo>
                    <a:cubicBezTo>
                      <a:pt x="101" y="5"/>
                      <a:pt x="100" y="6"/>
                      <a:pt x="100" y="6"/>
                    </a:cubicBezTo>
                    <a:cubicBezTo>
                      <a:pt x="101" y="7"/>
                      <a:pt x="101" y="7"/>
                      <a:pt x="102" y="8"/>
                    </a:cubicBezTo>
                    <a:cubicBezTo>
                      <a:pt x="102" y="7"/>
                      <a:pt x="103" y="6"/>
                      <a:pt x="103" y="6"/>
                    </a:cubicBezTo>
                    <a:cubicBezTo>
                      <a:pt x="102" y="5"/>
                      <a:pt x="102" y="5"/>
                      <a:pt x="101" y="5"/>
                    </a:cubicBezTo>
                    <a:moveTo>
                      <a:pt x="101" y="4"/>
                    </a:moveTo>
                    <a:cubicBezTo>
                      <a:pt x="101" y="5"/>
                      <a:pt x="100" y="6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1" y="5"/>
                      <a:pt x="101" y="4"/>
                    </a:cubicBezTo>
                    <a:cubicBezTo>
                      <a:pt x="101" y="4"/>
                      <a:pt x="101" y="4"/>
                      <a:pt x="101" y="4"/>
                    </a:cubicBezTo>
                    <a:moveTo>
                      <a:pt x="137" y="4"/>
                    </a:moveTo>
                    <a:cubicBezTo>
                      <a:pt x="137" y="4"/>
                      <a:pt x="137" y="4"/>
                      <a:pt x="137" y="4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7" y="4"/>
                      <a:pt x="137" y="4"/>
                      <a:pt x="137" y="4"/>
                    </a:cubicBezTo>
                    <a:moveTo>
                      <a:pt x="100" y="4"/>
                    </a:moveTo>
                    <a:cubicBezTo>
                      <a:pt x="100" y="5"/>
                      <a:pt x="99" y="5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0" y="5"/>
                      <a:pt x="100" y="5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moveTo>
                      <a:pt x="117" y="4"/>
                    </a:moveTo>
                    <a:cubicBezTo>
                      <a:pt x="117" y="4"/>
                      <a:pt x="116" y="5"/>
                      <a:pt x="116" y="5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19" y="6"/>
                      <a:pt x="120" y="6"/>
                      <a:pt x="120" y="6"/>
                    </a:cubicBezTo>
                    <a:cubicBezTo>
                      <a:pt x="119" y="5"/>
                      <a:pt x="118" y="5"/>
                      <a:pt x="117" y="4"/>
                    </a:cubicBezTo>
                    <a:moveTo>
                      <a:pt x="192" y="4"/>
                    </a:moveTo>
                    <a:cubicBezTo>
                      <a:pt x="191" y="6"/>
                      <a:pt x="189" y="9"/>
                      <a:pt x="188" y="12"/>
                    </a:cubicBezTo>
                    <a:cubicBezTo>
                      <a:pt x="189" y="13"/>
                      <a:pt x="191" y="14"/>
                      <a:pt x="192" y="15"/>
                    </a:cubicBezTo>
                    <a:cubicBezTo>
                      <a:pt x="194" y="12"/>
                      <a:pt x="195" y="9"/>
                      <a:pt x="197" y="6"/>
                    </a:cubicBezTo>
                    <a:cubicBezTo>
                      <a:pt x="196" y="6"/>
                      <a:pt x="194" y="5"/>
                      <a:pt x="192" y="4"/>
                    </a:cubicBezTo>
                    <a:moveTo>
                      <a:pt x="117" y="3"/>
                    </a:moveTo>
                    <a:cubicBezTo>
                      <a:pt x="117" y="3"/>
                      <a:pt x="117" y="4"/>
                      <a:pt x="117" y="4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9" y="5"/>
                      <a:pt x="118" y="4"/>
                      <a:pt x="117" y="3"/>
                    </a:cubicBezTo>
                    <a:moveTo>
                      <a:pt x="128" y="3"/>
                    </a:moveTo>
                    <a:cubicBezTo>
                      <a:pt x="128" y="4"/>
                      <a:pt x="127" y="6"/>
                      <a:pt x="126" y="7"/>
                    </a:cubicBezTo>
                    <a:cubicBezTo>
                      <a:pt x="128" y="8"/>
                      <a:pt x="130" y="10"/>
                      <a:pt x="133" y="11"/>
                    </a:cubicBezTo>
                    <a:cubicBezTo>
                      <a:pt x="134" y="10"/>
                      <a:pt x="134" y="8"/>
                      <a:pt x="135" y="7"/>
                    </a:cubicBezTo>
                    <a:cubicBezTo>
                      <a:pt x="133" y="6"/>
                      <a:pt x="131" y="4"/>
                      <a:pt x="129" y="3"/>
                    </a:cubicBezTo>
                    <a:cubicBezTo>
                      <a:pt x="128" y="4"/>
                      <a:pt x="127" y="5"/>
                      <a:pt x="126" y="6"/>
                    </a:cubicBezTo>
                    <a:cubicBezTo>
                      <a:pt x="127" y="5"/>
                      <a:pt x="128" y="4"/>
                      <a:pt x="128" y="3"/>
                    </a:cubicBezTo>
                    <a:cubicBezTo>
                      <a:pt x="128" y="3"/>
                      <a:pt x="128" y="3"/>
                      <a:pt x="128" y="3"/>
                    </a:cubicBezTo>
                    <a:moveTo>
                      <a:pt x="138" y="2"/>
                    </a:moveTo>
                    <a:cubicBezTo>
                      <a:pt x="138" y="2"/>
                      <a:pt x="138" y="2"/>
                      <a:pt x="138" y="3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moveTo>
                      <a:pt x="129" y="2"/>
                    </a:moveTo>
                    <a:cubicBezTo>
                      <a:pt x="129" y="2"/>
                      <a:pt x="129" y="3"/>
                      <a:pt x="129" y="3"/>
                    </a:cubicBezTo>
                    <a:cubicBezTo>
                      <a:pt x="131" y="4"/>
                      <a:pt x="133" y="6"/>
                      <a:pt x="135" y="7"/>
                    </a:cubicBezTo>
                    <a:cubicBezTo>
                      <a:pt x="135" y="6"/>
                      <a:pt x="136" y="6"/>
                      <a:pt x="136" y="6"/>
                    </a:cubicBezTo>
                    <a:cubicBezTo>
                      <a:pt x="134" y="4"/>
                      <a:pt x="132" y="3"/>
                      <a:pt x="129" y="2"/>
                    </a:cubicBezTo>
                    <a:moveTo>
                      <a:pt x="129" y="2"/>
                    </a:moveTo>
                    <a:cubicBezTo>
                      <a:pt x="129" y="2"/>
                      <a:pt x="129" y="2"/>
                      <a:pt x="128" y="3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129" y="3"/>
                      <a:pt x="129" y="2"/>
                      <a:pt x="129" y="2"/>
                    </a:cubicBezTo>
                    <a:cubicBezTo>
                      <a:pt x="129" y="2"/>
                      <a:pt x="129" y="2"/>
                      <a:pt x="129" y="2"/>
                    </a:cubicBezTo>
                    <a:moveTo>
                      <a:pt x="169" y="1"/>
                    </a:moveTo>
                    <a:cubicBezTo>
                      <a:pt x="169" y="2"/>
                      <a:pt x="169" y="2"/>
                      <a:pt x="169" y="2"/>
                    </a:cubicBezTo>
                    <a:cubicBezTo>
                      <a:pt x="176" y="6"/>
                      <a:pt x="176" y="6"/>
                      <a:pt x="176" y="6"/>
                    </a:cubicBezTo>
                    <a:cubicBezTo>
                      <a:pt x="176" y="6"/>
                      <a:pt x="176" y="6"/>
                      <a:pt x="176" y="6"/>
                    </a:cubicBezTo>
                    <a:cubicBezTo>
                      <a:pt x="174" y="4"/>
                      <a:pt x="171" y="3"/>
                      <a:pt x="169" y="1"/>
                    </a:cubicBezTo>
                    <a:moveTo>
                      <a:pt x="103" y="1"/>
                    </a:moveTo>
                    <a:cubicBezTo>
                      <a:pt x="103" y="2"/>
                      <a:pt x="102" y="3"/>
                      <a:pt x="102" y="3"/>
                    </a:cubicBezTo>
                    <a:cubicBezTo>
                      <a:pt x="102" y="4"/>
                      <a:pt x="103" y="4"/>
                      <a:pt x="104" y="5"/>
                    </a:cubicBezTo>
                    <a:cubicBezTo>
                      <a:pt x="104" y="4"/>
                      <a:pt x="105" y="3"/>
                      <a:pt x="105" y="3"/>
                    </a:cubicBezTo>
                    <a:cubicBezTo>
                      <a:pt x="104" y="2"/>
                      <a:pt x="104" y="2"/>
                      <a:pt x="103" y="1"/>
                    </a:cubicBezTo>
                    <a:moveTo>
                      <a:pt x="130" y="1"/>
                    </a:moveTo>
                    <a:cubicBezTo>
                      <a:pt x="129" y="1"/>
                      <a:pt x="129" y="1"/>
                      <a:pt x="129" y="2"/>
                    </a:cubicBezTo>
                    <a:cubicBezTo>
                      <a:pt x="132" y="3"/>
                      <a:pt x="134" y="4"/>
                      <a:pt x="136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4" y="4"/>
                      <a:pt x="132" y="3"/>
                      <a:pt x="130" y="1"/>
                    </a:cubicBezTo>
                    <a:moveTo>
                      <a:pt x="103" y="1"/>
                    </a:moveTo>
                    <a:cubicBezTo>
                      <a:pt x="102" y="2"/>
                      <a:pt x="102" y="3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2" y="3"/>
                      <a:pt x="102" y="2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moveTo>
                      <a:pt x="129" y="1"/>
                    </a:move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2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moveTo>
                      <a:pt x="125" y="1"/>
                    </a:moveTo>
                    <a:cubicBezTo>
                      <a:pt x="124" y="2"/>
                      <a:pt x="124" y="4"/>
                      <a:pt x="123" y="5"/>
                    </a:cubicBezTo>
                    <a:cubicBezTo>
                      <a:pt x="123" y="5"/>
                      <a:pt x="124" y="6"/>
                      <a:pt x="124" y="6"/>
                    </a:cubicBezTo>
                    <a:cubicBezTo>
                      <a:pt x="125" y="5"/>
                      <a:pt x="126" y="3"/>
                      <a:pt x="126" y="2"/>
                    </a:cubicBezTo>
                    <a:cubicBezTo>
                      <a:pt x="126" y="2"/>
                      <a:pt x="126" y="1"/>
                      <a:pt x="125" y="1"/>
                    </a:cubicBezTo>
                    <a:moveTo>
                      <a:pt x="199" y="1"/>
                    </a:moveTo>
                    <a:cubicBezTo>
                      <a:pt x="199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199" y="1"/>
                      <a:pt x="199" y="1"/>
                    </a:cubicBezTo>
                    <a:moveTo>
                      <a:pt x="102" y="1"/>
                    </a:moveTo>
                    <a:cubicBezTo>
                      <a:pt x="102" y="1"/>
                      <a:pt x="101" y="2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2" y="2"/>
                      <a:pt x="102" y="2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moveTo>
                      <a:pt x="194" y="0"/>
                    </a:moveTo>
                    <a:cubicBezTo>
                      <a:pt x="194" y="1"/>
                      <a:pt x="194" y="1"/>
                      <a:pt x="194" y="1"/>
                    </a:cubicBezTo>
                    <a:cubicBezTo>
                      <a:pt x="196" y="2"/>
                      <a:pt x="197" y="3"/>
                      <a:pt x="199" y="4"/>
                    </a:cubicBezTo>
                    <a:cubicBezTo>
                      <a:pt x="199" y="4"/>
                      <a:pt x="199" y="3"/>
                      <a:pt x="199" y="3"/>
                    </a:cubicBezTo>
                    <a:cubicBezTo>
                      <a:pt x="198" y="2"/>
                      <a:pt x="196" y="1"/>
                      <a:pt x="194" y="0"/>
                    </a:cubicBezTo>
                    <a:moveTo>
                      <a:pt x="130" y="0"/>
                    </a:moveTo>
                    <a:cubicBezTo>
                      <a:pt x="130" y="0"/>
                      <a:pt x="130" y="0"/>
                      <a:pt x="130" y="0"/>
                    </a:cubicBezTo>
                    <a:cubicBezTo>
                      <a:pt x="132" y="1"/>
                      <a:pt x="134" y="2"/>
                      <a:pt x="137" y="4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5" y="3"/>
                      <a:pt x="133" y="1"/>
                      <a:pt x="131" y="1"/>
                    </a:cubicBezTo>
                    <a:cubicBezTo>
                      <a:pt x="131" y="0"/>
                      <a:pt x="131" y="0"/>
                      <a:pt x="1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4" name="Freeform 9920"/>
              <p:cNvSpPr>
                <a:spLocks noEditPoints="1"/>
              </p:cNvSpPr>
              <p:nvPr/>
            </p:nvSpPr>
            <p:spPr bwMode="auto">
              <a:xfrm>
                <a:off x="-666" y="3788"/>
                <a:ext cx="373" cy="153"/>
              </a:xfrm>
              <a:custGeom>
                <a:avLst/>
                <a:gdLst>
                  <a:gd name="T0" fmla="*/ 52 w 158"/>
                  <a:gd name="T1" fmla="*/ 60 h 65"/>
                  <a:gd name="T2" fmla="*/ 90 w 158"/>
                  <a:gd name="T3" fmla="*/ 56 h 65"/>
                  <a:gd name="T4" fmla="*/ 97 w 158"/>
                  <a:gd name="T5" fmla="*/ 59 h 65"/>
                  <a:gd name="T6" fmla="*/ 104 w 158"/>
                  <a:gd name="T7" fmla="*/ 52 h 65"/>
                  <a:gd name="T8" fmla="*/ 18 w 158"/>
                  <a:gd name="T9" fmla="*/ 61 h 65"/>
                  <a:gd name="T10" fmla="*/ 31 w 158"/>
                  <a:gd name="T11" fmla="*/ 53 h 65"/>
                  <a:gd name="T12" fmla="*/ 48 w 158"/>
                  <a:gd name="T13" fmla="*/ 55 h 65"/>
                  <a:gd name="T14" fmla="*/ 75 w 158"/>
                  <a:gd name="T15" fmla="*/ 53 h 65"/>
                  <a:gd name="T16" fmla="*/ 18 w 158"/>
                  <a:gd name="T17" fmla="*/ 49 h 65"/>
                  <a:gd name="T18" fmla="*/ 19 w 158"/>
                  <a:gd name="T19" fmla="*/ 49 h 65"/>
                  <a:gd name="T20" fmla="*/ 113 w 158"/>
                  <a:gd name="T21" fmla="*/ 56 h 65"/>
                  <a:gd name="T22" fmla="*/ 106 w 158"/>
                  <a:gd name="T23" fmla="*/ 62 h 65"/>
                  <a:gd name="T24" fmla="*/ 68 w 158"/>
                  <a:gd name="T25" fmla="*/ 49 h 65"/>
                  <a:gd name="T26" fmla="*/ 12 w 158"/>
                  <a:gd name="T27" fmla="*/ 45 h 65"/>
                  <a:gd name="T28" fmla="*/ 60 w 158"/>
                  <a:gd name="T29" fmla="*/ 45 h 65"/>
                  <a:gd name="T30" fmla="*/ 82 w 158"/>
                  <a:gd name="T31" fmla="*/ 52 h 65"/>
                  <a:gd name="T32" fmla="*/ 104 w 158"/>
                  <a:gd name="T33" fmla="*/ 50 h 65"/>
                  <a:gd name="T34" fmla="*/ 8 w 158"/>
                  <a:gd name="T35" fmla="*/ 43 h 65"/>
                  <a:gd name="T36" fmla="*/ 5 w 158"/>
                  <a:gd name="T37" fmla="*/ 41 h 65"/>
                  <a:gd name="T38" fmla="*/ 111 w 158"/>
                  <a:gd name="T39" fmla="*/ 39 h 65"/>
                  <a:gd name="T40" fmla="*/ 83 w 158"/>
                  <a:gd name="T41" fmla="*/ 38 h 65"/>
                  <a:gd name="T42" fmla="*/ 19 w 158"/>
                  <a:gd name="T43" fmla="*/ 47 h 65"/>
                  <a:gd name="T44" fmla="*/ 96 w 158"/>
                  <a:gd name="T45" fmla="*/ 35 h 65"/>
                  <a:gd name="T46" fmla="*/ 42 w 158"/>
                  <a:gd name="T47" fmla="*/ 35 h 65"/>
                  <a:gd name="T48" fmla="*/ 27 w 158"/>
                  <a:gd name="T49" fmla="*/ 37 h 65"/>
                  <a:gd name="T50" fmla="*/ 59 w 158"/>
                  <a:gd name="T51" fmla="*/ 41 h 65"/>
                  <a:gd name="T52" fmla="*/ 68 w 158"/>
                  <a:gd name="T53" fmla="*/ 32 h 65"/>
                  <a:gd name="T54" fmla="*/ 41 w 158"/>
                  <a:gd name="T55" fmla="*/ 31 h 65"/>
                  <a:gd name="T56" fmla="*/ 71 w 158"/>
                  <a:gd name="T57" fmla="*/ 31 h 65"/>
                  <a:gd name="T58" fmla="*/ 68 w 158"/>
                  <a:gd name="T59" fmla="*/ 32 h 65"/>
                  <a:gd name="T60" fmla="*/ 134 w 158"/>
                  <a:gd name="T61" fmla="*/ 32 h 65"/>
                  <a:gd name="T62" fmla="*/ 96 w 158"/>
                  <a:gd name="T63" fmla="*/ 31 h 65"/>
                  <a:gd name="T64" fmla="*/ 91 w 158"/>
                  <a:gd name="T65" fmla="*/ 26 h 65"/>
                  <a:gd name="T66" fmla="*/ 87 w 158"/>
                  <a:gd name="T67" fmla="*/ 26 h 65"/>
                  <a:gd name="T68" fmla="*/ 88 w 158"/>
                  <a:gd name="T69" fmla="*/ 25 h 65"/>
                  <a:gd name="T70" fmla="*/ 134 w 158"/>
                  <a:gd name="T71" fmla="*/ 32 h 65"/>
                  <a:gd name="T72" fmla="*/ 117 w 158"/>
                  <a:gd name="T73" fmla="*/ 31 h 65"/>
                  <a:gd name="T74" fmla="*/ 17 w 158"/>
                  <a:gd name="T75" fmla="*/ 28 h 65"/>
                  <a:gd name="T76" fmla="*/ 81 w 158"/>
                  <a:gd name="T77" fmla="*/ 21 h 65"/>
                  <a:gd name="T78" fmla="*/ 102 w 158"/>
                  <a:gd name="T79" fmla="*/ 23 h 65"/>
                  <a:gd name="T80" fmla="*/ 52 w 158"/>
                  <a:gd name="T81" fmla="*/ 19 h 65"/>
                  <a:gd name="T82" fmla="*/ 35 w 158"/>
                  <a:gd name="T83" fmla="*/ 19 h 65"/>
                  <a:gd name="T84" fmla="*/ 53 w 158"/>
                  <a:gd name="T85" fmla="*/ 18 h 65"/>
                  <a:gd name="T86" fmla="*/ 92 w 158"/>
                  <a:gd name="T87" fmla="*/ 17 h 65"/>
                  <a:gd name="T88" fmla="*/ 92 w 158"/>
                  <a:gd name="T89" fmla="*/ 16 h 65"/>
                  <a:gd name="T90" fmla="*/ 98 w 158"/>
                  <a:gd name="T91" fmla="*/ 15 h 65"/>
                  <a:gd name="T92" fmla="*/ 85 w 158"/>
                  <a:gd name="T93" fmla="*/ 13 h 65"/>
                  <a:gd name="T94" fmla="*/ 85 w 158"/>
                  <a:gd name="T95" fmla="*/ 12 h 65"/>
                  <a:gd name="T96" fmla="*/ 38 w 158"/>
                  <a:gd name="T97" fmla="*/ 14 h 65"/>
                  <a:gd name="T98" fmla="*/ 85 w 158"/>
                  <a:gd name="T99" fmla="*/ 12 h 65"/>
                  <a:gd name="T100" fmla="*/ 128 w 158"/>
                  <a:gd name="T101" fmla="*/ 20 h 65"/>
                  <a:gd name="T102" fmla="*/ 82 w 158"/>
                  <a:gd name="T103" fmla="*/ 10 h 65"/>
                  <a:gd name="T104" fmla="*/ 60 w 158"/>
                  <a:gd name="T105" fmla="*/ 9 h 65"/>
                  <a:gd name="T106" fmla="*/ 75 w 158"/>
                  <a:gd name="T107" fmla="*/ 7 h 65"/>
                  <a:gd name="T108" fmla="*/ 42 w 158"/>
                  <a:gd name="T109" fmla="*/ 7 h 65"/>
                  <a:gd name="T110" fmla="*/ 152 w 158"/>
                  <a:gd name="T111" fmla="*/ 13 h 65"/>
                  <a:gd name="T112" fmla="*/ 59 w 158"/>
                  <a:gd name="T113" fmla="*/ 7 h 65"/>
                  <a:gd name="T114" fmla="*/ 99 w 158"/>
                  <a:gd name="T115" fmla="*/ 5 h 65"/>
                  <a:gd name="T116" fmla="*/ 80 w 158"/>
                  <a:gd name="T117" fmla="*/ 6 h 65"/>
                  <a:gd name="T118" fmla="*/ 30 w 158"/>
                  <a:gd name="T119" fmla="*/ 4 h 65"/>
                  <a:gd name="T120" fmla="*/ 151 w 158"/>
                  <a:gd name="T121" fmla="*/ 2 h 65"/>
                  <a:gd name="T122" fmla="*/ 157 w 158"/>
                  <a:gd name="T123" fmla="*/ 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8" h="65">
                    <a:moveTo>
                      <a:pt x="101" y="56"/>
                    </a:moveTo>
                    <a:cubicBezTo>
                      <a:pt x="101" y="56"/>
                      <a:pt x="101" y="57"/>
                      <a:pt x="102" y="58"/>
                    </a:cubicBezTo>
                    <a:cubicBezTo>
                      <a:pt x="102" y="58"/>
                      <a:pt x="102" y="57"/>
                      <a:pt x="103" y="57"/>
                    </a:cubicBezTo>
                    <a:cubicBezTo>
                      <a:pt x="102" y="57"/>
                      <a:pt x="102" y="57"/>
                      <a:pt x="102" y="57"/>
                    </a:cubicBezTo>
                    <a:cubicBezTo>
                      <a:pt x="101" y="56"/>
                      <a:pt x="101" y="56"/>
                      <a:pt x="101" y="56"/>
                    </a:cubicBezTo>
                    <a:moveTo>
                      <a:pt x="37" y="55"/>
                    </a:moveTo>
                    <a:cubicBezTo>
                      <a:pt x="37" y="56"/>
                      <a:pt x="37" y="56"/>
                      <a:pt x="36" y="57"/>
                    </a:cubicBezTo>
                    <a:cubicBezTo>
                      <a:pt x="37" y="59"/>
                      <a:pt x="39" y="60"/>
                      <a:pt x="40" y="60"/>
                    </a:cubicBezTo>
                    <a:cubicBezTo>
                      <a:pt x="42" y="60"/>
                      <a:pt x="43" y="59"/>
                      <a:pt x="45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3" y="58"/>
                      <a:pt x="42" y="57"/>
                      <a:pt x="41" y="57"/>
                    </a:cubicBezTo>
                    <a:cubicBezTo>
                      <a:pt x="41" y="57"/>
                      <a:pt x="41" y="57"/>
                      <a:pt x="40" y="57"/>
                    </a:cubicBezTo>
                    <a:cubicBezTo>
                      <a:pt x="40" y="57"/>
                      <a:pt x="39" y="57"/>
                      <a:pt x="38" y="56"/>
                    </a:cubicBezTo>
                    <a:cubicBezTo>
                      <a:pt x="37" y="55"/>
                      <a:pt x="37" y="55"/>
                      <a:pt x="37" y="55"/>
                    </a:cubicBezTo>
                    <a:moveTo>
                      <a:pt x="60" y="54"/>
                    </a:move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6"/>
                      <a:pt x="58" y="57"/>
                      <a:pt x="57" y="58"/>
                    </a:cubicBezTo>
                    <a:cubicBezTo>
                      <a:pt x="56" y="58"/>
                      <a:pt x="56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4" y="59"/>
                      <a:pt x="54" y="60"/>
                    </a:cubicBezTo>
                    <a:cubicBezTo>
                      <a:pt x="53" y="60"/>
                      <a:pt x="53" y="60"/>
                      <a:pt x="52" y="60"/>
                    </a:cubicBezTo>
                    <a:cubicBezTo>
                      <a:pt x="52" y="60"/>
                      <a:pt x="51" y="59"/>
                      <a:pt x="51" y="56"/>
                    </a:cubicBezTo>
                    <a:cubicBezTo>
                      <a:pt x="50" y="57"/>
                      <a:pt x="49" y="58"/>
                      <a:pt x="48" y="58"/>
                    </a:cubicBezTo>
                    <a:cubicBezTo>
                      <a:pt x="49" y="59"/>
                      <a:pt x="49" y="61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2" y="63"/>
                      <a:pt x="53" y="63"/>
                    </a:cubicBezTo>
                    <a:cubicBezTo>
                      <a:pt x="53" y="63"/>
                      <a:pt x="54" y="63"/>
                      <a:pt x="55" y="63"/>
                    </a:cubicBezTo>
                    <a:cubicBezTo>
                      <a:pt x="62" y="60"/>
                      <a:pt x="60" y="59"/>
                      <a:pt x="62" y="57"/>
                    </a:cubicBezTo>
                    <a:cubicBezTo>
                      <a:pt x="62" y="57"/>
                      <a:pt x="63" y="56"/>
                      <a:pt x="63" y="56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0" y="54"/>
                      <a:pt x="60" y="54"/>
                      <a:pt x="60" y="54"/>
                    </a:cubicBezTo>
                    <a:moveTo>
                      <a:pt x="85" y="54"/>
                    </a:moveTo>
                    <a:cubicBezTo>
                      <a:pt x="85" y="54"/>
                      <a:pt x="85" y="54"/>
                      <a:pt x="85" y="54"/>
                    </a:cubicBezTo>
                    <a:cubicBezTo>
                      <a:pt x="86" y="55"/>
                      <a:pt x="87" y="55"/>
                      <a:pt x="89" y="56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6" y="55"/>
                      <a:pt x="93" y="56"/>
                      <a:pt x="93" y="55"/>
                    </a:cubicBezTo>
                    <a:cubicBezTo>
                      <a:pt x="92" y="56"/>
                      <a:pt x="91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6" y="55"/>
                      <a:pt x="86" y="54"/>
                      <a:pt x="85" y="54"/>
                    </a:cubicBezTo>
                    <a:moveTo>
                      <a:pt x="96" y="53"/>
                    </a:moveTo>
                    <a:cubicBezTo>
                      <a:pt x="97" y="54"/>
                      <a:pt x="97" y="56"/>
                      <a:pt x="97" y="56"/>
                    </a:cubicBezTo>
                    <a:cubicBezTo>
                      <a:pt x="93" y="58"/>
                      <a:pt x="104" y="55"/>
                      <a:pt x="89" y="60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4" y="58"/>
                      <a:pt x="85" y="58"/>
                      <a:pt x="85" y="59"/>
                    </a:cubicBezTo>
                    <a:cubicBezTo>
                      <a:pt x="85" y="62"/>
                      <a:pt x="86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7" y="64"/>
                      <a:pt x="88" y="65"/>
                      <a:pt x="89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91" y="65"/>
                      <a:pt x="93" y="64"/>
                      <a:pt x="94" y="63"/>
                    </a:cubicBezTo>
                    <a:cubicBezTo>
                      <a:pt x="95" y="62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96" y="53"/>
                      <a:pt x="96" y="53"/>
                      <a:pt x="96" y="53"/>
                    </a:cubicBezTo>
                    <a:moveTo>
                      <a:pt x="56" y="52"/>
                    </a:moveTo>
                    <a:cubicBezTo>
                      <a:pt x="55" y="53"/>
                      <a:pt x="54" y="55"/>
                      <a:pt x="54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3" y="57"/>
                      <a:pt x="54" y="57"/>
                      <a:pt x="54" y="57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5"/>
                      <a:pt x="57" y="54"/>
                      <a:pt x="58" y="53"/>
                    </a:cubicBezTo>
                    <a:cubicBezTo>
                      <a:pt x="56" y="52"/>
                      <a:pt x="56" y="52"/>
                      <a:pt x="56" y="52"/>
                    </a:cubicBezTo>
                    <a:moveTo>
                      <a:pt x="103" y="52"/>
                    </a:moveTo>
                    <a:cubicBezTo>
                      <a:pt x="103" y="53"/>
                      <a:pt x="103" y="53"/>
                      <a:pt x="103" y="53"/>
                    </a:cubicBezTo>
                    <a:cubicBezTo>
                      <a:pt x="103" y="53"/>
                      <a:pt x="103" y="53"/>
                      <a:pt x="103" y="53"/>
                    </a:cubicBezTo>
                    <a:cubicBezTo>
                      <a:pt x="105" y="54"/>
                      <a:pt x="105" y="54"/>
                      <a:pt x="105" y="54"/>
                    </a:cubicBezTo>
                    <a:cubicBezTo>
                      <a:pt x="105" y="53"/>
                      <a:pt x="105" y="53"/>
                      <a:pt x="105" y="53"/>
                    </a:cubicBezTo>
                    <a:cubicBezTo>
                      <a:pt x="105" y="53"/>
                      <a:pt x="105" y="53"/>
                      <a:pt x="104" y="53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3" y="52"/>
                      <a:pt x="103" y="52"/>
                      <a:pt x="103" y="52"/>
                    </a:cubicBezTo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7" y="56"/>
                      <a:pt x="9" y="57"/>
                      <a:pt x="9" y="57"/>
                    </a:cubicBezTo>
                    <a:cubicBezTo>
                      <a:pt x="9" y="57"/>
                      <a:pt x="8" y="57"/>
                      <a:pt x="8" y="57"/>
                    </a:cubicBezTo>
                    <a:cubicBezTo>
                      <a:pt x="8" y="57"/>
                      <a:pt x="7" y="56"/>
                      <a:pt x="7" y="56"/>
                    </a:cubicBezTo>
                    <a:cubicBezTo>
                      <a:pt x="7" y="56"/>
                      <a:pt x="8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3" y="53"/>
                      <a:pt x="2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2"/>
                      <a:pt x="1" y="52"/>
                      <a:pt x="0" y="52"/>
                    </a:cubicBezTo>
                    <a:moveTo>
                      <a:pt x="28" y="52"/>
                    </a:moveTo>
                    <a:cubicBezTo>
                      <a:pt x="25" y="56"/>
                      <a:pt x="25" y="56"/>
                      <a:pt x="25" y="56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0" y="61"/>
                      <a:pt x="19" y="61"/>
                      <a:pt x="18" y="61"/>
                    </a:cubicBezTo>
                    <a:cubicBezTo>
                      <a:pt x="17" y="61"/>
                      <a:pt x="19" y="60"/>
                      <a:pt x="18" y="60"/>
                    </a:cubicBezTo>
                    <a:cubicBezTo>
                      <a:pt x="17" y="59"/>
                      <a:pt x="17" y="58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6" y="57"/>
                      <a:pt x="15" y="57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7"/>
                      <a:pt x="15" y="57"/>
                      <a:pt x="14" y="58"/>
                    </a:cubicBezTo>
                    <a:cubicBezTo>
                      <a:pt x="14" y="59"/>
                      <a:pt x="15" y="61"/>
                      <a:pt x="16" y="62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6" y="64"/>
                      <a:pt x="15" y="64"/>
                      <a:pt x="15" y="64"/>
                    </a:cubicBezTo>
                    <a:cubicBezTo>
                      <a:pt x="15" y="64"/>
                      <a:pt x="18" y="64"/>
                      <a:pt x="20" y="63"/>
                    </a:cubicBezTo>
                    <a:cubicBezTo>
                      <a:pt x="23" y="63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6"/>
                      <a:pt x="30" y="55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0" y="52"/>
                      <a:pt x="29" y="52"/>
                      <a:pt x="28" y="52"/>
                    </a:cubicBezTo>
                    <a:moveTo>
                      <a:pt x="104" y="50"/>
                    </a:moveTo>
                    <a:cubicBezTo>
                      <a:pt x="104" y="52"/>
                      <a:pt x="104" y="52"/>
                      <a:pt x="104" y="52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05" y="51"/>
                      <a:pt x="105" y="51"/>
                      <a:pt x="104" y="50"/>
                    </a:cubicBezTo>
                    <a:moveTo>
                      <a:pt x="87" y="50"/>
                    </a:moveTo>
                    <a:cubicBezTo>
                      <a:pt x="85" y="54"/>
                      <a:pt x="85" y="54"/>
                      <a:pt x="85" y="54"/>
                    </a:cubicBezTo>
                    <a:cubicBezTo>
                      <a:pt x="86" y="55"/>
                      <a:pt x="88" y="55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0" y="54"/>
                      <a:pt x="88" y="52"/>
                      <a:pt x="87" y="50"/>
                    </a:cubicBezTo>
                    <a:moveTo>
                      <a:pt x="105" y="49"/>
                    </a:move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5" y="49"/>
                    </a:cubicBezTo>
                    <a:moveTo>
                      <a:pt x="48" y="55"/>
                    </a:move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8" y="55"/>
                      <a:pt x="48" y="55"/>
                    </a:cubicBezTo>
                    <a:moveTo>
                      <a:pt x="49" y="49"/>
                    </a:moveTo>
                    <a:cubicBezTo>
                      <a:pt x="48" y="51"/>
                      <a:pt x="47" y="52"/>
                      <a:pt x="46" y="53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3" y="56"/>
                      <a:pt x="42" y="57"/>
                    </a:cubicBezTo>
                    <a:cubicBezTo>
                      <a:pt x="43" y="57"/>
                      <a:pt x="44" y="57"/>
                      <a:pt x="44" y="57"/>
                    </a:cubicBezTo>
                    <a:cubicBezTo>
                      <a:pt x="44" y="57"/>
                      <a:pt x="44" y="58"/>
                      <a:pt x="45" y="58"/>
                    </a:cubicBezTo>
                    <a:cubicBezTo>
                      <a:pt x="46" y="57"/>
                      <a:pt x="46" y="57"/>
                      <a:pt x="47" y="56"/>
                    </a:cubicBezTo>
                    <a:cubicBezTo>
                      <a:pt x="47" y="56"/>
                      <a:pt x="47" y="56"/>
                      <a:pt x="48" y="55"/>
                    </a:cubicBezTo>
                    <a:cubicBezTo>
                      <a:pt x="48" y="55"/>
                      <a:pt x="48" y="56"/>
                      <a:pt x="48" y="56"/>
                    </a:cubicBezTo>
                    <a:cubicBezTo>
                      <a:pt x="47" y="56"/>
                      <a:pt x="47" y="57"/>
                      <a:pt x="46" y="58"/>
                    </a:cubicBezTo>
                    <a:cubicBezTo>
                      <a:pt x="46" y="58"/>
                      <a:pt x="46" y="58"/>
                      <a:pt x="46" y="58"/>
                    </a:cubicBezTo>
                    <a:cubicBezTo>
                      <a:pt x="46" y="58"/>
                      <a:pt x="46" y="58"/>
                      <a:pt x="46" y="58"/>
                    </a:cubicBezTo>
                    <a:cubicBezTo>
                      <a:pt x="46" y="58"/>
                      <a:pt x="46" y="58"/>
                      <a:pt x="47" y="58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8" y="57"/>
                      <a:pt x="48" y="57"/>
                    </a:cubicBezTo>
                    <a:cubicBezTo>
                      <a:pt x="50" y="57"/>
                      <a:pt x="51" y="56"/>
                      <a:pt x="51" y="54"/>
                    </a:cubicBezTo>
                    <a:cubicBezTo>
                      <a:pt x="50" y="50"/>
                      <a:pt x="49" y="50"/>
                      <a:pt x="49" y="49"/>
                    </a:cubicBezTo>
                    <a:moveTo>
                      <a:pt x="75" y="53"/>
                    </a:moveTo>
                    <a:cubicBezTo>
                      <a:pt x="75" y="53"/>
                      <a:pt x="75" y="53"/>
                      <a:pt x="75" y="53"/>
                    </a:cubicBezTo>
                    <a:cubicBezTo>
                      <a:pt x="75" y="53"/>
                      <a:pt x="75" y="53"/>
                      <a:pt x="75" y="53"/>
                    </a:cubicBezTo>
                    <a:moveTo>
                      <a:pt x="69" y="49"/>
                    </a:moveTo>
                    <a:cubicBezTo>
                      <a:pt x="69" y="50"/>
                      <a:pt x="68" y="51"/>
                      <a:pt x="67" y="52"/>
                    </a:cubicBezTo>
                    <a:cubicBezTo>
                      <a:pt x="67" y="54"/>
                      <a:pt x="68" y="59"/>
                      <a:pt x="72" y="60"/>
                    </a:cubicBezTo>
                    <a:cubicBezTo>
                      <a:pt x="82" y="58"/>
                      <a:pt x="78" y="56"/>
                      <a:pt x="80" y="56"/>
                    </a:cubicBezTo>
                    <a:cubicBezTo>
                      <a:pt x="80" y="56"/>
                      <a:pt x="80" y="55"/>
                      <a:pt x="80" y="55"/>
                    </a:cubicBezTo>
                    <a:cubicBezTo>
                      <a:pt x="69" y="49"/>
                      <a:pt x="69" y="49"/>
                      <a:pt x="69" y="49"/>
                    </a:cubicBezTo>
                    <a:moveTo>
                      <a:pt x="49" y="49"/>
                    </a:moveTo>
                    <a:cubicBezTo>
                      <a:pt x="50" y="49"/>
                      <a:pt x="50" y="50"/>
                      <a:pt x="51" y="52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3" y="53"/>
                      <a:pt x="53" y="52"/>
                      <a:pt x="54" y="51"/>
                    </a:cubicBezTo>
                    <a:cubicBezTo>
                      <a:pt x="49" y="49"/>
                      <a:pt x="49" y="49"/>
                      <a:pt x="49" y="49"/>
                    </a:cubicBezTo>
                    <a:moveTo>
                      <a:pt x="88" y="49"/>
                    </a:moveTo>
                    <a:cubicBezTo>
                      <a:pt x="88" y="49"/>
                      <a:pt x="88" y="49"/>
                      <a:pt x="88" y="49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3" y="52"/>
                      <a:pt x="94" y="54"/>
                      <a:pt x="94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4" y="55"/>
                      <a:pt x="94" y="54"/>
                      <a:pt x="93" y="53"/>
                    </a:cubicBezTo>
                    <a:cubicBezTo>
                      <a:pt x="91" y="50"/>
                      <a:pt x="91" y="51"/>
                      <a:pt x="90" y="50"/>
                    </a:cubicBezTo>
                    <a:cubicBezTo>
                      <a:pt x="89" y="50"/>
                      <a:pt x="88" y="49"/>
                      <a:pt x="88" y="49"/>
                    </a:cubicBezTo>
                    <a:moveTo>
                      <a:pt x="18" y="49"/>
                    </a:moveTo>
                    <a:cubicBezTo>
                      <a:pt x="17" y="49"/>
                      <a:pt x="17" y="50"/>
                      <a:pt x="17" y="50"/>
                    </a:cubicBezTo>
                    <a:cubicBezTo>
                      <a:pt x="16" y="52"/>
                      <a:pt x="16" y="53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6" y="56"/>
                    </a:cubicBezTo>
                    <a:cubicBezTo>
                      <a:pt x="16" y="56"/>
                      <a:pt x="17" y="56"/>
                      <a:pt x="17" y="56"/>
                    </a:cubicBezTo>
                    <a:cubicBezTo>
                      <a:pt x="17" y="56"/>
                      <a:pt x="18" y="56"/>
                      <a:pt x="18" y="56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9" y="54"/>
                      <a:pt x="19" y="53"/>
                      <a:pt x="19" y="52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0"/>
                      <a:pt x="19" y="50"/>
                      <a:pt x="19" y="49"/>
                    </a:cubicBezTo>
                    <a:cubicBezTo>
                      <a:pt x="18" y="49"/>
                      <a:pt x="18" y="49"/>
                      <a:pt x="18" y="49"/>
                    </a:cubicBezTo>
                    <a:moveTo>
                      <a:pt x="68" y="49"/>
                    </a:moveTo>
                    <a:cubicBezTo>
                      <a:pt x="68" y="49"/>
                      <a:pt x="68" y="50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7" y="51"/>
                      <a:pt x="67" y="52"/>
                    </a:cubicBezTo>
                    <a:cubicBezTo>
                      <a:pt x="68" y="51"/>
                      <a:pt x="68" y="50"/>
                      <a:pt x="69" y="49"/>
                    </a:cubicBezTo>
                    <a:cubicBezTo>
                      <a:pt x="68" y="49"/>
                      <a:pt x="68" y="49"/>
                      <a:pt x="68" y="49"/>
                    </a:cubicBezTo>
                    <a:moveTo>
                      <a:pt x="18" y="47"/>
                    </a:move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50"/>
                      <a:pt x="19" y="50"/>
                      <a:pt x="19" y="51"/>
                    </a:cubicBezTo>
                    <a:cubicBezTo>
                      <a:pt x="19" y="51"/>
                      <a:pt x="19" y="51"/>
                      <a:pt x="20" y="51"/>
                    </a:cubicBezTo>
                    <a:cubicBezTo>
                      <a:pt x="20" y="51"/>
                      <a:pt x="20" y="50"/>
                      <a:pt x="21" y="49"/>
                    </a:cubicBezTo>
                    <a:cubicBezTo>
                      <a:pt x="20" y="48"/>
                      <a:pt x="19" y="48"/>
                      <a:pt x="18" y="47"/>
                    </a:cubicBezTo>
                    <a:moveTo>
                      <a:pt x="106" y="60"/>
                    </a:moveTo>
                    <a:cubicBezTo>
                      <a:pt x="107" y="60"/>
                      <a:pt x="109" y="59"/>
                      <a:pt x="110" y="59"/>
                    </a:cubicBezTo>
                    <a:cubicBezTo>
                      <a:pt x="111" y="58"/>
                      <a:pt x="112" y="57"/>
                      <a:pt x="112" y="56"/>
                    </a:cubicBezTo>
                    <a:cubicBezTo>
                      <a:pt x="112" y="57"/>
                      <a:pt x="112" y="57"/>
                      <a:pt x="112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1" y="59"/>
                      <a:pt x="112" y="60"/>
                      <a:pt x="107" y="61"/>
                    </a:cubicBezTo>
                    <a:cubicBezTo>
                      <a:pt x="107" y="61"/>
                      <a:pt x="106" y="61"/>
                      <a:pt x="106" y="61"/>
                    </a:cubicBezTo>
                    <a:cubicBezTo>
                      <a:pt x="105" y="61"/>
                      <a:pt x="105" y="61"/>
                      <a:pt x="104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4" y="60"/>
                      <a:pt x="104" y="60"/>
                      <a:pt x="104" y="59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5" y="60"/>
                      <a:pt x="105" y="60"/>
                      <a:pt x="106" y="60"/>
                    </a:cubicBezTo>
                    <a:moveTo>
                      <a:pt x="113" y="55"/>
                    </a:moveTo>
                    <a:cubicBezTo>
                      <a:pt x="113" y="54"/>
                      <a:pt x="113" y="53"/>
                      <a:pt x="113" y="53"/>
                    </a:cubicBezTo>
                    <a:cubicBezTo>
                      <a:pt x="113" y="53"/>
                      <a:pt x="113" y="53"/>
                      <a:pt x="113" y="53"/>
                    </a:cubicBezTo>
                    <a:cubicBezTo>
                      <a:pt x="113" y="53"/>
                      <a:pt x="113" y="54"/>
                      <a:pt x="113" y="55"/>
                    </a:cubicBezTo>
                    <a:moveTo>
                      <a:pt x="113" y="56"/>
                    </a:moveTo>
                    <a:cubicBezTo>
                      <a:pt x="115" y="54"/>
                      <a:pt x="116" y="52"/>
                      <a:pt x="117" y="50"/>
                    </a:cubicBezTo>
                    <a:cubicBezTo>
                      <a:pt x="117" y="51"/>
                      <a:pt x="117" y="52"/>
                      <a:pt x="116" y="53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5"/>
                      <a:pt x="115" y="55"/>
                    </a:cubicBezTo>
                    <a:cubicBezTo>
                      <a:pt x="114" y="56"/>
                      <a:pt x="114" y="57"/>
                      <a:pt x="113" y="57"/>
                    </a:cubicBezTo>
                    <a:cubicBezTo>
                      <a:pt x="113" y="57"/>
                      <a:pt x="113" y="56"/>
                      <a:pt x="113" y="56"/>
                    </a:cubicBezTo>
                    <a:moveTo>
                      <a:pt x="113" y="47"/>
                    </a:moveTo>
                    <a:cubicBezTo>
                      <a:pt x="112" y="48"/>
                      <a:pt x="112" y="49"/>
                      <a:pt x="111" y="50"/>
                    </a:cubicBezTo>
                    <a:cubicBezTo>
                      <a:pt x="112" y="51"/>
                      <a:pt x="112" y="52"/>
                      <a:pt x="112" y="53"/>
                    </a:cubicBezTo>
                    <a:cubicBezTo>
                      <a:pt x="113" y="54"/>
                      <a:pt x="106" y="56"/>
                      <a:pt x="103" y="57"/>
                    </a:cubicBezTo>
                    <a:cubicBezTo>
                      <a:pt x="104" y="59"/>
                      <a:pt x="104" y="60"/>
                      <a:pt x="104" y="61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4" y="61"/>
                      <a:pt x="104" y="62"/>
                      <a:pt x="104" y="62"/>
                    </a:cubicBezTo>
                    <a:cubicBezTo>
                      <a:pt x="104" y="62"/>
                      <a:pt x="103" y="60"/>
                      <a:pt x="103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9"/>
                      <a:pt x="102" y="60"/>
                      <a:pt x="103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2"/>
                      <a:pt x="105" y="62"/>
                      <a:pt x="106" y="62"/>
                    </a:cubicBezTo>
                    <a:cubicBezTo>
                      <a:pt x="106" y="62"/>
                      <a:pt x="107" y="62"/>
                      <a:pt x="107" y="62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09" y="62"/>
                      <a:pt x="111" y="61"/>
                      <a:pt x="111" y="61"/>
                    </a:cubicBezTo>
                    <a:cubicBezTo>
                      <a:pt x="112" y="60"/>
                      <a:pt x="112" y="60"/>
                      <a:pt x="113" y="60"/>
                    </a:cubicBezTo>
                    <a:cubicBezTo>
                      <a:pt x="113" y="61"/>
                      <a:pt x="114" y="62"/>
                      <a:pt x="115" y="63"/>
                    </a:cubicBezTo>
                    <a:cubicBezTo>
                      <a:pt x="114" y="62"/>
                      <a:pt x="114" y="60"/>
                      <a:pt x="113" y="59"/>
                    </a:cubicBezTo>
                    <a:cubicBezTo>
                      <a:pt x="114" y="59"/>
                      <a:pt x="114" y="58"/>
                      <a:pt x="115" y="57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9"/>
                      <a:pt x="116" y="61"/>
                      <a:pt x="117" y="61"/>
                    </a:cubicBezTo>
                    <a:cubicBezTo>
                      <a:pt x="117" y="61"/>
                      <a:pt x="117" y="61"/>
                      <a:pt x="118" y="61"/>
                    </a:cubicBezTo>
                    <a:cubicBezTo>
                      <a:pt x="125" y="58"/>
                      <a:pt x="121" y="58"/>
                      <a:pt x="124" y="57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1" y="52"/>
                      <a:pt x="117" y="50"/>
                      <a:pt x="113" y="47"/>
                    </a:cubicBezTo>
                    <a:moveTo>
                      <a:pt x="65" y="47"/>
                    </a:moveTo>
                    <a:cubicBezTo>
                      <a:pt x="64" y="49"/>
                      <a:pt x="64" y="49"/>
                      <a:pt x="64" y="49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5" y="53"/>
                      <a:pt x="66" y="52"/>
                      <a:pt x="67" y="50"/>
                    </a:cubicBezTo>
                    <a:cubicBezTo>
                      <a:pt x="67" y="50"/>
                      <a:pt x="67" y="51"/>
                      <a:pt x="67" y="51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8" y="50"/>
                      <a:pt x="68" y="49"/>
                      <a:pt x="68" y="49"/>
                    </a:cubicBezTo>
                    <a:cubicBezTo>
                      <a:pt x="65" y="47"/>
                      <a:pt x="65" y="47"/>
                      <a:pt x="65" y="47"/>
                    </a:cubicBezTo>
                    <a:moveTo>
                      <a:pt x="114" y="45"/>
                    </a:moveTo>
                    <a:cubicBezTo>
                      <a:pt x="114" y="45"/>
                      <a:pt x="114" y="45"/>
                      <a:pt x="114" y="46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4" y="45"/>
                      <a:pt x="114" y="45"/>
                      <a:pt x="114" y="45"/>
                    </a:cubicBezTo>
                    <a:moveTo>
                      <a:pt x="12" y="45"/>
                    </a:moveTo>
                    <a:cubicBezTo>
                      <a:pt x="10" y="48"/>
                      <a:pt x="10" y="53"/>
                      <a:pt x="5" y="53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5"/>
                      <a:pt x="12" y="45"/>
                      <a:pt x="12" y="45"/>
                    </a:cubicBezTo>
                    <a:moveTo>
                      <a:pt x="12" y="45"/>
                    </a:moveTo>
                    <a:cubicBezTo>
                      <a:pt x="12" y="45"/>
                      <a:pt x="12" y="45"/>
                      <a:pt x="12" y="45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4" y="46"/>
                      <a:pt x="13" y="45"/>
                      <a:pt x="12" y="45"/>
                    </a:cubicBezTo>
                    <a:moveTo>
                      <a:pt x="108" y="45"/>
                    </a:moveTo>
                    <a:cubicBezTo>
                      <a:pt x="107" y="45"/>
                      <a:pt x="107" y="45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7"/>
                      <a:pt x="110" y="48"/>
                      <a:pt x="111" y="50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1" y="47"/>
                      <a:pt x="110" y="46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moveTo>
                      <a:pt x="60" y="45"/>
                    </a:moveTo>
                    <a:cubicBezTo>
                      <a:pt x="60" y="46"/>
                      <a:pt x="59" y="48"/>
                      <a:pt x="58" y="49"/>
                    </a:cubicBezTo>
                    <a:cubicBezTo>
                      <a:pt x="58" y="50"/>
                      <a:pt x="57" y="50"/>
                      <a:pt x="57" y="51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60" y="50"/>
                      <a:pt x="61" y="48"/>
                      <a:pt x="63" y="47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2" y="45"/>
                      <a:pt x="61" y="46"/>
                      <a:pt x="61" y="46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0" y="45"/>
                      <a:pt x="60" y="45"/>
                      <a:pt x="60" y="45"/>
                    </a:cubicBezTo>
                    <a:moveTo>
                      <a:pt x="90" y="44"/>
                    </a:moveTo>
                    <a:cubicBezTo>
                      <a:pt x="90" y="45"/>
                      <a:pt x="90" y="45"/>
                      <a:pt x="90" y="45"/>
                    </a:cubicBezTo>
                    <a:cubicBezTo>
                      <a:pt x="91" y="46"/>
                      <a:pt x="93" y="47"/>
                      <a:pt x="94" y="48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96" y="48"/>
                      <a:pt x="93" y="46"/>
                      <a:pt x="90" y="44"/>
                    </a:cubicBezTo>
                    <a:moveTo>
                      <a:pt x="40" y="44"/>
                    </a:moveTo>
                    <a:cubicBezTo>
                      <a:pt x="39" y="47"/>
                      <a:pt x="38" y="50"/>
                      <a:pt x="37" y="55"/>
                    </a:cubicBezTo>
                    <a:cubicBezTo>
                      <a:pt x="37" y="55"/>
                      <a:pt x="38" y="55"/>
                      <a:pt x="38" y="55"/>
                    </a:cubicBezTo>
                    <a:cubicBezTo>
                      <a:pt x="38" y="55"/>
                      <a:pt x="38" y="54"/>
                      <a:pt x="38" y="54"/>
                    </a:cubicBezTo>
                    <a:cubicBezTo>
                      <a:pt x="39" y="50"/>
                      <a:pt x="40" y="50"/>
                      <a:pt x="41" y="48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5"/>
                      <a:pt x="40" y="44"/>
                      <a:pt x="40" y="44"/>
                    </a:cubicBezTo>
                    <a:moveTo>
                      <a:pt x="67" y="44"/>
                    </a:moveTo>
                    <a:cubicBezTo>
                      <a:pt x="66" y="45"/>
                      <a:pt x="66" y="45"/>
                      <a:pt x="66" y="45"/>
                    </a:cubicBezTo>
                    <a:cubicBezTo>
                      <a:pt x="69" y="46"/>
                      <a:pt x="71" y="47"/>
                      <a:pt x="74" y="49"/>
                    </a:cubicBezTo>
                    <a:cubicBezTo>
                      <a:pt x="77" y="50"/>
                      <a:pt x="80" y="51"/>
                      <a:pt x="82" y="53"/>
                    </a:cubicBezTo>
                    <a:cubicBezTo>
                      <a:pt x="82" y="53"/>
                      <a:pt x="82" y="53"/>
                      <a:pt x="82" y="52"/>
                    </a:cubicBezTo>
                    <a:cubicBezTo>
                      <a:pt x="81" y="52"/>
                      <a:pt x="80" y="51"/>
                      <a:pt x="79" y="51"/>
                    </a:cubicBezTo>
                    <a:cubicBezTo>
                      <a:pt x="74" y="48"/>
                      <a:pt x="70" y="46"/>
                      <a:pt x="68" y="45"/>
                    </a:cubicBezTo>
                    <a:cubicBezTo>
                      <a:pt x="67" y="45"/>
                      <a:pt x="67" y="44"/>
                      <a:pt x="67" y="44"/>
                    </a:cubicBezTo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moveTo>
                      <a:pt x="116" y="43"/>
                    </a:moveTo>
                    <a:cubicBezTo>
                      <a:pt x="116" y="43"/>
                      <a:pt x="116" y="44"/>
                      <a:pt x="116" y="44"/>
                    </a:cubicBezTo>
                    <a:cubicBezTo>
                      <a:pt x="115" y="44"/>
                      <a:pt x="115" y="44"/>
                      <a:pt x="115" y="45"/>
                    </a:cubicBezTo>
                    <a:cubicBezTo>
                      <a:pt x="118" y="46"/>
                      <a:pt x="121" y="48"/>
                      <a:pt x="123" y="49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7" y="50"/>
                      <a:pt x="127" y="50"/>
                      <a:pt x="126" y="49"/>
                    </a:cubicBezTo>
                    <a:cubicBezTo>
                      <a:pt x="116" y="43"/>
                      <a:pt x="116" y="43"/>
                      <a:pt x="116" y="43"/>
                    </a:cubicBezTo>
                    <a:moveTo>
                      <a:pt x="91" y="42"/>
                    </a:moveTo>
                    <a:cubicBezTo>
                      <a:pt x="91" y="43"/>
                      <a:pt x="91" y="44"/>
                      <a:pt x="90" y="44"/>
                    </a:cubicBezTo>
                    <a:cubicBezTo>
                      <a:pt x="92" y="45"/>
                      <a:pt x="93" y="46"/>
                      <a:pt x="95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2" y="48"/>
                      <a:pt x="98" y="47"/>
                      <a:pt x="97" y="46"/>
                    </a:cubicBezTo>
                    <a:cubicBezTo>
                      <a:pt x="95" y="45"/>
                      <a:pt x="93" y="44"/>
                      <a:pt x="91" y="42"/>
                    </a:cubicBezTo>
                    <a:moveTo>
                      <a:pt x="109" y="42"/>
                    </a:moveTo>
                    <a:cubicBezTo>
                      <a:pt x="109" y="43"/>
                      <a:pt x="109" y="43"/>
                      <a:pt x="109" y="43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09" y="42"/>
                      <a:pt x="109" y="42"/>
                      <a:pt x="109" y="42"/>
                    </a:cubicBezTo>
                    <a:moveTo>
                      <a:pt x="117" y="42"/>
                    </a:move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44"/>
                      <a:pt x="123" y="46"/>
                      <a:pt x="126" y="48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9"/>
                      <a:pt x="129" y="49"/>
                      <a:pt x="129" y="49"/>
                    </a:cubicBezTo>
                    <a:cubicBezTo>
                      <a:pt x="125" y="47"/>
                      <a:pt x="121" y="45"/>
                      <a:pt x="117" y="42"/>
                    </a:cubicBezTo>
                    <a:moveTo>
                      <a:pt x="5" y="42"/>
                    </a:moveTo>
                    <a:cubicBezTo>
                      <a:pt x="4" y="43"/>
                      <a:pt x="4" y="44"/>
                      <a:pt x="3" y="45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7" y="43"/>
                      <a:pt x="6" y="42"/>
                      <a:pt x="5" y="42"/>
                    </a:cubicBezTo>
                    <a:moveTo>
                      <a:pt x="34" y="42"/>
                    </a:moveTo>
                    <a:cubicBezTo>
                      <a:pt x="29" y="49"/>
                      <a:pt x="29" y="49"/>
                      <a:pt x="29" y="49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3" y="49"/>
                      <a:pt x="35" y="46"/>
                      <a:pt x="37" y="43"/>
                    </a:cubicBezTo>
                    <a:cubicBezTo>
                      <a:pt x="36" y="42"/>
                      <a:pt x="35" y="42"/>
                      <a:pt x="34" y="42"/>
                    </a:cubicBezTo>
                    <a:moveTo>
                      <a:pt x="92" y="41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46"/>
                      <a:pt x="99" y="47"/>
                      <a:pt x="97" y="44"/>
                    </a:cubicBezTo>
                    <a:cubicBezTo>
                      <a:pt x="92" y="41"/>
                      <a:pt x="92" y="41"/>
                      <a:pt x="92" y="41"/>
                    </a:cubicBezTo>
                    <a:moveTo>
                      <a:pt x="54" y="41"/>
                    </a:moveTo>
                    <a:cubicBezTo>
                      <a:pt x="53" y="44"/>
                      <a:pt x="51" y="46"/>
                      <a:pt x="50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6" y="48"/>
                      <a:pt x="57" y="46"/>
                      <a:pt x="58" y="43"/>
                    </a:cubicBezTo>
                    <a:cubicBezTo>
                      <a:pt x="54" y="41"/>
                      <a:pt x="54" y="41"/>
                      <a:pt x="54" y="41"/>
                    </a:cubicBezTo>
                    <a:moveTo>
                      <a:pt x="5" y="41"/>
                    </a:moveTo>
                    <a:cubicBezTo>
                      <a:pt x="5" y="41"/>
                      <a:pt x="5" y="41"/>
                      <a:pt x="5" y="41"/>
                    </a:cubicBezTo>
                    <a:cubicBezTo>
                      <a:pt x="6" y="42"/>
                      <a:pt x="7" y="42"/>
                      <a:pt x="7" y="42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1"/>
                      <a:pt x="5" y="41"/>
                      <a:pt x="5" y="41"/>
                    </a:cubicBezTo>
                    <a:moveTo>
                      <a:pt x="35" y="40"/>
                    </a:moveTo>
                    <a:cubicBezTo>
                      <a:pt x="35" y="41"/>
                      <a:pt x="35" y="41"/>
                      <a:pt x="35" y="41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7" y="41"/>
                      <a:pt x="36" y="41"/>
                      <a:pt x="35" y="40"/>
                    </a:cubicBezTo>
                    <a:moveTo>
                      <a:pt x="111" y="40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1" y="42"/>
                      <a:pt x="113" y="43"/>
                      <a:pt x="114" y="44"/>
                    </a:cubicBezTo>
                    <a:cubicBezTo>
                      <a:pt x="115" y="44"/>
                      <a:pt x="115" y="43"/>
                      <a:pt x="115" y="43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moveTo>
                      <a:pt x="82" y="40"/>
                    </a:moveTo>
                    <a:cubicBezTo>
                      <a:pt x="82" y="40"/>
                      <a:pt x="81" y="40"/>
                      <a:pt x="81" y="40"/>
                    </a:cubicBezTo>
                    <a:cubicBezTo>
                      <a:pt x="83" y="42"/>
                      <a:pt x="86" y="43"/>
                      <a:pt x="88" y="44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6" y="42"/>
                      <a:pt x="84" y="41"/>
                      <a:pt x="82" y="40"/>
                    </a:cubicBezTo>
                    <a:moveTo>
                      <a:pt x="111" y="39"/>
                    </a:moveTo>
                    <a:cubicBezTo>
                      <a:pt x="111" y="39"/>
                      <a:pt x="111" y="39"/>
                      <a:pt x="111" y="39"/>
                    </a:cubicBezTo>
                    <a:cubicBezTo>
                      <a:pt x="113" y="40"/>
                      <a:pt x="114" y="41"/>
                      <a:pt x="116" y="42"/>
                    </a:cubicBezTo>
                    <a:cubicBezTo>
                      <a:pt x="116" y="42"/>
                      <a:pt x="116" y="42"/>
                      <a:pt x="116" y="41"/>
                    </a:cubicBezTo>
                    <a:cubicBezTo>
                      <a:pt x="114" y="41"/>
                      <a:pt x="113" y="40"/>
                      <a:pt x="111" y="39"/>
                    </a:cubicBezTo>
                    <a:moveTo>
                      <a:pt x="70" y="39"/>
                    </a:moveTo>
                    <a:cubicBezTo>
                      <a:pt x="67" y="44"/>
                      <a:pt x="67" y="44"/>
                      <a:pt x="67" y="44"/>
                    </a:cubicBezTo>
                    <a:cubicBezTo>
                      <a:pt x="70" y="46"/>
                      <a:pt x="75" y="49"/>
                      <a:pt x="82" y="52"/>
                    </a:cubicBezTo>
                    <a:cubicBezTo>
                      <a:pt x="83" y="51"/>
                      <a:pt x="84" y="50"/>
                      <a:pt x="85" y="48"/>
                    </a:cubicBezTo>
                    <a:cubicBezTo>
                      <a:pt x="84" y="47"/>
                      <a:pt x="83" y="46"/>
                      <a:pt x="82" y="45"/>
                    </a:cubicBezTo>
                    <a:cubicBezTo>
                      <a:pt x="81" y="45"/>
                      <a:pt x="80" y="44"/>
                      <a:pt x="79" y="43"/>
                    </a:cubicBezTo>
                    <a:cubicBezTo>
                      <a:pt x="79" y="44"/>
                      <a:pt x="78" y="44"/>
                      <a:pt x="78" y="45"/>
                    </a:cubicBezTo>
                    <a:cubicBezTo>
                      <a:pt x="78" y="44"/>
                      <a:pt x="79" y="44"/>
                      <a:pt x="79" y="43"/>
                    </a:cubicBezTo>
                    <a:cubicBezTo>
                      <a:pt x="76" y="42"/>
                      <a:pt x="73" y="40"/>
                      <a:pt x="70" y="39"/>
                    </a:cubicBezTo>
                    <a:moveTo>
                      <a:pt x="119" y="39"/>
                    </a:moveTo>
                    <a:cubicBezTo>
                      <a:pt x="119" y="39"/>
                      <a:pt x="118" y="40"/>
                      <a:pt x="118" y="40"/>
                    </a:cubicBezTo>
                    <a:cubicBezTo>
                      <a:pt x="119" y="41"/>
                      <a:pt x="120" y="41"/>
                      <a:pt x="121" y="42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19" y="39"/>
                      <a:pt x="119" y="39"/>
                      <a:pt x="119" y="39"/>
                    </a:cubicBezTo>
                    <a:moveTo>
                      <a:pt x="83" y="38"/>
                    </a:moveTo>
                    <a:cubicBezTo>
                      <a:pt x="83" y="38"/>
                      <a:pt x="82" y="39"/>
                      <a:pt x="82" y="39"/>
                    </a:cubicBezTo>
                    <a:cubicBezTo>
                      <a:pt x="84" y="41"/>
                      <a:pt x="86" y="42"/>
                      <a:pt x="89" y="43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87" y="40"/>
                      <a:pt x="85" y="39"/>
                      <a:pt x="83" y="38"/>
                    </a:cubicBezTo>
                    <a:moveTo>
                      <a:pt x="94" y="38"/>
                    </a:moveTo>
                    <a:cubicBezTo>
                      <a:pt x="94" y="38"/>
                      <a:pt x="94" y="38"/>
                      <a:pt x="94" y="38"/>
                    </a:cubicBezTo>
                    <a:cubicBezTo>
                      <a:pt x="106" y="46"/>
                      <a:pt x="106" y="46"/>
                      <a:pt x="106" y="46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103" y="42"/>
                      <a:pt x="99" y="40"/>
                      <a:pt x="94" y="38"/>
                    </a:cubicBezTo>
                    <a:moveTo>
                      <a:pt x="67" y="37"/>
                    </a:moveTo>
                    <a:cubicBezTo>
                      <a:pt x="66" y="39"/>
                      <a:pt x="65" y="40"/>
                      <a:pt x="64" y="42"/>
                    </a:cubicBezTo>
                    <a:cubicBezTo>
                      <a:pt x="64" y="42"/>
                      <a:pt x="63" y="43"/>
                      <a:pt x="63" y="43"/>
                    </a:cubicBezTo>
                    <a:cubicBezTo>
                      <a:pt x="64" y="43"/>
                      <a:pt x="64" y="44"/>
                      <a:pt x="65" y="44"/>
                    </a:cubicBezTo>
                    <a:cubicBezTo>
                      <a:pt x="65" y="44"/>
                      <a:pt x="65" y="43"/>
                      <a:pt x="65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5" y="43"/>
                    </a:cubicBezTo>
                    <a:cubicBezTo>
                      <a:pt x="66" y="41"/>
                      <a:pt x="67" y="39"/>
                      <a:pt x="69" y="38"/>
                    </a:cubicBezTo>
                    <a:cubicBezTo>
                      <a:pt x="68" y="37"/>
                      <a:pt x="68" y="37"/>
                      <a:pt x="67" y="37"/>
                    </a:cubicBezTo>
                    <a:moveTo>
                      <a:pt x="24" y="37"/>
                    </a:moveTo>
                    <a:cubicBezTo>
                      <a:pt x="23" y="38"/>
                      <a:pt x="23" y="39"/>
                      <a:pt x="22" y="40"/>
                    </a:cubicBezTo>
                    <a:cubicBezTo>
                      <a:pt x="21" y="42"/>
                      <a:pt x="20" y="45"/>
                      <a:pt x="19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3" y="45"/>
                      <a:pt x="24" y="42"/>
                      <a:pt x="25" y="40"/>
                    </a:cubicBezTo>
                    <a:cubicBezTo>
                      <a:pt x="26" y="39"/>
                      <a:pt x="26" y="38"/>
                      <a:pt x="26" y="38"/>
                    </a:cubicBezTo>
                    <a:cubicBezTo>
                      <a:pt x="26" y="37"/>
                      <a:pt x="25" y="37"/>
                      <a:pt x="24" y="37"/>
                    </a:cubicBezTo>
                    <a:moveTo>
                      <a:pt x="84" y="36"/>
                    </a:moveTo>
                    <a:cubicBezTo>
                      <a:pt x="84" y="37"/>
                      <a:pt x="84" y="37"/>
                      <a:pt x="83" y="37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84" y="36"/>
                      <a:pt x="84" y="36"/>
                      <a:pt x="84" y="36"/>
                    </a:cubicBezTo>
                    <a:moveTo>
                      <a:pt x="44" y="36"/>
                    </a:moveTo>
                    <a:cubicBezTo>
                      <a:pt x="43" y="38"/>
                      <a:pt x="42" y="40"/>
                      <a:pt x="41" y="43"/>
                    </a:cubicBezTo>
                    <a:cubicBezTo>
                      <a:pt x="41" y="43"/>
                      <a:pt x="42" y="44"/>
                      <a:pt x="43" y="44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6" y="37"/>
                      <a:pt x="45" y="36"/>
                      <a:pt x="44" y="36"/>
                    </a:cubicBezTo>
                    <a:moveTo>
                      <a:pt x="66" y="36"/>
                    </a:moveTo>
                    <a:cubicBezTo>
                      <a:pt x="64" y="38"/>
                      <a:pt x="63" y="40"/>
                      <a:pt x="62" y="42"/>
                    </a:cubicBezTo>
                    <a:cubicBezTo>
                      <a:pt x="62" y="43"/>
                      <a:pt x="63" y="43"/>
                      <a:pt x="63" y="43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6" y="36"/>
                      <a:pt x="66" y="36"/>
                      <a:pt x="66" y="36"/>
                    </a:cubicBezTo>
                    <a:moveTo>
                      <a:pt x="96" y="35"/>
                    </a:moveTo>
                    <a:cubicBezTo>
                      <a:pt x="95" y="35"/>
                      <a:pt x="95" y="35"/>
                      <a:pt x="95" y="36"/>
                    </a:cubicBezTo>
                    <a:cubicBezTo>
                      <a:pt x="96" y="36"/>
                      <a:pt x="97" y="37"/>
                      <a:pt x="98" y="37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9" y="42"/>
                      <a:pt x="109" y="42"/>
                      <a:pt x="109" y="42"/>
                    </a:cubicBezTo>
                    <a:cubicBezTo>
                      <a:pt x="96" y="35"/>
                      <a:pt x="96" y="35"/>
                      <a:pt x="96" y="35"/>
                    </a:cubicBezTo>
                    <a:moveTo>
                      <a:pt x="113" y="35"/>
                    </a:moveTo>
                    <a:cubicBezTo>
                      <a:pt x="113" y="35"/>
                      <a:pt x="113" y="35"/>
                      <a:pt x="113" y="35"/>
                    </a:cubicBezTo>
                    <a:cubicBezTo>
                      <a:pt x="112" y="37"/>
                      <a:pt x="112" y="37"/>
                      <a:pt x="112" y="37"/>
                    </a:cubicBezTo>
                    <a:cubicBezTo>
                      <a:pt x="114" y="38"/>
                      <a:pt x="115" y="39"/>
                      <a:pt x="117" y="40"/>
                    </a:cubicBezTo>
                    <a:cubicBezTo>
                      <a:pt x="117" y="39"/>
                      <a:pt x="118" y="38"/>
                      <a:pt x="118" y="38"/>
                    </a:cubicBezTo>
                    <a:cubicBezTo>
                      <a:pt x="113" y="35"/>
                      <a:pt x="113" y="35"/>
                      <a:pt x="113" y="35"/>
                    </a:cubicBezTo>
                    <a:moveTo>
                      <a:pt x="122" y="35"/>
                    </a:moveTo>
                    <a:cubicBezTo>
                      <a:pt x="121" y="35"/>
                      <a:pt x="121" y="36"/>
                      <a:pt x="121" y="36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4" y="42"/>
                      <a:pt x="134" y="42"/>
                      <a:pt x="134" y="42"/>
                    </a:cubicBezTo>
                    <a:cubicBezTo>
                      <a:pt x="130" y="40"/>
                      <a:pt x="126" y="37"/>
                      <a:pt x="122" y="35"/>
                    </a:cubicBezTo>
                    <a:moveTo>
                      <a:pt x="42" y="35"/>
                    </a:move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39"/>
                      <a:pt x="41" y="37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moveTo>
                      <a:pt x="73" y="35"/>
                    </a:moveTo>
                    <a:cubicBezTo>
                      <a:pt x="73" y="35"/>
                      <a:pt x="73" y="35"/>
                      <a:pt x="73" y="35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7" y="38"/>
                      <a:pt x="79" y="39"/>
                      <a:pt x="80" y="40"/>
                    </a:cubicBezTo>
                    <a:cubicBezTo>
                      <a:pt x="81" y="40"/>
                      <a:pt x="81" y="39"/>
                      <a:pt x="81" y="39"/>
                    </a:cubicBezTo>
                    <a:cubicBezTo>
                      <a:pt x="78" y="37"/>
                      <a:pt x="76" y="36"/>
                      <a:pt x="73" y="35"/>
                    </a:cubicBezTo>
                    <a:moveTo>
                      <a:pt x="19" y="34"/>
                    </a:move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5"/>
                      <a:pt x="14" y="45"/>
                      <a:pt x="15" y="46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8"/>
                      <a:pt x="21" y="37"/>
                      <a:pt x="22" y="35"/>
                    </a:cubicBezTo>
                    <a:cubicBezTo>
                      <a:pt x="21" y="35"/>
                      <a:pt x="20" y="35"/>
                      <a:pt x="19" y="34"/>
                    </a:cubicBezTo>
                    <a:moveTo>
                      <a:pt x="133" y="34"/>
                    </a:moveTo>
                    <a:cubicBezTo>
                      <a:pt x="132" y="35"/>
                      <a:pt x="131" y="36"/>
                      <a:pt x="131" y="37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7" y="37"/>
                      <a:pt x="137" y="37"/>
                      <a:pt x="137" y="37"/>
                    </a:cubicBezTo>
                    <a:cubicBezTo>
                      <a:pt x="136" y="36"/>
                      <a:pt x="134" y="35"/>
                      <a:pt x="133" y="34"/>
                    </a:cubicBezTo>
                    <a:moveTo>
                      <a:pt x="25" y="34"/>
                    </a:moveTo>
                    <a:cubicBezTo>
                      <a:pt x="25" y="34"/>
                      <a:pt x="25" y="35"/>
                      <a:pt x="24" y="36"/>
                    </a:cubicBezTo>
                    <a:cubicBezTo>
                      <a:pt x="25" y="36"/>
                      <a:pt x="26" y="37"/>
                      <a:pt x="27" y="37"/>
                    </a:cubicBezTo>
                    <a:cubicBezTo>
                      <a:pt x="27" y="36"/>
                      <a:pt x="27" y="36"/>
                      <a:pt x="28" y="35"/>
                    </a:cubicBezTo>
                    <a:cubicBezTo>
                      <a:pt x="27" y="35"/>
                      <a:pt x="26" y="34"/>
                      <a:pt x="25" y="34"/>
                    </a:cubicBezTo>
                    <a:moveTo>
                      <a:pt x="39" y="33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40"/>
                      <a:pt x="37" y="40"/>
                      <a:pt x="38" y="41"/>
                    </a:cubicBezTo>
                    <a:cubicBezTo>
                      <a:pt x="39" y="39"/>
                      <a:pt x="40" y="37"/>
                      <a:pt x="42" y="35"/>
                    </a:cubicBezTo>
                    <a:cubicBezTo>
                      <a:pt x="41" y="34"/>
                      <a:pt x="40" y="34"/>
                      <a:pt x="39" y="33"/>
                    </a:cubicBezTo>
                    <a:moveTo>
                      <a:pt x="86" y="33"/>
                    </a:moveTo>
                    <a:cubicBezTo>
                      <a:pt x="86" y="33"/>
                      <a:pt x="86" y="33"/>
                      <a:pt x="86" y="33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91" y="36"/>
                      <a:pt x="88" y="34"/>
                      <a:pt x="86" y="33"/>
                    </a:cubicBezTo>
                    <a:moveTo>
                      <a:pt x="70" y="33"/>
                    </a:moveTo>
                    <a:cubicBezTo>
                      <a:pt x="70" y="33"/>
                      <a:pt x="70" y="33"/>
                      <a:pt x="70" y="3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33"/>
                      <a:pt x="70" y="33"/>
                      <a:pt x="70" y="33"/>
                    </a:cubicBezTo>
                    <a:moveTo>
                      <a:pt x="60" y="33"/>
                    </a:moveTo>
                    <a:cubicBezTo>
                      <a:pt x="59" y="35"/>
                      <a:pt x="57" y="37"/>
                      <a:pt x="56" y="39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39"/>
                      <a:pt x="62" y="37"/>
                      <a:pt x="63" y="35"/>
                    </a:cubicBezTo>
                    <a:cubicBezTo>
                      <a:pt x="62" y="34"/>
                      <a:pt x="61" y="33"/>
                      <a:pt x="60" y="33"/>
                    </a:cubicBezTo>
                    <a:moveTo>
                      <a:pt x="43" y="32"/>
                    </a:move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2"/>
                    </a:cubicBezTo>
                    <a:moveTo>
                      <a:pt x="74" y="32"/>
                    </a:moveTo>
                    <a:cubicBezTo>
                      <a:pt x="74" y="33"/>
                      <a:pt x="74" y="34"/>
                      <a:pt x="73" y="34"/>
                    </a:cubicBezTo>
                    <a:cubicBezTo>
                      <a:pt x="76" y="36"/>
                      <a:pt x="78" y="37"/>
                      <a:pt x="81" y="39"/>
                    </a:cubicBezTo>
                    <a:cubicBezTo>
                      <a:pt x="81" y="38"/>
                      <a:pt x="82" y="37"/>
                      <a:pt x="82" y="37"/>
                    </a:cubicBezTo>
                    <a:cubicBezTo>
                      <a:pt x="80" y="35"/>
                      <a:pt x="77" y="34"/>
                      <a:pt x="75" y="33"/>
                    </a:cubicBezTo>
                    <a:cubicBezTo>
                      <a:pt x="75" y="33"/>
                      <a:pt x="75" y="32"/>
                      <a:pt x="74" y="32"/>
                    </a:cubicBezTo>
                    <a:moveTo>
                      <a:pt x="97" y="32"/>
                    </a:moveTo>
                    <a:cubicBezTo>
                      <a:pt x="97" y="33"/>
                      <a:pt x="96" y="34"/>
                      <a:pt x="96" y="34"/>
                    </a:cubicBezTo>
                    <a:cubicBezTo>
                      <a:pt x="100" y="37"/>
                      <a:pt x="105" y="39"/>
                      <a:pt x="109" y="41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97" y="32"/>
                      <a:pt x="97" y="32"/>
                      <a:pt x="97" y="32"/>
                    </a:cubicBezTo>
                    <a:moveTo>
                      <a:pt x="68" y="32"/>
                    </a:moveTo>
                    <a:cubicBezTo>
                      <a:pt x="68" y="32"/>
                      <a:pt x="68" y="32"/>
                      <a:pt x="68" y="32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8" y="32"/>
                      <a:pt x="68" y="32"/>
                    </a:cubicBezTo>
                    <a:moveTo>
                      <a:pt x="75" y="31"/>
                    </a:moveTo>
                    <a:cubicBezTo>
                      <a:pt x="75" y="32"/>
                      <a:pt x="75" y="32"/>
                      <a:pt x="75" y="32"/>
                    </a:cubicBezTo>
                    <a:cubicBezTo>
                      <a:pt x="76" y="33"/>
                      <a:pt x="77" y="34"/>
                      <a:pt x="79" y="34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5" y="31"/>
                      <a:pt x="75" y="31"/>
                      <a:pt x="75" y="31"/>
                    </a:cubicBezTo>
                    <a:moveTo>
                      <a:pt x="83" y="31"/>
                    </a:move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3" y="32"/>
                      <a:pt x="83" y="31"/>
                    </a:cubicBezTo>
                    <a:moveTo>
                      <a:pt x="21" y="31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4"/>
                      <a:pt x="22" y="35"/>
                    </a:cubicBezTo>
                    <a:cubicBezTo>
                      <a:pt x="23" y="34"/>
                      <a:pt x="23" y="33"/>
                      <a:pt x="23" y="33"/>
                    </a:cubicBezTo>
                    <a:cubicBezTo>
                      <a:pt x="23" y="32"/>
                      <a:pt x="22" y="32"/>
                      <a:pt x="21" y="31"/>
                    </a:cubicBezTo>
                    <a:moveTo>
                      <a:pt x="41" y="31"/>
                    </a:move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2" y="32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2" y="32"/>
                      <a:pt x="42" y="31"/>
                      <a:pt x="41" y="31"/>
                    </a:cubicBezTo>
                    <a:moveTo>
                      <a:pt x="87" y="31"/>
                    </a:moveTo>
                    <a:cubicBezTo>
                      <a:pt x="87" y="31"/>
                      <a:pt x="87" y="31"/>
                      <a:pt x="87" y="31"/>
                    </a:cubicBezTo>
                    <a:cubicBezTo>
                      <a:pt x="90" y="32"/>
                      <a:pt x="92" y="34"/>
                      <a:pt x="94" y="35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87" y="31"/>
                      <a:pt x="87" y="31"/>
                      <a:pt x="87" y="31"/>
                    </a:cubicBezTo>
                    <a:moveTo>
                      <a:pt x="98" y="31"/>
                    </a:moveTo>
                    <a:cubicBezTo>
                      <a:pt x="98" y="31"/>
                      <a:pt x="98" y="31"/>
                      <a:pt x="98" y="31"/>
                    </a:cubicBezTo>
                    <a:cubicBezTo>
                      <a:pt x="102" y="34"/>
                      <a:pt x="106" y="36"/>
                      <a:pt x="111" y="39"/>
                    </a:cubicBezTo>
                    <a:cubicBezTo>
                      <a:pt x="111" y="39"/>
                      <a:pt x="111" y="39"/>
                      <a:pt x="111" y="39"/>
                    </a:cubicBezTo>
                    <a:cubicBezTo>
                      <a:pt x="107" y="36"/>
                      <a:pt x="102" y="33"/>
                      <a:pt x="98" y="31"/>
                    </a:cubicBezTo>
                    <a:moveTo>
                      <a:pt x="11" y="31"/>
                    </a:moveTo>
                    <a:cubicBezTo>
                      <a:pt x="9" y="34"/>
                      <a:pt x="7" y="38"/>
                      <a:pt x="6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1" y="38"/>
                      <a:pt x="12" y="35"/>
                      <a:pt x="14" y="32"/>
                    </a:cubicBezTo>
                    <a:cubicBezTo>
                      <a:pt x="13" y="32"/>
                      <a:pt x="12" y="31"/>
                      <a:pt x="11" y="31"/>
                    </a:cubicBezTo>
                    <a:moveTo>
                      <a:pt x="71" y="31"/>
                    </a:moveTo>
                    <a:cubicBezTo>
                      <a:pt x="71" y="31"/>
                      <a:pt x="70" y="32"/>
                      <a:pt x="70" y="33"/>
                    </a:cubicBezTo>
                    <a:cubicBezTo>
                      <a:pt x="70" y="33"/>
                      <a:pt x="71" y="33"/>
                      <a:pt x="71" y="33"/>
                    </a:cubicBezTo>
                    <a:cubicBezTo>
                      <a:pt x="72" y="33"/>
                      <a:pt x="72" y="32"/>
                      <a:pt x="73" y="31"/>
                    </a:cubicBezTo>
                    <a:cubicBezTo>
                      <a:pt x="72" y="31"/>
                      <a:pt x="72" y="31"/>
                      <a:pt x="71" y="31"/>
                    </a:cubicBezTo>
                    <a:moveTo>
                      <a:pt x="125" y="30"/>
                    </a:moveTo>
                    <a:cubicBezTo>
                      <a:pt x="125" y="31"/>
                      <a:pt x="124" y="32"/>
                      <a:pt x="123" y="33"/>
                    </a:cubicBezTo>
                    <a:cubicBezTo>
                      <a:pt x="131" y="37"/>
                      <a:pt x="131" y="37"/>
                      <a:pt x="131" y="37"/>
                    </a:cubicBezTo>
                    <a:cubicBezTo>
                      <a:pt x="131" y="36"/>
                      <a:pt x="132" y="35"/>
                      <a:pt x="132" y="34"/>
                    </a:cubicBezTo>
                    <a:cubicBezTo>
                      <a:pt x="130" y="33"/>
                      <a:pt x="128" y="31"/>
                      <a:pt x="125" y="30"/>
                    </a:cubicBezTo>
                    <a:moveTo>
                      <a:pt x="85" y="30"/>
                    </a:move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moveTo>
                      <a:pt x="72" y="29"/>
                    </a:move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3" y="31"/>
                      <a:pt x="73" y="31"/>
                    </a:cubicBezTo>
                    <a:cubicBezTo>
                      <a:pt x="73" y="31"/>
                      <a:pt x="73" y="30"/>
                      <a:pt x="73" y="30"/>
                    </a:cubicBezTo>
                    <a:cubicBezTo>
                      <a:pt x="72" y="29"/>
                      <a:pt x="72" y="29"/>
                      <a:pt x="72" y="29"/>
                    </a:cubicBezTo>
                    <a:moveTo>
                      <a:pt x="69" y="29"/>
                    </a:moveTo>
                    <a:cubicBezTo>
                      <a:pt x="69" y="30"/>
                      <a:pt x="68" y="31"/>
                      <a:pt x="68" y="32"/>
                    </a:cubicBezTo>
                    <a:cubicBezTo>
                      <a:pt x="68" y="32"/>
                      <a:pt x="69" y="32"/>
                      <a:pt x="69" y="32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0" y="30"/>
                      <a:pt x="70" y="30"/>
                      <a:pt x="69" y="29"/>
                    </a:cubicBezTo>
                    <a:moveTo>
                      <a:pt x="63" y="29"/>
                    </a:moveTo>
                    <a:cubicBezTo>
                      <a:pt x="63" y="29"/>
                      <a:pt x="62" y="29"/>
                      <a:pt x="62" y="29"/>
                    </a:cubicBezTo>
                    <a:cubicBezTo>
                      <a:pt x="63" y="29"/>
                      <a:pt x="63" y="29"/>
                      <a:pt x="64" y="30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1"/>
                      <a:pt x="66" y="31"/>
                      <a:pt x="66" y="30"/>
                    </a:cubicBezTo>
                    <a:cubicBezTo>
                      <a:pt x="65" y="30"/>
                      <a:pt x="64" y="29"/>
                      <a:pt x="63" y="29"/>
                    </a:cubicBezTo>
                    <a:moveTo>
                      <a:pt x="7" y="28"/>
                    </a:moveTo>
                    <a:cubicBezTo>
                      <a:pt x="4" y="33"/>
                      <a:pt x="2" y="36"/>
                      <a:pt x="2" y="36"/>
                    </a:cubicBezTo>
                    <a:cubicBezTo>
                      <a:pt x="2" y="36"/>
                      <a:pt x="4" y="34"/>
                      <a:pt x="6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8"/>
                      <a:pt x="7" y="28"/>
                      <a:pt x="7" y="28"/>
                    </a:cubicBezTo>
                    <a:moveTo>
                      <a:pt x="70" y="28"/>
                    </a:moveTo>
                    <a:cubicBezTo>
                      <a:pt x="70" y="28"/>
                      <a:pt x="70" y="29"/>
                      <a:pt x="70" y="29"/>
                    </a:cubicBezTo>
                    <a:cubicBezTo>
                      <a:pt x="70" y="29"/>
                      <a:pt x="70" y="29"/>
                      <a:pt x="71" y="30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70" y="28"/>
                      <a:pt x="70" y="28"/>
                      <a:pt x="70" y="28"/>
                    </a:cubicBezTo>
                    <a:moveTo>
                      <a:pt x="136" y="28"/>
                    </a:moveTo>
                    <a:cubicBezTo>
                      <a:pt x="136" y="29"/>
                      <a:pt x="135" y="31"/>
                      <a:pt x="134" y="32"/>
                    </a:cubicBezTo>
                    <a:cubicBezTo>
                      <a:pt x="134" y="32"/>
                      <a:pt x="135" y="32"/>
                      <a:pt x="135" y="32"/>
                    </a:cubicBezTo>
                    <a:cubicBezTo>
                      <a:pt x="136" y="33"/>
                      <a:pt x="138" y="34"/>
                      <a:pt x="139" y="34"/>
                    </a:cubicBezTo>
                    <a:cubicBezTo>
                      <a:pt x="140" y="33"/>
                      <a:pt x="140" y="32"/>
                      <a:pt x="141" y="31"/>
                    </a:cubicBezTo>
                    <a:cubicBezTo>
                      <a:pt x="139" y="30"/>
                      <a:pt x="138" y="29"/>
                      <a:pt x="136" y="28"/>
                    </a:cubicBezTo>
                    <a:moveTo>
                      <a:pt x="29" y="28"/>
                    </a:moveTo>
                    <a:cubicBezTo>
                      <a:pt x="28" y="30"/>
                      <a:pt x="27" y="31"/>
                      <a:pt x="26" y="33"/>
                    </a:cubicBezTo>
                    <a:cubicBezTo>
                      <a:pt x="27" y="34"/>
                      <a:pt x="27" y="34"/>
                      <a:pt x="28" y="35"/>
                    </a:cubicBezTo>
                    <a:cubicBezTo>
                      <a:pt x="29" y="33"/>
                      <a:pt x="30" y="31"/>
                      <a:pt x="31" y="29"/>
                    </a:cubicBezTo>
                    <a:cubicBezTo>
                      <a:pt x="31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29" y="28"/>
                      <a:pt x="29" y="28"/>
                    </a:cubicBezTo>
                    <a:moveTo>
                      <a:pt x="100" y="28"/>
                    </a:moveTo>
                    <a:cubicBezTo>
                      <a:pt x="100" y="28"/>
                      <a:pt x="99" y="28"/>
                      <a:pt x="99" y="29"/>
                    </a:cubicBezTo>
                    <a:cubicBezTo>
                      <a:pt x="103" y="31"/>
                      <a:pt x="108" y="34"/>
                      <a:pt x="112" y="37"/>
                    </a:cubicBezTo>
                    <a:cubicBezTo>
                      <a:pt x="113" y="35"/>
                      <a:pt x="113" y="35"/>
                      <a:pt x="113" y="35"/>
                    </a:cubicBezTo>
                    <a:cubicBezTo>
                      <a:pt x="100" y="28"/>
                      <a:pt x="100" y="28"/>
                      <a:pt x="100" y="28"/>
                    </a:cubicBezTo>
                    <a:moveTo>
                      <a:pt x="90" y="27"/>
                    </a:moveTo>
                    <a:cubicBezTo>
                      <a:pt x="89" y="28"/>
                      <a:pt x="89" y="29"/>
                      <a:pt x="88" y="30"/>
                    </a:cubicBezTo>
                    <a:cubicBezTo>
                      <a:pt x="90" y="31"/>
                      <a:pt x="92" y="33"/>
                      <a:pt x="95" y="34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0" y="27"/>
                      <a:pt x="90" y="27"/>
                      <a:pt x="90" y="27"/>
                    </a:cubicBezTo>
                    <a:moveTo>
                      <a:pt x="50" y="27"/>
                    </a:moveTo>
                    <a:cubicBezTo>
                      <a:pt x="48" y="29"/>
                      <a:pt x="47" y="31"/>
                      <a:pt x="46" y="33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1" y="28"/>
                      <a:pt x="50" y="27"/>
                      <a:pt x="50" y="27"/>
                    </a:cubicBezTo>
                    <a:moveTo>
                      <a:pt x="14" y="27"/>
                    </a:moveTo>
                    <a:cubicBezTo>
                      <a:pt x="13" y="28"/>
                      <a:pt x="13" y="29"/>
                      <a:pt x="12" y="30"/>
                    </a:cubicBezTo>
                    <a:cubicBezTo>
                      <a:pt x="13" y="30"/>
                      <a:pt x="14" y="31"/>
                      <a:pt x="15" y="31"/>
                    </a:cubicBezTo>
                    <a:cubicBezTo>
                      <a:pt x="15" y="30"/>
                      <a:pt x="16" y="29"/>
                      <a:pt x="16" y="28"/>
                    </a:cubicBezTo>
                    <a:cubicBezTo>
                      <a:pt x="15" y="28"/>
                      <a:pt x="15" y="27"/>
                      <a:pt x="14" y="27"/>
                    </a:cubicBezTo>
                    <a:moveTo>
                      <a:pt x="64" y="26"/>
                    </a:moveTo>
                    <a:cubicBezTo>
                      <a:pt x="64" y="27"/>
                      <a:pt x="63" y="28"/>
                      <a:pt x="63" y="29"/>
                    </a:cubicBezTo>
                    <a:cubicBezTo>
                      <a:pt x="64" y="29"/>
                      <a:pt x="65" y="30"/>
                      <a:pt x="66" y="30"/>
                    </a:cubicBezTo>
                    <a:cubicBezTo>
                      <a:pt x="66" y="30"/>
                      <a:pt x="67" y="29"/>
                      <a:pt x="67" y="28"/>
                    </a:cubicBezTo>
                    <a:cubicBezTo>
                      <a:pt x="66" y="27"/>
                      <a:pt x="65" y="27"/>
                      <a:pt x="64" y="26"/>
                    </a:cubicBezTo>
                    <a:moveTo>
                      <a:pt x="91" y="26"/>
                    </a:moveTo>
                    <a:cubicBezTo>
                      <a:pt x="90" y="26"/>
                      <a:pt x="90" y="26"/>
                      <a:pt x="90" y="26"/>
                    </a:cubicBezTo>
                    <a:cubicBezTo>
                      <a:pt x="93" y="28"/>
                      <a:pt x="95" y="29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5" y="29"/>
                      <a:pt x="93" y="27"/>
                      <a:pt x="91" y="26"/>
                    </a:cubicBezTo>
                    <a:moveTo>
                      <a:pt x="78" y="26"/>
                    </a:moveTo>
                    <a:cubicBezTo>
                      <a:pt x="78" y="26"/>
                      <a:pt x="78" y="26"/>
                      <a:pt x="78" y="26"/>
                    </a:cubicBezTo>
                    <a:cubicBezTo>
                      <a:pt x="80" y="28"/>
                      <a:pt x="83" y="29"/>
                      <a:pt x="85" y="30"/>
                    </a:cubicBezTo>
                    <a:cubicBezTo>
                      <a:pt x="85" y="30"/>
                      <a:pt x="85" y="30"/>
                      <a:pt x="85" y="29"/>
                    </a:cubicBezTo>
                    <a:cubicBezTo>
                      <a:pt x="78" y="26"/>
                      <a:pt x="78" y="26"/>
                      <a:pt x="78" y="26"/>
                    </a:cubicBezTo>
                    <a:moveTo>
                      <a:pt x="25" y="26"/>
                    </a:move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0"/>
                      <a:pt x="26" y="29"/>
                      <a:pt x="27" y="27"/>
                    </a:cubicBezTo>
                    <a:cubicBezTo>
                      <a:pt x="26" y="26"/>
                      <a:pt x="25" y="26"/>
                      <a:pt x="25" y="26"/>
                    </a:cubicBezTo>
                    <a:moveTo>
                      <a:pt x="78" y="26"/>
                    </a:move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moveTo>
                      <a:pt x="48" y="26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5" y="30"/>
                      <a:pt x="47" y="28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moveTo>
                      <a:pt x="87" y="26"/>
                    </a:moveTo>
                    <a:cubicBezTo>
                      <a:pt x="87" y="27"/>
                      <a:pt x="86" y="28"/>
                      <a:pt x="85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8"/>
                      <a:pt x="87" y="27"/>
                      <a:pt x="88" y="26"/>
                    </a:cubicBezTo>
                    <a:cubicBezTo>
                      <a:pt x="87" y="26"/>
                      <a:pt x="87" y="26"/>
                      <a:pt x="87" y="26"/>
                    </a:cubicBezTo>
                    <a:moveTo>
                      <a:pt x="32" y="25"/>
                    </a:moveTo>
                    <a:cubicBezTo>
                      <a:pt x="32" y="26"/>
                      <a:pt x="32" y="26"/>
                      <a:pt x="31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3" y="26"/>
                      <a:pt x="33" y="26"/>
                    </a:cubicBezTo>
                    <a:cubicBezTo>
                      <a:pt x="33" y="26"/>
                      <a:pt x="32" y="26"/>
                      <a:pt x="32" y="25"/>
                    </a:cubicBezTo>
                    <a:moveTo>
                      <a:pt x="65" y="25"/>
                    </a:moveTo>
                    <a:cubicBezTo>
                      <a:pt x="65" y="25"/>
                      <a:pt x="65" y="25"/>
                      <a:pt x="64" y="26"/>
                    </a:cubicBezTo>
                    <a:cubicBezTo>
                      <a:pt x="65" y="26"/>
                      <a:pt x="66" y="27"/>
                      <a:pt x="67" y="28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5" y="25"/>
                      <a:pt x="65" y="25"/>
                      <a:pt x="65" y="25"/>
                    </a:cubicBezTo>
                    <a:moveTo>
                      <a:pt x="31" y="25"/>
                    </a:moveTo>
                    <a:cubicBezTo>
                      <a:pt x="30" y="25"/>
                      <a:pt x="30" y="25"/>
                      <a:pt x="30" y="26"/>
                    </a:cubicBezTo>
                    <a:cubicBezTo>
                      <a:pt x="30" y="26"/>
                      <a:pt x="31" y="26"/>
                      <a:pt x="31" y="26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1" y="25"/>
                      <a:pt x="31" y="25"/>
                      <a:pt x="31" y="25"/>
                    </a:cubicBezTo>
                    <a:moveTo>
                      <a:pt x="88" y="24"/>
                    </a:moveTo>
                    <a:cubicBezTo>
                      <a:pt x="88" y="25"/>
                      <a:pt x="88" y="25"/>
                      <a:pt x="88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8" y="25"/>
                      <a:pt x="88" y="25"/>
                      <a:pt x="88" y="24"/>
                    </a:cubicBezTo>
                    <a:moveTo>
                      <a:pt x="75" y="24"/>
                    </a:moveTo>
                    <a:cubicBezTo>
                      <a:pt x="75" y="24"/>
                      <a:pt x="75" y="25"/>
                      <a:pt x="75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7" y="25"/>
                      <a:pt x="77" y="25"/>
                    </a:cubicBezTo>
                    <a:cubicBezTo>
                      <a:pt x="75" y="24"/>
                      <a:pt x="75" y="24"/>
                      <a:pt x="75" y="24"/>
                    </a:cubicBezTo>
                    <a:moveTo>
                      <a:pt x="45" y="24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5" y="29"/>
                      <a:pt x="46" y="28"/>
                      <a:pt x="47" y="26"/>
                    </a:cubicBezTo>
                    <a:cubicBezTo>
                      <a:pt x="47" y="25"/>
                      <a:pt x="46" y="25"/>
                      <a:pt x="45" y="24"/>
                    </a:cubicBezTo>
                    <a:moveTo>
                      <a:pt x="9" y="24"/>
                    </a:moveTo>
                    <a:cubicBezTo>
                      <a:pt x="9" y="25"/>
                      <a:pt x="8" y="26"/>
                      <a:pt x="7" y="27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moveTo>
                      <a:pt x="129" y="24"/>
                    </a:moveTo>
                    <a:cubicBezTo>
                      <a:pt x="129" y="25"/>
                      <a:pt x="128" y="26"/>
                      <a:pt x="127" y="28"/>
                    </a:cubicBezTo>
                    <a:cubicBezTo>
                      <a:pt x="129" y="29"/>
                      <a:pt x="131" y="30"/>
                      <a:pt x="134" y="32"/>
                    </a:cubicBezTo>
                    <a:cubicBezTo>
                      <a:pt x="135" y="30"/>
                      <a:pt x="135" y="29"/>
                      <a:pt x="136" y="28"/>
                    </a:cubicBezTo>
                    <a:cubicBezTo>
                      <a:pt x="134" y="27"/>
                      <a:pt x="132" y="25"/>
                      <a:pt x="129" y="24"/>
                    </a:cubicBezTo>
                    <a:moveTo>
                      <a:pt x="102" y="23"/>
                    </a:moveTo>
                    <a:cubicBezTo>
                      <a:pt x="102" y="24"/>
                      <a:pt x="102" y="25"/>
                      <a:pt x="101" y="25"/>
                    </a:cubicBezTo>
                    <a:cubicBezTo>
                      <a:pt x="102" y="25"/>
                      <a:pt x="102" y="26"/>
                      <a:pt x="103" y="26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20" y="35"/>
                      <a:pt x="120" y="35"/>
                      <a:pt x="120" y="34"/>
                    </a:cubicBezTo>
                    <a:cubicBezTo>
                      <a:pt x="114" y="31"/>
                      <a:pt x="108" y="27"/>
                      <a:pt x="102" y="23"/>
                    </a:cubicBezTo>
                    <a:moveTo>
                      <a:pt x="92" y="23"/>
                    </a:moveTo>
                    <a:cubicBezTo>
                      <a:pt x="92" y="24"/>
                      <a:pt x="92" y="24"/>
                      <a:pt x="92" y="24"/>
                    </a:cubicBezTo>
                    <a:cubicBezTo>
                      <a:pt x="94" y="26"/>
                      <a:pt x="96" y="27"/>
                      <a:pt x="98" y="28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2" y="23"/>
                      <a:pt x="92" y="23"/>
                      <a:pt x="92" y="23"/>
                    </a:cubicBezTo>
                    <a:moveTo>
                      <a:pt x="73" y="23"/>
                    </a:move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4"/>
                      <a:pt x="74" y="24"/>
                      <a:pt x="74" y="24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3" y="23"/>
                      <a:pt x="73" y="23"/>
                      <a:pt x="73" y="23"/>
                    </a:cubicBezTo>
                    <a:moveTo>
                      <a:pt x="103" y="23"/>
                    </a:moveTo>
                    <a:cubicBezTo>
                      <a:pt x="103" y="23"/>
                      <a:pt x="103" y="23"/>
                      <a:pt x="103" y="23"/>
                    </a:cubicBezTo>
                    <a:cubicBezTo>
                      <a:pt x="107" y="25"/>
                      <a:pt x="112" y="28"/>
                      <a:pt x="117" y="31"/>
                    </a:cubicBezTo>
                    <a:cubicBezTo>
                      <a:pt x="112" y="28"/>
                      <a:pt x="107" y="25"/>
                      <a:pt x="103" y="23"/>
                    </a:cubicBezTo>
                    <a:moveTo>
                      <a:pt x="27" y="22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8" y="25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28" y="23"/>
                      <a:pt x="28" y="23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moveTo>
                      <a:pt x="89" y="22"/>
                    </a:moveTo>
                    <a:cubicBezTo>
                      <a:pt x="89" y="22"/>
                      <a:pt x="89" y="22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2"/>
                      <a:pt x="89" y="22"/>
                      <a:pt x="90" y="22"/>
                    </a:cubicBezTo>
                    <a:cubicBezTo>
                      <a:pt x="89" y="22"/>
                      <a:pt x="89" y="22"/>
                      <a:pt x="89" y="22"/>
                    </a:cubicBezTo>
                    <a:moveTo>
                      <a:pt x="81" y="22"/>
                    </a:moveTo>
                    <a:cubicBezTo>
                      <a:pt x="80" y="22"/>
                      <a:pt x="80" y="23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81" y="26"/>
                      <a:pt x="83" y="28"/>
                      <a:pt x="85" y="29"/>
                    </a:cubicBezTo>
                    <a:cubicBezTo>
                      <a:pt x="86" y="28"/>
                      <a:pt x="87" y="27"/>
                      <a:pt x="87" y="25"/>
                    </a:cubicBezTo>
                    <a:cubicBezTo>
                      <a:pt x="81" y="22"/>
                      <a:pt x="81" y="22"/>
                      <a:pt x="81" y="22"/>
                    </a:cubicBezTo>
                    <a:moveTo>
                      <a:pt x="17" y="22"/>
                    </a:moveTo>
                    <a:cubicBezTo>
                      <a:pt x="16" y="23"/>
                      <a:pt x="15" y="25"/>
                      <a:pt x="14" y="26"/>
                    </a:cubicBezTo>
                    <a:cubicBezTo>
                      <a:pt x="15" y="27"/>
                      <a:pt x="16" y="27"/>
                      <a:pt x="17" y="28"/>
                    </a:cubicBezTo>
                    <a:cubicBezTo>
                      <a:pt x="17" y="26"/>
                      <a:pt x="18" y="24"/>
                      <a:pt x="19" y="23"/>
                    </a:cubicBezTo>
                    <a:cubicBezTo>
                      <a:pt x="18" y="22"/>
                      <a:pt x="18" y="22"/>
                      <a:pt x="17" y="22"/>
                    </a:cubicBezTo>
                    <a:moveTo>
                      <a:pt x="80" y="21"/>
                    </a:moveTo>
                    <a:cubicBezTo>
                      <a:pt x="80" y="22"/>
                      <a:pt x="79" y="24"/>
                      <a:pt x="78" y="25"/>
                    </a:cubicBezTo>
                    <a:cubicBezTo>
                      <a:pt x="78" y="25"/>
                      <a:pt x="79" y="25"/>
                      <a:pt x="79" y="25"/>
                    </a:cubicBezTo>
                    <a:cubicBezTo>
                      <a:pt x="79" y="25"/>
                      <a:pt x="79" y="24"/>
                      <a:pt x="79" y="24"/>
                    </a:cubicBezTo>
                    <a:cubicBezTo>
                      <a:pt x="80" y="23"/>
                      <a:pt x="80" y="22"/>
                      <a:pt x="81" y="22"/>
                    </a:cubicBezTo>
                    <a:cubicBezTo>
                      <a:pt x="80" y="21"/>
                      <a:pt x="80" y="21"/>
                      <a:pt x="80" y="21"/>
                    </a:cubicBezTo>
                    <a:moveTo>
                      <a:pt x="81" y="21"/>
                    </a:moveTo>
                    <a:cubicBezTo>
                      <a:pt x="81" y="21"/>
                      <a:pt x="81" y="21"/>
                      <a:pt x="81" y="21"/>
                    </a:cubicBezTo>
                    <a:cubicBezTo>
                      <a:pt x="83" y="22"/>
                      <a:pt x="85" y="23"/>
                      <a:pt x="88" y="25"/>
                    </a:cubicBezTo>
                    <a:cubicBezTo>
                      <a:pt x="88" y="25"/>
                      <a:pt x="88" y="25"/>
                      <a:pt x="88" y="24"/>
                    </a:cubicBezTo>
                    <a:cubicBezTo>
                      <a:pt x="86" y="23"/>
                      <a:pt x="83" y="22"/>
                      <a:pt x="81" y="21"/>
                    </a:cubicBezTo>
                    <a:moveTo>
                      <a:pt x="68" y="20"/>
                    </a:moveTo>
                    <a:cubicBezTo>
                      <a:pt x="68" y="20"/>
                      <a:pt x="68" y="21"/>
                      <a:pt x="68" y="21"/>
                    </a:cubicBezTo>
                    <a:cubicBezTo>
                      <a:pt x="69" y="21"/>
                      <a:pt x="70" y="22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68" y="20"/>
                      <a:pt x="68" y="20"/>
                      <a:pt x="68" y="20"/>
                    </a:cubicBezTo>
                    <a:moveTo>
                      <a:pt x="81" y="20"/>
                    </a:move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moveTo>
                      <a:pt x="78" y="20"/>
                    </a:moveTo>
                    <a:cubicBezTo>
                      <a:pt x="77" y="21"/>
                      <a:pt x="76" y="22"/>
                      <a:pt x="76" y="24"/>
                    </a:cubicBezTo>
                    <a:cubicBezTo>
                      <a:pt x="76" y="24"/>
                      <a:pt x="77" y="24"/>
                      <a:pt x="77" y="24"/>
                    </a:cubicBezTo>
                    <a:cubicBezTo>
                      <a:pt x="78" y="23"/>
                      <a:pt x="79" y="22"/>
                      <a:pt x="79" y="21"/>
                    </a:cubicBezTo>
                    <a:cubicBezTo>
                      <a:pt x="79" y="20"/>
                      <a:pt x="78" y="20"/>
                      <a:pt x="78" y="20"/>
                    </a:cubicBezTo>
                    <a:moveTo>
                      <a:pt x="53" y="20"/>
                    </a:moveTo>
                    <a:cubicBezTo>
                      <a:pt x="53" y="21"/>
                      <a:pt x="52" y="21"/>
                      <a:pt x="52" y="22"/>
                    </a:cubicBezTo>
                    <a:cubicBezTo>
                      <a:pt x="53" y="23"/>
                      <a:pt x="53" y="23"/>
                      <a:pt x="54" y="24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4" y="20"/>
                      <a:pt x="53" y="20"/>
                    </a:cubicBezTo>
                    <a:moveTo>
                      <a:pt x="12" y="19"/>
                    </a:moveTo>
                    <a:cubicBezTo>
                      <a:pt x="11" y="21"/>
                      <a:pt x="10" y="22"/>
                      <a:pt x="10" y="23"/>
                    </a:cubicBezTo>
                    <a:cubicBezTo>
                      <a:pt x="10" y="23"/>
                      <a:pt x="10" y="24"/>
                      <a:pt x="10" y="24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moveTo>
                      <a:pt x="95" y="19"/>
                    </a:moveTo>
                    <a:cubicBezTo>
                      <a:pt x="95" y="20"/>
                      <a:pt x="94" y="20"/>
                      <a:pt x="94" y="21"/>
                    </a:cubicBezTo>
                    <a:cubicBezTo>
                      <a:pt x="96" y="22"/>
                      <a:pt x="98" y="24"/>
                      <a:pt x="101" y="25"/>
                    </a:cubicBezTo>
                    <a:cubicBezTo>
                      <a:pt x="101" y="24"/>
                      <a:pt x="101" y="24"/>
                      <a:pt x="102" y="23"/>
                    </a:cubicBezTo>
                    <a:cubicBezTo>
                      <a:pt x="99" y="22"/>
                      <a:pt x="97" y="20"/>
                      <a:pt x="95" y="19"/>
                    </a:cubicBezTo>
                    <a:moveTo>
                      <a:pt x="36" y="19"/>
                    </a:moveTo>
                    <a:cubicBezTo>
                      <a:pt x="35" y="21"/>
                      <a:pt x="34" y="22"/>
                      <a:pt x="33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3"/>
                      <a:pt x="35" y="21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moveTo>
                      <a:pt x="79" y="19"/>
                    </a:moveTo>
                    <a:cubicBezTo>
                      <a:pt x="79" y="19"/>
                      <a:pt x="79" y="19"/>
                      <a:pt x="78" y="19"/>
                    </a:cubicBezTo>
                    <a:cubicBezTo>
                      <a:pt x="79" y="19"/>
                      <a:pt x="79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79" y="19"/>
                      <a:pt x="79" y="19"/>
                      <a:pt x="79" y="19"/>
                    </a:cubicBezTo>
                    <a:moveTo>
                      <a:pt x="105" y="19"/>
                    </a:moveTo>
                    <a:cubicBezTo>
                      <a:pt x="104" y="20"/>
                      <a:pt x="104" y="20"/>
                      <a:pt x="104" y="21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122" y="32"/>
                      <a:pt x="122" y="32"/>
                      <a:pt x="122" y="32"/>
                    </a:cubicBezTo>
                    <a:cubicBezTo>
                      <a:pt x="122" y="31"/>
                      <a:pt x="123" y="30"/>
                      <a:pt x="123" y="29"/>
                    </a:cubicBezTo>
                    <a:cubicBezTo>
                      <a:pt x="117" y="26"/>
                      <a:pt x="111" y="22"/>
                      <a:pt x="105" y="19"/>
                    </a:cubicBezTo>
                    <a:moveTo>
                      <a:pt x="52" y="19"/>
                    </a:move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1" y="21"/>
                      <a:pt x="52" y="20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moveTo>
                      <a:pt x="54" y="19"/>
                    </a:move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20"/>
                      <a:pt x="55" y="20"/>
                      <a:pt x="56" y="21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4" y="19"/>
                      <a:pt x="54" y="19"/>
                      <a:pt x="54" y="19"/>
                    </a:cubicBezTo>
                    <a:moveTo>
                      <a:pt x="76" y="18"/>
                    </a:moveTo>
                    <a:cubicBezTo>
                      <a:pt x="75" y="20"/>
                      <a:pt x="74" y="21"/>
                      <a:pt x="73" y="22"/>
                    </a:cubicBezTo>
                    <a:cubicBezTo>
                      <a:pt x="74" y="23"/>
                      <a:pt x="74" y="23"/>
                      <a:pt x="75" y="23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8"/>
                    </a:cubicBezTo>
                    <a:moveTo>
                      <a:pt x="96" y="18"/>
                    </a:moveTo>
                    <a:cubicBezTo>
                      <a:pt x="96" y="18"/>
                      <a:pt x="96" y="18"/>
                      <a:pt x="96" y="18"/>
                    </a:cubicBezTo>
                    <a:cubicBezTo>
                      <a:pt x="98" y="20"/>
                      <a:pt x="100" y="21"/>
                      <a:pt x="102" y="22"/>
                    </a:cubicBezTo>
                    <a:cubicBezTo>
                      <a:pt x="102" y="22"/>
                      <a:pt x="102" y="22"/>
                      <a:pt x="102" y="22"/>
                    </a:cubicBezTo>
                    <a:cubicBezTo>
                      <a:pt x="100" y="21"/>
                      <a:pt x="98" y="20"/>
                      <a:pt x="96" y="18"/>
                    </a:cubicBezTo>
                    <a:moveTo>
                      <a:pt x="34" y="18"/>
                    </a:moveTo>
                    <a:cubicBezTo>
                      <a:pt x="34" y="19"/>
                      <a:pt x="33" y="20"/>
                      <a:pt x="32" y="21"/>
                    </a:cubicBezTo>
                    <a:cubicBezTo>
                      <a:pt x="32" y="22"/>
                      <a:pt x="32" y="23"/>
                      <a:pt x="31" y="23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2"/>
                      <a:pt x="34" y="21"/>
                      <a:pt x="35" y="19"/>
                    </a:cubicBezTo>
                    <a:cubicBezTo>
                      <a:pt x="35" y="19"/>
                      <a:pt x="35" y="18"/>
                      <a:pt x="34" y="18"/>
                    </a:cubicBezTo>
                    <a:moveTo>
                      <a:pt x="133" y="18"/>
                    </a:moveTo>
                    <a:cubicBezTo>
                      <a:pt x="132" y="20"/>
                      <a:pt x="132" y="20"/>
                      <a:pt x="132" y="20"/>
                    </a:cubicBezTo>
                    <a:cubicBezTo>
                      <a:pt x="132" y="20"/>
                      <a:pt x="131" y="21"/>
                      <a:pt x="131" y="21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9" y="25"/>
                      <a:pt x="139" y="23"/>
                      <a:pt x="140" y="22"/>
                    </a:cubicBezTo>
                    <a:cubicBezTo>
                      <a:pt x="139" y="24"/>
                      <a:pt x="139" y="25"/>
                      <a:pt x="138" y="26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3" y="27"/>
                      <a:pt x="144" y="26"/>
                      <a:pt x="145" y="25"/>
                    </a:cubicBezTo>
                    <a:cubicBezTo>
                      <a:pt x="133" y="18"/>
                      <a:pt x="133" y="18"/>
                      <a:pt x="133" y="18"/>
                    </a:cubicBezTo>
                    <a:moveTo>
                      <a:pt x="83" y="18"/>
                    </a:moveTo>
                    <a:cubicBezTo>
                      <a:pt x="83" y="18"/>
                      <a:pt x="82" y="18"/>
                      <a:pt x="82" y="19"/>
                    </a:cubicBezTo>
                    <a:cubicBezTo>
                      <a:pt x="84" y="20"/>
                      <a:pt x="86" y="21"/>
                      <a:pt x="89" y="22"/>
                    </a:cubicBezTo>
                    <a:cubicBezTo>
                      <a:pt x="89" y="22"/>
                      <a:pt x="89" y="22"/>
                      <a:pt x="89" y="23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3" y="18"/>
                      <a:pt x="83" y="18"/>
                      <a:pt x="83" y="18"/>
                    </a:cubicBezTo>
                    <a:moveTo>
                      <a:pt x="53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moveTo>
                      <a:pt x="82" y="18"/>
                    </a:move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2" y="19"/>
                      <a:pt x="82" y="19"/>
                    </a:cubicBezTo>
                    <a:cubicBezTo>
                      <a:pt x="82" y="18"/>
                      <a:pt x="82" y="18"/>
                      <a:pt x="83" y="18"/>
                    </a:cubicBezTo>
                    <a:cubicBezTo>
                      <a:pt x="82" y="18"/>
                      <a:pt x="82" y="18"/>
                      <a:pt x="82" y="18"/>
                    </a:cubicBezTo>
                    <a:moveTo>
                      <a:pt x="76" y="17"/>
                    </a:move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6" y="17"/>
                    </a:cubicBezTo>
                    <a:moveTo>
                      <a:pt x="19" y="17"/>
                    </a:moveTo>
                    <a:cubicBezTo>
                      <a:pt x="19" y="18"/>
                      <a:pt x="18" y="19"/>
                      <a:pt x="18" y="20"/>
                    </a:cubicBezTo>
                    <a:cubicBezTo>
                      <a:pt x="19" y="20"/>
                      <a:pt x="20" y="20"/>
                      <a:pt x="20" y="21"/>
                    </a:cubicBezTo>
                    <a:cubicBezTo>
                      <a:pt x="21" y="20"/>
                      <a:pt x="21" y="20"/>
                      <a:pt x="21" y="19"/>
                    </a:cubicBezTo>
                    <a:cubicBezTo>
                      <a:pt x="21" y="18"/>
                      <a:pt x="20" y="18"/>
                      <a:pt x="19" y="17"/>
                    </a:cubicBezTo>
                    <a:moveTo>
                      <a:pt x="49" y="17"/>
                    </a:moveTo>
                    <a:cubicBezTo>
                      <a:pt x="49" y="18"/>
                      <a:pt x="48" y="19"/>
                      <a:pt x="48" y="20"/>
                    </a:cubicBezTo>
                    <a:cubicBezTo>
                      <a:pt x="48" y="20"/>
                      <a:pt x="49" y="21"/>
                      <a:pt x="50" y="21"/>
                    </a:cubicBezTo>
                    <a:cubicBezTo>
                      <a:pt x="51" y="20"/>
                      <a:pt x="51" y="20"/>
                      <a:pt x="52" y="19"/>
                    </a:cubicBezTo>
                    <a:cubicBezTo>
                      <a:pt x="51" y="18"/>
                      <a:pt x="50" y="18"/>
                      <a:pt x="49" y="17"/>
                    </a:cubicBezTo>
                    <a:moveTo>
                      <a:pt x="92" y="17"/>
                    </a:moveTo>
                    <a:cubicBezTo>
                      <a:pt x="91" y="18"/>
                      <a:pt x="91" y="19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19"/>
                      <a:pt x="92" y="18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moveTo>
                      <a:pt x="80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1" y="18"/>
                      <a:pt x="81" y="18"/>
                    </a:cubicBezTo>
                    <a:cubicBezTo>
                      <a:pt x="81" y="18"/>
                      <a:pt x="81" y="17"/>
                      <a:pt x="81" y="17"/>
                    </a:cubicBezTo>
                    <a:cubicBezTo>
                      <a:pt x="80" y="17"/>
                      <a:pt x="80" y="17"/>
                      <a:pt x="80" y="17"/>
                    </a:cubicBezTo>
                    <a:moveTo>
                      <a:pt x="31" y="16"/>
                    </a:moveTo>
                    <a:cubicBezTo>
                      <a:pt x="30" y="17"/>
                      <a:pt x="29" y="18"/>
                      <a:pt x="29" y="19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1"/>
                      <a:pt x="32" y="19"/>
                      <a:pt x="32" y="18"/>
                    </a:cubicBezTo>
                    <a:cubicBezTo>
                      <a:pt x="33" y="18"/>
                      <a:pt x="33" y="18"/>
                      <a:pt x="33" y="17"/>
                    </a:cubicBezTo>
                    <a:cubicBezTo>
                      <a:pt x="32" y="17"/>
                      <a:pt x="31" y="17"/>
                      <a:pt x="31" y="16"/>
                    </a:cubicBezTo>
                    <a:moveTo>
                      <a:pt x="92" y="16"/>
                    </a:move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moveTo>
                      <a:pt x="50" y="16"/>
                    </a:moveTo>
                    <a:cubicBezTo>
                      <a:pt x="50" y="16"/>
                      <a:pt x="50" y="17"/>
                      <a:pt x="50" y="17"/>
                    </a:cubicBezTo>
                    <a:cubicBezTo>
                      <a:pt x="50" y="17"/>
                      <a:pt x="51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0" y="16"/>
                      <a:pt x="50" y="16"/>
                      <a:pt x="50" y="16"/>
                    </a:cubicBezTo>
                    <a:moveTo>
                      <a:pt x="71" y="15"/>
                    </a:moveTo>
                    <a:cubicBezTo>
                      <a:pt x="70" y="17"/>
                      <a:pt x="69" y="18"/>
                      <a:pt x="68" y="19"/>
                    </a:cubicBezTo>
                    <a:cubicBezTo>
                      <a:pt x="68" y="19"/>
                      <a:pt x="68" y="19"/>
                      <a:pt x="68" y="20"/>
                    </a:cubicBezTo>
                    <a:cubicBezTo>
                      <a:pt x="69" y="20"/>
                      <a:pt x="70" y="21"/>
                      <a:pt x="71" y="21"/>
                    </a:cubicBezTo>
                    <a:cubicBezTo>
                      <a:pt x="72" y="20"/>
                      <a:pt x="73" y="18"/>
                      <a:pt x="73" y="17"/>
                    </a:cubicBezTo>
                    <a:cubicBezTo>
                      <a:pt x="73" y="17"/>
                      <a:pt x="72" y="16"/>
                      <a:pt x="71" y="15"/>
                    </a:cubicBezTo>
                    <a:moveTo>
                      <a:pt x="78" y="15"/>
                    </a:moveTo>
                    <a:cubicBezTo>
                      <a:pt x="77" y="15"/>
                      <a:pt x="77" y="15"/>
                      <a:pt x="77" y="16"/>
                    </a:cubicBezTo>
                    <a:cubicBezTo>
                      <a:pt x="78" y="16"/>
                      <a:pt x="78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98" y="15"/>
                    </a:moveTo>
                    <a:cubicBezTo>
                      <a:pt x="97" y="15"/>
                      <a:pt x="97" y="16"/>
                      <a:pt x="97" y="17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4" y="20"/>
                      <a:pt x="104" y="19"/>
                      <a:pt x="104" y="19"/>
                    </a:cubicBezTo>
                    <a:cubicBezTo>
                      <a:pt x="102" y="17"/>
                      <a:pt x="100" y="16"/>
                      <a:pt x="98" y="15"/>
                    </a:cubicBezTo>
                    <a:moveTo>
                      <a:pt x="15" y="15"/>
                    </a:moveTo>
                    <a:cubicBezTo>
                      <a:pt x="14" y="16"/>
                      <a:pt x="14" y="16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moveTo>
                      <a:pt x="71" y="14"/>
                    </a:moveTo>
                    <a:cubicBezTo>
                      <a:pt x="71" y="14"/>
                      <a:pt x="71" y="15"/>
                      <a:pt x="71" y="15"/>
                    </a:cubicBezTo>
                    <a:cubicBezTo>
                      <a:pt x="72" y="15"/>
                      <a:pt x="73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3" y="16"/>
                      <a:pt x="72" y="15"/>
                      <a:pt x="71" y="14"/>
                    </a:cubicBezTo>
                    <a:moveTo>
                      <a:pt x="56" y="14"/>
                    </a:moveTo>
                    <a:cubicBezTo>
                      <a:pt x="56" y="14"/>
                      <a:pt x="56" y="14"/>
                      <a:pt x="56" y="15"/>
                    </a:cubicBezTo>
                    <a:cubicBezTo>
                      <a:pt x="57" y="15"/>
                      <a:pt x="58" y="15"/>
                      <a:pt x="59" y="16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6" y="14"/>
                      <a:pt x="56" y="14"/>
                      <a:pt x="56" y="14"/>
                    </a:cubicBezTo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moveTo>
                      <a:pt x="85" y="13"/>
                    </a:moveTo>
                    <a:cubicBezTo>
                      <a:pt x="84" y="14"/>
                      <a:pt x="84" y="14"/>
                      <a:pt x="83" y="15"/>
                    </a:cubicBezTo>
                    <a:cubicBezTo>
                      <a:pt x="86" y="17"/>
                      <a:pt x="88" y="18"/>
                      <a:pt x="90" y="19"/>
                    </a:cubicBezTo>
                    <a:cubicBezTo>
                      <a:pt x="91" y="18"/>
                      <a:pt x="91" y="18"/>
                      <a:pt x="92" y="17"/>
                    </a:cubicBezTo>
                    <a:cubicBezTo>
                      <a:pt x="89" y="16"/>
                      <a:pt x="87" y="14"/>
                      <a:pt x="85" y="13"/>
                    </a:cubicBezTo>
                    <a:moveTo>
                      <a:pt x="94" y="13"/>
                    </a:moveTo>
                    <a:cubicBezTo>
                      <a:pt x="94" y="13"/>
                      <a:pt x="93" y="14"/>
                      <a:pt x="93" y="15"/>
                    </a:cubicBezTo>
                    <a:cubicBezTo>
                      <a:pt x="93" y="15"/>
                      <a:pt x="93" y="15"/>
                      <a:pt x="93" y="15"/>
                    </a:cubicBezTo>
                    <a:cubicBezTo>
                      <a:pt x="94" y="14"/>
                      <a:pt x="94" y="13"/>
                      <a:pt x="94" y="13"/>
                    </a:cubicBezTo>
                    <a:cubicBezTo>
                      <a:pt x="94" y="13"/>
                      <a:pt x="94" y="13"/>
                      <a:pt x="94" y="13"/>
                    </a:cubicBezTo>
                    <a:moveTo>
                      <a:pt x="72" y="12"/>
                    </a:moveTo>
                    <a:cubicBezTo>
                      <a:pt x="72" y="12"/>
                      <a:pt x="72" y="12"/>
                      <a:pt x="72" y="13"/>
                    </a:cubicBezTo>
                    <a:cubicBezTo>
                      <a:pt x="73" y="13"/>
                      <a:pt x="74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2" y="12"/>
                      <a:pt x="72" y="12"/>
                      <a:pt x="72" y="12"/>
                    </a:cubicBezTo>
                    <a:moveTo>
                      <a:pt x="52" y="12"/>
                    </a:moveTo>
                    <a:cubicBezTo>
                      <a:pt x="52" y="12"/>
                      <a:pt x="52" y="12"/>
                      <a:pt x="52" y="12"/>
                    </a:cubicBezTo>
                    <a:cubicBezTo>
                      <a:pt x="53" y="13"/>
                      <a:pt x="54" y="13"/>
                      <a:pt x="55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2" y="12"/>
                      <a:pt x="52" y="12"/>
                      <a:pt x="52" y="12"/>
                    </a:cubicBezTo>
                    <a:moveTo>
                      <a:pt x="85" y="12"/>
                    </a:moveTo>
                    <a:cubicBezTo>
                      <a:pt x="85" y="12"/>
                      <a:pt x="85" y="12"/>
                      <a:pt x="85" y="12"/>
                    </a:cubicBezTo>
                    <a:cubicBezTo>
                      <a:pt x="87" y="13"/>
                      <a:pt x="90" y="15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0" y="15"/>
                      <a:pt x="87" y="13"/>
                      <a:pt x="85" y="12"/>
                    </a:cubicBezTo>
                    <a:moveTo>
                      <a:pt x="83" y="12"/>
                    </a:moveTo>
                    <a:cubicBezTo>
                      <a:pt x="83" y="13"/>
                      <a:pt x="82" y="13"/>
                      <a:pt x="82" y="14"/>
                    </a:cubicBezTo>
                    <a:cubicBezTo>
                      <a:pt x="82" y="14"/>
                      <a:pt x="82" y="15"/>
                      <a:pt x="83" y="15"/>
                    </a:cubicBezTo>
                    <a:cubicBezTo>
                      <a:pt x="83" y="14"/>
                      <a:pt x="84" y="13"/>
                      <a:pt x="84" y="13"/>
                    </a:cubicBezTo>
                    <a:cubicBezTo>
                      <a:pt x="84" y="12"/>
                      <a:pt x="83" y="12"/>
                      <a:pt x="83" y="12"/>
                    </a:cubicBezTo>
                    <a:moveTo>
                      <a:pt x="137" y="12"/>
                    </a:moveTo>
                    <a:cubicBezTo>
                      <a:pt x="137" y="13"/>
                      <a:pt x="136" y="14"/>
                      <a:pt x="135" y="16"/>
                    </a:cubicBezTo>
                    <a:cubicBezTo>
                      <a:pt x="138" y="17"/>
                      <a:pt x="142" y="19"/>
                      <a:pt x="145" y="21"/>
                    </a:cubicBezTo>
                    <a:cubicBezTo>
                      <a:pt x="146" y="22"/>
                      <a:pt x="146" y="22"/>
                      <a:pt x="147" y="22"/>
                    </a:cubicBezTo>
                    <a:cubicBezTo>
                      <a:pt x="147" y="21"/>
                      <a:pt x="148" y="20"/>
                      <a:pt x="149" y="19"/>
                    </a:cubicBezTo>
                    <a:cubicBezTo>
                      <a:pt x="145" y="16"/>
                      <a:pt x="141" y="14"/>
                      <a:pt x="137" y="12"/>
                    </a:cubicBezTo>
                    <a:moveTo>
                      <a:pt x="22" y="12"/>
                    </a:moveTo>
                    <a:cubicBezTo>
                      <a:pt x="22" y="13"/>
                      <a:pt x="21" y="15"/>
                      <a:pt x="20" y="16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6"/>
                      <a:pt x="24" y="15"/>
                      <a:pt x="25" y="13"/>
                    </a:cubicBezTo>
                    <a:cubicBezTo>
                      <a:pt x="24" y="13"/>
                      <a:pt x="23" y="12"/>
                      <a:pt x="22" y="12"/>
                    </a:cubicBezTo>
                    <a:moveTo>
                      <a:pt x="40" y="12"/>
                    </a:moveTo>
                    <a:cubicBezTo>
                      <a:pt x="39" y="12"/>
                      <a:pt x="39" y="13"/>
                      <a:pt x="38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0" y="14"/>
                      <a:pt x="40" y="13"/>
                      <a:pt x="41" y="12"/>
                    </a:cubicBezTo>
                    <a:cubicBezTo>
                      <a:pt x="40" y="12"/>
                      <a:pt x="40" y="12"/>
                      <a:pt x="40" y="12"/>
                    </a:cubicBezTo>
                    <a:moveTo>
                      <a:pt x="137" y="11"/>
                    </a:moveTo>
                    <a:cubicBezTo>
                      <a:pt x="136" y="13"/>
                      <a:pt x="135" y="14"/>
                      <a:pt x="135" y="15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7" y="12"/>
                      <a:pt x="137" y="12"/>
                      <a:pt x="137" y="11"/>
                    </a:cubicBezTo>
                    <a:moveTo>
                      <a:pt x="109" y="11"/>
                    </a:moveTo>
                    <a:cubicBezTo>
                      <a:pt x="108" y="13"/>
                      <a:pt x="107" y="15"/>
                      <a:pt x="106" y="16"/>
                    </a:cubicBezTo>
                    <a:cubicBezTo>
                      <a:pt x="113" y="20"/>
                      <a:pt x="119" y="23"/>
                      <a:pt x="125" y="26"/>
                    </a:cubicBezTo>
                    <a:cubicBezTo>
                      <a:pt x="125" y="25"/>
                      <a:pt x="126" y="24"/>
                      <a:pt x="126" y="23"/>
                    </a:cubicBezTo>
                    <a:cubicBezTo>
                      <a:pt x="127" y="23"/>
                      <a:pt x="127" y="23"/>
                      <a:pt x="127" y="22"/>
                    </a:cubicBezTo>
                    <a:cubicBezTo>
                      <a:pt x="123" y="20"/>
                      <a:pt x="120" y="18"/>
                      <a:pt x="116" y="15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5"/>
                    </a:cubicBezTo>
                    <a:cubicBezTo>
                      <a:pt x="114" y="14"/>
                      <a:pt x="112" y="13"/>
                      <a:pt x="109" y="11"/>
                    </a:cubicBezTo>
                    <a:moveTo>
                      <a:pt x="84" y="11"/>
                    </a:move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1"/>
                      <a:pt x="84" y="11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moveTo>
                      <a:pt x="38" y="11"/>
                    </a:moveTo>
                    <a:cubicBezTo>
                      <a:pt x="38" y="12"/>
                      <a:pt x="38" y="12"/>
                      <a:pt x="37" y="13"/>
                    </a:cubicBezTo>
                    <a:cubicBezTo>
                      <a:pt x="37" y="13"/>
                      <a:pt x="38" y="14"/>
                      <a:pt x="38" y="14"/>
                    </a:cubicBezTo>
                    <a:cubicBezTo>
                      <a:pt x="39" y="13"/>
                      <a:pt x="39" y="12"/>
                      <a:pt x="40" y="11"/>
                    </a:cubicBezTo>
                    <a:cubicBezTo>
                      <a:pt x="39" y="11"/>
                      <a:pt x="39" y="11"/>
                      <a:pt x="38" y="11"/>
                    </a:cubicBezTo>
                    <a:moveTo>
                      <a:pt x="138" y="11"/>
                    </a:moveTo>
                    <a:cubicBezTo>
                      <a:pt x="138" y="11"/>
                      <a:pt x="138" y="11"/>
                      <a:pt x="138" y="11"/>
                    </a:cubicBezTo>
                    <a:cubicBezTo>
                      <a:pt x="140" y="13"/>
                      <a:pt x="142" y="14"/>
                      <a:pt x="144" y="15"/>
                    </a:cubicBezTo>
                    <a:cubicBezTo>
                      <a:pt x="146" y="16"/>
                      <a:pt x="147" y="17"/>
                      <a:pt x="149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46" y="16"/>
                      <a:pt x="142" y="13"/>
                      <a:pt x="138" y="11"/>
                    </a:cubicBezTo>
                    <a:moveTo>
                      <a:pt x="40" y="11"/>
                    </a:move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moveTo>
                      <a:pt x="119" y="10"/>
                    </a:moveTo>
                    <a:cubicBezTo>
                      <a:pt x="119" y="11"/>
                      <a:pt x="118" y="12"/>
                      <a:pt x="118" y="13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29" y="19"/>
                      <a:pt x="130" y="18"/>
                      <a:pt x="130" y="17"/>
                    </a:cubicBezTo>
                    <a:cubicBezTo>
                      <a:pt x="119" y="10"/>
                      <a:pt x="119" y="10"/>
                      <a:pt x="119" y="10"/>
                    </a:cubicBezTo>
                    <a:moveTo>
                      <a:pt x="137" y="10"/>
                    </a:moveTo>
                    <a:cubicBezTo>
                      <a:pt x="137" y="11"/>
                      <a:pt x="137" y="11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1"/>
                      <a:pt x="138" y="11"/>
                      <a:pt x="138" y="11"/>
                    </a:cubicBezTo>
                    <a:cubicBezTo>
                      <a:pt x="138" y="10"/>
                      <a:pt x="138" y="10"/>
                      <a:pt x="137" y="10"/>
                    </a:cubicBezTo>
                    <a:moveTo>
                      <a:pt x="80" y="10"/>
                    </a:moveTo>
                    <a:cubicBezTo>
                      <a:pt x="80" y="11"/>
                      <a:pt x="79" y="12"/>
                      <a:pt x="79" y="13"/>
                    </a:cubicBezTo>
                    <a:cubicBezTo>
                      <a:pt x="79" y="13"/>
                      <a:pt x="80" y="13"/>
                      <a:pt x="80" y="13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1" y="11"/>
                      <a:pt x="81" y="11"/>
                      <a:pt x="80" y="10"/>
                    </a:cubicBezTo>
                    <a:moveTo>
                      <a:pt x="39" y="10"/>
                    </a:move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1"/>
                      <a:pt x="40" y="11"/>
                    </a:cubicBezTo>
                    <a:cubicBezTo>
                      <a:pt x="40" y="11"/>
                      <a:pt x="40" y="11"/>
                      <a:pt x="40" y="10"/>
                    </a:cubicBezTo>
                    <a:cubicBezTo>
                      <a:pt x="40" y="10"/>
                      <a:pt x="39" y="10"/>
                      <a:pt x="39" y="10"/>
                    </a:cubicBezTo>
                    <a:moveTo>
                      <a:pt x="81" y="9"/>
                    </a:moveTo>
                    <a:cubicBezTo>
                      <a:pt x="81" y="9"/>
                      <a:pt x="81" y="9"/>
                      <a:pt x="81" y="9"/>
                    </a:cubicBezTo>
                    <a:cubicBezTo>
                      <a:pt x="81" y="10"/>
                      <a:pt x="82" y="10"/>
                      <a:pt x="82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2" y="10"/>
                      <a:pt x="81" y="10"/>
                      <a:pt x="81" y="9"/>
                    </a:cubicBezTo>
                    <a:moveTo>
                      <a:pt x="18" y="9"/>
                    </a:moveTo>
                    <a:cubicBezTo>
                      <a:pt x="17" y="11"/>
                      <a:pt x="16" y="12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8" y="9"/>
                      <a:pt x="18" y="9"/>
                    </a:cubicBezTo>
                    <a:moveTo>
                      <a:pt x="35" y="9"/>
                    </a:moveTo>
                    <a:cubicBezTo>
                      <a:pt x="35" y="10"/>
                      <a:pt x="34" y="10"/>
                      <a:pt x="34" y="11"/>
                    </a:cubicBezTo>
                    <a:cubicBezTo>
                      <a:pt x="35" y="12"/>
                      <a:pt x="35" y="12"/>
                      <a:pt x="36" y="12"/>
                    </a:cubicBezTo>
                    <a:cubicBezTo>
                      <a:pt x="36" y="12"/>
                      <a:pt x="37" y="11"/>
                      <a:pt x="37" y="10"/>
                    </a:cubicBezTo>
                    <a:cubicBezTo>
                      <a:pt x="37" y="10"/>
                      <a:pt x="36" y="9"/>
                      <a:pt x="35" y="9"/>
                    </a:cubicBezTo>
                    <a:moveTo>
                      <a:pt x="87" y="9"/>
                    </a:moveTo>
                    <a:cubicBezTo>
                      <a:pt x="87" y="9"/>
                      <a:pt x="86" y="10"/>
                      <a:pt x="86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14"/>
                      <a:pt x="94" y="13"/>
                      <a:pt x="94" y="13"/>
                    </a:cubicBezTo>
                    <a:cubicBezTo>
                      <a:pt x="92" y="11"/>
                      <a:pt x="89" y="10"/>
                      <a:pt x="87" y="9"/>
                    </a:cubicBezTo>
                    <a:moveTo>
                      <a:pt x="60" y="9"/>
                    </a:moveTo>
                    <a:cubicBezTo>
                      <a:pt x="59" y="10"/>
                      <a:pt x="58" y="12"/>
                      <a:pt x="57" y="13"/>
                    </a:cubicBezTo>
                    <a:cubicBezTo>
                      <a:pt x="58" y="14"/>
                      <a:pt x="58" y="14"/>
                      <a:pt x="59" y="15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1" y="10"/>
                      <a:pt x="60" y="9"/>
                      <a:pt x="60" y="9"/>
                    </a:cubicBezTo>
                    <a:moveTo>
                      <a:pt x="36" y="8"/>
                    </a:moveTo>
                    <a:cubicBezTo>
                      <a:pt x="36" y="8"/>
                      <a:pt x="36" y="8"/>
                      <a:pt x="36" y="8"/>
                    </a:cubicBezTo>
                    <a:cubicBezTo>
                      <a:pt x="36" y="9"/>
                      <a:pt x="37" y="9"/>
                      <a:pt x="38" y="10"/>
                    </a:cubicBezTo>
                    <a:cubicBezTo>
                      <a:pt x="38" y="10"/>
                      <a:pt x="38" y="9"/>
                      <a:pt x="38" y="9"/>
                    </a:cubicBezTo>
                    <a:cubicBezTo>
                      <a:pt x="37" y="9"/>
                      <a:pt x="36" y="9"/>
                      <a:pt x="36" y="8"/>
                    </a:cubicBezTo>
                    <a:moveTo>
                      <a:pt x="59" y="8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1"/>
                      <a:pt x="58" y="10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moveTo>
                      <a:pt x="85" y="8"/>
                    </a:moveTo>
                    <a:cubicBezTo>
                      <a:pt x="85" y="8"/>
                      <a:pt x="85" y="9"/>
                      <a:pt x="85" y="9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9"/>
                      <a:pt x="87" y="9"/>
                    </a:cubicBezTo>
                    <a:cubicBezTo>
                      <a:pt x="86" y="8"/>
                      <a:pt x="86" y="8"/>
                      <a:pt x="85" y="8"/>
                    </a:cubicBezTo>
                    <a:moveTo>
                      <a:pt x="60" y="8"/>
                    </a:moveTo>
                    <a:cubicBezTo>
                      <a:pt x="60" y="8"/>
                      <a:pt x="60" y="8"/>
                      <a:pt x="60" y="8"/>
                    </a:cubicBezTo>
                    <a:cubicBezTo>
                      <a:pt x="61" y="8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1" y="8"/>
                      <a:pt x="60" y="8"/>
                    </a:cubicBezTo>
                    <a:moveTo>
                      <a:pt x="75" y="7"/>
                    </a:moveTo>
                    <a:cubicBezTo>
                      <a:pt x="75" y="8"/>
                      <a:pt x="74" y="9"/>
                      <a:pt x="74" y="10"/>
                    </a:cubicBezTo>
                    <a:cubicBezTo>
                      <a:pt x="75" y="10"/>
                      <a:pt x="76" y="11"/>
                      <a:pt x="77" y="11"/>
                    </a:cubicBezTo>
                    <a:cubicBezTo>
                      <a:pt x="77" y="11"/>
                      <a:pt x="78" y="10"/>
                      <a:pt x="78" y="9"/>
                    </a:cubicBezTo>
                    <a:cubicBezTo>
                      <a:pt x="77" y="9"/>
                      <a:pt x="77" y="8"/>
                      <a:pt x="76" y="8"/>
                    </a:cubicBezTo>
                    <a:cubicBezTo>
                      <a:pt x="76" y="7"/>
                      <a:pt x="76" y="7"/>
                      <a:pt x="75" y="7"/>
                    </a:cubicBezTo>
                    <a:moveTo>
                      <a:pt x="59" y="7"/>
                    </a:move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moveTo>
                      <a:pt x="103" y="7"/>
                    </a:moveTo>
                    <a:cubicBezTo>
                      <a:pt x="102" y="9"/>
                      <a:pt x="100" y="11"/>
                      <a:pt x="99" y="12"/>
                    </a:cubicBezTo>
                    <a:cubicBezTo>
                      <a:pt x="102" y="14"/>
                      <a:pt x="104" y="15"/>
                      <a:pt x="106" y="16"/>
                    </a:cubicBezTo>
                    <a:cubicBezTo>
                      <a:pt x="107" y="14"/>
                      <a:pt x="108" y="13"/>
                      <a:pt x="109" y="11"/>
                    </a:cubicBezTo>
                    <a:cubicBezTo>
                      <a:pt x="107" y="10"/>
                      <a:pt x="105" y="8"/>
                      <a:pt x="103" y="7"/>
                    </a:cubicBezTo>
                    <a:moveTo>
                      <a:pt x="62" y="7"/>
                    </a:move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2" y="7"/>
                      <a:pt x="62" y="7"/>
                      <a:pt x="62" y="7"/>
                    </a:cubicBezTo>
                    <a:moveTo>
                      <a:pt x="42" y="7"/>
                    </a:move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3" y="7"/>
                      <a:pt x="43" y="8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2" y="7"/>
                    </a:cubicBezTo>
                    <a:moveTo>
                      <a:pt x="56" y="6"/>
                    </a:moveTo>
                    <a:cubicBezTo>
                      <a:pt x="55" y="8"/>
                      <a:pt x="54" y="10"/>
                      <a:pt x="53" y="11"/>
                    </a:cubicBezTo>
                    <a:cubicBezTo>
                      <a:pt x="54" y="12"/>
                      <a:pt x="54" y="12"/>
                      <a:pt x="55" y="13"/>
                    </a:cubicBezTo>
                    <a:cubicBezTo>
                      <a:pt x="56" y="11"/>
                      <a:pt x="57" y="9"/>
                      <a:pt x="58" y="8"/>
                    </a:cubicBezTo>
                    <a:cubicBezTo>
                      <a:pt x="57" y="7"/>
                      <a:pt x="57" y="7"/>
                      <a:pt x="56" y="6"/>
                    </a:cubicBezTo>
                    <a:moveTo>
                      <a:pt x="83" y="6"/>
                    </a:moveTo>
                    <a:cubicBezTo>
                      <a:pt x="82" y="7"/>
                      <a:pt x="82" y="7"/>
                      <a:pt x="82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4" y="7"/>
                      <a:pt x="83" y="7"/>
                      <a:pt x="83" y="6"/>
                    </a:cubicBezTo>
                    <a:moveTo>
                      <a:pt x="76" y="6"/>
                    </a:moveTo>
                    <a:cubicBezTo>
                      <a:pt x="76" y="6"/>
                      <a:pt x="76" y="6"/>
                      <a:pt x="76" y="6"/>
                    </a:cubicBezTo>
                    <a:cubicBezTo>
                      <a:pt x="77" y="7"/>
                      <a:pt x="78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8" y="8"/>
                      <a:pt x="77" y="7"/>
                      <a:pt x="76" y="6"/>
                    </a:cubicBezTo>
                    <a:moveTo>
                      <a:pt x="141" y="6"/>
                    </a:moveTo>
                    <a:cubicBezTo>
                      <a:pt x="141" y="6"/>
                      <a:pt x="141" y="7"/>
                      <a:pt x="140" y="7"/>
                    </a:cubicBezTo>
                    <a:cubicBezTo>
                      <a:pt x="144" y="9"/>
                      <a:pt x="148" y="11"/>
                      <a:pt x="152" y="13"/>
                    </a:cubicBezTo>
                    <a:cubicBezTo>
                      <a:pt x="152" y="13"/>
                      <a:pt x="152" y="13"/>
                      <a:pt x="152" y="13"/>
                    </a:cubicBezTo>
                    <a:cubicBezTo>
                      <a:pt x="148" y="10"/>
                      <a:pt x="145" y="8"/>
                      <a:pt x="141" y="6"/>
                    </a:cubicBezTo>
                    <a:moveTo>
                      <a:pt x="41" y="6"/>
                    </a:move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6"/>
                    </a:cubicBezTo>
                    <a:cubicBezTo>
                      <a:pt x="42" y="6"/>
                      <a:pt x="42" y="6"/>
                      <a:pt x="41" y="6"/>
                    </a:cubicBezTo>
                    <a:moveTo>
                      <a:pt x="140" y="6"/>
                    </a:move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7"/>
                      <a:pt x="140" y="7"/>
                      <a:pt x="140" y="7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6"/>
                      <a:pt x="140" y="6"/>
                      <a:pt x="140" y="6"/>
                    </a:cubicBezTo>
                    <a:moveTo>
                      <a:pt x="141" y="5"/>
                    </a:moveTo>
                    <a:cubicBezTo>
                      <a:pt x="141" y="6"/>
                      <a:pt x="141" y="6"/>
                      <a:pt x="141" y="6"/>
                    </a:cubicBezTo>
                    <a:cubicBezTo>
                      <a:pt x="145" y="8"/>
                      <a:pt x="148" y="10"/>
                      <a:pt x="152" y="13"/>
                    </a:cubicBezTo>
                    <a:cubicBezTo>
                      <a:pt x="152" y="12"/>
                      <a:pt x="152" y="12"/>
                      <a:pt x="153" y="12"/>
                    </a:cubicBezTo>
                    <a:cubicBezTo>
                      <a:pt x="149" y="10"/>
                      <a:pt x="145" y="8"/>
                      <a:pt x="141" y="5"/>
                    </a:cubicBezTo>
                    <a:moveTo>
                      <a:pt x="57" y="5"/>
                    </a:moveTo>
                    <a:cubicBezTo>
                      <a:pt x="57" y="6"/>
                      <a:pt x="56" y="6"/>
                      <a:pt x="56" y="6"/>
                    </a:cubicBezTo>
                    <a:cubicBezTo>
                      <a:pt x="57" y="6"/>
                      <a:pt x="58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6"/>
                      <a:pt x="57" y="6"/>
                      <a:pt x="57" y="5"/>
                    </a:cubicBezTo>
                    <a:moveTo>
                      <a:pt x="142" y="5"/>
                    </a:moveTo>
                    <a:cubicBezTo>
                      <a:pt x="141" y="5"/>
                      <a:pt x="141" y="5"/>
                      <a:pt x="141" y="5"/>
                    </a:cubicBezTo>
                    <a:cubicBezTo>
                      <a:pt x="145" y="8"/>
                      <a:pt x="149" y="10"/>
                      <a:pt x="153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49" y="10"/>
                      <a:pt x="145" y="7"/>
                      <a:pt x="142" y="5"/>
                    </a:cubicBezTo>
                    <a:moveTo>
                      <a:pt x="141" y="5"/>
                    </a:moveTo>
                    <a:cubicBezTo>
                      <a:pt x="141" y="5"/>
                      <a:pt x="140" y="5"/>
                      <a:pt x="140" y="5"/>
                    </a:cubicBezTo>
                    <a:cubicBezTo>
                      <a:pt x="140" y="5"/>
                      <a:pt x="140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moveTo>
                      <a:pt x="141" y="5"/>
                    </a:moveTo>
                    <a:cubicBezTo>
                      <a:pt x="141" y="5"/>
                      <a:pt x="141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moveTo>
                      <a:pt x="99" y="5"/>
                    </a:moveTo>
                    <a:cubicBezTo>
                      <a:pt x="98" y="6"/>
                      <a:pt x="96" y="8"/>
                      <a:pt x="95" y="10"/>
                    </a:cubicBezTo>
                    <a:cubicBezTo>
                      <a:pt x="96" y="10"/>
                      <a:pt x="96" y="10"/>
                      <a:pt x="96" y="10"/>
                    </a:cubicBezTo>
                    <a:cubicBezTo>
                      <a:pt x="97" y="8"/>
                      <a:pt x="98" y="6"/>
                      <a:pt x="99" y="5"/>
                    </a:cubicBezTo>
                    <a:cubicBezTo>
                      <a:pt x="99" y="5"/>
                      <a:pt x="99" y="5"/>
                      <a:pt x="99" y="5"/>
                    </a:cubicBezTo>
                    <a:moveTo>
                      <a:pt x="38" y="4"/>
                    </a:moveTo>
                    <a:cubicBezTo>
                      <a:pt x="38" y="4"/>
                      <a:pt x="38" y="4"/>
                      <a:pt x="38" y="5"/>
                    </a:cubicBezTo>
                    <a:cubicBezTo>
                      <a:pt x="39" y="5"/>
                      <a:pt x="39" y="5"/>
                      <a:pt x="40" y="6"/>
                    </a:cubicBezTo>
                    <a:cubicBezTo>
                      <a:pt x="40" y="6"/>
                      <a:pt x="40" y="6"/>
                      <a:pt x="40" y="5"/>
                    </a:cubicBezTo>
                    <a:cubicBezTo>
                      <a:pt x="40" y="5"/>
                      <a:pt x="39" y="5"/>
                      <a:pt x="38" y="4"/>
                    </a:cubicBezTo>
                    <a:moveTo>
                      <a:pt x="27" y="4"/>
                    </a:moveTo>
                    <a:cubicBezTo>
                      <a:pt x="27" y="5"/>
                      <a:pt x="26" y="5"/>
                      <a:pt x="26" y="6"/>
                    </a:cubicBezTo>
                    <a:cubicBezTo>
                      <a:pt x="26" y="7"/>
                      <a:pt x="27" y="7"/>
                      <a:pt x="28" y="7"/>
                    </a:cubicBezTo>
                    <a:cubicBezTo>
                      <a:pt x="28" y="7"/>
                      <a:pt x="29" y="6"/>
                      <a:pt x="29" y="5"/>
                    </a:cubicBezTo>
                    <a:cubicBezTo>
                      <a:pt x="28" y="5"/>
                      <a:pt x="28" y="4"/>
                      <a:pt x="27" y="4"/>
                    </a:cubicBezTo>
                    <a:moveTo>
                      <a:pt x="124" y="4"/>
                    </a:moveTo>
                    <a:cubicBezTo>
                      <a:pt x="123" y="5"/>
                      <a:pt x="122" y="6"/>
                      <a:pt x="121" y="8"/>
                    </a:cubicBezTo>
                    <a:cubicBezTo>
                      <a:pt x="125" y="10"/>
                      <a:pt x="128" y="12"/>
                      <a:pt x="132" y="14"/>
                    </a:cubicBezTo>
                    <a:cubicBezTo>
                      <a:pt x="133" y="13"/>
                      <a:pt x="133" y="11"/>
                      <a:pt x="134" y="10"/>
                    </a:cubicBezTo>
                    <a:cubicBezTo>
                      <a:pt x="131" y="8"/>
                      <a:pt x="127" y="6"/>
                      <a:pt x="124" y="4"/>
                    </a:cubicBezTo>
                    <a:moveTo>
                      <a:pt x="78" y="4"/>
                    </a:moveTo>
                    <a:cubicBezTo>
                      <a:pt x="77" y="4"/>
                      <a:pt x="77" y="4"/>
                      <a:pt x="77" y="5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6"/>
                      <a:pt x="81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5"/>
                      <a:pt x="80" y="5"/>
                    </a:cubicBezTo>
                    <a:cubicBezTo>
                      <a:pt x="79" y="5"/>
                      <a:pt x="79" y="4"/>
                      <a:pt x="78" y="4"/>
                    </a:cubicBezTo>
                    <a:moveTo>
                      <a:pt x="155" y="3"/>
                    </a:moveTo>
                    <a:cubicBezTo>
                      <a:pt x="156" y="4"/>
                      <a:pt x="157" y="4"/>
                      <a:pt x="157" y="4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5" y="3"/>
                      <a:pt x="155" y="3"/>
                      <a:pt x="155" y="3"/>
                    </a:cubicBezTo>
                    <a:moveTo>
                      <a:pt x="151" y="3"/>
                    </a:moveTo>
                    <a:cubicBezTo>
                      <a:pt x="151" y="3"/>
                      <a:pt x="151" y="3"/>
                      <a:pt x="151" y="3"/>
                    </a:cubicBezTo>
                    <a:cubicBezTo>
                      <a:pt x="152" y="4"/>
                      <a:pt x="154" y="5"/>
                      <a:pt x="156" y="6"/>
                    </a:cubicBezTo>
                    <a:cubicBezTo>
                      <a:pt x="156" y="6"/>
                      <a:pt x="156" y="6"/>
                      <a:pt x="156" y="6"/>
                    </a:cubicBezTo>
                    <a:cubicBezTo>
                      <a:pt x="151" y="3"/>
                      <a:pt x="151" y="3"/>
                      <a:pt x="151" y="3"/>
                    </a:cubicBezTo>
                    <a:moveTo>
                      <a:pt x="105" y="3"/>
                    </a:moveTo>
                    <a:cubicBezTo>
                      <a:pt x="105" y="3"/>
                      <a:pt x="105" y="3"/>
                      <a:pt x="105" y="4"/>
                    </a:cubicBezTo>
                    <a:cubicBezTo>
                      <a:pt x="105" y="4"/>
                      <a:pt x="104" y="4"/>
                      <a:pt x="104" y="5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8" y="12"/>
                      <a:pt x="119" y="11"/>
                      <a:pt x="119" y="10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1" y="6"/>
                      <a:pt x="108" y="4"/>
                      <a:pt x="105" y="3"/>
                    </a:cubicBezTo>
                    <a:moveTo>
                      <a:pt x="28" y="3"/>
                    </a:moveTo>
                    <a:cubicBezTo>
                      <a:pt x="28" y="3"/>
                      <a:pt x="27" y="3"/>
                      <a:pt x="27" y="3"/>
                    </a:cubicBezTo>
                    <a:cubicBezTo>
                      <a:pt x="28" y="3"/>
                      <a:pt x="29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3"/>
                      <a:pt x="28" y="3"/>
                      <a:pt x="28" y="3"/>
                    </a:cubicBezTo>
                    <a:moveTo>
                      <a:pt x="124" y="2"/>
                    </a:moveTo>
                    <a:cubicBezTo>
                      <a:pt x="124" y="3"/>
                      <a:pt x="124" y="3"/>
                      <a:pt x="124" y="3"/>
                    </a:cubicBezTo>
                    <a:cubicBezTo>
                      <a:pt x="128" y="5"/>
                      <a:pt x="131" y="7"/>
                      <a:pt x="134" y="9"/>
                    </a:cubicBezTo>
                    <a:cubicBezTo>
                      <a:pt x="135" y="9"/>
                      <a:pt x="135" y="9"/>
                      <a:pt x="135" y="9"/>
                    </a:cubicBezTo>
                    <a:cubicBezTo>
                      <a:pt x="132" y="7"/>
                      <a:pt x="128" y="5"/>
                      <a:pt x="124" y="2"/>
                    </a:cubicBezTo>
                    <a:moveTo>
                      <a:pt x="151" y="2"/>
                    </a:moveTo>
                    <a:cubicBezTo>
                      <a:pt x="151" y="3"/>
                      <a:pt x="151" y="3"/>
                      <a:pt x="151" y="3"/>
                    </a:cubicBezTo>
                    <a:cubicBezTo>
                      <a:pt x="156" y="6"/>
                      <a:pt x="156" y="6"/>
                      <a:pt x="156" y="6"/>
                    </a:cubicBezTo>
                    <a:cubicBezTo>
                      <a:pt x="156" y="6"/>
                      <a:pt x="156" y="6"/>
                      <a:pt x="156" y="6"/>
                    </a:cubicBezTo>
                    <a:cubicBezTo>
                      <a:pt x="155" y="5"/>
                      <a:pt x="153" y="3"/>
                      <a:pt x="151" y="2"/>
                    </a:cubicBezTo>
                    <a:moveTo>
                      <a:pt x="23" y="2"/>
                    </a:moveTo>
                    <a:cubicBezTo>
                      <a:pt x="23" y="2"/>
                      <a:pt x="22" y="3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moveTo>
                      <a:pt x="152" y="1"/>
                    </a:moveTo>
                    <a:cubicBezTo>
                      <a:pt x="152" y="2"/>
                      <a:pt x="151" y="2"/>
                      <a:pt x="151" y="2"/>
                    </a:cubicBezTo>
                    <a:cubicBezTo>
                      <a:pt x="153" y="3"/>
                      <a:pt x="155" y="4"/>
                      <a:pt x="157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55" y="4"/>
                      <a:pt x="153" y="2"/>
                      <a:pt x="152" y="1"/>
                    </a:cubicBezTo>
                    <a:moveTo>
                      <a:pt x="144" y="1"/>
                    </a:moveTo>
                    <a:cubicBezTo>
                      <a:pt x="143" y="3"/>
                      <a:pt x="142" y="4"/>
                      <a:pt x="142" y="5"/>
                    </a:cubicBezTo>
                    <a:cubicBezTo>
                      <a:pt x="145" y="7"/>
                      <a:pt x="149" y="10"/>
                      <a:pt x="153" y="12"/>
                    </a:cubicBezTo>
                    <a:cubicBezTo>
                      <a:pt x="154" y="11"/>
                      <a:pt x="154" y="9"/>
                      <a:pt x="155" y="8"/>
                    </a:cubicBezTo>
                    <a:cubicBezTo>
                      <a:pt x="151" y="6"/>
                      <a:pt x="148" y="3"/>
                      <a:pt x="144" y="1"/>
                    </a:cubicBezTo>
                    <a:moveTo>
                      <a:pt x="65" y="1"/>
                    </a:moveTo>
                    <a:cubicBezTo>
                      <a:pt x="64" y="2"/>
                      <a:pt x="64" y="3"/>
                      <a:pt x="63" y="4"/>
                    </a:cubicBezTo>
                    <a:cubicBezTo>
                      <a:pt x="64" y="4"/>
                      <a:pt x="64" y="5"/>
                      <a:pt x="65" y="5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5" y="1"/>
                      <a:pt x="65" y="1"/>
                    </a:cubicBezTo>
                    <a:moveTo>
                      <a:pt x="143" y="1"/>
                    </a:moveTo>
                    <a:cubicBezTo>
                      <a:pt x="142" y="2"/>
                      <a:pt x="142" y="3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moveTo>
                      <a:pt x="152" y="1"/>
                    </a:moveTo>
                    <a:cubicBezTo>
                      <a:pt x="152" y="1"/>
                      <a:pt x="152" y="1"/>
                      <a:pt x="152" y="1"/>
                    </a:cubicBezTo>
                    <a:cubicBezTo>
                      <a:pt x="154" y="2"/>
                      <a:pt x="156" y="3"/>
                      <a:pt x="157" y="4"/>
                    </a:cubicBezTo>
                    <a:cubicBezTo>
                      <a:pt x="157" y="4"/>
                      <a:pt x="157" y="4"/>
                      <a:pt x="158" y="4"/>
                    </a:cubicBezTo>
                    <a:cubicBezTo>
                      <a:pt x="156" y="3"/>
                      <a:pt x="154" y="2"/>
                      <a:pt x="152" y="1"/>
                    </a:cubicBezTo>
                    <a:moveTo>
                      <a:pt x="64" y="0"/>
                    </a:moveTo>
                    <a:cubicBezTo>
                      <a:pt x="64" y="1"/>
                      <a:pt x="63" y="2"/>
                      <a:pt x="62" y="3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4" y="3"/>
                      <a:pt x="64" y="2"/>
                      <a:pt x="65" y="1"/>
                    </a:cubicBezTo>
                    <a:cubicBezTo>
                      <a:pt x="65" y="1"/>
                      <a:pt x="64" y="1"/>
                      <a:pt x="64" y="0"/>
                    </a:cubicBezTo>
                    <a:moveTo>
                      <a:pt x="147" y="0"/>
                    </a:moveTo>
                    <a:cubicBezTo>
                      <a:pt x="148" y="1"/>
                      <a:pt x="149" y="2"/>
                      <a:pt x="151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47" y="0"/>
                      <a:pt x="147" y="0"/>
                      <a:pt x="147" y="0"/>
                    </a:cubicBezTo>
                    <a:moveTo>
                      <a:pt x="24" y="0"/>
                    </a:moveTo>
                    <a:cubicBezTo>
                      <a:pt x="24" y="1"/>
                      <a:pt x="24" y="1"/>
                      <a:pt x="23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5" name="Freeform 9921"/>
              <p:cNvSpPr>
                <a:spLocks noEditPoints="1"/>
              </p:cNvSpPr>
              <p:nvPr/>
            </p:nvSpPr>
            <p:spPr bwMode="auto">
              <a:xfrm>
                <a:off x="-404" y="3429"/>
                <a:ext cx="230" cy="135"/>
              </a:xfrm>
              <a:custGeom>
                <a:avLst/>
                <a:gdLst>
                  <a:gd name="T0" fmla="*/ 77 w 97"/>
                  <a:gd name="T1" fmla="*/ 57 h 57"/>
                  <a:gd name="T2" fmla="*/ 93 w 97"/>
                  <a:gd name="T3" fmla="*/ 53 h 57"/>
                  <a:gd name="T4" fmla="*/ 91 w 97"/>
                  <a:gd name="T5" fmla="*/ 51 h 57"/>
                  <a:gd name="T6" fmla="*/ 92 w 97"/>
                  <a:gd name="T7" fmla="*/ 52 h 57"/>
                  <a:gd name="T8" fmla="*/ 62 w 97"/>
                  <a:gd name="T9" fmla="*/ 47 h 57"/>
                  <a:gd name="T10" fmla="*/ 71 w 97"/>
                  <a:gd name="T11" fmla="*/ 53 h 57"/>
                  <a:gd name="T12" fmla="*/ 81 w 97"/>
                  <a:gd name="T13" fmla="*/ 46 h 57"/>
                  <a:gd name="T14" fmla="*/ 81 w 97"/>
                  <a:gd name="T15" fmla="*/ 46 h 57"/>
                  <a:gd name="T16" fmla="*/ 85 w 97"/>
                  <a:gd name="T17" fmla="*/ 48 h 57"/>
                  <a:gd name="T18" fmla="*/ 81 w 97"/>
                  <a:gd name="T19" fmla="*/ 46 h 57"/>
                  <a:gd name="T20" fmla="*/ 52 w 97"/>
                  <a:gd name="T21" fmla="*/ 41 h 57"/>
                  <a:gd name="T22" fmla="*/ 53 w 97"/>
                  <a:gd name="T23" fmla="*/ 42 h 57"/>
                  <a:gd name="T24" fmla="*/ 47 w 97"/>
                  <a:gd name="T25" fmla="*/ 38 h 57"/>
                  <a:gd name="T26" fmla="*/ 46 w 97"/>
                  <a:gd name="T27" fmla="*/ 38 h 57"/>
                  <a:gd name="T28" fmla="*/ 68 w 97"/>
                  <a:gd name="T29" fmla="*/ 37 h 57"/>
                  <a:gd name="T30" fmla="*/ 77 w 97"/>
                  <a:gd name="T31" fmla="*/ 43 h 57"/>
                  <a:gd name="T32" fmla="*/ 68 w 97"/>
                  <a:gd name="T33" fmla="*/ 37 h 57"/>
                  <a:gd name="T34" fmla="*/ 68 w 97"/>
                  <a:gd name="T35" fmla="*/ 37 h 57"/>
                  <a:gd name="T36" fmla="*/ 45 w 97"/>
                  <a:gd name="T37" fmla="*/ 37 h 57"/>
                  <a:gd name="T38" fmla="*/ 43 w 97"/>
                  <a:gd name="T39" fmla="*/ 36 h 57"/>
                  <a:gd name="T40" fmla="*/ 41 w 97"/>
                  <a:gd name="T41" fmla="*/ 35 h 57"/>
                  <a:gd name="T42" fmla="*/ 52 w 97"/>
                  <a:gd name="T43" fmla="*/ 28 h 57"/>
                  <a:gd name="T44" fmla="*/ 59 w 97"/>
                  <a:gd name="T45" fmla="*/ 32 h 57"/>
                  <a:gd name="T46" fmla="*/ 51 w 97"/>
                  <a:gd name="T47" fmla="*/ 29 h 57"/>
                  <a:gd name="T48" fmla="*/ 52 w 97"/>
                  <a:gd name="T49" fmla="*/ 28 h 57"/>
                  <a:gd name="T50" fmla="*/ 50 w 97"/>
                  <a:gd name="T51" fmla="*/ 28 h 57"/>
                  <a:gd name="T52" fmla="*/ 28 w 97"/>
                  <a:gd name="T53" fmla="*/ 26 h 57"/>
                  <a:gd name="T54" fmla="*/ 30 w 97"/>
                  <a:gd name="T55" fmla="*/ 27 h 57"/>
                  <a:gd name="T56" fmla="*/ 48 w 97"/>
                  <a:gd name="T57" fmla="*/ 25 h 57"/>
                  <a:gd name="T58" fmla="*/ 48 w 97"/>
                  <a:gd name="T59" fmla="*/ 25 h 57"/>
                  <a:gd name="T60" fmla="*/ 27 w 97"/>
                  <a:gd name="T61" fmla="*/ 26 h 57"/>
                  <a:gd name="T62" fmla="*/ 27 w 97"/>
                  <a:gd name="T63" fmla="*/ 25 h 57"/>
                  <a:gd name="T64" fmla="*/ 26 w 97"/>
                  <a:gd name="T65" fmla="*/ 25 h 57"/>
                  <a:gd name="T66" fmla="*/ 44 w 97"/>
                  <a:gd name="T67" fmla="*/ 23 h 57"/>
                  <a:gd name="T68" fmla="*/ 47 w 97"/>
                  <a:gd name="T69" fmla="*/ 25 h 57"/>
                  <a:gd name="T70" fmla="*/ 14 w 97"/>
                  <a:gd name="T71" fmla="*/ 17 h 57"/>
                  <a:gd name="T72" fmla="*/ 15 w 97"/>
                  <a:gd name="T73" fmla="*/ 18 h 57"/>
                  <a:gd name="T74" fmla="*/ 16 w 97"/>
                  <a:gd name="T75" fmla="*/ 18 h 57"/>
                  <a:gd name="T76" fmla="*/ 14 w 97"/>
                  <a:gd name="T77" fmla="*/ 17 h 57"/>
                  <a:gd name="T78" fmla="*/ 35 w 97"/>
                  <a:gd name="T79" fmla="*/ 19 h 57"/>
                  <a:gd name="T80" fmla="*/ 34 w 97"/>
                  <a:gd name="T81" fmla="*/ 18 h 57"/>
                  <a:gd name="T82" fmla="*/ 32 w 97"/>
                  <a:gd name="T83" fmla="*/ 16 h 57"/>
                  <a:gd name="T84" fmla="*/ 32 w 97"/>
                  <a:gd name="T85" fmla="*/ 16 h 57"/>
                  <a:gd name="T86" fmla="*/ 31 w 97"/>
                  <a:gd name="T87" fmla="*/ 17 h 57"/>
                  <a:gd name="T88" fmla="*/ 31 w 97"/>
                  <a:gd name="T89" fmla="*/ 16 h 57"/>
                  <a:gd name="T90" fmla="*/ 21 w 97"/>
                  <a:gd name="T91" fmla="*/ 11 h 57"/>
                  <a:gd name="T92" fmla="*/ 1 w 97"/>
                  <a:gd name="T93" fmla="*/ 9 h 57"/>
                  <a:gd name="T94" fmla="*/ 3 w 97"/>
                  <a:gd name="T95" fmla="*/ 10 h 57"/>
                  <a:gd name="T96" fmla="*/ 18 w 97"/>
                  <a:gd name="T97" fmla="*/ 10 h 57"/>
                  <a:gd name="T98" fmla="*/ 19 w 97"/>
                  <a:gd name="T99" fmla="*/ 8 h 57"/>
                  <a:gd name="T100" fmla="*/ 0 w 97"/>
                  <a:gd name="T101" fmla="*/ 9 h 57"/>
                  <a:gd name="T102" fmla="*/ 1 w 97"/>
                  <a:gd name="T103" fmla="*/ 9 h 57"/>
                  <a:gd name="T104" fmla="*/ 6 w 97"/>
                  <a:gd name="T105" fmla="*/ 0 h 57"/>
                  <a:gd name="T106" fmla="*/ 8 w 97"/>
                  <a:gd name="T107" fmla="*/ 2 h 57"/>
                  <a:gd name="T108" fmla="*/ 5 w 97"/>
                  <a:gd name="T109" fmla="*/ 2 h 57"/>
                  <a:gd name="T110" fmla="*/ 6 w 97"/>
                  <a:gd name="T111" fmla="*/ 0 h 57"/>
                  <a:gd name="T112" fmla="*/ 5 w 97"/>
                  <a:gd name="T113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7" h="57">
                    <a:moveTo>
                      <a:pt x="75" y="56"/>
                    </a:moveTo>
                    <a:cubicBezTo>
                      <a:pt x="75" y="56"/>
                      <a:pt x="75" y="56"/>
                      <a:pt x="75" y="56"/>
                    </a:cubicBezTo>
                    <a:cubicBezTo>
                      <a:pt x="76" y="56"/>
                      <a:pt x="76" y="56"/>
                      <a:pt x="77" y="57"/>
                    </a:cubicBezTo>
                    <a:cubicBezTo>
                      <a:pt x="75" y="56"/>
                      <a:pt x="75" y="56"/>
                      <a:pt x="75" y="56"/>
                    </a:cubicBezTo>
                    <a:moveTo>
                      <a:pt x="93" y="53"/>
                    </a:moveTo>
                    <a:cubicBezTo>
                      <a:pt x="93" y="53"/>
                      <a:pt x="93" y="53"/>
                      <a:pt x="93" y="53"/>
                    </a:cubicBezTo>
                    <a:cubicBezTo>
                      <a:pt x="97" y="55"/>
                      <a:pt x="97" y="55"/>
                      <a:pt x="97" y="55"/>
                    </a:cubicBezTo>
                    <a:cubicBezTo>
                      <a:pt x="95" y="54"/>
                      <a:pt x="94" y="53"/>
                      <a:pt x="93" y="53"/>
                    </a:cubicBezTo>
                    <a:moveTo>
                      <a:pt x="91" y="51"/>
                    </a:moveTo>
                    <a:cubicBezTo>
                      <a:pt x="91" y="51"/>
                      <a:pt x="90" y="51"/>
                      <a:pt x="90" y="51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2" y="52"/>
                    </a:cubicBezTo>
                    <a:cubicBezTo>
                      <a:pt x="91" y="52"/>
                      <a:pt x="91" y="51"/>
                      <a:pt x="91" y="51"/>
                    </a:cubicBezTo>
                    <a:cubicBezTo>
                      <a:pt x="91" y="51"/>
                      <a:pt x="91" y="51"/>
                      <a:pt x="91" y="51"/>
                    </a:cubicBezTo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5" y="49"/>
                      <a:pt x="68" y="51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moveTo>
                      <a:pt x="81" y="46"/>
                    </a:moveTo>
                    <a:cubicBezTo>
                      <a:pt x="81" y="46"/>
                      <a:pt x="81" y="46"/>
                      <a:pt x="81" y="46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6"/>
                      <a:pt x="81" y="46"/>
                      <a:pt x="81" y="46"/>
                    </a:cubicBezTo>
                    <a:moveTo>
                      <a:pt x="81" y="46"/>
                    </a:moveTo>
                    <a:cubicBezTo>
                      <a:pt x="81" y="46"/>
                      <a:pt x="81" y="46"/>
                      <a:pt x="81" y="46"/>
                    </a:cubicBezTo>
                    <a:cubicBezTo>
                      <a:pt x="83" y="47"/>
                      <a:pt x="84" y="48"/>
                      <a:pt x="85" y="48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6" y="48"/>
                      <a:pt x="84" y="47"/>
                      <a:pt x="81" y="46"/>
                    </a:cubicBezTo>
                    <a:moveTo>
                      <a:pt x="47" y="38"/>
                    </a:move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9"/>
                      <a:pt x="50" y="40"/>
                      <a:pt x="52" y="41"/>
                    </a:cubicBezTo>
                    <a:cubicBezTo>
                      <a:pt x="52" y="41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47" y="38"/>
                      <a:pt x="47" y="38"/>
                      <a:pt x="47" y="38"/>
                    </a:cubicBezTo>
                    <a:moveTo>
                      <a:pt x="46" y="38"/>
                    </a:move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7" y="38"/>
                      <a:pt x="47" y="38"/>
                    </a:cubicBezTo>
                    <a:cubicBezTo>
                      <a:pt x="46" y="38"/>
                      <a:pt x="46" y="38"/>
                      <a:pt x="46" y="38"/>
                    </a:cubicBezTo>
                    <a:moveTo>
                      <a:pt x="68" y="37"/>
                    </a:moveTo>
                    <a:cubicBezTo>
                      <a:pt x="67" y="38"/>
                      <a:pt x="67" y="38"/>
                      <a:pt x="67" y="38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7" y="43"/>
                      <a:pt x="77" y="43"/>
                    </a:cubicBezTo>
                    <a:cubicBezTo>
                      <a:pt x="73" y="41"/>
                      <a:pt x="70" y="39"/>
                      <a:pt x="68" y="37"/>
                    </a:cubicBezTo>
                    <a:moveTo>
                      <a:pt x="68" y="37"/>
                    </a:moveTo>
                    <a:cubicBezTo>
                      <a:pt x="68" y="37"/>
                      <a:pt x="68" y="37"/>
                      <a:pt x="68" y="37"/>
                    </a:cubicBezTo>
                    <a:cubicBezTo>
                      <a:pt x="70" y="39"/>
                      <a:pt x="73" y="41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4" y="41"/>
                      <a:pt x="71" y="39"/>
                      <a:pt x="68" y="37"/>
                    </a:cubicBezTo>
                    <a:moveTo>
                      <a:pt x="43" y="36"/>
                    </a:move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6"/>
                      <a:pt x="44" y="36"/>
                      <a:pt x="45" y="37"/>
                    </a:cubicBezTo>
                    <a:cubicBezTo>
                      <a:pt x="45" y="37"/>
                      <a:pt x="45" y="36"/>
                      <a:pt x="45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3" y="36"/>
                    </a:cubicBezTo>
                    <a:moveTo>
                      <a:pt x="38" y="33"/>
                    </a:moveTo>
                    <a:cubicBezTo>
                      <a:pt x="38" y="33"/>
                      <a:pt x="38" y="33"/>
                      <a:pt x="38" y="33"/>
                    </a:cubicBezTo>
                    <a:cubicBezTo>
                      <a:pt x="39" y="33"/>
                      <a:pt x="40" y="34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0" y="34"/>
                      <a:pt x="39" y="33"/>
                      <a:pt x="38" y="33"/>
                    </a:cubicBezTo>
                    <a:moveTo>
                      <a:pt x="52" y="28"/>
                    </a:moveTo>
                    <a:cubicBezTo>
                      <a:pt x="52" y="28"/>
                      <a:pt x="52" y="29"/>
                      <a:pt x="52" y="29"/>
                    </a:cubicBezTo>
                    <a:cubicBezTo>
                      <a:pt x="54" y="31"/>
                      <a:pt x="56" y="32"/>
                      <a:pt x="58" y="33"/>
                    </a:cubicBezTo>
                    <a:cubicBezTo>
                      <a:pt x="58" y="33"/>
                      <a:pt x="59" y="32"/>
                      <a:pt x="59" y="32"/>
                    </a:cubicBezTo>
                    <a:cubicBezTo>
                      <a:pt x="57" y="31"/>
                      <a:pt x="54" y="29"/>
                      <a:pt x="52" y="28"/>
                    </a:cubicBezTo>
                    <a:moveTo>
                      <a:pt x="52" y="28"/>
                    </a:moveTo>
                    <a:cubicBezTo>
                      <a:pt x="52" y="28"/>
                      <a:pt x="52" y="29"/>
                      <a:pt x="51" y="29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2" y="29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moveTo>
                      <a:pt x="49" y="26"/>
                    </a:moveTo>
                    <a:cubicBezTo>
                      <a:pt x="49" y="26"/>
                      <a:pt x="48" y="27"/>
                      <a:pt x="48" y="27"/>
                    </a:cubicBezTo>
                    <a:cubicBezTo>
                      <a:pt x="49" y="27"/>
                      <a:pt x="49" y="28"/>
                      <a:pt x="50" y="28"/>
                    </a:cubicBezTo>
                    <a:cubicBezTo>
                      <a:pt x="50" y="28"/>
                      <a:pt x="50" y="27"/>
                      <a:pt x="50" y="27"/>
                    </a:cubicBezTo>
                    <a:cubicBezTo>
                      <a:pt x="50" y="27"/>
                      <a:pt x="49" y="26"/>
                      <a:pt x="49" y="26"/>
                    </a:cubicBezTo>
                    <a:moveTo>
                      <a:pt x="28" y="26"/>
                    </a:moveTo>
                    <a:cubicBezTo>
                      <a:pt x="28" y="26"/>
                      <a:pt x="27" y="26"/>
                      <a:pt x="27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7"/>
                      <a:pt x="29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6"/>
                      <a:pt x="28" y="26"/>
                      <a:pt x="28" y="26"/>
                    </a:cubicBezTo>
                    <a:moveTo>
                      <a:pt x="48" y="25"/>
                    </a:move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6"/>
                      <a:pt x="48" y="26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moveTo>
                      <a:pt x="27" y="25"/>
                    </a:moveTo>
                    <a:cubicBezTo>
                      <a:pt x="27" y="25"/>
                      <a:pt x="27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moveTo>
                      <a:pt x="26" y="25"/>
                    </a:move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moveTo>
                      <a:pt x="44" y="23"/>
                    </a:moveTo>
                    <a:cubicBezTo>
                      <a:pt x="44" y="24"/>
                      <a:pt x="44" y="24"/>
                      <a:pt x="43" y="24"/>
                    </a:cubicBezTo>
                    <a:cubicBezTo>
                      <a:pt x="44" y="25"/>
                      <a:pt x="45" y="26"/>
                      <a:pt x="46" y="26"/>
                    </a:cubicBezTo>
                    <a:cubicBezTo>
                      <a:pt x="47" y="26"/>
                      <a:pt x="47" y="25"/>
                      <a:pt x="47" y="25"/>
                    </a:cubicBezTo>
                    <a:cubicBezTo>
                      <a:pt x="46" y="24"/>
                      <a:pt x="45" y="24"/>
                      <a:pt x="44" y="23"/>
                    </a:cubicBezTo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8"/>
                      <a:pt x="16" y="18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5" y="17"/>
                      <a:pt x="14" y="17"/>
                    </a:cubicBezTo>
                    <a:moveTo>
                      <a:pt x="33" y="17"/>
                    </a:moveTo>
                    <a:cubicBezTo>
                      <a:pt x="33" y="17"/>
                      <a:pt x="32" y="17"/>
                      <a:pt x="32" y="18"/>
                    </a:cubicBezTo>
                    <a:cubicBezTo>
                      <a:pt x="33" y="18"/>
                      <a:pt x="34" y="19"/>
                      <a:pt x="35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7"/>
                    </a:cubicBezTo>
                    <a:cubicBezTo>
                      <a:pt x="34" y="17"/>
                      <a:pt x="33" y="17"/>
                      <a:pt x="33" y="17"/>
                    </a:cubicBezTo>
                    <a:moveTo>
                      <a:pt x="32" y="16"/>
                    </a:move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moveTo>
                      <a:pt x="31" y="16"/>
                    </a:moveTo>
                    <a:cubicBezTo>
                      <a:pt x="31" y="16"/>
                      <a:pt x="31" y="16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2" y="16"/>
                      <a:pt x="32" y="16"/>
                    </a:cubicBezTo>
                    <a:cubicBezTo>
                      <a:pt x="32" y="16"/>
                      <a:pt x="31" y="16"/>
                      <a:pt x="31" y="16"/>
                    </a:cubicBezTo>
                    <a:moveTo>
                      <a:pt x="22" y="10"/>
                    </a:moveTo>
                    <a:cubicBezTo>
                      <a:pt x="22" y="10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2" y="11"/>
                      <a:pt x="22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1" y="9"/>
                    </a:cubicBezTo>
                    <a:moveTo>
                      <a:pt x="19" y="8"/>
                    </a:moveTo>
                    <a:cubicBezTo>
                      <a:pt x="19" y="9"/>
                      <a:pt x="19" y="9"/>
                      <a:pt x="18" y="10"/>
                    </a:cubicBezTo>
                    <a:cubicBezTo>
                      <a:pt x="19" y="10"/>
                      <a:pt x="20" y="11"/>
                      <a:pt x="21" y="11"/>
                    </a:cubicBezTo>
                    <a:cubicBezTo>
                      <a:pt x="21" y="11"/>
                      <a:pt x="21" y="10"/>
                      <a:pt x="22" y="10"/>
                    </a:cubicBezTo>
                    <a:cubicBezTo>
                      <a:pt x="21" y="9"/>
                      <a:pt x="20" y="9"/>
                      <a:pt x="19" y="8"/>
                    </a:cubicBezTo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moveTo>
                      <a:pt x="6" y="0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0"/>
                    </a:cubicBezTo>
                    <a:moveTo>
                      <a:pt x="6" y="0"/>
                    </a:move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6" name="Freeform 9922"/>
              <p:cNvSpPr>
                <a:spLocks noEditPoints="1"/>
              </p:cNvSpPr>
              <p:nvPr/>
            </p:nvSpPr>
            <p:spPr bwMode="auto">
              <a:xfrm>
                <a:off x="-385" y="3417"/>
                <a:ext cx="196" cy="121"/>
              </a:xfrm>
              <a:custGeom>
                <a:avLst/>
                <a:gdLst>
                  <a:gd name="T0" fmla="*/ 76 w 83"/>
                  <a:gd name="T1" fmla="*/ 47 h 51"/>
                  <a:gd name="T2" fmla="*/ 83 w 83"/>
                  <a:gd name="T3" fmla="*/ 51 h 51"/>
                  <a:gd name="T4" fmla="*/ 60 w 83"/>
                  <a:gd name="T5" fmla="*/ 42 h 51"/>
                  <a:gd name="T6" fmla="*/ 63 w 83"/>
                  <a:gd name="T7" fmla="*/ 44 h 51"/>
                  <a:gd name="T8" fmla="*/ 62 w 83"/>
                  <a:gd name="T9" fmla="*/ 39 h 51"/>
                  <a:gd name="T10" fmla="*/ 71 w 83"/>
                  <a:gd name="T11" fmla="*/ 44 h 51"/>
                  <a:gd name="T12" fmla="*/ 62 w 83"/>
                  <a:gd name="T13" fmla="*/ 39 h 51"/>
                  <a:gd name="T14" fmla="*/ 46 w 83"/>
                  <a:gd name="T15" fmla="*/ 29 h 51"/>
                  <a:gd name="T16" fmla="*/ 53 w 83"/>
                  <a:gd name="T17" fmla="*/ 33 h 51"/>
                  <a:gd name="T18" fmla="*/ 46 w 83"/>
                  <a:gd name="T19" fmla="*/ 29 h 51"/>
                  <a:gd name="T20" fmla="*/ 46 w 83"/>
                  <a:gd name="T21" fmla="*/ 29 h 51"/>
                  <a:gd name="T22" fmla="*/ 46 w 83"/>
                  <a:gd name="T23" fmla="*/ 29 h 51"/>
                  <a:gd name="T24" fmla="*/ 43 w 83"/>
                  <a:gd name="T25" fmla="*/ 27 h 51"/>
                  <a:gd name="T26" fmla="*/ 45 w 83"/>
                  <a:gd name="T27" fmla="*/ 28 h 51"/>
                  <a:gd name="T28" fmla="*/ 42 w 83"/>
                  <a:gd name="T29" fmla="*/ 26 h 51"/>
                  <a:gd name="T30" fmla="*/ 42 w 83"/>
                  <a:gd name="T31" fmla="*/ 27 h 51"/>
                  <a:gd name="T32" fmla="*/ 42 w 83"/>
                  <a:gd name="T33" fmla="*/ 26 h 51"/>
                  <a:gd name="T34" fmla="*/ 38 w 83"/>
                  <a:gd name="T35" fmla="*/ 24 h 51"/>
                  <a:gd name="T36" fmla="*/ 41 w 83"/>
                  <a:gd name="T37" fmla="*/ 26 h 51"/>
                  <a:gd name="T38" fmla="*/ 29 w 83"/>
                  <a:gd name="T39" fmla="*/ 18 h 51"/>
                  <a:gd name="T40" fmla="*/ 30 w 83"/>
                  <a:gd name="T41" fmla="*/ 19 h 51"/>
                  <a:gd name="T42" fmla="*/ 29 w 83"/>
                  <a:gd name="T43" fmla="*/ 18 h 51"/>
                  <a:gd name="T44" fmla="*/ 27 w 83"/>
                  <a:gd name="T45" fmla="*/ 17 h 51"/>
                  <a:gd name="T46" fmla="*/ 29 w 83"/>
                  <a:gd name="T47" fmla="*/ 18 h 51"/>
                  <a:gd name="T48" fmla="*/ 27 w 83"/>
                  <a:gd name="T49" fmla="*/ 17 h 51"/>
                  <a:gd name="T50" fmla="*/ 27 w 83"/>
                  <a:gd name="T51" fmla="*/ 17 h 51"/>
                  <a:gd name="T52" fmla="*/ 27 w 83"/>
                  <a:gd name="T53" fmla="*/ 17 h 51"/>
                  <a:gd name="T54" fmla="*/ 26 w 83"/>
                  <a:gd name="T55" fmla="*/ 16 h 51"/>
                  <a:gd name="T56" fmla="*/ 26 w 83"/>
                  <a:gd name="T57" fmla="*/ 16 h 51"/>
                  <a:gd name="T58" fmla="*/ 17 w 83"/>
                  <a:gd name="T59" fmla="*/ 11 h 51"/>
                  <a:gd name="T60" fmla="*/ 17 w 83"/>
                  <a:gd name="T61" fmla="*/ 11 h 51"/>
                  <a:gd name="T62" fmla="*/ 17 w 83"/>
                  <a:gd name="T63" fmla="*/ 11 h 51"/>
                  <a:gd name="T64" fmla="*/ 14 w 83"/>
                  <a:gd name="T65" fmla="*/ 9 h 51"/>
                  <a:gd name="T66" fmla="*/ 16 w 83"/>
                  <a:gd name="T67" fmla="*/ 10 h 51"/>
                  <a:gd name="T68" fmla="*/ 1 w 83"/>
                  <a:gd name="T69" fmla="*/ 1 h 51"/>
                  <a:gd name="T70" fmla="*/ 3 w 83"/>
                  <a:gd name="T71" fmla="*/ 2 h 51"/>
                  <a:gd name="T72" fmla="*/ 1 w 83"/>
                  <a:gd name="T73" fmla="*/ 1 h 51"/>
                  <a:gd name="T74" fmla="*/ 0 w 83"/>
                  <a:gd name="T75" fmla="*/ 0 h 51"/>
                  <a:gd name="T76" fmla="*/ 0 w 83"/>
                  <a:gd name="T7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3" h="51">
                    <a:moveTo>
                      <a:pt x="76" y="47"/>
                    </a:moveTo>
                    <a:cubicBezTo>
                      <a:pt x="76" y="47"/>
                      <a:pt x="76" y="47"/>
                      <a:pt x="76" y="47"/>
                    </a:cubicBezTo>
                    <a:cubicBezTo>
                      <a:pt x="78" y="49"/>
                      <a:pt x="80" y="50"/>
                      <a:pt x="83" y="51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76" y="47"/>
                      <a:pt x="76" y="47"/>
                      <a:pt x="76" y="47"/>
                    </a:cubicBezTo>
                    <a:moveTo>
                      <a:pt x="60" y="42"/>
                    </a:move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2" y="43"/>
                      <a:pt x="61" y="43"/>
                      <a:pt x="60" y="42"/>
                    </a:cubicBezTo>
                    <a:moveTo>
                      <a:pt x="62" y="39"/>
                    </a:moveTo>
                    <a:cubicBezTo>
                      <a:pt x="62" y="39"/>
                      <a:pt x="62" y="39"/>
                      <a:pt x="62" y="39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62" y="39"/>
                      <a:pt x="62" y="39"/>
                      <a:pt x="62" y="39"/>
                    </a:cubicBezTo>
                    <a:moveTo>
                      <a:pt x="47" y="29"/>
                    </a:moveTo>
                    <a:cubicBezTo>
                      <a:pt x="47" y="29"/>
                      <a:pt x="47" y="29"/>
                      <a:pt x="46" y="29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47" y="29"/>
                      <a:pt x="47" y="29"/>
                      <a:pt x="47" y="29"/>
                    </a:cubicBezTo>
                    <a:moveTo>
                      <a:pt x="46" y="29"/>
                    </a:move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moveTo>
                      <a:pt x="43" y="27"/>
                    </a:moveTo>
                    <a:cubicBezTo>
                      <a:pt x="43" y="27"/>
                      <a:pt x="43" y="27"/>
                      <a:pt x="43" y="27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5" y="28"/>
                      <a:pt x="45" y="28"/>
                    </a:cubicBezTo>
                    <a:cubicBezTo>
                      <a:pt x="43" y="27"/>
                      <a:pt x="43" y="27"/>
                      <a:pt x="43" y="27"/>
                    </a:cubicBezTo>
                    <a:moveTo>
                      <a:pt x="42" y="26"/>
                    </a:move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moveTo>
                      <a:pt x="38" y="24"/>
                    </a:moveTo>
                    <a:cubicBezTo>
                      <a:pt x="38" y="24"/>
                      <a:pt x="38" y="24"/>
                      <a:pt x="38" y="24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38" y="24"/>
                      <a:pt x="38" y="24"/>
                      <a:pt x="38" y="24"/>
                    </a:cubicBezTo>
                    <a:moveTo>
                      <a:pt x="29" y="18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9" y="18"/>
                      <a:pt x="29" y="18"/>
                    </a:cubicBezTo>
                    <a:moveTo>
                      <a:pt x="27" y="17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7" y="17"/>
                      <a:pt x="27" y="17"/>
                      <a:pt x="27" y="17"/>
                    </a:cubicBezTo>
                    <a:moveTo>
                      <a:pt x="27" y="17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moveTo>
                      <a:pt x="26" y="16"/>
                    </a:move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7" name="Freeform 9923"/>
              <p:cNvSpPr>
                <a:spLocks noEditPoints="1"/>
              </p:cNvSpPr>
              <p:nvPr/>
            </p:nvSpPr>
            <p:spPr bwMode="auto">
              <a:xfrm>
                <a:off x="-385" y="3401"/>
                <a:ext cx="246" cy="158"/>
              </a:xfrm>
              <a:custGeom>
                <a:avLst/>
                <a:gdLst>
                  <a:gd name="T0" fmla="*/ 99 w 104"/>
                  <a:gd name="T1" fmla="*/ 67 h 67"/>
                  <a:gd name="T2" fmla="*/ 94 w 104"/>
                  <a:gd name="T3" fmla="*/ 64 h 67"/>
                  <a:gd name="T4" fmla="*/ 85 w 104"/>
                  <a:gd name="T5" fmla="*/ 59 h 67"/>
                  <a:gd name="T6" fmla="*/ 100 w 104"/>
                  <a:gd name="T7" fmla="*/ 55 h 67"/>
                  <a:gd name="T8" fmla="*/ 100 w 104"/>
                  <a:gd name="T9" fmla="*/ 55 h 67"/>
                  <a:gd name="T10" fmla="*/ 83 w 104"/>
                  <a:gd name="T11" fmla="*/ 57 h 67"/>
                  <a:gd name="T12" fmla="*/ 99 w 104"/>
                  <a:gd name="T13" fmla="*/ 56 h 67"/>
                  <a:gd name="T14" fmla="*/ 90 w 104"/>
                  <a:gd name="T15" fmla="*/ 50 h 67"/>
                  <a:gd name="T16" fmla="*/ 82 w 104"/>
                  <a:gd name="T17" fmla="*/ 44 h 67"/>
                  <a:gd name="T18" fmla="*/ 82 w 104"/>
                  <a:gd name="T19" fmla="*/ 44 h 67"/>
                  <a:gd name="T20" fmla="*/ 72 w 104"/>
                  <a:gd name="T21" fmla="*/ 50 h 67"/>
                  <a:gd name="T22" fmla="*/ 76 w 104"/>
                  <a:gd name="T23" fmla="*/ 42 h 67"/>
                  <a:gd name="T24" fmla="*/ 47 w 104"/>
                  <a:gd name="T25" fmla="*/ 35 h 67"/>
                  <a:gd name="T26" fmla="*/ 47 w 104"/>
                  <a:gd name="T27" fmla="*/ 35 h 67"/>
                  <a:gd name="T28" fmla="*/ 47 w 104"/>
                  <a:gd name="T29" fmla="*/ 35 h 67"/>
                  <a:gd name="T30" fmla="*/ 45 w 104"/>
                  <a:gd name="T31" fmla="*/ 34 h 67"/>
                  <a:gd name="T32" fmla="*/ 43 w 104"/>
                  <a:gd name="T33" fmla="*/ 32 h 67"/>
                  <a:gd name="T34" fmla="*/ 39 w 104"/>
                  <a:gd name="T35" fmla="*/ 30 h 67"/>
                  <a:gd name="T36" fmla="*/ 39 w 104"/>
                  <a:gd name="T37" fmla="*/ 30 h 67"/>
                  <a:gd name="T38" fmla="*/ 59 w 104"/>
                  <a:gd name="T39" fmla="*/ 31 h 67"/>
                  <a:gd name="T40" fmla="*/ 49 w 104"/>
                  <a:gd name="T41" fmla="*/ 27 h 67"/>
                  <a:gd name="T42" fmla="*/ 47 w 104"/>
                  <a:gd name="T43" fmla="*/ 25 h 67"/>
                  <a:gd name="T44" fmla="*/ 30 w 104"/>
                  <a:gd name="T45" fmla="*/ 24 h 67"/>
                  <a:gd name="T46" fmla="*/ 30 w 104"/>
                  <a:gd name="T47" fmla="*/ 24 h 67"/>
                  <a:gd name="T48" fmla="*/ 31 w 104"/>
                  <a:gd name="T49" fmla="*/ 24 h 67"/>
                  <a:gd name="T50" fmla="*/ 29 w 104"/>
                  <a:gd name="T51" fmla="*/ 24 h 67"/>
                  <a:gd name="T52" fmla="*/ 28 w 104"/>
                  <a:gd name="T53" fmla="*/ 23 h 67"/>
                  <a:gd name="T54" fmla="*/ 27 w 104"/>
                  <a:gd name="T55" fmla="*/ 23 h 67"/>
                  <a:gd name="T56" fmla="*/ 27 w 104"/>
                  <a:gd name="T57" fmla="*/ 23 h 67"/>
                  <a:gd name="T58" fmla="*/ 28 w 104"/>
                  <a:gd name="T59" fmla="*/ 22 h 67"/>
                  <a:gd name="T60" fmla="*/ 27 w 104"/>
                  <a:gd name="T61" fmla="*/ 23 h 67"/>
                  <a:gd name="T62" fmla="*/ 43 w 104"/>
                  <a:gd name="T63" fmla="*/ 23 h 67"/>
                  <a:gd name="T64" fmla="*/ 27 w 104"/>
                  <a:gd name="T65" fmla="*/ 22 h 67"/>
                  <a:gd name="T66" fmla="*/ 27 w 104"/>
                  <a:gd name="T67" fmla="*/ 22 h 67"/>
                  <a:gd name="T68" fmla="*/ 35 w 104"/>
                  <a:gd name="T69" fmla="*/ 17 h 67"/>
                  <a:gd name="T70" fmla="*/ 17 w 104"/>
                  <a:gd name="T71" fmla="*/ 17 h 67"/>
                  <a:gd name="T72" fmla="*/ 18 w 104"/>
                  <a:gd name="T73" fmla="*/ 16 h 67"/>
                  <a:gd name="T74" fmla="*/ 32 w 104"/>
                  <a:gd name="T75" fmla="*/ 16 h 67"/>
                  <a:gd name="T76" fmla="*/ 32 w 104"/>
                  <a:gd name="T77" fmla="*/ 16 h 67"/>
                  <a:gd name="T78" fmla="*/ 32 w 104"/>
                  <a:gd name="T79" fmla="*/ 15 h 67"/>
                  <a:gd name="T80" fmla="*/ 31 w 104"/>
                  <a:gd name="T81" fmla="*/ 16 h 67"/>
                  <a:gd name="T82" fmla="*/ 14 w 104"/>
                  <a:gd name="T83" fmla="*/ 15 h 67"/>
                  <a:gd name="T84" fmla="*/ 15 w 104"/>
                  <a:gd name="T85" fmla="*/ 14 h 67"/>
                  <a:gd name="T86" fmla="*/ 15 w 104"/>
                  <a:gd name="T87" fmla="*/ 14 h 67"/>
                  <a:gd name="T88" fmla="*/ 22 w 104"/>
                  <a:gd name="T89" fmla="*/ 10 h 67"/>
                  <a:gd name="T90" fmla="*/ 4 w 104"/>
                  <a:gd name="T91" fmla="*/ 8 h 67"/>
                  <a:gd name="T92" fmla="*/ 18 w 104"/>
                  <a:gd name="T93" fmla="*/ 9 h 67"/>
                  <a:gd name="T94" fmla="*/ 4 w 104"/>
                  <a:gd name="T95" fmla="*/ 8 h 67"/>
                  <a:gd name="T96" fmla="*/ 4 w 104"/>
                  <a:gd name="T97" fmla="*/ 8 h 67"/>
                  <a:gd name="T98" fmla="*/ 4 w 104"/>
                  <a:gd name="T99" fmla="*/ 8 h 67"/>
                  <a:gd name="T100" fmla="*/ 4 w 104"/>
                  <a:gd name="T101" fmla="*/ 7 h 67"/>
                  <a:gd name="T102" fmla="*/ 0 w 104"/>
                  <a:gd name="T103" fmla="*/ 6 h 67"/>
                  <a:gd name="T104" fmla="*/ 1 w 104"/>
                  <a:gd name="T105" fmla="*/ 5 h 67"/>
                  <a:gd name="T106" fmla="*/ 1 w 104"/>
                  <a:gd name="T107" fmla="*/ 5 h 67"/>
                  <a:gd name="T108" fmla="*/ 8 w 104"/>
                  <a:gd name="T109" fmla="*/ 2 h 67"/>
                  <a:gd name="T110" fmla="*/ 4 w 104"/>
                  <a:gd name="T111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4" h="67">
                    <a:moveTo>
                      <a:pt x="95" y="64"/>
                    </a:moveTo>
                    <a:cubicBezTo>
                      <a:pt x="94" y="64"/>
                      <a:pt x="94" y="64"/>
                      <a:pt x="94" y="65"/>
                    </a:cubicBezTo>
                    <a:cubicBezTo>
                      <a:pt x="96" y="66"/>
                      <a:pt x="97" y="66"/>
                      <a:pt x="99" y="67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98" y="66"/>
                      <a:pt x="96" y="65"/>
                      <a:pt x="95" y="64"/>
                    </a:cubicBezTo>
                    <a:moveTo>
                      <a:pt x="88" y="60"/>
                    </a:moveTo>
                    <a:cubicBezTo>
                      <a:pt x="88" y="60"/>
                      <a:pt x="88" y="60"/>
                      <a:pt x="88" y="61"/>
                    </a:cubicBezTo>
                    <a:cubicBezTo>
                      <a:pt x="90" y="62"/>
                      <a:pt x="92" y="63"/>
                      <a:pt x="94" y="64"/>
                    </a:cubicBezTo>
                    <a:cubicBezTo>
                      <a:pt x="94" y="64"/>
                      <a:pt x="94" y="64"/>
                      <a:pt x="94" y="64"/>
                    </a:cubicBezTo>
                    <a:cubicBezTo>
                      <a:pt x="92" y="63"/>
                      <a:pt x="90" y="61"/>
                      <a:pt x="88" y="60"/>
                    </a:cubicBezTo>
                    <a:moveTo>
                      <a:pt x="85" y="58"/>
                    </a:move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5" y="58"/>
                    </a:cubicBezTo>
                    <a:moveTo>
                      <a:pt x="100" y="55"/>
                    </a:moveTo>
                    <a:cubicBezTo>
                      <a:pt x="100" y="56"/>
                      <a:pt x="100" y="56"/>
                      <a:pt x="99" y="56"/>
                    </a:cubicBezTo>
                    <a:cubicBezTo>
                      <a:pt x="101" y="57"/>
                      <a:pt x="103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0" y="55"/>
                      <a:pt x="100" y="55"/>
                      <a:pt x="100" y="55"/>
                    </a:cubicBezTo>
                    <a:moveTo>
                      <a:pt x="76" y="53"/>
                    </a:moveTo>
                    <a:cubicBezTo>
                      <a:pt x="76" y="53"/>
                      <a:pt x="76" y="53"/>
                      <a:pt x="76" y="53"/>
                    </a:cubicBezTo>
                    <a:cubicBezTo>
                      <a:pt x="78" y="55"/>
                      <a:pt x="81" y="56"/>
                      <a:pt x="83" y="58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81" y="56"/>
                      <a:pt x="79" y="54"/>
                      <a:pt x="76" y="53"/>
                    </a:cubicBezTo>
                    <a:moveTo>
                      <a:pt x="93" y="51"/>
                    </a:moveTo>
                    <a:cubicBezTo>
                      <a:pt x="93" y="52"/>
                      <a:pt x="93" y="52"/>
                      <a:pt x="93" y="52"/>
                    </a:cubicBezTo>
                    <a:cubicBezTo>
                      <a:pt x="95" y="53"/>
                      <a:pt x="97" y="54"/>
                      <a:pt x="99" y="56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3" y="51"/>
                      <a:pt x="93" y="51"/>
                      <a:pt x="93" y="51"/>
                    </a:cubicBezTo>
                    <a:moveTo>
                      <a:pt x="90" y="50"/>
                    </a:moveTo>
                    <a:cubicBezTo>
                      <a:pt x="90" y="50"/>
                      <a:pt x="90" y="50"/>
                      <a:pt x="90" y="50"/>
                    </a:cubicBezTo>
                    <a:cubicBezTo>
                      <a:pt x="90" y="50"/>
                      <a:pt x="91" y="51"/>
                      <a:pt x="91" y="51"/>
                    </a:cubicBezTo>
                    <a:cubicBezTo>
                      <a:pt x="91" y="51"/>
                      <a:pt x="91" y="50"/>
                      <a:pt x="91" y="50"/>
                    </a:cubicBezTo>
                    <a:cubicBezTo>
                      <a:pt x="90" y="50"/>
                      <a:pt x="90" y="50"/>
                      <a:pt x="90" y="50"/>
                    </a:cubicBezTo>
                    <a:moveTo>
                      <a:pt x="82" y="44"/>
                    </a:moveTo>
                    <a:cubicBezTo>
                      <a:pt x="82" y="45"/>
                      <a:pt x="81" y="45"/>
                      <a:pt x="81" y="45"/>
                    </a:cubicBezTo>
                    <a:cubicBezTo>
                      <a:pt x="84" y="47"/>
                      <a:pt x="86" y="48"/>
                      <a:pt x="88" y="49"/>
                    </a:cubicBezTo>
                    <a:cubicBezTo>
                      <a:pt x="88" y="49"/>
                      <a:pt x="88" y="49"/>
                      <a:pt x="88" y="48"/>
                    </a:cubicBezTo>
                    <a:cubicBezTo>
                      <a:pt x="82" y="44"/>
                      <a:pt x="82" y="44"/>
                      <a:pt x="82" y="44"/>
                    </a:cubicBezTo>
                    <a:moveTo>
                      <a:pt x="63" y="44"/>
                    </a:moveTo>
                    <a:cubicBezTo>
                      <a:pt x="63" y="44"/>
                      <a:pt x="63" y="45"/>
                      <a:pt x="62" y="45"/>
                    </a:cubicBezTo>
                    <a:cubicBezTo>
                      <a:pt x="65" y="47"/>
                      <a:pt x="68" y="49"/>
                      <a:pt x="71" y="50"/>
                    </a:cubicBezTo>
                    <a:cubicBezTo>
                      <a:pt x="71" y="50"/>
                      <a:pt x="72" y="50"/>
                      <a:pt x="72" y="50"/>
                    </a:cubicBezTo>
                    <a:cubicBezTo>
                      <a:pt x="69" y="48"/>
                      <a:pt x="66" y="46"/>
                      <a:pt x="63" y="44"/>
                    </a:cubicBezTo>
                    <a:moveTo>
                      <a:pt x="68" y="36"/>
                    </a:moveTo>
                    <a:cubicBezTo>
                      <a:pt x="68" y="36"/>
                      <a:pt x="67" y="37"/>
                      <a:pt x="67" y="37"/>
                    </a:cubicBezTo>
                    <a:cubicBezTo>
                      <a:pt x="70" y="39"/>
                      <a:pt x="73" y="41"/>
                      <a:pt x="76" y="42"/>
                    </a:cubicBezTo>
                    <a:cubicBezTo>
                      <a:pt x="76" y="42"/>
                      <a:pt x="76" y="41"/>
                      <a:pt x="77" y="41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1" y="37"/>
                      <a:pt x="69" y="37"/>
                      <a:pt x="68" y="36"/>
                    </a:cubicBezTo>
                    <a:moveTo>
                      <a:pt x="47" y="35"/>
                    </a:moveTo>
                    <a:cubicBezTo>
                      <a:pt x="47" y="35"/>
                      <a:pt x="47" y="35"/>
                      <a:pt x="47" y="35"/>
                    </a:cubicBezTo>
                    <a:cubicBezTo>
                      <a:pt x="49" y="37"/>
                      <a:pt x="51" y="38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2" y="37"/>
                      <a:pt x="50" y="36"/>
                      <a:pt x="47" y="35"/>
                    </a:cubicBezTo>
                    <a:moveTo>
                      <a:pt x="47" y="35"/>
                    </a:move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moveTo>
                      <a:pt x="44" y="33"/>
                    </a:move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ubicBezTo>
                      <a:pt x="45" y="33"/>
                      <a:pt x="45" y="33"/>
                      <a:pt x="44" y="33"/>
                    </a:cubicBezTo>
                    <a:moveTo>
                      <a:pt x="43" y="32"/>
                    </a:move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moveTo>
                      <a:pt x="39" y="30"/>
                    </a:move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31"/>
                      <a:pt x="41" y="31"/>
                      <a:pt x="42" y="32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1" y="31"/>
                      <a:pt x="40" y="30"/>
                      <a:pt x="39" y="30"/>
                    </a:cubicBezTo>
                    <a:moveTo>
                      <a:pt x="52" y="27"/>
                    </a:moveTo>
                    <a:cubicBezTo>
                      <a:pt x="52" y="27"/>
                      <a:pt x="52" y="28"/>
                      <a:pt x="51" y="28"/>
                    </a:cubicBezTo>
                    <a:cubicBezTo>
                      <a:pt x="54" y="29"/>
                      <a:pt x="56" y="31"/>
                      <a:pt x="58" y="32"/>
                    </a:cubicBezTo>
                    <a:cubicBezTo>
                      <a:pt x="58" y="31"/>
                      <a:pt x="59" y="31"/>
                      <a:pt x="59" y="31"/>
                    </a:cubicBezTo>
                    <a:cubicBezTo>
                      <a:pt x="57" y="29"/>
                      <a:pt x="54" y="28"/>
                      <a:pt x="52" y="27"/>
                    </a:cubicBezTo>
                    <a:moveTo>
                      <a:pt x="49" y="25"/>
                    </a:moveTo>
                    <a:cubicBezTo>
                      <a:pt x="48" y="25"/>
                      <a:pt x="48" y="26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6"/>
                      <a:pt x="50" y="26"/>
                      <a:pt x="50" y="26"/>
                    </a:cubicBezTo>
                    <a:cubicBezTo>
                      <a:pt x="50" y="25"/>
                      <a:pt x="49" y="25"/>
                      <a:pt x="49" y="25"/>
                    </a:cubicBezTo>
                    <a:moveTo>
                      <a:pt x="47" y="24"/>
                    </a:move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8" y="24"/>
                    </a:cubicBezTo>
                    <a:cubicBezTo>
                      <a:pt x="47" y="24"/>
                      <a:pt x="47" y="24"/>
                      <a:pt x="47" y="24"/>
                    </a:cubicBezTo>
                    <a:moveTo>
                      <a:pt x="30" y="24"/>
                    </a:moveTo>
                    <a:cubicBezTo>
                      <a:pt x="30" y="24"/>
                      <a:pt x="30" y="24"/>
                      <a:pt x="29" y="24"/>
                    </a:cubicBezTo>
                    <a:cubicBezTo>
                      <a:pt x="30" y="25"/>
                      <a:pt x="30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4"/>
                      <a:pt x="30" y="24"/>
                      <a:pt x="30" y="24"/>
                    </a:cubicBezTo>
                    <a:moveTo>
                      <a:pt x="30" y="24"/>
                    </a:move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0" y="24"/>
                      <a:pt x="30" y="24"/>
                    </a:cubicBezTo>
                    <a:moveTo>
                      <a:pt x="28" y="23"/>
                    </a:move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3"/>
                      <a:pt x="28" y="23"/>
                    </a:cubicBezTo>
                    <a:moveTo>
                      <a:pt x="28" y="23"/>
                    </a:moveTo>
                    <a:cubicBezTo>
                      <a:pt x="28" y="23"/>
                      <a:pt x="28" y="23"/>
                      <a:pt x="28" y="23"/>
                    </a:cubicBezTo>
                    <a:cubicBezTo>
                      <a:pt x="29" y="23"/>
                      <a:pt x="29" y="23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29" y="23"/>
                      <a:pt x="29" y="23"/>
                      <a:pt x="28" y="23"/>
                    </a:cubicBezTo>
                    <a:moveTo>
                      <a:pt x="27" y="23"/>
                    </a:move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7" y="23"/>
                      <a:pt x="27" y="23"/>
                      <a:pt x="27" y="23"/>
                    </a:cubicBezTo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moveTo>
                      <a:pt x="27" y="22"/>
                    </a:move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moveTo>
                      <a:pt x="44" y="22"/>
                    </a:moveTo>
                    <a:cubicBezTo>
                      <a:pt x="43" y="22"/>
                      <a:pt x="43" y="23"/>
                      <a:pt x="43" y="23"/>
                    </a:cubicBezTo>
                    <a:cubicBezTo>
                      <a:pt x="44" y="24"/>
                      <a:pt x="45" y="24"/>
                      <a:pt x="46" y="25"/>
                    </a:cubicBezTo>
                    <a:cubicBezTo>
                      <a:pt x="46" y="25"/>
                      <a:pt x="47" y="24"/>
                      <a:pt x="47" y="24"/>
                    </a:cubicBezTo>
                    <a:cubicBezTo>
                      <a:pt x="46" y="23"/>
                      <a:pt x="45" y="23"/>
                      <a:pt x="44" y="22"/>
                    </a:cubicBezTo>
                    <a:moveTo>
                      <a:pt x="27" y="22"/>
                    </a:move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moveTo>
                      <a:pt x="34" y="17"/>
                    </a:moveTo>
                    <a:cubicBezTo>
                      <a:pt x="34" y="17"/>
                      <a:pt x="34" y="17"/>
                      <a:pt x="34" y="18"/>
                    </a:cubicBezTo>
                    <a:cubicBezTo>
                      <a:pt x="34" y="18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7"/>
                    </a:cubicBezTo>
                    <a:cubicBezTo>
                      <a:pt x="35" y="17"/>
                      <a:pt x="35" y="17"/>
                      <a:pt x="34" y="17"/>
                    </a:cubicBezTo>
                    <a:moveTo>
                      <a:pt x="17" y="17"/>
                    </a:move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7" y="17"/>
                    </a:cubicBezTo>
                    <a:moveTo>
                      <a:pt x="18" y="16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moveTo>
                      <a:pt x="32" y="16"/>
                    </a:moveTo>
                    <a:cubicBezTo>
                      <a:pt x="32" y="16"/>
                      <a:pt x="32" y="16"/>
                      <a:pt x="32" y="17"/>
                    </a:cubicBezTo>
                    <a:cubicBezTo>
                      <a:pt x="32" y="17"/>
                      <a:pt x="33" y="17"/>
                      <a:pt x="33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3" y="16"/>
                      <a:pt x="32" y="16"/>
                    </a:cubicBezTo>
                    <a:moveTo>
                      <a:pt x="32" y="15"/>
                    </a:move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2" y="16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moveTo>
                      <a:pt x="31" y="15"/>
                    </a:moveTo>
                    <a:cubicBezTo>
                      <a:pt x="31" y="15"/>
                      <a:pt x="30" y="15"/>
                      <a:pt x="30" y="16"/>
                    </a:cubicBezTo>
                    <a:cubicBezTo>
                      <a:pt x="30" y="16"/>
                      <a:pt x="30" y="16"/>
                      <a:pt x="31" y="16"/>
                    </a:cubicBezTo>
                    <a:cubicBezTo>
                      <a:pt x="31" y="16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6" y="16"/>
                      <a:pt x="17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6"/>
                      <a:pt x="15" y="15"/>
                      <a:pt x="14" y="15"/>
                    </a:cubicBezTo>
                    <a:moveTo>
                      <a:pt x="15" y="14"/>
                    </a:move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5"/>
                      <a:pt x="17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5"/>
                      <a:pt x="16" y="15"/>
                      <a:pt x="15" y="14"/>
                    </a:cubicBezTo>
                    <a:moveTo>
                      <a:pt x="22" y="10"/>
                    </a:moveTo>
                    <a:cubicBezTo>
                      <a:pt x="22" y="10"/>
                      <a:pt x="21" y="10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moveTo>
                      <a:pt x="18" y="8"/>
                    </a:moveTo>
                    <a:cubicBezTo>
                      <a:pt x="18" y="8"/>
                      <a:pt x="18" y="8"/>
                      <a:pt x="18" y="9"/>
                    </a:cubicBezTo>
                    <a:cubicBezTo>
                      <a:pt x="19" y="9"/>
                      <a:pt x="20" y="10"/>
                      <a:pt x="21" y="11"/>
                    </a:cubicBezTo>
                    <a:cubicBezTo>
                      <a:pt x="21" y="10"/>
                      <a:pt x="21" y="10"/>
                      <a:pt x="21" y="9"/>
                    </a:cubicBezTo>
                    <a:cubicBezTo>
                      <a:pt x="20" y="9"/>
                      <a:pt x="19" y="8"/>
                      <a:pt x="18" y="8"/>
                    </a:cubicBezTo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2" y="6"/>
                      <a:pt x="2" y="6"/>
                    </a:cubicBezTo>
                    <a:moveTo>
                      <a:pt x="1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6" y="2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6" y="1"/>
                      <a:pt x="5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8" name="Freeform 9924"/>
              <p:cNvSpPr>
                <a:spLocks noEditPoints="1"/>
              </p:cNvSpPr>
              <p:nvPr/>
            </p:nvSpPr>
            <p:spPr bwMode="auto">
              <a:xfrm>
                <a:off x="-366" y="3382"/>
                <a:ext cx="234" cy="146"/>
              </a:xfrm>
              <a:custGeom>
                <a:avLst/>
                <a:gdLst>
                  <a:gd name="T0" fmla="*/ 94 w 99"/>
                  <a:gd name="T1" fmla="*/ 59 h 62"/>
                  <a:gd name="T2" fmla="*/ 99 w 99"/>
                  <a:gd name="T3" fmla="*/ 62 h 62"/>
                  <a:gd name="T4" fmla="*/ 98 w 99"/>
                  <a:gd name="T5" fmla="*/ 61 h 62"/>
                  <a:gd name="T6" fmla="*/ 88 w 99"/>
                  <a:gd name="T7" fmla="*/ 55 h 62"/>
                  <a:gd name="T8" fmla="*/ 94 w 99"/>
                  <a:gd name="T9" fmla="*/ 59 h 62"/>
                  <a:gd name="T10" fmla="*/ 88 w 99"/>
                  <a:gd name="T11" fmla="*/ 55 h 62"/>
                  <a:gd name="T12" fmla="*/ 77 w 99"/>
                  <a:gd name="T13" fmla="*/ 47 h 62"/>
                  <a:gd name="T14" fmla="*/ 84 w 99"/>
                  <a:gd name="T15" fmla="*/ 52 h 62"/>
                  <a:gd name="T16" fmla="*/ 71 w 99"/>
                  <a:gd name="T17" fmla="*/ 45 h 62"/>
                  <a:gd name="T18" fmla="*/ 71 w 99"/>
                  <a:gd name="T19" fmla="*/ 45 h 62"/>
                  <a:gd name="T20" fmla="*/ 66 w 99"/>
                  <a:gd name="T21" fmla="*/ 41 h 62"/>
                  <a:gd name="T22" fmla="*/ 71 w 99"/>
                  <a:gd name="T23" fmla="*/ 44 h 62"/>
                  <a:gd name="T24" fmla="*/ 66 w 99"/>
                  <a:gd name="T25" fmla="*/ 41 h 62"/>
                  <a:gd name="T26" fmla="*/ 54 w 99"/>
                  <a:gd name="T27" fmla="*/ 33 h 62"/>
                  <a:gd name="T28" fmla="*/ 54 w 99"/>
                  <a:gd name="T29" fmla="*/ 33 h 62"/>
                  <a:gd name="T30" fmla="*/ 47 w 99"/>
                  <a:gd name="T31" fmla="*/ 29 h 62"/>
                  <a:gd name="T32" fmla="*/ 54 w 99"/>
                  <a:gd name="T33" fmla="*/ 33 h 62"/>
                  <a:gd name="T34" fmla="*/ 47 w 99"/>
                  <a:gd name="T35" fmla="*/ 29 h 62"/>
                  <a:gd name="T36" fmla="*/ 44 w 99"/>
                  <a:gd name="T37" fmla="*/ 27 h 62"/>
                  <a:gd name="T38" fmla="*/ 45 w 99"/>
                  <a:gd name="T39" fmla="*/ 28 h 62"/>
                  <a:gd name="T40" fmla="*/ 43 w 99"/>
                  <a:gd name="T41" fmla="*/ 26 h 62"/>
                  <a:gd name="T42" fmla="*/ 43 w 99"/>
                  <a:gd name="T43" fmla="*/ 27 h 62"/>
                  <a:gd name="T44" fmla="*/ 43 w 99"/>
                  <a:gd name="T45" fmla="*/ 26 h 62"/>
                  <a:gd name="T46" fmla="*/ 39 w 99"/>
                  <a:gd name="T47" fmla="*/ 24 h 62"/>
                  <a:gd name="T48" fmla="*/ 42 w 99"/>
                  <a:gd name="T49" fmla="*/ 26 h 62"/>
                  <a:gd name="T50" fmla="*/ 39 w 99"/>
                  <a:gd name="T51" fmla="*/ 24 h 62"/>
                  <a:gd name="T52" fmla="*/ 30 w 99"/>
                  <a:gd name="T53" fmla="*/ 19 h 62"/>
                  <a:gd name="T54" fmla="*/ 31 w 99"/>
                  <a:gd name="T55" fmla="*/ 19 h 62"/>
                  <a:gd name="T56" fmla="*/ 28 w 99"/>
                  <a:gd name="T57" fmla="*/ 17 h 62"/>
                  <a:gd name="T58" fmla="*/ 30 w 99"/>
                  <a:gd name="T59" fmla="*/ 19 h 62"/>
                  <a:gd name="T60" fmla="*/ 28 w 99"/>
                  <a:gd name="T61" fmla="*/ 17 h 62"/>
                  <a:gd name="T62" fmla="*/ 27 w 99"/>
                  <a:gd name="T63" fmla="*/ 17 h 62"/>
                  <a:gd name="T64" fmla="*/ 28 w 99"/>
                  <a:gd name="T65" fmla="*/ 17 h 62"/>
                  <a:gd name="T66" fmla="*/ 27 w 99"/>
                  <a:gd name="T67" fmla="*/ 16 h 62"/>
                  <a:gd name="T68" fmla="*/ 27 w 99"/>
                  <a:gd name="T69" fmla="*/ 17 h 62"/>
                  <a:gd name="T70" fmla="*/ 27 w 99"/>
                  <a:gd name="T71" fmla="*/ 16 h 62"/>
                  <a:gd name="T72" fmla="*/ 18 w 99"/>
                  <a:gd name="T73" fmla="*/ 11 h 62"/>
                  <a:gd name="T74" fmla="*/ 18 w 99"/>
                  <a:gd name="T75" fmla="*/ 11 h 62"/>
                  <a:gd name="T76" fmla="*/ 15 w 99"/>
                  <a:gd name="T77" fmla="*/ 9 h 62"/>
                  <a:gd name="T78" fmla="*/ 17 w 99"/>
                  <a:gd name="T79" fmla="*/ 11 h 62"/>
                  <a:gd name="T80" fmla="*/ 18 w 99"/>
                  <a:gd name="T81" fmla="*/ 10 h 62"/>
                  <a:gd name="T82" fmla="*/ 3 w 99"/>
                  <a:gd name="T83" fmla="*/ 1 h 62"/>
                  <a:gd name="T84" fmla="*/ 4 w 99"/>
                  <a:gd name="T85" fmla="*/ 3 h 62"/>
                  <a:gd name="T86" fmla="*/ 3 w 99"/>
                  <a:gd name="T87" fmla="*/ 1 h 62"/>
                  <a:gd name="T88" fmla="*/ 1 w 99"/>
                  <a:gd name="T89" fmla="*/ 1 h 62"/>
                  <a:gd name="T90" fmla="*/ 3 w 99"/>
                  <a:gd name="T91" fmla="*/ 1 h 62"/>
                  <a:gd name="T92" fmla="*/ 1 w 99"/>
                  <a:gd name="T93" fmla="*/ 0 h 62"/>
                  <a:gd name="T94" fmla="*/ 1 w 99"/>
                  <a:gd name="T95" fmla="*/ 0 h 62"/>
                  <a:gd name="T96" fmla="*/ 1 w 99"/>
                  <a:gd name="T9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9" h="62">
                    <a:moveTo>
                      <a:pt x="94" y="59"/>
                    </a:moveTo>
                    <a:cubicBezTo>
                      <a:pt x="94" y="59"/>
                      <a:pt x="94" y="59"/>
                      <a:pt x="94" y="59"/>
                    </a:cubicBezTo>
                    <a:cubicBezTo>
                      <a:pt x="95" y="59"/>
                      <a:pt x="96" y="60"/>
                      <a:pt x="96" y="60"/>
                    </a:cubicBezTo>
                    <a:cubicBezTo>
                      <a:pt x="99" y="62"/>
                      <a:pt x="99" y="62"/>
                      <a:pt x="99" y="62"/>
                    </a:cubicBezTo>
                    <a:cubicBezTo>
                      <a:pt x="99" y="62"/>
                      <a:pt x="99" y="62"/>
                      <a:pt x="99" y="61"/>
                    </a:cubicBezTo>
                    <a:cubicBezTo>
                      <a:pt x="99" y="61"/>
                      <a:pt x="98" y="61"/>
                      <a:pt x="98" y="61"/>
                    </a:cubicBezTo>
                    <a:cubicBezTo>
                      <a:pt x="97" y="60"/>
                      <a:pt x="96" y="59"/>
                      <a:pt x="94" y="59"/>
                    </a:cubicBezTo>
                    <a:moveTo>
                      <a:pt x="88" y="55"/>
                    </a:moveTo>
                    <a:cubicBezTo>
                      <a:pt x="88" y="55"/>
                      <a:pt x="88" y="55"/>
                      <a:pt x="88" y="55"/>
                    </a:cubicBezTo>
                    <a:cubicBezTo>
                      <a:pt x="90" y="56"/>
                      <a:pt x="92" y="58"/>
                      <a:pt x="94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2" y="58"/>
                      <a:pt x="90" y="56"/>
                      <a:pt x="88" y="55"/>
                    </a:cubicBezTo>
                    <a:moveTo>
                      <a:pt x="77" y="47"/>
                    </a:moveTo>
                    <a:cubicBezTo>
                      <a:pt x="77" y="47"/>
                      <a:pt x="77" y="47"/>
                      <a:pt x="77" y="47"/>
                    </a:cubicBezTo>
                    <a:cubicBezTo>
                      <a:pt x="79" y="49"/>
                      <a:pt x="81" y="50"/>
                      <a:pt x="83" y="52"/>
                    </a:cubicBezTo>
                    <a:cubicBezTo>
                      <a:pt x="83" y="52"/>
                      <a:pt x="84" y="52"/>
                      <a:pt x="84" y="52"/>
                    </a:cubicBezTo>
                    <a:cubicBezTo>
                      <a:pt x="81" y="50"/>
                      <a:pt x="79" y="49"/>
                      <a:pt x="77" y="47"/>
                    </a:cubicBezTo>
                    <a:moveTo>
                      <a:pt x="71" y="45"/>
                    </a:move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moveTo>
                      <a:pt x="66" y="41"/>
                    </a:move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4"/>
                      <a:pt x="71" y="44"/>
                      <a:pt x="71" y="44"/>
                    </a:cubicBezTo>
                    <a:cubicBezTo>
                      <a:pt x="71" y="44"/>
                      <a:pt x="71" y="44"/>
                      <a:pt x="72" y="44"/>
                    </a:cubicBezTo>
                    <a:cubicBezTo>
                      <a:pt x="70" y="43"/>
                      <a:pt x="68" y="42"/>
                      <a:pt x="66" y="41"/>
                    </a:cubicBezTo>
                    <a:moveTo>
                      <a:pt x="54" y="33"/>
                    </a:move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moveTo>
                      <a:pt x="47" y="29"/>
                    </a:moveTo>
                    <a:cubicBezTo>
                      <a:pt x="47" y="29"/>
                      <a:pt x="47" y="29"/>
                      <a:pt x="47" y="29"/>
                    </a:cubicBezTo>
                    <a:cubicBezTo>
                      <a:pt x="50" y="31"/>
                      <a:pt x="52" y="32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2" y="32"/>
                      <a:pt x="50" y="30"/>
                      <a:pt x="47" y="29"/>
                    </a:cubicBezTo>
                    <a:moveTo>
                      <a:pt x="44" y="27"/>
                    </a:move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7"/>
                      <a:pt x="45" y="27"/>
                      <a:pt x="44" y="27"/>
                    </a:cubicBezTo>
                    <a:moveTo>
                      <a:pt x="43" y="26"/>
                    </a:move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moveTo>
                      <a:pt x="39" y="24"/>
                    </a:moveTo>
                    <a:cubicBezTo>
                      <a:pt x="39" y="24"/>
                      <a:pt x="39" y="24"/>
                      <a:pt x="39" y="24"/>
                    </a:cubicBezTo>
                    <a:cubicBezTo>
                      <a:pt x="40" y="25"/>
                      <a:pt x="40" y="25"/>
                      <a:pt x="41" y="26"/>
                    </a:cubicBezTo>
                    <a:cubicBezTo>
                      <a:pt x="41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1" y="25"/>
                      <a:pt x="40" y="25"/>
                      <a:pt x="39" y="24"/>
                    </a:cubicBezTo>
                    <a:moveTo>
                      <a:pt x="30" y="18"/>
                    </a:moveTo>
                    <a:cubicBezTo>
                      <a:pt x="30" y="18"/>
                      <a:pt x="30" y="19"/>
                      <a:pt x="30" y="19"/>
                    </a:cubicBezTo>
                    <a:cubicBezTo>
                      <a:pt x="30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8"/>
                      <a:pt x="30" y="18"/>
                    </a:cubicBezTo>
                    <a:moveTo>
                      <a:pt x="28" y="17"/>
                    </a:moveTo>
                    <a:cubicBezTo>
                      <a:pt x="28" y="17"/>
                      <a:pt x="28" y="17"/>
                      <a:pt x="28" y="18"/>
                    </a:cubicBezTo>
                    <a:cubicBezTo>
                      <a:pt x="29" y="18"/>
                      <a:pt x="29" y="18"/>
                      <a:pt x="30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9" y="18"/>
                      <a:pt x="29" y="17"/>
                      <a:pt x="28" y="17"/>
                    </a:cubicBezTo>
                    <a:moveTo>
                      <a:pt x="28" y="17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moveTo>
                      <a:pt x="27" y="16"/>
                    </a:moveTo>
                    <a:cubicBezTo>
                      <a:pt x="27" y="16"/>
                      <a:pt x="26" y="16"/>
                      <a:pt x="26" y="17"/>
                    </a:cubicBezTo>
                    <a:cubicBezTo>
                      <a:pt x="26" y="17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moveTo>
                      <a:pt x="18" y="11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4" y="9"/>
                    </a:cubicBezTo>
                    <a:cubicBezTo>
                      <a:pt x="15" y="10"/>
                      <a:pt x="16" y="10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17" y="10"/>
                      <a:pt x="16" y="9"/>
                      <a:pt x="15" y="9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1"/>
                      <a:pt x="3" y="1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89" name="Freeform 9925"/>
              <p:cNvSpPr>
                <a:spLocks noEditPoints="1"/>
              </p:cNvSpPr>
              <p:nvPr/>
            </p:nvSpPr>
            <p:spPr bwMode="auto">
              <a:xfrm>
                <a:off x="-368" y="3384"/>
                <a:ext cx="236" cy="142"/>
              </a:xfrm>
              <a:custGeom>
                <a:avLst/>
                <a:gdLst>
                  <a:gd name="T0" fmla="*/ 96 w 100"/>
                  <a:gd name="T1" fmla="*/ 57 h 60"/>
                  <a:gd name="T2" fmla="*/ 100 w 100"/>
                  <a:gd name="T3" fmla="*/ 60 h 60"/>
                  <a:gd name="T4" fmla="*/ 89 w 100"/>
                  <a:gd name="T5" fmla="*/ 53 h 60"/>
                  <a:gd name="T6" fmla="*/ 95 w 100"/>
                  <a:gd name="T7" fmla="*/ 57 h 60"/>
                  <a:gd name="T8" fmla="*/ 89 w 100"/>
                  <a:gd name="T9" fmla="*/ 53 h 60"/>
                  <a:gd name="T10" fmla="*/ 86 w 100"/>
                  <a:gd name="T11" fmla="*/ 52 h 60"/>
                  <a:gd name="T12" fmla="*/ 87 w 100"/>
                  <a:gd name="T13" fmla="*/ 52 h 60"/>
                  <a:gd name="T14" fmla="*/ 78 w 100"/>
                  <a:gd name="T15" fmla="*/ 46 h 60"/>
                  <a:gd name="T16" fmla="*/ 84 w 100"/>
                  <a:gd name="T17" fmla="*/ 51 h 60"/>
                  <a:gd name="T18" fmla="*/ 78 w 100"/>
                  <a:gd name="T19" fmla="*/ 46 h 60"/>
                  <a:gd name="T20" fmla="*/ 63 w 100"/>
                  <a:gd name="T21" fmla="*/ 39 h 60"/>
                  <a:gd name="T22" fmla="*/ 72 w 100"/>
                  <a:gd name="T23" fmla="*/ 44 h 60"/>
                  <a:gd name="T24" fmla="*/ 71 w 100"/>
                  <a:gd name="T25" fmla="*/ 42 h 60"/>
                  <a:gd name="T26" fmla="*/ 65 w 100"/>
                  <a:gd name="T27" fmla="*/ 38 h 60"/>
                  <a:gd name="T28" fmla="*/ 55 w 100"/>
                  <a:gd name="T29" fmla="*/ 32 h 60"/>
                  <a:gd name="T30" fmla="*/ 54 w 100"/>
                  <a:gd name="T31" fmla="*/ 33 h 60"/>
                  <a:gd name="T32" fmla="*/ 55 w 100"/>
                  <a:gd name="T33" fmla="*/ 32 h 60"/>
                  <a:gd name="T34" fmla="*/ 48 w 100"/>
                  <a:gd name="T35" fmla="*/ 29 h 60"/>
                  <a:gd name="T36" fmla="*/ 55 w 100"/>
                  <a:gd name="T37" fmla="*/ 32 h 60"/>
                  <a:gd name="T38" fmla="*/ 45 w 100"/>
                  <a:gd name="T39" fmla="*/ 26 h 60"/>
                  <a:gd name="T40" fmla="*/ 46 w 100"/>
                  <a:gd name="T41" fmla="*/ 28 h 60"/>
                  <a:gd name="T42" fmla="*/ 45 w 100"/>
                  <a:gd name="T43" fmla="*/ 26 h 60"/>
                  <a:gd name="T44" fmla="*/ 43 w 100"/>
                  <a:gd name="T45" fmla="*/ 26 h 60"/>
                  <a:gd name="T46" fmla="*/ 44 w 100"/>
                  <a:gd name="T47" fmla="*/ 26 h 60"/>
                  <a:gd name="T48" fmla="*/ 40 w 100"/>
                  <a:gd name="T49" fmla="*/ 24 h 60"/>
                  <a:gd name="T50" fmla="*/ 40 w 100"/>
                  <a:gd name="T51" fmla="*/ 25 h 60"/>
                  <a:gd name="T52" fmla="*/ 43 w 100"/>
                  <a:gd name="T53" fmla="*/ 25 h 60"/>
                  <a:gd name="T54" fmla="*/ 40 w 100"/>
                  <a:gd name="T55" fmla="*/ 24 h 60"/>
                  <a:gd name="T56" fmla="*/ 30 w 100"/>
                  <a:gd name="T57" fmla="*/ 19 h 60"/>
                  <a:gd name="T58" fmla="*/ 32 w 100"/>
                  <a:gd name="T59" fmla="*/ 19 h 60"/>
                  <a:gd name="T60" fmla="*/ 29 w 100"/>
                  <a:gd name="T61" fmla="*/ 17 h 60"/>
                  <a:gd name="T62" fmla="*/ 30 w 100"/>
                  <a:gd name="T63" fmla="*/ 19 h 60"/>
                  <a:gd name="T64" fmla="*/ 29 w 100"/>
                  <a:gd name="T65" fmla="*/ 17 h 60"/>
                  <a:gd name="T66" fmla="*/ 28 w 100"/>
                  <a:gd name="T67" fmla="*/ 17 h 60"/>
                  <a:gd name="T68" fmla="*/ 28 w 100"/>
                  <a:gd name="T69" fmla="*/ 17 h 60"/>
                  <a:gd name="T70" fmla="*/ 27 w 100"/>
                  <a:gd name="T71" fmla="*/ 16 h 60"/>
                  <a:gd name="T72" fmla="*/ 27 w 100"/>
                  <a:gd name="T73" fmla="*/ 17 h 60"/>
                  <a:gd name="T74" fmla="*/ 27 w 100"/>
                  <a:gd name="T75" fmla="*/ 16 h 60"/>
                  <a:gd name="T76" fmla="*/ 18 w 100"/>
                  <a:gd name="T77" fmla="*/ 11 h 60"/>
                  <a:gd name="T78" fmla="*/ 19 w 100"/>
                  <a:gd name="T79" fmla="*/ 11 h 60"/>
                  <a:gd name="T80" fmla="*/ 15 w 100"/>
                  <a:gd name="T81" fmla="*/ 9 h 60"/>
                  <a:gd name="T82" fmla="*/ 18 w 100"/>
                  <a:gd name="T83" fmla="*/ 11 h 60"/>
                  <a:gd name="T84" fmla="*/ 15 w 100"/>
                  <a:gd name="T85" fmla="*/ 9 h 60"/>
                  <a:gd name="T86" fmla="*/ 3 w 100"/>
                  <a:gd name="T87" fmla="*/ 2 h 60"/>
                  <a:gd name="T88" fmla="*/ 5 w 100"/>
                  <a:gd name="T89" fmla="*/ 3 h 60"/>
                  <a:gd name="T90" fmla="*/ 2 w 100"/>
                  <a:gd name="T91" fmla="*/ 1 h 60"/>
                  <a:gd name="T92" fmla="*/ 3 w 100"/>
                  <a:gd name="T93" fmla="*/ 2 h 60"/>
                  <a:gd name="T94" fmla="*/ 2 w 100"/>
                  <a:gd name="T95" fmla="*/ 1 h 60"/>
                  <a:gd name="T96" fmla="*/ 0 w 100"/>
                  <a:gd name="T97" fmla="*/ 1 h 60"/>
                  <a:gd name="T98" fmla="*/ 1 w 100"/>
                  <a:gd name="T9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0" h="60">
                    <a:moveTo>
                      <a:pt x="96" y="57"/>
                    </a:moveTo>
                    <a:cubicBezTo>
                      <a:pt x="96" y="57"/>
                      <a:pt x="96" y="57"/>
                      <a:pt x="96" y="57"/>
                    </a:cubicBezTo>
                    <a:cubicBezTo>
                      <a:pt x="98" y="58"/>
                      <a:pt x="99" y="59"/>
                      <a:pt x="100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99" y="59"/>
                      <a:pt x="97" y="58"/>
                      <a:pt x="96" y="57"/>
                    </a:cubicBezTo>
                    <a:moveTo>
                      <a:pt x="89" y="53"/>
                    </a:moveTo>
                    <a:cubicBezTo>
                      <a:pt x="89" y="53"/>
                      <a:pt x="89" y="54"/>
                      <a:pt x="89" y="54"/>
                    </a:cubicBezTo>
                    <a:cubicBezTo>
                      <a:pt x="92" y="55"/>
                      <a:pt x="94" y="56"/>
                      <a:pt x="95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3" y="56"/>
                      <a:pt x="91" y="55"/>
                      <a:pt x="89" y="53"/>
                    </a:cubicBezTo>
                    <a:moveTo>
                      <a:pt x="86" y="52"/>
                    </a:moveTo>
                    <a:cubicBezTo>
                      <a:pt x="86" y="52"/>
                      <a:pt x="86" y="52"/>
                      <a:pt x="86" y="52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87" y="52"/>
                      <a:pt x="87" y="52"/>
                      <a:pt x="86" y="52"/>
                    </a:cubicBezTo>
                    <a:moveTo>
                      <a:pt x="78" y="46"/>
                    </a:moveTo>
                    <a:cubicBezTo>
                      <a:pt x="77" y="47"/>
                      <a:pt x="77" y="47"/>
                      <a:pt x="77" y="47"/>
                    </a:cubicBezTo>
                    <a:cubicBezTo>
                      <a:pt x="80" y="48"/>
                      <a:pt x="82" y="50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2" y="49"/>
                      <a:pt x="80" y="48"/>
                      <a:pt x="78" y="46"/>
                    </a:cubicBezTo>
                    <a:moveTo>
                      <a:pt x="64" y="38"/>
                    </a:moveTo>
                    <a:cubicBezTo>
                      <a:pt x="64" y="38"/>
                      <a:pt x="64" y="38"/>
                      <a:pt x="63" y="39"/>
                    </a:cubicBezTo>
                    <a:cubicBezTo>
                      <a:pt x="66" y="40"/>
                      <a:pt x="69" y="42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3"/>
                    </a:cubicBezTo>
                    <a:cubicBezTo>
                      <a:pt x="72" y="43"/>
                      <a:pt x="71" y="43"/>
                      <a:pt x="71" y="42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4" y="38"/>
                      <a:pt x="64" y="38"/>
                    </a:cubicBezTo>
                    <a:moveTo>
                      <a:pt x="55" y="32"/>
                    </a:moveTo>
                    <a:cubicBezTo>
                      <a:pt x="55" y="33"/>
                      <a:pt x="55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5" y="33"/>
                      <a:pt x="55" y="33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moveTo>
                      <a:pt x="48" y="28"/>
                    </a:moveTo>
                    <a:cubicBezTo>
                      <a:pt x="48" y="29"/>
                      <a:pt x="48" y="29"/>
                      <a:pt x="48" y="29"/>
                    </a:cubicBezTo>
                    <a:cubicBezTo>
                      <a:pt x="50" y="31"/>
                      <a:pt x="52" y="32"/>
                      <a:pt x="54" y="33"/>
                    </a:cubicBezTo>
                    <a:cubicBezTo>
                      <a:pt x="55" y="33"/>
                      <a:pt x="55" y="33"/>
                      <a:pt x="55" y="32"/>
                    </a:cubicBezTo>
                    <a:cubicBezTo>
                      <a:pt x="53" y="31"/>
                      <a:pt x="51" y="30"/>
                      <a:pt x="48" y="28"/>
                    </a:cubicBezTo>
                    <a:moveTo>
                      <a:pt x="45" y="26"/>
                    </a:moveTo>
                    <a:cubicBezTo>
                      <a:pt x="45" y="27"/>
                      <a:pt x="44" y="27"/>
                      <a:pt x="44" y="27"/>
                    </a:cubicBezTo>
                    <a:cubicBezTo>
                      <a:pt x="45" y="28"/>
                      <a:pt x="45" y="28"/>
                      <a:pt x="46" y="28"/>
                    </a:cubicBezTo>
                    <a:cubicBezTo>
                      <a:pt x="46" y="28"/>
                      <a:pt x="46" y="27"/>
                      <a:pt x="46" y="27"/>
                    </a:cubicBezTo>
                    <a:cubicBezTo>
                      <a:pt x="46" y="27"/>
                      <a:pt x="45" y="27"/>
                      <a:pt x="45" y="26"/>
                    </a:cubicBezTo>
                    <a:moveTo>
                      <a:pt x="43" y="26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4" y="26"/>
                      <a:pt x="44" y="26"/>
                    </a:cubicBezTo>
                    <a:cubicBezTo>
                      <a:pt x="44" y="26"/>
                      <a:pt x="43" y="26"/>
                      <a:pt x="43" y="26"/>
                    </a:cubicBezTo>
                    <a:moveTo>
                      <a:pt x="40" y="24"/>
                    </a:moveTo>
                    <a:cubicBezTo>
                      <a:pt x="40" y="24"/>
                      <a:pt x="40" y="24"/>
                      <a:pt x="39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5"/>
                    </a:cubicBezTo>
                    <a:cubicBezTo>
                      <a:pt x="43" y="25"/>
                      <a:pt x="42" y="25"/>
                      <a:pt x="42" y="25"/>
                    </a:cubicBezTo>
                    <a:cubicBezTo>
                      <a:pt x="41" y="24"/>
                      <a:pt x="41" y="24"/>
                      <a:pt x="40" y="24"/>
                    </a:cubicBezTo>
                    <a:moveTo>
                      <a:pt x="31" y="18"/>
                    </a:moveTo>
                    <a:cubicBezTo>
                      <a:pt x="31" y="18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9"/>
                      <a:pt x="31" y="18"/>
                      <a:pt x="31" y="18"/>
                    </a:cubicBezTo>
                    <a:moveTo>
                      <a:pt x="29" y="17"/>
                    </a:moveTo>
                    <a:cubicBezTo>
                      <a:pt x="29" y="17"/>
                      <a:pt x="28" y="17"/>
                      <a:pt x="28" y="18"/>
                    </a:cubicBezTo>
                    <a:cubicBezTo>
                      <a:pt x="29" y="18"/>
                      <a:pt x="29" y="18"/>
                      <a:pt x="30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29" y="17"/>
                      <a:pt x="29" y="17"/>
                    </a:cubicBezTo>
                    <a:moveTo>
                      <a:pt x="28" y="16"/>
                    </a:move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6"/>
                    </a:cubicBezTo>
                    <a:moveTo>
                      <a:pt x="27" y="16"/>
                    </a:move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moveTo>
                      <a:pt x="18" y="11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1"/>
                      <a:pt x="18" y="11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6" y="9"/>
                      <a:pt x="15" y="9"/>
                    </a:cubicBezTo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2"/>
                      <a:pt x="3" y="1"/>
                    </a:cubicBezTo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0" name="Freeform 9926"/>
              <p:cNvSpPr>
                <a:spLocks noEditPoints="1"/>
              </p:cNvSpPr>
              <p:nvPr/>
            </p:nvSpPr>
            <p:spPr bwMode="auto">
              <a:xfrm>
                <a:off x="-363" y="3375"/>
                <a:ext cx="240" cy="144"/>
              </a:xfrm>
              <a:custGeom>
                <a:avLst/>
                <a:gdLst>
                  <a:gd name="T0" fmla="*/ 96 w 102"/>
                  <a:gd name="T1" fmla="*/ 58 h 61"/>
                  <a:gd name="T2" fmla="*/ 101 w 102"/>
                  <a:gd name="T3" fmla="*/ 60 h 61"/>
                  <a:gd name="T4" fmla="*/ 98 w 102"/>
                  <a:gd name="T5" fmla="*/ 55 h 61"/>
                  <a:gd name="T6" fmla="*/ 102 w 102"/>
                  <a:gd name="T7" fmla="*/ 58 h 61"/>
                  <a:gd name="T8" fmla="*/ 98 w 102"/>
                  <a:gd name="T9" fmla="*/ 55 h 61"/>
                  <a:gd name="T10" fmla="*/ 89 w 102"/>
                  <a:gd name="T11" fmla="*/ 54 h 61"/>
                  <a:gd name="T12" fmla="*/ 96 w 102"/>
                  <a:gd name="T13" fmla="*/ 57 h 61"/>
                  <a:gd name="T14" fmla="*/ 87 w 102"/>
                  <a:gd name="T15" fmla="*/ 52 h 61"/>
                  <a:gd name="T16" fmla="*/ 87 w 102"/>
                  <a:gd name="T17" fmla="*/ 53 h 61"/>
                  <a:gd name="T18" fmla="*/ 87 w 102"/>
                  <a:gd name="T19" fmla="*/ 52 h 61"/>
                  <a:gd name="T20" fmla="*/ 91 w 102"/>
                  <a:gd name="T21" fmla="*/ 51 h 61"/>
                  <a:gd name="T22" fmla="*/ 97 w 102"/>
                  <a:gd name="T23" fmla="*/ 55 h 61"/>
                  <a:gd name="T24" fmla="*/ 80 w 102"/>
                  <a:gd name="T25" fmla="*/ 49 h 61"/>
                  <a:gd name="T26" fmla="*/ 85 w 102"/>
                  <a:gd name="T27" fmla="*/ 51 h 61"/>
                  <a:gd name="T28" fmla="*/ 78 w 102"/>
                  <a:gd name="T29" fmla="*/ 47 h 61"/>
                  <a:gd name="T30" fmla="*/ 80 w 102"/>
                  <a:gd name="T31" fmla="*/ 48 h 61"/>
                  <a:gd name="T32" fmla="*/ 78 w 102"/>
                  <a:gd name="T33" fmla="*/ 47 h 61"/>
                  <a:gd name="T34" fmla="*/ 78 w 102"/>
                  <a:gd name="T35" fmla="*/ 47 h 61"/>
                  <a:gd name="T36" fmla="*/ 78 w 102"/>
                  <a:gd name="T37" fmla="*/ 47 h 61"/>
                  <a:gd name="T38" fmla="*/ 69 w 102"/>
                  <a:gd name="T39" fmla="*/ 42 h 61"/>
                  <a:gd name="T40" fmla="*/ 72 w 102"/>
                  <a:gd name="T41" fmla="*/ 44 h 61"/>
                  <a:gd name="T42" fmla="*/ 69 w 102"/>
                  <a:gd name="T43" fmla="*/ 42 h 61"/>
                  <a:gd name="T44" fmla="*/ 64 w 102"/>
                  <a:gd name="T45" fmla="*/ 39 h 61"/>
                  <a:gd name="T46" fmla="*/ 72 w 102"/>
                  <a:gd name="T47" fmla="*/ 44 h 61"/>
                  <a:gd name="T48" fmla="*/ 64 w 102"/>
                  <a:gd name="T49" fmla="*/ 39 h 61"/>
                  <a:gd name="T50" fmla="*/ 54 w 102"/>
                  <a:gd name="T51" fmla="*/ 34 h 61"/>
                  <a:gd name="T52" fmla="*/ 55 w 102"/>
                  <a:gd name="T53" fmla="*/ 33 h 61"/>
                  <a:gd name="T54" fmla="*/ 48 w 102"/>
                  <a:gd name="T55" fmla="*/ 29 h 61"/>
                  <a:gd name="T56" fmla="*/ 54 w 102"/>
                  <a:gd name="T57" fmla="*/ 34 h 61"/>
                  <a:gd name="T58" fmla="*/ 48 w 102"/>
                  <a:gd name="T59" fmla="*/ 29 h 61"/>
                  <a:gd name="T60" fmla="*/ 44 w 102"/>
                  <a:gd name="T61" fmla="*/ 28 h 61"/>
                  <a:gd name="T62" fmla="*/ 46 w 102"/>
                  <a:gd name="T63" fmla="*/ 28 h 61"/>
                  <a:gd name="T64" fmla="*/ 43 w 102"/>
                  <a:gd name="T65" fmla="*/ 26 h 61"/>
                  <a:gd name="T66" fmla="*/ 43 w 102"/>
                  <a:gd name="T67" fmla="*/ 27 h 61"/>
                  <a:gd name="T68" fmla="*/ 43 w 102"/>
                  <a:gd name="T69" fmla="*/ 26 h 61"/>
                  <a:gd name="T70" fmla="*/ 39 w 102"/>
                  <a:gd name="T71" fmla="*/ 25 h 61"/>
                  <a:gd name="T72" fmla="*/ 43 w 102"/>
                  <a:gd name="T73" fmla="*/ 26 h 61"/>
                  <a:gd name="T74" fmla="*/ 31 w 102"/>
                  <a:gd name="T75" fmla="*/ 19 h 61"/>
                  <a:gd name="T76" fmla="*/ 31 w 102"/>
                  <a:gd name="T77" fmla="*/ 20 h 61"/>
                  <a:gd name="T78" fmla="*/ 31 w 102"/>
                  <a:gd name="T79" fmla="*/ 19 h 61"/>
                  <a:gd name="T80" fmla="*/ 30 w 102"/>
                  <a:gd name="T81" fmla="*/ 19 h 61"/>
                  <a:gd name="T82" fmla="*/ 31 w 102"/>
                  <a:gd name="T83" fmla="*/ 19 h 61"/>
                  <a:gd name="T84" fmla="*/ 29 w 102"/>
                  <a:gd name="T85" fmla="*/ 17 h 61"/>
                  <a:gd name="T86" fmla="*/ 30 w 102"/>
                  <a:gd name="T87" fmla="*/ 19 h 61"/>
                  <a:gd name="T88" fmla="*/ 29 w 102"/>
                  <a:gd name="T89" fmla="*/ 17 h 61"/>
                  <a:gd name="T90" fmla="*/ 28 w 102"/>
                  <a:gd name="T91" fmla="*/ 18 h 61"/>
                  <a:gd name="T92" fmla="*/ 28 w 102"/>
                  <a:gd name="T93" fmla="*/ 17 h 61"/>
                  <a:gd name="T94" fmla="*/ 27 w 102"/>
                  <a:gd name="T95" fmla="*/ 16 h 61"/>
                  <a:gd name="T96" fmla="*/ 27 w 102"/>
                  <a:gd name="T97" fmla="*/ 17 h 61"/>
                  <a:gd name="T98" fmla="*/ 27 w 102"/>
                  <a:gd name="T99" fmla="*/ 16 h 61"/>
                  <a:gd name="T100" fmla="*/ 18 w 102"/>
                  <a:gd name="T101" fmla="*/ 12 h 61"/>
                  <a:gd name="T102" fmla="*/ 19 w 102"/>
                  <a:gd name="T103" fmla="*/ 11 h 61"/>
                  <a:gd name="T104" fmla="*/ 15 w 102"/>
                  <a:gd name="T105" fmla="*/ 9 h 61"/>
                  <a:gd name="T106" fmla="*/ 18 w 102"/>
                  <a:gd name="T107" fmla="*/ 12 h 61"/>
                  <a:gd name="T108" fmla="*/ 15 w 102"/>
                  <a:gd name="T109" fmla="*/ 9 h 61"/>
                  <a:gd name="T110" fmla="*/ 3 w 102"/>
                  <a:gd name="T111" fmla="*/ 3 h 61"/>
                  <a:gd name="T112" fmla="*/ 5 w 102"/>
                  <a:gd name="T113" fmla="*/ 3 h 61"/>
                  <a:gd name="T114" fmla="*/ 2 w 102"/>
                  <a:gd name="T115" fmla="*/ 1 h 61"/>
                  <a:gd name="T116" fmla="*/ 2 w 102"/>
                  <a:gd name="T117" fmla="*/ 2 h 61"/>
                  <a:gd name="T118" fmla="*/ 2 w 102"/>
                  <a:gd name="T119" fmla="*/ 1 h 61"/>
                  <a:gd name="T120" fmla="*/ 0 w 102"/>
                  <a:gd name="T121" fmla="*/ 1 h 61"/>
                  <a:gd name="T122" fmla="*/ 1 w 102"/>
                  <a:gd name="T123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2" h="61">
                    <a:moveTo>
                      <a:pt x="96" y="58"/>
                    </a:moveTo>
                    <a:cubicBezTo>
                      <a:pt x="96" y="58"/>
                      <a:pt x="96" y="58"/>
                      <a:pt x="96" y="58"/>
                    </a:cubicBezTo>
                    <a:cubicBezTo>
                      <a:pt x="97" y="59"/>
                      <a:pt x="99" y="60"/>
                      <a:pt x="100" y="61"/>
                    </a:cubicBezTo>
                    <a:cubicBezTo>
                      <a:pt x="100" y="60"/>
                      <a:pt x="100" y="60"/>
                      <a:pt x="101" y="60"/>
                    </a:cubicBezTo>
                    <a:cubicBezTo>
                      <a:pt x="99" y="59"/>
                      <a:pt x="97" y="59"/>
                      <a:pt x="96" y="58"/>
                    </a:cubicBezTo>
                    <a:moveTo>
                      <a:pt x="98" y="55"/>
                    </a:moveTo>
                    <a:cubicBezTo>
                      <a:pt x="98" y="55"/>
                      <a:pt x="97" y="55"/>
                      <a:pt x="97" y="55"/>
                    </a:cubicBezTo>
                    <a:cubicBezTo>
                      <a:pt x="99" y="56"/>
                      <a:pt x="101" y="57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1" y="57"/>
                      <a:pt x="99" y="56"/>
                      <a:pt x="98" y="55"/>
                    </a:cubicBezTo>
                    <a:moveTo>
                      <a:pt x="89" y="54"/>
                    </a:moveTo>
                    <a:cubicBezTo>
                      <a:pt x="89" y="54"/>
                      <a:pt x="89" y="54"/>
                      <a:pt x="89" y="54"/>
                    </a:cubicBezTo>
                    <a:cubicBezTo>
                      <a:pt x="91" y="55"/>
                      <a:pt x="93" y="56"/>
                      <a:pt x="95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4" y="56"/>
                      <a:pt x="91" y="55"/>
                      <a:pt x="89" y="54"/>
                    </a:cubicBezTo>
                    <a:moveTo>
                      <a:pt x="87" y="52"/>
                    </a:moveTo>
                    <a:cubicBezTo>
                      <a:pt x="87" y="52"/>
                      <a:pt x="86" y="52"/>
                      <a:pt x="86" y="52"/>
                    </a:cubicBezTo>
                    <a:cubicBezTo>
                      <a:pt x="87" y="52"/>
                      <a:pt x="87" y="53"/>
                      <a:pt x="87" y="53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7" y="52"/>
                      <a:pt x="87" y="52"/>
                      <a:pt x="87" y="52"/>
                    </a:cubicBezTo>
                    <a:moveTo>
                      <a:pt x="91" y="51"/>
                    </a:moveTo>
                    <a:cubicBezTo>
                      <a:pt x="91" y="51"/>
                      <a:pt x="91" y="51"/>
                      <a:pt x="91" y="51"/>
                    </a:cubicBezTo>
                    <a:cubicBezTo>
                      <a:pt x="93" y="52"/>
                      <a:pt x="95" y="54"/>
                      <a:pt x="97" y="55"/>
                    </a:cubicBezTo>
                    <a:cubicBezTo>
                      <a:pt x="97" y="55"/>
                      <a:pt x="97" y="55"/>
                      <a:pt x="97" y="55"/>
                    </a:cubicBezTo>
                    <a:cubicBezTo>
                      <a:pt x="95" y="54"/>
                      <a:pt x="93" y="52"/>
                      <a:pt x="91" y="51"/>
                    </a:cubicBezTo>
                    <a:moveTo>
                      <a:pt x="80" y="49"/>
                    </a:moveTo>
                    <a:cubicBezTo>
                      <a:pt x="82" y="49"/>
                      <a:pt x="83" y="50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3" y="50"/>
                      <a:pt x="82" y="49"/>
                      <a:pt x="80" y="49"/>
                    </a:cubicBezTo>
                    <a:moveTo>
                      <a:pt x="78" y="47"/>
                    </a:move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7"/>
                      <a:pt x="79" y="48"/>
                      <a:pt x="80" y="48"/>
                    </a:cubicBezTo>
                    <a:cubicBezTo>
                      <a:pt x="80" y="48"/>
                      <a:pt x="80" y="48"/>
                      <a:pt x="80" y="49"/>
                    </a:cubicBezTo>
                    <a:cubicBezTo>
                      <a:pt x="80" y="48"/>
                      <a:pt x="79" y="48"/>
                      <a:pt x="78" y="47"/>
                    </a:cubicBezTo>
                    <a:moveTo>
                      <a:pt x="78" y="47"/>
                    </a:move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moveTo>
                      <a:pt x="69" y="42"/>
                    </a:moveTo>
                    <a:cubicBezTo>
                      <a:pt x="69" y="42"/>
                      <a:pt x="69" y="42"/>
                      <a:pt x="70" y="42"/>
                    </a:cubicBezTo>
                    <a:cubicBezTo>
                      <a:pt x="71" y="43"/>
                      <a:pt x="72" y="43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1" y="43"/>
                      <a:pt x="70" y="42"/>
                      <a:pt x="69" y="42"/>
                    </a:cubicBezTo>
                    <a:moveTo>
                      <a:pt x="64" y="39"/>
                    </a:moveTo>
                    <a:cubicBezTo>
                      <a:pt x="64" y="39"/>
                      <a:pt x="64" y="39"/>
                      <a:pt x="64" y="39"/>
                    </a:cubicBezTo>
                    <a:cubicBezTo>
                      <a:pt x="68" y="42"/>
                      <a:pt x="71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1" y="43"/>
                      <a:pt x="70" y="42"/>
                    </a:cubicBezTo>
                    <a:cubicBezTo>
                      <a:pt x="68" y="41"/>
                      <a:pt x="66" y="40"/>
                      <a:pt x="64" y="39"/>
                    </a:cubicBezTo>
                    <a:moveTo>
                      <a:pt x="55" y="33"/>
                    </a:moveTo>
                    <a:cubicBezTo>
                      <a:pt x="55" y="33"/>
                      <a:pt x="55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5" y="34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moveTo>
                      <a:pt x="48" y="29"/>
                    </a:moveTo>
                    <a:cubicBezTo>
                      <a:pt x="48" y="29"/>
                      <a:pt x="48" y="30"/>
                      <a:pt x="48" y="30"/>
                    </a:cubicBezTo>
                    <a:cubicBezTo>
                      <a:pt x="50" y="31"/>
                      <a:pt x="52" y="33"/>
                      <a:pt x="54" y="34"/>
                    </a:cubicBezTo>
                    <a:cubicBezTo>
                      <a:pt x="55" y="34"/>
                      <a:pt x="55" y="33"/>
                      <a:pt x="55" y="33"/>
                    </a:cubicBezTo>
                    <a:cubicBezTo>
                      <a:pt x="53" y="32"/>
                      <a:pt x="50" y="30"/>
                      <a:pt x="48" y="29"/>
                    </a:cubicBezTo>
                    <a:moveTo>
                      <a:pt x="45" y="27"/>
                    </a:moveTo>
                    <a:cubicBezTo>
                      <a:pt x="45" y="27"/>
                      <a:pt x="44" y="28"/>
                      <a:pt x="44" y="28"/>
                    </a:cubicBezTo>
                    <a:cubicBezTo>
                      <a:pt x="45" y="28"/>
                      <a:pt x="45" y="28"/>
                      <a:pt x="46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5" y="27"/>
                      <a:pt x="45" y="27"/>
                    </a:cubicBezTo>
                    <a:moveTo>
                      <a:pt x="43" y="26"/>
                    </a:move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4" y="27"/>
                      <a:pt x="44" y="26"/>
                    </a:cubicBezTo>
                    <a:cubicBezTo>
                      <a:pt x="44" y="26"/>
                      <a:pt x="43" y="26"/>
                      <a:pt x="43" y="26"/>
                    </a:cubicBezTo>
                    <a:moveTo>
                      <a:pt x="40" y="24"/>
                    </a:moveTo>
                    <a:cubicBezTo>
                      <a:pt x="40" y="24"/>
                      <a:pt x="40" y="25"/>
                      <a:pt x="39" y="25"/>
                    </a:cubicBezTo>
                    <a:cubicBezTo>
                      <a:pt x="40" y="26"/>
                      <a:pt x="42" y="26"/>
                      <a:pt x="43" y="27"/>
                    </a:cubicBezTo>
                    <a:cubicBezTo>
                      <a:pt x="43" y="27"/>
                      <a:pt x="43" y="26"/>
                      <a:pt x="43" y="26"/>
                    </a:cubicBezTo>
                    <a:cubicBezTo>
                      <a:pt x="42" y="25"/>
                      <a:pt x="41" y="25"/>
                      <a:pt x="40" y="24"/>
                    </a:cubicBezTo>
                    <a:moveTo>
                      <a:pt x="31" y="19"/>
                    </a:moveTo>
                    <a:cubicBezTo>
                      <a:pt x="31" y="19"/>
                      <a:pt x="31" y="19"/>
                      <a:pt x="30" y="19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2" y="20"/>
                      <a:pt x="32" y="20"/>
                      <a:pt x="32" y="19"/>
                    </a:cubicBezTo>
                    <a:cubicBezTo>
                      <a:pt x="32" y="19"/>
                      <a:pt x="31" y="19"/>
                      <a:pt x="31" y="19"/>
                    </a:cubicBezTo>
                    <a:moveTo>
                      <a:pt x="30" y="18"/>
                    </a:moveTo>
                    <a:cubicBezTo>
                      <a:pt x="30" y="18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1" y="19"/>
                    </a:cubicBezTo>
                    <a:cubicBezTo>
                      <a:pt x="30" y="18"/>
                      <a:pt x="30" y="18"/>
                      <a:pt x="30" y="18"/>
                    </a:cubicBezTo>
                    <a:moveTo>
                      <a:pt x="29" y="17"/>
                    </a:moveTo>
                    <a:cubicBezTo>
                      <a:pt x="29" y="18"/>
                      <a:pt x="28" y="18"/>
                      <a:pt x="28" y="18"/>
                    </a:cubicBezTo>
                    <a:cubicBezTo>
                      <a:pt x="29" y="18"/>
                      <a:pt x="29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8"/>
                      <a:pt x="29" y="18"/>
                      <a:pt x="29" y="17"/>
                    </a:cubicBezTo>
                    <a:moveTo>
                      <a:pt x="28" y="17"/>
                    </a:moveTo>
                    <a:cubicBezTo>
                      <a:pt x="28" y="17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moveTo>
                      <a:pt x="27" y="16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8" y="17"/>
                    </a:cubicBezTo>
                    <a:cubicBezTo>
                      <a:pt x="27" y="17"/>
                      <a:pt x="27" y="16"/>
                      <a:pt x="27" y="16"/>
                    </a:cubicBezTo>
                    <a:moveTo>
                      <a:pt x="19" y="11"/>
                    </a:moveTo>
                    <a:cubicBezTo>
                      <a:pt x="19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moveTo>
                      <a:pt x="15" y="9"/>
                    </a:moveTo>
                    <a:cubicBezTo>
                      <a:pt x="15" y="9"/>
                      <a:pt x="15" y="10"/>
                      <a:pt x="15" y="10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7" y="10"/>
                      <a:pt x="16" y="10"/>
                      <a:pt x="15" y="9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3" y="2"/>
                    </a:cubicBezTo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1" name="Freeform 9927"/>
              <p:cNvSpPr>
                <a:spLocks noEditPoints="1"/>
              </p:cNvSpPr>
              <p:nvPr/>
            </p:nvSpPr>
            <p:spPr bwMode="auto">
              <a:xfrm>
                <a:off x="-352" y="3361"/>
                <a:ext cx="237" cy="141"/>
              </a:xfrm>
              <a:custGeom>
                <a:avLst/>
                <a:gdLst>
                  <a:gd name="T0" fmla="*/ 95 w 100"/>
                  <a:gd name="T1" fmla="*/ 57 h 60"/>
                  <a:gd name="T2" fmla="*/ 100 w 100"/>
                  <a:gd name="T3" fmla="*/ 60 h 60"/>
                  <a:gd name="T4" fmla="*/ 89 w 100"/>
                  <a:gd name="T5" fmla="*/ 53 h 60"/>
                  <a:gd name="T6" fmla="*/ 95 w 100"/>
                  <a:gd name="T7" fmla="*/ 57 h 60"/>
                  <a:gd name="T8" fmla="*/ 89 w 100"/>
                  <a:gd name="T9" fmla="*/ 53 h 60"/>
                  <a:gd name="T10" fmla="*/ 86 w 100"/>
                  <a:gd name="T11" fmla="*/ 51 h 60"/>
                  <a:gd name="T12" fmla="*/ 87 w 100"/>
                  <a:gd name="T13" fmla="*/ 52 h 60"/>
                  <a:gd name="T14" fmla="*/ 77 w 100"/>
                  <a:gd name="T15" fmla="*/ 46 h 60"/>
                  <a:gd name="T16" fmla="*/ 84 w 100"/>
                  <a:gd name="T17" fmla="*/ 50 h 60"/>
                  <a:gd name="T18" fmla="*/ 77 w 100"/>
                  <a:gd name="T19" fmla="*/ 46 h 60"/>
                  <a:gd name="T20" fmla="*/ 77 w 100"/>
                  <a:gd name="T21" fmla="*/ 46 h 60"/>
                  <a:gd name="T22" fmla="*/ 77 w 100"/>
                  <a:gd name="T23" fmla="*/ 46 h 60"/>
                  <a:gd name="T24" fmla="*/ 63 w 100"/>
                  <a:gd name="T25" fmla="*/ 38 h 60"/>
                  <a:gd name="T26" fmla="*/ 71 w 100"/>
                  <a:gd name="T27" fmla="*/ 43 h 60"/>
                  <a:gd name="T28" fmla="*/ 63 w 100"/>
                  <a:gd name="T29" fmla="*/ 38 h 60"/>
                  <a:gd name="T30" fmla="*/ 47 w 100"/>
                  <a:gd name="T31" fmla="*/ 28 h 60"/>
                  <a:gd name="T32" fmla="*/ 54 w 100"/>
                  <a:gd name="T33" fmla="*/ 32 h 60"/>
                  <a:gd name="T34" fmla="*/ 44 w 100"/>
                  <a:gd name="T35" fmla="*/ 26 h 60"/>
                  <a:gd name="T36" fmla="*/ 45 w 100"/>
                  <a:gd name="T37" fmla="*/ 27 h 60"/>
                  <a:gd name="T38" fmla="*/ 44 w 100"/>
                  <a:gd name="T39" fmla="*/ 26 h 60"/>
                  <a:gd name="T40" fmla="*/ 42 w 100"/>
                  <a:gd name="T41" fmla="*/ 25 h 60"/>
                  <a:gd name="T42" fmla="*/ 43 w 100"/>
                  <a:gd name="T43" fmla="*/ 25 h 60"/>
                  <a:gd name="T44" fmla="*/ 39 w 100"/>
                  <a:gd name="T45" fmla="*/ 23 h 60"/>
                  <a:gd name="T46" fmla="*/ 42 w 100"/>
                  <a:gd name="T47" fmla="*/ 25 h 60"/>
                  <a:gd name="T48" fmla="*/ 39 w 100"/>
                  <a:gd name="T49" fmla="*/ 23 h 60"/>
                  <a:gd name="T50" fmla="*/ 30 w 100"/>
                  <a:gd name="T51" fmla="*/ 18 h 60"/>
                  <a:gd name="T52" fmla="*/ 31 w 100"/>
                  <a:gd name="T53" fmla="*/ 18 h 60"/>
                  <a:gd name="T54" fmla="*/ 29 w 100"/>
                  <a:gd name="T55" fmla="*/ 17 h 60"/>
                  <a:gd name="T56" fmla="*/ 30 w 100"/>
                  <a:gd name="T57" fmla="*/ 18 h 60"/>
                  <a:gd name="T58" fmla="*/ 29 w 100"/>
                  <a:gd name="T59" fmla="*/ 17 h 60"/>
                  <a:gd name="T60" fmla="*/ 28 w 100"/>
                  <a:gd name="T61" fmla="*/ 16 h 60"/>
                  <a:gd name="T62" fmla="*/ 29 w 100"/>
                  <a:gd name="T63" fmla="*/ 17 h 60"/>
                  <a:gd name="T64" fmla="*/ 27 w 100"/>
                  <a:gd name="T65" fmla="*/ 16 h 60"/>
                  <a:gd name="T66" fmla="*/ 27 w 100"/>
                  <a:gd name="T67" fmla="*/ 16 h 60"/>
                  <a:gd name="T68" fmla="*/ 27 w 100"/>
                  <a:gd name="T69" fmla="*/ 16 h 60"/>
                  <a:gd name="T70" fmla="*/ 26 w 100"/>
                  <a:gd name="T71" fmla="*/ 15 h 60"/>
                  <a:gd name="T72" fmla="*/ 27 w 100"/>
                  <a:gd name="T73" fmla="*/ 16 h 60"/>
                  <a:gd name="T74" fmla="*/ 18 w 100"/>
                  <a:gd name="T75" fmla="*/ 10 h 60"/>
                  <a:gd name="T76" fmla="*/ 18 w 100"/>
                  <a:gd name="T77" fmla="*/ 11 h 60"/>
                  <a:gd name="T78" fmla="*/ 18 w 100"/>
                  <a:gd name="T79" fmla="*/ 10 h 60"/>
                  <a:gd name="T80" fmla="*/ 14 w 100"/>
                  <a:gd name="T81" fmla="*/ 8 h 60"/>
                  <a:gd name="T82" fmla="*/ 18 w 100"/>
                  <a:gd name="T83" fmla="*/ 10 h 60"/>
                  <a:gd name="T84" fmla="*/ 2 w 100"/>
                  <a:gd name="T85" fmla="*/ 1 h 60"/>
                  <a:gd name="T86" fmla="*/ 4 w 100"/>
                  <a:gd name="T87" fmla="*/ 2 h 60"/>
                  <a:gd name="T88" fmla="*/ 2 w 100"/>
                  <a:gd name="T89" fmla="*/ 1 h 60"/>
                  <a:gd name="T90" fmla="*/ 1 w 100"/>
                  <a:gd name="T91" fmla="*/ 0 h 60"/>
                  <a:gd name="T92" fmla="*/ 2 w 100"/>
                  <a:gd name="T93" fmla="*/ 1 h 60"/>
                  <a:gd name="T94" fmla="*/ 0 w 100"/>
                  <a:gd name="T95" fmla="*/ 0 h 60"/>
                  <a:gd name="T96" fmla="*/ 0 w 100"/>
                  <a:gd name="T97" fmla="*/ 0 h 60"/>
                  <a:gd name="T98" fmla="*/ 0 w 100"/>
                  <a:gd name="T9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0" h="60">
                    <a:moveTo>
                      <a:pt x="95" y="57"/>
                    </a:moveTo>
                    <a:cubicBezTo>
                      <a:pt x="95" y="57"/>
                      <a:pt x="95" y="57"/>
                      <a:pt x="95" y="57"/>
                    </a:cubicBezTo>
                    <a:cubicBezTo>
                      <a:pt x="96" y="58"/>
                      <a:pt x="98" y="59"/>
                      <a:pt x="99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98" y="59"/>
                      <a:pt x="97" y="58"/>
                      <a:pt x="95" y="57"/>
                    </a:cubicBezTo>
                    <a:moveTo>
                      <a:pt x="89" y="53"/>
                    </a:moveTo>
                    <a:cubicBezTo>
                      <a:pt x="89" y="53"/>
                      <a:pt x="89" y="53"/>
                      <a:pt x="88" y="53"/>
                    </a:cubicBezTo>
                    <a:cubicBezTo>
                      <a:pt x="91" y="54"/>
                      <a:pt x="93" y="56"/>
                      <a:pt x="95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3" y="55"/>
                      <a:pt x="91" y="54"/>
                      <a:pt x="89" y="53"/>
                    </a:cubicBezTo>
                    <a:moveTo>
                      <a:pt x="86" y="51"/>
                    </a:moveTo>
                    <a:cubicBezTo>
                      <a:pt x="86" y="51"/>
                      <a:pt x="86" y="51"/>
                      <a:pt x="86" y="51"/>
                    </a:cubicBezTo>
                    <a:cubicBezTo>
                      <a:pt x="86" y="51"/>
                      <a:pt x="86" y="52"/>
                      <a:pt x="87" y="52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86" y="51"/>
                      <a:pt x="86" y="51"/>
                      <a:pt x="86" y="51"/>
                    </a:cubicBezTo>
                    <a:moveTo>
                      <a:pt x="77" y="46"/>
                    </a:moveTo>
                    <a:cubicBezTo>
                      <a:pt x="77" y="46"/>
                      <a:pt x="77" y="46"/>
                      <a:pt x="77" y="46"/>
                    </a:cubicBezTo>
                    <a:cubicBezTo>
                      <a:pt x="79" y="48"/>
                      <a:pt x="82" y="49"/>
                      <a:pt x="84" y="50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2" y="49"/>
                      <a:pt x="79" y="47"/>
                      <a:pt x="77" y="46"/>
                    </a:cubicBezTo>
                    <a:moveTo>
                      <a:pt x="77" y="46"/>
                    </a:moveTo>
                    <a:cubicBezTo>
                      <a:pt x="77" y="46"/>
                      <a:pt x="77" y="46"/>
                      <a:pt x="77" y="46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7" y="46"/>
                      <a:pt x="77" y="46"/>
                      <a:pt x="77" y="46"/>
                    </a:cubicBezTo>
                    <a:moveTo>
                      <a:pt x="63" y="38"/>
                    </a:moveTo>
                    <a:cubicBezTo>
                      <a:pt x="63" y="38"/>
                      <a:pt x="63" y="38"/>
                      <a:pt x="63" y="38"/>
                    </a:cubicBezTo>
                    <a:cubicBezTo>
                      <a:pt x="66" y="39"/>
                      <a:pt x="69" y="41"/>
                      <a:pt x="71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69" y="41"/>
                      <a:pt x="66" y="39"/>
                      <a:pt x="63" y="38"/>
                    </a:cubicBezTo>
                    <a:moveTo>
                      <a:pt x="47" y="28"/>
                    </a:moveTo>
                    <a:cubicBezTo>
                      <a:pt x="47" y="28"/>
                      <a:pt x="47" y="28"/>
                      <a:pt x="47" y="28"/>
                    </a:cubicBezTo>
                    <a:cubicBezTo>
                      <a:pt x="49" y="29"/>
                      <a:pt x="52" y="31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2" y="31"/>
                      <a:pt x="50" y="29"/>
                      <a:pt x="47" y="28"/>
                    </a:cubicBezTo>
                    <a:moveTo>
                      <a:pt x="44" y="26"/>
                    </a:move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6"/>
                      <a:pt x="44" y="26"/>
                      <a:pt x="44" y="26"/>
                    </a:cubicBezTo>
                    <a:moveTo>
                      <a:pt x="42" y="25"/>
                    </a:move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2" y="25"/>
                    </a:cubicBezTo>
                    <a:moveTo>
                      <a:pt x="39" y="23"/>
                    </a:move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4"/>
                      <a:pt x="41" y="24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4"/>
                      <a:pt x="40" y="24"/>
                      <a:pt x="39" y="23"/>
                    </a:cubicBezTo>
                    <a:moveTo>
                      <a:pt x="30" y="18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8"/>
                      <a:pt x="31" y="18"/>
                      <a:pt x="31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0" y="18"/>
                    </a:cubicBezTo>
                    <a:moveTo>
                      <a:pt x="29" y="17"/>
                    </a:move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29" y="17"/>
                    </a:cubicBezTo>
                    <a:moveTo>
                      <a:pt x="28" y="16"/>
                    </a:move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8" y="17"/>
                      <a:pt x="28" y="16"/>
                    </a:cubicBezTo>
                    <a:moveTo>
                      <a:pt x="27" y="16"/>
                    </a:move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moveTo>
                      <a:pt x="26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6"/>
                      <a:pt x="26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6"/>
                      <a:pt x="26" y="15"/>
                      <a:pt x="26" y="15"/>
                    </a:cubicBezTo>
                    <a:moveTo>
                      <a:pt x="18" y="10"/>
                    </a:moveTo>
                    <a:cubicBezTo>
                      <a:pt x="18" y="10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0"/>
                    </a:cubicBezTo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7" y="10"/>
                      <a:pt x="18" y="10"/>
                      <a:pt x="18" y="10"/>
                    </a:cubicBezTo>
                    <a:cubicBezTo>
                      <a:pt x="16" y="10"/>
                      <a:pt x="15" y="9"/>
                      <a:pt x="14" y="8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2" name="Freeform 9928"/>
              <p:cNvSpPr>
                <a:spLocks noEditPoints="1"/>
              </p:cNvSpPr>
              <p:nvPr/>
            </p:nvSpPr>
            <p:spPr bwMode="auto">
              <a:xfrm>
                <a:off x="-271" y="3434"/>
                <a:ext cx="144" cy="87"/>
              </a:xfrm>
              <a:custGeom>
                <a:avLst/>
                <a:gdLst>
                  <a:gd name="T0" fmla="*/ 56 w 61"/>
                  <a:gd name="T1" fmla="*/ 34 h 37"/>
                  <a:gd name="T2" fmla="*/ 56 w 61"/>
                  <a:gd name="T3" fmla="*/ 34 h 37"/>
                  <a:gd name="T4" fmla="*/ 61 w 61"/>
                  <a:gd name="T5" fmla="*/ 37 h 37"/>
                  <a:gd name="T6" fmla="*/ 61 w 61"/>
                  <a:gd name="T7" fmla="*/ 36 h 37"/>
                  <a:gd name="T8" fmla="*/ 56 w 61"/>
                  <a:gd name="T9" fmla="*/ 34 h 37"/>
                  <a:gd name="T10" fmla="*/ 50 w 61"/>
                  <a:gd name="T11" fmla="*/ 30 h 37"/>
                  <a:gd name="T12" fmla="*/ 50 w 61"/>
                  <a:gd name="T13" fmla="*/ 30 h 37"/>
                  <a:gd name="T14" fmla="*/ 56 w 61"/>
                  <a:gd name="T15" fmla="*/ 34 h 37"/>
                  <a:gd name="T16" fmla="*/ 56 w 61"/>
                  <a:gd name="T17" fmla="*/ 33 h 37"/>
                  <a:gd name="T18" fmla="*/ 50 w 61"/>
                  <a:gd name="T19" fmla="*/ 30 h 37"/>
                  <a:gd name="T20" fmla="*/ 47 w 61"/>
                  <a:gd name="T21" fmla="*/ 28 h 37"/>
                  <a:gd name="T22" fmla="*/ 47 w 61"/>
                  <a:gd name="T23" fmla="*/ 28 h 37"/>
                  <a:gd name="T24" fmla="*/ 48 w 61"/>
                  <a:gd name="T25" fmla="*/ 29 h 37"/>
                  <a:gd name="T26" fmla="*/ 48 w 61"/>
                  <a:gd name="T27" fmla="*/ 29 h 37"/>
                  <a:gd name="T28" fmla="*/ 47 w 61"/>
                  <a:gd name="T29" fmla="*/ 28 h 37"/>
                  <a:gd name="T30" fmla="*/ 38 w 61"/>
                  <a:gd name="T31" fmla="*/ 23 h 37"/>
                  <a:gd name="T32" fmla="*/ 38 w 61"/>
                  <a:gd name="T33" fmla="*/ 23 h 37"/>
                  <a:gd name="T34" fmla="*/ 45 w 61"/>
                  <a:gd name="T35" fmla="*/ 27 h 37"/>
                  <a:gd name="T36" fmla="*/ 45 w 61"/>
                  <a:gd name="T37" fmla="*/ 27 h 37"/>
                  <a:gd name="T38" fmla="*/ 38 w 61"/>
                  <a:gd name="T39" fmla="*/ 23 h 37"/>
                  <a:gd name="T40" fmla="*/ 38 w 61"/>
                  <a:gd name="T41" fmla="*/ 23 h 37"/>
                  <a:gd name="T42" fmla="*/ 38 w 61"/>
                  <a:gd name="T43" fmla="*/ 23 h 37"/>
                  <a:gd name="T44" fmla="*/ 38 w 61"/>
                  <a:gd name="T45" fmla="*/ 23 h 37"/>
                  <a:gd name="T46" fmla="*/ 38 w 61"/>
                  <a:gd name="T47" fmla="*/ 23 h 37"/>
                  <a:gd name="T48" fmla="*/ 38 w 61"/>
                  <a:gd name="T49" fmla="*/ 23 h 37"/>
                  <a:gd name="T50" fmla="*/ 24 w 61"/>
                  <a:gd name="T51" fmla="*/ 15 h 37"/>
                  <a:gd name="T52" fmla="*/ 24 w 61"/>
                  <a:gd name="T53" fmla="*/ 15 h 37"/>
                  <a:gd name="T54" fmla="*/ 33 w 61"/>
                  <a:gd name="T55" fmla="*/ 20 h 37"/>
                  <a:gd name="T56" fmla="*/ 33 w 61"/>
                  <a:gd name="T57" fmla="*/ 20 h 37"/>
                  <a:gd name="T58" fmla="*/ 24 w 61"/>
                  <a:gd name="T59" fmla="*/ 15 h 37"/>
                  <a:gd name="T60" fmla="*/ 15 w 61"/>
                  <a:gd name="T61" fmla="*/ 9 h 37"/>
                  <a:gd name="T62" fmla="*/ 15 w 61"/>
                  <a:gd name="T63" fmla="*/ 10 h 37"/>
                  <a:gd name="T64" fmla="*/ 15 w 61"/>
                  <a:gd name="T65" fmla="*/ 10 h 37"/>
                  <a:gd name="T66" fmla="*/ 15 w 61"/>
                  <a:gd name="T67" fmla="*/ 9 h 37"/>
                  <a:gd name="T68" fmla="*/ 15 w 61"/>
                  <a:gd name="T69" fmla="*/ 9 h 37"/>
                  <a:gd name="T70" fmla="*/ 8 w 61"/>
                  <a:gd name="T71" fmla="*/ 5 h 37"/>
                  <a:gd name="T72" fmla="*/ 8 w 61"/>
                  <a:gd name="T73" fmla="*/ 5 h 37"/>
                  <a:gd name="T74" fmla="*/ 15 w 61"/>
                  <a:gd name="T75" fmla="*/ 10 h 37"/>
                  <a:gd name="T76" fmla="*/ 15 w 61"/>
                  <a:gd name="T77" fmla="*/ 9 h 37"/>
                  <a:gd name="T78" fmla="*/ 8 w 61"/>
                  <a:gd name="T79" fmla="*/ 5 h 37"/>
                  <a:gd name="T80" fmla="*/ 5 w 61"/>
                  <a:gd name="T81" fmla="*/ 3 h 37"/>
                  <a:gd name="T82" fmla="*/ 5 w 61"/>
                  <a:gd name="T83" fmla="*/ 3 h 37"/>
                  <a:gd name="T84" fmla="*/ 6 w 61"/>
                  <a:gd name="T85" fmla="*/ 4 h 37"/>
                  <a:gd name="T86" fmla="*/ 6 w 61"/>
                  <a:gd name="T87" fmla="*/ 4 h 37"/>
                  <a:gd name="T88" fmla="*/ 5 w 61"/>
                  <a:gd name="T89" fmla="*/ 3 h 37"/>
                  <a:gd name="T90" fmla="*/ 4 w 61"/>
                  <a:gd name="T91" fmla="*/ 2 h 37"/>
                  <a:gd name="T92" fmla="*/ 4 w 61"/>
                  <a:gd name="T93" fmla="*/ 3 h 37"/>
                  <a:gd name="T94" fmla="*/ 4 w 61"/>
                  <a:gd name="T95" fmla="*/ 3 h 37"/>
                  <a:gd name="T96" fmla="*/ 4 w 61"/>
                  <a:gd name="T97" fmla="*/ 3 h 37"/>
                  <a:gd name="T98" fmla="*/ 4 w 61"/>
                  <a:gd name="T99" fmla="*/ 2 h 37"/>
                  <a:gd name="T100" fmla="*/ 0 w 61"/>
                  <a:gd name="T101" fmla="*/ 0 h 37"/>
                  <a:gd name="T102" fmla="*/ 0 w 61"/>
                  <a:gd name="T103" fmla="*/ 0 h 37"/>
                  <a:gd name="T104" fmla="*/ 3 w 61"/>
                  <a:gd name="T105" fmla="*/ 2 h 37"/>
                  <a:gd name="T106" fmla="*/ 3 w 61"/>
                  <a:gd name="T107" fmla="*/ 2 h 37"/>
                  <a:gd name="T108" fmla="*/ 0 w 61"/>
                  <a:gd name="T10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1" h="37">
                    <a:moveTo>
                      <a:pt x="56" y="34"/>
                    </a:moveTo>
                    <a:cubicBezTo>
                      <a:pt x="56" y="34"/>
                      <a:pt x="56" y="34"/>
                      <a:pt x="56" y="34"/>
                    </a:cubicBezTo>
                    <a:cubicBezTo>
                      <a:pt x="58" y="35"/>
                      <a:pt x="59" y="36"/>
                      <a:pt x="61" y="37"/>
                    </a:cubicBezTo>
                    <a:cubicBezTo>
                      <a:pt x="61" y="37"/>
                      <a:pt x="61" y="36"/>
                      <a:pt x="61" y="36"/>
                    </a:cubicBezTo>
                    <a:cubicBezTo>
                      <a:pt x="59" y="35"/>
                      <a:pt x="58" y="35"/>
                      <a:pt x="56" y="34"/>
                    </a:cubicBezTo>
                    <a:moveTo>
                      <a:pt x="50" y="30"/>
                    </a:move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31"/>
                      <a:pt x="54" y="32"/>
                      <a:pt x="56" y="34"/>
                    </a:cubicBezTo>
                    <a:cubicBezTo>
                      <a:pt x="56" y="34"/>
                      <a:pt x="56" y="34"/>
                      <a:pt x="56" y="33"/>
                    </a:cubicBezTo>
                    <a:cubicBezTo>
                      <a:pt x="54" y="32"/>
                      <a:pt x="52" y="31"/>
                      <a:pt x="50" y="30"/>
                    </a:cubicBezTo>
                    <a:moveTo>
                      <a:pt x="47" y="28"/>
                    </a:move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9"/>
                      <a:pt x="47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7" y="28"/>
                      <a:pt x="47" y="28"/>
                    </a:cubicBezTo>
                    <a:moveTo>
                      <a:pt x="38" y="23"/>
                    </a:moveTo>
                    <a:cubicBezTo>
                      <a:pt x="38" y="23"/>
                      <a:pt x="38" y="23"/>
                      <a:pt x="38" y="23"/>
                    </a:cubicBezTo>
                    <a:cubicBezTo>
                      <a:pt x="40" y="25"/>
                      <a:pt x="43" y="26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3" y="26"/>
                      <a:pt x="40" y="24"/>
                      <a:pt x="38" y="23"/>
                    </a:cubicBezTo>
                    <a:moveTo>
                      <a:pt x="38" y="23"/>
                    </a:move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moveTo>
                      <a:pt x="24" y="15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7" y="17"/>
                      <a:pt x="30" y="18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0" y="18"/>
                      <a:pt x="27" y="16"/>
                      <a:pt x="24" y="15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10" y="7"/>
                      <a:pt x="13" y="8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3" y="8"/>
                      <a:pt x="10" y="6"/>
                      <a:pt x="8" y="5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3" name="Freeform 9929"/>
              <p:cNvSpPr>
                <a:spLocks noEditPoints="1"/>
              </p:cNvSpPr>
              <p:nvPr/>
            </p:nvSpPr>
            <p:spPr bwMode="auto">
              <a:xfrm>
                <a:off x="-345" y="3335"/>
                <a:ext cx="241" cy="155"/>
              </a:xfrm>
              <a:custGeom>
                <a:avLst/>
                <a:gdLst>
                  <a:gd name="T0" fmla="*/ 100 w 102"/>
                  <a:gd name="T1" fmla="*/ 65 h 66"/>
                  <a:gd name="T2" fmla="*/ 101 w 102"/>
                  <a:gd name="T3" fmla="*/ 62 h 66"/>
                  <a:gd name="T4" fmla="*/ 97 w 102"/>
                  <a:gd name="T5" fmla="*/ 59 h 66"/>
                  <a:gd name="T6" fmla="*/ 95 w 102"/>
                  <a:gd name="T7" fmla="*/ 62 h 66"/>
                  <a:gd name="T8" fmla="*/ 87 w 102"/>
                  <a:gd name="T9" fmla="*/ 58 h 66"/>
                  <a:gd name="T10" fmla="*/ 91 w 102"/>
                  <a:gd name="T11" fmla="*/ 56 h 66"/>
                  <a:gd name="T12" fmla="*/ 88 w 102"/>
                  <a:gd name="T13" fmla="*/ 53 h 66"/>
                  <a:gd name="T14" fmla="*/ 88 w 102"/>
                  <a:gd name="T15" fmla="*/ 53 h 66"/>
                  <a:gd name="T16" fmla="*/ 84 w 102"/>
                  <a:gd name="T17" fmla="*/ 56 h 66"/>
                  <a:gd name="T18" fmla="*/ 77 w 102"/>
                  <a:gd name="T19" fmla="*/ 52 h 66"/>
                  <a:gd name="T20" fmla="*/ 79 w 102"/>
                  <a:gd name="T21" fmla="*/ 49 h 66"/>
                  <a:gd name="T22" fmla="*/ 79 w 102"/>
                  <a:gd name="T23" fmla="*/ 49 h 66"/>
                  <a:gd name="T24" fmla="*/ 79 w 102"/>
                  <a:gd name="T25" fmla="*/ 48 h 66"/>
                  <a:gd name="T26" fmla="*/ 71 w 102"/>
                  <a:gd name="T27" fmla="*/ 48 h 66"/>
                  <a:gd name="T28" fmla="*/ 66 w 102"/>
                  <a:gd name="T29" fmla="*/ 40 h 66"/>
                  <a:gd name="T30" fmla="*/ 47 w 102"/>
                  <a:gd name="T31" fmla="*/ 34 h 66"/>
                  <a:gd name="T32" fmla="*/ 47 w 102"/>
                  <a:gd name="T33" fmla="*/ 34 h 66"/>
                  <a:gd name="T34" fmla="*/ 45 w 102"/>
                  <a:gd name="T35" fmla="*/ 32 h 66"/>
                  <a:gd name="T36" fmla="*/ 43 w 102"/>
                  <a:gd name="T37" fmla="*/ 31 h 66"/>
                  <a:gd name="T38" fmla="*/ 50 w 102"/>
                  <a:gd name="T39" fmla="*/ 30 h 66"/>
                  <a:gd name="T40" fmla="*/ 39 w 102"/>
                  <a:gd name="T41" fmla="*/ 29 h 66"/>
                  <a:gd name="T42" fmla="*/ 40 w 102"/>
                  <a:gd name="T43" fmla="*/ 29 h 66"/>
                  <a:gd name="T44" fmla="*/ 47 w 102"/>
                  <a:gd name="T45" fmla="*/ 29 h 66"/>
                  <a:gd name="T46" fmla="*/ 45 w 102"/>
                  <a:gd name="T47" fmla="*/ 27 h 66"/>
                  <a:gd name="T48" fmla="*/ 42 w 102"/>
                  <a:gd name="T49" fmla="*/ 24 h 66"/>
                  <a:gd name="T50" fmla="*/ 42 w 102"/>
                  <a:gd name="T51" fmla="*/ 24 h 66"/>
                  <a:gd name="T52" fmla="*/ 32 w 102"/>
                  <a:gd name="T53" fmla="*/ 24 h 66"/>
                  <a:gd name="T54" fmla="*/ 30 w 102"/>
                  <a:gd name="T55" fmla="*/ 23 h 66"/>
                  <a:gd name="T56" fmla="*/ 28 w 102"/>
                  <a:gd name="T57" fmla="*/ 22 h 66"/>
                  <a:gd name="T58" fmla="*/ 27 w 102"/>
                  <a:gd name="T59" fmla="*/ 21 h 66"/>
                  <a:gd name="T60" fmla="*/ 27 w 102"/>
                  <a:gd name="T61" fmla="*/ 21 h 66"/>
                  <a:gd name="T62" fmla="*/ 27 w 102"/>
                  <a:gd name="T63" fmla="*/ 21 h 66"/>
                  <a:gd name="T64" fmla="*/ 34 w 102"/>
                  <a:gd name="T65" fmla="*/ 20 h 66"/>
                  <a:gd name="T66" fmla="*/ 32 w 102"/>
                  <a:gd name="T67" fmla="*/ 19 h 66"/>
                  <a:gd name="T68" fmla="*/ 31 w 102"/>
                  <a:gd name="T69" fmla="*/ 17 h 66"/>
                  <a:gd name="T70" fmla="*/ 31 w 102"/>
                  <a:gd name="T71" fmla="*/ 17 h 66"/>
                  <a:gd name="T72" fmla="*/ 30 w 102"/>
                  <a:gd name="T73" fmla="*/ 17 h 66"/>
                  <a:gd name="T74" fmla="*/ 29 w 102"/>
                  <a:gd name="T75" fmla="*/ 17 h 66"/>
                  <a:gd name="T76" fmla="*/ 18 w 102"/>
                  <a:gd name="T77" fmla="*/ 16 h 66"/>
                  <a:gd name="T78" fmla="*/ 15 w 102"/>
                  <a:gd name="T79" fmla="*/ 14 h 66"/>
                  <a:gd name="T80" fmla="*/ 15 w 102"/>
                  <a:gd name="T81" fmla="*/ 14 h 66"/>
                  <a:gd name="T82" fmla="*/ 21 w 102"/>
                  <a:gd name="T83" fmla="*/ 12 h 66"/>
                  <a:gd name="T84" fmla="*/ 20 w 102"/>
                  <a:gd name="T85" fmla="*/ 12 h 66"/>
                  <a:gd name="T86" fmla="*/ 1 w 102"/>
                  <a:gd name="T87" fmla="*/ 6 h 66"/>
                  <a:gd name="T88" fmla="*/ 0 w 102"/>
                  <a:gd name="T89" fmla="*/ 5 h 66"/>
                  <a:gd name="T90" fmla="*/ 0 w 102"/>
                  <a:gd name="T91" fmla="*/ 5 h 66"/>
                  <a:gd name="T92" fmla="*/ 8 w 102"/>
                  <a:gd name="T93" fmla="*/ 3 h 66"/>
                  <a:gd name="T94" fmla="*/ 5 w 102"/>
                  <a:gd name="T95" fmla="*/ 2 h 66"/>
                  <a:gd name="T96" fmla="*/ 2 w 102"/>
                  <a:gd name="T9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2" h="66">
                    <a:moveTo>
                      <a:pt x="95" y="62"/>
                    </a:moveTo>
                    <a:cubicBezTo>
                      <a:pt x="95" y="63"/>
                      <a:pt x="95" y="63"/>
                      <a:pt x="95" y="63"/>
                    </a:cubicBezTo>
                    <a:cubicBezTo>
                      <a:pt x="97" y="64"/>
                      <a:pt x="98" y="65"/>
                      <a:pt x="100" y="66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8" y="64"/>
                      <a:pt x="97" y="63"/>
                      <a:pt x="95" y="62"/>
                    </a:cubicBezTo>
                    <a:moveTo>
                      <a:pt x="97" y="59"/>
                    </a:moveTo>
                    <a:cubicBezTo>
                      <a:pt x="97" y="59"/>
                      <a:pt x="97" y="59"/>
                      <a:pt x="97" y="60"/>
                    </a:cubicBezTo>
                    <a:cubicBezTo>
                      <a:pt x="98" y="60"/>
                      <a:pt x="100" y="61"/>
                      <a:pt x="101" y="62"/>
                    </a:cubicBezTo>
                    <a:cubicBezTo>
                      <a:pt x="101" y="62"/>
                      <a:pt x="101" y="62"/>
                      <a:pt x="101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1" y="61"/>
                      <a:pt x="99" y="61"/>
                      <a:pt x="98" y="60"/>
                    </a:cubicBezTo>
                    <a:cubicBezTo>
                      <a:pt x="98" y="60"/>
                      <a:pt x="98" y="59"/>
                      <a:pt x="97" y="59"/>
                    </a:cubicBezTo>
                    <a:moveTo>
                      <a:pt x="89" y="59"/>
                    </a:moveTo>
                    <a:cubicBezTo>
                      <a:pt x="89" y="59"/>
                      <a:pt x="89" y="59"/>
                      <a:pt x="89" y="59"/>
                    </a:cubicBezTo>
                    <a:cubicBezTo>
                      <a:pt x="91" y="60"/>
                      <a:pt x="93" y="61"/>
                      <a:pt x="95" y="63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3" y="61"/>
                      <a:pt x="91" y="60"/>
                      <a:pt x="89" y="59"/>
                    </a:cubicBezTo>
                    <a:moveTo>
                      <a:pt x="86" y="57"/>
                    </a:move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7" y="58"/>
                    </a:cubicBezTo>
                    <a:cubicBezTo>
                      <a:pt x="87" y="58"/>
                      <a:pt x="87" y="57"/>
                      <a:pt x="87" y="57"/>
                    </a:cubicBezTo>
                    <a:cubicBezTo>
                      <a:pt x="86" y="57"/>
                      <a:pt x="86" y="57"/>
                      <a:pt x="86" y="57"/>
                    </a:cubicBezTo>
                    <a:moveTo>
                      <a:pt x="91" y="55"/>
                    </a:moveTo>
                    <a:cubicBezTo>
                      <a:pt x="91" y="55"/>
                      <a:pt x="91" y="55"/>
                      <a:pt x="91" y="56"/>
                    </a:cubicBezTo>
                    <a:cubicBezTo>
                      <a:pt x="93" y="57"/>
                      <a:pt x="95" y="58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5" y="58"/>
                      <a:pt x="93" y="56"/>
                      <a:pt x="91" y="55"/>
                    </a:cubicBezTo>
                    <a:moveTo>
                      <a:pt x="88" y="53"/>
                    </a:move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9" y="54"/>
                    </a:cubicBezTo>
                    <a:cubicBezTo>
                      <a:pt x="89" y="54"/>
                      <a:pt x="89" y="54"/>
                      <a:pt x="89" y="54"/>
                    </a:cubicBezTo>
                    <a:cubicBezTo>
                      <a:pt x="88" y="54"/>
                      <a:pt x="88" y="54"/>
                      <a:pt x="88" y="53"/>
                    </a:cubicBezTo>
                    <a:moveTo>
                      <a:pt x="77" y="52"/>
                    </a:moveTo>
                    <a:cubicBezTo>
                      <a:pt x="77" y="52"/>
                      <a:pt x="77" y="52"/>
                      <a:pt x="77" y="52"/>
                    </a:cubicBezTo>
                    <a:cubicBezTo>
                      <a:pt x="80" y="53"/>
                      <a:pt x="82" y="55"/>
                      <a:pt x="84" y="56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82" y="54"/>
                      <a:pt x="80" y="53"/>
                      <a:pt x="77" y="52"/>
                    </a:cubicBezTo>
                    <a:moveTo>
                      <a:pt x="77" y="51"/>
                    </a:moveTo>
                    <a:cubicBezTo>
                      <a:pt x="77" y="51"/>
                      <a:pt x="77" y="52"/>
                      <a:pt x="77" y="52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77" y="51"/>
                      <a:pt x="77" y="51"/>
                      <a:pt x="77" y="51"/>
                    </a:cubicBezTo>
                    <a:moveTo>
                      <a:pt x="79" y="49"/>
                    </a:moveTo>
                    <a:cubicBezTo>
                      <a:pt x="79" y="49"/>
                      <a:pt x="79" y="49"/>
                      <a:pt x="79" y="49"/>
                    </a:cubicBezTo>
                    <a:cubicBezTo>
                      <a:pt x="80" y="49"/>
                      <a:pt x="80" y="49"/>
                      <a:pt x="81" y="49"/>
                    </a:cubicBezTo>
                    <a:cubicBezTo>
                      <a:pt x="82" y="51"/>
                      <a:pt x="84" y="52"/>
                      <a:pt x="86" y="53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4" y="51"/>
                      <a:pt x="82" y="50"/>
                      <a:pt x="79" y="49"/>
                    </a:cubicBezTo>
                    <a:moveTo>
                      <a:pt x="79" y="48"/>
                    </a:moveTo>
                    <a:cubicBezTo>
                      <a:pt x="79" y="48"/>
                      <a:pt x="79" y="48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moveTo>
                      <a:pt x="64" y="43"/>
                    </a:moveTo>
                    <a:cubicBezTo>
                      <a:pt x="64" y="43"/>
                      <a:pt x="63" y="44"/>
                      <a:pt x="63" y="44"/>
                    </a:cubicBezTo>
                    <a:cubicBezTo>
                      <a:pt x="66" y="45"/>
                      <a:pt x="69" y="47"/>
                      <a:pt x="71" y="48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69" y="47"/>
                      <a:pt x="66" y="45"/>
                      <a:pt x="64" y="43"/>
                    </a:cubicBezTo>
                    <a:moveTo>
                      <a:pt x="66" y="40"/>
                    </a:moveTo>
                    <a:cubicBezTo>
                      <a:pt x="66" y="40"/>
                      <a:pt x="66" y="40"/>
                      <a:pt x="66" y="40"/>
                    </a:cubicBezTo>
                    <a:cubicBezTo>
                      <a:pt x="68" y="41"/>
                      <a:pt x="71" y="43"/>
                      <a:pt x="74" y="45"/>
                    </a:cubicBezTo>
                    <a:cubicBezTo>
                      <a:pt x="74" y="45"/>
                      <a:pt x="74" y="44"/>
                      <a:pt x="74" y="44"/>
                    </a:cubicBezTo>
                    <a:cubicBezTo>
                      <a:pt x="71" y="43"/>
                      <a:pt x="69" y="41"/>
                      <a:pt x="66" y="40"/>
                    </a:cubicBezTo>
                    <a:moveTo>
                      <a:pt x="47" y="34"/>
                    </a:moveTo>
                    <a:cubicBezTo>
                      <a:pt x="47" y="34"/>
                      <a:pt x="47" y="34"/>
                      <a:pt x="47" y="34"/>
                    </a:cubicBezTo>
                    <a:cubicBezTo>
                      <a:pt x="50" y="35"/>
                      <a:pt x="52" y="37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2" y="36"/>
                      <a:pt x="50" y="35"/>
                      <a:pt x="47" y="34"/>
                    </a:cubicBezTo>
                    <a:moveTo>
                      <a:pt x="44" y="32"/>
                    </a:move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5" y="32"/>
                      <a:pt x="45" y="33"/>
                    </a:cubicBezTo>
                    <a:cubicBezTo>
                      <a:pt x="45" y="33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4" y="32"/>
                    </a:cubicBezTo>
                    <a:moveTo>
                      <a:pt x="42" y="31"/>
                    </a:move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2" y="31"/>
                    </a:cubicBezTo>
                    <a:moveTo>
                      <a:pt x="50" y="29"/>
                    </a:move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31"/>
                      <a:pt x="54" y="33"/>
                      <a:pt x="56" y="34"/>
                    </a:cubicBezTo>
                    <a:cubicBezTo>
                      <a:pt x="56" y="34"/>
                      <a:pt x="57" y="34"/>
                      <a:pt x="57" y="34"/>
                    </a:cubicBezTo>
                    <a:cubicBezTo>
                      <a:pt x="54" y="32"/>
                      <a:pt x="52" y="31"/>
                      <a:pt x="50" y="29"/>
                    </a:cubicBezTo>
                    <a:moveTo>
                      <a:pt x="39" y="29"/>
                    </a:move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30"/>
                      <a:pt x="41" y="30"/>
                      <a:pt x="42" y="31"/>
                    </a:cubicBezTo>
                    <a:cubicBezTo>
                      <a:pt x="42" y="31"/>
                      <a:pt x="42" y="31"/>
                      <a:pt x="42" y="30"/>
                    </a:cubicBezTo>
                    <a:cubicBezTo>
                      <a:pt x="42" y="30"/>
                      <a:pt x="41" y="30"/>
                      <a:pt x="40" y="29"/>
                    </a:cubicBezTo>
                    <a:cubicBezTo>
                      <a:pt x="40" y="29"/>
                      <a:pt x="40" y="29"/>
                      <a:pt x="39" y="29"/>
                    </a:cubicBezTo>
                    <a:moveTo>
                      <a:pt x="47" y="27"/>
                    </a:moveTo>
                    <a:cubicBezTo>
                      <a:pt x="46" y="28"/>
                      <a:pt x="46" y="28"/>
                      <a:pt x="46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8" y="29"/>
                      <a:pt x="48" y="28"/>
                      <a:pt x="48" y="28"/>
                    </a:cubicBezTo>
                    <a:cubicBezTo>
                      <a:pt x="47" y="28"/>
                      <a:pt x="47" y="28"/>
                      <a:pt x="47" y="27"/>
                    </a:cubicBezTo>
                    <a:moveTo>
                      <a:pt x="45" y="26"/>
                    </a:move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6" y="27"/>
                    </a:cubicBezTo>
                    <a:cubicBezTo>
                      <a:pt x="45" y="27"/>
                      <a:pt x="45" y="26"/>
                      <a:pt x="45" y="26"/>
                    </a:cubicBezTo>
                    <a:moveTo>
                      <a:pt x="42" y="24"/>
                    </a:moveTo>
                    <a:cubicBezTo>
                      <a:pt x="42" y="25"/>
                      <a:pt x="41" y="25"/>
                      <a:pt x="41" y="25"/>
                    </a:cubicBezTo>
                    <a:cubicBezTo>
                      <a:pt x="42" y="26"/>
                      <a:pt x="43" y="26"/>
                      <a:pt x="44" y="27"/>
                    </a:cubicBezTo>
                    <a:cubicBezTo>
                      <a:pt x="45" y="27"/>
                      <a:pt x="45" y="26"/>
                      <a:pt x="45" y="26"/>
                    </a:cubicBezTo>
                    <a:cubicBezTo>
                      <a:pt x="44" y="26"/>
                      <a:pt x="43" y="25"/>
                      <a:pt x="42" y="24"/>
                    </a:cubicBezTo>
                    <a:moveTo>
                      <a:pt x="31" y="23"/>
                    </a:moveTo>
                    <a:cubicBezTo>
                      <a:pt x="31" y="23"/>
                      <a:pt x="30" y="24"/>
                      <a:pt x="30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1" y="24"/>
                      <a:pt x="31" y="24"/>
                      <a:pt x="31" y="23"/>
                    </a:cubicBezTo>
                    <a:moveTo>
                      <a:pt x="30" y="23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2"/>
                      <a:pt x="28" y="22"/>
                      <a:pt x="28" y="22"/>
                    </a:cubicBezTo>
                    <a:moveTo>
                      <a:pt x="27" y="21"/>
                    </a:moveTo>
                    <a:cubicBezTo>
                      <a:pt x="27" y="21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7" y="21"/>
                      <a:pt x="27" y="21"/>
                      <a:pt x="27" y="21"/>
                    </a:cubicBezTo>
                    <a:moveTo>
                      <a:pt x="26" y="21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6" y="21"/>
                    </a:cubicBezTo>
                    <a:moveTo>
                      <a:pt x="33" y="19"/>
                    </a:moveTo>
                    <a:cubicBezTo>
                      <a:pt x="33" y="19"/>
                      <a:pt x="33" y="19"/>
                      <a:pt x="33" y="20"/>
                    </a:cubicBezTo>
                    <a:cubicBezTo>
                      <a:pt x="33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19"/>
                      <a:pt x="33" y="19"/>
                    </a:cubicBezTo>
                    <a:moveTo>
                      <a:pt x="33" y="19"/>
                    </a:moveTo>
                    <a:cubicBezTo>
                      <a:pt x="33" y="19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moveTo>
                      <a:pt x="31" y="1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8"/>
                      <a:pt x="31" y="18"/>
                      <a:pt x="32" y="19"/>
                    </a:cubicBezTo>
                    <a:cubicBezTo>
                      <a:pt x="32" y="19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1" y="17"/>
                    </a:cubicBezTo>
                    <a:moveTo>
                      <a:pt x="30" y="17"/>
                    </a:move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moveTo>
                      <a:pt x="29" y="16"/>
                    </a:move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6"/>
                      <a:pt x="29" y="16"/>
                    </a:cubicBezTo>
                    <a:moveTo>
                      <a:pt x="18" y="16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8" y="16"/>
                      <a:pt x="18" y="16"/>
                    </a:cubicBezTo>
                    <a:moveTo>
                      <a:pt x="15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5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6" y="14"/>
                      <a:pt x="15" y="14"/>
                    </a:cubicBezTo>
                    <a:moveTo>
                      <a:pt x="21" y="12"/>
                    </a:move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moveTo>
                      <a:pt x="17" y="9"/>
                    </a:moveTo>
                    <a:cubicBezTo>
                      <a:pt x="17" y="9"/>
                      <a:pt x="17" y="9"/>
                      <a:pt x="17" y="10"/>
                    </a:cubicBezTo>
                    <a:cubicBezTo>
                      <a:pt x="18" y="10"/>
                      <a:pt x="19" y="11"/>
                      <a:pt x="20" y="12"/>
                    </a:cubicBezTo>
                    <a:cubicBezTo>
                      <a:pt x="20" y="12"/>
                      <a:pt x="21" y="11"/>
                      <a:pt x="21" y="11"/>
                    </a:cubicBezTo>
                    <a:cubicBezTo>
                      <a:pt x="20" y="11"/>
                      <a:pt x="18" y="10"/>
                      <a:pt x="17" y="9"/>
                    </a:cubicBezTo>
                    <a:moveTo>
                      <a:pt x="1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2" y="6"/>
                      <a:pt x="1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2"/>
                      <a:pt x="5" y="1"/>
                    </a:cubicBezTo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4" name="Freeform 9930"/>
              <p:cNvSpPr>
                <a:spLocks noEditPoints="1"/>
              </p:cNvSpPr>
              <p:nvPr/>
            </p:nvSpPr>
            <p:spPr bwMode="auto">
              <a:xfrm>
                <a:off x="-342" y="3339"/>
                <a:ext cx="238" cy="142"/>
              </a:xfrm>
              <a:custGeom>
                <a:avLst/>
                <a:gdLst>
                  <a:gd name="T0" fmla="*/ 100 w 101"/>
                  <a:gd name="T1" fmla="*/ 60 h 60"/>
                  <a:gd name="T2" fmla="*/ 96 w 101"/>
                  <a:gd name="T3" fmla="*/ 58 h 60"/>
                  <a:gd name="T4" fmla="*/ 97 w 101"/>
                  <a:gd name="T5" fmla="*/ 58 h 60"/>
                  <a:gd name="T6" fmla="*/ 96 w 101"/>
                  <a:gd name="T7" fmla="*/ 57 h 60"/>
                  <a:gd name="T8" fmla="*/ 96 w 101"/>
                  <a:gd name="T9" fmla="*/ 58 h 60"/>
                  <a:gd name="T10" fmla="*/ 90 w 101"/>
                  <a:gd name="T11" fmla="*/ 53 h 60"/>
                  <a:gd name="T12" fmla="*/ 96 w 101"/>
                  <a:gd name="T13" fmla="*/ 56 h 60"/>
                  <a:gd name="T14" fmla="*/ 86 w 101"/>
                  <a:gd name="T15" fmla="*/ 52 h 60"/>
                  <a:gd name="T16" fmla="*/ 86 w 101"/>
                  <a:gd name="T17" fmla="*/ 52 h 60"/>
                  <a:gd name="T18" fmla="*/ 88 w 101"/>
                  <a:gd name="T19" fmla="*/ 52 h 60"/>
                  <a:gd name="T20" fmla="*/ 78 w 101"/>
                  <a:gd name="T21" fmla="*/ 47 h 60"/>
                  <a:gd name="T22" fmla="*/ 85 w 101"/>
                  <a:gd name="T23" fmla="*/ 51 h 60"/>
                  <a:gd name="T24" fmla="*/ 77 w 101"/>
                  <a:gd name="T25" fmla="*/ 47 h 60"/>
                  <a:gd name="T26" fmla="*/ 78 w 101"/>
                  <a:gd name="T27" fmla="*/ 47 h 60"/>
                  <a:gd name="T28" fmla="*/ 85 w 101"/>
                  <a:gd name="T29" fmla="*/ 51 h 60"/>
                  <a:gd name="T30" fmla="*/ 78 w 101"/>
                  <a:gd name="T31" fmla="*/ 46 h 60"/>
                  <a:gd name="T32" fmla="*/ 78 w 101"/>
                  <a:gd name="T33" fmla="*/ 46 h 60"/>
                  <a:gd name="T34" fmla="*/ 64 w 101"/>
                  <a:gd name="T35" fmla="*/ 39 h 60"/>
                  <a:gd name="T36" fmla="*/ 64 w 101"/>
                  <a:gd name="T37" fmla="*/ 39 h 60"/>
                  <a:gd name="T38" fmla="*/ 73 w 101"/>
                  <a:gd name="T39" fmla="*/ 43 h 60"/>
                  <a:gd name="T40" fmla="*/ 48 w 101"/>
                  <a:gd name="T41" fmla="*/ 29 h 60"/>
                  <a:gd name="T42" fmla="*/ 55 w 101"/>
                  <a:gd name="T43" fmla="*/ 33 h 60"/>
                  <a:gd name="T44" fmla="*/ 48 w 101"/>
                  <a:gd name="T45" fmla="*/ 29 h 60"/>
                  <a:gd name="T46" fmla="*/ 48 w 101"/>
                  <a:gd name="T47" fmla="*/ 28 h 60"/>
                  <a:gd name="T48" fmla="*/ 46 w 101"/>
                  <a:gd name="T49" fmla="*/ 28 h 60"/>
                  <a:gd name="T50" fmla="*/ 45 w 101"/>
                  <a:gd name="T51" fmla="*/ 26 h 60"/>
                  <a:gd name="T52" fmla="*/ 46 w 101"/>
                  <a:gd name="T53" fmla="*/ 27 h 60"/>
                  <a:gd name="T54" fmla="*/ 43 w 101"/>
                  <a:gd name="T55" fmla="*/ 26 h 60"/>
                  <a:gd name="T56" fmla="*/ 43 w 101"/>
                  <a:gd name="T57" fmla="*/ 26 h 60"/>
                  <a:gd name="T58" fmla="*/ 44 w 101"/>
                  <a:gd name="T59" fmla="*/ 26 h 60"/>
                  <a:gd name="T60" fmla="*/ 40 w 101"/>
                  <a:gd name="T61" fmla="*/ 24 h 60"/>
                  <a:gd name="T62" fmla="*/ 43 w 101"/>
                  <a:gd name="T63" fmla="*/ 26 h 60"/>
                  <a:gd name="T64" fmla="*/ 40 w 101"/>
                  <a:gd name="T65" fmla="*/ 24 h 60"/>
                  <a:gd name="T66" fmla="*/ 40 w 101"/>
                  <a:gd name="T67" fmla="*/ 23 h 60"/>
                  <a:gd name="T68" fmla="*/ 32 w 101"/>
                  <a:gd name="T69" fmla="*/ 20 h 60"/>
                  <a:gd name="T70" fmla="*/ 31 w 101"/>
                  <a:gd name="T71" fmla="*/ 18 h 60"/>
                  <a:gd name="T72" fmla="*/ 31 w 101"/>
                  <a:gd name="T73" fmla="*/ 18 h 60"/>
                  <a:gd name="T74" fmla="*/ 28 w 101"/>
                  <a:gd name="T75" fmla="*/ 17 h 60"/>
                  <a:gd name="T76" fmla="*/ 29 w 101"/>
                  <a:gd name="T77" fmla="*/ 16 h 60"/>
                  <a:gd name="T78" fmla="*/ 28 w 101"/>
                  <a:gd name="T79" fmla="*/ 17 h 60"/>
                  <a:gd name="T80" fmla="*/ 27 w 101"/>
                  <a:gd name="T81" fmla="*/ 15 h 60"/>
                  <a:gd name="T82" fmla="*/ 28 w 101"/>
                  <a:gd name="T83" fmla="*/ 16 h 60"/>
                  <a:gd name="T84" fmla="*/ 19 w 101"/>
                  <a:gd name="T85" fmla="*/ 12 h 60"/>
                  <a:gd name="T86" fmla="*/ 19 w 101"/>
                  <a:gd name="T87" fmla="*/ 11 h 60"/>
                  <a:gd name="T88" fmla="*/ 15 w 101"/>
                  <a:gd name="T89" fmla="*/ 9 h 60"/>
                  <a:gd name="T90" fmla="*/ 15 w 101"/>
                  <a:gd name="T91" fmla="*/ 8 h 60"/>
                  <a:gd name="T92" fmla="*/ 5 w 101"/>
                  <a:gd name="T93" fmla="*/ 3 h 60"/>
                  <a:gd name="T94" fmla="*/ 3 w 101"/>
                  <a:gd name="T95" fmla="*/ 1 h 60"/>
                  <a:gd name="T96" fmla="*/ 6 w 101"/>
                  <a:gd name="T97" fmla="*/ 3 h 60"/>
                  <a:gd name="T98" fmla="*/ 1 w 101"/>
                  <a:gd name="T99" fmla="*/ 1 h 60"/>
                  <a:gd name="T100" fmla="*/ 1 w 101"/>
                  <a:gd name="T101" fmla="*/ 1 h 60"/>
                  <a:gd name="T102" fmla="*/ 1 w 101"/>
                  <a:gd name="T103" fmla="*/ 1 h 60"/>
                  <a:gd name="T104" fmla="*/ 2 w 101"/>
                  <a:gd name="T105" fmla="*/ 0 h 60"/>
                  <a:gd name="T106" fmla="*/ 3 w 101"/>
                  <a:gd name="T107" fmla="*/ 1 h 60"/>
                  <a:gd name="T108" fmla="*/ 1 w 101"/>
                  <a:gd name="T109" fmla="*/ 0 h 60"/>
                  <a:gd name="T110" fmla="*/ 1 w 101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1" h="60">
                    <a:moveTo>
                      <a:pt x="96" y="58"/>
                    </a:moveTo>
                    <a:cubicBezTo>
                      <a:pt x="96" y="58"/>
                      <a:pt x="96" y="58"/>
                      <a:pt x="96" y="58"/>
                    </a:cubicBezTo>
                    <a:cubicBezTo>
                      <a:pt x="97" y="59"/>
                      <a:pt x="99" y="60"/>
                      <a:pt x="100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96" y="58"/>
                      <a:pt x="96" y="58"/>
                      <a:pt x="96" y="58"/>
                    </a:cubicBezTo>
                    <a:moveTo>
                      <a:pt x="96" y="57"/>
                    </a:moveTo>
                    <a:cubicBezTo>
                      <a:pt x="96" y="57"/>
                      <a:pt x="96" y="57"/>
                      <a:pt x="96" y="57"/>
                    </a:cubicBezTo>
                    <a:cubicBezTo>
                      <a:pt x="97" y="57"/>
                      <a:pt x="97" y="58"/>
                      <a:pt x="97" y="58"/>
                    </a:cubicBezTo>
                    <a:cubicBezTo>
                      <a:pt x="98" y="59"/>
                      <a:pt x="100" y="59"/>
                      <a:pt x="101" y="60"/>
                    </a:cubicBezTo>
                    <a:cubicBezTo>
                      <a:pt x="101" y="60"/>
                      <a:pt x="101" y="60"/>
                      <a:pt x="101" y="59"/>
                    </a:cubicBezTo>
                    <a:cubicBezTo>
                      <a:pt x="100" y="58"/>
                      <a:pt x="98" y="58"/>
                      <a:pt x="96" y="57"/>
                    </a:cubicBezTo>
                    <a:moveTo>
                      <a:pt x="89" y="54"/>
                    </a:moveTo>
                    <a:cubicBezTo>
                      <a:pt x="89" y="54"/>
                      <a:pt x="89" y="54"/>
                      <a:pt x="89" y="54"/>
                    </a:cubicBezTo>
                    <a:cubicBezTo>
                      <a:pt x="91" y="55"/>
                      <a:pt x="93" y="56"/>
                      <a:pt x="96" y="58"/>
                    </a:cubicBezTo>
                    <a:cubicBezTo>
                      <a:pt x="96" y="58"/>
                      <a:pt x="96" y="57"/>
                      <a:pt x="96" y="57"/>
                    </a:cubicBezTo>
                    <a:cubicBezTo>
                      <a:pt x="89" y="54"/>
                      <a:pt x="89" y="54"/>
                      <a:pt x="89" y="54"/>
                    </a:cubicBezTo>
                    <a:moveTo>
                      <a:pt x="90" y="53"/>
                    </a:moveTo>
                    <a:cubicBezTo>
                      <a:pt x="90" y="53"/>
                      <a:pt x="90" y="53"/>
                      <a:pt x="90" y="53"/>
                    </a:cubicBezTo>
                    <a:cubicBezTo>
                      <a:pt x="92" y="54"/>
                      <a:pt x="94" y="56"/>
                      <a:pt x="96" y="57"/>
                    </a:cubicBezTo>
                    <a:cubicBezTo>
                      <a:pt x="96" y="57"/>
                      <a:pt x="96" y="57"/>
                      <a:pt x="96" y="56"/>
                    </a:cubicBezTo>
                    <a:cubicBezTo>
                      <a:pt x="94" y="55"/>
                      <a:pt x="92" y="54"/>
                      <a:pt x="90" y="53"/>
                    </a:cubicBezTo>
                    <a:moveTo>
                      <a:pt x="86" y="52"/>
                    </a:moveTo>
                    <a:cubicBezTo>
                      <a:pt x="86" y="52"/>
                      <a:pt x="86" y="52"/>
                      <a:pt x="86" y="52"/>
                    </a:cubicBezTo>
                    <a:cubicBezTo>
                      <a:pt x="87" y="52"/>
                      <a:pt x="87" y="52"/>
                      <a:pt x="87" y="53"/>
                    </a:cubicBezTo>
                    <a:cubicBezTo>
                      <a:pt x="87" y="53"/>
                      <a:pt x="87" y="53"/>
                      <a:pt x="87" y="52"/>
                    </a:cubicBezTo>
                    <a:cubicBezTo>
                      <a:pt x="86" y="52"/>
                      <a:pt x="86" y="52"/>
                      <a:pt x="86" y="52"/>
                    </a:cubicBezTo>
                    <a:moveTo>
                      <a:pt x="87" y="51"/>
                    </a:move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2"/>
                      <a:pt x="87" y="52"/>
                      <a:pt x="8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1"/>
                      <a:pt x="87" y="51"/>
                      <a:pt x="87" y="51"/>
                    </a:cubicBezTo>
                    <a:moveTo>
                      <a:pt x="78" y="47"/>
                    </a:moveTo>
                    <a:cubicBezTo>
                      <a:pt x="78" y="47"/>
                      <a:pt x="78" y="47"/>
                      <a:pt x="78" y="47"/>
                    </a:cubicBezTo>
                    <a:cubicBezTo>
                      <a:pt x="80" y="48"/>
                      <a:pt x="83" y="50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78" y="47"/>
                      <a:pt x="78" y="47"/>
                      <a:pt x="78" y="47"/>
                    </a:cubicBezTo>
                    <a:moveTo>
                      <a:pt x="78" y="47"/>
                    </a:moveTo>
                    <a:cubicBezTo>
                      <a:pt x="77" y="47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moveTo>
                      <a:pt x="79" y="46"/>
                    </a:moveTo>
                    <a:cubicBezTo>
                      <a:pt x="79" y="46"/>
                      <a:pt x="79" y="46"/>
                      <a:pt x="78" y="47"/>
                    </a:cubicBezTo>
                    <a:cubicBezTo>
                      <a:pt x="81" y="48"/>
                      <a:pt x="83" y="49"/>
                      <a:pt x="85" y="51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3" y="49"/>
                      <a:pt x="81" y="47"/>
                      <a:pt x="79" y="46"/>
                    </a:cubicBezTo>
                    <a:moveTo>
                      <a:pt x="78" y="46"/>
                    </a:moveTo>
                    <a:cubicBezTo>
                      <a:pt x="78" y="46"/>
                      <a:pt x="78" y="46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moveTo>
                      <a:pt x="64" y="39"/>
                    </a:moveTo>
                    <a:cubicBezTo>
                      <a:pt x="64" y="39"/>
                      <a:pt x="64" y="39"/>
                      <a:pt x="64" y="39"/>
                    </a:cubicBezTo>
                    <a:cubicBezTo>
                      <a:pt x="67" y="40"/>
                      <a:pt x="69" y="42"/>
                      <a:pt x="72" y="44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64" y="39"/>
                      <a:pt x="64" y="39"/>
                      <a:pt x="64" y="39"/>
                    </a:cubicBezTo>
                    <a:moveTo>
                      <a:pt x="65" y="38"/>
                    </a:moveTo>
                    <a:cubicBezTo>
                      <a:pt x="65" y="38"/>
                      <a:pt x="65" y="38"/>
                      <a:pt x="65" y="38"/>
                    </a:cubicBezTo>
                    <a:cubicBezTo>
                      <a:pt x="67" y="40"/>
                      <a:pt x="70" y="41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0" y="41"/>
                      <a:pt x="67" y="39"/>
                      <a:pt x="65" y="38"/>
                    </a:cubicBezTo>
                    <a:moveTo>
                      <a:pt x="48" y="29"/>
                    </a:moveTo>
                    <a:cubicBezTo>
                      <a:pt x="48" y="29"/>
                      <a:pt x="48" y="29"/>
                      <a:pt x="48" y="29"/>
                    </a:cubicBezTo>
                    <a:cubicBezTo>
                      <a:pt x="50" y="30"/>
                      <a:pt x="52" y="32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48" y="29"/>
                      <a:pt x="48" y="29"/>
                      <a:pt x="48" y="29"/>
                    </a:cubicBezTo>
                    <a:moveTo>
                      <a:pt x="48" y="28"/>
                    </a:moveTo>
                    <a:cubicBezTo>
                      <a:pt x="48" y="28"/>
                      <a:pt x="48" y="28"/>
                      <a:pt x="48" y="29"/>
                    </a:cubicBezTo>
                    <a:cubicBezTo>
                      <a:pt x="50" y="30"/>
                      <a:pt x="53" y="31"/>
                      <a:pt x="55" y="3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3" y="31"/>
                      <a:pt x="51" y="29"/>
                      <a:pt x="48" y="28"/>
                    </a:cubicBezTo>
                    <a:moveTo>
                      <a:pt x="45" y="27"/>
                    </a:move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5" y="27"/>
                      <a:pt x="45" y="27"/>
                    </a:cubicBezTo>
                    <a:moveTo>
                      <a:pt x="45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5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6"/>
                      <a:pt x="45" y="26"/>
                    </a:cubicBezTo>
                    <a:moveTo>
                      <a:pt x="43" y="26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3" y="26"/>
                      <a:pt x="43" y="26"/>
                      <a:pt x="43" y="26"/>
                    </a:cubicBezTo>
                    <a:moveTo>
                      <a:pt x="43" y="25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3" y="25"/>
                    </a:cubicBezTo>
                    <a:moveTo>
                      <a:pt x="40" y="24"/>
                    </a:move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2" y="25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0" y="24"/>
                      <a:pt x="40" y="24"/>
                      <a:pt x="40" y="24"/>
                    </a:cubicBezTo>
                    <a:moveTo>
                      <a:pt x="40" y="23"/>
                    </a:moveTo>
                    <a:cubicBezTo>
                      <a:pt x="40" y="23"/>
                      <a:pt x="40" y="24"/>
                      <a:pt x="40" y="24"/>
                    </a:cubicBezTo>
                    <a:cubicBezTo>
                      <a:pt x="41" y="24"/>
                      <a:pt x="42" y="25"/>
                      <a:pt x="43" y="26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4"/>
                      <a:pt x="41" y="24"/>
                      <a:pt x="40" y="23"/>
                    </a:cubicBezTo>
                    <a:moveTo>
                      <a:pt x="32" y="18"/>
                    </a:moveTo>
                    <a:cubicBezTo>
                      <a:pt x="31" y="18"/>
                      <a:pt x="31" y="19"/>
                      <a:pt x="31" y="19"/>
                    </a:cubicBezTo>
                    <a:cubicBezTo>
                      <a:pt x="31" y="19"/>
                      <a:pt x="32" y="19"/>
                      <a:pt x="32" y="20"/>
                    </a:cubicBezTo>
                    <a:cubicBezTo>
                      <a:pt x="32" y="19"/>
                      <a:pt x="33" y="19"/>
                      <a:pt x="33" y="19"/>
                    </a:cubicBezTo>
                    <a:cubicBezTo>
                      <a:pt x="32" y="19"/>
                      <a:pt x="32" y="18"/>
                      <a:pt x="32" y="18"/>
                    </a:cubicBezTo>
                    <a:moveTo>
                      <a:pt x="31" y="18"/>
                    </a:moveTo>
                    <a:cubicBezTo>
                      <a:pt x="31" y="18"/>
                      <a:pt x="31" y="18"/>
                      <a:pt x="3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moveTo>
                      <a:pt x="29" y="16"/>
                    </a:move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0" y="18"/>
                      <a:pt x="30" y="18"/>
                      <a:pt x="30" y="17"/>
                    </a:cubicBezTo>
                    <a:cubicBezTo>
                      <a:pt x="30" y="17"/>
                      <a:pt x="29" y="17"/>
                      <a:pt x="29" y="16"/>
                    </a:cubicBezTo>
                    <a:moveTo>
                      <a:pt x="28" y="16"/>
                    </a:moveTo>
                    <a:cubicBezTo>
                      <a:pt x="28" y="16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moveTo>
                      <a:pt x="27" y="15"/>
                    </a:move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7"/>
                      <a:pt x="27" y="17"/>
                    </a:cubicBezTo>
                    <a:cubicBezTo>
                      <a:pt x="27" y="16"/>
                      <a:pt x="28" y="16"/>
                      <a:pt x="28" y="16"/>
                    </a:cubicBezTo>
                    <a:cubicBezTo>
                      <a:pt x="28" y="16"/>
                      <a:pt x="27" y="16"/>
                      <a:pt x="27" y="15"/>
                    </a:cubicBezTo>
                    <a:moveTo>
                      <a:pt x="19" y="11"/>
                    </a:moveTo>
                    <a:cubicBezTo>
                      <a:pt x="19" y="11"/>
                      <a:pt x="19" y="11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20" y="11"/>
                    </a:cubicBezTo>
                    <a:cubicBezTo>
                      <a:pt x="20" y="11"/>
                      <a:pt x="19" y="11"/>
                      <a:pt x="19" y="11"/>
                    </a:cubicBezTo>
                    <a:moveTo>
                      <a:pt x="15" y="8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0"/>
                      <a:pt x="17" y="9"/>
                      <a:pt x="15" y="8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5" name="Freeform 9931"/>
              <p:cNvSpPr>
                <a:spLocks noEditPoints="1"/>
              </p:cNvSpPr>
              <p:nvPr/>
            </p:nvSpPr>
            <p:spPr bwMode="auto">
              <a:xfrm>
                <a:off x="-330" y="3313"/>
                <a:ext cx="238" cy="149"/>
              </a:xfrm>
              <a:custGeom>
                <a:avLst/>
                <a:gdLst>
                  <a:gd name="T0" fmla="*/ 96 w 101"/>
                  <a:gd name="T1" fmla="*/ 60 h 63"/>
                  <a:gd name="T2" fmla="*/ 96 w 101"/>
                  <a:gd name="T3" fmla="*/ 59 h 63"/>
                  <a:gd name="T4" fmla="*/ 90 w 101"/>
                  <a:gd name="T5" fmla="*/ 56 h 63"/>
                  <a:gd name="T6" fmla="*/ 90 w 101"/>
                  <a:gd name="T7" fmla="*/ 56 h 63"/>
                  <a:gd name="T8" fmla="*/ 87 w 101"/>
                  <a:gd name="T9" fmla="*/ 54 h 63"/>
                  <a:gd name="T10" fmla="*/ 87 w 101"/>
                  <a:gd name="T11" fmla="*/ 54 h 63"/>
                  <a:gd name="T12" fmla="*/ 79 w 101"/>
                  <a:gd name="T13" fmla="*/ 49 h 63"/>
                  <a:gd name="T14" fmla="*/ 79 w 101"/>
                  <a:gd name="T15" fmla="*/ 49 h 63"/>
                  <a:gd name="T16" fmla="*/ 71 w 101"/>
                  <a:gd name="T17" fmla="*/ 44 h 63"/>
                  <a:gd name="T18" fmla="*/ 65 w 101"/>
                  <a:gd name="T19" fmla="*/ 41 h 63"/>
                  <a:gd name="T20" fmla="*/ 65 w 101"/>
                  <a:gd name="T21" fmla="*/ 41 h 63"/>
                  <a:gd name="T22" fmla="*/ 48 w 101"/>
                  <a:gd name="T23" fmla="*/ 31 h 63"/>
                  <a:gd name="T24" fmla="*/ 55 w 101"/>
                  <a:gd name="T25" fmla="*/ 35 h 63"/>
                  <a:gd name="T26" fmla="*/ 55 w 101"/>
                  <a:gd name="T27" fmla="*/ 35 h 63"/>
                  <a:gd name="T28" fmla="*/ 46 w 101"/>
                  <a:gd name="T29" fmla="*/ 30 h 63"/>
                  <a:gd name="T30" fmla="*/ 45 w 101"/>
                  <a:gd name="T31" fmla="*/ 29 h 63"/>
                  <a:gd name="T32" fmla="*/ 46 w 101"/>
                  <a:gd name="T33" fmla="*/ 28 h 63"/>
                  <a:gd name="T34" fmla="*/ 40 w 101"/>
                  <a:gd name="T35" fmla="*/ 26 h 63"/>
                  <a:gd name="T36" fmla="*/ 41 w 101"/>
                  <a:gd name="T37" fmla="*/ 25 h 63"/>
                  <a:gd name="T38" fmla="*/ 44 w 101"/>
                  <a:gd name="T39" fmla="*/ 28 h 63"/>
                  <a:gd name="T40" fmla="*/ 33 w 101"/>
                  <a:gd name="T41" fmla="*/ 22 h 63"/>
                  <a:gd name="T42" fmla="*/ 33 w 101"/>
                  <a:gd name="T43" fmla="*/ 21 h 63"/>
                  <a:gd name="T44" fmla="*/ 32 w 101"/>
                  <a:gd name="T45" fmla="*/ 21 h 63"/>
                  <a:gd name="T46" fmla="*/ 29 w 101"/>
                  <a:gd name="T47" fmla="*/ 19 h 63"/>
                  <a:gd name="T48" fmla="*/ 29 w 101"/>
                  <a:gd name="T49" fmla="*/ 19 h 63"/>
                  <a:gd name="T50" fmla="*/ 28 w 101"/>
                  <a:gd name="T51" fmla="*/ 19 h 63"/>
                  <a:gd name="T52" fmla="*/ 28 w 101"/>
                  <a:gd name="T53" fmla="*/ 18 h 63"/>
                  <a:gd name="T54" fmla="*/ 27 w 101"/>
                  <a:gd name="T55" fmla="*/ 18 h 63"/>
                  <a:gd name="T56" fmla="*/ 27 w 101"/>
                  <a:gd name="T57" fmla="*/ 18 h 63"/>
                  <a:gd name="T58" fmla="*/ 30 w 101"/>
                  <a:gd name="T59" fmla="*/ 18 h 63"/>
                  <a:gd name="T60" fmla="*/ 30 w 101"/>
                  <a:gd name="T61" fmla="*/ 18 h 63"/>
                  <a:gd name="T62" fmla="*/ 29 w 101"/>
                  <a:gd name="T63" fmla="*/ 17 h 63"/>
                  <a:gd name="T64" fmla="*/ 28 w 101"/>
                  <a:gd name="T65" fmla="*/ 17 h 63"/>
                  <a:gd name="T66" fmla="*/ 19 w 101"/>
                  <a:gd name="T67" fmla="*/ 14 h 63"/>
                  <a:gd name="T68" fmla="*/ 20 w 101"/>
                  <a:gd name="T69" fmla="*/ 14 h 63"/>
                  <a:gd name="T70" fmla="*/ 20 w 101"/>
                  <a:gd name="T71" fmla="*/ 13 h 63"/>
                  <a:gd name="T72" fmla="*/ 17 w 101"/>
                  <a:gd name="T73" fmla="*/ 12 h 63"/>
                  <a:gd name="T74" fmla="*/ 17 w 101"/>
                  <a:gd name="T75" fmla="*/ 12 h 63"/>
                  <a:gd name="T76" fmla="*/ 21 w 101"/>
                  <a:gd name="T77" fmla="*/ 12 h 63"/>
                  <a:gd name="T78" fmla="*/ 15 w 101"/>
                  <a:gd name="T79" fmla="*/ 12 h 63"/>
                  <a:gd name="T80" fmla="*/ 17 w 101"/>
                  <a:gd name="T81" fmla="*/ 12 h 63"/>
                  <a:gd name="T82" fmla="*/ 15 w 101"/>
                  <a:gd name="T83" fmla="*/ 11 h 63"/>
                  <a:gd name="T84" fmla="*/ 16 w 101"/>
                  <a:gd name="T85" fmla="*/ 11 h 63"/>
                  <a:gd name="T86" fmla="*/ 18 w 101"/>
                  <a:gd name="T87" fmla="*/ 10 h 63"/>
                  <a:gd name="T88" fmla="*/ 16 w 101"/>
                  <a:gd name="T89" fmla="*/ 9 h 63"/>
                  <a:gd name="T90" fmla="*/ 3 w 101"/>
                  <a:gd name="T91" fmla="*/ 4 h 63"/>
                  <a:gd name="T92" fmla="*/ 3 w 101"/>
                  <a:gd name="T93" fmla="*/ 4 h 63"/>
                  <a:gd name="T94" fmla="*/ 4 w 101"/>
                  <a:gd name="T95" fmla="*/ 3 h 63"/>
                  <a:gd name="T96" fmla="*/ 1 w 101"/>
                  <a:gd name="T97" fmla="*/ 3 h 63"/>
                  <a:gd name="T98" fmla="*/ 2 w 101"/>
                  <a:gd name="T99" fmla="*/ 3 h 63"/>
                  <a:gd name="T100" fmla="*/ 1 w 101"/>
                  <a:gd name="T101" fmla="*/ 2 h 63"/>
                  <a:gd name="T102" fmla="*/ 1 w 101"/>
                  <a:gd name="T103" fmla="*/ 2 h 63"/>
                  <a:gd name="T104" fmla="*/ 2 w 101"/>
                  <a:gd name="T105" fmla="*/ 2 h 63"/>
                  <a:gd name="T106" fmla="*/ 4 w 101"/>
                  <a:gd name="T107" fmla="*/ 2 h 63"/>
                  <a:gd name="T108" fmla="*/ 1 w 101"/>
                  <a:gd name="T109" fmla="*/ 2 h 63"/>
                  <a:gd name="T110" fmla="*/ 3 w 101"/>
                  <a:gd name="T111" fmla="*/ 1 h 63"/>
                  <a:gd name="T112" fmla="*/ 2 w 101"/>
                  <a:gd name="T1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1" h="63">
                    <a:moveTo>
                      <a:pt x="99" y="61"/>
                    </a:moveTo>
                    <a:cubicBezTo>
                      <a:pt x="100" y="62"/>
                      <a:pt x="100" y="62"/>
                      <a:pt x="101" y="62"/>
                    </a:cubicBezTo>
                    <a:cubicBezTo>
                      <a:pt x="101" y="62"/>
                      <a:pt x="101" y="62"/>
                      <a:pt x="101" y="62"/>
                    </a:cubicBezTo>
                    <a:cubicBezTo>
                      <a:pt x="100" y="62"/>
                      <a:pt x="100" y="62"/>
                      <a:pt x="99" y="61"/>
                    </a:cubicBezTo>
                    <a:moveTo>
                      <a:pt x="96" y="60"/>
                    </a:moveTo>
                    <a:cubicBezTo>
                      <a:pt x="96" y="60"/>
                      <a:pt x="96" y="60"/>
                      <a:pt x="96" y="60"/>
                    </a:cubicBezTo>
                    <a:cubicBezTo>
                      <a:pt x="98" y="61"/>
                      <a:pt x="99" y="62"/>
                      <a:pt x="101" y="63"/>
                    </a:cubicBezTo>
                    <a:cubicBezTo>
                      <a:pt x="101" y="63"/>
                      <a:pt x="101" y="63"/>
                      <a:pt x="101" y="62"/>
                    </a:cubicBezTo>
                    <a:cubicBezTo>
                      <a:pt x="99" y="61"/>
                      <a:pt x="98" y="61"/>
                      <a:pt x="96" y="60"/>
                    </a:cubicBezTo>
                    <a:moveTo>
                      <a:pt x="96" y="59"/>
                    </a:moveTo>
                    <a:cubicBezTo>
                      <a:pt x="96" y="59"/>
                      <a:pt x="96" y="59"/>
                      <a:pt x="96" y="60"/>
                    </a:cubicBezTo>
                    <a:cubicBezTo>
                      <a:pt x="97" y="60"/>
                      <a:pt x="98" y="61"/>
                      <a:pt x="99" y="61"/>
                    </a:cubicBezTo>
                    <a:cubicBezTo>
                      <a:pt x="98" y="61"/>
                      <a:pt x="97" y="60"/>
                      <a:pt x="96" y="59"/>
                    </a:cubicBezTo>
                    <a:moveTo>
                      <a:pt x="90" y="56"/>
                    </a:moveTo>
                    <a:cubicBezTo>
                      <a:pt x="90" y="56"/>
                      <a:pt x="90" y="56"/>
                      <a:pt x="90" y="56"/>
                    </a:cubicBezTo>
                    <a:cubicBezTo>
                      <a:pt x="92" y="57"/>
                      <a:pt x="94" y="59"/>
                      <a:pt x="96" y="60"/>
                    </a:cubicBezTo>
                    <a:cubicBezTo>
                      <a:pt x="96" y="60"/>
                      <a:pt x="96" y="60"/>
                      <a:pt x="96" y="59"/>
                    </a:cubicBezTo>
                    <a:cubicBezTo>
                      <a:pt x="94" y="58"/>
                      <a:pt x="92" y="57"/>
                      <a:pt x="90" y="56"/>
                    </a:cubicBezTo>
                    <a:moveTo>
                      <a:pt x="90" y="55"/>
                    </a:moveTo>
                    <a:cubicBezTo>
                      <a:pt x="90" y="55"/>
                      <a:pt x="90" y="56"/>
                      <a:pt x="90" y="56"/>
                    </a:cubicBezTo>
                    <a:cubicBezTo>
                      <a:pt x="91" y="56"/>
                      <a:pt x="92" y="57"/>
                      <a:pt x="93" y="57"/>
                    </a:cubicBezTo>
                    <a:cubicBezTo>
                      <a:pt x="94" y="58"/>
                      <a:pt x="95" y="59"/>
                      <a:pt x="96" y="5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4" y="58"/>
                      <a:pt x="92" y="57"/>
                      <a:pt x="90" y="55"/>
                    </a:cubicBezTo>
                    <a:moveTo>
                      <a:pt x="87" y="54"/>
                    </a:move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5"/>
                      <a:pt x="88" y="55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7" y="54"/>
                      <a:pt x="87" y="54"/>
                      <a:pt x="87" y="54"/>
                    </a:cubicBezTo>
                    <a:moveTo>
                      <a:pt x="87" y="54"/>
                    </a:move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7" y="54"/>
                      <a:pt x="87" y="54"/>
                    </a:cubicBezTo>
                    <a:moveTo>
                      <a:pt x="79" y="49"/>
                    </a:moveTo>
                    <a:cubicBezTo>
                      <a:pt x="79" y="49"/>
                      <a:pt x="79" y="49"/>
                      <a:pt x="79" y="49"/>
                    </a:cubicBezTo>
                    <a:cubicBezTo>
                      <a:pt x="81" y="51"/>
                      <a:pt x="83" y="52"/>
                      <a:pt x="85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3" y="52"/>
                      <a:pt x="81" y="50"/>
                      <a:pt x="79" y="49"/>
                    </a:cubicBezTo>
                    <a:moveTo>
                      <a:pt x="79" y="49"/>
                    </a:moveTo>
                    <a:cubicBezTo>
                      <a:pt x="79" y="49"/>
                      <a:pt x="79" y="49"/>
                      <a:pt x="79" y="49"/>
                    </a:cubicBezTo>
                    <a:cubicBezTo>
                      <a:pt x="81" y="50"/>
                      <a:pt x="83" y="52"/>
                      <a:pt x="85" y="53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3" y="51"/>
                      <a:pt x="81" y="50"/>
                      <a:pt x="79" y="49"/>
                    </a:cubicBezTo>
                    <a:moveTo>
                      <a:pt x="71" y="44"/>
                    </a:moveTo>
                    <a:cubicBezTo>
                      <a:pt x="71" y="45"/>
                      <a:pt x="72" y="45"/>
                      <a:pt x="72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2" y="45"/>
                      <a:pt x="71" y="45"/>
                      <a:pt x="71" y="44"/>
                    </a:cubicBezTo>
                    <a:moveTo>
                      <a:pt x="65" y="41"/>
                    </a:move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41"/>
                      <a:pt x="66" y="41"/>
                      <a:pt x="66" y="42"/>
                    </a:cubicBezTo>
                    <a:cubicBezTo>
                      <a:pt x="68" y="42"/>
                      <a:pt x="69" y="43"/>
                      <a:pt x="71" y="44"/>
                    </a:cubicBezTo>
                    <a:cubicBezTo>
                      <a:pt x="69" y="43"/>
                      <a:pt x="67" y="42"/>
                      <a:pt x="65" y="41"/>
                    </a:cubicBezTo>
                    <a:moveTo>
                      <a:pt x="65" y="40"/>
                    </a:moveTo>
                    <a:cubicBezTo>
                      <a:pt x="65" y="40"/>
                      <a:pt x="65" y="40"/>
                      <a:pt x="65" y="41"/>
                    </a:cubicBezTo>
                    <a:cubicBezTo>
                      <a:pt x="67" y="42"/>
                      <a:pt x="70" y="44"/>
                      <a:pt x="72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0" y="43"/>
                      <a:pt x="68" y="42"/>
                      <a:pt x="65" y="40"/>
                    </a:cubicBezTo>
                    <a:moveTo>
                      <a:pt x="48" y="31"/>
                    </a:moveTo>
                    <a:cubicBezTo>
                      <a:pt x="48" y="31"/>
                      <a:pt x="48" y="31"/>
                      <a:pt x="48" y="31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51" y="32"/>
                      <a:pt x="53" y="34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3" y="34"/>
                      <a:pt x="51" y="32"/>
                      <a:pt x="48" y="31"/>
                    </a:cubicBezTo>
                    <a:moveTo>
                      <a:pt x="49" y="30"/>
                    </a:moveTo>
                    <a:cubicBezTo>
                      <a:pt x="49" y="30"/>
                      <a:pt x="49" y="30"/>
                      <a:pt x="48" y="31"/>
                    </a:cubicBezTo>
                    <a:cubicBezTo>
                      <a:pt x="51" y="32"/>
                      <a:pt x="53" y="33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3" y="33"/>
                      <a:pt x="51" y="31"/>
                      <a:pt x="49" y="30"/>
                    </a:cubicBezTo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6" y="29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5" y="29"/>
                      <a:pt x="45" y="29"/>
                    </a:cubicBezTo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5" y="29"/>
                      <a:pt x="45" y="29"/>
                      <a:pt x="45" y="29"/>
                    </a:cubicBezTo>
                    <a:moveTo>
                      <a:pt x="46" y="28"/>
                    </a:moveTo>
                    <a:cubicBezTo>
                      <a:pt x="45" y="28"/>
                      <a:pt x="45" y="28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7" y="29"/>
                      <a:pt x="47" y="29"/>
                      <a:pt x="47" y="28"/>
                    </a:cubicBezTo>
                    <a:cubicBezTo>
                      <a:pt x="46" y="28"/>
                      <a:pt x="46" y="28"/>
                      <a:pt x="46" y="28"/>
                    </a:cubicBezTo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7"/>
                      <a:pt x="43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3" y="27"/>
                      <a:pt x="41" y="27"/>
                      <a:pt x="40" y="26"/>
                    </a:cubicBezTo>
                    <a:moveTo>
                      <a:pt x="41" y="25"/>
                    </a:moveTo>
                    <a:cubicBezTo>
                      <a:pt x="41" y="25"/>
                      <a:pt x="40" y="25"/>
                      <a:pt x="40" y="26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7"/>
                      <a:pt x="43" y="27"/>
                      <a:pt x="44" y="28"/>
                    </a:cubicBezTo>
                    <a:cubicBezTo>
                      <a:pt x="44" y="28"/>
                      <a:pt x="44" y="27"/>
                      <a:pt x="45" y="27"/>
                    </a:cubicBezTo>
                    <a:cubicBezTo>
                      <a:pt x="43" y="26"/>
                      <a:pt x="42" y="25"/>
                      <a:pt x="41" y="25"/>
                    </a:cubicBezTo>
                    <a:moveTo>
                      <a:pt x="32" y="21"/>
                    </a:move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1"/>
                      <a:pt x="32" y="21"/>
                      <a:pt x="32" y="21"/>
                    </a:cubicBezTo>
                    <a:moveTo>
                      <a:pt x="32" y="21"/>
                    </a:move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2" y="21"/>
                      <a:pt x="32" y="21"/>
                      <a:pt x="32" y="21"/>
                    </a:cubicBezTo>
                    <a:moveTo>
                      <a:pt x="33" y="20"/>
                    </a:moveTo>
                    <a:cubicBezTo>
                      <a:pt x="33" y="20"/>
                      <a:pt x="33" y="20"/>
                      <a:pt x="32" y="20"/>
                    </a:cubicBezTo>
                    <a:cubicBezTo>
                      <a:pt x="32" y="20"/>
                      <a:pt x="32" y="20"/>
                      <a:pt x="32" y="21"/>
                    </a:cubicBezTo>
                    <a:cubicBezTo>
                      <a:pt x="32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4" y="20"/>
                      <a:pt x="34" y="20"/>
                    </a:cubicBezTo>
                    <a:cubicBezTo>
                      <a:pt x="33" y="20"/>
                      <a:pt x="33" y="20"/>
                      <a:pt x="33" y="20"/>
                    </a:cubicBezTo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29" y="19"/>
                      <a:pt x="29" y="19"/>
                    </a:cubicBezTo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19"/>
                      <a:pt x="29" y="19"/>
                      <a:pt x="29" y="19"/>
                    </a:cubicBezTo>
                    <a:moveTo>
                      <a:pt x="28" y="19"/>
                    </a:move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moveTo>
                      <a:pt x="28" y="18"/>
                    </a:moveTo>
                    <a:cubicBezTo>
                      <a:pt x="28" y="18"/>
                      <a:pt x="28" y="18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8"/>
                      <a:pt x="28" y="18"/>
                      <a:pt x="28" y="18"/>
                    </a:cubicBezTo>
                    <a:moveTo>
                      <a:pt x="27" y="18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7" y="18"/>
                      <a:pt x="27" y="18"/>
                      <a:pt x="27" y="18"/>
                    </a:cubicBezTo>
                    <a:moveTo>
                      <a:pt x="27" y="18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7" y="18"/>
                      <a:pt x="27" y="18"/>
                      <a:pt x="27" y="18"/>
                    </a:cubicBezTo>
                    <a:moveTo>
                      <a:pt x="30" y="18"/>
                    </a:moveTo>
                    <a:cubicBezTo>
                      <a:pt x="29" y="18"/>
                      <a:pt x="29" y="18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18"/>
                    </a:cubicBezTo>
                    <a:cubicBezTo>
                      <a:pt x="31" y="18"/>
                      <a:pt x="30" y="18"/>
                      <a:pt x="30" y="18"/>
                    </a:cubicBezTo>
                    <a:moveTo>
                      <a:pt x="29" y="17"/>
                    </a:moveTo>
                    <a:cubicBezTo>
                      <a:pt x="29" y="18"/>
                      <a:pt x="29" y="18"/>
                      <a:pt x="28" y="18"/>
                    </a:cubicBezTo>
                    <a:cubicBezTo>
                      <a:pt x="28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moveTo>
                      <a:pt x="28" y="17"/>
                    </a:moveTo>
                    <a:cubicBezTo>
                      <a:pt x="28" y="17"/>
                      <a:pt x="28" y="17"/>
                      <a:pt x="27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moveTo>
                      <a:pt x="19" y="14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moveTo>
                      <a:pt x="20" y="14"/>
                    </a:move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moveTo>
                      <a:pt x="20" y="13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moveTo>
                      <a:pt x="17" y="12"/>
                    </a:moveTo>
                    <a:cubicBezTo>
                      <a:pt x="17" y="12"/>
                      <a:pt x="17" y="13"/>
                      <a:pt x="17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7" y="12"/>
                      <a:pt x="17" y="12"/>
                      <a:pt x="17" y="12"/>
                    </a:cubicBezTo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2"/>
                      <a:pt x="17" y="12"/>
                    </a:cubicBezTo>
                    <a:moveTo>
                      <a:pt x="21" y="12"/>
                    </a:moveTo>
                    <a:cubicBezTo>
                      <a:pt x="20" y="12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moveTo>
                      <a:pt x="15" y="12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2"/>
                      <a:pt x="17" y="12"/>
                      <a:pt x="17" y="12"/>
                    </a:cubicBezTo>
                    <a:moveTo>
                      <a:pt x="15" y="11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1"/>
                      <a:pt x="16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1"/>
                      <a:pt x="15" y="11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8" y="10"/>
                    </a:moveTo>
                    <a:cubicBezTo>
                      <a:pt x="18" y="11"/>
                      <a:pt x="17" y="11"/>
                      <a:pt x="17" y="11"/>
                    </a:cubicBez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1"/>
                      <a:pt x="19" y="11"/>
                      <a:pt x="18" y="10"/>
                    </a:cubicBezTo>
                    <a:moveTo>
                      <a:pt x="16" y="9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1"/>
                      <a:pt x="17" y="11"/>
                      <a:pt x="17" y="11"/>
                    </a:cubicBezTo>
                    <a:cubicBezTo>
                      <a:pt x="17" y="11"/>
                      <a:pt x="18" y="11"/>
                      <a:pt x="18" y="10"/>
                    </a:cubicBezTo>
                    <a:cubicBezTo>
                      <a:pt x="17" y="10"/>
                      <a:pt x="17" y="10"/>
                      <a:pt x="16" y="9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3" y="4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2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4" y="2"/>
                    </a:moveTo>
                    <a:cubicBezTo>
                      <a:pt x="4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2"/>
                      <a:pt x="4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6" name="Freeform 9932"/>
              <p:cNvSpPr>
                <a:spLocks noEditPoints="1"/>
              </p:cNvSpPr>
              <p:nvPr/>
            </p:nvSpPr>
            <p:spPr bwMode="auto">
              <a:xfrm>
                <a:off x="-342" y="3342"/>
                <a:ext cx="160" cy="101"/>
              </a:xfrm>
              <a:custGeom>
                <a:avLst/>
                <a:gdLst>
                  <a:gd name="T0" fmla="*/ 63 w 68"/>
                  <a:gd name="T1" fmla="*/ 40 h 43"/>
                  <a:gd name="T2" fmla="*/ 63 w 68"/>
                  <a:gd name="T3" fmla="*/ 40 h 43"/>
                  <a:gd name="T4" fmla="*/ 47 w 68"/>
                  <a:gd name="T5" fmla="*/ 30 h 43"/>
                  <a:gd name="T6" fmla="*/ 54 w 68"/>
                  <a:gd name="T7" fmla="*/ 34 h 43"/>
                  <a:gd name="T8" fmla="*/ 44 w 68"/>
                  <a:gd name="T9" fmla="*/ 28 h 43"/>
                  <a:gd name="T10" fmla="*/ 45 w 68"/>
                  <a:gd name="T11" fmla="*/ 28 h 43"/>
                  <a:gd name="T12" fmla="*/ 44 w 68"/>
                  <a:gd name="T13" fmla="*/ 28 h 43"/>
                  <a:gd name="T14" fmla="*/ 42 w 68"/>
                  <a:gd name="T15" fmla="*/ 27 h 43"/>
                  <a:gd name="T16" fmla="*/ 43 w 68"/>
                  <a:gd name="T17" fmla="*/ 27 h 43"/>
                  <a:gd name="T18" fmla="*/ 39 w 68"/>
                  <a:gd name="T19" fmla="*/ 25 h 43"/>
                  <a:gd name="T20" fmla="*/ 42 w 68"/>
                  <a:gd name="T21" fmla="*/ 27 h 43"/>
                  <a:gd name="T22" fmla="*/ 39 w 68"/>
                  <a:gd name="T23" fmla="*/ 25 h 43"/>
                  <a:gd name="T24" fmla="*/ 30 w 68"/>
                  <a:gd name="T25" fmla="*/ 19 h 43"/>
                  <a:gd name="T26" fmla="*/ 31 w 68"/>
                  <a:gd name="T27" fmla="*/ 20 h 43"/>
                  <a:gd name="T28" fmla="*/ 30 w 68"/>
                  <a:gd name="T29" fmla="*/ 19 h 43"/>
                  <a:gd name="T30" fmla="*/ 30 w 68"/>
                  <a:gd name="T31" fmla="*/ 19 h 43"/>
                  <a:gd name="T32" fmla="*/ 30 w 68"/>
                  <a:gd name="T33" fmla="*/ 19 h 43"/>
                  <a:gd name="T34" fmla="*/ 28 w 68"/>
                  <a:gd name="T35" fmla="*/ 18 h 43"/>
                  <a:gd name="T36" fmla="*/ 29 w 68"/>
                  <a:gd name="T37" fmla="*/ 18 h 43"/>
                  <a:gd name="T38" fmla="*/ 27 w 68"/>
                  <a:gd name="T39" fmla="*/ 17 h 43"/>
                  <a:gd name="T40" fmla="*/ 27 w 68"/>
                  <a:gd name="T41" fmla="*/ 17 h 43"/>
                  <a:gd name="T42" fmla="*/ 27 w 68"/>
                  <a:gd name="T43" fmla="*/ 17 h 43"/>
                  <a:gd name="T44" fmla="*/ 26 w 68"/>
                  <a:gd name="T45" fmla="*/ 17 h 43"/>
                  <a:gd name="T46" fmla="*/ 27 w 68"/>
                  <a:gd name="T47" fmla="*/ 17 h 43"/>
                  <a:gd name="T48" fmla="*/ 18 w 68"/>
                  <a:gd name="T49" fmla="*/ 12 h 43"/>
                  <a:gd name="T50" fmla="*/ 18 w 68"/>
                  <a:gd name="T51" fmla="*/ 12 h 43"/>
                  <a:gd name="T52" fmla="*/ 18 w 68"/>
                  <a:gd name="T53" fmla="*/ 12 h 43"/>
                  <a:gd name="T54" fmla="*/ 14 w 68"/>
                  <a:gd name="T55" fmla="*/ 9 h 43"/>
                  <a:gd name="T56" fmla="*/ 18 w 68"/>
                  <a:gd name="T57" fmla="*/ 11 h 43"/>
                  <a:gd name="T58" fmla="*/ 2 w 68"/>
                  <a:gd name="T59" fmla="*/ 2 h 43"/>
                  <a:gd name="T60" fmla="*/ 5 w 68"/>
                  <a:gd name="T61" fmla="*/ 3 h 43"/>
                  <a:gd name="T62" fmla="*/ 2 w 68"/>
                  <a:gd name="T63" fmla="*/ 2 h 43"/>
                  <a:gd name="T64" fmla="*/ 1 w 68"/>
                  <a:gd name="T65" fmla="*/ 1 h 43"/>
                  <a:gd name="T66" fmla="*/ 2 w 68"/>
                  <a:gd name="T67" fmla="*/ 2 h 43"/>
                  <a:gd name="T68" fmla="*/ 0 w 68"/>
                  <a:gd name="T69" fmla="*/ 0 h 43"/>
                  <a:gd name="T70" fmla="*/ 1 w 68"/>
                  <a:gd name="T71" fmla="*/ 1 h 43"/>
                  <a:gd name="T72" fmla="*/ 0 w 68"/>
                  <a:gd name="T7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43">
                    <a:moveTo>
                      <a:pt x="63" y="40"/>
                    </a:moveTo>
                    <a:cubicBezTo>
                      <a:pt x="63" y="40"/>
                      <a:pt x="63" y="40"/>
                      <a:pt x="63" y="40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2"/>
                      <a:pt x="65" y="41"/>
                      <a:pt x="63" y="40"/>
                    </a:cubicBezTo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1" y="32"/>
                      <a:pt x="49" y="31"/>
                      <a:pt x="47" y="30"/>
                    </a:cubicBezTo>
                    <a:moveTo>
                      <a:pt x="44" y="28"/>
                    </a:move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4" y="28"/>
                      <a:pt x="44" y="28"/>
                      <a:pt x="44" y="28"/>
                    </a:cubicBezTo>
                    <a:moveTo>
                      <a:pt x="42" y="27"/>
                    </a:moveTo>
                    <a:cubicBezTo>
                      <a:pt x="42" y="27"/>
                      <a:pt x="42" y="27"/>
                      <a:pt x="42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2" y="27"/>
                      <a:pt x="42" y="27"/>
                      <a:pt x="42" y="27"/>
                    </a:cubicBezTo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6"/>
                      <a:pt x="42" y="26"/>
                    </a:cubicBezTo>
                    <a:cubicBezTo>
                      <a:pt x="41" y="26"/>
                      <a:pt x="40" y="25"/>
                      <a:pt x="39" y="25"/>
                    </a:cubicBezTo>
                    <a:moveTo>
                      <a:pt x="30" y="19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19"/>
                      <a:pt x="30" y="19"/>
                    </a:cubicBezTo>
                    <a:moveTo>
                      <a:pt x="30" y="19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moveTo>
                      <a:pt x="28" y="18"/>
                    </a:move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8" y="18"/>
                      <a:pt x="28" y="18"/>
                    </a:cubicBezTo>
                    <a:moveTo>
                      <a:pt x="27" y="17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moveTo>
                      <a:pt x="26" y="17"/>
                    </a:move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7"/>
                      <a:pt x="26" y="17"/>
                      <a:pt x="26" y="17"/>
                    </a:cubicBezTo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5" y="10"/>
                      <a:pt x="14" y="9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7" name="Freeform 9933"/>
              <p:cNvSpPr>
                <a:spLocks noEditPoints="1"/>
              </p:cNvSpPr>
              <p:nvPr/>
            </p:nvSpPr>
            <p:spPr bwMode="auto">
              <a:xfrm>
                <a:off x="-319" y="3519"/>
                <a:ext cx="142" cy="82"/>
              </a:xfrm>
              <a:custGeom>
                <a:avLst/>
                <a:gdLst>
                  <a:gd name="T0" fmla="*/ 55 w 60"/>
                  <a:gd name="T1" fmla="*/ 33 h 35"/>
                  <a:gd name="T2" fmla="*/ 55 w 60"/>
                  <a:gd name="T3" fmla="*/ 33 h 35"/>
                  <a:gd name="T4" fmla="*/ 60 w 60"/>
                  <a:gd name="T5" fmla="*/ 35 h 35"/>
                  <a:gd name="T6" fmla="*/ 59 w 60"/>
                  <a:gd name="T7" fmla="*/ 35 h 35"/>
                  <a:gd name="T8" fmla="*/ 55 w 60"/>
                  <a:gd name="T9" fmla="*/ 33 h 35"/>
                  <a:gd name="T10" fmla="*/ 49 w 60"/>
                  <a:gd name="T11" fmla="*/ 29 h 35"/>
                  <a:gd name="T12" fmla="*/ 49 w 60"/>
                  <a:gd name="T13" fmla="*/ 29 h 35"/>
                  <a:gd name="T14" fmla="*/ 55 w 60"/>
                  <a:gd name="T15" fmla="*/ 32 h 35"/>
                  <a:gd name="T16" fmla="*/ 55 w 60"/>
                  <a:gd name="T17" fmla="*/ 32 h 35"/>
                  <a:gd name="T18" fmla="*/ 49 w 60"/>
                  <a:gd name="T19" fmla="*/ 29 h 35"/>
                  <a:gd name="T20" fmla="*/ 46 w 60"/>
                  <a:gd name="T21" fmla="*/ 27 h 35"/>
                  <a:gd name="T22" fmla="*/ 46 w 60"/>
                  <a:gd name="T23" fmla="*/ 27 h 35"/>
                  <a:gd name="T24" fmla="*/ 47 w 60"/>
                  <a:gd name="T25" fmla="*/ 28 h 35"/>
                  <a:gd name="T26" fmla="*/ 47 w 60"/>
                  <a:gd name="T27" fmla="*/ 28 h 35"/>
                  <a:gd name="T28" fmla="*/ 46 w 60"/>
                  <a:gd name="T29" fmla="*/ 27 h 35"/>
                  <a:gd name="T30" fmla="*/ 37 w 60"/>
                  <a:gd name="T31" fmla="*/ 22 h 35"/>
                  <a:gd name="T32" fmla="*/ 37 w 60"/>
                  <a:gd name="T33" fmla="*/ 22 h 35"/>
                  <a:gd name="T34" fmla="*/ 44 w 60"/>
                  <a:gd name="T35" fmla="*/ 26 h 35"/>
                  <a:gd name="T36" fmla="*/ 44 w 60"/>
                  <a:gd name="T37" fmla="*/ 26 h 35"/>
                  <a:gd name="T38" fmla="*/ 37 w 60"/>
                  <a:gd name="T39" fmla="*/ 22 h 35"/>
                  <a:gd name="T40" fmla="*/ 23 w 60"/>
                  <a:gd name="T41" fmla="*/ 14 h 35"/>
                  <a:gd name="T42" fmla="*/ 23 w 60"/>
                  <a:gd name="T43" fmla="*/ 14 h 35"/>
                  <a:gd name="T44" fmla="*/ 32 w 60"/>
                  <a:gd name="T45" fmla="*/ 19 h 35"/>
                  <a:gd name="T46" fmla="*/ 32 w 60"/>
                  <a:gd name="T47" fmla="*/ 19 h 35"/>
                  <a:gd name="T48" fmla="*/ 23 w 60"/>
                  <a:gd name="T49" fmla="*/ 14 h 35"/>
                  <a:gd name="T50" fmla="*/ 14 w 60"/>
                  <a:gd name="T51" fmla="*/ 9 h 35"/>
                  <a:gd name="T52" fmla="*/ 14 w 60"/>
                  <a:gd name="T53" fmla="*/ 9 h 35"/>
                  <a:gd name="T54" fmla="*/ 14 w 60"/>
                  <a:gd name="T55" fmla="*/ 9 h 35"/>
                  <a:gd name="T56" fmla="*/ 14 w 60"/>
                  <a:gd name="T57" fmla="*/ 9 h 35"/>
                  <a:gd name="T58" fmla="*/ 14 w 60"/>
                  <a:gd name="T59" fmla="*/ 9 h 35"/>
                  <a:gd name="T60" fmla="*/ 8 w 60"/>
                  <a:gd name="T61" fmla="*/ 5 h 35"/>
                  <a:gd name="T62" fmla="*/ 8 w 60"/>
                  <a:gd name="T63" fmla="*/ 5 h 35"/>
                  <a:gd name="T64" fmla="*/ 14 w 60"/>
                  <a:gd name="T65" fmla="*/ 9 h 35"/>
                  <a:gd name="T66" fmla="*/ 14 w 60"/>
                  <a:gd name="T67" fmla="*/ 9 h 35"/>
                  <a:gd name="T68" fmla="*/ 8 w 60"/>
                  <a:gd name="T69" fmla="*/ 5 h 35"/>
                  <a:gd name="T70" fmla="*/ 7 w 60"/>
                  <a:gd name="T71" fmla="*/ 5 h 35"/>
                  <a:gd name="T72" fmla="*/ 7 w 60"/>
                  <a:gd name="T73" fmla="*/ 5 h 35"/>
                  <a:gd name="T74" fmla="*/ 7 w 60"/>
                  <a:gd name="T75" fmla="*/ 5 h 35"/>
                  <a:gd name="T76" fmla="*/ 7 w 60"/>
                  <a:gd name="T77" fmla="*/ 5 h 35"/>
                  <a:gd name="T78" fmla="*/ 7 w 60"/>
                  <a:gd name="T79" fmla="*/ 5 h 35"/>
                  <a:gd name="T80" fmla="*/ 4 w 60"/>
                  <a:gd name="T81" fmla="*/ 3 h 35"/>
                  <a:gd name="T82" fmla="*/ 4 w 60"/>
                  <a:gd name="T83" fmla="*/ 3 h 35"/>
                  <a:gd name="T84" fmla="*/ 5 w 60"/>
                  <a:gd name="T85" fmla="*/ 4 h 35"/>
                  <a:gd name="T86" fmla="*/ 5 w 60"/>
                  <a:gd name="T87" fmla="*/ 4 h 35"/>
                  <a:gd name="T88" fmla="*/ 4 w 60"/>
                  <a:gd name="T89" fmla="*/ 3 h 35"/>
                  <a:gd name="T90" fmla="*/ 0 w 60"/>
                  <a:gd name="T91" fmla="*/ 0 h 35"/>
                  <a:gd name="T92" fmla="*/ 2 w 60"/>
                  <a:gd name="T93" fmla="*/ 2 h 35"/>
                  <a:gd name="T94" fmla="*/ 2 w 60"/>
                  <a:gd name="T95" fmla="*/ 2 h 35"/>
                  <a:gd name="T96" fmla="*/ 0 w 60"/>
                  <a:gd name="T9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" h="35">
                    <a:moveTo>
                      <a:pt x="55" y="33"/>
                    </a:moveTo>
                    <a:cubicBezTo>
                      <a:pt x="55" y="33"/>
                      <a:pt x="55" y="33"/>
                      <a:pt x="55" y="33"/>
                    </a:cubicBezTo>
                    <a:cubicBezTo>
                      <a:pt x="57" y="34"/>
                      <a:pt x="58" y="34"/>
                      <a:pt x="60" y="35"/>
                    </a:cubicBezTo>
                    <a:cubicBezTo>
                      <a:pt x="60" y="35"/>
                      <a:pt x="59" y="35"/>
                      <a:pt x="59" y="35"/>
                    </a:cubicBezTo>
                    <a:cubicBezTo>
                      <a:pt x="58" y="34"/>
                      <a:pt x="57" y="33"/>
                      <a:pt x="55" y="33"/>
                    </a:cubicBezTo>
                    <a:moveTo>
                      <a:pt x="49" y="29"/>
                    </a:moveTo>
                    <a:cubicBezTo>
                      <a:pt x="49" y="29"/>
                      <a:pt x="49" y="29"/>
                      <a:pt x="49" y="29"/>
                    </a:cubicBezTo>
                    <a:cubicBezTo>
                      <a:pt x="51" y="30"/>
                      <a:pt x="53" y="31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3" y="31"/>
                      <a:pt x="51" y="30"/>
                      <a:pt x="49" y="29"/>
                    </a:cubicBezTo>
                    <a:moveTo>
                      <a:pt x="46" y="27"/>
                    </a:move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6" y="27"/>
                    </a:cubicBezTo>
                    <a:moveTo>
                      <a:pt x="37" y="22"/>
                    </a:moveTo>
                    <a:cubicBezTo>
                      <a:pt x="37" y="22"/>
                      <a:pt x="37" y="22"/>
                      <a:pt x="37" y="22"/>
                    </a:cubicBezTo>
                    <a:cubicBezTo>
                      <a:pt x="39" y="23"/>
                      <a:pt x="42" y="25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2" y="25"/>
                      <a:pt x="39" y="23"/>
                      <a:pt x="37" y="22"/>
                    </a:cubicBezTo>
                    <a:moveTo>
                      <a:pt x="23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6" y="16"/>
                      <a:pt x="29" y="17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9" y="18"/>
                      <a:pt x="26" y="16"/>
                      <a:pt x="23" y="14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10" y="6"/>
                      <a:pt x="12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8"/>
                      <a:pt x="10" y="6"/>
                      <a:pt x="8" y="5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8" name="Freeform 9934"/>
              <p:cNvSpPr>
                <a:spLocks noEditPoints="1"/>
              </p:cNvSpPr>
              <p:nvPr/>
            </p:nvSpPr>
            <p:spPr bwMode="auto">
              <a:xfrm>
                <a:off x="-345" y="3488"/>
                <a:ext cx="171" cy="111"/>
              </a:xfrm>
              <a:custGeom>
                <a:avLst/>
                <a:gdLst>
                  <a:gd name="T0" fmla="*/ 67 w 72"/>
                  <a:gd name="T1" fmla="*/ 45 h 47"/>
                  <a:gd name="T2" fmla="*/ 72 w 72"/>
                  <a:gd name="T3" fmla="*/ 47 h 47"/>
                  <a:gd name="T4" fmla="*/ 60 w 72"/>
                  <a:gd name="T5" fmla="*/ 42 h 47"/>
                  <a:gd name="T6" fmla="*/ 65 w 72"/>
                  <a:gd name="T7" fmla="*/ 45 h 47"/>
                  <a:gd name="T8" fmla="*/ 61 w 72"/>
                  <a:gd name="T9" fmla="*/ 41 h 47"/>
                  <a:gd name="T10" fmla="*/ 66 w 72"/>
                  <a:gd name="T11" fmla="*/ 44 h 47"/>
                  <a:gd name="T12" fmla="*/ 67 w 72"/>
                  <a:gd name="T13" fmla="*/ 44 h 47"/>
                  <a:gd name="T14" fmla="*/ 57 w 72"/>
                  <a:gd name="T15" fmla="*/ 40 h 47"/>
                  <a:gd name="T16" fmla="*/ 58 w 72"/>
                  <a:gd name="T17" fmla="*/ 41 h 47"/>
                  <a:gd name="T18" fmla="*/ 57 w 72"/>
                  <a:gd name="T19" fmla="*/ 40 h 47"/>
                  <a:gd name="T20" fmla="*/ 63 w 72"/>
                  <a:gd name="T21" fmla="*/ 37 h 47"/>
                  <a:gd name="T22" fmla="*/ 65 w 72"/>
                  <a:gd name="T23" fmla="*/ 38 h 47"/>
                  <a:gd name="T24" fmla="*/ 60 w 72"/>
                  <a:gd name="T25" fmla="*/ 35 h 47"/>
                  <a:gd name="T26" fmla="*/ 61 w 72"/>
                  <a:gd name="T27" fmla="*/ 36 h 47"/>
                  <a:gd name="T28" fmla="*/ 60 w 72"/>
                  <a:gd name="T29" fmla="*/ 35 h 47"/>
                  <a:gd name="T30" fmla="*/ 48 w 72"/>
                  <a:gd name="T31" fmla="*/ 34 h 47"/>
                  <a:gd name="T32" fmla="*/ 55 w 72"/>
                  <a:gd name="T33" fmla="*/ 39 h 47"/>
                  <a:gd name="T34" fmla="*/ 48 w 72"/>
                  <a:gd name="T35" fmla="*/ 34 h 47"/>
                  <a:gd name="T36" fmla="*/ 51 w 72"/>
                  <a:gd name="T37" fmla="*/ 29 h 47"/>
                  <a:gd name="T38" fmla="*/ 58 w 72"/>
                  <a:gd name="T39" fmla="*/ 34 h 47"/>
                  <a:gd name="T40" fmla="*/ 34 w 72"/>
                  <a:gd name="T41" fmla="*/ 26 h 47"/>
                  <a:gd name="T42" fmla="*/ 35 w 72"/>
                  <a:gd name="T43" fmla="*/ 26 h 47"/>
                  <a:gd name="T44" fmla="*/ 37 w 72"/>
                  <a:gd name="T45" fmla="*/ 21 h 47"/>
                  <a:gd name="T46" fmla="*/ 37 w 72"/>
                  <a:gd name="T47" fmla="*/ 21 h 47"/>
                  <a:gd name="T48" fmla="*/ 37 w 72"/>
                  <a:gd name="T49" fmla="*/ 21 h 47"/>
                  <a:gd name="T50" fmla="*/ 26 w 72"/>
                  <a:gd name="T51" fmla="*/ 21 h 47"/>
                  <a:gd name="T52" fmla="*/ 26 w 72"/>
                  <a:gd name="T53" fmla="*/ 20 h 47"/>
                  <a:gd name="T54" fmla="*/ 19 w 72"/>
                  <a:gd name="T55" fmla="*/ 17 h 47"/>
                  <a:gd name="T56" fmla="*/ 26 w 72"/>
                  <a:gd name="T57" fmla="*/ 21 h 47"/>
                  <a:gd name="T58" fmla="*/ 19 w 72"/>
                  <a:gd name="T59" fmla="*/ 17 h 47"/>
                  <a:gd name="T60" fmla="*/ 19 w 72"/>
                  <a:gd name="T61" fmla="*/ 17 h 47"/>
                  <a:gd name="T62" fmla="*/ 19 w 72"/>
                  <a:gd name="T63" fmla="*/ 17 h 47"/>
                  <a:gd name="T64" fmla="*/ 16 w 72"/>
                  <a:gd name="T65" fmla="*/ 15 h 47"/>
                  <a:gd name="T66" fmla="*/ 17 w 72"/>
                  <a:gd name="T67" fmla="*/ 16 h 47"/>
                  <a:gd name="T68" fmla="*/ 16 w 72"/>
                  <a:gd name="T69" fmla="*/ 15 h 47"/>
                  <a:gd name="T70" fmla="*/ 11 w 72"/>
                  <a:gd name="T71" fmla="*/ 12 h 47"/>
                  <a:gd name="T72" fmla="*/ 14 w 72"/>
                  <a:gd name="T73" fmla="*/ 13 h 47"/>
                  <a:gd name="T74" fmla="*/ 22 w 72"/>
                  <a:gd name="T75" fmla="*/ 12 h 47"/>
                  <a:gd name="T76" fmla="*/ 29 w 72"/>
                  <a:gd name="T77" fmla="*/ 16 h 47"/>
                  <a:gd name="T78" fmla="*/ 22 w 72"/>
                  <a:gd name="T79" fmla="*/ 12 h 47"/>
                  <a:gd name="T80" fmla="*/ 22 w 72"/>
                  <a:gd name="T81" fmla="*/ 12 h 47"/>
                  <a:gd name="T82" fmla="*/ 22 w 72"/>
                  <a:gd name="T83" fmla="*/ 12 h 47"/>
                  <a:gd name="T84" fmla="*/ 19 w 72"/>
                  <a:gd name="T85" fmla="*/ 10 h 47"/>
                  <a:gd name="T86" fmla="*/ 20 w 72"/>
                  <a:gd name="T87" fmla="*/ 10 h 47"/>
                  <a:gd name="T88" fmla="*/ 19 w 72"/>
                  <a:gd name="T89" fmla="*/ 10 h 47"/>
                  <a:gd name="T90" fmla="*/ 14 w 72"/>
                  <a:gd name="T91" fmla="*/ 7 h 47"/>
                  <a:gd name="T92" fmla="*/ 17 w 72"/>
                  <a:gd name="T93" fmla="*/ 8 h 47"/>
                  <a:gd name="T94" fmla="*/ 0 w 72"/>
                  <a:gd name="T95" fmla="*/ 5 h 47"/>
                  <a:gd name="T96" fmla="*/ 2 w 72"/>
                  <a:gd name="T97" fmla="*/ 7 h 47"/>
                  <a:gd name="T98" fmla="*/ 0 w 72"/>
                  <a:gd name="T99" fmla="*/ 5 h 47"/>
                  <a:gd name="T100" fmla="*/ 5 w 72"/>
                  <a:gd name="T101" fmla="*/ 1 h 47"/>
                  <a:gd name="T102" fmla="*/ 3 w 72"/>
                  <a:gd name="T10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2" h="47">
                    <a:moveTo>
                      <a:pt x="67" y="44"/>
                    </a:moveTo>
                    <a:cubicBezTo>
                      <a:pt x="67" y="44"/>
                      <a:pt x="67" y="44"/>
                      <a:pt x="67" y="45"/>
                    </a:cubicBezTo>
                    <a:cubicBezTo>
                      <a:pt x="69" y="45"/>
                      <a:pt x="70" y="46"/>
                      <a:pt x="72" y="47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0" y="46"/>
                      <a:pt x="69" y="45"/>
                      <a:pt x="67" y="44"/>
                    </a:cubicBezTo>
                    <a:moveTo>
                      <a:pt x="60" y="42"/>
                    </a:moveTo>
                    <a:cubicBezTo>
                      <a:pt x="60" y="42"/>
                      <a:pt x="60" y="42"/>
                      <a:pt x="60" y="42"/>
                    </a:cubicBezTo>
                    <a:cubicBezTo>
                      <a:pt x="62" y="43"/>
                      <a:pt x="63" y="44"/>
                      <a:pt x="65" y="45"/>
                    </a:cubicBezTo>
                    <a:cubicBezTo>
                      <a:pt x="63" y="44"/>
                      <a:pt x="62" y="43"/>
                      <a:pt x="60" y="42"/>
                    </a:cubicBezTo>
                    <a:moveTo>
                      <a:pt x="61" y="41"/>
                    </a:moveTo>
                    <a:cubicBezTo>
                      <a:pt x="61" y="41"/>
                      <a:pt x="61" y="41"/>
                      <a:pt x="61" y="41"/>
                    </a:cubicBezTo>
                    <a:cubicBezTo>
                      <a:pt x="63" y="42"/>
                      <a:pt x="64" y="43"/>
                      <a:pt x="66" y="44"/>
                    </a:cubicBezTo>
                    <a:cubicBezTo>
                      <a:pt x="66" y="44"/>
                      <a:pt x="66" y="44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5" y="43"/>
                      <a:pt x="63" y="42"/>
                      <a:pt x="61" y="41"/>
                    </a:cubicBezTo>
                    <a:moveTo>
                      <a:pt x="57" y="40"/>
                    </a:moveTo>
                    <a:cubicBezTo>
                      <a:pt x="57" y="40"/>
                      <a:pt x="57" y="40"/>
                      <a:pt x="57" y="40"/>
                    </a:cubicBezTo>
                    <a:cubicBezTo>
                      <a:pt x="58" y="40"/>
                      <a:pt x="58" y="41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8" y="40"/>
                      <a:pt x="58" y="40"/>
                      <a:pt x="57" y="40"/>
                    </a:cubicBezTo>
                    <a:moveTo>
                      <a:pt x="63" y="37"/>
                    </a:moveTo>
                    <a:cubicBezTo>
                      <a:pt x="63" y="37"/>
                      <a:pt x="63" y="37"/>
                      <a:pt x="63" y="37"/>
                    </a:cubicBezTo>
                    <a:cubicBezTo>
                      <a:pt x="64" y="37"/>
                      <a:pt x="64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4" y="37"/>
                      <a:pt x="63" y="37"/>
                    </a:cubicBezTo>
                    <a:moveTo>
                      <a:pt x="60" y="35"/>
                    </a:moveTo>
                    <a:cubicBezTo>
                      <a:pt x="60" y="35"/>
                      <a:pt x="60" y="35"/>
                      <a:pt x="60" y="35"/>
                    </a:cubicBezTo>
                    <a:cubicBezTo>
                      <a:pt x="61" y="35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5"/>
                      <a:pt x="60" y="35"/>
                    </a:cubicBezTo>
                    <a:moveTo>
                      <a:pt x="48" y="34"/>
                    </a:moveTo>
                    <a:cubicBezTo>
                      <a:pt x="48" y="34"/>
                      <a:pt x="48" y="34"/>
                      <a:pt x="48" y="34"/>
                    </a:cubicBezTo>
                    <a:cubicBezTo>
                      <a:pt x="50" y="35"/>
                      <a:pt x="52" y="37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4" y="38"/>
                      <a:pt x="52" y="37"/>
                      <a:pt x="51" y="36"/>
                    </a:cubicBezTo>
                    <a:cubicBezTo>
                      <a:pt x="50" y="35"/>
                      <a:pt x="49" y="35"/>
                      <a:pt x="48" y="34"/>
                    </a:cubicBezTo>
                    <a:moveTo>
                      <a:pt x="51" y="29"/>
                    </a:moveTo>
                    <a:cubicBezTo>
                      <a:pt x="51" y="29"/>
                      <a:pt x="51" y="29"/>
                      <a:pt x="51" y="29"/>
                    </a:cubicBezTo>
                    <a:cubicBezTo>
                      <a:pt x="53" y="31"/>
                      <a:pt x="56" y="33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2"/>
                      <a:pt x="53" y="31"/>
                      <a:pt x="51" y="29"/>
                    </a:cubicBezTo>
                    <a:moveTo>
                      <a:pt x="34" y="26"/>
                    </a:moveTo>
                    <a:cubicBezTo>
                      <a:pt x="34" y="26"/>
                      <a:pt x="34" y="26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moveTo>
                      <a:pt x="37" y="21"/>
                    </a:move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1"/>
                      <a:pt x="37" y="21"/>
                      <a:pt x="37" y="21"/>
                    </a:cubicBezTo>
                    <a:moveTo>
                      <a:pt x="26" y="20"/>
                    </a:moveTo>
                    <a:cubicBezTo>
                      <a:pt x="26" y="20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moveTo>
                      <a:pt x="19" y="17"/>
                    </a:move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8"/>
                      <a:pt x="24" y="19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4" y="19"/>
                      <a:pt x="22" y="18"/>
                      <a:pt x="19" y="17"/>
                    </a:cubicBezTo>
                    <a:moveTo>
                      <a:pt x="19" y="16"/>
                    </a:move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6"/>
                      <a:pt x="19" y="16"/>
                      <a:pt x="19" y="16"/>
                    </a:cubicBezTo>
                    <a:moveTo>
                      <a:pt x="16" y="15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7" y="15"/>
                      <a:pt x="17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6" y="15"/>
                      <a:pt x="16" y="15"/>
                    </a:cubicBezTo>
                    <a:moveTo>
                      <a:pt x="11" y="12"/>
                    </a:move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3" y="13"/>
                      <a:pt x="14" y="14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3" y="13"/>
                      <a:pt x="12" y="12"/>
                      <a:pt x="11" y="12"/>
                    </a:cubicBezTo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24" y="13"/>
                      <a:pt x="27" y="14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4"/>
                      <a:pt x="24" y="13"/>
                      <a:pt x="22" y="12"/>
                    </a:cubicBezTo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moveTo>
                      <a:pt x="19" y="10"/>
                    </a:move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9" y="10"/>
                      <a:pt x="19" y="10"/>
                    </a:cubicBezTo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6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5" y="7"/>
                      <a:pt x="14" y="7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1" y="6"/>
                      <a:pt x="0" y="5"/>
                    </a:cubicBezTo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99" name="Freeform 9935"/>
              <p:cNvSpPr>
                <a:spLocks noEditPoints="1"/>
              </p:cNvSpPr>
              <p:nvPr/>
            </p:nvSpPr>
            <p:spPr bwMode="auto">
              <a:xfrm>
                <a:off x="-522" y="3783"/>
                <a:ext cx="173" cy="102"/>
              </a:xfrm>
              <a:custGeom>
                <a:avLst/>
                <a:gdLst>
                  <a:gd name="T0" fmla="*/ 61 w 73"/>
                  <a:gd name="T1" fmla="*/ 36 h 43"/>
                  <a:gd name="T2" fmla="*/ 61 w 73"/>
                  <a:gd name="T3" fmla="*/ 36 h 43"/>
                  <a:gd name="T4" fmla="*/ 73 w 73"/>
                  <a:gd name="T5" fmla="*/ 43 h 43"/>
                  <a:gd name="T6" fmla="*/ 73 w 73"/>
                  <a:gd name="T7" fmla="*/ 43 h 43"/>
                  <a:gd name="T8" fmla="*/ 61 w 73"/>
                  <a:gd name="T9" fmla="*/ 36 h 43"/>
                  <a:gd name="T10" fmla="*/ 42 w 73"/>
                  <a:gd name="T11" fmla="*/ 24 h 43"/>
                  <a:gd name="T12" fmla="*/ 42 w 73"/>
                  <a:gd name="T13" fmla="*/ 25 h 43"/>
                  <a:gd name="T14" fmla="*/ 56 w 73"/>
                  <a:gd name="T15" fmla="*/ 33 h 43"/>
                  <a:gd name="T16" fmla="*/ 57 w 73"/>
                  <a:gd name="T17" fmla="*/ 33 h 43"/>
                  <a:gd name="T18" fmla="*/ 60 w 73"/>
                  <a:gd name="T19" fmla="*/ 35 h 43"/>
                  <a:gd name="T20" fmla="*/ 60 w 73"/>
                  <a:gd name="T21" fmla="*/ 35 h 43"/>
                  <a:gd name="T22" fmla="*/ 46 w 73"/>
                  <a:gd name="T23" fmla="*/ 27 h 43"/>
                  <a:gd name="T24" fmla="*/ 42 w 73"/>
                  <a:gd name="T25" fmla="*/ 24 h 43"/>
                  <a:gd name="T26" fmla="*/ 35 w 73"/>
                  <a:gd name="T27" fmla="*/ 20 h 43"/>
                  <a:gd name="T28" fmla="*/ 35 w 73"/>
                  <a:gd name="T29" fmla="*/ 20 h 43"/>
                  <a:gd name="T30" fmla="*/ 41 w 73"/>
                  <a:gd name="T31" fmla="*/ 24 h 43"/>
                  <a:gd name="T32" fmla="*/ 41 w 73"/>
                  <a:gd name="T33" fmla="*/ 24 h 43"/>
                  <a:gd name="T34" fmla="*/ 35 w 73"/>
                  <a:gd name="T35" fmla="*/ 20 h 43"/>
                  <a:gd name="T36" fmla="*/ 31 w 73"/>
                  <a:gd name="T37" fmla="*/ 18 h 43"/>
                  <a:gd name="T38" fmla="*/ 31 w 73"/>
                  <a:gd name="T39" fmla="*/ 18 h 43"/>
                  <a:gd name="T40" fmla="*/ 31 w 73"/>
                  <a:gd name="T41" fmla="*/ 18 h 43"/>
                  <a:gd name="T42" fmla="*/ 31 w 73"/>
                  <a:gd name="T43" fmla="*/ 18 h 43"/>
                  <a:gd name="T44" fmla="*/ 31 w 73"/>
                  <a:gd name="T45" fmla="*/ 18 h 43"/>
                  <a:gd name="T46" fmla="*/ 24 w 73"/>
                  <a:gd name="T47" fmla="*/ 14 h 43"/>
                  <a:gd name="T48" fmla="*/ 24 w 73"/>
                  <a:gd name="T49" fmla="*/ 14 h 43"/>
                  <a:gd name="T50" fmla="*/ 31 w 73"/>
                  <a:gd name="T51" fmla="*/ 18 h 43"/>
                  <a:gd name="T52" fmla="*/ 31 w 73"/>
                  <a:gd name="T53" fmla="*/ 18 h 43"/>
                  <a:gd name="T54" fmla="*/ 24 w 73"/>
                  <a:gd name="T55" fmla="*/ 14 h 43"/>
                  <a:gd name="T56" fmla="*/ 23 w 73"/>
                  <a:gd name="T57" fmla="*/ 13 h 43"/>
                  <a:gd name="T58" fmla="*/ 23 w 73"/>
                  <a:gd name="T59" fmla="*/ 13 h 43"/>
                  <a:gd name="T60" fmla="*/ 24 w 73"/>
                  <a:gd name="T61" fmla="*/ 14 h 43"/>
                  <a:gd name="T62" fmla="*/ 24 w 73"/>
                  <a:gd name="T63" fmla="*/ 14 h 43"/>
                  <a:gd name="T64" fmla="*/ 23 w 73"/>
                  <a:gd name="T65" fmla="*/ 13 h 43"/>
                  <a:gd name="T66" fmla="*/ 20 w 73"/>
                  <a:gd name="T67" fmla="*/ 11 h 43"/>
                  <a:gd name="T68" fmla="*/ 20 w 73"/>
                  <a:gd name="T69" fmla="*/ 11 h 43"/>
                  <a:gd name="T70" fmla="*/ 21 w 73"/>
                  <a:gd name="T71" fmla="*/ 12 h 43"/>
                  <a:gd name="T72" fmla="*/ 21 w 73"/>
                  <a:gd name="T73" fmla="*/ 12 h 43"/>
                  <a:gd name="T74" fmla="*/ 20 w 73"/>
                  <a:gd name="T75" fmla="*/ 11 h 43"/>
                  <a:gd name="T76" fmla="*/ 15 w 73"/>
                  <a:gd name="T77" fmla="*/ 8 h 43"/>
                  <a:gd name="T78" fmla="*/ 15 w 73"/>
                  <a:gd name="T79" fmla="*/ 8 h 43"/>
                  <a:gd name="T80" fmla="*/ 18 w 73"/>
                  <a:gd name="T81" fmla="*/ 10 h 43"/>
                  <a:gd name="T82" fmla="*/ 18 w 73"/>
                  <a:gd name="T83" fmla="*/ 10 h 43"/>
                  <a:gd name="T84" fmla="*/ 15 w 73"/>
                  <a:gd name="T85" fmla="*/ 8 h 43"/>
                  <a:gd name="T86" fmla="*/ 4 w 73"/>
                  <a:gd name="T87" fmla="*/ 2 h 43"/>
                  <a:gd name="T88" fmla="*/ 4 w 73"/>
                  <a:gd name="T89" fmla="*/ 2 h 43"/>
                  <a:gd name="T90" fmla="*/ 6 w 73"/>
                  <a:gd name="T91" fmla="*/ 3 h 43"/>
                  <a:gd name="T92" fmla="*/ 6 w 73"/>
                  <a:gd name="T93" fmla="*/ 3 h 43"/>
                  <a:gd name="T94" fmla="*/ 4 w 73"/>
                  <a:gd name="T95" fmla="*/ 2 h 43"/>
                  <a:gd name="T96" fmla="*/ 4 w 73"/>
                  <a:gd name="T97" fmla="*/ 2 h 43"/>
                  <a:gd name="T98" fmla="*/ 4 w 73"/>
                  <a:gd name="T99" fmla="*/ 2 h 43"/>
                  <a:gd name="T100" fmla="*/ 4 w 73"/>
                  <a:gd name="T101" fmla="*/ 2 h 43"/>
                  <a:gd name="T102" fmla="*/ 4 w 73"/>
                  <a:gd name="T103" fmla="*/ 2 h 43"/>
                  <a:gd name="T104" fmla="*/ 4 w 73"/>
                  <a:gd name="T105" fmla="*/ 2 h 43"/>
                  <a:gd name="T106" fmla="*/ 3 w 73"/>
                  <a:gd name="T107" fmla="*/ 1 h 43"/>
                  <a:gd name="T108" fmla="*/ 3 w 73"/>
                  <a:gd name="T109" fmla="*/ 1 h 43"/>
                  <a:gd name="T110" fmla="*/ 3 w 73"/>
                  <a:gd name="T111" fmla="*/ 1 h 43"/>
                  <a:gd name="T112" fmla="*/ 3 w 73"/>
                  <a:gd name="T113" fmla="*/ 1 h 43"/>
                  <a:gd name="T114" fmla="*/ 3 w 73"/>
                  <a:gd name="T115" fmla="*/ 1 h 43"/>
                  <a:gd name="T116" fmla="*/ 0 w 73"/>
                  <a:gd name="T117" fmla="*/ 0 h 43"/>
                  <a:gd name="T118" fmla="*/ 0 w 73"/>
                  <a:gd name="T119" fmla="*/ 0 h 43"/>
                  <a:gd name="T120" fmla="*/ 3 w 73"/>
                  <a:gd name="T121" fmla="*/ 1 h 43"/>
                  <a:gd name="T122" fmla="*/ 3 w 73"/>
                  <a:gd name="T123" fmla="*/ 1 h 43"/>
                  <a:gd name="T124" fmla="*/ 0 w 73"/>
                  <a:gd name="T1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" h="43">
                    <a:moveTo>
                      <a:pt x="61" y="36"/>
                    </a:moveTo>
                    <a:cubicBezTo>
                      <a:pt x="61" y="36"/>
                      <a:pt x="61" y="36"/>
                      <a:pt x="61" y="36"/>
                    </a:cubicBezTo>
                    <a:cubicBezTo>
                      <a:pt x="65" y="39"/>
                      <a:pt x="69" y="41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69" y="41"/>
                      <a:pt x="65" y="39"/>
                      <a:pt x="61" y="36"/>
                    </a:cubicBezTo>
                    <a:moveTo>
                      <a:pt x="42" y="24"/>
                    </a:moveTo>
                    <a:cubicBezTo>
                      <a:pt x="42" y="24"/>
                      <a:pt x="42" y="25"/>
                      <a:pt x="42" y="25"/>
                    </a:cubicBezTo>
                    <a:cubicBezTo>
                      <a:pt x="46" y="27"/>
                      <a:pt x="51" y="30"/>
                      <a:pt x="56" y="33"/>
                    </a:cubicBezTo>
                    <a:cubicBezTo>
                      <a:pt x="56" y="33"/>
                      <a:pt x="56" y="33"/>
                      <a:pt x="57" y="33"/>
                    </a:cubicBezTo>
                    <a:cubicBezTo>
                      <a:pt x="58" y="34"/>
                      <a:pt x="59" y="35"/>
                      <a:pt x="60" y="35"/>
                    </a:cubicBezTo>
                    <a:cubicBezTo>
                      <a:pt x="60" y="35"/>
                      <a:pt x="60" y="35"/>
                      <a:pt x="60" y="35"/>
                    </a:cubicBezTo>
                    <a:cubicBezTo>
                      <a:pt x="55" y="32"/>
                      <a:pt x="51" y="30"/>
                      <a:pt x="46" y="27"/>
                    </a:cubicBezTo>
                    <a:cubicBezTo>
                      <a:pt x="45" y="26"/>
                      <a:pt x="43" y="25"/>
                      <a:pt x="42" y="24"/>
                    </a:cubicBezTo>
                    <a:moveTo>
                      <a:pt x="35" y="20"/>
                    </a:moveTo>
                    <a:cubicBezTo>
                      <a:pt x="35" y="20"/>
                      <a:pt x="35" y="20"/>
                      <a:pt x="35" y="20"/>
                    </a:cubicBezTo>
                    <a:cubicBezTo>
                      <a:pt x="37" y="22"/>
                      <a:pt x="39" y="23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39" y="23"/>
                      <a:pt x="37" y="21"/>
                      <a:pt x="35" y="20"/>
                    </a:cubicBezTo>
                    <a:moveTo>
                      <a:pt x="31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moveTo>
                      <a:pt x="24" y="14"/>
                    </a:move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5"/>
                      <a:pt x="29" y="17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9" y="17"/>
                      <a:pt x="26" y="15"/>
                      <a:pt x="24" y="14"/>
                    </a:cubicBezTo>
                    <a:moveTo>
                      <a:pt x="23" y="13"/>
                    </a:move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20" y="11"/>
                    </a:move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2"/>
                      <a:pt x="20" y="11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6" y="9"/>
                      <a:pt x="17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6" y="9"/>
                      <a:pt x="15" y="8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2"/>
                      <a:pt x="4" y="2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0" name="Freeform 9936"/>
              <p:cNvSpPr>
                <a:spLocks noEditPoints="1"/>
              </p:cNvSpPr>
              <p:nvPr/>
            </p:nvSpPr>
            <p:spPr bwMode="auto">
              <a:xfrm>
                <a:off x="-479" y="3715"/>
                <a:ext cx="175" cy="101"/>
              </a:xfrm>
              <a:custGeom>
                <a:avLst/>
                <a:gdLst>
                  <a:gd name="T0" fmla="*/ 62 w 74"/>
                  <a:gd name="T1" fmla="*/ 36 h 43"/>
                  <a:gd name="T2" fmla="*/ 62 w 74"/>
                  <a:gd name="T3" fmla="*/ 36 h 43"/>
                  <a:gd name="T4" fmla="*/ 74 w 74"/>
                  <a:gd name="T5" fmla="*/ 43 h 43"/>
                  <a:gd name="T6" fmla="*/ 74 w 74"/>
                  <a:gd name="T7" fmla="*/ 43 h 43"/>
                  <a:gd name="T8" fmla="*/ 62 w 74"/>
                  <a:gd name="T9" fmla="*/ 36 h 43"/>
                  <a:gd name="T10" fmla="*/ 63 w 74"/>
                  <a:gd name="T11" fmla="*/ 36 h 43"/>
                  <a:gd name="T12" fmla="*/ 63 w 74"/>
                  <a:gd name="T13" fmla="*/ 36 h 43"/>
                  <a:gd name="T14" fmla="*/ 74 w 74"/>
                  <a:gd name="T15" fmla="*/ 43 h 43"/>
                  <a:gd name="T16" fmla="*/ 74 w 74"/>
                  <a:gd name="T17" fmla="*/ 43 h 43"/>
                  <a:gd name="T18" fmla="*/ 63 w 74"/>
                  <a:gd name="T19" fmla="*/ 36 h 43"/>
                  <a:gd name="T20" fmla="*/ 62 w 74"/>
                  <a:gd name="T21" fmla="*/ 36 h 43"/>
                  <a:gd name="T22" fmla="*/ 62 w 74"/>
                  <a:gd name="T23" fmla="*/ 36 h 43"/>
                  <a:gd name="T24" fmla="*/ 62 w 74"/>
                  <a:gd name="T25" fmla="*/ 36 h 43"/>
                  <a:gd name="T26" fmla="*/ 62 w 74"/>
                  <a:gd name="T27" fmla="*/ 36 h 43"/>
                  <a:gd name="T28" fmla="*/ 62 w 74"/>
                  <a:gd name="T29" fmla="*/ 36 h 43"/>
                  <a:gd name="T30" fmla="*/ 62 w 74"/>
                  <a:gd name="T31" fmla="*/ 36 h 43"/>
                  <a:gd name="T32" fmla="*/ 62 w 74"/>
                  <a:gd name="T33" fmla="*/ 36 h 43"/>
                  <a:gd name="T34" fmla="*/ 62 w 74"/>
                  <a:gd name="T35" fmla="*/ 36 h 43"/>
                  <a:gd name="T36" fmla="*/ 62 w 74"/>
                  <a:gd name="T37" fmla="*/ 36 h 43"/>
                  <a:gd name="T38" fmla="*/ 62 w 74"/>
                  <a:gd name="T39" fmla="*/ 36 h 43"/>
                  <a:gd name="T40" fmla="*/ 49 w 74"/>
                  <a:gd name="T41" fmla="*/ 28 h 43"/>
                  <a:gd name="T42" fmla="*/ 49 w 74"/>
                  <a:gd name="T43" fmla="*/ 28 h 43"/>
                  <a:gd name="T44" fmla="*/ 59 w 74"/>
                  <a:gd name="T45" fmla="*/ 34 h 43"/>
                  <a:gd name="T46" fmla="*/ 59 w 74"/>
                  <a:gd name="T47" fmla="*/ 34 h 43"/>
                  <a:gd name="T48" fmla="*/ 49 w 74"/>
                  <a:gd name="T49" fmla="*/ 28 h 43"/>
                  <a:gd name="T50" fmla="*/ 49 w 74"/>
                  <a:gd name="T51" fmla="*/ 28 h 43"/>
                  <a:gd name="T52" fmla="*/ 49 w 74"/>
                  <a:gd name="T53" fmla="*/ 28 h 43"/>
                  <a:gd name="T54" fmla="*/ 59 w 74"/>
                  <a:gd name="T55" fmla="*/ 34 h 43"/>
                  <a:gd name="T56" fmla="*/ 59 w 74"/>
                  <a:gd name="T57" fmla="*/ 34 h 43"/>
                  <a:gd name="T58" fmla="*/ 49 w 74"/>
                  <a:gd name="T59" fmla="*/ 28 h 43"/>
                  <a:gd name="T60" fmla="*/ 45 w 74"/>
                  <a:gd name="T61" fmla="*/ 26 h 43"/>
                  <a:gd name="T62" fmla="*/ 45 w 74"/>
                  <a:gd name="T63" fmla="*/ 26 h 43"/>
                  <a:gd name="T64" fmla="*/ 48 w 74"/>
                  <a:gd name="T65" fmla="*/ 28 h 43"/>
                  <a:gd name="T66" fmla="*/ 48 w 74"/>
                  <a:gd name="T67" fmla="*/ 28 h 43"/>
                  <a:gd name="T68" fmla="*/ 45 w 74"/>
                  <a:gd name="T69" fmla="*/ 26 h 43"/>
                  <a:gd name="T70" fmla="*/ 40 w 74"/>
                  <a:gd name="T71" fmla="*/ 23 h 43"/>
                  <a:gd name="T72" fmla="*/ 40 w 74"/>
                  <a:gd name="T73" fmla="*/ 23 h 43"/>
                  <a:gd name="T74" fmla="*/ 48 w 74"/>
                  <a:gd name="T75" fmla="*/ 28 h 43"/>
                  <a:gd name="T76" fmla="*/ 48 w 74"/>
                  <a:gd name="T77" fmla="*/ 28 h 43"/>
                  <a:gd name="T78" fmla="*/ 40 w 74"/>
                  <a:gd name="T79" fmla="*/ 23 h 43"/>
                  <a:gd name="T80" fmla="*/ 3 w 74"/>
                  <a:gd name="T81" fmla="*/ 2 h 43"/>
                  <a:gd name="T82" fmla="*/ 3 w 74"/>
                  <a:gd name="T83" fmla="*/ 2 h 43"/>
                  <a:gd name="T84" fmla="*/ 5 w 74"/>
                  <a:gd name="T85" fmla="*/ 3 h 43"/>
                  <a:gd name="T86" fmla="*/ 5 w 74"/>
                  <a:gd name="T87" fmla="*/ 3 h 43"/>
                  <a:gd name="T88" fmla="*/ 3 w 74"/>
                  <a:gd name="T89" fmla="*/ 2 h 43"/>
                  <a:gd name="T90" fmla="*/ 3 w 74"/>
                  <a:gd name="T91" fmla="*/ 2 h 43"/>
                  <a:gd name="T92" fmla="*/ 3 w 74"/>
                  <a:gd name="T93" fmla="*/ 2 h 43"/>
                  <a:gd name="T94" fmla="*/ 5 w 74"/>
                  <a:gd name="T95" fmla="*/ 3 h 43"/>
                  <a:gd name="T96" fmla="*/ 5 w 74"/>
                  <a:gd name="T97" fmla="*/ 3 h 43"/>
                  <a:gd name="T98" fmla="*/ 3 w 74"/>
                  <a:gd name="T99" fmla="*/ 2 h 43"/>
                  <a:gd name="T100" fmla="*/ 0 w 74"/>
                  <a:gd name="T101" fmla="*/ 0 h 43"/>
                  <a:gd name="T102" fmla="*/ 0 w 74"/>
                  <a:gd name="T103" fmla="*/ 0 h 43"/>
                  <a:gd name="T104" fmla="*/ 3 w 74"/>
                  <a:gd name="T105" fmla="*/ 1 h 43"/>
                  <a:gd name="T106" fmla="*/ 3 w 74"/>
                  <a:gd name="T107" fmla="*/ 1 h 43"/>
                  <a:gd name="T108" fmla="*/ 0 w 74"/>
                  <a:gd name="T109" fmla="*/ 0 h 43"/>
                  <a:gd name="T110" fmla="*/ 0 w 74"/>
                  <a:gd name="T111" fmla="*/ 0 h 43"/>
                  <a:gd name="T112" fmla="*/ 0 w 74"/>
                  <a:gd name="T113" fmla="*/ 0 h 43"/>
                  <a:gd name="T114" fmla="*/ 3 w 74"/>
                  <a:gd name="T115" fmla="*/ 1 h 43"/>
                  <a:gd name="T116" fmla="*/ 3 w 74"/>
                  <a:gd name="T117" fmla="*/ 1 h 43"/>
                  <a:gd name="T118" fmla="*/ 0 w 74"/>
                  <a:gd name="T1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4" h="43">
                    <a:moveTo>
                      <a:pt x="62" y="36"/>
                    </a:moveTo>
                    <a:cubicBezTo>
                      <a:pt x="62" y="36"/>
                      <a:pt x="62" y="36"/>
                      <a:pt x="62" y="36"/>
                    </a:cubicBezTo>
                    <a:cubicBezTo>
                      <a:pt x="66" y="39"/>
                      <a:pt x="70" y="41"/>
                      <a:pt x="74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0" y="41"/>
                      <a:pt x="66" y="39"/>
                      <a:pt x="62" y="36"/>
                    </a:cubicBezTo>
                    <a:moveTo>
                      <a:pt x="63" y="36"/>
                    </a:moveTo>
                    <a:cubicBezTo>
                      <a:pt x="63" y="36"/>
                      <a:pt x="63" y="36"/>
                      <a:pt x="63" y="36"/>
                    </a:cubicBezTo>
                    <a:cubicBezTo>
                      <a:pt x="66" y="38"/>
                      <a:pt x="70" y="41"/>
                      <a:pt x="74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0" y="41"/>
                      <a:pt x="66" y="38"/>
                      <a:pt x="63" y="36"/>
                    </a:cubicBezTo>
                    <a:moveTo>
                      <a:pt x="62" y="36"/>
                    </a:move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moveTo>
                      <a:pt x="62" y="36"/>
                    </a:move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moveTo>
                      <a:pt x="49" y="28"/>
                    </a:moveTo>
                    <a:cubicBezTo>
                      <a:pt x="49" y="28"/>
                      <a:pt x="49" y="28"/>
                      <a:pt x="49" y="28"/>
                    </a:cubicBezTo>
                    <a:cubicBezTo>
                      <a:pt x="52" y="30"/>
                      <a:pt x="55" y="32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5" y="32"/>
                      <a:pt x="52" y="30"/>
                      <a:pt x="49" y="28"/>
                    </a:cubicBezTo>
                    <a:moveTo>
                      <a:pt x="49" y="28"/>
                    </a:moveTo>
                    <a:cubicBezTo>
                      <a:pt x="49" y="28"/>
                      <a:pt x="49" y="28"/>
                      <a:pt x="49" y="28"/>
                    </a:cubicBezTo>
                    <a:cubicBezTo>
                      <a:pt x="52" y="30"/>
                      <a:pt x="56" y="32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6" y="32"/>
                      <a:pt x="52" y="30"/>
                      <a:pt x="49" y="28"/>
                    </a:cubicBezTo>
                    <a:moveTo>
                      <a:pt x="45" y="26"/>
                    </a:moveTo>
                    <a:cubicBezTo>
                      <a:pt x="45" y="26"/>
                      <a:pt x="45" y="26"/>
                      <a:pt x="45" y="26"/>
                    </a:cubicBezTo>
                    <a:cubicBezTo>
                      <a:pt x="46" y="27"/>
                      <a:pt x="47" y="27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7" y="27"/>
                      <a:pt x="46" y="27"/>
                      <a:pt x="45" y="26"/>
                    </a:cubicBezTo>
                    <a:moveTo>
                      <a:pt x="40" y="23"/>
                    </a:moveTo>
                    <a:cubicBezTo>
                      <a:pt x="40" y="23"/>
                      <a:pt x="40" y="23"/>
                      <a:pt x="40" y="23"/>
                    </a:cubicBezTo>
                    <a:cubicBezTo>
                      <a:pt x="43" y="25"/>
                      <a:pt x="45" y="26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5" y="26"/>
                      <a:pt x="43" y="25"/>
                      <a:pt x="40" y="23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1" name="Freeform 9937"/>
              <p:cNvSpPr>
                <a:spLocks noEditPoints="1"/>
              </p:cNvSpPr>
              <p:nvPr/>
            </p:nvSpPr>
            <p:spPr bwMode="auto">
              <a:xfrm>
                <a:off x="-541" y="3675"/>
                <a:ext cx="234" cy="144"/>
              </a:xfrm>
              <a:custGeom>
                <a:avLst/>
                <a:gdLst>
                  <a:gd name="T0" fmla="*/ 88 w 99"/>
                  <a:gd name="T1" fmla="*/ 54 h 61"/>
                  <a:gd name="T2" fmla="*/ 99 w 99"/>
                  <a:gd name="T3" fmla="*/ 61 h 61"/>
                  <a:gd name="T4" fmla="*/ 87 w 99"/>
                  <a:gd name="T5" fmla="*/ 53 h 61"/>
                  <a:gd name="T6" fmla="*/ 87 w 99"/>
                  <a:gd name="T7" fmla="*/ 54 h 61"/>
                  <a:gd name="T8" fmla="*/ 87 w 99"/>
                  <a:gd name="T9" fmla="*/ 53 h 61"/>
                  <a:gd name="T10" fmla="*/ 74 w 99"/>
                  <a:gd name="T11" fmla="*/ 46 h 61"/>
                  <a:gd name="T12" fmla="*/ 74 w 99"/>
                  <a:gd name="T13" fmla="*/ 46 h 61"/>
                  <a:gd name="T14" fmla="*/ 74 w 99"/>
                  <a:gd name="T15" fmla="*/ 46 h 61"/>
                  <a:gd name="T16" fmla="*/ 85 w 99"/>
                  <a:gd name="T17" fmla="*/ 52 h 61"/>
                  <a:gd name="T18" fmla="*/ 61 w 99"/>
                  <a:gd name="T19" fmla="*/ 38 h 61"/>
                  <a:gd name="T20" fmla="*/ 73 w 99"/>
                  <a:gd name="T21" fmla="*/ 46 h 61"/>
                  <a:gd name="T22" fmla="*/ 61 w 99"/>
                  <a:gd name="T23" fmla="*/ 38 h 61"/>
                  <a:gd name="T24" fmla="*/ 61 w 99"/>
                  <a:gd name="T25" fmla="*/ 38 h 61"/>
                  <a:gd name="T26" fmla="*/ 74 w 99"/>
                  <a:gd name="T27" fmla="*/ 45 h 61"/>
                  <a:gd name="T28" fmla="*/ 71 w 99"/>
                  <a:gd name="T29" fmla="*/ 43 h 61"/>
                  <a:gd name="T30" fmla="*/ 66 w 99"/>
                  <a:gd name="T31" fmla="*/ 40 h 61"/>
                  <a:gd name="T32" fmla="*/ 56 w 99"/>
                  <a:gd name="T33" fmla="*/ 35 h 61"/>
                  <a:gd name="T34" fmla="*/ 56 w 99"/>
                  <a:gd name="T35" fmla="*/ 35 h 61"/>
                  <a:gd name="T36" fmla="*/ 56 w 99"/>
                  <a:gd name="T37" fmla="*/ 35 h 61"/>
                  <a:gd name="T38" fmla="*/ 56 w 99"/>
                  <a:gd name="T39" fmla="*/ 35 h 61"/>
                  <a:gd name="T40" fmla="*/ 56 w 99"/>
                  <a:gd name="T41" fmla="*/ 34 h 61"/>
                  <a:gd name="T42" fmla="*/ 48 w 99"/>
                  <a:gd name="T43" fmla="*/ 29 h 61"/>
                  <a:gd name="T44" fmla="*/ 55 w 99"/>
                  <a:gd name="T45" fmla="*/ 35 h 61"/>
                  <a:gd name="T46" fmla="*/ 53 w 99"/>
                  <a:gd name="T47" fmla="*/ 33 h 61"/>
                  <a:gd name="T48" fmla="*/ 56 w 99"/>
                  <a:gd name="T49" fmla="*/ 34 h 61"/>
                  <a:gd name="T50" fmla="*/ 45 w 99"/>
                  <a:gd name="T51" fmla="*/ 28 h 61"/>
                  <a:gd name="T52" fmla="*/ 46 w 99"/>
                  <a:gd name="T53" fmla="*/ 29 h 61"/>
                  <a:gd name="T54" fmla="*/ 45 w 99"/>
                  <a:gd name="T55" fmla="*/ 28 h 61"/>
                  <a:gd name="T56" fmla="*/ 40 w 99"/>
                  <a:gd name="T57" fmla="*/ 25 h 61"/>
                  <a:gd name="T58" fmla="*/ 43 w 99"/>
                  <a:gd name="T59" fmla="*/ 26 h 61"/>
                  <a:gd name="T60" fmla="*/ 29 w 99"/>
                  <a:gd name="T61" fmla="*/ 19 h 61"/>
                  <a:gd name="T62" fmla="*/ 31 w 99"/>
                  <a:gd name="T63" fmla="*/ 20 h 61"/>
                  <a:gd name="T64" fmla="*/ 29 w 99"/>
                  <a:gd name="T65" fmla="*/ 19 h 61"/>
                  <a:gd name="T66" fmla="*/ 29 w 99"/>
                  <a:gd name="T67" fmla="*/ 18 h 61"/>
                  <a:gd name="T68" fmla="*/ 31 w 99"/>
                  <a:gd name="T69" fmla="*/ 19 h 61"/>
                  <a:gd name="T70" fmla="*/ 26 w 99"/>
                  <a:gd name="T71" fmla="*/ 17 h 61"/>
                  <a:gd name="T72" fmla="*/ 28 w 99"/>
                  <a:gd name="T73" fmla="*/ 19 h 61"/>
                  <a:gd name="T74" fmla="*/ 26 w 99"/>
                  <a:gd name="T75" fmla="*/ 17 h 61"/>
                  <a:gd name="T76" fmla="*/ 27 w 99"/>
                  <a:gd name="T77" fmla="*/ 17 h 61"/>
                  <a:gd name="T78" fmla="*/ 29 w 99"/>
                  <a:gd name="T79" fmla="*/ 18 h 61"/>
                  <a:gd name="T80" fmla="*/ 15 w 99"/>
                  <a:gd name="T81" fmla="*/ 10 h 61"/>
                  <a:gd name="T82" fmla="*/ 16 w 99"/>
                  <a:gd name="T83" fmla="*/ 11 h 61"/>
                  <a:gd name="T84" fmla="*/ 15 w 99"/>
                  <a:gd name="T85" fmla="*/ 10 h 61"/>
                  <a:gd name="T86" fmla="*/ 15 w 99"/>
                  <a:gd name="T87" fmla="*/ 10 h 61"/>
                  <a:gd name="T88" fmla="*/ 16 w 99"/>
                  <a:gd name="T89" fmla="*/ 10 h 61"/>
                  <a:gd name="T90" fmla="*/ 12 w 99"/>
                  <a:gd name="T91" fmla="*/ 9 h 61"/>
                  <a:gd name="T92" fmla="*/ 14 w 99"/>
                  <a:gd name="T93" fmla="*/ 10 h 61"/>
                  <a:gd name="T94" fmla="*/ 12 w 99"/>
                  <a:gd name="T95" fmla="*/ 9 h 61"/>
                  <a:gd name="T96" fmla="*/ 13 w 99"/>
                  <a:gd name="T97" fmla="*/ 8 h 61"/>
                  <a:gd name="T98" fmla="*/ 15 w 99"/>
                  <a:gd name="T99" fmla="*/ 9 h 61"/>
                  <a:gd name="T100" fmla="*/ 2 w 99"/>
                  <a:gd name="T101" fmla="*/ 3 h 61"/>
                  <a:gd name="T102" fmla="*/ 4 w 99"/>
                  <a:gd name="T103" fmla="*/ 4 h 61"/>
                  <a:gd name="T104" fmla="*/ 2 w 99"/>
                  <a:gd name="T105" fmla="*/ 3 h 61"/>
                  <a:gd name="T106" fmla="*/ 2 w 99"/>
                  <a:gd name="T107" fmla="*/ 2 h 61"/>
                  <a:gd name="T108" fmla="*/ 4 w 99"/>
                  <a:gd name="T109" fmla="*/ 3 h 61"/>
                  <a:gd name="T110" fmla="*/ 0 w 99"/>
                  <a:gd name="T111" fmla="*/ 2 h 61"/>
                  <a:gd name="T112" fmla="*/ 0 w 99"/>
                  <a:gd name="T113" fmla="*/ 2 h 61"/>
                  <a:gd name="T114" fmla="*/ 0 w 99"/>
                  <a:gd name="T115" fmla="*/ 2 h 61"/>
                  <a:gd name="T116" fmla="*/ 0 w 99"/>
                  <a:gd name="T117" fmla="*/ 1 h 61"/>
                  <a:gd name="T118" fmla="*/ 1 w 99"/>
                  <a:gd name="T119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9" h="61">
                    <a:moveTo>
                      <a:pt x="88" y="54"/>
                    </a:moveTo>
                    <a:cubicBezTo>
                      <a:pt x="88" y="54"/>
                      <a:pt x="88" y="54"/>
                      <a:pt x="88" y="54"/>
                    </a:cubicBezTo>
                    <a:cubicBezTo>
                      <a:pt x="92" y="56"/>
                      <a:pt x="95" y="58"/>
                      <a:pt x="9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5" y="58"/>
                      <a:pt x="92" y="56"/>
                      <a:pt x="88" y="54"/>
                    </a:cubicBezTo>
                    <a:moveTo>
                      <a:pt x="87" y="53"/>
                    </a:moveTo>
                    <a:cubicBezTo>
                      <a:pt x="87" y="53"/>
                      <a:pt x="87" y="53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7" y="53"/>
                      <a:pt x="87" y="53"/>
                      <a:pt x="87" y="53"/>
                    </a:cubicBezTo>
                    <a:moveTo>
                      <a:pt x="74" y="46"/>
                    </a:moveTo>
                    <a:cubicBezTo>
                      <a:pt x="74" y="46"/>
                      <a:pt x="74" y="46"/>
                      <a:pt x="74" y="46"/>
                    </a:cubicBezTo>
                    <a:cubicBezTo>
                      <a:pt x="76" y="47"/>
                      <a:pt x="78" y="48"/>
                      <a:pt x="80" y="49"/>
                    </a:cubicBezTo>
                    <a:cubicBezTo>
                      <a:pt x="74" y="46"/>
                      <a:pt x="74" y="46"/>
                      <a:pt x="74" y="46"/>
                    </a:cubicBezTo>
                    <a:moveTo>
                      <a:pt x="75" y="45"/>
                    </a:moveTo>
                    <a:cubicBezTo>
                      <a:pt x="75" y="46"/>
                      <a:pt x="74" y="46"/>
                      <a:pt x="74" y="46"/>
                    </a:cubicBezTo>
                    <a:cubicBezTo>
                      <a:pt x="78" y="48"/>
                      <a:pt x="81" y="50"/>
                      <a:pt x="85" y="52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1" y="50"/>
                      <a:pt x="78" y="48"/>
                      <a:pt x="75" y="45"/>
                    </a:cubicBezTo>
                    <a:moveTo>
                      <a:pt x="61" y="38"/>
                    </a:moveTo>
                    <a:cubicBezTo>
                      <a:pt x="61" y="38"/>
                      <a:pt x="61" y="38"/>
                      <a:pt x="61" y="38"/>
                    </a:cubicBezTo>
                    <a:cubicBezTo>
                      <a:pt x="65" y="40"/>
                      <a:pt x="69" y="43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61" y="38"/>
                      <a:pt x="61" y="38"/>
                      <a:pt x="61" y="38"/>
                    </a:cubicBezTo>
                    <a:moveTo>
                      <a:pt x="61" y="37"/>
                    </a:moveTo>
                    <a:cubicBezTo>
                      <a:pt x="61" y="37"/>
                      <a:pt x="61" y="37"/>
                      <a:pt x="61" y="38"/>
                    </a:cubicBezTo>
                    <a:cubicBezTo>
                      <a:pt x="65" y="40"/>
                      <a:pt x="69" y="43"/>
                      <a:pt x="74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3" y="44"/>
                      <a:pt x="72" y="44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69" y="42"/>
                      <a:pt x="68" y="41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4" y="39"/>
                      <a:pt x="63" y="38"/>
                      <a:pt x="61" y="37"/>
                    </a:cubicBezTo>
                    <a:moveTo>
                      <a:pt x="56" y="35"/>
                    </a:moveTo>
                    <a:cubicBezTo>
                      <a:pt x="56" y="35"/>
                      <a:pt x="56" y="35"/>
                      <a:pt x="55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moveTo>
                      <a:pt x="56" y="34"/>
                    </a:moveTo>
                    <a:cubicBezTo>
                      <a:pt x="56" y="34"/>
                      <a:pt x="56" y="34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moveTo>
                      <a:pt x="48" y="29"/>
                    </a:moveTo>
                    <a:cubicBezTo>
                      <a:pt x="48" y="30"/>
                      <a:pt x="48" y="30"/>
                      <a:pt x="48" y="30"/>
                    </a:cubicBezTo>
                    <a:cubicBezTo>
                      <a:pt x="50" y="32"/>
                      <a:pt x="53" y="33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4" y="34"/>
                      <a:pt x="55" y="34"/>
                      <a:pt x="55" y="34"/>
                    </a:cubicBezTo>
                    <a:cubicBezTo>
                      <a:pt x="55" y="34"/>
                      <a:pt x="56" y="34"/>
                      <a:pt x="56" y="34"/>
                    </a:cubicBezTo>
                    <a:cubicBezTo>
                      <a:pt x="53" y="32"/>
                      <a:pt x="51" y="31"/>
                      <a:pt x="48" y="29"/>
                    </a:cubicBezTo>
                    <a:moveTo>
                      <a:pt x="45" y="28"/>
                    </a:move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8"/>
                      <a:pt x="46" y="28"/>
                      <a:pt x="45" y="28"/>
                    </a:cubicBezTo>
                    <a:moveTo>
                      <a:pt x="40" y="25"/>
                    </a:move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6"/>
                      <a:pt x="42" y="27"/>
                      <a:pt x="43" y="27"/>
                    </a:cubicBezTo>
                    <a:cubicBezTo>
                      <a:pt x="43" y="27"/>
                      <a:pt x="43" y="27"/>
                      <a:pt x="43" y="26"/>
                    </a:cubicBezTo>
                    <a:cubicBezTo>
                      <a:pt x="42" y="26"/>
                      <a:pt x="41" y="25"/>
                      <a:pt x="40" y="25"/>
                    </a:cubicBezTo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30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19"/>
                      <a:pt x="30" y="19"/>
                      <a:pt x="29" y="19"/>
                    </a:cubicBezTo>
                    <a:moveTo>
                      <a:pt x="30" y="18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9"/>
                      <a:pt x="30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0" y="18"/>
                      <a:pt x="30" y="18"/>
                    </a:cubicBezTo>
                    <a:moveTo>
                      <a:pt x="26" y="17"/>
                    </a:move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8"/>
                      <a:pt x="28" y="18"/>
                      <a:pt x="28" y="19"/>
                    </a:cubicBezTo>
                    <a:cubicBezTo>
                      <a:pt x="28" y="19"/>
                      <a:pt x="29" y="19"/>
                      <a:pt x="29" y="19"/>
                    </a:cubicBezTo>
                    <a:cubicBezTo>
                      <a:pt x="28" y="18"/>
                      <a:pt x="27" y="18"/>
                      <a:pt x="26" y="17"/>
                    </a:cubicBezTo>
                    <a:moveTo>
                      <a:pt x="27" y="16"/>
                    </a:move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7"/>
                      <a:pt x="27" y="17"/>
                      <a:pt x="27" y="16"/>
                    </a:cubicBezTo>
                    <a:moveTo>
                      <a:pt x="15" y="10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0"/>
                    </a:cubicBezTo>
                    <a:moveTo>
                      <a:pt x="15" y="9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5" y="9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2" y="9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9"/>
                      <a:pt x="14" y="9"/>
                      <a:pt x="15" y="10"/>
                    </a:cubicBezTo>
                    <a:cubicBezTo>
                      <a:pt x="15" y="10"/>
                      <a:pt x="15" y="9"/>
                      <a:pt x="15" y="9"/>
                    </a:cubicBezTo>
                    <a:cubicBezTo>
                      <a:pt x="14" y="9"/>
                      <a:pt x="14" y="8"/>
                      <a:pt x="13" y="8"/>
                    </a:cubicBezTo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2" name="Freeform 9938"/>
              <p:cNvSpPr>
                <a:spLocks noEditPoints="1"/>
              </p:cNvSpPr>
              <p:nvPr/>
            </p:nvSpPr>
            <p:spPr bwMode="auto">
              <a:xfrm>
                <a:off x="-430" y="3705"/>
                <a:ext cx="57" cy="31"/>
              </a:xfrm>
              <a:custGeom>
                <a:avLst/>
                <a:gdLst>
                  <a:gd name="T0" fmla="*/ 22 w 24"/>
                  <a:gd name="T1" fmla="*/ 12 h 13"/>
                  <a:gd name="T2" fmla="*/ 22 w 24"/>
                  <a:gd name="T3" fmla="*/ 12 h 13"/>
                  <a:gd name="T4" fmla="*/ 24 w 24"/>
                  <a:gd name="T5" fmla="*/ 13 h 13"/>
                  <a:gd name="T6" fmla="*/ 22 w 24"/>
                  <a:gd name="T7" fmla="*/ 12 h 13"/>
                  <a:gd name="T8" fmla="*/ 22 w 24"/>
                  <a:gd name="T9" fmla="*/ 12 h 13"/>
                  <a:gd name="T10" fmla="*/ 22 w 24"/>
                  <a:gd name="T11" fmla="*/ 12 h 13"/>
                  <a:gd name="T12" fmla="*/ 24 w 24"/>
                  <a:gd name="T13" fmla="*/ 13 h 13"/>
                  <a:gd name="T14" fmla="*/ 22 w 24"/>
                  <a:gd name="T15" fmla="*/ 12 h 13"/>
                  <a:gd name="T16" fmla="*/ 9 w 24"/>
                  <a:gd name="T17" fmla="*/ 4 h 13"/>
                  <a:gd name="T18" fmla="*/ 9 w 24"/>
                  <a:gd name="T19" fmla="*/ 4 h 13"/>
                  <a:gd name="T20" fmla="*/ 16 w 24"/>
                  <a:gd name="T21" fmla="*/ 8 h 13"/>
                  <a:gd name="T22" fmla="*/ 16 w 24"/>
                  <a:gd name="T23" fmla="*/ 8 h 13"/>
                  <a:gd name="T24" fmla="*/ 9 w 24"/>
                  <a:gd name="T25" fmla="*/ 4 h 13"/>
                  <a:gd name="T26" fmla="*/ 9 w 24"/>
                  <a:gd name="T27" fmla="*/ 4 h 13"/>
                  <a:gd name="T28" fmla="*/ 9 w 24"/>
                  <a:gd name="T29" fmla="*/ 4 h 13"/>
                  <a:gd name="T30" fmla="*/ 16 w 24"/>
                  <a:gd name="T31" fmla="*/ 8 h 13"/>
                  <a:gd name="T32" fmla="*/ 16 w 24"/>
                  <a:gd name="T33" fmla="*/ 8 h 13"/>
                  <a:gd name="T34" fmla="*/ 9 w 24"/>
                  <a:gd name="T35" fmla="*/ 4 h 13"/>
                  <a:gd name="T36" fmla="*/ 5 w 24"/>
                  <a:gd name="T37" fmla="*/ 3 h 13"/>
                  <a:gd name="T38" fmla="*/ 5 w 24"/>
                  <a:gd name="T39" fmla="*/ 3 h 13"/>
                  <a:gd name="T40" fmla="*/ 7 w 24"/>
                  <a:gd name="T41" fmla="*/ 3 h 13"/>
                  <a:gd name="T42" fmla="*/ 5 w 24"/>
                  <a:gd name="T43" fmla="*/ 3 h 13"/>
                  <a:gd name="T44" fmla="*/ 5 w 24"/>
                  <a:gd name="T45" fmla="*/ 2 h 13"/>
                  <a:gd name="T46" fmla="*/ 5 w 24"/>
                  <a:gd name="T47" fmla="*/ 2 h 13"/>
                  <a:gd name="T48" fmla="*/ 7 w 24"/>
                  <a:gd name="T49" fmla="*/ 3 h 13"/>
                  <a:gd name="T50" fmla="*/ 7 w 24"/>
                  <a:gd name="T51" fmla="*/ 3 h 13"/>
                  <a:gd name="T52" fmla="*/ 5 w 24"/>
                  <a:gd name="T53" fmla="*/ 2 h 13"/>
                  <a:gd name="T54" fmla="*/ 2 w 24"/>
                  <a:gd name="T55" fmla="*/ 0 h 13"/>
                  <a:gd name="T56" fmla="*/ 2 w 24"/>
                  <a:gd name="T57" fmla="*/ 0 h 13"/>
                  <a:gd name="T58" fmla="*/ 3 w 24"/>
                  <a:gd name="T59" fmla="*/ 1 h 13"/>
                  <a:gd name="T60" fmla="*/ 3 w 24"/>
                  <a:gd name="T61" fmla="*/ 1 h 13"/>
                  <a:gd name="T62" fmla="*/ 2 w 24"/>
                  <a:gd name="T63" fmla="*/ 0 h 13"/>
                  <a:gd name="T64" fmla="*/ 0 w 24"/>
                  <a:gd name="T65" fmla="*/ 0 h 13"/>
                  <a:gd name="T66" fmla="*/ 0 w 24"/>
                  <a:gd name="T67" fmla="*/ 0 h 13"/>
                  <a:gd name="T68" fmla="*/ 3 w 24"/>
                  <a:gd name="T69" fmla="*/ 1 h 13"/>
                  <a:gd name="T70" fmla="*/ 3 w 24"/>
                  <a:gd name="T71" fmla="*/ 1 h 13"/>
                  <a:gd name="T72" fmla="*/ 0 w 24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13"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2"/>
                      <a:pt x="22" y="12"/>
                      <a:pt x="22" y="12"/>
                    </a:cubicBezTo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23" y="12"/>
                      <a:pt x="23" y="13"/>
                      <a:pt x="24" y="13"/>
                    </a:cubicBezTo>
                    <a:cubicBezTo>
                      <a:pt x="23" y="13"/>
                      <a:pt x="23" y="12"/>
                      <a:pt x="22" y="12"/>
                    </a:cubicBezTo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11" y="6"/>
                      <a:pt x="13" y="7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7"/>
                      <a:pt x="11" y="6"/>
                      <a:pt x="9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5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3" name="Freeform 9939"/>
              <p:cNvSpPr>
                <a:spLocks/>
              </p:cNvSpPr>
              <p:nvPr/>
            </p:nvSpPr>
            <p:spPr bwMode="auto">
              <a:xfrm>
                <a:off x="-290" y="378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4" name="Freeform 9940"/>
              <p:cNvSpPr>
                <a:spLocks noEditPoints="1"/>
              </p:cNvSpPr>
              <p:nvPr/>
            </p:nvSpPr>
            <p:spPr bwMode="auto">
              <a:xfrm>
                <a:off x="-595" y="3387"/>
                <a:ext cx="463" cy="384"/>
              </a:xfrm>
              <a:custGeom>
                <a:avLst/>
                <a:gdLst>
                  <a:gd name="T0" fmla="*/ 106 w 196"/>
                  <a:gd name="T1" fmla="*/ 158 h 163"/>
                  <a:gd name="T2" fmla="*/ 68 w 196"/>
                  <a:gd name="T3" fmla="*/ 157 h 163"/>
                  <a:gd name="T4" fmla="*/ 99 w 196"/>
                  <a:gd name="T5" fmla="*/ 162 h 163"/>
                  <a:gd name="T6" fmla="*/ 10 w 196"/>
                  <a:gd name="T7" fmla="*/ 152 h 163"/>
                  <a:gd name="T8" fmla="*/ 127 w 196"/>
                  <a:gd name="T9" fmla="*/ 147 h 163"/>
                  <a:gd name="T10" fmla="*/ 121 w 196"/>
                  <a:gd name="T11" fmla="*/ 151 h 163"/>
                  <a:gd name="T12" fmla="*/ 81 w 196"/>
                  <a:gd name="T13" fmla="*/ 146 h 163"/>
                  <a:gd name="T14" fmla="*/ 73 w 196"/>
                  <a:gd name="T15" fmla="*/ 141 h 163"/>
                  <a:gd name="T16" fmla="*/ 46 w 196"/>
                  <a:gd name="T17" fmla="*/ 144 h 163"/>
                  <a:gd name="T18" fmla="*/ 97 w 196"/>
                  <a:gd name="T19" fmla="*/ 139 h 163"/>
                  <a:gd name="T20" fmla="*/ 98 w 196"/>
                  <a:gd name="T21" fmla="*/ 137 h 163"/>
                  <a:gd name="T22" fmla="*/ 126 w 196"/>
                  <a:gd name="T23" fmla="*/ 142 h 163"/>
                  <a:gd name="T24" fmla="*/ 56 w 196"/>
                  <a:gd name="T25" fmla="*/ 133 h 163"/>
                  <a:gd name="T26" fmla="*/ 57 w 196"/>
                  <a:gd name="T27" fmla="*/ 132 h 163"/>
                  <a:gd name="T28" fmla="*/ 20 w 196"/>
                  <a:gd name="T29" fmla="*/ 130 h 163"/>
                  <a:gd name="T30" fmla="*/ 81 w 196"/>
                  <a:gd name="T31" fmla="*/ 127 h 163"/>
                  <a:gd name="T32" fmla="*/ 23 w 196"/>
                  <a:gd name="T33" fmla="*/ 125 h 163"/>
                  <a:gd name="T34" fmla="*/ 126 w 196"/>
                  <a:gd name="T35" fmla="*/ 123 h 163"/>
                  <a:gd name="T36" fmla="*/ 79 w 196"/>
                  <a:gd name="T37" fmla="*/ 119 h 163"/>
                  <a:gd name="T38" fmla="*/ 63 w 196"/>
                  <a:gd name="T39" fmla="*/ 117 h 163"/>
                  <a:gd name="T40" fmla="*/ 87 w 196"/>
                  <a:gd name="T41" fmla="*/ 121 h 163"/>
                  <a:gd name="T42" fmla="*/ 31 w 196"/>
                  <a:gd name="T43" fmla="*/ 114 h 163"/>
                  <a:gd name="T44" fmla="*/ 32 w 196"/>
                  <a:gd name="T45" fmla="*/ 113 h 163"/>
                  <a:gd name="T46" fmla="*/ 52 w 196"/>
                  <a:gd name="T47" fmla="*/ 110 h 163"/>
                  <a:gd name="T48" fmla="*/ 71 w 196"/>
                  <a:gd name="T49" fmla="*/ 103 h 163"/>
                  <a:gd name="T50" fmla="*/ 121 w 196"/>
                  <a:gd name="T51" fmla="*/ 100 h 163"/>
                  <a:gd name="T52" fmla="*/ 170 w 196"/>
                  <a:gd name="T53" fmla="*/ 102 h 163"/>
                  <a:gd name="T54" fmla="*/ 140 w 196"/>
                  <a:gd name="T55" fmla="*/ 100 h 163"/>
                  <a:gd name="T56" fmla="*/ 103 w 196"/>
                  <a:gd name="T57" fmla="*/ 90 h 163"/>
                  <a:gd name="T58" fmla="*/ 84 w 196"/>
                  <a:gd name="T59" fmla="*/ 91 h 163"/>
                  <a:gd name="T60" fmla="*/ 45 w 196"/>
                  <a:gd name="T61" fmla="*/ 87 h 163"/>
                  <a:gd name="T62" fmla="*/ 179 w 196"/>
                  <a:gd name="T63" fmla="*/ 89 h 163"/>
                  <a:gd name="T64" fmla="*/ 132 w 196"/>
                  <a:gd name="T65" fmla="*/ 83 h 163"/>
                  <a:gd name="T66" fmla="*/ 170 w 196"/>
                  <a:gd name="T67" fmla="*/ 79 h 163"/>
                  <a:gd name="T68" fmla="*/ 112 w 196"/>
                  <a:gd name="T69" fmla="*/ 83 h 163"/>
                  <a:gd name="T70" fmla="*/ 112 w 196"/>
                  <a:gd name="T71" fmla="*/ 74 h 163"/>
                  <a:gd name="T72" fmla="*/ 164 w 196"/>
                  <a:gd name="T73" fmla="*/ 77 h 163"/>
                  <a:gd name="T74" fmla="*/ 92 w 196"/>
                  <a:gd name="T75" fmla="*/ 71 h 163"/>
                  <a:gd name="T76" fmla="*/ 128 w 196"/>
                  <a:gd name="T77" fmla="*/ 70 h 163"/>
                  <a:gd name="T78" fmla="*/ 128 w 196"/>
                  <a:gd name="T79" fmla="*/ 70 h 163"/>
                  <a:gd name="T80" fmla="*/ 143 w 196"/>
                  <a:gd name="T81" fmla="*/ 65 h 163"/>
                  <a:gd name="T82" fmla="*/ 95 w 196"/>
                  <a:gd name="T83" fmla="*/ 64 h 163"/>
                  <a:gd name="T84" fmla="*/ 98 w 196"/>
                  <a:gd name="T85" fmla="*/ 61 h 163"/>
                  <a:gd name="T86" fmla="*/ 190 w 196"/>
                  <a:gd name="T87" fmla="*/ 59 h 163"/>
                  <a:gd name="T88" fmla="*/ 195 w 196"/>
                  <a:gd name="T89" fmla="*/ 59 h 163"/>
                  <a:gd name="T90" fmla="*/ 149 w 196"/>
                  <a:gd name="T91" fmla="*/ 55 h 163"/>
                  <a:gd name="T92" fmla="*/ 100 w 196"/>
                  <a:gd name="T93" fmla="*/ 55 h 163"/>
                  <a:gd name="T94" fmla="*/ 181 w 196"/>
                  <a:gd name="T95" fmla="*/ 53 h 163"/>
                  <a:gd name="T96" fmla="*/ 122 w 196"/>
                  <a:gd name="T97" fmla="*/ 53 h 163"/>
                  <a:gd name="T98" fmla="*/ 69 w 196"/>
                  <a:gd name="T99" fmla="*/ 48 h 163"/>
                  <a:gd name="T100" fmla="*/ 140 w 196"/>
                  <a:gd name="T101" fmla="*/ 50 h 163"/>
                  <a:gd name="T102" fmla="*/ 106 w 196"/>
                  <a:gd name="T103" fmla="*/ 47 h 163"/>
                  <a:gd name="T104" fmla="*/ 108 w 196"/>
                  <a:gd name="T105" fmla="*/ 44 h 163"/>
                  <a:gd name="T106" fmla="*/ 74 w 196"/>
                  <a:gd name="T107" fmla="*/ 41 h 163"/>
                  <a:gd name="T108" fmla="*/ 75 w 196"/>
                  <a:gd name="T109" fmla="*/ 40 h 163"/>
                  <a:gd name="T110" fmla="*/ 75 w 196"/>
                  <a:gd name="T111" fmla="*/ 38 h 163"/>
                  <a:gd name="T112" fmla="*/ 150 w 196"/>
                  <a:gd name="T113" fmla="*/ 33 h 163"/>
                  <a:gd name="T114" fmla="*/ 150 w 196"/>
                  <a:gd name="T115" fmla="*/ 33 h 163"/>
                  <a:gd name="T116" fmla="*/ 138 w 196"/>
                  <a:gd name="T117" fmla="*/ 27 h 163"/>
                  <a:gd name="T118" fmla="*/ 124 w 196"/>
                  <a:gd name="T119" fmla="*/ 21 h 163"/>
                  <a:gd name="T120" fmla="*/ 123 w 196"/>
                  <a:gd name="T121" fmla="*/ 17 h 163"/>
                  <a:gd name="T122" fmla="*/ 113 w 196"/>
                  <a:gd name="T123" fmla="*/ 12 h 163"/>
                  <a:gd name="T124" fmla="*/ 98 w 196"/>
                  <a:gd name="T125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6" h="163">
                    <a:moveTo>
                      <a:pt x="24" y="157"/>
                    </a:moveTo>
                    <a:cubicBezTo>
                      <a:pt x="23" y="158"/>
                      <a:pt x="23" y="158"/>
                      <a:pt x="22" y="159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4" y="159"/>
                      <a:pt x="24" y="158"/>
                      <a:pt x="25" y="157"/>
                    </a:cubicBezTo>
                    <a:cubicBezTo>
                      <a:pt x="24" y="157"/>
                      <a:pt x="24" y="157"/>
                      <a:pt x="24" y="157"/>
                    </a:cubicBezTo>
                    <a:moveTo>
                      <a:pt x="131" y="157"/>
                    </a:moveTo>
                    <a:cubicBezTo>
                      <a:pt x="131" y="157"/>
                      <a:pt x="131" y="157"/>
                      <a:pt x="131" y="157"/>
                    </a:cubicBezTo>
                    <a:cubicBezTo>
                      <a:pt x="132" y="158"/>
                      <a:pt x="134" y="159"/>
                      <a:pt x="136" y="160"/>
                    </a:cubicBezTo>
                    <a:cubicBezTo>
                      <a:pt x="136" y="160"/>
                      <a:pt x="136" y="160"/>
                      <a:pt x="136" y="160"/>
                    </a:cubicBezTo>
                    <a:cubicBezTo>
                      <a:pt x="134" y="159"/>
                      <a:pt x="133" y="158"/>
                      <a:pt x="131" y="157"/>
                    </a:cubicBezTo>
                    <a:moveTo>
                      <a:pt x="2" y="157"/>
                    </a:moveTo>
                    <a:cubicBezTo>
                      <a:pt x="2" y="158"/>
                      <a:pt x="1" y="159"/>
                      <a:pt x="0" y="159"/>
                    </a:cubicBezTo>
                    <a:cubicBezTo>
                      <a:pt x="1" y="160"/>
                      <a:pt x="1" y="160"/>
                      <a:pt x="1" y="160"/>
                    </a:cubicBezTo>
                    <a:cubicBezTo>
                      <a:pt x="3" y="157"/>
                      <a:pt x="3" y="157"/>
                      <a:pt x="3" y="157"/>
                    </a:cubicBezTo>
                    <a:cubicBezTo>
                      <a:pt x="3" y="157"/>
                      <a:pt x="2" y="157"/>
                      <a:pt x="2" y="157"/>
                    </a:cubicBezTo>
                    <a:moveTo>
                      <a:pt x="23" y="156"/>
                    </a:moveTo>
                    <a:cubicBezTo>
                      <a:pt x="22" y="157"/>
                      <a:pt x="22" y="158"/>
                      <a:pt x="21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2" y="158"/>
                      <a:pt x="23" y="157"/>
                      <a:pt x="23" y="156"/>
                    </a:cubicBezTo>
                    <a:cubicBezTo>
                      <a:pt x="23" y="156"/>
                      <a:pt x="23" y="156"/>
                      <a:pt x="23" y="156"/>
                    </a:cubicBezTo>
                    <a:moveTo>
                      <a:pt x="65" y="156"/>
                    </a:moveTo>
                    <a:cubicBezTo>
                      <a:pt x="65" y="156"/>
                      <a:pt x="65" y="156"/>
                      <a:pt x="64" y="156"/>
                    </a:cubicBezTo>
                    <a:cubicBezTo>
                      <a:pt x="65" y="157"/>
                      <a:pt x="65" y="157"/>
                      <a:pt x="66" y="157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5" y="156"/>
                      <a:pt x="65" y="156"/>
                    </a:cubicBezTo>
                    <a:moveTo>
                      <a:pt x="44" y="156"/>
                    </a:moveTo>
                    <a:cubicBezTo>
                      <a:pt x="43" y="156"/>
                      <a:pt x="43" y="157"/>
                      <a:pt x="42" y="158"/>
                    </a:cubicBezTo>
                    <a:cubicBezTo>
                      <a:pt x="43" y="158"/>
                      <a:pt x="43" y="159"/>
                      <a:pt x="44" y="159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56"/>
                      <a:pt x="44" y="156"/>
                      <a:pt x="44" y="156"/>
                    </a:cubicBezTo>
                    <a:moveTo>
                      <a:pt x="105" y="156"/>
                    </a:moveTo>
                    <a:cubicBezTo>
                      <a:pt x="105" y="156"/>
                      <a:pt x="104" y="157"/>
                      <a:pt x="104" y="157"/>
                    </a:cubicBezTo>
                    <a:cubicBezTo>
                      <a:pt x="108" y="159"/>
                      <a:pt x="111" y="161"/>
                      <a:pt x="114" y="163"/>
                    </a:cubicBezTo>
                    <a:cubicBezTo>
                      <a:pt x="114" y="163"/>
                      <a:pt x="114" y="163"/>
                      <a:pt x="114" y="163"/>
                    </a:cubicBezTo>
                    <a:cubicBezTo>
                      <a:pt x="110" y="160"/>
                      <a:pt x="106" y="158"/>
                      <a:pt x="106" y="158"/>
                    </a:cubicBezTo>
                    <a:cubicBezTo>
                      <a:pt x="107" y="158"/>
                      <a:pt x="109" y="159"/>
                      <a:pt x="115" y="162"/>
                    </a:cubicBezTo>
                    <a:cubicBezTo>
                      <a:pt x="115" y="162"/>
                      <a:pt x="115" y="162"/>
                      <a:pt x="115" y="161"/>
                    </a:cubicBezTo>
                    <a:cubicBezTo>
                      <a:pt x="112" y="160"/>
                      <a:pt x="108" y="158"/>
                      <a:pt x="105" y="156"/>
                    </a:cubicBezTo>
                    <a:moveTo>
                      <a:pt x="43" y="155"/>
                    </a:moveTo>
                    <a:cubicBezTo>
                      <a:pt x="42" y="156"/>
                      <a:pt x="42" y="157"/>
                      <a:pt x="41" y="158"/>
                    </a:cubicBezTo>
                    <a:cubicBezTo>
                      <a:pt x="42" y="158"/>
                      <a:pt x="42" y="158"/>
                      <a:pt x="42" y="158"/>
                    </a:cubicBezTo>
                    <a:cubicBezTo>
                      <a:pt x="42" y="157"/>
                      <a:pt x="43" y="156"/>
                      <a:pt x="43" y="155"/>
                    </a:cubicBezTo>
                    <a:cubicBezTo>
                      <a:pt x="43" y="155"/>
                      <a:pt x="43" y="155"/>
                      <a:pt x="43" y="155"/>
                    </a:cubicBezTo>
                    <a:moveTo>
                      <a:pt x="21" y="155"/>
                    </a:moveTo>
                    <a:cubicBezTo>
                      <a:pt x="20" y="156"/>
                      <a:pt x="19" y="156"/>
                      <a:pt x="19" y="157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2" y="158"/>
                      <a:pt x="22" y="157"/>
                      <a:pt x="23" y="156"/>
                    </a:cubicBezTo>
                    <a:cubicBezTo>
                      <a:pt x="22" y="156"/>
                      <a:pt x="21" y="155"/>
                      <a:pt x="21" y="155"/>
                    </a:cubicBezTo>
                    <a:moveTo>
                      <a:pt x="125" y="154"/>
                    </a:moveTo>
                    <a:cubicBezTo>
                      <a:pt x="124" y="156"/>
                      <a:pt x="123" y="158"/>
                      <a:pt x="122" y="159"/>
                    </a:cubicBezTo>
                    <a:cubicBezTo>
                      <a:pt x="123" y="160"/>
                      <a:pt x="125" y="161"/>
                      <a:pt x="127" y="162"/>
                    </a:cubicBezTo>
                    <a:cubicBezTo>
                      <a:pt x="128" y="161"/>
                      <a:pt x="129" y="159"/>
                      <a:pt x="130" y="157"/>
                    </a:cubicBezTo>
                    <a:cubicBezTo>
                      <a:pt x="128" y="156"/>
                      <a:pt x="126" y="155"/>
                      <a:pt x="125" y="154"/>
                    </a:cubicBezTo>
                    <a:moveTo>
                      <a:pt x="40" y="153"/>
                    </a:moveTo>
                    <a:cubicBezTo>
                      <a:pt x="40" y="154"/>
                      <a:pt x="39" y="155"/>
                      <a:pt x="39" y="156"/>
                    </a:cubicBezTo>
                    <a:cubicBezTo>
                      <a:pt x="39" y="156"/>
                      <a:pt x="40" y="157"/>
                      <a:pt x="41" y="157"/>
                    </a:cubicBezTo>
                    <a:cubicBezTo>
                      <a:pt x="41" y="156"/>
                      <a:pt x="42" y="156"/>
                      <a:pt x="42" y="155"/>
                    </a:cubicBezTo>
                    <a:cubicBezTo>
                      <a:pt x="40" y="153"/>
                      <a:pt x="40" y="153"/>
                      <a:pt x="40" y="153"/>
                    </a:cubicBezTo>
                    <a:moveTo>
                      <a:pt x="123" y="153"/>
                    </a:moveTo>
                    <a:cubicBezTo>
                      <a:pt x="122" y="155"/>
                      <a:pt x="121" y="157"/>
                      <a:pt x="120" y="158"/>
                    </a:cubicBezTo>
                    <a:cubicBezTo>
                      <a:pt x="120" y="158"/>
                      <a:pt x="120" y="158"/>
                      <a:pt x="120" y="159"/>
                    </a:cubicBezTo>
                    <a:cubicBezTo>
                      <a:pt x="123" y="153"/>
                      <a:pt x="123" y="153"/>
                      <a:pt x="123" y="153"/>
                    </a:cubicBezTo>
                    <a:cubicBezTo>
                      <a:pt x="123" y="153"/>
                      <a:pt x="123" y="153"/>
                      <a:pt x="123" y="153"/>
                    </a:cubicBezTo>
                    <a:moveTo>
                      <a:pt x="125" y="153"/>
                    </a:moveTo>
                    <a:cubicBezTo>
                      <a:pt x="125" y="154"/>
                      <a:pt x="125" y="154"/>
                      <a:pt x="125" y="154"/>
                    </a:cubicBezTo>
                    <a:cubicBezTo>
                      <a:pt x="127" y="155"/>
                      <a:pt x="128" y="156"/>
                      <a:pt x="130" y="157"/>
                    </a:cubicBezTo>
                    <a:cubicBezTo>
                      <a:pt x="130" y="157"/>
                      <a:pt x="130" y="156"/>
                      <a:pt x="130" y="156"/>
                    </a:cubicBezTo>
                    <a:cubicBezTo>
                      <a:pt x="129" y="155"/>
                      <a:pt x="127" y="154"/>
                      <a:pt x="125" y="153"/>
                    </a:cubicBezTo>
                    <a:moveTo>
                      <a:pt x="70" y="153"/>
                    </a:moveTo>
                    <a:cubicBezTo>
                      <a:pt x="70" y="154"/>
                      <a:pt x="69" y="156"/>
                      <a:pt x="68" y="157"/>
                    </a:cubicBezTo>
                    <a:cubicBezTo>
                      <a:pt x="71" y="158"/>
                      <a:pt x="73" y="160"/>
                      <a:pt x="76" y="161"/>
                    </a:cubicBezTo>
                    <a:cubicBezTo>
                      <a:pt x="76" y="160"/>
                      <a:pt x="77" y="159"/>
                      <a:pt x="78" y="158"/>
                    </a:cubicBezTo>
                    <a:cubicBezTo>
                      <a:pt x="75" y="156"/>
                      <a:pt x="72" y="154"/>
                      <a:pt x="70" y="153"/>
                    </a:cubicBezTo>
                    <a:moveTo>
                      <a:pt x="60" y="153"/>
                    </a:moveTo>
                    <a:cubicBezTo>
                      <a:pt x="60" y="153"/>
                      <a:pt x="60" y="153"/>
                      <a:pt x="59" y="153"/>
                    </a:cubicBezTo>
                    <a:cubicBezTo>
                      <a:pt x="60" y="154"/>
                      <a:pt x="61" y="154"/>
                      <a:pt x="62" y="155"/>
                    </a:cubicBezTo>
                    <a:cubicBezTo>
                      <a:pt x="62" y="155"/>
                      <a:pt x="62" y="155"/>
                      <a:pt x="62" y="154"/>
                    </a:cubicBezTo>
                    <a:cubicBezTo>
                      <a:pt x="62" y="154"/>
                      <a:pt x="61" y="153"/>
                      <a:pt x="60" y="153"/>
                    </a:cubicBezTo>
                    <a:moveTo>
                      <a:pt x="45" y="153"/>
                    </a:moveTo>
                    <a:cubicBezTo>
                      <a:pt x="45" y="153"/>
                      <a:pt x="45" y="154"/>
                      <a:pt x="44" y="155"/>
                    </a:cubicBezTo>
                    <a:cubicBezTo>
                      <a:pt x="45" y="155"/>
                      <a:pt x="45" y="156"/>
                      <a:pt x="46" y="156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46" y="153"/>
                      <a:pt x="46" y="153"/>
                      <a:pt x="45" y="153"/>
                    </a:cubicBezTo>
                    <a:moveTo>
                      <a:pt x="124" y="152"/>
                    </a:moveTo>
                    <a:cubicBezTo>
                      <a:pt x="124" y="153"/>
                      <a:pt x="124" y="153"/>
                      <a:pt x="123" y="153"/>
                    </a:cubicBezTo>
                    <a:cubicBezTo>
                      <a:pt x="124" y="153"/>
                      <a:pt x="124" y="153"/>
                      <a:pt x="124" y="153"/>
                    </a:cubicBezTo>
                    <a:cubicBezTo>
                      <a:pt x="124" y="152"/>
                      <a:pt x="124" y="152"/>
                      <a:pt x="124" y="152"/>
                    </a:cubicBezTo>
                    <a:cubicBezTo>
                      <a:pt x="124" y="152"/>
                      <a:pt x="124" y="152"/>
                      <a:pt x="124" y="152"/>
                    </a:cubicBezTo>
                    <a:moveTo>
                      <a:pt x="71" y="152"/>
                    </a:moveTo>
                    <a:cubicBezTo>
                      <a:pt x="71" y="152"/>
                      <a:pt x="71" y="153"/>
                      <a:pt x="71" y="153"/>
                    </a:cubicBezTo>
                    <a:cubicBezTo>
                      <a:pt x="72" y="153"/>
                      <a:pt x="73" y="154"/>
                      <a:pt x="73" y="154"/>
                    </a:cubicBezTo>
                    <a:cubicBezTo>
                      <a:pt x="73" y="154"/>
                      <a:pt x="73" y="154"/>
                      <a:pt x="71" y="152"/>
                    </a:cubicBezTo>
                    <a:moveTo>
                      <a:pt x="45" y="152"/>
                    </a:moveTo>
                    <a:cubicBezTo>
                      <a:pt x="44" y="153"/>
                      <a:pt x="44" y="154"/>
                      <a:pt x="43" y="155"/>
                    </a:cubicBezTo>
                    <a:cubicBezTo>
                      <a:pt x="43" y="155"/>
                      <a:pt x="43" y="155"/>
                      <a:pt x="44" y="155"/>
                    </a:cubicBezTo>
                    <a:cubicBezTo>
                      <a:pt x="44" y="154"/>
                      <a:pt x="45" y="153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moveTo>
                      <a:pt x="10" y="152"/>
                    </a:moveTo>
                    <a:cubicBezTo>
                      <a:pt x="9" y="153"/>
                      <a:pt x="9" y="154"/>
                      <a:pt x="8" y="155"/>
                    </a:cubicBezTo>
                    <a:cubicBezTo>
                      <a:pt x="9" y="155"/>
                      <a:pt x="9" y="155"/>
                      <a:pt x="10" y="156"/>
                    </a:cubicBezTo>
                    <a:cubicBezTo>
                      <a:pt x="10" y="155"/>
                      <a:pt x="11" y="154"/>
                      <a:pt x="11" y="153"/>
                    </a:cubicBezTo>
                    <a:cubicBezTo>
                      <a:pt x="11" y="153"/>
                      <a:pt x="10" y="152"/>
                      <a:pt x="10" y="152"/>
                    </a:cubicBezTo>
                    <a:moveTo>
                      <a:pt x="89" y="152"/>
                    </a:moveTo>
                    <a:cubicBezTo>
                      <a:pt x="88" y="153"/>
                      <a:pt x="87" y="154"/>
                      <a:pt x="87" y="155"/>
                    </a:cubicBezTo>
                    <a:cubicBezTo>
                      <a:pt x="91" y="157"/>
                      <a:pt x="95" y="160"/>
                      <a:pt x="99" y="162"/>
                    </a:cubicBezTo>
                    <a:cubicBezTo>
                      <a:pt x="100" y="161"/>
                      <a:pt x="101" y="160"/>
                      <a:pt x="101" y="159"/>
                    </a:cubicBezTo>
                    <a:cubicBezTo>
                      <a:pt x="97" y="157"/>
                      <a:pt x="93" y="154"/>
                      <a:pt x="89" y="152"/>
                    </a:cubicBezTo>
                    <a:moveTo>
                      <a:pt x="134" y="152"/>
                    </a:moveTo>
                    <a:cubicBezTo>
                      <a:pt x="133" y="153"/>
                      <a:pt x="132" y="155"/>
                      <a:pt x="131" y="156"/>
                    </a:cubicBezTo>
                    <a:cubicBezTo>
                      <a:pt x="133" y="157"/>
                      <a:pt x="135" y="158"/>
                      <a:pt x="136" y="159"/>
                    </a:cubicBezTo>
                    <a:cubicBezTo>
                      <a:pt x="137" y="158"/>
                      <a:pt x="138" y="156"/>
                      <a:pt x="139" y="155"/>
                    </a:cubicBezTo>
                    <a:cubicBezTo>
                      <a:pt x="137" y="154"/>
                      <a:pt x="136" y="153"/>
                      <a:pt x="134" y="152"/>
                    </a:cubicBezTo>
                    <a:moveTo>
                      <a:pt x="67" y="151"/>
                    </a:moveTo>
                    <a:cubicBezTo>
                      <a:pt x="67" y="153"/>
                      <a:pt x="66" y="154"/>
                      <a:pt x="65" y="155"/>
                    </a:cubicBezTo>
                    <a:cubicBezTo>
                      <a:pt x="66" y="155"/>
                      <a:pt x="66" y="155"/>
                      <a:pt x="66" y="156"/>
                    </a:cubicBezTo>
                    <a:cubicBezTo>
                      <a:pt x="68" y="152"/>
                      <a:pt x="68" y="152"/>
                      <a:pt x="68" y="152"/>
                    </a:cubicBezTo>
                    <a:cubicBezTo>
                      <a:pt x="68" y="152"/>
                      <a:pt x="68" y="152"/>
                      <a:pt x="67" y="151"/>
                    </a:cubicBezTo>
                    <a:moveTo>
                      <a:pt x="89" y="151"/>
                    </a:moveTo>
                    <a:cubicBezTo>
                      <a:pt x="89" y="151"/>
                      <a:pt x="89" y="152"/>
                      <a:pt x="89" y="152"/>
                    </a:cubicBezTo>
                    <a:cubicBezTo>
                      <a:pt x="93" y="154"/>
                      <a:pt x="97" y="157"/>
                      <a:pt x="101" y="159"/>
                    </a:cubicBezTo>
                    <a:cubicBezTo>
                      <a:pt x="101" y="159"/>
                      <a:pt x="101" y="159"/>
                      <a:pt x="101" y="159"/>
                    </a:cubicBezTo>
                    <a:cubicBezTo>
                      <a:pt x="97" y="156"/>
                      <a:pt x="93" y="154"/>
                      <a:pt x="89" y="151"/>
                    </a:cubicBezTo>
                    <a:moveTo>
                      <a:pt x="42" y="151"/>
                    </a:moveTo>
                    <a:cubicBezTo>
                      <a:pt x="42" y="151"/>
                      <a:pt x="41" y="152"/>
                      <a:pt x="41" y="153"/>
                    </a:cubicBezTo>
                    <a:cubicBezTo>
                      <a:pt x="41" y="153"/>
                      <a:pt x="42" y="154"/>
                      <a:pt x="43" y="154"/>
                    </a:cubicBezTo>
                    <a:cubicBezTo>
                      <a:pt x="43" y="154"/>
                      <a:pt x="44" y="153"/>
                      <a:pt x="44" y="152"/>
                    </a:cubicBezTo>
                    <a:cubicBezTo>
                      <a:pt x="44" y="151"/>
                      <a:pt x="43" y="151"/>
                      <a:pt x="42" y="151"/>
                    </a:cubicBezTo>
                    <a:moveTo>
                      <a:pt x="68" y="151"/>
                    </a:moveTo>
                    <a:cubicBezTo>
                      <a:pt x="68" y="151"/>
                      <a:pt x="68" y="151"/>
                      <a:pt x="67" y="151"/>
                    </a:cubicBezTo>
                    <a:cubicBezTo>
                      <a:pt x="68" y="151"/>
                      <a:pt x="68" y="151"/>
                      <a:pt x="68" y="152"/>
                    </a:cubicBezTo>
                    <a:cubicBezTo>
                      <a:pt x="68" y="152"/>
                      <a:pt x="69" y="152"/>
                      <a:pt x="69" y="152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1"/>
                      <a:pt x="68" y="151"/>
                      <a:pt x="68" y="151"/>
                    </a:cubicBezTo>
                    <a:moveTo>
                      <a:pt x="90" y="150"/>
                    </a:moveTo>
                    <a:cubicBezTo>
                      <a:pt x="90" y="150"/>
                      <a:pt x="89" y="151"/>
                      <a:pt x="89" y="151"/>
                    </a:cubicBezTo>
                    <a:cubicBezTo>
                      <a:pt x="93" y="153"/>
                      <a:pt x="98" y="156"/>
                      <a:pt x="102" y="158"/>
                    </a:cubicBezTo>
                    <a:cubicBezTo>
                      <a:pt x="102" y="158"/>
                      <a:pt x="102" y="158"/>
                      <a:pt x="102" y="158"/>
                    </a:cubicBezTo>
                    <a:cubicBezTo>
                      <a:pt x="98" y="155"/>
                      <a:pt x="94" y="153"/>
                      <a:pt x="90" y="150"/>
                    </a:cubicBezTo>
                    <a:moveTo>
                      <a:pt x="11" y="149"/>
                    </a:moveTo>
                    <a:cubicBezTo>
                      <a:pt x="11" y="150"/>
                      <a:pt x="10" y="151"/>
                      <a:pt x="10" y="152"/>
                    </a:cubicBezTo>
                    <a:cubicBezTo>
                      <a:pt x="12" y="153"/>
                      <a:pt x="12" y="153"/>
                      <a:pt x="12" y="153"/>
                    </a:cubicBezTo>
                    <a:cubicBezTo>
                      <a:pt x="12" y="152"/>
                      <a:pt x="12" y="151"/>
                      <a:pt x="13" y="151"/>
                    </a:cubicBezTo>
                    <a:cubicBezTo>
                      <a:pt x="12" y="150"/>
                      <a:pt x="12" y="150"/>
                      <a:pt x="11" y="149"/>
                    </a:cubicBezTo>
                    <a:moveTo>
                      <a:pt x="90" y="149"/>
                    </a:moveTo>
                    <a:cubicBezTo>
                      <a:pt x="90" y="149"/>
                      <a:pt x="90" y="149"/>
                      <a:pt x="90" y="150"/>
                    </a:cubicBezTo>
                    <a:cubicBezTo>
                      <a:pt x="94" y="152"/>
                      <a:pt x="98" y="155"/>
                      <a:pt x="102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99" y="154"/>
                      <a:pt x="94" y="152"/>
                      <a:pt x="90" y="149"/>
                    </a:cubicBezTo>
                    <a:moveTo>
                      <a:pt x="128" y="148"/>
                    </a:moveTo>
                    <a:cubicBezTo>
                      <a:pt x="128" y="150"/>
                      <a:pt x="127" y="151"/>
                      <a:pt x="126" y="153"/>
                    </a:cubicBezTo>
                    <a:cubicBezTo>
                      <a:pt x="127" y="154"/>
                      <a:pt x="129" y="155"/>
                      <a:pt x="130" y="156"/>
                    </a:cubicBezTo>
                    <a:cubicBezTo>
                      <a:pt x="131" y="154"/>
                      <a:pt x="132" y="153"/>
                      <a:pt x="133" y="151"/>
                    </a:cubicBezTo>
                    <a:cubicBezTo>
                      <a:pt x="132" y="150"/>
                      <a:pt x="130" y="149"/>
                      <a:pt x="128" y="148"/>
                    </a:cubicBezTo>
                    <a:moveTo>
                      <a:pt x="8" y="148"/>
                    </a:moveTo>
                    <a:cubicBezTo>
                      <a:pt x="7" y="149"/>
                      <a:pt x="6" y="151"/>
                      <a:pt x="5" y="153"/>
                    </a:cubicBezTo>
                    <a:cubicBezTo>
                      <a:pt x="5" y="153"/>
                      <a:pt x="5" y="153"/>
                      <a:pt x="5" y="153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8"/>
                      <a:pt x="8" y="148"/>
                      <a:pt x="8" y="148"/>
                    </a:cubicBezTo>
                    <a:moveTo>
                      <a:pt x="63" y="148"/>
                    </a:moveTo>
                    <a:cubicBezTo>
                      <a:pt x="62" y="149"/>
                      <a:pt x="61" y="151"/>
                      <a:pt x="60" y="152"/>
                    </a:cubicBezTo>
                    <a:cubicBezTo>
                      <a:pt x="61" y="153"/>
                      <a:pt x="62" y="153"/>
                      <a:pt x="63" y="154"/>
                    </a:cubicBezTo>
                    <a:cubicBezTo>
                      <a:pt x="64" y="152"/>
                      <a:pt x="64" y="151"/>
                      <a:pt x="65" y="150"/>
                    </a:cubicBezTo>
                    <a:cubicBezTo>
                      <a:pt x="64" y="149"/>
                      <a:pt x="64" y="149"/>
                      <a:pt x="64" y="149"/>
                    </a:cubicBezTo>
                    <a:cubicBezTo>
                      <a:pt x="64" y="149"/>
                      <a:pt x="64" y="149"/>
                      <a:pt x="65" y="150"/>
                    </a:cubicBezTo>
                    <a:cubicBezTo>
                      <a:pt x="65" y="150"/>
                      <a:pt x="65" y="149"/>
                      <a:pt x="66" y="149"/>
                    </a:cubicBezTo>
                    <a:cubicBezTo>
                      <a:pt x="65" y="149"/>
                      <a:pt x="64" y="148"/>
                      <a:pt x="63" y="148"/>
                    </a:cubicBezTo>
                    <a:moveTo>
                      <a:pt x="91" y="147"/>
                    </a:moveTo>
                    <a:cubicBezTo>
                      <a:pt x="91" y="148"/>
                      <a:pt x="91" y="148"/>
                      <a:pt x="91" y="149"/>
                    </a:cubicBezTo>
                    <a:cubicBezTo>
                      <a:pt x="95" y="151"/>
                      <a:pt x="99" y="154"/>
                      <a:pt x="103" y="156"/>
                    </a:cubicBezTo>
                    <a:cubicBezTo>
                      <a:pt x="103" y="156"/>
                      <a:pt x="104" y="155"/>
                      <a:pt x="104" y="155"/>
                    </a:cubicBezTo>
                    <a:cubicBezTo>
                      <a:pt x="100" y="152"/>
                      <a:pt x="96" y="150"/>
                      <a:pt x="91" y="147"/>
                    </a:cubicBezTo>
                    <a:moveTo>
                      <a:pt x="127" y="147"/>
                    </a:moveTo>
                    <a:cubicBezTo>
                      <a:pt x="126" y="149"/>
                      <a:pt x="125" y="150"/>
                      <a:pt x="124" y="152"/>
                    </a:cubicBezTo>
                    <a:cubicBezTo>
                      <a:pt x="124" y="152"/>
                      <a:pt x="124" y="152"/>
                      <a:pt x="124" y="152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moveTo>
                      <a:pt x="49" y="146"/>
                    </a:moveTo>
                    <a:cubicBezTo>
                      <a:pt x="49" y="147"/>
                      <a:pt x="49" y="147"/>
                      <a:pt x="49" y="147"/>
                    </a:cubicBezTo>
                    <a:cubicBezTo>
                      <a:pt x="49" y="147"/>
                      <a:pt x="50" y="148"/>
                      <a:pt x="50" y="148"/>
                    </a:cubicBezTo>
                    <a:cubicBezTo>
                      <a:pt x="50" y="148"/>
                      <a:pt x="50" y="147"/>
                      <a:pt x="50" y="147"/>
                    </a:cubicBezTo>
                    <a:cubicBezTo>
                      <a:pt x="50" y="147"/>
                      <a:pt x="49" y="147"/>
                      <a:pt x="49" y="146"/>
                    </a:cubicBezTo>
                    <a:moveTo>
                      <a:pt x="49" y="146"/>
                    </a:moveTo>
                    <a:cubicBezTo>
                      <a:pt x="48" y="147"/>
                      <a:pt x="48" y="147"/>
                      <a:pt x="48" y="147"/>
                    </a:cubicBezTo>
                    <a:cubicBezTo>
                      <a:pt x="48" y="147"/>
                      <a:pt x="48" y="147"/>
                      <a:pt x="49" y="147"/>
                    </a:cubicBezTo>
                    <a:cubicBezTo>
                      <a:pt x="49" y="147"/>
                      <a:pt x="49" y="147"/>
                      <a:pt x="49" y="146"/>
                    </a:cubicBezTo>
                    <a:cubicBezTo>
                      <a:pt x="49" y="146"/>
                      <a:pt x="49" y="146"/>
                      <a:pt x="49" y="146"/>
                    </a:cubicBezTo>
                    <a:moveTo>
                      <a:pt x="111" y="146"/>
                    </a:moveTo>
                    <a:cubicBezTo>
                      <a:pt x="110" y="148"/>
                      <a:pt x="109" y="149"/>
                      <a:pt x="108" y="151"/>
                    </a:cubicBezTo>
                    <a:cubicBezTo>
                      <a:pt x="111" y="153"/>
                      <a:pt x="114" y="155"/>
                      <a:pt x="118" y="157"/>
                    </a:cubicBezTo>
                    <a:cubicBezTo>
                      <a:pt x="119" y="155"/>
                      <a:pt x="120" y="154"/>
                      <a:pt x="121" y="152"/>
                    </a:cubicBezTo>
                    <a:cubicBezTo>
                      <a:pt x="117" y="150"/>
                      <a:pt x="115" y="149"/>
                      <a:pt x="113" y="148"/>
                    </a:cubicBezTo>
                    <a:cubicBezTo>
                      <a:pt x="119" y="151"/>
                      <a:pt x="119" y="151"/>
                      <a:pt x="119" y="151"/>
                    </a:cubicBezTo>
                    <a:cubicBezTo>
                      <a:pt x="116" y="149"/>
                      <a:pt x="114" y="148"/>
                      <a:pt x="111" y="146"/>
                    </a:cubicBezTo>
                    <a:moveTo>
                      <a:pt x="111" y="146"/>
                    </a:move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2" y="146"/>
                      <a:pt x="112" y="147"/>
                      <a:pt x="113" y="148"/>
                    </a:cubicBezTo>
                    <a:cubicBezTo>
                      <a:pt x="111" y="146"/>
                      <a:pt x="111" y="146"/>
                      <a:pt x="111" y="146"/>
                    </a:cubicBezTo>
                    <a:moveTo>
                      <a:pt x="48" y="146"/>
                    </a:moveTo>
                    <a:cubicBezTo>
                      <a:pt x="48" y="146"/>
                      <a:pt x="48" y="146"/>
                      <a:pt x="48" y="146"/>
                    </a:cubicBezTo>
                    <a:cubicBezTo>
                      <a:pt x="48" y="147"/>
                      <a:pt x="48" y="147"/>
                      <a:pt x="48" y="147"/>
                    </a:cubicBezTo>
                    <a:cubicBezTo>
                      <a:pt x="48" y="146"/>
                      <a:pt x="48" y="146"/>
                      <a:pt x="48" y="146"/>
                    </a:cubicBezTo>
                    <a:cubicBezTo>
                      <a:pt x="48" y="146"/>
                      <a:pt x="48" y="146"/>
                      <a:pt x="48" y="146"/>
                    </a:cubicBezTo>
                    <a:moveTo>
                      <a:pt x="138" y="145"/>
                    </a:moveTo>
                    <a:cubicBezTo>
                      <a:pt x="137" y="147"/>
                      <a:pt x="135" y="149"/>
                      <a:pt x="134" y="152"/>
                    </a:cubicBezTo>
                    <a:cubicBezTo>
                      <a:pt x="136" y="153"/>
                      <a:pt x="138" y="154"/>
                      <a:pt x="139" y="155"/>
                    </a:cubicBezTo>
                    <a:cubicBezTo>
                      <a:pt x="140" y="152"/>
                      <a:pt x="142" y="150"/>
                      <a:pt x="143" y="148"/>
                    </a:cubicBezTo>
                    <a:cubicBezTo>
                      <a:pt x="141" y="147"/>
                      <a:pt x="140" y="146"/>
                      <a:pt x="138" y="145"/>
                    </a:cubicBezTo>
                    <a:moveTo>
                      <a:pt x="112" y="145"/>
                    </a:moveTo>
                    <a:cubicBezTo>
                      <a:pt x="112" y="145"/>
                      <a:pt x="111" y="145"/>
                      <a:pt x="111" y="146"/>
                    </a:cubicBezTo>
                    <a:cubicBezTo>
                      <a:pt x="115" y="148"/>
                      <a:pt x="118" y="149"/>
                      <a:pt x="121" y="151"/>
                    </a:cubicBezTo>
                    <a:cubicBezTo>
                      <a:pt x="121" y="151"/>
                      <a:pt x="121" y="151"/>
                      <a:pt x="121" y="151"/>
                    </a:cubicBezTo>
                    <a:cubicBezTo>
                      <a:pt x="118" y="149"/>
                      <a:pt x="115" y="147"/>
                      <a:pt x="112" y="145"/>
                    </a:cubicBezTo>
                    <a:moveTo>
                      <a:pt x="46" y="145"/>
                    </a:moveTo>
                    <a:cubicBezTo>
                      <a:pt x="46" y="145"/>
                      <a:pt x="46" y="145"/>
                      <a:pt x="45" y="145"/>
                    </a:cubicBezTo>
                    <a:cubicBezTo>
                      <a:pt x="46" y="146"/>
                      <a:pt x="47" y="146"/>
                      <a:pt x="48" y="146"/>
                    </a:cubicBezTo>
                    <a:cubicBezTo>
                      <a:pt x="48" y="146"/>
                      <a:pt x="48" y="146"/>
                      <a:pt x="48" y="146"/>
                    </a:cubicBezTo>
                    <a:cubicBezTo>
                      <a:pt x="47" y="145"/>
                      <a:pt x="47" y="145"/>
                      <a:pt x="46" y="145"/>
                    </a:cubicBezTo>
                    <a:moveTo>
                      <a:pt x="75" y="144"/>
                    </a:moveTo>
                    <a:cubicBezTo>
                      <a:pt x="75" y="145"/>
                      <a:pt x="74" y="146"/>
                      <a:pt x="74" y="147"/>
                    </a:cubicBezTo>
                    <a:cubicBezTo>
                      <a:pt x="76" y="149"/>
                      <a:pt x="79" y="150"/>
                      <a:pt x="81" y="152"/>
                    </a:cubicBezTo>
                    <a:cubicBezTo>
                      <a:pt x="82" y="151"/>
                      <a:pt x="82" y="150"/>
                      <a:pt x="83" y="149"/>
                    </a:cubicBezTo>
                    <a:cubicBezTo>
                      <a:pt x="80" y="147"/>
                      <a:pt x="78" y="146"/>
                      <a:pt x="75" y="144"/>
                    </a:cubicBezTo>
                    <a:moveTo>
                      <a:pt x="31" y="144"/>
                    </a:moveTo>
                    <a:cubicBezTo>
                      <a:pt x="30" y="146"/>
                      <a:pt x="29" y="148"/>
                      <a:pt x="28" y="149"/>
                    </a:cubicBezTo>
                    <a:cubicBezTo>
                      <a:pt x="28" y="149"/>
                      <a:pt x="29" y="150"/>
                      <a:pt x="29" y="150"/>
                    </a:cubicBezTo>
                    <a:cubicBezTo>
                      <a:pt x="30" y="148"/>
                      <a:pt x="31" y="146"/>
                      <a:pt x="32" y="145"/>
                    </a:cubicBezTo>
                    <a:cubicBezTo>
                      <a:pt x="31" y="145"/>
                      <a:pt x="31" y="145"/>
                      <a:pt x="31" y="144"/>
                    </a:cubicBezTo>
                    <a:moveTo>
                      <a:pt x="76" y="144"/>
                    </a:moveTo>
                    <a:cubicBezTo>
                      <a:pt x="76" y="144"/>
                      <a:pt x="76" y="144"/>
                      <a:pt x="76" y="144"/>
                    </a:cubicBezTo>
                    <a:cubicBezTo>
                      <a:pt x="78" y="145"/>
                      <a:pt x="81" y="147"/>
                      <a:pt x="83" y="148"/>
                    </a:cubicBezTo>
                    <a:cubicBezTo>
                      <a:pt x="83" y="148"/>
                      <a:pt x="83" y="148"/>
                      <a:pt x="83" y="148"/>
                    </a:cubicBezTo>
                    <a:cubicBezTo>
                      <a:pt x="81" y="146"/>
                      <a:pt x="78" y="145"/>
                      <a:pt x="76" y="144"/>
                    </a:cubicBezTo>
                    <a:moveTo>
                      <a:pt x="28" y="143"/>
                    </a:moveTo>
                    <a:cubicBezTo>
                      <a:pt x="27" y="144"/>
                      <a:pt x="26" y="146"/>
                      <a:pt x="25" y="147"/>
                    </a:cubicBezTo>
                    <a:cubicBezTo>
                      <a:pt x="26" y="148"/>
                      <a:pt x="27" y="148"/>
                      <a:pt x="28" y="149"/>
                    </a:cubicBezTo>
                    <a:cubicBezTo>
                      <a:pt x="29" y="147"/>
                      <a:pt x="29" y="146"/>
                      <a:pt x="30" y="144"/>
                    </a:cubicBezTo>
                    <a:cubicBezTo>
                      <a:pt x="30" y="144"/>
                      <a:pt x="29" y="143"/>
                      <a:pt x="28" y="143"/>
                    </a:cubicBezTo>
                    <a:moveTo>
                      <a:pt x="72" y="143"/>
                    </a:moveTo>
                    <a:cubicBezTo>
                      <a:pt x="72" y="144"/>
                      <a:pt x="71" y="145"/>
                      <a:pt x="71" y="145"/>
                    </a:cubicBezTo>
                    <a:cubicBezTo>
                      <a:pt x="71" y="146"/>
                      <a:pt x="72" y="146"/>
                      <a:pt x="72" y="146"/>
                    </a:cubicBezTo>
                    <a:cubicBezTo>
                      <a:pt x="74" y="143"/>
                      <a:pt x="74" y="143"/>
                      <a:pt x="74" y="143"/>
                    </a:cubicBezTo>
                    <a:cubicBezTo>
                      <a:pt x="73" y="143"/>
                      <a:pt x="73" y="143"/>
                      <a:pt x="72" y="143"/>
                    </a:cubicBezTo>
                    <a:moveTo>
                      <a:pt x="77" y="142"/>
                    </a:moveTo>
                    <a:cubicBezTo>
                      <a:pt x="77" y="142"/>
                      <a:pt x="77" y="143"/>
                      <a:pt x="76" y="143"/>
                    </a:cubicBezTo>
                    <a:cubicBezTo>
                      <a:pt x="78" y="144"/>
                      <a:pt x="80" y="145"/>
                      <a:pt x="81" y="146"/>
                    </a:cubicBezTo>
                    <a:cubicBezTo>
                      <a:pt x="80" y="145"/>
                      <a:pt x="78" y="144"/>
                      <a:pt x="76" y="143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9" y="144"/>
                      <a:pt x="81" y="146"/>
                      <a:pt x="84" y="147"/>
                    </a:cubicBezTo>
                    <a:cubicBezTo>
                      <a:pt x="84" y="147"/>
                      <a:pt x="84" y="147"/>
                      <a:pt x="84" y="147"/>
                    </a:cubicBezTo>
                    <a:cubicBezTo>
                      <a:pt x="81" y="145"/>
                      <a:pt x="79" y="144"/>
                      <a:pt x="77" y="142"/>
                    </a:cubicBezTo>
                    <a:moveTo>
                      <a:pt x="140" y="142"/>
                    </a:moveTo>
                    <a:cubicBezTo>
                      <a:pt x="140" y="143"/>
                      <a:pt x="139" y="143"/>
                      <a:pt x="139" y="143"/>
                    </a:cubicBezTo>
                    <a:cubicBezTo>
                      <a:pt x="141" y="144"/>
                      <a:pt x="143" y="145"/>
                      <a:pt x="144" y="146"/>
                    </a:cubicBezTo>
                    <a:cubicBezTo>
                      <a:pt x="144" y="146"/>
                      <a:pt x="145" y="146"/>
                      <a:pt x="145" y="145"/>
                    </a:cubicBezTo>
                    <a:cubicBezTo>
                      <a:pt x="143" y="144"/>
                      <a:pt x="141" y="143"/>
                      <a:pt x="140" y="142"/>
                    </a:cubicBezTo>
                    <a:moveTo>
                      <a:pt x="132" y="142"/>
                    </a:moveTo>
                    <a:cubicBezTo>
                      <a:pt x="131" y="144"/>
                      <a:pt x="130" y="146"/>
                      <a:pt x="129" y="148"/>
                    </a:cubicBezTo>
                    <a:cubicBezTo>
                      <a:pt x="130" y="149"/>
                      <a:pt x="132" y="150"/>
                      <a:pt x="133" y="151"/>
                    </a:cubicBezTo>
                    <a:cubicBezTo>
                      <a:pt x="134" y="151"/>
                      <a:pt x="134" y="150"/>
                      <a:pt x="134" y="149"/>
                    </a:cubicBezTo>
                    <a:cubicBezTo>
                      <a:pt x="135" y="148"/>
                      <a:pt x="136" y="146"/>
                      <a:pt x="137" y="145"/>
                    </a:cubicBezTo>
                    <a:cubicBezTo>
                      <a:pt x="136" y="144"/>
                      <a:pt x="134" y="143"/>
                      <a:pt x="132" y="142"/>
                    </a:cubicBezTo>
                    <a:moveTo>
                      <a:pt x="73" y="142"/>
                    </a:moveTo>
                    <a:cubicBezTo>
                      <a:pt x="73" y="142"/>
                      <a:pt x="73" y="142"/>
                      <a:pt x="73" y="142"/>
                    </a:cubicBezTo>
                    <a:cubicBezTo>
                      <a:pt x="73" y="142"/>
                      <a:pt x="74" y="143"/>
                      <a:pt x="74" y="143"/>
                    </a:cubicBezTo>
                    <a:cubicBezTo>
                      <a:pt x="74" y="142"/>
                      <a:pt x="74" y="142"/>
                      <a:pt x="74" y="142"/>
                    </a:cubicBezTo>
                    <a:cubicBezTo>
                      <a:pt x="74" y="142"/>
                      <a:pt x="73" y="142"/>
                      <a:pt x="73" y="142"/>
                    </a:cubicBezTo>
                    <a:moveTo>
                      <a:pt x="77" y="141"/>
                    </a:moveTo>
                    <a:cubicBezTo>
                      <a:pt x="77" y="142"/>
                      <a:pt x="77" y="142"/>
                      <a:pt x="77" y="142"/>
                    </a:cubicBezTo>
                    <a:cubicBezTo>
                      <a:pt x="79" y="143"/>
                      <a:pt x="82" y="145"/>
                      <a:pt x="84" y="146"/>
                    </a:cubicBezTo>
                    <a:cubicBezTo>
                      <a:pt x="84" y="146"/>
                      <a:pt x="84" y="146"/>
                      <a:pt x="84" y="146"/>
                    </a:cubicBezTo>
                    <a:cubicBezTo>
                      <a:pt x="82" y="144"/>
                      <a:pt x="80" y="143"/>
                      <a:pt x="77" y="141"/>
                    </a:cubicBezTo>
                    <a:moveTo>
                      <a:pt x="52" y="141"/>
                    </a:moveTo>
                    <a:cubicBezTo>
                      <a:pt x="49" y="145"/>
                      <a:pt x="49" y="145"/>
                      <a:pt x="49" y="145"/>
                    </a:cubicBezTo>
                    <a:cubicBezTo>
                      <a:pt x="49" y="146"/>
                      <a:pt x="49" y="146"/>
                      <a:pt x="49" y="146"/>
                    </a:cubicBezTo>
                    <a:cubicBezTo>
                      <a:pt x="50" y="145"/>
                      <a:pt x="51" y="144"/>
                      <a:pt x="51" y="142"/>
                    </a:cubicBezTo>
                    <a:cubicBezTo>
                      <a:pt x="51" y="144"/>
                      <a:pt x="50" y="145"/>
                      <a:pt x="49" y="146"/>
                    </a:cubicBezTo>
                    <a:cubicBezTo>
                      <a:pt x="50" y="146"/>
                      <a:pt x="50" y="146"/>
                      <a:pt x="51" y="147"/>
                    </a:cubicBezTo>
                    <a:cubicBezTo>
                      <a:pt x="52" y="145"/>
                      <a:pt x="53" y="144"/>
                      <a:pt x="53" y="142"/>
                    </a:cubicBezTo>
                    <a:cubicBezTo>
                      <a:pt x="53" y="142"/>
                      <a:pt x="52" y="142"/>
                      <a:pt x="52" y="141"/>
                    </a:cubicBezTo>
                    <a:moveTo>
                      <a:pt x="73" y="141"/>
                    </a:moveTo>
                    <a:cubicBezTo>
                      <a:pt x="73" y="141"/>
                      <a:pt x="73" y="141"/>
                      <a:pt x="73" y="141"/>
                    </a:cubicBezTo>
                    <a:cubicBezTo>
                      <a:pt x="74" y="142"/>
                      <a:pt x="74" y="142"/>
                      <a:pt x="74" y="142"/>
                    </a:cubicBezTo>
                    <a:cubicBezTo>
                      <a:pt x="75" y="142"/>
                      <a:pt x="75" y="142"/>
                      <a:pt x="75" y="142"/>
                    </a:cubicBezTo>
                    <a:cubicBezTo>
                      <a:pt x="74" y="142"/>
                      <a:pt x="74" y="141"/>
                      <a:pt x="73" y="141"/>
                    </a:cubicBezTo>
                    <a:moveTo>
                      <a:pt x="130" y="141"/>
                    </a:moveTo>
                    <a:cubicBezTo>
                      <a:pt x="129" y="143"/>
                      <a:pt x="128" y="145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31" y="141"/>
                      <a:pt x="131" y="141"/>
                      <a:pt x="130" y="141"/>
                    </a:cubicBezTo>
                    <a:moveTo>
                      <a:pt x="130" y="140"/>
                    </a:moveTo>
                    <a:cubicBezTo>
                      <a:pt x="129" y="142"/>
                      <a:pt x="128" y="144"/>
                      <a:pt x="127" y="146"/>
                    </a:cubicBezTo>
                    <a:cubicBezTo>
                      <a:pt x="130" y="141"/>
                      <a:pt x="130" y="141"/>
                      <a:pt x="130" y="141"/>
                    </a:cubicBezTo>
                    <a:cubicBezTo>
                      <a:pt x="130" y="141"/>
                      <a:pt x="130" y="140"/>
                      <a:pt x="130" y="140"/>
                    </a:cubicBezTo>
                    <a:moveTo>
                      <a:pt x="74" y="140"/>
                    </a:moveTo>
                    <a:cubicBezTo>
                      <a:pt x="74" y="141"/>
                      <a:pt x="73" y="141"/>
                      <a:pt x="73" y="141"/>
                    </a:cubicBezTo>
                    <a:cubicBezTo>
                      <a:pt x="74" y="141"/>
                      <a:pt x="74" y="141"/>
                      <a:pt x="75" y="142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1"/>
                      <a:pt x="74" y="141"/>
                      <a:pt x="74" y="140"/>
                    </a:cubicBezTo>
                    <a:moveTo>
                      <a:pt x="115" y="140"/>
                    </a:moveTo>
                    <a:cubicBezTo>
                      <a:pt x="114" y="142"/>
                      <a:pt x="113" y="143"/>
                      <a:pt x="112" y="145"/>
                    </a:cubicBezTo>
                    <a:cubicBezTo>
                      <a:pt x="115" y="147"/>
                      <a:pt x="118" y="149"/>
                      <a:pt x="121" y="150"/>
                    </a:cubicBezTo>
                    <a:cubicBezTo>
                      <a:pt x="122" y="149"/>
                      <a:pt x="123" y="147"/>
                      <a:pt x="124" y="146"/>
                    </a:cubicBezTo>
                    <a:cubicBezTo>
                      <a:pt x="121" y="144"/>
                      <a:pt x="118" y="142"/>
                      <a:pt x="115" y="140"/>
                    </a:cubicBezTo>
                    <a:moveTo>
                      <a:pt x="67" y="140"/>
                    </a:moveTo>
                    <a:cubicBezTo>
                      <a:pt x="67" y="141"/>
                      <a:pt x="66" y="142"/>
                      <a:pt x="66" y="142"/>
                    </a:cubicBezTo>
                    <a:cubicBezTo>
                      <a:pt x="67" y="143"/>
                      <a:pt x="68" y="144"/>
                      <a:pt x="69" y="144"/>
                    </a:cubicBezTo>
                    <a:cubicBezTo>
                      <a:pt x="69" y="143"/>
                      <a:pt x="70" y="142"/>
                      <a:pt x="70" y="141"/>
                    </a:cubicBezTo>
                    <a:cubicBezTo>
                      <a:pt x="69" y="141"/>
                      <a:pt x="68" y="140"/>
                      <a:pt x="67" y="140"/>
                    </a:cubicBezTo>
                    <a:moveTo>
                      <a:pt x="74" y="140"/>
                    </a:move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5" y="140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4" y="140"/>
                    </a:cubicBezTo>
                    <a:moveTo>
                      <a:pt x="49" y="140"/>
                    </a:moveTo>
                    <a:cubicBezTo>
                      <a:pt x="48" y="141"/>
                      <a:pt x="47" y="142"/>
                      <a:pt x="46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8" y="145"/>
                      <a:pt x="48" y="145"/>
                      <a:pt x="48" y="145"/>
                    </a:cubicBezTo>
                    <a:cubicBezTo>
                      <a:pt x="49" y="145"/>
                      <a:pt x="49" y="145"/>
                      <a:pt x="49" y="144"/>
                    </a:cubicBezTo>
                    <a:cubicBezTo>
                      <a:pt x="49" y="145"/>
                      <a:pt x="49" y="145"/>
                      <a:pt x="49" y="145"/>
                    </a:cubicBezTo>
                    <a:cubicBezTo>
                      <a:pt x="49" y="145"/>
                      <a:pt x="49" y="145"/>
                      <a:pt x="49" y="145"/>
                    </a:cubicBezTo>
                    <a:cubicBezTo>
                      <a:pt x="50" y="144"/>
                      <a:pt x="50" y="142"/>
                      <a:pt x="51" y="141"/>
                    </a:cubicBezTo>
                    <a:cubicBezTo>
                      <a:pt x="51" y="140"/>
                      <a:pt x="50" y="140"/>
                      <a:pt x="49" y="140"/>
                    </a:cubicBezTo>
                    <a:moveTo>
                      <a:pt x="78" y="139"/>
                    </a:moveTo>
                    <a:cubicBezTo>
                      <a:pt x="78" y="140"/>
                      <a:pt x="78" y="140"/>
                      <a:pt x="78" y="141"/>
                    </a:cubicBezTo>
                    <a:cubicBezTo>
                      <a:pt x="80" y="142"/>
                      <a:pt x="82" y="144"/>
                      <a:pt x="85" y="145"/>
                    </a:cubicBezTo>
                    <a:cubicBezTo>
                      <a:pt x="85" y="145"/>
                      <a:pt x="85" y="144"/>
                      <a:pt x="85" y="144"/>
                    </a:cubicBezTo>
                    <a:cubicBezTo>
                      <a:pt x="83" y="142"/>
                      <a:pt x="81" y="141"/>
                      <a:pt x="78" y="139"/>
                    </a:cubicBezTo>
                    <a:moveTo>
                      <a:pt x="134" y="139"/>
                    </a:moveTo>
                    <a:cubicBezTo>
                      <a:pt x="134" y="139"/>
                      <a:pt x="134" y="140"/>
                      <a:pt x="134" y="140"/>
                    </a:cubicBezTo>
                    <a:cubicBezTo>
                      <a:pt x="134" y="140"/>
                      <a:pt x="134" y="140"/>
                      <a:pt x="134" y="140"/>
                    </a:cubicBezTo>
                    <a:cubicBezTo>
                      <a:pt x="135" y="141"/>
                      <a:pt x="137" y="142"/>
                      <a:pt x="138" y="143"/>
                    </a:cubicBezTo>
                    <a:cubicBezTo>
                      <a:pt x="139" y="142"/>
                      <a:pt x="139" y="142"/>
                      <a:pt x="139" y="142"/>
                    </a:cubicBezTo>
                    <a:cubicBezTo>
                      <a:pt x="137" y="141"/>
                      <a:pt x="136" y="140"/>
                      <a:pt x="134" y="139"/>
                    </a:cubicBezTo>
                    <a:moveTo>
                      <a:pt x="97" y="139"/>
                    </a:moveTo>
                    <a:cubicBezTo>
                      <a:pt x="96" y="140"/>
                      <a:pt x="95" y="141"/>
                      <a:pt x="94" y="143"/>
                    </a:cubicBezTo>
                    <a:cubicBezTo>
                      <a:pt x="98" y="145"/>
                      <a:pt x="102" y="148"/>
                      <a:pt x="106" y="150"/>
                    </a:cubicBezTo>
                    <a:cubicBezTo>
                      <a:pt x="107" y="149"/>
                      <a:pt x="108" y="147"/>
                      <a:pt x="109" y="146"/>
                    </a:cubicBezTo>
                    <a:cubicBezTo>
                      <a:pt x="106" y="144"/>
                      <a:pt x="102" y="142"/>
                      <a:pt x="97" y="139"/>
                    </a:cubicBezTo>
                    <a:moveTo>
                      <a:pt x="68" y="139"/>
                    </a:moveTo>
                    <a:cubicBezTo>
                      <a:pt x="68" y="139"/>
                      <a:pt x="68" y="139"/>
                      <a:pt x="68" y="139"/>
                    </a:cubicBezTo>
                    <a:cubicBezTo>
                      <a:pt x="69" y="140"/>
                      <a:pt x="70" y="140"/>
                      <a:pt x="71" y="141"/>
                    </a:cubicBezTo>
                    <a:cubicBezTo>
                      <a:pt x="71" y="141"/>
                      <a:pt x="71" y="140"/>
                      <a:pt x="71" y="140"/>
                    </a:cubicBezTo>
                    <a:cubicBezTo>
                      <a:pt x="70" y="140"/>
                      <a:pt x="69" y="139"/>
                      <a:pt x="68" y="139"/>
                    </a:cubicBezTo>
                    <a:moveTo>
                      <a:pt x="68" y="138"/>
                    </a:moveTo>
                    <a:cubicBezTo>
                      <a:pt x="68" y="138"/>
                      <a:pt x="68" y="138"/>
                      <a:pt x="68" y="138"/>
                    </a:cubicBezTo>
                    <a:cubicBezTo>
                      <a:pt x="69" y="139"/>
                      <a:pt x="70" y="139"/>
                      <a:pt x="71" y="140"/>
                    </a:cubicBezTo>
                    <a:cubicBezTo>
                      <a:pt x="71" y="140"/>
                      <a:pt x="71" y="140"/>
                      <a:pt x="71" y="140"/>
                    </a:cubicBezTo>
                    <a:cubicBezTo>
                      <a:pt x="70" y="139"/>
                      <a:pt x="69" y="139"/>
                      <a:pt x="68" y="138"/>
                    </a:cubicBezTo>
                    <a:moveTo>
                      <a:pt x="97" y="138"/>
                    </a:moveTo>
                    <a:cubicBezTo>
                      <a:pt x="97" y="138"/>
                      <a:pt x="97" y="138"/>
                      <a:pt x="97" y="139"/>
                    </a:cubicBezTo>
                    <a:cubicBezTo>
                      <a:pt x="101" y="141"/>
                      <a:pt x="105" y="143"/>
                      <a:pt x="109" y="146"/>
                    </a:cubicBezTo>
                    <a:cubicBezTo>
                      <a:pt x="109" y="146"/>
                      <a:pt x="109" y="145"/>
                      <a:pt x="109" y="145"/>
                    </a:cubicBezTo>
                    <a:cubicBezTo>
                      <a:pt x="105" y="143"/>
                      <a:pt x="101" y="140"/>
                      <a:pt x="97" y="138"/>
                    </a:cubicBezTo>
                    <a:moveTo>
                      <a:pt x="35" y="138"/>
                    </a:moveTo>
                    <a:cubicBezTo>
                      <a:pt x="34" y="138"/>
                      <a:pt x="34" y="138"/>
                      <a:pt x="34" y="138"/>
                    </a:cubicBezTo>
                    <a:cubicBezTo>
                      <a:pt x="34" y="139"/>
                      <a:pt x="35" y="139"/>
                      <a:pt x="35" y="139"/>
                    </a:cubicBezTo>
                    <a:cubicBezTo>
                      <a:pt x="35" y="139"/>
                      <a:pt x="35" y="139"/>
                      <a:pt x="35" y="138"/>
                    </a:cubicBezTo>
                    <a:cubicBezTo>
                      <a:pt x="35" y="138"/>
                      <a:pt x="35" y="138"/>
                      <a:pt x="35" y="138"/>
                    </a:cubicBezTo>
                    <a:moveTo>
                      <a:pt x="132" y="138"/>
                    </a:moveTo>
                    <a:cubicBezTo>
                      <a:pt x="132" y="138"/>
                      <a:pt x="132" y="138"/>
                      <a:pt x="132" y="139"/>
                    </a:cubicBezTo>
                    <a:cubicBezTo>
                      <a:pt x="132" y="139"/>
                      <a:pt x="132" y="139"/>
                      <a:pt x="132" y="139"/>
                    </a:cubicBezTo>
                    <a:cubicBezTo>
                      <a:pt x="132" y="138"/>
                      <a:pt x="132" y="138"/>
                      <a:pt x="132" y="138"/>
                    </a:cubicBezTo>
                    <a:cubicBezTo>
                      <a:pt x="132" y="138"/>
                      <a:pt x="132" y="138"/>
                      <a:pt x="132" y="138"/>
                    </a:cubicBezTo>
                    <a:moveTo>
                      <a:pt x="75" y="138"/>
                    </a:moveTo>
                    <a:cubicBezTo>
                      <a:pt x="75" y="138"/>
                      <a:pt x="75" y="139"/>
                      <a:pt x="74" y="139"/>
                    </a:cubicBezTo>
                    <a:cubicBezTo>
                      <a:pt x="75" y="139"/>
                      <a:pt x="75" y="140"/>
                      <a:pt x="76" y="140"/>
                    </a:cubicBezTo>
                    <a:cubicBezTo>
                      <a:pt x="77" y="138"/>
                      <a:pt x="77" y="138"/>
                      <a:pt x="77" y="138"/>
                    </a:cubicBezTo>
                    <a:cubicBezTo>
                      <a:pt x="76" y="138"/>
                      <a:pt x="76" y="138"/>
                      <a:pt x="75" y="138"/>
                    </a:cubicBezTo>
                    <a:moveTo>
                      <a:pt x="132" y="137"/>
                    </a:moveTo>
                    <a:cubicBezTo>
                      <a:pt x="131" y="138"/>
                      <a:pt x="131" y="138"/>
                      <a:pt x="131" y="138"/>
                    </a:cubicBezTo>
                    <a:cubicBezTo>
                      <a:pt x="131" y="138"/>
                      <a:pt x="131" y="138"/>
                      <a:pt x="131" y="139"/>
                    </a:cubicBezTo>
                    <a:cubicBezTo>
                      <a:pt x="132" y="138"/>
                      <a:pt x="132" y="138"/>
                      <a:pt x="132" y="138"/>
                    </a:cubicBezTo>
                    <a:cubicBezTo>
                      <a:pt x="132" y="138"/>
                      <a:pt x="132" y="138"/>
                      <a:pt x="132" y="137"/>
                    </a:cubicBezTo>
                    <a:moveTo>
                      <a:pt x="69" y="137"/>
                    </a:moveTo>
                    <a:cubicBezTo>
                      <a:pt x="69" y="138"/>
                      <a:pt x="69" y="138"/>
                      <a:pt x="68" y="138"/>
                    </a:cubicBezTo>
                    <a:cubicBezTo>
                      <a:pt x="69" y="139"/>
                      <a:pt x="70" y="139"/>
                      <a:pt x="71" y="140"/>
                    </a:cubicBezTo>
                    <a:cubicBezTo>
                      <a:pt x="71" y="139"/>
                      <a:pt x="71" y="139"/>
                      <a:pt x="71" y="139"/>
                    </a:cubicBezTo>
                    <a:cubicBezTo>
                      <a:pt x="71" y="139"/>
                      <a:pt x="70" y="138"/>
                      <a:pt x="69" y="137"/>
                    </a:cubicBezTo>
                    <a:moveTo>
                      <a:pt x="18" y="137"/>
                    </a:moveTo>
                    <a:cubicBezTo>
                      <a:pt x="17" y="139"/>
                      <a:pt x="16" y="140"/>
                      <a:pt x="16" y="141"/>
                    </a:cubicBezTo>
                    <a:cubicBezTo>
                      <a:pt x="16" y="142"/>
                      <a:pt x="17" y="142"/>
                      <a:pt x="17" y="143"/>
                    </a:cubicBezTo>
                    <a:cubicBezTo>
                      <a:pt x="18" y="141"/>
                      <a:pt x="19" y="140"/>
                      <a:pt x="20" y="138"/>
                    </a:cubicBezTo>
                    <a:cubicBezTo>
                      <a:pt x="19" y="138"/>
                      <a:pt x="19" y="138"/>
                      <a:pt x="18" y="137"/>
                    </a:cubicBezTo>
                    <a:moveTo>
                      <a:pt x="98" y="137"/>
                    </a:moveTo>
                    <a:cubicBezTo>
                      <a:pt x="98" y="137"/>
                      <a:pt x="98" y="137"/>
                      <a:pt x="98" y="137"/>
                    </a:cubicBezTo>
                    <a:cubicBezTo>
                      <a:pt x="102" y="140"/>
                      <a:pt x="106" y="142"/>
                      <a:pt x="110" y="145"/>
                    </a:cubicBezTo>
                    <a:cubicBezTo>
                      <a:pt x="110" y="144"/>
                      <a:pt x="110" y="144"/>
                      <a:pt x="110" y="144"/>
                    </a:cubicBezTo>
                    <a:cubicBezTo>
                      <a:pt x="106" y="142"/>
                      <a:pt x="102" y="139"/>
                      <a:pt x="98" y="137"/>
                    </a:cubicBezTo>
                    <a:moveTo>
                      <a:pt x="69" y="137"/>
                    </a:moveTo>
                    <a:cubicBezTo>
                      <a:pt x="69" y="137"/>
                      <a:pt x="69" y="137"/>
                      <a:pt x="69" y="137"/>
                    </a:cubicBezTo>
                    <a:cubicBezTo>
                      <a:pt x="70" y="137"/>
                      <a:pt x="71" y="138"/>
                      <a:pt x="72" y="139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1" y="138"/>
                      <a:pt x="70" y="137"/>
                      <a:pt x="69" y="137"/>
                    </a:cubicBezTo>
                    <a:moveTo>
                      <a:pt x="32" y="136"/>
                    </a:moveTo>
                    <a:cubicBezTo>
                      <a:pt x="32" y="137"/>
                      <a:pt x="32" y="137"/>
                      <a:pt x="32" y="137"/>
                    </a:cubicBezTo>
                    <a:cubicBezTo>
                      <a:pt x="32" y="137"/>
                      <a:pt x="33" y="138"/>
                      <a:pt x="34" y="138"/>
                    </a:cubicBezTo>
                    <a:cubicBezTo>
                      <a:pt x="34" y="138"/>
                      <a:pt x="34" y="138"/>
                      <a:pt x="34" y="138"/>
                    </a:cubicBezTo>
                    <a:cubicBezTo>
                      <a:pt x="33" y="137"/>
                      <a:pt x="33" y="137"/>
                      <a:pt x="32" y="136"/>
                    </a:cubicBezTo>
                    <a:moveTo>
                      <a:pt x="15" y="136"/>
                    </a:moveTo>
                    <a:cubicBezTo>
                      <a:pt x="14" y="137"/>
                      <a:pt x="14" y="138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6" y="136"/>
                      <a:pt x="16" y="136"/>
                      <a:pt x="16" y="136"/>
                    </a:cubicBezTo>
                    <a:cubicBezTo>
                      <a:pt x="16" y="136"/>
                      <a:pt x="15" y="136"/>
                      <a:pt x="15" y="136"/>
                    </a:cubicBezTo>
                    <a:moveTo>
                      <a:pt x="70" y="135"/>
                    </a:moveTo>
                    <a:cubicBezTo>
                      <a:pt x="70" y="135"/>
                      <a:pt x="70" y="136"/>
                      <a:pt x="70" y="136"/>
                    </a:cubicBezTo>
                    <a:cubicBezTo>
                      <a:pt x="70" y="137"/>
                      <a:pt x="71" y="137"/>
                      <a:pt x="72" y="138"/>
                    </a:cubicBezTo>
                    <a:cubicBezTo>
                      <a:pt x="73" y="137"/>
                      <a:pt x="73" y="137"/>
                      <a:pt x="73" y="136"/>
                    </a:cubicBezTo>
                    <a:cubicBezTo>
                      <a:pt x="73" y="136"/>
                      <a:pt x="72" y="136"/>
                      <a:pt x="72" y="135"/>
                    </a:cubicBezTo>
                    <a:cubicBezTo>
                      <a:pt x="72" y="135"/>
                      <a:pt x="72" y="135"/>
                      <a:pt x="72" y="135"/>
                    </a:cubicBezTo>
                    <a:cubicBezTo>
                      <a:pt x="71" y="135"/>
                      <a:pt x="71" y="135"/>
                      <a:pt x="70" y="135"/>
                    </a:cubicBezTo>
                    <a:moveTo>
                      <a:pt x="145" y="134"/>
                    </a:moveTo>
                    <a:cubicBezTo>
                      <a:pt x="143" y="137"/>
                      <a:pt x="142" y="139"/>
                      <a:pt x="141" y="141"/>
                    </a:cubicBezTo>
                    <a:cubicBezTo>
                      <a:pt x="142" y="142"/>
                      <a:pt x="144" y="143"/>
                      <a:pt x="146" y="144"/>
                    </a:cubicBezTo>
                    <a:cubicBezTo>
                      <a:pt x="147" y="142"/>
                      <a:pt x="148" y="140"/>
                      <a:pt x="150" y="137"/>
                    </a:cubicBezTo>
                    <a:cubicBezTo>
                      <a:pt x="148" y="137"/>
                      <a:pt x="147" y="136"/>
                      <a:pt x="146" y="135"/>
                    </a:cubicBezTo>
                    <a:cubicBezTo>
                      <a:pt x="146" y="135"/>
                      <a:pt x="145" y="135"/>
                      <a:pt x="145" y="134"/>
                    </a:cubicBezTo>
                    <a:moveTo>
                      <a:pt x="119" y="134"/>
                    </a:moveTo>
                    <a:cubicBezTo>
                      <a:pt x="117" y="136"/>
                      <a:pt x="116" y="138"/>
                      <a:pt x="115" y="140"/>
                    </a:cubicBezTo>
                    <a:cubicBezTo>
                      <a:pt x="118" y="142"/>
                      <a:pt x="121" y="144"/>
                      <a:pt x="124" y="146"/>
                    </a:cubicBezTo>
                    <a:cubicBezTo>
                      <a:pt x="125" y="144"/>
                      <a:pt x="126" y="143"/>
                      <a:pt x="126" y="142"/>
                    </a:cubicBezTo>
                    <a:cubicBezTo>
                      <a:pt x="127" y="141"/>
                      <a:pt x="127" y="140"/>
                      <a:pt x="128" y="139"/>
                    </a:cubicBezTo>
                    <a:cubicBezTo>
                      <a:pt x="125" y="137"/>
                      <a:pt x="122" y="136"/>
                      <a:pt x="119" y="134"/>
                    </a:cubicBezTo>
                    <a:moveTo>
                      <a:pt x="57" y="133"/>
                    </a:moveTo>
                    <a:cubicBezTo>
                      <a:pt x="57" y="133"/>
                      <a:pt x="56" y="133"/>
                      <a:pt x="56" y="134"/>
                    </a:cubicBezTo>
                    <a:cubicBezTo>
                      <a:pt x="57" y="134"/>
                      <a:pt x="57" y="134"/>
                      <a:pt x="58" y="134"/>
                    </a:cubicBezTo>
                    <a:cubicBezTo>
                      <a:pt x="57" y="134"/>
                      <a:pt x="57" y="134"/>
                      <a:pt x="56" y="134"/>
                    </a:cubicBezTo>
                    <a:cubicBezTo>
                      <a:pt x="56" y="134"/>
                      <a:pt x="55" y="135"/>
                      <a:pt x="55" y="136"/>
                    </a:cubicBezTo>
                    <a:cubicBezTo>
                      <a:pt x="55" y="136"/>
                      <a:pt x="56" y="137"/>
                      <a:pt x="56" y="137"/>
                    </a:cubicBezTo>
                    <a:cubicBezTo>
                      <a:pt x="57" y="136"/>
                      <a:pt x="57" y="135"/>
                      <a:pt x="58" y="134"/>
                    </a:cubicBezTo>
                    <a:cubicBezTo>
                      <a:pt x="57" y="134"/>
                      <a:pt x="57" y="134"/>
                      <a:pt x="57" y="133"/>
                    </a:cubicBezTo>
                    <a:moveTo>
                      <a:pt x="37" y="133"/>
                    </a:moveTo>
                    <a:cubicBezTo>
                      <a:pt x="37" y="134"/>
                      <a:pt x="36" y="136"/>
                      <a:pt x="35" y="137"/>
                    </a:cubicBezTo>
                    <a:cubicBezTo>
                      <a:pt x="35" y="137"/>
                      <a:pt x="36" y="137"/>
                      <a:pt x="36" y="138"/>
                    </a:cubicBezTo>
                    <a:cubicBezTo>
                      <a:pt x="37" y="136"/>
                      <a:pt x="38" y="135"/>
                      <a:pt x="38" y="133"/>
                    </a:cubicBezTo>
                    <a:cubicBezTo>
                      <a:pt x="38" y="133"/>
                      <a:pt x="38" y="133"/>
                      <a:pt x="37" y="133"/>
                    </a:cubicBezTo>
                    <a:moveTo>
                      <a:pt x="101" y="132"/>
                    </a:moveTo>
                    <a:cubicBezTo>
                      <a:pt x="100" y="134"/>
                      <a:pt x="99" y="135"/>
                      <a:pt x="98" y="137"/>
                    </a:cubicBezTo>
                    <a:cubicBezTo>
                      <a:pt x="102" y="139"/>
                      <a:pt x="106" y="141"/>
                      <a:pt x="110" y="144"/>
                    </a:cubicBezTo>
                    <a:cubicBezTo>
                      <a:pt x="111" y="142"/>
                      <a:pt x="112" y="141"/>
                      <a:pt x="113" y="139"/>
                    </a:cubicBezTo>
                    <a:cubicBezTo>
                      <a:pt x="109" y="137"/>
                      <a:pt x="105" y="134"/>
                      <a:pt x="101" y="132"/>
                    </a:cubicBezTo>
                    <a:moveTo>
                      <a:pt x="57" y="132"/>
                    </a:moveTo>
                    <a:cubicBezTo>
                      <a:pt x="57" y="132"/>
                      <a:pt x="57" y="132"/>
                      <a:pt x="57" y="133"/>
                    </a:cubicBezTo>
                    <a:cubicBezTo>
                      <a:pt x="57" y="133"/>
                      <a:pt x="58" y="133"/>
                      <a:pt x="58" y="133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8" y="133"/>
                      <a:pt x="58" y="132"/>
                      <a:pt x="57" y="132"/>
                    </a:cubicBezTo>
                    <a:moveTo>
                      <a:pt x="54" y="132"/>
                    </a:moveTo>
                    <a:cubicBezTo>
                      <a:pt x="53" y="133"/>
                      <a:pt x="53" y="134"/>
                      <a:pt x="52" y="134"/>
                    </a:cubicBezTo>
                    <a:cubicBezTo>
                      <a:pt x="53" y="135"/>
                      <a:pt x="54" y="135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5" y="135"/>
                      <a:pt x="55" y="134"/>
                      <a:pt x="56" y="133"/>
                    </a:cubicBezTo>
                    <a:cubicBezTo>
                      <a:pt x="55" y="133"/>
                      <a:pt x="54" y="132"/>
                      <a:pt x="54" y="132"/>
                    </a:cubicBezTo>
                    <a:moveTo>
                      <a:pt x="54" y="132"/>
                    </a:moveTo>
                    <a:cubicBezTo>
                      <a:pt x="54" y="132"/>
                      <a:pt x="54" y="132"/>
                      <a:pt x="54" y="132"/>
                    </a:cubicBezTo>
                    <a:cubicBezTo>
                      <a:pt x="54" y="132"/>
                      <a:pt x="55" y="133"/>
                      <a:pt x="56" y="133"/>
                    </a:cubicBezTo>
                    <a:cubicBezTo>
                      <a:pt x="56" y="133"/>
                      <a:pt x="56" y="133"/>
                      <a:pt x="56" y="133"/>
                    </a:cubicBezTo>
                    <a:cubicBezTo>
                      <a:pt x="55" y="133"/>
                      <a:pt x="55" y="132"/>
                      <a:pt x="54" y="132"/>
                    </a:cubicBezTo>
                    <a:moveTo>
                      <a:pt x="35" y="132"/>
                    </a:moveTo>
                    <a:cubicBezTo>
                      <a:pt x="34" y="133"/>
                      <a:pt x="33" y="134"/>
                      <a:pt x="33" y="136"/>
                    </a:cubicBezTo>
                    <a:cubicBezTo>
                      <a:pt x="33" y="136"/>
                      <a:pt x="34" y="136"/>
                      <a:pt x="35" y="137"/>
                    </a:cubicBezTo>
                    <a:cubicBezTo>
                      <a:pt x="35" y="136"/>
                      <a:pt x="36" y="134"/>
                      <a:pt x="37" y="133"/>
                    </a:cubicBezTo>
                    <a:cubicBezTo>
                      <a:pt x="36" y="132"/>
                      <a:pt x="36" y="132"/>
                      <a:pt x="35" y="132"/>
                    </a:cubicBezTo>
                    <a:moveTo>
                      <a:pt x="121" y="131"/>
                    </a:move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3" y="134"/>
                      <a:pt x="126" y="135"/>
                      <a:pt x="129" y="137"/>
                    </a:cubicBezTo>
                    <a:cubicBezTo>
                      <a:pt x="129" y="137"/>
                      <a:pt x="129" y="137"/>
                      <a:pt x="130" y="136"/>
                    </a:cubicBezTo>
                    <a:cubicBezTo>
                      <a:pt x="127" y="134"/>
                      <a:pt x="124" y="133"/>
                      <a:pt x="121" y="131"/>
                    </a:cubicBezTo>
                    <a:moveTo>
                      <a:pt x="58" y="131"/>
                    </a:moveTo>
                    <a:cubicBezTo>
                      <a:pt x="58" y="131"/>
                      <a:pt x="58" y="131"/>
                      <a:pt x="58" y="131"/>
                    </a:cubicBezTo>
                    <a:cubicBezTo>
                      <a:pt x="58" y="132"/>
                      <a:pt x="59" y="132"/>
                      <a:pt x="59" y="132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59" y="131"/>
                      <a:pt x="58" y="131"/>
                      <a:pt x="58" y="131"/>
                    </a:cubicBezTo>
                    <a:moveTo>
                      <a:pt x="139" y="131"/>
                    </a:moveTo>
                    <a:cubicBezTo>
                      <a:pt x="138" y="133"/>
                      <a:pt x="136" y="135"/>
                      <a:pt x="135" y="138"/>
                    </a:cubicBezTo>
                    <a:cubicBezTo>
                      <a:pt x="137" y="139"/>
                      <a:pt x="138" y="140"/>
                      <a:pt x="140" y="140"/>
                    </a:cubicBezTo>
                    <a:cubicBezTo>
                      <a:pt x="141" y="138"/>
                      <a:pt x="143" y="136"/>
                      <a:pt x="144" y="134"/>
                    </a:cubicBezTo>
                    <a:cubicBezTo>
                      <a:pt x="142" y="133"/>
                      <a:pt x="141" y="132"/>
                      <a:pt x="139" y="131"/>
                    </a:cubicBezTo>
                    <a:moveTo>
                      <a:pt x="84" y="131"/>
                    </a:moveTo>
                    <a:cubicBezTo>
                      <a:pt x="83" y="132"/>
                      <a:pt x="82" y="133"/>
                      <a:pt x="81" y="135"/>
                    </a:cubicBezTo>
                    <a:cubicBezTo>
                      <a:pt x="83" y="136"/>
                      <a:pt x="86" y="138"/>
                      <a:pt x="88" y="139"/>
                    </a:cubicBezTo>
                    <a:cubicBezTo>
                      <a:pt x="89" y="138"/>
                      <a:pt x="90" y="136"/>
                      <a:pt x="90" y="135"/>
                    </a:cubicBezTo>
                    <a:cubicBezTo>
                      <a:pt x="88" y="133"/>
                      <a:pt x="86" y="132"/>
                      <a:pt x="84" y="131"/>
                    </a:cubicBezTo>
                    <a:moveTo>
                      <a:pt x="22" y="130"/>
                    </a:moveTo>
                    <a:cubicBezTo>
                      <a:pt x="22" y="131"/>
                      <a:pt x="22" y="131"/>
                      <a:pt x="22" y="131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3" y="132"/>
                      <a:pt x="24" y="132"/>
                      <a:pt x="24" y="131"/>
                    </a:cubicBezTo>
                    <a:cubicBezTo>
                      <a:pt x="23" y="131"/>
                      <a:pt x="22" y="131"/>
                      <a:pt x="22" y="130"/>
                    </a:cubicBezTo>
                    <a:moveTo>
                      <a:pt x="55" y="130"/>
                    </a:moveTo>
                    <a:cubicBezTo>
                      <a:pt x="55" y="131"/>
                      <a:pt x="54" y="131"/>
                      <a:pt x="54" y="131"/>
                    </a:cubicBezTo>
                    <a:cubicBezTo>
                      <a:pt x="55" y="131"/>
                      <a:pt x="56" y="132"/>
                      <a:pt x="56" y="132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6" y="131"/>
                      <a:pt x="55" y="131"/>
                      <a:pt x="55" y="130"/>
                    </a:cubicBezTo>
                    <a:moveTo>
                      <a:pt x="84" y="130"/>
                    </a:moveTo>
                    <a:cubicBezTo>
                      <a:pt x="84" y="130"/>
                      <a:pt x="84" y="130"/>
                      <a:pt x="84" y="131"/>
                    </a:cubicBezTo>
                    <a:cubicBezTo>
                      <a:pt x="86" y="132"/>
                      <a:pt x="88" y="133"/>
                      <a:pt x="91" y="135"/>
                    </a:cubicBezTo>
                    <a:cubicBezTo>
                      <a:pt x="91" y="135"/>
                      <a:pt x="91" y="134"/>
                      <a:pt x="91" y="134"/>
                    </a:cubicBezTo>
                    <a:cubicBezTo>
                      <a:pt x="90" y="134"/>
                      <a:pt x="89" y="133"/>
                      <a:pt x="88" y="132"/>
                    </a:cubicBezTo>
                    <a:cubicBezTo>
                      <a:pt x="87" y="132"/>
                      <a:pt x="85" y="131"/>
                      <a:pt x="84" y="130"/>
                    </a:cubicBezTo>
                    <a:moveTo>
                      <a:pt x="58" y="130"/>
                    </a:moveTo>
                    <a:cubicBezTo>
                      <a:pt x="58" y="130"/>
                      <a:pt x="58" y="130"/>
                      <a:pt x="58" y="130"/>
                    </a:cubicBezTo>
                    <a:cubicBezTo>
                      <a:pt x="59" y="131"/>
                      <a:pt x="59" y="131"/>
                      <a:pt x="60" y="131"/>
                    </a:cubicBezTo>
                    <a:cubicBezTo>
                      <a:pt x="60" y="131"/>
                      <a:pt x="60" y="131"/>
                      <a:pt x="60" y="131"/>
                    </a:cubicBezTo>
                    <a:cubicBezTo>
                      <a:pt x="59" y="131"/>
                      <a:pt x="59" y="130"/>
                      <a:pt x="58" y="130"/>
                    </a:cubicBezTo>
                    <a:moveTo>
                      <a:pt x="137" y="130"/>
                    </a:moveTo>
                    <a:cubicBezTo>
                      <a:pt x="136" y="132"/>
                      <a:pt x="134" y="134"/>
                      <a:pt x="133" y="136"/>
                    </a:cubicBezTo>
                    <a:cubicBezTo>
                      <a:pt x="133" y="136"/>
                      <a:pt x="133" y="136"/>
                      <a:pt x="133" y="136"/>
                    </a:cubicBezTo>
                    <a:cubicBezTo>
                      <a:pt x="137" y="130"/>
                      <a:pt x="137" y="130"/>
                      <a:pt x="137" y="130"/>
                    </a:cubicBezTo>
                    <a:cubicBezTo>
                      <a:pt x="137" y="130"/>
                      <a:pt x="137" y="130"/>
                      <a:pt x="137" y="130"/>
                    </a:cubicBezTo>
                    <a:moveTo>
                      <a:pt x="55" y="129"/>
                    </a:moveTo>
                    <a:cubicBezTo>
                      <a:pt x="55" y="129"/>
                      <a:pt x="55" y="130"/>
                      <a:pt x="55" y="130"/>
                    </a:cubicBezTo>
                    <a:cubicBezTo>
                      <a:pt x="56" y="130"/>
                      <a:pt x="56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0"/>
                      <a:pt x="56" y="130"/>
                      <a:pt x="55" y="129"/>
                    </a:cubicBezTo>
                    <a:moveTo>
                      <a:pt x="136" y="129"/>
                    </a:moveTo>
                    <a:cubicBezTo>
                      <a:pt x="135" y="131"/>
                      <a:pt x="134" y="134"/>
                      <a:pt x="132" y="136"/>
                    </a:cubicBezTo>
                    <a:cubicBezTo>
                      <a:pt x="133" y="136"/>
                      <a:pt x="133" y="136"/>
                      <a:pt x="133" y="136"/>
                    </a:cubicBezTo>
                    <a:cubicBezTo>
                      <a:pt x="137" y="129"/>
                      <a:pt x="137" y="129"/>
                      <a:pt x="137" y="129"/>
                    </a:cubicBezTo>
                    <a:cubicBezTo>
                      <a:pt x="137" y="129"/>
                      <a:pt x="137" y="129"/>
                      <a:pt x="136" y="129"/>
                    </a:cubicBezTo>
                    <a:moveTo>
                      <a:pt x="85" y="129"/>
                    </a:moveTo>
                    <a:cubicBezTo>
                      <a:pt x="85" y="129"/>
                      <a:pt x="84" y="129"/>
                      <a:pt x="84" y="129"/>
                    </a:cubicBezTo>
                    <a:cubicBezTo>
                      <a:pt x="87" y="131"/>
                      <a:pt x="89" y="132"/>
                      <a:pt x="91" y="134"/>
                    </a:cubicBezTo>
                    <a:cubicBezTo>
                      <a:pt x="91" y="133"/>
                      <a:pt x="91" y="133"/>
                      <a:pt x="91" y="133"/>
                    </a:cubicBezTo>
                    <a:cubicBezTo>
                      <a:pt x="89" y="132"/>
                      <a:pt x="87" y="130"/>
                      <a:pt x="85" y="129"/>
                    </a:cubicBezTo>
                    <a:moveTo>
                      <a:pt x="19" y="129"/>
                    </a:moveTo>
                    <a:cubicBezTo>
                      <a:pt x="19" y="129"/>
                      <a:pt x="19" y="129"/>
                      <a:pt x="19" y="129"/>
                    </a:cubicBezTo>
                    <a:cubicBezTo>
                      <a:pt x="20" y="130"/>
                      <a:pt x="20" y="130"/>
                      <a:pt x="20" y="130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9"/>
                      <a:pt x="20" y="129"/>
                      <a:pt x="19" y="129"/>
                    </a:cubicBezTo>
                    <a:moveTo>
                      <a:pt x="80" y="129"/>
                    </a:moveTo>
                    <a:cubicBezTo>
                      <a:pt x="80" y="130"/>
                      <a:pt x="79" y="131"/>
                      <a:pt x="79" y="131"/>
                    </a:cubicBezTo>
                    <a:cubicBezTo>
                      <a:pt x="79" y="132"/>
                      <a:pt x="78" y="132"/>
                      <a:pt x="78" y="133"/>
                    </a:cubicBezTo>
                    <a:cubicBezTo>
                      <a:pt x="78" y="133"/>
                      <a:pt x="79" y="134"/>
                      <a:pt x="79" y="134"/>
                    </a:cubicBezTo>
                    <a:cubicBezTo>
                      <a:pt x="82" y="130"/>
                      <a:pt x="82" y="130"/>
                      <a:pt x="82" y="130"/>
                    </a:cubicBezTo>
                    <a:cubicBezTo>
                      <a:pt x="81" y="129"/>
                      <a:pt x="81" y="129"/>
                      <a:pt x="80" y="129"/>
                    </a:cubicBezTo>
                    <a:moveTo>
                      <a:pt x="138" y="129"/>
                    </a:moveTo>
                    <a:cubicBezTo>
                      <a:pt x="138" y="129"/>
                      <a:pt x="137" y="129"/>
                      <a:pt x="137" y="129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8" y="129"/>
                      <a:pt x="138" y="129"/>
                      <a:pt x="138" y="129"/>
                    </a:cubicBezTo>
                    <a:moveTo>
                      <a:pt x="56" y="128"/>
                    </a:moveTo>
                    <a:cubicBezTo>
                      <a:pt x="56" y="129"/>
                      <a:pt x="56" y="129"/>
                      <a:pt x="56" y="129"/>
                    </a:cubicBezTo>
                    <a:cubicBezTo>
                      <a:pt x="56" y="129"/>
                      <a:pt x="57" y="130"/>
                      <a:pt x="58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7" y="129"/>
                      <a:pt x="57" y="129"/>
                      <a:pt x="56" y="128"/>
                    </a:cubicBezTo>
                    <a:moveTo>
                      <a:pt x="137" y="128"/>
                    </a:moveTo>
                    <a:cubicBezTo>
                      <a:pt x="137" y="128"/>
                      <a:pt x="137" y="128"/>
                      <a:pt x="137" y="128"/>
                    </a:cubicBezTo>
                    <a:cubicBezTo>
                      <a:pt x="137" y="129"/>
                      <a:pt x="137" y="129"/>
                      <a:pt x="137" y="129"/>
                    </a:cubicBezTo>
                    <a:cubicBezTo>
                      <a:pt x="137" y="129"/>
                      <a:pt x="137" y="129"/>
                      <a:pt x="137" y="129"/>
                    </a:cubicBezTo>
                    <a:cubicBezTo>
                      <a:pt x="137" y="129"/>
                      <a:pt x="137" y="128"/>
                      <a:pt x="137" y="128"/>
                    </a:cubicBezTo>
                    <a:moveTo>
                      <a:pt x="81" y="128"/>
                    </a:moveTo>
                    <a:cubicBezTo>
                      <a:pt x="81" y="128"/>
                      <a:pt x="81" y="129"/>
                      <a:pt x="81" y="129"/>
                    </a:cubicBezTo>
                    <a:cubicBezTo>
                      <a:pt x="81" y="129"/>
                      <a:pt x="81" y="129"/>
                      <a:pt x="82" y="129"/>
                    </a:cubicBezTo>
                    <a:cubicBezTo>
                      <a:pt x="82" y="129"/>
                      <a:pt x="82" y="129"/>
                      <a:pt x="82" y="129"/>
                    </a:cubicBezTo>
                    <a:cubicBezTo>
                      <a:pt x="82" y="129"/>
                      <a:pt x="81" y="128"/>
                      <a:pt x="81" y="128"/>
                    </a:cubicBezTo>
                    <a:moveTo>
                      <a:pt x="60" y="128"/>
                    </a:move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0"/>
                      <a:pt x="60" y="130"/>
                      <a:pt x="60" y="130"/>
                    </a:cubicBezTo>
                    <a:cubicBezTo>
                      <a:pt x="60" y="130"/>
                      <a:pt x="61" y="129"/>
                      <a:pt x="61" y="129"/>
                    </a:cubicBezTo>
                    <a:cubicBezTo>
                      <a:pt x="61" y="129"/>
                      <a:pt x="60" y="128"/>
                      <a:pt x="60" y="128"/>
                    </a:cubicBezTo>
                    <a:moveTo>
                      <a:pt x="81" y="127"/>
                    </a:moveTo>
                    <a:cubicBezTo>
                      <a:pt x="81" y="127"/>
                      <a:pt x="81" y="127"/>
                      <a:pt x="81" y="127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2" y="128"/>
                      <a:pt x="82" y="127"/>
                      <a:pt x="81" y="127"/>
                    </a:cubicBezTo>
                    <a:moveTo>
                      <a:pt x="57" y="127"/>
                    </a:moveTo>
                    <a:cubicBezTo>
                      <a:pt x="57" y="127"/>
                      <a:pt x="56" y="127"/>
                      <a:pt x="56" y="128"/>
                    </a:cubicBezTo>
                    <a:cubicBezTo>
                      <a:pt x="57" y="128"/>
                      <a:pt x="58" y="129"/>
                      <a:pt x="58" y="129"/>
                    </a:cubicBezTo>
                    <a:cubicBezTo>
                      <a:pt x="59" y="129"/>
                      <a:pt x="59" y="128"/>
                      <a:pt x="59" y="128"/>
                    </a:cubicBezTo>
                    <a:cubicBezTo>
                      <a:pt x="58" y="127"/>
                      <a:pt x="58" y="127"/>
                      <a:pt x="57" y="127"/>
                    </a:cubicBezTo>
                    <a:moveTo>
                      <a:pt x="76" y="126"/>
                    </a:moveTo>
                    <a:cubicBezTo>
                      <a:pt x="75" y="127"/>
                      <a:pt x="74" y="129"/>
                      <a:pt x="73" y="130"/>
                    </a:cubicBezTo>
                    <a:cubicBezTo>
                      <a:pt x="74" y="131"/>
                      <a:pt x="75" y="131"/>
                      <a:pt x="76" y="132"/>
                    </a:cubicBezTo>
                    <a:cubicBezTo>
                      <a:pt x="77" y="130"/>
                      <a:pt x="77" y="129"/>
                      <a:pt x="78" y="128"/>
                    </a:cubicBezTo>
                    <a:cubicBezTo>
                      <a:pt x="77" y="127"/>
                      <a:pt x="76" y="126"/>
                      <a:pt x="76" y="126"/>
                    </a:cubicBezTo>
                    <a:moveTo>
                      <a:pt x="105" y="126"/>
                    </a:moveTo>
                    <a:cubicBezTo>
                      <a:pt x="104" y="128"/>
                      <a:pt x="102" y="130"/>
                      <a:pt x="101" y="132"/>
                    </a:cubicBezTo>
                    <a:cubicBezTo>
                      <a:pt x="105" y="134"/>
                      <a:pt x="109" y="136"/>
                      <a:pt x="113" y="139"/>
                    </a:cubicBezTo>
                    <a:cubicBezTo>
                      <a:pt x="114" y="137"/>
                      <a:pt x="115" y="135"/>
                      <a:pt x="117" y="133"/>
                    </a:cubicBezTo>
                    <a:cubicBezTo>
                      <a:pt x="113" y="130"/>
                      <a:pt x="109" y="128"/>
                      <a:pt x="105" y="126"/>
                    </a:cubicBezTo>
                    <a:moveTo>
                      <a:pt x="25" y="126"/>
                    </a:moveTo>
                    <a:cubicBezTo>
                      <a:pt x="24" y="127"/>
                      <a:pt x="23" y="128"/>
                      <a:pt x="22" y="130"/>
                    </a:cubicBezTo>
                    <a:cubicBezTo>
                      <a:pt x="23" y="130"/>
                      <a:pt x="23" y="130"/>
                      <a:pt x="24" y="131"/>
                    </a:cubicBezTo>
                    <a:cubicBezTo>
                      <a:pt x="25" y="129"/>
                      <a:pt x="26" y="128"/>
                      <a:pt x="26" y="127"/>
                    </a:cubicBezTo>
                    <a:cubicBezTo>
                      <a:pt x="26" y="126"/>
                      <a:pt x="25" y="126"/>
                      <a:pt x="25" y="126"/>
                    </a:cubicBezTo>
                    <a:moveTo>
                      <a:pt x="76" y="125"/>
                    </a:moveTo>
                    <a:cubicBezTo>
                      <a:pt x="76" y="125"/>
                      <a:pt x="76" y="125"/>
                      <a:pt x="76" y="125"/>
                    </a:cubicBezTo>
                    <a:cubicBezTo>
                      <a:pt x="76" y="126"/>
                      <a:pt x="77" y="126"/>
                      <a:pt x="78" y="126"/>
                    </a:cubicBezTo>
                    <a:cubicBezTo>
                      <a:pt x="77" y="126"/>
                      <a:pt x="76" y="126"/>
                      <a:pt x="76" y="125"/>
                    </a:cubicBezTo>
                    <a:cubicBezTo>
                      <a:pt x="76" y="125"/>
                      <a:pt x="76" y="126"/>
                      <a:pt x="76" y="126"/>
                    </a:cubicBezTo>
                    <a:cubicBezTo>
                      <a:pt x="76" y="126"/>
                      <a:pt x="77" y="127"/>
                      <a:pt x="78" y="127"/>
                    </a:cubicBezTo>
                    <a:cubicBezTo>
                      <a:pt x="78" y="127"/>
                      <a:pt x="79" y="127"/>
                      <a:pt x="79" y="127"/>
                    </a:cubicBezTo>
                    <a:cubicBezTo>
                      <a:pt x="78" y="126"/>
                      <a:pt x="77" y="126"/>
                      <a:pt x="76" y="125"/>
                    </a:cubicBezTo>
                    <a:moveTo>
                      <a:pt x="22" y="124"/>
                    </a:moveTo>
                    <a:cubicBezTo>
                      <a:pt x="21" y="126"/>
                      <a:pt x="21" y="127"/>
                      <a:pt x="20" y="128"/>
                    </a:cubicBezTo>
                    <a:cubicBezTo>
                      <a:pt x="20" y="128"/>
                      <a:pt x="20" y="128"/>
                      <a:pt x="20" y="129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3" y="124"/>
                      <a:pt x="22" y="124"/>
                      <a:pt x="22" y="124"/>
                    </a:cubicBezTo>
                    <a:moveTo>
                      <a:pt x="76" y="124"/>
                    </a:moveTo>
                    <a:cubicBezTo>
                      <a:pt x="76" y="124"/>
                      <a:pt x="76" y="124"/>
                      <a:pt x="76" y="124"/>
                    </a:cubicBezTo>
                    <a:cubicBezTo>
                      <a:pt x="77" y="125"/>
                      <a:pt x="78" y="126"/>
                      <a:pt x="79" y="126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78" y="125"/>
                      <a:pt x="77" y="125"/>
                      <a:pt x="76" y="124"/>
                    </a:cubicBezTo>
                    <a:moveTo>
                      <a:pt x="88" y="124"/>
                    </a:moveTo>
                    <a:cubicBezTo>
                      <a:pt x="87" y="126"/>
                      <a:pt x="86" y="127"/>
                      <a:pt x="85" y="129"/>
                    </a:cubicBezTo>
                    <a:cubicBezTo>
                      <a:pt x="87" y="130"/>
                      <a:pt x="89" y="131"/>
                      <a:pt x="92" y="133"/>
                    </a:cubicBezTo>
                    <a:cubicBezTo>
                      <a:pt x="93" y="131"/>
                      <a:pt x="94" y="130"/>
                      <a:pt x="94" y="128"/>
                    </a:cubicBezTo>
                    <a:cubicBezTo>
                      <a:pt x="92" y="127"/>
                      <a:pt x="90" y="125"/>
                      <a:pt x="88" y="124"/>
                    </a:cubicBezTo>
                    <a:moveTo>
                      <a:pt x="40" y="124"/>
                    </a:moveTo>
                    <a:cubicBezTo>
                      <a:pt x="39" y="125"/>
                      <a:pt x="39" y="126"/>
                      <a:pt x="38" y="126"/>
                    </a:cubicBezTo>
                    <a:cubicBezTo>
                      <a:pt x="39" y="127"/>
                      <a:pt x="40" y="127"/>
                      <a:pt x="40" y="128"/>
                    </a:cubicBezTo>
                    <a:cubicBezTo>
                      <a:pt x="41" y="127"/>
                      <a:pt x="41" y="127"/>
                      <a:pt x="41" y="126"/>
                    </a:cubicBezTo>
                    <a:cubicBezTo>
                      <a:pt x="41" y="127"/>
                      <a:pt x="41" y="127"/>
                      <a:pt x="40" y="12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2" y="127"/>
                      <a:pt x="42" y="127"/>
                      <a:pt x="43" y="126"/>
                    </a:cubicBezTo>
                    <a:cubicBezTo>
                      <a:pt x="40" y="124"/>
                      <a:pt x="40" y="124"/>
                      <a:pt x="40" y="124"/>
                    </a:cubicBezTo>
                    <a:moveTo>
                      <a:pt x="40" y="124"/>
                    </a:moveTo>
                    <a:cubicBezTo>
                      <a:pt x="40" y="124"/>
                      <a:pt x="40" y="124"/>
                      <a:pt x="40" y="124"/>
                    </a:cubicBezTo>
                    <a:cubicBezTo>
                      <a:pt x="41" y="124"/>
                      <a:pt x="42" y="125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2" y="125"/>
                      <a:pt x="41" y="124"/>
                      <a:pt x="40" y="124"/>
                    </a:cubicBezTo>
                    <a:moveTo>
                      <a:pt x="107" y="123"/>
                    </a:moveTo>
                    <a:cubicBezTo>
                      <a:pt x="107" y="123"/>
                      <a:pt x="106" y="123"/>
                      <a:pt x="106" y="124"/>
                    </a:cubicBezTo>
                    <a:cubicBezTo>
                      <a:pt x="110" y="126"/>
                      <a:pt x="114" y="128"/>
                      <a:pt x="118" y="131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4" y="127"/>
                      <a:pt x="111" y="125"/>
                      <a:pt x="107" y="123"/>
                    </a:cubicBezTo>
                    <a:moveTo>
                      <a:pt x="126" y="123"/>
                    </a:moveTo>
                    <a:cubicBezTo>
                      <a:pt x="125" y="125"/>
                      <a:pt x="123" y="127"/>
                      <a:pt x="122" y="129"/>
                    </a:cubicBezTo>
                    <a:cubicBezTo>
                      <a:pt x="122" y="129"/>
                      <a:pt x="122" y="129"/>
                      <a:pt x="122" y="129"/>
                    </a:cubicBezTo>
                    <a:cubicBezTo>
                      <a:pt x="125" y="131"/>
                      <a:pt x="128" y="133"/>
                      <a:pt x="130" y="135"/>
                    </a:cubicBezTo>
                    <a:cubicBezTo>
                      <a:pt x="132" y="132"/>
                      <a:pt x="133" y="130"/>
                      <a:pt x="134" y="128"/>
                    </a:cubicBezTo>
                    <a:cubicBezTo>
                      <a:pt x="132" y="126"/>
                      <a:pt x="129" y="124"/>
                      <a:pt x="126" y="123"/>
                    </a:cubicBezTo>
                    <a:moveTo>
                      <a:pt x="126" y="122"/>
                    </a:moveTo>
                    <a:cubicBezTo>
                      <a:pt x="126" y="122"/>
                      <a:pt x="126" y="122"/>
                      <a:pt x="126" y="122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2" y="126"/>
                      <a:pt x="129" y="124"/>
                      <a:pt x="126" y="122"/>
                    </a:cubicBezTo>
                    <a:moveTo>
                      <a:pt x="41" y="122"/>
                    </a:moveTo>
                    <a:cubicBezTo>
                      <a:pt x="41" y="122"/>
                      <a:pt x="41" y="123"/>
                      <a:pt x="41" y="123"/>
                    </a:cubicBezTo>
                    <a:cubicBezTo>
                      <a:pt x="42" y="123"/>
                      <a:pt x="43" y="124"/>
                      <a:pt x="44" y="124"/>
                    </a:cubicBezTo>
                    <a:cubicBezTo>
                      <a:pt x="44" y="124"/>
                      <a:pt x="44" y="124"/>
                      <a:pt x="44" y="124"/>
                    </a:cubicBezTo>
                    <a:cubicBezTo>
                      <a:pt x="43" y="123"/>
                      <a:pt x="42" y="123"/>
                      <a:pt x="41" y="122"/>
                    </a:cubicBezTo>
                    <a:moveTo>
                      <a:pt x="84" y="122"/>
                    </a:moveTo>
                    <a:cubicBezTo>
                      <a:pt x="83" y="124"/>
                      <a:pt x="83" y="125"/>
                      <a:pt x="82" y="127"/>
                    </a:cubicBezTo>
                    <a:cubicBezTo>
                      <a:pt x="82" y="127"/>
                      <a:pt x="83" y="127"/>
                      <a:pt x="83" y="127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5" y="123"/>
                      <a:pt x="85" y="122"/>
                      <a:pt x="84" y="122"/>
                    </a:cubicBezTo>
                    <a:moveTo>
                      <a:pt x="42" y="121"/>
                    </a:moveTo>
                    <a:cubicBezTo>
                      <a:pt x="42" y="121"/>
                      <a:pt x="42" y="121"/>
                      <a:pt x="41" y="121"/>
                    </a:cubicBezTo>
                    <a:cubicBezTo>
                      <a:pt x="42" y="122"/>
                      <a:pt x="43" y="123"/>
                      <a:pt x="44" y="123"/>
                    </a:cubicBezTo>
                    <a:cubicBezTo>
                      <a:pt x="44" y="123"/>
                      <a:pt x="44" y="123"/>
                      <a:pt x="45" y="123"/>
                    </a:cubicBezTo>
                    <a:cubicBezTo>
                      <a:pt x="44" y="122"/>
                      <a:pt x="43" y="121"/>
                      <a:pt x="42" y="121"/>
                    </a:cubicBezTo>
                    <a:moveTo>
                      <a:pt x="153" y="120"/>
                    </a:moveTo>
                    <a:cubicBezTo>
                      <a:pt x="152" y="123"/>
                      <a:pt x="150" y="125"/>
                      <a:pt x="149" y="128"/>
                    </a:cubicBezTo>
                    <a:cubicBezTo>
                      <a:pt x="150" y="129"/>
                      <a:pt x="152" y="130"/>
                      <a:pt x="153" y="131"/>
                    </a:cubicBezTo>
                    <a:cubicBezTo>
                      <a:pt x="155" y="128"/>
                      <a:pt x="156" y="126"/>
                      <a:pt x="158" y="123"/>
                    </a:cubicBezTo>
                    <a:cubicBezTo>
                      <a:pt x="156" y="122"/>
                      <a:pt x="155" y="121"/>
                      <a:pt x="153" y="120"/>
                    </a:cubicBezTo>
                    <a:moveTo>
                      <a:pt x="42" y="120"/>
                    </a:moveTo>
                    <a:cubicBezTo>
                      <a:pt x="42" y="120"/>
                      <a:pt x="42" y="120"/>
                      <a:pt x="42" y="120"/>
                    </a:cubicBezTo>
                    <a:cubicBezTo>
                      <a:pt x="43" y="121"/>
                      <a:pt x="44" y="122"/>
                      <a:pt x="45" y="122"/>
                    </a:cubicBezTo>
                    <a:cubicBezTo>
                      <a:pt x="45" y="122"/>
                      <a:pt x="45" y="122"/>
                      <a:pt x="45" y="122"/>
                    </a:cubicBezTo>
                    <a:cubicBezTo>
                      <a:pt x="44" y="121"/>
                      <a:pt x="43" y="121"/>
                      <a:pt x="42" y="120"/>
                    </a:cubicBezTo>
                    <a:moveTo>
                      <a:pt x="79" y="119"/>
                    </a:moveTo>
                    <a:cubicBezTo>
                      <a:pt x="79" y="121"/>
                      <a:pt x="78" y="122"/>
                      <a:pt x="77" y="124"/>
                    </a:cubicBezTo>
                    <a:cubicBezTo>
                      <a:pt x="78" y="124"/>
                      <a:pt x="79" y="125"/>
                      <a:pt x="80" y="125"/>
                    </a:cubicBezTo>
                    <a:cubicBezTo>
                      <a:pt x="80" y="124"/>
                      <a:pt x="81" y="122"/>
                      <a:pt x="82" y="121"/>
                    </a:cubicBezTo>
                    <a:cubicBezTo>
                      <a:pt x="81" y="120"/>
                      <a:pt x="80" y="120"/>
                      <a:pt x="79" y="119"/>
                    </a:cubicBezTo>
                    <a:moveTo>
                      <a:pt x="65" y="119"/>
                    </a:moveTo>
                    <a:cubicBezTo>
                      <a:pt x="64" y="120"/>
                      <a:pt x="63" y="122"/>
                      <a:pt x="62" y="123"/>
                    </a:cubicBezTo>
                    <a:cubicBezTo>
                      <a:pt x="63" y="124"/>
                      <a:pt x="63" y="124"/>
                      <a:pt x="64" y="124"/>
                    </a:cubicBezTo>
                    <a:cubicBezTo>
                      <a:pt x="65" y="123"/>
                      <a:pt x="65" y="121"/>
                      <a:pt x="66" y="120"/>
                    </a:cubicBezTo>
                    <a:cubicBezTo>
                      <a:pt x="66" y="119"/>
                      <a:pt x="65" y="119"/>
                      <a:pt x="65" y="119"/>
                    </a:cubicBezTo>
                    <a:moveTo>
                      <a:pt x="65" y="119"/>
                    </a:moveTo>
                    <a:cubicBezTo>
                      <a:pt x="65" y="119"/>
                      <a:pt x="65" y="119"/>
                      <a:pt x="65" y="119"/>
                    </a:cubicBezTo>
                    <a:cubicBezTo>
                      <a:pt x="66" y="119"/>
                      <a:pt x="66" y="119"/>
                      <a:pt x="66" y="120"/>
                    </a:cubicBezTo>
                    <a:cubicBezTo>
                      <a:pt x="66" y="120"/>
                      <a:pt x="66" y="120"/>
                      <a:pt x="66" y="119"/>
                    </a:cubicBezTo>
                    <a:cubicBezTo>
                      <a:pt x="66" y="119"/>
                      <a:pt x="66" y="119"/>
                      <a:pt x="65" y="119"/>
                    </a:cubicBezTo>
                    <a:moveTo>
                      <a:pt x="43" y="118"/>
                    </a:moveTo>
                    <a:cubicBezTo>
                      <a:pt x="43" y="119"/>
                      <a:pt x="43" y="119"/>
                      <a:pt x="43" y="120"/>
                    </a:cubicBezTo>
                    <a:cubicBezTo>
                      <a:pt x="44" y="120"/>
                      <a:pt x="44" y="121"/>
                      <a:pt x="45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5" y="119"/>
                      <a:pt x="44" y="119"/>
                      <a:pt x="43" y="118"/>
                    </a:cubicBezTo>
                    <a:moveTo>
                      <a:pt x="66" y="118"/>
                    </a:moveTo>
                    <a:cubicBezTo>
                      <a:pt x="66" y="118"/>
                      <a:pt x="66" y="118"/>
                      <a:pt x="65" y="118"/>
                    </a:cubicBezTo>
                    <a:cubicBezTo>
                      <a:pt x="66" y="118"/>
                      <a:pt x="66" y="119"/>
                      <a:pt x="67" y="119"/>
                    </a:cubicBezTo>
                    <a:cubicBezTo>
                      <a:pt x="67" y="119"/>
                      <a:pt x="67" y="119"/>
                      <a:pt x="67" y="119"/>
                    </a:cubicBezTo>
                    <a:cubicBezTo>
                      <a:pt x="67" y="118"/>
                      <a:pt x="66" y="118"/>
                      <a:pt x="66" y="118"/>
                    </a:cubicBezTo>
                    <a:moveTo>
                      <a:pt x="91" y="118"/>
                    </a:moveTo>
                    <a:cubicBezTo>
                      <a:pt x="90" y="120"/>
                      <a:pt x="89" y="122"/>
                      <a:pt x="88" y="124"/>
                    </a:cubicBezTo>
                    <a:cubicBezTo>
                      <a:pt x="90" y="125"/>
                      <a:pt x="92" y="126"/>
                      <a:pt x="95" y="128"/>
                    </a:cubicBezTo>
                    <a:cubicBezTo>
                      <a:pt x="96" y="126"/>
                      <a:pt x="97" y="124"/>
                      <a:pt x="98" y="122"/>
                    </a:cubicBezTo>
                    <a:cubicBezTo>
                      <a:pt x="96" y="120"/>
                      <a:pt x="94" y="119"/>
                      <a:pt x="91" y="118"/>
                    </a:cubicBezTo>
                    <a:moveTo>
                      <a:pt x="29" y="118"/>
                    </a:moveTo>
                    <a:cubicBezTo>
                      <a:pt x="29" y="118"/>
                      <a:pt x="28" y="119"/>
                      <a:pt x="28" y="120"/>
                    </a:cubicBezTo>
                    <a:cubicBezTo>
                      <a:pt x="28" y="121"/>
                      <a:pt x="29" y="121"/>
                      <a:pt x="29" y="121"/>
                    </a:cubicBezTo>
                    <a:cubicBezTo>
                      <a:pt x="30" y="120"/>
                      <a:pt x="30" y="120"/>
                      <a:pt x="31" y="119"/>
                    </a:cubicBezTo>
                    <a:cubicBezTo>
                      <a:pt x="29" y="118"/>
                      <a:pt x="29" y="118"/>
                      <a:pt x="29" y="118"/>
                    </a:cubicBezTo>
                    <a:moveTo>
                      <a:pt x="63" y="117"/>
                    </a:moveTo>
                    <a:cubicBezTo>
                      <a:pt x="62" y="119"/>
                      <a:pt x="61" y="120"/>
                      <a:pt x="60" y="122"/>
                    </a:cubicBezTo>
                    <a:cubicBezTo>
                      <a:pt x="61" y="122"/>
                      <a:pt x="61" y="123"/>
                      <a:pt x="62" y="123"/>
                    </a:cubicBezTo>
                    <a:cubicBezTo>
                      <a:pt x="63" y="122"/>
                      <a:pt x="64" y="120"/>
                      <a:pt x="65" y="119"/>
                    </a:cubicBezTo>
                    <a:cubicBezTo>
                      <a:pt x="64" y="118"/>
                      <a:pt x="63" y="118"/>
                      <a:pt x="63" y="117"/>
                    </a:cubicBezTo>
                    <a:moveTo>
                      <a:pt x="29" y="117"/>
                    </a:moveTo>
                    <a:cubicBezTo>
                      <a:pt x="29" y="117"/>
                      <a:pt x="29" y="117"/>
                      <a:pt x="29" y="117"/>
                    </a:cubicBezTo>
                    <a:cubicBezTo>
                      <a:pt x="30" y="118"/>
                      <a:pt x="30" y="118"/>
                      <a:pt x="31" y="118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1" y="118"/>
                      <a:pt x="30" y="118"/>
                      <a:pt x="29" y="117"/>
                    </a:cubicBezTo>
                    <a:moveTo>
                      <a:pt x="63" y="117"/>
                    </a:moveTo>
                    <a:cubicBezTo>
                      <a:pt x="63" y="117"/>
                      <a:pt x="63" y="117"/>
                      <a:pt x="63" y="117"/>
                    </a:cubicBezTo>
                    <a:cubicBezTo>
                      <a:pt x="63" y="118"/>
                      <a:pt x="64" y="118"/>
                      <a:pt x="65" y="119"/>
                    </a:cubicBezTo>
                    <a:cubicBezTo>
                      <a:pt x="65" y="119"/>
                      <a:pt x="65" y="119"/>
                      <a:pt x="65" y="119"/>
                    </a:cubicBezTo>
                    <a:cubicBezTo>
                      <a:pt x="64" y="118"/>
                      <a:pt x="63" y="118"/>
                      <a:pt x="63" y="117"/>
                    </a:cubicBezTo>
                    <a:moveTo>
                      <a:pt x="147" y="117"/>
                    </a:moveTo>
                    <a:cubicBezTo>
                      <a:pt x="146" y="119"/>
                      <a:pt x="144" y="122"/>
                      <a:pt x="143" y="125"/>
                    </a:cubicBezTo>
                    <a:cubicBezTo>
                      <a:pt x="144" y="126"/>
                      <a:pt x="146" y="127"/>
                      <a:pt x="148" y="128"/>
                    </a:cubicBezTo>
                    <a:cubicBezTo>
                      <a:pt x="149" y="126"/>
                      <a:pt x="149" y="125"/>
                      <a:pt x="150" y="124"/>
                    </a:cubicBezTo>
                    <a:cubicBezTo>
                      <a:pt x="151" y="122"/>
                      <a:pt x="152" y="121"/>
                      <a:pt x="152" y="120"/>
                    </a:cubicBezTo>
                    <a:cubicBezTo>
                      <a:pt x="151" y="119"/>
                      <a:pt x="149" y="118"/>
                      <a:pt x="147" y="117"/>
                    </a:cubicBezTo>
                    <a:moveTo>
                      <a:pt x="63" y="116"/>
                    </a:moveTo>
                    <a:cubicBezTo>
                      <a:pt x="63" y="116"/>
                      <a:pt x="63" y="117"/>
                      <a:pt x="63" y="117"/>
                    </a:cubicBezTo>
                    <a:cubicBezTo>
                      <a:pt x="64" y="117"/>
                      <a:pt x="65" y="117"/>
                      <a:pt x="65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5" y="117"/>
                      <a:pt x="64" y="117"/>
                      <a:pt x="63" y="116"/>
                    </a:cubicBezTo>
                    <a:moveTo>
                      <a:pt x="27" y="116"/>
                    </a:moveTo>
                    <a:cubicBezTo>
                      <a:pt x="27" y="117"/>
                      <a:pt x="26" y="118"/>
                      <a:pt x="26" y="119"/>
                    </a:cubicBezTo>
                    <a:cubicBezTo>
                      <a:pt x="26" y="119"/>
                      <a:pt x="26" y="119"/>
                      <a:pt x="26" y="119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7" y="116"/>
                      <a:pt x="27" y="116"/>
                      <a:pt x="27" y="116"/>
                    </a:cubicBezTo>
                    <a:moveTo>
                      <a:pt x="27" y="116"/>
                    </a:move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moveTo>
                      <a:pt x="88" y="116"/>
                    </a:moveTo>
                    <a:cubicBezTo>
                      <a:pt x="87" y="118"/>
                      <a:pt x="86" y="120"/>
                      <a:pt x="85" y="122"/>
                    </a:cubicBezTo>
                    <a:cubicBezTo>
                      <a:pt x="85" y="122"/>
                      <a:pt x="85" y="122"/>
                      <a:pt x="86" y="122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8" y="120"/>
                      <a:pt x="88" y="118"/>
                      <a:pt x="89" y="116"/>
                    </a:cubicBezTo>
                    <a:cubicBezTo>
                      <a:pt x="89" y="116"/>
                      <a:pt x="89" y="116"/>
                      <a:pt x="88" y="116"/>
                    </a:cubicBezTo>
                    <a:moveTo>
                      <a:pt x="30" y="116"/>
                    </a:moveTo>
                    <a:cubicBezTo>
                      <a:pt x="30" y="116"/>
                      <a:pt x="30" y="116"/>
                      <a:pt x="30" y="116"/>
                    </a:cubicBezTo>
                    <a:cubicBezTo>
                      <a:pt x="30" y="117"/>
                      <a:pt x="31" y="117"/>
                      <a:pt x="32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1" y="116"/>
                      <a:pt x="31" y="116"/>
                      <a:pt x="30" y="116"/>
                    </a:cubicBezTo>
                    <a:moveTo>
                      <a:pt x="145" y="116"/>
                    </a:moveTo>
                    <a:cubicBezTo>
                      <a:pt x="144" y="118"/>
                      <a:pt x="142" y="121"/>
                      <a:pt x="141" y="123"/>
                    </a:cubicBezTo>
                    <a:cubicBezTo>
                      <a:pt x="141" y="123"/>
                      <a:pt x="141" y="123"/>
                      <a:pt x="141" y="123"/>
                    </a:cubicBezTo>
                    <a:cubicBezTo>
                      <a:pt x="142" y="122"/>
                      <a:pt x="142" y="122"/>
                      <a:pt x="142" y="122"/>
                    </a:cubicBezTo>
                    <a:cubicBezTo>
                      <a:pt x="141" y="124"/>
                      <a:pt x="141" y="124"/>
                      <a:pt x="141" y="124"/>
                    </a:cubicBezTo>
                    <a:cubicBezTo>
                      <a:pt x="141" y="124"/>
                      <a:pt x="141" y="124"/>
                      <a:pt x="141" y="124"/>
                    </a:cubicBezTo>
                    <a:cubicBezTo>
                      <a:pt x="142" y="122"/>
                      <a:pt x="144" y="119"/>
                      <a:pt x="146" y="116"/>
                    </a:cubicBezTo>
                    <a:cubicBezTo>
                      <a:pt x="146" y="116"/>
                      <a:pt x="145" y="116"/>
                      <a:pt x="145" y="116"/>
                    </a:cubicBezTo>
                    <a:moveTo>
                      <a:pt x="145" y="115"/>
                    </a:moveTo>
                    <a:cubicBezTo>
                      <a:pt x="143" y="118"/>
                      <a:pt x="142" y="120"/>
                      <a:pt x="140" y="123"/>
                    </a:cubicBezTo>
                    <a:cubicBezTo>
                      <a:pt x="140" y="123"/>
                      <a:pt x="140" y="123"/>
                      <a:pt x="140" y="123"/>
                    </a:cubicBezTo>
                    <a:cubicBezTo>
                      <a:pt x="145" y="115"/>
                      <a:pt x="145" y="115"/>
                      <a:pt x="145" y="115"/>
                    </a:cubicBezTo>
                    <a:cubicBezTo>
                      <a:pt x="145" y="115"/>
                      <a:pt x="145" y="115"/>
                      <a:pt x="145" y="115"/>
                    </a:cubicBezTo>
                    <a:moveTo>
                      <a:pt x="93" y="115"/>
                    </a:moveTo>
                    <a:cubicBezTo>
                      <a:pt x="93" y="115"/>
                      <a:pt x="93" y="115"/>
                      <a:pt x="92" y="116"/>
                    </a:cubicBezTo>
                    <a:cubicBezTo>
                      <a:pt x="95" y="117"/>
                      <a:pt x="97" y="118"/>
                      <a:pt x="99" y="120"/>
                    </a:cubicBezTo>
                    <a:cubicBezTo>
                      <a:pt x="99" y="119"/>
                      <a:pt x="100" y="119"/>
                      <a:pt x="100" y="119"/>
                    </a:cubicBezTo>
                    <a:cubicBezTo>
                      <a:pt x="97" y="117"/>
                      <a:pt x="95" y="116"/>
                      <a:pt x="93" y="115"/>
                    </a:cubicBezTo>
                    <a:moveTo>
                      <a:pt x="28" y="114"/>
                    </a:move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6"/>
                      <a:pt x="28" y="116"/>
                    </a:cubicBezTo>
                    <a:cubicBezTo>
                      <a:pt x="29" y="115"/>
                      <a:pt x="29" y="115"/>
                      <a:pt x="29" y="115"/>
                    </a:cubicBezTo>
                    <a:cubicBezTo>
                      <a:pt x="29" y="115"/>
                      <a:pt x="29" y="114"/>
                      <a:pt x="28" y="114"/>
                    </a:cubicBezTo>
                    <a:moveTo>
                      <a:pt x="31" y="114"/>
                    </a:moveTo>
                    <a:cubicBezTo>
                      <a:pt x="31" y="114"/>
                      <a:pt x="31" y="115"/>
                      <a:pt x="31" y="115"/>
                    </a:cubicBezTo>
                    <a:cubicBezTo>
                      <a:pt x="31" y="115"/>
                      <a:pt x="32" y="115"/>
                      <a:pt x="33" y="116"/>
                    </a:cubicBezTo>
                    <a:cubicBezTo>
                      <a:pt x="33" y="116"/>
                      <a:pt x="33" y="116"/>
                      <a:pt x="33" y="115"/>
                    </a:cubicBezTo>
                    <a:cubicBezTo>
                      <a:pt x="32" y="115"/>
                      <a:pt x="32" y="115"/>
                      <a:pt x="31" y="114"/>
                    </a:cubicBezTo>
                    <a:moveTo>
                      <a:pt x="112" y="114"/>
                    </a:moveTo>
                    <a:cubicBezTo>
                      <a:pt x="111" y="116"/>
                      <a:pt x="109" y="119"/>
                      <a:pt x="108" y="121"/>
                    </a:cubicBezTo>
                    <a:cubicBezTo>
                      <a:pt x="112" y="123"/>
                      <a:pt x="116" y="126"/>
                      <a:pt x="119" y="128"/>
                    </a:cubicBezTo>
                    <a:cubicBezTo>
                      <a:pt x="121" y="126"/>
                      <a:pt x="122" y="123"/>
                      <a:pt x="123" y="121"/>
                    </a:cubicBezTo>
                    <a:cubicBezTo>
                      <a:pt x="121" y="120"/>
                      <a:pt x="119" y="118"/>
                      <a:pt x="117" y="117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0" y="118"/>
                      <a:pt x="116" y="116"/>
                      <a:pt x="112" y="114"/>
                    </a:cubicBezTo>
                    <a:moveTo>
                      <a:pt x="31" y="114"/>
                    </a:moveTo>
                    <a:cubicBezTo>
                      <a:pt x="31" y="114"/>
                      <a:pt x="31" y="114"/>
                      <a:pt x="31" y="114"/>
                    </a:cubicBezTo>
                    <a:cubicBezTo>
                      <a:pt x="32" y="114"/>
                      <a:pt x="32" y="115"/>
                      <a:pt x="33" y="115"/>
                    </a:cubicBezTo>
                    <a:cubicBezTo>
                      <a:pt x="33" y="115"/>
                      <a:pt x="33" y="115"/>
                      <a:pt x="33" y="115"/>
                    </a:cubicBezTo>
                    <a:cubicBezTo>
                      <a:pt x="33" y="114"/>
                      <a:pt x="32" y="114"/>
                      <a:pt x="31" y="114"/>
                    </a:cubicBezTo>
                    <a:moveTo>
                      <a:pt x="29" y="113"/>
                    </a:moveTo>
                    <a:cubicBezTo>
                      <a:pt x="29" y="113"/>
                      <a:pt x="29" y="113"/>
                      <a:pt x="29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0" y="113"/>
                      <a:pt x="29" y="113"/>
                      <a:pt x="29" y="113"/>
                    </a:cubicBezTo>
                    <a:moveTo>
                      <a:pt x="90" y="113"/>
                    </a:moveTo>
                    <a:cubicBezTo>
                      <a:pt x="90" y="113"/>
                      <a:pt x="89" y="113"/>
                      <a:pt x="89" y="114"/>
                    </a:cubicBezTo>
                    <a:cubicBezTo>
                      <a:pt x="90" y="114"/>
                      <a:pt x="90" y="114"/>
                      <a:pt x="90" y="115"/>
                    </a:cubicBezTo>
                    <a:cubicBezTo>
                      <a:pt x="91" y="114"/>
                      <a:pt x="91" y="114"/>
                      <a:pt x="91" y="114"/>
                    </a:cubicBezTo>
                    <a:cubicBezTo>
                      <a:pt x="91" y="113"/>
                      <a:pt x="90" y="113"/>
                      <a:pt x="90" y="113"/>
                    </a:cubicBezTo>
                    <a:moveTo>
                      <a:pt x="83" y="113"/>
                    </a:moveTo>
                    <a:cubicBezTo>
                      <a:pt x="82" y="115"/>
                      <a:pt x="81" y="117"/>
                      <a:pt x="80" y="119"/>
                    </a:cubicBezTo>
                    <a:cubicBezTo>
                      <a:pt x="81" y="119"/>
                      <a:pt x="82" y="120"/>
                      <a:pt x="83" y="120"/>
                    </a:cubicBezTo>
                    <a:cubicBezTo>
                      <a:pt x="84" y="118"/>
                      <a:pt x="85" y="116"/>
                      <a:pt x="86" y="114"/>
                    </a:cubicBezTo>
                    <a:cubicBezTo>
                      <a:pt x="85" y="114"/>
                      <a:pt x="84" y="113"/>
                      <a:pt x="83" y="113"/>
                    </a:cubicBezTo>
                    <a:moveTo>
                      <a:pt x="30" y="112"/>
                    </a:move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30" y="113"/>
                      <a:pt x="30" y="113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0" y="113"/>
                      <a:pt x="30" y="113"/>
                      <a:pt x="30" y="112"/>
                    </a:cubicBezTo>
                    <a:moveTo>
                      <a:pt x="33" y="112"/>
                    </a:moveTo>
                    <a:cubicBezTo>
                      <a:pt x="32" y="112"/>
                      <a:pt x="32" y="113"/>
                      <a:pt x="32" y="113"/>
                    </a:cubicBezTo>
                    <a:cubicBezTo>
                      <a:pt x="32" y="113"/>
                      <a:pt x="33" y="114"/>
                      <a:pt x="34" y="114"/>
                    </a:cubicBezTo>
                    <a:cubicBezTo>
                      <a:pt x="34" y="114"/>
                      <a:pt x="34" y="113"/>
                      <a:pt x="34" y="113"/>
                    </a:cubicBezTo>
                    <a:cubicBezTo>
                      <a:pt x="34" y="112"/>
                      <a:pt x="33" y="112"/>
                      <a:pt x="33" y="112"/>
                    </a:cubicBezTo>
                    <a:moveTo>
                      <a:pt x="66" y="111"/>
                    </a:moveTo>
                    <a:cubicBezTo>
                      <a:pt x="65" y="113"/>
                      <a:pt x="65" y="114"/>
                      <a:pt x="64" y="116"/>
                    </a:cubicBezTo>
                    <a:cubicBezTo>
                      <a:pt x="64" y="116"/>
                      <a:pt x="65" y="117"/>
                      <a:pt x="66" y="117"/>
                    </a:cubicBezTo>
                    <a:cubicBezTo>
                      <a:pt x="66" y="117"/>
                      <a:pt x="67" y="116"/>
                      <a:pt x="67" y="115"/>
                    </a:cubicBezTo>
                    <a:cubicBezTo>
                      <a:pt x="67" y="116"/>
                      <a:pt x="66" y="117"/>
                      <a:pt x="66" y="117"/>
                    </a:cubicBezTo>
                    <a:cubicBezTo>
                      <a:pt x="66" y="118"/>
                      <a:pt x="67" y="118"/>
                      <a:pt x="67" y="118"/>
                    </a:cubicBezTo>
                    <a:cubicBezTo>
                      <a:pt x="68" y="117"/>
                      <a:pt x="69" y="115"/>
                      <a:pt x="70" y="113"/>
                    </a:cubicBezTo>
                    <a:cubicBezTo>
                      <a:pt x="69" y="113"/>
                      <a:pt x="68" y="112"/>
                      <a:pt x="66" y="111"/>
                    </a:cubicBezTo>
                    <a:moveTo>
                      <a:pt x="31" y="110"/>
                    </a:moveTo>
                    <a:cubicBezTo>
                      <a:pt x="31" y="111"/>
                      <a:pt x="30" y="111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111"/>
                      <a:pt x="31" y="111"/>
                      <a:pt x="31" y="110"/>
                    </a:cubicBezTo>
                    <a:moveTo>
                      <a:pt x="85" y="110"/>
                    </a:moveTo>
                    <a:cubicBezTo>
                      <a:pt x="85" y="110"/>
                      <a:pt x="84" y="111"/>
                      <a:pt x="84" y="111"/>
                    </a:cubicBezTo>
                    <a:cubicBezTo>
                      <a:pt x="85" y="111"/>
                      <a:pt x="86" y="112"/>
                      <a:pt x="87" y="113"/>
                    </a:cubicBezTo>
                    <a:cubicBezTo>
                      <a:pt x="87" y="112"/>
                      <a:pt x="87" y="112"/>
                      <a:pt x="88" y="112"/>
                    </a:cubicBezTo>
                    <a:cubicBezTo>
                      <a:pt x="87" y="111"/>
                      <a:pt x="86" y="110"/>
                      <a:pt x="85" y="110"/>
                    </a:cubicBezTo>
                    <a:moveTo>
                      <a:pt x="49" y="109"/>
                    </a:moveTo>
                    <a:cubicBezTo>
                      <a:pt x="48" y="111"/>
                      <a:pt x="47" y="112"/>
                      <a:pt x="46" y="114"/>
                    </a:cubicBezTo>
                    <a:cubicBezTo>
                      <a:pt x="47" y="114"/>
                      <a:pt x="48" y="115"/>
                      <a:pt x="49" y="115"/>
                    </a:cubicBezTo>
                    <a:cubicBezTo>
                      <a:pt x="50" y="114"/>
                      <a:pt x="51" y="112"/>
                      <a:pt x="51" y="111"/>
                    </a:cubicBezTo>
                    <a:cubicBezTo>
                      <a:pt x="51" y="110"/>
                      <a:pt x="50" y="110"/>
                      <a:pt x="49" y="109"/>
                    </a:cubicBezTo>
                    <a:moveTo>
                      <a:pt x="134" y="109"/>
                    </a:moveTo>
                    <a:cubicBezTo>
                      <a:pt x="133" y="112"/>
                      <a:pt x="131" y="114"/>
                      <a:pt x="129" y="117"/>
                    </a:cubicBezTo>
                    <a:cubicBezTo>
                      <a:pt x="132" y="119"/>
                      <a:pt x="135" y="120"/>
                      <a:pt x="138" y="122"/>
                    </a:cubicBezTo>
                    <a:cubicBezTo>
                      <a:pt x="139" y="119"/>
                      <a:pt x="141" y="117"/>
                      <a:pt x="143" y="114"/>
                    </a:cubicBezTo>
                    <a:cubicBezTo>
                      <a:pt x="140" y="112"/>
                      <a:pt x="137" y="110"/>
                      <a:pt x="134" y="109"/>
                    </a:cubicBezTo>
                    <a:moveTo>
                      <a:pt x="50" y="108"/>
                    </a:moveTo>
                    <a:cubicBezTo>
                      <a:pt x="50" y="108"/>
                      <a:pt x="50" y="108"/>
                      <a:pt x="50" y="108"/>
                    </a:cubicBezTo>
                    <a:cubicBezTo>
                      <a:pt x="50" y="109"/>
                      <a:pt x="51" y="109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1" y="109"/>
                      <a:pt x="50" y="109"/>
                      <a:pt x="50" y="108"/>
                    </a:cubicBezTo>
                    <a:moveTo>
                      <a:pt x="98" y="106"/>
                    </a:moveTo>
                    <a:cubicBezTo>
                      <a:pt x="97" y="108"/>
                      <a:pt x="96" y="110"/>
                      <a:pt x="94" y="113"/>
                    </a:cubicBezTo>
                    <a:cubicBezTo>
                      <a:pt x="96" y="114"/>
                      <a:pt x="99" y="115"/>
                      <a:pt x="101" y="117"/>
                    </a:cubicBezTo>
                    <a:cubicBezTo>
                      <a:pt x="102" y="114"/>
                      <a:pt x="104" y="112"/>
                      <a:pt x="105" y="110"/>
                    </a:cubicBezTo>
                    <a:cubicBezTo>
                      <a:pt x="103" y="108"/>
                      <a:pt x="101" y="107"/>
                      <a:pt x="98" y="106"/>
                    </a:cubicBezTo>
                    <a:moveTo>
                      <a:pt x="70" y="105"/>
                    </a:moveTo>
                    <a:cubicBezTo>
                      <a:pt x="69" y="107"/>
                      <a:pt x="68" y="109"/>
                      <a:pt x="67" y="111"/>
                    </a:cubicBezTo>
                    <a:cubicBezTo>
                      <a:pt x="68" y="111"/>
                      <a:pt x="69" y="112"/>
                      <a:pt x="70" y="113"/>
                    </a:cubicBezTo>
                    <a:cubicBezTo>
                      <a:pt x="71" y="111"/>
                      <a:pt x="72" y="109"/>
                      <a:pt x="74" y="107"/>
                    </a:cubicBezTo>
                    <a:cubicBezTo>
                      <a:pt x="72" y="106"/>
                      <a:pt x="71" y="106"/>
                      <a:pt x="70" y="105"/>
                    </a:cubicBezTo>
                    <a:moveTo>
                      <a:pt x="163" y="104"/>
                    </a:moveTo>
                    <a:cubicBezTo>
                      <a:pt x="162" y="106"/>
                      <a:pt x="161" y="108"/>
                      <a:pt x="160" y="110"/>
                    </a:cubicBezTo>
                    <a:cubicBezTo>
                      <a:pt x="160" y="110"/>
                      <a:pt x="160" y="110"/>
                      <a:pt x="160" y="109"/>
                    </a:cubicBezTo>
                    <a:cubicBezTo>
                      <a:pt x="160" y="110"/>
                      <a:pt x="159" y="110"/>
                      <a:pt x="159" y="111"/>
                    </a:cubicBezTo>
                    <a:cubicBezTo>
                      <a:pt x="161" y="112"/>
                      <a:pt x="162" y="113"/>
                      <a:pt x="164" y="114"/>
                    </a:cubicBezTo>
                    <a:cubicBezTo>
                      <a:pt x="165" y="111"/>
                      <a:pt x="166" y="109"/>
                      <a:pt x="168" y="107"/>
                    </a:cubicBezTo>
                    <a:cubicBezTo>
                      <a:pt x="166" y="106"/>
                      <a:pt x="165" y="105"/>
                      <a:pt x="163" y="104"/>
                    </a:cubicBezTo>
                    <a:moveTo>
                      <a:pt x="95" y="104"/>
                    </a:moveTo>
                    <a:cubicBezTo>
                      <a:pt x="94" y="106"/>
                      <a:pt x="92" y="108"/>
                      <a:pt x="91" y="111"/>
                    </a:cubicBezTo>
                    <a:cubicBezTo>
                      <a:pt x="91" y="111"/>
                      <a:pt x="92" y="111"/>
                      <a:pt x="92" y="111"/>
                    </a:cubicBezTo>
                    <a:cubicBezTo>
                      <a:pt x="94" y="109"/>
                      <a:pt x="95" y="107"/>
                      <a:pt x="96" y="104"/>
                    </a:cubicBezTo>
                    <a:cubicBezTo>
                      <a:pt x="96" y="104"/>
                      <a:pt x="96" y="104"/>
                      <a:pt x="95" y="104"/>
                    </a:cubicBezTo>
                    <a:moveTo>
                      <a:pt x="53" y="103"/>
                    </a:moveTo>
                    <a:cubicBezTo>
                      <a:pt x="52" y="105"/>
                      <a:pt x="51" y="106"/>
                      <a:pt x="50" y="108"/>
                    </a:cubicBezTo>
                    <a:cubicBezTo>
                      <a:pt x="51" y="108"/>
                      <a:pt x="52" y="109"/>
                      <a:pt x="52" y="109"/>
                    </a:cubicBezTo>
                    <a:cubicBezTo>
                      <a:pt x="53" y="108"/>
                      <a:pt x="54" y="106"/>
                      <a:pt x="55" y="105"/>
                    </a:cubicBezTo>
                    <a:cubicBezTo>
                      <a:pt x="54" y="104"/>
                      <a:pt x="54" y="104"/>
                      <a:pt x="53" y="103"/>
                    </a:cubicBezTo>
                    <a:moveTo>
                      <a:pt x="38" y="103"/>
                    </a:moveTo>
                    <a:cubicBezTo>
                      <a:pt x="37" y="104"/>
                      <a:pt x="36" y="106"/>
                      <a:pt x="35" y="107"/>
                    </a:cubicBezTo>
                    <a:cubicBezTo>
                      <a:pt x="36" y="107"/>
                      <a:pt x="36" y="108"/>
                      <a:pt x="37" y="108"/>
                    </a:cubicBezTo>
                    <a:cubicBezTo>
                      <a:pt x="38" y="107"/>
                      <a:pt x="39" y="105"/>
                      <a:pt x="39" y="104"/>
                    </a:cubicBezTo>
                    <a:cubicBezTo>
                      <a:pt x="39" y="103"/>
                      <a:pt x="38" y="103"/>
                      <a:pt x="38" y="103"/>
                    </a:cubicBezTo>
                    <a:moveTo>
                      <a:pt x="72" y="102"/>
                    </a:moveTo>
                    <a:cubicBezTo>
                      <a:pt x="72" y="103"/>
                      <a:pt x="72" y="103"/>
                      <a:pt x="71" y="103"/>
                    </a:cubicBezTo>
                    <a:cubicBezTo>
                      <a:pt x="72" y="104"/>
                      <a:pt x="74" y="105"/>
                      <a:pt x="75" y="105"/>
                    </a:cubicBezTo>
                    <a:cubicBezTo>
                      <a:pt x="75" y="105"/>
                      <a:pt x="75" y="105"/>
                      <a:pt x="75" y="104"/>
                    </a:cubicBezTo>
                    <a:cubicBezTo>
                      <a:pt x="74" y="104"/>
                      <a:pt x="73" y="103"/>
                      <a:pt x="72" y="102"/>
                    </a:cubicBezTo>
                    <a:moveTo>
                      <a:pt x="36" y="102"/>
                    </a:moveTo>
                    <a:cubicBezTo>
                      <a:pt x="35" y="103"/>
                      <a:pt x="34" y="105"/>
                      <a:pt x="33" y="106"/>
                    </a:cubicBezTo>
                    <a:cubicBezTo>
                      <a:pt x="34" y="106"/>
                      <a:pt x="34" y="106"/>
                      <a:pt x="34" y="106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7" y="102"/>
                      <a:pt x="36" y="102"/>
                      <a:pt x="36" y="102"/>
                    </a:cubicBezTo>
                    <a:moveTo>
                      <a:pt x="38" y="102"/>
                    </a:moveTo>
                    <a:cubicBezTo>
                      <a:pt x="38" y="102"/>
                      <a:pt x="38" y="102"/>
                      <a:pt x="38" y="102"/>
                    </a:cubicBezTo>
                    <a:cubicBezTo>
                      <a:pt x="39" y="102"/>
                      <a:pt x="39" y="102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39" y="102"/>
                      <a:pt x="39" y="102"/>
                      <a:pt x="38" y="102"/>
                    </a:cubicBezTo>
                    <a:moveTo>
                      <a:pt x="37" y="101"/>
                    </a:move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moveTo>
                      <a:pt x="165" y="101"/>
                    </a:moveTo>
                    <a:cubicBezTo>
                      <a:pt x="165" y="101"/>
                      <a:pt x="165" y="102"/>
                      <a:pt x="164" y="102"/>
                    </a:cubicBezTo>
                    <a:cubicBezTo>
                      <a:pt x="166" y="103"/>
                      <a:pt x="168" y="104"/>
                      <a:pt x="169" y="105"/>
                    </a:cubicBezTo>
                    <a:cubicBezTo>
                      <a:pt x="169" y="104"/>
                      <a:pt x="170" y="104"/>
                      <a:pt x="170" y="103"/>
                    </a:cubicBezTo>
                    <a:cubicBezTo>
                      <a:pt x="168" y="102"/>
                      <a:pt x="167" y="102"/>
                      <a:pt x="165" y="101"/>
                    </a:cubicBezTo>
                    <a:moveTo>
                      <a:pt x="90" y="101"/>
                    </a:moveTo>
                    <a:cubicBezTo>
                      <a:pt x="89" y="103"/>
                      <a:pt x="87" y="105"/>
                      <a:pt x="86" y="108"/>
                    </a:cubicBezTo>
                    <a:cubicBezTo>
                      <a:pt x="87" y="108"/>
                      <a:pt x="88" y="109"/>
                      <a:pt x="89" y="110"/>
                    </a:cubicBezTo>
                    <a:cubicBezTo>
                      <a:pt x="90" y="107"/>
                      <a:pt x="92" y="105"/>
                      <a:pt x="93" y="102"/>
                    </a:cubicBezTo>
                    <a:cubicBezTo>
                      <a:pt x="92" y="102"/>
                      <a:pt x="91" y="101"/>
                      <a:pt x="90" y="101"/>
                    </a:cubicBezTo>
                    <a:moveTo>
                      <a:pt x="157" y="100"/>
                    </a:moveTo>
                    <a:cubicBezTo>
                      <a:pt x="156" y="103"/>
                      <a:pt x="154" y="105"/>
                      <a:pt x="153" y="107"/>
                    </a:cubicBezTo>
                    <a:cubicBezTo>
                      <a:pt x="154" y="108"/>
                      <a:pt x="156" y="109"/>
                      <a:pt x="157" y="110"/>
                    </a:cubicBezTo>
                    <a:cubicBezTo>
                      <a:pt x="158" y="110"/>
                      <a:pt x="158" y="110"/>
                      <a:pt x="158" y="110"/>
                    </a:cubicBezTo>
                    <a:cubicBezTo>
                      <a:pt x="160" y="108"/>
                      <a:pt x="161" y="106"/>
                      <a:pt x="162" y="104"/>
                    </a:cubicBezTo>
                    <a:cubicBezTo>
                      <a:pt x="161" y="103"/>
                      <a:pt x="159" y="101"/>
                      <a:pt x="157" y="100"/>
                    </a:cubicBezTo>
                    <a:moveTo>
                      <a:pt x="121" y="100"/>
                    </a:moveTo>
                    <a:cubicBezTo>
                      <a:pt x="119" y="103"/>
                      <a:pt x="117" y="106"/>
                      <a:pt x="115" y="109"/>
                    </a:cubicBezTo>
                    <a:cubicBezTo>
                      <a:pt x="116" y="109"/>
                      <a:pt x="117" y="110"/>
                      <a:pt x="117" y="110"/>
                    </a:cubicBezTo>
                    <a:cubicBezTo>
                      <a:pt x="120" y="112"/>
                      <a:pt x="123" y="114"/>
                      <a:pt x="126" y="115"/>
                    </a:cubicBezTo>
                    <a:cubicBezTo>
                      <a:pt x="128" y="113"/>
                      <a:pt x="130" y="110"/>
                      <a:pt x="131" y="107"/>
                    </a:cubicBezTo>
                    <a:cubicBezTo>
                      <a:pt x="128" y="105"/>
                      <a:pt x="124" y="103"/>
                      <a:pt x="121" y="100"/>
                    </a:cubicBezTo>
                    <a:moveTo>
                      <a:pt x="154" y="99"/>
                    </a:moveTo>
                    <a:cubicBezTo>
                      <a:pt x="153" y="101"/>
                      <a:pt x="152" y="103"/>
                      <a:pt x="150" y="106"/>
                    </a:cubicBezTo>
                    <a:cubicBezTo>
                      <a:pt x="150" y="106"/>
                      <a:pt x="151" y="106"/>
                      <a:pt x="151" y="106"/>
                    </a:cubicBezTo>
                    <a:cubicBezTo>
                      <a:pt x="152" y="103"/>
                      <a:pt x="152" y="103"/>
                      <a:pt x="152" y="103"/>
                    </a:cubicBezTo>
                    <a:cubicBezTo>
                      <a:pt x="152" y="104"/>
                      <a:pt x="151" y="105"/>
                      <a:pt x="151" y="106"/>
                    </a:cubicBezTo>
                    <a:cubicBezTo>
                      <a:pt x="151" y="106"/>
                      <a:pt x="151" y="106"/>
                      <a:pt x="151" y="106"/>
                    </a:cubicBezTo>
                    <a:cubicBezTo>
                      <a:pt x="152" y="104"/>
                      <a:pt x="154" y="102"/>
                      <a:pt x="155" y="99"/>
                    </a:cubicBezTo>
                    <a:cubicBezTo>
                      <a:pt x="155" y="99"/>
                      <a:pt x="155" y="99"/>
                      <a:pt x="154" y="99"/>
                    </a:cubicBezTo>
                    <a:moveTo>
                      <a:pt x="57" y="97"/>
                    </a:moveTo>
                    <a:cubicBezTo>
                      <a:pt x="55" y="99"/>
                      <a:pt x="54" y="101"/>
                      <a:pt x="53" y="102"/>
                    </a:cubicBezTo>
                    <a:cubicBezTo>
                      <a:pt x="54" y="103"/>
                      <a:pt x="55" y="103"/>
                      <a:pt x="56" y="104"/>
                    </a:cubicBezTo>
                    <a:cubicBezTo>
                      <a:pt x="57" y="102"/>
                      <a:pt x="58" y="100"/>
                      <a:pt x="59" y="98"/>
                    </a:cubicBezTo>
                    <a:cubicBezTo>
                      <a:pt x="58" y="98"/>
                      <a:pt x="57" y="98"/>
                      <a:pt x="57" y="97"/>
                    </a:cubicBezTo>
                    <a:moveTo>
                      <a:pt x="159" y="97"/>
                    </a:moveTo>
                    <a:cubicBezTo>
                      <a:pt x="159" y="97"/>
                      <a:pt x="158" y="98"/>
                      <a:pt x="158" y="98"/>
                    </a:cubicBezTo>
                    <a:cubicBezTo>
                      <a:pt x="160" y="99"/>
                      <a:pt x="162" y="100"/>
                      <a:pt x="164" y="102"/>
                    </a:cubicBezTo>
                    <a:cubicBezTo>
                      <a:pt x="164" y="101"/>
                      <a:pt x="164" y="101"/>
                      <a:pt x="165" y="100"/>
                    </a:cubicBezTo>
                    <a:cubicBezTo>
                      <a:pt x="163" y="99"/>
                      <a:pt x="161" y="98"/>
                      <a:pt x="159" y="97"/>
                    </a:cubicBezTo>
                    <a:moveTo>
                      <a:pt x="41" y="96"/>
                    </a:moveTo>
                    <a:cubicBezTo>
                      <a:pt x="40" y="98"/>
                      <a:pt x="40" y="99"/>
                      <a:pt x="39" y="101"/>
                    </a:cubicBezTo>
                    <a:cubicBezTo>
                      <a:pt x="39" y="101"/>
                      <a:pt x="40" y="102"/>
                      <a:pt x="40" y="102"/>
                    </a:cubicBezTo>
                    <a:cubicBezTo>
                      <a:pt x="41" y="100"/>
                      <a:pt x="42" y="99"/>
                      <a:pt x="43" y="97"/>
                    </a:cubicBezTo>
                    <a:cubicBezTo>
                      <a:pt x="42" y="97"/>
                      <a:pt x="42" y="97"/>
                      <a:pt x="41" y="96"/>
                    </a:cubicBezTo>
                    <a:moveTo>
                      <a:pt x="41" y="96"/>
                    </a:moveTo>
                    <a:cubicBezTo>
                      <a:pt x="40" y="96"/>
                      <a:pt x="40" y="97"/>
                      <a:pt x="40" y="97"/>
                    </a:cubicBezTo>
                    <a:cubicBezTo>
                      <a:pt x="40" y="97"/>
                      <a:pt x="41" y="96"/>
                      <a:pt x="41" y="96"/>
                    </a:cubicBezTo>
                    <a:cubicBezTo>
                      <a:pt x="41" y="96"/>
                      <a:pt x="41" y="96"/>
                      <a:pt x="41" y="96"/>
                    </a:cubicBezTo>
                    <a:moveTo>
                      <a:pt x="168" y="96"/>
                    </a:moveTo>
                    <a:cubicBezTo>
                      <a:pt x="167" y="97"/>
                      <a:pt x="167" y="98"/>
                      <a:pt x="166" y="100"/>
                    </a:cubicBezTo>
                    <a:cubicBezTo>
                      <a:pt x="167" y="101"/>
                      <a:pt x="169" y="102"/>
                      <a:pt x="170" y="102"/>
                    </a:cubicBezTo>
                    <a:cubicBezTo>
                      <a:pt x="171" y="101"/>
                      <a:pt x="172" y="101"/>
                      <a:pt x="172" y="100"/>
                    </a:cubicBezTo>
                    <a:cubicBezTo>
                      <a:pt x="172" y="99"/>
                      <a:pt x="173" y="99"/>
                      <a:pt x="173" y="98"/>
                    </a:cubicBezTo>
                    <a:cubicBezTo>
                      <a:pt x="171" y="98"/>
                      <a:pt x="170" y="97"/>
                      <a:pt x="168" y="96"/>
                    </a:cubicBezTo>
                    <a:moveTo>
                      <a:pt x="40" y="95"/>
                    </a:moveTo>
                    <a:cubicBezTo>
                      <a:pt x="39" y="97"/>
                      <a:pt x="38" y="99"/>
                      <a:pt x="37" y="100"/>
                    </a:cubicBezTo>
                    <a:cubicBezTo>
                      <a:pt x="37" y="100"/>
                      <a:pt x="38" y="100"/>
                      <a:pt x="38" y="100"/>
                    </a:cubicBezTo>
                    <a:cubicBezTo>
                      <a:pt x="41" y="96"/>
                      <a:pt x="41" y="96"/>
                      <a:pt x="41" y="96"/>
                    </a:cubicBezTo>
                    <a:cubicBezTo>
                      <a:pt x="40" y="96"/>
                      <a:pt x="40" y="96"/>
                      <a:pt x="40" y="95"/>
                    </a:cubicBezTo>
                    <a:moveTo>
                      <a:pt x="156" y="95"/>
                    </a:moveTo>
                    <a:cubicBezTo>
                      <a:pt x="156" y="96"/>
                      <a:pt x="156" y="96"/>
                      <a:pt x="155" y="97"/>
                    </a:cubicBezTo>
                    <a:cubicBezTo>
                      <a:pt x="156" y="97"/>
                      <a:pt x="156" y="97"/>
                      <a:pt x="156" y="97"/>
                    </a:cubicBezTo>
                    <a:cubicBezTo>
                      <a:pt x="157" y="97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6" y="95"/>
                    </a:cubicBezTo>
                    <a:moveTo>
                      <a:pt x="59" y="95"/>
                    </a:moveTo>
                    <a:cubicBezTo>
                      <a:pt x="58" y="95"/>
                      <a:pt x="58" y="95"/>
                      <a:pt x="58" y="96"/>
                    </a:cubicBezTo>
                    <a:cubicBezTo>
                      <a:pt x="59" y="96"/>
                      <a:pt x="59" y="96"/>
                      <a:pt x="60" y="97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60" y="95"/>
                      <a:pt x="59" y="95"/>
                      <a:pt x="59" y="95"/>
                    </a:cubicBezTo>
                    <a:moveTo>
                      <a:pt x="58" y="94"/>
                    </a:moveTo>
                    <a:cubicBezTo>
                      <a:pt x="58" y="95"/>
                      <a:pt x="58" y="95"/>
                      <a:pt x="58" y="95"/>
                    </a:cubicBezTo>
                    <a:cubicBezTo>
                      <a:pt x="58" y="95"/>
                      <a:pt x="58" y="96"/>
                      <a:pt x="58" y="96"/>
                    </a:cubicBezTo>
                    <a:cubicBezTo>
                      <a:pt x="58" y="95"/>
                      <a:pt x="58" y="95"/>
                      <a:pt x="59" y="95"/>
                    </a:cubicBezTo>
                    <a:cubicBezTo>
                      <a:pt x="59" y="95"/>
                      <a:pt x="58" y="94"/>
                      <a:pt x="58" y="94"/>
                    </a:cubicBezTo>
                    <a:moveTo>
                      <a:pt x="157" y="94"/>
                    </a:moveTo>
                    <a:cubicBezTo>
                      <a:pt x="157" y="94"/>
                      <a:pt x="157" y="94"/>
                      <a:pt x="157" y="94"/>
                    </a:cubicBezTo>
                    <a:cubicBezTo>
                      <a:pt x="157" y="95"/>
                      <a:pt x="157" y="95"/>
                      <a:pt x="158" y="95"/>
                    </a:cubicBezTo>
                    <a:cubicBezTo>
                      <a:pt x="158" y="95"/>
                      <a:pt x="158" y="94"/>
                      <a:pt x="158" y="94"/>
                    </a:cubicBezTo>
                    <a:cubicBezTo>
                      <a:pt x="157" y="94"/>
                      <a:pt x="157" y="94"/>
                      <a:pt x="157" y="94"/>
                    </a:cubicBezTo>
                    <a:moveTo>
                      <a:pt x="170" y="93"/>
                    </a:moveTo>
                    <a:cubicBezTo>
                      <a:pt x="169" y="94"/>
                      <a:pt x="169" y="94"/>
                      <a:pt x="169" y="95"/>
                    </a:cubicBezTo>
                    <a:cubicBezTo>
                      <a:pt x="170" y="96"/>
                      <a:pt x="172" y="97"/>
                      <a:pt x="173" y="97"/>
                    </a:cubicBezTo>
                    <a:cubicBezTo>
                      <a:pt x="174" y="97"/>
                      <a:pt x="174" y="96"/>
                      <a:pt x="174" y="96"/>
                    </a:cubicBezTo>
                    <a:cubicBezTo>
                      <a:pt x="173" y="95"/>
                      <a:pt x="171" y="94"/>
                      <a:pt x="170" y="93"/>
                    </a:cubicBezTo>
                    <a:moveTo>
                      <a:pt x="144" y="93"/>
                    </a:moveTo>
                    <a:cubicBezTo>
                      <a:pt x="143" y="95"/>
                      <a:pt x="141" y="97"/>
                      <a:pt x="140" y="100"/>
                    </a:cubicBezTo>
                    <a:cubicBezTo>
                      <a:pt x="143" y="101"/>
                      <a:pt x="145" y="103"/>
                      <a:pt x="148" y="104"/>
                    </a:cubicBezTo>
                    <a:cubicBezTo>
                      <a:pt x="149" y="102"/>
                      <a:pt x="151" y="100"/>
                      <a:pt x="152" y="98"/>
                    </a:cubicBezTo>
                    <a:cubicBezTo>
                      <a:pt x="150" y="96"/>
                      <a:pt x="147" y="94"/>
                      <a:pt x="144" y="93"/>
                    </a:cubicBezTo>
                    <a:moveTo>
                      <a:pt x="78" y="93"/>
                    </a:moveTo>
                    <a:cubicBezTo>
                      <a:pt x="76" y="95"/>
                      <a:pt x="75" y="98"/>
                      <a:pt x="73" y="100"/>
                    </a:cubicBezTo>
                    <a:cubicBezTo>
                      <a:pt x="74" y="101"/>
                      <a:pt x="75" y="102"/>
                      <a:pt x="76" y="102"/>
                    </a:cubicBezTo>
                    <a:cubicBezTo>
                      <a:pt x="78" y="100"/>
                      <a:pt x="80" y="97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7" y="101"/>
                      <a:pt x="77" y="101"/>
                      <a:pt x="77" y="101"/>
                    </a:cubicBezTo>
                    <a:cubicBezTo>
                      <a:pt x="78" y="99"/>
                      <a:pt x="79" y="97"/>
                      <a:pt x="81" y="95"/>
                    </a:cubicBezTo>
                    <a:cubicBezTo>
                      <a:pt x="80" y="94"/>
                      <a:pt x="79" y="93"/>
                      <a:pt x="78" y="93"/>
                    </a:cubicBezTo>
                    <a:moveTo>
                      <a:pt x="162" y="92"/>
                    </a:moveTo>
                    <a:cubicBezTo>
                      <a:pt x="161" y="93"/>
                      <a:pt x="161" y="94"/>
                      <a:pt x="160" y="95"/>
                    </a:cubicBezTo>
                    <a:cubicBezTo>
                      <a:pt x="161" y="96"/>
                      <a:pt x="162" y="96"/>
                      <a:pt x="163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6"/>
                      <a:pt x="160" y="96"/>
                    </a:cubicBezTo>
                    <a:cubicBezTo>
                      <a:pt x="161" y="97"/>
                      <a:pt x="163" y="98"/>
                      <a:pt x="165" y="99"/>
                    </a:cubicBezTo>
                    <a:cubicBezTo>
                      <a:pt x="166" y="98"/>
                      <a:pt x="167" y="97"/>
                      <a:pt x="168" y="95"/>
                    </a:cubicBezTo>
                    <a:cubicBezTo>
                      <a:pt x="166" y="94"/>
                      <a:pt x="164" y="93"/>
                      <a:pt x="162" y="92"/>
                    </a:cubicBezTo>
                    <a:moveTo>
                      <a:pt x="106" y="92"/>
                    </a:moveTo>
                    <a:cubicBezTo>
                      <a:pt x="105" y="95"/>
                      <a:pt x="103" y="98"/>
                      <a:pt x="101" y="101"/>
                    </a:cubicBezTo>
                    <a:cubicBezTo>
                      <a:pt x="103" y="102"/>
                      <a:pt x="106" y="103"/>
                      <a:pt x="108" y="105"/>
                    </a:cubicBezTo>
                    <a:cubicBezTo>
                      <a:pt x="110" y="102"/>
                      <a:pt x="111" y="99"/>
                      <a:pt x="113" y="96"/>
                    </a:cubicBezTo>
                    <a:cubicBezTo>
                      <a:pt x="111" y="94"/>
                      <a:pt x="109" y="93"/>
                      <a:pt x="106" y="92"/>
                    </a:cubicBezTo>
                    <a:moveTo>
                      <a:pt x="159" y="90"/>
                    </a:moveTo>
                    <a:cubicBezTo>
                      <a:pt x="158" y="91"/>
                      <a:pt x="158" y="93"/>
                      <a:pt x="157" y="94"/>
                    </a:cubicBezTo>
                    <a:cubicBezTo>
                      <a:pt x="158" y="94"/>
                      <a:pt x="158" y="94"/>
                      <a:pt x="158" y="94"/>
                    </a:cubicBezTo>
                    <a:cubicBezTo>
                      <a:pt x="159" y="93"/>
                      <a:pt x="159" y="92"/>
                      <a:pt x="160" y="91"/>
                    </a:cubicBezTo>
                    <a:cubicBezTo>
                      <a:pt x="160" y="91"/>
                      <a:pt x="159" y="91"/>
                      <a:pt x="159" y="90"/>
                    </a:cubicBezTo>
                    <a:moveTo>
                      <a:pt x="45" y="90"/>
                    </a:moveTo>
                    <a:cubicBezTo>
                      <a:pt x="44" y="92"/>
                      <a:pt x="43" y="94"/>
                      <a:pt x="42" y="95"/>
                    </a:cubicBezTo>
                    <a:cubicBezTo>
                      <a:pt x="42" y="96"/>
                      <a:pt x="43" y="96"/>
                      <a:pt x="43" y="96"/>
                    </a:cubicBezTo>
                    <a:cubicBezTo>
                      <a:pt x="44" y="95"/>
                      <a:pt x="45" y="93"/>
                      <a:pt x="46" y="91"/>
                    </a:cubicBezTo>
                    <a:cubicBezTo>
                      <a:pt x="46" y="91"/>
                      <a:pt x="45" y="91"/>
                      <a:pt x="45" y="90"/>
                    </a:cubicBezTo>
                    <a:moveTo>
                      <a:pt x="103" y="90"/>
                    </a:moveTo>
                    <a:cubicBezTo>
                      <a:pt x="102" y="93"/>
                      <a:pt x="100" y="96"/>
                      <a:pt x="98" y="99"/>
                    </a:cubicBezTo>
                    <a:cubicBezTo>
                      <a:pt x="98" y="99"/>
                      <a:pt x="99" y="99"/>
                      <a:pt x="99" y="100"/>
                    </a:cubicBezTo>
                    <a:cubicBezTo>
                      <a:pt x="101" y="97"/>
                      <a:pt x="103" y="94"/>
                      <a:pt x="105" y="90"/>
                    </a:cubicBezTo>
                    <a:cubicBezTo>
                      <a:pt x="104" y="90"/>
                      <a:pt x="104" y="90"/>
                      <a:pt x="103" y="90"/>
                    </a:cubicBezTo>
                    <a:moveTo>
                      <a:pt x="146" y="90"/>
                    </a:moveTo>
                    <a:cubicBezTo>
                      <a:pt x="146" y="90"/>
                      <a:pt x="146" y="90"/>
                      <a:pt x="146" y="91"/>
                    </a:cubicBezTo>
                    <a:cubicBezTo>
                      <a:pt x="148" y="92"/>
                      <a:pt x="151" y="94"/>
                      <a:pt x="153" y="95"/>
                    </a:cubicBezTo>
                    <a:cubicBezTo>
                      <a:pt x="154" y="95"/>
                      <a:pt x="154" y="95"/>
                      <a:pt x="154" y="94"/>
                    </a:cubicBezTo>
                    <a:cubicBezTo>
                      <a:pt x="152" y="93"/>
                      <a:pt x="149" y="91"/>
                      <a:pt x="146" y="90"/>
                    </a:cubicBezTo>
                    <a:moveTo>
                      <a:pt x="44" y="90"/>
                    </a:moveTo>
                    <a:cubicBezTo>
                      <a:pt x="43" y="91"/>
                      <a:pt x="42" y="93"/>
                      <a:pt x="41" y="95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3" y="92"/>
                      <a:pt x="42" y="94"/>
                      <a:pt x="41" y="95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2" y="94"/>
                      <a:pt x="43" y="92"/>
                      <a:pt x="45" y="90"/>
                    </a:cubicBezTo>
                    <a:cubicBezTo>
                      <a:pt x="44" y="90"/>
                      <a:pt x="44" y="90"/>
                      <a:pt x="44" y="90"/>
                    </a:cubicBezTo>
                    <a:moveTo>
                      <a:pt x="163" y="89"/>
                    </a:moveTo>
                    <a:cubicBezTo>
                      <a:pt x="163" y="90"/>
                      <a:pt x="163" y="91"/>
                      <a:pt x="163" y="91"/>
                    </a:cubicBezTo>
                    <a:cubicBezTo>
                      <a:pt x="164" y="92"/>
                      <a:pt x="166" y="93"/>
                      <a:pt x="168" y="94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7" y="92"/>
                      <a:pt x="165" y="91"/>
                      <a:pt x="163" y="89"/>
                    </a:cubicBezTo>
                    <a:moveTo>
                      <a:pt x="48" y="89"/>
                    </a:moveTo>
                    <a:cubicBezTo>
                      <a:pt x="48" y="90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8" y="89"/>
                      <a:pt x="48" y="89"/>
                      <a:pt x="48" y="89"/>
                    </a:cubicBezTo>
                    <a:moveTo>
                      <a:pt x="48" y="89"/>
                    </a:moveTo>
                    <a:cubicBezTo>
                      <a:pt x="48" y="89"/>
                      <a:pt x="48" y="89"/>
                      <a:pt x="48" y="89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89"/>
                      <a:pt x="49" y="89"/>
                      <a:pt x="48" y="89"/>
                    </a:cubicBezTo>
                    <a:moveTo>
                      <a:pt x="85" y="88"/>
                    </a:move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0"/>
                      <a:pt x="85" y="89"/>
                      <a:pt x="85" y="88"/>
                    </a:cubicBezTo>
                    <a:moveTo>
                      <a:pt x="46" y="88"/>
                    </a:moveTo>
                    <a:cubicBezTo>
                      <a:pt x="46" y="88"/>
                      <a:pt x="46" y="88"/>
                      <a:pt x="46" y="89"/>
                    </a:cubicBezTo>
                    <a:cubicBezTo>
                      <a:pt x="46" y="89"/>
                      <a:pt x="47" y="89"/>
                      <a:pt x="47" y="90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7" y="89"/>
                      <a:pt x="47" y="88"/>
                      <a:pt x="46" y="88"/>
                    </a:cubicBezTo>
                    <a:moveTo>
                      <a:pt x="147" y="88"/>
                    </a:moveTo>
                    <a:cubicBezTo>
                      <a:pt x="147" y="88"/>
                      <a:pt x="147" y="88"/>
                      <a:pt x="147" y="89"/>
                    </a:cubicBezTo>
                    <a:cubicBezTo>
                      <a:pt x="150" y="90"/>
                      <a:pt x="152" y="92"/>
                      <a:pt x="155" y="93"/>
                    </a:cubicBezTo>
                    <a:cubicBezTo>
                      <a:pt x="155" y="93"/>
                      <a:pt x="155" y="93"/>
                      <a:pt x="155" y="92"/>
                    </a:cubicBezTo>
                    <a:cubicBezTo>
                      <a:pt x="147" y="88"/>
                      <a:pt x="147" y="88"/>
                      <a:pt x="147" y="88"/>
                    </a:cubicBezTo>
                    <a:moveTo>
                      <a:pt x="161" y="88"/>
                    </a:moveTo>
                    <a:cubicBezTo>
                      <a:pt x="160" y="88"/>
                      <a:pt x="160" y="89"/>
                      <a:pt x="160" y="89"/>
                    </a:cubicBezTo>
                    <a:cubicBezTo>
                      <a:pt x="160" y="90"/>
                      <a:pt x="160" y="90"/>
                      <a:pt x="161" y="90"/>
                    </a:cubicBezTo>
                    <a:cubicBezTo>
                      <a:pt x="161" y="89"/>
                      <a:pt x="161" y="89"/>
                      <a:pt x="162" y="88"/>
                    </a:cubicBezTo>
                    <a:cubicBezTo>
                      <a:pt x="161" y="88"/>
                      <a:pt x="161" y="88"/>
                      <a:pt x="161" y="88"/>
                    </a:cubicBezTo>
                    <a:moveTo>
                      <a:pt x="173" y="88"/>
                    </a:moveTo>
                    <a:cubicBezTo>
                      <a:pt x="173" y="88"/>
                      <a:pt x="173" y="88"/>
                      <a:pt x="172" y="89"/>
                    </a:cubicBezTo>
                    <a:cubicBezTo>
                      <a:pt x="174" y="89"/>
                      <a:pt x="175" y="90"/>
                      <a:pt x="176" y="91"/>
                    </a:cubicBezTo>
                    <a:cubicBezTo>
                      <a:pt x="176" y="91"/>
                      <a:pt x="177" y="91"/>
                      <a:pt x="177" y="91"/>
                    </a:cubicBezTo>
                    <a:cubicBezTo>
                      <a:pt x="177" y="91"/>
                      <a:pt x="177" y="91"/>
                      <a:pt x="177" y="91"/>
                    </a:cubicBezTo>
                    <a:cubicBezTo>
                      <a:pt x="177" y="91"/>
                      <a:pt x="177" y="91"/>
                      <a:pt x="178" y="90"/>
                    </a:cubicBezTo>
                    <a:cubicBezTo>
                      <a:pt x="176" y="89"/>
                      <a:pt x="175" y="88"/>
                      <a:pt x="173" y="88"/>
                    </a:cubicBezTo>
                    <a:moveTo>
                      <a:pt x="45" y="88"/>
                    </a:move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88"/>
                      <a:pt x="45" y="88"/>
                      <a:pt x="46" y="88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5" y="88"/>
                      <a:pt x="45" y="88"/>
                    </a:cubicBezTo>
                    <a:moveTo>
                      <a:pt x="46" y="87"/>
                    </a:moveTo>
                    <a:cubicBezTo>
                      <a:pt x="46" y="88"/>
                      <a:pt x="46" y="88"/>
                      <a:pt x="46" y="88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48" y="89"/>
                      <a:pt x="48" y="88"/>
                    </a:cubicBezTo>
                    <a:cubicBezTo>
                      <a:pt x="47" y="88"/>
                      <a:pt x="47" y="88"/>
                      <a:pt x="46" y="87"/>
                    </a:cubicBezTo>
                    <a:moveTo>
                      <a:pt x="45" y="87"/>
                    </a:moveTo>
                    <a:cubicBezTo>
                      <a:pt x="45" y="87"/>
                      <a:pt x="45" y="87"/>
                      <a:pt x="45" y="87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6" y="88"/>
                      <a:pt x="46" y="87"/>
                    </a:cubicBezTo>
                    <a:cubicBezTo>
                      <a:pt x="46" y="87"/>
                      <a:pt x="46" y="87"/>
                      <a:pt x="45" y="87"/>
                    </a:cubicBezTo>
                    <a:moveTo>
                      <a:pt x="98" y="87"/>
                    </a:moveTo>
                    <a:cubicBezTo>
                      <a:pt x="97" y="90"/>
                      <a:pt x="95" y="93"/>
                      <a:pt x="93" y="96"/>
                    </a:cubicBezTo>
                    <a:cubicBezTo>
                      <a:pt x="94" y="97"/>
                      <a:pt x="95" y="97"/>
                      <a:pt x="96" y="98"/>
                    </a:cubicBezTo>
                    <a:cubicBezTo>
                      <a:pt x="98" y="95"/>
                      <a:pt x="99" y="92"/>
                      <a:pt x="101" y="88"/>
                    </a:cubicBezTo>
                    <a:cubicBezTo>
                      <a:pt x="100" y="88"/>
                      <a:pt x="99" y="87"/>
                      <a:pt x="98" y="87"/>
                    </a:cubicBezTo>
                    <a:moveTo>
                      <a:pt x="64" y="85"/>
                    </a:moveTo>
                    <a:cubicBezTo>
                      <a:pt x="62" y="88"/>
                      <a:pt x="61" y="90"/>
                      <a:pt x="60" y="92"/>
                    </a:cubicBezTo>
                    <a:cubicBezTo>
                      <a:pt x="60" y="92"/>
                      <a:pt x="60" y="92"/>
                      <a:pt x="60" y="93"/>
                    </a:cubicBezTo>
                    <a:cubicBezTo>
                      <a:pt x="61" y="90"/>
                      <a:pt x="63" y="88"/>
                      <a:pt x="64" y="85"/>
                    </a:cubicBezTo>
                    <a:moveTo>
                      <a:pt x="135" y="97"/>
                    </a:moveTo>
                    <a:cubicBezTo>
                      <a:pt x="134" y="96"/>
                      <a:pt x="133" y="95"/>
                      <a:pt x="132" y="95"/>
                    </a:cubicBezTo>
                    <a:cubicBezTo>
                      <a:pt x="133" y="95"/>
                      <a:pt x="134" y="96"/>
                      <a:pt x="135" y="97"/>
                    </a:cubicBezTo>
                    <a:moveTo>
                      <a:pt x="130" y="85"/>
                    </a:moveTo>
                    <a:cubicBezTo>
                      <a:pt x="129" y="87"/>
                      <a:pt x="128" y="89"/>
                      <a:pt x="126" y="91"/>
                    </a:cubicBezTo>
                    <a:cubicBezTo>
                      <a:pt x="130" y="94"/>
                      <a:pt x="133" y="96"/>
                      <a:pt x="137" y="98"/>
                    </a:cubicBezTo>
                    <a:cubicBezTo>
                      <a:pt x="138" y="95"/>
                      <a:pt x="139" y="93"/>
                      <a:pt x="141" y="91"/>
                    </a:cubicBezTo>
                    <a:cubicBezTo>
                      <a:pt x="137" y="89"/>
                      <a:pt x="134" y="87"/>
                      <a:pt x="130" y="85"/>
                    </a:cubicBezTo>
                    <a:moveTo>
                      <a:pt x="149" y="85"/>
                    </a:moveTo>
                    <a:cubicBezTo>
                      <a:pt x="149" y="86"/>
                      <a:pt x="148" y="87"/>
                      <a:pt x="147" y="88"/>
                    </a:cubicBezTo>
                    <a:cubicBezTo>
                      <a:pt x="148" y="88"/>
                      <a:pt x="148" y="88"/>
                      <a:pt x="149" y="89"/>
                    </a:cubicBezTo>
                    <a:cubicBezTo>
                      <a:pt x="151" y="90"/>
                      <a:pt x="153" y="91"/>
                      <a:pt x="155" y="92"/>
                    </a:cubicBezTo>
                    <a:cubicBezTo>
                      <a:pt x="156" y="91"/>
                      <a:pt x="156" y="90"/>
                      <a:pt x="157" y="89"/>
                    </a:cubicBezTo>
                    <a:cubicBezTo>
                      <a:pt x="154" y="88"/>
                      <a:pt x="152" y="86"/>
                      <a:pt x="149" y="85"/>
                    </a:cubicBezTo>
                    <a:moveTo>
                      <a:pt x="64" y="85"/>
                    </a:moveTo>
                    <a:cubicBezTo>
                      <a:pt x="64" y="85"/>
                      <a:pt x="64" y="85"/>
                      <a:pt x="64" y="85"/>
                    </a:cubicBezTo>
                    <a:cubicBezTo>
                      <a:pt x="63" y="88"/>
                      <a:pt x="61" y="90"/>
                      <a:pt x="60" y="93"/>
                    </a:cubicBezTo>
                    <a:cubicBezTo>
                      <a:pt x="60" y="93"/>
                      <a:pt x="61" y="93"/>
                      <a:pt x="62" y="94"/>
                    </a:cubicBezTo>
                    <a:cubicBezTo>
                      <a:pt x="63" y="91"/>
                      <a:pt x="65" y="88"/>
                      <a:pt x="67" y="86"/>
                    </a:cubicBezTo>
                    <a:cubicBezTo>
                      <a:pt x="66" y="85"/>
                      <a:pt x="65" y="85"/>
                      <a:pt x="64" y="85"/>
                    </a:cubicBezTo>
                    <a:moveTo>
                      <a:pt x="175" y="84"/>
                    </a:moveTo>
                    <a:cubicBezTo>
                      <a:pt x="175" y="85"/>
                      <a:pt x="174" y="85"/>
                      <a:pt x="174" y="86"/>
                    </a:cubicBezTo>
                    <a:cubicBezTo>
                      <a:pt x="176" y="87"/>
                      <a:pt x="177" y="88"/>
                      <a:pt x="179" y="89"/>
                    </a:cubicBezTo>
                    <a:cubicBezTo>
                      <a:pt x="179" y="88"/>
                      <a:pt x="179" y="88"/>
                      <a:pt x="180" y="87"/>
                    </a:cubicBezTo>
                    <a:cubicBezTo>
                      <a:pt x="178" y="86"/>
                      <a:pt x="176" y="85"/>
                      <a:pt x="175" y="84"/>
                    </a:cubicBezTo>
                    <a:moveTo>
                      <a:pt x="175" y="84"/>
                    </a:moveTo>
                    <a:cubicBezTo>
                      <a:pt x="175" y="84"/>
                      <a:pt x="175" y="84"/>
                      <a:pt x="175" y="84"/>
                    </a:cubicBezTo>
                    <a:cubicBezTo>
                      <a:pt x="177" y="85"/>
                      <a:pt x="178" y="86"/>
                      <a:pt x="180" y="87"/>
                    </a:cubicBezTo>
                    <a:cubicBezTo>
                      <a:pt x="180" y="87"/>
                      <a:pt x="180" y="87"/>
                      <a:pt x="180" y="86"/>
                    </a:cubicBezTo>
                    <a:cubicBezTo>
                      <a:pt x="178" y="86"/>
                      <a:pt x="177" y="85"/>
                      <a:pt x="175" y="84"/>
                    </a:cubicBezTo>
                    <a:moveTo>
                      <a:pt x="167" y="84"/>
                    </a:moveTo>
                    <a:cubicBezTo>
                      <a:pt x="167" y="84"/>
                      <a:pt x="166" y="84"/>
                      <a:pt x="166" y="85"/>
                    </a:cubicBezTo>
                    <a:cubicBezTo>
                      <a:pt x="168" y="86"/>
                      <a:pt x="169" y="87"/>
                      <a:pt x="171" y="88"/>
                    </a:cubicBezTo>
                    <a:cubicBezTo>
                      <a:pt x="171" y="88"/>
                      <a:pt x="172" y="88"/>
                      <a:pt x="172" y="88"/>
                    </a:cubicBezTo>
                    <a:cubicBezTo>
                      <a:pt x="172" y="88"/>
                      <a:pt x="172" y="88"/>
                      <a:pt x="173" y="87"/>
                    </a:cubicBezTo>
                    <a:cubicBezTo>
                      <a:pt x="172" y="87"/>
                      <a:pt x="172" y="87"/>
                      <a:pt x="172" y="87"/>
                    </a:cubicBezTo>
                    <a:cubicBezTo>
                      <a:pt x="170" y="86"/>
                      <a:pt x="169" y="85"/>
                      <a:pt x="167" y="84"/>
                    </a:cubicBezTo>
                    <a:moveTo>
                      <a:pt x="167" y="83"/>
                    </a:moveTo>
                    <a:cubicBezTo>
                      <a:pt x="167" y="83"/>
                      <a:pt x="167" y="83"/>
                      <a:pt x="167" y="83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7" y="83"/>
                    </a:cubicBezTo>
                    <a:moveTo>
                      <a:pt x="176" y="83"/>
                    </a:moveTo>
                    <a:cubicBezTo>
                      <a:pt x="176" y="83"/>
                      <a:pt x="176" y="83"/>
                      <a:pt x="176" y="83"/>
                    </a:cubicBezTo>
                    <a:cubicBezTo>
                      <a:pt x="177" y="84"/>
                      <a:pt x="179" y="85"/>
                      <a:pt x="180" y="86"/>
                    </a:cubicBezTo>
                    <a:cubicBezTo>
                      <a:pt x="180" y="86"/>
                      <a:pt x="180" y="86"/>
                      <a:pt x="181" y="85"/>
                    </a:cubicBezTo>
                    <a:cubicBezTo>
                      <a:pt x="179" y="85"/>
                      <a:pt x="177" y="84"/>
                      <a:pt x="176" y="83"/>
                    </a:cubicBezTo>
                    <a:moveTo>
                      <a:pt x="151" y="82"/>
                    </a:moveTo>
                    <a:cubicBezTo>
                      <a:pt x="151" y="83"/>
                      <a:pt x="150" y="83"/>
                      <a:pt x="150" y="84"/>
                    </a:cubicBezTo>
                    <a:cubicBezTo>
                      <a:pt x="153" y="85"/>
                      <a:pt x="155" y="87"/>
                      <a:pt x="158" y="88"/>
                    </a:cubicBezTo>
                    <a:cubicBezTo>
                      <a:pt x="158" y="88"/>
                      <a:pt x="158" y="87"/>
                      <a:pt x="159" y="87"/>
                    </a:cubicBezTo>
                    <a:cubicBezTo>
                      <a:pt x="156" y="85"/>
                      <a:pt x="153" y="84"/>
                      <a:pt x="151" y="82"/>
                    </a:cubicBezTo>
                    <a:moveTo>
                      <a:pt x="164" y="82"/>
                    </a:moveTo>
                    <a:cubicBezTo>
                      <a:pt x="164" y="82"/>
                      <a:pt x="164" y="83"/>
                      <a:pt x="163" y="83"/>
                    </a:cubicBezTo>
                    <a:cubicBezTo>
                      <a:pt x="164" y="83"/>
                      <a:pt x="164" y="83"/>
                      <a:pt x="164" y="84"/>
                    </a:cubicBezTo>
                    <a:cubicBezTo>
                      <a:pt x="165" y="83"/>
                      <a:pt x="165" y="83"/>
                      <a:pt x="165" y="82"/>
                    </a:cubicBezTo>
                    <a:cubicBezTo>
                      <a:pt x="165" y="82"/>
                      <a:pt x="164" y="82"/>
                      <a:pt x="164" y="82"/>
                    </a:cubicBezTo>
                    <a:moveTo>
                      <a:pt x="132" y="81"/>
                    </a:moveTo>
                    <a:cubicBezTo>
                      <a:pt x="132" y="82"/>
                      <a:pt x="132" y="82"/>
                      <a:pt x="132" y="83"/>
                    </a:cubicBezTo>
                    <a:cubicBezTo>
                      <a:pt x="135" y="85"/>
                      <a:pt x="138" y="87"/>
                      <a:pt x="142" y="89"/>
                    </a:cubicBezTo>
                    <a:cubicBezTo>
                      <a:pt x="142" y="88"/>
                      <a:pt x="142" y="88"/>
                      <a:pt x="143" y="87"/>
                    </a:cubicBezTo>
                    <a:cubicBezTo>
                      <a:pt x="139" y="85"/>
                      <a:pt x="136" y="83"/>
                      <a:pt x="132" y="81"/>
                    </a:cubicBezTo>
                    <a:moveTo>
                      <a:pt x="164" y="81"/>
                    </a:moveTo>
                    <a:cubicBezTo>
                      <a:pt x="164" y="81"/>
                      <a:pt x="164" y="81"/>
                      <a:pt x="164" y="81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5" y="82"/>
                      <a:pt x="165" y="81"/>
                      <a:pt x="164" y="81"/>
                    </a:cubicBezTo>
                    <a:moveTo>
                      <a:pt x="169" y="81"/>
                    </a:moveTo>
                    <a:cubicBezTo>
                      <a:pt x="168" y="81"/>
                      <a:pt x="168" y="82"/>
                      <a:pt x="168" y="82"/>
                    </a:cubicBezTo>
                    <a:cubicBezTo>
                      <a:pt x="170" y="83"/>
                      <a:pt x="172" y="84"/>
                      <a:pt x="174" y="86"/>
                    </a:cubicBezTo>
                    <a:cubicBezTo>
                      <a:pt x="174" y="85"/>
                      <a:pt x="174" y="85"/>
                      <a:pt x="174" y="84"/>
                    </a:cubicBezTo>
                    <a:cubicBezTo>
                      <a:pt x="172" y="83"/>
                      <a:pt x="171" y="82"/>
                      <a:pt x="169" y="81"/>
                    </a:cubicBezTo>
                    <a:moveTo>
                      <a:pt x="133" y="80"/>
                    </a:moveTo>
                    <a:cubicBezTo>
                      <a:pt x="133" y="80"/>
                      <a:pt x="133" y="80"/>
                      <a:pt x="133" y="80"/>
                    </a:cubicBezTo>
                    <a:cubicBezTo>
                      <a:pt x="136" y="82"/>
                      <a:pt x="140" y="84"/>
                      <a:pt x="143" y="86"/>
                    </a:cubicBezTo>
                    <a:cubicBezTo>
                      <a:pt x="143" y="86"/>
                      <a:pt x="143" y="86"/>
                      <a:pt x="143" y="86"/>
                    </a:cubicBezTo>
                    <a:cubicBezTo>
                      <a:pt x="133" y="80"/>
                      <a:pt x="133" y="80"/>
                      <a:pt x="133" y="80"/>
                    </a:cubicBezTo>
                    <a:moveTo>
                      <a:pt x="169" y="80"/>
                    </a:moveTo>
                    <a:cubicBezTo>
                      <a:pt x="169" y="80"/>
                      <a:pt x="169" y="80"/>
                      <a:pt x="169" y="80"/>
                    </a:cubicBezTo>
                    <a:cubicBezTo>
                      <a:pt x="171" y="82"/>
                      <a:pt x="173" y="83"/>
                      <a:pt x="175" y="84"/>
                    </a:cubicBezTo>
                    <a:cubicBezTo>
                      <a:pt x="175" y="84"/>
                      <a:pt x="175" y="84"/>
                      <a:pt x="175" y="83"/>
                    </a:cubicBezTo>
                    <a:cubicBezTo>
                      <a:pt x="174" y="83"/>
                      <a:pt x="173" y="82"/>
                      <a:pt x="171" y="81"/>
                    </a:cubicBezTo>
                    <a:cubicBezTo>
                      <a:pt x="171" y="81"/>
                      <a:pt x="171" y="81"/>
                      <a:pt x="171" y="81"/>
                    </a:cubicBezTo>
                    <a:cubicBezTo>
                      <a:pt x="170" y="81"/>
                      <a:pt x="169" y="80"/>
                      <a:pt x="169" y="80"/>
                    </a:cubicBezTo>
                    <a:moveTo>
                      <a:pt x="166" y="79"/>
                    </a:moveTo>
                    <a:cubicBezTo>
                      <a:pt x="165" y="80"/>
                      <a:pt x="165" y="80"/>
                      <a:pt x="165" y="80"/>
                    </a:cubicBezTo>
                    <a:cubicBezTo>
                      <a:pt x="165" y="81"/>
                      <a:pt x="166" y="81"/>
                      <a:pt x="166" y="81"/>
                    </a:cubicBezTo>
                    <a:cubicBezTo>
                      <a:pt x="166" y="81"/>
                      <a:pt x="166" y="80"/>
                      <a:pt x="167" y="80"/>
                    </a:cubicBezTo>
                    <a:cubicBezTo>
                      <a:pt x="166" y="80"/>
                      <a:pt x="166" y="79"/>
                      <a:pt x="166" y="79"/>
                    </a:cubicBezTo>
                    <a:moveTo>
                      <a:pt x="170" y="79"/>
                    </a:moveTo>
                    <a:cubicBezTo>
                      <a:pt x="169" y="79"/>
                      <a:pt x="169" y="79"/>
                      <a:pt x="169" y="80"/>
                    </a:cubicBezTo>
                    <a:cubicBezTo>
                      <a:pt x="171" y="81"/>
                      <a:pt x="173" y="82"/>
                      <a:pt x="175" y="83"/>
                    </a:cubicBezTo>
                    <a:cubicBezTo>
                      <a:pt x="175" y="83"/>
                      <a:pt x="175" y="83"/>
                      <a:pt x="175" y="82"/>
                    </a:cubicBezTo>
                    <a:cubicBezTo>
                      <a:pt x="173" y="81"/>
                      <a:pt x="171" y="80"/>
                      <a:pt x="170" y="79"/>
                    </a:cubicBezTo>
                    <a:moveTo>
                      <a:pt x="86" y="79"/>
                    </a:moveTo>
                    <a:cubicBezTo>
                      <a:pt x="85" y="81"/>
                      <a:pt x="84" y="82"/>
                      <a:pt x="83" y="84"/>
                    </a:cubicBezTo>
                    <a:cubicBezTo>
                      <a:pt x="83" y="85"/>
                      <a:pt x="82" y="86"/>
                      <a:pt x="82" y="87"/>
                    </a:cubicBezTo>
                    <a:cubicBezTo>
                      <a:pt x="81" y="87"/>
                      <a:pt x="81" y="88"/>
                      <a:pt x="80" y="89"/>
                    </a:cubicBezTo>
                    <a:cubicBezTo>
                      <a:pt x="81" y="89"/>
                      <a:pt x="82" y="90"/>
                      <a:pt x="83" y="91"/>
                    </a:cubicBezTo>
                    <a:cubicBezTo>
                      <a:pt x="85" y="87"/>
                      <a:pt x="87" y="84"/>
                      <a:pt x="89" y="81"/>
                    </a:cubicBezTo>
                    <a:cubicBezTo>
                      <a:pt x="88" y="80"/>
                      <a:pt x="87" y="80"/>
                      <a:pt x="86" y="79"/>
                    </a:cubicBezTo>
                    <a:moveTo>
                      <a:pt x="166" y="78"/>
                    </a:moveTo>
                    <a:cubicBezTo>
                      <a:pt x="166" y="79"/>
                      <a:pt x="166" y="79"/>
                      <a:pt x="166" y="79"/>
                    </a:cubicBezTo>
                    <a:cubicBezTo>
                      <a:pt x="166" y="79"/>
                      <a:pt x="167" y="79"/>
                      <a:pt x="167" y="79"/>
                    </a:cubicBezTo>
                    <a:cubicBezTo>
                      <a:pt x="167" y="79"/>
                      <a:pt x="167" y="79"/>
                      <a:pt x="167" y="79"/>
                    </a:cubicBezTo>
                    <a:cubicBezTo>
                      <a:pt x="167" y="79"/>
                      <a:pt x="166" y="79"/>
                      <a:pt x="166" y="78"/>
                    </a:cubicBezTo>
                    <a:moveTo>
                      <a:pt x="167" y="77"/>
                    </a:moveTo>
                    <a:cubicBezTo>
                      <a:pt x="167" y="78"/>
                      <a:pt x="166" y="78"/>
                      <a:pt x="166" y="78"/>
                    </a:cubicBezTo>
                    <a:cubicBezTo>
                      <a:pt x="167" y="78"/>
                      <a:pt x="167" y="78"/>
                      <a:pt x="167" y="79"/>
                    </a:cubicBezTo>
                    <a:cubicBezTo>
                      <a:pt x="167" y="78"/>
                      <a:pt x="168" y="78"/>
                      <a:pt x="168" y="78"/>
                    </a:cubicBezTo>
                    <a:cubicBezTo>
                      <a:pt x="167" y="78"/>
                      <a:pt x="167" y="78"/>
                      <a:pt x="167" y="77"/>
                    </a:cubicBezTo>
                    <a:moveTo>
                      <a:pt x="124" y="77"/>
                    </a:moveTo>
                    <a:cubicBezTo>
                      <a:pt x="124" y="77"/>
                      <a:pt x="124" y="78"/>
                      <a:pt x="123" y="78"/>
                    </a:cubicBezTo>
                    <a:cubicBezTo>
                      <a:pt x="123" y="78"/>
                      <a:pt x="123" y="78"/>
                      <a:pt x="123" y="78"/>
                    </a:cubicBezTo>
                    <a:cubicBezTo>
                      <a:pt x="124" y="78"/>
                      <a:pt x="124" y="77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moveTo>
                      <a:pt x="135" y="77"/>
                    </a:moveTo>
                    <a:cubicBezTo>
                      <a:pt x="135" y="78"/>
                      <a:pt x="134" y="79"/>
                      <a:pt x="134" y="80"/>
                    </a:cubicBezTo>
                    <a:cubicBezTo>
                      <a:pt x="135" y="80"/>
                      <a:pt x="136" y="81"/>
                      <a:pt x="137" y="82"/>
                    </a:cubicBezTo>
                    <a:cubicBezTo>
                      <a:pt x="139" y="83"/>
                      <a:pt x="141" y="84"/>
                      <a:pt x="144" y="86"/>
                    </a:cubicBezTo>
                    <a:cubicBezTo>
                      <a:pt x="144" y="85"/>
                      <a:pt x="145" y="83"/>
                      <a:pt x="145" y="82"/>
                    </a:cubicBezTo>
                    <a:cubicBezTo>
                      <a:pt x="142" y="81"/>
                      <a:pt x="139" y="79"/>
                      <a:pt x="135" y="77"/>
                    </a:cubicBezTo>
                    <a:moveTo>
                      <a:pt x="52" y="77"/>
                    </a:moveTo>
                    <a:cubicBezTo>
                      <a:pt x="50" y="79"/>
                      <a:pt x="48" y="82"/>
                      <a:pt x="47" y="85"/>
                    </a:cubicBezTo>
                    <a:cubicBezTo>
                      <a:pt x="48" y="86"/>
                      <a:pt x="49" y="86"/>
                      <a:pt x="50" y="87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4" y="78"/>
                      <a:pt x="53" y="77"/>
                      <a:pt x="52" y="77"/>
                    </a:cubicBezTo>
                    <a:moveTo>
                      <a:pt x="115" y="76"/>
                    </a:moveTo>
                    <a:cubicBezTo>
                      <a:pt x="114" y="78"/>
                      <a:pt x="113" y="81"/>
                      <a:pt x="112" y="83"/>
                    </a:cubicBezTo>
                    <a:cubicBezTo>
                      <a:pt x="114" y="84"/>
                      <a:pt x="116" y="85"/>
                      <a:pt x="118" y="87"/>
                    </a:cubicBezTo>
                    <a:cubicBezTo>
                      <a:pt x="120" y="85"/>
                      <a:pt x="121" y="82"/>
                      <a:pt x="122" y="80"/>
                    </a:cubicBezTo>
                    <a:cubicBezTo>
                      <a:pt x="120" y="79"/>
                      <a:pt x="118" y="77"/>
                      <a:pt x="115" y="76"/>
                    </a:cubicBezTo>
                    <a:moveTo>
                      <a:pt x="155" y="76"/>
                    </a:moveTo>
                    <a:cubicBezTo>
                      <a:pt x="155" y="76"/>
                      <a:pt x="154" y="77"/>
                      <a:pt x="154" y="77"/>
                    </a:cubicBezTo>
                    <a:cubicBezTo>
                      <a:pt x="155" y="78"/>
                      <a:pt x="156" y="78"/>
                      <a:pt x="157" y="79"/>
                    </a:cubicBezTo>
                    <a:cubicBezTo>
                      <a:pt x="158" y="80"/>
                      <a:pt x="160" y="81"/>
                      <a:pt x="161" y="82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59" y="79"/>
                      <a:pt x="157" y="77"/>
                      <a:pt x="155" y="76"/>
                    </a:cubicBezTo>
                    <a:moveTo>
                      <a:pt x="116" y="76"/>
                    </a:moveTo>
                    <a:cubicBezTo>
                      <a:pt x="116" y="76"/>
                      <a:pt x="116" y="76"/>
                      <a:pt x="116" y="76"/>
                    </a:cubicBezTo>
                    <a:cubicBezTo>
                      <a:pt x="118" y="77"/>
                      <a:pt x="120" y="78"/>
                      <a:pt x="122" y="80"/>
                    </a:cubicBezTo>
                    <a:cubicBezTo>
                      <a:pt x="122" y="80"/>
                      <a:pt x="122" y="80"/>
                      <a:pt x="122" y="80"/>
                    </a:cubicBezTo>
                    <a:cubicBezTo>
                      <a:pt x="120" y="79"/>
                      <a:pt x="118" y="77"/>
                      <a:pt x="116" y="76"/>
                    </a:cubicBezTo>
                    <a:moveTo>
                      <a:pt x="125" y="75"/>
                    </a:moveTo>
                    <a:cubicBezTo>
                      <a:pt x="125" y="75"/>
                      <a:pt x="125" y="75"/>
                      <a:pt x="125" y="76"/>
                    </a:cubicBezTo>
                    <a:cubicBezTo>
                      <a:pt x="125" y="76"/>
                      <a:pt x="125" y="76"/>
                      <a:pt x="125" y="76"/>
                    </a:cubicBezTo>
                    <a:cubicBezTo>
                      <a:pt x="125" y="76"/>
                      <a:pt x="125" y="75"/>
                      <a:pt x="125" y="75"/>
                    </a:cubicBezTo>
                    <a:cubicBezTo>
                      <a:pt x="125" y="75"/>
                      <a:pt x="125" y="75"/>
                      <a:pt x="125" y="75"/>
                    </a:cubicBezTo>
                    <a:moveTo>
                      <a:pt x="155" y="75"/>
                    </a:moveTo>
                    <a:cubicBezTo>
                      <a:pt x="155" y="75"/>
                      <a:pt x="155" y="76"/>
                      <a:pt x="155" y="76"/>
                    </a:cubicBezTo>
                    <a:cubicBezTo>
                      <a:pt x="158" y="77"/>
                      <a:pt x="160" y="79"/>
                      <a:pt x="162" y="80"/>
                    </a:cubicBezTo>
                    <a:cubicBezTo>
                      <a:pt x="162" y="80"/>
                      <a:pt x="162" y="80"/>
                      <a:pt x="162" y="80"/>
                    </a:cubicBezTo>
                    <a:cubicBezTo>
                      <a:pt x="161" y="79"/>
                      <a:pt x="160" y="78"/>
                      <a:pt x="158" y="77"/>
                    </a:cubicBezTo>
                    <a:cubicBezTo>
                      <a:pt x="157" y="76"/>
                      <a:pt x="156" y="76"/>
                      <a:pt x="155" y="75"/>
                    </a:cubicBezTo>
                    <a:moveTo>
                      <a:pt x="180" y="75"/>
                    </a:moveTo>
                    <a:cubicBezTo>
                      <a:pt x="180" y="75"/>
                      <a:pt x="180" y="75"/>
                      <a:pt x="180" y="75"/>
                    </a:cubicBezTo>
                    <a:cubicBezTo>
                      <a:pt x="182" y="76"/>
                      <a:pt x="183" y="77"/>
                      <a:pt x="185" y="78"/>
                    </a:cubicBezTo>
                    <a:cubicBezTo>
                      <a:pt x="185" y="78"/>
                      <a:pt x="185" y="78"/>
                      <a:pt x="185" y="78"/>
                    </a:cubicBezTo>
                    <a:cubicBezTo>
                      <a:pt x="183" y="77"/>
                      <a:pt x="182" y="76"/>
                      <a:pt x="180" y="75"/>
                    </a:cubicBezTo>
                    <a:moveTo>
                      <a:pt x="112" y="74"/>
                    </a:moveTo>
                    <a:cubicBezTo>
                      <a:pt x="111" y="76"/>
                      <a:pt x="110" y="79"/>
                      <a:pt x="108" y="81"/>
                    </a:cubicBezTo>
                    <a:cubicBezTo>
                      <a:pt x="109" y="81"/>
                      <a:pt x="109" y="81"/>
                      <a:pt x="110" y="82"/>
                    </a:cubicBezTo>
                    <a:cubicBezTo>
                      <a:pt x="111" y="79"/>
                      <a:pt x="112" y="77"/>
                      <a:pt x="114" y="75"/>
                    </a:cubicBezTo>
                    <a:cubicBezTo>
                      <a:pt x="113" y="75"/>
                      <a:pt x="113" y="74"/>
                      <a:pt x="112" y="74"/>
                    </a:cubicBezTo>
                    <a:moveTo>
                      <a:pt x="112" y="74"/>
                    </a:moveTo>
                    <a:cubicBezTo>
                      <a:pt x="112" y="74"/>
                      <a:pt x="112" y="74"/>
                      <a:pt x="112" y="74"/>
                    </a:cubicBezTo>
                    <a:cubicBezTo>
                      <a:pt x="113" y="74"/>
                      <a:pt x="113" y="75"/>
                      <a:pt x="114" y="75"/>
                    </a:cubicBezTo>
                    <a:cubicBezTo>
                      <a:pt x="114" y="75"/>
                      <a:pt x="114" y="75"/>
                      <a:pt x="114" y="75"/>
                    </a:cubicBezTo>
                    <a:cubicBezTo>
                      <a:pt x="113" y="75"/>
                      <a:pt x="113" y="74"/>
                      <a:pt x="112" y="74"/>
                    </a:cubicBezTo>
                    <a:moveTo>
                      <a:pt x="137" y="74"/>
                    </a:moveTo>
                    <a:cubicBezTo>
                      <a:pt x="137" y="74"/>
                      <a:pt x="136" y="75"/>
                      <a:pt x="136" y="76"/>
                    </a:cubicBezTo>
                    <a:cubicBezTo>
                      <a:pt x="139" y="77"/>
                      <a:pt x="143" y="79"/>
                      <a:pt x="146" y="81"/>
                    </a:cubicBezTo>
                    <a:cubicBezTo>
                      <a:pt x="146" y="81"/>
                      <a:pt x="147" y="80"/>
                      <a:pt x="147" y="80"/>
                    </a:cubicBezTo>
                    <a:cubicBezTo>
                      <a:pt x="144" y="78"/>
                      <a:pt x="140" y="76"/>
                      <a:pt x="137" y="74"/>
                    </a:cubicBezTo>
                    <a:moveTo>
                      <a:pt x="156" y="74"/>
                    </a:moveTo>
                    <a:cubicBezTo>
                      <a:pt x="156" y="74"/>
                      <a:pt x="156" y="75"/>
                      <a:pt x="155" y="75"/>
                    </a:cubicBezTo>
                    <a:cubicBezTo>
                      <a:pt x="158" y="76"/>
                      <a:pt x="160" y="78"/>
                      <a:pt x="163" y="79"/>
                    </a:cubicBezTo>
                    <a:cubicBezTo>
                      <a:pt x="163" y="79"/>
                      <a:pt x="163" y="79"/>
                      <a:pt x="163" y="79"/>
                    </a:cubicBezTo>
                    <a:cubicBezTo>
                      <a:pt x="163" y="79"/>
                      <a:pt x="163" y="78"/>
                      <a:pt x="164" y="78"/>
                    </a:cubicBezTo>
                    <a:cubicBezTo>
                      <a:pt x="162" y="77"/>
                      <a:pt x="160" y="76"/>
                      <a:pt x="158" y="75"/>
                    </a:cubicBezTo>
                    <a:cubicBezTo>
                      <a:pt x="157" y="74"/>
                      <a:pt x="157" y="74"/>
                      <a:pt x="156" y="74"/>
                    </a:cubicBezTo>
                    <a:moveTo>
                      <a:pt x="157" y="73"/>
                    </a:moveTo>
                    <a:cubicBezTo>
                      <a:pt x="157" y="73"/>
                      <a:pt x="157" y="73"/>
                      <a:pt x="157" y="73"/>
                    </a:cubicBezTo>
                    <a:cubicBezTo>
                      <a:pt x="159" y="75"/>
                      <a:pt x="162" y="76"/>
                      <a:pt x="164" y="77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2" y="76"/>
                      <a:pt x="159" y="74"/>
                      <a:pt x="157" y="73"/>
                    </a:cubicBezTo>
                    <a:moveTo>
                      <a:pt x="117" y="73"/>
                    </a:moveTo>
                    <a:cubicBezTo>
                      <a:pt x="117" y="73"/>
                      <a:pt x="117" y="74"/>
                      <a:pt x="117" y="74"/>
                    </a:cubicBezTo>
                    <a:cubicBezTo>
                      <a:pt x="119" y="75"/>
                      <a:pt x="121" y="77"/>
                      <a:pt x="123" y="78"/>
                    </a:cubicBezTo>
                    <a:cubicBezTo>
                      <a:pt x="124" y="78"/>
                      <a:pt x="124" y="77"/>
                      <a:pt x="124" y="77"/>
                    </a:cubicBezTo>
                    <a:cubicBezTo>
                      <a:pt x="122" y="75"/>
                      <a:pt x="120" y="74"/>
                      <a:pt x="117" y="73"/>
                    </a:cubicBezTo>
                    <a:moveTo>
                      <a:pt x="182" y="73"/>
                    </a:moveTo>
                    <a:cubicBezTo>
                      <a:pt x="182" y="73"/>
                      <a:pt x="181" y="74"/>
                      <a:pt x="181" y="75"/>
                    </a:cubicBezTo>
                    <a:cubicBezTo>
                      <a:pt x="182" y="76"/>
                      <a:pt x="184" y="77"/>
                      <a:pt x="185" y="78"/>
                    </a:cubicBezTo>
                    <a:cubicBezTo>
                      <a:pt x="186" y="77"/>
                      <a:pt x="186" y="76"/>
                      <a:pt x="187" y="75"/>
                    </a:cubicBezTo>
                    <a:cubicBezTo>
                      <a:pt x="185" y="74"/>
                      <a:pt x="183" y="74"/>
                      <a:pt x="182" y="73"/>
                    </a:cubicBezTo>
                    <a:moveTo>
                      <a:pt x="157" y="72"/>
                    </a:moveTo>
                    <a:cubicBezTo>
                      <a:pt x="157" y="72"/>
                      <a:pt x="157" y="72"/>
                      <a:pt x="157" y="72"/>
                    </a:cubicBezTo>
                    <a:cubicBezTo>
                      <a:pt x="159" y="74"/>
                      <a:pt x="162" y="75"/>
                      <a:pt x="164" y="77"/>
                    </a:cubicBezTo>
                    <a:cubicBezTo>
                      <a:pt x="164" y="77"/>
                      <a:pt x="164" y="76"/>
                      <a:pt x="165" y="76"/>
                    </a:cubicBezTo>
                    <a:cubicBezTo>
                      <a:pt x="162" y="75"/>
                      <a:pt x="160" y="73"/>
                      <a:pt x="157" y="72"/>
                    </a:cubicBezTo>
                    <a:moveTo>
                      <a:pt x="127" y="72"/>
                    </a:moveTo>
                    <a:cubicBezTo>
                      <a:pt x="126" y="73"/>
                      <a:pt x="126" y="74"/>
                      <a:pt x="125" y="75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126" y="74"/>
                      <a:pt x="127" y="73"/>
                      <a:pt x="127" y="72"/>
                    </a:cubicBezTo>
                    <a:cubicBezTo>
                      <a:pt x="127" y="72"/>
                      <a:pt x="127" y="72"/>
                      <a:pt x="127" y="72"/>
                    </a:cubicBezTo>
                    <a:moveTo>
                      <a:pt x="118" y="72"/>
                    </a:moveTo>
                    <a:cubicBezTo>
                      <a:pt x="118" y="72"/>
                      <a:pt x="118" y="72"/>
                      <a:pt x="118" y="72"/>
                    </a:cubicBezTo>
                    <a:cubicBezTo>
                      <a:pt x="120" y="73"/>
                      <a:pt x="123" y="74"/>
                      <a:pt x="125" y="76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118" y="72"/>
                      <a:pt x="118" y="72"/>
                      <a:pt x="118" y="72"/>
                    </a:cubicBezTo>
                    <a:moveTo>
                      <a:pt x="174" y="71"/>
                    </a:moveTo>
                    <a:cubicBezTo>
                      <a:pt x="174" y="71"/>
                      <a:pt x="174" y="71"/>
                      <a:pt x="174" y="72"/>
                    </a:cubicBezTo>
                    <a:cubicBezTo>
                      <a:pt x="176" y="73"/>
                      <a:pt x="178" y="74"/>
                      <a:pt x="180" y="75"/>
                    </a:cubicBezTo>
                    <a:cubicBezTo>
                      <a:pt x="180" y="75"/>
                      <a:pt x="180" y="75"/>
                      <a:pt x="180" y="75"/>
                    </a:cubicBezTo>
                    <a:cubicBezTo>
                      <a:pt x="178" y="74"/>
                      <a:pt x="176" y="73"/>
                      <a:pt x="174" y="71"/>
                    </a:cubicBezTo>
                    <a:moveTo>
                      <a:pt x="107" y="71"/>
                    </a:moveTo>
                    <a:cubicBezTo>
                      <a:pt x="106" y="74"/>
                      <a:pt x="105" y="76"/>
                      <a:pt x="103" y="78"/>
                    </a:cubicBezTo>
                    <a:cubicBezTo>
                      <a:pt x="104" y="79"/>
                      <a:pt x="105" y="79"/>
                      <a:pt x="106" y="80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8" y="78"/>
                      <a:pt x="109" y="75"/>
                      <a:pt x="110" y="73"/>
                    </a:cubicBezTo>
                    <a:cubicBezTo>
                      <a:pt x="109" y="72"/>
                      <a:pt x="108" y="72"/>
                      <a:pt x="107" y="71"/>
                    </a:cubicBezTo>
                    <a:moveTo>
                      <a:pt x="107" y="71"/>
                    </a:moveTo>
                    <a:cubicBezTo>
                      <a:pt x="107" y="71"/>
                      <a:pt x="107" y="71"/>
                      <a:pt x="107" y="71"/>
                    </a:cubicBezTo>
                    <a:cubicBezTo>
                      <a:pt x="108" y="72"/>
                      <a:pt x="109" y="72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09" y="72"/>
                      <a:pt x="108" y="72"/>
                      <a:pt x="107" y="71"/>
                    </a:cubicBezTo>
                    <a:moveTo>
                      <a:pt x="183" y="71"/>
                    </a:moveTo>
                    <a:cubicBezTo>
                      <a:pt x="183" y="71"/>
                      <a:pt x="182" y="72"/>
                      <a:pt x="182" y="72"/>
                    </a:cubicBezTo>
                    <a:cubicBezTo>
                      <a:pt x="184" y="73"/>
                      <a:pt x="185" y="74"/>
                      <a:pt x="187" y="75"/>
                    </a:cubicBezTo>
                    <a:cubicBezTo>
                      <a:pt x="187" y="75"/>
                      <a:pt x="187" y="74"/>
                      <a:pt x="188" y="74"/>
                    </a:cubicBezTo>
                    <a:cubicBezTo>
                      <a:pt x="186" y="73"/>
                      <a:pt x="184" y="72"/>
                      <a:pt x="183" y="71"/>
                    </a:cubicBezTo>
                    <a:moveTo>
                      <a:pt x="92" y="71"/>
                    </a:moveTo>
                    <a:cubicBezTo>
                      <a:pt x="92" y="71"/>
                      <a:pt x="92" y="71"/>
                      <a:pt x="92" y="71"/>
                    </a:cubicBezTo>
                    <a:cubicBezTo>
                      <a:pt x="92" y="71"/>
                      <a:pt x="93" y="72"/>
                      <a:pt x="94" y="72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93" y="72"/>
                      <a:pt x="92" y="71"/>
                      <a:pt x="92" y="71"/>
                    </a:cubicBezTo>
                    <a:moveTo>
                      <a:pt x="114" y="71"/>
                    </a:moveTo>
                    <a:cubicBezTo>
                      <a:pt x="114" y="71"/>
                      <a:pt x="114" y="72"/>
                      <a:pt x="114" y="72"/>
                    </a:cubicBezTo>
                    <a:cubicBezTo>
                      <a:pt x="114" y="72"/>
                      <a:pt x="114" y="73"/>
                      <a:pt x="115" y="73"/>
                    </a:cubicBezTo>
                    <a:cubicBezTo>
                      <a:pt x="115" y="72"/>
                      <a:pt x="115" y="72"/>
                      <a:pt x="116" y="72"/>
                    </a:cubicBezTo>
                    <a:cubicBezTo>
                      <a:pt x="115" y="71"/>
                      <a:pt x="115" y="71"/>
                      <a:pt x="114" y="71"/>
                    </a:cubicBezTo>
                    <a:moveTo>
                      <a:pt x="73" y="71"/>
                    </a:moveTo>
                    <a:cubicBezTo>
                      <a:pt x="71" y="74"/>
                      <a:pt x="69" y="78"/>
                      <a:pt x="67" y="81"/>
                    </a:cubicBezTo>
                    <a:cubicBezTo>
                      <a:pt x="67" y="81"/>
                      <a:pt x="68" y="82"/>
                      <a:pt x="69" y="82"/>
                    </a:cubicBezTo>
                    <a:cubicBezTo>
                      <a:pt x="71" y="79"/>
                      <a:pt x="73" y="75"/>
                      <a:pt x="75" y="72"/>
                    </a:cubicBezTo>
                    <a:cubicBezTo>
                      <a:pt x="74" y="72"/>
                      <a:pt x="74" y="71"/>
                      <a:pt x="73" y="71"/>
                    </a:cubicBezTo>
                    <a:moveTo>
                      <a:pt x="91" y="71"/>
                    </a:move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moveTo>
                      <a:pt x="128" y="70"/>
                    </a:moveTo>
                    <a:cubicBezTo>
                      <a:pt x="128" y="70"/>
                      <a:pt x="128" y="70"/>
                      <a:pt x="128" y="71"/>
                    </a:cubicBezTo>
                    <a:cubicBezTo>
                      <a:pt x="128" y="71"/>
                      <a:pt x="128" y="71"/>
                      <a:pt x="128" y="71"/>
                    </a:cubicBezTo>
                    <a:cubicBezTo>
                      <a:pt x="128" y="71"/>
                      <a:pt x="128" y="70"/>
                      <a:pt x="128" y="70"/>
                    </a:cubicBezTo>
                    <a:cubicBezTo>
                      <a:pt x="128" y="70"/>
                      <a:pt x="128" y="70"/>
                      <a:pt x="128" y="70"/>
                    </a:cubicBezTo>
                    <a:moveTo>
                      <a:pt x="115" y="70"/>
                    </a:moveTo>
                    <a:cubicBezTo>
                      <a:pt x="115" y="70"/>
                      <a:pt x="115" y="70"/>
                      <a:pt x="115" y="70"/>
                    </a:cubicBezTo>
                    <a:cubicBezTo>
                      <a:pt x="115" y="70"/>
                      <a:pt x="116" y="70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5" y="70"/>
                      <a:pt x="115" y="70"/>
                      <a:pt x="115" y="70"/>
                    </a:cubicBezTo>
                    <a:moveTo>
                      <a:pt x="171" y="70"/>
                    </a:moveTo>
                    <a:cubicBezTo>
                      <a:pt x="171" y="70"/>
                      <a:pt x="171" y="70"/>
                      <a:pt x="171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1" y="70"/>
                    </a:cubicBezTo>
                    <a:moveTo>
                      <a:pt x="129" y="69"/>
                    </a:moveTo>
                    <a:cubicBezTo>
                      <a:pt x="128" y="69"/>
                      <a:pt x="128" y="70"/>
                      <a:pt x="128" y="70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8" y="70"/>
                      <a:pt x="128" y="69"/>
                      <a:pt x="129" y="69"/>
                    </a:cubicBezTo>
                    <a:cubicBezTo>
                      <a:pt x="129" y="69"/>
                      <a:pt x="129" y="69"/>
                      <a:pt x="129" y="69"/>
                    </a:cubicBezTo>
                    <a:moveTo>
                      <a:pt x="176" y="69"/>
                    </a:moveTo>
                    <a:cubicBezTo>
                      <a:pt x="175" y="69"/>
                      <a:pt x="175" y="70"/>
                      <a:pt x="174" y="71"/>
                    </a:cubicBezTo>
                    <a:cubicBezTo>
                      <a:pt x="175" y="71"/>
                      <a:pt x="176" y="72"/>
                      <a:pt x="178" y="73"/>
                    </a:cubicBezTo>
                    <a:cubicBezTo>
                      <a:pt x="178" y="73"/>
                      <a:pt x="179" y="74"/>
                      <a:pt x="180" y="74"/>
                    </a:cubicBezTo>
                    <a:cubicBezTo>
                      <a:pt x="181" y="74"/>
                      <a:pt x="181" y="73"/>
                      <a:pt x="182" y="72"/>
                    </a:cubicBezTo>
                    <a:cubicBezTo>
                      <a:pt x="180" y="71"/>
                      <a:pt x="178" y="70"/>
                      <a:pt x="176" y="69"/>
                    </a:cubicBezTo>
                    <a:moveTo>
                      <a:pt x="109" y="68"/>
                    </a:moveTo>
                    <a:cubicBezTo>
                      <a:pt x="109" y="68"/>
                      <a:pt x="109" y="69"/>
                      <a:pt x="109" y="69"/>
                    </a:cubicBezTo>
                    <a:cubicBezTo>
                      <a:pt x="110" y="70"/>
                      <a:pt x="111" y="70"/>
                      <a:pt x="112" y="71"/>
                    </a:cubicBezTo>
                    <a:cubicBezTo>
                      <a:pt x="112" y="71"/>
                      <a:pt x="112" y="70"/>
                      <a:pt x="112" y="70"/>
                    </a:cubicBezTo>
                    <a:cubicBezTo>
                      <a:pt x="111" y="69"/>
                      <a:pt x="110" y="69"/>
                      <a:pt x="109" y="68"/>
                    </a:cubicBezTo>
                    <a:moveTo>
                      <a:pt x="120" y="68"/>
                    </a:moveTo>
                    <a:cubicBezTo>
                      <a:pt x="120" y="69"/>
                      <a:pt x="119" y="70"/>
                      <a:pt x="119" y="71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19" y="71"/>
                      <a:pt x="121" y="73"/>
                      <a:pt x="125" y="75"/>
                    </a:cubicBezTo>
                    <a:cubicBezTo>
                      <a:pt x="126" y="74"/>
                      <a:pt x="126" y="73"/>
                      <a:pt x="127" y="72"/>
                    </a:cubicBezTo>
                    <a:cubicBezTo>
                      <a:pt x="125" y="70"/>
                      <a:pt x="123" y="69"/>
                      <a:pt x="120" y="68"/>
                    </a:cubicBezTo>
                    <a:moveTo>
                      <a:pt x="141" y="67"/>
                    </a:moveTo>
                    <a:cubicBezTo>
                      <a:pt x="141" y="68"/>
                      <a:pt x="141" y="68"/>
                      <a:pt x="140" y="69"/>
                    </a:cubicBezTo>
                    <a:cubicBezTo>
                      <a:pt x="141" y="69"/>
                      <a:pt x="141" y="69"/>
                      <a:pt x="141" y="69"/>
                    </a:cubicBezTo>
                    <a:cubicBezTo>
                      <a:pt x="144" y="71"/>
                      <a:pt x="147" y="73"/>
                      <a:pt x="150" y="75"/>
                    </a:cubicBezTo>
                    <a:cubicBezTo>
                      <a:pt x="150" y="74"/>
                      <a:pt x="150" y="74"/>
                      <a:pt x="151" y="73"/>
                    </a:cubicBezTo>
                    <a:cubicBezTo>
                      <a:pt x="147" y="71"/>
                      <a:pt x="144" y="69"/>
                      <a:pt x="141" y="67"/>
                    </a:cubicBezTo>
                    <a:moveTo>
                      <a:pt x="177" y="67"/>
                    </a:moveTo>
                    <a:cubicBezTo>
                      <a:pt x="176" y="68"/>
                      <a:pt x="176" y="68"/>
                      <a:pt x="176" y="69"/>
                    </a:cubicBezTo>
                    <a:cubicBezTo>
                      <a:pt x="178" y="70"/>
                      <a:pt x="180" y="71"/>
                      <a:pt x="182" y="72"/>
                    </a:cubicBezTo>
                    <a:cubicBezTo>
                      <a:pt x="182" y="72"/>
                      <a:pt x="182" y="71"/>
                      <a:pt x="182" y="71"/>
                    </a:cubicBezTo>
                    <a:cubicBezTo>
                      <a:pt x="181" y="70"/>
                      <a:pt x="179" y="68"/>
                      <a:pt x="177" y="67"/>
                    </a:cubicBezTo>
                    <a:moveTo>
                      <a:pt x="121" y="66"/>
                    </a:moveTo>
                    <a:cubicBezTo>
                      <a:pt x="121" y="66"/>
                      <a:pt x="121" y="67"/>
                      <a:pt x="121" y="67"/>
                    </a:cubicBezTo>
                    <a:cubicBezTo>
                      <a:pt x="123" y="68"/>
                      <a:pt x="125" y="69"/>
                      <a:pt x="128" y="71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1" y="66"/>
                      <a:pt x="121" y="66"/>
                      <a:pt x="121" y="66"/>
                    </a:cubicBezTo>
                    <a:moveTo>
                      <a:pt x="117" y="66"/>
                    </a:moveTo>
                    <a:cubicBezTo>
                      <a:pt x="117" y="67"/>
                      <a:pt x="116" y="68"/>
                      <a:pt x="115" y="69"/>
                    </a:cubicBezTo>
                    <a:cubicBezTo>
                      <a:pt x="116" y="69"/>
                      <a:pt x="116" y="69"/>
                      <a:pt x="117" y="70"/>
                    </a:cubicBezTo>
                    <a:cubicBezTo>
                      <a:pt x="117" y="69"/>
                      <a:pt x="118" y="68"/>
                      <a:pt x="118" y="67"/>
                    </a:cubicBezTo>
                    <a:cubicBezTo>
                      <a:pt x="118" y="66"/>
                      <a:pt x="118" y="66"/>
                      <a:pt x="117" y="66"/>
                    </a:cubicBezTo>
                    <a:moveTo>
                      <a:pt x="174" y="66"/>
                    </a:moveTo>
                    <a:cubicBezTo>
                      <a:pt x="173" y="67"/>
                      <a:pt x="172" y="68"/>
                      <a:pt x="172" y="69"/>
                    </a:cubicBezTo>
                    <a:cubicBezTo>
                      <a:pt x="172" y="69"/>
                      <a:pt x="172" y="69"/>
                      <a:pt x="172" y="69"/>
                    </a:cubicBezTo>
                    <a:cubicBezTo>
                      <a:pt x="172" y="69"/>
                      <a:pt x="172" y="70"/>
                      <a:pt x="173" y="70"/>
                    </a:cubicBezTo>
                    <a:cubicBezTo>
                      <a:pt x="173" y="69"/>
                      <a:pt x="173" y="68"/>
                      <a:pt x="174" y="68"/>
                    </a:cubicBezTo>
                    <a:cubicBezTo>
                      <a:pt x="174" y="67"/>
                      <a:pt x="174" y="67"/>
                      <a:pt x="174" y="67"/>
                    </a:cubicBezTo>
                    <a:cubicBezTo>
                      <a:pt x="174" y="67"/>
                      <a:pt x="174" y="67"/>
                      <a:pt x="174" y="67"/>
                    </a:cubicBezTo>
                    <a:cubicBezTo>
                      <a:pt x="174" y="67"/>
                      <a:pt x="174" y="67"/>
                      <a:pt x="175" y="66"/>
                    </a:cubicBezTo>
                    <a:cubicBezTo>
                      <a:pt x="174" y="66"/>
                      <a:pt x="174" y="66"/>
                      <a:pt x="174" y="66"/>
                    </a:cubicBezTo>
                    <a:moveTo>
                      <a:pt x="142" y="66"/>
                    </a:moveTo>
                    <a:cubicBezTo>
                      <a:pt x="142" y="66"/>
                      <a:pt x="142" y="67"/>
                      <a:pt x="141" y="67"/>
                    </a:cubicBezTo>
                    <a:cubicBezTo>
                      <a:pt x="143" y="68"/>
                      <a:pt x="145" y="69"/>
                      <a:pt x="146" y="70"/>
                    </a:cubicBezTo>
                    <a:cubicBezTo>
                      <a:pt x="148" y="71"/>
                      <a:pt x="149" y="72"/>
                      <a:pt x="151" y="73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0" y="72"/>
                      <a:pt x="148" y="71"/>
                      <a:pt x="147" y="70"/>
                    </a:cubicBezTo>
                    <a:cubicBezTo>
                      <a:pt x="148" y="71"/>
                      <a:pt x="150" y="72"/>
                      <a:pt x="151" y="72"/>
                    </a:cubicBezTo>
                    <a:cubicBezTo>
                      <a:pt x="151" y="72"/>
                      <a:pt x="152" y="72"/>
                      <a:pt x="152" y="71"/>
                    </a:cubicBezTo>
                    <a:cubicBezTo>
                      <a:pt x="149" y="69"/>
                      <a:pt x="146" y="67"/>
                      <a:pt x="142" y="66"/>
                    </a:cubicBezTo>
                    <a:moveTo>
                      <a:pt x="122" y="65"/>
                    </a:moveTo>
                    <a:cubicBezTo>
                      <a:pt x="122" y="65"/>
                      <a:pt x="121" y="66"/>
                      <a:pt x="121" y="66"/>
                    </a:cubicBezTo>
                    <a:cubicBezTo>
                      <a:pt x="123" y="67"/>
                      <a:pt x="126" y="69"/>
                      <a:pt x="128" y="70"/>
                    </a:cubicBezTo>
                    <a:cubicBezTo>
                      <a:pt x="128" y="70"/>
                      <a:pt x="128" y="69"/>
                      <a:pt x="129" y="69"/>
                    </a:cubicBezTo>
                    <a:cubicBezTo>
                      <a:pt x="126" y="68"/>
                      <a:pt x="124" y="66"/>
                      <a:pt x="122" y="65"/>
                    </a:cubicBezTo>
                    <a:moveTo>
                      <a:pt x="143" y="65"/>
                    </a:moveTo>
                    <a:cubicBezTo>
                      <a:pt x="143" y="65"/>
                      <a:pt x="143" y="65"/>
                      <a:pt x="143" y="65"/>
                    </a:cubicBezTo>
                    <a:cubicBezTo>
                      <a:pt x="143" y="65"/>
                      <a:pt x="143" y="65"/>
                      <a:pt x="143" y="65"/>
                    </a:cubicBezTo>
                    <a:cubicBezTo>
                      <a:pt x="146" y="67"/>
                      <a:pt x="149" y="69"/>
                      <a:pt x="152" y="71"/>
                    </a:cubicBezTo>
                    <a:cubicBezTo>
                      <a:pt x="152" y="71"/>
                      <a:pt x="152" y="70"/>
                      <a:pt x="152" y="70"/>
                    </a:cubicBezTo>
                    <a:cubicBezTo>
                      <a:pt x="149" y="69"/>
                      <a:pt x="146" y="67"/>
                      <a:pt x="143" y="65"/>
                    </a:cubicBezTo>
                    <a:moveTo>
                      <a:pt x="118" y="64"/>
                    </a:move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9" y="65"/>
                      <a:pt x="119" y="66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8" y="64"/>
                      <a:pt x="118" y="64"/>
                      <a:pt x="118" y="64"/>
                    </a:cubicBezTo>
                    <a:moveTo>
                      <a:pt x="96" y="64"/>
                    </a:moveTo>
                    <a:cubicBezTo>
                      <a:pt x="96" y="64"/>
                      <a:pt x="96" y="64"/>
                      <a:pt x="96" y="65"/>
                    </a:cubicBezTo>
                    <a:cubicBezTo>
                      <a:pt x="94" y="67"/>
                      <a:pt x="93" y="69"/>
                      <a:pt x="92" y="71"/>
                    </a:cubicBezTo>
                    <a:cubicBezTo>
                      <a:pt x="92" y="71"/>
                      <a:pt x="93" y="72"/>
                      <a:pt x="94" y="72"/>
                    </a:cubicBezTo>
                    <a:cubicBezTo>
                      <a:pt x="95" y="70"/>
                      <a:pt x="97" y="68"/>
                      <a:pt x="98" y="66"/>
                    </a:cubicBezTo>
                    <a:cubicBezTo>
                      <a:pt x="97" y="66"/>
                      <a:pt x="97" y="65"/>
                      <a:pt x="97" y="65"/>
                    </a:cubicBezTo>
                    <a:cubicBezTo>
                      <a:pt x="97" y="65"/>
                      <a:pt x="97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7" y="65"/>
                      <a:pt x="97" y="65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moveTo>
                      <a:pt x="143" y="64"/>
                    </a:moveTo>
                    <a:cubicBezTo>
                      <a:pt x="143" y="64"/>
                      <a:pt x="143" y="64"/>
                      <a:pt x="143" y="64"/>
                    </a:cubicBezTo>
                    <a:cubicBezTo>
                      <a:pt x="146" y="66"/>
                      <a:pt x="149" y="68"/>
                      <a:pt x="153" y="70"/>
                    </a:cubicBezTo>
                    <a:cubicBezTo>
                      <a:pt x="153" y="70"/>
                      <a:pt x="153" y="70"/>
                      <a:pt x="153" y="69"/>
                    </a:cubicBezTo>
                    <a:cubicBezTo>
                      <a:pt x="150" y="68"/>
                      <a:pt x="147" y="66"/>
                      <a:pt x="144" y="64"/>
                    </a:cubicBezTo>
                    <a:cubicBezTo>
                      <a:pt x="144" y="64"/>
                      <a:pt x="144" y="64"/>
                      <a:pt x="143" y="64"/>
                    </a:cubicBezTo>
                    <a:cubicBezTo>
                      <a:pt x="143" y="64"/>
                      <a:pt x="143" y="64"/>
                      <a:pt x="143" y="64"/>
                    </a:cubicBezTo>
                    <a:moveTo>
                      <a:pt x="162" y="64"/>
                    </a:moveTo>
                    <a:cubicBezTo>
                      <a:pt x="162" y="64"/>
                      <a:pt x="162" y="64"/>
                      <a:pt x="162" y="64"/>
                    </a:cubicBezTo>
                    <a:cubicBezTo>
                      <a:pt x="162" y="64"/>
                      <a:pt x="163" y="64"/>
                      <a:pt x="163" y="65"/>
                    </a:cubicBezTo>
                    <a:cubicBezTo>
                      <a:pt x="165" y="66"/>
                      <a:pt x="167" y="67"/>
                      <a:pt x="169" y="68"/>
                    </a:cubicBezTo>
                    <a:cubicBezTo>
                      <a:pt x="169" y="68"/>
                      <a:pt x="169" y="68"/>
                      <a:pt x="169" y="68"/>
                    </a:cubicBezTo>
                    <a:cubicBezTo>
                      <a:pt x="168" y="68"/>
                      <a:pt x="167" y="67"/>
                      <a:pt x="166" y="66"/>
                    </a:cubicBezTo>
                    <a:cubicBezTo>
                      <a:pt x="165" y="66"/>
                      <a:pt x="164" y="65"/>
                      <a:pt x="162" y="64"/>
                    </a:cubicBezTo>
                    <a:moveTo>
                      <a:pt x="95" y="64"/>
                    </a:moveTo>
                    <a:cubicBezTo>
                      <a:pt x="94" y="66"/>
                      <a:pt x="92" y="68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3" y="69"/>
                      <a:pt x="94" y="66"/>
                      <a:pt x="95" y="64"/>
                    </a:cubicBezTo>
                    <a:cubicBezTo>
                      <a:pt x="95" y="64"/>
                      <a:pt x="95" y="64"/>
                      <a:pt x="95" y="64"/>
                    </a:cubicBezTo>
                    <a:moveTo>
                      <a:pt x="119" y="63"/>
                    </a:moveTo>
                    <a:cubicBezTo>
                      <a:pt x="119" y="64"/>
                      <a:pt x="118" y="64"/>
                      <a:pt x="118" y="64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0" y="64"/>
                      <a:pt x="119" y="63"/>
                      <a:pt x="119" y="63"/>
                    </a:cubicBezTo>
                    <a:moveTo>
                      <a:pt x="112" y="63"/>
                    </a:moveTo>
                    <a:cubicBezTo>
                      <a:pt x="112" y="64"/>
                      <a:pt x="111" y="65"/>
                      <a:pt x="110" y="66"/>
                    </a:cubicBezTo>
                    <a:cubicBezTo>
                      <a:pt x="111" y="67"/>
                      <a:pt x="112" y="67"/>
                      <a:pt x="113" y="68"/>
                    </a:cubicBezTo>
                    <a:cubicBezTo>
                      <a:pt x="114" y="67"/>
                      <a:pt x="115" y="66"/>
                      <a:pt x="115" y="65"/>
                    </a:cubicBezTo>
                    <a:cubicBezTo>
                      <a:pt x="114" y="64"/>
                      <a:pt x="113" y="64"/>
                      <a:pt x="112" y="63"/>
                    </a:cubicBezTo>
                    <a:moveTo>
                      <a:pt x="60" y="63"/>
                    </a:moveTo>
                    <a:cubicBezTo>
                      <a:pt x="58" y="66"/>
                      <a:pt x="56" y="70"/>
                      <a:pt x="54" y="74"/>
                    </a:cubicBezTo>
                    <a:cubicBezTo>
                      <a:pt x="55" y="74"/>
                      <a:pt x="56" y="75"/>
                      <a:pt x="56" y="75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62" y="64"/>
                      <a:pt x="61" y="63"/>
                      <a:pt x="60" y="63"/>
                    </a:cubicBezTo>
                    <a:moveTo>
                      <a:pt x="59" y="62"/>
                    </a:moveTo>
                    <a:cubicBezTo>
                      <a:pt x="59" y="64"/>
                      <a:pt x="58" y="65"/>
                      <a:pt x="57" y="66"/>
                    </a:cubicBezTo>
                    <a:cubicBezTo>
                      <a:pt x="58" y="65"/>
                      <a:pt x="58" y="64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moveTo>
                      <a:pt x="133" y="62"/>
                    </a:move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3"/>
                      <a:pt x="133" y="63"/>
                      <a:pt x="133" y="62"/>
                    </a:cubicBezTo>
                    <a:cubicBezTo>
                      <a:pt x="133" y="62"/>
                      <a:pt x="133" y="62"/>
                      <a:pt x="133" y="62"/>
                    </a:cubicBezTo>
                    <a:moveTo>
                      <a:pt x="113" y="62"/>
                    </a:moveTo>
                    <a:cubicBezTo>
                      <a:pt x="113" y="62"/>
                      <a:pt x="113" y="62"/>
                      <a:pt x="113" y="62"/>
                    </a:cubicBezTo>
                    <a:cubicBezTo>
                      <a:pt x="114" y="63"/>
                      <a:pt x="115" y="63"/>
                      <a:pt x="116" y="64"/>
                    </a:cubicBezTo>
                    <a:cubicBezTo>
                      <a:pt x="116" y="64"/>
                      <a:pt x="116" y="63"/>
                      <a:pt x="116" y="63"/>
                    </a:cubicBezTo>
                    <a:cubicBezTo>
                      <a:pt x="113" y="62"/>
                      <a:pt x="113" y="62"/>
                      <a:pt x="113" y="62"/>
                    </a:cubicBezTo>
                    <a:moveTo>
                      <a:pt x="98" y="61"/>
                    </a:moveTo>
                    <a:cubicBezTo>
                      <a:pt x="98" y="62"/>
                      <a:pt x="97" y="62"/>
                      <a:pt x="97" y="63"/>
                    </a:cubicBezTo>
                    <a:cubicBezTo>
                      <a:pt x="98" y="63"/>
                      <a:pt x="98" y="63"/>
                      <a:pt x="99" y="64"/>
                    </a:cubicBezTo>
                    <a:cubicBezTo>
                      <a:pt x="99" y="63"/>
                      <a:pt x="100" y="63"/>
                      <a:pt x="100" y="63"/>
                    </a:cubicBezTo>
                    <a:cubicBezTo>
                      <a:pt x="99" y="62"/>
                      <a:pt x="98" y="62"/>
                      <a:pt x="98" y="61"/>
                    </a:cubicBezTo>
                    <a:moveTo>
                      <a:pt x="98" y="61"/>
                    </a:move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2"/>
                      <a:pt x="97" y="62"/>
                      <a:pt x="98" y="61"/>
                    </a:cubicBezTo>
                    <a:cubicBezTo>
                      <a:pt x="98" y="61"/>
                      <a:pt x="98" y="61"/>
                      <a:pt x="98" y="61"/>
                    </a:cubicBezTo>
                    <a:moveTo>
                      <a:pt x="97" y="61"/>
                    </a:moveTo>
                    <a:cubicBezTo>
                      <a:pt x="97" y="61"/>
                      <a:pt x="96" y="62"/>
                      <a:pt x="96" y="62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97" y="62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moveTo>
                      <a:pt x="134" y="61"/>
                    </a:moveTo>
                    <a:cubicBezTo>
                      <a:pt x="133" y="61"/>
                      <a:pt x="133" y="62"/>
                      <a:pt x="133" y="62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62"/>
                      <a:pt x="133" y="61"/>
                      <a:pt x="134" y="61"/>
                    </a:cubicBezTo>
                    <a:cubicBezTo>
                      <a:pt x="134" y="61"/>
                      <a:pt x="134" y="61"/>
                      <a:pt x="134" y="61"/>
                    </a:cubicBezTo>
                    <a:moveTo>
                      <a:pt x="114" y="60"/>
                    </a:moveTo>
                    <a:cubicBezTo>
                      <a:pt x="114" y="61"/>
                      <a:pt x="113" y="61"/>
                      <a:pt x="113" y="61"/>
                    </a:cubicBezTo>
                    <a:cubicBezTo>
                      <a:pt x="114" y="62"/>
                      <a:pt x="115" y="63"/>
                      <a:pt x="116" y="63"/>
                    </a:cubicBezTo>
                    <a:cubicBezTo>
                      <a:pt x="116" y="63"/>
                      <a:pt x="117" y="62"/>
                      <a:pt x="117" y="62"/>
                    </a:cubicBezTo>
                    <a:cubicBezTo>
                      <a:pt x="116" y="61"/>
                      <a:pt x="115" y="61"/>
                      <a:pt x="114" y="60"/>
                    </a:cubicBezTo>
                    <a:moveTo>
                      <a:pt x="165" y="60"/>
                    </a:moveTo>
                    <a:cubicBezTo>
                      <a:pt x="164" y="61"/>
                      <a:pt x="163" y="62"/>
                      <a:pt x="163" y="63"/>
                    </a:cubicBezTo>
                    <a:cubicBezTo>
                      <a:pt x="165" y="65"/>
                      <a:pt x="167" y="66"/>
                      <a:pt x="169" y="68"/>
                    </a:cubicBezTo>
                    <a:cubicBezTo>
                      <a:pt x="170" y="67"/>
                      <a:pt x="171" y="65"/>
                      <a:pt x="172" y="64"/>
                    </a:cubicBezTo>
                    <a:cubicBezTo>
                      <a:pt x="169" y="63"/>
                      <a:pt x="167" y="62"/>
                      <a:pt x="165" y="60"/>
                    </a:cubicBezTo>
                    <a:moveTo>
                      <a:pt x="134" y="60"/>
                    </a:moveTo>
                    <a:cubicBezTo>
                      <a:pt x="134" y="60"/>
                      <a:pt x="134" y="60"/>
                      <a:pt x="134" y="60"/>
                    </a:cubicBezTo>
                    <a:cubicBezTo>
                      <a:pt x="134" y="60"/>
                      <a:pt x="134" y="60"/>
                      <a:pt x="134" y="60"/>
                    </a:cubicBezTo>
                    <a:cubicBezTo>
                      <a:pt x="134" y="60"/>
                      <a:pt x="134" y="60"/>
                      <a:pt x="134" y="60"/>
                    </a:cubicBezTo>
                    <a:cubicBezTo>
                      <a:pt x="134" y="60"/>
                      <a:pt x="134" y="60"/>
                      <a:pt x="134" y="60"/>
                    </a:cubicBezTo>
                    <a:moveTo>
                      <a:pt x="190" y="59"/>
                    </a:moveTo>
                    <a:cubicBezTo>
                      <a:pt x="190" y="60"/>
                      <a:pt x="189" y="61"/>
                      <a:pt x="189" y="61"/>
                    </a:cubicBezTo>
                    <a:cubicBezTo>
                      <a:pt x="193" y="64"/>
                      <a:pt x="193" y="64"/>
                      <a:pt x="193" y="64"/>
                    </a:cubicBezTo>
                    <a:cubicBezTo>
                      <a:pt x="194" y="63"/>
                      <a:pt x="194" y="63"/>
                      <a:pt x="195" y="62"/>
                    </a:cubicBezTo>
                    <a:cubicBezTo>
                      <a:pt x="193" y="61"/>
                      <a:pt x="192" y="60"/>
                      <a:pt x="190" y="59"/>
                    </a:cubicBezTo>
                    <a:moveTo>
                      <a:pt x="126" y="58"/>
                    </a:moveTo>
                    <a:cubicBezTo>
                      <a:pt x="126" y="58"/>
                      <a:pt x="126" y="59"/>
                      <a:pt x="126" y="59"/>
                    </a:cubicBezTo>
                    <a:cubicBezTo>
                      <a:pt x="128" y="61"/>
                      <a:pt x="130" y="62"/>
                      <a:pt x="132" y="63"/>
                    </a:cubicBezTo>
                    <a:cubicBezTo>
                      <a:pt x="132" y="63"/>
                      <a:pt x="132" y="63"/>
                      <a:pt x="133" y="62"/>
                    </a:cubicBezTo>
                    <a:cubicBezTo>
                      <a:pt x="130" y="60"/>
                      <a:pt x="128" y="59"/>
                      <a:pt x="126" y="58"/>
                    </a:cubicBezTo>
                    <a:moveTo>
                      <a:pt x="126" y="58"/>
                    </a:moveTo>
                    <a:cubicBezTo>
                      <a:pt x="126" y="58"/>
                      <a:pt x="126" y="59"/>
                      <a:pt x="125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59"/>
                      <a:pt x="126" y="58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moveTo>
                      <a:pt x="191" y="57"/>
                    </a:moveTo>
                    <a:cubicBezTo>
                      <a:pt x="191" y="58"/>
                      <a:pt x="191" y="58"/>
                      <a:pt x="190" y="58"/>
                    </a:cubicBezTo>
                    <a:cubicBezTo>
                      <a:pt x="192" y="59"/>
                      <a:pt x="194" y="60"/>
                      <a:pt x="195" y="61"/>
                    </a:cubicBezTo>
                    <a:cubicBezTo>
                      <a:pt x="195" y="61"/>
                      <a:pt x="196" y="60"/>
                      <a:pt x="196" y="60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1" y="57"/>
                      <a:pt x="191" y="57"/>
                      <a:pt x="191" y="57"/>
                    </a:cubicBezTo>
                    <a:moveTo>
                      <a:pt x="127" y="57"/>
                    </a:moveTo>
                    <a:cubicBezTo>
                      <a:pt x="127" y="57"/>
                      <a:pt x="126" y="58"/>
                      <a:pt x="126" y="58"/>
                    </a:cubicBezTo>
                    <a:cubicBezTo>
                      <a:pt x="127" y="58"/>
                      <a:pt x="127" y="58"/>
                      <a:pt x="127" y="59"/>
                    </a:cubicBezTo>
                    <a:cubicBezTo>
                      <a:pt x="129" y="59"/>
                      <a:pt x="131" y="61"/>
                      <a:pt x="133" y="62"/>
                    </a:cubicBezTo>
                    <a:cubicBezTo>
                      <a:pt x="133" y="62"/>
                      <a:pt x="133" y="61"/>
                      <a:pt x="134" y="61"/>
                    </a:cubicBezTo>
                    <a:cubicBezTo>
                      <a:pt x="131" y="59"/>
                      <a:pt x="129" y="58"/>
                      <a:pt x="127" y="57"/>
                    </a:cubicBezTo>
                    <a:moveTo>
                      <a:pt x="127" y="57"/>
                    </a:moveTo>
                    <a:cubicBezTo>
                      <a:pt x="127" y="57"/>
                      <a:pt x="126" y="57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26" y="58"/>
                      <a:pt x="127" y="57"/>
                      <a:pt x="127" y="57"/>
                    </a:cubicBezTo>
                    <a:cubicBezTo>
                      <a:pt x="127" y="57"/>
                      <a:pt x="127" y="57"/>
                      <a:pt x="127" y="57"/>
                    </a:cubicBezTo>
                    <a:moveTo>
                      <a:pt x="101" y="56"/>
                    </a:moveTo>
                    <a:cubicBezTo>
                      <a:pt x="100" y="57"/>
                      <a:pt x="100" y="58"/>
                      <a:pt x="99" y="59"/>
                    </a:cubicBezTo>
                    <a:cubicBezTo>
                      <a:pt x="100" y="60"/>
                      <a:pt x="100" y="60"/>
                      <a:pt x="101" y="61"/>
                    </a:cubicBezTo>
                    <a:cubicBezTo>
                      <a:pt x="102" y="60"/>
                      <a:pt x="102" y="59"/>
                      <a:pt x="103" y="58"/>
                    </a:cubicBezTo>
                    <a:cubicBezTo>
                      <a:pt x="102" y="57"/>
                      <a:pt x="102" y="57"/>
                      <a:pt x="101" y="56"/>
                    </a:cubicBezTo>
                    <a:moveTo>
                      <a:pt x="192" y="56"/>
                    </a:moveTo>
                    <a:cubicBezTo>
                      <a:pt x="192" y="56"/>
                      <a:pt x="192" y="57"/>
                      <a:pt x="191" y="57"/>
                    </a:cubicBezTo>
                    <a:cubicBezTo>
                      <a:pt x="193" y="57"/>
                      <a:pt x="194" y="58"/>
                      <a:pt x="195" y="59"/>
                    </a:cubicBezTo>
                    <a:cubicBezTo>
                      <a:pt x="195" y="59"/>
                      <a:pt x="196" y="59"/>
                      <a:pt x="196" y="59"/>
                    </a:cubicBezTo>
                    <a:cubicBezTo>
                      <a:pt x="196" y="59"/>
                      <a:pt x="196" y="59"/>
                      <a:pt x="196" y="59"/>
                    </a:cubicBezTo>
                    <a:cubicBezTo>
                      <a:pt x="195" y="58"/>
                      <a:pt x="194" y="57"/>
                      <a:pt x="192" y="56"/>
                    </a:cubicBezTo>
                    <a:moveTo>
                      <a:pt x="82" y="56"/>
                    </a:moveTo>
                    <a:cubicBezTo>
                      <a:pt x="81" y="59"/>
                      <a:pt x="79" y="61"/>
                      <a:pt x="78" y="63"/>
                    </a:cubicBezTo>
                    <a:cubicBezTo>
                      <a:pt x="79" y="63"/>
                      <a:pt x="79" y="64"/>
                      <a:pt x="80" y="64"/>
                    </a:cubicBezTo>
                    <a:cubicBezTo>
                      <a:pt x="82" y="62"/>
                      <a:pt x="83" y="60"/>
                      <a:pt x="84" y="58"/>
                    </a:cubicBezTo>
                    <a:cubicBezTo>
                      <a:pt x="84" y="57"/>
                      <a:pt x="83" y="57"/>
                      <a:pt x="82" y="56"/>
                    </a:cubicBezTo>
                    <a:moveTo>
                      <a:pt x="100" y="56"/>
                    </a:moveTo>
                    <a:cubicBezTo>
                      <a:pt x="100" y="57"/>
                      <a:pt x="99" y="58"/>
                      <a:pt x="99" y="59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58"/>
                      <a:pt x="100" y="57"/>
                      <a:pt x="101" y="56"/>
                    </a:cubicBezTo>
                    <a:cubicBezTo>
                      <a:pt x="101" y="56"/>
                      <a:pt x="101" y="56"/>
                      <a:pt x="100" y="56"/>
                    </a:cubicBezTo>
                    <a:moveTo>
                      <a:pt x="116" y="56"/>
                    </a:moveTo>
                    <a:cubicBezTo>
                      <a:pt x="116" y="56"/>
                      <a:pt x="116" y="56"/>
                      <a:pt x="116" y="56"/>
                    </a:cubicBezTo>
                    <a:cubicBezTo>
                      <a:pt x="116" y="56"/>
                      <a:pt x="117" y="56"/>
                      <a:pt x="117" y="56"/>
                    </a:cubicBezTo>
                    <a:cubicBezTo>
                      <a:pt x="117" y="56"/>
                      <a:pt x="116" y="56"/>
                      <a:pt x="116" y="56"/>
                    </a:cubicBezTo>
                    <a:moveTo>
                      <a:pt x="127" y="56"/>
                    </a:moveTo>
                    <a:cubicBezTo>
                      <a:pt x="127" y="56"/>
                      <a:pt x="127" y="56"/>
                      <a:pt x="127" y="56"/>
                    </a:cubicBezTo>
                    <a:cubicBezTo>
                      <a:pt x="130" y="57"/>
                      <a:pt x="132" y="59"/>
                      <a:pt x="134" y="60"/>
                    </a:cubicBezTo>
                    <a:cubicBezTo>
                      <a:pt x="134" y="60"/>
                      <a:pt x="134" y="60"/>
                      <a:pt x="134" y="60"/>
                    </a:cubicBezTo>
                    <a:cubicBezTo>
                      <a:pt x="134" y="60"/>
                      <a:pt x="133" y="59"/>
                      <a:pt x="133" y="59"/>
                    </a:cubicBezTo>
                    <a:cubicBezTo>
                      <a:pt x="131" y="58"/>
                      <a:pt x="129" y="57"/>
                      <a:pt x="127" y="56"/>
                    </a:cubicBezTo>
                    <a:moveTo>
                      <a:pt x="127" y="56"/>
                    </a:moveTo>
                    <a:cubicBezTo>
                      <a:pt x="127" y="56"/>
                      <a:pt x="127" y="56"/>
                      <a:pt x="127" y="56"/>
                    </a:cubicBezTo>
                    <a:cubicBezTo>
                      <a:pt x="127" y="56"/>
                      <a:pt x="127" y="56"/>
                      <a:pt x="127" y="56"/>
                    </a:cubicBezTo>
                    <a:cubicBezTo>
                      <a:pt x="127" y="56"/>
                      <a:pt x="127" y="56"/>
                      <a:pt x="127" y="56"/>
                    </a:cubicBezTo>
                    <a:cubicBezTo>
                      <a:pt x="127" y="56"/>
                      <a:pt x="127" y="56"/>
                      <a:pt x="127" y="56"/>
                    </a:cubicBezTo>
                    <a:moveTo>
                      <a:pt x="100" y="56"/>
                    </a:moveTo>
                    <a:cubicBezTo>
                      <a:pt x="99" y="57"/>
                      <a:pt x="98" y="58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9" y="58"/>
                      <a:pt x="99" y="57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moveTo>
                      <a:pt x="149" y="55"/>
                    </a:moveTo>
                    <a:cubicBezTo>
                      <a:pt x="149" y="55"/>
                      <a:pt x="149" y="55"/>
                      <a:pt x="149" y="55"/>
                    </a:cubicBezTo>
                    <a:cubicBezTo>
                      <a:pt x="151" y="57"/>
                      <a:pt x="154" y="59"/>
                      <a:pt x="158" y="61"/>
                    </a:cubicBezTo>
                    <a:cubicBezTo>
                      <a:pt x="158" y="61"/>
                      <a:pt x="158" y="61"/>
                      <a:pt x="158" y="61"/>
                    </a:cubicBezTo>
                    <a:cubicBezTo>
                      <a:pt x="154" y="59"/>
                      <a:pt x="151" y="57"/>
                      <a:pt x="149" y="55"/>
                    </a:cubicBezTo>
                    <a:moveTo>
                      <a:pt x="128" y="55"/>
                    </a:moveTo>
                    <a:cubicBezTo>
                      <a:pt x="128" y="55"/>
                      <a:pt x="128" y="55"/>
                      <a:pt x="128" y="56"/>
                    </a:cubicBezTo>
                    <a:cubicBezTo>
                      <a:pt x="130" y="57"/>
                      <a:pt x="132" y="58"/>
                      <a:pt x="134" y="59"/>
                    </a:cubicBezTo>
                    <a:cubicBezTo>
                      <a:pt x="134" y="59"/>
                      <a:pt x="135" y="59"/>
                      <a:pt x="135" y="59"/>
                    </a:cubicBezTo>
                    <a:cubicBezTo>
                      <a:pt x="132" y="58"/>
                      <a:pt x="130" y="56"/>
                      <a:pt x="128" y="55"/>
                    </a:cubicBezTo>
                    <a:moveTo>
                      <a:pt x="102" y="55"/>
                    </a:moveTo>
                    <a:cubicBezTo>
                      <a:pt x="102" y="55"/>
                      <a:pt x="102" y="55"/>
                      <a:pt x="101" y="55"/>
                    </a:cubicBezTo>
                    <a:cubicBezTo>
                      <a:pt x="102" y="56"/>
                      <a:pt x="103" y="56"/>
                      <a:pt x="104" y="57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2" y="55"/>
                      <a:pt x="102" y="55"/>
                      <a:pt x="102" y="55"/>
                    </a:cubicBezTo>
                    <a:moveTo>
                      <a:pt x="128" y="55"/>
                    </a:moveTo>
                    <a:cubicBezTo>
                      <a:pt x="128" y="55"/>
                      <a:pt x="128" y="55"/>
                      <a:pt x="128" y="55"/>
                    </a:cubicBezTo>
                    <a:cubicBezTo>
                      <a:pt x="128" y="55"/>
                      <a:pt x="128" y="55"/>
                      <a:pt x="128" y="56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28" y="55"/>
                      <a:pt x="128" y="55"/>
                      <a:pt x="128" y="55"/>
                    </a:cubicBezTo>
                    <a:moveTo>
                      <a:pt x="184" y="55"/>
                    </a:moveTo>
                    <a:cubicBezTo>
                      <a:pt x="183" y="56"/>
                      <a:pt x="183" y="57"/>
                      <a:pt x="182" y="57"/>
                    </a:cubicBezTo>
                    <a:cubicBezTo>
                      <a:pt x="188" y="61"/>
                      <a:pt x="188" y="61"/>
                      <a:pt x="188" y="61"/>
                    </a:cubicBezTo>
                    <a:cubicBezTo>
                      <a:pt x="189" y="60"/>
                      <a:pt x="189" y="60"/>
                      <a:pt x="190" y="59"/>
                    </a:cubicBezTo>
                    <a:cubicBezTo>
                      <a:pt x="188" y="57"/>
                      <a:pt x="186" y="56"/>
                      <a:pt x="184" y="55"/>
                    </a:cubicBezTo>
                    <a:moveTo>
                      <a:pt x="101" y="55"/>
                    </a:move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moveTo>
                      <a:pt x="124" y="55"/>
                    </a:moveTo>
                    <a:cubicBezTo>
                      <a:pt x="123" y="56"/>
                      <a:pt x="123" y="56"/>
                      <a:pt x="122" y="57"/>
                    </a:cubicBezTo>
                    <a:cubicBezTo>
                      <a:pt x="123" y="57"/>
                      <a:pt x="123" y="58"/>
                      <a:pt x="124" y="58"/>
                    </a:cubicBezTo>
                    <a:cubicBezTo>
                      <a:pt x="124" y="57"/>
                      <a:pt x="124" y="56"/>
                      <a:pt x="125" y="56"/>
                    </a:cubicBezTo>
                    <a:cubicBezTo>
                      <a:pt x="125" y="55"/>
                      <a:pt x="124" y="55"/>
                      <a:pt x="124" y="55"/>
                    </a:cubicBezTo>
                    <a:moveTo>
                      <a:pt x="100" y="54"/>
                    </a:moveTo>
                    <a:cubicBezTo>
                      <a:pt x="100" y="54"/>
                      <a:pt x="100" y="55"/>
                      <a:pt x="100" y="55"/>
                    </a:cubicBezTo>
                    <a:cubicBezTo>
                      <a:pt x="100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0" y="54"/>
                      <a:pt x="100" y="54"/>
                      <a:pt x="100" y="54"/>
                    </a:cubicBezTo>
                    <a:moveTo>
                      <a:pt x="124" y="54"/>
                    </a:moveTo>
                    <a:cubicBezTo>
                      <a:pt x="124" y="54"/>
                      <a:pt x="124" y="54"/>
                      <a:pt x="124" y="54"/>
                    </a:cubicBezTo>
                    <a:cubicBezTo>
                      <a:pt x="124" y="54"/>
                      <a:pt x="125" y="55"/>
                      <a:pt x="125" y="55"/>
                    </a:cubicBezTo>
                    <a:cubicBezTo>
                      <a:pt x="125" y="55"/>
                      <a:pt x="125" y="55"/>
                      <a:pt x="125" y="55"/>
                    </a:cubicBezTo>
                    <a:cubicBezTo>
                      <a:pt x="125" y="55"/>
                      <a:pt x="125" y="54"/>
                      <a:pt x="124" y="54"/>
                    </a:cubicBezTo>
                    <a:moveTo>
                      <a:pt x="103" y="54"/>
                    </a:moveTo>
                    <a:cubicBezTo>
                      <a:pt x="102" y="54"/>
                      <a:pt x="102" y="54"/>
                      <a:pt x="102" y="55"/>
                    </a:cubicBezTo>
                    <a:cubicBezTo>
                      <a:pt x="103" y="55"/>
                      <a:pt x="103" y="56"/>
                      <a:pt x="104" y="56"/>
                    </a:cubicBezTo>
                    <a:cubicBezTo>
                      <a:pt x="104" y="56"/>
                      <a:pt x="104" y="55"/>
                      <a:pt x="105" y="55"/>
                    </a:cubicBezTo>
                    <a:cubicBezTo>
                      <a:pt x="104" y="54"/>
                      <a:pt x="103" y="54"/>
                      <a:pt x="103" y="54"/>
                    </a:cubicBezTo>
                    <a:moveTo>
                      <a:pt x="185" y="53"/>
                    </a:moveTo>
                    <a:cubicBezTo>
                      <a:pt x="184" y="54"/>
                      <a:pt x="184" y="54"/>
                      <a:pt x="184" y="55"/>
                    </a:cubicBezTo>
                    <a:cubicBezTo>
                      <a:pt x="186" y="56"/>
                      <a:pt x="188" y="57"/>
                      <a:pt x="190" y="58"/>
                    </a:cubicBezTo>
                    <a:cubicBezTo>
                      <a:pt x="190" y="58"/>
                      <a:pt x="191" y="57"/>
                      <a:pt x="191" y="57"/>
                    </a:cubicBezTo>
                    <a:cubicBezTo>
                      <a:pt x="185" y="53"/>
                      <a:pt x="185" y="53"/>
                      <a:pt x="185" y="53"/>
                    </a:cubicBezTo>
                    <a:moveTo>
                      <a:pt x="102" y="53"/>
                    </a:moveTo>
                    <a:cubicBezTo>
                      <a:pt x="102" y="54"/>
                      <a:pt x="102" y="54"/>
                      <a:pt x="102" y="54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2" y="54"/>
                      <a:pt x="102" y="54"/>
                      <a:pt x="102" y="53"/>
                    </a:cubicBezTo>
                    <a:cubicBezTo>
                      <a:pt x="102" y="53"/>
                      <a:pt x="102" y="53"/>
                      <a:pt x="102" y="53"/>
                    </a:cubicBezTo>
                    <a:moveTo>
                      <a:pt x="125" y="53"/>
                    </a:moveTo>
                    <a:cubicBezTo>
                      <a:pt x="125" y="53"/>
                      <a:pt x="124" y="53"/>
                      <a:pt x="124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5" y="54"/>
                      <a:pt x="125" y="53"/>
                      <a:pt x="125" y="53"/>
                    </a:cubicBezTo>
                    <a:moveTo>
                      <a:pt x="84" y="53"/>
                    </a:moveTo>
                    <a:cubicBezTo>
                      <a:pt x="84" y="54"/>
                      <a:pt x="83" y="54"/>
                      <a:pt x="83" y="54"/>
                    </a:cubicBezTo>
                    <a:cubicBezTo>
                      <a:pt x="84" y="55"/>
                      <a:pt x="85" y="55"/>
                      <a:pt x="86" y="56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4"/>
                      <a:pt x="85" y="54"/>
                      <a:pt x="84" y="53"/>
                    </a:cubicBezTo>
                    <a:moveTo>
                      <a:pt x="181" y="53"/>
                    </a:moveTo>
                    <a:cubicBezTo>
                      <a:pt x="180" y="54"/>
                      <a:pt x="180" y="55"/>
                      <a:pt x="179" y="56"/>
                    </a:cubicBezTo>
                    <a:cubicBezTo>
                      <a:pt x="180" y="56"/>
                      <a:pt x="180" y="56"/>
                      <a:pt x="180" y="56"/>
                    </a:cubicBezTo>
                    <a:cubicBezTo>
                      <a:pt x="181" y="55"/>
                      <a:pt x="181" y="55"/>
                      <a:pt x="182" y="54"/>
                    </a:cubicBezTo>
                    <a:cubicBezTo>
                      <a:pt x="182" y="54"/>
                      <a:pt x="181" y="53"/>
                      <a:pt x="181" y="53"/>
                    </a:cubicBezTo>
                    <a:moveTo>
                      <a:pt x="101" y="53"/>
                    </a:moveTo>
                    <a:cubicBezTo>
                      <a:pt x="101" y="53"/>
                      <a:pt x="101" y="54"/>
                      <a:pt x="101" y="54"/>
                    </a:cubicBezTo>
                    <a:cubicBezTo>
                      <a:pt x="101" y="54"/>
                      <a:pt x="101" y="54"/>
                      <a:pt x="101" y="54"/>
                    </a:cubicBezTo>
                    <a:cubicBezTo>
                      <a:pt x="101" y="54"/>
                      <a:pt x="101" y="53"/>
                      <a:pt x="102" y="53"/>
                    </a:cubicBezTo>
                    <a:cubicBezTo>
                      <a:pt x="101" y="53"/>
                      <a:pt x="101" y="53"/>
                      <a:pt x="101" y="53"/>
                    </a:cubicBezTo>
                    <a:moveTo>
                      <a:pt x="185" y="53"/>
                    </a:moveTo>
                    <a:cubicBezTo>
                      <a:pt x="185" y="53"/>
                      <a:pt x="185" y="53"/>
                      <a:pt x="185" y="53"/>
                    </a:cubicBezTo>
                    <a:cubicBezTo>
                      <a:pt x="187" y="54"/>
                      <a:pt x="189" y="56"/>
                      <a:pt x="191" y="57"/>
                    </a:cubicBezTo>
                    <a:cubicBezTo>
                      <a:pt x="191" y="56"/>
                      <a:pt x="191" y="56"/>
                      <a:pt x="191" y="56"/>
                    </a:cubicBezTo>
                    <a:cubicBezTo>
                      <a:pt x="190" y="55"/>
                      <a:pt x="188" y="54"/>
                      <a:pt x="185" y="53"/>
                    </a:cubicBezTo>
                    <a:moveTo>
                      <a:pt x="151" y="52"/>
                    </a:moveTo>
                    <a:cubicBezTo>
                      <a:pt x="150" y="53"/>
                      <a:pt x="149" y="54"/>
                      <a:pt x="149" y="55"/>
                    </a:cubicBezTo>
                    <a:cubicBezTo>
                      <a:pt x="150" y="56"/>
                      <a:pt x="151" y="56"/>
                      <a:pt x="152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4" y="58"/>
                      <a:pt x="156" y="59"/>
                      <a:pt x="158" y="61"/>
                    </a:cubicBezTo>
                    <a:cubicBezTo>
                      <a:pt x="159" y="60"/>
                      <a:pt x="159" y="58"/>
                      <a:pt x="160" y="57"/>
                    </a:cubicBezTo>
                    <a:cubicBezTo>
                      <a:pt x="157" y="56"/>
                      <a:pt x="154" y="54"/>
                      <a:pt x="151" y="52"/>
                    </a:cubicBezTo>
                    <a:moveTo>
                      <a:pt x="119" y="52"/>
                    </a:moveTo>
                    <a:cubicBezTo>
                      <a:pt x="118" y="53"/>
                      <a:pt x="118" y="53"/>
                      <a:pt x="117" y="54"/>
                    </a:cubicBezTo>
                    <a:cubicBezTo>
                      <a:pt x="118" y="55"/>
                      <a:pt x="119" y="55"/>
                      <a:pt x="120" y="56"/>
                    </a:cubicBezTo>
                    <a:cubicBezTo>
                      <a:pt x="121" y="55"/>
                      <a:pt x="121" y="54"/>
                      <a:pt x="122" y="54"/>
                    </a:cubicBezTo>
                    <a:cubicBezTo>
                      <a:pt x="121" y="53"/>
                      <a:pt x="120" y="52"/>
                      <a:pt x="119" y="52"/>
                    </a:cubicBezTo>
                    <a:moveTo>
                      <a:pt x="182" y="52"/>
                    </a:moveTo>
                    <a:cubicBezTo>
                      <a:pt x="182" y="52"/>
                      <a:pt x="181" y="53"/>
                      <a:pt x="181" y="53"/>
                    </a:cubicBezTo>
                    <a:cubicBezTo>
                      <a:pt x="181" y="53"/>
                      <a:pt x="182" y="53"/>
                      <a:pt x="182" y="54"/>
                    </a:cubicBezTo>
                    <a:cubicBezTo>
                      <a:pt x="182" y="53"/>
                      <a:pt x="182" y="53"/>
                      <a:pt x="183" y="52"/>
                    </a:cubicBezTo>
                    <a:cubicBezTo>
                      <a:pt x="182" y="52"/>
                      <a:pt x="182" y="52"/>
                      <a:pt x="182" y="52"/>
                    </a:cubicBezTo>
                    <a:moveTo>
                      <a:pt x="119" y="51"/>
                    </a:moveTo>
                    <a:cubicBezTo>
                      <a:pt x="119" y="51"/>
                      <a:pt x="119" y="51"/>
                      <a:pt x="119" y="51"/>
                    </a:cubicBezTo>
                    <a:cubicBezTo>
                      <a:pt x="120" y="52"/>
                      <a:pt x="121" y="53"/>
                      <a:pt x="122" y="53"/>
                    </a:cubicBezTo>
                    <a:cubicBezTo>
                      <a:pt x="122" y="53"/>
                      <a:pt x="122" y="53"/>
                      <a:pt x="122" y="53"/>
                    </a:cubicBezTo>
                    <a:cubicBezTo>
                      <a:pt x="121" y="52"/>
                      <a:pt x="120" y="52"/>
                      <a:pt x="119" y="51"/>
                    </a:cubicBezTo>
                    <a:moveTo>
                      <a:pt x="182" y="51"/>
                    </a:moveTo>
                    <a:cubicBezTo>
                      <a:pt x="182" y="51"/>
                      <a:pt x="182" y="51"/>
                      <a:pt x="182" y="52"/>
                    </a:cubicBezTo>
                    <a:cubicBezTo>
                      <a:pt x="182" y="52"/>
                      <a:pt x="183" y="52"/>
                      <a:pt x="183" y="52"/>
                    </a:cubicBezTo>
                    <a:cubicBezTo>
                      <a:pt x="183" y="52"/>
                      <a:pt x="183" y="52"/>
                      <a:pt x="183" y="51"/>
                    </a:cubicBezTo>
                    <a:cubicBezTo>
                      <a:pt x="183" y="51"/>
                      <a:pt x="183" y="51"/>
                      <a:pt x="182" y="51"/>
                    </a:cubicBezTo>
                    <a:moveTo>
                      <a:pt x="120" y="50"/>
                    </a:moveTo>
                    <a:cubicBezTo>
                      <a:pt x="120" y="51"/>
                      <a:pt x="119" y="51"/>
                      <a:pt x="119" y="51"/>
                    </a:cubicBezTo>
                    <a:cubicBezTo>
                      <a:pt x="120" y="51"/>
                      <a:pt x="121" y="52"/>
                      <a:pt x="122" y="53"/>
                    </a:cubicBezTo>
                    <a:cubicBezTo>
                      <a:pt x="123" y="52"/>
                      <a:pt x="123" y="52"/>
                      <a:pt x="123" y="52"/>
                    </a:cubicBezTo>
                    <a:cubicBezTo>
                      <a:pt x="122" y="52"/>
                      <a:pt x="121" y="51"/>
                      <a:pt x="120" y="50"/>
                    </a:cubicBezTo>
                    <a:moveTo>
                      <a:pt x="105" y="50"/>
                    </a:moveTo>
                    <a:cubicBezTo>
                      <a:pt x="105" y="50"/>
                      <a:pt x="105" y="50"/>
                      <a:pt x="105" y="50"/>
                    </a:cubicBezTo>
                    <a:cubicBezTo>
                      <a:pt x="106" y="50"/>
                      <a:pt x="106" y="51"/>
                      <a:pt x="107" y="51"/>
                    </a:cubicBezTo>
                    <a:cubicBezTo>
                      <a:pt x="107" y="51"/>
                      <a:pt x="107" y="51"/>
                      <a:pt x="107" y="51"/>
                    </a:cubicBezTo>
                    <a:cubicBezTo>
                      <a:pt x="106" y="50"/>
                      <a:pt x="106" y="50"/>
                      <a:pt x="105" y="50"/>
                    </a:cubicBezTo>
                    <a:moveTo>
                      <a:pt x="104" y="49"/>
                    </a:move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4" y="49"/>
                      <a:pt x="105" y="49"/>
                    </a:cubicBezTo>
                    <a:cubicBezTo>
                      <a:pt x="105" y="49"/>
                      <a:pt x="105" y="49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moveTo>
                      <a:pt x="104" y="49"/>
                    </a:move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49"/>
                      <a:pt x="104" y="49"/>
                      <a:pt x="104" y="49"/>
                    </a:cubicBezTo>
                    <a:moveTo>
                      <a:pt x="69" y="48"/>
                    </a:moveTo>
                    <a:cubicBezTo>
                      <a:pt x="67" y="51"/>
                      <a:pt x="66" y="53"/>
                      <a:pt x="65" y="55"/>
                    </a:cubicBezTo>
                    <a:cubicBezTo>
                      <a:pt x="65" y="56"/>
                      <a:pt x="66" y="56"/>
                      <a:pt x="67" y="57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49"/>
                      <a:pt x="70" y="49"/>
                      <a:pt x="69" y="49"/>
                    </a:cubicBezTo>
                    <a:cubicBezTo>
                      <a:pt x="69" y="49"/>
                      <a:pt x="68" y="50"/>
                      <a:pt x="68" y="51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9" y="49"/>
                      <a:pt x="69" y="49"/>
                      <a:pt x="69" y="48"/>
                    </a:cubicBezTo>
                    <a:moveTo>
                      <a:pt x="87" y="48"/>
                    </a:moveTo>
                    <a:cubicBezTo>
                      <a:pt x="86" y="49"/>
                      <a:pt x="86" y="50"/>
                      <a:pt x="85" y="51"/>
                    </a:cubicBezTo>
                    <a:cubicBezTo>
                      <a:pt x="86" y="52"/>
                      <a:pt x="87" y="52"/>
                      <a:pt x="88" y="53"/>
                    </a:cubicBezTo>
                    <a:cubicBezTo>
                      <a:pt x="88" y="52"/>
                      <a:pt x="89" y="51"/>
                      <a:pt x="89" y="50"/>
                    </a:cubicBezTo>
                    <a:cubicBezTo>
                      <a:pt x="89" y="49"/>
                      <a:pt x="88" y="49"/>
                      <a:pt x="87" y="48"/>
                    </a:cubicBezTo>
                    <a:moveTo>
                      <a:pt x="68" y="48"/>
                    </a:moveTo>
                    <a:cubicBezTo>
                      <a:pt x="67" y="50"/>
                      <a:pt x="65" y="53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5" y="53"/>
                      <a:pt x="67" y="51"/>
                      <a:pt x="68" y="48"/>
                    </a:cubicBezTo>
                    <a:cubicBezTo>
                      <a:pt x="68" y="48"/>
                      <a:pt x="68" y="48"/>
                      <a:pt x="68" y="48"/>
                    </a:cubicBezTo>
                    <a:moveTo>
                      <a:pt x="88" y="47"/>
                    </a:move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8"/>
                      <a:pt x="89" y="48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88" y="47"/>
                      <a:pt x="88" y="47"/>
                      <a:pt x="88" y="47"/>
                    </a:cubicBezTo>
                    <a:moveTo>
                      <a:pt x="173" y="47"/>
                    </a:moveTo>
                    <a:cubicBezTo>
                      <a:pt x="173" y="47"/>
                      <a:pt x="172" y="48"/>
                      <a:pt x="172" y="48"/>
                    </a:cubicBezTo>
                    <a:cubicBezTo>
                      <a:pt x="174" y="49"/>
                      <a:pt x="175" y="50"/>
                      <a:pt x="175" y="50"/>
                    </a:cubicBezTo>
                    <a:cubicBezTo>
                      <a:pt x="175" y="50"/>
                      <a:pt x="173" y="49"/>
                      <a:pt x="172" y="48"/>
                    </a:cubicBezTo>
                    <a:cubicBezTo>
                      <a:pt x="172" y="49"/>
                      <a:pt x="171" y="50"/>
                      <a:pt x="171" y="50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8" y="54"/>
                      <a:pt x="179" y="53"/>
                      <a:pt x="179" y="52"/>
                    </a:cubicBezTo>
                    <a:cubicBezTo>
                      <a:pt x="178" y="52"/>
                      <a:pt x="178" y="51"/>
                      <a:pt x="177" y="51"/>
                    </a:cubicBezTo>
                    <a:cubicBezTo>
                      <a:pt x="178" y="51"/>
                      <a:pt x="178" y="52"/>
                      <a:pt x="179" y="52"/>
                    </a:cubicBezTo>
                    <a:cubicBezTo>
                      <a:pt x="179" y="51"/>
                      <a:pt x="180" y="51"/>
                      <a:pt x="180" y="51"/>
                    </a:cubicBezTo>
                    <a:cubicBezTo>
                      <a:pt x="173" y="47"/>
                      <a:pt x="173" y="47"/>
                      <a:pt x="173" y="47"/>
                    </a:cubicBezTo>
                    <a:moveTo>
                      <a:pt x="173" y="46"/>
                    </a:moveTo>
                    <a:cubicBezTo>
                      <a:pt x="173" y="46"/>
                      <a:pt x="173" y="46"/>
                      <a:pt x="173" y="46"/>
                    </a:cubicBezTo>
                    <a:cubicBezTo>
                      <a:pt x="180" y="50"/>
                      <a:pt x="180" y="50"/>
                      <a:pt x="180" y="50"/>
                    </a:cubicBezTo>
                    <a:cubicBezTo>
                      <a:pt x="180" y="50"/>
                      <a:pt x="180" y="50"/>
                      <a:pt x="180" y="50"/>
                    </a:cubicBezTo>
                    <a:cubicBezTo>
                      <a:pt x="178" y="49"/>
                      <a:pt x="176" y="47"/>
                      <a:pt x="173" y="46"/>
                    </a:cubicBezTo>
                    <a:moveTo>
                      <a:pt x="133" y="46"/>
                    </a:moveTo>
                    <a:cubicBezTo>
                      <a:pt x="133" y="46"/>
                      <a:pt x="133" y="46"/>
                      <a:pt x="133" y="46"/>
                    </a:cubicBezTo>
                    <a:cubicBezTo>
                      <a:pt x="135" y="47"/>
                      <a:pt x="138" y="49"/>
                      <a:pt x="140" y="50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38" y="48"/>
                      <a:pt x="135" y="47"/>
                      <a:pt x="133" y="46"/>
                    </a:cubicBezTo>
                    <a:moveTo>
                      <a:pt x="133" y="46"/>
                    </a:moveTo>
                    <a:cubicBezTo>
                      <a:pt x="133" y="46"/>
                      <a:pt x="133" y="46"/>
                      <a:pt x="133" y="46"/>
                    </a:cubicBezTo>
                    <a:cubicBezTo>
                      <a:pt x="133" y="46"/>
                      <a:pt x="133" y="46"/>
                      <a:pt x="133" y="46"/>
                    </a:cubicBezTo>
                    <a:cubicBezTo>
                      <a:pt x="133" y="46"/>
                      <a:pt x="133" y="46"/>
                      <a:pt x="133" y="46"/>
                    </a:cubicBezTo>
                    <a:cubicBezTo>
                      <a:pt x="133" y="46"/>
                      <a:pt x="133" y="46"/>
                      <a:pt x="133" y="46"/>
                    </a:cubicBezTo>
                    <a:moveTo>
                      <a:pt x="71" y="46"/>
                    </a:moveTo>
                    <a:cubicBezTo>
                      <a:pt x="71" y="46"/>
                      <a:pt x="70" y="46"/>
                      <a:pt x="70" y="47"/>
                    </a:cubicBezTo>
                    <a:cubicBezTo>
                      <a:pt x="71" y="47"/>
                      <a:pt x="71" y="48"/>
                      <a:pt x="72" y="48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2" y="46"/>
                      <a:pt x="71" y="46"/>
                      <a:pt x="71" y="46"/>
                    </a:cubicBezTo>
                    <a:moveTo>
                      <a:pt x="89" y="46"/>
                    </a:moveTo>
                    <a:cubicBezTo>
                      <a:pt x="88" y="46"/>
                      <a:pt x="88" y="46"/>
                      <a:pt x="88" y="47"/>
                    </a:cubicBezTo>
                    <a:cubicBezTo>
                      <a:pt x="89" y="47"/>
                      <a:pt x="90" y="47"/>
                      <a:pt x="91" y="48"/>
                    </a:cubicBezTo>
                    <a:cubicBezTo>
                      <a:pt x="91" y="48"/>
                      <a:pt x="91" y="47"/>
                      <a:pt x="91" y="47"/>
                    </a:cubicBezTo>
                    <a:cubicBezTo>
                      <a:pt x="90" y="47"/>
                      <a:pt x="89" y="46"/>
                      <a:pt x="89" y="46"/>
                    </a:cubicBezTo>
                    <a:moveTo>
                      <a:pt x="70" y="45"/>
                    </a:moveTo>
                    <a:cubicBezTo>
                      <a:pt x="70" y="46"/>
                      <a:pt x="70" y="46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0" y="45"/>
                    </a:cubicBezTo>
                    <a:moveTo>
                      <a:pt x="108" y="45"/>
                    </a:moveTo>
                    <a:cubicBezTo>
                      <a:pt x="107" y="46"/>
                      <a:pt x="107" y="47"/>
                      <a:pt x="106" y="47"/>
                    </a:cubicBezTo>
                    <a:cubicBezTo>
                      <a:pt x="107" y="48"/>
                      <a:pt x="108" y="48"/>
                      <a:pt x="109" y="49"/>
                    </a:cubicBezTo>
                    <a:cubicBezTo>
                      <a:pt x="109" y="48"/>
                      <a:pt x="109" y="47"/>
                      <a:pt x="110" y="47"/>
                    </a:cubicBezTo>
                    <a:cubicBezTo>
                      <a:pt x="109" y="46"/>
                      <a:pt x="108" y="46"/>
                      <a:pt x="108" y="45"/>
                    </a:cubicBezTo>
                    <a:moveTo>
                      <a:pt x="70" y="45"/>
                    </a:moveTo>
                    <a:cubicBezTo>
                      <a:pt x="70" y="46"/>
                      <a:pt x="70" y="46"/>
                      <a:pt x="69" y="46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0" y="46"/>
                      <a:pt x="70" y="46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moveTo>
                      <a:pt x="107" y="45"/>
                    </a:moveTo>
                    <a:cubicBezTo>
                      <a:pt x="107" y="46"/>
                      <a:pt x="106" y="46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6" y="46"/>
                      <a:pt x="107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moveTo>
                      <a:pt x="108" y="45"/>
                    </a:moveTo>
                    <a:cubicBezTo>
                      <a:pt x="108" y="45"/>
                      <a:pt x="108" y="45"/>
                      <a:pt x="108" y="45"/>
                    </a:cubicBezTo>
                    <a:cubicBezTo>
                      <a:pt x="109" y="45"/>
                      <a:pt x="109" y="46"/>
                      <a:pt x="110" y="46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09" y="46"/>
                      <a:pt x="109" y="45"/>
                      <a:pt x="108" y="45"/>
                    </a:cubicBezTo>
                    <a:moveTo>
                      <a:pt x="107" y="44"/>
                    </a:move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4"/>
                      <a:pt x="107" y="45"/>
                      <a:pt x="107" y="45"/>
                    </a:cubicBezTo>
                    <a:cubicBezTo>
                      <a:pt x="107" y="45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4"/>
                    </a:cubicBezTo>
                    <a:moveTo>
                      <a:pt x="106" y="44"/>
                    </a:moveTo>
                    <a:cubicBezTo>
                      <a:pt x="106" y="45"/>
                      <a:pt x="105" y="46"/>
                      <a:pt x="105" y="46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5" y="47"/>
                      <a:pt x="105" y="47"/>
                      <a:pt x="105" y="47"/>
                    </a:cubicBezTo>
                    <a:cubicBezTo>
                      <a:pt x="106" y="46"/>
                      <a:pt x="106" y="45"/>
                      <a:pt x="107" y="45"/>
                    </a:cubicBezTo>
                    <a:cubicBezTo>
                      <a:pt x="106" y="44"/>
                      <a:pt x="106" y="44"/>
                      <a:pt x="106" y="44"/>
                    </a:cubicBezTo>
                    <a:moveTo>
                      <a:pt x="108" y="44"/>
                    </a:moveTo>
                    <a:cubicBezTo>
                      <a:pt x="108" y="44"/>
                      <a:pt x="108" y="44"/>
                      <a:pt x="108" y="44"/>
                    </a:cubicBezTo>
                    <a:cubicBezTo>
                      <a:pt x="109" y="45"/>
                      <a:pt x="110" y="45"/>
                      <a:pt x="110" y="46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10" y="45"/>
                      <a:pt x="109" y="45"/>
                      <a:pt x="109" y="44"/>
                    </a:cubicBezTo>
                    <a:cubicBezTo>
                      <a:pt x="109" y="44"/>
                      <a:pt x="109" y="44"/>
                      <a:pt x="108" y="44"/>
                    </a:cubicBezTo>
                    <a:moveTo>
                      <a:pt x="106" y="44"/>
                    </a:moveTo>
                    <a:cubicBezTo>
                      <a:pt x="106" y="44"/>
                      <a:pt x="106" y="44"/>
                      <a:pt x="106" y="44"/>
                    </a:cubicBezTo>
                    <a:cubicBezTo>
                      <a:pt x="106" y="44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6" y="44"/>
                    </a:cubicBezTo>
                    <a:moveTo>
                      <a:pt x="130" y="44"/>
                    </a:move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1" y="44"/>
                      <a:pt x="131" y="45"/>
                    </a:cubicBezTo>
                    <a:cubicBezTo>
                      <a:pt x="131" y="45"/>
                      <a:pt x="131" y="45"/>
                      <a:pt x="131" y="44"/>
                    </a:cubicBezTo>
                    <a:cubicBezTo>
                      <a:pt x="131" y="44"/>
                      <a:pt x="131" y="44"/>
                      <a:pt x="130" y="44"/>
                    </a:cubicBezTo>
                    <a:moveTo>
                      <a:pt x="108" y="44"/>
                    </a:move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moveTo>
                      <a:pt x="107" y="43"/>
                    </a:moveTo>
                    <a:cubicBezTo>
                      <a:pt x="107" y="43"/>
                      <a:pt x="107" y="43"/>
                      <a:pt x="107" y="43"/>
                    </a:cubicBezTo>
                    <a:cubicBezTo>
                      <a:pt x="107" y="43"/>
                      <a:pt x="107" y="44"/>
                      <a:pt x="107" y="44"/>
                    </a:cubicBezTo>
                    <a:cubicBezTo>
                      <a:pt x="107" y="44"/>
                      <a:pt x="107" y="43"/>
                      <a:pt x="107" y="43"/>
                    </a:cubicBezTo>
                    <a:cubicBezTo>
                      <a:pt x="107" y="43"/>
                      <a:pt x="107" y="43"/>
                      <a:pt x="107" y="43"/>
                    </a:cubicBezTo>
                    <a:moveTo>
                      <a:pt x="129" y="43"/>
                    </a:move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moveTo>
                      <a:pt x="135" y="43"/>
                    </a:moveTo>
                    <a:cubicBezTo>
                      <a:pt x="135" y="44"/>
                      <a:pt x="134" y="45"/>
                      <a:pt x="134" y="45"/>
                    </a:cubicBezTo>
                    <a:cubicBezTo>
                      <a:pt x="136" y="47"/>
                      <a:pt x="138" y="48"/>
                      <a:pt x="140" y="50"/>
                    </a:cubicBezTo>
                    <a:cubicBezTo>
                      <a:pt x="141" y="49"/>
                      <a:pt x="141" y="48"/>
                      <a:pt x="142" y="47"/>
                    </a:cubicBezTo>
                    <a:cubicBezTo>
                      <a:pt x="140" y="45"/>
                      <a:pt x="137" y="44"/>
                      <a:pt x="135" y="43"/>
                    </a:cubicBezTo>
                    <a:moveTo>
                      <a:pt x="135" y="43"/>
                    </a:moveTo>
                    <a:cubicBezTo>
                      <a:pt x="134" y="44"/>
                      <a:pt x="134" y="45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4" y="45"/>
                      <a:pt x="134" y="44"/>
                      <a:pt x="135" y="43"/>
                    </a:cubicBezTo>
                    <a:cubicBezTo>
                      <a:pt x="135" y="43"/>
                      <a:pt x="135" y="43"/>
                      <a:pt x="135" y="43"/>
                    </a:cubicBezTo>
                    <a:moveTo>
                      <a:pt x="91" y="42"/>
                    </a:moveTo>
                    <a:cubicBezTo>
                      <a:pt x="91" y="42"/>
                      <a:pt x="91" y="42"/>
                      <a:pt x="91" y="42"/>
                    </a:cubicBezTo>
                    <a:cubicBezTo>
                      <a:pt x="92" y="42"/>
                      <a:pt x="93" y="43"/>
                      <a:pt x="94" y="43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3" y="43"/>
                      <a:pt x="92" y="42"/>
                      <a:pt x="91" y="42"/>
                    </a:cubicBezTo>
                    <a:moveTo>
                      <a:pt x="132" y="41"/>
                    </a:moveTo>
                    <a:cubicBezTo>
                      <a:pt x="131" y="42"/>
                      <a:pt x="131" y="43"/>
                      <a:pt x="130" y="43"/>
                    </a:cubicBezTo>
                    <a:cubicBezTo>
                      <a:pt x="131" y="44"/>
                      <a:pt x="131" y="44"/>
                      <a:pt x="132" y="44"/>
                    </a:cubicBezTo>
                    <a:cubicBezTo>
                      <a:pt x="132" y="43"/>
                      <a:pt x="133" y="42"/>
                      <a:pt x="133" y="42"/>
                    </a:cubicBezTo>
                    <a:cubicBezTo>
                      <a:pt x="133" y="41"/>
                      <a:pt x="132" y="41"/>
                      <a:pt x="132" y="41"/>
                    </a:cubicBezTo>
                    <a:moveTo>
                      <a:pt x="74" y="41"/>
                    </a:moveTo>
                    <a:cubicBezTo>
                      <a:pt x="73" y="42"/>
                      <a:pt x="73" y="43"/>
                      <a:pt x="72" y="44"/>
                    </a:cubicBezTo>
                    <a:cubicBezTo>
                      <a:pt x="73" y="44"/>
                      <a:pt x="73" y="44"/>
                      <a:pt x="74" y="44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1"/>
                      <a:pt x="74" y="41"/>
                      <a:pt x="74" y="41"/>
                    </a:cubicBezTo>
                    <a:moveTo>
                      <a:pt x="125" y="41"/>
                    </a:moveTo>
                    <a:cubicBezTo>
                      <a:pt x="125" y="41"/>
                      <a:pt x="125" y="41"/>
                      <a:pt x="125" y="41"/>
                    </a:cubicBezTo>
                    <a:cubicBezTo>
                      <a:pt x="126" y="41"/>
                      <a:pt x="127" y="42"/>
                      <a:pt x="128" y="43"/>
                    </a:cubicBezTo>
                    <a:cubicBezTo>
                      <a:pt x="128" y="43"/>
                      <a:pt x="128" y="43"/>
                      <a:pt x="128" y="42"/>
                    </a:cubicBezTo>
                    <a:cubicBezTo>
                      <a:pt x="127" y="42"/>
                      <a:pt x="126" y="41"/>
                      <a:pt x="125" y="41"/>
                    </a:cubicBezTo>
                    <a:moveTo>
                      <a:pt x="73" y="40"/>
                    </a:moveTo>
                    <a:cubicBezTo>
                      <a:pt x="73" y="41"/>
                      <a:pt x="72" y="42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3" y="40"/>
                      <a:pt x="73" y="40"/>
                      <a:pt x="73" y="40"/>
                    </a:cubicBezTo>
                    <a:moveTo>
                      <a:pt x="73" y="40"/>
                    </a:moveTo>
                    <a:cubicBezTo>
                      <a:pt x="73" y="41"/>
                      <a:pt x="72" y="42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2" y="42"/>
                      <a:pt x="73" y="41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moveTo>
                      <a:pt x="131" y="40"/>
                    </a:move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30" y="42"/>
                      <a:pt x="130" y="41"/>
                      <a:pt x="131" y="40"/>
                    </a:cubicBezTo>
                    <a:cubicBezTo>
                      <a:pt x="131" y="40"/>
                      <a:pt x="131" y="40"/>
                      <a:pt x="131" y="40"/>
                    </a:cubicBezTo>
                    <a:moveTo>
                      <a:pt x="158" y="40"/>
                    </a:moveTo>
                    <a:cubicBezTo>
                      <a:pt x="158" y="40"/>
                      <a:pt x="157" y="41"/>
                      <a:pt x="157" y="42"/>
                    </a:cubicBezTo>
                    <a:cubicBezTo>
                      <a:pt x="161" y="44"/>
                      <a:pt x="161" y="44"/>
                      <a:pt x="161" y="44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66" y="46"/>
                      <a:pt x="166" y="46"/>
                      <a:pt x="167" y="45"/>
                    </a:cubicBezTo>
                    <a:cubicBezTo>
                      <a:pt x="164" y="44"/>
                      <a:pt x="161" y="42"/>
                      <a:pt x="158" y="40"/>
                    </a:cubicBezTo>
                    <a:moveTo>
                      <a:pt x="75" y="40"/>
                    </a:moveTo>
                    <a:cubicBezTo>
                      <a:pt x="75" y="40"/>
                      <a:pt x="75" y="40"/>
                      <a:pt x="75" y="40"/>
                    </a:cubicBezTo>
                    <a:cubicBezTo>
                      <a:pt x="75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5" y="40"/>
                      <a:pt x="75" y="40"/>
                      <a:pt x="75" y="40"/>
                    </a:cubicBezTo>
                    <a:moveTo>
                      <a:pt x="74" y="39"/>
                    </a:move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moveTo>
                      <a:pt x="74" y="39"/>
                    </a:move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moveTo>
                      <a:pt x="159" y="39"/>
                    </a:moveTo>
                    <a:cubicBezTo>
                      <a:pt x="159" y="39"/>
                      <a:pt x="158" y="39"/>
                      <a:pt x="158" y="40"/>
                    </a:cubicBezTo>
                    <a:cubicBezTo>
                      <a:pt x="161" y="42"/>
                      <a:pt x="164" y="43"/>
                      <a:pt x="167" y="45"/>
                    </a:cubicBezTo>
                    <a:cubicBezTo>
                      <a:pt x="167" y="44"/>
                      <a:pt x="167" y="44"/>
                      <a:pt x="168" y="44"/>
                    </a:cubicBezTo>
                    <a:cubicBezTo>
                      <a:pt x="159" y="39"/>
                      <a:pt x="159" y="39"/>
                      <a:pt x="159" y="39"/>
                    </a:cubicBezTo>
                    <a:moveTo>
                      <a:pt x="76" y="38"/>
                    </a:moveTo>
                    <a:cubicBezTo>
                      <a:pt x="75" y="38"/>
                      <a:pt x="75" y="39"/>
                      <a:pt x="75" y="39"/>
                    </a:cubicBezTo>
                    <a:cubicBezTo>
                      <a:pt x="76" y="39"/>
                      <a:pt x="76" y="39"/>
                      <a:pt x="76" y="40"/>
                    </a:cubicBezTo>
                    <a:cubicBezTo>
                      <a:pt x="77" y="39"/>
                      <a:pt x="77" y="39"/>
                      <a:pt x="77" y="39"/>
                    </a:cubicBezTo>
                    <a:cubicBezTo>
                      <a:pt x="77" y="39"/>
                      <a:pt x="76" y="38"/>
                      <a:pt x="76" y="38"/>
                    </a:cubicBezTo>
                    <a:moveTo>
                      <a:pt x="127" y="38"/>
                    </a:moveTo>
                    <a:cubicBezTo>
                      <a:pt x="126" y="39"/>
                      <a:pt x="126" y="40"/>
                      <a:pt x="125" y="40"/>
                    </a:cubicBezTo>
                    <a:cubicBezTo>
                      <a:pt x="126" y="41"/>
                      <a:pt x="127" y="42"/>
                      <a:pt x="128" y="42"/>
                    </a:cubicBezTo>
                    <a:cubicBezTo>
                      <a:pt x="128" y="42"/>
                      <a:pt x="129" y="42"/>
                      <a:pt x="129" y="42"/>
                    </a:cubicBezTo>
                    <a:cubicBezTo>
                      <a:pt x="129" y="42"/>
                      <a:pt x="129" y="41"/>
                      <a:pt x="130" y="40"/>
                    </a:cubicBezTo>
                    <a:cubicBezTo>
                      <a:pt x="129" y="39"/>
                      <a:pt x="128" y="39"/>
                      <a:pt x="127" y="38"/>
                    </a:cubicBezTo>
                    <a:moveTo>
                      <a:pt x="159" y="38"/>
                    </a:moveTo>
                    <a:cubicBezTo>
                      <a:pt x="159" y="38"/>
                      <a:pt x="159" y="38"/>
                      <a:pt x="159" y="38"/>
                    </a:cubicBezTo>
                    <a:cubicBezTo>
                      <a:pt x="168" y="43"/>
                      <a:pt x="168" y="43"/>
                      <a:pt x="168" y="43"/>
                    </a:cubicBezTo>
                    <a:cubicBezTo>
                      <a:pt x="168" y="43"/>
                      <a:pt x="168" y="43"/>
                      <a:pt x="168" y="43"/>
                    </a:cubicBezTo>
                    <a:cubicBezTo>
                      <a:pt x="165" y="41"/>
                      <a:pt x="162" y="40"/>
                      <a:pt x="159" y="38"/>
                    </a:cubicBezTo>
                    <a:moveTo>
                      <a:pt x="75" y="38"/>
                    </a:moveTo>
                    <a:cubicBezTo>
                      <a:pt x="75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5" y="38"/>
                      <a:pt x="75" y="38"/>
                    </a:cubicBezTo>
                    <a:cubicBezTo>
                      <a:pt x="75" y="38"/>
                      <a:pt x="74" y="38"/>
                      <a:pt x="74" y="38"/>
                    </a:cubicBezTo>
                    <a:cubicBezTo>
                      <a:pt x="74" y="38"/>
                      <a:pt x="75" y="39"/>
                      <a:pt x="75" y="39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moveTo>
                      <a:pt x="94" y="37"/>
                    </a:moveTo>
                    <a:cubicBezTo>
                      <a:pt x="94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5" y="40"/>
                    </a:cubicBezTo>
                    <a:cubicBezTo>
                      <a:pt x="96" y="40"/>
                      <a:pt x="96" y="39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6" y="38"/>
                      <a:pt x="95" y="37"/>
                      <a:pt x="94" y="37"/>
                    </a:cubicBezTo>
                    <a:moveTo>
                      <a:pt x="94" y="36"/>
                    </a:moveTo>
                    <a:cubicBezTo>
                      <a:pt x="94" y="36"/>
                      <a:pt x="94" y="36"/>
                      <a:pt x="94" y="36"/>
                    </a:cubicBezTo>
                    <a:cubicBezTo>
                      <a:pt x="95" y="37"/>
                      <a:pt x="96" y="37"/>
                      <a:pt x="97" y="38"/>
                    </a:cubicBezTo>
                    <a:cubicBezTo>
                      <a:pt x="97" y="38"/>
                      <a:pt x="97" y="38"/>
                      <a:pt x="97" y="37"/>
                    </a:cubicBezTo>
                    <a:cubicBezTo>
                      <a:pt x="96" y="37"/>
                      <a:pt x="95" y="36"/>
                      <a:pt x="94" y="36"/>
                    </a:cubicBezTo>
                    <a:moveTo>
                      <a:pt x="147" y="35"/>
                    </a:moveTo>
                    <a:cubicBezTo>
                      <a:pt x="148" y="36"/>
                      <a:pt x="148" y="36"/>
                      <a:pt x="148" y="36"/>
                    </a:cubicBezTo>
                    <a:cubicBezTo>
                      <a:pt x="148" y="36"/>
                      <a:pt x="148" y="36"/>
                      <a:pt x="148" y="36"/>
                    </a:cubicBezTo>
                    <a:cubicBezTo>
                      <a:pt x="148" y="36"/>
                      <a:pt x="147" y="36"/>
                      <a:pt x="147" y="35"/>
                    </a:cubicBezTo>
                    <a:moveTo>
                      <a:pt x="78" y="34"/>
                    </a:moveTo>
                    <a:cubicBezTo>
                      <a:pt x="78" y="34"/>
                      <a:pt x="78" y="34"/>
                      <a:pt x="78" y="34"/>
                    </a:cubicBezTo>
                    <a:cubicBezTo>
                      <a:pt x="78" y="34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8" y="34"/>
                      <a:pt x="78" y="34"/>
                    </a:cubicBezTo>
                    <a:moveTo>
                      <a:pt x="77" y="33"/>
                    </a:moveTo>
                    <a:cubicBezTo>
                      <a:pt x="77" y="34"/>
                      <a:pt x="77" y="34"/>
                      <a:pt x="77" y="34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77" y="34"/>
                      <a:pt x="77" y="34"/>
                      <a:pt x="77" y="33"/>
                    </a:cubicBezTo>
                    <a:moveTo>
                      <a:pt x="150" y="33"/>
                    </a:move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moveTo>
                      <a:pt x="117" y="32"/>
                    </a:moveTo>
                    <a:cubicBezTo>
                      <a:pt x="117" y="33"/>
                      <a:pt x="116" y="34"/>
                      <a:pt x="116" y="35"/>
                    </a:cubicBezTo>
                    <a:cubicBezTo>
                      <a:pt x="116" y="35"/>
                      <a:pt x="116" y="35"/>
                      <a:pt x="117" y="35"/>
                    </a:cubicBezTo>
                    <a:cubicBezTo>
                      <a:pt x="117" y="35"/>
                      <a:pt x="118" y="34"/>
                      <a:pt x="118" y="33"/>
                    </a:cubicBezTo>
                    <a:cubicBezTo>
                      <a:pt x="118" y="33"/>
                      <a:pt x="118" y="32"/>
                      <a:pt x="117" y="32"/>
                    </a:cubicBezTo>
                    <a:moveTo>
                      <a:pt x="116" y="31"/>
                    </a:moveTo>
                    <a:cubicBezTo>
                      <a:pt x="115" y="32"/>
                      <a:pt x="115" y="33"/>
                      <a:pt x="114" y="34"/>
                    </a:cubicBezTo>
                    <a:cubicBezTo>
                      <a:pt x="115" y="34"/>
                      <a:pt x="115" y="34"/>
                      <a:pt x="116" y="35"/>
                    </a:cubicBezTo>
                    <a:cubicBezTo>
                      <a:pt x="116" y="34"/>
                      <a:pt x="116" y="34"/>
                      <a:pt x="116" y="34"/>
                    </a:cubicBezTo>
                    <a:cubicBezTo>
                      <a:pt x="116" y="33"/>
                      <a:pt x="117" y="33"/>
                      <a:pt x="117" y="32"/>
                    </a:cubicBezTo>
                    <a:cubicBezTo>
                      <a:pt x="117" y="32"/>
                      <a:pt x="116" y="32"/>
                      <a:pt x="116" y="31"/>
                    </a:cubicBezTo>
                    <a:moveTo>
                      <a:pt x="115" y="31"/>
                    </a:moveTo>
                    <a:cubicBezTo>
                      <a:pt x="115" y="32"/>
                      <a:pt x="114" y="33"/>
                      <a:pt x="114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4" y="33"/>
                      <a:pt x="115" y="32"/>
                      <a:pt x="115" y="31"/>
                    </a:cubicBezTo>
                    <a:cubicBezTo>
                      <a:pt x="115" y="31"/>
                      <a:pt x="115" y="31"/>
                      <a:pt x="115" y="31"/>
                    </a:cubicBezTo>
                    <a:moveTo>
                      <a:pt x="114" y="30"/>
                    </a:moveTo>
                    <a:cubicBezTo>
                      <a:pt x="114" y="31"/>
                      <a:pt x="113" y="32"/>
                      <a:pt x="113" y="33"/>
                    </a:cubicBezTo>
                    <a:cubicBezTo>
                      <a:pt x="113" y="33"/>
                      <a:pt x="113" y="33"/>
                      <a:pt x="113" y="33"/>
                    </a:cubicBezTo>
                    <a:cubicBezTo>
                      <a:pt x="114" y="32"/>
                      <a:pt x="114" y="31"/>
                      <a:pt x="115" y="31"/>
                    </a:cubicBezTo>
                    <a:cubicBezTo>
                      <a:pt x="114" y="31"/>
                      <a:pt x="114" y="30"/>
                      <a:pt x="114" y="30"/>
                    </a:cubicBezTo>
                    <a:moveTo>
                      <a:pt x="143" y="29"/>
                    </a:moveTo>
                    <a:cubicBezTo>
                      <a:pt x="143" y="29"/>
                      <a:pt x="143" y="29"/>
                      <a:pt x="143" y="30"/>
                    </a:cubicBezTo>
                    <a:cubicBezTo>
                      <a:pt x="143" y="30"/>
                      <a:pt x="143" y="30"/>
                      <a:pt x="144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2" y="30"/>
                      <a:pt x="142" y="31"/>
                      <a:pt x="142" y="32"/>
                    </a:cubicBezTo>
                    <a:cubicBezTo>
                      <a:pt x="144" y="34"/>
                      <a:pt x="147" y="35"/>
                      <a:pt x="148" y="36"/>
                    </a:cubicBezTo>
                    <a:cubicBezTo>
                      <a:pt x="149" y="35"/>
                      <a:pt x="149" y="34"/>
                      <a:pt x="150" y="33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6" y="31"/>
                      <a:pt x="144" y="30"/>
                      <a:pt x="143" y="29"/>
                    </a:cubicBezTo>
                    <a:moveTo>
                      <a:pt x="143" y="29"/>
                    </a:moveTo>
                    <a:cubicBezTo>
                      <a:pt x="143" y="29"/>
                      <a:pt x="143" y="29"/>
                      <a:pt x="143" y="29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48" y="31"/>
                      <a:pt x="146" y="30"/>
                      <a:pt x="143" y="29"/>
                    </a:cubicBezTo>
                    <a:moveTo>
                      <a:pt x="81" y="28"/>
                    </a:move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1" y="32"/>
                      <a:pt x="81" y="32"/>
                    </a:cubicBezTo>
                    <a:cubicBezTo>
                      <a:pt x="82" y="31"/>
                      <a:pt x="82" y="30"/>
                      <a:pt x="83" y="29"/>
                    </a:cubicBezTo>
                    <a:cubicBezTo>
                      <a:pt x="82" y="29"/>
                      <a:pt x="82" y="29"/>
                      <a:pt x="81" y="28"/>
                    </a:cubicBezTo>
                    <a:moveTo>
                      <a:pt x="80" y="28"/>
                    </a:moveTo>
                    <a:cubicBezTo>
                      <a:pt x="80" y="29"/>
                      <a:pt x="79" y="30"/>
                      <a:pt x="79" y="31"/>
                    </a:cubicBezTo>
                    <a:cubicBezTo>
                      <a:pt x="79" y="31"/>
                      <a:pt x="79" y="31"/>
                      <a:pt x="79" y="31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29"/>
                      <a:pt x="80" y="29"/>
                      <a:pt x="81" y="28"/>
                    </a:cubicBezTo>
                    <a:cubicBezTo>
                      <a:pt x="81" y="28"/>
                      <a:pt x="81" y="28"/>
                      <a:pt x="80" y="28"/>
                    </a:cubicBezTo>
                    <a:moveTo>
                      <a:pt x="140" y="28"/>
                    </a:moveTo>
                    <a:cubicBezTo>
                      <a:pt x="139" y="28"/>
                      <a:pt x="139" y="29"/>
                      <a:pt x="138" y="30"/>
                    </a:cubicBezTo>
                    <a:cubicBezTo>
                      <a:pt x="139" y="30"/>
                      <a:pt x="139" y="30"/>
                      <a:pt x="140" y="30"/>
                    </a:cubicBezTo>
                    <a:cubicBezTo>
                      <a:pt x="140" y="30"/>
                      <a:pt x="140" y="29"/>
                      <a:pt x="141" y="28"/>
                    </a:cubicBezTo>
                    <a:cubicBezTo>
                      <a:pt x="140" y="28"/>
                      <a:pt x="140" y="28"/>
                      <a:pt x="140" y="28"/>
                    </a:cubicBezTo>
                    <a:moveTo>
                      <a:pt x="140" y="27"/>
                    </a:moveTo>
                    <a:cubicBezTo>
                      <a:pt x="140" y="27"/>
                      <a:pt x="140" y="27"/>
                      <a:pt x="140" y="27"/>
                    </a:cubicBezTo>
                    <a:cubicBezTo>
                      <a:pt x="140" y="28"/>
                      <a:pt x="140" y="28"/>
                      <a:pt x="141" y="28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40" y="28"/>
                      <a:pt x="140" y="27"/>
                    </a:cubicBezTo>
                    <a:moveTo>
                      <a:pt x="138" y="27"/>
                    </a:move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8" y="28"/>
                      <a:pt x="138" y="28"/>
                      <a:pt x="138" y="27"/>
                    </a:cubicBezTo>
                    <a:cubicBezTo>
                      <a:pt x="138" y="27"/>
                      <a:pt x="138" y="27"/>
                      <a:pt x="138" y="27"/>
                    </a:cubicBezTo>
                    <a:moveTo>
                      <a:pt x="140" y="27"/>
                    </a:moveTo>
                    <a:cubicBezTo>
                      <a:pt x="140" y="27"/>
                      <a:pt x="140" y="27"/>
                      <a:pt x="140" y="27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7"/>
                      <a:pt x="140" y="27"/>
                      <a:pt x="140" y="27"/>
                    </a:cubicBezTo>
                    <a:moveTo>
                      <a:pt x="138" y="26"/>
                    </a:moveTo>
                    <a:cubicBezTo>
                      <a:pt x="138" y="27"/>
                      <a:pt x="138" y="27"/>
                      <a:pt x="138" y="27"/>
                    </a:cubicBezTo>
                    <a:cubicBezTo>
                      <a:pt x="138" y="27"/>
                      <a:pt x="138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8" y="27"/>
                      <a:pt x="138" y="26"/>
                    </a:cubicBezTo>
                    <a:moveTo>
                      <a:pt x="139" y="26"/>
                    </a:moveTo>
                    <a:cubicBezTo>
                      <a:pt x="138" y="26"/>
                      <a:pt x="138" y="26"/>
                      <a:pt x="138" y="26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9" y="26"/>
                      <a:pt x="139" y="26"/>
                      <a:pt x="139" y="26"/>
                    </a:cubicBezTo>
                    <a:moveTo>
                      <a:pt x="135" y="25"/>
                    </a:moveTo>
                    <a:cubicBezTo>
                      <a:pt x="134" y="25"/>
                      <a:pt x="134" y="26"/>
                      <a:pt x="134" y="27"/>
                    </a:cubicBezTo>
                    <a:cubicBezTo>
                      <a:pt x="135" y="27"/>
                      <a:pt x="136" y="28"/>
                      <a:pt x="137" y="29"/>
                    </a:cubicBezTo>
                    <a:cubicBezTo>
                      <a:pt x="137" y="28"/>
                      <a:pt x="137" y="27"/>
                      <a:pt x="138" y="27"/>
                    </a:cubicBezTo>
                    <a:cubicBezTo>
                      <a:pt x="135" y="25"/>
                      <a:pt x="135" y="25"/>
                      <a:pt x="135" y="25"/>
                    </a:cubicBezTo>
                    <a:moveTo>
                      <a:pt x="105" y="25"/>
                    </a:moveTo>
                    <a:cubicBezTo>
                      <a:pt x="105" y="26"/>
                      <a:pt x="104" y="26"/>
                      <a:pt x="104" y="27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04" y="26"/>
                      <a:pt x="105" y="26"/>
                      <a:pt x="105" y="25"/>
                    </a:cubicBezTo>
                    <a:cubicBezTo>
                      <a:pt x="105" y="25"/>
                      <a:pt x="105" y="25"/>
                      <a:pt x="105" y="25"/>
                    </a:cubicBezTo>
                    <a:moveTo>
                      <a:pt x="135" y="24"/>
                    </a:moveTo>
                    <a:cubicBezTo>
                      <a:pt x="135" y="24"/>
                      <a:pt x="135" y="24"/>
                      <a:pt x="135" y="24"/>
                    </a:cubicBezTo>
                    <a:cubicBezTo>
                      <a:pt x="136" y="25"/>
                      <a:pt x="137" y="26"/>
                      <a:pt x="138" y="26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7" y="26"/>
                      <a:pt x="136" y="25"/>
                      <a:pt x="135" y="24"/>
                    </a:cubicBezTo>
                    <a:moveTo>
                      <a:pt x="135" y="24"/>
                    </a:moveTo>
                    <a:cubicBezTo>
                      <a:pt x="135" y="24"/>
                      <a:pt x="135" y="24"/>
                      <a:pt x="135" y="24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7" y="25"/>
                      <a:pt x="136" y="25"/>
                      <a:pt x="135" y="24"/>
                    </a:cubicBezTo>
                    <a:moveTo>
                      <a:pt x="102" y="23"/>
                    </a:moveTo>
                    <a:cubicBezTo>
                      <a:pt x="102" y="24"/>
                      <a:pt x="101" y="24"/>
                      <a:pt x="101" y="25"/>
                    </a:cubicBezTo>
                    <a:cubicBezTo>
                      <a:pt x="102" y="26"/>
                      <a:pt x="102" y="26"/>
                      <a:pt x="103" y="27"/>
                    </a:cubicBezTo>
                    <a:cubicBezTo>
                      <a:pt x="104" y="26"/>
                      <a:pt x="104" y="25"/>
                      <a:pt x="105" y="25"/>
                    </a:cubicBezTo>
                    <a:cubicBezTo>
                      <a:pt x="104" y="24"/>
                      <a:pt x="103" y="23"/>
                      <a:pt x="102" y="23"/>
                    </a:cubicBezTo>
                    <a:moveTo>
                      <a:pt x="125" y="19"/>
                    </a:moveTo>
                    <a:cubicBezTo>
                      <a:pt x="125" y="20"/>
                      <a:pt x="125" y="20"/>
                      <a:pt x="124" y="21"/>
                    </a:cubicBezTo>
                    <a:cubicBezTo>
                      <a:pt x="125" y="21"/>
                      <a:pt x="125" y="21"/>
                      <a:pt x="125" y="22"/>
                    </a:cubicBezTo>
                    <a:cubicBezTo>
                      <a:pt x="126" y="21"/>
                      <a:pt x="126" y="21"/>
                      <a:pt x="126" y="20"/>
                    </a:cubicBezTo>
                    <a:cubicBezTo>
                      <a:pt x="125" y="19"/>
                      <a:pt x="125" y="19"/>
                      <a:pt x="125" y="19"/>
                    </a:cubicBezTo>
                    <a:moveTo>
                      <a:pt x="126" y="19"/>
                    </a:move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27" y="20"/>
                      <a:pt x="127" y="19"/>
                      <a:pt x="127" y="19"/>
                    </a:cubicBezTo>
                    <a:cubicBezTo>
                      <a:pt x="127" y="19"/>
                      <a:pt x="126" y="19"/>
                      <a:pt x="126" y="19"/>
                    </a:cubicBezTo>
                    <a:moveTo>
                      <a:pt x="123" y="18"/>
                    </a:moveTo>
                    <a:cubicBezTo>
                      <a:pt x="123" y="19"/>
                      <a:pt x="123" y="19"/>
                      <a:pt x="123" y="20"/>
                    </a:cubicBezTo>
                    <a:cubicBezTo>
                      <a:pt x="123" y="20"/>
                      <a:pt x="124" y="20"/>
                      <a:pt x="124" y="21"/>
                    </a:cubicBezTo>
                    <a:cubicBezTo>
                      <a:pt x="124" y="20"/>
                      <a:pt x="125" y="20"/>
                      <a:pt x="125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4" y="19"/>
                      <a:pt x="123" y="18"/>
                      <a:pt x="123" y="18"/>
                    </a:cubicBezTo>
                    <a:moveTo>
                      <a:pt x="123" y="18"/>
                    </a:moveTo>
                    <a:cubicBezTo>
                      <a:pt x="122" y="18"/>
                      <a:pt x="122" y="19"/>
                      <a:pt x="122" y="19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2" y="19"/>
                      <a:pt x="122" y="19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moveTo>
                      <a:pt x="124" y="17"/>
                    </a:moveTo>
                    <a:cubicBezTo>
                      <a:pt x="124" y="18"/>
                      <a:pt x="124" y="18"/>
                      <a:pt x="124" y="18"/>
                    </a:cubicBezTo>
                    <a:cubicBezTo>
                      <a:pt x="125" y="19"/>
                      <a:pt x="125" y="19"/>
                      <a:pt x="125" y="19"/>
                    </a:cubicBezTo>
                    <a:cubicBezTo>
                      <a:pt x="125" y="19"/>
                      <a:pt x="125" y="19"/>
                      <a:pt x="125" y="19"/>
                    </a:cubicBezTo>
                    <a:cubicBezTo>
                      <a:pt x="125" y="19"/>
                      <a:pt x="125" y="18"/>
                      <a:pt x="125" y="18"/>
                    </a:cubicBezTo>
                    <a:cubicBezTo>
                      <a:pt x="125" y="18"/>
                      <a:pt x="124" y="18"/>
                      <a:pt x="124" y="17"/>
                    </a:cubicBezTo>
                    <a:moveTo>
                      <a:pt x="122" y="17"/>
                    </a:moveTo>
                    <a:cubicBezTo>
                      <a:pt x="122" y="17"/>
                      <a:pt x="122" y="17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1" y="18"/>
                      <a:pt x="121" y="18"/>
                      <a:pt x="121" y="19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7"/>
                      <a:pt x="122" y="17"/>
                    </a:cubicBezTo>
                    <a:moveTo>
                      <a:pt x="123" y="17"/>
                    </a:move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moveTo>
                      <a:pt x="123" y="17"/>
                    </a:move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moveTo>
                      <a:pt x="122" y="17"/>
                    </a:moveTo>
                    <a:cubicBezTo>
                      <a:pt x="122" y="17"/>
                      <a:pt x="122" y="17"/>
                      <a:pt x="122" y="17"/>
                    </a:cubicBezTo>
                    <a:cubicBezTo>
                      <a:pt x="122" y="17"/>
                      <a:pt x="122" y="17"/>
                      <a:pt x="122" y="17"/>
                    </a:cubicBezTo>
                    <a:cubicBezTo>
                      <a:pt x="122" y="17"/>
                      <a:pt x="123" y="17"/>
                      <a:pt x="123" y="17"/>
                    </a:cubicBezTo>
                    <a:cubicBezTo>
                      <a:pt x="122" y="17"/>
                      <a:pt x="122" y="17"/>
                      <a:pt x="122" y="17"/>
                    </a:cubicBezTo>
                    <a:moveTo>
                      <a:pt x="122" y="16"/>
                    </a:moveTo>
                    <a:cubicBezTo>
                      <a:pt x="122" y="16"/>
                      <a:pt x="122" y="17"/>
                      <a:pt x="122" y="17"/>
                    </a:cubicBezTo>
                    <a:cubicBezTo>
                      <a:pt x="122" y="17"/>
                      <a:pt x="122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2" y="17"/>
                      <a:pt x="122" y="17"/>
                      <a:pt x="122" y="16"/>
                    </a:cubicBezTo>
                    <a:moveTo>
                      <a:pt x="89" y="15"/>
                    </a:moveTo>
                    <a:cubicBezTo>
                      <a:pt x="88" y="15"/>
                      <a:pt x="88" y="16"/>
                      <a:pt x="88" y="17"/>
                    </a:cubicBezTo>
                    <a:cubicBezTo>
                      <a:pt x="88" y="17"/>
                      <a:pt x="89" y="18"/>
                      <a:pt x="90" y="18"/>
                    </a:cubicBezTo>
                    <a:cubicBezTo>
                      <a:pt x="90" y="18"/>
                      <a:pt x="91" y="17"/>
                      <a:pt x="91" y="16"/>
                    </a:cubicBezTo>
                    <a:cubicBezTo>
                      <a:pt x="91" y="16"/>
                      <a:pt x="90" y="15"/>
                      <a:pt x="89" y="15"/>
                    </a:cubicBezTo>
                    <a:moveTo>
                      <a:pt x="88" y="14"/>
                    </a:moveTo>
                    <a:cubicBezTo>
                      <a:pt x="88" y="15"/>
                      <a:pt x="87" y="16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4"/>
                      <a:pt x="88" y="14"/>
                      <a:pt x="88" y="14"/>
                    </a:cubicBezTo>
                    <a:moveTo>
                      <a:pt x="113" y="12"/>
                    </a:moveTo>
                    <a:cubicBezTo>
                      <a:pt x="113" y="12"/>
                      <a:pt x="113" y="13"/>
                      <a:pt x="113" y="13"/>
                    </a:cubicBezTo>
                    <a:cubicBezTo>
                      <a:pt x="112" y="13"/>
                      <a:pt x="112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3" y="13"/>
                      <a:pt x="113" y="13"/>
                      <a:pt x="113" y="12"/>
                    </a:cubicBezTo>
                    <a:cubicBezTo>
                      <a:pt x="113" y="12"/>
                      <a:pt x="113" y="12"/>
                      <a:pt x="113" y="12"/>
                    </a:cubicBezTo>
                    <a:moveTo>
                      <a:pt x="113" y="12"/>
                    </a:moveTo>
                    <a:cubicBezTo>
                      <a:pt x="113" y="12"/>
                      <a:pt x="113" y="12"/>
                      <a:pt x="113" y="12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3" y="12"/>
                      <a:pt x="113" y="12"/>
                      <a:pt x="113" y="12"/>
                    </a:cubicBezTo>
                    <a:moveTo>
                      <a:pt x="114" y="11"/>
                    </a:move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moveTo>
                      <a:pt x="110" y="10"/>
                    </a:moveTo>
                    <a:cubicBezTo>
                      <a:pt x="109" y="11"/>
                      <a:pt x="109" y="11"/>
                      <a:pt x="109" y="12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2" y="13"/>
                      <a:pt x="112" y="12"/>
                      <a:pt x="113" y="12"/>
                    </a:cubicBezTo>
                    <a:cubicBezTo>
                      <a:pt x="112" y="11"/>
                      <a:pt x="111" y="11"/>
                      <a:pt x="110" y="10"/>
                    </a:cubicBezTo>
                    <a:cubicBezTo>
                      <a:pt x="110" y="10"/>
                      <a:pt x="110" y="10"/>
                      <a:pt x="110" y="10"/>
                    </a:cubicBezTo>
                    <a:moveTo>
                      <a:pt x="110" y="10"/>
                    </a:moveTo>
                    <a:cubicBezTo>
                      <a:pt x="110" y="10"/>
                      <a:pt x="110" y="10"/>
                      <a:pt x="110" y="10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3" y="12"/>
                      <a:pt x="113" y="11"/>
                      <a:pt x="113" y="11"/>
                    </a:cubicBezTo>
                    <a:cubicBezTo>
                      <a:pt x="112" y="11"/>
                      <a:pt x="111" y="10"/>
                      <a:pt x="110" y="10"/>
                    </a:cubicBezTo>
                    <a:moveTo>
                      <a:pt x="110" y="9"/>
                    </a:moveTo>
                    <a:cubicBezTo>
                      <a:pt x="110" y="9"/>
                      <a:pt x="110" y="9"/>
                      <a:pt x="110" y="9"/>
                    </a:cubicBezTo>
                    <a:cubicBezTo>
                      <a:pt x="111" y="10"/>
                      <a:pt x="112" y="10"/>
                      <a:pt x="113" y="11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2" y="10"/>
                      <a:pt x="111" y="10"/>
                      <a:pt x="110" y="9"/>
                    </a:cubicBezTo>
                    <a:moveTo>
                      <a:pt x="96" y="2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8" y="3"/>
                      <a:pt x="98" y="2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3"/>
                      <a:pt x="97" y="3"/>
                      <a:pt x="98" y="2"/>
                    </a:cubicBezTo>
                    <a:cubicBezTo>
                      <a:pt x="97" y="2"/>
                      <a:pt x="97" y="2"/>
                      <a:pt x="96" y="2"/>
                    </a:cubicBezTo>
                    <a:moveTo>
                      <a:pt x="98" y="2"/>
                    </a:moveTo>
                    <a:cubicBezTo>
                      <a:pt x="98" y="2"/>
                      <a:pt x="98" y="2"/>
                      <a:pt x="98" y="2"/>
                    </a:cubicBezTo>
                    <a:cubicBezTo>
                      <a:pt x="99" y="2"/>
                      <a:pt x="99" y="2"/>
                      <a:pt x="100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2"/>
                      <a:pt x="99" y="2"/>
                      <a:pt x="98" y="2"/>
                    </a:cubicBezTo>
                    <a:moveTo>
                      <a:pt x="96" y="1"/>
                    </a:moveTo>
                    <a:cubicBezTo>
                      <a:pt x="95" y="2"/>
                      <a:pt x="95" y="3"/>
                      <a:pt x="94" y="4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1"/>
                      <a:pt x="96" y="1"/>
                      <a:pt x="96" y="1"/>
                    </a:cubicBezTo>
                    <a:moveTo>
                      <a:pt x="97" y="1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8" y="1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1"/>
                      <a:pt x="97" y="1"/>
                      <a:pt x="97" y="1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6" y="1"/>
                      <a:pt x="96" y="0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5" name="Freeform 9941"/>
              <p:cNvSpPr>
                <a:spLocks noEditPoints="1"/>
              </p:cNvSpPr>
              <p:nvPr/>
            </p:nvSpPr>
            <p:spPr bwMode="auto">
              <a:xfrm>
                <a:off x="-666" y="3757"/>
                <a:ext cx="390" cy="173"/>
              </a:xfrm>
              <a:custGeom>
                <a:avLst/>
                <a:gdLst>
                  <a:gd name="T0" fmla="*/ 90 w 165"/>
                  <a:gd name="T1" fmla="*/ 70 h 73"/>
                  <a:gd name="T2" fmla="*/ 38 w 165"/>
                  <a:gd name="T3" fmla="*/ 69 h 73"/>
                  <a:gd name="T4" fmla="*/ 3 w 165"/>
                  <a:gd name="T5" fmla="*/ 65 h 73"/>
                  <a:gd name="T6" fmla="*/ 49 w 165"/>
                  <a:gd name="T7" fmla="*/ 62 h 73"/>
                  <a:gd name="T8" fmla="*/ 105 w 165"/>
                  <a:gd name="T9" fmla="*/ 65 h 73"/>
                  <a:gd name="T10" fmla="*/ 114 w 165"/>
                  <a:gd name="T11" fmla="*/ 59 h 73"/>
                  <a:gd name="T12" fmla="*/ 84 w 165"/>
                  <a:gd name="T13" fmla="*/ 68 h 73"/>
                  <a:gd name="T14" fmla="*/ 15 w 165"/>
                  <a:gd name="T15" fmla="*/ 59 h 73"/>
                  <a:gd name="T16" fmla="*/ 15 w 165"/>
                  <a:gd name="T17" fmla="*/ 59 h 73"/>
                  <a:gd name="T18" fmla="*/ 65 w 165"/>
                  <a:gd name="T19" fmla="*/ 56 h 73"/>
                  <a:gd name="T20" fmla="*/ 117 w 165"/>
                  <a:gd name="T21" fmla="*/ 55 h 73"/>
                  <a:gd name="T22" fmla="*/ 8 w 165"/>
                  <a:gd name="T23" fmla="*/ 56 h 73"/>
                  <a:gd name="T24" fmla="*/ 35 w 165"/>
                  <a:gd name="T25" fmla="*/ 53 h 73"/>
                  <a:gd name="T26" fmla="*/ 94 w 165"/>
                  <a:gd name="T27" fmla="*/ 51 h 73"/>
                  <a:gd name="T28" fmla="*/ 27 w 165"/>
                  <a:gd name="T29" fmla="*/ 50 h 73"/>
                  <a:gd name="T30" fmla="*/ 73 w 165"/>
                  <a:gd name="T31" fmla="*/ 47 h 73"/>
                  <a:gd name="T32" fmla="*/ 28 w 165"/>
                  <a:gd name="T33" fmla="*/ 48 h 73"/>
                  <a:gd name="T34" fmla="*/ 43 w 165"/>
                  <a:gd name="T35" fmla="*/ 46 h 73"/>
                  <a:gd name="T36" fmla="*/ 69 w 165"/>
                  <a:gd name="T37" fmla="*/ 45 h 73"/>
                  <a:gd name="T38" fmla="*/ 23 w 165"/>
                  <a:gd name="T39" fmla="*/ 46 h 73"/>
                  <a:gd name="T40" fmla="*/ 62 w 165"/>
                  <a:gd name="T41" fmla="*/ 42 h 73"/>
                  <a:gd name="T42" fmla="*/ 66 w 165"/>
                  <a:gd name="T43" fmla="*/ 43 h 73"/>
                  <a:gd name="T44" fmla="*/ 75 w 165"/>
                  <a:gd name="T45" fmla="*/ 44 h 73"/>
                  <a:gd name="T46" fmla="*/ 31 w 165"/>
                  <a:gd name="T47" fmla="*/ 39 h 73"/>
                  <a:gd name="T48" fmla="*/ 118 w 165"/>
                  <a:gd name="T49" fmla="*/ 51 h 73"/>
                  <a:gd name="T50" fmla="*/ 92 w 165"/>
                  <a:gd name="T51" fmla="*/ 37 h 73"/>
                  <a:gd name="T52" fmla="*/ 33 w 165"/>
                  <a:gd name="T53" fmla="*/ 37 h 73"/>
                  <a:gd name="T54" fmla="*/ 52 w 165"/>
                  <a:gd name="T55" fmla="*/ 35 h 73"/>
                  <a:gd name="T56" fmla="*/ 99 w 165"/>
                  <a:gd name="T57" fmla="*/ 40 h 73"/>
                  <a:gd name="T58" fmla="*/ 81 w 165"/>
                  <a:gd name="T59" fmla="*/ 34 h 73"/>
                  <a:gd name="T60" fmla="*/ 89 w 165"/>
                  <a:gd name="T61" fmla="*/ 35 h 73"/>
                  <a:gd name="T62" fmla="*/ 82 w 165"/>
                  <a:gd name="T63" fmla="*/ 31 h 73"/>
                  <a:gd name="T64" fmla="*/ 52 w 165"/>
                  <a:gd name="T65" fmla="*/ 32 h 73"/>
                  <a:gd name="T66" fmla="*/ 76 w 165"/>
                  <a:gd name="T67" fmla="*/ 30 h 73"/>
                  <a:gd name="T68" fmla="*/ 73 w 165"/>
                  <a:gd name="T69" fmla="*/ 30 h 73"/>
                  <a:gd name="T70" fmla="*/ 55 w 165"/>
                  <a:gd name="T71" fmla="*/ 27 h 73"/>
                  <a:gd name="T72" fmla="*/ 128 w 165"/>
                  <a:gd name="T73" fmla="*/ 33 h 73"/>
                  <a:gd name="T74" fmla="*/ 104 w 165"/>
                  <a:gd name="T75" fmla="*/ 32 h 73"/>
                  <a:gd name="T76" fmla="*/ 137 w 165"/>
                  <a:gd name="T77" fmla="*/ 24 h 73"/>
                  <a:gd name="T78" fmla="*/ 86 w 165"/>
                  <a:gd name="T79" fmla="*/ 23 h 73"/>
                  <a:gd name="T80" fmla="*/ 37 w 165"/>
                  <a:gd name="T81" fmla="*/ 23 h 73"/>
                  <a:gd name="T82" fmla="*/ 40 w 165"/>
                  <a:gd name="T83" fmla="*/ 24 h 73"/>
                  <a:gd name="T84" fmla="*/ 41 w 165"/>
                  <a:gd name="T85" fmla="*/ 19 h 73"/>
                  <a:gd name="T86" fmla="*/ 88 w 165"/>
                  <a:gd name="T87" fmla="*/ 19 h 73"/>
                  <a:gd name="T88" fmla="*/ 38 w 165"/>
                  <a:gd name="T89" fmla="*/ 18 h 73"/>
                  <a:gd name="T90" fmla="*/ 62 w 165"/>
                  <a:gd name="T91" fmla="*/ 19 h 73"/>
                  <a:gd name="T92" fmla="*/ 80 w 165"/>
                  <a:gd name="T93" fmla="*/ 18 h 73"/>
                  <a:gd name="T94" fmla="*/ 157 w 165"/>
                  <a:gd name="T95" fmla="*/ 17 h 73"/>
                  <a:gd name="T96" fmla="*/ 66 w 165"/>
                  <a:gd name="T97" fmla="*/ 15 h 73"/>
                  <a:gd name="T98" fmla="*/ 150 w 165"/>
                  <a:gd name="T99" fmla="*/ 17 h 73"/>
                  <a:gd name="T100" fmla="*/ 137 w 165"/>
                  <a:gd name="T101" fmla="*/ 18 h 73"/>
                  <a:gd name="T102" fmla="*/ 153 w 165"/>
                  <a:gd name="T103" fmla="*/ 12 h 73"/>
                  <a:gd name="T104" fmla="*/ 65 w 165"/>
                  <a:gd name="T105" fmla="*/ 11 h 73"/>
                  <a:gd name="T106" fmla="*/ 159 w 165"/>
                  <a:gd name="T107" fmla="*/ 14 h 73"/>
                  <a:gd name="T108" fmla="*/ 62 w 165"/>
                  <a:gd name="T109" fmla="*/ 9 h 73"/>
                  <a:gd name="T110" fmla="*/ 48 w 165"/>
                  <a:gd name="T111" fmla="*/ 9 h 73"/>
                  <a:gd name="T112" fmla="*/ 67 w 165"/>
                  <a:gd name="T113" fmla="*/ 10 h 73"/>
                  <a:gd name="T114" fmla="*/ 43 w 165"/>
                  <a:gd name="T115" fmla="*/ 10 h 73"/>
                  <a:gd name="T116" fmla="*/ 83 w 165"/>
                  <a:gd name="T117" fmla="*/ 8 h 73"/>
                  <a:gd name="T118" fmla="*/ 50 w 165"/>
                  <a:gd name="T119" fmla="*/ 4 h 73"/>
                  <a:gd name="T120" fmla="*/ 142 w 165"/>
                  <a:gd name="T121" fmla="*/ 9 h 73"/>
                  <a:gd name="T122" fmla="*/ 33 w 165"/>
                  <a:gd name="T123" fmla="*/ 6 h 73"/>
                  <a:gd name="T124" fmla="*/ 50 w 165"/>
                  <a:gd name="T125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5" h="73">
                    <a:moveTo>
                      <a:pt x="47" y="71"/>
                    </a:move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moveTo>
                      <a:pt x="103" y="70"/>
                    </a:moveTo>
                    <a:cubicBezTo>
                      <a:pt x="102" y="70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moveTo>
                      <a:pt x="90" y="70"/>
                    </a:move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0" y="70"/>
                      <a:pt x="90" y="70"/>
                    </a:cubicBezTo>
                    <a:moveTo>
                      <a:pt x="42" y="70"/>
                    </a:moveTo>
                    <a:cubicBezTo>
                      <a:pt x="42" y="70"/>
                      <a:pt x="42" y="70"/>
                      <a:pt x="41" y="70"/>
                    </a:cubicBezTo>
                    <a:cubicBezTo>
                      <a:pt x="42" y="70"/>
                      <a:pt x="43" y="71"/>
                      <a:pt x="44" y="71"/>
                    </a:cubicBezTo>
                    <a:cubicBezTo>
                      <a:pt x="44" y="71"/>
                      <a:pt x="44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4" y="71"/>
                      <a:pt x="44" y="70"/>
                      <a:pt x="44" y="70"/>
                    </a:cubicBezTo>
                    <a:cubicBezTo>
                      <a:pt x="44" y="70"/>
                      <a:pt x="43" y="70"/>
                      <a:pt x="42" y="70"/>
                    </a:cubicBezTo>
                    <a:moveTo>
                      <a:pt x="90" y="69"/>
                    </a:move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0" y="70"/>
                      <a:pt x="90" y="69"/>
                    </a:cubicBezTo>
                    <a:moveTo>
                      <a:pt x="15" y="69"/>
                    </a:move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moveTo>
                      <a:pt x="90" y="69"/>
                    </a:move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moveTo>
                      <a:pt x="15" y="69"/>
                    </a:move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70"/>
                    </a:cubicBezTo>
                    <a:cubicBezTo>
                      <a:pt x="16" y="70"/>
                      <a:pt x="17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7" y="69"/>
                      <a:pt x="17" y="69"/>
                    </a:cubicBezTo>
                    <a:cubicBezTo>
                      <a:pt x="17" y="69"/>
                      <a:pt x="16" y="69"/>
                      <a:pt x="16" y="69"/>
                    </a:cubicBezTo>
                    <a:cubicBezTo>
                      <a:pt x="15" y="69"/>
                      <a:pt x="15" y="69"/>
                      <a:pt x="15" y="69"/>
                    </a:cubicBezTo>
                    <a:moveTo>
                      <a:pt x="37" y="68"/>
                    </a:moveTo>
                    <a:cubicBezTo>
                      <a:pt x="37" y="68"/>
                      <a:pt x="37" y="68"/>
                      <a:pt x="37" y="68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69"/>
                      <a:pt x="38" y="68"/>
                      <a:pt x="38" y="68"/>
                    </a:cubicBezTo>
                    <a:cubicBezTo>
                      <a:pt x="38" y="68"/>
                      <a:pt x="37" y="68"/>
                      <a:pt x="37" y="68"/>
                    </a:cubicBezTo>
                    <a:moveTo>
                      <a:pt x="85" y="67"/>
                    </a:moveTo>
                    <a:cubicBezTo>
                      <a:pt x="85" y="67"/>
                      <a:pt x="85" y="67"/>
                      <a:pt x="85" y="67"/>
                    </a:cubicBezTo>
                    <a:cubicBezTo>
                      <a:pt x="86" y="67"/>
                      <a:pt x="86" y="68"/>
                      <a:pt x="87" y="68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88" y="68"/>
                      <a:pt x="86" y="68"/>
                      <a:pt x="85" y="67"/>
                    </a:cubicBezTo>
                    <a:moveTo>
                      <a:pt x="4" y="66"/>
                    </a:moveTo>
                    <a:cubicBezTo>
                      <a:pt x="9" y="68"/>
                      <a:pt x="9" y="68"/>
                      <a:pt x="9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6"/>
                      <a:pt x="4" y="66"/>
                      <a:pt x="4" y="66"/>
                    </a:cubicBezTo>
                    <a:moveTo>
                      <a:pt x="61" y="66"/>
                    </a:moveTo>
                    <a:cubicBezTo>
                      <a:pt x="60" y="67"/>
                      <a:pt x="60" y="67"/>
                      <a:pt x="60" y="67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1" y="66"/>
                      <a:pt x="61" y="66"/>
                      <a:pt x="61" y="66"/>
                    </a:cubicBezTo>
                    <a:moveTo>
                      <a:pt x="0" y="65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5"/>
                      <a:pt x="2" y="65"/>
                      <a:pt x="2" y="66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0" y="65"/>
                      <a:pt x="0" y="65"/>
                      <a:pt x="0" y="65"/>
                    </a:cubicBezTo>
                    <a:moveTo>
                      <a:pt x="57" y="64"/>
                    </a:moveTo>
                    <a:cubicBezTo>
                      <a:pt x="56" y="64"/>
                      <a:pt x="56" y="65"/>
                      <a:pt x="56" y="65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5"/>
                      <a:pt x="59" y="65"/>
                    </a:cubicBezTo>
                    <a:cubicBezTo>
                      <a:pt x="57" y="64"/>
                      <a:pt x="57" y="64"/>
                      <a:pt x="57" y="64"/>
                    </a:cubicBezTo>
                    <a:moveTo>
                      <a:pt x="28" y="64"/>
                    </a:moveTo>
                    <a:cubicBezTo>
                      <a:pt x="28" y="65"/>
                      <a:pt x="28" y="65"/>
                      <a:pt x="28" y="65"/>
                    </a:cubicBezTo>
                    <a:cubicBezTo>
                      <a:pt x="29" y="65"/>
                      <a:pt x="30" y="65"/>
                      <a:pt x="31" y="66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1" y="66"/>
                      <a:pt x="31" y="65"/>
                      <a:pt x="31" y="65"/>
                    </a:cubicBezTo>
                    <a:cubicBezTo>
                      <a:pt x="28" y="64"/>
                      <a:pt x="28" y="64"/>
                      <a:pt x="28" y="64"/>
                    </a:cubicBezTo>
                    <a:moveTo>
                      <a:pt x="19" y="64"/>
                    </a:moveTo>
                    <a:cubicBezTo>
                      <a:pt x="19" y="64"/>
                      <a:pt x="19" y="64"/>
                      <a:pt x="19" y="65"/>
                    </a:cubicBezTo>
                    <a:cubicBezTo>
                      <a:pt x="20" y="65"/>
                      <a:pt x="20" y="65"/>
                      <a:pt x="20" y="64"/>
                    </a:cubicBezTo>
                    <a:cubicBezTo>
                      <a:pt x="19" y="64"/>
                      <a:pt x="19" y="64"/>
                      <a:pt x="19" y="64"/>
                    </a:cubicBezTo>
                    <a:moveTo>
                      <a:pt x="18" y="61"/>
                    </a:move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9" y="63"/>
                      <a:pt x="19" y="63"/>
                      <a:pt x="19" y="64"/>
                    </a:cubicBezTo>
                    <a:cubicBezTo>
                      <a:pt x="19" y="63"/>
                      <a:pt x="19" y="63"/>
                      <a:pt x="19" y="62"/>
                    </a:cubicBezTo>
                    <a:cubicBezTo>
                      <a:pt x="18" y="61"/>
                      <a:pt x="18" y="61"/>
                      <a:pt x="18" y="61"/>
                    </a:cubicBezTo>
                    <a:moveTo>
                      <a:pt x="50" y="61"/>
                    </a:moveTo>
                    <a:cubicBezTo>
                      <a:pt x="49" y="61"/>
                      <a:pt x="49" y="62"/>
                      <a:pt x="49" y="62"/>
                    </a:cubicBezTo>
                    <a:cubicBezTo>
                      <a:pt x="49" y="63"/>
                      <a:pt x="50" y="63"/>
                      <a:pt x="51" y="67"/>
                    </a:cubicBezTo>
                    <a:cubicBezTo>
                      <a:pt x="51" y="69"/>
                      <a:pt x="50" y="70"/>
                      <a:pt x="48" y="70"/>
                    </a:cubicBezTo>
                    <a:cubicBezTo>
                      <a:pt x="48" y="70"/>
                      <a:pt x="48" y="71"/>
                      <a:pt x="48" y="71"/>
                    </a:cubicBezTo>
                    <a:cubicBezTo>
                      <a:pt x="49" y="71"/>
                      <a:pt x="50" y="70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2" y="68"/>
                      <a:pt x="52" y="67"/>
                    </a:cubicBezTo>
                    <a:cubicBezTo>
                      <a:pt x="52" y="67"/>
                      <a:pt x="52" y="66"/>
                      <a:pt x="51" y="65"/>
                    </a:cubicBezTo>
                    <a:cubicBezTo>
                      <a:pt x="50" y="63"/>
                      <a:pt x="50" y="62"/>
                      <a:pt x="49" y="62"/>
                    </a:cubicBezTo>
                    <a:cubicBezTo>
                      <a:pt x="54" y="64"/>
                      <a:pt x="54" y="64"/>
                      <a:pt x="54" y="64"/>
                    </a:cubicBezTo>
                    <a:cubicBezTo>
                      <a:pt x="54" y="64"/>
                      <a:pt x="54" y="63"/>
                      <a:pt x="54" y="63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61"/>
                      <a:pt x="50" y="61"/>
                      <a:pt x="50" y="61"/>
                    </a:cubicBezTo>
                    <a:moveTo>
                      <a:pt x="19" y="60"/>
                    </a:moveTo>
                    <a:cubicBezTo>
                      <a:pt x="18" y="60"/>
                      <a:pt x="18" y="60"/>
                      <a:pt x="18" y="60"/>
                    </a:cubicBezTo>
                    <a:cubicBezTo>
                      <a:pt x="19" y="61"/>
                      <a:pt x="20" y="61"/>
                      <a:pt x="21" y="62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19" y="60"/>
                      <a:pt x="19" y="60"/>
                      <a:pt x="19" y="60"/>
                    </a:cubicBezTo>
                    <a:moveTo>
                      <a:pt x="107" y="59"/>
                    </a:move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5" y="64"/>
                      <a:pt x="105" y="64"/>
                      <a:pt x="105" y="65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3" y="65"/>
                      <a:pt x="103" y="65"/>
                      <a:pt x="103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5"/>
                      <a:pt x="104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7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3" y="68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6" y="69"/>
                      <a:pt x="113" y="67"/>
                      <a:pt x="112" y="66"/>
                    </a:cubicBezTo>
                    <a:cubicBezTo>
                      <a:pt x="112" y="65"/>
                      <a:pt x="112" y="64"/>
                      <a:pt x="111" y="63"/>
                    </a:cubicBezTo>
                    <a:cubicBezTo>
                      <a:pt x="111" y="63"/>
                      <a:pt x="111" y="63"/>
                      <a:pt x="111" y="63"/>
                    </a:cubicBezTo>
                    <a:cubicBezTo>
                      <a:pt x="111" y="63"/>
                      <a:pt x="111" y="63"/>
                      <a:pt x="111" y="63"/>
                    </a:cubicBezTo>
                    <a:cubicBezTo>
                      <a:pt x="110" y="61"/>
                      <a:pt x="109" y="60"/>
                      <a:pt x="109" y="60"/>
                    </a:cubicBezTo>
                    <a:cubicBezTo>
                      <a:pt x="108" y="60"/>
                      <a:pt x="108" y="60"/>
                      <a:pt x="108" y="60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59"/>
                      <a:pt x="107" y="59"/>
                    </a:cubicBezTo>
                    <a:moveTo>
                      <a:pt x="114" y="59"/>
                    </a:moveTo>
                    <a:cubicBezTo>
                      <a:pt x="114" y="59"/>
                      <a:pt x="113" y="60"/>
                      <a:pt x="113" y="60"/>
                    </a:cubicBezTo>
                    <a:cubicBezTo>
                      <a:pt x="117" y="63"/>
                      <a:pt x="121" y="65"/>
                      <a:pt x="126" y="67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6" y="65"/>
                      <a:pt x="126" y="65"/>
                      <a:pt x="126" y="65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14" y="59"/>
                      <a:pt x="114" y="59"/>
                      <a:pt x="114" y="59"/>
                    </a:cubicBezTo>
                    <a:moveTo>
                      <a:pt x="90" y="58"/>
                    </a:moveTo>
                    <a:cubicBezTo>
                      <a:pt x="89" y="59"/>
                      <a:pt x="88" y="61"/>
                      <a:pt x="88" y="62"/>
                    </a:cubicBezTo>
                    <a:cubicBezTo>
                      <a:pt x="88" y="62"/>
                      <a:pt x="89" y="63"/>
                      <a:pt x="90" y="63"/>
                    </a:cubicBezTo>
                    <a:cubicBezTo>
                      <a:pt x="91" y="64"/>
                      <a:pt x="91" y="63"/>
                      <a:pt x="93" y="66"/>
                    </a:cubicBezTo>
                    <a:cubicBezTo>
                      <a:pt x="94" y="67"/>
                      <a:pt x="94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67"/>
                      <a:pt x="93" y="65"/>
                      <a:pt x="92" y="65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7" y="62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8" y="65"/>
                      <a:pt x="90" y="67"/>
                      <a:pt x="90" y="70"/>
                    </a:cubicBezTo>
                    <a:cubicBezTo>
                      <a:pt x="91" y="70"/>
                      <a:pt x="92" y="69"/>
                      <a:pt x="93" y="68"/>
                    </a:cubicBezTo>
                    <a:cubicBezTo>
                      <a:pt x="93" y="69"/>
                      <a:pt x="96" y="68"/>
                      <a:pt x="90" y="70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89" y="69"/>
                      <a:pt x="89" y="69"/>
                      <a:pt x="89" y="69"/>
                    </a:cubicBezTo>
                    <a:cubicBezTo>
                      <a:pt x="87" y="68"/>
                      <a:pt x="86" y="68"/>
                      <a:pt x="85" y="67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7"/>
                      <a:pt x="83" y="66"/>
                      <a:pt x="83" y="66"/>
                    </a:cubicBezTo>
                    <a:cubicBezTo>
                      <a:pt x="83" y="66"/>
                      <a:pt x="84" y="68"/>
                      <a:pt x="84" y="70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104" y="68"/>
                      <a:pt x="93" y="71"/>
                      <a:pt x="97" y="69"/>
                    </a:cubicBezTo>
                    <a:cubicBezTo>
                      <a:pt x="97" y="69"/>
                      <a:pt x="97" y="67"/>
                      <a:pt x="96" y="66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8"/>
                      <a:pt x="101" y="68"/>
                      <a:pt x="101" y="69"/>
                    </a:cubicBezTo>
                    <a:cubicBezTo>
                      <a:pt x="102" y="70"/>
                      <a:pt x="102" y="70"/>
                      <a:pt x="102" y="70"/>
                    </a:cubicBezTo>
                    <a:cubicBezTo>
                      <a:pt x="102" y="68"/>
                      <a:pt x="101" y="66"/>
                      <a:pt x="101" y="66"/>
                    </a:cubicBezTo>
                    <a:cubicBezTo>
                      <a:pt x="101" y="66"/>
                      <a:pt x="102" y="66"/>
                      <a:pt x="102" y="66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2" y="65"/>
                      <a:pt x="102" y="65"/>
                      <a:pt x="102" y="65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3" y="60"/>
                      <a:pt x="91" y="59"/>
                      <a:pt x="90" y="58"/>
                    </a:cubicBezTo>
                    <a:moveTo>
                      <a:pt x="12" y="58"/>
                    </a:move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2" y="58"/>
                      <a:pt x="12" y="58"/>
                      <a:pt x="12" y="58"/>
                    </a:cubicBezTo>
                    <a:moveTo>
                      <a:pt x="66" y="58"/>
                    </a:moveTo>
                    <a:cubicBezTo>
                      <a:pt x="65" y="60"/>
                      <a:pt x="65" y="60"/>
                      <a:pt x="65" y="60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8" y="63"/>
                      <a:pt x="68" y="64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8" y="64"/>
                      <a:pt x="69" y="63"/>
                      <a:pt x="69" y="62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7"/>
                      <a:pt x="82" y="67"/>
                      <a:pt x="82" y="66"/>
                    </a:cubicBezTo>
                    <a:cubicBezTo>
                      <a:pt x="80" y="64"/>
                      <a:pt x="77" y="63"/>
                      <a:pt x="74" y="62"/>
                    </a:cubicBezTo>
                    <a:cubicBezTo>
                      <a:pt x="71" y="60"/>
                      <a:pt x="69" y="59"/>
                      <a:pt x="66" y="58"/>
                    </a:cubicBezTo>
                    <a:moveTo>
                      <a:pt x="115" y="58"/>
                    </a:moveTo>
                    <a:cubicBezTo>
                      <a:pt x="115" y="58"/>
                      <a:pt x="115" y="58"/>
                      <a:pt x="114" y="58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3" y="62"/>
                      <a:pt x="123" y="62"/>
                      <a:pt x="123" y="62"/>
                    </a:cubicBezTo>
                    <a:cubicBezTo>
                      <a:pt x="121" y="61"/>
                      <a:pt x="118" y="59"/>
                      <a:pt x="115" y="58"/>
                    </a:cubicBezTo>
                    <a:moveTo>
                      <a:pt x="13" y="57"/>
                    </a:move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8"/>
                      <a:pt x="14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8"/>
                      <a:pt x="13" y="58"/>
                      <a:pt x="13" y="57"/>
                    </a:cubicBezTo>
                    <a:moveTo>
                      <a:pt x="67" y="57"/>
                    </a:move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8"/>
                      <a:pt x="68" y="58"/>
                    </a:cubicBezTo>
                    <a:cubicBezTo>
                      <a:pt x="70" y="59"/>
                      <a:pt x="74" y="61"/>
                      <a:pt x="79" y="64"/>
                    </a:cubicBezTo>
                    <a:cubicBezTo>
                      <a:pt x="80" y="64"/>
                      <a:pt x="81" y="65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75" y="62"/>
                      <a:pt x="70" y="59"/>
                      <a:pt x="67" y="57"/>
                    </a:cubicBezTo>
                    <a:moveTo>
                      <a:pt x="90" y="57"/>
                    </a:moveTo>
                    <a:cubicBezTo>
                      <a:pt x="90" y="57"/>
                      <a:pt x="90" y="57"/>
                      <a:pt x="90" y="57"/>
                    </a:cubicBezTo>
                    <a:cubicBezTo>
                      <a:pt x="93" y="59"/>
                      <a:pt x="96" y="61"/>
                      <a:pt x="100" y="63"/>
                    </a:cubicBezTo>
                    <a:cubicBezTo>
                      <a:pt x="103" y="65"/>
                      <a:pt x="103" y="65"/>
                      <a:pt x="103" y="65"/>
                    </a:cubicBezTo>
                    <a:cubicBezTo>
                      <a:pt x="103" y="64"/>
                      <a:pt x="103" y="64"/>
                      <a:pt x="103" y="64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3" y="59"/>
                      <a:pt x="92" y="58"/>
                      <a:pt x="90" y="57"/>
                    </a:cubicBezTo>
                    <a:moveTo>
                      <a:pt x="63" y="56"/>
                    </a:moveTo>
                    <a:cubicBezTo>
                      <a:pt x="63" y="57"/>
                      <a:pt x="62" y="58"/>
                      <a:pt x="62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8"/>
                      <a:pt x="64" y="57"/>
                      <a:pt x="65" y="57"/>
                    </a:cubicBezTo>
                    <a:cubicBezTo>
                      <a:pt x="64" y="57"/>
                      <a:pt x="64" y="56"/>
                      <a:pt x="63" y="56"/>
                    </a:cubicBezTo>
                    <a:moveTo>
                      <a:pt x="64" y="56"/>
                    </a:moveTo>
                    <a:cubicBezTo>
                      <a:pt x="64" y="56"/>
                      <a:pt x="64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4" y="56"/>
                      <a:pt x="64" y="56"/>
                      <a:pt x="64" y="56"/>
                    </a:cubicBezTo>
                    <a:moveTo>
                      <a:pt x="109" y="56"/>
                    </a:move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10" y="59"/>
                      <a:pt x="111" y="60"/>
                      <a:pt x="112" y="60"/>
                    </a:cubicBezTo>
                    <a:cubicBezTo>
                      <a:pt x="113" y="60"/>
                      <a:pt x="113" y="59"/>
                      <a:pt x="114" y="58"/>
                    </a:cubicBezTo>
                    <a:cubicBezTo>
                      <a:pt x="109" y="56"/>
                      <a:pt x="109" y="56"/>
                      <a:pt x="109" y="56"/>
                    </a:cubicBezTo>
                    <a:moveTo>
                      <a:pt x="41" y="56"/>
                    </a:moveTo>
                    <a:cubicBezTo>
                      <a:pt x="41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7"/>
                      <a:pt x="40" y="58"/>
                      <a:pt x="41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7"/>
                      <a:pt x="41" y="56"/>
                      <a:pt x="41" y="56"/>
                    </a:cubicBezTo>
                    <a:moveTo>
                      <a:pt x="117" y="55"/>
                    </a:moveTo>
                    <a:cubicBezTo>
                      <a:pt x="116" y="56"/>
                      <a:pt x="116" y="56"/>
                      <a:pt x="116" y="56"/>
                    </a:cubicBezTo>
                    <a:cubicBezTo>
                      <a:pt x="126" y="62"/>
                      <a:pt x="126" y="62"/>
                      <a:pt x="126" y="62"/>
                    </a:cubicBezTo>
                    <a:cubicBezTo>
                      <a:pt x="127" y="63"/>
                      <a:pt x="127" y="63"/>
                      <a:pt x="128" y="64"/>
                    </a:cubicBezTo>
                    <a:cubicBezTo>
                      <a:pt x="129" y="63"/>
                      <a:pt x="129" y="63"/>
                      <a:pt x="129" y="63"/>
                    </a:cubicBezTo>
                    <a:cubicBezTo>
                      <a:pt x="129" y="63"/>
                      <a:pt x="129" y="63"/>
                      <a:pt x="129" y="63"/>
                    </a:cubicBezTo>
                    <a:cubicBezTo>
                      <a:pt x="126" y="61"/>
                      <a:pt x="126" y="61"/>
                      <a:pt x="126" y="61"/>
                    </a:cubicBezTo>
                    <a:cubicBezTo>
                      <a:pt x="123" y="59"/>
                      <a:pt x="120" y="57"/>
                      <a:pt x="117" y="55"/>
                    </a:cubicBezTo>
                    <a:moveTo>
                      <a:pt x="62" y="55"/>
                    </a:moveTo>
                    <a:cubicBezTo>
                      <a:pt x="61" y="56"/>
                      <a:pt x="61" y="57"/>
                      <a:pt x="60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2" y="56"/>
                      <a:pt x="62" y="55"/>
                    </a:cubicBezTo>
                    <a:moveTo>
                      <a:pt x="92" y="55"/>
                    </a:moveTo>
                    <a:cubicBezTo>
                      <a:pt x="92" y="55"/>
                      <a:pt x="91" y="55"/>
                      <a:pt x="91" y="55"/>
                    </a:cubicBezTo>
                    <a:cubicBezTo>
                      <a:pt x="93" y="57"/>
                      <a:pt x="95" y="58"/>
                      <a:pt x="97" y="59"/>
                    </a:cubicBezTo>
                    <a:cubicBezTo>
                      <a:pt x="98" y="60"/>
                      <a:pt x="102" y="61"/>
                      <a:pt x="104" y="63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2" y="55"/>
                      <a:pt x="92" y="55"/>
                      <a:pt x="92" y="55"/>
                    </a:cubicBezTo>
                    <a:moveTo>
                      <a:pt x="109" y="55"/>
                    </a:moveTo>
                    <a:cubicBezTo>
                      <a:pt x="109" y="55"/>
                      <a:pt x="109" y="55"/>
                      <a:pt x="109" y="55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4" y="57"/>
                      <a:pt x="114" y="57"/>
                    </a:cubicBezTo>
                    <a:cubicBezTo>
                      <a:pt x="113" y="56"/>
                      <a:pt x="111" y="55"/>
                      <a:pt x="109" y="55"/>
                    </a:cubicBezTo>
                    <a:moveTo>
                      <a:pt x="6" y="54"/>
                    </a:moveTo>
                    <a:cubicBezTo>
                      <a:pt x="6" y="54"/>
                      <a:pt x="6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6" y="55"/>
                      <a:pt x="5" y="54"/>
                    </a:cubicBezTo>
                    <a:cubicBezTo>
                      <a:pt x="5" y="54"/>
                      <a:pt x="5" y="55"/>
                      <a:pt x="5" y="55"/>
                    </a:cubicBezTo>
                    <a:cubicBezTo>
                      <a:pt x="6" y="55"/>
                      <a:pt x="7" y="56"/>
                      <a:pt x="8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4"/>
                      <a:pt x="6" y="54"/>
                      <a:pt x="6" y="54"/>
                    </a:cubicBezTo>
                    <a:moveTo>
                      <a:pt x="35" y="54"/>
                    </a:moveTo>
                    <a:cubicBezTo>
                      <a:pt x="34" y="55"/>
                      <a:pt x="34" y="55"/>
                      <a:pt x="34" y="55"/>
                    </a:cubicBezTo>
                    <a:cubicBezTo>
                      <a:pt x="35" y="55"/>
                      <a:pt x="36" y="55"/>
                      <a:pt x="37" y="56"/>
                    </a:cubicBezTo>
                    <a:cubicBezTo>
                      <a:pt x="37" y="56"/>
                      <a:pt x="37" y="55"/>
                      <a:pt x="38" y="55"/>
                    </a:cubicBezTo>
                    <a:cubicBezTo>
                      <a:pt x="35" y="54"/>
                      <a:pt x="35" y="54"/>
                      <a:pt x="35" y="54"/>
                    </a:cubicBezTo>
                    <a:moveTo>
                      <a:pt x="81" y="53"/>
                    </a:moveTo>
                    <a:cubicBezTo>
                      <a:pt x="81" y="54"/>
                      <a:pt x="80" y="54"/>
                      <a:pt x="80" y="55"/>
                    </a:cubicBezTo>
                    <a:cubicBezTo>
                      <a:pt x="80" y="56"/>
                      <a:pt x="79" y="56"/>
                      <a:pt x="79" y="56"/>
                    </a:cubicBezTo>
                    <a:cubicBezTo>
                      <a:pt x="80" y="57"/>
                      <a:pt x="81" y="58"/>
                      <a:pt x="82" y="58"/>
                    </a:cubicBezTo>
                    <a:cubicBezTo>
                      <a:pt x="83" y="59"/>
                      <a:pt x="84" y="60"/>
                      <a:pt x="85" y="61"/>
                    </a:cubicBezTo>
                    <a:cubicBezTo>
                      <a:pt x="86" y="61"/>
                      <a:pt x="86" y="60"/>
                      <a:pt x="86" y="59"/>
                    </a:cubicBezTo>
                    <a:cubicBezTo>
                      <a:pt x="88" y="57"/>
                      <a:pt x="88" y="57"/>
                      <a:pt x="88" y="57"/>
                    </a:cubicBezTo>
                    <a:cubicBezTo>
                      <a:pt x="86" y="56"/>
                      <a:pt x="83" y="55"/>
                      <a:pt x="81" y="53"/>
                    </a:cubicBezTo>
                    <a:moveTo>
                      <a:pt x="118" y="53"/>
                    </a:moveTo>
                    <a:cubicBezTo>
                      <a:pt x="118" y="54"/>
                      <a:pt x="117" y="54"/>
                      <a:pt x="117" y="55"/>
                    </a:cubicBezTo>
                    <a:cubicBezTo>
                      <a:pt x="121" y="58"/>
                      <a:pt x="125" y="60"/>
                      <a:pt x="129" y="62"/>
                    </a:cubicBezTo>
                    <a:cubicBezTo>
                      <a:pt x="130" y="61"/>
                      <a:pt x="130" y="61"/>
                      <a:pt x="130" y="61"/>
                    </a:cubicBezTo>
                    <a:cubicBezTo>
                      <a:pt x="129" y="60"/>
                      <a:pt x="129" y="60"/>
                      <a:pt x="129" y="60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0" y="54"/>
                      <a:pt x="119" y="54"/>
                      <a:pt x="118" y="53"/>
                    </a:cubicBezTo>
                    <a:moveTo>
                      <a:pt x="36" y="52"/>
                    </a:moveTo>
                    <a:cubicBezTo>
                      <a:pt x="35" y="53"/>
                      <a:pt x="35" y="53"/>
                      <a:pt x="35" y="53"/>
                    </a:cubicBezTo>
                    <a:cubicBezTo>
                      <a:pt x="36" y="54"/>
                      <a:pt x="37" y="54"/>
                      <a:pt x="38" y="55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7" y="53"/>
                      <a:pt x="36" y="53"/>
                      <a:pt x="36" y="52"/>
                    </a:cubicBezTo>
                    <a:moveTo>
                      <a:pt x="82" y="52"/>
                    </a:moveTo>
                    <a:cubicBezTo>
                      <a:pt x="82" y="52"/>
                      <a:pt x="82" y="52"/>
                      <a:pt x="82" y="53"/>
                    </a:cubicBezTo>
                    <a:cubicBezTo>
                      <a:pt x="84" y="54"/>
                      <a:pt x="86" y="55"/>
                      <a:pt x="88" y="56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6" y="55"/>
                      <a:pt x="84" y="54"/>
                      <a:pt x="82" y="52"/>
                    </a:cubicBezTo>
                    <a:moveTo>
                      <a:pt x="111" y="52"/>
                    </a:moveTo>
                    <a:cubicBezTo>
                      <a:pt x="111" y="53"/>
                      <a:pt x="111" y="53"/>
                      <a:pt x="111" y="53"/>
                    </a:cubicBezTo>
                    <a:cubicBezTo>
                      <a:pt x="111" y="53"/>
                      <a:pt x="111" y="53"/>
                      <a:pt x="111" y="53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5" y="55"/>
                      <a:pt x="115" y="55"/>
                      <a:pt x="116" y="55"/>
                    </a:cubicBezTo>
                    <a:cubicBezTo>
                      <a:pt x="114" y="54"/>
                      <a:pt x="113" y="53"/>
                      <a:pt x="111" y="52"/>
                    </a:cubicBezTo>
                    <a:moveTo>
                      <a:pt x="56" y="52"/>
                    </a:moveTo>
                    <a:cubicBezTo>
                      <a:pt x="55" y="53"/>
                      <a:pt x="55" y="53"/>
                      <a:pt x="54" y="54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9" y="56"/>
                      <a:pt x="59" y="55"/>
                      <a:pt x="60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6" y="52"/>
                      <a:pt x="56" y="52"/>
                      <a:pt x="56" y="52"/>
                    </a:cubicBezTo>
                    <a:moveTo>
                      <a:pt x="94" y="51"/>
                    </a:moveTo>
                    <a:cubicBezTo>
                      <a:pt x="93" y="52"/>
                      <a:pt x="93" y="53"/>
                      <a:pt x="92" y="54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9" y="60"/>
                      <a:pt x="103" y="59"/>
                      <a:pt x="104" y="62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94" y="51"/>
                      <a:pt x="94" y="51"/>
                      <a:pt x="94" y="51"/>
                    </a:cubicBezTo>
                    <a:moveTo>
                      <a:pt x="83" y="50"/>
                    </a:moveTo>
                    <a:cubicBezTo>
                      <a:pt x="83" y="50"/>
                      <a:pt x="83" y="50"/>
                      <a:pt x="83" y="51"/>
                    </a:cubicBezTo>
                    <a:cubicBezTo>
                      <a:pt x="85" y="52"/>
                      <a:pt x="87" y="53"/>
                      <a:pt x="90" y="54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83" y="50"/>
                      <a:pt x="83" y="50"/>
                      <a:pt x="83" y="50"/>
                    </a:cubicBezTo>
                    <a:moveTo>
                      <a:pt x="112" y="50"/>
                    </a:moveTo>
                    <a:cubicBezTo>
                      <a:pt x="111" y="52"/>
                      <a:pt x="111" y="52"/>
                      <a:pt x="111" y="52"/>
                    </a:cubicBezTo>
                    <a:cubicBezTo>
                      <a:pt x="113" y="53"/>
                      <a:pt x="114" y="54"/>
                      <a:pt x="116" y="54"/>
                    </a:cubicBezTo>
                    <a:cubicBezTo>
                      <a:pt x="116" y="54"/>
                      <a:pt x="117" y="53"/>
                      <a:pt x="117" y="53"/>
                    </a:cubicBezTo>
                    <a:cubicBezTo>
                      <a:pt x="115" y="52"/>
                      <a:pt x="114" y="51"/>
                      <a:pt x="112" y="50"/>
                    </a:cubicBezTo>
                    <a:moveTo>
                      <a:pt x="121" y="49"/>
                    </a:moveTo>
                    <a:cubicBezTo>
                      <a:pt x="120" y="50"/>
                      <a:pt x="120" y="51"/>
                      <a:pt x="119" y="52"/>
                    </a:cubicBezTo>
                    <a:cubicBezTo>
                      <a:pt x="132" y="58"/>
                      <a:pt x="132" y="58"/>
                      <a:pt x="132" y="58"/>
                    </a:cubicBezTo>
                    <a:cubicBezTo>
                      <a:pt x="133" y="56"/>
                      <a:pt x="133" y="56"/>
                      <a:pt x="133" y="56"/>
                    </a:cubicBezTo>
                    <a:cubicBezTo>
                      <a:pt x="121" y="49"/>
                      <a:pt x="121" y="49"/>
                      <a:pt x="121" y="49"/>
                    </a:cubicBezTo>
                    <a:moveTo>
                      <a:pt x="24" y="49"/>
                    </a:moveTo>
                    <a:cubicBezTo>
                      <a:pt x="24" y="49"/>
                      <a:pt x="24" y="49"/>
                      <a:pt x="24" y="50"/>
                    </a:cubicBezTo>
                    <a:cubicBezTo>
                      <a:pt x="25" y="50"/>
                      <a:pt x="26" y="50"/>
                      <a:pt x="26" y="51"/>
                    </a:cubicBezTo>
                    <a:cubicBezTo>
                      <a:pt x="27" y="51"/>
                      <a:pt x="27" y="50"/>
                      <a:pt x="27" y="50"/>
                    </a:cubicBezTo>
                    <a:cubicBezTo>
                      <a:pt x="26" y="50"/>
                      <a:pt x="25" y="49"/>
                      <a:pt x="24" y="49"/>
                    </a:cubicBezTo>
                    <a:moveTo>
                      <a:pt x="95" y="49"/>
                    </a:moveTo>
                    <a:cubicBezTo>
                      <a:pt x="95" y="49"/>
                      <a:pt x="95" y="50"/>
                      <a:pt x="94" y="51"/>
                    </a:cubicBezTo>
                    <a:cubicBezTo>
                      <a:pt x="99" y="53"/>
                      <a:pt x="103" y="55"/>
                      <a:pt x="107" y="57"/>
                    </a:cubicBezTo>
                    <a:cubicBezTo>
                      <a:pt x="108" y="55"/>
                      <a:pt x="108" y="55"/>
                      <a:pt x="108" y="55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7" y="50"/>
                      <a:pt x="96" y="49"/>
                      <a:pt x="95" y="49"/>
                    </a:cubicBezTo>
                    <a:moveTo>
                      <a:pt x="73" y="48"/>
                    </a:moveTo>
                    <a:cubicBezTo>
                      <a:pt x="72" y="49"/>
                      <a:pt x="72" y="49"/>
                      <a:pt x="72" y="50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3" y="53"/>
                      <a:pt x="76" y="55"/>
                      <a:pt x="79" y="56"/>
                    </a:cubicBezTo>
                    <a:cubicBezTo>
                      <a:pt x="79" y="55"/>
                      <a:pt x="80" y="54"/>
                      <a:pt x="80" y="53"/>
                    </a:cubicBezTo>
                    <a:cubicBezTo>
                      <a:pt x="79" y="52"/>
                      <a:pt x="77" y="51"/>
                      <a:pt x="75" y="50"/>
                    </a:cubicBezTo>
                    <a:cubicBezTo>
                      <a:pt x="73" y="48"/>
                      <a:pt x="73" y="48"/>
                      <a:pt x="73" y="48"/>
                    </a:cubicBezTo>
                    <a:moveTo>
                      <a:pt x="96" y="47"/>
                    </a:moveTo>
                    <a:cubicBezTo>
                      <a:pt x="96" y="48"/>
                      <a:pt x="96" y="48"/>
                      <a:pt x="96" y="48"/>
                    </a:cubicBezTo>
                    <a:cubicBezTo>
                      <a:pt x="109" y="55"/>
                      <a:pt x="109" y="55"/>
                      <a:pt x="109" y="55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05" y="52"/>
                      <a:pt x="100" y="50"/>
                      <a:pt x="96" y="47"/>
                    </a:cubicBezTo>
                    <a:moveTo>
                      <a:pt x="73" y="47"/>
                    </a:moveTo>
                    <a:cubicBezTo>
                      <a:pt x="73" y="47"/>
                      <a:pt x="73" y="48"/>
                      <a:pt x="73" y="48"/>
                    </a:cubicBezTo>
                    <a:cubicBezTo>
                      <a:pt x="76" y="49"/>
                      <a:pt x="78" y="50"/>
                      <a:pt x="81" y="52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78" y="50"/>
                      <a:pt x="76" y="49"/>
                      <a:pt x="73" y="47"/>
                    </a:cubicBezTo>
                    <a:moveTo>
                      <a:pt x="122" y="47"/>
                    </a:moveTo>
                    <a:cubicBezTo>
                      <a:pt x="122" y="48"/>
                      <a:pt x="122" y="48"/>
                      <a:pt x="122" y="48"/>
                    </a:cubicBezTo>
                    <a:cubicBezTo>
                      <a:pt x="126" y="50"/>
                      <a:pt x="130" y="53"/>
                      <a:pt x="134" y="55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0" y="52"/>
                      <a:pt x="126" y="50"/>
                      <a:pt x="122" y="47"/>
                    </a:cubicBezTo>
                    <a:moveTo>
                      <a:pt x="20" y="47"/>
                    </a:moveTo>
                    <a:cubicBezTo>
                      <a:pt x="19" y="47"/>
                      <a:pt x="19" y="47"/>
                      <a:pt x="19" y="47"/>
                    </a:cubicBezTo>
                    <a:cubicBezTo>
                      <a:pt x="20" y="48"/>
                      <a:pt x="21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1" y="47"/>
                      <a:pt x="21" y="47"/>
                      <a:pt x="20" y="47"/>
                    </a:cubicBezTo>
                    <a:moveTo>
                      <a:pt x="70" y="46"/>
                    </a:moveTo>
                    <a:cubicBezTo>
                      <a:pt x="69" y="48"/>
                      <a:pt x="68" y="49"/>
                      <a:pt x="67" y="50"/>
                    </a:cubicBezTo>
                    <a:cubicBezTo>
                      <a:pt x="68" y="50"/>
                      <a:pt x="68" y="50"/>
                      <a:pt x="69" y="51"/>
                    </a:cubicBezTo>
                    <a:cubicBezTo>
                      <a:pt x="69" y="49"/>
                      <a:pt x="70" y="48"/>
                      <a:pt x="71" y="47"/>
                    </a:cubicBezTo>
                    <a:cubicBezTo>
                      <a:pt x="70" y="46"/>
                      <a:pt x="70" y="46"/>
                      <a:pt x="70" y="46"/>
                    </a:cubicBezTo>
                    <a:moveTo>
                      <a:pt x="86" y="46"/>
                    </a:moveTo>
                    <a:cubicBezTo>
                      <a:pt x="85" y="47"/>
                      <a:pt x="84" y="48"/>
                      <a:pt x="84" y="49"/>
                    </a:cubicBezTo>
                    <a:cubicBezTo>
                      <a:pt x="90" y="53"/>
                      <a:pt x="90" y="53"/>
                      <a:pt x="90" y="53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89" y="48"/>
                      <a:pt x="89" y="48"/>
                      <a:pt x="89" y="48"/>
                    </a:cubicBezTo>
                    <a:cubicBezTo>
                      <a:pt x="86" y="46"/>
                      <a:pt x="86" y="46"/>
                      <a:pt x="86" y="46"/>
                    </a:cubicBezTo>
                    <a:moveTo>
                      <a:pt x="26" y="46"/>
                    </a:moveTo>
                    <a:cubicBezTo>
                      <a:pt x="26" y="46"/>
                      <a:pt x="26" y="47"/>
                      <a:pt x="25" y="47"/>
                    </a:cubicBezTo>
                    <a:cubicBezTo>
                      <a:pt x="26" y="47"/>
                      <a:pt x="27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7" y="47"/>
                      <a:pt x="27" y="47"/>
                      <a:pt x="26" y="46"/>
                    </a:cubicBezTo>
                    <a:moveTo>
                      <a:pt x="46" y="46"/>
                    </a:moveTo>
                    <a:cubicBezTo>
                      <a:pt x="46" y="47"/>
                      <a:pt x="45" y="48"/>
                      <a:pt x="44" y="49"/>
                    </a:cubicBezTo>
                    <a:cubicBezTo>
                      <a:pt x="45" y="49"/>
                      <a:pt x="46" y="50"/>
                      <a:pt x="47" y="50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6" y="46"/>
                      <a:pt x="46" y="46"/>
                      <a:pt x="46" y="46"/>
                    </a:cubicBezTo>
                    <a:moveTo>
                      <a:pt x="123" y="46"/>
                    </a:moveTo>
                    <a:cubicBezTo>
                      <a:pt x="123" y="46"/>
                      <a:pt x="123" y="47"/>
                      <a:pt x="122" y="47"/>
                    </a:cubicBezTo>
                    <a:cubicBezTo>
                      <a:pt x="126" y="50"/>
                      <a:pt x="130" y="52"/>
                      <a:pt x="134" y="54"/>
                    </a:cubicBezTo>
                    <a:cubicBezTo>
                      <a:pt x="135" y="53"/>
                      <a:pt x="135" y="53"/>
                      <a:pt x="135" y="53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23" y="46"/>
                      <a:pt x="123" y="46"/>
                      <a:pt x="123" y="46"/>
                    </a:cubicBezTo>
                    <a:moveTo>
                      <a:pt x="70" y="46"/>
                    </a:move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1" y="46"/>
                      <a:pt x="71" y="47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6"/>
                      <a:pt x="70" y="46"/>
                      <a:pt x="70" y="46"/>
                    </a:cubicBezTo>
                    <a:moveTo>
                      <a:pt x="43" y="46"/>
                    </a:moveTo>
                    <a:cubicBezTo>
                      <a:pt x="42" y="48"/>
                      <a:pt x="42" y="48"/>
                      <a:pt x="42" y="48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2" y="47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moveTo>
                      <a:pt x="68" y="45"/>
                    </a:moveTo>
                    <a:cubicBezTo>
                      <a:pt x="67" y="46"/>
                      <a:pt x="66" y="48"/>
                      <a:pt x="66" y="49"/>
                    </a:cubicBezTo>
                    <a:cubicBezTo>
                      <a:pt x="66" y="49"/>
                      <a:pt x="66" y="49"/>
                      <a:pt x="67" y="49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68" y="45"/>
                      <a:pt x="68" y="45"/>
                      <a:pt x="68" y="45"/>
                    </a:cubicBezTo>
                    <a:moveTo>
                      <a:pt x="75" y="45"/>
                    </a:moveTo>
                    <a:cubicBezTo>
                      <a:pt x="75" y="45"/>
                      <a:pt x="75" y="45"/>
                      <a:pt x="74" y="45"/>
                    </a:cubicBezTo>
                    <a:cubicBezTo>
                      <a:pt x="75" y="45"/>
                      <a:pt x="75" y="46"/>
                      <a:pt x="75" y="46"/>
                    </a:cubicBezTo>
                    <a:cubicBezTo>
                      <a:pt x="77" y="47"/>
                      <a:pt x="80" y="48"/>
                      <a:pt x="82" y="50"/>
                    </a:cubicBezTo>
                    <a:cubicBezTo>
                      <a:pt x="82" y="50"/>
                      <a:pt x="82" y="49"/>
                      <a:pt x="82" y="49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7" y="47"/>
                      <a:pt x="76" y="46"/>
                      <a:pt x="75" y="45"/>
                    </a:cubicBezTo>
                    <a:moveTo>
                      <a:pt x="134" y="45"/>
                    </a:moveTo>
                    <a:cubicBezTo>
                      <a:pt x="134" y="46"/>
                      <a:pt x="133" y="46"/>
                      <a:pt x="133" y="47"/>
                    </a:cubicBezTo>
                    <a:cubicBezTo>
                      <a:pt x="134" y="48"/>
                      <a:pt x="136" y="49"/>
                      <a:pt x="137" y="50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8" y="49"/>
                      <a:pt x="138" y="48"/>
                      <a:pt x="139" y="47"/>
                    </a:cubicBezTo>
                    <a:cubicBezTo>
                      <a:pt x="138" y="47"/>
                      <a:pt x="136" y="46"/>
                      <a:pt x="135" y="45"/>
                    </a:cubicBezTo>
                    <a:cubicBezTo>
                      <a:pt x="135" y="45"/>
                      <a:pt x="134" y="45"/>
                      <a:pt x="134" y="45"/>
                    </a:cubicBezTo>
                    <a:moveTo>
                      <a:pt x="68" y="45"/>
                    </a:moveTo>
                    <a:cubicBezTo>
                      <a:pt x="68" y="45"/>
                      <a:pt x="68" y="45"/>
                      <a:pt x="68" y="45"/>
                    </a:cubicBezTo>
                    <a:cubicBezTo>
                      <a:pt x="68" y="45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5"/>
                      <a:pt x="68" y="45"/>
                      <a:pt x="68" y="45"/>
                    </a:cubicBezTo>
                    <a:moveTo>
                      <a:pt x="44" y="44"/>
                    </a:move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4"/>
                      <a:pt x="44" y="44"/>
                      <a:pt x="44" y="44"/>
                    </a:cubicBezTo>
                    <a:moveTo>
                      <a:pt x="41" y="44"/>
                    </a:move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7"/>
                      <a:pt x="41" y="47"/>
                      <a:pt x="42" y="48"/>
                    </a:cubicBezTo>
                    <a:cubicBezTo>
                      <a:pt x="42" y="47"/>
                      <a:pt x="43" y="46"/>
                      <a:pt x="43" y="46"/>
                    </a:cubicBezTo>
                    <a:cubicBezTo>
                      <a:pt x="42" y="45"/>
                      <a:pt x="41" y="45"/>
                      <a:pt x="41" y="44"/>
                    </a:cubicBezTo>
                    <a:moveTo>
                      <a:pt x="87" y="44"/>
                    </a:moveTo>
                    <a:cubicBezTo>
                      <a:pt x="87" y="45"/>
                      <a:pt x="86" y="45"/>
                      <a:pt x="86" y="46"/>
                    </a:cubicBezTo>
                    <a:cubicBezTo>
                      <a:pt x="88" y="47"/>
                      <a:pt x="91" y="49"/>
                      <a:pt x="93" y="50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2" y="47"/>
                      <a:pt x="90" y="45"/>
                      <a:pt x="87" y="44"/>
                    </a:cubicBezTo>
                    <a:moveTo>
                      <a:pt x="98" y="44"/>
                    </a:moveTo>
                    <a:cubicBezTo>
                      <a:pt x="98" y="44"/>
                      <a:pt x="98" y="45"/>
                      <a:pt x="97" y="45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1" y="52"/>
                      <a:pt x="111" y="52"/>
                      <a:pt x="111" y="52"/>
                    </a:cubicBezTo>
                    <a:cubicBezTo>
                      <a:pt x="106" y="49"/>
                      <a:pt x="102" y="47"/>
                      <a:pt x="98" y="44"/>
                    </a:cubicBezTo>
                    <a:moveTo>
                      <a:pt x="22" y="44"/>
                    </a:moveTo>
                    <a:cubicBezTo>
                      <a:pt x="21" y="44"/>
                      <a:pt x="21" y="44"/>
                      <a:pt x="21" y="44"/>
                    </a:cubicBezTo>
                    <a:cubicBezTo>
                      <a:pt x="22" y="45"/>
                      <a:pt x="23" y="45"/>
                      <a:pt x="23" y="46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3" y="44"/>
                      <a:pt x="22" y="44"/>
                      <a:pt x="22" y="44"/>
                    </a:cubicBezTo>
                    <a:moveTo>
                      <a:pt x="88" y="43"/>
                    </a:moveTo>
                    <a:cubicBezTo>
                      <a:pt x="88" y="43"/>
                      <a:pt x="88" y="44"/>
                      <a:pt x="87" y="44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2" y="46"/>
                      <a:pt x="90" y="44"/>
                      <a:pt x="88" y="43"/>
                    </a:cubicBezTo>
                    <a:moveTo>
                      <a:pt x="72" y="43"/>
                    </a:moveTo>
                    <a:cubicBezTo>
                      <a:pt x="72" y="43"/>
                      <a:pt x="71" y="43"/>
                      <a:pt x="71" y="44"/>
                    </a:cubicBezTo>
                    <a:cubicBezTo>
                      <a:pt x="72" y="44"/>
                      <a:pt x="72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2" y="43"/>
                      <a:pt x="72" y="43"/>
                    </a:cubicBezTo>
                    <a:moveTo>
                      <a:pt x="41" y="43"/>
                    </a:moveTo>
                    <a:cubicBezTo>
                      <a:pt x="41" y="44"/>
                      <a:pt x="41" y="44"/>
                      <a:pt x="41" y="44"/>
                    </a:cubicBezTo>
                    <a:cubicBezTo>
                      <a:pt x="42" y="44"/>
                      <a:pt x="42" y="45"/>
                      <a:pt x="43" y="45"/>
                    </a:cubicBezTo>
                    <a:cubicBezTo>
                      <a:pt x="43" y="45"/>
                      <a:pt x="44" y="45"/>
                      <a:pt x="44" y="44"/>
                    </a:cubicBezTo>
                    <a:cubicBezTo>
                      <a:pt x="41" y="43"/>
                      <a:pt x="41" y="43"/>
                      <a:pt x="41" y="43"/>
                    </a:cubicBezTo>
                    <a:moveTo>
                      <a:pt x="12" y="43"/>
                    </a:moveTo>
                    <a:cubicBezTo>
                      <a:pt x="12" y="43"/>
                      <a:pt x="12" y="43"/>
                      <a:pt x="11" y="44"/>
                    </a:cubicBezTo>
                    <a:cubicBezTo>
                      <a:pt x="12" y="44"/>
                      <a:pt x="13" y="45"/>
                      <a:pt x="14" y="45"/>
                    </a:cubicBezTo>
                    <a:cubicBezTo>
                      <a:pt x="14" y="45"/>
                      <a:pt x="15" y="44"/>
                      <a:pt x="15" y="44"/>
                    </a:cubicBezTo>
                    <a:cubicBezTo>
                      <a:pt x="14" y="44"/>
                      <a:pt x="13" y="43"/>
                      <a:pt x="12" y="43"/>
                    </a:cubicBezTo>
                    <a:moveTo>
                      <a:pt x="62" y="42"/>
                    </a:moveTo>
                    <a:cubicBezTo>
                      <a:pt x="62" y="43"/>
                      <a:pt x="61" y="44"/>
                      <a:pt x="60" y="46"/>
                    </a:cubicBezTo>
                    <a:cubicBezTo>
                      <a:pt x="61" y="46"/>
                      <a:pt x="62" y="47"/>
                      <a:pt x="63" y="48"/>
                    </a:cubicBezTo>
                    <a:cubicBezTo>
                      <a:pt x="64" y="46"/>
                      <a:pt x="65" y="45"/>
                      <a:pt x="66" y="44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3" y="42"/>
                      <a:pt x="63" y="42"/>
                      <a:pt x="62" y="42"/>
                    </a:cubicBezTo>
                    <a:moveTo>
                      <a:pt x="99" y="42"/>
                    </a:moveTo>
                    <a:cubicBezTo>
                      <a:pt x="99" y="42"/>
                      <a:pt x="98" y="43"/>
                      <a:pt x="98" y="44"/>
                    </a:cubicBezTo>
                    <a:cubicBezTo>
                      <a:pt x="102" y="46"/>
                      <a:pt x="107" y="49"/>
                      <a:pt x="111" y="52"/>
                    </a:cubicBezTo>
                    <a:cubicBezTo>
                      <a:pt x="112" y="50"/>
                      <a:pt x="112" y="50"/>
                      <a:pt x="112" y="50"/>
                    </a:cubicBezTo>
                    <a:cubicBezTo>
                      <a:pt x="108" y="47"/>
                      <a:pt x="103" y="44"/>
                      <a:pt x="99" y="42"/>
                    </a:cubicBezTo>
                    <a:moveTo>
                      <a:pt x="85" y="42"/>
                    </a:moveTo>
                    <a:cubicBezTo>
                      <a:pt x="85" y="42"/>
                      <a:pt x="85" y="42"/>
                      <a:pt x="85" y="43"/>
                    </a:cubicBezTo>
                    <a:cubicBezTo>
                      <a:pt x="85" y="43"/>
                      <a:pt x="85" y="43"/>
                      <a:pt x="85" y="43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5" y="42"/>
                    </a:cubicBezTo>
                    <a:moveTo>
                      <a:pt x="70" y="42"/>
                    </a:moveTo>
                    <a:cubicBezTo>
                      <a:pt x="69" y="42"/>
                      <a:pt x="69" y="42"/>
                      <a:pt x="69" y="42"/>
                    </a:cubicBezTo>
                    <a:cubicBezTo>
                      <a:pt x="70" y="43"/>
                      <a:pt x="70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0" y="42"/>
                      <a:pt x="70" y="42"/>
                      <a:pt x="70" y="42"/>
                    </a:cubicBezTo>
                    <a:moveTo>
                      <a:pt x="63" y="42"/>
                    </a:moveTo>
                    <a:cubicBezTo>
                      <a:pt x="63" y="42"/>
                      <a:pt x="63" y="42"/>
                      <a:pt x="63" y="42"/>
                    </a:cubicBezTo>
                    <a:cubicBezTo>
                      <a:pt x="64" y="42"/>
                      <a:pt x="65" y="43"/>
                      <a:pt x="66" y="4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65" y="43"/>
                      <a:pt x="64" y="42"/>
                      <a:pt x="63" y="42"/>
                    </a:cubicBezTo>
                    <a:moveTo>
                      <a:pt x="127" y="41"/>
                    </a:moveTo>
                    <a:cubicBezTo>
                      <a:pt x="126" y="42"/>
                      <a:pt x="126" y="42"/>
                      <a:pt x="125" y="43"/>
                    </a:cubicBezTo>
                    <a:cubicBezTo>
                      <a:pt x="128" y="44"/>
                      <a:pt x="130" y="46"/>
                      <a:pt x="132" y="47"/>
                    </a:cubicBezTo>
                    <a:cubicBezTo>
                      <a:pt x="133" y="47"/>
                      <a:pt x="133" y="46"/>
                      <a:pt x="133" y="45"/>
                    </a:cubicBezTo>
                    <a:cubicBezTo>
                      <a:pt x="133" y="45"/>
                      <a:pt x="134" y="45"/>
                      <a:pt x="134" y="45"/>
                    </a:cubicBezTo>
                    <a:cubicBezTo>
                      <a:pt x="131" y="43"/>
                      <a:pt x="129" y="42"/>
                      <a:pt x="127" y="41"/>
                    </a:cubicBezTo>
                    <a:moveTo>
                      <a:pt x="7" y="40"/>
                    </a:move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2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1"/>
                      <a:pt x="7" y="41"/>
                      <a:pt x="7" y="40"/>
                    </a:cubicBezTo>
                    <a:moveTo>
                      <a:pt x="31" y="39"/>
                    </a:moveTo>
                    <a:cubicBezTo>
                      <a:pt x="31" y="40"/>
                      <a:pt x="31" y="41"/>
                      <a:pt x="30" y="42"/>
                    </a:cubicBezTo>
                    <a:cubicBezTo>
                      <a:pt x="30" y="42"/>
                      <a:pt x="31" y="42"/>
                      <a:pt x="31" y="42"/>
                    </a:cubicBezTo>
                    <a:cubicBezTo>
                      <a:pt x="31" y="41"/>
                      <a:pt x="32" y="41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moveTo>
                      <a:pt x="90" y="39"/>
                    </a:moveTo>
                    <a:cubicBezTo>
                      <a:pt x="90" y="40"/>
                      <a:pt x="90" y="40"/>
                      <a:pt x="90" y="40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5" y="42"/>
                      <a:pt x="93" y="41"/>
                      <a:pt x="90" y="39"/>
                    </a:cubicBezTo>
                    <a:moveTo>
                      <a:pt x="78" y="39"/>
                    </a:moveTo>
                    <a:cubicBezTo>
                      <a:pt x="77" y="41"/>
                      <a:pt x="76" y="42"/>
                      <a:pt x="75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3" y="48"/>
                      <a:pt x="84" y="47"/>
                      <a:pt x="84" y="45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5"/>
                      <a:pt x="84" y="45"/>
                      <a:pt x="84" y="45"/>
                    </a:cubicBezTo>
                    <a:cubicBezTo>
                      <a:pt x="85" y="44"/>
                      <a:pt x="85" y="44"/>
                      <a:pt x="85" y="43"/>
                    </a:cubicBezTo>
                    <a:cubicBezTo>
                      <a:pt x="85" y="43"/>
                      <a:pt x="85" y="43"/>
                      <a:pt x="85" y="43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4" y="44"/>
                      <a:pt x="84" y="44"/>
                      <a:pt x="85" y="43"/>
                    </a:cubicBezTo>
                    <a:cubicBezTo>
                      <a:pt x="83" y="42"/>
                      <a:pt x="80" y="41"/>
                      <a:pt x="78" y="39"/>
                    </a:cubicBezTo>
                    <a:cubicBezTo>
                      <a:pt x="78" y="40"/>
                      <a:pt x="77" y="40"/>
                      <a:pt x="77" y="41"/>
                    </a:cubicBezTo>
                    <a:cubicBezTo>
                      <a:pt x="77" y="40"/>
                      <a:pt x="78" y="40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moveTo>
                      <a:pt x="14" y="39"/>
                    </a:moveTo>
                    <a:cubicBezTo>
                      <a:pt x="14" y="39"/>
                      <a:pt x="14" y="39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6" y="41"/>
                      <a:pt x="17" y="41"/>
                      <a:pt x="17" y="41"/>
                    </a:cubicBezTo>
                    <a:cubicBezTo>
                      <a:pt x="16" y="40"/>
                      <a:pt x="15" y="40"/>
                      <a:pt x="14" y="39"/>
                    </a:cubicBezTo>
                    <a:moveTo>
                      <a:pt x="30" y="39"/>
                    </a:moveTo>
                    <a:cubicBezTo>
                      <a:pt x="30" y="39"/>
                      <a:pt x="29" y="40"/>
                      <a:pt x="29" y="41"/>
                    </a:cubicBezTo>
                    <a:cubicBezTo>
                      <a:pt x="29" y="41"/>
                      <a:pt x="30" y="41"/>
                      <a:pt x="30" y="42"/>
                    </a:cubicBezTo>
                    <a:cubicBezTo>
                      <a:pt x="31" y="41"/>
                      <a:pt x="31" y="40"/>
                      <a:pt x="31" y="39"/>
                    </a:cubicBezTo>
                    <a:cubicBezTo>
                      <a:pt x="31" y="39"/>
                      <a:pt x="30" y="39"/>
                      <a:pt x="30" y="39"/>
                    </a:cubicBezTo>
                    <a:moveTo>
                      <a:pt x="64" y="39"/>
                    </a:moveTo>
                    <a:cubicBezTo>
                      <a:pt x="64" y="39"/>
                      <a:pt x="64" y="39"/>
                      <a:pt x="64" y="39"/>
                    </a:cubicBezTo>
                    <a:cubicBezTo>
                      <a:pt x="65" y="40"/>
                      <a:pt x="66" y="40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6" y="40"/>
                      <a:pt x="65" y="39"/>
                      <a:pt x="64" y="39"/>
                    </a:cubicBezTo>
                    <a:moveTo>
                      <a:pt x="138" y="39"/>
                    </a:moveTo>
                    <a:cubicBezTo>
                      <a:pt x="138" y="39"/>
                      <a:pt x="138" y="39"/>
                      <a:pt x="138" y="39"/>
                    </a:cubicBezTo>
                    <a:cubicBezTo>
                      <a:pt x="137" y="40"/>
                      <a:pt x="137" y="40"/>
                      <a:pt x="136" y="41"/>
                    </a:cubicBezTo>
                    <a:cubicBezTo>
                      <a:pt x="138" y="42"/>
                      <a:pt x="139" y="43"/>
                      <a:pt x="141" y="44"/>
                    </a:cubicBezTo>
                    <a:cubicBezTo>
                      <a:pt x="141" y="43"/>
                      <a:pt x="142" y="42"/>
                      <a:pt x="142" y="41"/>
                    </a:cubicBezTo>
                    <a:cubicBezTo>
                      <a:pt x="138" y="39"/>
                      <a:pt x="138" y="39"/>
                      <a:pt x="138" y="39"/>
                    </a:cubicBezTo>
                    <a:moveTo>
                      <a:pt x="79" y="38"/>
                    </a:moveTo>
                    <a:cubicBezTo>
                      <a:pt x="79" y="39"/>
                      <a:pt x="79" y="39"/>
                      <a:pt x="78" y="39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3" y="41"/>
                      <a:pt x="81" y="39"/>
                      <a:pt x="79" y="38"/>
                    </a:cubicBezTo>
                    <a:moveTo>
                      <a:pt x="101" y="38"/>
                    </a:moveTo>
                    <a:cubicBezTo>
                      <a:pt x="101" y="39"/>
                      <a:pt x="100" y="40"/>
                      <a:pt x="100" y="41"/>
                    </a:cubicBezTo>
                    <a:cubicBezTo>
                      <a:pt x="113" y="48"/>
                      <a:pt x="113" y="48"/>
                      <a:pt x="113" y="48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3" y="48"/>
                      <a:pt x="113" y="48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18" y="50"/>
                      <a:pt x="119" y="49"/>
                      <a:pt x="119" y="48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9"/>
                      <a:pt x="102" y="38"/>
                      <a:pt x="101" y="38"/>
                    </a:cubicBezTo>
                    <a:moveTo>
                      <a:pt x="78" y="38"/>
                    </a:moveTo>
                    <a:cubicBezTo>
                      <a:pt x="78" y="38"/>
                      <a:pt x="78" y="38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39"/>
                      <a:pt x="79" y="38"/>
                      <a:pt x="79" y="38"/>
                    </a:cubicBezTo>
                    <a:cubicBezTo>
                      <a:pt x="79" y="38"/>
                      <a:pt x="78" y="38"/>
                      <a:pt x="78" y="38"/>
                    </a:cubicBezTo>
                    <a:moveTo>
                      <a:pt x="88" y="38"/>
                    </a:moveTo>
                    <a:cubicBezTo>
                      <a:pt x="87" y="38"/>
                      <a:pt x="87" y="38"/>
                      <a:pt x="87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moveTo>
                      <a:pt x="75" y="38"/>
                    </a:moveTo>
                    <a:cubicBezTo>
                      <a:pt x="74" y="39"/>
                      <a:pt x="73" y="41"/>
                      <a:pt x="72" y="42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4" y="42"/>
                      <a:pt x="75" y="40"/>
                      <a:pt x="76" y="39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6" y="38"/>
                      <a:pt x="76" y="38"/>
                      <a:pt x="75" y="38"/>
                    </a:cubicBezTo>
                    <a:moveTo>
                      <a:pt x="92" y="37"/>
                    </a:moveTo>
                    <a:cubicBezTo>
                      <a:pt x="91" y="38"/>
                      <a:pt x="91" y="39"/>
                      <a:pt x="91" y="39"/>
                    </a:cubicBezTo>
                    <a:cubicBezTo>
                      <a:pt x="93" y="40"/>
                      <a:pt x="95" y="42"/>
                      <a:pt x="97" y="43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6" y="40"/>
                      <a:pt x="94" y="39"/>
                      <a:pt x="92" y="37"/>
                    </a:cubicBezTo>
                    <a:moveTo>
                      <a:pt x="33" y="37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9"/>
                      <a:pt x="33" y="39"/>
                      <a:pt x="33" y="39"/>
                    </a:cubicBezTo>
                    <a:cubicBezTo>
                      <a:pt x="33" y="39"/>
                      <a:pt x="33" y="38"/>
                      <a:pt x="33" y="38"/>
                    </a:cubicBezTo>
                    <a:cubicBezTo>
                      <a:pt x="33" y="37"/>
                      <a:pt x="33" y="37"/>
                      <a:pt x="33" y="37"/>
                    </a:cubicBezTo>
                    <a:moveTo>
                      <a:pt x="26" y="37"/>
                    </a:move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6" y="39"/>
                      <a:pt x="27" y="40"/>
                    </a:cubicBezTo>
                    <a:cubicBezTo>
                      <a:pt x="27" y="39"/>
                      <a:pt x="28" y="39"/>
                      <a:pt x="28" y="38"/>
                    </a:cubicBezTo>
                    <a:cubicBezTo>
                      <a:pt x="27" y="37"/>
                      <a:pt x="27" y="37"/>
                      <a:pt x="26" y="37"/>
                    </a:cubicBezTo>
                    <a:moveTo>
                      <a:pt x="76" y="37"/>
                    </a:moveTo>
                    <a:cubicBezTo>
                      <a:pt x="76" y="37"/>
                      <a:pt x="75" y="37"/>
                      <a:pt x="75" y="37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7"/>
                    </a:cubicBezTo>
                    <a:cubicBezTo>
                      <a:pt x="77" y="37"/>
                      <a:pt x="76" y="37"/>
                      <a:pt x="76" y="37"/>
                    </a:cubicBezTo>
                    <a:moveTo>
                      <a:pt x="73" y="36"/>
                    </a:moveTo>
                    <a:cubicBezTo>
                      <a:pt x="72" y="38"/>
                      <a:pt x="71" y="40"/>
                      <a:pt x="70" y="41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3" y="37"/>
                      <a:pt x="73" y="36"/>
                    </a:cubicBezTo>
                    <a:moveTo>
                      <a:pt x="31" y="36"/>
                    </a:moveTo>
                    <a:cubicBezTo>
                      <a:pt x="31" y="37"/>
                      <a:pt x="31" y="37"/>
                      <a:pt x="31" y="38"/>
                    </a:cubicBezTo>
                    <a:cubicBezTo>
                      <a:pt x="31" y="38"/>
                      <a:pt x="31" y="38"/>
                      <a:pt x="32" y="38"/>
                    </a:cubicBezTo>
                    <a:cubicBezTo>
                      <a:pt x="32" y="38"/>
                      <a:pt x="32" y="38"/>
                      <a:pt x="33" y="37"/>
                    </a:cubicBezTo>
                    <a:cubicBezTo>
                      <a:pt x="31" y="36"/>
                      <a:pt x="31" y="36"/>
                      <a:pt x="31" y="36"/>
                    </a:cubicBezTo>
                    <a:moveTo>
                      <a:pt x="10" y="36"/>
                    </a:moveTo>
                    <a:cubicBezTo>
                      <a:pt x="10" y="37"/>
                      <a:pt x="9" y="37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6"/>
                      <a:pt x="10" y="36"/>
                    </a:cubicBezTo>
                    <a:moveTo>
                      <a:pt x="89" y="36"/>
                    </a:moveTo>
                    <a:cubicBezTo>
                      <a:pt x="88" y="36"/>
                      <a:pt x="88" y="37"/>
                      <a:pt x="88" y="37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37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moveTo>
                      <a:pt x="103" y="36"/>
                    </a:moveTo>
                    <a:cubicBezTo>
                      <a:pt x="103" y="36"/>
                      <a:pt x="102" y="36"/>
                      <a:pt x="102" y="36"/>
                    </a:cubicBezTo>
                    <a:cubicBezTo>
                      <a:pt x="108" y="40"/>
                      <a:pt x="114" y="44"/>
                      <a:pt x="120" y="47"/>
                    </a:cubicBezTo>
                    <a:cubicBezTo>
                      <a:pt x="120" y="47"/>
                      <a:pt x="120" y="47"/>
                      <a:pt x="121" y="46"/>
                    </a:cubicBezTo>
                    <a:cubicBezTo>
                      <a:pt x="120" y="46"/>
                      <a:pt x="119" y="45"/>
                      <a:pt x="118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2" y="41"/>
                      <a:pt x="107" y="38"/>
                      <a:pt x="103" y="36"/>
                    </a:cubicBezTo>
                    <a:moveTo>
                      <a:pt x="73" y="35"/>
                    </a:moveTo>
                    <a:cubicBezTo>
                      <a:pt x="73" y="36"/>
                      <a:pt x="73" y="36"/>
                      <a:pt x="73" y="36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4" y="36"/>
                      <a:pt x="74" y="36"/>
                      <a:pt x="73" y="35"/>
                    </a:cubicBezTo>
                    <a:moveTo>
                      <a:pt x="52" y="35"/>
                    </a:moveTo>
                    <a:cubicBezTo>
                      <a:pt x="51" y="37"/>
                      <a:pt x="51" y="38"/>
                      <a:pt x="50" y="39"/>
                    </a:cubicBezTo>
                    <a:cubicBezTo>
                      <a:pt x="50" y="39"/>
                      <a:pt x="50" y="39"/>
                      <a:pt x="50" y="40"/>
                    </a:cubicBezTo>
                    <a:cubicBezTo>
                      <a:pt x="50" y="40"/>
                      <a:pt x="51" y="41"/>
                      <a:pt x="52" y="4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3" y="36"/>
                      <a:pt x="53" y="36"/>
                      <a:pt x="52" y="35"/>
                    </a:cubicBezTo>
                    <a:moveTo>
                      <a:pt x="50" y="34"/>
                    </a:move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9" y="37"/>
                      <a:pt x="50" y="36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moveTo>
                      <a:pt x="131" y="34"/>
                    </a:moveTo>
                    <a:cubicBezTo>
                      <a:pt x="131" y="35"/>
                      <a:pt x="130" y="36"/>
                      <a:pt x="129" y="37"/>
                    </a:cubicBezTo>
                    <a:cubicBezTo>
                      <a:pt x="132" y="38"/>
                      <a:pt x="134" y="40"/>
                      <a:pt x="136" y="41"/>
                    </a:cubicBezTo>
                    <a:cubicBezTo>
                      <a:pt x="137" y="40"/>
                      <a:pt x="137" y="39"/>
                      <a:pt x="138" y="39"/>
                    </a:cubicBezTo>
                    <a:cubicBezTo>
                      <a:pt x="131" y="34"/>
                      <a:pt x="131" y="34"/>
                      <a:pt x="131" y="34"/>
                    </a:cubicBezTo>
                    <a:moveTo>
                      <a:pt x="28" y="34"/>
                    </a:move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6"/>
                      <a:pt x="28" y="36"/>
                      <a:pt x="29" y="37"/>
                    </a:cubicBezTo>
                    <a:cubicBezTo>
                      <a:pt x="29" y="36"/>
                      <a:pt x="29" y="36"/>
                      <a:pt x="30" y="35"/>
                    </a:cubicBezTo>
                    <a:cubicBezTo>
                      <a:pt x="28" y="34"/>
                      <a:pt x="28" y="34"/>
                      <a:pt x="28" y="34"/>
                    </a:cubicBezTo>
                    <a:moveTo>
                      <a:pt x="94" y="34"/>
                    </a:moveTo>
                    <a:cubicBezTo>
                      <a:pt x="93" y="35"/>
                      <a:pt x="93" y="36"/>
                      <a:pt x="92" y="36"/>
                    </a:cubicBezTo>
                    <a:cubicBezTo>
                      <a:pt x="99" y="40"/>
                      <a:pt x="99" y="40"/>
                      <a:pt x="99" y="40"/>
                    </a:cubicBezTo>
                    <a:cubicBezTo>
                      <a:pt x="99" y="40"/>
                      <a:pt x="99" y="40"/>
                      <a:pt x="99" y="40"/>
                    </a:cubicBezTo>
                    <a:cubicBezTo>
                      <a:pt x="100" y="39"/>
                      <a:pt x="100" y="39"/>
                      <a:pt x="101" y="38"/>
                    </a:cubicBezTo>
                    <a:cubicBezTo>
                      <a:pt x="98" y="37"/>
                      <a:pt x="96" y="35"/>
                      <a:pt x="94" y="34"/>
                    </a:cubicBezTo>
                    <a:moveTo>
                      <a:pt x="104" y="34"/>
                    </a:moveTo>
                    <a:cubicBezTo>
                      <a:pt x="103" y="34"/>
                      <a:pt x="103" y="35"/>
                      <a:pt x="103" y="35"/>
                    </a:cubicBezTo>
                    <a:cubicBezTo>
                      <a:pt x="104" y="36"/>
                      <a:pt x="106" y="37"/>
                      <a:pt x="107" y="38"/>
                    </a:cubicBezTo>
                    <a:cubicBezTo>
                      <a:pt x="112" y="41"/>
                      <a:pt x="116" y="43"/>
                      <a:pt x="121" y="46"/>
                    </a:cubicBezTo>
                    <a:cubicBezTo>
                      <a:pt x="121" y="46"/>
                      <a:pt x="121" y="45"/>
                      <a:pt x="122" y="45"/>
                    </a:cubicBezTo>
                    <a:cubicBezTo>
                      <a:pt x="116" y="41"/>
                      <a:pt x="116" y="41"/>
                      <a:pt x="116" y="41"/>
                    </a:cubicBezTo>
                    <a:cubicBezTo>
                      <a:pt x="104" y="34"/>
                      <a:pt x="104" y="34"/>
                      <a:pt x="104" y="34"/>
                    </a:cubicBezTo>
                    <a:moveTo>
                      <a:pt x="81" y="34"/>
                    </a:moveTo>
                    <a:cubicBezTo>
                      <a:pt x="81" y="34"/>
                      <a:pt x="81" y="34"/>
                      <a:pt x="81" y="35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7" y="38"/>
                      <a:pt x="87" y="38"/>
                      <a:pt x="88" y="38"/>
                    </a:cubicBezTo>
                    <a:cubicBezTo>
                      <a:pt x="85" y="36"/>
                      <a:pt x="83" y="35"/>
                      <a:pt x="81" y="34"/>
                    </a:cubicBezTo>
                    <a:moveTo>
                      <a:pt x="68" y="34"/>
                    </a:moveTo>
                    <a:cubicBezTo>
                      <a:pt x="67" y="35"/>
                      <a:pt x="66" y="37"/>
                      <a:pt x="65" y="38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9" y="38"/>
                      <a:pt x="70" y="37"/>
                      <a:pt x="71" y="35"/>
                    </a:cubicBezTo>
                    <a:cubicBezTo>
                      <a:pt x="70" y="35"/>
                      <a:pt x="69" y="34"/>
                      <a:pt x="68" y="34"/>
                    </a:cubicBezTo>
                    <a:moveTo>
                      <a:pt x="81" y="33"/>
                    </a:moveTo>
                    <a:cubicBezTo>
                      <a:pt x="80" y="34"/>
                      <a:pt x="80" y="34"/>
                      <a:pt x="80" y="34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3"/>
                    </a:cubicBezTo>
                    <a:moveTo>
                      <a:pt x="48" y="33"/>
                    </a:moveTo>
                    <a:cubicBezTo>
                      <a:pt x="47" y="33"/>
                      <a:pt x="47" y="34"/>
                      <a:pt x="47" y="34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6" y="38"/>
                      <a:pt x="47" y="38"/>
                      <a:pt x="47" y="39"/>
                    </a:cubicBezTo>
                    <a:cubicBezTo>
                      <a:pt x="48" y="37"/>
                      <a:pt x="49" y="36"/>
                      <a:pt x="50" y="34"/>
                    </a:cubicBezTo>
                    <a:cubicBezTo>
                      <a:pt x="49" y="34"/>
                      <a:pt x="48" y="33"/>
                      <a:pt x="48" y="33"/>
                    </a:cubicBezTo>
                    <a:moveTo>
                      <a:pt x="68" y="33"/>
                    </a:moveTo>
                    <a:cubicBezTo>
                      <a:pt x="68" y="33"/>
                      <a:pt x="68" y="33"/>
                      <a:pt x="68" y="33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1" y="35"/>
                      <a:pt x="71" y="34"/>
                      <a:pt x="71" y="34"/>
                    </a:cubicBezTo>
                    <a:cubicBezTo>
                      <a:pt x="70" y="34"/>
                      <a:pt x="69" y="33"/>
                      <a:pt x="68" y="33"/>
                    </a:cubicBezTo>
                    <a:moveTo>
                      <a:pt x="18" y="33"/>
                    </a:moveTo>
                    <a:cubicBezTo>
                      <a:pt x="18" y="33"/>
                      <a:pt x="17" y="34"/>
                      <a:pt x="17" y="35"/>
                    </a:cubicBezTo>
                    <a:cubicBezTo>
                      <a:pt x="18" y="35"/>
                      <a:pt x="18" y="35"/>
                      <a:pt x="19" y="36"/>
                    </a:cubicBezTo>
                    <a:cubicBezTo>
                      <a:pt x="20" y="35"/>
                      <a:pt x="20" y="34"/>
                      <a:pt x="20" y="34"/>
                    </a:cubicBezTo>
                    <a:cubicBezTo>
                      <a:pt x="20" y="33"/>
                      <a:pt x="19" y="33"/>
                      <a:pt x="18" y="33"/>
                    </a:cubicBezTo>
                    <a:moveTo>
                      <a:pt x="54" y="32"/>
                    </a:moveTo>
                    <a:cubicBezTo>
                      <a:pt x="54" y="32"/>
                      <a:pt x="53" y="33"/>
                      <a:pt x="53" y="33"/>
                    </a:cubicBezTo>
                    <a:cubicBezTo>
                      <a:pt x="54" y="33"/>
                      <a:pt x="55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5" y="33"/>
                      <a:pt x="54" y="33"/>
                      <a:pt x="54" y="32"/>
                    </a:cubicBezTo>
                    <a:moveTo>
                      <a:pt x="91" y="32"/>
                    </a:moveTo>
                    <a:cubicBezTo>
                      <a:pt x="90" y="33"/>
                      <a:pt x="90" y="34"/>
                      <a:pt x="89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0" y="33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moveTo>
                      <a:pt x="78" y="32"/>
                    </a:moveTo>
                    <a:cubicBezTo>
                      <a:pt x="78" y="32"/>
                      <a:pt x="78" y="33"/>
                      <a:pt x="78" y="33"/>
                    </a:cubicBezTo>
                    <a:cubicBezTo>
                      <a:pt x="78" y="33"/>
                      <a:pt x="79" y="33"/>
                      <a:pt x="79" y="34"/>
                    </a:cubicBezTo>
                    <a:cubicBezTo>
                      <a:pt x="79" y="33"/>
                      <a:pt x="80" y="33"/>
                      <a:pt x="80" y="33"/>
                    </a:cubicBezTo>
                    <a:cubicBezTo>
                      <a:pt x="79" y="33"/>
                      <a:pt x="79" y="32"/>
                      <a:pt x="78" y="32"/>
                    </a:cubicBezTo>
                    <a:moveTo>
                      <a:pt x="82" y="32"/>
                    </a:moveTo>
                    <a:cubicBezTo>
                      <a:pt x="82" y="32"/>
                      <a:pt x="82" y="33"/>
                      <a:pt x="81" y="34"/>
                    </a:cubicBezTo>
                    <a:cubicBezTo>
                      <a:pt x="83" y="35"/>
                      <a:pt x="86" y="36"/>
                      <a:pt x="88" y="37"/>
                    </a:cubicBezTo>
                    <a:cubicBezTo>
                      <a:pt x="88" y="37"/>
                      <a:pt x="88" y="36"/>
                      <a:pt x="89" y="36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6" y="34"/>
                      <a:pt x="84" y="33"/>
                      <a:pt x="82" y="32"/>
                    </a:cubicBezTo>
                    <a:moveTo>
                      <a:pt x="52" y="31"/>
                    </a:move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moveTo>
                      <a:pt x="82" y="31"/>
                    </a:moveTo>
                    <a:cubicBezTo>
                      <a:pt x="81" y="32"/>
                      <a:pt x="81" y="33"/>
                      <a:pt x="81" y="33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2" y="33"/>
                      <a:pt x="82" y="32"/>
                      <a:pt x="82" y="32"/>
                    </a:cubicBezTo>
                    <a:cubicBezTo>
                      <a:pt x="82" y="32"/>
                      <a:pt x="82" y="31"/>
                      <a:pt x="82" y="31"/>
                    </a:cubicBezTo>
                    <a:moveTo>
                      <a:pt x="96" y="31"/>
                    </a:moveTo>
                    <a:cubicBezTo>
                      <a:pt x="95" y="32"/>
                      <a:pt x="95" y="32"/>
                      <a:pt x="95" y="32"/>
                    </a:cubicBezTo>
                    <a:cubicBezTo>
                      <a:pt x="97" y="33"/>
                      <a:pt x="99" y="35"/>
                      <a:pt x="102" y="36"/>
                    </a:cubicBezTo>
                    <a:cubicBezTo>
                      <a:pt x="102" y="36"/>
                      <a:pt x="102" y="35"/>
                      <a:pt x="102" y="35"/>
                    </a:cubicBezTo>
                    <a:cubicBezTo>
                      <a:pt x="100" y="34"/>
                      <a:pt x="98" y="33"/>
                      <a:pt x="96" y="31"/>
                    </a:cubicBezTo>
                    <a:moveTo>
                      <a:pt x="76" y="31"/>
                    </a:move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6" y="31"/>
                      <a:pt x="76" y="31"/>
                    </a:cubicBezTo>
                    <a:moveTo>
                      <a:pt x="13" y="30"/>
                    </a:moveTo>
                    <a:cubicBezTo>
                      <a:pt x="13" y="31"/>
                      <a:pt x="13" y="31"/>
                      <a:pt x="12" y="32"/>
                    </a:cubicBezTo>
                    <a:cubicBezTo>
                      <a:pt x="12" y="32"/>
                      <a:pt x="13" y="32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moveTo>
                      <a:pt x="80" y="30"/>
                    </a:moveTo>
                    <a:cubicBezTo>
                      <a:pt x="80" y="30"/>
                      <a:pt x="80" y="30"/>
                      <a:pt x="79" y="31"/>
                    </a:cubicBezTo>
                    <a:cubicBezTo>
                      <a:pt x="79" y="31"/>
                      <a:pt x="79" y="31"/>
                      <a:pt x="79" y="32"/>
                    </a:cubicBezTo>
                    <a:cubicBezTo>
                      <a:pt x="79" y="32"/>
                      <a:pt x="79" y="32"/>
                      <a:pt x="80" y="33"/>
                    </a:cubicBezTo>
                    <a:cubicBezTo>
                      <a:pt x="80" y="32"/>
                      <a:pt x="81" y="31"/>
                      <a:pt x="81" y="31"/>
                    </a:cubicBezTo>
                    <a:cubicBezTo>
                      <a:pt x="81" y="31"/>
                      <a:pt x="80" y="30"/>
                      <a:pt x="80" y="30"/>
                    </a:cubicBezTo>
                    <a:moveTo>
                      <a:pt x="50" y="30"/>
                    </a:move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31"/>
                      <a:pt x="51" y="31"/>
                      <a:pt x="52" y="32"/>
                    </a:cubicBezTo>
                    <a:cubicBezTo>
                      <a:pt x="52" y="32"/>
                      <a:pt x="52" y="31"/>
                      <a:pt x="52" y="31"/>
                    </a:cubicBezTo>
                    <a:cubicBezTo>
                      <a:pt x="51" y="31"/>
                      <a:pt x="50" y="30"/>
                      <a:pt x="50" y="30"/>
                    </a:cubicBezTo>
                    <a:moveTo>
                      <a:pt x="97" y="30"/>
                    </a:moveTo>
                    <a:cubicBezTo>
                      <a:pt x="96" y="30"/>
                      <a:pt x="96" y="31"/>
                      <a:pt x="96" y="31"/>
                    </a:cubicBezTo>
                    <a:cubicBezTo>
                      <a:pt x="98" y="32"/>
                      <a:pt x="100" y="34"/>
                      <a:pt x="102" y="35"/>
                    </a:cubicBezTo>
                    <a:cubicBezTo>
                      <a:pt x="103" y="35"/>
                      <a:pt x="103" y="34"/>
                      <a:pt x="103" y="34"/>
                    </a:cubicBezTo>
                    <a:cubicBezTo>
                      <a:pt x="97" y="30"/>
                      <a:pt x="97" y="30"/>
                      <a:pt x="97" y="30"/>
                    </a:cubicBezTo>
                    <a:moveTo>
                      <a:pt x="106" y="29"/>
                    </a:moveTo>
                    <a:cubicBezTo>
                      <a:pt x="106" y="30"/>
                      <a:pt x="105" y="31"/>
                      <a:pt x="105" y="32"/>
                    </a:cubicBezTo>
                    <a:cubicBezTo>
                      <a:pt x="111" y="35"/>
                      <a:pt x="117" y="39"/>
                      <a:pt x="123" y="42"/>
                    </a:cubicBezTo>
                    <a:cubicBezTo>
                      <a:pt x="124" y="41"/>
                      <a:pt x="124" y="40"/>
                      <a:pt x="125" y="39"/>
                    </a:cubicBezTo>
                    <a:cubicBezTo>
                      <a:pt x="119" y="36"/>
                      <a:pt x="113" y="33"/>
                      <a:pt x="106" y="29"/>
                    </a:cubicBezTo>
                    <a:moveTo>
                      <a:pt x="20" y="29"/>
                    </a:moveTo>
                    <a:cubicBezTo>
                      <a:pt x="20" y="30"/>
                      <a:pt x="19" y="30"/>
                      <a:pt x="19" y="30"/>
                    </a:cubicBezTo>
                    <a:cubicBezTo>
                      <a:pt x="20" y="31"/>
                      <a:pt x="21" y="31"/>
                      <a:pt x="21" y="32"/>
                    </a:cubicBezTo>
                    <a:cubicBezTo>
                      <a:pt x="22" y="32"/>
                      <a:pt x="22" y="31"/>
                      <a:pt x="22" y="31"/>
                    </a:cubicBezTo>
                    <a:cubicBezTo>
                      <a:pt x="20" y="29"/>
                      <a:pt x="20" y="29"/>
                      <a:pt x="20" y="29"/>
                    </a:cubicBezTo>
                    <a:moveTo>
                      <a:pt x="92" y="29"/>
                    </a:move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29"/>
                    </a:cubicBezTo>
                    <a:cubicBezTo>
                      <a:pt x="92" y="29"/>
                      <a:pt x="92" y="29"/>
                      <a:pt x="92" y="29"/>
                    </a:cubicBezTo>
                    <a:moveTo>
                      <a:pt x="77" y="29"/>
                    </a:moveTo>
                    <a:cubicBezTo>
                      <a:pt x="77" y="29"/>
                      <a:pt x="77" y="30"/>
                      <a:pt x="76" y="30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8" y="29"/>
                      <a:pt x="78" y="29"/>
                      <a:pt x="77" y="29"/>
                    </a:cubicBezTo>
                    <a:moveTo>
                      <a:pt x="135" y="28"/>
                    </a:moveTo>
                    <a:cubicBezTo>
                      <a:pt x="133" y="31"/>
                      <a:pt x="133" y="31"/>
                      <a:pt x="133" y="31"/>
                    </a:cubicBezTo>
                    <a:cubicBezTo>
                      <a:pt x="145" y="38"/>
                      <a:pt x="145" y="38"/>
                      <a:pt x="145" y="38"/>
                    </a:cubicBezTo>
                    <a:cubicBezTo>
                      <a:pt x="145" y="37"/>
                      <a:pt x="146" y="36"/>
                      <a:pt x="147" y="35"/>
                    </a:cubicBezTo>
                    <a:cubicBezTo>
                      <a:pt x="146" y="35"/>
                      <a:pt x="146" y="35"/>
                      <a:pt x="145" y="34"/>
                    </a:cubicBezTo>
                    <a:cubicBezTo>
                      <a:pt x="142" y="32"/>
                      <a:pt x="138" y="30"/>
                      <a:pt x="135" y="29"/>
                    </a:cubicBezTo>
                    <a:cubicBezTo>
                      <a:pt x="134" y="29"/>
                      <a:pt x="134" y="30"/>
                      <a:pt x="133" y="31"/>
                    </a:cubicBezTo>
                    <a:cubicBezTo>
                      <a:pt x="135" y="28"/>
                      <a:pt x="135" y="28"/>
                      <a:pt x="135" y="28"/>
                    </a:cubicBezTo>
                    <a:cubicBezTo>
                      <a:pt x="135" y="28"/>
                      <a:pt x="135" y="28"/>
                      <a:pt x="135" y="28"/>
                    </a:cubicBezTo>
                    <a:moveTo>
                      <a:pt x="83" y="28"/>
                    </a:moveTo>
                    <a:cubicBezTo>
                      <a:pt x="83" y="29"/>
                      <a:pt x="83" y="29"/>
                      <a:pt x="83" y="30"/>
                    </a:cubicBezTo>
                    <a:cubicBezTo>
                      <a:pt x="82" y="30"/>
                      <a:pt x="82" y="30"/>
                      <a:pt x="82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0"/>
                      <a:pt x="84" y="29"/>
                      <a:pt x="84" y="29"/>
                    </a:cubicBezTo>
                    <a:cubicBezTo>
                      <a:pt x="84" y="29"/>
                      <a:pt x="83" y="30"/>
                      <a:pt x="83" y="31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90" y="34"/>
                      <a:pt x="90" y="33"/>
                      <a:pt x="90" y="32"/>
                    </a:cubicBezTo>
                    <a:cubicBezTo>
                      <a:pt x="88" y="31"/>
                      <a:pt x="86" y="30"/>
                      <a:pt x="83" y="28"/>
                    </a:cubicBezTo>
                    <a:moveTo>
                      <a:pt x="71" y="28"/>
                    </a:moveTo>
                    <a:cubicBezTo>
                      <a:pt x="71" y="28"/>
                      <a:pt x="71" y="28"/>
                      <a:pt x="71" y="28"/>
                    </a:cubicBezTo>
                    <a:cubicBezTo>
                      <a:pt x="72" y="29"/>
                      <a:pt x="73" y="30"/>
                      <a:pt x="73" y="30"/>
                    </a:cubicBezTo>
                    <a:cubicBezTo>
                      <a:pt x="74" y="30"/>
                      <a:pt x="74" y="30"/>
                      <a:pt x="74" y="29"/>
                    </a:cubicBezTo>
                    <a:cubicBezTo>
                      <a:pt x="73" y="29"/>
                      <a:pt x="72" y="28"/>
                      <a:pt x="71" y="28"/>
                    </a:cubicBezTo>
                    <a:moveTo>
                      <a:pt x="56" y="28"/>
                    </a:moveTo>
                    <a:cubicBezTo>
                      <a:pt x="55" y="29"/>
                      <a:pt x="55" y="30"/>
                      <a:pt x="54" y="32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8" y="28"/>
                      <a:pt x="57" y="28"/>
                      <a:pt x="56" y="28"/>
                    </a:cubicBezTo>
                    <a:moveTo>
                      <a:pt x="93" y="28"/>
                    </a:moveTo>
                    <a:cubicBezTo>
                      <a:pt x="93" y="28"/>
                      <a:pt x="93" y="29"/>
                      <a:pt x="92" y="29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9"/>
                      <a:pt x="93" y="28"/>
                      <a:pt x="93" y="28"/>
                    </a:cubicBezTo>
                    <a:cubicBezTo>
                      <a:pt x="93" y="28"/>
                      <a:pt x="93" y="28"/>
                      <a:pt x="93" y="28"/>
                    </a:cubicBezTo>
                    <a:moveTo>
                      <a:pt x="82" y="27"/>
                    </a:moveTo>
                    <a:cubicBezTo>
                      <a:pt x="81" y="28"/>
                      <a:pt x="81" y="29"/>
                      <a:pt x="80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29"/>
                      <a:pt x="82" y="29"/>
                      <a:pt x="83" y="28"/>
                    </a:cubicBezTo>
                    <a:cubicBezTo>
                      <a:pt x="82" y="28"/>
                      <a:pt x="82" y="27"/>
                      <a:pt x="82" y="27"/>
                    </a:cubicBezTo>
                    <a:moveTo>
                      <a:pt x="55" y="27"/>
                    </a:move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3" y="30"/>
                      <a:pt x="54" y="29"/>
                    </a:cubicBezTo>
                    <a:cubicBezTo>
                      <a:pt x="54" y="29"/>
                      <a:pt x="55" y="28"/>
                      <a:pt x="55" y="27"/>
                    </a:cubicBezTo>
                    <a:cubicBezTo>
                      <a:pt x="55" y="27"/>
                      <a:pt x="55" y="27"/>
                      <a:pt x="55" y="27"/>
                    </a:cubicBezTo>
                    <a:moveTo>
                      <a:pt x="38" y="27"/>
                    </a:moveTo>
                    <a:cubicBezTo>
                      <a:pt x="37" y="29"/>
                      <a:pt x="36" y="30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1"/>
                      <a:pt x="38" y="29"/>
                      <a:pt x="39" y="27"/>
                    </a:cubicBezTo>
                    <a:cubicBezTo>
                      <a:pt x="39" y="27"/>
                      <a:pt x="39" y="27"/>
                      <a:pt x="38" y="27"/>
                    </a:cubicBezTo>
                    <a:moveTo>
                      <a:pt x="16" y="27"/>
                    </a:moveTo>
                    <a:cubicBezTo>
                      <a:pt x="15" y="27"/>
                      <a:pt x="15" y="27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moveTo>
                      <a:pt x="57" y="26"/>
                    </a:moveTo>
                    <a:cubicBezTo>
                      <a:pt x="57" y="27"/>
                      <a:pt x="57" y="27"/>
                      <a:pt x="56" y="27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8" y="27"/>
                      <a:pt x="58" y="27"/>
                      <a:pt x="57" y="26"/>
                    </a:cubicBezTo>
                    <a:moveTo>
                      <a:pt x="37" y="26"/>
                    </a:moveTo>
                    <a:cubicBezTo>
                      <a:pt x="36" y="28"/>
                      <a:pt x="35" y="29"/>
                      <a:pt x="34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6" y="30"/>
                      <a:pt x="37" y="29"/>
                      <a:pt x="38" y="27"/>
                    </a:cubicBezTo>
                    <a:cubicBezTo>
                      <a:pt x="38" y="27"/>
                      <a:pt x="37" y="26"/>
                      <a:pt x="37" y="26"/>
                    </a:cubicBezTo>
                    <a:moveTo>
                      <a:pt x="118" y="26"/>
                    </a:moveTo>
                    <a:cubicBezTo>
                      <a:pt x="117" y="27"/>
                      <a:pt x="117" y="28"/>
                      <a:pt x="116" y="28"/>
                    </a:cubicBezTo>
                    <a:cubicBezTo>
                      <a:pt x="120" y="31"/>
                      <a:pt x="123" y="33"/>
                      <a:pt x="127" y="35"/>
                    </a:cubicBezTo>
                    <a:cubicBezTo>
                      <a:pt x="128" y="34"/>
                      <a:pt x="128" y="34"/>
                      <a:pt x="128" y="33"/>
                    </a:cubicBezTo>
                    <a:cubicBezTo>
                      <a:pt x="118" y="26"/>
                      <a:pt x="118" y="26"/>
                      <a:pt x="118" y="26"/>
                    </a:cubicBezTo>
                    <a:moveTo>
                      <a:pt x="56" y="26"/>
                    </a:moveTo>
                    <a:cubicBezTo>
                      <a:pt x="55" y="27"/>
                      <a:pt x="55" y="27"/>
                      <a:pt x="55" y="27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6" y="26"/>
                      <a:pt x="56" y="26"/>
                      <a:pt x="56" y="26"/>
                    </a:cubicBezTo>
                    <a:moveTo>
                      <a:pt x="79" y="26"/>
                    </a:moveTo>
                    <a:cubicBezTo>
                      <a:pt x="79" y="27"/>
                      <a:pt x="78" y="27"/>
                      <a:pt x="78" y="28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79" y="26"/>
                      <a:pt x="79" y="26"/>
                    </a:cubicBezTo>
                    <a:moveTo>
                      <a:pt x="72" y="26"/>
                    </a:moveTo>
                    <a:cubicBezTo>
                      <a:pt x="72" y="26"/>
                      <a:pt x="72" y="27"/>
                      <a:pt x="71" y="27"/>
                    </a:cubicBezTo>
                    <a:cubicBezTo>
                      <a:pt x="72" y="28"/>
                      <a:pt x="73" y="29"/>
                      <a:pt x="74" y="29"/>
                    </a:cubicBezTo>
                    <a:cubicBezTo>
                      <a:pt x="74" y="29"/>
                      <a:pt x="75" y="28"/>
                      <a:pt x="75" y="27"/>
                    </a:cubicBezTo>
                    <a:cubicBezTo>
                      <a:pt x="74" y="27"/>
                      <a:pt x="73" y="26"/>
                      <a:pt x="72" y="26"/>
                    </a:cubicBezTo>
                    <a:moveTo>
                      <a:pt x="52" y="25"/>
                    </a:moveTo>
                    <a:cubicBezTo>
                      <a:pt x="51" y="27"/>
                      <a:pt x="51" y="28"/>
                      <a:pt x="50" y="29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3" y="29"/>
                      <a:pt x="54" y="28"/>
                      <a:pt x="55" y="27"/>
                    </a:cubicBezTo>
                    <a:cubicBezTo>
                      <a:pt x="54" y="26"/>
                      <a:pt x="53" y="26"/>
                      <a:pt x="52" y="25"/>
                    </a:cubicBezTo>
                    <a:moveTo>
                      <a:pt x="99" y="25"/>
                    </a:moveTo>
                    <a:cubicBezTo>
                      <a:pt x="99" y="26"/>
                      <a:pt x="98" y="27"/>
                      <a:pt x="98" y="28"/>
                    </a:cubicBezTo>
                    <a:cubicBezTo>
                      <a:pt x="100" y="29"/>
                      <a:pt x="102" y="30"/>
                      <a:pt x="104" y="32"/>
                    </a:cubicBezTo>
                    <a:cubicBezTo>
                      <a:pt x="105" y="31"/>
                      <a:pt x="106" y="30"/>
                      <a:pt x="106" y="29"/>
                    </a:cubicBezTo>
                    <a:cubicBezTo>
                      <a:pt x="104" y="28"/>
                      <a:pt x="102" y="27"/>
                      <a:pt x="99" y="25"/>
                    </a:cubicBezTo>
                    <a:moveTo>
                      <a:pt x="85" y="25"/>
                    </a:moveTo>
                    <a:cubicBezTo>
                      <a:pt x="85" y="25"/>
                      <a:pt x="85" y="26"/>
                      <a:pt x="85" y="26"/>
                    </a:cubicBezTo>
                    <a:cubicBezTo>
                      <a:pt x="87" y="27"/>
                      <a:pt x="89" y="29"/>
                      <a:pt x="92" y="30"/>
                    </a:cubicBezTo>
                    <a:cubicBezTo>
                      <a:pt x="92" y="30"/>
                      <a:pt x="92" y="29"/>
                      <a:pt x="92" y="29"/>
                    </a:cubicBezTo>
                    <a:cubicBezTo>
                      <a:pt x="90" y="28"/>
                      <a:pt x="87" y="26"/>
                      <a:pt x="85" y="25"/>
                    </a:cubicBezTo>
                    <a:moveTo>
                      <a:pt x="53" y="24"/>
                    </a:moveTo>
                    <a:cubicBezTo>
                      <a:pt x="53" y="25"/>
                      <a:pt x="53" y="25"/>
                      <a:pt x="52" y="25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4" y="25"/>
                      <a:pt x="54" y="25"/>
                      <a:pt x="53" y="24"/>
                    </a:cubicBezTo>
                    <a:moveTo>
                      <a:pt x="138" y="24"/>
                    </a:moveTo>
                    <a:cubicBezTo>
                      <a:pt x="138" y="24"/>
                      <a:pt x="137" y="25"/>
                      <a:pt x="137" y="25"/>
                    </a:cubicBezTo>
                    <a:cubicBezTo>
                      <a:pt x="141" y="27"/>
                      <a:pt x="145" y="29"/>
                      <a:pt x="149" y="32"/>
                    </a:cubicBezTo>
                    <a:cubicBezTo>
                      <a:pt x="149" y="31"/>
                      <a:pt x="149" y="31"/>
                      <a:pt x="149" y="31"/>
                    </a:cubicBezTo>
                    <a:cubicBezTo>
                      <a:pt x="147" y="30"/>
                      <a:pt x="146" y="29"/>
                      <a:pt x="144" y="28"/>
                    </a:cubicBezTo>
                    <a:cubicBezTo>
                      <a:pt x="142" y="27"/>
                      <a:pt x="140" y="26"/>
                      <a:pt x="138" y="24"/>
                    </a:cubicBezTo>
                    <a:moveTo>
                      <a:pt x="34" y="24"/>
                    </a:moveTo>
                    <a:cubicBezTo>
                      <a:pt x="33" y="26"/>
                      <a:pt x="32" y="28"/>
                      <a:pt x="31" y="29"/>
                    </a:cubicBezTo>
                    <a:cubicBezTo>
                      <a:pt x="31" y="30"/>
                      <a:pt x="32" y="30"/>
                      <a:pt x="33" y="30"/>
                    </a:cubicBezTo>
                    <a:cubicBezTo>
                      <a:pt x="34" y="29"/>
                      <a:pt x="35" y="27"/>
                      <a:pt x="36" y="25"/>
                    </a:cubicBezTo>
                    <a:cubicBezTo>
                      <a:pt x="35" y="25"/>
                      <a:pt x="35" y="25"/>
                      <a:pt x="34" y="24"/>
                    </a:cubicBezTo>
                    <a:moveTo>
                      <a:pt x="137" y="24"/>
                    </a:moveTo>
                    <a:cubicBezTo>
                      <a:pt x="137" y="24"/>
                      <a:pt x="137" y="24"/>
                      <a:pt x="137" y="24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7" y="24"/>
                      <a:pt x="137" y="24"/>
                      <a:pt x="137" y="24"/>
                    </a:cubicBezTo>
                    <a:moveTo>
                      <a:pt x="84" y="24"/>
                    </a:moveTo>
                    <a:cubicBezTo>
                      <a:pt x="83" y="24"/>
                      <a:pt x="83" y="25"/>
                      <a:pt x="83" y="25"/>
                    </a:cubicBezTo>
                    <a:cubicBezTo>
                      <a:pt x="83" y="25"/>
                      <a:pt x="84" y="25"/>
                      <a:pt x="84" y="26"/>
                    </a:cubicBezTo>
                    <a:cubicBezTo>
                      <a:pt x="84" y="25"/>
                      <a:pt x="85" y="25"/>
                      <a:pt x="85" y="25"/>
                    </a:cubicBezTo>
                    <a:cubicBezTo>
                      <a:pt x="84" y="24"/>
                      <a:pt x="84" y="24"/>
                      <a:pt x="84" y="24"/>
                    </a:cubicBezTo>
                    <a:moveTo>
                      <a:pt x="40" y="24"/>
                    </a:moveTo>
                    <a:cubicBezTo>
                      <a:pt x="40" y="24"/>
                      <a:pt x="40" y="24"/>
                      <a:pt x="40" y="25"/>
                    </a:cubicBezTo>
                    <a:cubicBezTo>
                      <a:pt x="40" y="25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4"/>
                    </a:cubicBezTo>
                    <a:cubicBezTo>
                      <a:pt x="41" y="24"/>
                      <a:pt x="40" y="24"/>
                      <a:pt x="40" y="24"/>
                    </a:cubicBezTo>
                    <a:moveTo>
                      <a:pt x="95" y="23"/>
                    </a:moveTo>
                    <a:cubicBezTo>
                      <a:pt x="95" y="24"/>
                      <a:pt x="95" y="25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5" y="25"/>
                      <a:pt x="95" y="24"/>
                      <a:pt x="96" y="23"/>
                    </a:cubicBezTo>
                    <a:cubicBezTo>
                      <a:pt x="96" y="23"/>
                      <a:pt x="96" y="23"/>
                      <a:pt x="95" y="23"/>
                    </a:cubicBezTo>
                    <a:moveTo>
                      <a:pt x="86" y="23"/>
                    </a:moveTo>
                    <a:cubicBezTo>
                      <a:pt x="86" y="24"/>
                      <a:pt x="85" y="24"/>
                      <a:pt x="85" y="25"/>
                    </a:cubicBezTo>
                    <a:cubicBezTo>
                      <a:pt x="87" y="26"/>
                      <a:pt x="90" y="28"/>
                      <a:pt x="92" y="29"/>
                    </a:cubicBezTo>
                    <a:cubicBezTo>
                      <a:pt x="92" y="29"/>
                      <a:pt x="93" y="28"/>
                      <a:pt x="93" y="27"/>
                    </a:cubicBezTo>
                    <a:cubicBezTo>
                      <a:pt x="86" y="23"/>
                      <a:pt x="86" y="23"/>
                      <a:pt x="86" y="23"/>
                    </a:cubicBezTo>
                    <a:moveTo>
                      <a:pt x="39" y="23"/>
                    </a:moveTo>
                    <a:cubicBezTo>
                      <a:pt x="39" y="23"/>
                      <a:pt x="39" y="24"/>
                      <a:pt x="38" y="24"/>
                    </a:cubicBezTo>
                    <a:cubicBezTo>
                      <a:pt x="39" y="24"/>
                      <a:pt x="39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4"/>
                      <a:pt x="39" y="23"/>
                      <a:pt x="39" y="23"/>
                    </a:cubicBezTo>
                    <a:moveTo>
                      <a:pt x="74" y="23"/>
                    </a:moveTo>
                    <a:cubicBezTo>
                      <a:pt x="73" y="24"/>
                      <a:pt x="73" y="24"/>
                      <a:pt x="72" y="25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6" y="26"/>
                      <a:pt x="76" y="26"/>
                      <a:pt x="76" y="25"/>
                    </a:cubicBezTo>
                    <a:cubicBezTo>
                      <a:pt x="76" y="25"/>
                      <a:pt x="77" y="25"/>
                      <a:pt x="77" y="24"/>
                    </a:cubicBezTo>
                    <a:cubicBezTo>
                      <a:pt x="76" y="24"/>
                      <a:pt x="75" y="23"/>
                      <a:pt x="74" y="23"/>
                    </a:cubicBezTo>
                    <a:moveTo>
                      <a:pt x="81" y="22"/>
                    </a:moveTo>
                    <a:cubicBezTo>
                      <a:pt x="81" y="23"/>
                      <a:pt x="81" y="23"/>
                      <a:pt x="80" y="23"/>
                    </a:cubicBezTo>
                    <a:cubicBezTo>
                      <a:pt x="81" y="24"/>
                      <a:pt x="81" y="24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1" y="23"/>
                      <a:pt x="81" y="22"/>
                    </a:cubicBezTo>
                    <a:moveTo>
                      <a:pt x="85" y="22"/>
                    </a:moveTo>
                    <a:cubicBezTo>
                      <a:pt x="84" y="23"/>
                      <a:pt x="84" y="23"/>
                      <a:pt x="84" y="24"/>
                    </a:cubicBezTo>
                    <a:cubicBezTo>
                      <a:pt x="84" y="24"/>
                      <a:pt x="84" y="24"/>
                      <a:pt x="85" y="25"/>
                    </a:cubicBezTo>
                    <a:cubicBezTo>
                      <a:pt x="85" y="24"/>
                      <a:pt x="85" y="24"/>
                      <a:pt x="86" y="23"/>
                    </a:cubicBezTo>
                    <a:cubicBezTo>
                      <a:pt x="85" y="22"/>
                      <a:pt x="85" y="22"/>
                      <a:pt x="85" y="22"/>
                    </a:cubicBezTo>
                    <a:moveTo>
                      <a:pt x="36" y="21"/>
                    </a:moveTo>
                    <a:cubicBezTo>
                      <a:pt x="36" y="22"/>
                      <a:pt x="35" y="22"/>
                      <a:pt x="35" y="22"/>
                    </a:cubicBezTo>
                    <a:cubicBezTo>
                      <a:pt x="36" y="22"/>
                      <a:pt x="37" y="23"/>
                      <a:pt x="37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7" y="22"/>
                      <a:pt x="36" y="22"/>
                      <a:pt x="36" y="21"/>
                    </a:cubicBezTo>
                    <a:moveTo>
                      <a:pt x="60" y="21"/>
                    </a:moveTo>
                    <a:cubicBezTo>
                      <a:pt x="60" y="21"/>
                      <a:pt x="60" y="21"/>
                      <a:pt x="60" y="22"/>
                    </a:cubicBezTo>
                    <a:cubicBezTo>
                      <a:pt x="60" y="22"/>
                      <a:pt x="61" y="23"/>
                      <a:pt x="62" y="23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1" y="21"/>
                      <a:pt x="60" y="21"/>
                    </a:cubicBezTo>
                    <a:moveTo>
                      <a:pt x="121" y="21"/>
                    </a:moveTo>
                    <a:cubicBezTo>
                      <a:pt x="120" y="22"/>
                      <a:pt x="120" y="23"/>
                      <a:pt x="119" y="23"/>
                    </a:cubicBez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29"/>
                      <a:pt x="131" y="28"/>
                      <a:pt x="132" y="27"/>
                    </a:cubicBezTo>
                    <a:cubicBezTo>
                      <a:pt x="128" y="25"/>
                      <a:pt x="125" y="23"/>
                      <a:pt x="121" y="21"/>
                    </a:cubicBezTo>
                    <a:moveTo>
                      <a:pt x="82" y="21"/>
                    </a:moveTo>
                    <a:cubicBezTo>
                      <a:pt x="82" y="21"/>
                      <a:pt x="81" y="22"/>
                      <a:pt x="81" y="22"/>
                    </a:cubicBezTo>
                    <a:cubicBezTo>
                      <a:pt x="81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2" y="21"/>
                      <a:pt x="82" y="21"/>
                      <a:pt x="82" y="21"/>
                    </a:cubicBezTo>
                    <a:moveTo>
                      <a:pt x="59" y="20"/>
                    </a:move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moveTo>
                      <a:pt x="42" y="20"/>
                    </a:moveTo>
                    <a:cubicBezTo>
                      <a:pt x="42" y="21"/>
                      <a:pt x="41" y="22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42" y="23"/>
                      <a:pt x="42" y="22"/>
                      <a:pt x="43" y="21"/>
                    </a:cubicBezTo>
                    <a:cubicBezTo>
                      <a:pt x="43" y="20"/>
                      <a:pt x="42" y="20"/>
                      <a:pt x="42" y="20"/>
                    </a:cubicBezTo>
                    <a:moveTo>
                      <a:pt x="140" y="20"/>
                    </a:moveTo>
                    <a:cubicBezTo>
                      <a:pt x="140" y="21"/>
                      <a:pt x="139" y="22"/>
                      <a:pt x="138" y="24"/>
                    </a:cubicBezTo>
                    <a:cubicBezTo>
                      <a:pt x="142" y="26"/>
                      <a:pt x="146" y="29"/>
                      <a:pt x="149" y="31"/>
                    </a:cubicBezTo>
                    <a:cubicBezTo>
                      <a:pt x="150" y="29"/>
                      <a:pt x="151" y="28"/>
                      <a:pt x="152" y="26"/>
                    </a:cubicBezTo>
                    <a:cubicBezTo>
                      <a:pt x="148" y="24"/>
                      <a:pt x="144" y="22"/>
                      <a:pt x="140" y="20"/>
                    </a:cubicBezTo>
                    <a:moveTo>
                      <a:pt x="140" y="19"/>
                    </a:moveTo>
                    <a:cubicBezTo>
                      <a:pt x="139" y="21"/>
                      <a:pt x="138" y="22"/>
                      <a:pt x="137" y="23"/>
                    </a:cubicBezTo>
                    <a:cubicBezTo>
                      <a:pt x="138" y="23"/>
                      <a:pt x="138" y="23"/>
                      <a:pt x="138" y="24"/>
                    </a:cubicBezTo>
                    <a:cubicBezTo>
                      <a:pt x="140" y="20"/>
                      <a:pt x="140" y="20"/>
                      <a:pt x="140" y="20"/>
                    </a:cubicBezTo>
                    <a:cubicBezTo>
                      <a:pt x="140" y="20"/>
                      <a:pt x="140" y="20"/>
                      <a:pt x="140" y="19"/>
                    </a:cubicBezTo>
                    <a:moveTo>
                      <a:pt x="76" y="19"/>
                    </a:moveTo>
                    <a:cubicBezTo>
                      <a:pt x="76" y="20"/>
                      <a:pt x="76" y="20"/>
                      <a:pt x="75" y="20"/>
                    </a:cubicBezTo>
                    <a:cubicBezTo>
                      <a:pt x="76" y="20"/>
                      <a:pt x="76" y="20"/>
                      <a:pt x="76" y="21"/>
                    </a:cubicBezTo>
                    <a:cubicBezTo>
                      <a:pt x="77" y="21"/>
                      <a:pt x="77" y="22"/>
                      <a:pt x="78" y="22"/>
                    </a:cubicBezTo>
                    <a:cubicBezTo>
                      <a:pt x="78" y="22"/>
                      <a:pt x="79" y="21"/>
                      <a:pt x="79" y="21"/>
                    </a:cubicBezTo>
                    <a:cubicBezTo>
                      <a:pt x="78" y="21"/>
                      <a:pt x="77" y="20"/>
                      <a:pt x="76" y="19"/>
                    </a:cubicBezTo>
                    <a:moveTo>
                      <a:pt x="41" y="19"/>
                    </a:moveTo>
                    <a:cubicBezTo>
                      <a:pt x="40" y="20"/>
                      <a:pt x="40" y="22"/>
                      <a:pt x="39" y="23"/>
                    </a:cubicBezTo>
                    <a:cubicBezTo>
                      <a:pt x="39" y="23"/>
                      <a:pt x="40" y="23"/>
                      <a:pt x="40" y="23"/>
                    </a:cubicBezTo>
                    <a:cubicBezTo>
                      <a:pt x="41" y="22"/>
                      <a:pt x="41" y="21"/>
                      <a:pt x="42" y="20"/>
                    </a:cubicBezTo>
                    <a:cubicBezTo>
                      <a:pt x="42" y="20"/>
                      <a:pt x="41" y="19"/>
                      <a:pt x="41" y="19"/>
                    </a:cubicBezTo>
                    <a:moveTo>
                      <a:pt x="88" y="19"/>
                    </a:moveTo>
                    <a:cubicBezTo>
                      <a:pt x="88" y="20"/>
                      <a:pt x="87" y="21"/>
                      <a:pt x="87" y="22"/>
                    </a:cubicBezTo>
                    <a:cubicBezTo>
                      <a:pt x="89" y="23"/>
                      <a:pt x="92" y="24"/>
                      <a:pt x="94" y="26"/>
                    </a:cubicBezTo>
                    <a:cubicBezTo>
                      <a:pt x="94" y="25"/>
                      <a:pt x="95" y="24"/>
                      <a:pt x="95" y="23"/>
                    </a:cubicBezTo>
                    <a:cubicBezTo>
                      <a:pt x="93" y="22"/>
                      <a:pt x="91" y="20"/>
                      <a:pt x="88" y="19"/>
                    </a:cubicBezTo>
                    <a:moveTo>
                      <a:pt x="26" y="19"/>
                    </a:moveTo>
                    <a:cubicBezTo>
                      <a:pt x="25" y="21"/>
                      <a:pt x="24" y="23"/>
                      <a:pt x="22" y="25"/>
                    </a:cubicBezTo>
                    <a:cubicBezTo>
                      <a:pt x="23" y="25"/>
                      <a:pt x="24" y="26"/>
                      <a:pt x="25" y="26"/>
                    </a:cubicBezTo>
                    <a:cubicBezTo>
                      <a:pt x="26" y="24"/>
                      <a:pt x="27" y="22"/>
                      <a:pt x="28" y="20"/>
                    </a:cubicBezTo>
                    <a:cubicBezTo>
                      <a:pt x="27" y="20"/>
                      <a:pt x="26" y="20"/>
                      <a:pt x="26" y="19"/>
                    </a:cubicBezTo>
                    <a:moveTo>
                      <a:pt x="43" y="19"/>
                    </a:moveTo>
                    <a:cubicBezTo>
                      <a:pt x="43" y="19"/>
                      <a:pt x="43" y="19"/>
                      <a:pt x="42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4" y="20"/>
                      <a:pt x="44" y="19"/>
                    </a:cubicBezTo>
                    <a:cubicBezTo>
                      <a:pt x="43" y="19"/>
                      <a:pt x="43" y="19"/>
                      <a:pt x="43" y="19"/>
                    </a:cubicBezTo>
                    <a:moveTo>
                      <a:pt x="56" y="19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7" y="20"/>
                      <a:pt x="57" y="20"/>
                      <a:pt x="58" y="21"/>
                    </a:cubicBezTo>
                    <a:cubicBezTo>
                      <a:pt x="58" y="21"/>
                      <a:pt x="59" y="20"/>
                      <a:pt x="59" y="20"/>
                    </a:cubicBezTo>
                    <a:cubicBezTo>
                      <a:pt x="58" y="20"/>
                      <a:pt x="57" y="19"/>
                      <a:pt x="56" y="19"/>
                    </a:cubicBezTo>
                    <a:moveTo>
                      <a:pt x="87" y="18"/>
                    </a:moveTo>
                    <a:cubicBezTo>
                      <a:pt x="86" y="19"/>
                      <a:pt x="86" y="20"/>
                      <a:pt x="85" y="21"/>
                    </a:cubicBezTo>
                    <a:cubicBezTo>
                      <a:pt x="86" y="21"/>
                      <a:pt x="86" y="21"/>
                      <a:pt x="87" y="22"/>
                    </a:cubicBezTo>
                    <a:cubicBezTo>
                      <a:pt x="87" y="21"/>
                      <a:pt x="88" y="20"/>
                      <a:pt x="88" y="19"/>
                    </a:cubicBezTo>
                    <a:cubicBezTo>
                      <a:pt x="88" y="19"/>
                      <a:pt x="87" y="19"/>
                      <a:pt x="87" y="18"/>
                    </a:cubicBezTo>
                    <a:moveTo>
                      <a:pt x="42" y="18"/>
                    </a:moveTo>
                    <a:cubicBezTo>
                      <a:pt x="41" y="18"/>
                      <a:pt x="41" y="19"/>
                      <a:pt x="41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3" y="19"/>
                    </a:cubicBezTo>
                    <a:cubicBezTo>
                      <a:pt x="42" y="19"/>
                      <a:pt x="42" y="18"/>
                      <a:pt x="42" y="18"/>
                    </a:cubicBezTo>
                    <a:moveTo>
                      <a:pt x="77" y="18"/>
                    </a:moveTo>
                    <a:cubicBezTo>
                      <a:pt x="77" y="18"/>
                      <a:pt x="76" y="19"/>
                      <a:pt x="76" y="19"/>
                    </a:cubicBezTo>
                    <a:cubicBezTo>
                      <a:pt x="77" y="20"/>
                      <a:pt x="78" y="20"/>
                      <a:pt x="79" y="21"/>
                    </a:cubicBezTo>
                    <a:cubicBezTo>
                      <a:pt x="79" y="21"/>
                      <a:pt x="79" y="20"/>
                      <a:pt x="80" y="19"/>
                    </a:cubicBezTo>
                    <a:cubicBezTo>
                      <a:pt x="77" y="18"/>
                      <a:pt x="77" y="18"/>
                      <a:pt x="77" y="18"/>
                    </a:cubicBezTo>
                    <a:moveTo>
                      <a:pt x="104" y="18"/>
                    </a:moveTo>
                    <a:cubicBezTo>
                      <a:pt x="104" y="18"/>
                      <a:pt x="103" y="19"/>
                      <a:pt x="103" y="20"/>
                    </a:cubicBezTo>
                    <a:cubicBezTo>
                      <a:pt x="105" y="21"/>
                      <a:pt x="107" y="23"/>
                      <a:pt x="109" y="24"/>
                    </a:cubicBezTo>
                    <a:cubicBezTo>
                      <a:pt x="110" y="24"/>
                      <a:pt x="110" y="23"/>
                      <a:pt x="110" y="23"/>
                    </a:cubicBezTo>
                    <a:cubicBezTo>
                      <a:pt x="110" y="23"/>
                      <a:pt x="110" y="24"/>
                      <a:pt x="109" y="24"/>
                    </a:cubicBezTo>
                    <a:cubicBezTo>
                      <a:pt x="112" y="26"/>
                      <a:pt x="114" y="27"/>
                      <a:pt x="116" y="28"/>
                    </a:cubicBezTo>
                    <a:cubicBezTo>
                      <a:pt x="117" y="28"/>
                      <a:pt x="117" y="27"/>
                      <a:pt x="118" y="26"/>
                    </a:cubicBezTo>
                    <a:cubicBezTo>
                      <a:pt x="104" y="18"/>
                      <a:pt x="104" y="18"/>
                      <a:pt x="104" y="18"/>
                    </a:cubicBezTo>
                    <a:moveTo>
                      <a:pt x="38" y="18"/>
                    </a:moveTo>
                    <a:cubicBezTo>
                      <a:pt x="37" y="19"/>
                      <a:pt x="37" y="20"/>
                      <a:pt x="36" y="21"/>
                    </a:cubicBezTo>
                    <a:cubicBezTo>
                      <a:pt x="36" y="22"/>
                      <a:pt x="37" y="22"/>
                      <a:pt x="38" y="22"/>
                    </a:cubicBezTo>
                    <a:cubicBezTo>
                      <a:pt x="39" y="21"/>
                      <a:pt x="39" y="20"/>
                      <a:pt x="40" y="19"/>
                    </a:cubicBezTo>
                    <a:cubicBezTo>
                      <a:pt x="39" y="18"/>
                      <a:pt x="39" y="18"/>
                      <a:pt x="38" y="18"/>
                    </a:cubicBezTo>
                    <a:moveTo>
                      <a:pt x="84" y="17"/>
                    </a:moveTo>
                    <a:cubicBezTo>
                      <a:pt x="84" y="18"/>
                      <a:pt x="83" y="19"/>
                      <a:pt x="83" y="19"/>
                    </a:cubicBezTo>
                    <a:cubicBezTo>
                      <a:pt x="83" y="20"/>
                      <a:pt x="84" y="20"/>
                      <a:pt x="84" y="20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7"/>
                      <a:pt x="85" y="17"/>
                      <a:pt x="84" y="17"/>
                    </a:cubicBezTo>
                    <a:moveTo>
                      <a:pt x="39" y="17"/>
                    </a:moveTo>
                    <a:cubicBezTo>
                      <a:pt x="39" y="17"/>
                      <a:pt x="38" y="17"/>
                      <a:pt x="38" y="17"/>
                    </a:cubicBezTo>
                    <a:cubicBezTo>
                      <a:pt x="39" y="18"/>
                      <a:pt x="40" y="18"/>
                      <a:pt x="40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0" y="17"/>
                      <a:pt x="39" y="17"/>
                      <a:pt x="39" y="17"/>
                    </a:cubicBezTo>
                    <a:moveTo>
                      <a:pt x="22" y="17"/>
                    </a:moveTo>
                    <a:cubicBezTo>
                      <a:pt x="21" y="19"/>
                      <a:pt x="19" y="21"/>
                      <a:pt x="18" y="22"/>
                    </a:cubicBezTo>
                    <a:cubicBezTo>
                      <a:pt x="18" y="22"/>
                      <a:pt x="19" y="23"/>
                      <a:pt x="19" y="2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moveTo>
                      <a:pt x="62" y="16"/>
                    </a:moveTo>
                    <a:cubicBezTo>
                      <a:pt x="62" y="18"/>
                      <a:pt x="61" y="19"/>
                      <a:pt x="60" y="21"/>
                    </a:cubicBezTo>
                    <a:cubicBezTo>
                      <a:pt x="61" y="21"/>
                      <a:pt x="62" y="22"/>
                      <a:pt x="62" y="22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2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8"/>
                      <a:pt x="64" y="17"/>
                      <a:pt x="63" y="17"/>
                    </a:cubicBezTo>
                    <a:cubicBezTo>
                      <a:pt x="63" y="18"/>
                      <a:pt x="62" y="18"/>
                      <a:pt x="62" y="19"/>
                    </a:cubicBezTo>
                    <a:cubicBezTo>
                      <a:pt x="62" y="18"/>
                      <a:pt x="63" y="18"/>
                      <a:pt x="63" y="17"/>
                    </a:cubicBezTo>
                    <a:cubicBezTo>
                      <a:pt x="63" y="17"/>
                      <a:pt x="63" y="17"/>
                      <a:pt x="62" y="16"/>
                    </a:cubicBezTo>
                    <a:moveTo>
                      <a:pt x="124" y="16"/>
                    </a:moveTo>
                    <a:cubicBezTo>
                      <a:pt x="124" y="16"/>
                      <a:pt x="124" y="16"/>
                      <a:pt x="124" y="17"/>
                    </a:cubicBezTo>
                    <a:cubicBezTo>
                      <a:pt x="127" y="19"/>
                      <a:pt x="131" y="21"/>
                      <a:pt x="134" y="23"/>
                    </a:cubicBezTo>
                    <a:cubicBezTo>
                      <a:pt x="134" y="23"/>
                      <a:pt x="134" y="23"/>
                      <a:pt x="134" y="22"/>
                    </a:cubicBezTo>
                    <a:cubicBezTo>
                      <a:pt x="131" y="20"/>
                      <a:pt x="128" y="18"/>
                      <a:pt x="124" y="16"/>
                    </a:cubicBezTo>
                    <a:moveTo>
                      <a:pt x="62" y="16"/>
                    </a:move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60" y="19"/>
                      <a:pt x="61" y="18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moveTo>
                      <a:pt x="27" y="16"/>
                    </a:moveTo>
                    <a:cubicBezTo>
                      <a:pt x="27" y="16"/>
                      <a:pt x="27" y="17"/>
                      <a:pt x="27" y="17"/>
                    </a:cubicBezTo>
                    <a:cubicBezTo>
                      <a:pt x="28" y="17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30" y="17"/>
                    </a:cubicBezTo>
                    <a:cubicBezTo>
                      <a:pt x="29" y="17"/>
                      <a:pt x="28" y="16"/>
                      <a:pt x="27" y="16"/>
                    </a:cubicBezTo>
                    <a:moveTo>
                      <a:pt x="151" y="16"/>
                    </a:moveTo>
                    <a:cubicBezTo>
                      <a:pt x="151" y="16"/>
                      <a:pt x="151" y="16"/>
                      <a:pt x="151" y="16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1" y="16"/>
                      <a:pt x="151" y="16"/>
                      <a:pt x="151" y="16"/>
                    </a:cubicBezTo>
                    <a:moveTo>
                      <a:pt x="82" y="16"/>
                    </a:move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1" y="18"/>
                    </a:cubicBezTo>
                    <a:cubicBezTo>
                      <a:pt x="81" y="17"/>
                      <a:pt x="82" y="17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moveTo>
                      <a:pt x="100" y="15"/>
                    </a:moveTo>
                    <a:cubicBezTo>
                      <a:pt x="100" y="16"/>
                      <a:pt x="99" y="17"/>
                      <a:pt x="99" y="18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9" y="17"/>
                      <a:pt x="100" y="16"/>
                      <a:pt x="100" y="15"/>
                    </a:cubicBezTo>
                    <a:cubicBezTo>
                      <a:pt x="100" y="15"/>
                      <a:pt x="100" y="15"/>
                      <a:pt x="100" y="15"/>
                    </a:cubicBezTo>
                    <a:moveTo>
                      <a:pt x="151" y="15"/>
                    </a:moveTo>
                    <a:cubicBezTo>
                      <a:pt x="151" y="15"/>
                      <a:pt x="151" y="15"/>
                      <a:pt x="151" y="15"/>
                    </a:cubicBezTo>
                    <a:cubicBezTo>
                      <a:pt x="153" y="16"/>
                      <a:pt x="155" y="18"/>
                      <a:pt x="156" y="19"/>
                    </a:cubicBezTo>
                    <a:cubicBezTo>
                      <a:pt x="157" y="18"/>
                      <a:pt x="157" y="18"/>
                      <a:pt x="157" y="18"/>
                    </a:cubicBezTo>
                    <a:cubicBezTo>
                      <a:pt x="155" y="17"/>
                      <a:pt x="153" y="16"/>
                      <a:pt x="151" y="15"/>
                    </a:cubicBezTo>
                    <a:moveTo>
                      <a:pt x="59" y="15"/>
                    </a:moveTo>
                    <a:cubicBezTo>
                      <a:pt x="58" y="16"/>
                      <a:pt x="57" y="17"/>
                      <a:pt x="57" y="18"/>
                    </a:cubicBezTo>
                    <a:cubicBezTo>
                      <a:pt x="57" y="19"/>
                      <a:pt x="58" y="19"/>
                      <a:pt x="59" y="20"/>
                    </a:cubicBezTo>
                    <a:cubicBezTo>
                      <a:pt x="60" y="19"/>
                      <a:pt x="60" y="17"/>
                      <a:pt x="61" y="16"/>
                    </a:cubicBezTo>
                    <a:cubicBezTo>
                      <a:pt x="61" y="15"/>
                      <a:pt x="60" y="15"/>
                      <a:pt x="59" y="15"/>
                    </a:cubicBezTo>
                    <a:moveTo>
                      <a:pt x="152" y="14"/>
                    </a:moveTo>
                    <a:cubicBezTo>
                      <a:pt x="152" y="14"/>
                      <a:pt x="152" y="14"/>
                      <a:pt x="152" y="14"/>
                    </a:cubicBezTo>
                    <a:cubicBezTo>
                      <a:pt x="153" y="15"/>
                      <a:pt x="155" y="17"/>
                      <a:pt x="157" y="18"/>
                    </a:cubicBezTo>
                    <a:cubicBezTo>
                      <a:pt x="157" y="18"/>
                      <a:pt x="157" y="18"/>
                      <a:pt x="157" y="17"/>
                    </a:cubicBezTo>
                    <a:cubicBezTo>
                      <a:pt x="157" y="17"/>
                      <a:pt x="156" y="17"/>
                      <a:pt x="155" y="16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56" y="16"/>
                      <a:pt x="154" y="15"/>
                      <a:pt x="152" y="14"/>
                    </a:cubicBezTo>
                    <a:moveTo>
                      <a:pt x="79" y="14"/>
                    </a:moveTo>
                    <a:cubicBezTo>
                      <a:pt x="79" y="15"/>
                      <a:pt x="78" y="16"/>
                      <a:pt x="78" y="17"/>
                    </a:cubicBezTo>
                    <a:cubicBezTo>
                      <a:pt x="79" y="17"/>
                      <a:pt x="79" y="18"/>
                      <a:pt x="80" y="18"/>
                    </a:cubicBezTo>
                    <a:cubicBezTo>
                      <a:pt x="81" y="17"/>
                      <a:pt x="81" y="16"/>
                      <a:pt x="82" y="16"/>
                    </a:cubicBezTo>
                    <a:cubicBezTo>
                      <a:pt x="81" y="15"/>
                      <a:pt x="80" y="15"/>
                      <a:pt x="79" y="14"/>
                    </a:cubicBezTo>
                    <a:moveTo>
                      <a:pt x="23" y="14"/>
                    </a:moveTo>
                    <a:cubicBezTo>
                      <a:pt x="23" y="14"/>
                      <a:pt x="23" y="14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3" y="14"/>
                    </a:cubicBezTo>
                    <a:moveTo>
                      <a:pt x="107" y="13"/>
                    </a:moveTo>
                    <a:cubicBezTo>
                      <a:pt x="107" y="14"/>
                      <a:pt x="106" y="15"/>
                      <a:pt x="105" y="16"/>
                    </a:cubicBezTo>
                    <a:cubicBezTo>
                      <a:pt x="108" y="17"/>
                      <a:pt x="111" y="19"/>
                      <a:pt x="113" y="20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20" y="22"/>
                      <a:pt x="120" y="22"/>
                      <a:pt x="121" y="21"/>
                    </a:cubicBezTo>
                    <a:cubicBezTo>
                      <a:pt x="116" y="18"/>
                      <a:pt x="112" y="16"/>
                      <a:pt x="107" y="13"/>
                    </a:cubicBezTo>
                    <a:moveTo>
                      <a:pt x="65" y="13"/>
                    </a:moveTo>
                    <a:cubicBezTo>
                      <a:pt x="65" y="13"/>
                      <a:pt x="65" y="14"/>
                      <a:pt x="65" y="14"/>
                    </a:cubicBezTo>
                    <a:cubicBezTo>
                      <a:pt x="65" y="14"/>
                      <a:pt x="66" y="15"/>
                      <a:pt x="66" y="15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6" y="14"/>
                      <a:pt x="66" y="13"/>
                      <a:pt x="65" y="13"/>
                    </a:cubicBezTo>
                    <a:moveTo>
                      <a:pt x="153" y="13"/>
                    </a:moveTo>
                    <a:cubicBezTo>
                      <a:pt x="152" y="13"/>
                      <a:pt x="152" y="13"/>
                      <a:pt x="152" y="14"/>
                    </a:cubicBezTo>
                    <a:cubicBezTo>
                      <a:pt x="154" y="15"/>
                      <a:pt x="156" y="16"/>
                      <a:pt x="158" y="17"/>
                    </a:cubicBezTo>
                    <a:cubicBezTo>
                      <a:pt x="158" y="17"/>
                      <a:pt x="158" y="16"/>
                      <a:pt x="158" y="16"/>
                    </a:cubicBezTo>
                    <a:cubicBezTo>
                      <a:pt x="157" y="15"/>
                      <a:pt x="156" y="15"/>
                      <a:pt x="154" y="14"/>
                    </a:cubicBezTo>
                    <a:cubicBezTo>
                      <a:pt x="154" y="14"/>
                      <a:pt x="153" y="13"/>
                      <a:pt x="153" y="13"/>
                    </a:cubicBezTo>
                    <a:moveTo>
                      <a:pt x="65" y="13"/>
                    </a:move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4"/>
                      <a:pt x="65" y="14"/>
                      <a:pt x="65" y="14"/>
                    </a:cubicBezTo>
                    <a:cubicBezTo>
                      <a:pt x="65" y="14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moveTo>
                      <a:pt x="46" y="13"/>
                    </a:move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4"/>
                      <a:pt x="47" y="14"/>
                    </a:cubicBezTo>
                    <a:cubicBezTo>
                      <a:pt x="47" y="14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6" y="13"/>
                    </a:cubicBezTo>
                    <a:moveTo>
                      <a:pt x="145" y="12"/>
                    </a:moveTo>
                    <a:cubicBezTo>
                      <a:pt x="145" y="13"/>
                      <a:pt x="145" y="14"/>
                      <a:pt x="144" y="14"/>
                    </a:cubicBezTo>
                    <a:cubicBezTo>
                      <a:pt x="148" y="16"/>
                      <a:pt x="151" y="19"/>
                      <a:pt x="155" y="21"/>
                    </a:cubicBezTo>
                    <a:cubicBezTo>
                      <a:pt x="155" y="20"/>
                      <a:pt x="156" y="20"/>
                      <a:pt x="156" y="19"/>
                    </a:cubicBezTo>
                    <a:cubicBezTo>
                      <a:pt x="154" y="18"/>
                      <a:pt x="152" y="17"/>
                      <a:pt x="151" y="16"/>
                    </a:cubicBezTo>
                    <a:cubicBezTo>
                      <a:pt x="150" y="16"/>
                      <a:pt x="150" y="17"/>
                      <a:pt x="150" y="17"/>
                    </a:cubicBezTo>
                    <a:cubicBezTo>
                      <a:pt x="150" y="17"/>
                      <a:pt x="150" y="16"/>
                      <a:pt x="151" y="16"/>
                    </a:cubicBezTo>
                    <a:cubicBezTo>
                      <a:pt x="149" y="15"/>
                      <a:pt x="148" y="14"/>
                      <a:pt x="147" y="13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45" y="12"/>
                      <a:pt x="145" y="12"/>
                      <a:pt x="145" y="12"/>
                    </a:cubicBezTo>
                    <a:moveTo>
                      <a:pt x="64" y="12"/>
                    </a:move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moveTo>
                      <a:pt x="153" y="12"/>
                    </a:moveTo>
                    <a:cubicBezTo>
                      <a:pt x="153" y="12"/>
                      <a:pt x="153" y="12"/>
                      <a:pt x="153" y="12"/>
                    </a:cubicBezTo>
                    <a:cubicBezTo>
                      <a:pt x="155" y="13"/>
                      <a:pt x="156" y="15"/>
                      <a:pt x="158" y="16"/>
                    </a:cubicBezTo>
                    <a:cubicBezTo>
                      <a:pt x="158" y="16"/>
                      <a:pt x="158" y="15"/>
                      <a:pt x="159" y="15"/>
                    </a:cubicBezTo>
                    <a:cubicBezTo>
                      <a:pt x="157" y="14"/>
                      <a:pt x="155" y="13"/>
                      <a:pt x="153" y="12"/>
                    </a:cubicBezTo>
                    <a:moveTo>
                      <a:pt x="30" y="12"/>
                    </a:moveTo>
                    <a:cubicBezTo>
                      <a:pt x="29" y="13"/>
                      <a:pt x="28" y="14"/>
                      <a:pt x="28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31" y="14"/>
                      <a:pt x="32" y="13"/>
                    </a:cubicBezTo>
                    <a:cubicBezTo>
                      <a:pt x="31" y="13"/>
                      <a:pt x="30" y="12"/>
                      <a:pt x="30" y="12"/>
                    </a:cubicBezTo>
                    <a:moveTo>
                      <a:pt x="127" y="12"/>
                    </a:moveTo>
                    <a:cubicBezTo>
                      <a:pt x="126" y="13"/>
                      <a:pt x="125" y="14"/>
                      <a:pt x="124" y="15"/>
                    </a:cubicBezTo>
                    <a:cubicBezTo>
                      <a:pt x="128" y="18"/>
                      <a:pt x="132" y="20"/>
                      <a:pt x="135" y="22"/>
                    </a:cubicBezTo>
                    <a:cubicBezTo>
                      <a:pt x="136" y="21"/>
                      <a:pt x="136" y="19"/>
                      <a:pt x="137" y="18"/>
                    </a:cubicBezTo>
                    <a:cubicBezTo>
                      <a:pt x="133" y="16"/>
                      <a:pt x="130" y="14"/>
                      <a:pt x="127" y="12"/>
                    </a:cubicBezTo>
                    <a:moveTo>
                      <a:pt x="45" y="12"/>
                    </a:moveTo>
                    <a:cubicBezTo>
                      <a:pt x="45" y="12"/>
                      <a:pt x="45" y="12"/>
                      <a:pt x="45" y="13"/>
                    </a:cubicBezTo>
                    <a:cubicBezTo>
                      <a:pt x="45" y="13"/>
                      <a:pt x="45" y="13"/>
                      <a:pt x="46" y="13"/>
                    </a:cubicBezTo>
                    <a:cubicBezTo>
                      <a:pt x="46" y="13"/>
                      <a:pt x="46" y="13"/>
                      <a:pt x="46" y="12"/>
                    </a:cubicBezTo>
                    <a:cubicBezTo>
                      <a:pt x="46" y="12"/>
                      <a:pt x="46" y="12"/>
                      <a:pt x="45" y="12"/>
                    </a:cubicBezTo>
                    <a:moveTo>
                      <a:pt x="144" y="12"/>
                    </a:moveTo>
                    <a:cubicBezTo>
                      <a:pt x="144" y="12"/>
                      <a:pt x="143" y="13"/>
                      <a:pt x="143" y="14"/>
                    </a:cubicBezTo>
                    <a:cubicBezTo>
                      <a:pt x="143" y="14"/>
                      <a:pt x="143" y="14"/>
                      <a:pt x="143" y="14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4" y="12"/>
                      <a:pt x="144" y="12"/>
                      <a:pt x="144" y="12"/>
                    </a:cubicBezTo>
                    <a:moveTo>
                      <a:pt x="146" y="12"/>
                    </a:moveTo>
                    <a:cubicBezTo>
                      <a:pt x="146" y="12"/>
                      <a:pt x="146" y="12"/>
                      <a:pt x="145" y="12"/>
                    </a:cubicBezTo>
                    <a:cubicBezTo>
                      <a:pt x="147" y="13"/>
                      <a:pt x="149" y="14"/>
                      <a:pt x="151" y="15"/>
                    </a:cubicBezTo>
                    <a:cubicBezTo>
                      <a:pt x="151" y="15"/>
                      <a:pt x="151" y="15"/>
                      <a:pt x="151" y="15"/>
                    </a:cubicBezTo>
                    <a:cubicBezTo>
                      <a:pt x="149" y="14"/>
                      <a:pt x="148" y="13"/>
                      <a:pt x="146" y="12"/>
                    </a:cubicBezTo>
                    <a:moveTo>
                      <a:pt x="66" y="11"/>
                    </a:moveTo>
                    <a:cubicBezTo>
                      <a:pt x="66" y="12"/>
                      <a:pt x="66" y="12"/>
                      <a:pt x="65" y="13"/>
                    </a:cubicBezTo>
                    <a:cubicBezTo>
                      <a:pt x="66" y="13"/>
                      <a:pt x="66" y="14"/>
                      <a:pt x="67" y="14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7" y="12"/>
                      <a:pt x="67" y="12"/>
                      <a:pt x="66" y="11"/>
                    </a:cubicBezTo>
                    <a:moveTo>
                      <a:pt x="154" y="11"/>
                    </a:moveTo>
                    <a:cubicBezTo>
                      <a:pt x="153" y="11"/>
                      <a:pt x="153" y="12"/>
                      <a:pt x="153" y="12"/>
                    </a:cubicBezTo>
                    <a:cubicBezTo>
                      <a:pt x="155" y="13"/>
                      <a:pt x="157" y="14"/>
                      <a:pt x="159" y="15"/>
                    </a:cubicBezTo>
                    <a:cubicBezTo>
                      <a:pt x="159" y="15"/>
                      <a:pt x="159" y="15"/>
                      <a:pt x="159" y="15"/>
                    </a:cubicBezTo>
                    <a:cubicBezTo>
                      <a:pt x="158" y="14"/>
                      <a:pt x="158" y="14"/>
                      <a:pt x="157" y="13"/>
                    </a:cubicBezTo>
                    <a:cubicBezTo>
                      <a:pt x="156" y="13"/>
                      <a:pt x="155" y="12"/>
                      <a:pt x="154" y="11"/>
                    </a:cubicBezTo>
                    <a:moveTo>
                      <a:pt x="145" y="11"/>
                    </a:moveTo>
                    <a:cubicBezTo>
                      <a:pt x="145" y="11"/>
                      <a:pt x="144" y="11"/>
                      <a:pt x="144" y="12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5" y="11"/>
                      <a:pt x="145" y="11"/>
                      <a:pt x="145" y="11"/>
                    </a:cubicBezTo>
                    <a:cubicBezTo>
                      <a:pt x="145" y="11"/>
                      <a:pt x="145" y="11"/>
                      <a:pt x="145" y="11"/>
                    </a:cubicBezTo>
                    <a:moveTo>
                      <a:pt x="66" y="11"/>
                    </a:moveTo>
                    <a:cubicBezTo>
                      <a:pt x="65" y="11"/>
                      <a:pt x="65" y="12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6" y="12"/>
                      <a:pt x="66" y="12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moveTo>
                      <a:pt x="146" y="11"/>
                    </a:moveTo>
                    <a:cubicBezTo>
                      <a:pt x="146" y="11"/>
                      <a:pt x="146" y="11"/>
                      <a:pt x="146" y="11"/>
                    </a:cubicBezTo>
                    <a:cubicBezTo>
                      <a:pt x="150" y="13"/>
                      <a:pt x="150" y="13"/>
                      <a:pt x="150" y="13"/>
                    </a:cubicBezTo>
                    <a:cubicBezTo>
                      <a:pt x="151" y="14"/>
                      <a:pt x="151" y="14"/>
                      <a:pt x="151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0" y="13"/>
                      <a:pt x="148" y="12"/>
                      <a:pt x="146" y="11"/>
                    </a:cubicBezTo>
                    <a:moveTo>
                      <a:pt x="65" y="11"/>
                    </a:move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2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moveTo>
                      <a:pt x="61" y="11"/>
                    </a:moveTo>
                    <a:cubicBezTo>
                      <a:pt x="61" y="11"/>
                      <a:pt x="61" y="11"/>
                      <a:pt x="61" y="12"/>
                    </a:cubicBezTo>
                    <a:cubicBezTo>
                      <a:pt x="62" y="12"/>
                      <a:pt x="62" y="12"/>
                      <a:pt x="63" y="13"/>
                    </a:cubicBezTo>
                    <a:cubicBezTo>
                      <a:pt x="63" y="13"/>
                      <a:pt x="64" y="12"/>
                      <a:pt x="64" y="12"/>
                    </a:cubicBezTo>
                    <a:cubicBezTo>
                      <a:pt x="63" y="12"/>
                      <a:pt x="62" y="11"/>
                      <a:pt x="61" y="11"/>
                    </a:cubicBezTo>
                    <a:moveTo>
                      <a:pt x="102" y="11"/>
                    </a:moveTo>
                    <a:cubicBezTo>
                      <a:pt x="102" y="11"/>
                      <a:pt x="101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2"/>
                      <a:pt x="102" y="11"/>
                      <a:pt x="103" y="11"/>
                    </a:cubicBezTo>
                    <a:cubicBezTo>
                      <a:pt x="103" y="11"/>
                      <a:pt x="102" y="11"/>
                      <a:pt x="102" y="11"/>
                    </a:cubicBezTo>
                    <a:moveTo>
                      <a:pt x="43" y="10"/>
                    </a:moveTo>
                    <a:cubicBezTo>
                      <a:pt x="43" y="11"/>
                      <a:pt x="42" y="11"/>
                      <a:pt x="42" y="11"/>
                    </a:cubicBezTo>
                    <a:cubicBezTo>
                      <a:pt x="43" y="11"/>
                      <a:pt x="44" y="12"/>
                      <a:pt x="44" y="12"/>
                    </a:cubicBezTo>
                    <a:cubicBezTo>
                      <a:pt x="44" y="12"/>
                      <a:pt x="45" y="12"/>
                      <a:pt x="45" y="12"/>
                    </a:cubicBezTo>
                    <a:cubicBezTo>
                      <a:pt x="44" y="11"/>
                      <a:pt x="43" y="11"/>
                      <a:pt x="43" y="10"/>
                    </a:cubicBezTo>
                    <a:moveTo>
                      <a:pt x="145" y="10"/>
                    </a:moveTo>
                    <a:cubicBezTo>
                      <a:pt x="145" y="10"/>
                      <a:pt x="145" y="10"/>
                      <a:pt x="145" y="11"/>
                    </a:cubicBezTo>
                    <a:cubicBezTo>
                      <a:pt x="145" y="11"/>
                      <a:pt x="145" y="11"/>
                      <a:pt x="145" y="11"/>
                    </a:cubicBezTo>
                    <a:cubicBezTo>
                      <a:pt x="145" y="10"/>
                      <a:pt x="145" y="10"/>
                      <a:pt x="145" y="10"/>
                    </a:cubicBezTo>
                    <a:cubicBezTo>
                      <a:pt x="145" y="10"/>
                      <a:pt x="145" y="10"/>
                      <a:pt x="145" y="10"/>
                    </a:cubicBezTo>
                    <a:moveTo>
                      <a:pt x="154" y="10"/>
                    </a:moveTo>
                    <a:cubicBezTo>
                      <a:pt x="154" y="10"/>
                      <a:pt x="154" y="10"/>
                      <a:pt x="154" y="11"/>
                    </a:cubicBezTo>
                    <a:cubicBezTo>
                      <a:pt x="156" y="12"/>
                      <a:pt x="157" y="13"/>
                      <a:pt x="159" y="14"/>
                    </a:cubicBezTo>
                    <a:cubicBezTo>
                      <a:pt x="159" y="14"/>
                      <a:pt x="160" y="14"/>
                      <a:pt x="160" y="13"/>
                    </a:cubicBezTo>
                    <a:cubicBezTo>
                      <a:pt x="160" y="13"/>
                      <a:pt x="159" y="13"/>
                      <a:pt x="159" y="13"/>
                    </a:cubicBezTo>
                    <a:cubicBezTo>
                      <a:pt x="159" y="13"/>
                      <a:pt x="159" y="13"/>
                      <a:pt x="159" y="13"/>
                    </a:cubicBezTo>
                    <a:cubicBezTo>
                      <a:pt x="157" y="12"/>
                      <a:pt x="156" y="11"/>
                      <a:pt x="154" y="10"/>
                    </a:cubicBezTo>
                    <a:moveTo>
                      <a:pt x="92" y="10"/>
                    </a:moveTo>
                    <a:cubicBezTo>
                      <a:pt x="92" y="11"/>
                      <a:pt x="91" y="12"/>
                      <a:pt x="91" y="12"/>
                    </a:cubicBezTo>
                    <a:cubicBezTo>
                      <a:pt x="93" y="14"/>
                      <a:pt x="96" y="16"/>
                      <a:pt x="98" y="17"/>
                    </a:cubicBezTo>
                    <a:cubicBezTo>
                      <a:pt x="99" y="17"/>
                      <a:pt x="99" y="16"/>
                      <a:pt x="100" y="15"/>
                    </a:cubicBezTo>
                    <a:cubicBezTo>
                      <a:pt x="92" y="10"/>
                      <a:pt x="92" y="10"/>
                      <a:pt x="92" y="10"/>
                    </a:cubicBezTo>
                    <a:moveTo>
                      <a:pt x="26" y="10"/>
                    </a:moveTo>
                    <a:cubicBezTo>
                      <a:pt x="25" y="11"/>
                      <a:pt x="24" y="12"/>
                      <a:pt x="24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moveTo>
                      <a:pt x="147" y="10"/>
                    </a:moveTo>
                    <a:cubicBezTo>
                      <a:pt x="147" y="10"/>
                      <a:pt x="147" y="10"/>
                      <a:pt x="147" y="10"/>
                    </a:cubicBezTo>
                    <a:cubicBezTo>
                      <a:pt x="148" y="11"/>
                      <a:pt x="150" y="12"/>
                      <a:pt x="152" y="14"/>
                    </a:cubicBezTo>
                    <a:cubicBezTo>
                      <a:pt x="152" y="13"/>
                      <a:pt x="152" y="13"/>
                      <a:pt x="152" y="13"/>
                    </a:cubicBezTo>
                    <a:cubicBezTo>
                      <a:pt x="151" y="12"/>
                      <a:pt x="149" y="11"/>
                      <a:pt x="147" y="10"/>
                    </a:cubicBezTo>
                    <a:moveTo>
                      <a:pt x="62" y="9"/>
                    </a:moveTo>
                    <a:cubicBezTo>
                      <a:pt x="62" y="10"/>
                      <a:pt x="62" y="10"/>
                      <a:pt x="61" y="11"/>
                    </a:cubicBezTo>
                    <a:cubicBezTo>
                      <a:pt x="62" y="11"/>
                      <a:pt x="63" y="11"/>
                      <a:pt x="64" y="12"/>
                    </a:cubicBezTo>
                    <a:cubicBezTo>
                      <a:pt x="64" y="11"/>
                      <a:pt x="64" y="11"/>
                      <a:pt x="65" y="10"/>
                    </a:cubicBezTo>
                    <a:cubicBezTo>
                      <a:pt x="64" y="10"/>
                      <a:pt x="63" y="9"/>
                      <a:pt x="62" y="9"/>
                    </a:cubicBezTo>
                    <a:moveTo>
                      <a:pt x="146" y="9"/>
                    </a:moveTo>
                    <a:cubicBezTo>
                      <a:pt x="146" y="9"/>
                      <a:pt x="146" y="9"/>
                      <a:pt x="145" y="10"/>
                    </a:cubicBezTo>
                    <a:cubicBezTo>
                      <a:pt x="146" y="10"/>
                      <a:pt x="146" y="10"/>
                      <a:pt x="146" y="10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6" y="9"/>
                      <a:pt x="146" y="9"/>
                      <a:pt x="146" y="9"/>
                    </a:cubicBezTo>
                    <a:moveTo>
                      <a:pt x="148" y="9"/>
                    </a:moveTo>
                    <a:cubicBezTo>
                      <a:pt x="148" y="9"/>
                      <a:pt x="147" y="9"/>
                      <a:pt x="147" y="9"/>
                    </a:cubicBezTo>
                    <a:cubicBezTo>
                      <a:pt x="149" y="10"/>
                      <a:pt x="151" y="11"/>
                      <a:pt x="153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51" y="11"/>
                      <a:pt x="149" y="10"/>
                      <a:pt x="148" y="9"/>
                    </a:cubicBezTo>
                    <a:moveTo>
                      <a:pt x="49" y="9"/>
                    </a:moveTo>
                    <a:cubicBezTo>
                      <a:pt x="48" y="10"/>
                      <a:pt x="47" y="11"/>
                      <a:pt x="47" y="12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12"/>
                      <a:pt x="49" y="10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moveTo>
                      <a:pt x="89" y="8"/>
                    </a:moveTo>
                    <a:cubicBezTo>
                      <a:pt x="89" y="9"/>
                      <a:pt x="88" y="10"/>
                      <a:pt x="88" y="11"/>
                    </a:cubicBezTo>
                    <a:cubicBezTo>
                      <a:pt x="88" y="11"/>
                      <a:pt x="89" y="11"/>
                      <a:pt x="89" y="12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89" y="8"/>
                      <a:pt x="89" y="8"/>
                      <a:pt x="89" y="8"/>
                    </a:cubicBezTo>
                    <a:moveTo>
                      <a:pt x="47" y="8"/>
                    </a:moveTo>
                    <a:cubicBezTo>
                      <a:pt x="47" y="9"/>
                      <a:pt x="46" y="10"/>
                      <a:pt x="45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7" y="11"/>
                      <a:pt x="48" y="10"/>
                      <a:pt x="48" y="9"/>
                    </a:cubicBezTo>
                    <a:cubicBezTo>
                      <a:pt x="48" y="8"/>
                      <a:pt x="48" y="8"/>
                      <a:pt x="47" y="8"/>
                    </a:cubicBezTo>
                    <a:moveTo>
                      <a:pt x="146" y="8"/>
                    </a:moveTo>
                    <a:cubicBezTo>
                      <a:pt x="146" y="8"/>
                      <a:pt x="146" y="8"/>
                      <a:pt x="146" y="8"/>
                    </a:cubicBezTo>
                    <a:cubicBezTo>
                      <a:pt x="146" y="8"/>
                      <a:pt x="146" y="8"/>
                      <a:pt x="146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6" y="8"/>
                      <a:pt x="146" y="8"/>
                      <a:pt x="146" y="8"/>
                    </a:cubicBezTo>
                    <a:moveTo>
                      <a:pt x="110" y="8"/>
                    </a:moveTo>
                    <a:cubicBezTo>
                      <a:pt x="110" y="8"/>
                      <a:pt x="110" y="8"/>
                      <a:pt x="110" y="8"/>
                    </a:cubicBezTo>
                    <a:cubicBezTo>
                      <a:pt x="114" y="11"/>
                      <a:pt x="119" y="14"/>
                      <a:pt x="123" y="16"/>
                    </a:cubicBezTo>
                    <a:cubicBezTo>
                      <a:pt x="123" y="16"/>
                      <a:pt x="123" y="16"/>
                      <a:pt x="123" y="16"/>
                    </a:cubicBezTo>
                    <a:cubicBezTo>
                      <a:pt x="119" y="13"/>
                      <a:pt x="115" y="11"/>
                      <a:pt x="110" y="8"/>
                    </a:cubicBezTo>
                    <a:moveTo>
                      <a:pt x="68" y="8"/>
                    </a:moveTo>
                    <a:cubicBezTo>
                      <a:pt x="68" y="9"/>
                      <a:pt x="67" y="10"/>
                      <a:pt x="67" y="10"/>
                    </a:cubicBezTo>
                    <a:cubicBezTo>
                      <a:pt x="67" y="11"/>
                      <a:pt x="68" y="11"/>
                      <a:pt x="68" y="11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9" y="9"/>
                      <a:pt x="69" y="8"/>
                      <a:pt x="68" y="8"/>
                    </a:cubicBezTo>
                    <a:moveTo>
                      <a:pt x="148" y="8"/>
                    </a:moveTo>
                    <a:cubicBezTo>
                      <a:pt x="148" y="8"/>
                      <a:pt x="148" y="8"/>
                      <a:pt x="148" y="8"/>
                    </a:cubicBezTo>
                    <a:cubicBezTo>
                      <a:pt x="150" y="9"/>
                      <a:pt x="151" y="11"/>
                      <a:pt x="153" y="12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2" y="10"/>
                      <a:pt x="150" y="9"/>
                      <a:pt x="148" y="8"/>
                    </a:cubicBezTo>
                    <a:moveTo>
                      <a:pt x="68" y="7"/>
                    </a:moveTo>
                    <a:cubicBezTo>
                      <a:pt x="67" y="8"/>
                      <a:pt x="67" y="9"/>
                      <a:pt x="66" y="10"/>
                    </a:cubicBezTo>
                    <a:cubicBezTo>
                      <a:pt x="66" y="10"/>
                      <a:pt x="66" y="10"/>
                      <a:pt x="67" y="10"/>
                    </a:cubicBezTo>
                    <a:cubicBezTo>
                      <a:pt x="67" y="9"/>
                      <a:pt x="68" y="9"/>
                      <a:pt x="68" y="8"/>
                    </a:cubicBezTo>
                    <a:cubicBezTo>
                      <a:pt x="68" y="8"/>
                      <a:pt x="68" y="8"/>
                      <a:pt x="68" y="7"/>
                    </a:cubicBezTo>
                    <a:moveTo>
                      <a:pt x="67" y="7"/>
                    </a:move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7" y="8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moveTo>
                      <a:pt x="147" y="7"/>
                    </a:moveTo>
                    <a:cubicBezTo>
                      <a:pt x="147" y="7"/>
                      <a:pt x="147" y="7"/>
                      <a:pt x="147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7" y="7"/>
                      <a:pt x="147" y="7"/>
                      <a:pt x="147" y="7"/>
                    </a:cubicBezTo>
                    <a:cubicBezTo>
                      <a:pt x="147" y="7"/>
                      <a:pt x="147" y="7"/>
                      <a:pt x="147" y="7"/>
                    </a:cubicBezTo>
                    <a:moveTo>
                      <a:pt x="87" y="7"/>
                    </a:moveTo>
                    <a:cubicBezTo>
                      <a:pt x="86" y="9"/>
                      <a:pt x="86" y="9"/>
                      <a:pt x="86" y="9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6" y="9"/>
                      <a:pt x="87" y="8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moveTo>
                      <a:pt x="149" y="7"/>
                    </a:moveTo>
                    <a:cubicBezTo>
                      <a:pt x="149" y="7"/>
                      <a:pt x="149" y="7"/>
                      <a:pt x="148" y="7"/>
                    </a:cubicBezTo>
                    <a:cubicBezTo>
                      <a:pt x="150" y="8"/>
                      <a:pt x="152" y="9"/>
                      <a:pt x="154" y="11"/>
                    </a:cubicBezTo>
                    <a:cubicBezTo>
                      <a:pt x="154" y="10"/>
                      <a:pt x="154" y="10"/>
                      <a:pt x="154" y="10"/>
                    </a:cubicBezTo>
                    <a:cubicBezTo>
                      <a:pt x="152" y="9"/>
                      <a:pt x="151" y="8"/>
                      <a:pt x="149" y="7"/>
                    </a:cubicBezTo>
                    <a:moveTo>
                      <a:pt x="45" y="7"/>
                    </a:moveTo>
                    <a:cubicBezTo>
                      <a:pt x="44" y="8"/>
                      <a:pt x="43" y="9"/>
                      <a:pt x="43" y="10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0"/>
                      <a:pt x="46" y="9"/>
                      <a:pt x="47" y="8"/>
                    </a:cubicBezTo>
                    <a:cubicBezTo>
                      <a:pt x="46" y="7"/>
                      <a:pt x="46" y="7"/>
                      <a:pt x="45" y="7"/>
                    </a:cubicBezTo>
                    <a:moveTo>
                      <a:pt x="94" y="6"/>
                    </a:moveTo>
                    <a:cubicBezTo>
                      <a:pt x="94" y="7"/>
                      <a:pt x="93" y="8"/>
                      <a:pt x="93" y="9"/>
                    </a:cubicBezTo>
                    <a:cubicBezTo>
                      <a:pt x="96" y="10"/>
                      <a:pt x="98" y="12"/>
                      <a:pt x="101" y="13"/>
                    </a:cubicBezTo>
                    <a:cubicBezTo>
                      <a:pt x="101" y="12"/>
                      <a:pt x="102" y="11"/>
                      <a:pt x="102" y="10"/>
                    </a:cubicBezTo>
                    <a:cubicBezTo>
                      <a:pt x="100" y="9"/>
                      <a:pt x="97" y="8"/>
                      <a:pt x="94" y="6"/>
                    </a:cubicBezTo>
                    <a:moveTo>
                      <a:pt x="148" y="6"/>
                    </a:moveTo>
                    <a:cubicBezTo>
                      <a:pt x="147" y="6"/>
                      <a:pt x="147" y="6"/>
                      <a:pt x="147" y="7"/>
                    </a:cubicBezTo>
                    <a:cubicBezTo>
                      <a:pt x="147" y="7"/>
                      <a:pt x="147" y="7"/>
                      <a:pt x="147" y="7"/>
                    </a:cubicBezTo>
                    <a:cubicBezTo>
                      <a:pt x="148" y="6"/>
                      <a:pt x="148" y="6"/>
                      <a:pt x="148" y="6"/>
                    </a:cubicBezTo>
                    <a:cubicBezTo>
                      <a:pt x="148" y="6"/>
                      <a:pt x="148" y="6"/>
                      <a:pt x="148" y="6"/>
                    </a:cubicBezTo>
                    <a:moveTo>
                      <a:pt x="64" y="6"/>
                    </a:moveTo>
                    <a:cubicBezTo>
                      <a:pt x="64" y="7"/>
                      <a:pt x="63" y="7"/>
                      <a:pt x="63" y="8"/>
                    </a:cubicBezTo>
                    <a:cubicBezTo>
                      <a:pt x="64" y="9"/>
                      <a:pt x="64" y="9"/>
                      <a:pt x="65" y="10"/>
                    </a:cubicBezTo>
                    <a:cubicBezTo>
                      <a:pt x="66" y="9"/>
                      <a:pt x="66" y="8"/>
                      <a:pt x="67" y="7"/>
                    </a:cubicBezTo>
                    <a:cubicBezTo>
                      <a:pt x="66" y="7"/>
                      <a:pt x="65" y="6"/>
                      <a:pt x="64" y="6"/>
                    </a:cubicBezTo>
                    <a:moveTo>
                      <a:pt x="88" y="6"/>
                    </a:move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moveTo>
                      <a:pt x="84" y="5"/>
                    </a:moveTo>
                    <a:cubicBezTo>
                      <a:pt x="84" y="6"/>
                      <a:pt x="83" y="7"/>
                      <a:pt x="83" y="8"/>
                    </a:cubicBezTo>
                    <a:cubicBezTo>
                      <a:pt x="84" y="8"/>
                      <a:pt x="85" y="9"/>
                      <a:pt x="86" y="9"/>
                    </a:cubicBezTo>
                    <a:cubicBezTo>
                      <a:pt x="86" y="9"/>
                      <a:pt x="86" y="8"/>
                      <a:pt x="87" y="7"/>
                    </a:cubicBezTo>
                    <a:cubicBezTo>
                      <a:pt x="84" y="5"/>
                      <a:pt x="84" y="5"/>
                      <a:pt x="84" y="5"/>
                    </a:cubicBezTo>
                    <a:moveTo>
                      <a:pt x="105" y="5"/>
                    </a:moveTo>
                    <a:cubicBezTo>
                      <a:pt x="105" y="5"/>
                      <a:pt x="105" y="5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5"/>
                      <a:pt x="105" y="5"/>
                      <a:pt x="106" y="5"/>
                    </a:cubicBezTo>
                    <a:cubicBezTo>
                      <a:pt x="106" y="5"/>
                      <a:pt x="105" y="5"/>
                      <a:pt x="105" y="5"/>
                    </a:cubicBezTo>
                    <a:moveTo>
                      <a:pt x="91" y="4"/>
                    </a:moveTo>
                    <a:cubicBezTo>
                      <a:pt x="91" y="5"/>
                      <a:pt x="90" y="6"/>
                      <a:pt x="90" y="7"/>
                    </a:cubicBezTo>
                    <a:cubicBezTo>
                      <a:pt x="90" y="7"/>
                      <a:pt x="91" y="7"/>
                      <a:pt x="91" y="8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2" y="5"/>
                      <a:pt x="92" y="5"/>
                      <a:pt x="91" y="4"/>
                    </a:cubicBezTo>
                    <a:moveTo>
                      <a:pt x="51" y="4"/>
                    </a:move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6"/>
                      <a:pt x="51" y="6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5"/>
                      <a:pt x="51" y="5"/>
                      <a:pt x="51" y="4"/>
                    </a:cubicBezTo>
                    <a:moveTo>
                      <a:pt x="113" y="4"/>
                    </a:moveTo>
                    <a:cubicBezTo>
                      <a:pt x="112" y="5"/>
                      <a:pt x="112" y="6"/>
                      <a:pt x="111" y="7"/>
                    </a:cubicBezTo>
                    <a:cubicBezTo>
                      <a:pt x="115" y="10"/>
                      <a:pt x="120" y="13"/>
                      <a:pt x="124" y="15"/>
                    </a:cubicBezTo>
                    <a:cubicBezTo>
                      <a:pt x="125" y="14"/>
                      <a:pt x="125" y="13"/>
                      <a:pt x="126" y="11"/>
                    </a:cubicBezTo>
                    <a:cubicBezTo>
                      <a:pt x="121" y="8"/>
                      <a:pt x="117" y="6"/>
                      <a:pt x="113" y="4"/>
                    </a:cubicBezTo>
                    <a:moveTo>
                      <a:pt x="50" y="4"/>
                    </a:moveTo>
                    <a:cubicBezTo>
                      <a:pt x="50" y="4"/>
                      <a:pt x="50" y="4"/>
                      <a:pt x="49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1" y="4"/>
                      <a:pt x="51" y="4"/>
                    </a:cubicBezTo>
                    <a:cubicBezTo>
                      <a:pt x="51" y="4"/>
                      <a:pt x="50" y="4"/>
                      <a:pt x="50" y="4"/>
                    </a:cubicBezTo>
                    <a:moveTo>
                      <a:pt x="132" y="4"/>
                    </a:moveTo>
                    <a:cubicBezTo>
                      <a:pt x="131" y="4"/>
                      <a:pt x="131" y="5"/>
                      <a:pt x="130" y="6"/>
                    </a:cubicBezTo>
                    <a:cubicBezTo>
                      <a:pt x="134" y="8"/>
                      <a:pt x="137" y="10"/>
                      <a:pt x="141" y="12"/>
                    </a:cubicBezTo>
                    <a:cubicBezTo>
                      <a:pt x="141" y="11"/>
                      <a:pt x="141" y="11"/>
                      <a:pt x="142" y="10"/>
                    </a:cubicBezTo>
                    <a:cubicBezTo>
                      <a:pt x="137" y="7"/>
                      <a:pt x="137" y="7"/>
                      <a:pt x="137" y="7"/>
                    </a:cubicBezTo>
                    <a:cubicBezTo>
                      <a:pt x="136" y="7"/>
                      <a:pt x="136" y="7"/>
                      <a:pt x="136" y="7"/>
                    </a:cubicBezTo>
                    <a:cubicBezTo>
                      <a:pt x="138" y="8"/>
                      <a:pt x="140" y="9"/>
                      <a:pt x="142" y="10"/>
                    </a:cubicBezTo>
                    <a:cubicBezTo>
                      <a:pt x="142" y="10"/>
                      <a:pt x="142" y="10"/>
                      <a:pt x="142" y="9"/>
                    </a:cubicBezTo>
                    <a:cubicBezTo>
                      <a:pt x="139" y="7"/>
                      <a:pt x="135" y="6"/>
                      <a:pt x="132" y="4"/>
                    </a:cubicBezTo>
                    <a:moveTo>
                      <a:pt x="52" y="3"/>
                    </a:moveTo>
                    <a:cubicBezTo>
                      <a:pt x="52" y="3"/>
                      <a:pt x="51" y="4"/>
                      <a:pt x="51" y="4"/>
                    </a:cubicBezTo>
                    <a:cubicBezTo>
                      <a:pt x="51" y="5"/>
                      <a:pt x="52" y="5"/>
                      <a:pt x="52" y="5"/>
                    </a:cubicBezTo>
                    <a:cubicBezTo>
                      <a:pt x="52" y="4"/>
                      <a:pt x="53" y="4"/>
                      <a:pt x="53" y="3"/>
                    </a:cubicBezTo>
                    <a:cubicBezTo>
                      <a:pt x="53" y="3"/>
                      <a:pt x="52" y="3"/>
                      <a:pt x="52" y="3"/>
                    </a:cubicBezTo>
                    <a:moveTo>
                      <a:pt x="133" y="3"/>
                    </a:moveTo>
                    <a:cubicBezTo>
                      <a:pt x="133" y="3"/>
                      <a:pt x="132" y="3"/>
                      <a:pt x="132" y="3"/>
                    </a:cubicBezTo>
                    <a:cubicBezTo>
                      <a:pt x="133" y="3"/>
                      <a:pt x="134" y="4"/>
                      <a:pt x="134" y="4"/>
                    </a:cubicBezTo>
                    <a:cubicBezTo>
                      <a:pt x="134" y="4"/>
                      <a:pt x="133" y="3"/>
                      <a:pt x="132" y="3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2" y="9"/>
                      <a:pt x="142" y="9"/>
                      <a:pt x="143" y="9"/>
                    </a:cubicBezTo>
                    <a:cubicBezTo>
                      <a:pt x="139" y="7"/>
                      <a:pt x="136" y="5"/>
                      <a:pt x="133" y="3"/>
                    </a:cubicBezTo>
                    <a:moveTo>
                      <a:pt x="30" y="2"/>
                    </a:moveTo>
                    <a:cubicBezTo>
                      <a:pt x="30" y="3"/>
                      <a:pt x="30" y="3"/>
                      <a:pt x="30" y="3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48" y="2"/>
                    </a:moveTo>
                    <a:cubicBezTo>
                      <a:pt x="48" y="3"/>
                      <a:pt x="47" y="3"/>
                      <a:pt x="47" y="3"/>
                    </a:cubicBezTo>
                    <a:cubicBezTo>
                      <a:pt x="48" y="4"/>
                      <a:pt x="49" y="4"/>
                      <a:pt x="49" y="4"/>
                    </a:cubicBezTo>
                    <a:cubicBezTo>
                      <a:pt x="49" y="4"/>
                      <a:pt x="50" y="4"/>
                      <a:pt x="50" y="4"/>
                    </a:cubicBezTo>
                    <a:cubicBezTo>
                      <a:pt x="49" y="3"/>
                      <a:pt x="48" y="3"/>
                      <a:pt x="48" y="2"/>
                    </a:cubicBezTo>
                    <a:moveTo>
                      <a:pt x="51" y="2"/>
                    </a:moveTo>
                    <a:cubicBezTo>
                      <a:pt x="51" y="3"/>
                      <a:pt x="50" y="3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1" y="4"/>
                      <a:pt x="51" y="3"/>
                      <a:pt x="52" y="2"/>
                    </a:cubicBezTo>
                    <a:cubicBezTo>
                      <a:pt x="51" y="2"/>
                      <a:pt x="51" y="2"/>
                      <a:pt x="51" y="2"/>
                    </a:cubicBezTo>
                    <a:moveTo>
                      <a:pt x="86" y="2"/>
                    </a:moveTo>
                    <a:cubicBezTo>
                      <a:pt x="86" y="2"/>
                      <a:pt x="85" y="3"/>
                      <a:pt x="85" y="4"/>
                    </a:cubicBezTo>
                    <a:cubicBezTo>
                      <a:pt x="86" y="5"/>
                      <a:pt x="87" y="5"/>
                      <a:pt x="88" y="6"/>
                    </a:cubicBezTo>
                    <a:cubicBezTo>
                      <a:pt x="88" y="5"/>
                      <a:pt x="89" y="4"/>
                      <a:pt x="89" y="3"/>
                    </a:cubicBezTo>
                    <a:cubicBezTo>
                      <a:pt x="88" y="3"/>
                      <a:pt x="87" y="2"/>
                      <a:pt x="86" y="2"/>
                    </a:cubicBezTo>
                    <a:moveTo>
                      <a:pt x="36" y="2"/>
                    </a:moveTo>
                    <a:cubicBezTo>
                      <a:pt x="35" y="3"/>
                      <a:pt x="34" y="4"/>
                      <a:pt x="33" y="6"/>
                    </a:cubicBezTo>
                    <a:cubicBezTo>
                      <a:pt x="34" y="6"/>
                      <a:pt x="35" y="6"/>
                      <a:pt x="35" y="7"/>
                    </a:cubicBezTo>
                    <a:cubicBezTo>
                      <a:pt x="36" y="7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5"/>
                      <a:pt x="37" y="4"/>
                      <a:pt x="38" y="3"/>
                    </a:cubicBezTo>
                    <a:cubicBezTo>
                      <a:pt x="37" y="2"/>
                      <a:pt x="36" y="2"/>
                      <a:pt x="36" y="2"/>
                    </a:cubicBezTo>
                    <a:moveTo>
                      <a:pt x="133" y="1"/>
                    </a:moveTo>
                    <a:cubicBezTo>
                      <a:pt x="133" y="2"/>
                      <a:pt x="133" y="2"/>
                      <a:pt x="133" y="2"/>
                    </a:cubicBezTo>
                    <a:cubicBezTo>
                      <a:pt x="136" y="4"/>
                      <a:pt x="140" y="6"/>
                      <a:pt x="143" y="8"/>
                    </a:cubicBezTo>
                    <a:cubicBezTo>
                      <a:pt x="143" y="8"/>
                      <a:pt x="143" y="8"/>
                      <a:pt x="143" y="7"/>
                    </a:cubicBezTo>
                    <a:cubicBezTo>
                      <a:pt x="140" y="5"/>
                      <a:pt x="137" y="3"/>
                      <a:pt x="133" y="1"/>
                    </a:cubicBezTo>
                    <a:moveTo>
                      <a:pt x="108" y="1"/>
                    </a:moveTo>
                    <a:cubicBezTo>
                      <a:pt x="107" y="2"/>
                      <a:pt x="107" y="3"/>
                      <a:pt x="106" y="4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7" y="3"/>
                      <a:pt x="107" y="2"/>
                      <a:pt x="108" y="1"/>
                    </a:cubicBezTo>
                    <a:cubicBezTo>
                      <a:pt x="108" y="1"/>
                      <a:pt x="108" y="1"/>
                      <a:pt x="108" y="1"/>
                    </a:cubicBezTo>
                    <a:moveTo>
                      <a:pt x="160" y="1"/>
                    </a:moveTo>
                    <a:cubicBezTo>
                      <a:pt x="159" y="2"/>
                      <a:pt x="158" y="4"/>
                      <a:pt x="157" y="6"/>
                    </a:cubicBezTo>
                    <a:cubicBezTo>
                      <a:pt x="159" y="7"/>
                      <a:pt x="161" y="8"/>
                      <a:pt x="162" y="9"/>
                    </a:cubicBezTo>
                    <a:cubicBezTo>
                      <a:pt x="163" y="7"/>
                      <a:pt x="164" y="5"/>
                      <a:pt x="165" y="4"/>
                    </a:cubicBezTo>
                    <a:cubicBezTo>
                      <a:pt x="164" y="3"/>
                      <a:pt x="162" y="2"/>
                      <a:pt x="160" y="1"/>
                    </a:cubicBezTo>
                    <a:moveTo>
                      <a:pt x="49" y="1"/>
                    </a:moveTo>
                    <a:cubicBezTo>
                      <a:pt x="48" y="1"/>
                      <a:pt x="48" y="2"/>
                      <a:pt x="48" y="2"/>
                    </a:cubicBezTo>
                    <a:cubicBezTo>
                      <a:pt x="48" y="3"/>
                      <a:pt x="49" y="3"/>
                      <a:pt x="50" y="4"/>
                    </a:cubicBezTo>
                    <a:cubicBezTo>
                      <a:pt x="50" y="3"/>
                      <a:pt x="50" y="2"/>
                      <a:pt x="51" y="2"/>
                    </a:cubicBezTo>
                    <a:cubicBezTo>
                      <a:pt x="50" y="1"/>
                      <a:pt x="49" y="1"/>
                      <a:pt x="49" y="1"/>
                    </a:cubicBezTo>
                    <a:moveTo>
                      <a:pt x="98" y="1"/>
                    </a:moveTo>
                    <a:cubicBezTo>
                      <a:pt x="98" y="1"/>
                      <a:pt x="98" y="1"/>
                      <a:pt x="97" y="1"/>
                    </a:cubicBezTo>
                    <a:cubicBezTo>
                      <a:pt x="100" y="3"/>
                      <a:pt x="102" y="4"/>
                      <a:pt x="105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4"/>
                      <a:pt x="100" y="2"/>
                      <a:pt x="98" y="1"/>
                    </a:cubicBezTo>
                    <a:moveTo>
                      <a:pt x="134" y="0"/>
                    </a:moveTo>
                    <a:cubicBezTo>
                      <a:pt x="134" y="1"/>
                      <a:pt x="134" y="1"/>
                      <a:pt x="134" y="1"/>
                    </a:cubicBezTo>
                    <a:cubicBezTo>
                      <a:pt x="137" y="3"/>
                      <a:pt x="140" y="5"/>
                      <a:pt x="144" y="7"/>
                    </a:cubicBezTo>
                    <a:cubicBezTo>
                      <a:pt x="144" y="7"/>
                      <a:pt x="144" y="7"/>
                      <a:pt x="144" y="6"/>
                    </a:cubicBezTo>
                    <a:cubicBezTo>
                      <a:pt x="140" y="4"/>
                      <a:pt x="137" y="2"/>
                      <a:pt x="13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6" name="Freeform 9942"/>
              <p:cNvSpPr>
                <a:spLocks noEditPoints="1"/>
              </p:cNvSpPr>
              <p:nvPr/>
            </p:nvSpPr>
            <p:spPr bwMode="auto">
              <a:xfrm>
                <a:off x="-290" y="3311"/>
                <a:ext cx="330" cy="24"/>
              </a:xfrm>
              <a:custGeom>
                <a:avLst/>
                <a:gdLst>
                  <a:gd name="T0" fmla="*/ 16 w 140"/>
                  <a:gd name="T1" fmla="*/ 9 h 10"/>
                  <a:gd name="T2" fmla="*/ 17 w 140"/>
                  <a:gd name="T3" fmla="*/ 9 h 10"/>
                  <a:gd name="T4" fmla="*/ 18 w 140"/>
                  <a:gd name="T5" fmla="*/ 5 h 10"/>
                  <a:gd name="T6" fmla="*/ 18 w 140"/>
                  <a:gd name="T7" fmla="*/ 7 h 10"/>
                  <a:gd name="T8" fmla="*/ 19 w 140"/>
                  <a:gd name="T9" fmla="*/ 6 h 10"/>
                  <a:gd name="T10" fmla="*/ 20 w 140"/>
                  <a:gd name="T11" fmla="*/ 3 h 10"/>
                  <a:gd name="T12" fmla="*/ 19 w 140"/>
                  <a:gd name="T13" fmla="*/ 4 h 10"/>
                  <a:gd name="T14" fmla="*/ 20 w 140"/>
                  <a:gd name="T15" fmla="*/ 3 h 10"/>
                  <a:gd name="T16" fmla="*/ 49 w 140"/>
                  <a:gd name="T17" fmla="*/ 3 h 10"/>
                  <a:gd name="T18" fmla="*/ 54 w 140"/>
                  <a:gd name="T19" fmla="*/ 10 h 10"/>
                  <a:gd name="T20" fmla="*/ 49 w 140"/>
                  <a:gd name="T21" fmla="*/ 3 h 10"/>
                  <a:gd name="T22" fmla="*/ 34 w 140"/>
                  <a:gd name="T23" fmla="*/ 3 h 10"/>
                  <a:gd name="T24" fmla="*/ 36 w 140"/>
                  <a:gd name="T25" fmla="*/ 3 h 10"/>
                  <a:gd name="T26" fmla="*/ 4 w 140"/>
                  <a:gd name="T27" fmla="*/ 2 h 10"/>
                  <a:gd name="T28" fmla="*/ 1 w 140"/>
                  <a:gd name="T29" fmla="*/ 10 h 10"/>
                  <a:gd name="T30" fmla="*/ 4 w 140"/>
                  <a:gd name="T31" fmla="*/ 2 h 10"/>
                  <a:gd name="T32" fmla="*/ 22 w 140"/>
                  <a:gd name="T33" fmla="*/ 3 h 10"/>
                  <a:gd name="T34" fmla="*/ 24 w 140"/>
                  <a:gd name="T35" fmla="*/ 3 h 10"/>
                  <a:gd name="T36" fmla="*/ 22 w 140"/>
                  <a:gd name="T37" fmla="*/ 2 h 10"/>
                  <a:gd name="T38" fmla="*/ 21 w 140"/>
                  <a:gd name="T39" fmla="*/ 3 h 10"/>
                  <a:gd name="T40" fmla="*/ 22 w 140"/>
                  <a:gd name="T41" fmla="*/ 2 h 10"/>
                  <a:gd name="T42" fmla="*/ 38 w 140"/>
                  <a:gd name="T43" fmla="*/ 2 h 10"/>
                  <a:gd name="T44" fmla="*/ 42 w 140"/>
                  <a:gd name="T45" fmla="*/ 3 h 10"/>
                  <a:gd name="T46" fmla="*/ 21 w 140"/>
                  <a:gd name="T47" fmla="*/ 1 h 10"/>
                  <a:gd name="T48" fmla="*/ 20 w 140"/>
                  <a:gd name="T49" fmla="*/ 2 h 10"/>
                  <a:gd name="T50" fmla="*/ 21 w 140"/>
                  <a:gd name="T51" fmla="*/ 1 h 10"/>
                  <a:gd name="T52" fmla="*/ 49 w 140"/>
                  <a:gd name="T53" fmla="*/ 2 h 10"/>
                  <a:gd name="T54" fmla="*/ 57 w 140"/>
                  <a:gd name="T55" fmla="*/ 5 h 10"/>
                  <a:gd name="T56" fmla="*/ 140 w 140"/>
                  <a:gd name="T57" fmla="*/ 1 h 10"/>
                  <a:gd name="T58" fmla="*/ 140 w 140"/>
                  <a:gd name="T59" fmla="*/ 1 h 10"/>
                  <a:gd name="T60" fmla="*/ 116 w 140"/>
                  <a:gd name="T61" fmla="*/ 1 h 10"/>
                  <a:gd name="T62" fmla="*/ 117 w 140"/>
                  <a:gd name="T63" fmla="*/ 10 h 10"/>
                  <a:gd name="T64" fmla="*/ 116 w 140"/>
                  <a:gd name="T65" fmla="*/ 1 h 10"/>
                  <a:gd name="T66" fmla="*/ 44 w 140"/>
                  <a:gd name="T67" fmla="*/ 3 h 10"/>
                  <a:gd name="T68" fmla="*/ 46 w 140"/>
                  <a:gd name="T69" fmla="*/ 1 h 10"/>
                  <a:gd name="T70" fmla="*/ 91 w 140"/>
                  <a:gd name="T71" fmla="*/ 0 h 10"/>
                  <a:gd name="T72" fmla="*/ 98 w 140"/>
                  <a:gd name="T73" fmla="*/ 6 h 10"/>
                  <a:gd name="T74" fmla="*/ 91 w 140"/>
                  <a:gd name="T75" fmla="*/ 0 h 10"/>
                  <a:gd name="T76" fmla="*/ 139 w 140"/>
                  <a:gd name="T77" fmla="*/ 1 h 10"/>
                  <a:gd name="T78" fmla="*/ 140 w 140"/>
                  <a:gd name="T7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0" h="10"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6" y="9"/>
                      <a:pt x="16" y="9"/>
                    </a:cubicBezTo>
                    <a:moveTo>
                      <a:pt x="18" y="5"/>
                    </a:moveTo>
                    <a:cubicBezTo>
                      <a:pt x="18" y="6"/>
                      <a:pt x="18" y="6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6"/>
                      <a:pt x="18" y="6"/>
                    </a:cubicBezTo>
                    <a:cubicBezTo>
                      <a:pt x="18" y="6"/>
                      <a:pt x="19" y="6"/>
                      <a:pt x="19" y="6"/>
                    </a:cubicBezTo>
                    <a:cubicBezTo>
                      <a:pt x="18" y="6"/>
                      <a:pt x="18" y="5"/>
                      <a:pt x="18" y="5"/>
                    </a:cubicBezTo>
                    <a:moveTo>
                      <a:pt x="20" y="3"/>
                    </a:move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49" y="3"/>
                    </a:moveTo>
                    <a:cubicBezTo>
                      <a:pt x="48" y="4"/>
                      <a:pt x="48" y="4"/>
                      <a:pt x="47" y="5"/>
                    </a:cubicBezTo>
                    <a:cubicBezTo>
                      <a:pt x="49" y="7"/>
                      <a:pt x="52" y="8"/>
                      <a:pt x="54" y="10"/>
                    </a:cubicBezTo>
                    <a:cubicBezTo>
                      <a:pt x="55" y="9"/>
                      <a:pt x="55" y="8"/>
                      <a:pt x="56" y="7"/>
                    </a:cubicBezTo>
                    <a:cubicBezTo>
                      <a:pt x="53" y="5"/>
                      <a:pt x="51" y="4"/>
                      <a:pt x="49" y="3"/>
                    </a:cubicBezTo>
                    <a:moveTo>
                      <a:pt x="34" y="2"/>
                    </a:moveTo>
                    <a:cubicBezTo>
                      <a:pt x="34" y="3"/>
                      <a:pt x="34" y="3"/>
                      <a:pt x="34" y="3"/>
                    </a:cubicBezTo>
                    <a:cubicBezTo>
                      <a:pt x="34" y="4"/>
                      <a:pt x="34" y="4"/>
                      <a:pt x="35" y="4"/>
                    </a:cubicBezTo>
                    <a:cubicBezTo>
                      <a:pt x="35" y="4"/>
                      <a:pt x="35" y="4"/>
                      <a:pt x="36" y="3"/>
                    </a:cubicBezTo>
                    <a:cubicBezTo>
                      <a:pt x="35" y="3"/>
                      <a:pt x="35" y="3"/>
                      <a:pt x="34" y="2"/>
                    </a:cubicBezTo>
                    <a:moveTo>
                      <a:pt x="4" y="2"/>
                    </a:moveTo>
                    <a:cubicBezTo>
                      <a:pt x="3" y="4"/>
                      <a:pt x="2" y="7"/>
                      <a:pt x="0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3" y="8"/>
                      <a:pt x="4" y="5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moveTo>
                      <a:pt x="22" y="2"/>
                    </a:move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4"/>
                      <a:pt x="23" y="4"/>
                    </a:cubicBezTo>
                    <a:cubicBezTo>
                      <a:pt x="23" y="4"/>
                      <a:pt x="23" y="3"/>
                      <a:pt x="24" y="3"/>
                    </a:cubicBezTo>
                    <a:cubicBezTo>
                      <a:pt x="23" y="2"/>
                      <a:pt x="23" y="2"/>
                      <a:pt x="22" y="2"/>
                    </a:cubicBezTo>
                    <a:moveTo>
                      <a:pt x="22" y="2"/>
                    </a:moveTo>
                    <a:cubicBezTo>
                      <a:pt x="21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moveTo>
                      <a:pt x="38" y="1"/>
                    </a:moveTo>
                    <a:cubicBezTo>
                      <a:pt x="38" y="1"/>
                      <a:pt x="38" y="2"/>
                      <a:pt x="38" y="2"/>
                    </a:cubicBezTo>
                    <a:cubicBezTo>
                      <a:pt x="39" y="3"/>
                      <a:pt x="40" y="4"/>
                      <a:pt x="42" y="4"/>
                    </a:cubicBezTo>
                    <a:cubicBezTo>
                      <a:pt x="42" y="4"/>
                      <a:pt x="42" y="4"/>
                      <a:pt x="42" y="3"/>
                    </a:cubicBezTo>
                    <a:cubicBezTo>
                      <a:pt x="41" y="3"/>
                      <a:pt x="40" y="2"/>
                      <a:pt x="38" y="1"/>
                    </a:cubicBezTo>
                    <a:moveTo>
                      <a:pt x="21" y="1"/>
                    </a:move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moveTo>
                      <a:pt x="50" y="1"/>
                    </a:moveTo>
                    <a:cubicBezTo>
                      <a:pt x="50" y="1"/>
                      <a:pt x="49" y="2"/>
                      <a:pt x="49" y="2"/>
                    </a:cubicBezTo>
                    <a:cubicBezTo>
                      <a:pt x="52" y="3"/>
                      <a:pt x="54" y="5"/>
                      <a:pt x="56" y="6"/>
                    </a:cubicBezTo>
                    <a:cubicBezTo>
                      <a:pt x="56" y="5"/>
                      <a:pt x="57" y="5"/>
                      <a:pt x="57" y="5"/>
                    </a:cubicBezTo>
                    <a:cubicBezTo>
                      <a:pt x="54" y="4"/>
                      <a:pt x="52" y="2"/>
                      <a:pt x="5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16" y="1"/>
                    </a:moveTo>
                    <a:cubicBezTo>
                      <a:pt x="114" y="3"/>
                      <a:pt x="113" y="5"/>
                      <a:pt x="112" y="7"/>
                    </a:cubicBezTo>
                    <a:cubicBezTo>
                      <a:pt x="113" y="8"/>
                      <a:pt x="115" y="9"/>
                      <a:pt x="117" y="10"/>
                    </a:cubicBezTo>
                    <a:cubicBezTo>
                      <a:pt x="118" y="8"/>
                      <a:pt x="119" y="5"/>
                      <a:pt x="120" y="3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45" y="1"/>
                    </a:moveTo>
                    <a:cubicBezTo>
                      <a:pt x="45" y="1"/>
                      <a:pt x="44" y="2"/>
                      <a:pt x="44" y="3"/>
                    </a:cubicBezTo>
                    <a:cubicBezTo>
                      <a:pt x="44" y="3"/>
                      <a:pt x="44" y="4"/>
                      <a:pt x="45" y="4"/>
                    </a:cubicBezTo>
                    <a:cubicBezTo>
                      <a:pt x="45" y="3"/>
                      <a:pt x="46" y="2"/>
                      <a:pt x="46" y="1"/>
                    </a:cubicBezTo>
                    <a:cubicBezTo>
                      <a:pt x="46" y="1"/>
                      <a:pt x="45" y="1"/>
                      <a:pt x="45" y="1"/>
                    </a:cubicBezTo>
                    <a:moveTo>
                      <a:pt x="91" y="0"/>
                    </a:moveTo>
                    <a:cubicBezTo>
                      <a:pt x="91" y="1"/>
                      <a:pt x="91" y="1"/>
                      <a:pt x="90" y="1"/>
                    </a:cubicBezTo>
                    <a:cubicBezTo>
                      <a:pt x="93" y="3"/>
                      <a:pt x="95" y="4"/>
                      <a:pt x="98" y="6"/>
                    </a:cubicBezTo>
                    <a:cubicBezTo>
                      <a:pt x="98" y="6"/>
                      <a:pt x="99" y="5"/>
                      <a:pt x="99" y="5"/>
                    </a:cubicBezTo>
                    <a:cubicBezTo>
                      <a:pt x="96" y="3"/>
                      <a:pt x="94" y="2"/>
                      <a:pt x="91" y="0"/>
                    </a:cubicBezTo>
                    <a:moveTo>
                      <a:pt x="140" y="0"/>
                    </a:moveTo>
                    <a:cubicBezTo>
                      <a:pt x="140" y="1"/>
                      <a:pt x="139" y="1"/>
                      <a:pt x="139" y="1"/>
                    </a:cubicBezTo>
                    <a:cubicBezTo>
                      <a:pt x="139" y="1"/>
                      <a:pt x="139" y="1"/>
                      <a:pt x="139" y="1"/>
                    </a:cubicBez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7" name="Freeform 9943"/>
              <p:cNvSpPr>
                <a:spLocks noEditPoints="1"/>
              </p:cNvSpPr>
              <p:nvPr/>
            </p:nvSpPr>
            <p:spPr bwMode="auto">
              <a:xfrm>
                <a:off x="-252" y="3318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6 h 6"/>
                  <a:gd name="T4" fmla="*/ 1 w 4"/>
                  <a:gd name="T5" fmla="*/ 6 h 6"/>
                  <a:gd name="T6" fmla="*/ 2 w 4"/>
                  <a:gd name="T7" fmla="*/ 4 h 6"/>
                  <a:gd name="T8" fmla="*/ 1 w 4"/>
                  <a:gd name="T9" fmla="*/ 4 h 6"/>
                  <a:gd name="T10" fmla="*/ 3 w 4"/>
                  <a:gd name="T11" fmla="*/ 0 h 6"/>
                  <a:gd name="T12" fmla="*/ 2 w 4"/>
                  <a:gd name="T13" fmla="*/ 2 h 6"/>
                  <a:gd name="T14" fmla="*/ 3 w 4"/>
                  <a:gd name="T15" fmla="*/ 3 h 6"/>
                  <a:gd name="T16" fmla="*/ 4 w 4"/>
                  <a:gd name="T17" fmla="*/ 1 h 6"/>
                  <a:gd name="T18" fmla="*/ 3 w 4"/>
                  <a:gd name="T19" fmla="*/ 1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8" name="Freeform 9944"/>
              <p:cNvSpPr>
                <a:spLocks noEditPoints="1"/>
              </p:cNvSpPr>
              <p:nvPr/>
            </p:nvSpPr>
            <p:spPr bwMode="auto">
              <a:xfrm>
                <a:off x="-286" y="3318"/>
                <a:ext cx="45" cy="19"/>
              </a:xfrm>
              <a:custGeom>
                <a:avLst/>
                <a:gdLst>
                  <a:gd name="T0" fmla="*/ 15 w 19"/>
                  <a:gd name="T1" fmla="*/ 6 h 8"/>
                  <a:gd name="T2" fmla="*/ 15 w 19"/>
                  <a:gd name="T3" fmla="*/ 6 h 8"/>
                  <a:gd name="T4" fmla="*/ 15 w 19"/>
                  <a:gd name="T5" fmla="*/ 7 h 8"/>
                  <a:gd name="T6" fmla="*/ 16 w 19"/>
                  <a:gd name="T7" fmla="*/ 6 h 8"/>
                  <a:gd name="T8" fmla="*/ 15 w 19"/>
                  <a:gd name="T9" fmla="*/ 6 h 8"/>
                  <a:gd name="T10" fmla="*/ 17 w 19"/>
                  <a:gd name="T11" fmla="*/ 3 h 8"/>
                  <a:gd name="T12" fmla="*/ 16 w 19"/>
                  <a:gd name="T13" fmla="*/ 4 h 8"/>
                  <a:gd name="T14" fmla="*/ 17 w 19"/>
                  <a:gd name="T15" fmla="*/ 4 h 8"/>
                  <a:gd name="T16" fmla="*/ 17 w 19"/>
                  <a:gd name="T17" fmla="*/ 3 h 8"/>
                  <a:gd name="T18" fmla="*/ 17 w 19"/>
                  <a:gd name="T19" fmla="*/ 3 h 8"/>
                  <a:gd name="T20" fmla="*/ 19 w 19"/>
                  <a:gd name="T21" fmla="*/ 0 h 8"/>
                  <a:gd name="T22" fmla="*/ 18 w 19"/>
                  <a:gd name="T23" fmla="*/ 1 h 8"/>
                  <a:gd name="T24" fmla="*/ 19 w 19"/>
                  <a:gd name="T25" fmla="*/ 1 h 8"/>
                  <a:gd name="T26" fmla="*/ 19 w 19"/>
                  <a:gd name="T27" fmla="*/ 1 h 8"/>
                  <a:gd name="T28" fmla="*/ 19 w 19"/>
                  <a:gd name="T29" fmla="*/ 0 h 8"/>
                  <a:gd name="T30" fmla="*/ 4 w 19"/>
                  <a:gd name="T31" fmla="*/ 0 h 8"/>
                  <a:gd name="T32" fmla="*/ 0 w 19"/>
                  <a:gd name="T33" fmla="*/ 7 h 8"/>
                  <a:gd name="T34" fmla="*/ 2 w 19"/>
                  <a:gd name="T35" fmla="*/ 8 h 8"/>
                  <a:gd name="T36" fmla="*/ 6 w 19"/>
                  <a:gd name="T37" fmla="*/ 1 h 8"/>
                  <a:gd name="T38" fmla="*/ 4 w 19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8">
                    <a:moveTo>
                      <a:pt x="15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7"/>
                      <a:pt x="15" y="7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moveTo>
                      <a:pt x="17" y="3"/>
                    </a:moveTo>
                    <a:cubicBezTo>
                      <a:pt x="17" y="3"/>
                      <a:pt x="17" y="4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9" y="0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moveTo>
                      <a:pt x="4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ubicBezTo>
                      <a:pt x="3" y="6"/>
                      <a:pt x="5" y="4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09" name="Freeform 9945"/>
              <p:cNvSpPr>
                <a:spLocks noEditPoints="1"/>
              </p:cNvSpPr>
              <p:nvPr/>
            </p:nvSpPr>
            <p:spPr bwMode="auto">
              <a:xfrm>
                <a:off x="-250" y="3320"/>
                <a:ext cx="9" cy="12"/>
              </a:xfrm>
              <a:custGeom>
                <a:avLst/>
                <a:gdLst>
                  <a:gd name="T0" fmla="*/ 1 w 4"/>
                  <a:gd name="T1" fmla="*/ 3 h 5"/>
                  <a:gd name="T2" fmla="*/ 0 w 4"/>
                  <a:gd name="T3" fmla="*/ 5 h 5"/>
                  <a:gd name="T4" fmla="*/ 1 w 4"/>
                  <a:gd name="T5" fmla="*/ 5 h 5"/>
                  <a:gd name="T6" fmla="*/ 1 w 4"/>
                  <a:gd name="T7" fmla="*/ 5 h 5"/>
                  <a:gd name="T8" fmla="*/ 2 w 4"/>
                  <a:gd name="T9" fmla="*/ 3 h 5"/>
                  <a:gd name="T10" fmla="*/ 1 w 4"/>
                  <a:gd name="T11" fmla="*/ 3 h 5"/>
                  <a:gd name="T12" fmla="*/ 3 w 4"/>
                  <a:gd name="T13" fmla="*/ 0 h 5"/>
                  <a:gd name="T14" fmla="*/ 2 w 4"/>
                  <a:gd name="T15" fmla="*/ 2 h 5"/>
                  <a:gd name="T16" fmla="*/ 2 w 4"/>
                  <a:gd name="T17" fmla="*/ 2 h 5"/>
                  <a:gd name="T18" fmla="*/ 4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4"/>
                      <a:pt x="1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0" name="Freeform 9946"/>
              <p:cNvSpPr>
                <a:spLocks noEditPoints="1"/>
              </p:cNvSpPr>
              <p:nvPr/>
            </p:nvSpPr>
            <p:spPr bwMode="auto">
              <a:xfrm>
                <a:off x="-217" y="3318"/>
                <a:ext cx="9" cy="12"/>
              </a:xfrm>
              <a:custGeom>
                <a:avLst/>
                <a:gdLst>
                  <a:gd name="T0" fmla="*/ 1 w 4"/>
                  <a:gd name="T1" fmla="*/ 3 h 5"/>
                  <a:gd name="T2" fmla="*/ 0 w 4"/>
                  <a:gd name="T3" fmla="*/ 4 h 5"/>
                  <a:gd name="T4" fmla="*/ 2 w 4"/>
                  <a:gd name="T5" fmla="*/ 5 h 5"/>
                  <a:gd name="T6" fmla="*/ 2 w 4"/>
                  <a:gd name="T7" fmla="*/ 4 h 5"/>
                  <a:gd name="T8" fmla="*/ 1 w 4"/>
                  <a:gd name="T9" fmla="*/ 3 h 5"/>
                  <a:gd name="T10" fmla="*/ 1 w 4"/>
                  <a:gd name="T11" fmla="*/ 2 h 5"/>
                  <a:gd name="T12" fmla="*/ 1 w 4"/>
                  <a:gd name="T13" fmla="*/ 3 h 5"/>
                  <a:gd name="T14" fmla="*/ 3 w 4"/>
                  <a:gd name="T15" fmla="*/ 4 h 5"/>
                  <a:gd name="T16" fmla="*/ 3 w 4"/>
                  <a:gd name="T17" fmla="*/ 3 h 5"/>
                  <a:gd name="T18" fmla="*/ 1 w 4"/>
                  <a:gd name="T19" fmla="*/ 2 h 5"/>
                  <a:gd name="T20" fmla="*/ 3 w 4"/>
                  <a:gd name="T21" fmla="*/ 0 h 5"/>
                  <a:gd name="T22" fmla="*/ 2 w 4"/>
                  <a:gd name="T23" fmla="*/ 1 h 5"/>
                  <a:gd name="T24" fmla="*/ 3 w 4"/>
                  <a:gd name="T25" fmla="*/ 2 h 5"/>
                  <a:gd name="T26" fmla="*/ 4 w 4"/>
                  <a:gd name="T27" fmla="*/ 1 h 5"/>
                  <a:gd name="T28" fmla="*/ 3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3"/>
                      <a:pt x="1" y="4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1" y="2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1" name="Freeform 9947"/>
              <p:cNvSpPr>
                <a:spLocks noEditPoints="1"/>
              </p:cNvSpPr>
              <p:nvPr/>
            </p:nvSpPr>
            <p:spPr bwMode="auto">
              <a:xfrm>
                <a:off x="-215" y="332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0 w 2"/>
                  <a:gd name="T9" fmla="*/ 2 h 3"/>
                  <a:gd name="T10" fmla="*/ 1 w 2"/>
                  <a:gd name="T11" fmla="*/ 0 h 3"/>
                  <a:gd name="T12" fmla="*/ 0 w 2"/>
                  <a:gd name="T13" fmla="*/ 1 h 3"/>
                  <a:gd name="T14" fmla="*/ 2 w 2"/>
                  <a:gd name="T15" fmla="*/ 2 h 3"/>
                  <a:gd name="T16" fmla="*/ 2 w 2"/>
                  <a:gd name="T17" fmla="*/ 1 h 3"/>
                  <a:gd name="T18" fmla="*/ 1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2" name="Freeform 9948"/>
              <p:cNvSpPr>
                <a:spLocks noEditPoints="1"/>
              </p:cNvSpPr>
              <p:nvPr/>
            </p:nvSpPr>
            <p:spPr bwMode="auto">
              <a:xfrm>
                <a:off x="-248" y="3320"/>
                <a:ext cx="12" cy="1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6 h 7"/>
                  <a:gd name="T4" fmla="*/ 1 w 5"/>
                  <a:gd name="T5" fmla="*/ 7 h 7"/>
                  <a:gd name="T6" fmla="*/ 1 w 5"/>
                  <a:gd name="T7" fmla="*/ 6 h 7"/>
                  <a:gd name="T8" fmla="*/ 0 w 5"/>
                  <a:gd name="T9" fmla="*/ 6 h 7"/>
                  <a:gd name="T10" fmla="*/ 2 w 5"/>
                  <a:gd name="T11" fmla="*/ 2 h 7"/>
                  <a:gd name="T12" fmla="*/ 1 w 5"/>
                  <a:gd name="T13" fmla="*/ 4 h 7"/>
                  <a:gd name="T14" fmla="*/ 2 w 5"/>
                  <a:gd name="T15" fmla="*/ 4 h 7"/>
                  <a:gd name="T16" fmla="*/ 3 w 5"/>
                  <a:gd name="T17" fmla="*/ 3 h 7"/>
                  <a:gd name="T18" fmla="*/ 2 w 5"/>
                  <a:gd name="T19" fmla="*/ 2 h 7"/>
                  <a:gd name="T20" fmla="*/ 3 w 5"/>
                  <a:gd name="T21" fmla="*/ 0 h 7"/>
                  <a:gd name="T22" fmla="*/ 3 w 5"/>
                  <a:gd name="T23" fmla="*/ 0 h 7"/>
                  <a:gd name="T24" fmla="*/ 4 w 5"/>
                  <a:gd name="T25" fmla="*/ 1 h 7"/>
                  <a:gd name="T26" fmla="*/ 5 w 5"/>
                  <a:gd name="T27" fmla="*/ 1 h 7"/>
                  <a:gd name="T28" fmla="*/ 3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2" y="3"/>
                      <a:pt x="2" y="2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3" name="Freeform 9949"/>
              <p:cNvSpPr>
                <a:spLocks noEditPoints="1"/>
              </p:cNvSpPr>
              <p:nvPr/>
            </p:nvSpPr>
            <p:spPr bwMode="auto">
              <a:xfrm>
                <a:off x="-248" y="3320"/>
                <a:ext cx="10" cy="15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6 h 6"/>
                  <a:gd name="T4" fmla="*/ 1 w 4"/>
                  <a:gd name="T5" fmla="*/ 6 h 6"/>
                  <a:gd name="T6" fmla="*/ 2 w 4"/>
                  <a:gd name="T7" fmla="*/ 4 h 6"/>
                  <a:gd name="T8" fmla="*/ 1 w 4"/>
                  <a:gd name="T9" fmla="*/ 4 h 6"/>
                  <a:gd name="T10" fmla="*/ 3 w 4"/>
                  <a:gd name="T11" fmla="*/ 0 h 6"/>
                  <a:gd name="T12" fmla="*/ 2 w 4"/>
                  <a:gd name="T13" fmla="*/ 2 h 6"/>
                  <a:gd name="T14" fmla="*/ 3 w 4"/>
                  <a:gd name="T15" fmla="*/ 3 h 6"/>
                  <a:gd name="T16" fmla="*/ 4 w 4"/>
                  <a:gd name="T17" fmla="*/ 1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4" name="Freeform 9950"/>
              <p:cNvSpPr>
                <a:spLocks noEditPoints="1"/>
              </p:cNvSpPr>
              <p:nvPr/>
            </p:nvSpPr>
            <p:spPr bwMode="auto">
              <a:xfrm>
                <a:off x="-281" y="3320"/>
                <a:ext cx="310" cy="24"/>
              </a:xfrm>
              <a:custGeom>
                <a:avLst/>
                <a:gdLst>
                  <a:gd name="T0" fmla="*/ 30 w 131"/>
                  <a:gd name="T1" fmla="*/ 4 h 10"/>
                  <a:gd name="T2" fmla="*/ 30 w 131"/>
                  <a:gd name="T3" fmla="*/ 4 h 10"/>
                  <a:gd name="T4" fmla="*/ 34 w 131"/>
                  <a:gd name="T5" fmla="*/ 7 h 10"/>
                  <a:gd name="T6" fmla="*/ 34 w 131"/>
                  <a:gd name="T7" fmla="*/ 6 h 10"/>
                  <a:gd name="T8" fmla="*/ 32 w 131"/>
                  <a:gd name="T9" fmla="*/ 4 h 10"/>
                  <a:gd name="T10" fmla="*/ 30 w 131"/>
                  <a:gd name="T11" fmla="*/ 4 h 10"/>
                  <a:gd name="T12" fmla="*/ 31 w 131"/>
                  <a:gd name="T13" fmla="*/ 3 h 10"/>
                  <a:gd name="T14" fmla="*/ 31 w 131"/>
                  <a:gd name="T15" fmla="*/ 3 h 10"/>
                  <a:gd name="T16" fmla="*/ 35 w 131"/>
                  <a:gd name="T17" fmla="*/ 6 h 10"/>
                  <a:gd name="T18" fmla="*/ 35 w 131"/>
                  <a:gd name="T19" fmla="*/ 5 h 10"/>
                  <a:gd name="T20" fmla="*/ 31 w 131"/>
                  <a:gd name="T21" fmla="*/ 3 h 10"/>
                  <a:gd name="T22" fmla="*/ 32 w 131"/>
                  <a:gd name="T23" fmla="*/ 1 h 10"/>
                  <a:gd name="T24" fmla="*/ 31 w 131"/>
                  <a:gd name="T25" fmla="*/ 2 h 10"/>
                  <a:gd name="T26" fmla="*/ 35 w 131"/>
                  <a:gd name="T27" fmla="*/ 4 h 10"/>
                  <a:gd name="T28" fmla="*/ 36 w 131"/>
                  <a:gd name="T29" fmla="*/ 3 h 10"/>
                  <a:gd name="T30" fmla="*/ 32 w 131"/>
                  <a:gd name="T31" fmla="*/ 1 h 10"/>
                  <a:gd name="T32" fmla="*/ 130 w 131"/>
                  <a:gd name="T33" fmla="*/ 1 h 10"/>
                  <a:gd name="T34" fmla="*/ 129 w 131"/>
                  <a:gd name="T35" fmla="*/ 2 h 10"/>
                  <a:gd name="T36" fmla="*/ 129 w 131"/>
                  <a:gd name="T37" fmla="*/ 2 h 10"/>
                  <a:gd name="T38" fmla="*/ 130 w 131"/>
                  <a:gd name="T39" fmla="*/ 3 h 10"/>
                  <a:gd name="T40" fmla="*/ 131 w 131"/>
                  <a:gd name="T41" fmla="*/ 1 h 10"/>
                  <a:gd name="T42" fmla="*/ 130 w 131"/>
                  <a:gd name="T43" fmla="*/ 1 h 10"/>
                  <a:gd name="T44" fmla="*/ 5 w 131"/>
                  <a:gd name="T45" fmla="*/ 1 h 10"/>
                  <a:gd name="T46" fmla="*/ 0 w 131"/>
                  <a:gd name="T47" fmla="*/ 8 h 10"/>
                  <a:gd name="T48" fmla="*/ 0 w 131"/>
                  <a:gd name="T49" fmla="*/ 8 h 10"/>
                  <a:gd name="T50" fmla="*/ 5 w 131"/>
                  <a:gd name="T51" fmla="*/ 1 h 10"/>
                  <a:gd name="T52" fmla="*/ 5 w 131"/>
                  <a:gd name="T53" fmla="*/ 1 h 10"/>
                  <a:gd name="T54" fmla="*/ 22 w 131"/>
                  <a:gd name="T55" fmla="*/ 0 h 10"/>
                  <a:gd name="T56" fmla="*/ 21 w 131"/>
                  <a:gd name="T57" fmla="*/ 1 h 10"/>
                  <a:gd name="T58" fmla="*/ 22 w 131"/>
                  <a:gd name="T59" fmla="*/ 2 h 10"/>
                  <a:gd name="T60" fmla="*/ 23 w 131"/>
                  <a:gd name="T61" fmla="*/ 1 h 10"/>
                  <a:gd name="T62" fmla="*/ 22 w 131"/>
                  <a:gd name="T63" fmla="*/ 0 h 10"/>
                  <a:gd name="T64" fmla="*/ 117 w 131"/>
                  <a:gd name="T65" fmla="*/ 0 h 10"/>
                  <a:gd name="T66" fmla="*/ 114 w 131"/>
                  <a:gd name="T67" fmla="*/ 6 h 10"/>
                  <a:gd name="T68" fmla="*/ 119 w 131"/>
                  <a:gd name="T69" fmla="*/ 9 h 10"/>
                  <a:gd name="T70" fmla="*/ 122 w 131"/>
                  <a:gd name="T71" fmla="*/ 3 h 10"/>
                  <a:gd name="T72" fmla="*/ 117 w 131"/>
                  <a:gd name="T73" fmla="*/ 0 h 10"/>
                  <a:gd name="T74" fmla="*/ 39 w 131"/>
                  <a:gd name="T75" fmla="*/ 0 h 10"/>
                  <a:gd name="T76" fmla="*/ 38 w 131"/>
                  <a:gd name="T77" fmla="*/ 1 h 10"/>
                  <a:gd name="T78" fmla="*/ 40 w 131"/>
                  <a:gd name="T79" fmla="*/ 2 h 10"/>
                  <a:gd name="T80" fmla="*/ 40 w 131"/>
                  <a:gd name="T81" fmla="*/ 1 h 10"/>
                  <a:gd name="T82" fmla="*/ 39 w 131"/>
                  <a:gd name="T83" fmla="*/ 0 h 10"/>
                  <a:gd name="T84" fmla="*/ 66 w 131"/>
                  <a:gd name="T85" fmla="*/ 0 h 10"/>
                  <a:gd name="T86" fmla="*/ 63 w 131"/>
                  <a:gd name="T87" fmla="*/ 5 h 10"/>
                  <a:gd name="T88" fmla="*/ 71 w 131"/>
                  <a:gd name="T89" fmla="*/ 10 h 10"/>
                  <a:gd name="T90" fmla="*/ 74 w 131"/>
                  <a:gd name="T91" fmla="*/ 5 h 10"/>
                  <a:gd name="T92" fmla="*/ 66 w 131"/>
                  <a:gd name="T93" fmla="*/ 0 h 10"/>
                  <a:gd name="T94" fmla="*/ 85 w 131"/>
                  <a:gd name="T95" fmla="*/ 0 h 10"/>
                  <a:gd name="T96" fmla="*/ 82 w 131"/>
                  <a:gd name="T97" fmla="*/ 5 h 10"/>
                  <a:gd name="T98" fmla="*/ 90 w 131"/>
                  <a:gd name="T99" fmla="*/ 9 h 10"/>
                  <a:gd name="T100" fmla="*/ 93 w 131"/>
                  <a:gd name="T101" fmla="*/ 4 h 10"/>
                  <a:gd name="T102" fmla="*/ 85 w 131"/>
                  <a:gd name="T103" fmla="*/ 0 h 10"/>
                  <a:gd name="T104" fmla="*/ 33 w 131"/>
                  <a:gd name="T105" fmla="*/ 0 h 10"/>
                  <a:gd name="T106" fmla="*/ 32 w 131"/>
                  <a:gd name="T107" fmla="*/ 1 h 10"/>
                  <a:gd name="T108" fmla="*/ 36 w 131"/>
                  <a:gd name="T109" fmla="*/ 3 h 10"/>
                  <a:gd name="T110" fmla="*/ 37 w 131"/>
                  <a:gd name="T111" fmla="*/ 2 h 10"/>
                  <a:gd name="T112" fmla="*/ 33 w 131"/>
                  <a:gd name="T1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0"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3" y="6"/>
                      <a:pt x="34" y="7"/>
                    </a:cubicBezTo>
                    <a:cubicBezTo>
                      <a:pt x="34" y="7"/>
                      <a:pt x="34" y="6"/>
                      <a:pt x="34" y="6"/>
                    </a:cubicBezTo>
                    <a:cubicBezTo>
                      <a:pt x="34" y="5"/>
                      <a:pt x="33" y="5"/>
                      <a:pt x="32" y="4"/>
                    </a:cubicBezTo>
                    <a:cubicBezTo>
                      <a:pt x="31" y="4"/>
                      <a:pt x="31" y="4"/>
                      <a:pt x="30" y="4"/>
                    </a:cubicBezTo>
                    <a:moveTo>
                      <a:pt x="31" y="3"/>
                    </a:moveTo>
                    <a:cubicBezTo>
                      <a:pt x="31" y="3"/>
                      <a:pt x="31" y="3"/>
                      <a:pt x="31" y="3"/>
                    </a:cubicBezTo>
                    <a:cubicBezTo>
                      <a:pt x="32" y="4"/>
                      <a:pt x="33" y="5"/>
                      <a:pt x="35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3" y="4"/>
                      <a:pt x="32" y="4"/>
                      <a:pt x="31" y="3"/>
                    </a:cubicBezTo>
                    <a:moveTo>
                      <a:pt x="32" y="1"/>
                    </a:moveTo>
                    <a:cubicBezTo>
                      <a:pt x="32" y="1"/>
                      <a:pt x="31" y="2"/>
                      <a:pt x="31" y="2"/>
                    </a:cubicBezTo>
                    <a:cubicBezTo>
                      <a:pt x="33" y="3"/>
                      <a:pt x="34" y="4"/>
                      <a:pt x="35" y="4"/>
                    </a:cubicBezTo>
                    <a:cubicBezTo>
                      <a:pt x="36" y="4"/>
                      <a:pt x="36" y="4"/>
                      <a:pt x="36" y="3"/>
                    </a:cubicBezTo>
                    <a:cubicBezTo>
                      <a:pt x="35" y="3"/>
                      <a:pt x="33" y="2"/>
                      <a:pt x="32" y="1"/>
                    </a:cubicBezTo>
                    <a:moveTo>
                      <a:pt x="130" y="1"/>
                    </a:moveTo>
                    <a:cubicBezTo>
                      <a:pt x="130" y="1"/>
                      <a:pt x="129" y="1"/>
                      <a:pt x="129" y="2"/>
                    </a:cubicBezTo>
                    <a:cubicBezTo>
                      <a:pt x="129" y="2"/>
                      <a:pt x="129" y="2"/>
                      <a:pt x="129" y="2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0" y="2"/>
                      <a:pt x="130" y="2"/>
                      <a:pt x="131" y="1"/>
                    </a:cubicBezTo>
                    <a:cubicBezTo>
                      <a:pt x="130" y="1"/>
                      <a:pt x="130" y="1"/>
                      <a:pt x="130" y="1"/>
                    </a:cubicBezTo>
                    <a:moveTo>
                      <a:pt x="5" y="1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6"/>
                      <a:pt x="3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22" y="0"/>
                    </a:move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3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moveTo>
                      <a:pt x="117" y="0"/>
                    </a:moveTo>
                    <a:cubicBezTo>
                      <a:pt x="116" y="2"/>
                      <a:pt x="115" y="4"/>
                      <a:pt x="114" y="6"/>
                    </a:cubicBezTo>
                    <a:cubicBezTo>
                      <a:pt x="115" y="7"/>
                      <a:pt x="117" y="8"/>
                      <a:pt x="119" y="9"/>
                    </a:cubicBezTo>
                    <a:cubicBezTo>
                      <a:pt x="120" y="7"/>
                      <a:pt x="121" y="5"/>
                      <a:pt x="122" y="3"/>
                    </a:cubicBezTo>
                    <a:cubicBezTo>
                      <a:pt x="117" y="0"/>
                      <a:pt x="117" y="0"/>
                      <a:pt x="117" y="0"/>
                    </a:cubicBezTo>
                    <a:moveTo>
                      <a:pt x="39" y="0"/>
                    </a:moveTo>
                    <a:cubicBezTo>
                      <a:pt x="39" y="0"/>
                      <a:pt x="39" y="1"/>
                      <a:pt x="38" y="1"/>
                    </a:cubicBezTo>
                    <a:cubicBezTo>
                      <a:pt x="39" y="1"/>
                      <a:pt x="39" y="1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39" y="0"/>
                      <a:pt x="39" y="0"/>
                    </a:cubicBezTo>
                    <a:moveTo>
                      <a:pt x="66" y="0"/>
                    </a:moveTo>
                    <a:cubicBezTo>
                      <a:pt x="63" y="5"/>
                      <a:pt x="63" y="5"/>
                      <a:pt x="63" y="5"/>
                    </a:cubicBezTo>
                    <a:cubicBezTo>
                      <a:pt x="66" y="7"/>
                      <a:pt x="69" y="8"/>
                      <a:pt x="71" y="10"/>
                    </a:cubicBezTo>
                    <a:cubicBezTo>
                      <a:pt x="72" y="8"/>
                      <a:pt x="73" y="6"/>
                      <a:pt x="74" y="5"/>
                    </a:cubicBezTo>
                    <a:cubicBezTo>
                      <a:pt x="72" y="3"/>
                      <a:pt x="69" y="2"/>
                      <a:pt x="66" y="0"/>
                    </a:cubicBezTo>
                    <a:moveTo>
                      <a:pt x="85" y="0"/>
                    </a:moveTo>
                    <a:cubicBezTo>
                      <a:pt x="84" y="1"/>
                      <a:pt x="83" y="3"/>
                      <a:pt x="82" y="5"/>
                    </a:cubicBezTo>
                    <a:cubicBezTo>
                      <a:pt x="85" y="6"/>
                      <a:pt x="87" y="8"/>
                      <a:pt x="90" y="9"/>
                    </a:cubicBezTo>
                    <a:cubicBezTo>
                      <a:pt x="91" y="8"/>
                      <a:pt x="92" y="6"/>
                      <a:pt x="93" y="4"/>
                    </a:cubicBezTo>
                    <a:cubicBezTo>
                      <a:pt x="85" y="0"/>
                      <a:pt x="85" y="0"/>
                      <a:pt x="85" y="0"/>
                    </a:cubicBezTo>
                    <a:moveTo>
                      <a:pt x="33" y="0"/>
                    </a:moveTo>
                    <a:cubicBezTo>
                      <a:pt x="32" y="0"/>
                      <a:pt x="32" y="0"/>
                      <a:pt x="32" y="1"/>
                    </a:cubicBezTo>
                    <a:cubicBezTo>
                      <a:pt x="33" y="2"/>
                      <a:pt x="35" y="3"/>
                      <a:pt x="36" y="3"/>
                    </a:cubicBezTo>
                    <a:cubicBezTo>
                      <a:pt x="36" y="3"/>
                      <a:pt x="36" y="3"/>
                      <a:pt x="37" y="2"/>
                    </a:cubicBezTo>
                    <a:cubicBezTo>
                      <a:pt x="35" y="1"/>
                      <a:pt x="34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5" name="Freeform 9951"/>
              <p:cNvSpPr>
                <a:spLocks noEditPoints="1"/>
              </p:cNvSpPr>
              <p:nvPr/>
            </p:nvSpPr>
            <p:spPr bwMode="auto">
              <a:xfrm>
                <a:off x="-210" y="3325"/>
                <a:ext cx="12" cy="10"/>
              </a:xfrm>
              <a:custGeom>
                <a:avLst/>
                <a:gdLst>
                  <a:gd name="T0" fmla="*/ 1 w 5"/>
                  <a:gd name="T1" fmla="*/ 1 h 4"/>
                  <a:gd name="T2" fmla="*/ 0 w 5"/>
                  <a:gd name="T3" fmla="*/ 2 h 4"/>
                  <a:gd name="T4" fmla="*/ 2 w 5"/>
                  <a:gd name="T5" fmla="*/ 2 h 4"/>
                  <a:gd name="T6" fmla="*/ 4 w 5"/>
                  <a:gd name="T7" fmla="*/ 4 h 4"/>
                  <a:gd name="T8" fmla="*/ 5 w 5"/>
                  <a:gd name="T9" fmla="*/ 4 h 4"/>
                  <a:gd name="T10" fmla="*/ 1 w 5"/>
                  <a:gd name="T11" fmla="*/ 1 h 4"/>
                  <a:gd name="T12" fmla="*/ 1 w 5"/>
                  <a:gd name="T13" fmla="*/ 0 h 4"/>
                  <a:gd name="T14" fmla="*/ 1 w 5"/>
                  <a:gd name="T15" fmla="*/ 1 h 4"/>
                  <a:gd name="T16" fmla="*/ 5 w 5"/>
                  <a:gd name="T17" fmla="*/ 3 h 4"/>
                  <a:gd name="T18" fmla="*/ 5 w 5"/>
                  <a:gd name="T19" fmla="*/ 2 h 4"/>
                  <a:gd name="T20" fmla="*/ 1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3" y="3"/>
                      <a:pt x="2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3" y="2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6" name="Freeform 9952"/>
              <p:cNvSpPr>
                <a:spLocks noEditPoints="1"/>
              </p:cNvSpPr>
              <p:nvPr/>
            </p:nvSpPr>
            <p:spPr bwMode="auto">
              <a:xfrm>
                <a:off x="-241" y="3323"/>
                <a:ext cx="187" cy="16"/>
              </a:xfrm>
              <a:custGeom>
                <a:avLst/>
                <a:gdLst>
                  <a:gd name="T0" fmla="*/ 0 w 79"/>
                  <a:gd name="T1" fmla="*/ 7 h 7"/>
                  <a:gd name="T2" fmla="*/ 0 w 79"/>
                  <a:gd name="T3" fmla="*/ 7 h 7"/>
                  <a:gd name="T4" fmla="*/ 1 w 79"/>
                  <a:gd name="T5" fmla="*/ 7 h 7"/>
                  <a:gd name="T6" fmla="*/ 1 w 79"/>
                  <a:gd name="T7" fmla="*/ 7 h 7"/>
                  <a:gd name="T8" fmla="*/ 0 w 79"/>
                  <a:gd name="T9" fmla="*/ 7 h 7"/>
                  <a:gd name="T10" fmla="*/ 2 w 79"/>
                  <a:gd name="T11" fmla="*/ 3 h 7"/>
                  <a:gd name="T12" fmla="*/ 1 w 79"/>
                  <a:gd name="T13" fmla="*/ 5 h 7"/>
                  <a:gd name="T14" fmla="*/ 3 w 79"/>
                  <a:gd name="T15" fmla="*/ 5 h 7"/>
                  <a:gd name="T16" fmla="*/ 3 w 79"/>
                  <a:gd name="T17" fmla="*/ 4 h 7"/>
                  <a:gd name="T18" fmla="*/ 3 w 79"/>
                  <a:gd name="T19" fmla="*/ 4 h 7"/>
                  <a:gd name="T20" fmla="*/ 2 w 79"/>
                  <a:gd name="T21" fmla="*/ 3 h 7"/>
                  <a:gd name="T22" fmla="*/ 4 w 79"/>
                  <a:gd name="T23" fmla="*/ 1 h 7"/>
                  <a:gd name="T24" fmla="*/ 3 w 79"/>
                  <a:gd name="T25" fmla="*/ 2 h 7"/>
                  <a:gd name="T26" fmla="*/ 4 w 79"/>
                  <a:gd name="T27" fmla="*/ 2 h 7"/>
                  <a:gd name="T28" fmla="*/ 5 w 79"/>
                  <a:gd name="T29" fmla="*/ 2 h 7"/>
                  <a:gd name="T30" fmla="*/ 4 w 79"/>
                  <a:gd name="T31" fmla="*/ 1 h 7"/>
                  <a:gd name="T32" fmla="*/ 78 w 79"/>
                  <a:gd name="T33" fmla="*/ 0 h 7"/>
                  <a:gd name="T34" fmla="*/ 77 w 79"/>
                  <a:gd name="T35" fmla="*/ 1 h 7"/>
                  <a:gd name="T36" fmla="*/ 79 w 79"/>
                  <a:gd name="T37" fmla="*/ 2 h 7"/>
                  <a:gd name="T38" fmla="*/ 79 w 79"/>
                  <a:gd name="T39" fmla="*/ 1 h 7"/>
                  <a:gd name="T40" fmla="*/ 78 w 79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3"/>
                    </a:cubicBezTo>
                    <a:moveTo>
                      <a:pt x="4" y="1"/>
                    </a:moveTo>
                    <a:cubicBezTo>
                      <a:pt x="4" y="1"/>
                      <a:pt x="3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moveTo>
                      <a:pt x="78" y="0"/>
                    </a:moveTo>
                    <a:cubicBezTo>
                      <a:pt x="78" y="0"/>
                      <a:pt x="78" y="1"/>
                      <a:pt x="77" y="1"/>
                    </a:cubicBezTo>
                    <a:cubicBezTo>
                      <a:pt x="78" y="2"/>
                      <a:pt x="78" y="2"/>
                      <a:pt x="79" y="2"/>
                    </a:cubicBezTo>
                    <a:cubicBezTo>
                      <a:pt x="79" y="2"/>
                      <a:pt x="79" y="1"/>
                      <a:pt x="79" y="1"/>
                    </a:cubicBezTo>
                    <a:cubicBezTo>
                      <a:pt x="79" y="0"/>
                      <a:pt x="79" y="0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17" name="Freeform 9953"/>
              <p:cNvSpPr>
                <a:spLocks noEditPoints="1"/>
              </p:cNvSpPr>
              <p:nvPr/>
            </p:nvSpPr>
            <p:spPr bwMode="auto">
              <a:xfrm>
                <a:off x="-241" y="3327"/>
                <a:ext cx="10" cy="12"/>
              </a:xfrm>
              <a:custGeom>
                <a:avLst/>
                <a:gdLst>
                  <a:gd name="T0" fmla="*/ 1 w 4"/>
                  <a:gd name="T1" fmla="*/ 3 h 5"/>
                  <a:gd name="T2" fmla="*/ 0 w 4"/>
                  <a:gd name="T3" fmla="*/ 5 h 5"/>
                  <a:gd name="T4" fmla="*/ 1 w 4"/>
                  <a:gd name="T5" fmla="*/ 5 h 5"/>
                  <a:gd name="T6" fmla="*/ 3 w 4"/>
                  <a:gd name="T7" fmla="*/ 3 h 5"/>
                  <a:gd name="T8" fmla="*/ 1 w 4"/>
                  <a:gd name="T9" fmla="*/ 3 h 5"/>
                  <a:gd name="T10" fmla="*/ 3 w 4"/>
                  <a:gd name="T11" fmla="*/ 0 h 5"/>
                  <a:gd name="T12" fmla="*/ 2 w 4"/>
                  <a:gd name="T13" fmla="*/ 1 h 5"/>
                  <a:gd name="T14" fmla="*/ 3 w 4"/>
                  <a:gd name="T15" fmla="*/ 2 h 5"/>
                  <a:gd name="T16" fmla="*/ 4 w 4"/>
                  <a:gd name="T17" fmla="*/ 0 h 5"/>
                  <a:gd name="T18" fmla="*/ 3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3"/>
                      <a:pt x="1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grpSp>
          <p:nvGrpSpPr>
            <p:cNvPr id="32" name="Group 10155"/>
            <p:cNvGrpSpPr>
              <a:grpSpLocks/>
            </p:cNvGrpSpPr>
            <p:nvPr/>
          </p:nvGrpSpPr>
          <p:grpSpPr bwMode="auto">
            <a:xfrm>
              <a:off x="-903288" y="5278438"/>
              <a:ext cx="1023938" cy="966788"/>
              <a:chOff x="-569" y="3325"/>
              <a:chExt cx="645" cy="609"/>
            </a:xfrm>
            <a:solidFill>
              <a:schemeClr val="bg1"/>
            </a:solidFill>
          </p:grpSpPr>
          <p:sp>
            <p:nvSpPr>
              <p:cNvPr id="518" name="Freeform 9955"/>
              <p:cNvSpPr>
                <a:spLocks noEditPoints="1"/>
              </p:cNvSpPr>
              <p:nvPr/>
            </p:nvSpPr>
            <p:spPr bwMode="auto">
              <a:xfrm>
                <a:off x="-219" y="3325"/>
                <a:ext cx="255" cy="14"/>
              </a:xfrm>
              <a:custGeom>
                <a:avLst/>
                <a:gdLst>
                  <a:gd name="T0" fmla="*/ 9 w 108"/>
                  <a:gd name="T1" fmla="*/ 4 h 6"/>
                  <a:gd name="T2" fmla="*/ 9 w 108"/>
                  <a:gd name="T3" fmla="*/ 5 h 6"/>
                  <a:gd name="T4" fmla="*/ 10 w 108"/>
                  <a:gd name="T5" fmla="*/ 6 h 6"/>
                  <a:gd name="T6" fmla="*/ 11 w 108"/>
                  <a:gd name="T7" fmla="*/ 5 h 6"/>
                  <a:gd name="T8" fmla="*/ 9 w 108"/>
                  <a:gd name="T9" fmla="*/ 4 h 6"/>
                  <a:gd name="T10" fmla="*/ 10 w 108"/>
                  <a:gd name="T11" fmla="*/ 4 h 6"/>
                  <a:gd name="T12" fmla="*/ 9 w 108"/>
                  <a:gd name="T13" fmla="*/ 4 h 6"/>
                  <a:gd name="T14" fmla="*/ 11 w 108"/>
                  <a:gd name="T15" fmla="*/ 5 h 6"/>
                  <a:gd name="T16" fmla="*/ 11 w 108"/>
                  <a:gd name="T17" fmla="*/ 5 h 6"/>
                  <a:gd name="T18" fmla="*/ 10 w 108"/>
                  <a:gd name="T19" fmla="*/ 4 h 6"/>
                  <a:gd name="T20" fmla="*/ 11 w 108"/>
                  <a:gd name="T21" fmla="*/ 2 h 6"/>
                  <a:gd name="T22" fmla="*/ 10 w 108"/>
                  <a:gd name="T23" fmla="*/ 3 h 6"/>
                  <a:gd name="T24" fmla="*/ 11 w 108"/>
                  <a:gd name="T25" fmla="*/ 4 h 6"/>
                  <a:gd name="T26" fmla="*/ 12 w 108"/>
                  <a:gd name="T27" fmla="*/ 3 h 6"/>
                  <a:gd name="T28" fmla="*/ 11 w 108"/>
                  <a:gd name="T29" fmla="*/ 2 h 6"/>
                  <a:gd name="T30" fmla="*/ 1 w 108"/>
                  <a:gd name="T31" fmla="*/ 1 h 6"/>
                  <a:gd name="T32" fmla="*/ 0 w 108"/>
                  <a:gd name="T33" fmla="*/ 3 h 6"/>
                  <a:gd name="T34" fmla="*/ 2 w 108"/>
                  <a:gd name="T35" fmla="*/ 4 h 6"/>
                  <a:gd name="T36" fmla="*/ 3 w 108"/>
                  <a:gd name="T37" fmla="*/ 2 h 6"/>
                  <a:gd name="T38" fmla="*/ 1 w 108"/>
                  <a:gd name="T39" fmla="*/ 1 h 6"/>
                  <a:gd name="T40" fmla="*/ 73 w 108"/>
                  <a:gd name="T41" fmla="*/ 1 h 6"/>
                  <a:gd name="T42" fmla="*/ 72 w 108"/>
                  <a:gd name="T43" fmla="*/ 2 h 6"/>
                  <a:gd name="T44" fmla="*/ 72 w 108"/>
                  <a:gd name="T45" fmla="*/ 3 h 6"/>
                  <a:gd name="T46" fmla="*/ 78 w 108"/>
                  <a:gd name="T47" fmla="*/ 6 h 6"/>
                  <a:gd name="T48" fmla="*/ 79 w 108"/>
                  <a:gd name="T49" fmla="*/ 4 h 6"/>
                  <a:gd name="T50" fmla="*/ 73 w 108"/>
                  <a:gd name="T51" fmla="*/ 1 h 6"/>
                  <a:gd name="T52" fmla="*/ 11 w 108"/>
                  <a:gd name="T53" fmla="*/ 1 h 6"/>
                  <a:gd name="T54" fmla="*/ 11 w 108"/>
                  <a:gd name="T55" fmla="*/ 2 h 6"/>
                  <a:gd name="T56" fmla="*/ 12 w 108"/>
                  <a:gd name="T57" fmla="*/ 3 h 6"/>
                  <a:gd name="T58" fmla="*/ 13 w 108"/>
                  <a:gd name="T59" fmla="*/ 1 h 6"/>
                  <a:gd name="T60" fmla="*/ 11 w 108"/>
                  <a:gd name="T61" fmla="*/ 1 h 6"/>
                  <a:gd name="T62" fmla="*/ 107 w 108"/>
                  <a:gd name="T63" fmla="*/ 0 h 6"/>
                  <a:gd name="T64" fmla="*/ 106 w 108"/>
                  <a:gd name="T65" fmla="*/ 2 h 6"/>
                  <a:gd name="T66" fmla="*/ 107 w 108"/>
                  <a:gd name="T67" fmla="*/ 3 h 6"/>
                  <a:gd name="T68" fmla="*/ 108 w 108"/>
                  <a:gd name="T69" fmla="*/ 1 h 6"/>
                  <a:gd name="T70" fmla="*/ 107 w 108"/>
                  <a:gd name="T71" fmla="*/ 0 h 6"/>
                  <a:gd name="T72" fmla="*/ 17 w 108"/>
                  <a:gd name="T73" fmla="*/ 0 h 6"/>
                  <a:gd name="T74" fmla="*/ 16 w 108"/>
                  <a:gd name="T75" fmla="*/ 1 h 6"/>
                  <a:gd name="T76" fmla="*/ 21 w 108"/>
                  <a:gd name="T77" fmla="*/ 4 h 6"/>
                  <a:gd name="T78" fmla="*/ 23 w 108"/>
                  <a:gd name="T79" fmla="*/ 5 h 6"/>
                  <a:gd name="T80" fmla="*/ 24 w 108"/>
                  <a:gd name="T81" fmla="*/ 4 h 6"/>
                  <a:gd name="T82" fmla="*/ 17 w 108"/>
                  <a:gd name="T83" fmla="*/ 0 h 6"/>
                  <a:gd name="T84" fmla="*/ 106 w 108"/>
                  <a:gd name="T85" fmla="*/ 0 h 6"/>
                  <a:gd name="T86" fmla="*/ 105 w 108"/>
                  <a:gd name="T87" fmla="*/ 2 h 6"/>
                  <a:gd name="T88" fmla="*/ 105 w 108"/>
                  <a:gd name="T89" fmla="*/ 2 h 6"/>
                  <a:gd name="T90" fmla="*/ 106 w 108"/>
                  <a:gd name="T91" fmla="*/ 0 h 6"/>
                  <a:gd name="T92" fmla="*/ 106 w 108"/>
                  <a:gd name="T9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8" h="6">
                    <a:moveTo>
                      <a:pt x="9" y="4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5"/>
                      <a:pt x="10" y="5"/>
                      <a:pt x="9" y="4"/>
                    </a:cubicBezTo>
                    <a:moveTo>
                      <a:pt x="10" y="4"/>
                    </a:moveTo>
                    <a:cubicBezTo>
                      <a:pt x="10" y="4"/>
                      <a:pt x="10" y="4"/>
                      <a:pt x="9" y="4"/>
                    </a:cubicBezTo>
                    <a:cubicBezTo>
                      <a:pt x="10" y="4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0" y="4"/>
                      <a:pt x="10" y="4"/>
                    </a:cubicBezTo>
                    <a:moveTo>
                      <a:pt x="11" y="2"/>
                    </a:moveTo>
                    <a:cubicBezTo>
                      <a:pt x="11" y="2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2"/>
                      <a:pt x="11" y="2"/>
                    </a:cubicBezTo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2" y="2"/>
                      <a:pt x="1" y="1"/>
                    </a:cubicBezTo>
                    <a:moveTo>
                      <a:pt x="73" y="1"/>
                    </a:moveTo>
                    <a:cubicBezTo>
                      <a:pt x="72" y="1"/>
                      <a:pt x="72" y="2"/>
                      <a:pt x="72" y="2"/>
                    </a:cubicBezTo>
                    <a:cubicBezTo>
                      <a:pt x="72" y="2"/>
                      <a:pt x="72" y="3"/>
                      <a:pt x="72" y="3"/>
                    </a:cubicBezTo>
                    <a:cubicBezTo>
                      <a:pt x="74" y="4"/>
                      <a:pt x="76" y="5"/>
                      <a:pt x="78" y="6"/>
                    </a:cubicBezTo>
                    <a:cubicBezTo>
                      <a:pt x="79" y="6"/>
                      <a:pt x="79" y="5"/>
                      <a:pt x="79" y="4"/>
                    </a:cubicBezTo>
                    <a:cubicBezTo>
                      <a:pt x="77" y="3"/>
                      <a:pt x="75" y="2"/>
                      <a:pt x="73" y="1"/>
                    </a:cubicBezTo>
                    <a:moveTo>
                      <a:pt x="11" y="1"/>
                    </a:moveTo>
                    <a:cubicBezTo>
                      <a:pt x="11" y="1"/>
                      <a:pt x="11" y="1"/>
                      <a:pt x="11" y="2"/>
                    </a:cubicBezTo>
                    <a:cubicBezTo>
                      <a:pt x="11" y="2"/>
                      <a:pt x="12" y="2"/>
                      <a:pt x="12" y="3"/>
                    </a:cubicBezTo>
                    <a:cubicBezTo>
                      <a:pt x="12" y="2"/>
                      <a:pt x="13" y="2"/>
                      <a:pt x="13" y="1"/>
                    </a:cubicBezTo>
                    <a:cubicBezTo>
                      <a:pt x="12" y="1"/>
                      <a:pt x="12" y="1"/>
                      <a:pt x="11" y="1"/>
                    </a:cubicBezTo>
                    <a:moveTo>
                      <a:pt x="107" y="0"/>
                    </a:moveTo>
                    <a:cubicBezTo>
                      <a:pt x="106" y="1"/>
                      <a:pt x="106" y="2"/>
                      <a:pt x="106" y="2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8" y="2"/>
                      <a:pt x="108" y="1"/>
                    </a:cubicBezTo>
                    <a:cubicBezTo>
                      <a:pt x="107" y="0"/>
                      <a:pt x="107" y="0"/>
                      <a:pt x="107" y="0"/>
                    </a:cubicBezTo>
                    <a:moveTo>
                      <a:pt x="17" y="0"/>
                    </a:moveTo>
                    <a:cubicBezTo>
                      <a:pt x="16" y="0"/>
                      <a:pt x="16" y="1"/>
                      <a:pt x="16" y="1"/>
                    </a:cubicBezTo>
                    <a:cubicBezTo>
                      <a:pt x="18" y="2"/>
                      <a:pt x="19" y="3"/>
                      <a:pt x="21" y="4"/>
                    </a:cubicBezTo>
                    <a:cubicBezTo>
                      <a:pt x="21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4" y="4"/>
                    </a:cubicBezTo>
                    <a:cubicBezTo>
                      <a:pt x="21" y="3"/>
                      <a:pt x="19" y="1"/>
                      <a:pt x="17" y="0"/>
                    </a:cubicBezTo>
                    <a:moveTo>
                      <a:pt x="106" y="0"/>
                    </a:moveTo>
                    <a:cubicBezTo>
                      <a:pt x="106" y="1"/>
                      <a:pt x="106" y="1"/>
                      <a:pt x="105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6" y="1"/>
                      <a:pt x="106" y="1"/>
                      <a:pt x="106" y="0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9" name="Freeform 9956"/>
              <p:cNvSpPr>
                <a:spLocks noEditPoints="1"/>
              </p:cNvSpPr>
              <p:nvPr/>
            </p:nvSpPr>
            <p:spPr bwMode="auto">
              <a:xfrm>
                <a:off x="-198" y="3332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  <a:gd name="T14" fmla="*/ 2 w 2"/>
                  <a:gd name="T15" fmla="*/ 2 h 2"/>
                  <a:gd name="T16" fmla="*/ 2 w 2"/>
                  <a:gd name="T17" fmla="*/ 1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0" name="Freeform 9957"/>
              <p:cNvSpPr>
                <a:spLocks noEditPoints="1"/>
              </p:cNvSpPr>
              <p:nvPr/>
            </p:nvSpPr>
            <p:spPr bwMode="auto">
              <a:xfrm>
                <a:off x="-191" y="3332"/>
                <a:ext cx="132" cy="21"/>
              </a:xfrm>
              <a:custGeom>
                <a:avLst/>
                <a:gdLst>
                  <a:gd name="T0" fmla="*/ 1 w 56"/>
                  <a:gd name="T1" fmla="*/ 4 h 9"/>
                  <a:gd name="T2" fmla="*/ 0 w 56"/>
                  <a:gd name="T3" fmla="*/ 4 h 9"/>
                  <a:gd name="T4" fmla="*/ 7 w 56"/>
                  <a:gd name="T5" fmla="*/ 9 h 9"/>
                  <a:gd name="T6" fmla="*/ 8 w 56"/>
                  <a:gd name="T7" fmla="*/ 8 h 9"/>
                  <a:gd name="T8" fmla="*/ 1 w 56"/>
                  <a:gd name="T9" fmla="*/ 4 h 9"/>
                  <a:gd name="T10" fmla="*/ 1 w 56"/>
                  <a:gd name="T11" fmla="*/ 3 h 9"/>
                  <a:gd name="T12" fmla="*/ 1 w 56"/>
                  <a:gd name="T13" fmla="*/ 3 h 9"/>
                  <a:gd name="T14" fmla="*/ 8 w 56"/>
                  <a:gd name="T15" fmla="*/ 7 h 9"/>
                  <a:gd name="T16" fmla="*/ 8 w 56"/>
                  <a:gd name="T17" fmla="*/ 7 h 9"/>
                  <a:gd name="T18" fmla="*/ 1 w 56"/>
                  <a:gd name="T19" fmla="*/ 3 h 9"/>
                  <a:gd name="T20" fmla="*/ 3 w 56"/>
                  <a:gd name="T21" fmla="*/ 0 h 9"/>
                  <a:gd name="T22" fmla="*/ 2 w 56"/>
                  <a:gd name="T23" fmla="*/ 1 h 9"/>
                  <a:gd name="T24" fmla="*/ 5 w 56"/>
                  <a:gd name="T25" fmla="*/ 3 h 9"/>
                  <a:gd name="T26" fmla="*/ 2 w 56"/>
                  <a:gd name="T27" fmla="*/ 1 h 9"/>
                  <a:gd name="T28" fmla="*/ 2 w 56"/>
                  <a:gd name="T29" fmla="*/ 2 h 9"/>
                  <a:gd name="T30" fmla="*/ 9 w 56"/>
                  <a:gd name="T31" fmla="*/ 6 h 9"/>
                  <a:gd name="T32" fmla="*/ 10 w 56"/>
                  <a:gd name="T33" fmla="*/ 4 h 9"/>
                  <a:gd name="T34" fmla="*/ 3 w 56"/>
                  <a:gd name="T35" fmla="*/ 0 h 9"/>
                  <a:gd name="T36" fmla="*/ 55 w 56"/>
                  <a:gd name="T37" fmla="*/ 0 h 9"/>
                  <a:gd name="T38" fmla="*/ 52 w 56"/>
                  <a:gd name="T39" fmla="*/ 4 h 9"/>
                  <a:gd name="T40" fmla="*/ 53 w 56"/>
                  <a:gd name="T41" fmla="*/ 5 h 9"/>
                  <a:gd name="T42" fmla="*/ 56 w 56"/>
                  <a:gd name="T43" fmla="*/ 0 h 9"/>
                  <a:gd name="T44" fmla="*/ 55 w 56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6" h="9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3" y="6"/>
                      <a:pt x="5" y="7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6" y="7"/>
                      <a:pt x="3" y="5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4"/>
                      <a:pt x="1" y="3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2"/>
                      <a:pt x="3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4" y="4"/>
                      <a:pt x="6" y="5"/>
                      <a:pt x="9" y="6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8" y="2"/>
                      <a:pt x="5" y="1"/>
                      <a:pt x="3" y="0"/>
                    </a:cubicBezTo>
                    <a:moveTo>
                      <a:pt x="55" y="0"/>
                    </a:moveTo>
                    <a:cubicBezTo>
                      <a:pt x="54" y="1"/>
                      <a:pt x="53" y="3"/>
                      <a:pt x="52" y="4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4" y="3"/>
                      <a:pt x="55" y="2"/>
                      <a:pt x="56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1" name="Freeform 9958"/>
              <p:cNvSpPr>
                <a:spLocks noEditPoints="1"/>
              </p:cNvSpPr>
              <p:nvPr/>
            </p:nvSpPr>
            <p:spPr bwMode="auto">
              <a:xfrm>
                <a:off x="-189" y="3337"/>
                <a:ext cx="19" cy="14"/>
              </a:xfrm>
              <a:custGeom>
                <a:avLst/>
                <a:gdLst>
                  <a:gd name="T0" fmla="*/ 0 w 8"/>
                  <a:gd name="T1" fmla="*/ 1 h 6"/>
                  <a:gd name="T2" fmla="*/ 0 w 8"/>
                  <a:gd name="T3" fmla="*/ 2 h 6"/>
                  <a:gd name="T4" fmla="*/ 7 w 8"/>
                  <a:gd name="T5" fmla="*/ 6 h 6"/>
                  <a:gd name="T6" fmla="*/ 7 w 8"/>
                  <a:gd name="T7" fmla="*/ 5 h 6"/>
                  <a:gd name="T8" fmla="*/ 0 w 8"/>
                  <a:gd name="T9" fmla="*/ 1 h 6"/>
                  <a:gd name="T10" fmla="*/ 1 w 8"/>
                  <a:gd name="T11" fmla="*/ 0 h 6"/>
                  <a:gd name="T12" fmla="*/ 0 w 8"/>
                  <a:gd name="T13" fmla="*/ 1 h 6"/>
                  <a:gd name="T14" fmla="*/ 7 w 8"/>
                  <a:gd name="T15" fmla="*/ 5 h 6"/>
                  <a:gd name="T16" fmla="*/ 8 w 8"/>
                  <a:gd name="T17" fmla="*/ 4 h 6"/>
                  <a:gd name="T18" fmla="*/ 1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3"/>
                      <a:pt x="5" y="5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5" y="4"/>
                      <a:pt x="2" y="3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3" y="2"/>
                      <a:pt x="5" y="4"/>
                      <a:pt x="7" y="5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5" y="3"/>
                      <a:pt x="3" y="2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2" name="Freeform 9959"/>
              <p:cNvSpPr>
                <a:spLocks noEditPoints="1"/>
              </p:cNvSpPr>
              <p:nvPr/>
            </p:nvSpPr>
            <p:spPr bwMode="auto">
              <a:xfrm>
                <a:off x="-262" y="3332"/>
                <a:ext cx="312" cy="19"/>
              </a:xfrm>
              <a:custGeom>
                <a:avLst/>
                <a:gdLst>
                  <a:gd name="T0" fmla="*/ 15 w 132"/>
                  <a:gd name="T1" fmla="*/ 6 h 8"/>
                  <a:gd name="T2" fmla="*/ 15 w 132"/>
                  <a:gd name="T3" fmla="*/ 6 h 8"/>
                  <a:gd name="T4" fmla="*/ 16 w 132"/>
                  <a:gd name="T5" fmla="*/ 7 h 8"/>
                  <a:gd name="T6" fmla="*/ 16 w 132"/>
                  <a:gd name="T7" fmla="*/ 7 h 8"/>
                  <a:gd name="T8" fmla="*/ 15 w 132"/>
                  <a:gd name="T9" fmla="*/ 6 h 8"/>
                  <a:gd name="T10" fmla="*/ 17 w 132"/>
                  <a:gd name="T11" fmla="*/ 3 h 8"/>
                  <a:gd name="T12" fmla="*/ 16 w 132"/>
                  <a:gd name="T13" fmla="*/ 4 h 8"/>
                  <a:gd name="T14" fmla="*/ 17 w 132"/>
                  <a:gd name="T15" fmla="*/ 5 h 8"/>
                  <a:gd name="T16" fmla="*/ 18 w 132"/>
                  <a:gd name="T17" fmla="*/ 4 h 8"/>
                  <a:gd name="T18" fmla="*/ 17 w 132"/>
                  <a:gd name="T19" fmla="*/ 3 h 8"/>
                  <a:gd name="T20" fmla="*/ 18 w 132"/>
                  <a:gd name="T21" fmla="*/ 0 h 8"/>
                  <a:gd name="T22" fmla="*/ 18 w 132"/>
                  <a:gd name="T23" fmla="*/ 1 h 8"/>
                  <a:gd name="T24" fmla="*/ 19 w 132"/>
                  <a:gd name="T25" fmla="*/ 2 h 8"/>
                  <a:gd name="T26" fmla="*/ 20 w 132"/>
                  <a:gd name="T27" fmla="*/ 1 h 8"/>
                  <a:gd name="T28" fmla="*/ 18 w 132"/>
                  <a:gd name="T29" fmla="*/ 0 h 8"/>
                  <a:gd name="T30" fmla="*/ 55 w 132"/>
                  <a:gd name="T31" fmla="*/ 0 h 8"/>
                  <a:gd name="T32" fmla="*/ 55 w 132"/>
                  <a:gd name="T33" fmla="*/ 0 h 8"/>
                  <a:gd name="T34" fmla="*/ 63 w 132"/>
                  <a:gd name="T35" fmla="*/ 5 h 8"/>
                  <a:gd name="T36" fmla="*/ 63 w 132"/>
                  <a:gd name="T37" fmla="*/ 5 h 8"/>
                  <a:gd name="T38" fmla="*/ 55 w 132"/>
                  <a:gd name="T39" fmla="*/ 0 h 8"/>
                  <a:gd name="T40" fmla="*/ 4 w 132"/>
                  <a:gd name="T41" fmla="*/ 0 h 8"/>
                  <a:gd name="T42" fmla="*/ 0 w 132"/>
                  <a:gd name="T43" fmla="*/ 7 h 8"/>
                  <a:gd name="T44" fmla="*/ 0 w 132"/>
                  <a:gd name="T45" fmla="*/ 8 h 8"/>
                  <a:gd name="T46" fmla="*/ 5 w 132"/>
                  <a:gd name="T47" fmla="*/ 0 h 8"/>
                  <a:gd name="T48" fmla="*/ 4 w 132"/>
                  <a:gd name="T49" fmla="*/ 0 h 8"/>
                  <a:gd name="T50" fmla="*/ 130 w 132"/>
                  <a:gd name="T51" fmla="*/ 0 h 8"/>
                  <a:gd name="T52" fmla="*/ 128 w 132"/>
                  <a:gd name="T53" fmla="*/ 2 h 8"/>
                  <a:gd name="T54" fmla="*/ 128 w 132"/>
                  <a:gd name="T55" fmla="*/ 2 h 8"/>
                  <a:gd name="T56" fmla="*/ 130 w 132"/>
                  <a:gd name="T57" fmla="*/ 3 h 8"/>
                  <a:gd name="T58" fmla="*/ 132 w 132"/>
                  <a:gd name="T59" fmla="*/ 1 h 8"/>
                  <a:gd name="T60" fmla="*/ 130 w 132"/>
                  <a:gd name="T61" fmla="*/ 0 h 8"/>
                  <a:gd name="T62" fmla="*/ 22 w 132"/>
                  <a:gd name="T63" fmla="*/ 0 h 8"/>
                  <a:gd name="T64" fmla="*/ 21 w 132"/>
                  <a:gd name="T65" fmla="*/ 1 h 8"/>
                  <a:gd name="T66" fmla="*/ 25 w 132"/>
                  <a:gd name="T67" fmla="*/ 4 h 8"/>
                  <a:gd name="T68" fmla="*/ 26 w 132"/>
                  <a:gd name="T69" fmla="*/ 2 h 8"/>
                  <a:gd name="T70" fmla="*/ 22 w 132"/>
                  <a:gd name="T7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2" h="8">
                    <a:moveTo>
                      <a:pt x="15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5" y="6"/>
                      <a:pt x="15" y="6"/>
                    </a:cubicBezTo>
                    <a:moveTo>
                      <a:pt x="17" y="3"/>
                    </a:move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7" y="5"/>
                      <a:pt x="17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7" y="3"/>
                      <a:pt x="17" y="3"/>
                    </a:cubicBezTo>
                    <a:moveTo>
                      <a:pt x="18" y="0"/>
                    </a:moveTo>
                    <a:cubicBezTo>
                      <a:pt x="18" y="0"/>
                      <a:pt x="18" y="1"/>
                      <a:pt x="18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20" y="1"/>
                    </a:cubicBezTo>
                    <a:cubicBezTo>
                      <a:pt x="19" y="1"/>
                      <a:pt x="19" y="1"/>
                      <a:pt x="18" y="0"/>
                    </a:cubicBezTo>
                    <a:moveTo>
                      <a:pt x="5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8" y="2"/>
                      <a:pt x="61" y="3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55" y="0"/>
                      <a:pt x="55" y="0"/>
                      <a:pt x="55" y="0"/>
                    </a:cubicBezTo>
                    <a:moveTo>
                      <a:pt x="4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3" y="3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130" y="0"/>
                    </a:moveTo>
                    <a:cubicBezTo>
                      <a:pt x="129" y="1"/>
                      <a:pt x="129" y="1"/>
                      <a:pt x="128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1" y="3"/>
                      <a:pt x="131" y="2"/>
                      <a:pt x="132" y="1"/>
                    </a:cubicBezTo>
                    <a:cubicBezTo>
                      <a:pt x="130" y="0"/>
                      <a:pt x="130" y="0"/>
                      <a:pt x="130" y="0"/>
                    </a:cubicBezTo>
                    <a:moveTo>
                      <a:pt x="22" y="0"/>
                    </a:moveTo>
                    <a:cubicBezTo>
                      <a:pt x="21" y="0"/>
                      <a:pt x="21" y="1"/>
                      <a:pt x="21" y="1"/>
                    </a:cubicBezTo>
                    <a:cubicBezTo>
                      <a:pt x="22" y="2"/>
                      <a:pt x="23" y="3"/>
                      <a:pt x="25" y="4"/>
                    </a:cubicBezTo>
                    <a:cubicBezTo>
                      <a:pt x="25" y="3"/>
                      <a:pt x="25" y="3"/>
                      <a:pt x="26" y="2"/>
                    </a:cubicBezTo>
                    <a:cubicBezTo>
                      <a:pt x="24" y="1"/>
                      <a:pt x="23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3" name="Freeform 9960"/>
              <p:cNvSpPr>
                <a:spLocks noEditPoints="1"/>
              </p:cNvSpPr>
              <p:nvPr/>
            </p:nvSpPr>
            <p:spPr bwMode="auto">
              <a:xfrm>
                <a:off x="-226" y="3335"/>
                <a:ext cx="9" cy="14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5 h 6"/>
                  <a:gd name="T4" fmla="*/ 1 w 4"/>
                  <a:gd name="T5" fmla="*/ 6 h 6"/>
                  <a:gd name="T6" fmla="*/ 2 w 4"/>
                  <a:gd name="T7" fmla="*/ 5 h 6"/>
                  <a:gd name="T8" fmla="*/ 0 w 4"/>
                  <a:gd name="T9" fmla="*/ 4 h 6"/>
                  <a:gd name="T10" fmla="*/ 1 w 4"/>
                  <a:gd name="T11" fmla="*/ 3 h 6"/>
                  <a:gd name="T12" fmla="*/ 0 w 4"/>
                  <a:gd name="T13" fmla="*/ 4 h 6"/>
                  <a:gd name="T14" fmla="*/ 2 w 4"/>
                  <a:gd name="T15" fmla="*/ 5 h 6"/>
                  <a:gd name="T16" fmla="*/ 2 w 4"/>
                  <a:gd name="T17" fmla="*/ 4 h 6"/>
                  <a:gd name="T18" fmla="*/ 1 w 4"/>
                  <a:gd name="T19" fmla="*/ 3 h 6"/>
                  <a:gd name="T20" fmla="*/ 3 w 4"/>
                  <a:gd name="T21" fmla="*/ 0 h 6"/>
                  <a:gd name="T22" fmla="*/ 2 w 4"/>
                  <a:gd name="T23" fmla="*/ 2 h 6"/>
                  <a:gd name="T24" fmla="*/ 3 w 4"/>
                  <a:gd name="T25" fmla="*/ 3 h 6"/>
                  <a:gd name="T26" fmla="*/ 4 w 4"/>
                  <a:gd name="T27" fmla="*/ 1 h 6"/>
                  <a:gd name="T28" fmla="*/ 3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0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4" name="Freeform 9961"/>
              <p:cNvSpPr>
                <a:spLocks/>
              </p:cNvSpPr>
              <p:nvPr/>
            </p:nvSpPr>
            <p:spPr bwMode="auto">
              <a:xfrm>
                <a:off x="-226" y="334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5" name="Freeform 9962"/>
              <p:cNvSpPr>
                <a:spLocks noEditPoints="1"/>
              </p:cNvSpPr>
              <p:nvPr/>
            </p:nvSpPr>
            <p:spPr bwMode="auto">
              <a:xfrm>
                <a:off x="-260" y="3335"/>
                <a:ext cx="279" cy="21"/>
              </a:xfrm>
              <a:custGeom>
                <a:avLst/>
                <a:gdLst>
                  <a:gd name="T0" fmla="*/ 16 w 118"/>
                  <a:gd name="T1" fmla="*/ 6 h 9"/>
                  <a:gd name="T2" fmla="*/ 16 w 118"/>
                  <a:gd name="T3" fmla="*/ 7 h 9"/>
                  <a:gd name="T4" fmla="*/ 20 w 118"/>
                  <a:gd name="T5" fmla="*/ 9 h 9"/>
                  <a:gd name="T6" fmla="*/ 20 w 118"/>
                  <a:gd name="T7" fmla="*/ 9 h 9"/>
                  <a:gd name="T8" fmla="*/ 16 w 118"/>
                  <a:gd name="T9" fmla="*/ 6 h 9"/>
                  <a:gd name="T10" fmla="*/ 18 w 118"/>
                  <a:gd name="T11" fmla="*/ 3 h 9"/>
                  <a:gd name="T12" fmla="*/ 17 w 118"/>
                  <a:gd name="T13" fmla="*/ 4 h 9"/>
                  <a:gd name="T14" fmla="*/ 21 w 118"/>
                  <a:gd name="T15" fmla="*/ 7 h 9"/>
                  <a:gd name="T16" fmla="*/ 22 w 118"/>
                  <a:gd name="T17" fmla="*/ 6 h 9"/>
                  <a:gd name="T18" fmla="*/ 18 w 118"/>
                  <a:gd name="T19" fmla="*/ 3 h 9"/>
                  <a:gd name="T20" fmla="*/ 19 w 118"/>
                  <a:gd name="T21" fmla="*/ 1 h 9"/>
                  <a:gd name="T22" fmla="*/ 19 w 118"/>
                  <a:gd name="T23" fmla="*/ 1 h 9"/>
                  <a:gd name="T24" fmla="*/ 23 w 118"/>
                  <a:gd name="T25" fmla="*/ 4 h 9"/>
                  <a:gd name="T26" fmla="*/ 23 w 118"/>
                  <a:gd name="T27" fmla="*/ 3 h 9"/>
                  <a:gd name="T28" fmla="*/ 19 w 118"/>
                  <a:gd name="T29" fmla="*/ 1 h 9"/>
                  <a:gd name="T30" fmla="*/ 87 w 118"/>
                  <a:gd name="T31" fmla="*/ 1 h 9"/>
                  <a:gd name="T32" fmla="*/ 84 w 118"/>
                  <a:gd name="T33" fmla="*/ 5 h 9"/>
                  <a:gd name="T34" fmla="*/ 91 w 118"/>
                  <a:gd name="T35" fmla="*/ 9 h 9"/>
                  <a:gd name="T36" fmla="*/ 94 w 118"/>
                  <a:gd name="T37" fmla="*/ 5 h 9"/>
                  <a:gd name="T38" fmla="*/ 87 w 118"/>
                  <a:gd name="T39" fmla="*/ 1 h 9"/>
                  <a:gd name="T40" fmla="*/ 97 w 118"/>
                  <a:gd name="T41" fmla="*/ 1 h 9"/>
                  <a:gd name="T42" fmla="*/ 95 w 118"/>
                  <a:gd name="T43" fmla="*/ 3 h 9"/>
                  <a:gd name="T44" fmla="*/ 100 w 118"/>
                  <a:gd name="T45" fmla="*/ 5 h 9"/>
                  <a:gd name="T46" fmla="*/ 102 w 118"/>
                  <a:gd name="T47" fmla="*/ 3 h 9"/>
                  <a:gd name="T48" fmla="*/ 98 w 118"/>
                  <a:gd name="T49" fmla="*/ 1 h 9"/>
                  <a:gd name="T50" fmla="*/ 97 w 118"/>
                  <a:gd name="T51" fmla="*/ 1 h 9"/>
                  <a:gd name="T52" fmla="*/ 54 w 118"/>
                  <a:gd name="T53" fmla="*/ 0 h 9"/>
                  <a:gd name="T54" fmla="*/ 53 w 118"/>
                  <a:gd name="T55" fmla="*/ 1 h 9"/>
                  <a:gd name="T56" fmla="*/ 61 w 118"/>
                  <a:gd name="T57" fmla="*/ 6 h 9"/>
                  <a:gd name="T58" fmla="*/ 62 w 118"/>
                  <a:gd name="T59" fmla="*/ 5 h 9"/>
                  <a:gd name="T60" fmla="*/ 54 w 118"/>
                  <a:gd name="T61" fmla="*/ 0 h 9"/>
                  <a:gd name="T62" fmla="*/ 118 w 118"/>
                  <a:gd name="T63" fmla="*/ 0 h 9"/>
                  <a:gd name="T64" fmla="*/ 115 w 118"/>
                  <a:gd name="T65" fmla="*/ 5 h 9"/>
                  <a:gd name="T66" fmla="*/ 115 w 118"/>
                  <a:gd name="T67" fmla="*/ 6 h 9"/>
                  <a:gd name="T68" fmla="*/ 118 w 118"/>
                  <a:gd name="T69" fmla="*/ 0 h 9"/>
                  <a:gd name="T70" fmla="*/ 118 w 118"/>
                  <a:gd name="T71" fmla="*/ 0 h 9"/>
                  <a:gd name="T72" fmla="*/ 5 w 118"/>
                  <a:gd name="T73" fmla="*/ 0 h 9"/>
                  <a:gd name="T74" fmla="*/ 0 w 118"/>
                  <a:gd name="T75" fmla="*/ 7 h 9"/>
                  <a:gd name="T76" fmla="*/ 2 w 118"/>
                  <a:gd name="T77" fmla="*/ 8 h 9"/>
                  <a:gd name="T78" fmla="*/ 6 w 118"/>
                  <a:gd name="T79" fmla="*/ 1 h 9"/>
                  <a:gd name="T80" fmla="*/ 5 w 118"/>
                  <a:gd name="T81" fmla="*/ 0 h 9"/>
                  <a:gd name="T82" fmla="*/ 4 w 118"/>
                  <a:gd name="T83" fmla="*/ 0 h 9"/>
                  <a:gd name="T84" fmla="*/ 0 w 118"/>
                  <a:gd name="T85" fmla="*/ 7 h 9"/>
                  <a:gd name="T86" fmla="*/ 0 w 118"/>
                  <a:gd name="T87" fmla="*/ 7 h 9"/>
                  <a:gd name="T88" fmla="*/ 3 w 118"/>
                  <a:gd name="T89" fmla="*/ 1 h 9"/>
                  <a:gd name="T90" fmla="*/ 4 w 118"/>
                  <a:gd name="T91" fmla="*/ 0 h 9"/>
                  <a:gd name="T92" fmla="*/ 4 w 118"/>
                  <a:gd name="T9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8" h="9">
                    <a:moveTo>
                      <a:pt x="16" y="6"/>
                    </a:moveTo>
                    <a:cubicBezTo>
                      <a:pt x="16" y="6"/>
                      <a:pt x="16" y="7"/>
                      <a:pt x="16" y="7"/>
                    </a:cubicBezTo>
                    <a:cubicBezTo>
                      <a:pt x="17" y="7"/>
                      <a:pt x="19" y="8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8"/>
                      <a:pt x="17" y="7"/>
                      <a:pt x="16" y="6"/>
                    </a:cubicBezTo>
                    <a:moveTo>
                      <a:pt x="18" y="3"/>
                    </a:moveTo>
                    <a:cubicBezTo>
                      <a:pt x="18" y="4"/>
                      <a:pt x="18" y="4"/>
                      <a:pt x="17" y="4"/>
                    </a:cubicBezTo>
                    <a:cubicBezTo>
                      <a:pt x="19" y="5"/>
                      <a:pt x="20" y="6"/>
                      <a:pt x="21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19" y="4"/>
                      <a:pt x="18" y="3"/>
                    </a:cubicBezTo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2" y="2"/>
                      <a:pt x="21" y="2"/>
                      <a:pt x="19" y="1"/>
                    </a:cubicBezTo>
                    <a:moveTo>
                      <a:pt x="87" y="1"/>
                    </a:moveTo>
                    <a:cubicBezTo>
                      <a:pt x="86" y="2"/>
                      <a:pt x="85" y="4"/>
                      <a:pt x="84" y="5"/>
                    </a:cubicBezTo>
                    <a:cubicBezTo>
                      <a:pt x="87" y="7"/>
                      <a:pt x="89" y="8"/>
                      <a:pt x="91" y="9"/>
                    </a:cubicBezTo>
                    <a:cubicBezTo>
                      <a:pt x="92" y="8"/>
                      <a:pt x="93" y="6"/>
                      <a:pt x="94" y="5"/>
                    </a:cubicBezTo>
                    <a:cubicBezTo>
                      <a:pt x="87" y="1"/>
                      <a:pt x="87" y="1"/>
                      <a:pt x="87" y="1"/>
                    </a:cubicBezTo>
                    <a:moveTo>
                      <a:pt x="97" y="1"/>
                    </a:moveTo>
                    <a:cubicBezTo>
                      <a:pt x="96" y="1"/>
                      <a:pt x="96" y="2"/>
                      <a:pt x="95" y="3"/>
                    </a:cubicBezTo>
                    <a:cubicBezTo>
                      <a:pt x="97" y="3"/>
                      <a:pt x="99" y="4"/>
                      <a:pt x="100" y="5"/>
                    </a:cubicBezTo>
                    <a:cubicBezTo>
                      <a:pt x="101" y="5"/>
                      <a:pt x="101" y="4"/>
                      <a:pt x="102" y="3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7" y="1"/>
                      <a:pt x="97" y="1"/>
                      <a:pt x="97" y="1"/>
                    </a:cubicBezTo>
                    <a:moveTo>
                      <a:pt x="54" y="0"/>
                    </a:moveTo>
                    <a:cubicBezTo>
                      <a:pt x="53" y="1"/>
                      <a:pt x="53" y="1"/>
                      <a:pt x="53" y="1"/>
                    </a:cubicBezTo>
                    <a:cubicBezTo>
                      <a:pt x="56" y="3"/>
                      <a:pt x="58" y="4"/>
                      <a:pt x="61" y="6"/>
                    </a:cubicBezTo>
                    <a:cubicBezTo>
                      <a:pt x="61" y="5"/>
                      <a:pt x="61" y="5"/>
                      <a:pt x="62" y="5"/>
                    </a:cubicBezTo>
                    <a:cubicBezTo>
                      <a:pt x="59" y="3"/>
                      <a:pt x="56" y="2"/>
                      <a:pt x="54" y="0"/>
                    </a:cubicBezTo>
                    <a:moveTo>
                      <a:pt x="118" y="0"/>
                    </a:moveTo>
                    <a:cubicBezTo>
                      <a:pt x="117" y="2"/>
                      <a:pt x="116" y="3"/>
                      <a:pt x="115" y="5"/>
                    </a:cubicBezTo>
                    <a:cubicBezTo>
                      <a:pt x="115" y="5"/>
                      <a:pt x="115" y="5"/>
                      <a:pt x="115" y="6"/>
                    </a:cubicBezTo>
                    <a:cubicBezTo>
                      <a:pt x="116" y="4"/>
                      <a:pt x="117" y="2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moveTo>
                      <a:pt x="5" y="0"/>
                    </a:moveTo>
                    <a:cubicBezTo>
                      <a:pt x="3" y="2"/>
                      <a:pt x="2" y="5"/>
                      <a:pt x="0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3" y="6"/>
                      <a:pt x="5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moveTo>
                      <a:pt x="4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5"/>
                      <a:pt x="2" y="3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6" name="Freeform 9963"/>
              <p:cNvSpPr>
                <a:spLocks noEditPoints="1"/>
              </p:cNvSpPr>
              <p:nvPr/>
            </p:nvSpPr>
            <p:spPr bwMode="auto">
              <a:xfrm>
                <a:off x="-222" y="3337"/>
                <a:ext cx="17" cy="19"/>
              </a:xfrm>
              <a:custGeom>
                <a:avLst/>
                <a:gdLst>
                  <a:gd name="T0" fmla="*/ 1 w 7"/>
                  <a:gd name="T1" fmla="*/ 4 h 8"/>
                  <a:gd name="T2" fmla="*/ 0 w 7"/>
                  <a:gd name="T3" fmla="*/ 5 h 8"/>
                  <a:gd name="T4" fmla="*/ 4 w 7"/>
                  <a:gd name="T5" fmla="*/ 8 h 8"/>
                  <a:gd name="T6" fmla="*/ 5 w 7"/>
                  <a:gd name="T7" fmla="*/ 7 h 8"/>
                  <a:gd name="T8" fmla="*/ 1 w 7"/>
                  <a:gd name="T9" fmla="*/ 4 h 8"/>
                  <a:gd name="T10" fmla="*/ 1 w 7"/>
                  <a:gd name="T11" fmla="*/ 3 h 8"/>
                  <a:gd name="T12" fmla="*/ 1 w 7"/>
                  <a:gd name="T13" fmla="*/ 4 h 8"/>
                  <a:gd name="T14" fmla="*/ 5 w 7"/>
                  <a:gd name="T15" fmla="*/ 7 h 8"/>
                  <a:gd name="T16" fmla="*/ 5 w 7"/>
                  <a:gd name="T17" fmla="*/ 6 h 8"/>
                  <a:gd name="T18" fmla="*/ 1 w 7"/>
                  <a:gd name="T19" fmla="*/ 3 h 8"/>
                  <a:gd name="T20" fmla="*/ 3 w 7"/>
                  <a:gd name="T21" fmla="*/ 0 h 8"/>
                  <a:gd name="T22" fmla="*/ 2 w 7"/>
                  <a:gd name="T23" fmla="*/ 2 h 8"/>
                  <a:gd name="T24" fmla="*/ 6 w 7"/>
                  <a:gd name="T25" fmla="*/ 5 h 8"/>
                  <a:gd name="T26" fmla="*/ 7 w 7"/>
                  <a:gd name="T27" fmla="*/ 3 h 8"/>
                  <a:gd name="T28" fmla="*/ 3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4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1" y="6"/>
                      <a:pt x="3" y="7"/>
                      <a:pt x="4" y="8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3" y="6"/>
                      <a:pt x="2" y="5"/>
                      <a:pt x="1" y="4"/>
                    </a:cubicBezTo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3" y="4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3" y="3"/>
                      <a:pt x="5" y="4"/>
                      <a:pt x="6" y="5"/>
                    </a:cubicBezTo>
                    <a:cubicBezTo>
                      <a:pt x="6" y="4"/>
                      <a:pt x="7" y="4"/>
                      <a:pt x="7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7" name="Freeform 9964"/>
              <p:cNvSpPr>
                <a:spLocks/>
              </p:cNvSpPr>
              <p:nvPr/>
            </p:nvSpPr>
            <p:spPr bwMode="auto">
              <a:xfrm>
                <a:off x="-219" y="3346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8" name="Freeform 9965"/>
              <p:cNvSpPr>
                <a:spLocks noEditPoints="1"/>
              </p:cNvSpPr>
              <p:nvPr/>
            </p:nvSpPr>
            <p:spPr bwMode="auto">
              <a:xfrm>
                <a:off x="-252" y="3337"/>
                <a:ext cx="314" cy="24"/>
              </a:xfrm>
              <a:custGeom>
                <a:avLst/>
                <a:gdLst>
                  <a:gd name="T0" fmla="*/ 18 w 133"/>
                  <a:gd name="T1" fmla="*/ 9 h 10"/>
                  <a:gd name="T2" fmla="*/ 19 w 133"/>
                  <a:gd name="T3" fmla="*/ 9 h 10"/>
                  <a:gd name="T4" fmla="*/ 20 w 133"/>
                  <a:gd name="T5" fmla="*/ 5 h 10"/>
                  <a:gd name="T6" fmla="*/ 21 w 133"/>
                  <a:gd name="T7" fmla="*/ 7 h 10"/>
                  <a:gd name="T8" fmla="*/ 20 w 133"/>
                  <a:gd name="T9" fmla="*/ 5 h 10"/>
                  <a:gd name="T10" fmla="*/ 21 w 133"/>
                  <a:gd name="T11" fmla="*/ 3 h 10"/>
                  <a:gd name="T12" fmla="*/ 23 w 133"/>
                  <a:gd name="T13" fmla="*/ 4 h 10"/>
                  <a:gd name="T14" fmla="*/ 100 w 133"/>
                  <a:gd name="T15" fmla="*/ 3 h 10"/>
                  <a:gd name="T16" fmla="*/ 103 w 133"/>
                  <a:gd name="T17" fmla="*/ 8 h 10"/>
                  <a:gd name="T18" fmla="*/ 100 w 133"/>
                  <a:gd name="T19" fmla="*/ 3 h 10"/>
                  <a:gd name="T20" fmla="*/ 65 w 133"/>
                  <a:gd name="T21" fmla="*/ 6 h 10"/>
                  <a:gd name="T22" fmla="*/ 75 w 133"/>
                  <a:gd name="T23" fmla="*/ 6 h 10"/>
                  <a:gd name="T24" fmla="*/ 118 w 133"/>
                  <a:gd name="T25" fmla="*/ 1 h 10"/>
                  <a:gd name="T26" fmla="*/ 116 w 133"/>
                  <a:gd name="T27" fmla="*/ 6 h 10"/>
                  <a:gd name="T28" fmla="*/ 118 w 133"/>
                  <a:gd name="T29" fmla="*/ 1 h 10"/>
                  <a:gd name="T30" fmla="*/ 48 w 133"/>
                  <a:gd name="T31" fmla="*/ 5 h 10"/>
                  <a:gd name="T32" fmla="*/ 57 w 133"/>
                  <a:gd name="T33" fmla="*/ 6 h 10"/>
                  <a:gd name="T34" fmla="*/ 5 w 133"/>
                  <a:gd name="T35" fmla="*/ 1 h 10"/>
                  <a:gd name="T36" fmla="*/ 1 w 133"/>
                  <a:gd name="T37" fmla="*/ 9 h 10"/>
                  <a:gd name="T38" fmla="*/ 4 w 133"/>
                  <a:gd name="T39" fmla="*/ 5 h 10"/>
                  <a:gd name="T40" fmla="*/ 5 w 133"/>
                  <a:gd name="T41" fmla="*/ 1 h 10"/>
                  <a:gd name="T42" fmla="*/ 22 w 133"/>
                  <a:gd name="T43" fmla="*/ 2 h 10"/>
                  <a:gd name="T44" fmla="*/ 24 w 133"/>
                  <a:gd name="T45" fmla="*/ 2 h 10"/>
                  <a:gd name="T46" fmla="*/ 118 w 133"/>
                  <a:gd name="T47" fmla="*/ 1 h 10"/>
                  <a:gd name="T48" fmla="*/ 115 w 133"/>
                  <a:gd name="T49" fmla="*/ 6 h 10"/>
                  <a:gd name="T50" fmla="*/ 118 w 133"/>
                  <a:gd name="T51" fmla="*/ 1 h 10"/>
                  <a:gd name="T52" fmla="*/ 131 w 133"/>
                  <a:gd name="T53" fmla="*/ 1 h 10"/>
                  <a:gd name="T54" fmla="*/ 131 w 133"/>
                  <a:gd name="T55" fmla="*/ 5 h 10"/>
                  <a:gd name="T56" fmla="*/ 131 w 133"/>
                  <a:gd name="T57" fmla="*/ 1 h 10"/>
                  <a:gd name="T58" fmla="*/ 117 w 133"/>
                  <a:gd name="T59" fmla="*/ 0 h 10"/>
                  <a:gd name="T60" fmla="*/ 114 w 133"/>
                  <a:gd name="T61" fmla="*/ 5 h 10"/>
                  <a:gd name="T62" fmla="*/ 117 w 133"/>
                  <a:gd name="T6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3" h="10">
                    <a:moveTo>
                      <a:pt x="18" y="8"/>
                    </a:moveTo>
                    <a:cubicBezTo>
                      <a:pt x="18" y="8"/>
                      <a:pt x="18" y="8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8" y="9"/>
                      <a:pt x="18" y="8"/>
                    </a:cubicBezTo>
                    <a:moveTo>
                      <a:pt x="20" y="5"/>
                    </a:moveTo>
                    <a:cubicBezTo>
                      <a:pt x="20" y="6"/>
                      <a:pt x="19" y="6"/>
                      <a:pt x="19" y="6"/>
                    </a:cubicBezTo>
                    <a:cubicBezTo>
                      <a:pt x="20" y="7"/>
                      <a:pt x="20" y="7"/>
                      <a:pt x="21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6"/>
                      <a:pt x="20" y="6"/>
                      <a:pt x="20" y="5"/>
                    </a:cubicBezTo>
                    <a:moveTo>
                      <a:pt x="21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3" y="4"/>
                    </a:cubicBezTo>
                    <a:cubicBezTo>
                      <a:pt x="22" y="3"/>
                      <a:pt x="22" y="3"/>
                      <a:pt x="21" y="3"/>
                    </a:cubicBezTo>
                    <a:moveTo>
                      <a:pt x="100" y="3"/>
                    </a:moveTo>
                    <a:cubicBezTo>
                      <a:pt x="99" y="3"/>
                      <a:pt x="99" y="4"/>
                      <a:pt x="98" y="5"/>
                    </a:cubicBezTo>
                    <a:cubicBezTo>
                      <a:pt x="100" y="6"/>
                      <a:pt x="101" y="7"/>
                      <a:pt x="103" y="8"/>
                    </a:cubicBezTo>
                    <a:cubicBezTo>
                      <a:pt x="103" y="7"/>
                      <a:pt x="104" y="6"/>
                      <a:pt x="105" y="5"/>
                    </a:cubicBezTo>
                    <a:cubicBezTo>
                      <a:pt x="100" y="3"/>
                      <a:pt x="100" y="3"/>
                      <a:pt x="100" y="3"/>
                    </a:cubicBezTo>
                    <a:moveTo>
                      <a:pt x="68" y="1"/>
                    </a:moveTo>
                    <a:cubicBezTo>
                      <a:pt x="67" y="3"/>
                      <a:pt x="66" y="4"/>
                      <a:pt x="65" y="6"/>
                    </a:cubicBezTo>
                    <a:cubicBezTo>
                      <a:pt x="68" y="7"/>
                      <a:pt x="70" y="9"/>
                      <a:pt x="73" y="10"/>
                    </a:cubicBezTo>
                    <a:cubicBezTo>
                      <a:pt x="74" y="9"/>
                      <a:pt x="74" y="7"/>
                      <a:pt x="75" y="6"/>
                    </a:cubicBezTo>
                    <a:cubicBezTo>
                      <a:pt x="73" y="4"/>
                      <a:pt x="70" y="3"/>
                      <a:pt x="68" y="1"/>
                    </a:cubicBezTo>
                    <a:moveTo>
                      <a:pt x="118" y="1"/>
                    </a:moveTo>
                    <a:cubicBezTo>
                      <a:pt x="117" y="3"/>
                      <a:pt x="117" y="4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7" y="5"/>
                      <a:pt x="118" y="3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50" y="1"/>
                    </a:moveTo>
                    <a:cubicBezTo>
                      <a:pt x="48" y="5"/>
                      <a:pt x="48" y="5"/>
                      <a:pt x="48" y="5"/>
                    </a:cubicBezTo>
                    <a:cubicBezTo>
                      <a:pt x="50" y="6"/>
                      <a:pt x="53" y="8"/>
                      <a:pt x="55" y="9"/>
                    </a:cubicBezTo>
                    <a:cubicBezTo>
                      <a:pt x="56" y="8"/>
                      <a:pt x="57" y="7"/>
                      <a:pt x="57" y="6"/>
                    </a:cubicBezTo>
                    <a:cubicBezTo>
                      <a:pt x="55" y="4"/>
                      <a:pt x="52" y="3"/>
                      <a:pt x="50" y="1"/>
                    </a:cubicBezTo>
                    <a:moveTo>
                      <a:pt x="5" y="1"/>
                    </a:moveTo>
                    <a:cubicBezTo>
                      <a:pt x="3" y="3"/>
                      <a:pt x="2" y="6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3" y="7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moveTo>
                      <a:pt x="22" y="1"/>
                    </a:moveTo>
                    <a:cubicBezTo>
                      <a:pt x="22" y="1"/>
                      <a:pt x="22" y="2"/>
                      <a:pt x="22" y="2"/>
                    </a:cubicBezTo>
                    <a:cubicBezTo>
                      <a:pt x="22" y="3"/>
                      <a:pt x="22" y="3"/>
                      <a:pt x="23" y="3"/>
                    </a:cubicBezTo>
                    <a:cubicBezTo>
                      <a:pt x="23" y="3"/>
                      <a:pt x="23" y="2"/>
                      <a:pt x="24" y="2"/>
                    </a:cubicBezTo>
                    <a:cubicBezTo>
                      <a:pt x="23" y="1"/>
                      <a:pt x="23" y="1"/>
                      <a:pt x="22" y="1"/>
                    </a:cubicBezTo>
                    <a:moveTo>
                      <a:pt x="118" y="1"/>
                    </a:moveTo>
                    <a:cubicBezTo>
                      <a:pt x="117" y="2"/>
                      <a:pt x="116" y="4"/>
                      <a:pt x="115" y="6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131" y="1"/>
                    </a:moveTo>
                    <a:cubicBezTo>
                      <a:pt x="130" y="2"/>
                      <a:pt x="130" y="2"/>
                      <a:pt x="129" y="3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moveTo>
                      <a:pt x="117" y="0"/>
                    </a:moveTo>
                    <a:cubicBezTo>
                      <a:pt x="116" y="2"/>
                      <a:pt x="115" y="4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5" y="4"/>
                      <a:pt x="116" y="2"/>
                      <a:pt x="117" y="1"/>
                    </a:cubicBezTo>
                    <a:cubicBezTo>
                      <a:pt x="117" y="0"/>
                      <a:pt x="117" y="0"/>
                      <a:pt x="1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29" name="Freeform 9966"/>
              <p:cNvSpPr>
                <a:spLocks noEditPoints="1"/>
              </p:cNvSpPr>
              <p:nvPr/>
            </p:nvSpPr>
            <p:spPr bwMode="auto">
              <a:xfrm>
                <a:off x="-210" y="3344"/>
                <a:ext cx="10" cy="14"/>
              </a:xfrm>
              <a:custGeom>
                <a:avLst/>
                <a:gdLst>
                  <a:gd name="T0" fmla="*/ 1 w 4"/>
                  <a:gd name="T1" fmla="*/ 4 h 6"/>
                  <a:gd name="T2" fmla="*/ 0 w 4"/>
                  <a:gd name="T3" fmla="*/ 5 h 6"/>
                  <a:gd name="T4" fmla="*/ 1 w 4"/>
                  <a:gd name="T5" fmla="*/ 6 h 6"/>
                  <a:gd name="T6" fmla="*/ 2 w 4"/>
                  <a:gd name="T7" fmla="*/ 5 h 6"/>
                  <a:gd name="T8" fmla="*/ 1 w 4"/>
                  <a:gd name="T9" fmla="*/ 4 h 6"/>
                  <a:gd name="T10" fmla="*/ 1 w 4"/>
                  <a:gd name="T11" fmla="*/ 3 h 6"/>
                  <a:gd name="T12" fmla="*/ 1 w 4"/>
                  <a:gd name="T13" fmla="*/ 4 h 6"/>
                  <a:gd name="T14" fmla="*/ 2 w 4"/>
                  <a:gd name="T15" fmla="*/ 5 h 6"/>
                  <a:gd name="T16" fmla="*/ 3 w 4"/>
                  <a:gd name="T17" fmla="*/ 4 h 6"/>
                  <a:gd name="T18" fmla="*/ 1 w 4"/>
                  <a:gd name="T19" fmla="*/ 3 h 6"/>
                  <a:gd name="T20" fmla="*/ 3 w 4"/>
                  <a:gd name="T21" fmla="*/ 0 h 6"/>
                  <a:gd name="T22" fmla="*/ 2 w 4"/>
                  <a:gd name="T23" fmla="*/ 2 h 6"/>
                  <a:gd name="T24" fmla="*/ 3 w 4"/>
                  <a:gd name="T25" fmla="*/ 3 h 6"/>
                  <a:gd name="T26" fmla="*/ 4 w 4"/>
                  <a:gd name="T27" fmla="*/ 1 h 6"/>
                  <a:gd name="T28" fmla="*/ 3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4"/>
                      <a:pt x="2" y="4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0" name="Freeform 9967"/>
              <p:cNvSpPr>
                <a:spLocks/>
              </p:cNvSpPr>
              <p:nvPr/>
            </p:nvSpPr>
            <p:spPr bwMode="auto">
              <a:xfrm>
                <a:off x="-208" y="335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1" name="Freeform 9968"/>
              <p:cNvSpPr>
                <a:spLocks noEditPoints="1"/>
              </p:cNvSpPr>
              <p:nvPr/>
            </p:nvSpPr>
            <p:spPr bwMode="auto">
              <a:xfrm>
                <a:off x="-238" y="3344"/>
                <a:ext cx="278" cy="28"/>
              </a:xfrm>
              <a:custGeom>
                <a:avLst/>
                <a:gdLst>
                  <a:gd name="T0" fmla="*/ 16 w 118"/>
                  <a:gd name="T1" fmla="*/ 7 h 12"/>
                  <a:gd name="T2" fmla="*/ 15 w 118"/>
                  <a:gd name="T3" fmla="*/ 8 h 12"/>
                  <a:gd name="T4" fmla="*/ 22 w 118"/>
                  <a:gd name="T5" fmla="*/ 12 h 12"/>
                  <a:gd name="T6" fmla="*/ 22 w 118"/>
                  <a:gd name="T7" fmla="*/ 12 h 12"/>
                  <a:gd name="T8" fmla="*/ 16 w 118"/>
                  <a:gd name="T9" fmla="*/ 7 h 12"/>
                  <a:gd name="T10" fmla="*/ 17 w 118"/>
                  <a:gd name="T11" fmla="*/ 4 h 12"/>
                  <a:gd name="T12" fmla="*/ 17 w 118"/>
                  <a:gd name="T13" fmla="*/ 5 h 12"/>
                  <a:gd name="T14" fmla="*/ 24 w 118"/>
                  <a:gd name="T15" fmla="*/ 10 h 12"/>
                  <a:gd name="T16" fmla="*/ 24 w 118"/>
                  <a:gd name="T17" fmla="*/ 9 h 12"/>
                  <a:gd name="T18" fmla="*/ 17 w 118"/>
                  <a:gd name="T19" fmla="*/ 4 h 12"/>
                  <a:gd name="T20" fmla="*/ 19 w 118"/>
                  <a:gd name="T21" fmla="*/ 2 h 12"/>
                  <a:gd name="T22" fmla="*/ 18 w 118"/>
                  <a:gd name="T23" fmla="*/ 3 h 12"/>
                  <a:gd name="T24" fmla="*/ 25 w 118"/>
                  <a:gd name="T25" fmla="*/ 7 h 12"/>
                  <a:gd name="T26" fmla="*/ 26 w 118"/>
                  <a:gd name="T27" fmla="*/ 6 h 12"/>
                  <a:gd name="T28" fmla="*/ 19 w 118"/>
                  <a:gd name="T29" fmla="*/ 2 h 12"/>
                  <a:gd name="T30" fmla="*/ 4 w 118"/>
                  <a:gd name="T31" fmla="*/ 1 h 12"/>
                  <a:gd name="T32" fmla="*/ 0 w 118"/>
                  <a:gd name="T33" fmla="*/ 9 h 12"/>
                  <a:gd name="T34" fmla="*/ 1 w 118"/>
                  <a:gd name="T35" fmla="*/ 10 h 12"/>
                  <a:gd name="T36" fmla="*/ 6 w 118"/>
                  <a:gd name="T37" fmla="*/ 2 h 12"/>
                  <a:gd name="T38" fmla="*/ 4 w 118"/>
                  <a:gd name="T39" fmla="*/ 1 h 12"/>
                  <a:gd name="T40" fmla="*/ 85 w 118"/>
                  <a:gd name="T41" fmla="*/ 1 h 12"/>
                  <a:gd name="T42" fmla="*/ 82 w 118"/>
                  <a:gd name="T43" fmla="*/ 5 h 12"/>
                  <a:gd name="T44" fmla="*/ 87 w 118"/>
                  <a:gd name="T45" fmla="*/ 8 h 12"/>
                  <a:gd name="T46" fmla="*/ 90 w 118"/>
                  <a:gd name="T47" fmla="*/ 4 h 12"/>
                  <a:gd name="T48" fmla="*/ 85 w 118"/>
                  <a:gd name="T49" fmla="*/ 1 h 12"/>
                  <a:gd name="T50" fmla="*/ 116 w 118"/>
                  <a:gd name="T51" fmla="*/ 0 h 12"/>
                  <a:gd name="T52" fmla="*/ 113 w 118"/>
                  <a:gd name="T53" fmla="*/ 5 h 12"/>
                  <a:gd name="T54" fmla="*/ 115 w 118"/>
                  <a:gd name="T55" fmla="*/ 6 h 12"/>
                  <a:gd name="T56" fmla="*/ 118 w 118"/>
                  <a:gd name="T57" fmla="*/ 2 h 12"/>
                  <a:gd name="T58" fmla="*/ 116 w 118"/>
                  <a:gd name="T59" fmla="*/ 0 h 12"/>
                  <a:gd name="T60" fmla="*/ 20 w 118"/>
                  <a:gd name="T61" fmla="*/ 0 h 12"/>
                  <a:gd name="T62" fmla="*/ 19 w 118"/>
                  <a:gd name="T63" fmla="*/ 1 h 12"/>
                  <a:gd name="T64" fmla="*/ 26 w 118"/>
                  <a:gd name="T65" fmla="*/ 6 h 12"/>
                  <a:gd name="T66" fmla="*/ 27 w 118"/>
                  <a:gd name="T67" fmla="*/ 4 h 12"/>
                  <a:gd name="T68" fmla="*/ 25 w 118"/>
                  <a:gd name="T69" fmla="*/ 3 h 12"/>
                  <a:gd name="T70" fmla="*/ 20 w 118"/>
                  <a:gd name="T7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8" h="12">
                    <a:moveTo>
                      <a:pt x="16" y="7"/>
                    </a:moveTo>
                    <a:cubicBezTo>
                      <a:pt x="15" y="7"/>
                      <a:pt x="15" y="8"/>
                      <a:pt x="15" y="8"/>
                    </a:cubicBezTo>
                    <a:cubicBezTo>
                      <a:pt x="18" y="9"/>
                      <a:pt x="20" y="10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0"/>
                      <a:pt x="18" y="9"/>
                      <a:pt x="16" y="7"/>
                    </a:cubicBezTo>
                    <a:moveTo>
                      <a:pt x="17" y="4"/>
                    </a:moveTo>
                    <a:cubicBezTo>
                      <a:pt x="17" y="5"/>
                      <a:pt x="17" y="5"/>
                      <a:pt x="17" y="5"/>
                    </a:cubicBezTo>
                    <a:cubicBezTo>
                      <a:pt x="19" y="7"/>
                      <a:pt x="21" y="8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2" y="7"/>
                      <a:pt x="20" y="6"/>
                      <a:pt x="17" y="4"/>
                    </a:cubicBezTo>
                    <a:moveTo>
                      <a:pt x="19" y="2"/>
                    </a:moveTo>
                    <a:cubicBezTo>
                      <a:pt x="19" y="2"/>
                      <a:pt x="18" y="2"/>
                      <a:pt x="18" y="3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6" y="6"/>
                    </a:cubicBezTo>
                    <a:cubicBezTo>
                      <a:pt x="23" y="5"/>
                      <a:pt x="21" y="3"/>
                      <a:pt x="19" y="2"/>
                    </a:cubicBezTo>
                    <a:moveTo>
                      <a:pt x="4" y="1"/>
                    </a:moveTo>
                    <a:cubicBezTo>
                      <a:pt x="3" y="4"/>
                      <a:pt x="1" y="6"/>
                      <a:pt x="0" y="9"/>
                    </a:cubicBezTo>
                    <a:cubicBezTo>
                      <a:pt x="0" y="9"/>
                      <a:pt x="1" y="9"/>
                      <a:pt x="1" y="10"/>
                    </a:cubicBezTo>
                    <a:cubicBezTo>
                      <a:pt x="3" y="7"/>
                      <a:pt x="4" y="5"/>
                      <a:pt x="6" y="2"/>
                    </a:cubicBezTo>
                    <a:cubicBezTo>
                      <a:pt x="5" y="2"/>
                      <a:pt x="5" y="2"/>
                      <a:pt x="4" y="1"/>
                    </a:cubicBezTo>
                    <a:moveTo>
                      <a:pt x="85" y="1"/>
                    </a:moveTo>
                    <a:cubicBezTo>
                      <a:pt x="84" y="2"/>
                      <a:pt x="83" y="4"/>
                      <a:pt x="82" y="5"/>
                    </a:cubicBezTo>
                    <a:cubicBezTo>
                      <a:pt x="84" y="6"/>
                      <a:pt x="85" y="7"/>
                      <a:pt x="87" y="8"/>
                    </a:cubicBezTo>
                    <a:cubicBezTo>
                      <a:pt x="88" y="6"/>
                      <a:pt x="89" y="5"/>
                      <a:pt x="90" y="4"/>
                    </a:cubicBezTo>
                    <a:cubicBezTo>
                      <a:pt x="85" y="1"/>
                      <a:pt x="85" y="1"/>
                      <a:pt x="85" y="1"/>
                    </a:cubicBezTo>
                    <a:moveTo>
                      <a:pt x="116" y="0"/>
                    </a:moveTo>
                    <a:cubicBezTo>
                      <a:pt x="115" y="2"/>
                      <a:pt x="114" y="3"/>
                      <a:pt x="113" y="5"/>
                    </a:cubicBezTo>
                    <a:cubicBezTo>
                      <a:pt x="114" y="5"/>
                      <a:pt x="114" y="5"/>
                      <a:pt x="115" y="6"/>
                    </a:cubicBezTo>
                    <a:cubicBezTo>
                      <a:pt x="116" y="4"/>
                      <a:pt x="117" y="3"/>
                      <a:pt x="118" y="2"/>
                    </a:cubicBezTo>
                    <a:cubicBezTo>
                      <a:pt x="116" y="0"/>
                      <a:pt x="116" y="0"/>
                      <a:pt x="116" y="0"/>
                    </a:cubicBezTo>
                    <a:moveTo>
                      <a:pt x="20" y="0"/>
                    </a:moveTo>
                    <a:cubicBezTo>
                      <a:pt x="20" y="0"/>
                      <a:pt x="19" y="1"/>
                      <a:pt x="19" y="1"/>
                    </a:cubicBezTo>
                    <a:cubicBezTo>
                      <a:pt x="21" y="3"/>
                      <a:pt x="24" y="4"/>
                      <a:pt x="26" y="6"/>
                    </a:cubicBezTo>
                    <a:cubicBezTo>
                      <a:pt x="26" y="5"/>
                      <a:pt x="27" y="5"/>
                      <a:pt x="27" y="4"/>
                    </a:cubicBezTo>
                    <a:cubicBezTo>
                      <a:pt x="26" y="4"/>
                      <a:pt x="25" y="3"/>
                      <a:pt x="25" y="3"/>
                    </a:cubicBezTo>
                    <a:cubicBezTo>
                      <a:pt x="23" y="2"/>
                      <a:pt x="22" y="1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2" name="Freeform 9969"/>
              <p:cNvSpPr>
                <a:spLocks noEditPoints="1"/>
              </p:cNvSpPr>
              <p:nvPr/>
            </p:nvSpPr>
            <p:spPr bwMode="auto">
              <a:xfrm>
                <a:off x="-200" y="3351"/>
                <a:ext cx="21" cy="21"/>
              </a:xfrm>
              <a:custGeom>
                <a:avLst/>
                <a:gdLst>
                  <a:gd name="T0" fmla="*/ 0 w 9"/>
                  <a:gd name="T1" fmla="*/ 3 h 9"/>
                  <a:gd name="T2" fmla="*/ 0 w 9"/>
                  <a:gd name="T3" fmla="*/ 4 h 9"/>
                  <a:gd name="T4" fmla="*/ 6 w 9"/>
                  <a:gd name="T5" fmla="*/ 9 h 9"/>
                  <a:gd name="T6" fmla="*/ 7 w 9"/>
                  <a:gd name="T7" fmla="*/ 7 h 9"/>
                  <a:gd name="T8" fmla="*/ 0 w 9"/>
                  <a:gd name="T9" fmla="*/ 3 h 9"/>
                  <a:gd name="T10" fmla="*/ 1 w 9"/>
                  <a:gd name="T11" fmla="*/ 2 h 9"/>
                  <a:gd name="T12" fmla="*/ 0 w 9"/>
                  <a:gd name="T13" fmla="*/ 3 h 9"/>
                  <a:gd name="T14" fmla="*/ 7 w 9"/>
                  <a:gd name="T15" fmla="*/ 7 h 9"/>
                  <a:gd name="T16" fmla="*/ 8 w 9"/>
                  <a:gd name="T17" fmla="*/ 7 h 9"/>
                  <a:gd name="T18" fmla="*/ 1 w 9"/>
                  <a:gd name="T19" fmla="*/ 2 h 9"/>
                  <a:gd name="T20" fmla="*/ 2 w 9"/>
                  <a:gd name="T21" fmla="*/ 0 h 9"/>
                  <a:gd name="T22" fmla="*/ 1 w 9"/>
                  <a:gd name="T23" fmla="*/ 1 h 9"/>
                  <a:gd name="T24" fmla="*/ 8 w 9"/>
                  <a:gd name="T25" fmla="*/ 6 h 9"/>
                  <a:gd name="T26" fmla="*/ 9 w 9"/>
                  <a:gd name="T27" fmla="*/ 4 h 9"/>
                  <a:gd name="T28" fmla="*/ 2 w 9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4" y="7"/>
                      <a:pt x="6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5" y="6"/>
                      <a:pt x="2" y="5"/>
                      <a:pt x="0" y="3"/>
                    </a:cubicBezTo>
                    <a:moveTo>
                      <a:pt x="1" y="2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5" y="5"/>
                      <a:pt x="3" y="4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4" y="3"/>
                      <a:pt x="6" y="4"/>
                      <a:pt x="8" y="6"/>
                    </a:cubicBezTo>
                    <a:cubicBezTo>
                      <a:pt x="8" y="5"/>
                      <a:pt x="9" y="5"/>
                      <a:pt x="9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3" name="Freeform 9970"/>
              <p:cNvSpPr>
                <a:spLocks/>
              </p:cNvSpPr>
              <p:nvPr/>
            </p:nvSpPr>
            <p:spPr bwMode="auto">
              <a:xfrm>
                <a:off x="-200" y="3358"/>
                <a:ext cx="16" cy="10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7 w 7"/>
                  <a:gd name="T5" fmla="*/ 4 h 4"/>
                  <a:gd name="T6" fmla="*/ 7 w 7"/>
                  <a:gd name="T7" fmla="*/ 4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4" name="Freeform 9971"/>
              <p:cNvSpPr>
                <a:spLocks noEditPoints="1"/>
              </p:cNvSpPr>
              <p:nvPr/>
            </p:nvSpPr>
            <p:spPr bwMode="auto">
              <a:xfrm>
                <a:off x="-234" y="3349"/>
                <a:ext cx="310" cy="26"/>
              </a:xfrm>
              <a:custGeom>
                <a:avLst/>
                <a:gdLst>
                  <a:gd name="T0" fmla="*/ 100 w 131"/>
                  <a:gd name="T1" fmla="*/ 5 h 11"/>
                  <a:gd name="T2" fmla="*/ 100 w 131"/>
                  <a:gd name="T3" fmla="*/ 6 h 11"/>
                  <a:gd name="T4" fmla="*/ 100 w 131"/>
                  <a:gd name="T5" fmla="*/ 6 h 11"/>
                  <a:gd name="T6" fmla="*/ 101 w 131"/>
                  <a:gd name="T7" fmla="*/ 5 h 11"/>
                  <a:gd name="T8" fmla="*/ 100 w 131"/>
                  <a:gd name="T9" fmla="*/ 5 h 11"/>
                  <a:gd name="T10" fmla="*/ 102 w 131"/>
                  <a:gd name="T11" fmla="*/ 3 h 11"/>
                  <a:gd name="T12" fmla="*/ 100 w 131"/>
                  <a:gd name="T13" fmla="*/ 4 h 11"/>
                  <a:gd name="T14" fmla="*/ 101 w 131"/>
                  <a:gd name="T15" fmla="*/ 5 h 11"/>
                  <a:gd name="T16" fmla="*/ 102 w 131"/>
                  <a:gd name="T17" fmla="*/ 3 h 11"/>
                  <a:gd name="T18" fmla="*/ 102 w 131"/>
                  <a:gd name="T19" fmla="*/ 3 h 11"/>
                  <a:gd name="T20" fmla="*/ 89 w 131"/>
                  <a:gd name="T21" fmla="*/ 2 h 11"/>
                  <a:gd name="T22" fmla="*/ 86 w 131"/>
                  <a:gd name="T23" fmla="*/ 7 h 11"/>
                  <a:gd name="T24" fmla="*/ 90 w 131"/>
                  <a:gd name="T25" fmla="*/ 9 h 11"/>
                  <a:gd name="T26" fmla="*/ 91 w 131"/>
                  <a:gd name="T27" fmla="*/ 9 h 11"/>
                  <a:gd name="T28" fmla="*/ 94 w 131"/>
                  <a:gd name="T29" fmla="*/ 5 h 11"/>
                  <a:gd name="T30" fmla="*/ 89 w 131"/>
                  <a:gd name="T31" fmla="*/ 2 h 11"/>
                  <a:gd name="T32" fmla="*/ 56 w 131"/>
                  <a:gd name="T33" fmla="*/ 2 h 11"/>
                  <a:gd name="T34" fmla="*/ 56 w 131"/>
                  <a:gd name="T35" fmla="*/ 3 h 11"/>
                  <a:gd name="T36" fmla="*/ 64 w 131"/>
                  <a:gd name="T37" fmla="*/ 7 h 11"/>
                  <a:gd name="T38" fmla="*/ 64 w 131"/>
                  <a:gd name="T39" fmla="*/ 6 h 11"/>
                  <a:gd name="T40" fmla="*/ 56 w 131"/>
                  <a:gd name="T41" fmla="*/ 2 h 11"/>
                  <a:gd name="T42" fmla="*/ 119 w 131"/>
                  <a:gd name="T43" fmla="*/ 2 h 11"/>
                  <a:gd name="T44" fmla="*/ 117 w 131"/>
                  <a:gd name="T45" fmla="*/ 6 h 11"/>
                  <a:gd name="T46" fmla="*/ 119 w 131"/>
                  <a:gd name="T47" fmla="*/ 7 h 11"/>
                  <a:gd name="T48" fmla="*/ 121 w 131"/>
                  <a:gd name="T49" fmla="*/ 3 h 11"/>
                  <a:gd name="T50" fmla="*/ 119 w 131"/>
                  <a:gd name="T51" fmla="*/ 2 h 11"/>
                  <a:gd name="T52" fmla="*/ 88 w 131"/>
                  <a:gd name="T53" fmla="*/ 2 h 11"/>
                  <a:gd name="T54" fmla="*/ 85 w 131"/>
                  <a:gd name="T55" fmla="*/ 6 h 11"/>
                  <a:gd name="T56" fmla="*/ 85 w 131"/>
                  <a:gd name="T57" fmla="*/ 6 h 11"/>
                  <a:gd name="T58" fmla="*/ 88 w 131"/>
                  <a:gd name="T59" fmla="*/ 2 h 11"/>
                  <a:gd name="T60" fmla="*/ 88 w 131"/>
                  <a:gd name="T61" fmla="*/ 2 h 11"/>
                  <a:gd name="T62" fmla="*/ 129 w 131"/>
                  <a:gd name="T63" fmla="*/ 2 h 11"/>
                  <a:gd name="T64" fmla="*/ 129 w 131"/>
                  <a:gd name="T65" fmla="*/ 2 h 11"/>
                  <a:gd name="T66" fmla="*/ 128 w 131"/>
                  <a:gd name="T67" fmla="*/ 2 h 11"/>
                  <a:gd name="T68" fmla="*/ 128 w 131"/>
                  <a:gd name="T69" fmla="*/ 2 h 11"/>
                  <a:gd name="T70" fmla="*/ 127 w 131"/>
                  <a:gd name="T71" fmla="*/ 2 h 11"/>
                  <a:gd name="T72" fmla="*/ 131 w 131"/>
                  <a:gd name="T73" fmla="*/ 5 h 11"/>
                  <a:gd name="T74" fmla="*/ 129 w 131"/>
                  <a:gd name="T75" fmla="*/ 2 h 11"/>
                  <a:gd name="T76" fmla="*/ 68 w 131"/>
                  <a:gd name="T77" fmla="*/ 1 h 11"/>
                  <a:gd name="T78" fmla="*/ 66 w 131"/>
                  <a:gd name="T79" fmla="*/ 6 h 11"/>
                  <a:gd name="T80" fmla="*/ 67 w 131"/>
                  <a:gd name="T81" fmla="*/ 6 h 11"/>
                  <a:gd name="T82" fmla="*/ 69 w 131"/>
                  <a:gd name="T83" fmla="*/ 2 h 11"/>
                  <a:gd name="T84" fmla="*/ 68 w 131"/>
                  <a:gd name="T85" fmla="*/ 1 h 11"/>
                  <a:gd name="T86" fmla="*/ 57 w 131"/>
                  <a:gd name="T87" fmla="*/ 1 h 11"/>
                  <a:gd name="T88" fmla="*/ 57 w 131"/>
                  <a:gd name="T89" fmla="*/ 1 h 11"/>
                  <a:gd name="T90" fmla="*/ 64 w 131"/>
                  <a:gd name="T91" fmla="*/ 5 h 11"/>
                  <a:gd name="T92" fmla="*/ 57 w 131"/>
                  <a:gd name="T93" fmla="*/ 1 h 11"/>
                  <a:gd name="T94" fmla="*/ 5 w 131"/>
                  <a:gd name="T95" fmla="*/ 1 h 11"/>
                  <a:gd name="T96" fmla="*/ 5 w 131"/>
                  <a:gd name="T97" fmla="*/ 1 h 11"/>
                  <a:gd name="T98" fmla="*/ 0 w 131"/>
                  <a:gd name="T99" fmla="*/ 8 h 11"/>
                  <a:gd name="T100" fmla="*/ 4 w 131"/>
                  <a:gd name="T101" fmla="*/ 11 h 11"/>
                  <a:gd name="T102" fmla="*/ 9 w 131"/>
                  <a:gd name="T103" fmla="*/ 3 h 11"/>
                  <a:gd name="T104" fmla="*/ 5 w 131"/>
                  <a:gd name="T105" fmla="*/ 1 h 11"/>
                  <a:gd name="T106" fmla="*/ 39 w 131"/>
                  <a:gd name="T107" fmla="*/ 0 h 11"/>
                  <a:gd name="T108" fmla="*/ 39 w 131"/>
                  <a:gd name="T109" fmla="*/ 1 h 11"/>
                  <a:gd name="T110" fmla="*/ 46 w 131"/>
                  <a:gd name="T111" fmla="*/ 6 h 11"/>
                  <a:gd name="T112" fmla="*/ 47 w 131"/>
                  <a:gd name="T113" fmla="*/ 5 h 11"/>
                  <a:gd name="T114" fmla="*/ 39 w 131"/>
                  <a:gd name="T1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1" h="11">
                    <a:moveTo>
                      <a:pt x="100" y="5"/>
                    </a:moveTo>
                    <a:cubicBezTo>
                      <a:pt x="100" y="5"/>
                      <a:pt x="100" y="5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1" y="6"/>
                      <a:pt x="101" y="5"/>
                      <a:pt x="101" y="5"/>
                    </a:cubicBezTo>
                    <a:cubicBezTo>
                      <a:pt x="101" y="5"/>
                      <a:pt x="101" y="5"/>
                      <a:pt x="100" y="5"/>
                    </a:cubicBezTo>
                    <a:moveTo>
                      <a:pt x="102" y="3"/>
                    </a:moveTo>
                    <a:cubicBezTo>
                      <a:pt x="101" y="3"/>
                      <a:pt x="101" y="4"/>
                      <a:pt x="100" y="4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2" y="4"/>
                      <a:pt x="102" y="4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moveTo>
                      <a:pt x="89" y="2"/>
                    </a:moveTo>
                    <a:cubicBezTo>
                      <a:pt x="88" y="4"/>
                      <a:pt x="87" y="5"/>
                      <a:pt x="86" y="7"/>
                    </a:cubicBezTo>
                    <a:cubicBezTo>
                      <a:pt x="87" y="7"/>
                      <a:pt x="89" y="8"/>
                      <a:pt x="90" y="9"/>
                    </a:cubicBezTo>
                    <a:cubicBezTo>
                      <a:pt x="90" y="9"/>
                      <a:pt x="91" y="9"/>
                      <a:pt x="91" y="9"/>
                    </a:cubicBezTo>
                    <a:cubicBezTo>
                      <a:pt x="92" y="8"/>
                      <a:pt x="93" y="7"/>
                      <a:pt x="94" y="5"/>
                    </a:cubicBezTo>
                    <a:cubicBezTo>
                      <a:pt x="89" y="2"/>
                      <a:pt x="89" y="2"/>
                      <a:pt x="89" y="2"/>
                    </a:cubicBezTo>
                    <a:moveTo>
                      <a:pt x="56" y="2"/>
                    </a:moveTo>
                    <a:cubicBezTo>
                      <a:pt x="56" y="2"/>
                      <a:pt x="56" y="3"/>
                      <a:pt x="56" y="3"/>
                    </a:cubicBezTo>
                    <a:cubicBezTo>
                      <a:pt x="59" y="4"/>
                      <a:pt x="61" y="6"/>
                      <a:pt x="64" y="7"/>
                    </a:cubicBezTo>
                    <a:cubicBezTo>
                      <a:pt x="64" y="7"/>
                      <a:pt x="64" y="7"/>
                      <a:pt x="64" y="6"/>
                    </a:cubicBezTo>
                    <a:cubicBezTo>
                      <a:pt x="61" y="5"/>
                      <a:pt x="59" y="4"/>
                      <a:pt x="56" y="2"/>
                    </a:cubicBezTo>
                    <a:moveTo>
                      <a:pt x="119" y="2"/>
                    </a:moveTo>
                    <a:cubicBezTo>
                      <a:pt x="118" y="3"/>
                      <a:pt x="118" y="4"/>
                      <a:pt x="117" y="6"/>
                    </a:cubicBezTo>
                    <a:cubicBezTo>
                      <a:pt x="118" y="6"/>
                      <a:pt x="119" y="6"/>
                      <a:pt x="119" y="7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19" y="2"/>
                      <a:pt x="119" y="2"/>
                      <a:pt x="119" y="2"/>
                    </a:cubicBezTo>
                    <a:moveTo>
                      <a:pt x="88" y="2"/>
                    </a:moveTo>
                    <a:cubicBezTo>
                      <a:pt x="87" y="3"/>
                      <a:pt x="86" y="4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6" y="5"/>
                      <a:pt x="87" y="3"/>
                      <a:pt x="88" y="2"/>
                    </a:cubicBezTo>
                    <a:cubicBezTo>
                      <a:pt x="88" y="2"/>
                      <a:pt x="88" y="2"/>
                      <a:pt x="88" y="2"/>
                    </a:cubicBezTo>
                    <a:moveTo>
                      <a:pt x="129" y="2"/>
                    </a:moveTo>
                    <a:cubicBezTo>
                      <a:pt x="129" y="2"/>
                      <a:pt x="129" y="2"/>
                      <a:pt x="129" y="2"/>
                    </a:cubicBezTo>
                    <a:cubicBezTo>
                      <a:pt x="129" y="2"/>
                      <a:pt x="129" y="2"/>
                      <a:pt x="128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2"/>
                      <a:pt x="127" y="2"/>
                      <a:pt x="127" y="2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2"/>
                      <a:pt x="130" y="2"/>
                      <a:pt x="129" y="2"/>
                    </a:cubicBezTo>
                    <a:moveTo>
                      <a:pt x="68" y="1"/>
                    </a:moveTo>
                    <a:cubicBezTo>
                      <a:pt x="67" y="3"/>
                      <a:pt x="66" y="4"/>
                      <a:pt x="66" y="6"/>
                    </a:cubicBezTo>
                    <a:cubicBezTo>
                      <a:pt x="66" y="6"/>
                      <a:pt x="66" y="6"/>
                      <a:pt x="67" y="6"/>
                    </a:cubicBezTo>
                    <a:cubicBezTo>
                      <a:pt x="67" y="5"/>
                      <a:pt x="68" y="3"/>
                      <a:pt x="69" y="2"/>
                    </a:cubicBezTo>
                    <a:cubicBezTo>
                      <a:pt x="69" y="2"/>
                      <a:pt x="68" y="2"/>
                      <a:pt x="68" y="1"/>
                    </a:cubicBezTo>
                    <a:moveTo>
                      <a:pt x="57" y="1"/>
                    </a:moveTo>
                    <a:cubicBezTo>
                      <a:pt x="57" y="1"/>
                      <a:pt x="57" y="1"/>
                      <a:pt x="57" y="1"/>
                    </a:cubicBezTo>
                    <a:cubicBezTo>
                      <a:pt x="59" y="2"/>
                      <a:pt x="62" y="4"/>
                      <a:pt x="64" y="5"/>
                    </a:cubicBezTo>
                    <a:cubicBezTo>
                      <a:pt x="57" y="1"/>
                      <a:pt x="57" y="1"/>
                      <a:pt x="57" y="1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4"/>
                      <a:pt x="2" y="6"/>
                      <a:pt x="0" y="8"/>
                    </a:cubicBezTo>
                    <a:cubicBezTo>
                      <a:pt x="2" y="9"/>
                      <a:pt x="3" y="10"/>
                      <a:pt x="4" y="11"/>
                    </a:cubicBezTo>
                    <a:cubicBezTo>
                      <a:pt x="6" y="8"/>
                      <a:pt x="7" y="6"/>
                      <a:pt x="9" y="3"/>
                    </a:cubicBezTo>
                    <a:cubicBezTo>
                      <a:pt x="8" y="2"/>
                      <a:pt x="6" y="2"/>
                      <a:pt x="5" y="1"/>
                    </a:cubicBezTo>
                    <a:moveTo>
                      <a:pt x="39" y="0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41" y="3"/>
                      <a:pt x="44" y="4"/>
                      <a:pt x="46" y="6"/>
                    </a:cubicBezTo>
                    <a:cubicBezTo>
                      <a:pt x="46" y="6"/>
                      <a:pt x="47" y="5"/>
                      <a:pt x="47" y="5"/>
                    </a:cubicBezTo>
                    <a:cubicBezTo>
                      <a:pt x="44" y="3"/>
                      <a:pt x="42" y="2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5" name="Freeform 9972"/>
              <p:cNvSpPr>
                <a:spLocks/>
              </p:cNvSpPr>
              <p:nvPr/>
            </p:nvSpPr>
            <p:spPr bwMode="auto">
              <a:xfrm>
                <a:off x="3" y="335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6" name="Freeform 9973"/>
              <p:cNvSpPr>
                <a:spLocks noEditPoints="1"/>
              </p:cNvSpPr>
              <p:nvPr/>
            </p:nvSpPr>
            <p:spPr bwMode="auto">
              <a:xfrm>
                <a:off x="-151" y="3356"/>
                <a:ext cx="24" cy="21"/>
              </a:xfrm>
              <a:custGeom>
                <a:avLst/>
                <a:gdLst>
                  <a:gd name="T0" fmla="*/ 7 w 10"/>
                  <a:gd name="T1" fmla="*/ 6 h 9"/>
                  <a:gd name="T2" fmla="*/ 9 w 10"/>
                  <a:gd name="T3" fmla="*/ 7 h 9"/>
                  <a:gd name="T4" fmla="*/ 9 w 10"/>
                  <a:gd name="T5" fmla="*/ 7 h 9"/>
                  <a:gd name="T6" fmla="*/ 7 w 10"/>
                  <a:gd name="T7" fmla="*/ 6 h 9"/>
                  <a:gd name="T8" fmla="*/ 1 w 10"/>
                  <a:gd name="T9" fmla="*/ 3 h 9"/>
                  <a:gd name="T10" fmla="*/ 1 w 10"/>
                  <a:gd name="T11" fmla="*/ 3 h 9"/>
                  <a:gd name="T12" fmla="*/ 7 w 10"/>
                  <a:gd name="T13" fmla="*/ 7 h 9"/>
                  <a:gd name="T14" fmla="*/ 0 w 10"/>
                  <a:gd name="T15" fmla="*/ 4 h 9"/>
                  <a:gd name="T16" fmla="*/ 0 w 10"/>
                  <a:gd name="T17" fmla="*/ 5 h 9"/>
                  <a:gd name="T18" fmla="*/ 7 w 10"/>
                  <a:gd name="T19" fmla="*/ 9 h 9"/>
                  <a:gd name="T20" fmla="*/ 8 w 10"/>
                  <a:gd name="T21" fmla="*/ 7 h 9"/>
                  <a:gd name="T22" fmla="*/ 1 w 10"/>
                  <a:gd name="T23" fmla="*/ 3 h 9"/>
                  <a:gd name="T24" fmla="*/ 3 w 10"/>
                  <a:gd name="T25" fmla="*/ 0 h 9"/>
                  <a:gd name="T26" fmla="*/ 1 w 10"/>
                  <a:gd name="T27" fmla="*/ 2 h 9"/>
                  <a:gd name="T28" fmla="*/ 9 w 10"/>
                  <a:gd name="T29" fmla="*/ 7 h 9"/>
                  <a:gd name="T30" fmla="*/ 10 w 10"/>
                  <a:gd name="T31" fmla="*/ 4 h 9"/>
                  <a:gd name="T32" fmla="*/ 3 w 10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7" y="6"/>
                    </a:moveTo>
                    <a:cubicBezTo>
                      <a:pt x="7" y="6"/>
                      <a:pt x="8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7" y="6"/>
                      <a:pt x="7" y="6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7" y="7"/>
                      <a:pt x="7" y="7"/>
                    </a:cubicBezTo>
                    <a:cubicBezTo>
                      <a:pt x="6" y="7"/>
                      <a:pt x="5" y="6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6"/>
                      <a:pt x="5" y="8"/>
                      <a:pt x="7" y="9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6" y="6"/>
                      <a:pt x="3" y="4"/>
                      <a:pt x="1" y="3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4" y="4"/>
                      <a:pt x="6" y="5"/>
                      <a:pt x="9" y="7"/>
                    </a:cubicBezTo>
                    <a:cubicBezTo>
                      <a:pt x="9" y="6"/>
                      <a:pt x="10" y="5"/>
                      <a:pt x="10" y="4"/>
                    </a:cubicBezTo>
                    <a:cubicBezTo>
                      <a:pt x="8" y="3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7" name="Freeform 9974"/>
              <p:cNvSpPr>
                <a:spLocks noEditPoints="1"/>
              </p:cNvSpPr>
              <p:nvPr/>
            </p:nvSpPr>
            <p:spPr bwMode="auto">
              <a:xfrm>
                <a:off x="-151" y="3361"/>
                <a:ext cx="21" cy="11"/>
              </a:xfrm>
              <a:custGeom>
                <a:avLst/>
                <a:gdLst>
                  <a:gd name="T0" fmla="*/ 1 w 9"/>
                  <a:gd name="T1" fmla="*/ 1 h 5"/>
                  <a:gd name="T2" fmla="*/ 0 w 9"/>
                  <a:gd name="T3" fmla="*/ 2 h 5"/>
                  <a:gd name="T4" fmla="*/ 7 w 9"/>
                  <a:gd name="T5" fmla="*/ 5 h 5"/>
                  <a:gd name="T6" fmla="*/ 1 w 9"/>
                  <a:gd name="T7" fmla="*/ 1 h 5"/>
                  <a:gd name="T8" fmla="*/ 1 w 9"/>
                  <a:gd name="T9" fmla="*/ 0 h 5"/>
                  <a:gd name="T10" fmla="*/ 1 w 9"/>
                  <a:gd name="T11" fmla="*/ 1 h 5"/>
                  <a:gd name="T12" fmla="*/ 8 w 9"/>
                  <a:gd name="T13" fmla="*/ 5 h 5"/>
                  <a:gd name="T14" fmla="*/ 9 w 9"/>
                  <a:gd name="T15" fmla="*/ 5 h 5"/>
                  <a:gd name="T16" fmla="*/ 7 w 9"/>
                  <a:gd name="T17" fmla="*/ 4 h 5"/>
                  <a:gd name="T18" fmla="*/ 1 w 9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4"/>
                      <a:pt x="6" y="5"/>
                      <a:pt x="7" y="5"/>
                    </a:cubicBezTo>
                    <a:cubicBezTo>
                      <a:pt x="7" y="5"/>
                      <a:pt x="4" y="4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3" y="2"/>
                      <a:pt x="6" y="4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8" name="Freeform 9975"/>
              <p:cNvSpPr>
                <a:spLocks/>
              </p:cNvSpPr>
              <p:nvPr/>
            </p:nvSpPr>
            <p:spPr bwMode="auto">
              <a:xfrm>
                <a:off x="-148" y="3361"/>
                <a:ext cx="18" cy="11"/>
              </a:xfrm>
              <a:custGeom>
                <a:avLst/>
                <a:gdLst>
                  <a:gd name="T0" fmla="*/ 0 w 8"/>
                  <a:gd name="T1" fmla="*/ 0 h 5"/>
                  <a:gd name="T2" fmla="*/ 0 w 8"/>
                  <a:gd name="T3" fmla="*/ 0 h 5"/>
                  <a:gd name="T4" fmla="*/ 6 w 8"/>
                  <a:gd name="T5" fmla="*/ 4 h 5"/>
                  <a:gd name="T6" fmla="*/ 8 w 8"/>
                  <a:gd name="T7" fmla="*/ 5 h 5"/>
                  <a:gd name="T8" fmla="*/ 8 w 8"/>
                  <a:gd name="T9" fmla="*/ 5 h 5"/>
                  <a:gd name="T10" fmla="*/ 0 w 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3"/>
                      <a:pt x="6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39" name="Freeform 9976"/>
              <p:cNvSpPr>
                <a:spLocks noEditPoints="1"/>
              </p:cNvSpPr>
              <p:nvPr/>
            </p:nvSpPr>
            <p:spPr bwMode="auto">
              <a:xfrm>
                <a:off x="-222" y="3356"/>
                <a:ext cx="234" cy="21"/>
              </a:xfrm>
              <a:custGeom>
                <a:avLst/>
                <a:gdLst>
                  <a:gd name="T0" fmla="*/ 98 w 99"/>
                  <a:gd name="T1" fmla="*/ 3 h 9"/>
                  <a:gd name="T2" fmla="*/ 97 w 99"/>
                  <a:gd name="T3" fmla="*/ 4 h 9"/>
                  <a:gd name="T4" fmla="*/ 97 w 99"/>
                  <a:gd name="T5" fmla="*/ 4 h 9"/>
                  <a:gd name="T6" fmla="*/ 98 w 99"/>
                  <a:gd name="T7" fmla="*/ 3 h 9"/>
                  <a:gd name="T8" fmla="*/ 98 w 99"/>
                  <a:gd name="T9" fmla="*/ 3 h 9"/>
                  <a:gd name="T10" fmla="*/ 99 w 99"/>
                  <a:gd name="T11" fmla="*/ 1 h 9"/>
                  <a:gd name="T12" fmla="*/ 98 w 99"/>
                  <a:gd name="T13" fmla="*/ 3 h 9"/>
                  <a:gd name="T14" fmla="*/ 98 w 99"/>
                  <a:gd name="T15" fmla="*/ 3 h 9"/>
                  <a:gd name="T16" fmla="*/ 99 w 99"/>
                  <a:gd name="T17" fmla="*/ 1 h 9"/>
                  <a:gd name="T18" fmla="*/ 99 w 99"/>
                  <a:gd name="T19" fmla="*/ 1 h 9"/>
                  <a:gd name="T20" fmla="*/ 5 w 99"/>
                  <a:gd name="T21" fmla="*/ 1 h 9"/>
                  <a:gd name="T22" fmla="*/ 0 w 99"/>
                  <a:gd name="T23" fmla="*/ 8 h 9"/>
                  <a:gd name="T24" fmla="*/ 2 w 99"/>
                  <a:gd name="T25" fmla="*/ 9 h 9"/>
                  <a:gd name="T26" fmla="*/ 6 w 99"/>
                  <a:gd name="T27" fmla="*/ 2 h 9"/>
                  <a:gd name="T28" fmla="*/ 5 w 99"/>
                  <a:gd name="T29" fmla="*/ 1 h 9"/>
                  <a:gd name="T30" fmla="*/ 66 w 99"/>
                  <a:gd name="T31" fmla="*/ 0 h 9"/>
                  <a:gd name="T32" fmla="*/ 64 w 99"/>
                  <a:gd name="T33" fmla="*/ 4 h 9"/>
                  <a:gd name="T34" fmla="*/ 70 w 99"/>
                  <a:gd name="T35" fmla="*/ 8 h 9"/>
                  <a:gd name="T36" fmla="*/ 72 w 99"/>
                  <a:gd name="T37" fmla="*/ 4 h 9"/>
                  <a:gd name="T38" fmla="*/ 66 w 99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9" h="9">
                    <a:moveTo>
                      <a:pt x="98" y="3"/>
                    </a:moveTo>
                    <a:cubicBezTo>
                      <a:pt x="97" y="3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8" y="4"/>
                      <a:pt x="98" y="3"/>
                    </a:cubicBezTo>
                    <a:cubicBezTo>
                      <a:pt x="98" y="3"/>
                      <a:pt x="98" y="3"/>
                      <a:pt x="98" y="3"/>
                    </a:cubicBezTo>
                    <a:moveTo>
                      <a:pt x="99" y="1"/>
                    </a:moveTo>
                    <a:cubicBezTo>
                      <a:pt x="98" y="1"/>
                      <a:pt x="98" y="2"/>
                      <a:pt x="98" y="3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8" y="2"/>
                      <a:pt x="99" y="2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moveTo>
                      <a:pt x="5" y="1"/>
                    </a:moveTo>
                    <a:cubicBezTo>
                      <a:pt x="3" y="3"/>
                      <a:pt x="2" y="6"/>
                      <a:pt x="0" y="8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7"/>
                      <a:pt x="5" y="4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moveTo>
                      <a:pt x="66" y="0"/>
                    </a:moveTo>
                    <a:cubicBezTo>
                      <a:pt x="65" y="2"/>
                      <a:pt x="64" y="3"/>
                      <a:pt x="64" y="4"/>
                    </a:cubicBezTo>
                    <a:cubicBezTo>
                      <a:pt x="66" y="6"/>
                      <a:pt x="68" y="7"/>
                      <a:pt x="70" y="8"/>
                    </a:cubicBezTo>
                    <a:cubicBezTo>
                      <a:pt x="71" y="7"/>
                      <a:pt x="72" y="6"/>
                      <a:pt x="72" y="4"/>
                    </a:cubicBezTo>
                    <a:cubicBezTo>
                      <a:pt x="70" y="3"/>
                      <a:pt x="68" y="2"/>
                      <a:pt x="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0" name="Oval 9977"/>
              <p:cNvSpPr>
                <a:spLocks noChangeArrowheads="1"/>
              </p:cNvSpPr>
              <p:nvPr/>
            </p:nvSpPr>
            <p:spPr bwMode="auto">
              <a:xfrm>
                <a:off x="10" y="336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1" name="Freeform 9978"/>
              <p:cNvSpPr>
                <a:spLocks noEditPoints="1"/>
              </p:cNvSpPr>
              <p:nvPr/>
            </p:nvSpPr>
            <p:spPr bwMode="auto">
              <a:xfrm>
                <a:off x="-108" y="3358"/>
                <a:ext cx="122" cy="19"/>
              </a:xfrm>
              <a:custGeom>
                <a:avLst/>
                <a:gdLst>
                  <a:gd name="T0" fmla="*/ 50 w 52"/>
                  <a:gd name="T1" fmla="*/ 2 h 8"/>
                  <a:gd name="T2" fmla="*/ 49 w 52"/>
                  <a:gd name="T3" fmla="*/ 4 h 8"/>
                  <a:gd name="T4" fmla="*/ 50 w 52"/>
                  <a:gd name="T5" fmla="*/ 4 h 8"/>
                  <a:gd name="T6" fmla="*/ 51 w 52"/>
                  <a:gd name="T7" fmla="*/ 3 h 8"/>
                  <a:gd name="T8" fmla="*/ 50 w 52"/>
                  <a:gd name="T9" fmla="*/ 2 h 8"/>
                  <a:gd name="T10" fmla="*/ 51 w 52"/>
                  <a:gd name="T11" fmla="*/ 0 h 8"/>
                  <a:gd name="T12" fmla="*/ 50 w 52"/>
                  <a:gd name="T13" fmla="*/ 2 h 8"/>
                  <a:gd name="T14" fmla="*/ 51 w 52"/>
                  <a:gd name="T15" fmla="*/ 3 h 8"/>
                  <a:gd name="T16" fmla="*/ 52 w 52"/>
                  <a:gd name="T17" fmla="*/ 1 h 8"/>
                  <a:gd name="T18" fmla="*/ 51 w 52"/>
                  <a:gd name="T19" fmla="*/ 0 h 8"/>
                  <a:gd name="T20" fmla="*/ 2 w 52"/>
                  <a:gd name="T21" fmla="*/ 0 h 8"/>
                  <a:gd name="T22" fmla="*/ 0 w 52"/>
                  <a:gd name="T23" fmla="*/ 4 h 8"/>
                  <a:gd name="T24" fmla="*/ 7 w 52"/>
                  <a:gd name="T25" fmla="*/ 8 h 8"/>
                  <a:gd name="T26" fmla="*/ 10 w 52"/>
                  <a:gd name="T27" fmla="*/ 4 h 8"/>
                  <a:gd name="T28" fmla="*/ 2 w 52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" h="8">
                    <a:moveTo>
                      <a:pt x="50" y="2"/>
                    </a:moveTo>
                    <a:cubicBezTo>
                      <a:pt x="50" y="3"/>
                      <a:pt x="50" y="3"/>
                      <a:pt x="49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0" y="2"/>
                      <a:pt x="50" y="2"/>
                    </a:cubicBezTo>
                    <a:moveTo>
                      <a:pt x="51" y="0"/>
                    </a:moveTo>
                    <a:cubicBezTo>
                      <a:pt x="51" y="1"/>
                      <a:pt x="51" y="2"/>
                      <a:pt x="50" y="2"/>
                    </a:cubicBezTo>
                    <a:cubicBezTo>
                      <a:pt x="51" y="2"/>
                      <a:pt x="51" y="3"/>
                      <a:pt x="51" y="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  <a:moveTo>
                      <a:pt x="2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3" y="5"/>
                      <a:pt x="5" y="7"/>
                      <a:pt x="7" y="8"/>
                    </a:cubicBezTo>
                    <a:cubicBezTo>
                      <a:pt x="8" y="7"/>
                      <a:pt x="9" y="6"/>
                      <a:pt x="10" y="4"/>
                    </a:cubicBezTo>
                    <a:cubicBezTo>
                      <a:pt x="7" y="3"/>
                      <a:pt x="5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2" name="Freeform 9979"/>
              <p:cNvSpPr>
                <a:spLocks/>
              </p:cNvSpPr>
              <p:nvPr/>
            </p:nvSpPr>
            <p:spPr bwMode="auto">
              <a:xfrm>
                <a:off x="10" y="3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3" name="Freeform 9980"/>
              <p:cNvSpPr>
                <a:spLocks noEditPoints="1"/>
              </p:cNvSpPr>
              <p:nvPr/>
            </p:nvSpPr>
            <p:spPr bwMode="auto">
              <a:xfrm>
                <a:off x="10" y="3361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2 h 4"/>
                  <a:gd name="T8" fmla="*/ 1 w 3"/>
                  <a:gd name="T9" fmla="*/ 2 h 4"/>
                  <a:gd name="T10" fmla="*/ 3 w 3"/>
                  <a:gd name="T11" fmla="*/ 0 h 4"/>
                  <a:gd name="T12" fmla="*/ 1 w 3"/>
                  <a:gd name="T13" fmla="*/ 2 h 4"/>
                  <a:gd name="T14" fmla="*/ 2 w 3"/>
                  <a:gd name="T15" fmla="*/ 2 h 4"/>
                  <a:gd name="T16" fmla="*/ 3 w 3"/>
                  <a:gd name="T17" fmla="*/ 0 h 4"/>
                  <a:gd name="T18" fmla="*/ 3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moveTo>
                      <a:pt x="3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4" name="Freeform 9981"/>
              <p:cNvSpPr>
                <a:spLocks/>
              </p:cNvSpPr>
              <p:nvPr/>
            </p:nvSpPr>
            <p:spPr bwMode="auto">
              <a:xfrm>
                <a:off x="12" y="336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5" name="Freeform 9982"/>
              <p:cNvSpPr>
                <a:spLocks noEditPoints="1"/>
              </p:cNvSpPr>
              <p:nvPr/>
            </p:nvSpPr>
            <p:spPr bwMode="auto">
              <a:xfrm>
                <a:off x="-212" y="3361"/>
                <a:ext cx="283" cy="30"/>
              </a:xfrm>
              <a:custGeom>
                <a:avLst/>
                <a:gdLst>
                  <a:gd name="T0" fmla="*/ 98 w 120"/>
                  <a:gd name="T1" fmla="*/ 4 h 13"/>
                  <a:gd name="T2" fmla="*/ 97 w 120"/>
                  <a:gd name="T3" fmla="*/ 5 h 13"/>
                  <a:gd name="T4" fmla="*/ 97 w 120"/>
                  <a:gd name="T5" fmla="*/ 5 h 13"/>
                  <a:gd name="T6" fmla="*/ 99 w 120"/>
                  <a:gd name="T7" fmla="*/ 6 h 13"/>
                  <a:gd name="T8" fmla="*/ 100 w 120"/>
                  <a:gd name="T9" fmla="*/ 5 h 13"/>
                  <a:gd name="T10" fmla="*/ 98 w 120"/>
                  <a:gd name="T11" fmla="*/ 4 h 13"/>
                  <a:gd name="T12" fmla="*/ 100 w 120"/>
                  <a:gd name="T13" fmla="*/ 1 h 13"/>
                  <a:gd name="T14" fmla="*/ 98 w 120"/>
                  <a:gd name="T15" fmla="*/ 4 h 13"/>
                  <a:gd name="T16" fmla="*/ 100 w 120"/>
                  <a:gd name="T17" fmla="*/ 5 h 13"/>
                  <a:gd name="T18" fmla="*/ 102 w 120"/>
                  <a:gd name="T19" fmla="*/ 2 h 13"/>
                  <a:gd name="T20" fmla="*/ 100 w 120"/>
                  <a:gd name="T21" fmla="*/ 1 h 13"/>
                  <a:gd name="T22" fmla="*/ 4 w 120"/>
                  <a:gd name="T23" fmla="*/ 1 h 13"/>
                  <a:gd name="T24" fmla="*/ 0 w 120"/>
                  <a:gd name="T25" fmla="*/ 9 h 13"/>
                  <a:gd name="T26" fmla="*/ 6 w 120"/>
                  <a:gd name="T27" fmla="*/ 13 h 13"/>
                  <a:gd name="T28" fmla="*/ 11 w 120"/>
                  <a:gd name="T29" fmla="*/ 5 h 13"/>
                  <a:gd name="T30" fmla="*/ 4 w 120"/>
                  <a:gd name="T31" fmla="*/ 1 h 13"/>
                  <a:gd name="T32" fmla="*/ 115 w 120"/>
                  <a:gd name="T33" fmla="*/ 0 h 13"/>
                  <a:gd name="T34" fmla="*/ 114 w 120"/>
                  <a:gd name="T35" fmla="*/ 1 h 13"/>
                  <a:gd name="T36" fmla="*/ 113 w 120"/>
                  <a:gd name="T37" fmla="*/ 3 h 13"/>
                  <a:gd name="T38" fmla="*/ 113 w 120"/>
                  <a:gd name="T39" fmla="*/ 3 h 13"/>
                  <a:gd name="T40" fmla="*/ 120 w 120"/>
                  <a:gd name="T41" fmla="*/ 5 h 13"/>
                  <a:gd name="T42" fmla="*/ 120 w 120"/>
                  <a:gd name="T43" fmla="*/ 3 h 13"/>
                  <a:gd name="T44" fmla="*/ 115 w 120"/>
                  <a:gd name="T45" fmla="*/ 0 h 13"/>
                  <a:gd name="T46" fmla="*/ 115 w 120"/>
                  <a:gd name="T4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0" h="13">
                    <a:moveTo>
                      <a:pt x="98" y="4"/>
                    </a:moveTo>
                    <a:cubicBezTo>
                      <a:pt x="98" y="4"/>
                      <a:pt x="97" y="5"/>
                      <a:pt x="97" y="5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98" y="5"/>
                      <a:pt x="98" y="6"/>
                      <a:pt x="99" y="6"/>
                    </a:cubicBezTo>
                    <a:cubicBezTo>
                      <a:pt x="99" y="6"/>
                      <a:pt x="100" y="5"/>
                      <a:pt x="100" y="5"/>
                    </a:cubicBezTo>
                    <a:cubicBezTo>
                      <a:pt x="99" y="4"/>
                      <a:pt x="99" y="4"/>
                      <a:pt x="98" y="4"/>
                    </a:cubicBezTo>
                    <a:moveTo>
                      <a:pt x="100" y="1"/>
                    </a:moveTo>
                    <a:cubicBezTo>
                      <a:pt x="99" y="2"/>
                      <a:pt x="99" y="3"/>
                      <a:pt x="98" y="4"/>
                    </a:cubicBezTo>
                    <a:cubicBezTo>
                      <a:pt x="99" y="4"/>
                      <a:pt x="99" y="4"/>
                      <a:pt x="100" y="5"/>
                    </a:cubicBezTo>
                    <a:cubicBezTo>
                      <a:pt x="100" y="4"/>
                      <a:pt x="101" y="3"/>
                      <a:pt x="102" y="2"/>
                    </a:cubicBezTo>
                    <a:cubicBezTo>
                      <a:pt x="100" y="1"/>
                      <a:pt x="100" y="1"/>
                      <a:pt x="100" y="1"/>
                    </a:cubicBezTo>
                    <a:moveTo>
                      <a:pt x="4" y="1"/>
                    </a:moveTo>
                    <a:cubicBezTo>
                      <a:pt x="3" y="3"/>
                      <a:pt x="1" y="6"/>
                      <a:pt x="0" y="9"/>
                    </a:cubicBezTo>
                    <a:cubicBezTo>
                      <a:pt x="2" y="10"/>
                      <a:pt x="4" y="11"/>
                      <a:pt x="6" y="13"/>
                    </a:cubicBezTo>
                    <a:cubicBezTo>
                      <a:pt x="8" y="10"/>
                      <a:pt x="10" y="8"/>
                      <a:pt x="11" y="5"/>
                    </a:cubicBezTo>
                    <a:cubicBezTo>
                      <a:pt x="9" y="4"/>
                      <a:pt x="7" y="2"/>
                      <a:pt x="4" y="1"/>
                    </a:cubicBezTo>
                    <a:moveTo>
                      <a:pt x="115" y="0"/>
                    </a:moveTo>
                    <a:cubicBezTo>
                      <a:pt x="115" y="0"/>
                      <a:pt x="114" y="1"/>
                      <a:pt x="114" y="1"/>
                    </a:cubicBezTo>
                    <a:cubicBezTo>
                      <a:pt x="114" y="2"/>
                      <a:pt x="113" y="2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5" y="4"/>
                      <a:pt x="117" y="5"/>
                      <a:pt x="120" y="5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19" y="2"/>
                      <a:pt x="117" y="1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6" name="Freeform 9983"/>
              <p:cNvSpPr>
                <a:spLocks/>
              </p:cNvSpPr>
              <p:nvPr/>
            </p:nvSpPr>
            <p:spPr bwMode="auto">
              <a:xfrm>
                <a:off x="19" y="3370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7" name="Freeform 9984"/>
              <p:cNvSpPr>
                <a:spLocks noEditPoints="1"/>
              </p:cNvSpPr>
              <p:nvPr/>
            </p:nvSpPr>
            <p:spPr bwMode="auto">
              <a:xfrm>
                <a:off x="-569" y="3365"/>
                <a:ext cx="491" cy="553"/>
              </a:xfrm>
              <a:custGeom>
                <a:avLst/>
                <a:gdLst>
                  <a:gd name="T0" fmla="*/ 11 w 208"/>
                  <a:gd name="T1" fmla="*/ 219 h 234"/>
                  <a:gd name="T2" fmla="*/ 17 w 208"/>
                  <a:gd name="T3" fmla="*/ 211 h 234"/>
                  <a:gd name="T4" fmla="*/ 16 w 208"/>
                  <a:gd name="T5" fmla="*/ 205 h 234"/>
                  <a:gd name="T6" fmla="*/ 17 w 208"/>
                  <a:gd name="T7" fmla="*/ 201 h 234"/>
                  <a:gd name="T8" fmla="*/ 25 w 208"/>
                  <a:gd name="T9" fmla="*/ 199 h 234"/>
                  <a:gd name="T10" fmla="*/ 27 w 208"/>
                  <a:gd name="T11" fmla="*/ 191 h 234"/>
                  <a:gd name="T12" fmla="*/ 28 w 208"/>
                  <a:gd name="T13" fmla="*/ 190 h 234"/>
                  <a:gd name="T14" fmla="*/ 25 w 208"/>
                  <a:gd name="T15" fmla="*/ 187 h 234"/>
                  <a:gd name="T16" fmla="*/ 27 w 208"/>
                  <a:gd name="T17" fmla="*/ 186 h 234"/>
                  <a:gd name="T18" fmla="*/ 28 w 208"/>
                  <a:gd name="T19" fmla="*/ 181 h 234"/>
                  <a:gd name="T20" fmla="*/ 31 w 208"/>
                  <a:gd name="T21" fmla="*/ 179 h 234"/>
                  <a:gd name="T22" fmla="*/ 35 w 208"/>
                  <a:gd name="T23" fmla="*/ 169 h 234"/>
                  <a:gd name="T24" fmla="*/ 42 w 208"/>
                  <a:gd name="T25" fmla="*/ 169 h 234"/>
                  <a:gd name="T26" fmla="*/ 43 w 208"/>
                  <a:gd name="T27" fmla="*/ 166 h 234"/>
                  <a:gd name="T28" fmla="*/ 41 w 208"/>
                  <a:gd name="T29" fmla="*/ 158 h 234"/>
                  <a:gd name="T30" fmla="*/ 41 w 208"/>
                  <a:gd name="T31" fmla="*/ 157 h 234"/>
                  <a:gd name="T32" fmla="*/ 45 w 208"/>
                  <a:gd name="T33" fmla="*/ 152 h 234"/>
                  <a:gd name="T34" fmla="*/ 44 w 208"/>
                  <a:gd name="T35" fmla="*/ 152 h 234"/>
                  <a:gd name="T36" fmla="*/ 45 w 208"/>
                  <a:gd name="T37" fmla="*/ 152 h 234"/>
                  <a:gd name="T38" fmla="*/ 53 w 208"/>
                  <a:gd name="T39" fmla="*/ 150 h 234"/>
                  <a:gd name="T40" fmla="*/ 54 w 208"/>
                  <a:gd name="T41" fmla="*/ 147 h 234"/>
                  <a:gd name="T42" fmla="*/ 55 w 208"/>
                  <a:gd name="T43" fmla="*/ 145 h 234"/>
                  <a:gd name="T44" fmla="*/ 56 w 208"/>
                  <a:gd name="T45" fmla="*/ 144 h 234"/>
                  <a:gd name="T46" fmla="*/ 49 w 208"/>
                  <a:gd name="T47" fmla="*/ 143 h 234"/>
                  <a:gd name="T48" fmla="*/ 50 w 208"/>
                  <a:gd name="T49" fmla="*/ 142 h 234"/>
                  <a:gd name="T50" fmla="*/ 50 w 208"/>
                  <a:gd name="T51" fmla="*/ 142 h 234"/>
                  <a:gd name="T52" fmla="*/ 51 w 208"/>
                  <a:gd name="T53" fmla="*/ 140 h 234"/>
                  <a:gd name="T54" fmla="*/ 52 w 208"/>
                  <a:gd name="T55" fmla="*/ 139 h 234"/>
                  <a:gd name="T56" fmla="*/ 63 w 208"/>
                  <a:gd name="T57" fmla="*/ 132 h 234"/>
                  <a:gd name="T58" fmla="*/ 58 w 208"/>
                  <a:gd name="T59" fmla="*/ 130 h 234"/>
                  <a:gd name="T60" fmla="*/ 66 w 208"/>
                  <a:gd name="T61" fmla="*/ 127 h 234"/>
                  <a:gd name="T62" fmla="*/ 72 w 208"/>
                  <a:gd name="T63" fmla="*/ 119 h 234"/>
                  <a:gd name="T64" fmla="*/ 66 w 208"/>
                  <a:gd name="T65" fmla="*/ 118 h 234"/>
                  <a:gd name="T66" fmla="*/ 81 w 208"/>
                  <a:gd name="T67" fmla="*/ 104 h 234"/>
                  <a:gd name="T68" fmla="*/ 75 w 208"/>
                  <a:gd name="T69" fmla="*/ 101 h 234"/>
                  <a:gd name="T70" fmla="*/ 81 w 208"/>
                  <a:gd name="T71" fmla="*/ 92 h 234"/>
                  <a:gd name="T72" fmla="*/ 95 w 208"/>
                  <a:gd name="T73" fmla="*/ 80 h 234"/>
                  <a:gd name="T74" fmla="*/ 95 w 208"/>
                  <a:gd name="T75" fmla="*/ 79 h 234"/>
                  <a:gd name="T76" fmla="*/ 91 w 208"/>
                  <a:gd name="T77" fmla="*/ 74 h 234"/>
                  <a:gd name="T78" fmla="*/ 93 w 208"/>
                  <a:gd name="T79" fmla="*/ 71 h 234"/>
                  <a:gd name="T80" fmla="*/ 98 w 208"/>
                  <a:gd name="T81" fmla="*/ 70 h 234"/>
                  <a:gd name="T82" fmla="*/ 95 w 208"/>
                  <a:gd name="T83" fmla="*/ 67 h 234"/>
                  <a:gd name="T84" fmla="*/ 101 w 208"/>
                  <a:gd name="T85" fmla="*/ 68 h 234"/>
                  <a:gd name="T86" fmla="*/ 103 w 208"/>
                  <a:gd name="T87" fmla="*/ 62 h 234"/>
                  <a:gd name="T88" fmla="*/ 98 w 208"/>
                  <a:gd name="T89" fmla="*/ 61 h 234"/>
                  <a:gd name="T90" fmla="*/ 99 w 208"/>
                  <a:gd name="T91" fmla="*/ 60 h 234"/>
                  <a:gd name="T92" fmla="*/ 105 w 208"/>
                  <a:gd name="T93" fmla="*/ 59 h 234"/>
                  <a:gd name="T94" fmla="*/ 107 w 208"/>
                  <a:gd name="T95" fmla="*/ 58 h 234"/>
                  <a:gd name="T96" fmla="*/ 102 w 208"/>
                  <a:gd name="T97" fmla="*/ 54 h 234"/>
                  <a:gd name="T98" fmla="*/ 112 w 208"/>
                  <a:gd name="T99" fmla="*/ 50 h 234"/>
                  <a:gd name="T100" fmla="*/ 112 w 208"/>
                  <a:gd name="T101" fmla="*/ 49 h 234"/>
                  <a:gd name="T102" fmla="*/ 115 w 208"/>
                  <a:gd name="T103" fmla="*/ 44 h 234"/>
                  <a:gd name="T104" fmla="*/ 115 w 208"/>
                  <a:gd name="T105" fmla="*/ 44 h 234"/>
                  <a:gd name="T106" fmla="*/ 120 w 208"/>
                  <a:gd name="T107" fmla="*/ 38 h 234"/>
                  <a:gd name="T108" fmla="*/ 121 w 208"/>
                  <a:gd name="T109" fmla="*/ 31 h 234"/>
                  <a:gd name="T110" fmla="*/ 124 w 208"/>
                  <a:gd name="T111" fmla="*/ 28 h 234"/>
                  <a:gd name="T112" fmla="*/ 130 w 208"/>
                  <a:gd name="T113" fmla="*/ 20 h 234"/>
                  <a:gd name="T114" fmla="*/ 133 w 208"/>
                  <a:gd name="T115" fmla="*/ 11 h 234"/>
                  <a:gd name="T116" fmla="*/ 140 w 208"/>
                  <a:gd name="T117" fmla="*/ 3 h 234"/>
                  <a:gd name="T118" fmla="*/ 140 w 208"/>
                  <a:gd name="T119" fmla="*/ 0 h 234"/>
                  <a:gd name="T120" fmla="*/ 177 w 208"/>
                  <a:gd name="T1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8" h="234">
                    <a:moveTo>
                      <a:pt x="3" y="225"/>
                    </a:moveTo>
                    <a:cubicBezTo>
                      <a:pt x="1" y="228"/>
                      <a:pt x="0" y="231"/>
                      <a:pt x="0" y="234"/>
                    </a:cubicBezTo>
                    <a:cubicBezTo>
                      <a:pt x="3" y="232"/>
                      <a:pt x="5" y="229"/>
                      <a:pt x="6" y="227"/>
                    </a:cubicBezTo>
                    <a:cubicBezTo>
                      <a:pt x="6" y="227"/>
                      <a:pt x="6" y="227"/>
                      <a:pt x="6" y="227"/>
                    </a:cubicBezTo>
                    <a:cubicBezTo>
                      <a:pt x="5" y="226"/>
                      <a:pt x="5" y="226"/>
                      <a:pt x="5" y="226"/>
                    </a:cubicBezTo>
                    <a:cubicBezTo>
                      <a:pt x="5" y="226"/>
                      <a:pt x="5" y="227"/>
                      <a:pt x="5" y="227"/>
                    </a:cubicBezTo>
                    <a:cubicBezTo>
                      <a:pt x="2" y="231"/>
                      <a:pt x="1" y="232"/>
                      <a:pt x="1" y="232"/>
                    </a:cubicBezTo>
                    <a:cubicBezTo>
                      <a:pt x="1" y="232"/>
                      <a:pt x="2" y="229"/>
                      <a:pt x="4" y="226"/>
                    </a:cubicBezTo>
                    <a:cubicBezTo>
                      <a:pt x="3" y="225"/>
                      <a:pt x="3" y="225"/>
                      <a:pt x="3" y="225"/>
                    </a:cubicBezTo>
                    <a:moveTo>
                      <a:pt x="10" y="219"/>
                    </a:moveTo>
                    <a:cubicBezTo>
                      <a:pt x="8" y="221"/>
                      <a:pt x="7" y="223"/>
                      <a:pt x="6" y="225"/>
                    </a:cubicBezTo>
                    <a:cubicBezTo>
                      <a:pt x="7" y="226"/>
                      <a:pt x="7" y="226"/>
                      <a:pt x="7" y="226"/>
                    </a:cubicBezTo>
                    <a:cubicBezTo>
                      <a:pt x="9" y="224"/>
                      <a:pt x="10" y="222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0" y="219"/>
                      <a:pt x="10" y="219"/>
                      <a:pt x="10" y="219"/>
                    </a:cubicBezTo>
                    <a:moveTo>
                      <a:pt x="8" y="217"/>
                    </a:moveTo>
                    <a:cubicBezTo>
                      <a:pt x="6" y="220"/>
                      <a:pt x="5" y="222"/>
                      <a:pt x="4" y="224"/>
                    </a:cubicBezTo>
                    <a:cubicBezTo>
                      <a:pt x="4" y="224"/>
                      <a:pt x="4" y="224"/>
                      <a:pt x="4" y="224"/>
                    </a:cubicBezTo>
                    <a:cubicBezTo>
                      <a:pt x="5" y="225"/>
                      <a:pt x="5" y="225"/>
                      <a:pt x="5" y="225"/>
                    </a:cubicBezTo>
                    <a:cubicBezTo>
                      <a:pt x="7" y="223"/>
                      <a:pt x="8" y="220"/>
                      <a:pt x="9" y="218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8" y="217"/>
                      <a:pt x="8" y="217"/>
                      <a:pt x="8" y="217"/>
                    </a:cubicBezTo>
                    <a:moveTo>
                      <a:pt x="16" y="210"/>
                    </a:moveTo>
                    <a:cubicBezTo>
                      <a:pt x="14" y="212"/>
                      <a:pt x="13" y="214"/>
                      <a:pt x="12" y="216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5" y="215"/>
                      <a:pt x="16" y="213"/>
                      <a:pt x="17" y="211"/>
                    </a:cubicBezTo>
                    <a:cubicBezTo>
                      <a:pt x="17" y="210"/>
                      <a:pt x="16" y="210"/>
                      <a:pt x="16" y="210"/>
                    </a:cubicBezTo>
                    <a:moveTo>
                      <a:pt x="13" y="208"/>
                    </a:moveTo>
                    <a:cubicBezTo>
                      <a:pt x="11" y="210"/>
                      <a:pt x="10" y="212"/>
                      <a:pt x="9" y="214"/>
                    </a:cubicBezTo>
                    <a:cubicBezTo>
                      <a:pt x="10" y="215"/>
                      <a:pt x="10" y="215"/>
                      <a:pt x="10" y="215"/>
                    </a:cubicBezTo>
                    <a:cubicBezTo>
                      <a:pt x="14" y="209"/>
                      <a:pt x="14" y="209"/>
                      <a:pt x="14" y="209"/>
                    </a:cubicBezTo>
                    <a:cubicBezTo>
                      <a:pt x="13" y="209"/>
                      <a:pt x="13" y="208"/>
                      <a:pt x="13" y="208"/>
                    </a:cubicBezTo>
                    <a:moveTo>
                      <a:pt x="18" y="206"/>
                    </a:moveTo>
                    <a:cubicBezTo>
                      <a:pt x="18" y="206"/>
                      <a:pt x="18" y="206"/>
                      <a:pt x="18" y="206"/>
                    </a:cubicBezTo>
                    <a:cubicBezTo>
                      <a:pt x="19" y="206"/>
                      <a:pt x="19" y="206"/>
                      <a:pt x="20" y="207"/>
                    </a:cubicBezTo>
                    <a:cubicBezTo>
                      <a:pt x="20" y="207"/>
                      <a:pt x="20" y="207"/>
                      <a:pt x="20" y="207"/>
                    </a:cubicBezTo>
                    <a:cubicBezTo>
                      <a:pt x="19" y="206"/>
                      <a:pt x="19" y="206"/>
                      <a:pt x="18" y="206"/>
                    </a:cubicBezTo>
                    <a:moveTo>
                      <a:pt x="16" y="205"/>
                    </a:moveTo>
                    <a:cubicBezTo>
                      <a:pt x="16" y="205"/>
                      <a:pt x="16" y="205"/>
                      <a:pt x="16" y="205"/>
                    </a:cubicBezTo>
                    <a:cubicBezTo>
                      <a:pt x="16" y="205"/>
                      <a:pt x="16" y="205"/>
                      <a:pt x="16" y="205"/>
                    </a:cubicBezTo>
                    <a:cubicBezTo>
                      <a:pt x="16" y="205"/>
                      <a:pt x="16" y="205"/>
                      <a:pt x="16" y="205"/>
                    </a:cubicBezTo>
                    <a:moveTo>
                      <a:pt x="20" y="203"/>
                    </a:moveTo>
                    <a:cubicBezTo>
                      <a:pt x="19" y="204"/>
                      <a:pt x="19" y="205"/>
                      <a:pt x="18" y="206"/>
                    </a:cubicBezTo>
                    <a:cubicBezTo>
                      <a:pt x="19" y="206"/>
                      <a:pt x="19" y="206"/>
                      <a:pt x="20" y="206"/>
                    </a:cubicBezTo>
                    <a:cubicBezTo>
                      <a:pt x="20" y="206"/>
                      <a:pt x="21" y="205"/>
                      <a:pt x="21" y="204"/>
                    </a:cubicBezTo>
                    <a:cubicBezTo>
                      <a:pt x="21" y="204"/>
                      <a:pt x="20" y="203"/>
                      <a:pt x="20" y="203"/>
                    </a:cubicBezTo>
                    <a:moveTo>
                      <a:pt x="20" y="202"/>
                    </a:moveTo>
                    <a:cubicBezTo>
                      <a:pt x="20" y="202"/>
                      <a:pt x="20" y="202"/>
                      <a:pt x="20" y="203"/>
                    </a:cubicBezTo>
                    <a:cubicBezTo>
                      <a:pt x="21" y="203"/>
                      <a:pt x="21" y="203"/>
                      <a:pt x="21" y="204"/>
                    </a:cubicBezTo>
                    <a:cubicBezTo>
                      <a:pt x="22" y="203"/>
                      <a:pt x="22" y="203"/>
                      <a:pt x="22" y="203"/>
                    </a:cubicBezTo>
                    <a:cubicBezTo>
                      <a:pt x="20" y="202"/>
                      <a:pt x="20" y="202"/>
                      <a:pt x="20" y="202"/>
                    </a:cubicBezTo>
                    <a:moveTo>
                      <a:pt x="17" y="201"/>
                    </a:moveTo>
                    <a:cubicBezTo>
                      <a:pt x="16" y="202"/>
                      <a:pt x="16" y="203"/>
                      <a:pt x="15" y="204"/>
                    </a:cubicBezTo>
                    <a:cubicBezTo>
                      <a:pt x="15" y="204"/>
                      <a:pt x="16" y="204"/>
                      <a:pt x="16" y="204"/>
                    </a:cubicBezTo>
                    <a:cubicBezTo>
                      <a:pt x="16" y="204"/>
                      <a:pt x="16" y="204"/>
                      <a:pt x="16" y="205"/>
                    </a:cubicBezTo>
                    <a:cubicBezTo>
                      <a:pt x="18" y="202"/>
                      <a:pt x="18" y="202"/>
                      <a:pt x="18" y="202"/>
                    </a:cubicBezTo>
                    <a:cubicBezTo>
                      <a:pt x="17" y="202"/>
                      <a:pt x="17" y="201"/>
                      <a:pt x="17" y="201"/>
                    </a:cubicBezTo>
                    <a:moveTo>
                      <a:pt x="17" y="200"/>
                    </a:moveTo>
                    <a:cubicBezTo>
                      <a:pt x="17" y="200"/>
                      <a:pt x="17" y="201"/>
                      <a:pt x="17" y="201"/>
                    </a:cubicBezTo>
                    <a:cubicBezTo>
                      <a:pt x="17" y="201"/>
                      <a:pt x="18" y="201"/>
                      <a:pt x="18" y="201"/>
                    </a:cubicBezTo>
                    <a:cubicBezTo>
                      <a:pt x="18" y="201"/>
                      <a:pt x="18" y="201"/>
                      <a:pt x="18" y="201"/>
                    </a:cubicBezTo>
                    <a:cubicBezTo>
                      <a:pt x="17" y="200"/>
                      <a:pt x="17" y="200"/>
                      <a:pt x="17" y="200"/>
                    </a:cubicBezTo>
                    <a:moveTo>
                      <a:pt x="23" y="197"/>
                    </a:moveTo>
                    <a:cubicBezTo>
                      <a:pt x="23" y="198"/>
                      <a:pt x="23" y="198"/>
                      <a:pt x="23" y="198"/>
                    </a:cubicBezTo>
                    <a:cubicBezTo>
                      <a:pt x="24" y="198"/>
                      <a:pt x="24" y="198"/>
                      <a:pt x="25" y="199"/>
                    </a:cubicBezTo>
                    <a:cubicBezTo>
                      <a:pt x="25" y="198"/>
                      <a:pt x="25" y="198"/>
                      <a:pt x="25" y="198"/>
                    </a:cubicBezTo>
                    <a:cubicBezTo>
                      <a:pt x="23" y="197"/>
                      <a:pt x="23" y="197"/>
                      <a:pt x="23" y="197"/>
                    </a:cubicBezTo>
                    <a:moveTo>
                      <a:pt x="20" y="196"/>
                    </a:moveTo>
                    <a:cubicBezTo>
                      <a:pt x="20" y="196"/>
                      <a:pt x="20" y="196"/>
                      <a:pt x="20" y="196"/>
                    </a:cubicBezTo>
                    <a:cubicBezTo>
                      <a:pt x="20" y="196"/>
                      <a:pt x="20" y="196"/>
                      <a:pt x="21" y="197"/>
                    </a:cubicBezTo>
                    <a:cubicBezTo>
                      <a:pt x="21" y="196"/>
                      <a:pt x="21" y="196"/>
                      <a:pt x="21" y="196"/>
                    </a:cubicBezTo>
                    <a:cubicBezTo>
                      <a:pt x="20" y="196"/>
                      <a:pt x="20" y="196"/>
                      <a:pt x="20" y="196"/>
                    </a:cubicBezTo>
                    <a:moveTo>
                      <a:pt x="26" y="192"/>
                    </a:moveTo>
                    <a:cubicBezTo>
                      <a:pt x="26" y="194"/>
                      <a:pt x="25" y="195"/>
                      <a:pt x="24" y="197"/>
                    </a:cubicBezTo>
                    <a:cubicBezTo>
                      <a:pt x="24" y="197"/>
                      <a:pt x="25" y="197"/>
                      <a:pt x="25" y="197"/>
                    </a:cubicBezTo>
                    <a:cubicBezTo>
                      <a:pt x="26" y="196"/>
                      <a:pt x="27" y="195"/>
                      <a:pt x="28" y="193"/>
                    </a:cubicBezTo>
                    <a:cubicBezTo>
                      <a:pt x="27" y="193"/>
                      <a:pt x="27" y="193"/>
                      <a:pt x="26" y="192"/>
                    </a:cubicBezTo>
                    <a:moveTo>
                      <a:pt x="27" y="191"/>
                    </a:move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2"/>
                      <a:pt x="28" y="192"/>
                      <a:pt x="28" y="193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7" y="192"/>
                      <a:pt x="27" y="191"/>
                    </a:cubicBezTo>
                    <a:moveTo>
                      <a:pt x="23" y="190"/>
                    </a:moveTo>
                    <a:cubicBezTo>
                      <a:pt x="22" y="192"/>
                      <a:pt x="21" y="193"/>
                      <a:pt x="20" y="195"/>
                    </a:cubicBezTo>
                    <a:cubicBezTo>
                      <a:pt x="20" y="195"/>
                      <a:pt x="21" y="195"/>
                      <a:pt x="21" y="195"/>
                    </a:cubicBezTo>
                    <a:cubicBezTo>
                      <a:pt x="21" y="195"/>
                      <a:pt x="21" y="195"/>
                      <a:pt x="21" y="195"/>
                    </a:cubicBezTo>
                    <a:cubicBezTo>
                      <a:pt x="22" y="194"/>
                      <a:pt x="22" y="194"/>
                      <a:pt x="22" y="194"/>
                    </a:cubicBezTo>
                    <a:cubicBezTo>
                      <a:pt x="24" y="191"/>
                      <a:pt x="24" y="191"/>
                      <a:pt x="24" y="191"/>
                    </a:cubicBezTo>
                    <a:cubicBezTo>
                      <a:pt x="24" y="191"/>
                      <a:pt x="23" y="190"/>
                      <a:pt x="23" y="190"/>
                    </a:cubicBezTo>
                    <a:moveTo>
                      <a:pt x="28" y="189"/>
                    </a:moveTo>
                    <a:cubicBezTo>
                      <a:pt x="28" y="190"/>
                      <a:pt x="28" y="190"/>
                      <a:pt x="28" y="190"/>
                    </a:cubicBezTo>
                    <a:cubicBezTo>
                      <a:pt x="29" y="190"/>
                      <a:pt x="29" y="190"/>
                      <a:pt x="29" y="190"/>
                    </a:cubicBezTo>
                    <a:cubicBezTo>
                      <a:pt x="29" y="190"/>
                      <a:pt x="30" y="190"/>
                      <a:pt x="30" y="190"/>
                    </a:cubicBezTo>
                    <a:cubicBezTo>
                      <a:pt x="28" y="189"/>
                      <a:pt x="28" y="189"/>
                      <a:pt x="28" y="189"/>
                    </a:cubicBezTo>
                    <a:moveTo>
                      <a:pt x="23" y="189"/>
                    </a:moveTo>
                    <a:cubicBezTo>
                      <a:pt x="23" y="189"/>
                      <a:pt x="23" y="189"/>
                      <a:pt x="23" y="190"/>
                    </a:cubicBezTo>
                    <a:cubicBezTo>
                      <a:pt x="24" y="190"/>
                      <a:pt x="24" y="190"/>
                      <a:pt x="24" y="190"/>
                    </a:cubicBezTo>
                    <a:cubicBezTo>
                      <a:pt x="24" y="190"/>
                      <a:pt x="24" y="190"/>
                      <a:pt x="24" y="190"/>
                    </a:cubicBezTo>
                    <a:cubicBezTo>
                      <a:pt x="24" y="190"/>
                      <a:pt x="24" y="189"/>
                      <a:pt x="23" y="189"/>
                    </a:cubicBezTo>
                    <a:moveTo>
                      <a:pt x="25" y="187"/>
                    </a:moveTo>
                    <a:cubicBezTo>
                      <a:pt x="25" y="187"/>
                      <a:pt x="25" y="187"/>
                      <a:pt x="24" y="187"/>
                    </a:cubicBezTo>
                    <a:cubicBezTo>
                      <a:pt x="25" y="188"/>
                      <a:pt x="25" y="188"/>
                      <a:pt x="25" y="188"/>
                    </a:cubicBezTo>
                    <a:cubicBezTo>
                      <a:pt x="26" y="188"/>
                      <a:pt x="26" y="188"/>
                      <a:pt x="26" y="188"/>
                    </a:cubicBezTo>
                    <a:cubicBezTo>
                      <a:pt x="25" y="187"/>
                      <a:pt x="25" y="187"/>
                      <a:pt x="25" y="187"/>
                    </a:cubicBezTo>
                    <a:moveTo>
                      <a:pt x="31" y="184"/>
                    </a:moveTo>
                    <a:cubicBezTo>
                      <a:pt x="31" y="185"/>
                      <a:pt x="30" y="186"/>
                      <a:pt x="30" y="187"/>
                    </a:cubicBezTo>
                    <a:cubicBezTo>
                      <a:pt x="30" y="187"/>
                      <a:pt x="31" y="188"/>
                      <a:pt x="31" y="188"/>
                    </a:cubicBezTo>
                    <a:cubicBezTo>
                      <a:pt x="32" y="187"/>
                      <a:pt x="32" y="186"/>
                      <a:pt x="33" y="185"/>
                    </a:cubicBezTo>
                    <a:cubicBezTo>
                      <a:pt x="32" y="185"/>
                      <a:pt x="32" y="185"/>
                      <a:pt x="31" y="184"/>
                    </a:cubicBezTo>
                    <a:moveTo>
                      <a:pt x="32" y="184"/>
                    </a:moveTo>
                    <a:cubicBezTo>
                      <a:pt x="32" y="184"/>
                      <a:pt x="32" y="184"/>
                      <a:pt x="32" y="184"/>
                    </a:cubicBezTo>
                    <a:cubicBezTo>
                      <a:pt x="32" y="184"/>
                      <a:pt x="33" y="184"/>
                      <a:pt x="33" y="184"/>
                    </a:cubicBezTo>
                    <a:cubicBezTo>
                      <a:pt x="33" y="184"/>
                      <a:pt x="33" y="184"/>
                      <a:pt x="33" y="184"/>
                    </a:cubicBezTo>
                    <a:cubicBezTo>
                      <a:pt x="33" y="184"/>
                      <a:pt x="32" y="184"/>
                      <a:pt x="32" y="184"/>
                    </a:cubicBezTo>
                    <a:moveTo>
                      <a:pt x="28" y="182"/>
                    </a:moveTo>
                    <a:cubicBezTo>
                      <a:pt x="27" y="183"/>
                      <a:pt x="26" y="184"/>
                      <a:pt x="26" y="185"/>
                    </a:cubicBezTo>
                    <a:cubicBezTo>
                      <a:pt x="26" y="185"/>
                      <a:pt x="27" y="185"/>
                      <a:pt x="27" y="186"/>
                    </a:cubicBezTo>
                    <a:cubicBezTo>
                      <a:pt x="29" y="183"/>
                      <a:pt x="29" y="183"/>
                      <a:pt x="29" y="183"/>
                    </a:cubicBezTo>
                    <a:cubicBezTo>
                      <a:pt x="28" y="183"/>
                      <a:pt x="28" y="182"/>
                      <a:pt x="28" y="182"/>
                    </a:cubicBezTo>
                    <a:moveTo>
                      <a:pt x="27" y="182"/>
                    </a:moveTo>
                    <a:cubicBezTo>
                      <a:pt x="26" y="183"/>
                      <a:pt x="26" y="184"/>
                      <a:pt x="25" y="185"/>
                    </a:cubicBezTo>
                    <a:cubicBezTo>
                      <a:pt x="25" y="185"/>
                      <a:pt x="25" y="185"/>
                      <a:pt x="25" y="185"/>
                    </a:cubicBezTo>
                    <a:cubicBezTo>
                      <a:pt x="26" y="184"/>
                      <a:pt x="26" y="183"/>
                      <a:pt x="27" y="182"/>
                    </a:cubicBezTo>
                    <a:cubicBezTo>
                      <a:pt x="27" y="182"/>
                      <a:pt x="27" y="182"/>
                      <a:pt x="27" y="182"/>
                    </a:cubicBezTo>
                    <a:moveTo>
                      <a:pt x="28" y="181"/>
                    </a:moveTo>
                    <a:cubicBezTo>
                      <a:pt x="28" y="181"/>
                      <a:pt x="28" y="181"/>
                      <a:pt x="28" y="181"/>
                    </a:cubicBezTo>
                    <a:cubicBezTo>
                      <a:pt x="28" y="181"/>
                      <a:pt x="29" y="182"/>
                      <a:pt x="29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9" y="182"/>
                      <a:pt x="28" y="181"/>
                      <a:pt x="28" y="181"/>
                    </a:cubicBezTo>
                    <a:moveTo>
                      <a:pt x="28" y="181"/>
                    </a:moveTo>
                    <a:cubicBezTo>
                      <a:pt x="27" y="181"/>
                      <a:pt x="27" y="181"/>
                      <a:pt x="27" y="181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8" y="181"/>
                      <a:pt x="28" y="181"/>
                      <a:pt x="28" y="181"/>
                    </a:cubicBezTo>
                    <a:moveTo>
                      <a:pt x="34" y="181"/>
                    </a:moveTo>
                    <a:cubicBezTo>
                      <a:pt x="33" y="181"/>
                      <a:pt x="33" y="182"/>
                      <a:pt x="33" y="182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2"/>
                      <a:pt x="34" y="182"/>
                      <a:pt x="35" y="181"/>
                    </a:cubicBezTo>
                    <a:cubicBezTo>
                      <a:pt x="34" y="181"/>
                      <a:pt x="34" y="181"/>
                      <a:pt x="34" y="181"/>
                    </a:cubicBezTo>
                    <a:moveTo>
                      <a:pt x="30" y="179"/>
                    </a:moveTo>
                    <a:cubicBezTo>
                      <a:pt x="29" y="179"/>
                      <a:pt x="29" y="179"/>
                      <a:pt x="29" y="180"/>
                    </a:cubicBezTo>
                    <a:cubicBezTo>
                      <a:pt x="30" y="180"/>
                      <a:pt x="30" y="180"/>
                      <a:pt x="30" y="180"/>
                    </a:cubicBezTo>
                    <a:cubicBezTo>
                      <a:pt x="31" y="179"/>
                      <a:pt x="31" y="179"/>
                      <a:pt x="31" y="179"/>
                    </a:cubicBezTo>
                    <a:cubicBezTo>
                      <a:pt x="30" y="179"/>
                      <a:pt x="30" y="179"/>
                      <a:pt x="30" y="179"/>
                    </a:cubicBezTo>
                    <a:moveTo>
                      <a:pt x="29" y="178"/>
                    </a:moveTo>
                    <a:cubicBezTo>
                      <a:pt x="29" y="179"/>
                      <a:pt x="29" y="179"/>
                      <a:pt x="28" y="179"/>
                    </a:cubicBezTo>
                    <a:cubicBezTo>
                      <a:pt x="29" y="179"/>
                      <a:pt x="29" y="179"/>
                      <a:pt x="29" y="179"/>
                    </a:cubicBezTo>
                    <a:cubicBezTo>
                      <a:pt x="29" y="179"/>
                      <a:pt x="29" y="179"/>
                      <a:pt x="29" y="178"/>
                    </a:cubicBezTo>
                    <a:cubicBezTo>
                      <a:pt x="29" y="178"/>
                      <a:pt x="29" y="178"/>
                      <a:pt x="29" y="178"/>
                    </a:cubicBezTo>
                    <a:moveTo>
                      <a:pt x="39" y="172"/>
                    </a:moveTo>
                    <a:cubicBezTo>
                      <a:pt x="38" y="174"/>
                      <a:pt x="36" y="176"/>
                      <a:pt x="35" y="178"/>
                    </a:cubicBezTo>
                    <a:cubicBezTo>
                      <a:pt x="35" y="179"/>
                      <a:pt x="36" y="179"/>
                      <a:pt x="36" y="179"/>
                    </a:cubicBezTo>
                    <a:cubicBezTo>
                      <a:pt x="37" y="177"/>
                      <a:pt x="38" y="176"/>
                      <a:pt x="39" y="174"/>
                    </a:cubicBezTo>
                    <a:cubicBezTo>
                      <a:pt x="39" y="173"/>
                      <a:pt x="40" y="173"/>
                      <a:pt x="40" y="173"/>
                    </a:cubicBezTo>
                    <a:cubicBezTo>
                      <a:pt x="40" y="172"/>
                      <a:pt x="39" y="172"/>
                      <a:pt x="39" y="172"/>
                    </a:cubicBezTo>
                    <a:moveTo>
                      <a:pt x="35" y="169"/>
                    </a:moveTo>
                    <a:cubicBezTo>
                      <a:pt x="34" y="172"/>
                      <a:pt x="32" y="174"/>
                      <a:pt x="31" y="176"/>
                    </a:cubicBezTo>
                    <a:cubicBezTo>
                      <a:pt x="31" y="176"/>
                      <a:pt x="32" y="176"/>
                      <a:pt x="32" y="177"/>
                    </a:cubicBezTo>
                    <a:cubicBezTo>
                      <a:pt x="36" y="170"/>
                      <a:pt x="36" y="170"/>
                      <a:pt x="36" y="170"/>
                    </a:cubicBezTo>
                    <a:cubicBezTo>
                      <a:pt x="36" y="170"/>
                      <a:pt x="35" y="170"/>
                      <a:pt x="35" y="169"/>
                    </a:cubicBezTo>
                    <a:moveTo>
                      <a:pt x="34" y="169"/>
                    </a:moveTo>
                    <a:cubicBezTo>
                      <a:pt x="33" y="172"/>
                      <a:pt x="32" y="174"/>
                      <a:pt x="30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2" y="174"/>
                      <a:pt x="33" y="172"/>
                      <a:pt x="35" y="169"/>
                    </a:cubicBezTo>
                    <a:cubicBezTo>
                      <a:pt x="34" y="169"/>
                      <a:pt x="34" y="169"/>
                      <a:pt x="34" y="169"/>
                    </a:cubicBezTo>
                    <a:moveTo>
                      <a:pt x="41" y="169"/>
                    </a:moveTo>
                    <a:cubicBezTo>
                      <a:pt x="41" y="169"/>
                      <a:pt x="41" y="169"/>
                      <a:pt x="40" y="169"/>
                    </a:cubicBezTo>
                    <a:cubicBezTo>
                      <a:pt x="41" y="170"/>
                      <a:pt x="41" y="170"/>
                      <a:pt x="41" y="170"/>
                    </a:cubicBezTo>
                    <a:cubicBezTo>
                      <a:pt x="42" y="170"/>
                      <a:pt x="42" y="169"/>
                      <a:pt x="42" y="169"/>
                    </a:cubicBezTo>
                    <a:cubicBezTo>
                      <a:pt x="42" y="169"/>
                      <a:pt x="41" y="169"/>
                      <a:pt x="41" y="169"/>
                    </a:cubicBezTo>
                    <a:moveTo>
                      <a:pt x="37" y="166"/>
                    </a:moveTo>
                    <a:cubicBezTo>
                      <a:pt x="37" y="166"/>
                      <a:pt x="37" y="167"/>
                      <a:pt x="36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6"/>
                      <a:pt x="37" y="166"/>
                      <a:pt x="37" y="166"/>
                    </a:cubicBezTo>
                    <a:moveTo>
                      <a:pt x="36" y="166"/>
                    </a:moveTo>
                    <a:cubicBezTo>
                      <a:pt x="36" y="166"/>
                      <a:pt x="36" y="166"/>
                      <a:pt x="36" y="166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6" y="166"/>
                      <a:pt x="36" y="166"/>
                      <a:pt x="36" y="166"/>
                    </a:cubicBezTo>
                    <a:cubicBezTo>
                      <a:pt x="36" y="166"/>
                      <a:pt x="36" y="166"/>
                      <a:pt x="36" y="166"/>
                    </a:cubicBezTo>
                    <a:moveTo>
                      <a:pt x="46" y="161"/>
                    </a:moveTo>
                    <a:cubicBezTo>
                      <a:pt x="45" y="162"/>
                      <a:pt x="44" y="164"/>
                      <a:pt x="43" y="166"/>
                    </a:cubicBezTo>
                    <a:cubicBezTo>
                      <a:pt x="43" y="166"/>
                      <a:pt x="43" y="166"/>
                      <a:pt x="43" y="167"/>
                    </a:cubicBezTo>
                    <a:cubicBezTo>
                      <a:pt x="44" y="165"/>
                      <a:pt x="46" y="163"/>
                      <a:pt x="47" y="161"/>
                    </a:cubicBezTo>
                    <a:cubicBezTo>
                      <a:pt x="46" y="161"/>
                      <a:pt x="46" y="161"/>
                      <a:pt x="46" y="161"/>
                    </a:cubicBezTo>
                    <a:moveTo>
                      <a:pt x="46" y="159"/>
                    </a:moveTo>
                    <a:cubicBezTo>
                      <a:pt x="46" y="160"/>
                      <a:pt x="46" y="160"/>
                      <a:pt x="46" y="160"/>
                    </a:cubicBezTo>
                    <a:cubicBezTo>
                      <a:pt x="46" y="160"/>
                      <a:pt x="47" y="161"/>
                      <a:pt x="47" y="161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0"/>
                      <a:pt x="47" y="160"/>
                      <a:pt x="46" y="159"/>
                    </a:cubicBezTo>
                    <a:moveTo>
                      <a:pt x="41" y="158"/>
                    </a:moveTo>
                    <a:cubicBezTo>
                      <a:pt x="40" y="160"/>
                      <a:pt x="39" y="162"/>
                      <a:pt x="38" y="164"/>
                    </a:cubicBezTo>
                    <a:cubicBezTo>
                      <a:pt x="39" y="164"/>
                      <a:pt x="39" y="164"/>
                      <a:pt x="39" y="164"/>
                    </a:cubicBezTo>
                    <a:cubicBezTo>
                      <a:pt x="42" y="159"/>
                      <a:pt x="42" y="159"/>
                      <a:pt x="42" y="159"/>
                    </a:cubicBezTo>
                    <a:cubicBezTo>
                      <a:pt x="42" y="158"/>
                      <a:pt x="42" y="158"/>
                      <a:pt x="41" y="158"/>
                    </a:cubicBezTo>
                    <a:moveTo>
                      <a:pt x="41" y="158"/>
                    </a:moveTo>
                    <a:cubicBezTo>
                      <a:pt x="40" y="159"/>
                      <a:pt x="39" y="161"/>
                      <a:pt x="37" y="163"/>
                    </a:cubicBezTo>
                    <a:cubicBezTo>
                      <a:pt x="38" y="163"/>
                      <a:pt x="38" y="163"/>
                      <a:pt x="38" y="163"/>
                    </a:cubicBezTo>
                    <a:cubicBezTo>
                      <a:pt x="39" y="162"/>
                      <a:pt x="40" y="160"/>
                      <a:pt x="41" y="159"/>
                    </a:cubicBezTo>
                    <a:cubicBezTo>
                      <a:pt x="41" y="158"/>
                      <a:pt x="41" y="158"/>
                      <a:pt x="41" y="158"/>
                    </a:cubicBezTo>
                    <a:cubicBezTo>
                      <a:pt x="41" y="158"/>
                      <a:pt x="41" y="158"/>
                      <a:pt x="41" y="158"/>
                    </a:cubicBezTo>
                    <a:moveTo>
                      <a:pt x="42" y="157"/>
                    </a:moveTo>
                    <a:cubicBezTo>
                      <a:pt x="42" y="157"/>
                      <a:pt x="42" y="157"/>
                      <a:pt x="42" y="158"/>
                    </a:cubicBezTo>
                    <a:cubicBezTo>
                      <a:pt x="42" y="158"/>
                      <a:pt x="42" y="158"/>
                      <a:pt x="43" y="158"/>
                    </a:cubicBezTo>
                    <a:cubicBezTo>
                      <a:pt x="43" y="157"/>
                      <a:pt x="43" y="157"/>
                      <a:pt x="43" y="157"/>
                    </a:cubicBezTo>
                    <a:cubicBezTo>
                      <a:pt x="43" y="157"/>
                      <a:pt x="42" y="157"/>
                      <a:pt x="42" y="157"/>
                    </a:cubicBezTo>
                    <a:moveTo>
                      <a:pt x="41" y="156"/>
                    </a:moveTo>
                    <a:cubicBezTo>
                      <a:pt x="41" y="157"/>
                      <a:pt x="41" y="157"/>
                      <a:pt x="41" y="157"/>
                    </a:cubicBezTo>
                    <a:cubicBezTo>
                      <a:pt x="41" y="157"/>
                      <a:pt x="41" y="157"/>
                      <a:pt x="41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7"/>
                      <a:pt x="42" y="156"/>
                      <a:pt x="41" y="156"/>
                    </a:cubicBezTo>
                    <a:moveTo>
                      <a:pt x="49" y="155"/>
                    </a:moveTo>
                    <a:cubicBezTo>
                      <a:pt x="49" y="155"/>
                      <a:pt x="49" y="155"/>
                      <a:pt x="49" y="155"/>
                    </a:cubicBezTo>
                    <a:cubicBezTo>
                      <a:pt x="49" y="155"/>
                      <a:pt x="50" y="155"/>
                      <a:pt x="50" y="155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50" y="155"/>
                      <a:pt x="49" y="155"/>
                      <a:pt x="49" y="155"/>
                    </a:cubicBezTo>
                    <a:moveTo>
                      <a:pt x="45" y="152"/>
                    </a:move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3"/>
                      <a:pt x="45" y="153"/>
                      <a:pt x="46" y="153"/>
                    </a:cubicBezTo>
                    <a:cubicBezTo>
                      <a:pt x="46" y="153"/>
                      <a:pt x="46" y="153"/>
                      <a:pt x="46" y="153"/>
                    </a:cubicBezTo>
                    <a:cubicBezTo>
                      <a:pt x="45" y="153"/>
                      <a:pt x="45" y="152"/>
                      <a:pt x="45" y="152"/>
                    </a:cubicBezTo>
                    <a:moveTo>
                      <a:pt x="45" y="152"/>
                    </a:move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6" y="152"/>
                    </a:cubicBezTo>
                    <a:cubicBezTo>
                      <a:pt x="45" y="152"/>
                      <a:pt x="45" y="152"/>
                      <a:pt x="45" y="152"/>
                    </a:cubicBezTo>
                    <a:moveTo>
                      <a:pt x="45" y="152"/>
                    </a:move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6" y="152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5" y="152"/>
                      <a:pt x="45" y="152"/>
                      <a:pt x="45" y="152"/>
                    </a:cubicBezTo>
                    <a:moveTo>
                      <a:pt x="44" y="152"/>
                    </a:move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moveTo>
                      <a:pt x="44" y="152"/>
                    </a:move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moveTo>
                      <a:pt x="44" y="152"/>
                    </a:move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4" y="152"/>
                      <a:pt x="44" y="152"/>
                    </a:cubicBezTo>
                    <a:moveTo>
                      <a:pt x="45" y="152"/>
                    </a:move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6" y="152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6" y="152"/>
                      <a:pt x="45" y="152"/>
                      <a:pt x="45" y="152"/>
                    </a:cubicBezTo>
                    <a:moveTo>
                      <a:pt x="44" y="151"/>
                    </a:moveTo>
                    <a:cubicBezTo>
                      <a:pt x="44" y="151"/>
                      <a:pt x="44" y="151"/>
                      <a:pt x="44" y="152"/>
                    </a:cubicBezTo>
                    <a:cubicBezTo>
                      <a:pt x="44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5" y="151"/>
                    </a:cubicBezTo>
                    <a:cubicBezTo>
                      <a:pt x="45" y="151"/>
                      <a:pt x="45" y="151"/>
                      <a:pt x="44" y="151"/>
                    </a:cubicBezTo>
                    <a:moveTo>
                      <a:pt x="52" y="150"/>
                    </a:moveTo>
                    <a:cubicBezTo>
                      <a:pt x="51" y="151"/>
                      <a:pt x="50" y="153"/>
                      <a:pt x="50" y="154"/>
                    </a:cubicBezTo>
                    <a:cubicBezTo>
                      <a:pt x="50" y="154"/>
                      <a:pt x="50" y="154"/>
                      <a:pt x="51" y="154"/>
                    </a:cubicBezTo>
                    <a:cubicBezTo>
                      <a:pt x="51" y="153"/>
                      <a:pt x="52" y="152"/>
                      <a:pt x="53" y="150"/>
                    </a:cubicBezTo>
                    <a:cubicBezTo>
                      <a:pt x="53" y="150"/>
                      <a:pt x="52" y="150"/>
                      <a:pt x="52" y="150"/>
                    </a:cubicBezTo>
                    <a:moveTo>
                      <a:pt x="48" y="147"/>
                    </a:moveTo>
                    <a:cubicBezTo>
                      <a:pt x="47" y="149"/>
                      <a:pt x="46" y="150"/>
                      <a:pt x="45" y="151"/>
                    </a:cubicBezTo>
                    <a:cubicBezTo>
                      <a:pt x="46" y="151"/>
                      <a:pt x="46" y="152"/>
                      <a:pt x="46" y="152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8" y="148"/>
                      <a:pt x="48" y="147"/>
                      <a:pt x="48" y="147"/>
                    </a:cubicBezTo>
                    <a:moveTo>
                      <a:pt x="47" y="147"/>
                    </a:moveTo>
                    <a:cubicBezTo>
                      <a:pt x="46" y="148"/>
                      <a:pt x="45" y="149"/>
                      <a:pt x="45" y="151"/>
                    </a:cubicBezTo>
                    <a:cubicBezTo>
                      <a:pt x="45" y="151"/>
                      <a:pt x="45" y="151"/>
                      <a:pt x="45" y="151"/>
                    </a:cubicBezTo>
                    <a:cubicBezTo>
                      <a:pt x="46" y="150"/>
                      <a:pt x="47" y="148"/>
                      <a:pt x="47" y="147"/>
                    </a:cubicBezTo>
                    <a:cubicBezTo>
                      <a:pt x="47" y="147"/>
                      <a:pt x="47" y="147"/>
                      <a:pt x="47" y="147"/>
                    </a:cubicBezTo>
                    <a:moveTo>
                      <a:pt x="54" y="146"/>
                    </a:moveTo>
                    <a:cubicBezTo>
                      <a:pt x="54" y="147"/>
                      <a:pt x="54" y="147"/>
                      <a:pt x="54" y="147"/>
                    </a:cubicBezTo>
                    <a:cubicBezTo>
                      <a:pt x="54" y="147"/>
                      <a:pt x="54" y="148"/>
                      <a:pt x="54" y="148"/>
                    </a:cubicBezTo>
                    <a:cubicBezTo>
                      <a:pt x="55" y="147"/>
                      <a:pt x="55" y="147"/>
                      <a:pt x="55" y="147"/>
                    </a:cubicBezTo>
                    <a:cubicBezTo>
                      <a:pt x="55" y="147"/>
                      <a:pt x="54" y="147"/>
                      <a:pt x="54" y="146"/>
                    </a:cubicBezTo>
                    <a:moveTo>
                      <a:pt x="54" y="146"/>
                    </a:moveTo>
                    <a:cubicBezTo>
                      <a:pt x="54" y="146"/>
                      <a:pt x="54" y="146"/>
                      <a:pt x="54" y="146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5" y="146"/>
                      <a:pt x="55" y="146"/>
                      <a:pt x="54" y="146"/>
                    </a:cubicBezTo>
                    <a:moveTo>
                      <a:pt x="55" y="145"/>
                    </a:moveTo>
                    <a:cubicBezTo>
                      <a:pt x="55" y="145"/>
                      <a:pt x="55" y="146"/>
                      <a:pt x="55" y="146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5" y="146"/>
                      <a:pt x="55" y="146"/>
                      <a:pt x="56" y="146"/>
                    </a:cubicBezTo>
                    <a:cubicBezTo>
                      <a:pt x="55" y="146"/>
                      <a:pt x="55" y="145"/>
                      <a:pt x="55" y="145"/>
                    </a:cubicBezTo>
                    <a:moveTo>
                      <a:pt x="55" y="144"/>
                    </a:moveTo>
                    <a:cubicBezTo>
                      <a:pt x="55" y="144"/>
                      <a:pt x="55" y="145"/>
                      <a:pt x="55" y="145"/>
                    </a:cubicBezTo>
                    <a:cubicBezTo>
                      <a:pt x="55" y="145"/>
                      <a:pt x="56" y="145"/>
                      <a:pt x="56" y="145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5"/>
                      <a:pt x="56" y="144"/>
                      <a:pt x="55" y="144"/>
                    </a:cubicBezTo>
                    <a:moveTo>
                      <a:pt x="50" y="144"/>
                    </a:moveTo>
                    <a:cubicBezTo>
                      <a:pt x="49" y="144"/>
                      <a:pt x="49" y="144"/>
                      <a:pt x="49" y="145"/>
                    </a:cubicBezTo>
                    <a:cubicBezTo>
                      <a:pt x="49" y="145"/>
                      <a:pt x="50" y="145"/>
                      <a:pt x="50" y="145"/>
                    </a:cubicBezTo>
                    <a:cubicBezTo>
                      <a:pt x="50" y="145"/>
                      <a:pt x="50" y="145"/>
                      <a:pt x="50" y="144"/>
                    </a:cubicBezTo>
                    <a:cubicBezTo>
                      <a:pt x="50" y="144"/>
                      <a:pt x="50" y="144"/>
                      <a:pt x="50" y="144"/>
                    </a:cubicBezTo>
                    <a:moveTo>
                      <a:pt x="56" y="143"/>
                    </a:move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7" y="144"/>
                      <a:pt x="57" y="144"/>
                    </a:cubicBezTo>
                    <a:cubicBezTo>
                      <a:pt x="56" y="144"/>
                      <a:pt x="56" y="144"/>
                      <a:pt x="56" y="143"/>
                    </a:cubicBezTo>
                    <a:moveTo>
                      <a:pt x="49" y="143"/>
                    </a:moveTo>
                    <a:cubicBezTo>
                      <a:pt x="49" y="144"/>
                      <a:pt x="49" y="144"/>
                      <a:pt x="49" y="144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49" y="144"/>
                      <a:pt x="49" y="143"/>
                      <a:pt x="49" y="143"/>
                    </a:cubicBezTo>
                    <a:moveTo>
                      <a:pt x="50" y="143"/>
                    </a:moveTo>
                    <a:cubicBezTo>
                      <a:pt x="50" y="143"/>
                      <a:pt x="50" y="143"/>
                      <a:pt x="50" y="143"/>
                    </a:cubicBezTo>
                    <a:cubicBezTo>
                      <a:pt x="50" y="143"/>
                      <a:pt x="50" y="144"/>
                      <a:pt x="51" y="144"/>
                    </a:cubicBezTo>
                    <a:cubicBezTo>
                      <a:pt x="51" y="144"/>
                      <a:pt x="51" y="144"/>
                      <a:pt x="51" y="144"/>
                    </a:cubicBezTo>
                    <a:cubicBezTo>
                      <a:pt x="50" y="144"/>
                      <a:pt x="50" y="143"/>
                      <a:pt x="50" y="143"/>
                    </a:cubicBezTo>
                    <a:moveTo>
                      <a:pt x="49" y="143"/>
                    </a:moveTo>
                    <a:cubicBezTo>
                      <a:pt x="49" y="143"/>
                      <a:pt x="49" y="143"/>
                      <a:pt x="49" y="143"/>
                    </a:cubicBezTo>
                    <a:cubicBezTo>
                      <a:pt x="49" y="143"/>
                      <a:pt x="50" y="143"/>
                      <a:pt x="50" y="143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0" y="143"/>
                      <a:pt x="49" y="143"/>
                      <a:pt x="49" y="143"/>
                    </a:cubicBezTo>
                    <a:moveTo>
                      <a:pt x="50" y="143"/>
                    </a:moveTo>
                    <a:cubicBezTo>
                      <a:pt x="50" y="143"/>
                      <a:pt x="50" y="143"/>
                      <a:pt x="50" y="143"/>
                    </a:cubicBezTo>
                    <a:cubicBezTo>
                      <a:pt x="50" y="143"/>
                      <a:pt x="51" y="143"/>
                      <a:pt x="51" y="144"/>
                    </a:cubicBezTo>
                    <a:cubicBezTo>
                      <a:pt x="51" y="143"/>
                      <a:pt x="51" y="143"/>
                      <a:pt x="51" y="143"/>
                    </a:cubicBezTo>
                    <a:cubicBezTo>
                      <a:pt x="51" y="143"/>
                      <a:pt x="51" y="143"/>
                      <a:pt x="50" y="143"/>
                    </a:cubicBezTo>
                    <a:moveTo>
                      <a:pt x="50" y="142"/>
                    </a:moveTo>
                    <a:cubicBezTo>
                      <a:pt x="50" y="142"/>
                      <a:pt x="50" y="143"/>
                      <a:pt x="49" y="143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0" y="143"/>
                      <a:pt x="50" y="143"/>
                      <a:pt x="50" y="142"/>
                    </a:cubicBezTo>
                    <a:cubicBezTo>
                      <a:pt x="50" y="142"/>
                      <a:pt x="50" y="142"/>
                      <a:pt x="50" y="142"/>
                    </a:cubicBezTo>
                    <a:moveTo>
                      <a:pt x="57" y="142"/>
                    </a:moveTo>
                    <a:cubicBezTo>
                      <a:pt x="57" y="142"/>
                      <a:pt x="57" y="142"/>
                      <a:pt x="57" y="142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57" y="142"/>
                      <a:pt x="57" y="142"/>
                      <a:pt x="57" y="142"/>
                    </a:cubicBezTo>
                    <a:moveTo>
                      <a:pt x="51" y="141"/>
                    </a:moveTo>
                    <a:cubicBezTo>
                      <a:pt x="51" y="142"/>
                      <a:pt x="51" y="142"/>
                      <a:pt x="51" y="142"/>
                    </a:cubicBezTo>
                    <a:cubicBezTo>
                      <a:pt x="51" y="142"/>
                      <a:pt x="51" y="142"/>
                      <a:pt x="51" y="143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1" y="142"/>
                      <a:pt x="51" y="142"/>
                      <a:pt x="51" y="141"/>
                    </a:cubicBezTo>
                    <a:moveTo>
                      <a:pt x="50" y="141"/>
                    </a:moveTo>
                    <a:cubicBezTo>
                      <a:pt x="50" y="141"/>
                      <a:pt x="50" y="142"/>
                      <a:pt x="50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50" y="142"/>
                      <a:pt x="51" y="142"/>
                      <a:pt x="51" y="141"/>
                    </a:cubicBezTo>
                    <a:cubicBezTo>
                      <a:pt x="51" y="141"/>
                      <a:pt x="50" y="141"/>
                      <a:pt x="50" y="141"/>
                    </a:cubicBezTo>
                    <a:moveTo>
                      <a:pt x="51" y="141"/>
                    </a:moveTo>
                    <a:cubicBezTo>
                      <a:pt x="51" y="141"/>
                      <a:pt x="51" y="141"/>
                      <a:pt x="51" y="141"/>
                    </a:cubicBezTo>
                    <a:cubicBezTo>
                      <a:pt x="51" y="141"/>
                      <a:pt x="52" y="142"/>
                      <a:pt x="52" y="142"/>
                    </a:cubicBezTo>
                    <a:cubicBezTo>
                      <a:pt x="52" y="142"/>
                      <a:pt x="52" y="141"/>
                      <a:pt x="52" y="141"/>
                    </a:cubicBezTo>
                    <a:cubicBezTo>
                      <a:pt x="52" y="141"/>
                      <a:pt x="52" y="141"/>
                      <a:pt x="51" y="141"/>
                    </a:cubicBezTo>
                    <a:moveTo>
                      <a:pt x="51" y="140"/>
                    </a:moveTo>
                    <a:cubicBezTo>
                      <a:pt x="51" y="141"/>
                      <a:pt x="51" y="141"/>
                      <a:pt x="51" y="141"/>
                    </a:cubicBezTo>
                    <a:cubicBezTo>
                      <a:pt x="51" y="141"/>
                      <a:pt x="51" y="141"/>
                      <a:pt x="51" y="141"/>
                    </a:cubicBezTo>
                    <a:cubicBezTo>
                      <a:pt x="51" y="141"/>
                      <a:pt x="51" y="141"/>
                      <a:pt x="51" y="141"/>
                    </a:cubicBezTo>
                    <a:cubicBezTo>
                      <a:pt x="51" y="140"/>
                      <a:pt x="51" y="140"/>
                      <a:pt x="51" y="140"/>
                    </a:cubicBezTo>
                    <a:moveTo>
                      <a:pt x="59" y="137"/>
                    </a:moveTo>
                    <a:cubicBezTo>
                      <a:pt x="59" y="139"/>
                      <a:pt x="58" y="140"/>
                      <a:pt x="57" y="142"/>
                    </a:cubicBezTo>
                    <a:cubicBezTo>
                      <a:pt x="57" y="142"/>
                      <a:pt x="57" y="142"/>
                      <a:pt x="58" y="142"/>
                    </a:cubicBezTo>
                    <a:cubicBezTo>
                      <a:pt x="58" y="141"/>
                      <a:pt x="59" y="139"/>
                      <a:pt x="60" y="138"/>
                    </a:cubicBezTo>
                    <a:cubicBezTo>
                      <a:pt x="60" y="138"/>
                      <a:pt x="60" y="138"/>
                      <a:pt x="59" y="137"/>
                    </a:cubicBezTo>
                    <a:moveTo>
                      <a:pt x="55" y="135"/>
                    </a:moveTo>
                    <a:cubicBezTo>
                      <a:pt x="54" y="136"/>
                      <a:pt x="53" y="137"/>
                      <a:pt x="52" y="139"/>
                    </a:cubicBezTo>
                    <a:cubicBezTo>
                      <a:pt x="52" y="139"/>
                      <a:pt x="53" y="140"/>
                      <a:pt x="53" y="140"/>
                    </a:cubicBezTo>
                    <a:cubicBezTo>
                      <a:pt x="54" y="138"/>
                      <a:pt x="55" y="137"/>
                      <a:pt x="56" y="135"/>
                    </a:cubicBezTo>
                    <a:cubicBezTo>
                      <a:pt x="55" y="135"/>
                      <a:pt x="55" y="135"/>
                      <a:pt x="55" y="135"/>
                    </a:cubicBezTo>
                    <a:moveTo>
                      <a:pt x="54" y="134"/>
                    </a:moveTo>
                    <a:cubicBezTo>
                      <a:pt x="54" y="136"/>
                      <a:pt x="53" y="137"/>
                      <a:pt x="52" y="139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3" y="137"/>
                      <a:pt x="54" y="136"/>
                      <a:pt x="55" y="135"/>
                    </a:cubicBezTo>
                    <a:cubicBezTo>
                      <a:pt x="55" y="134"/>
                      <a:pt x="54" y="134"/>
                      <a:pt x="54" y="134"/>
                    </a:cubicBezTo>
                    <a:moveTo>
                      <a:pt x="62" y="133"/>
                    </a:moveTo>
                    <a:cubicBezTo>
                      <a:pt x="62" y="133"/>
                      <a:pt x="62" y="133"/>
                      <a:pt x="62" y="133"/>
                    </a:cubicBezTo>
                    <a:cubicBezTo>
                      <a:pt x="62" y="133"/>
                      <a:pt x="62" y="134"/>
                      <a:pt x="63" y="134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62" y="133"/>
                      <a:pt x="62" y="133"/>
                      <a:pt x="62" y="133"/>
                    </a:cubicBezTo>
                    <a:moveTo>
                      <a:pt x="62" y="133"/>
                    </a:moveTo>
                    <a:cubicBezTo>
                      <a:pt x="62" y="133"/>
                      <a:pt x="62" y="133"/>
                      <a:pt x="62" y="133"/>
                    </a:cubicBezTo>
                    <a:cubicBezTo>
                      <a:pt x="62" y="133"/>
                      <a:pt x="63" y="133"/>
                      <a:pt x="63" y="133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3" y="133"/>
                      <a:pt x="62" y="133"/>
                      <a:pt x="62" y="133"/>
                    </a:cubicBezTo>
                    <a:moveTo>
                      <a:pt x="63" y="132"/>
                    </a:moveTo>
                    <a:cubicBezTo>
                      <a:pt x="63" y="132"/>
                      <a:pt x="62" y="132"/>
                      <a:pt x="62" y="133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3" y="133"/>
                      <a:pt x="63" y="133"/>
                      <a:pt x="63" y="132"/>
                    </a:cubicBezTo>
                    <a:cubicBezTo>
                      <a:pt x="63" y="132"/>
                      <a:pt x="63" y="132"/>
                      <a:pt x="63" y="132"/>
                    </a:cubicBezTo>
                    <a:moveTo>
                      <a:pt x="63" y="131"/>
                    </a:moveTo>
                    <a:cubicBezTo>
                      <a:pt x="63" y="131"/>
                      <a:pt x="63" y="132"/>
                      <a:pt x="63" y="132"/>
                    </a:cubicBezTo>
                    <a:cubicBezTo>
                      <a:pt x="63" y="132"/>
                      <a:pt x="63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1"/>
                      <a:pt x="63" y="131"/>
                      <a:pt x="63" y="131"/>
                    </a:cubicBezTo>
                    <a:moveTo>
                      <a:pt x="57" y="130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8" y="130"/>
                      <a:pt x="58" y="130"/>
                      <a:pt x="57" y="130"/>
                    </a:cubicBezTo>
                    <a:moveTo>
                      <a:pt x="58" y="129"/>
                    </a:moveTo>
                    <a:cubicBezTo>
                      <a:pt x="58" y="129"/>
                      <a:pt x="58" y="129"/>
                      <a:pt x="57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9" y="130"/>
                      <a:pt x="59" y="130"/>
                      <a:pt x="59" y="130"/>
                    </a:cubicBezTo>
                    <a:cubicBezTo>
                      <a:pt x="59" y="129"/>
                      <a:pt x="58" y="129"/>
                      <a:pt x="58" y="129"/>
                    </a:cubicBezTo>
                    <a:moveTo>
                      <a:pt x="58" y="128"/>
                    </a:move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8" y="128"/>
                    </a:cubicBezTo>
                    <a:moveTo>
                      <a:pt x="66" y="126"/>
                    </a:moveTo>
                    <a:cubicBezTo>
                      <a:pt x="66" y="126"/>
                      <a:pt x="66" y="126"/>
                      <a:pt x="66" y="127"/>
                    </a:cubicBezTo>
                    <a:cubicBezTo>
                      <a:pt x="66" y="127"/>
                      <a:pt x="66" y="127"/>
                      <a:pt x="67" y="127"/>
                    </a:cubicBezTo>
                    <a:cubicBezTo>
                      <a:pt x="67" y="127"/>
                      <a:pt x="67" y="127"/>
                      <a:pt x="67" y="126"/>
                    </a:cubicBezTo>
                    <a:cubicBezTo>
                      <a:pt x="67" y="126"/>
                      <a:pt x="66" y="126"/>
                      <a:pt x="66" y="126"/>
                    </a:cubicBezTo>
                    <a:moveTo>
                      <a:pt x="62" y="123"/>
                    </a:moveTo>
                    <a:cubicBezTo>
                      <a:pt x="62" y="124"/>
                      <a:pt x="62" y="124"/>
                      <a:pt x="61" y="124"/>
                    </a:cubicBez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62" y="123"/>
                    </a:cubicBezTo>
                    <a:moveTo>
                      <a:pt x="72" y="119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1"/>
                    </a:cubicBezTo>
                    <a:cubicBezTo>
                      <a:pt x="72" y="121"/>
                      <a:pt x="72" y="120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moveTo>
                      <a:pt x="71" y="118"/>
                    </a:moveTo>
                    <a:cubicBezTo>
                      <a:pt x="70" y="119"/>
                      <a:pt x="70" y="120"/>
                      <a:pt x="70" y="120"/>
                    </a:cubicBezTo>
                    <a:cubicBezTo>
                      <a:pt x="70" y="120"/>
                      <a:pt x="70" y="121"/>
                      <a:pt x="70" y="121"/>
                    </a:cubicBezTo>
                    <a:cubicBezTo>
                      <a:pt x="71" y="120"/>
                      <a:pt x="71" y="119"/>
                      <a:pt x="71" y="119"/>
                    </a:cubicBezTo>
                    <a:cubicBezTo>
                      <a:pt x="71" y="119"/>
                      <a:pt x="71" y="118"/>
                      <a:pt x="71" y="118"/>
                    </a:cubicBezTo>
                    <a:moveTo>
                      <a:pt x="74" y="116"/>
                    </a:moveTo>
                    <a:cubicBezTo>
                      <a:pt x="73" y="118"/>
                      <a:pt x="73" y="118"/>
                      <a:pt x="73" y="118"/>
                    </a:cubicBezTo>
                    <a:cubicBezTo>
                      <a:pt x="73" y="118"/>
                      <a:pt x="73" y="118"/>
                      <a:pt x="73" y="118"/>
                    </a:cubicBezTo>
                    <a:cubicBezTo>
                      <a:pt x="73" y="118"/>
                      <a:pt x="74" y="117"/>
                      <a:pt x="74" y="116"/>
                    </a:cubicBezTo>
                    <a:cubicBezTo>
                      <a:pt x="74" y="116"/>
                      <a:pt x="74" y="116"/>
                      <a:pt x="74" y="116"/>
                    </a:cubicBezTo>
                    <a:moveTo>
                      <a:pt x="66" y="116"/>
                    </a:moveTo>
                    <a:cubicBezTo>
                      <a:pt x="66" y="117"/>
                      <a:pt x="66" y="117"/>
                      <a:pt x="65" y="118"/>
                    </a:cubicBezTo>
                    <a:cubicBezTo>
                      <a:pt x="65" y="118"/>
                      <a:pt x="65" y="118"/>
                      <a:pt x="66" y="118"/>
                    </a:cubicBezTo>
                    <a:cubicBezTo>
                      <a:pt x="66" y="117"/>
                      <a:pt x="66" y="117"/>
                      <a:pt x="67" y="116"/>
                    </a:cubicBezTo>
                    <a:cubicBezTo>
                      <a:pt x="67" y="116"/>
                      <a:pt x="67" y="116"/>
                      <a:pt x="66" y="116"/>
                    </a:cubicBezTo>
                    <a:moveTo>
                      <a:pt x="72" y="115"/>
                    </a:moveTo>
                    <a:cubicBezTo>
                      <a:pt x="72" y="116"/>
                      <a:pt x="72" y="117"/>
                      <a:pt x="71" y="117"/>
                    </a:cubicBezTo>
                    <a:cubicBezTo>
                      <a:pt x="71" y="118"/>
                      <a:pt x="72" y="118"/>
                      <a:pt x="72" y="118"/>
                    </a:cubicBezTo>
                    <a:cubicBezTo>
                      <a:pt x="72" y="117"/>
                      <a:pt x="73" y="116"/>
                      <a:pt x="73" y="116"/>
                    </a:cubicBezTo>
                    <a:cubicBezTo>
                      <a:pt x="73" y="116"/>
                      <a:pt x="73" y="115"/>
                      <a:pt x="72" y="115"/>
                    </a:cubicBezTo>
                    <a:moveTo>
                      <a:pt x="68" y="113"/>
                    </a:moveTo>
                    <a:cubicBezTo>
                      <a:pt x="68" y="114"/>
                      <a:pt x="67" y="114"/>
                      <a:pt x="67" y="115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4"/>
                      <a:pt x="68" y="114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moveTo>
                      <a:pt x="81" y="104"/>
                    </a:move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9" y="107"/>
                      <a:pt x="80" y="106"/>
                      <a:pt x="81" y="105"/>
                    </a:cubicBezTo>
                    <a:cubicBezTo>
                      <a:pt x="81" y="104"/>
                      <a:pt x="81" y="104"/>
                      <a:pt x="81" y="104"/>
                    </a:cubicBezTo>
                    <a:moveTo>
                      <a:pt x="79" y="104"/>
                    </a:moveTo>
                    <a:cubicBezTo>
                      <a:pt x="78" y="105"/>
                      <a:pt x="77" y="106"/>
                      <a:pt x="77" y="108"/>
                    </a:cubicBezTo>
                    <a:cubicBezTo>
                      <a:pt x="77" y="108"/>
                      <a:pt x="77" y="108"/>
                      <a:pt x="77" y="108"/>
                    </a:cubicBezTo>
                    <a:cubicBezTo>
                      <a:pt x="78" y="107"/>
                      <a:pt x="79" y="105"/>
                      <a:pt x="80" y="104"/>
                    </a:cubicBezTo>
                    <a:cubicBezTo>
                      <a:pt x="80" y="104"/>
                      <a:pt x="79" y="104"/>
                      <a:pt x="79" y="104"/>
                    </a:cubicBezTo>
                    <a:moveTo>
                      <a:pt x="75" y="101"/>
                    </a:moveTo>
                    <a:cubicBezTo>
                      <a:pt x="74" y="103"/>
                      <a:pt x="73" y="104"/>
                      <a:pt x="73" y="105"/>
                    </a:cubicBezTo>
                    <a:cubicBezTo>
                      <a:pt x="73" y="105"/>
                      <a:pt x="73" y="105"/>
                      <a:pt x="73" y="106"/>
                    </a:cubicBezTo>
                    <a:cubicBezTo>
                      <a:pt x="74" y="104"/>
                      <a:pt x="74" y="103"/>
                      <a:pt x="75" y="101"/>
                    </a:cubicBezTo>
                    <a:cubicBezTo>
                      <a:pt x="75" y="101"/>
                      <a:pt x="75" y="101"/>
                      <a:pt x="75" y="101"/>
                    </a:cubicBezTo>
                    <a:moveTo>
                      <a:pt x="91" y="86"/>
                    </a:moveTo>
                    <a:cubicBezTo>
                      <a:pt x="86" y="95"/>
                      <a:pt x="86" y="95"/>
                      <a:pt x="86" y="95"/>
                    </a:cubicBezTo>
                    <a:cubicBezTo>
                      <a:pt x="86" y="95"/>
                      <a:pt x="86" y="95"/>
                      <a:pt x="86" y="95"/>
                    </a:cubicBezTo>
                    <a:cubicBezTo>
                      <a:pt x="88" y="92"/>
                      <a:pt x="90" y="89"/>
                      <a:pt x="91" y="86"/>
                    </a:cubicBezTo>
                    <a:cubicBezTo>
                      <a:pt x="91" y="86"/>
                      <a:pt x="91" y="86"/>
                      <a:pt x="91" y="86"/>
                    </a:cubicBezTo>
                    <a:moveTo>
                      <a:pt x="90" y="85"/>
                    </a:moveTo>
                    <a:cubicBezTo>
                      <a:pt x="88" y="88"/>
                      <a:pt x="86" y="91"/>
                      <a:pt x="85" y="94"/>
                    </a:cubicBezTo>
                    <a:cubicBezTo>
                      <a:pt x="85" y="94"/>
                      <a:pt x="85" y="94"/>
                      <a:pt x="86" y="95"/>
                    </a:cubicBezTo>
                    <a:cubicBezTo>
                      <a:pt x="87" y="92"/>
                      <a:pt x="89" y="89"/>
                      <a:pt x="91" y="86"/>
                    </a:cubicBezTo>
                    <a:cubicBezTo>
                      <a:pt x="90" y="86"/>
                      <a:pt x="90" y="86"/>
                      <a:pt x="90" y="85"/>
                    </a:cubicBezTo>
                    <a:moveTo>
                      <a:pt x="86" y="83"/>
                    </a:moveTo>
                    <a:cubicBezTo>
                      <a:pt x="84" y="86"/>
                      <a:pt x="82" y="89"/>
                      <a:pt x="81" y="92"/>
                    </a:cubicBezTo>
                    <a:cubicBezTo>
                      <a:pt x="81" y="92"/>
                      <a:pt x="81" y="92"/>
                      <a:pt x="81" y="92"/>
                    </a:cubicBezTo>
                    <a:cubicBezTo>
                      <a:pt x="82" y="89"/>
                      <a:pt x="84" y="86"/>
                      <a:pt x="86" y="83"/>
                    </a:cubicBezTo>
                    <a:cubicBezTo>
                      <a:pt x="86" y="83"/>
                      <a:pt x="86" y="83"/>
                      <a:pt x="86" y="83"/>
                    </a:cubicBezTo>
                    <a:moveTo>
                      <a:pt x="86" y="83"/>
                    </a:moveTo>
                    <a:cubicBezTo>
                      <a:pt x="86" y="83"/>
                      <a:pt x="86" y="83"/>
                      <a:pt x="86" y="83"/>
                    </a:cubicBezTo>
                    <a:cubicBezTo>
                      <a:pt x="86" y="83"/>
                      <a:pt x="86" y="83"/>
                      <a:pt x="86" y="83"/>
                    </a:cubicBezTo>
                    <a:cubicBezTo>
                      <a:pt x="86" y="83"/>
                      <a:pt x="86" y="83"/>
                      <a:pt x="86" y="83"/>
                    </a:cubicBezTo>
                    <a:cubicBezTo>
                      <a:pt x="86" y="83"/>
                      <a:pt x="86" y="83"/>
                      <a:pt x="86" y="83"/>
                    </a:cubicBezTo>
                    <a:moveTo>
                      <a:pt x="95" y="80"/>
                    </a:move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moveTo>
                      <a:pt x="94" y="79"/>
                    </a:moveTo>
                    <a:cubicBezTo>
                      <a:pt x="94" y="79"/>
                      <a:pt x="94" y="79"/>
                      <a:pt x="94" y="79"/>
                    </a:cubicBezTo>
                    <a:cubicBezTo>
                      <a:pt x="94" y="79"/>
                      <a:pt x="94" y="79"/>
                      <a:pt x="95" y="79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4" y="79"/>
                      <a:pt x="94" y="79"/>
                      <a:pt x="94" y="79"/>
                    </a:cubicBezTo>
                    <a:moveTo>
                      <a:pt x="96" y="78"/>
                    </a:moveTo>
                    <a:cubicBezTo>
                      <a:pt x="95" y="79"/>
                      <a:pt x="95" y="79"/>
                      <a:pt x="95" y="79"/>
                    </a:cubicBezTo>
                    <a:cubicBezTo>
                      <a:pt x="95" y="79"/>
                      <a:pt x="95" y="80"/>
                      <a:pt x="95" y="80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moveTo>
                      <a:pt x="95" y="77"/>
                    </a:moveTo>
                    <a:cubicBezTo>
                      <a:pt x="94" y="77"/>
                      <a:pt x="94" y="78"/>
                      <a:pt x="94" y="79"/>
                    </a:cubicBezTo>
                    <a:cubicBezTo>
                      <a:pt x="94" y="79"/>
                      <a:pt x="94" y="79"/>
                      <a:pt x="95" y="79"/>
                    </a:cubicBezTo>
                    <a:cubicBezTo>
                      <a:pt x="95" y="78"/>
                      <a:pt x="95" y="78"/>
                      <a:pt x="96" y="77"/>
                    </a:cubicBezTo>
                    <a:cubicBezTo>
                      <a:pt x="95" y="77"/>
                      <a:pt x="95" y="77"/>
                      <a:pt x="95" y="77"/>
                    </a:cubicBezTo>
                    <a:moveTo>
                      <a:pt x="90" y="76"/>
                    </a:moveTo>
                    <a:cubicBezTo>
                      <a:pt x="90" y="76"/>
                      <a:pt x="90" y="76"/>
                      <a:pt x="90" y="76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0" y="76"/>
                      <a:pt x="90" y="76"/>
                      <a:pt x="90" y="76"/>
                    </a:cubicBezTo>
                    <a:moveTo>
                      <a:pt x="98" y="74"/>
                    </a:moveTo>
                    <a:cubicBezTo>
                      <a:pt x="97" y="76"/>
                      <a:pt x="97" y="76"/>
                      <a:pt x="97" y="76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8" y="76"/>
                      <a:pt x="98" y="75"/>
                      <a:pt x="98" y="74"/>
                    </a:cubicBezTo>
                    <a:cubicBezTo>
                      <a:pt x="98" y="74"/>
                      <a:pt x="98" y="74"/>
                      <a:pt x="98" y="74"/>
                    </a:cubicBezTo>
                    <a:moveTo>
                      <a:pt x="91" y="74"/>
                    </a:moveTo>
                    <a:cubicBezTo>
                      <a:pt x="90" y="75"/>
                      <a:pt x="90" y="76"/>
                      <a:pt x="90" y="76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0" y="76"/>
                      <a:pt x="90" y="75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moveTo>
                      <a:pt x="97" y="73"/>
                    </a:moveTo>
                    <a:cubicBezTo>
                      <a:pt x="96" y="74"/>
                      <a:pt x="96" y="75"/>
                      <a:pt x="96" y="75"/>
                    </a:cubicBezTo>
                    <a:cubicBezTo>
                      <a:pt x="96" y="76"/>
                      <a:pt x="96" y="76"/>
                      <a:pt x="97" y="76"/>
                    </a:cubicBezTo>
                    <a:cubicBezTo>
                      <a:pt x="97" y="75"/>
                      <a:pt x="97" y="75"/>
                      <a:pt x="98" y="74"/>
                    </a:cubicBezTo>
                    <a:cubicBezTo>
                      <a:pt x="97" y="74"/>
                      <a:pt x="97" y="74"/>
                      <a:pt x="97" y="73"/>
                    </a:cubicBezTo>
                    <a:moveTo>
                      <a:pt x="93" y="71"/>
                    </a:moveTo>
                    <a:cubicBezTo>
                      <a:pt x="92" y="72"/>
                      <a:pt x="92" y="72"/>
                      <a:pt x="92" y="73"/>
                    </a:cubicBezTo>
                    <a:cubicBezTo>
                      <a:pt x="92" y="73"/>
                      <a:pt x="92" y="73"/>
                      <a:pt x="92" y="73"/>
                    </a:cubicBezTo>
                    <a:cubicBezTo>
                      <a:pt x="92" y="72"/>
                      <a:pt x="92" y="72"/>
                      <a:pt x="93" y="71"/>
                    </a:cubicBezTo>
                    <a:cubicBezTo>
                      <a:pt x="93" y="71"/>
                      <a:pt x="93" y="71"/>
                      <a:pt x="93" y="71"/>
                    </a:cubicBezTo>
                    <a:moveTo>
                      <a:pt x="101" y="70"/>
                    </a:moveTo>
                    <a:cubicBezTo>
                      <a:pt x="100" y="71"/>
                      <a:pt x="100" y="71"/>
                      <a:pt x="100" y="71"/>
                    </a:cubicBezTo>
                    <a:cubicBezTo>
                      <a:pt x="100" y="71"/>
                      <a:pt x="100" y="71"/>
                      <a:pt x="100" y="71"/>
                    </a:cubicBezTo>
                    <a:cubicBezTo>
                      <a:pt x="100" y="71"/>
                      <a:pt x="101" y="71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moveTo>
                      <a:pt x="101" y="70"/>
                    </a:move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moveTo>
                      <a:pt x="99" y="69"/>
                    </a:moveTo>
                    <a:cubicBezTo>
                      <a:pt x="99" y="70"/>
                      <a:pt x="99" y="70"/>
                      <a:pt x="98" y="70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100" y="71"/>
                      <a:pt x="100" y="70"/>
                      <a:pt x="100" y="70"/>
                    </a:cubicBezTo>
                    <a:cubicBezTo>
                      <a:pt x="100" y="70"/>
                      <a:pt x="99" y="70"/>
                      <a:pt x="99" y="69"/>
                    </a:cubicBezTo>
                    <a:moveTo>
                      <a:pt x="99" y="69"/>
                    </a:moveTo>
                    <a:cubicBezTo>
                      <a:pt x="99" y="69"/>
                      <a:pt x="99" y="69"/>
                      <a:pt x="99" y="69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0" y="70"/>
                      <a:pt x="100" y="69"/>
                      <a:pt x="100" y="69"/>
                    </a:cubicBezTo>
                    <a:cubicBezTo>
                      <a:pt x="100" y="69"/>
                      <a:pt x="100" y="69"/>
                      <a:pt x="99" y="69"/>
                    </a:cubicBezTo>
                    <a:moveTo>
                      <a:pt x="95" y="67"/>
                    </a:moveTo>
                    <a:cubicBezTo>
                      <a:pt x="95" y="67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5" y="68"/>
                      <a:pt x="95" y="67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moveTo>
                      <a:pt x="95" y="66"/>
                    </a:moveTo>
                    <a:cubicBezTo>
                      <a:pt x="95" y="66"/>
                      <a:pt x="95" y="67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5" y="67"/>
                      <a:pt x="95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moveTo>
                      <a:pt x="104" y="64"/>
                    </a:moveTo>
                    <a:cubicBezTo>
                      <a:pt x="101" y="68"/>
                      <a:pt x="101" y="68"/>
                      <a:pt x="101" y="68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3" y="67"/>
                      <a:pt x="103" y="66"/>
                      <a:pt x="104" y="65"/>
                    </a:cubicBezTo>
                    <a:cubicBezTo>
                      <a:pt x="104" y="64"/>
                      <a:pt x="104" y="64"/>
                      <a:pt x="104" y="64"/>
                    </a:cubicBezTo>
                    <a:moveTo>
                      <a:pt x="102" y="64"/>
                    </a:moveTo>
                    <a:cubicBezTo>
                      <a:pt x="102" y="65"/>
                      <a:pt x="101" y="66"/>
                      <a:pt x="100" y="68"/>
                    </a:cubicBezTo>
                    <a:cubicBezTo>
                      <a:pt x="100" y="68"/>
                      <a:pt x="101" y="68"/>
                      <a:pt x="101" y="68"/>
                    </a:cubicBezTo>
                    <a:cubicBezTo>
                      <a:pt x="102" y="67"/>
                      <a:pt x="103" y="66"/>
                      <a:pt x="104" y="64"/>
                    </a:cubicBezTo>
                    <a:cubicBezTo>
                      <a:pt x="103" y="64"/>
                      <a:pt x="103" y="64"/>
                      <a:pt x="102" y="64"/>
                    </a:cubicBezTo>
                    <a:moveTo>
                      <a:pt x="105" y="63"/>
                    </a:move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4"/>
                      <a:pt x="104" y="64"/>
                      <a:pt x="104" y="65"/>
                    </a:cubicBezTo>
                    <a:cubicBezTo>
                      <a:pt x="104" y="64"/>
                      <a:pt x="105" y="64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moveTo>
                      <a:pt x="105" y="62"/>
                    </a:move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2"/>
                      <a:pt x="105" y="62"/>
                      <a:pt x="105" y="62"/>
                    </a:cubicBezTo>
                    <a:moveTo>
                      <a:pt x="103" y="62"/>
                    </a:moveTo>
                    <a:cubicBezTo>
                      <a:pt x="103" y="63"/>
                      <a:pt x="103" y="63"/>
                      <a:pt x="102" y="64"/>
                    </a:cubicBezTo>
                    <a:cubicBezTo>
                      <a:pt x="103" y="64"/>
                      <a:pt x="103" y="64"/>
                      <a:pt x="104" y="64"/>
                    </a:cubicBezTo>
                    <a:cubicBezTo>
                      <a:pt x="104" y="64"/>
                      <a:pt x="104" y="63"/>
                      <a:pt x="104" y="63"/>
                    </a:cubicBezTo>
                    <a:cubicBezTo>
                      <a:pt x="104" y="63"/>
                      <a:pt x="104" y="62"/>
                      <a:pt x="103" y="62"/>
                    </a:cubicBezTo>
                    <a:moveTo>
                      <a:pt x="104" y="61"/>
                    </a:moveTo>
                    <a:cubicBezTo>
                      <a:pt x="104" y="62"/>
                      <a:pt x="103" y="62"/>
                      <a:pt x="103" y="62"/>
                    </a:cubicBezTo>
                    <a:cubicBezTo>
                      <a:pt x="104" y="62"/>
                      <a:pt x="104" y="63"/>
                      <a:pt x="104" y="63"/>
                    </a:cubicBezTo>
                    <a:cubicBezTo>
                      <a:pt x="104" y="63"/>
                      <a:pt x="105" y="62"/>
                      <a:pt x="105" y="62"/>
                    </a:cubicBezTo>
                    <a:cubicBezTo>
                      <a:pt x="104" y="62"/>
                      <a:pt x="104" y="62"/>
                      <a:pt x="104" y="61"/>
                    </a:cubicBezTo>
                    <a:moveTo>
                      <a:pt x="98" y="61"/>
                    </a:moveTo>
                    <a:cubicBezTo>
                      <a:pt x="98" y="63"/>
                      <a:pt x="97" y="64"/>
                      <a:pt x="96" y="65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7" y="64"/>
                      <a:pt x="98" y="63"/>
                      <a:pt x="98" y="61"/>
                    </a:cubicBezTo>
                    <a:cubicBezTo>
                      <a:pt x="98" y="61"/>
                      <a:pt x="98" y="61"/>
                      <a:pt x="98" y="61"/>
                    </a:cubicBezTo>
                    <a:moveTo>
                      <a:pt x="99" y="60"/>
                    </a:moveTo>
                    <a:cubicBezTo>
                      <a:pt x="99" y="60"/>
                      <a:pt x="99" y="61"/>
                      <a:pt x="98" y="61"/>
                    </a:cubicBezTo>
                    <a:cubicBezTo>
                      <a:pt x="98" y="61"/>
                      <a:pt x="98" y="61"/>
                      <a:pt x="98" y="61"/>
                    </a:cubicBezTo>
                    <a:cubicBezTo>
                      <a:pt x="99" y="61"/>
                      <a:pt x="99" y="60"/>
                      <a:pt x="99" y="60"/>
                    </a:cubicBezTo>
                    <a:cubicBezTo>
                      <a:pt x="99" y="60"/>
                      <a:pt x="99" y="60"/>
                      <a:pt x="99" y="60"/>
                    </a:cubicBezTo>
                    <a:moveTo>
                      <a:pt x="107" y="60"/>
                    </a:move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60"/>
                      <a:pt x="107" y="60"/>
                      <a:pt x="107" y="60"/>
                    </a:cubicBezTo>
                    <a:cubicBezTo>
                      <a:pt x="107" y="60"/>
                      <a:pt x="107" y="60"/>
                      <a:pt x="107" y="60"/>
                    </a:cubicBezTo>
                    <a:cubicBezTo>
                      <a:pt x="107" y="60"/>
                      <a:pt x="107" y="60"/>
                      <a:pt x="107" y="60"/>
                    </a:cubicBezTo>
                    <a:moveTo>
                      <a:pt x="100" y="59"/>
                    </a:moveTo>
                    <a:cubicBezTo>
                      <a:pt x="99" y="59"/>
                      <a:pt x="99" y="60"/>
                      <a:pt x="99" y="60"/>
                    </a:cubicBezTo>
                    <a:cubicBezTo>
                      <a:pt x="99" y="60"/>
                      <a:pt x="99" y="60"/>
                      <a:pt x="99" y="60"/>
                    </a:cubicBezTo>
                    <a:cubicBezTo>
                      <a:pt x="99" y="60"/>
                      <a:pt x="99" y="59"/>
                      <a:pt x="100" y="59"/>
                    </a:cubicBezTo>
                    <a:cubicBezTo>
                      <a:pt x="100" y="59"/>
                      <a:pt x="100" y="59"/>
                      <a:pt x="100" y="59"/>
                    </a:cubicBezTo>
                    <a:moveTo>
                      <a:pt x="107" y="59"/>
                    </a:move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60"/>
                      <a:pt x="107" y="60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59"/>
                      <a:pt x="107" y="59"/>
                    </a:cubicBezTo>
                    <a:moveTo>
                      <a:pt x="105" y="59"/>
                    </a:moveTo>
                    <a:cubicBezTo>
                      <a:pt x="105" y="59"/>
                      <a:pt x="105" y="59"/>
                      <a:pt x="105" y="59"/>
                    </a:cubicBezTo>
                    <a:cubicBezTo>
                      <a:pt x="105" y="59"/>
                      <a:pt x="106" y="60"/>
                      <a:pt x="106" y="60"/>
                    </a:cubicBezTo>
                    <a:cubicBezTo>
                      <a:pt x="106" y="60"/>
                      <a:pt x="106" y="60"/>
                      <a:pt x="106" y="59"/>
                    </a:cubicBezTo>
                    <a:cubicBezTo>
                      <a:pt x="106" y="59"/>
                      <a:pt x="106" y="59"/>
                      <a:pt x="105" y="59"/>
                    </a:cubicBezTo>
                    <a:moveTo>
                      <a:pt x="106" y="58"/>
                    </a:moveTo>
                    <a:cubicBezTo>
                      <a:pt x="106" y="58"/>
                      <a:pt x="105" y="58"/>
                      <a:pt x="105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6" y="59"/>
                      <a:pt x="106" y="58"/>
                      <a:pt x="106" y="58"/>
                    </a:cubicBezTo>
                    <a:moveTo>
                      <a:pt x="108" y="58"/>
                    </a:move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59"/>
                      <a:pt x="108" y="59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moveTo>
                      <a:pt x="106" y="57"/>
                    </a:moveTo>
                    <a:cubicBezTo>
                      <a:pt x="106" y="57"/>
                      <a:pt x="106" y="57"/>
                      <a:pt x="106" y="58"/>
                    </a:cubicBezTo>
                    <a:cubicBezTo>
                      <a:pt x="106" y="58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7"/>
                      <a:pt x="107" y="57"/>
                      <a:pt x="106" y="57"/>
                    </a:cubicBezTo>
                    <a:moveTo>
                      <a:pt x="101" y="56"/>
                    </a:move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moveTo>
                      <a:pt x="102" y="56"/>
                    </a:move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moveTo>
                      <a:pt x="102" y="54"/>
                    </a:move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4"/>
                    </a:cubicBezTo>
                    <a:cubicBezTo>
                      <a:pt x="102" y="54"/>
                      <a:pt x="102" y="54"/>
                      <a:pt x="102" y="54"/>
                    </a:cubicBezTo>
                    <a:moveTo>
                      <a:pt x="103" y="53"/>
                    </a:moveTo>
                    <a:cubicBezTo>
                      <a:pt x="103" y="54"/>
                      <a:pt x="103" y="54"/>
                      <a:pt x="102" y="54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3" y="54"/>
                      <a:pt x="103" y="54"/>
                      <a:pt x="103" y="53"/>
                    </a:cubicBezTo>
                    <a:moveTo>
                      <a:pt x="112" y="50"/>
                    </a:move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9" y="55"/>
                      <a:pt x="111" y="53"/>
                      <a:pt x="112" y="51"/>
                    </a:cubicBezTo>
                    <a:cubicBezTo>
                      <a:pt x="112" y="51"/>
                      <a:pt x="112" y="51"/>
                      <a:pt x="112" y="50"/>
                    </a:cubicBezTo>
                    <a:moveTo>
                      <a:pt x="111" y="50"/>
                    </a:moveTo>
                    <a:cubicBezTo>
                      <a:pt x="109" y="52"/>
                      <a:pt x="108" y="54"/>
                      <a:pt x="106" y="57"/>
                    </a:cubicBezTo>
                    <a:cubicBezTo>
                      <a:pt x="107" y="57"/>
                      <a:pt x="107" y="57"/>
                      <a:pt x="107" y="58"/>
                    </a:cubicBezTo>
                    <a:cubicBezTo>
                      <a:pt x="109" y="55"/>
                      <a:pt x="110" y="53"/>
                      <a:pt x="112" y="50"/>
                    </a:cubicBezTo>
                    <a:cubicBezTo>
                      <a:pt x="111" y="50"/>
                      <a:pt x="111" y="50"/>
                      <a:pt x="111" y="50"/>
                    </a:cubicBezTo>
                    <a:moveTo>
                      <a:pt x="113" y="49"/>
                    </a:moveTo>
                    <a:cubicBezTo>
                      <a:pt x="113" y="49"/>
                      <a:pt x="113" y="49"/>
                      <a:pt x="113" y="49"/>
                    </a:cubicBezTo>
                    <a:cubicBezTo>
                      <a:pt x="113" y="49"/>
                      <a:pt x="113" y="49"/>
                      <a:pt x="113" y="50"/>
                    </a:cubicBezTo>
                    <a:cubicBezTo>
                      <a:pt x="113" y="49"/>
                      <a:pt x="113" y="49"/>
                      <a:pt x="113" y="49"/>
                    </a:cubicBezTo>
                    <a:cubicBezTo>
                      <a:pt x="113" y="49"/>
                      <a:pt x="113" y="49"/>
                      <a:pt x="113" y="49"/>
                    </a:cubicBezTo>
                    <a:moveTo>
                      <a:pt x="112" y="48"/>
                    </a:moveTo>
                    <a:cubicBezTo>
                      <a:pt x="111" y="48"/>
                      <a:pt x="111" y="48"/>
                      <a:pt x="111" y="49"/>
                    </a:cubicBezTo>
                    <a:cubicBezTo>
                      <a:pt x="112" y="49"/>
                      <a:pt x="112" y="49"/>
                      <a:pt x="112" y="49"/>
                    </a:cubicBezTo>
                    <a:cubicBezTo>
                      <a:pt x="112" y="49"/>
                      <a:pt x="113" y="49"/>
                      <a:pt x="113" y="49"/>
                    </a:cubicBezTo>
                    <a:cubicBezTo>
                      <a:pt x="112" y="49"/>
                      <a:pt x="112" y="48"/>
                      <a:pt x="112" y="48"/>
                    </a:cubicBezTo>
                    <a:moveTo>
                      <a:pt x="115" y="45"/>
                    </a:moveTo>
                    <a:cubicBezTo>
                      <a:pt x="114" y="46"/>
                      <a:pt x="114" y="46"/>
                      <a:pt x="114" y="46"/>
                    </a:cubicBezTo>
                    <a:cubicBezTo>
                      <a:pt x="115" y="46"/>
                      <a:pt x="115" y="46"/>
                      <a:pt x="115" y="46"/>
                    </a:cubicBezTo>
                    <a:cubicBezTo>
                      <a:pt x="115" y="46"/>
                      <a:pt x="115" y="46"/>
                      <a:pt x="115" y="45"/>
                    </a:cubicBezTo>
                    <a:cubicBezTo>
                      <a:pt x="115" y="45"/>
                      <a:pt x="115" y="45"/>
                      <a:pt x="115" y="45"/>
                    </a:cubicBezTo>
                    <a:moveTo>
                      <a:pt x="114" y="44"/>
                    </a:moveTo>
                    <a:cubicBezTo>
                      <a:pt x="113" y="45"/>
                      <a:pt x="113" y="45"/>
                      <a:pt x="113" y="45"/>
                    </a:cubicBezTo>
                    <a:cubicBezTo>
                      <a:pt x="114" y="46"/>
                      <a:pt x="114" y="46"/>
                      <a:pt x="114" y="46"/>
                    </a:cubicBezTo>
                    <a:cubicBezTo>
                      <a:pt x="114" y="46"/>
                      <a:pt x="115" y="45"/>
                      <a:pt x="115" y="45"/>
                    </a:cubicBezTo>
                    <a:cubicBezTo>
                      <a:pt x="114" y="44"/>
                      <a:pt x="114" y="44"/>
                      <a:pt x="114" y="44"/>
                    </a:cubicBezTo>
                    <a:moveTo>
                      <a:pt x="115" y="44"/>
                    </a:moveTo>
                    <a:cubicBezTo>
                      <a:pt x="115" y="45"/>
                      <a:pt x="115" y="45"/>
                      <a:pt x="115" y="45"/>
                    </a:cubicBezTo>
                    <a:cubicBezTo>
                      <a:pt x="115" y="45"/>
                      <a:pt x="115" y="45"/>
                      <a:pt x="115" y="45"/>
                    </a:cubicBezTo>
                    <a:cubicBezTo>
                      <a:pt x="115" y="45"/>
                      <a:pt x="116" y="45"/>
                      <a:pt x="116" y="44"/>
                    </a:cubicBezTo>
                    <a:cubicBezTo>
                      <a:pt x="116" y="44"/>
                      <a:pt x="116" y="44"/>
                      <a:pt x="115" y="44"/>
                    </a:cubicBezTo>
                    <a:moveTo>
                      <a:pt x="116" y="44"/>
                    </a:moveTo>
                    <a:cubicBezTo>
                      <a:pt x="116" y="44"/>
                      <a:pt x="116" y="44"/>
                      <a:pt x="116" y="44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6" y="44"/>
                      <a:pt x="116" y="44"/>
                      <a:pt x="116" y="44"/>
                    </a:cubicBezTo>
                    <a:moveTo>
                      <a:pt x="114" y="44"/>
                    </a:moveTo>
                    <a:cubicBezTo>
                      <a:pt x="114" y="44"/>
                      <a:pt x="114" y="44"/>
                      <a:pt x="114" y="44"/>
                    </a:cubicBezTo>
                    <a:cubicBezTo>
                      <a:pt x="115" y="45"/>
                      <a:pt x="115" y="45"/>
                      <a:pt x="115" y="45"/>
                    </a:cubicBezTo>
                    <a:cubicBezTo>
                      <a:pt x="115" y="45"/>
                      <a:pt x="115" y="44"/>
                      <a:pt x="115" y="44"/>
                    </a:cubicBezTo>
                    <a:cubicBezTo>
                      <a:pt x="115" y="44"/>
                      <a:pt x="115" y="44"/>
                      <a:pt x="114" y="44"/>
                    </a:cubicBezTo>
                    <a:moveTo>
                      <a:pt x="115" y="43"/>
                    </a:moveTo>
                    <a:cubicBezTo>
                      <a:pt x="115" y="43"/>
                      <a:pt x="114" y="43"/>
                      <a:pt x="114" y="43"/>
                    </a:cubicBezTo>
                    <a:cubicBezTo>
                      <a:pt x="115" y="43"/>
                      <a:pt x="115" y="44"/>
                      <a:pt x="116" y="44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43"/>
                      <a:pt x="115" y="43"/>
                      <a:pt x="115" y="43"/>
                    </a:cubicBezTo>
                    <a:moveTo>
                      <a:pt x="118" y="37"/>
                    </a:moveTo>
                    <a:cubicBezTo>
                      <a:pt x="117" y="39"/>
                      <a:pt x="116" y="41"/>
                      <a:pt x="115" y="43"/>
                    </a:cubicBezTo>
                    <a:cubicBezTo>
                      <a:pt x="115" y="43"/>
                      <a:pt x="115" y="43"/>
                      <a:pt x="116" y="44"/>
                    </a:cubicBezTo>
                    <a:cubicBezTo>
                      <a:pt x="117" y="42"/>
                      <a:pt x="118" y="40"/>
                      <a:pt x="119" y="39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7" y="42"/>
                      <a:pt x="119" y="40"/>
                      <a:pt x="120" y="38"/>
                    </a:cubicBezTo>
                    <a:cubicBezTo>
                      <a:pt x="119" y="37"/>
                      <a:pt x="119" y="37"/>
                      <a:pt x="118" y="37"/>
                    </a:cubicBezTo>
                    <a:moveTo>
                      <a:pt x="120" y="34"/>
                    </a:moveTo>
                    <a:cubicBezTo>
                      <a:pt x="120" y="34"/>
                      <a:pt x="119" y="35"/>
                      <a:pt x="119" y="36"/>
                    </a:cubicBezTo>
                    <a:cubicBezTo>
                      <a:pt x="119" y="36"/>
                      <a:pt x="120" y="36"/>
                      <a:pt x="121" y="36"/>
                    </a:cubicBezTo>
                    <a:cubicBezTo>
                      <a:pt x="121" y="36"/>
                      <a:pt x="121" y="35"/>
                      <a:pt x="121" y="35"/>
                    </a:cubicBezTo>
                    <a:cubicBezTo>
                      <a:pt x="121" y="35"/>
                      <a:pt x="120" y="34"/>
                      <a:pt x="120" y="34"/>
                    </a:cubicBezTo>
                    <a:moveTo>
                      <a:pt x="121" y="32"/>
                    </a:moveTo>
                    <a:cubicBezTo>
                      <a:pt x="121" y="32"/>
                      <a:pt x="121" y="32"/>
                      <a:pt x="121" y="32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2" y="32"/>
                      <a:pt x="122" y="32"/>
                      <a:pt x="121" y="32"/>
                    </a:cubicBezTo>
                    <a:moveTo>
                      <a:pt x="122" y="31"/>
                    </a:moveTo>
                    <a:cubicBezTo>
                      <a:pt x="122" y="31"/>
                      <a:pt x="121" y="31"/>
                      <a:pt x="121" y="31"/>
                    </a:cubicBezTo>
                    <a:cubicBezTo>
                      <a:pt x="122" y="32"/>
                      <a:pt x="122" y="32"/>
                      <a:pt x="123" y="32"/>
                    </a:cubicBezTo>
                    <a:cubicBezTo>
                      <a:pt x="123" y="32"/>
                      <a:pt x="123" y="32"/>
                      <a:pt x="123" y="32"/>
                    </a:cubicBezTo>
                    <a:cubicBezTo>
                      <a:pt x="123" y="31"/>
                      <a:pt x="122" y="31"/>
                      <a:pt x="122" y="31"/>
                    </a:cubicBezTo>
                    <a:moveTo>
                      <a:pt x="122" y="30"/>
                    </a:moveTo>
                    <a:cubicBezTo>
                      <a:pt x="122" y="30"/>
                      <a:pt x="122" y="30"/>
                      <a:pt x="122" y="30"/>
                    </a:cubicBezTo>
                    <a:cubicBezTo>
                      <a:pt x="123" y="30"/>
                      <a:pt x="123" y="31"/>
                      <a:pt x="124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3" y="30"/>
                      <a:pt x="123" y="30"/>
                      <a:pt x="122" y="30"/>
                    </a:cubicBezTo>
                    <a:moveTo>
                      <a:pt x="124" y="28"/>
                    </a:moveTo>
                    <a:cubicBezTo>
                      <a:pt x="123" y="28"/>
                      <a:pt x="123" y="29"/>
                      <a:pt x="123" y="29"/>
                    </a:cubicBezTo>
                    <a:cubicBezTo>
                      <a:pt x="123" y="30"/>
                      <a:pt x="124" y="30"/>
                      <a:pt x="124" y="30"/>
                    </a:cubicBezTo>
                    <a:cubicBezTo>
                      <a:pt x="124" y="30"/>
                      <a:pt x="125" y="29"/>
                      <a:pt x="125" y="29"/>
                    </a:cubicBezTo>
                    <a:cubicBezTo>
                      <a:pt x="125" y="28"/>
                      <a:pt x="124" y="28"/>
                      <a:pt x="124" y="28"/>
                    </a:cubicBezTo>
                    <a:moveTo>
                      <a:pt x="124" y="27"/>
                    </a:moveTo>
                    <a:cubicBezTo>
                      <a:pt x="124" y="27"/>
                      <a:pt x="124" y="28"/>
                      <a:pt x="124" y="28"/>
                    </a:cubicBezTo>
                    <a:cubicBezTo>
                      <a:pt x="124" y="28"/>
                      <a:pt x="125" y="28"/>
                      <a:pt x="125" y="29"/>
                    </a:cubicBezTo>
                    <a:cubicBezTo>
                      <a:pt x="125" y="28"/>
                      <a:pt x="125" y="28"/>
                      <a:pt x="125" y="28"/>
                    </a:cubicBezTo>
                    <a:cubicBezTo>
                      <a:pt x="125" y="28"/>
                      <a:pt x="124" y="28"/>
                      <a:pt x="124" y="27"/>
                    </a:cubicBezTo>
                    <a:moveTo>
                      <a:pt x="128" y="20"/>
                    </a:moveTo>
                    <a:cubicBezTo>
                      <a:pt x="127" y="22"/>
                      <a:pt x="126" y="24"/>
                      <a:pt x="124" y="27"/>
                    </a:cubicBezTo>
                    <a:cubicBezTo>
                      <a:pt x="125" y="27"/>
                      <a:pt x="125" y="27"/>
                      <a:pt x="126" y="27"/>
                    </a:cubicBezTo>
                    <a:cubicBezTo>
                      <a:pt x="127" y="25"/>
                      <a:pt x="128" y="23"/>
                      <a:pt x="130" y="20"/>
                    </a:cubicBezTo>
                    <a:cubicBezTo>
                      <a:pt x="129" y="20"/>
                      <a:pt x="129" y="20"/>
                      <a:pt x="128" y="20"/>
                    </a:cubicBezTo>
                    <a:moveTo>
                      <a:pt x="131" y="14"/>
                    </a:moveTo>
                    <a:cubicBezTo>
                      <a:pt x="130" y="16"/>
                      <a:pt x="129" y="18"/>
                      <a:pt x="128" y="19"/>
                    </a:cubicBezTo>
                    <a:cubicBezTo>
                      <a:pt x="129" y="20"/>
                      <a:pt x="129" y="20"/>
                      <a:pt x="130" y="20"/>
                    </a:cubicBezTo>
                    <a:cubicBezTo>
                      <a:pt x="131" y="19"/>
                      <a:pt x="132" y="17"/>
                      <a:pt x="133" y="15"/>
                    </a:cubicBezTo>
                    <a:cubicBezTo>
                      <a:pt x="132" y="15"/>
                      <a:pt x="132" y="15"/>
                      <a:pt x="131" y="14"/>
                    </a:cubicBezTo>
                    <a:moveTo>
                      <a:pt x="132" y="13"/>
                    </a:moveTo>
                    <a:cubicBezTo>
                      <a:pt x="132" y="13"/>
                      <a:pt x="132" y="14"/>
                      <a:pt x="132" y="14"/>
                    </a:cubicBezTo>
                    <a:cubicBezTo>
                      <a:pt x="132" y="14"/>
                      <a:pt x="133" y="15"/>
                      <a:pt x="133" y="15"/>
                    </a:cubicBezTo>
                    <a:cubicBezTo>
                      <a:pt x="133" y="15"/>
                      <a:pt x="134" y="14"/>
                      <a:pt x="134" y="14"/>
                    </a:cubicBezTo>
                    <a:cubicBezTo>
                      <a:pt x="132" y="13"/>
                      <a:pt x="132" y="13"/>
                      <a:pt x="132" y="13"/>
                    </a:cubicBezTo>
                    <a:moveTo>
                      <a:pt x="133" y="12"/>
                    </a:moveTo>
                    <a:cubicBezTo>
                      <a:pt x="133" y="12"/>
                      <a:pt x="133" y="12"/>
                      <a:pt x="132" y="13"/>
                    </a:cubicBezTo>
                    <a:cubicBezTo>
                      <a:pt x="133" y="13"/>
                      <a:pt x="133" y="14"/>
                      <a:pt x="134" y="14"/>
                    </a:cubicBezTo>
                    <a:cubicBezTo>
                      <a:pt x="134" y="13"/>
                      <a:pt x="134" y="13"/>
                      <a:pt x="135" y="12"/>
                    </a:cubicBezTo>
                    <a:cubicBezTo>
                      <a:pt x="134" y="12"/>
                      <a:pt x="134" y="12"/>
                      <a:pt x="133" y="12"/>
                    </a:cubicBezTo>
                    <a:moveTo>
                      <a:pt x="133" y="11"/>
                    </a:moveTo>
                    <a:cubicBezTo>
                      <a:pt x="133" y="11"/>
                      <a:pt x="133" y="11"/>
                      <a:pt x="133" y="11"/>
                    </a:cubicBezTo>
                    <a:cubicBezTo>
                      <a:pt x="135" y="12"/>
                      <a:pt x="135" y="12"/>
                      <a:pt x="135" y="12"/>
                    </a:cubicBezTo>
                    <a:cubicBezTo>
                      <a:pt x="135" y="12"/>
                      <a:pt x="135" y="12"/>
                      <a:pt x="135" y="12"/>
                    </a:cubicBezTo>
                    <a:cubicBezTo>
                      <a:pt x="134" y="12"/>
                      <a:pt x="134" y="11"/>
                      <a:pt x="133" y="11"/>
                    </a:cubicBezTo>
                    <a:moveTo>
                      <a:pt x="134" y="10"/>
                    </a:moveTo>
                    <a:cubicBezTo>
                      <a:pt x="134" y="10"/>
                      <a:pt x="134" y="11"/>
                      <a:pt x="134" y="11"/>
                    </a:cubicBezTo>
                    <a:cubicBezTo>
                      <a:pt x="134" y="11"/>
                      <a:pt x="135" y="11"/>
                      <a:pt x="135" y="12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5" y="11"/>
                      <a:pt x="134" y="11"/>
                      <a:pt x="134" y="10"/>
                    </a:cubicBezTo>
                    <a:moveTo>
                      <a:pt x="138" y="2"/>
                    </a:moveTo>
                    <a:cubicBezTo>
                      <a:pt x="137" y="5"/>
                      <a:pt x="136" y="7"/>
                      <a:pt x="134" y="10"/>
                    </a:cubicBezTo>
                    <a:cubicBezTo>
                      <a:pt x="135" y="10"/>
                      <a:pt x="135" y="10"/>
                      <a:pt x="136" y="11"/>
                    </a:cubicBezTo>
                    <a:cubicBezTo>
                      <a:pt x="137" y="8"/>
                      <a:pt x="139" y="6"/>
                      <a:pt x="140" y="3"/>
                    </a:cubicBezTo>
                    <a:cubicBezTo>
                      <a:pt x="139" y="3"/>
                      <a:pt x="139" y="3"/>
                      <a:pt x="138" y="2"/>
                    </a:cubicBezTo>
                    <a:moveTo>
                      <a:pt x="139" y="2"/>
                    </a:move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3"/>
                      <a:pt x="140" y="3"/>
                      <a:pt x="140" y="3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40" y="3"/>
                      <a:pt x="140" y="3"/>
                    </a:cubicBezTo>
                    <a:cubicBezTo>
                      <a:pt x="139" y="3"/>
                      <a:pt x="139" y="3"/>
                      <a:pt x="139" y="2"/>
                    </a:cubicBezTo>
                    <a:moveTo>
                      <a:pt x="139" y="2"/>
                    </a:move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9" y="2"/>
                      <a:pt x="139" y="2"/>
                    </a:cubicBezTo>
                    <a:moveTo>
                      <a:pt x="140" y="0"/>
                    </a:moveTo>
                    <a:cubicBezTo>
                      <a:pt x="140" y="1"/>
                      <a:pt x="139" y="1"/>
                      <a:pt x="139" y="1"/>
                    </a:cubicBezTo>
                    <a:cubicBezTo>
                      <a:pt x="140" y="1"/>
                      <a:pt x="140" y="2"/>
                      <a:pt x="141" y="2"/>
                    </a:cubicBezTo>
                    <a:cubicBezTo>
                      <a:pt x="141" y="2"/>
                      <a:pt x="141" y="1"/>
                      <a:pt x="141" y="1"/>
                    </a:cubicBezTo>
                    <a:cubicBezTo>
                      <a:pt x="141" y="1"/>
                      <a:pt x="140" y="1"/>
                      <a:pt x="140" y="0"/>
                    </a:cubicBezTo>
                    <a:moveTo>
                      <a:pt x="207" y="0"/>
                    </a:moveTo>
                    <a:cubicBezTo>
                      <a:pt x="207" y="0"/>
                      <a:pt x="206" y="0"/>
                      <a:pt x="206" y="0"/>
                    </a:cubicBezTo>
                    <a:cubicBezTo>
                      <a:pt x="207" y="1"/>
                      <a:pt x="207" y="1"/>
                      <a:pt x="207" y="1"/>
                    </a:cubicBezTo>
                    <a:cubicBezTo>
                      <a:pt x="208" y="1"/>
                      <a:pt x="208" y="1"/>
                      <a:pt x="208" y="0"/>
                    </a:cubicBezTo>
                    <a:cubicBezTo>
                      <a:pt x="207" y="0"/>
                      <a:pt x="207" y="0"/>
                      <a:pt x="207" y="0"/>
                    </a:cubicBezTo>
                    <a:moveTo>
                      <a:pt x="177" y="0"/>
                    </a:moveTo>
                    <a:cubicBezTo>
                      <a:pt x="177" y="0"/>
                      <a:pt x="177" y="0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0"/>
                      <a:pt x="177" y="0"/>
                      <a:pt x="17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8" name="Freeform 9985"/>
              <p:cNvSpPr>
                <a:spLocks noEditPoints="1"/>
              </p:cNvSpPr>
              <p:nvPr/>
            </p:nvSpPr>
            <p:spPr bwMode="auto">
              <a:xfrm>
                <a:off x="-328" y="3481"/>
                <a:ext cx="26" cy="14"/>
              </a:xfrm>
              <a:custGeom>
                <a:avLst/>
                <a:gdLst>
                  <a:gd name="T0" fmla="*/ 0 w 11"/>
                  <a:gd name="T1" fmla="*/ 6 h 6"/>
                  <a:gd name="T2" fmla="*/ 0 w 11"/>
                  <a:gd name="T3" fmla="*/ 6 h 6"/>
                  <a:gd name="T4" fmla="*/ 0 w 11"/>
                  <a:gd name="T5" fmla="*/ 6 h 6"/>
                  <a:gd name="T6" fmla="*/ 0 w 11"/>
                  <a:gd name="T7" fmla="*/ 6 h 6"/>
                  <a:gd name="T8" fmla="*/ 0 w 11"/>
                  <a:gd name="T9" fmla="*/ 6 h 6"/>
                  <a:gd name="T10" fmla="*/ 11 w 11"/>
                  <a:gd name="T11" fmla="*/ 0 h 6"/>
                  <a:gd name="T12" fmla="*/ 10 w 11"/>
                  <a:gd name="T13" fmla="*/ 1 h 6"/>
                  <a:gd name="T14" fmla="*/ 10 w 11"/>
                  <a:gd name="T15" fmla="*/ 2 h 6"/>
                  <a:gd name="T16" fmla="*/ 11 w 11"/>
                  <a:gd name="T17" fmla="*/ 1 h 6"/>
                  <a:gd name="T18" fmla="*/ 11 w 11"/>
                  <a:gd name="T19" fmla="*/ 0 h 6"/>
                  <a:gd name="T20" fmla="*/ 9 w 11"/>
                  <a:gd name="T21" fmla="*/ 0 h 6"/>
                  <a:gd name="T22" fmla="*/ 9 w 11"/>
                  <a:gd name="T23" fmla="*/ 1 h 6"/>
                  <a:gd name="T24" fmla="*/ 10 w 11"/>
                  <a:gd name="T25" fmla="*/ 1 h 6"/>
                  <a:gd name="T26" fmla="*/ 10 w 11"/>
                  <a:gd name="T27" fmla="*/ 0 h 6"/>
                  <a:gd name="T28" fmla="*/ 9 w 11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11" y="0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9" name="Freeform 9986"/>
              <p:cNvSpPr>
                <a:spLocks noEditPoints="1"/>
              </p:cNvSpPr>
              <p:nvPr/>
            </p:nvSpPr>
            <p:spPr bwMode="auto">
              <a:xfrm>
                <a:off x="-300" y="346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0" name="Freeform 9987"/>
              <p:cNvSpPr>
                <a:spLocks noEditPoints="1"/>
              </p:cNvSpPr>
              <p:nvPr/>
            </p:nvSpPr>
            <p:spPr bwMode="auto">
              <a:xfrm>
                <a:off x="-300" y="3450"/>
                <a:ext cx="17" cy="19"/>
              </a:xfrm>
              <a:custGeom>
                <a:avLst/>
                <a:gdLst>
                  <a:gd name="T0" fmla="*/ 2 w 7"/>
                  <a:gd name="T1" fmla="*/ 8 h 8"/>
                  <a:gd name="T2" fmla="*/ 1 w 7"/>
                  <a:gd name="T3" fmla="*/ 8 h 8"/>
                  <a:gd name="T4" fmla="*/ 2 w 7"/>
                  <a:gd name="T5" fmla="*/ 8 h 8"/>
                  <a:gd name="T6" fmla="*/ 2 w 7"/>
                  <a:gd name="T7" fmla="*/ 8 h 8"/>
                  <a:gd name="T8" fmla="*/ 2 w 7"/>
                  <a:gd name="T9" fmla="*/ 8 h 8"/>
                  <a:gd name="T10" fmla="*/ 2 w 7"/>
                  <a:gd name="T11" fmla="*/ 8 h 8"/>
                  <a:gd name="T12" fmla="*/ 2 w 7"/>
                  <a:gd name="T13" fmla="*/ 8 h 8"/>
                  <a:gd name="T14" fmla="*/ 2 w 7"/>
                  <a:gd name="T15" fmla="*/ 8 h 8"/>
                  <a:gd name="T16" fmla="*/ 2 w 7"/>
                  <a:gd name="T17" fmla="*/ 8 h 8"/>
                  <a:gd name="T18" fmla="*/ 2 w 7"/>
                  <a:gd name="T19" fmla="*/ 8 h 8"/>
                  <a:gd name="T20" fmla="*/ 0 w 7"/>
                  <a:gd name="T21" fmla="*/ 7 h 8"/>
                  <a:gd name="T22" fmla="*/ 0 w 7"/>
                  <a:gd name="T23" fmla="*/ 8 h 8"/>
                  <a:gd name="T24" fmla="*/ 1 w 7"/>
                  <a:gd name="T25" fmla="*/ 8 h 8"/>
                  <a:gd name="T26" fmla="*/ 2 w 7"/>
                  <a:gd name="T27" fmla="*/ 8 h 8"/>
                  <a:gd name="T28" fmla="*/ 0 w 7"/>
                  <a:gd name="T29" fmla="*/ 7 h 8"/>
                  <a:gd name="T30" fmla="*/ 1 w 7"/>
                  <a:gd name="T31" fmla="*/ 7 h 8"/>
                  <a:gd name="T32" fmla="*/ 1 w 7"/>
                  <a:gd name="T33" fmla="*/ 7 h 8"/>
                  <a:gd name="T34" fmla="*/ 2 w 7"/>
                  <a:gd name="T35" fmla="*/ 8 h 8"/>
                  <a:gd name="T36" fmla="*/ 2 w 7"/>
                  <a:gd name="T37" fmla="*/ 8 h 8"/>
                  <a:gd name="T38" fmla="*/ 1 w 7"/>
                  <a:gd name="T39" fmla="*/ 7 h 8"/>
                  <a:gd name="T40" fmla="*/ 5 w 7"/>
                  <a:gd name="T41" fmla="*/ 0 h 8"/>
                  <a:gd name="T42" fmla="*/ 5 w 7"/>
                  <a:gd name="T43" fmla="*/ 0 h 8"/>
                  <a:gd name="T44" fmla="*/ 4 w 7"/>
                  <a:gd name="T45" fmla="*/ 1 h 8"/>
                  <a:gd name="T46" fmla="*/ 6 w 7"/>
                  <a:gd name="T47" fmla="*/ 2 h 8"/>
                  <a:gd name="T48" fmla="*/ 7 w 7"/>
                  <a:gd name="T49" fmla="*/ 0 h 8"/>
                  <a:gd name="T50" fmla="*/ 5 w 7"/>
                  <a:gd name="T5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0" y="7"/>
                    </a:move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1" y="8"/>
                      <a:pt x="1" y="7"/>
                      <a:pt x="0" y="7"/>
                    </a:cubicBezTo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1"/>
                      <a:pt x="6" y="1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1" name="Freeform 9988"/>
              <p:cNvSpPr>
                <a:spLocks/>
              </p:cNvSpPr>
              <p:nvPr/>
            </p:nvSpPr>
            <p:spPr bwMode="auto">
              <a:xfrm>
                <a:off x="-281" y="3434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2" name="Freeform 9989"/>
              <p:cNvSpPr>
                <a:spLocks/>
              </p:cNvSpPr>
              <p:nvPr/>
            </p:nvSpPr>
            <p:spPr bwMode="auto">
              <a:xfrm>
                <a:off x="-281" y="343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3" name="Freeform 9990"/>
              <p:cNvSpPr>
                <a:spLocks/>
              </p:cNvSpPr>
              <p:nvPr/>
            </p:nvSpPr>
            <p:spPr bwMode="auto">
              <a:xfrm>
                <a:off x="-276" y="342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4" name="Freeform 9991"/>
              <p:cNvSpPr>
                <a:spLocks/>
              </p:cNvSpPr>
              <p:nvPr/>
            </p:nvSpPr>
            <p:spPr bwMode="auto">
              <a:xfrm>
                <a:off x="-267" y="3410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5" name="Freeform 9992"/>
              <p:cNvSpPr>
                <a:spLocks/>
              </p:cNvSpPr>
              <p:nvPr/>
            </p:nvSpPr>
            <p:spPr bwMode="auto">
              <a:xfrm>
                <a:off x="-276" y="34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6" name="Freeform 9993"/>
              <p:cNvSpPr>
                <a:spLocks noEditPoints="1"/>
              </p:cNvSpPr>
              <p:nvPr/>
            </p:nvSpPr>
            <p:spPr bwMode="auto">
              <a:xfrm>
                <a:off x="-260" y="3389"/>
                <a:ext cx="12" cy="12"/>
              </a:xfrm>
              <a:custGeom>
                <a:avLst/>
                <a:gdLst>
                  <a:gd name="T0" fmla="*/ 1 w 5"/>
                  <a:gd name="T1" fmla="*/ 4 h 5"/>
                  <a:gd name="T2" fmla="*/ 0 w 5"/>
                  <a:gd name="T3" fmla="*/ 4 h 5"/>
                  <a:gd name="T4" fmla="*/ 2 w 5"/>
                  <a:gd name="T5" fmla="*/ 5 h 5"/>
                  <a:gd name="T6" fmla="*/ 2 w 5"/>
                  <a:gd name="T7" fmla="*/ 5 h 5"/>
                  <a:gd name="T8" fmla="*/ 1 w 5"/>
                  <a:gd name="T9" fmla="*/ 4 h 5"/>
                  <a:gd name="T10" fmla="*/ 3 w 5"/>
                  <a:gd name="T11" fmla="*/ 0 h 5"/>
                  <a:gd name="T12" fmla="*/ 3 w 5"/>
                  <a:gd name="T13" fmla="*/ 0 h 5"/>
                  <a:gd name="T14" fmla="*/ 4 w 5"/>
                  <a:gd name="T15" fmla="*/ 1 h 5"/>
                  <a:gd name="T16" fmla="*/ 5 w 5"/>
                  <a:gd name="T17" fmla="*/ 1 h 5"/>
                  <a:gd name="T18" fmla="*/ 3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7" name="Freeform 9994"/>
              <p:cNvSpPr>
                <a:spLocks noEditPoints="1"/>
              </p:cNvSpPr>
              <p:nvPr/>
            </p:nvSpPr>
            <p:spPr bwMode="auto">
              <a:xfrm>
                <a:off x="-255" y="339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2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8" name="Freeform 9995"/>
              <p:cNvSpPr>
                <a:spLocks noEditPoints="1"/>
              </p:cNvSpPr>
              <p:nvPr/>
            </p:nvSpPr>
            <p:spPr bwMode="auto">
              <a:xfrm>
                <a:off x="-243" y="3368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0 w 3"/>
                  <a:gd name="T3" fmla="*/ 1 h 2"/>
                  <a:gd name="T4" fmla="*/ 2 w 3"/>
                  <a:gd name="T5" fmla="*/ 2 h 2"/>
                  <a:gd name="T6" fmla="*/ 2 w 3"/>
                  <a:gd name="T7" fmla="*/ 2 h 2"/>
                  <a:gd name="T8" fmla="*/ 1 w 3"/>
                  <a:gd name="T9" fmla="*/ 1 h 2"/>
                  <a:gd name="T10" fmla="*/ 1 w 3"/>
                  <a:gd name="T11" fmla="*/ 1 h 2"/>
                  <a:gd name="T12" fmla="*/ 1 w 3"/>
                  <a:gd name="T13" fmla="*/ 1 h 2"/>
                  <a:gd name="T14" fmla="*/ 2 w 3"/>
                  <a:gd name="T15" fmla="*/ 2 h 2"/>
                  <a:gd name="T16" fmla="*/ 1 w 3"/>
                  <a:gd name="T17" fmla="*/ 2 h 2"/>
                  <a:gd name="T18" fmla="*/ 1 w 3"/>
                  <a:gd name="T19" fmla="*/ 1 h 2"/>
                  <a:gd name="T20" fmla="*/ 1 w 3"/>
                  <a:gd name="T21" fmla="*/ 0 h 2"/>
                  <a:gd name="T22" fmla="*/ 1 w 3"/>
                  <a:gd name="T23" fmla="*/ 1 h 2"/>
                  <a:gd name="T24" fmla="*/ 1 w 3"/>
                  <a:gd name="T25" fmla="*/ 2 h 2"/>
                  <a:gd name="T26" fmla="*/ 2 w 3"/>
                  <a:gd name="T27" fmla="*/ 2 h 2"/>
                  <a:gd name="T28" fmla="*/ 3 w 3"/>
                  <a:gd name="T29" fmla="*/ 1 h 2"/>
                  <a:gd name="T30" fmla="*/ 1 w 3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59" name="Freeform 9996"/>
              <p:cNvSpPr>
                <a:spLocks/>
              </p:cNvSpPr>
              <p:nvPr/>
            </p:nvSpPr>
            <p:spPr bwMode="auto">
              <a:xfrm>
                <a:off x="-257" y="339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0" name="Freeform 9997"/>
              <p:cNvSpPr>
                <a:spLocks noEditPoints="1"/>
              </p:cNvSpPr>
              <p:nvPr/>
            </p:nvSpPr>
            <p:spPr bwMode="auto">
              <a:xfrm>
                <a:off x="-335" y="3493"/>
                <a:ext cx="21" cy="21"/>
              </a:xfrm>
              <a:custGeom>
                <a:avLst/>
                <a:gdLst>
                  <a:gd name="T0" fmla="*/ 6 w 9"/>
                  <a:gd name="T1" fmla="*/ 9 h 9"/>
                  <a:gd name="T2" fmla="*/ 6 w 9"/>
                  <a:gd name="T3" fmla="*/ 9 h 9"/>
                  <a:gd name="T4" fmla="*/ 6 w 9"/>
                  <a:gd name="T5" fmla="*/ 9 h 9"/>
                  <a:gd name="T6" fmla="*/ 6 w 9"/>
                  <a:gd name="T7" fmla="*/ 9 h 9"/>
                  <a:gd name="T8" fmla="*/ 6 w 9"/>
                  <a:gd name="T9" fmla="*/ 9 h 9"/>
                  <a:gd name="T10" fmla="*/ 4 w 9"/>
                  <a:gd name="T11" fmla="*/ 8 h 9"/>
                  <a:gd name="T12" fmla="*/ 4 w 9"/>
                  <a:gd name="T13" fmla="*/ 8 h 9"/>
                  <a:gd name="T14" fmla="*/ 5 w 9"/>
                  <a:gd name="T15" fmla="*/ 9 h 9"/>
                  <a:gd name="T16" fmla="*/ 5 w 9"/>
                  <a:gd name="T17" fmla="*/ 9 h 9"/>
                  <a:gd name="T18" fmla="*/ 4 w 9"/>
                  <a:gd name="T19" fmla="*/ 8 h 9"/>
                  <a:gd name="T20" fmla="*/ 0 w 9"/>
                  <a:gd name="T21" fmla="*/ 6 h 9"/>
                  <a:gd name="T22" fmla="*/ 0 w 9"/>
                  <a:gd name="T23" fmla="*/ 6 h 9"/>
                  <a:gd name="T24" fmla="*/ 0 w 9"/>
                  <a:gd name="T25" fmla="*/ 6 h 9"/>
                  <a:gd name="T26" fmla="*/ 0 w 9"/>
                  <a:gd name="T27" fmla="*/ 6 h 9"/>
                  <a:gd name="T28" fmla="*/ 0 w 9"/>
                  <a:gd name="T29" fmla="*/ 6 h 9"/>
                  <a:gd name="T30" fmla="*/ 9 w 9"/>
                  <a:gd name="T31" fmla="*/ 4 h 9"/>
                  <a:gd name="T32" fmla="*/ 9 w 9"/>
                  <a:gd name="T33" fmla="*/ 4 h 9"/>
                  <a:gd name="T34" fmla="*/ 9 w 9"/>
                  <a:gd name="T35" fmla="*/ 4 h 9"/>
                  <a:gd name="T36" fmla="*/ 9 w 9"/>
                  <a:gd name="T37" fmla="*/ 4 h 9"/>
                  <a:gd name="T38" fmla="*/ 9 w 9"/>
                  <a:gd name="T39" fmla="*/ 4 h 9"/>
                  <a:gd name="T40" fmla="*/ 7 w 9"/>
                  <a:gd name="T41" fmla="*/ 3 h 9"/>
                  <a:gd name="T42" fmla="*/ 7 w 9"/>
                  <a:gd name="T43" fmla="*/ 3 h 9"/>
                  <a:gd name="T44" fmla="*/ 8 w 9"/>
                  <a:gd name="T45" fmla="*/ 4 h 9"/>
                  <a:gd name="T46" fmla="*/ 8 w 9"/>
                  <a:gd name="T47" fmla="*/ 4 h 9"/>
                  <a:gd name="T48" fmla="*/ 7 w 9"/>
                  <a:gd name="T49" fmla="*/ 3 h 9"/>
                  <a:gd name="T50" fmla="*/ 3 w 9"/>
                  <a:gd name="T51" fmla="*/ 0 h 9"/>
                  <a:gd name="T52" fmla="*/ 3 w 9"/>
                  <a:gd name="T53" fmla="*/ 0 h 9"/>
                  <a:gd name="T54" fmla="*/ 3 w 9"/>
                  <a:gd name="T55" fmla="*/ 0 h 9"/>
                  <a:gd name="T56" fmla="*/ 3 w 9"/>
                  <a:gd name="T57" fmla="*/ 0 h 9"/>
                  <a:gd name="T58" fmla="*/ 3 w 9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4" y="8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7" y="3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1" name="Freeform 9998"/>
              <p:cNvSpPr>
                <a:spLocks noEditPoints="1"/>
              </p:cNvSpPr>
              <p:nvPr/>
            </p:nvSpPr>
            <p:spPr bwMode="auto">
              <a:xfrm>
                <a:off x="-503" y="3793"/>
                <a:ext cx="12" cy="7"/>
              </a:xfrm>
              <a:custGeom>
                <a:avLst/>
                <a:gdLst>
                  <a:gd name="T0" fmla="*/ 4 w 5"/>
                  <a:gd name="T1" fmla="*/ 2 h 3"/>
                  <a:gd name="T2" fmla="*/ 4 w 5"/>
                  <a:gd name="T3" fmla="*/ 3 h 3"/>
                  <a:gd name="T4" fmla="*/ 5 w 5"/>
                  <a:gd name="T5" fmla="*/ 3 h 3"/>
                  <a:gd name="T6" fmla="*/ 5 w 5"/>
                  <a:gd name="T7" fmla="*/ 3 h 3"/>
                  <a:gd name="T8" fmla="*/ 4 w 5"/>
                  <a:gd name="T9" fmla="*/ 2 h 3"/>
                  <a:gd name="T10" fmla="*/ 0 w 5"/>
                  <a:gd name="T11" fmla="*/ 0 h 3"/>
                  <a:gd name="T12" fmla="*/ 0 w 5"/>
                  <a:gd name="T13" fmla="*/ 0 h 3"/>
                  <a:gd name="T14" fmla="*/ 1 w 5"/>
                  <a:gd name="T15" fmla="*/ 1 h 3"/>
                  <a:gd name="T16" fmla="*/ 1 w 5"/>
                  <a:gd name="T17" fmla="*/ 1 h 3"/>
                  <a:gd name="T18" fmla="*/ 0 w 5"/>
                  <a:gd name="T19" fmla="*/ 0 h 3"/>
                  <a:gd name="T20" fmla="*/ 0 w 5"/>
                  <a:gd name="T21" fmla="*/ 0 h 3"/>
                  <a:gd name="T22" fmla="*/ 0 w 5"/>
                  <a:gd name="T23" fmla="*/ 0 h 3"/>
                  <a:gd name="T24" fmla="*/ 0 w 5"/>
                  <a:gd name="T25" fmla="*/ 0 h 3"/>
                  <a:gd name="T26" fmla="*/ 0 w 5"/>
                  <a:gd name="T27" fmla="*/ 0 h 3"/>
                  <a:gd name="T28" fmla="*/ 0 w 5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3"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2" name="Freeform 9999"/>
              <p:cNvSpPr>
                <a:spLocks noEditPoints="1"/>
              </p:cNvSpPr>
              <p:nvPr/>
            </p:nvSpPr>
            <p:spPr bwMode="auto">
              <a:xfrm>
                <a:off x="-465" y="3724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2 w 2"/>
                  <a:gd name="T3" fmla="*/ 2 w 2"/>
                  <a:gd name="T4" fmla="*/ 1 w 2"/>
                  <a:gd name="T5" fmla="*/ 1 w 2"/>
                  <a:gd name="T6" fmla="*/ 1 w 2"/>
                  <a:gd name="T7" fmla="*/ 2 w 2"/>
                  <a:gd name="T8" fmla="*/ 2 w 2"/>
                  <a:gd name="T9" fmla="*/ 1 w 2"/>
                  <a:gd name="T10" fmla="*/ 0 w 2"/>
                  <a:gd name="T11" fmla="*/ 0 w 2"/>
                  <a:gd name="T12" fmla="*/ 1 w 2"/>
                  <a:gd name="T13" fmla="*/ 1 w 2"/>
                  <a:gd name="T14" fmla="*/ 0 w 2"/>
                  <a:gd name="T15" fmla="*/ 0 w 2"/>
                  <a:gd name="T16" fmla="*/ 0 w 2"/>
                  <a:gd name="T17" fmla="*/ 1 w 2"/>
                  <a:gd name="T18" fmla="*/ 1 w 2"/>
                  <a:gd name="T1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3" name="Freeform 10000"/>
              <p:cNvSpPr>
                <a:spLocks noEditPoints="1"/>
              </p:cNvSpPr>
              <p:nvPr/>
            </p:nvSpPr>
            <p:spPr bwMode="auto">
              <a:xfrm>
                <a:off x="-465" y="3722"/>
                <a:ext cx="17" cy="9"/>
              </a:xfrm>
              <a:custGeom>
                <a:avLst/>
                <a:gdLst>
                  <a:gd name="T0" fmla="*/ 6 w 7"/>
                  <a:gd name="T1" fmla="*/ 3 h 4"/>
                  <a:gd name="T2" fmla="*/ 5 w 7"/>
                  <a:gd name="T3" fmla="*/ 4 h 4"/>
                  <a:gd name="T4" fmla="*/ 6 w 7"/>
                  <a:gd name="T5" fmla="*/ 4 h 4"/>
                  <a:gd name="T6" fmla="*/ 7 w 7"/>
                  <a:gd name="T7" fmla="*/ 3 h 4"/>
                  <a:gd name="T8" fmla="*/ 6 w 7"/>
                  <a:gd name="T9" fmla="*/ 3 h 4"/>
                  <a:gd name="T10" fmla="*/ 1 w 7"/>
                  <a:gd name="T11" fmla="*/ 1 h 4"/>
                  <a:gd name="T12" fmla="*/ 1 w 7"/>
                  <a:gd name="T13" fmla="*/ 1 h 4"/>
                  <a:gd name="T14" fmla="*/ 2 w 7"/>
                  <a:gd name="T15" fmla="*/ 2 h 4"/>
                  <a:gd name="T16" fmla="*/ 2 w 7"/>
                  <a:gd name="T17" fmla="*/ 1 h 4"/>
                  <a:gd name="T18" fmla="*/ 2 w 7"/>
                  <a:gd name="T19" fmla="*/ 1 h 4"/>
                  <a:gd name="T20" fmla="*/ 2 w 7"/>
                  <a:gd name="T21" fmla="*/ 1 h 4"/>
                  <a:gd name="T22" fmla="*/ 2 w 7"/>
                  <a:gd name="T23" fmla="*/ 1 h 4"/>
                  <a:gd name="T24" fmla="*/ 2 w 7"/>
                  <a:gd name="T25" fmla="*/ 1 h 4"/>
                  <a:gd name="T26" fmla="*/ 1 w 7"/>
                  <a:gd name="T27" fmla="*/ 1 h 4"/>
                  <a:gd name="T28" fmla="*/ 0 w 7"/>
                  <a:gd name="T29" fmla="*/ 1 h 4"/>
                  <a:gd name="T30" fmla="*/ 0 w 7"/>
                  <a:gd name="T31" fmla="*/ 1 h 4"/>
                  <a:gd name="T32" fmla="*/ 0 w 7"/>
                  <a:gd name="T33" fmla="*/ 1 h 4"/>
                  <a:gd name="T34" fmla="*/ 1 w 7"/>
                  <a:gd name="T35" fmla="*/ 1 h 4"/>
                  <a:gd name="T36" fmla="*/ 0 w 7"/>
                  <a:gd name="T37" fmla="*/ 1 h 4"/>
                  <a:gd name="T38" fmla="*/ 1 w 7"/>
                  <a:gd name="T39" fmla="*/ 0 h 4"/>
                  <a:gd name="T40" fmla="*/ 1 w 7"/>
                  <a:gd name="T41" fmla="*/ 1 h 4"/>
                  <a:gd name="T42" fmla="*/ 2 w 7"/>
                  <a:gd name="T43" fmla="*/ 1 h 4"/>
                  <a:gd name="T44" fmla="*/ 2 w 7"/>
                  <a:gd name="T45" fmla="*/ 1 h 4"/>
                  <a:gd name="T46" fmla="*/ 1 w 7"/>
                  <a:gd name="T47" fmla="*/ 0 h 4"/>
                  <a:gd name="T48" fmla="*/ 1 w 7"/>
                  <a:gd name="T49" fmla="*/ 0 h 4"/>
                  <a:gd name="T50" fmla="*/ 0 w 7"/>
                  <a:gd name="T51" fmla="*/ 0 h 4"/>
                  <a:gd name="T52" fmla="*/ 1 w 7"/>
                  <a:gd name="T53" fmla="*/ 0 h 4"/>
                  <a:gd name="T54" fmla="*/ 1 w 7"/>
                  <a:gd name="T55" fmla="*/ 0 h 4"/>
                  <a:gd name="T56" fmla="*/ 1 w 7"/>
                  <a:gd name="T5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4">
                    <a:moveTo>
                      <a:pt x="6" y="3"/>
                    </a:moveTo>
                    <a:cubicBezTo>
                      <a:pt x="6" y="3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4" name="Freeform 10001"/>
              <p:cNvSpPr>
                <a:spLocks/>
              </p:cNvSpPr>
              <p:nvPr/>
            </p:nvSpPr>
            <p:spPr bwMode="auto">
              <a:xfrm>
                <a:off x="-434" y="370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5" name="Freeform 10002"/>
              <p:cNvSpPr>
                <a:spLocks noEditPoints="1"/>
              </p:cNvSpPr>
              <p:nvPr/>
            </p:nvSpPr>
            <p:spPr bwMode="auto">
              <a:xfrm>
                <a:off x="-562" y="3438"/>
                <a:ext cx="284" cy="463"/>
              </a:xfrm>
              <a:custGeom>
                <a:avLst/>
                <a:gdLst>
                  <a:gd name="T0" fmla="*/ 2 w 120"/>
                  <a:gd name="T1" fmla="*/ 194 h 196"/>
                  <a:gd name="T2" fmla="*/ 5 w 120"/>
                  <a:gd name="T3" fmla="*/ 186 h 196"/>
                  <a:gd name="T4" fmla="*/ 15 w 120"/>
                  <a:gd name="T5" fmla="*/ 175 h 196"/>
                  <a:gd name="T6" fmla="*/ 13 w 120"/>
                  <a:gd name="T7" fmla="*/ 174 h 196"/>
                  <a:gd name="T8" fmla="*/ 14 w 120"/>
                  <a:gd name="T9" fmla="*/ 170 h 196"/>
                  <a:gd name="T10" fmla="*/ 21 w 120"/>
                  <a:gd name="T11" fmla="*/ 166 h 196"/>
                  <a:gd name="T12" fmla="*/ 17 w 120"/>
                  <a:gd name="T13" fmla="*/ 164 h 196"/>
                  <a:gd name="T14" fmla="*/ 24 w 120"/>
                  <a:gd name="T15" fmla="*/ 161 h 196"/>
                  <a:gd name="T16" fmla="*/ 20 w 120"/>
                  <a:gd name="T17" fmla="*/ 159 h 196"/>
                  <a:gd name="T18" fmla="*/ 27 w 120"/>
                  <a:gd name="T19" fmla="*/ 156 h 196"/>
                  <a:gd name="T20" fmla="*/ 29 w 120"/>
                  <a:gd name="T21" fmla="*/ 153 h 196"/>
                  <a:gd name="T22" fmla="*/ 25 w 120"/>
                  <a:gd name="T23" fmla="*/ 150 h 196"/>
                  <a:gd name="T24" fmla="*/ 26 w 120"/>
                  <a:gd name="T25" fmla="*/ 149 h 196"/>
                  <a:gd name="T26" fmla="*/ 32 w 120"/>
                  <a:gd name="T27" fmla="*/ 147 h 196"/>
                  <a:gd name="T28" fmla="*/ 27 w 120"/>
                  <a:gd name="T29" fmla="*/ 145 h 196"/>
                  <a:gd name="T30" fmla="*/ 33 w 120"/>
                  <a:gd name="T31" fmla="*/ 136 h 196"/>
                  <a:gd name="T32" fmla="*/ 33 w 120"/>
                  <a:gd name="T33" fmla="*/ 135 h 196"/>
                  <a:gd name="T34" fmla="*/ 35 w 120"/>
                  <a:gd name="T35" fmla="*/ 133 h 196"/>
                  <a:gd name="T36" fmla="*/ 44 w 120"/>
                  <a:gd name="T37" fmla="*/ 130 h 196"/>
                  <a:gd name="T38" fmla="*/ 38 w 120"/>
                  <a:gd name="T39" fmla="*/ 126 h 196"/>
                  <a:gd name="T40" fmla="*/ 43 w 120"/>
                  <a:gd name="T41" fmla="*/ 122 h 196"/>
                  <a:gd name="T42" fmla="*/ 51 w 120"/>
                  <a:gd name="T43" fmla="*/ 117 h 196"/>
                  <a:gd name="T44" fmla="*/ 52 w 120"/>
                  <a:gd name="T45" fmla="*/ 115 h 196"/>
                  <a:gd name="T46" fmla="*/ 46 w 120"/>
                  <a:gd name="T47" fmla="*/ 116 h 196"/>
                  <a:gd name="T48" fmla="*/ 53 w 120"/>
                  <a:gd name="T49" fmla="*/ 114 h 196"/>
                  <a:gd name="T50" fmla="*/ 48 w 120"/>
                  <a:gd name="T51" fmla="*/ 113 h 196"/>
                  <a:gd name="T52" fmla="*/ 47 w 120"/>
                  <a:gd name="T53" fmla="*/ 112 h 196"/>
                  <a:gd name="T54" fmla="*/ 54 w 120"/>
                  <a:gd name="T55" fmla="*/ 113 h 196"/>
                  <a:gd name="T56" fmla="*/ 49 w 120"/>
                  <a:gd name="T57" fmla="*/ 111 h 196"/>
                  <a:gd name="T58" fmla="*/ 49 w 120"/>
                  <a:gd name="T59" fmla="*/ 110 h 196"/>
                  <a:gd name="T60" fmla="*/ 57 w 120"/>
                  <a:gd name="T61" fmla="*/ 107 h 196"/>
                  <a:gd name="T62" fmla="*/ 60 w 120"/>
                  <a:gd name="T63" fmla="*/ 102 h 196"/>
                  <a:gd name="T64" fmla="*/ 52 w 120"/>
                  <a:gd name="T65" fmla="*/ 104 h 196"/>
                  <a:gd name="T66" fmla="*/ 54 w 120"/>
                  <a:gd name="T67" fmla="*/ 99 h 196"/>
                  <a:gd name="T68" fmla="*/ 63 w 120"/>
                  <a:gd name="T69" fmla="*/ 96 h 196"/>
                  <a:gd name="T70" fmla="*/ 67 w 120"/>
                  <a:gd name="T71" fmla="*/ 89 h 196"/>
                  <a:gd name="T72" fmla="*/ 62 w 120"/>
                  <a:gd name="T73" fmla="*/ 87 h 196"/>
                  <a:gd name="T74" fmla="*/ 64 w 120"/>
                  <a:gd name="T75" fmla="*/ 84 h 196"/>
                  <a:gd name="T76" fmla="*/ 74 w 120"/>
                  <a:gd name="T77" fmla="*/ 77 h 196"/>
                  <a:gd name="T78" fmla="*/ 83 w 120"/>
                  <a:gd name="T79" fmla="*/ 64 h 196"/>
                  <a:gd name="T80" fmla="*/ 78 w 120"/>
                  <a:gd name="T81" fmla="*/ 61 h 196"/>
                  <a:gd name="T82" fmla="*/ 92 w 120"/>
                  <a:gd name="T83" fmla="*/ 49 h 196"/>
                  <a:gd name="T84" fmla="*/ 91 w 120"/>
                  <a:gd name="T85" fmla="*/ 48 h 196"/>
                  <a:gd name="T86" fmla="*/ 87 w 120"/>
                  <a:gd name="T87" fmla="*/ 45 h 196"/>
                  <a:gd name="T88" fmla="*/ 87 w 120"/>
                  <a:gd name="T89" fmla="*/ 45 h 196"/>
                  <a:gd name="T90" fmla="*/ 89 w 120"/>
                  <a:gd name="T91" fmla="*/ 42 h 196"/>
                  <a:gd name="T92" fmla="*/ 95 w 120"/>
                  <a:gd name="T93" fmla="*/ 39 h 196"/>
                  <a:gd name="T94" fmla="*/ 96 w 120"/>
                  <a:gd name="T95" fmla="*/ 38 h 196"/>
                  <a:gd name="T96" fmla="*/ 91 w 120"/>
                  <a:gd name="T97" fmla="*/ 37 h 196"/>
                  <a:gd name="T98" fmla="*/ 92 w 120"/>
                  <a:gd name="T99" fmla="*/ 36 h 196"/>
                  <a:gd name="T100" fmla="*/ 101 w 120"/>
                  <a:gd name="T101" fmla="*/ 33 h 196"/>
                  <a:gd name="T102" fmla="*/ 95 w 120"/>
                  <a:gd name="T103" fmla="*/ 30 h 196"/>
                  <a:gd name="T104" fmla="*/ 104 w 120"/>
                  <a:gd name="T105" fmla="*/ 28 h 196"/>
                  <a:gd name="T106" fmla="*/ 102 w 120"/>
                  <a:gd name="T107" fmla="*/ 28 h 196"/>
                  <a:gd name="T108" fmla="*/ 103 w 120"/>
                  <a:gd name="T109" fmla="*/ 27 h 196"/>
                  <a:gd name="T110" fmla="*/ 98 w 120"/>
                  <a:gd name="T111" fmla="*/ 25 h 196"/>
                  <a:gd name="T112" fmla="*/ 111 w 120"/>
                  <a:gd name="T113" fmla="*/ 15 h 196"/>
                  <a:gd name="T114" fmla="*/ 118 w 120"/>
                  <a:gd name="T115" fmla="*/ 1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0" h="196">
                    <a:moveTo>
                      <a:pt x="3" y="194"/>
                    </a:moveTo>
                    <a:cubicBezTo>
                      <a:pt x="2" y="195"/>
                      <a:pt x="2" y="195"/>
                      <a:pt x="2" y="195"/>
                    </a:cubicBezTo>
                    <a:cubicBezTo>
                      <a:pt x="3" y="196"/>
                      <a:pt x="3" y="196"/>
                      <a:pt x="3" y="196"/>
                    </a:cubicBezTo>
                    <a:cubicBezTo>
                      <a:pt x="3" y="196"/>
                      <a:pt x="3" y="196"/>
                      <a:pt x="3" y="196"/>
                    </a:cubicBezTo>
                    <a:cubicBezTo>
                      <a:pt x="3" y="196"/>
                      <a:pt x="4" y="195"/>
                      <a:pt x="4" y="195"/>
                    </a:cubicBezTo>
                    <a:cubicBezTo>
                      <a:pt x="3" y="194"/>
                      <a:pt x="3" y="194"/>
                      <a:pt x="3" y="194"/>
                    </a:cubicBezTo>
                    <a:moveTo>
                      <a:pt x="1" y="193"/>
                    </a:moveTo>
                    <a:cubicBezTo>
                      <a:pt x="0" y="194"/>
                      <a:pt x="0" y="194"/>
                      <a:pt x="0" y="194"/>
                    </a:cubicBezTo>
                    <a:cubicBezTo>
                      <a:pt x="1" y="195"/>
                      <a:pt x="1" y="195"/>
                      <a:pt x="1" y="195"/>
                    </a:cubicBezTo>
                    <a:cubicBezTo>
                      <a:pt x="2" y="195"/>
                      <a:pt x="2" y="194"/>
                      <a:pt x="2" y="194"/>
                    </a:cubicBezTo>
                    <a:cubicBezTo>
                      <a:pt x="1" y="193"/>
                      <a:pt x="1" y="193"/>
                      <a:pt x="1" y="193"/>
                    </a:cubicBezTo>
                    <a:cubicBezTo>
                      <a:pt x="1" y="193"/>
                      <a:pt x="1" y="193"/>
                      <a:pt x="1" y="193"/>
                    </a:cubicBezTo>
                    <a:moveTo>
                      <a:pt x="9" y="185"/>
                    </a:moveTo>
                    <a:cubicBezTo>
                      <a:pt x="8" y="186"/>
                      <a:pt x="8" y="187"/>
                      <a:pt x="7" y="188"/>
                    </a:cubicBezTo>
                    <a:cubicBezTo>
                      <a:pt x="8" y="188"/>
                      <a:pt x="8" y="188"/>
                      <a:pt x="8" y="188"/>
                    </a:cubicBezTo>
                    <a:cubicBezTo>
                      <a:pt x="9" y="187"/>
                      <a:pt x="10" y="187"/>
                      <a:pt x="10" y="186"/>
                    </a:cubicBezTo>
                    <a:cubicBezTo>
                      <a:pt x="9" y="185"/>
                      <a:pt x="9" y="185"/>
                      <a:pt x="9" y="185"/>
                    </a:cubicBezTo>
                    <a:moveTo>
                      <a:pt x="6" y="183"/>
                    </a:moveTo>
                    <a:cubicBezTo>
                      <a:pt x="6" y="184"/>
                      <a:pt x="6" y="184"/>
                      <a:pt x="6" y="184"/>
                    </a:cubicBezTo>
                    <a:cubicBezTo>
                      <a:pt x="5" y="185"/>
                      <a:pt x="5" y="186"/>
                      <a:pt x="5" y="186"/>
                    </a:cubicBezTo>
                    <a:cubicBezTo>
                      <a:pt x="5" y="186"/>
                      <a:pt x="5" y="186"/>
                      <a:pt x="5" y="187"/>
                    </a:cubicBezTo>
                    <a:cubicBezTo>
                      <a:pt x="6" y="187"/>
                      <a:pt x="6" y="187"/>
                      <a:pt x="6" y="187"/>
                    </a:cubicBezTo>
                    <a:cubicBezTo>
                      <a:pt x="6" y="187"/>
                      <a:pt x="6" y="187"/>
                      <a:pt x="6" y="187"/>
                    </a:cubicBezTo>
                    <a:cubicBezTo>
                      <a:pt x="7" y="184"/>
                      <a:pt x="7" y="184"/>
                      <a:pt x="7" y="184"/>
                    </a:cubicBezTo>
                    <a:cubicBezTo>
                      <a:pt x="6" y="183"/>
                      <a:pt x="6" y="183"/>
                      <a:pt x="6" y="183"/>
                    </a:cubicBezTo>
                    <a:moveTo>
                      <a:pt x="15" y="175"/>
                    </a:moveTo>
                    <a:cubicBezTo>
                      <a:pt x="14" y="176"/>
                      <a:pt x="13" y="177"/>
                      <a:pt x="13" y="179"/>
                    </a:cubicBezTo>
                    <a:cubicBezTo>
                      <a:pt x="13" y="179"/>
                      <a:pt x="14" y="179"/>
                      <a:pt x="14" y="180"/>
                    </a:cubicBezTo>
                    <a:cubicBezTo>
                      <a:pt x="15" y="178"/>
                      <a:pt x="16" y="177"/>
                      <a:pt x="17" y="176"/>
                    </a:cubicBezTo>
                    <a:cubicBezTo>
                      <a:pt x="16" y="175"/>
                      <a:pt x="16" y="175"/>
                      <a:pt x="15" y="175"/>
                    </a:cubicBezTo>
                    <a:moveTo>
                      <a:pt x="15" y="175"/>
                    </a:moveTo>
                    <a:cubicBezTo>
                      <a:pt x="15" y="175"/>
                      <a:pt x="15" y="175"/>
                      <a:pt x="15" y="175"/>
                    </a:cubicBezTo>
                    <a:cubicBezTo>
                      <a:pt x="16" y="175"/>
                      <a:pt x="16" y="175"/>
                      <a:pt x="17" y="176"/>
                    </a:cubicBezTo>
                    <a:cubicBezTo>
                      <a:pt x="17" y="175"/>
                      <a:pt x="17" y="175"/>
                      <a:pt x="17" y="175"/>
                    </a:cubicBezTo>
                    <a:cubicBezTo>
                      <a:pt x="16" y="175"/>
                      <a:pt x="16" y="175"/>
                      <a:pt x="15" y="175"/>
                    </a:cubicBezTo>
                    <a:moveTo>
                      <a:pt x="12" y="173"/>
                    </a:moveTo>
                    <a:cubicBezTo>
                      <a:pt x="11" y="174"/>
                      <a:pt x="10" y="176"/>
                      <a:pt x="10" y="177"/>
                    </a:cubicBezTo>
                    <a:cubicBezTo>
                      <a:pt x="10" y="177"/>
                      <a:pt x="10" y="178"/>
                      <a:pt x="11" y="178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3" y="173"/>
                      <a:pt x="12" y="173"/>
                      <a:pt x="12" y="173"/>
                    </a:cubicBezTo>
                    <a:moveTo>
                      <a:pt x="17" y="172"/>
                    </a:moveTo>
                    <a:cubicBezTo>
                      <a:pt x="17" y="172"/>
                      <a:pt x="17" y="172"/>
                      <a:pt x="17" y="172"/>
                    </a:cubicBezTo>
                    <a:cubicBezTo>
                      <a:pt x="17" y="172"/>
                      <a:pt x="18" y="173"/>
                      <a:pt x="18" y="173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8" y="172"/>
                      <a:pt x="18" y="172"/>
                      <a:pt x="17" y="172"/>
                    </a:cubicBezTo>
                    <a:moveTo>
                      <a:pt x="14" y="170"/>
                    </a:moveTo>
                    <a:cubicBezTo>
                      <a:pt x="14" y="170"/>
                      <a:pt x="14" y="170"/>
                      <a:pt x="14" y="170"/>
                    </a:cubicBezTo>
                    <a:cubicBezTo>
                      <a:pt x="14" y="170"/>
                      <a:pt x="14" y="171"/>
                      <a:pt x="15" y="171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0"/>
                      <a:pt x="14" y="170"/>
                      <a:pt x="14" y="170"/>
                    </a:cubicBezTo>
                    <a:moveTo>
                      <a:pt x="20" y="167"/>
                    </a:moveTo>
                    <a:cubicBezTo>
                      <a:pt x="19" y="168"/>
                      <a:pt x="18" y="170"/>
                      <a:pt x="17" y="171"/>
                    </a:cubicBezTo>
                    <a:cubicBezTo>
                      <a:pt x="19" y="172"/>
                      <a:pt x="19" y="172"/>
                      <a:pt x="19" y="172"/>
                    </a:cubicBezTo>
                    <a:cubicBezTo>
                      <a:pt x="20" y="170"/>
                      <a:pt x="21" y="169"/>
                      <a:pt x="22" y="168"/>
                    </a:cubicBezTo>
                    <a:cubicBezTo>
                      <a:pt x="21" y="167"/>
                      <a:pt x="21" y="167"/>
                      <a:pt x="20" y="167"/>
                    </a:cubicBezTo>
                    <a:moveTo>
                      <a:pt x="21" y="166"/>
                    </a:moveTo>
                    <a:cubicBezTo>
                      <a:pt x="21" y="166"/>
                      <a:pt x="20" y="166"/>
                      <a:pt x="20" y="166"/>
                    </a:cubicBezTo>
                    <a:cubicBezTo>
                      <a:pt x="22" y="167"/>
                      <a:pt x="22" y="167"/>
                      <a:pt x="22" y="167"/>
                    </a:cubicBezTo>
                    <a:cubicBezTo>
                      <a:pt x="22" y="167"/>
                      <a:pt x="22" y="167"/>
                      <a:pt x="22" y="166"/>
                    </a:cubicBezTo>
                    <a:cubicBezTo>
                      <a:pt x="22" y="166"/>
                      <a:pt x="21" y="166"/>
                      <a:pt x="21" y="166"/>
                    </a:cubicBezTo>
                    <a:moveTo>
                      <a:pt x="17" y="165"/>
                    </a:moveTo>
                    <a:cubicBezTo>
                      <a:pt x="16" y="166"/>
                      <a:pt x="15" y="168"/>
                      <a:pt x="14" y="169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7" y="165"/>
                      <a:pt x="17" y="165"/>
                      <a:pt x="17" y="165"/>
                    </a:cubicBezTo>
                    <a:moveTo>
                      <a:pt x="17" y="164"/>
                    </a:moveTo>
                    <a:cubicBezTo>
                      <a:pt x="17" y="164"/>
                      <a:pt x="17" y="164"/>
                      <a:pt x="17" y="165"/>
                    </a:cubicBezTo>
                    <a:cubicBezTo>
                      <a:pt x="18" y="165"/>
                      <a:pt x="18" y="165"/>
                      <a:pt x="18" y="165"/>
                    </a:cubicBezTo>
                    <a:cubicBezTo>
                      <a:pt x="18" y="164"/>
                      <a:pt x="18" y="164"/>
                      <a:pt x="18" y="164"/>
                    </a:cubicBezTo>
                    <a:cubicBezTo>
                      <a:pt x="18" y="164"/>
                      <a:pt x="18" y="164"/>
                      <a:pt x="18" y="164"/>
                    </a:cubicBezTo>
                    <a:cubicBezTo>
                      <a:pt x="18" y="164"/>
                      <a:pt x="17" y="164"/>
                      <a:pt x="17" y="164"/>
                    </a:cubicBezTo>
                    <a:moveTo>
                      <a:pt x="24" y="161"/>
                    </a:moveTo>
                    <a:cubicBezTo>
                      <a:pt x="24" y="161"/>
                      <a:pt x="24" y="161"/>
                      <a:pt x="23" y="161"/>
                    </a:cubicBezTo>
                    <a:cubicBezTo>
                      <a:pt x="24" y="162"/>
                      <a:pt x="24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1"/>
                      <a:pt x="24" y="161"/>
                      <a:pt x="24" y="161"/>
                    </a:cubicBezTo>
                    <a:moveTo>
                      <a:pt x="25" y="159"/>
                    </a:moveTo>
                    <a:cubicBezTo>
                      <a:pt x="25" y="159"/>
                      <a:pt x="24" y="160"/>
                      <a:pt x="24" y="160"/>
                    </a:cubicBezTo>
                    <a:cubicBezTo>
                      <a:pt x="24" y="161"/>
                      <a:pt x="25" y="161"/>
                      <a:pt x="25" y="161"/>
                    </a:cubicBezTo>
                    <a:cubicBezTo>
                      <a:pt x="26" y="161"/>
                      <a:pt x="26" y="160"/>
                      <a:pt x="26" y="159"/>
                    </a:cubicBezTo>
                    <a:cubicBezTo>
                      <a:pt x="26" y="159"/>
                      <a:pt x="26" y="159"/>
                      <a:pt x="25" y="159"/>
                    </a:cubicBezTo>
                    <a:moveTo>
                      <a:pt x="20" y="159"/>
                    </a:moveTo>
                    <a:cubicBezTo>
                      <a:pt x="20" y="159"/>
                      <a:pt x="20" y="159"/>
                      <a:pt x="20" y="159"/>
                    </a:cubicBezTo>
                    <a:cubicBezTo>
                      <a:pt x="20" y="159"/>
                      <a:pt x="21" y="160"/>
                      <a:pt x="21" y="160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0" y="159"/>
                    </a:cubicBezTo>
                    <a:moveTo>
                      <a:pt x="21" y="156"/>
                    </a:moveTo>
                    <a:cubicBezTo>
                      <a:pt x="21" y="157"/>
                      <a:pt x="21" y="158"/>
                      <a:pt x="20" y="158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2" y="157"/>
                      <a:pt x="22" y="157"/>
                      <a:pt x="22" y="157"/>
                    </a:cubicBezTo>
                    <a:cubicBezTo>
                      <a:pt x="22" y="157"/>
                      <a:pt x="22" y="157"/>
                      <a:pt x="21" y="156"/>
                    </a:cubicBezTo>
                    <a:moveTo>
                      <a:pt x="27" y="156"/>
                    </a:moveTo>
                    <a:cubicBezTo>
                      <a:pt x="26" y="157"/>
                      <a:pt x="26" y="158"/>
                      <a:pt x="25" y="158"/>
                    </a:cubicBezTo>
                    <a:cubicBezTo>
                      <a:pt x="27" y="159"/>
                      <a:pt x="27" y="159"/>
                      <a:pt x="27" y="159"/>
                    </a:cubicBezTo>
                    <a:cubicBezTo>
                      <a:pt x="27" y="158"/>
                      <a:pt x="28" y="158"/>
                      <a:pt x="28" y="157"/>
                    </a:cubicBezTo>
                    <a:cubicBezTo>
                      <a:pt x="28" y="157"/>
                      <a:pt x="27" y="156"/>
                      <a:pt x="27" y="156"/>
                    </a:cubicBezTo>
                    <a:moveTo>
                      <a:pt x="23" y="154"/>
                    </a:moveTo>
                    <a:cubicBezTo>
                      <a:pt x="22" y="155"/>
                      <a:pt x="22" y="156"/>
                      <a:pt x="22" y="156"/>
                    </a:cubicBezTo>
                    <a:cubicBezTo>
                      <a:pt x="23" y="157"/>
                      <a:pt x="23" y="157"/>
                      <a:pt x="23" y="157"/>
                    </a:cubicBezTo>
                    <a:cubicBezTo>
                      <a:pt x="24" y="155"/>
                      <a:pt x="24" y="155"/>
                      <a:pt x="24" y="155"/>
                    </a:cubicBezTo>
                    <a:cubicBezTo>
                      <a:pt x="24" y="154"/>
                      <a:pt x="23" y="154"/>
                      <a:pt x="23" y="154"/>
                    </a:cubicBezTo>
                    <a:moveTo>
                      <a:pt x="22" y="154"/>
                    </a:moveTo>
                    <a:cubicBezTo>
                      <a:pt x="22" y="154"/>
                      <a:pt x="22" y="155"/>
                      <a:pt x="22" y="155"/>
                    </a:cubicBezTo>
                    <a:cubicBezTo>
                      <a:pt x="22" y="155"/>
                      <a:pt x="22" y="154"/>
                      <a:pt x="22" y="154"/>
                    </a:cubicBezTo>
                    <a:cubicBezTo>
                      <a:pt x="22" y="154"/>
                      <a:pt x="22" y="154"/>
                      <a:pt x="22" y="154"/>
                    </a:cubicBezTo>
                    <a:moveTo>
                      <a:pt x="29" y="153"/>
                    </a:moveTo>
                    <a:cubicBezTo>
                      <a:pt x="29" y="153"/>
                      <a:pt x="29" y="153"/>
                      <a:pt x="28" y="153"/>
                    </a:cubicBezTo>
                    <a:cubicBezTo>
                      <a:pt x="29" y="154"/>
                      <a:pt x="29" y="154"/>
                      <a:pt x="30" y="154"/>
                    </a:cubicBezTo>
                    <a:cubicBezTo>
                      <a:pt x="30" y="154"/>
                      <a:pt x="30" y="154"/>
                      <a:pt x="30" y="153"/>
                    </a:cubicBezTo>
                    <a:cubicBezTo>
                      <a:pt x="30" y="153"/>
                      <a:pt x="29" y="153"/>
                      <a:pt x="29" y="153"/>
                    </a:cubicBezTo>
                    <a:moveTo>
                      <a:pt x="30" y="151"/>
                    </a:moveTo>
                    <a:cubicBezTo>
                      <a:pt x="30" y="151"/>
                      <a:pt x="29" y="152"/>
                      <a:pt x="29" y="152"/>
                    </a:cubicBezTo>
                    <a:cubicBezTo>
                      <a:pt x="29" y="153"/>
                      <a:pt x="30" y="153"/>
                      <a:pt x="30" y="153"/>
                    </a:cubicBezTo>
                    <a:cubicBezTo>
                      <a:pt x="30" y="153"/>
                      <a:pt x="31" y="152"/>
                      <a:pt x="31" y="152"/>
                    </a:cubicBezTo>
                    <a:cubicBezTo>
                      <a:pt x="30" y="151"/>
                      <a:pt x="30" y="151"/>
                      <a:pt x="30" y="151"/>
                    </a:cubicBezTo>
                    <a:moveTo>
                      <a:pt x="25" y="150"/>
                    </a:moveTo>
                    <a:cubicBezTo>
                      <a:pt x="25" y="151"/>
                      <a:pt x="25" y="151"/>
                      <a:pt x="25" y="151"/>
                    </a:cubicBezTo>
                    <a:cubicBezTo>
                      <a:pt x="25" y="151"/>
                      <a:pt x="25" y="152"/>
                      <a:pt x="26" y="152"/>
                    </a:cubicBezTo>
                    <a:cubicBezTo>
                      <a:pt x="26" y="151"/>
                      <a:pt x="26" y="151"/>
                      <a:pt x="26" y="151"/>
                    </a:cubicBezTo>
                    <a:cubicBezTo>
                      <a:pt x="26" y="151"/>
                      <a:pt x="25" y="150"/>
                      <a:pt x="25" y="150"/>
                    </a:cubicBezTo>
                    <a:moveTo>
                      <a:pt x="24" y="150"/>
                    </a:moveTo>
                    <a:cubicBezTo>
                      <a:pt x="24" y="150"/>
                      <a:pt x="24" y="151"/>
                      <a:pt x="24" y="151"/>
                    </a:cubicBezTo>
                    <a:cubicBezTo>
                      <a:pt x="24" y="151"/>
                      <a:pt x="24" y="151"/>
                      <a:pt x="24" y="151"/>
                    </a:cubicBezTo>
                    <a:cubicBezTo>
                      <a:pt x="24" y="151"/>
                      <a:pt x="24" y="150"/>
                      <a:pt x="25" y="150"/>
                    </a:cubicBezTo>
                    <a:cubicBezTo>
                      <a:pt x="25" y="150"/>
                      <a:pt x="25" y="150"/>
                      <a:pt x="24" y="150"/>
                    </a:cubicBezTo>
                    <a:moveTo>
                      <a:pt x="26" y="149"/>
                    </a:moveTo>
                    <a:cubicBezTo>
                      <a:pt x="26" y="149"/>
                      <a:pt x="25" y="150"/>
                      <a:pt x="25" y="150"/>
                    </a:cubicBezTo>
                    <a:cubicBezTo>
                      <a:pt x="25" y="150"/>
                      <a:pt x="26" y="151"/>
                      <a:pt x="26" y="151"/>
                    </a:cubicBezTo>
                    <a:cubicBezTo>
                      <a:pt x="27" y="149"/>
                      <a:pt x="27" y="149"/>
                      <a:pt x="27" y="149"/>
                    </a:cubicBezTo>
                    <a:cubicBezTo>
                      <a:pt x="26" y="149"/>
                      <a:pt x="26" y="149"/>
                      <a:pt x="26" y="149"/>
                    </a:cubicBezTo>
                    <a:moveTo>
                      <a:pt x="25" y="148"/>
                    </a:moveTo>
                    <a:cubicBezTo>
                      <a:pt x="25" y="149"/>
                      <a:pt x="25" y="149"/>
                      <a:pt x="25" y="150"/>
                    </a:cubicBezTo>
                    <a:cubicBezTo>
                      <a:pt x="25" y="150"/>
                      <a:pt x="25" y="150"/>
                      <a:pt x="25" y="150"/>
                    </a:cubicBezTo>
                    <a:cubicBezTo>
                      <a:pt x="25" y="149"/>
                      <a:pt x="25" y="149"/>
                      <a:pt x="26" y="148"/>
                    </a:cubicBezTo>
                    <a:cubicBezTo>
                      <a:pt x="25" y="148"/>
                      <a:pt x="25" y="148"/>
                      <a:pt x="25" y="148"/>
                    </a:cubicBezTo>
                    <a:moveTo>
                      <a:pt x="32" y="147"/>
                    </a:moveTo>
                    <a:cubicBezTo>
                      <a:pt x="32" y="148"/>
                      <a:pt x="31" y="149"/>
                      <a:pt x="31" y="150"/>
                    </a:cubicBezTo>
                    <a:cubicBezTo>
                      <a:pt x="31" y="150"/>
                      <a:pt x="31" y="150"/>
                      <a:pt x="32" y="150"/>
                    </a:cubicBezTo>
                    <a:cubicBezTo>
                      <a:pt x="32" y="150"/>
                      <a:pt x="33" y="149"/>
                      <a:pt x="33" y="148"/>
                    </a:cubicBezTo>
                    <a:cubicBezTo>
                      <a:pt x="33" y="148"/>
                      <a:pt x="32" y="148"/>
                      <a:pt x="32" y="147"/>
                    </a:cubicBezTo>
                    <a:moveTo>
                      <a:pt x="28" y="145"/>
                    </a:moveTo>
                    <a:cubicBezTo>
                      <a:pt x="28" y="146"/>
                      <a:pt x="27" y="147"/>
                      <a:pt x="27" y="148"/>
                    </a:cubicBezTo>
                    <a:cubicBezTo>
                      <a:pt x="27" y="148"/>
                      <a:pt x="27" y="148"/>
                      <a:pt x="28" y="148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5"/>
                      <a:pt x="28" y="145"/>
                    </a:cubicBezTo>
                    <a:moveTo>
                      <a:pt x="27" y="145"/>
                    </a:moveTo>
                    <a:cubicBezTo>
                      <a:pt x="27" y="146"/>
                      <a:pt x="26" y="146"/>
                      <a:pt x="26" y="147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27" y="147"/>
                      <a:pt x="27" y="146"/>
                      <a:pt x="28" y="145"/>
                    </a:cubicBezTo>
                    <a:cubicBezTo>
                      <a:pt x="28" y="145"/>
                      <a:pt x="28" y="145"/>
                      <a:pt x="27" y="145"/>
                    </a:cubicBezTo>
                    <a:moveTo>
                      <a:pt x="37" y="138"/>
                    </a:moveTo>
                    <a:cubicBezTo>
                      <a:pt x="37" y="139"/>
                      <a:pt x="36" y="140"/>
                      <a:pt x="36" y="141"/>
                    </a:cubicBezTo>
                    <a:cubicBezTo>
                      <a:pt x="36" y="141"/>
                      <a:pt x="37" y="141"/>
                      <a:pt x="37" y="142"/>
                    </a:cubicBezTo>
                    <a:cubicBezTo>
                      <a:pt x="37" y="141"/>
                      <a:pt x="38" y="140"/>
                      <a:pt x="38" y="139"/>
                    </a:cubicBezTo>
                    <a:cubicBezTo>
                      <a:pt x="37" y="138"/>
                      <a:pt x="37" y="138"/>
                      <a:pt x="37" y="138"/>
                    </a:cubicBezTo>
                    <a:moveTo>
                      <a:pt x="33" y="136"/>
                    </a:moveTo>
                    <a:cubicBezTo>
                      <a:pt x="33" y="136"/>
                      <a:pt x="33" y="136"/>
                      <a:pt x="33" y="137"/>
                    </a:cubicBezTo>
                    <a:cubicBezTo>
                      <a:pt x="33" y="137"/>
                      <a:pt x="32" y="138"/>
                      <a:pt x="32" y="138"/>
                    </a:cubicBezTo>
                    <a:cubicBezTo>
                      <a:pt x="32" y="139"/>
                      <a:pt x="33" y="139"/>
                      <a:pt x="33" y="139"/>
                    </a:cubicBezTo>
                    <a:cubicBezTo>
                      <a:pt x="34" y="136"/>
                      <a:pt x="34" y="136"/>
                      <a:pt x="34" y="136"/>
                    </a:cubicBezTo>
                    <a:cubicBezTo>
                      <a:pt x="33" y="136"/>
                      <a:pt x="33" y="136"/>
                      <a:pt x="33" y="136"/>
                    </a:cubicBezTo>
                    <a:moveTo>
                      <a:pt x="33" y="135"/>
                    </a:moveTo>
                    <a:cubicBezTo>
                      <a:pt x="32" y="136"/>
                      <a:pt x="32" y="137"/>
                      <a:pt x="31" y="138"/>
                    </a:cubicBezTo>
                    <a:cubicBezTo>
                      <a:pt x="31" y="138"/>
                      <a:pt x="31" y="138"/>
                      <a:pt x="32" y="138"/>
                    </a:cubicBezTo>
                    <a:cubicBezTo>
                      <a:pt x="32" y="137"/>
                      <a:pt x="33" y="136"/>
                      <a:pt x="33" y="136"/>
                    </a:cubicBezTo>
                    <a:cubicBezTo>
                      <a:pt x="33" y="135"/>
                      <a:pt x="33" y="135"/>
                      <a:pt x="33" y="135"/>
                    </a:cubicBezTo>
                    <a:moveTo>
                      <a:pt x="40" y="135"/>
                    </a:moveTo>
                    <a:cubicBezTo>
                      <a:pt x="39" y="136"/>
                      <a:pt x="39" y="137"/>
                      <a:pt x="38" y="138"/>
                    </a:cubicBezTo>
                    <a:cubicBezTo>
                      <a:pt x="38" y="138"/>
                      <a:pt x="39" y="138"/>
                      <a:pt x="39" y="138"/>
                    </a:cubicBezTo>
                    <a:cubicBezTo>
                      <a:pt x="39" y="137"/>
                      <a:pt x="40" y="136"/>
                      <a:pt x="40" y="136"/>
                    </a:cubicBezTo>
                    <a:cubicBezTo>
                      <a:pt x="40" y="135"/>
                      <a:pt x="40" y="135"/>
                      <a:pt x="40" y="135"/>
                    </a:cubicBezTo>
                    <a:moveTo>
                      <a:pt x="35" y="133"/>
                    </a:moveTo>
                    <a:cubicBezTo>
                      <a:pt x="35" y="133"/>
                      <a:pt x="34" y="134"/>
                      <a:pt x="34" y="135"/>
                    </a:cubicBezTo>
                    <a:cubicBezTo>
                      <a:pt x="34" y="135"/>
                      <a:pt x="34" y="135"/>
                      <a:pt x="35" y="136"/>
                    </a:cubicBezTo>
                    <a:cubicBezTo>
                      <a:pt x="36" y="133"/>
                      <a:pt x="36" y="133"/>
                      <a:pt x="36" y="133"/>
                    </a:cubicBezTo>
                    <a:cubicBezTo>
                      <a:pt x="36" y="133"/>
                      <a:pt x="36" y="133"/>
                      <a:pt x="35" y="133"/>
                    </a:cubicBezTo>
                    <a:moveTo>
                      <a:pt x="34" y="132"/>
                    </a:moveTo>
                    <a:cubicBezTo>
                      <a:pt x="34" y="132"/>
                      <a:pt x="34" y="132"/>
                      <a:pt x="34" y="133"/>
                    </a:cubicBezTo>
                    <a:cubicBezTo>
                      <a:pt x="34" y="133"/>
                      <a:pt x="33" y="134"/>
                      <a:pt x="33" y="135"/>
                    </a:cubicBezTo>
                    <a:cubicBezTo>
                      <a:pt x="33" y="135"/>
                      <a:pt x="33" y="135"/>
                      <a:pt x="33" y="135"/>
                    </a:cubicBezTo>
                    <a:cubicBezTo>
                      <a:pt x="34" y="134"/>
                      <a:pt x="34" y="133"/>
                      <a:pt x="35" y="132"/>
                    </a:cubicBezTo>
                    <a:cubicBezTo>
                      <a:pt x="35" y="132"/>
                      <a:pt x="35" y="132"/>
                      <a:pt x="34" y="132"/>
                    </a:cubicBezTo>
                    <a:moveTo>
                      <a:pt x="43" y="129"/>
                    </a:moveTo>
                    <a:cubicBezTo>
                      <a:pt x="43" y="129"/>
                      <a:pt x="43" y="130"/>
                      <a:pt x="43" y="130"/>
                    </a:cubicBezTo>
                    <a:cubicBezTo>
                      <a:pt x="43" y="130"/>
                      <a:pt x="43" y="130"/>
                      <a:pt x="44" y="130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44" y="130"/>
                      <a:pt x="43" y="129"/>
                      <a:pt x="43" y="129"/>
                    </a:cubicBezTo>
                    <a:moveTo>
                      <a:pt x="39" y="127"/>
                    </a:moveTo>
                    <a:cubicBezTo>
                      <a:pt x="39" y="127"/>
                      <a:pt x="38" y="127"/>
                      <a:pt x="38" y="127"/>
                    </a:cubicBezTo>
                    <a:cubicBezTo>
                      <a:pt x="39" y="127"/>
                      <a:pt x="39" y="127"/>
                      <a:pt x="39" y="128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39" y="127"/>
                      <a:pt x="39" y="127"/>
                      <a:pt x="39" y="127"/>
                    </a:cubicBezTo>
                    <a:moveTo>
                      <a:pt x="38" y="126"/>
                    </a:moveTo>
                    <a:cubicBezTo>
                      <a:pt x="38" y="126"/>
                      <a:pt x="38" y="127"/>
                      <a:pt x="38" y="127"/>
                    </a:cubicBezTo>
                    <a:cubicBezTo>
                      <a:pt x="38" y="127"/>
                      <a:pt x="38" y="127"/>
                      <a:pt x="38" y="127"/>
                    </a:cubicBezTo>
                    <a:cubicBezTo>
                      <a:pt x="38" y="127"/>
                      <a:pt x="38" y="127"/>
                      <a:pt x="38" y="126"/>
                    </a:cubicBezTo>
                    <a:cubicBezTo>
                      <a:pt x="38" y="126"/>
                      <a:pt x="38" y="126"/>
                      <a:pt x="38" y="126"/>
                    </a:cubicBezTo>
                    <a:moveTo>
                      <a:pt x="46" y="124"/>
                    </a:moveTo>
                    <a:cubicBezTo>
                      <a:pt x="45" y="125"/>
                      <a:pt x="44" y="127"/>
                      <a:pt x="43" y="128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45" y="127"/>
                      <a:pt x="46" y="126"/>
                      <a:pt x="47" y="124"/>
                    </a:cubicBezTo>
                    <a:cubicBezTo>
                      <a:pt x="47" y="124"/>
                      <a:pt x="46" y="124"/>
                      <a:pt x="46" y="124"/>
                    </a:cubicBezTo>
                    <a:moveTo>
                      <a:pt x="42" y="121"/>
                    </a:moveTo>
                    <a:cubicBezTo>
                      <a:pt x="41" y="123"/>
                      <a:pt x="40" y="124"/>
                      <a:pt x="39" y="126"/>
                    </a:cubicBezTo>
                    <a:cubicBezTo>
                      <a:pt x="39" y="126"/>
                      <a:pt x="40" y="126"/>
                      <a:pt x="40" y="126"/>
                    </a:cubicBezTo>
                    <a:cubicBezTo>
                      <a:pt x="43" y="122"/>
                      <a:pt x="43" y="122"/>
                      <a:pt x="43" y="122"/>
                    </a:cubicBezTo>
                    <a:cubicBezTo>
                      <a:pt x="42" y="122"/>
                      <a:pt x="42" y="122"/>
                      <a:pt x="42" y="121"/>
                    </a:cubicBezTo>
                    <a:moveTo>
                      <a:pt x="41" y="121"/>
                    </a:moveTo>
                    <a:cubicBezTo>
                      <a:pt x="40" y="122"/>
                      <a:pt x="39" y="124"/>
                      <a:pt x="38" y="125"/>
                    </a:cubicBezTo>
                    <a:cubicBezTo>
                      <a:pt x="39" y="125"/>
                      <a:pt x="39" y="126"/>
                      <a:pt x="39" y="126"/>
                    </a:cubicBezTo>
                    <a:cubicBezTo>
                      <a:pt x="40" y="124"/>
                      <a:pt x="41" y="123"/>
                      <a:pt x="41" y="121"/>
                    </a:cubicBezTo>
                    <a:cubicBezTo>
                      <a:pt x="41" y="121"/>
                      <a:pt x="41" y="121"/>
                      <a:pt x="41" y="121"/>
                    </a:cubicBezTo>
                    <a:moveTo>
                      <a:pt x="51" y="116"/>
                    </a:moveTo>
                    <a:cubicBezTo>
                      <a:pt x="50" y="117"/>
                      <a:pt x="50" y="118"/>
                      <a:pt x="49" y="119"/>
                    </a:cubicBezTo>
                    <a:cubicBezTo>
                      <a:pt x="49" y="119"/>
                      <a:pt x="50" y="119"/>
                      <a:pt x="50" y="119"/>
                    </a:cubicBezTo>
                    <a:cubicBezTo>
                      <a:pt x="50" y="119"/>
                      <a:pt x="51" y="118"/>
                      <a:pt x="51" y="117"/>
                    </a:cubicBezTo>
                    <a:cubicBezTo>
                      <a:pt x="51" y="117"/>
                      <a:pt x="51" y="116"/>
                      <a:pt x="51" y="116"/>
                    </a:cubicBezTo>
                    <a:moveTo>
                      <a:pt x="51" y="115"/>
                    </a:moveTo>
                    <a:cubicBezTo>
                      <a:pt x="51" y="115"/>
                      <a:pt x="51" y="115"/>
                      <a:pt x="51" y="115"/>
                    </a:cubicBezTo>
                    <a:cubicBezTo>
                      <a:pt x="51" y="116"/>
                      <a:pt x="52" y="116"/>
                      <a:pt x="52" y="116"/>
                    </a:cubicBezTo>
                    <a:cubicBezTo>
                      <a:pt x="52" y="116"/>
                      <a:pt x="52" y="116"/>
                      <a:pt x="52" y="115"/>
                    </a:cubicBezTo>
                    <a:cubicBezTo>
                      <a:pt x="52" y="115"/>
                      <a:pt x="52" y="115"/>
                      <a:pt x="51" y="115"/>
                    </a:cubicBezTo>
                    <a:moveTo>
                      <a:pt x="52" y="115"/>
                    </a:moveTo>
                    <a:cubicBezTo>
                      <a:pt x="52" y="115"/>
                      <a:pt x="52" y="115"/>
                      <a:pt x="51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2" y="115"/>
                      <a:pt x="52" y="115"/>
                      <a:pt x="52" y="115"/>
                    </a:cubicBezTo>
                    <a:moveTo>
                      <a:pt x="52" y="114"/>
                    </a:moveTo>
                    <a:cubicBezTo>
                      <a:pt x="52" y="114"/>
                      <a:pt x="52" y="114"/>
                      <a:pt x="52" y="114"/>
                    </a:cubicBezTo>
                    <a:cubicBezTo>
                      <a:pt x="52" y="114"/>
                      <a:pt x="52" y="115"/>
                      <a:pt x="53" y="115"/>
                    </a:cubicBezTo>
                    <a:cubicBezTo>
                      <a:pt x="53" y="115"/>
                      <a:pt x="53" y="114"/>
                      <a:pt x="53" y="114"/>
                    </a:cubicBezTo>
                    <a:cubicBezTo>
                      <a:pt x="53" y="114"/>
                      <a:pt x="52" y="114"/>
                      <a:pt x="52" y="114"/>
                    </a:cubicBezTo>
                    <a:moveTo>
                      <a:pt x="46" y="114"/>
                    </a:moveTo>
                    <a:cubicBezTo>
                      <a:pt x="46" y="114"/>
                      <a:pt x="45" y="115"/>
                      <a:pt x="45" y="116"/>
                    </a:cubicBezTo>
                    <a:cubicBezTo>
                      <a:pt x="45" y="116"/>
                      <a:pt x="45" y="117"/>
                      <a:pt x="45" y="117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6" y="115"/>
                      <a:pt x="47" y="115"/>
                      <a:pt x="47" y="114"/>
                    </a:cubicBezTo>
                    <a:cubicBezTo>
                      <a:pt x="47" y="114"/>
                      <a:pt x="46" y="114"/>
                      <a:pt x="46" y="114"/>
                    </a:cubicBezTo>
                    <a:moveTo>
                      <a:pt x="46" y="113"/>
                    </a:moveTo>
                    <a:cubicBezTo>
                      <a:pt x="45" y="114"/>
                      <a:pt x="45" y="115"/>
                      <a:pt x="44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5" y="115"/>
                      <a:pt x="45" y="114"/>
                      <a:pt x="46" y="113"/>
                    </a:cubicBezTo>
                    <a:cubicBezTo>
                      <a:pt x="46" y="113"/>
                      <a:pt x="46" y="113"/>
                      <a:pt x="46" y="113"/>
                    </a:cubicBezTo>
                    <a:moveTo>
                      <a:pt x="53" y="113"/>
                    </a:moveTo>
                    <a:cubicBezTo>
                      <a:pt x="53" y="113"/>
                      <a:pt x="52" y="113"/>
                      <a:pt x="52" y="113"/>
                    </a:cubicBezTo>
                    <a:cubicBezTo>
                      <a:pt x="53" y="113"/>
                      <a:pt x="53" y="114"/>
                      <a:pt x="53" y="114"/>
                    </a:cubicBezTo>
                    <a:cubicBezTo>
                      <a:pt x="53" y="114"/>
                      <a:pt x="53" y="114"/>
                      <a:pt x="53" y="113"/>
                    </a:cubicBezTo>
                    <a:cubicBezTo>
                      <a:pt x="53" y="113"/>
                      <a:pt x="53" y="113"/>
                      <a:pt x="53" y="113"/>
                    </a:cubicBezTo>
                    <a:moveTo>
                      <a:pt x="47" y="112"/>
                    </a:moveTo>
                    <a:cubicBezTo>
                      <a:pt x="47" y="112"/>
                      <a:pt x="47" y="113"/>
                      <a:pt x="47" y="113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7" y="113"/>
                      <a:pt x="47" y="112"/>
                      <a:pt x="47" y="112"/>
                    </a:cubicBezTo>
                    <a:moveTo>
                      <a:pt x="47" y="112"/>
                    </a:moveTo>
                    <a:cubicBezTo>
                      <a:pt x="47" y="112"/>
                      <a:pt x="47" y="112"/>
                      <a:pt x="47" y="112"/>
                    </a:cubicBezTo>
                    <a:cubicBezTo>
                      <a:pt x="47" y="112"/>
                      <a:pt x="47" y="113"/>
                      <a:pt x="48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8" y="112"/>
                      <a:pt x="47" y="112"/>
                      <a:pt x="47" y="112"/>
                    </a:cubicBezTo>
                    <a:moveTo>
                      <a:pt x="46" y="112"/>
                    </a:moveTo>
                    <a:cubicBezTo>
                      <a:pt x="46" y="112"/>
                      <a:pt x="46" y="112"/>
                      <a:pt x="46" y="112"/>
                    </a:cubicBezTo>
                    <a:cubicBezTo>
                      <a:pt x="46" y="112"/>
                      <a:pt x="46" y="113"/>
                      <a:pt x="46" y="113"/>
                    </a:cubicBezTo>
                    <a:cubicBezTo>
                      <a:pt x="46" y="112"/>
                      <a:pt x="47" y="112"/>
                      <a:pt x="47" y="112"/>
                    </a:cubicBezTo>
                    <a:cubicBezTo>
                      <a:pt x="47" y="112"/>
                      <a:pt x="46" y="112"/>
                      <a:pt x="46" y="112"/>
                    </a:cubicBezTo>
                    <a:moveTo>
                      <a:pt x="46" y="112"/>
                    </a:moveTo>
                    <a:cubicBezTo>
                      <a:pt x="46" y="112"/>
                      <a:pt x="46" y="112"/>
                      <a:pt x="46" y="112"/>
                    </a:cubicBezTo>
                    <a:cubicBezTo>
                      <a:pt x="46" y="112"/>
                      <a:pt x="47" y="112"/>
                      <a:pt x="47" y="112"/>
                    </a:cubicBezTo>
                    <a:cubicBezTo>
                      <a:pt x="47" y="112"/>
                      <a:pt x="47" y="112"/>
                      <a:pt x="47" y="112"/>
                    </a:cubicBezTo>
                    <a:cubicBezTo>
                      <a:pt x="47" y="112"/>
                      <a:pt x="47" y="112"/>
                      <a:pt x="46" y="112"/>
                    </a:cubicBezTo>
                    <a:moveTo>
                      <a:pt x="48" y="111"/>
                    </a:moveTo>
                    <a:cubicBezTo>
                      <a:pt x="47" y="111"/>
                      <a:pt x="47" y="111"/>
                      <a:pt x="47" y="112"/>
                    </a:cubicBezTo>
                    <a:cubicBezTo>
                      <a:pt x="48" y="112"/>
                      <a:pt x="48" y="112"/>
                      <a:pt x="48" y="112"/>
                    </a:cubicBezTo>
                    <a:cubicBezTo>
                      <a:pt x="48" y="112"/>
                      <a:pt x="48" y="112"/>
                      <a:pt x="48" y="112"/>
                    </a:cubicBezTo>
                    <a:cubicBezTo>
                      <a:pt x="48" y="111"/>
                      <a:pt x="48" y="111"/>
                      <a:pt x="48" y="111"/>
                    </a:cubicBezTo>
                    <a:moveTo>
                      <a:pt x="54" y="111"/>
                    </a:moveTo>
                    <a:cubicBezTo>
                      <a:pt x="53" y="112"/>
                      <a:pt x="53" y="112"/>
                      <a:pt x="53" y="112"/>
                    </a:cubicBezTo>
                    <a:cubicBezTo>
                      <a:pt x="53" y="113"/>
                      <a:pt x="53" y="113"/>
                      <a:pt x="54" y="113"/>
                    </a:cubicBezTo>
                    <a:cubicBezTo>
                      <a:pt x="54" y="112"/>
                      <a:pt x="54" y="112"/>
                      <a:pt x="54" y="111"/>
                    </a:cubicBezTo>
                    <a:cubicBezTo>
                      <a:pt x="54" y="111"/>
                      <a:pt x="54" y="111"/>
                      <a:pt x="54" y="111"/>
                    </a:cubicBezTo>
                    <a:moveTo>
                      <a:pt x="47" y="111"/>
                    </a:move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1"/>
                      <a:pt x="47" y="111"/>
                    </a:cubicBezTo>
                    <a:moveTo>
                      <a:pt x="48" y="110"/>
                    </a:moveTo>
                    <a:cubicBezTo>
                      <a:pt x="48" y="110"/>
                      <a:pt x="48" y="110"/>
                      <a:pt x="48" y="110"/>
                    </a:cubicBezTo>
                    <a:cubicBezTo>
                      <a:pt x="48" y="111"/>
                      <a:pt x="48" y="111"/>
                      <a:pt x="49" y="111"/>
                    </a:cubicBezTo>
                    <a:cubicBezTo>
                      <a:pt x="49" y="111"/>
                      <a:pt x="49" y="111"/>
                      <a:pt x="49" y="111"/>
                    </a:cubicBezTo>
                    <a:cubicBezTo>
                      <a:pt x="49" y="111"/>
                      <a:pt x="48" y="110"/>
                      <a:pt x="48" y="110"/>
                    </a:cubicBezTo>
                    <a:moveTo>
                      <a:pt x="48" y="110"/>
                    </a:move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8" y="110"/>
                      <a:pt x="48" y="110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8" y="110"/>
                      <a:pt x="48" y="110"/>
                      <a:pt x="48" y="110"/>
                    </a:cubicBezTo>
                    <a:moveTo>
                      <a:pt x="49" y="108"/>
                    </a:moveTo>
                    <a:cubicBezTo>
                      <a:pt x="49" y="109"/>
                      <a:pt x="49" y="109"/>
                      <a:pt x="48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50" y="109"/>
                      <a:pt x="50" y="109"/>
                    </a:cubicBezTo>
                    <a:cubicBezTo>
                      <a:pt x="50" y="109"/>
                      <a:pt x="49" y="108"/>
                      <a:pt x="49" y="108"/>
                    </a:cubicBezTo>
                    <a:moveTo>
                      <a:pt x="49" y="108"/>
                    </a:moveTo>
                    <a:cubicBezTo>
                      <a:pt x="48" y="108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10"/>
                    </a:cubicBezTo>
                    <a:cubicBezTo>
                      <a:pt x="48" y="109"/>
                      <a:pt x="49" y="109"/>
                      <a:pt x="49" y="108"/>
                    </a:cubicBezTo>
                    <a:cubicBezTo>
                      <a:pt x="49" y="108"/>
                      <a:pt x="49" y="108"/>
                      <a:pt x="49" y="108"/>
                    </a:cubicBezTo>
                    <a:moveTo>
                      <a:pt x="59" y="102"/>
                    </a:moveTo>
                    <a:cubicBezTo>
                      <a:pt x="58" y="104"/>
                      <a:pt x="57" y="105"/>
                      <a:pt x="56" y="106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8" y="105"/>
                      <a:pt x="59" y="104"/>
                      <a:pt x="60" y="103"/>
                    </a:cubicBezTo>
                    <a:cubicBezTo>
                      <a:pt x="59" y="103"/>
                      <a:pt x="59" y="102"/>
                      <a:pt x="59" y="102"/>
                    </a:cubicBezTo>
                    <a:moveTo>
                      <a:pt x="59" y="102"/>
                    </a:move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2"/>
                      <a:pt x="59" y="102"/>
                      <a:pt x="60" y="103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59" y="102"/>
                      <a:pt x="59" y="102"/>
                    </a:cubicBezTo>
                    <a:moveTo>
                      <a:pt x="59" y="102"/>
                    </a:move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59" y="102"/>
                    </a:cubicBezTo>
                    <a:moveTo>
                      <a:pt x="60" y="101"/>
                    </a:move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moveTo>
                      <a:pt x="54" y="99"/>
                    </a:moveTo>
                    <a:cubicBezTo>
                      <a:pt x="54" y="100"/>
                      <a:pt x="53" y="101"/>
                      <a:pt x="51" y="103"/>
                    </a:cubicBezTo>
                    <a:cubicBezTo>
                      <a:pt x="51" y="103"/>
                      <a:pt x="52" y="103"/>
                      <a:pt x="52" y="104"/>
                    </a:cubicBezTo>
                    <a:cubicBezTo>
                      <a:pt x="53" y="102"/>
                      <a:pt x="53" y="101"/>
                      <a:pt x="53" y="101"/>
                    </a:cubicBezTo>
                    <a:cubicBezTo>
                      <a:pt x="53" y="101"/>
                      <a:pt x="53" y="102"/>
                      <a:pt x="52" y="104"/>
                    </a:cubicBezTo>
                    <a:cubicBezTo>
                      <a:pt x="52" y="104"/>
                      <a:pt x="52" y="104"/>
                      <a:pt x="53" y="104"/>
                    </a:cubicBezTo>
                    <a:cubicBezTo>
                      <a:pt x="54" y="103"/>
                      <a:pt x="54" y="101"/>
                      <a:pt x="55" y="99"/>
                    </a:cubicBezTo>
                    <a:cubicBezTo>
                      <a:pt x="55" y="99"/>
                      <a:pt x="55" y="99"/>
                      <a:pt x="54" y="99"/>
                    </a:cubicBezTo>
                    <a:moveTo>
                      <a:pt x="54" y="99"/>
                    </a:moveTo>
                    <a:cubicBezTo>
                      <a:pt x="54" y="99"/>
                      <a:pt x="54" y="99"/>
                      <a:pt x="54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4" y="99"/>
                    </a:cubicBezTo>
                    <a:moveTo>
                      <a:pt x="55" y="98"/>
                    </a:moveTo>
                    <a:cubicBezTo>
                      <a:pt x="55" y="98"/>
                      <a:pt x="55" y="98"/>
                      <a:pt x="55" y="98"/>
                    </a:cubicBezTo>
                    <a:cubicBezTo>
                      <a:pt x="55" y="98"/>
                      <a:pt x="56" y="98"/>
                      <a:pt x="56" y="99"/>
                    </a:cubicBezTo>
                    <a:cubicBezTo>
                      <a:pt x="56" y="99"/>
                      <a:pt x="56" y="98"/>
                      <a:pt x="56" y="98"/>
                    </a:cubicBezTo>
                    <a:cubicBezTo>
                      <a:pt x="56" y="98"/>
                      <a:pt x="55" y="98"/>
                      <a:pt x="55" y="98"/>
                    </a:cubicBezTo>
                    <a:moveTo>
                      <a:pt x="63" y="96"/>
                    </a:moveTo>
                    <a:cubicBezTo>
                      <a:pt x="62" y="97"/>
                      <a:pt x="61" y="99"/>
                      <a:pt x="60" y="100"/>
                    </a:cubicBezTo>
                    <a:cubicBezTo>
                      <a:pt x="60" y="100"/>
                      <a:pt x="61" y="100"/>
                      <a:pt x="61" y="101"/>
                    </a:cubicBezTo>
                    <a:cubicBezTo>
                      <a:pt x="62" y="99"/>
                      <a:pt x="63" y="98"/>
                      <a:pt x="64" y="96"/>
                    </a:cubicBezTo>
                    <a:cubicBezTo>
                      <a:pt x="63" y="96"/>
                      <a:pt x="63" y="96"/>
                      <a:pt x="63" y="96"/>
                    </a:cubicBezTo>
                    <a:moveTo>
                      <a:pt x="58" y="93"/>
                    </a:moveTo>
                    <a:cubicBezTo>
                      <a:pt x="56" y="96"/>
                      <a:pt x="56" y="97"/>
                      <a:pt x="55" y="97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7" y="96"/>
                      <a:pt x="58" y="95"/>
                      <a:pt x="59" y="93"/>
                    </a:cubicBezTo>
                    <a:cubicBezTo>
                      <a:pt x="59" y="93"/>
                      <a:pt x="59" y="93"/>
                      <a:pt x="58" y="93"/>
                    </a:cubicBezTo>
                    <a:moveTo>
                      <a:pt x="68" y="90"/>
                    </a:move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2"/>
                      <a:pt x="68" y="91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moveTo>
                      <a:pt x="67" y="89"/>
                    </a:moveTo>
                    <a:cubicBezTo>
                      <a:pt x="65" y="91"/>
                      <a:pt x="64" y="93"/>
                      <a:pt x="63" y="95"/>
                    </a:cubicBezTo>
                    <a:cubicBezTo>
                      <a:pt x="63" y="95"/>
                      <a:pt x="64" y="95"/>
                      <a:pt x="64" y="95"/>
                    </a:cubicBezTo>
                    <a:cubicBezTo>
                      <a:pt x="65" y="94"/>
                      <a:pt x="66" y="92"/>
                      <a:pt x="67" y="90"/>
                    </a:cubicBezTo>
                    <a:cubicBezTo>
                      <a:pt x="67" y="90"/>
                      <a:pt x="67" y="89"/>
                      <a:pt x="67" y="89"/>
                    </a:cubicBezTo>
                    <a:moveTo>
                      <a:pt x="70" y="87"/>
                    </a:move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70" y="88"/>
                      <a:pt x="70" y="87"/>
                    </a:cubicBezTo>
                    <a:cubicBezTo>
                      <a:pt x="70" y="87"/>
                      <a:pt x="70" y="87"/>
                      <a:pt x="70" y="87"/>
                    </a:cubicBezTo>
                    <a:moveTo>
                      <a:pt x="62" y="87"/>
                    </a:moveTo>
                    <a:cubicBezTo>
                      <a:pt x="61" y="89"/>
                      <a:pt x="60" y="91"/>
                      <a:pt x="59" y="92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0" y="91"/>
                      <a:pt x="61" y="89"/>
                      <a:pt x="63" y="87"/>
                    </a:cubicBezTo>
                    <a:cubicBezTo>
                      <a:pt x="62" y="87"/>
                      <a:pt x="62" y="87"/>
                      <a:pt x="62" y="87"/>
                    </a:cubicBezTo>
                    <a:moveTo>
                      <a:pt x="68" y="86"/>
                    </a:moveTo>
                    <a:cubicBezTo>
                      <a:pt x="68" y="87"/>
                      <a:pt x="68" y="87"/>
                      <a:pt x="68" y="87"/>
                    </a:cubicBezTo>
                    <a:cubicBezTo>
                      <a:pt x="68" y="87"/>
                      <a:pt x="68" y="88"/>
                      <a:pt x="68" y="88"/>
                    </a:cubicBezTo>
                    <a:cubicBezTo>
                      <a:pt x="69" y="87"/>
                      <a:pt x="69" y="87"/>
                      <a:pt x="69" y="87"/>
                    </a:cubicBezTo>
                    <a:cubicBezTo>
                      <a:pt x="69" y="87"/>
                      <a:pt x="68" y="87"/>
                      <a:pt x="68" y="86"/>
                    </a:cubicBezTo>
                    <a:moveTo>
                      <a:pt x="64" y="84"/>
                    </a:moveTo>
                    <a:cubicBezTo>
                      <a:pt x="64" y="84"/>
                      <a:pt x="64" y="85"/>
                      <a:pt x="63" y="85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4" y="85"/>
                      <a:pt x="64" y="84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moveTo>
                      <a:pt x="75" y="78"/>
                    </a:move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2" y="83"/>
                      <a:pt x="74" y="80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moveTo>
                      <a:pt x="74" y="77"/>
                    </a:moveTo>
                    <a:cubicBezTo>
                      <a:pt x="72" y="79"/>
                      <a:pt x="71" y="82"/>
                      <a:pt x="69" y="84"/>
                    </a:cubicBezTo>
                    <a:cubicBezTo>
                      <a:pt x="70" y="84"/>
                      <a:pt x="70" y="85"/>
                      <a:pt x="70" y="85"/>
                    </a:cubicBezTo>
                    <a:cubicBezTo>
                      <a:pt x="71" y="82"/>
                      <a:pt x="73" y="80"/>
                      <a:pt x="74" y="77"/>
                    </a:cubicBezTo>
                    <a:cubicBezTo>
                      <a:pt x="74" y="77"/>
                      <a:pt x="74" y="77"/>
                      <a:pt x="74" y="77"/>
                    </a:cubicBezTo>
                    <a:moveTo>
                      <a:pt x="70" y="74"/>
                    </a:moveTo>
                    <a:cubicBezTo>
                      <a:pt x="68" y="77"/>
                      <a:pt x="66" y="80"/>
                      <a:pt x="65" y="82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7" y="79"/>
                      <a:pt x="68" y="77"/>
                      <a:pt x="70" y="75"/>
                    </a:cubicBezTo>
                    <a:cubicBezTo>
                      <a:pt x="70" y="74"/>
                      <a:pt x="70" y="74"/>
                      <a:pt x="70" y="74"/>
                    </a:cubicBezTo>
                    <a:moveTo>
                      <a:pt x="83" y="64"/>
                    </a:moveTo>
                    <a:cubicBezTo>
                      <a:pt x="78" y="73"/>
                      <a:pt x="78" y="73"/>
                      <a:pt x="78" y="73"/>
                    </a:cubicBezTo>
                    <a:cubicBezTo>
                      <a:pt x="78" y="73"/>
                      <a:pt x="78" y="73"/>
                      <a:pt x="78" y="74"/>
                    </a:cubicBezTo>
                    <a:cubicBezTo>
                      <a:pt x="80" y="70"/>
                      <a:pt x="82" y="67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moveTo>
                      <a:pt x="82" y="63"/>
                    </a:moveTo>
                    <a:cubicBezTo>
                      <a:pt x="80" y="66"/>
                      <a:pt x="78" y="69"/>
                      <a:pt x="76" y="73"/>
                    </a:cubicBezTo>
                    <a:cubicBezTo>
                      <a:pt x="76" y="73"/>
                      <a:pt x="77" y="73"/>
                      <a:pt x="77" y="73"/>
                    </a:cubicBezTo>
                    <a:cubicBezTo>
                      <a:pt x="79" y="70"/>
                      <a:pt x="81" y="67"/>
                      <a:pt x="83" y="64"/>
                    </a:cubicBezTo>
                    <a:cubicBezTo>
                      <a:pt x="82" y="63"/>
                      <a:pt x="82" y="63"/>
                      <a:pt x="82" y="63"/>
                    </a:cubicBezTo>
                    <a:moveTo>
                      <a:pt x="78" y="61"/>
                    </a:moveTo>
                    <a:cubicBezTo>
                      <a:pt x="76" y="64"/>
                      <a:pt x="74" y="67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4" y="67"/>
                      <a:pt x="76" y="64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moveTo>
                      <a:pt x="83" y="52"/>
                    </a:move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moveTo>
                      <a:pt x="92" y="49"/>
                    </a:moveTo>
                    <a:cubicBezTo>
                      <a:pt x="88" y="55"/>
                      <a:pt x="88" y="55"/>
                      <a:pt x="88" y="55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90" y="53"/>
                      <a:pt x="91" y="51"/>
                      <a:pt x="92" y="49"/>
                    </a:cubicBezTo>
                    <a:cubicBezTo>
                      <a:pt x="92" y="49"/>
                      <a:pt x="92" y="49"/>
                      <a:pt x="92" y="49"/>
                    </a:cubicBezTo>
                    <a:moveTo>
                      <a:pt x="92" y="48"/>
                    </a:moveTo>
                    <a:cubicBezTo>
                      <a:pt x="92" y="49"/>
                      <a:pt x="92" y="49"/>
                      <a:pt x="92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2" y="49"/>
                      <a:pt x="92" y="48"/>
                      <a:pt x="92" y="48"/>
                    </a:cubicBezTo>
                    <a:moveTo>
                      <a:pt x="91" y="48"/>
                    </a:moveTo>
                    <a:cubicBezTo>
                      <a:pt x="89" y="50"/>
                      <a:pt x="88" y="52"/>
                      <a:pt x="87" y="54"/>
                    </a:cubicBezTo>
                    <a:cubicBezTo>
                      <a:pt x="87" y="55"/>
                      <a:pt x="87" y="55"/>
                      <a:pt x="88" y="55"/>
                    </a:cubicBezTo>
                    <a:cubicBezTo>
                      <a:pt x="89" y="53"/>
                      <a:pt x="90" y="51"/>
                      <a:pt x="92" y="48"/>
                    </a:cubicBezTo>
                    <a:cubicBezTo>
                      <a:pt x="91" y="48"/>
                      <a:pt x="91" y="48"/>
                      <a:pt x="91" y="48"/>
                    </a:cubicBezTo>
                    <a:moveTo>
                      <a:pt x="91" y="48"/>
                    </a:moveTo>
                    <a:cubicBezTo>
                      <a:pt x="91" y="48"/>
                      <a:pt x="91" y="48"/>
                      <a:pt x="91" y="48"/>
                    </a:cubicBezTo>
                    <a:cubicBezTo>
                      <a:pt x="91" y="48"/>
                      <a:pt x="91" y="48"/>
                      <a:pt x="92" y="48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91" y="48"/>
                      <a:pt x="91" y="48"/>
                      <a:pt x="91" y="48"/>
                    </a:cubicBezTo>
                    <a:moveTo>
                      <a:pt x="87" y="45"/>
                    </a:moveTo>
                    <a:cubicBezTo>
                      <a:pt x="85" y="48"/>
                      <a:pt x="84" y="50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4" y="50"/>
                      <a:pt x="85" y="48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moveTo>
                      <a:pt x="94" y="45"/>
                    </a:moveTo>
                    <a:cubicBezTo>
                      <a:pt x="93" y="47"/>
                      <a:pt x="93" y="47"/>
                      <a:pt x="93" y="47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4" y="46"/>
                      <a:pt x="94" y="46"/>
                      <a:pt x="94" y="45"/>
                    </a:cubicBezTo>
                    <a:cubicBezTo>
                      <a:pt x="94" y="45"/>
                      <a:pt x="94" y="45"/>
                      <a:pt x="94" y="45"/>
                    </a:cubicBezTo>
                    <a:moveTo>
                      <a:pt x="87" y="45"/>
                    </a:move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moveTo>
                      <a:pt x="93" y="44"/>
                    </a:moveTo>
                    <a:cubicBezTo>
                      <a:pt x="92" y="45"/>
                      <a:pt x="92" y="45"/>
                      <a:pt x="92" y="46"/>
                    </a:cubicBezTo>
                    <a:cubicBezTo>
                      <a:pt x="92" y="46"/>
                      <a:pt x="92" y="46"/>
                      <a:pt x="93" y="46"/>
                    </a:cubicBezTo>
                    <a:cubicBezTo>
                      <a:pt x="93" y="46"/>
                      <a:pt x="93" y="45"/>
                      <a:pt x="94" y="45"/>
                    </a:cubicBezTo>
                    <a:cubicBezTo>
                      <a:pt x="93" y="45"/>
                      <a:pt x="93" y="45"/>
                      <a:pt x="93" y="44"/>
                    </a:cubicBezTo>
                    <a:moveTo>
                      <a:pt x="89" y="42"/>
                    </a:moveTo>
                    <a:cubicBezTo>
                      <a:pt x="88" y="42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8" y="43"/>
                      <a:pt x="88" y="42"/>
                      <a:pt x="89" y="42"/>
                    </a:cubicBezTo>
                    <a:cubicBezTo>
                      <a:pt x="89" y="42"/>
                      <a:pt x="89" y="42"/>
                      <a:pt x="89" y="42"/>
                    </a:cubicBezTo>
                    <a:moveTo>
                      <a:pt x="97" y="40"/>
                    </a:moveTo>
                    <a:cubicBezTo>
                      <a:pt x="95" y="43"/>
                      <a:pt x="95" y="43"/>
                      <a:pt x="95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6" y="42"/>
                      <a:pt x="97" y="41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moveTo>
                      <a:pt x="95" y="39"/>
                    </a:moveTo>
                    <a:cubicBezTo>
                      <a:pt x="95" y="40"/>
                      <a:pt x="94" y="41"/>
                      <a:pt x="94" y="42"/>
                    </a:cubicBezTo>
                    <a:cubicBezTo>
                      <a:pt x="94" y="43"/>
                      <a:pt x="94" y="43"/>
                      <a:pt x="95" y="43"/>
                    </a:cubicBezTo>
                    <a:cubicBezTo>
                      <a:pt x="95" y="42"/>
                      <a:pt x="96" y="41"/>
                      <a:pt x="96" y="40"/>
                    </a:cubicBezTo>
                    <a:cubicBezTo>
                      <a:pt x="96" y="40"/>
                      <a:pt x="96" y="40"/>
                      <a:pt x="95" y="39"/>
                    </a:cubicBezTo>
                    <a:moveTo>
                      <a:pt x="98" y="39"/>
                    </a:move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moveTo>
                      <a:pt x="96" y="38"/>
                    </a:move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9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6" y="38"/>
                      <a:pt x="96" y="38"/>
                      <a:pt x="96" y="38"/>
                    </a:cubicBezTo>
                    <a:moveTo>
                      <a:pt x="98" y="37"/>
                    </a:move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8"/>
                      <a:pt x="99" y="38"/>
                      <a:pt x="99" y="38"/>
                    </a:cubicBezTo>
                    <a:cubicBezTo>
                      <a:pt x="99" y="38"/>
                      <a:pt x="99" y="38"/>
                      <a:pt x="98" y="37"/>
                    </a:cubicBezTo>
                    <a:moveTo>
                      <a:pt x="91" y="37"/>
                    </a:moveTo>
                    <a:cubicBezTo>
                      <a:pt x="91" y="38"/>
                      <a:pt x="90" y="39"/>
                      <a:pt x="90" y="40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90" y="39"/>
                      <a:pt x="91" y="38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moveTo>
                      <a:pt x="97" y="37"/>
                    </a:moveTo>
                    <a:cubicBezTo>
                      <a:pt x="97" y="37"/>
                      <a:pt x="97" y="37"/>
                      <a:pt x="96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8" y="38"/>
                      <a:pt x="98" y="38"/>
                      <a:pt x="98" y="37"/>
                    </a:cubicBezTo>
                    <a:cubicBezTo>
                      <a:pt x="98" y="37"/>
                      <a:pt x="97" y="37"/>
                      <a:pt x="97" y="37"/>
                    </a:cubicBezTo>
                    <a:moveTo>
                      <a:pt x="92" y="36"/>
                    </a:move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6"/>
                    </a:cubicBezTo>
                    <a:moveTo>
                      <a:pt x="93" y="34"/>
                    </a:moveTo>
                    <a:cubicBezTo>
                      <a:pt x="93" y="35"/>
                      <a:pt x="93" y="35"/>
                      <a:pt x="92" y="35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3" y="35"/>
                      <a:pt x="93" y="35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moveTo>
                      <a:pt x="101" y="33"/>
                    </a:move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4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101" y="33"/>
                      <a:pt x="101" y="33"/>
                      <a:pt x="101" y="33"/>
                    </a:cubicBezTo>
                    <a:moveTo>
                      <a:pt x="99" y="33"/>
                    </a:moveTo>
                    <a:cubicBezTo>
                      <a:pt x="99" y="33"/>
                      <a:pt x="99" y="33"/>
                      <a:pt x="99" y="33"/>
                    </a:cubicBezTo>
                    <a:cubicBezTo>
                      <a:pt x="100" y="33"/>
                      <a:pt x="100" y="33"/>
                      <a:pt x="101" y="33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0" y="33"/>
                      <a:pt x="100" y="33"/>
                      <a:pt x="99" y="33"/>
                    </a:cubicBezTo>
                    <a:moveTo>
                      <a:pt x="95" y="30"/>
                    </a:moveTo>
                    <a:cubicBezTo>
                      <a:pt x="95" y="30"/>
                      <a:pt x="95" y="30"/>
                      <a:pt x="95" y="3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5" y="30"/>
                      <a:pt x="95" y="30"/>
                      <a:pt x="95" y="30"/>
                    </a:cubicBezTo>
                    <a:moveTo>
                      <a:pt x="103" y="29"/>
                    </a:moveTo>
                    <a:cubicBezTo>
                      <a:pt x="102" y="31"/>
                      <a:pt x="102" y="31"/>
                      <a:pt x="102" y="31"/>
                    </a:cubicBezTo>
                    <a:cubicBezTo>
                      <a:pt x="102" y="31"/>
                      <a:pt x="102" y="31"/>
                      <a:pt x="102" y="32"/>
                    </a:cubicBezTo>
                    <a:cubicBezTo>
                      <a:pt x="103" y="31"/>
                      <a:pt x="103" y="30"/>
                      <a:pt x="104" y="29"/>
                    </a:cubicBezTo>
                    <a:cubicBezTo>
                      <a:pt x="104" y="29"/>
                      <a:pt x="103" y="29"/>
                      <a:pt x="103" y="29"/>
                    </a:cubicBezTo>
                    <a:moveTo>
                      <a:pt x="104" y="28"/>
                    </a:moveTo>
                    <a:cubicBezTo>
                      <a:pt x="104" y="29"/>
                      <a:pt x="104" y="29"/>
                      <a:pt x="104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4" y="29"/>
                      <a:pt x="104" y="28"/>
                      <a:pt x="104" y="28"/>
                    </a:cubicBezTo>
                    <a:moveTo>
                      <a:pt x="102" y="28"/>
                    </a:moveTo>
                    <a:cubicBezTo>
                      <a:pt x="102" y="29"/>
                      <a:pt x="101" y="30"/>
                      <a:pt x="101" y="30"/>
                    </a:cubicBezTo>
                    <a:cubicBezTo>
                      <a:pt x="101" y="31"/>
                      <a:pt x="101" y="31"/>
                      <a:pt x="102" y="31"/>
                    </a:cubicBezTo>
                    <a:cubicBezTo>
                      <a:pt x="102" y="30"/>
                      <a:pt x="103" y="30"/>
                      <a:pt x="103" y="29"/>
                    </a:cubicBezTo>
                    <a:cubicBezTo>
                      <a:pt x="103" y="29"/>
                      <a:pt x="102" y="28"/>
                      <a:pt x="102" y="28"/>
                    </a:cubicBezTo>
                    <a:moveTo>
                      <a:pt x="102" y="28"/>
                    </a:moveTo>
                    <a:cubicBezTo>
                      <a:pt x="102" y="28"/>
                      <a:pt x="102" y="28"/>
                      <a:pt x="102" y="28"/>
                    </a:cubicBezTo>
                    <a:cubicBezTo>
                      <a:pt x="103" y="28"/>
                      <a:pt x="103" y="28"/>
                      <a:pt x="103" y="28"/>
                    </a:cubicBezTo>
                    <a:cubicBezTo>
                      <a:pt x="103" y="28"/>
                      <a:pt x="103" y="28"/>
                      <a:pt x="103" y="28"/>
                    </a:cubicBezTo>
                    <a:cubicBezTo>
                      <a:pt x="103" y="28"/>
                      <a:pt x="103" y="28"/>
                      <a:pt x="102" y="28"/>
                    </a:cubicBezTo>
                    <a:moveTo>
                      <a:pt x="104" y="28"/>
                    </a:moveTo>
                    <a:cubicBezTo>
                      <a:pt x="104" y="28"/>
                      <a:pt x="104" y="28"/>
                      <a:pt x="104" y="28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4" y="28"/>
                      <a:pt x="104" y="28"/>
                      <a:pt x="105" y="28"/>
                    </a:cubicBezTo>
                    <a:cubicBezTo>
                      <a:pt x="104" y="28"/>
                      <a:pt x="104" y="28"/>
                      <a:pt x="104" y="28"/>
                    </a:cubicBezTo>
                    <a:moveTo>
                      <a:pt x="103" y="27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8"/>
                      <a:pt x="104" y="28"/>
                    </a:cubicBezTo>
                    <a:cubicBezTo>
                      <a:pt x="104" y="28"/>
                      <a:pt x="104" y="28"/>
                      <a:pt x="104" y="27"/>
                    </a:cubicBezTo>
                    <a:cubicBezTo>
                      <a:pt x="104" y="27"/>
                      <a:pt x="103" y="27"/>
                      <a:pt x="103" y="27"/>
                    </a:cubicBezTo>
                    <a:moveTo>
                      <a:pt x="98" y="26"/>
                    </a:moveTo>
                    <a:cubicBezTo>
                      <a:pt x="97" y="27"/>
                      <a:pt x="97" y="27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7"/>
                      <a:pt x="97" y="27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moveTo>
                      <a:pt x="98" y="25"/>
                    </a:move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moveTo>
                      <a:pt x="99" y="24"/>
                    </a:move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4"/>
                    </a:cubicBezTo>
                    <a:cubicBezTo>
                      <a:pt x="99" y="24"/>
                      <a:pt x="99" y="24"/>
                      <a:pt x="99" y="24"/>
                    </a:cubicBezTo>
                    <a:moveTo>
                      <a:pt x="111" y="15"/>
                    </a:move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1" y="17"/>
                      <a:pt x="111" y="16"/>
                      <a:pt x="112" y="15"/>
                    </a:cubicBezTo>
                    <a:cubicBezTo>
                      <a:pt x="112" y="15"/>
                      <a:pt x="112" y="15"/>
                      <a:pt x="111" y="15"/>
                    </a:cubicBezTo>
                    <a:moveTo>
                      <a:pt x="110" y="14"/>
                    </a:moveTo>
                    <a:cubicBezTo>
                      <a:pt x="110" y="15"/>
                      <a:pt x="109" y="16"/>
                      <a:pt x="109" y="17"/>
                    </a:cubicBezTo>
                    <a:cubicBezTo>
                      <a:pt x="109" y="17"/>
                      <a:pt x="109" y="18"/>
                      <a:pt x="110" y="18"/>
                    </a:cubicBezTo>
                    <a:cubicBezTo>
                      <a:pt x="110" y="17"/>
                      <a:pt x="111" y="16"/>
                      <a:pt x="111" y="15"/>
                    </a:cubicBezTo>
                    <a:cubicBezTo>
                      <a:pt x="111" y="15"/>
                      <a:pt x="111" y="15"/>
                      <a:pt x="110" y="14"/>
                    </a:cubicBezTo>
                    <a:moveTo>
                      <a:pt x="118" y="1"/>
                    </a:moveTo>
                    <a:cubicBezTo>
                      <a:pt x="118" y="2"/>
                      <a:pt x="117" y="2"/>
                      <a:pt x="117" y="3"/>
                    </a:cubicBezTo>
                    <a:cubicBezTo>
                      <a:pt x="117" y="3"/>
                      <a:pt x="118" y="4"/>
                      <a:pt x="118" y="4"/>
                    </a:cubicBezTo>
                    <a:cubicBezTo>
                      <a:pt x="119" y="3"/>
                      <a:pt x="119" y="3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118" y="0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1"/>
                      <a:pt x="119" y="1"/>
                      <a:pt x="120" y="2"/>
                    </a:cubicBezTo>
                    <a:cubicBezTo>
                      <a:pt x="120" y="2"/>
                      <a:pt x="120" y="1"/>
                      <a:pt x="120" y="1"/>
                    </a:cubicBezTo>
                    <a:cubicBezTo>
                      <a:pt x="119" y="1"/>
                      <a:pt x="119" y="1"/>
                      <a:pt x="1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6" name="Freeform 10003"/>
              <p:cNvSpPr>
                <a:spLocks noEditPoints="1"/>
              </p:cNvSpPr>
              <p:nvPr/>
            </p:nvSpPr>
            <p:spPr bwMode="auto">
              <a:xfrm>
                <a:off x="-153" y="3365"/>
                <a:ext cx="196" cy="19"/>
              </a:xfrm>
              <a:custGeom>
                <a:avLst/>
                <a:gdLst>
                  <a:gd name="T0" fmla="*/ 79 w 83"/>
                  <a:gd name="T1" fmla="*/ 5 h 8"/>
                  <a:gd name="T2" fmla="*/ 78 w 83"/>
                  <a:gd name="T3" fmla="*/ 7 h 8"/>
                  <a:gd name="T4" fmla="*/ 80 w 83"/>
                  <a:gd name="T5" fmla="*/ 8 h 8"/>
                  <a:gd name="T6" fmla="*/ 81 w 83"/>
                  <a:gd name="T7" fmla="*/ 7 h 8"/>
                  <a:gd name="T8" fmla="*/ 79 w 83"/>
                  <a:gd name="T9" fmla="*/ 5 h 8"/>
                  <a:gd name="T10" fmla="*/ 81 w 83"/>
                  <a:gd name="T11" fmla="*/ 2 h 8"/>
                  <a:gd name="T12" fmla="*/ 79 w 83"/>
                  <a:gd name="T13" fmla="*/ 5 h 8"/>
                  <a:gd name="T14" fmla="*/ 81 w 83"/>
                  <a:gd name="T15" fmla="*/ 7 h 8"/>
                  <a:gd name="T16" fmla="*/ 83 w 83"/>
                  <a:gd name="T17" fmla="*/ 3 h 8"/>
                  <a:gd name="T18" fmla="*/ 81 w 83"/>
                  <a:gd name="T19" fmla="*/ 2 h 8"/>
                  <a:gd name="T20" fmla="*/ 34 w 83"/>
                  <a:gd name="T21" fmla="*/ 2 h 8"/>
                  <a:gd name="T22" fmla="*/ 33 w 83"/>
                  <a:gd name="T23" fmla="*/ 2 h 8"/>
                  <a:gd name="T24" fmla="*/ 40 w 83"/>
                  <a:gd name="T25" fmla="*/ 6 h 8"/>
                  <a:gd name="T26" fmla="*/ 40 w 83"/>
                  <a:gd name="T27" fmla="*/ 5 h 8"/>
                  <a:gd name="T28" fmla="*/ 34 w 83"/>
                  <a:gd name="T29" fmla="*/ 2 h 8"/>
                  <a:gd name="T30" fmla="*/ 30 w 83"/>
                  <a:gd name="T31" fmla="*/ 2 h 8"/>
                  <a:gd name="T32" fmla="*/ 27 w 83"/>
                  <a:gd name="T33" fmla="*/ 6 h 8"/>
                  <a:gd name="T34" fmla="*/ 28 w 83"/>
                  <a:gd name="T35" fmla="*/ 6 h 8"/>
                  <a:gd name="T36" fmla="*/ 31 w 83"/>
                  <a:gd name="T37" fmla="*/ 2 h 8"/>
                  <a:gd name="T38" fmla="*/ 30 w 83"/>
                  <a:gd name="T39" fmla="*/ 2 h 8"/>
                  <a:gd name="T40" fmla="*/ 19 w 83"/>
                  <a:gd name="T41" fmla="*/ 1 h 8"/>
                  <a:gd name="T42" fmla="*/ 18 w 83"/>
                  <a:gd name="T43" fmla="*/ 3 h 8"/>
                  <a:gd name="T44" fmla="*/ 25 w 83"/>
                  <a:gd name="T45" fmla="*/ 7 h 8"/>
                  <a:gd name="T46" fmla="*/ 26 w 83"/>
                  <a:gd name="T47" fmla="*/ 6 h 8"/>
                  <a:gd name="T48" fmla="*/ 19 w 83"/>
                  <a:gd name="T49" fmla="*/ 1 h 8"/>
                  <a:gd name="T50" fmla="*/ 64 w 83"/>
                  <a:gd name="T51" fmla="*/ 1 h 8"/>
                  <a:gd name="T52" fmla="*/ 62 w 83"/>
                  <a:gd name="T53" fmla="*/ 5 h 8"/>
                  <a:gd name="T54" fmla="*/ 63 w 83"/>
                  <a:gd name="T55" fmla="*/ 6 h 8"/>
                  <a:gd name="T56" fmla="*/ 65 w 83"/>
                  <a:gd name="T57" fmla="*/ 2 h 8"/>
                  <a:gd name="T58" fmla="*/ 64 w 83"/>
                  <a:gd name="T59" fmla="*/ 1 h 8"/>
                  <a:gd name="T60" fmla="*/ 1 w 83"/>
                  <a:gd name="T61" fmla="*/ 1 h 8"/>
                  <a:gd name="T62" fmla="*/ 0 w 83"/>
                  <a:gd name="T63" fmla="*/ 2 h 8"/>
                  <a:gd name="T64" fmla="*/ 0 w 83"/>
                  <a:gd name="T65" fmla="*/ 3 h 8"/>
                  <a:gd name="T66" fmla="*/ 7 w 83"/>
                  <a:gd name="T67" fmla="*/ 7 h 8"/>
                  <a:gd name="T68" fmla="*/ 8 w 83"/>
                  <a:gd name="T69" fmla="*/ 6 h 8"/>
                  <a:gd name="T70" fmla="*/ 1 w 83"/>
                  <a:gd name="T71" fmla="*/ 1 h 8"/>
                  <a:gd name="T72" fmla="*/ 0 w 83"/>
                  <a:gd name="T73" fmla="*/ 1 h 8"/>
                  <a:gd name="T74" fmla="*/ 1 w 83"/>
                  <a:gd name="T75" fmla="*/ 1 h 8"/>
                  <a:gd name="T76" fmla="*/ 1 w 83"/>
                  <a:gd name="T77" fmla="*/ 1 h 8"/>
                  <a:gd name="T78" fmla="*/ 44 w 83"/>
                  <a:gd name="T79" fmla="*/ 0 h 8"/>
                  <a:gd name="T80" fmla="*/ 42 w 83"/>
                  <a:gd name="T81" fmla="*/ 4 h 8"/>
                  <a:gd name="T82" fmla="*/ 46 w 83"/>
                  <a:gd name="T83" fmla="*/ 7 h 8"/>
                  <a:gd name="T84" fmla="*/ 47 w 83"/>
                  <a:gd name="T85" fmla="*/ 5 h 8"/>
                  <a:gd name="T86" fmla="*/ 48 w 83"/>
                  <a:gd name="T87" fmla="*/ 3 h 8"/>
                  <a:gd name="T88" fmla="*/ 44 w 83"/>
                  <a:gd name="T8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3" h="8">
                    <a:moveTo>
                      <a:pt x="79" y="5"/>
                    </a:moveTo>
                    <a:cubicBezTo>
                      <a:pt x="79" y="6"/>
                      <a:pt x="78" y="6"/>
                      <a:pt x="78" y="7"/>
                    </a:cubicBezTo>
                    <a:cubicBezTo>
                      <a:pt x="79" y="7"/>
                      <a:pt x="80" y="8"/>
                      <a:pt x="80" y="8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0" y="6"/>
                      <a:pt x="80" y="6"/>
                      <a:pt x="79" y="5"/>
                    </a:cubicBezTo>
                    <a:moveTo>
                      <a:pt x="81" y="2"/>
                    </a:moveTo>
                    <a:cubicBezTo>
                      <a:pt x="80" y="3"/>
                      <a:pt x="80" y="4"/>
                      <a:pt x="79" y="5"/>
                    </a:cubicBezTo>
                    <a:cubicBezTo>
                      <a:pt x="80" y="6"/>
                      <a:pt x="81" y="6"/>
                      <a:pt x="81" y="7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1" y="2"/>
                      <a:pt x="81" y="2"/>
                      <a:pt x="81" y="2"/>
                    </a:cubicBezTo>
                    <a:moveTo>
                      <a:pt x="34" y="2"/>
                    </a:moveTo>
                    <a:cubicBezTo>
                      <a:pt x="34" y="2"/>
                      <a:pt x="34" y="2"/>
                      <a:pt x="33" y="2"/>
                    </a:cubicBezTo>
                    <a:cubicBezTo>
                      <a:pt x="36" y="3"/>
                      <a:pt x="38" y="5"/>
                      <a:pt x="40" y="6"/>
                    </a:cubicBezTo>
                    <a:cubicBezTo>
                      <a:pt x="40" y="6"/>
                      <a:pt x="40" y="6"/>
                      <a:pt x="40" y="5"/>
                    </a:cubicBezTo>
                    <a:cubicBezTo>
                      <a:pt x="38" y="4"/>
                      <a:pt x="36" y="3"/>
                      <a:pt x="34" y="2"/>
                    </a:cubicBezTo>
                    <a:moveTo>
                      <a:pt x="30" y="2"/>
                    </a:moveTo>
                    <a:cubicBezTo>
                      <a:pt x="29" y="3"/>
                      <a:pt x="28" y="4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5"/>
                      <a:pt x="30" y="4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19" y="1"/>
                    </a:moveTo>
                    <a:cubicBezTo>
                      <a:pt x="19" y="2"/>
                      <a:pt x="18" y="2"/>
                      <a:pt x="18" y="3"/>
                    </a:cubicBezTo>
                    <a:cubicBezTo>
                      <a:pt x="21" y="4"/>
                      <a:pt x="23" y="6"/>
                      <a:pt x="25" y="7"/>
                    </a:cubicBezTo>
                    <a:cubicBezTo>
                      <a:pt x="26" y="7"/>
                      <a:pt x="26" y="6"/>
                      <a:pt x="26" y="6"/>
                    </a:cubicBezTo>
                    <a:cubicBezTo>
                      <a:pt x="24" y="4"/>
                      <a:pt x="21" y="3"/>
                      <a:pt x="19" y="1"/>
                    </a:cubicBezTo>
                    <a:moveTo>
                      <a:pt x="64" y="1"/>
                    </a:moveTo>
                    <a:cubicBezTo>
                      <a:pt x="63" y="2"/>
                      <a:pt x="63" y="4"/>
                      <a:pt x="62" y="5"/>
                    </a:cubicBezTo>
                    <a:cubicBezTo>
                      <a:pt x="62" y="5"/>
                      <a:pt x="62" y="5"/>
                      <a:pt x="63" y="6"/>
                    </a:cubicBezTo>
                    <a:cubicBezTo>
                      <a:pt x="63" y="4"/>
                      <a:pt x="64" y="3"/>
                      <a:pt x="65" y="2"/>
                    </a:cubicBezTo>
                    <a:cubicBezTo>
                      <a:pt x="64" y="1"/>
                      <a:pt x="64" y="1"/>
                      <a:pt x="64" y="1"/>
                    </a:cubicBezTo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5" y="6"/>
                      <a:pt x="7" y="7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4"/>
                      <a:pt x="3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44" y="0"/>
                    </a:moveTo>
                    <a:cubicBezTo>
                      <a:pt x="43" y="2"/>
                      <a:pt x="42" y="3"/>
                      <a:pt x="42" y="4"/>
                    </a:cubicBezTo>
                    <a:cubicBezTo>
                      <a:pt x="43" y="5"/>
                      <a:pt x="45" y="6"/>
                      <a:pt x="46" y="7"/>
                    </a:cubicBezTo>
                    <a:cubicBezTo>
                      <a:pt x="47" y="6"/>
                      <a:pt x="47" y="6"/>
                      <a:pt x="47" y="5"/>
                    </a:cubicBezTo>
                    <a:cubicBezTo>
                      <a:pt x="48" y="4"/>
                      <a:pt x="48" y="4"/>
                      <a:pt x="48" y="3"/>
                    </a:cubicBezTo>
                    <a:cubicBezTo>
                      <a:pt x="47" y="2"/>
                      <a:pt x="45" y="1"/>
                      <a:pt x="4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7" name="Freeform 10004"/>
              <p:cNvSpPr>
                <a:spLocks/>
              </p:cNvSpPr>
              <p:nvPr/>
            </p:nvSpPr>
            <p:spPr bwMode="auto">
              <a:xfrm>
                <a:off x="33" y="337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8" name="Freeform 10005"/>
              <p:cNvSpPr>
                <a:spLocks noEditPoints="1"/>
              </p:cNvSpPr>
              <p:nvPr/>
            </p:nvSpPr>
            <p:spPr bwMode="auto">
              <a:xfrm>
                <a:off x="-163" y="3372"/>
                <a:ext cx="170" cy="24"/>
              </a:xfrm>
              <a:custGeom>
                <a:avLst/>
                <a:gdLst>
                  <a:gd name="T0" fmla="*/ 0 w 72"/>
                  <a:gd name="T1" fmla="*/ 5 h 10"/>
                  <a:gd name="T2" fmla="*/ 0 w 72"/>
                  <a:gd name="T3" fmla="*/ 6 h 10"/>
                  <a:gd name="T4" fmla="*/ 7 w 72"/>
                  <a:gd name="T5" fmla="*/ 10 h 10"/>
                  <a:gd name="T6" fmla="*/ 8 w 72"/>
                  <a:gd name="T7" fmla="*/ 10 h 10"/>
                  <a:gd name="T8" fmla="*/ 0 w 72"/>
                  <a:gd name="T9" fmla="*/ 5 h 10"/>
                  <a:gd name="T10" fmla="*/ 2 w 72"/>
                  <a:gd name="T11" fmla="*/ 3 h 10"/>
                  <a:gd name="T12" fmla="*/ 1 w 72"/>
                  <a:gd name="T13" fmla="*/ 3 h 10"/>
                  <a:gd name="T14" fmla="*/ 9 w 72"/>
                  <a:gd name="T15" fmla="*/ 8 h 10"/>
                  <a:gd name="T16" fmla="*/ 9 w 72"/>
                  <a:gd name="T17" fmla="*/ 7 h 10"/>
                  <a:gd name="T18" fmla="*/ 2 w 72"/>
                  <a:gd name="T19" fmla="*/ 3 h 10"/>
                  <a:gd name="T20" fmla="*/ 3 w 72"/>
                  <a:gd name="T21" fmla="*/ 0 h 10"/>
                  <a:gd name="T22" fmla="*/ 3 w 72"/>
                  <a:gd name="T23" fmla="*/ 1 h 10"/>
                  <a:gd name="T24" fmla="*/ 10 w 72"/>
                  <a:gd name="T25" fmla="*/ 6 h 10"/>
                  <a:gd name="T26" fmla="*/ 11 w 72"/>
                  <a:gd name="T27" fmla="*/ 5 h 10"/>
                  <a:gd name="T28" fmla="*/ 3 w 72"/>
                  <a:gd name="T29" fmla="*/ 0 h 10"/>
                  <a:gd name="T30" fmla="*/ 71 w 72"/>
                  <a:gd name="T31" fmla="*/ 0 h 10"/>
                  <a:gd name="T32" fmla="*/ 69 w 72"/>
                  <a:gd name="T33" fmla="*/ 4 h 10"/>
                  <a:gd name="T34" fmla="*/ 70 w 72"/>
                  <a:gd name="T35" fmla="*/ 4 h 10"/>
                  <a:gd name="T36" fmla="*/ 72 w 72"/>
                  <a:gd name="T37" fmla="*/ 0 h 10"/>
                  <a:gd name="T38" fmla="*/ 71 w 72"/>
                  <a:gd name="T39" fmla="*/ 0 h 10"/>
                  <a:gd name="T40" fmla="*/ 70 w 72"/>
                  <a:gd name="T41" fmla="*/ 0 h 10"/>
                  <a:gd name="T42" fmla="*/ 68 w 72"/>
                  <a:gd name="T43" fmla="*/ 3 h 10"/>
                  <a:gd name="T44" fmla="*/ 68 w 72"/>
                  <a:gd name="T45" fmla="*/ 4 h 10"/>
                  <a:gd name="T46" fmla="*/ 71 w 72"/>
                  <a:gd name="T47" fmla="*/ 0 h 10"/>
                  <a:gd name="T48" fmla="*/ 70 w 72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1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2" y="7"/>
                      <a:pt x="5" y="9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8"/>
                      <a:pt x="3" y="7"/>
                      <a:pt x="0" y="5"/>
                    </a:cubicBezTo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4" y="5"/>
                      <a:pt x="6" y="6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7" y="6"/>
                      <a:pt x="5" y="4"/>
                      <a:pt x="2" y="3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8" y="3"/>
                      <a:pt x="6" y="2"/>
                      <a:pt x="3" y="0"/>
                    </a:cubicBezTo>
                    <a:moveTo>
                      <a:pt x="71" y="0"/>
                    </a:moveTo>
                    <a:cubicBezTo>
                      <a:pt x="70" y="1"/>
                      <a:pt x="69" y="2"/>
                      <a:pt x="69" y="4"/>
                    </a:cubicBezTo>
                    <a:cubicBezTo>
                      <a:pt x="69" y="4"/>
                      <a:pt x="69" y="4"/>
                      <a:pt x="70" y="4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1" y="0"/>
                      <a:pt x="71" y="0"/>
                      <a:pt x="71" y="0"/>
                    </a:cubicBezTo>
                    <a:moveTo>
                      <a:pt x="70" y="0"/>
                    </a:moveTo>
                    <a:cubicBezTo>
                      <a:pt x="70" y="1"/>
                      <a:pt x="69" y="2"/>
                      <a:pt x="68" y="3"/>
                    </a:cubicBezTo>
                    <a:cubicBezTo>
                      <a:pt x="68" y="3"/>
                      <a:pt x="68" y="3"/>
                      <a:pt x="68" y="4"/>
                    </a:cubicBezTo>
                    <a:cubicBezTo>
                      <a:pt x="69" y="2"/>
                      <a:pt x="70" y="1"/>
                      <a:pt x="71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69" name="Freeform 10006"/>
              <p:cNvSpPr>
                <a:spLocks noEditPoints="1"/>
              </p:cNvSpPr>
              <p:nvPr/>
            </p:nvSpPr>
            <p:spPr bwMode="auto">
              <a:xfrm>
                <a:off x="-163" y="3375"/>
                <a:ext cx="24" cy="21"/>
              </a:xfrm>
              <a:custGeom>
                <a:avLst/>
                <a:gdLst>
                  <a:gd name="T0" fmla="*/ 1 w 10"/>
                  <a:gd name="T1" fmla="*/ 3 h 9"/>
                  <a:gd name="T2" fmla="*/ 0 w 10"/>
                  <a:gd name="T3" fmla="*/ 4 h 9"/>
                  <a:gd name="T4" fmla="*/ 8 w 10"/>
                  <a:gd name="T5" fmla="*/ 9 h 9"/>
                  <a:gd name="T6" fmla="*/ 8 w 10"/>
                  <a:gd name="T7" fmla="*/ 8 h 9"/>
                  <a:gd name="T8" fmla="*/ 1 w 10"/>
                  <a:gd name="T9" fmla="*/ 3 h 9"/>
                  <a:gd name="T10" fmla="*/ 1 w 10"/>
                  <a:gd name="T11" fmla="*/ 2 h 9"/>
                  <a:gd name="T12" fmla="*/ 1 w 10"/>
                  <a:gd name="T13" fmla="*/ 3 h 9"/>
                  <a:gd name="T14" fmla="*/ 6 w 10"/>
                  <a:gd name="T15" fmla="*/ 6 h 9"/>
                  <a:gd name="T16" fmla="*/ 8 w 10"/>
                  <a:gd name="T17" fmla="*/ 7 h 9"/>
                  <a:gd name="T18" fmla="*/ 9 w 10"/>
                  <a:gd name="T19" fmla="*/ 7 h 9"/>
                  <a:gd name="T20" fmla="*/ 1 w 10"/>
                  <a:gd name="T21" fmla="*/ 2 h 9"/>
                  <a:gd name="T22" fmla="*/ 3 w 10"/>
                  <a:gd name="T23" fmla="*/ 0 h 9"/>
                  <a:gd name="T24" fmla="*/ 2 w 10"/>
                  <a:gd name="T25" fmla="*/ 2 h 9"/>
                  <a:gd name="T26" fmla="*/ 9 w 10"/>
                  <a:gd name="T27" fmla="*/ 6 h 9"/>
                  <a:gd name="T28" fmla="*/ 10 w 10"/>
                  <a:gd name="T29" fmla="*/ 5 h 9"/>
                  <a:gd name="T30" fmla="*/ 3 w 10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9">
                    <a:moveTo>
                      <a:pt x="1" y="3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3" y="6"/>
                      <a:pt x="5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5"/>
                      <a:pt x="1" y="3"/>
                    </a:cubicBezTo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5"/>
                      <a:pt x="4" y="4"/>
                      <a:pt x="1" y="2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5" y="3"/>
                      <a:pt x="7" y="5"/>
                      <a:pt x="9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0" name="Freeform 10007"/>
              <p:cNvSpPr>
                <a:spLocks/>
              </p:cNvSpPr>
              <p:nvPr/>
            </p:nvSpPr>
            <p:spPr bwMode="auto">
              <a:xfrm>
                <a:off x="-160" y="3382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0 h 5"/>
                  <a:gd name="T4" fmla="*/ 7 w 7"/>
                  <a:gd name="T5" fmla="*/ 5 h 5"/>
                  <a:gd name="T6" fmla="*/ 7 w 7"/>
                  <a:gd name="T7" fmla="*/ 4 h 5"/>
                  <a:gd name="T8" fmla="*/ 5 w 7"/>
                  <a:gd name="T9" fmla="*/ 3 h 5"/>
                  <a:gd name="T10" fmla="*/ 0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3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6" y="4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1" name="Freeform 10008"/>
              <p:cNvSpPr>
                <a:spLocks noEditPoints="1"/>
              </p:cNvSpPr>
              <p:nvPr/>
            </p:nvSpPr>
            <p:spPr bwMode="auto">
              <a:xfrm>
                <a:off x="-118" y="3372"/>
                <a:ext cx="128" cy="24"/>
              </a:xfrm>
              <a:custGeom>
                <a:avLst/>
                <a:gdLst>
                  <a:gd name="T0" fmla="*/ 1 w 54"/>
                  <a:gd name="T1" fmla="*/ 4 h 10"/>
                  <a:gd name="T2" fmla="*/ 1 w 54"/>
                  <a:gd name="T3" fmla="*/ 4 h 10"/>
                  <a:gd name="T4" fmla="*/ 3 w 54"/>
                  <a:gd name="T5" fmla="*/ 5 h 10"/>
                  <a:gd name="T6" fmla="*/ 3 w 54"/>
                  <a:gd name="T7" fmla="*/ 5 h 10"/>
                  <a:gd name="T8" fmla="*/ 1 w 54"/>
                  <a:gd name="T9" fmla="*/ 4 h 10"/>
                  <a:gd name="T10" fmla="*/ 0 w 54"/>
                  <a:gd name="T11" fmla="*/ 6 h 10"/>
                  <a:gd name="T12" fmla="*/ 7 w 54"/>
                  <a:gd name="T13" fmla="*/ 10 h 10"/>
                  <a:gd name="T14" fmla="*/ 8 w 54"/>
                  <a:gd name="T15" fmla="*/ 8 h 10"/>
                  <a:gd name="T16" fmla="*/ 1 w 54"/>
                  <a:gd name="T17" fmla="*/ 4 h 10"/>
                  <a:gd name="T18" fmla="*/ 2 w 54"/>
                  <a:gd name="T19" fmla="*/ 1 h 10"/>
                  <a:gd name="T20" fmla="*/ 1 w 54"/>
                  <a:gd name="T21" fmla="*/ 3 h 10"/>
                  <a:gd name="T22" fmla="*/ 8 w 54"/>
                  <a:gd name="T23" fmla="*/ 8 h 10"/>
                  <a:gd name="T24" fmla="*/ 10 w 54"/>
                  <a:gd name="T25" fmla="*/ 5 h 10"/>
                  <a:gd name="T26" fmla="*/ 2 w 54"/>
                  <a:gd name="T27" fmla="*/ 1 h 10"/>
                  <a:gd name="T28" fmla="*/ 53 w 54"/>
                  <a:gd name="T29" fmla="*/ 1 h 10"/>
                  <a:gd name="T30" fmla="*/ 51 w 54"/>
                  <a:gd name="T31" fmla="*/ 4 h 10"/>
                  <a:gd name="T32" fmla="*/ 52 w 54"/>
                  <a:gd name="T33" fmla="*/ 5 h 10"/>
                  <a:gd name="T34" fmla="*/ 54 w 54"/>
                  <a:gd name="T35" fmla="*/ 1 h 10"/>
                  <a:gd name="T36" fmla="*/ 53 w 54"/>
                  <a:gd name="T37" fmla="*/ 1 h 10"/>
                  <a:gd name="T38" fmla="*/ 33 w 54"/>
                  <a:gd name="T39" fmla="*/ 0 h 10"/>
                  <a:gd name="T40" fmla="*/ 31 w 54"/>
                  <a:gd name="T41" fmla="*/ 4 h 10"/>
                  <a:gd name="T42" fmla="*/ 32 w 54"/>
                  <a:gd name="T43" fmla="*/ 4 h 10"/>
                  <a:gd name="T44" fmla="*/ 34 w 54"/>
                  <a:gd name="T45" fmla="*/ 1 h 10"/>
                  <a:gd name="T46" fmla="*/ 33 w 54"/>
                  <a:gd name="T47" fmla="*/ 0 h 10"/>
                  <a:gd name="T48" fmla="*/ 18 w 54"/>
                  <a:gd name="T49" fmla="*/ 0 h 10"/>
                  <a:gd name="T50" fmla="*/ 15 w 54"/>
                  <a:gd name="T51" fmla="*/ 5 h 10"/>
                  <a:gd name="T52" fmla="*/ 17 w 54"/>
                  <a:gd name="T53" fmla="*/ 6 h 10"/>
                  <a:gd name="T54" fmla="*/ 22 w 54"/>
                  <a:gd name="T55" fmla="*/ 9 h 10"/>
                  <a:gd name="T56" fmla="*/ 24 w 54"/>
                  <a:gd name="T57" fmla="*/ 4 h 10"/>
                  <a:gd name="T58" fmla="*/ 18 w 54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4" h="10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7"/>
                      <a:pt x="4" y="9"/>
                      <a:pt x="7" y="10"/>
                    </a:cubicBezTo>
                    <a:cubicBezTo>
                      <a:pt x="7" y="9"/>
                      <a:pt x="7" y="9"/>
                      <a:pt x="8" y="8"/>
                    </a:cubicBezTo>
                    <a:cubicBezTo>
                      <a:pt x="6" y="6"/>
                      <a:pt x="3" y="5"/>
                      <a:pt x="1" y="4"/>
                    </a:cubicBezTo>
                    <a:moveTo>
                      <a:pt x="2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3" y="5"/>
                      <a:pt x="6" y="6"/>
                      <a:pt x="8" y="8"/>
                    </a:cubicBezTo>
                    <a:cubicBezTo>
                      <a:pt x="9" y="7"/>
                      <a:pt x="9" y="6"/>
                      <a:pt x="10" y="5"/>
                    </a:cubicBezTo>
                    <a:cubicBezTo>
                      <a:pt x="7" y="4"/>
                      <a:pt x="5" y="2"/>
                      <a:pt x="2" y="1"/>
                    </a:cubicBezTo>
                    <a:moveTo>
                      <a:pt x="53" y="1"/>
                    </a:moveTo>
                    <a:cubicBezTo>
                      <a:pt x="52" y="2"/>
                      <a:pt x="52" y="3"/>
                      <a:pt x="51" y="4"/>
                    </a:cubicBezTo>
                    <a:cubicBezTo>
                      <a:pt x="51" y="5"/>
                      <a:pt x="51" y="5"/>
                      <a:pt x="52" y="5"/>
                    </a:cubicBezTo>
                    <a:cubicBezTo>
                      <a:pt x="52" y="4"/>
                      <a:pt x="53" y="2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moveTo>
                      <a:pt x="33" y="0"/>
                    </a:moveTo>
                    <a:cubicBezTo>
                      <a:pt x="33" y="1"/>
                      <a:pt x="32" y="3"/>
                      <a:pt x="31" y="4"/>
                    </a:cubicBezTo>
                    <a:cubicBezTo>
                      <a:pt x="31" y="4"/>
                      <a:pt x="32" y="4"/>
                      <a:pt x="32" y="4"/>
                    </a:cubicBezTo>
                    <a:cubicBezTo>
                      <a:pt x="32" y="3"/>
                      <a:pt x="33" y="2"/>
                      <a:pt x="34" y="1"/>
                    </a:cubicBezTo>
                    <a:cubicBezTo>
                      <a:pt x="34" y="1"/>
                      <a:pt x="33" y="0"/>
                      <a:pt x="33" y="0"/>
                    </a:cubicBezTo>
                    <a:moveTo>
                      <a:pt x="18" y="0"/>
                    </a:moveTo>
                    <a:cubicBezTo>
                      <a:pt x="17" y="2"/>
                      <a:pt x="16" y="3"/>
                      <a:pt x="15" y="5"/>
                    </a:cubicBezTo>
                    <a:cubicBezTo>
                      <a:pt x="16" y="5"/>
                      <a:pt x="16" y="5"/>
                      <a:pt x="17" y="6"/>
                    </a:cubicBezTo>
                    <a:cubicBezTo>
                      <a:pt x="18" y="7"/>
                      <a:pt x="20" y="8"/>
                      <a:pt x="22" y="9"/>
                    </a:cubicBezTo>
                    <a:cubicBezTo>
                      <a:pt x="23" y="7"/>
                      <a:pt x="23" y="6"/>
                      <a:pt x="24" y="4"/>
                    </a:cubicBezTo>
                    <a:cubicBezTo>
                      <a:pt x="22" y="3"/>
                      <a:pt x="20" y="2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2" name="Freeform 10009"/>
              <p:cNvSpPr>
                <a:spLocks/>
              </p:cNvSpPr>
              <p:nvPr/>
            </p:nvSpPr>
            <p:spPr bwMode="auto">
              <a:xfrm>
                <a:off x="-115" y="3382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3" name="Freeform 10010"/>
              <p:cNvSpPr>
                <a:spLocks/>
              </p:cNvSpPr>
              <p:nvPr/>
            </p:nvSpPr>
            <p:spPr bwMode="auto">
              <a:xfrm>
                <a:off x="-115" y="3379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1 h 5"/>
                  <a:gd name="T4" fmla="*/ 7 w 7"/>
                  <a:gd name="T5" fmla="*/ 5 h 5"/>
                  <a:gd name="T6" fmla="*/ 7 w 7"/>
                  <a:gd name="T7" fmla="*/ 5 h 5"/>
                  <a:gd name="T8" fmla="*/ 0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5" y="3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2" y="2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4" name="Freeform 10011"/>
              <p:cNvSpPr>
                <a:spLocks noEditPoints="1"/>
              </p:cNvSpPr>
              <p:nvPr/>
            </p:nvSpPr>
            <p:spPr bwMode="auto">
              <a:xfrm>
                <a:off x="-40" y="3375"/>
                <a:ext cx="104" cy="21"/>
              </a:xfrm>
              <a:custGeom>
                <a:avLst/>
                <a:gdLst>
                  <a:gd name="T0" fmla="*/ 35 w 44"/>
                  <a:gd name="T1" fmla="*/ 4 h 9"/>
                  <a:gd name="T2" fmla="*/ 34 w 44"/>
                  <a:gd name="T3" fmla="*/ 5 h 9"/>
                  <a:gd name="T4" fmla="*/ 40 w 44"/>
                  <a:gd name="T5" fmla="*/ 9 h 9"/>
                  <a:gd name="T6" fmla="*/ 41 w 44"/>
                  <a:gd name="T7" fmla="*/ 9 h 9"/>
                  <a:gd name="T8" fmla="*/ 42 w 44"/>
                  <a:gd name="T9" fmla="*/ 8 h 9"/>
                  <a:gd name="T10" fmla="*/ 35 w 44"/>
                  <a:gd name="T11" fmla="*/ 4 h 9"/>
                  <a:gd name="T12" fmla="*/ 37 w 44"/>
                  <a:gd name="T13" fmla="*/ 0 h 9"/>
                  <a:gd name="T14" fmla="*/ 35 w 44"/>
                  <a:gd name="T15" fmla="*/ 4 h 9"/>
                  <a:gd name="T16" fmla="*/ 35 w 44"/>
                  <a:gd name="T17" fmla="*/ 4 h 9"/>
                  <a:gd name="T18" fmla="*/ 42 w 44"/>
                  <a:gd name="T19" fmla="*/ 8 h 9"/>
                  <a:gd name="T20" fmla="*/ 44 w 44"/>
                  <a:gd name="T21" fmla="*/ 3 h 9"/>
                  <a:gd name="T22" fmla="*/ 43 w 44"/>
                  <a:gd name="T23" fmla="*/ 2 h 9"/>
                  <a:gd name="T24" fmla="*/ 37 w 44"/>
                  <a:gd name="T25" fmla="*/ 0 h 9"/>
                  <a:gd name="T26" fmla="*/ 2 w 44"/>
                  <a:gd name="T27" fmla="*/ 0 h 9"/>
                  <a:gd name="T28" fmla="*/ 0 w 44"/>
                  <a:gd name="T29" fmla="*/ 4 h 9"/>
                  <a:gd name="T30" fmla="*/ 4 w 44"/>
                  <a:gd name="T31" fmla="*/ 6 h 9"/>
                  <a:gd name="T32" fmla="*/ 6 w 44"/>
                  <a:gd name="T33" fmla="*/ 3 h 9"/>
                  <a:gd name="T34" fmla="*/ 2 w 44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9">
                    <a:moveTo>
                      <a:pt x="35" y="4"/>
                    </a:moveTo>
                    <a:cubicBezTo>
                      <a:pt x="35" y="4"/>
                      <a:pt x="34" y="5"/>
                      <a:pt x="34" y="5"/>
                    </a:cubicBezTo>
                    <a:cubicBezTo>
                      <a:pt x="36" y="6"/>
                      <a:pt x="38" y="8"/>
                      <a:pt x="40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39" y="6"/>
                      <a:pt x="37" y="5"/>
                      <a:pt x="35" y="4"/>
                    </a:cubicBezTo>
                    <a:moveTo>
                      <a:pt x="37" y="0"/>
                    </a:moveTo>
                    <a:cubicBezTo>
                      <a:pt x="37" y="1"/>
                      <a:pt x="36" y="2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3" y="2"/>
                      <a:pt x="43" y="2"/>
                    </a:cubicBezTo>
                    <a:cubicBezTo>
                      <a:pt x="41" y="2"/>
                      <a:pt x="39" y="1"/>
                      <a:pt x="37" y="0"/>
                    </a:cubicBezTo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3" y="5"/>
                      <a:pt x="4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5" y="2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5" name="Freeform 10012"/>
              <p:cNvSpPr>
                <a:spLocks/>
              </p:cNvSpPr>
              <p:nvPr/>
            </p:nvSpPr>
            <p:spPr bwMode="auto">
              <a:xfrm>
                <a:off x="43" y="3384"/>
                <a:ext cx="16" cy="10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7 w 7"/>
                  <a:gd name="T5" fmla="*/ 4 h 4"/>
                  <a:gd name="T6" fmla="*/ 7 w 7"/>
                  <a:gd name="T7" fmla="*/ 4 h 4"/>
                  <a:gd name="T8" fmla="*/ 0 w 7"/>
                  <a:gd name="T9" fmla="*/ 0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6" name="Freeform 10013"/>
              <p:cNvSpPr>
                <a:spLocks noEditPoints="1"/>
              </p:cNvSpPr>
              <p:nvPr/>
            </p:nvSpPr>
            <p:spPr bwMode="auto">
              <a:xfrm>
                <a:off x="-59" y="3377"/>
                <a:ext cx="78" cy="12"/>
              </a:xfrm>
              <a:custGeom>
                <a:avLst/>
                <a:gdLst>
                  <a:gd name="T0" fmla="*/ 1 w 33"/>
                  <a:gd name="T1" fmla="*/ 1 h 5"/>
                  <a:gd name="T2" fmla="*/ 0 w 33"/>
                  <a:gd name="T3" fmla="*/ 1 h 5"/>
                  <a:gd name="T4" fmla="*/ 5 w 33"/>
                  <a:gd name="T5" fmla="*/ 4 h 5"/>
                  <a:gd name="T6" fmla="*/ 5 w 33"/>
                  <a:gd name="T7" fmla="*/ 3 h 5"/>
                  <a:gd name="T8" fmla="*/ 1 w 33"/>
                  <a:gd name="T9" fmla="*/ 1 h 5"/>
                  <a:gd name="T10" fmla="*/ 5 w 33"/>
                  <a:gd name="T11" fmla="*/ 3 h 5"/>
                  <a:gd name="T12" fmla="*/ 5 w 33"/>
                  <a:gd name="T13" fmla="*/ 3 h 5"/>
                  <a:gd name="T14" fmla="*/ 1 w 33"/>
                  <a:gd name="T15" fmla="*/ 1 h 5"/>
                  <a:gd name="T16" fmla="*/ 31 w 33"/>
                  <a:gd name="T17" fmla="*/ 0 h 5"/>
                  <a:gd name="T18" fmla="*/ 28 w 33"/>
                  <a:gd name="T19" fmla="*/ 4 h 5"/>
                  <a:gd name="T20" fmla="*/ 30 w 33"/>
                  <a:gd name="T21" fmla="*/ 5 h 5"/>
                  <a:gd name="T22" fmla="*/ 33 w 33"/>
                  <a:gd name="T23" fmla="*/ 1 h 5"/>
                  <a:gd name="T24" fmla="*/ 31 w 3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1" y="1"/>
                    </a:cubicBezTo>
                    <a:moveTo>
                      <a:pt x="31" y="0"/>
                    </a:moveTo>
                    <a:cubicBezTo>
                      <a:pt x="30" y="1"/>
                      <a:pt x="29" y="3"/>
                      <a:pt x="28" y="4"/>
                    </a:cubicBezTo>
                    <a:cubicBezTo>
                      <a:pt x="29" y="4"/>
                      <a:pt x="30" y="5"/>
                      <a:pt x="30" y="5"/>
                    </a:cubicBezTo>
                    <a:cubicBezTo>
                      <a:pt x="31" y="4"/>
                      <a:pt x="32" y="3"/>
                      <a:pt x="33" y="1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7" name="Freeform 10014"/>
              <p:cNvSpPr>
                <a:spLocks/>
              </p:cNvSpPr>
              <p:nvPr/>
            </p:nvSpPr>
            <p:spPr bwMode="auto">
              <a:xfrm>
                <a:off x="-56" y="3379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1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8" name="Freeform 10015"/>
              <p:cNvSpPr>
                <a:spLocks noEditPoints="1"/>
              </p:cNvSpPr>
              <p:nvPr/>
            </p:nvSpPr>
            <p:spPr bwMode="auto">
              <a:xfrm>
                <a:off x="-92" y="3379"/>
                <a:ext cx="47" cy="22"/>
              </a:xfrm>
              <a:custGeom>
                <a:avLst/>
                <a:gdLst>
                  <a:gd name="T0" fmla="*/ 19 w 20"/>
                  <a:gd name="T1" fmla="*/ 3 h 9"/>
                  <a:gd name="T2" fmla="*/ 19 w 20"/>
                  <a:gd name="T3" fmla="*/ 3 h 9"/>
                  <a:gd name="T4" fmla="*/ 20 w 20"/>
                  <a:gd name="T5" fmla="*/ 3 h 9"/>
                  <a:gd name="T6" fmla="*/ 20 w 20"/>
                  <a:gd name="T7" fmla="*/ 3 h 9"/>
                  <a:gd name="T8" fmla="*/ 19 w 20"/>
                  <a:gd name="T9" fmla="*/ 3 h 9"/>
                  <a:gd name="T10" fmla="*/ 20 w 20"/>
                  <a:gd name="T11" fmla="*/ 2 h 9"/>
                  <a:gd name="T12" fmla="*/ 19 w 20"/>
                  <a:gd name="T13" fmla="*/ 2 h 9"/>
                  <a:gd name="T14" fmla="*/ 20 w 20"/>
                  <a:gd name="T15" fmla="*/ 3 h 9"/>
                  <a:gd name="T16" fmla="*/ 20 w 20"/>
                  <a:gd name="T17" fmla="*/ 2 h 9"/>
                  <a:gd name="T18" fmla="*/ 20 w 20"/>
                  <a:gd name="T19" fmla="*/ 2 h 9"/>
                  <a:gd name="T20" fmla="*/ 4 w 20"/>
                  <a:gd name="T21" fmla="*/ 2 h 9"/>
                  <a:gd name="T22" fmla="*/ 3 w 20"/>
                  <a:gd name="T23" fmla="*/ 4 h 9"/>
                  <a:gd name="T24" fmla="*/ 9 w 20"/>
                  <a:gd name="T25" fmla="*/ 8 h 9"/>
                  <a:gd name="T26" fmla="*/ 10 w 20"/>
                  <a:gd name="T27" fmla="*/ 6 h 9"/>
                  <a:gd name="T28" fmla="*/ 4 w 20"/>
                  <a:gd name="T29" fmla="*/ 2 h 9"/>
                  <a:gd name="T30" fmla="*/ 14 w 20"/>
                  <a:gd name="T31" fmla="*/ 1 h 9"/>
                  <a:gd name="T32" fmla="*/ 11 w 20"/>
                  <a:gd name="T33" fmla="*/ 6 h 9"/>
                  <a:gd name="T34" fmla="*/ 15 w 20"/>
                  <a:gd name="T35" fmla="*/ 9 h 9"/>
                  <a:gd name="T36" fmla="*/ 18 w 20"/>
                  <a:gd name="T37" fmla="*/ 4 h 9"/>
                  <a:gd name="T38" fmla="*/ 14 w 20"/>
                  <a:gd name="T39" fmla="*/ 1 h 9"/>
                  <a:gd name="T40" fmla="*/ 1 w 20"/>
                  <a:gd name="T41" fmla="*/ 0 h 9"/>
                  <a:gd name="T42" fmla="*/ 0 w 20"/>
                  <a:gd name="T43" fmla="*/ 2 h 9"/>
                  <a:gd name="T44" fmla="*/ 1 w 20"/>
                  <a:gd name="T45" fmla="*/ 2 h 9"/>
                  <a:gd name="T46" fmla="*/ 2 w 20"/>
                  <a:gd name="T47" fmla="*/ 1 h 9"/>
                  <a:gd name="T48" fmla="*/ 1 w 20"/>
                  <a:gd name="T4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9">
                    <a:moveTo>
                      <a:pt x="19" y="3"/>
                    </a:move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moveTo>
                      <a:pt x="20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moveTo>
                      <a:pt x="4" y="2"/>
                    </a:moveTo>
                    <a:cubicBezTo>
                      <a:pt x="4" y="3"/>
                      <a:pt x="3" y="3"/>
                      <a:pt x="3" y="4"/>
                    </a:cubicBezTo>
                    <a:cubicBezTo>
                      <a:pt x="6" y="5"/>
                      <a:pt x="8" y="6"/>
                      <a:pt x="9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8" y="5"/>
                      <a:pt x="6" y="3"/>
                      <a:pt x="4" y="2"/>
                    </a:cubicBezTo>
                    <a:moveTo>
                      <a:pt x="14" y="1"/>
                    </a:moveTo>
                    <a:cubicBezTo>
                      <a:pt x="13" y="3"/>
                      <a:pt x="12" y="4"/>
                      <a:pt x="11" y="6"/>
                    </a:cubicBezTo>
                    <a:cubicBezTo>
                      <a:pt x="12" y="7"/>
                      <a:pt x="14" y="8"/>
                      <a:pt x="15" y="9"/>
                    </a:cubicBezTo>
                    <a:cubicBezTo>
                      <a:pt x="16" y="7"/>
                      <a:pt x="17" y="5"/>
                      <a:pt x="18" y="4"/>
                    </a:cubicBezTo>
                    <a:cubicBezTo>
                      <a:pt x="17" y="3"/>
                      <a:pt x="15" y="2"/>
                      <a:pt x="14" y="1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79" name="Freeform 10016"/>
              <p:cNvSpPr>
                <a:spLocks/>
              </p:cNvSpPr>
              <p:nvPr/>
            </p:nvSpPr>
            <p:spPr bwMode="auto">
              <a:xfrm>
                <a:off x="-47" y="338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0" name="Freeform 10017"/>
              <p:cNvSpPr>
                <a:spLocks noEditPoints="1"/>
              </p:cNvSpPr>
              <p:nvPr/>
            </p:nvSpPr>
            <p:spPr bwMode="auto">
              <a:xfrm>
                <a:off x="-99" y="3387"/>
                <a:ext cx="10" cy="11"/>
              </a:xfrm>
              <a:custGeom>
                <a:avLst/>
                <a:gdLst>
                  <a:gd name="T0" fmla="*/ 1 w 4"/>
                  <a:gd name="T1" fmla="*/ 2 h 5"/>
                  <a:gd name="T2" fmla="*/ 0 w 4"/>
                  <a:gd name="T3" fmla="*/ 5 h 5"/>
                  <a:gd name="T4" fmla="*/ 1 w 4"/>
                  <a:gd name="T5" fmla="*/ 5 h 5"/>
                  <a:gd name="T6" fmla="*/ 2 w 4"/>
                  <a:gd name="T7" fmla="*/ 3 h 5"/>
                  <a:gd name="T8" fmla="*/ 1 w 4"/>
                  <a:gd name="T9" fmla="*/ 2 h 5"/>
                  <a:gd name="T10" fmla="*/ 3 w 4"/>
                  <a:gd name="T11" fmla="*/ 0 h 5"/>
                  <a:gd name="T12" fmla="*/ 1 w 4"/>
                  <a:gd name="T13" fmla="*/ 2 h 5"/>
                  <a:gd name="T14" fmla="*/ 2 w 4"/>
                  <a:gd name="T15" fmla="*/ 3 h 5"/>
                  <a:gd name="T16" fmla="*/ 4 w 4"/>
                  <a:gd name="T17" fmla="*/ 0 h 5"/>
                  <a:gd name="T18" fmla="*/ 3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moveTo>
                      <a:pt x="3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1" name="Freeform 10018"/>
              <p:cNvSpPr>
                <a:spLocks/>
              </p:cNvSpPr>
              <p:nvPr/>
            </p:nvSpPr>
            <p:spPr bwMode="auto">
              <a:xfrm>
                <a:off x="-97" y="339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2" name="Freeform 10019"/>
              <p:cNvSpPr>
                <a:spLocks noEditPoints="1"/>
              </p:cNvSpPr>
              <p:nvPr/>
            </p:nvSpPr>
            <p:spPr bwMode="auto">
              <a:xfrm>
                <a:off x="-45" y="3387"/>
                <a:ext cx="15" cy="7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5 w 6"/>
                  <a:gd name="T5" fmla="*/ 3 h 3"/>
                  <a:gd name="T6" fmla="*/ 5 w 6"/>
                  <a:gd name="T7" fmla="*/ 3 h 3"/>
                  <a:gd name="T8" fmla="*/ 1 w 6"/>
                  <a:gd name="T9" fmla="*/ 0 h 3"/>
                  <a:gd name="T10" fmla="*/ 1 w 6"/>
                  <a:gd name="T11" fmla="*/ 0 h 3"/>
                  <a:gd name="T12" fmla="*/ 1 w 6"/>
                  <a:gd name="T13" fmla="*/ 0 h 3"/>
                  <a:gd name="T14" fmla="*/ 6 w 6"/>
                  <a:gd name="T15" fmla="*/ 3 h 3"/>
                  <a:gd name="T16" fmla="*/ 6 w 6"/>
                  <a:gd name="T17" fmla="*/ 3 h 3"/>
                  <a:gd name="T18" fmla="*/ 1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3" name="Freeform 10020"/>
              <p:cNvSpPr>
                <a:spLocks/>
              </p:cNvSpPr>
              <p:nvPr/>
            </p:nvSpPr>
            <p:spPr bwMode="auto">
              <a:xfrm>
                <a:off x="-42" y="3387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4" name="Freeform 10021"/>
              <p:cNvSpPr>
                <a:spLocks noEditPoints="1"/>
              </p:cNvSpPr>
              <p:nvPr/>
            </p:nvSpPr>
            <p:spPr bwMode="auto">
              <a:xfrm>
                <a:off x="-123" y="3387"/>
                <a:ext cx="156" cy="23"/>
              </a:xfrm>
              <a:custGeom>
                <a:avLst/>
                <a:gdLst>
                  <a:gd name="T0" fmla="*/ 14 w 66"/>
                  <a:gd name="T1" fmla="*/ 4 h 10"/>
                  <a:gd name="T2" fmla="*/ 13 w 66"/>
                  <a:gd name="T3" fmla="*/ 6 h 10"/>
                  <a:gd name="T4" fmla="*/ 19 w 66"/>
                  <a:gd name="T5" fmla="*/ 10 h 10"/>
                  <a:gd name="T6" fmla="*/ 20 w 66"/>
                  <a:gd name="T7" fmla="*/ 8 h 10"/>
                  <a:gd name="T8" fmla="*/ 14 w 66"/>
                  <a:gd name="T9" fmla="*/ 4 h 10"/>
                  <a:gd name="T10" fmla="*/ 16 w 66"/>
                  <a:gd name="T11" fmla="*/ 1 h 10"/>
                  <a:gd name="T12" fmla="*/ 14 w 66"/>
                  <a:gd name="T13" fmla="*/ 4 h 10"/>
                  <a:gd name="T14" fmla="*/ 21 w 66"/>
                  <a:gd name="T15" fmla="*/ 8 h 10"/>
                  <a:gd name="T16" fmla="*/ 22 w 66"/>
                  <a:gd name="T17" fmla="*/ 5 h 10"/>
                  <a:gd name="T18" fmla="*/ 16 w 66"/>
                  <a:gd name="T19" fmla="*/ 1 h 10"/>
                  <a:gd name="T20" fmla="*/ 46 w 66"/>
                  <a:gd name="T21" fmla="*/ 1 h 10"/>
                  <a:gd name="T22" fmla="*/ 44 w 66"/>
                  <a:gd name="T23" fmla="*/ 4 h 10"/>
                  <a:gd name="T24" fmla="*/ 45 w 66"/>
                  <a:gd name="T25" fmla="*/ 4 h 10"/>
                  <a:gd name="T26" fmla="*/ 47 w 66"/>
                  <a:gd name="T27" fmla="*/ 1 h 10"/>
                  <a:gd name="T28" fmla="*/ 46 w 66"/>
                  <a:gd name="T29" fmla="*/ 1 h 10"/>
                  <a:gd name="T30" fmla="*/ 31 w 66"/>
                  <a:gd name="T31" fmla="*/ 1 h 10"/>
                  <a:gd name="T32" fmla="*/ 29 w 66"/>
                  <a:gd name="T33" fmla="*/ 6 h 10"/>
                  <a:gd name="T34" fmla="*/ 29 w 66"/>
                  <a:gd name="T35" fmla="*/ 6 h 10"/>
                  <a:gd name="T36" fmla="*/ 32 w 66"/>
                  <a:gd name="T37" fmla="*/ 1 h 10"/>
                  <a:gd name="T38" fmla="*/ 31 w 66"/>
                  <a:gd name="T39" fmla="*/ 1 h 10"/>
                  <a:gd name="T40" fmla="*/ 1 w 66"/>
                  <a:gd name="T41" fmla="*/ 0 h 10"/>
                  <a:gd name="T42" fmla="*/ 0 w 66"/>
                  <a:gd name="T43" fmla="*/ 2 h 10"/>
                  <a:gd name="T44" fmla="*/ 7 w 66"/>
                  <a:gd name="T45" fmla="*/ 7 h 10"/>
                  <a:gd name="T46" fmla="*/ 8 w 66"/>
                  <a:gd name="T47" fmla="*/ 4 h 10"/>
                  <a:gd name="T48" fmla="*/ 1 w 66"/>
                  <a:gd name="T49" fmla="*/ 0 h 10"/>
                  <a:gd name="T50" fmla="*/ 64 w 66"/>
                  <a:gd name="T51" fmla="*/ 0 h 10"/>
                  <a:gd name="T52" fmla="*/ 62 w 66"/>
                  <a:gd name="T53" fmla="*/ 3 h 10"/>
                  <a:gd name="T54" fmla="*/ 64 w 66"/>
                  <a:gd name="T55" fmla="*/ 5 h 10"/>
                  <a:gd name="T56" fmla="*/ 66 w 66"/>
                  <a:gd name="T57" fmla="*/ 1 h 10"/>
                  <a:gd name="T58" fmla="*/ 64 w 66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" h="10">
                    <a:moveTo>
                      <a:pt x="14" y="4"/>
                    </a:moveTo>
                    <a:cubicBezTo>
                      <a:pt x="14" y="5"/>
                      <a:pt x="13" y="6"/>
                      <a:pt x="13" y="6"/>
                    </a:cubicBezTo>
                    <a:cubicBezTo>
                      <a:pt x="14" y="7"/>
                      <a:pt x="17" y="8"/>
                      <a:pt x="19" y="10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18" y="7"/>
                      <a:pt x="16" y="6"/>
                      <a:pt x="14" y="4"/>
                    </a:cubicBezTo>
                    <a:moveTo>
                      <a:pt x="16" y="1"/>
                    </a:moveTo>
                    <a:cubicBezTo>
                      <a:pt x="15" y="2"/>
                      <a:pt x="15" y="3"/>
                      <a:pt x="14" y="4"/>
                    </a:cubicBezTo>
                    <a:cubicBezTo>
                      <a:pt x="16" y="5"/>
                      <a:pt x="18" y="7"/>
                      <a:pt x="21" y="8"/>
                    </a:cubicBezTo>
                    <a:cubicBezTo>
                      <a:pt x="21" y="7"/>
                      <a:pt x="22" y="6"/>
                      <a:pt x="22" y="5"/>
                    </a:cubicBezTo>
                    <a:cubicBezTo>
                      <a:pt x="20" y="4"/>
                      <a:pt x="18" y="3"/>
                      <a:pt x="16" y="1"/>
                    </a:cubicBezTo>
                    <a:moveTo>
                      <a:pt x="46" y="1"/>
                    </a:moveTo>
                    <a:cubicBezTo>
                      <a:pt x="45" y="2"/>
                      <a:pt x="45" y="3"/>
                      <a:pt x="44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3"/>
                      <a:pt x="46" y="2"/>
                      <a:pt x="47" y="1"/>
                    </a:cubicBezTo>
                    <a:cubicBezTo>
                      <a:pt x="46" y="1"/>
                      <a:pt x="46" y="1"/>
                      <a:pt x="46" y="1"/>
                    </a:cubicBezTo>
                    <a:moveTo>
                      <a:pt x="31" y="1"/>
                    </a:moveTo>
                    <a:cubicBezTo>
                      <a:pt x="31" y="3"/>
                      <a:pt x="30" y="4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4"/>
                      <a:pt x="31" y="3"/>
                      <a:pt x="32" y="1"/>
                    </a:cubicBezTo>
                    <a:cubicBezTo>
                      <a:pt x="32" y="1"/>
                      <a:pt x="32" y="1"/>
                      <a:pt x="31" y="1"/>
                    </a:cubicBezTo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2" y="4"/>
                      <a:pt x="5" y="5"/>
                      <a:pt x="7" y="7"/>
                    </a:cubicBezTo>
                    <a:cubicBezTo>
                      <a:pt x="7" y="6"/>
                      <a:pt x="8" y="5"/>
                      <a:pt x="8" y="4"/>
                    </a:cubicBezTo>
                    <a:cubicBezTo>
                      <a:pt x="6" y="3"/>
                      <a:pt x="4" y="2"/>
                      <a:pt x="1" y="0"/>
                    </a:cubicBezTo>
                    <a:moveTo>
                      <a:pt x="64" y="0"/>
                    </a:moveTo>
                    <a:cubicBezTo>
                      <a:pt x="63" y="1"/>
                      <a:pt x="63" y="2"/>
                      <a:pt x="62" y="3"/>
                    </a:cubicBezTo>
                    <a:cubicBezTo>
                      <a:pt x="63" y="4"/>
                      <a:pt x="63" y="4"/>
                      <a:pt x="64" y="5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5" name="Freeform 10022"/>
              <p:cNvSpPr>
                <a:spLocks/>
              </p:cNvSpPr>
              <p:nvPr/>
            </p:nvSpPr>
            <p:spPr bwMode="auto">
              <a:xfrm>
                <a:off x="-89" y="3396"/>
                <a:ext cx="16" cy="9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6 w 7"/>
                  <a:gd name="T5" fmla="*/ 4 h 4"/>
                  <a:gd name="T6" fmla="*/ 7 w 7"/>
                  <a:gd name="T7" fmla="*/ 4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3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6" name="Freeform 10023"/>
              <p:cNvSpPr>
                <a:spLocks noEditPoints="1"/>
              </p:cNvSpPr>
              <p:nvPr/>
            </p:nvSpPr>
            <p:spPr bwMode="auto">
              <a:xfrm>
                <a:off x="-130" y="3391"/>
                <a:ext cx="185" cy="24"/>
              </a:xfrm>
              <a:custGeom>
                <a:avLst/>
                <a:gdLst>
                  <a:gd name="T0" fmla="*/ 0 w 78"/>
                  <a:gd name="T1" fmla="*/ 6 h 10"/>
                  <a:gd name="T2" fmla="*/ 0 w 78"/>
                  <a:gd name="T3" fmla="*/ 6 h 10"/>
                  <a:gd name="T4" fmla="*/ 7 w 78"/>
                  <a:gd name="T5" fmla="*/ 10 h 10"/>
                  <a:gd name="T6" fmla="*/ 7 w 78"/>
                  <a:gd name="T7" fmla="*/ 10 h 10"/>
                  <a:gd name="T8" fmla="*/ 0 w 78"/>
                  <a:gd name="T9" fmla="*/ 6 h 10"/>
                  <a:gd name="T10" fmla="*/ 2 w 78"/>
                  <a:gd name="T11" fmla="*/ 3 h 10"/>
                  <a:gd name="T12" fmla="*/ 1 w 78"/>
                  <a:gd name="T13" fmla="*/ 4 h 10"/>
                  <a:gd name="T14" fmla="*/ 8 w 78"/>
                  <a:gd name="T15" fmla="*/ 8 h 10"/>
                  <a:gd name="T16" fmla="*/ 9 w 78"/>
                  <a:gd name="T17" fmla="*/ 7 h 10"/>
                  <a:gd name="T18" fmla="*/ 2 w 78"/>
                  <a:gd name="T19" fmla="*/ 3 h 10"/>
                  <a:gd name="T20" fmla="*/ 3 w 78"/>
                  <a:gd name="T21" fmla="*/ 1 h 10"/>
                  <a:gd name="T22" fmla="*/ 2 w 78"/>
                  <a:gd name="T23" fmla="*/ 1 h 10"/>
                  <a:gd name="T24" fmla="*/ 9 w 78"/>
                  <a:gd name="T25" fmla="*/ 6 h 10"/>
                  <a:gd name="T26" fmla="*/ 10 w 78"/>
                  <a:gd name="T27" fmla="*/ 5 h 10"/>
                  <a:gd name="T28" fmla="*/ 3 w 78"/>
                  <a:gd name="T29" fmla="*/ 1 h 10"/>
                  <a:gd name="T30" fmla="*/ 52 w 78"/>
                  <a:gd name="T31" fmla="*/ 1 h 10"/>
                  <a:gd name="T32" fmla="*/ 50 w 78"/>
                  <a:gd name="T33" fmla="*/ 4 h 10"/>
                  <a:gd name="T34" fmla="*/ 51 w 78"/>
                  <a:gd name="T35" fmla="*/ 4 h 10"/>
                  <a:gd name="T36" fmla="*/ 53 w 78"/>
                  <a:gd name="T37" fmla="*/ 1 h 10"/>
                  <a:gd name="T38" fmla="*/ 52 w 78"/>
                  <a:gd name="T39" fmla="*/ 1 h 10"/>
                  <a:gd name="T40" fmla="*/ 51 w 78"/>
                  <a:gd name="T41" fmla="*/ 0 h 10"/>
                  <a:gd name="T42" fmla="*/ 49 w 78"/>
                  <a:gd name="T43" fmla="*/ 3 h 10"/>
                  <a:gd name="T44" fmla="*/ 50 w 78"/>
                  <a:gd name="T45" fmla="*/ 3 h 10"/>
                  <a:gd name="T46" fmla="*/ 51 w 78"/>
                  <a:gd name="T47" fmla="*/ 0 h 10"/>
                  <a:gd name="T48" fmla="*/ 51 w 78"/>
                  <a:gd name="T49" fmla="*/ 0 h 10"/>
                  <a:gd name="T50" fmla="*/ 70 w 78"/>
                  <a:gd name="T51" fmla="*/ 0 h 10"/>
                  <a:gd name="T52" fmla="*/ 68 w 78"/>
                  <a:gd name="T53" fmla="*/ 3 h 10"/>
                  <a:gd name="T54" fmla="*/ 74 w 78"/>
                  <a:gd name="T55" fmla="*/ 6 h 10"/>
                  <a:gd name="T56" fmla="*/ 76 w 78"/>
                  <a:gd name="T57" fmla="*/ 7 h 10"/>
                  <a:gd name="T58" fmla="*/ 77 w 78"/>
                  <a:gd name="T59" fmla="*/ 5 h 10"/>
                  <a:gd name="T60" fmla="*/ 78 w 78"/>
                  <a:gd name="T61" fmla="*/ 5 h 10"/>
                  <a:gd name="T62" fmla="*/ 72 w 78"/>
                  <a:gd name="T63" fmla="*/ 1 h 10"/>
                  <a:gd name="T64" fmla="*/ 70 w 78"/>
                  <a:gd name="T65" fmla="*/ 0 h 10"/>
                  <a:gd name="T66" fmla="*/ 36 w 78"/>
                  <a:gd name="T67" fmla="*/ 0 h 10"/>
                  <a:gd name="T68" fmla="*/ 33 w 78"/>
                  <a:gd name="T69" fmla="*/ 4 h 10"/>
                  <a:gd name="T70" fmla="*/ 38 w 78"/>
                  <a:gd name="T71" fmla="*/ 7 h 10"/>
                  <a:gd name="T72" fmla="*/ 41 w 78"/>
                  <a:gd name="T73" fmla="*/ 2 h 10"/>
                  <a:gd name="T74" fmla="*/ 36 w 78"/>
                  <a:gd name="T7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" h="10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8"/>
                      <a:pt x="2" y="7"/>
                      <a:pt x="0" y="6"/>
                    </a:cubicBezTo>
                    <a:moveTo>
                      <a:pt x="2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3" y="5"/>
                      <a:pt x="6" y="6"/>
                      <a:pt x="8" y="8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6" y="5"/>
                      <a:pt x="4" y="4"/>
                      <a:pt x="2" y="3"/>
                    </a:cubicBezTo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5"/>
                      <a:pt x="10" y="5"/>
                    </a:cubicBezTo>
                    <a:cubicBezTo>
                      <a:pt x="7" y="4"/>
                      <a:pt x="5" y="2"/>
                      <a:pt x="3" y="1"/>
                    </a:cubicBezTo>
                    <a:moveTo>
                      <a:pt x="52" y="1"/>
                    </a:moveTo>
                    <a:cubicBezTo>
                      <a:pt x="51" y="2"/>
                      <a:pt x="51" y="3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moveTo>
                      <a:pt x="51" y="0"/>
                    </a:moveTo>
                    <a:cubicBezTo>
                      <a:pt x="51" y="1"/>
                      <a:pt x="50" y="2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2"/>
                      <a:pt x="51" y="1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moveTo>
                      <a:pt x="70" y="0"/>
                    </a:moveTo>
                    <a:cubicBezTo>
                      <a:pt x="70" y="1"/>
                      <a:pt x="69" y="2"/>
                      <a:pt x="68" y="3"/>
                    </a:cubicBezTo>
                    <a:cubicBezTo>
                      <a:pt x="70" y="4"/>
                      <a:pt x="72" y="5"/>
                      <a:pt x="74" y="6"/>
                    </a:cubicBezTo>
                    <a:cubicBezTo>
                      <a:pt x="74" y="6"/>
                      <a:pt x="75" y="7"/>
                      <a:pt x="76" y="7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0" y="0"/>
                      <a:pt x="70" y="0"/>
                      <a:pt x="70" y="0"/>
                    </a:cubicBezTo>
                    <a:moveTo>
                      <a:pt x="36" y="0"/>
                    </a:moveTo>
                    <a:cubicBezTo>
                      <a:pt x="35" y="1"/>
                      <a:pt x="34" y="3"/>
                      <a:pt x="33" y="4"/>
                    </a:cubicBezTo>
                    <a:cubicBezTo>
                      <a:pt x="34" y="5"/>
                      <a:pt x="36" y="6"/>
                      <a:pt x="38" y="7"/>
                    </a:cubicBezTo>
                    <a:cubicBezTo>
                      <a:pt x="39" y="6"/>
                      <a:pt x="40" y="4"/>
                      <a:pt x="41" y="2"/>
                    </a:cubicBezTo>
                    <a:cubicBezTo>
                      <a:pt x="39" y="1"/>
                      <a:pt x="37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7" name="Freeform 10024"/>
              <p:cNvSpPr>
                <a:spLocks noEditPoints="1"/>
              </p:cNvSpPr>
              <p:nvPr/>
            </p:nvSpPr>
            <p:spPr bwMode="auto">
              <a:xfrm>
                <a:off x="-130" y="3394"/>
                <a:ext cx="22" cy="21"/>
              </a:xfrm>
              <a:custGeom>
                <a:avLst/>
                <a:gdLst>
                  <a:gd name="T0" fmla="*/ 1 w 9"/>
                  <a:gd name="T1" fmla="*/ 3 h 9"/>
                  <a:gd name="T2" fmla="*/ 0 w 9"/>
                  <a:gd name="T3" fmla="*/ 5 h 9"/>
                  <a:gd name="T4" fmla="*/ 7 w 9"/>
                  <a:gd name="T5" fmla="*/ 9 h 9"/>
                  <a:gd name="T6" fmla="*/ 8 w 9"/>
                  <a:gd name="T7" fmla="*/ 8 h 9"/>
                  <a:gd name="T8" fmla="*/ 1 w 9"/>
                  <a:gd name="T9" fmla="*/ 3 h 9"/>
                  <a:gd name="T10" fmla="*/ 1 w 9"/>
                  <a:gd name="T11" fmla="*/ 3 h 9"/>
                  <a:gd name="T12" fmla="*/ 1 w 9"/>
                  <a:gd name="T13" fmla="*/ 3 h 9"/>
                  <a:gd name="T14" fmla="*/ 8 w 9"/>
                  <a:gd name="T15" fmla="*/ 7 h 9"/>
                  <a:gd name="T16" fmla="*/ 8 w 9"/>
                  <a:gd name="T17" fmla="*/ 7 h 9"/>
                  <a:gd name="T18" fmla="*/ 1 w 9"/>
                  <a:gd name="T19" fmla="*/ 3 h 9"/>
                  <a:gd name="T20" fmla="*/ 2 w 9"/>
                  <a:gd name="T21" fmla="*/ 0 h 9"/>
                  <a:gd name="T22" fmla="*/ 2 w 9"/>
                  <a:gd name="T23" fmla="*/ 2 h 9"/>
                  <a:gd name="T24" fmla="*/ 9 w 9"/>
                  <a:gd name="T25" fmla="*/ 6 h 9"/>
                  <a:gd name="T26" fmla="*/ 9 w 9"/>
                  <a:gd name="T27" fmla="*/ 5 h 9"/>
                  <a:gd name="T28" fmla="*/ 2 w 9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1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2" y="6"/>
                      <a:pt x="5" y="7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5" y="6"/>
                      <a:pt x="3" y="5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5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5"/>
                      <a:pt x="3" y="4"/>
                      <a:pt x="1" y="3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4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8" name="Freeform 10025"/>
              <p:cNvSpPr>
                <a:spLocks/>
              </p:cNvSpPr>
              <p:nvPr/>
            </p:nvSpPr>
            <p:spPr bwMode="auto">
              <a:xfrm>
                <a:off x="-127" y="3401"/>
                <a:ext cx="16" cy="11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0 h 5"/>
                  <a:gd name="T4" fmla="*/ 7 w 7"/>
                  <a:gd name="T5" fmla="*/ 5 h 5"/>
                  <a:gd name="T6" fmla="*/ 7 w 7"/>
                  <a:gd name="T7" fmla="*/ 4 h 5"/>
                  <a:gd name="T8" fmla="*/ 0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89" name="Freeform 10026"/>
              <p:cNvSpPr>
                <a:spLocks noEditPoints="1"/>
              </p:cNvSpPr>
              <p:nvPr/>
            </p:nvSpPr>
            <p:spPr bwMode="auto">
              <a:xfrm>
                <a:off x="-104" y="3394"/>
                <a:ext cx="109" cy="11"/>
              </a:xfrm>
              <a:custGeom>
                <a:avLst/>
                <a:gdLst>
                  <a:gd name="T0" fmla="*/ 35 w 46"/>
                  <a:gd name="T1" fmla="*/ 2 h 5"/>
                  <a:gd name="T2" fmla="*/ 35 w 46"/>
                  <a:gd name="T3" fmla="*/ 2 h 5"/>
                  <a:gd name="T4" fmla="*/ 36 w 46"/>
                  <a:gd name="T5" fmla="*/ 3 h 5"/>
                  <a:gd name="T6" fmla="*/ 36 w 46"/>
                  <a:gd name="T7" fmla="*/ 3 h 5"/>
                  <a:gd name="T8" fmla="*/ 35 w 46"/>
                  <a:gd name="T9" fmla="*/ 2 h 5"/>
                  <a:gd name="T10" fmla="*/ 1 w 46"/>
                  <a:gd name="T11" fmla="*/ 2 h 5"/>
                  <a:gd name="T12" fmla="*/ 0 w 46"/>
                  <a:gd name="T13" fmla="*/ 4 h 5"/>
                  <a:gd name="T14" fmla="*/ 1 w 46"/>
                  <a:gd name="T15" fmla="*/ 5 h 5"/>
                  <a:gd name="T16" fmla="*/ 2 w 46"/>
                  <a:gd name="T17" fmla="*/ 3 h 5"/>
                  <a:gd name="T18" fmla="*/ 1 w 46"/>
                  <a:gd name="T19" fmla="*/ 2 h 5"/>
                  <a:gd name="T20" fmla="*/ 44 w 46"/>
                  <a:gd name="T21" fmla="*/ 2 h 5"/>
                  <a:gd name="T22" fmla="*/ 43 w 46"/>
                  <a:gd name="T23" fmla="*/ 4 h 5"/>
                  <a:gd name="T24" fmla="*/ 44 w 46"/>
                  <a:gd name="T25" fmla="*/ 5 h 5"/>
                  <a:gd name="T26" fmla="*/ 46 w 46"/>
                  <a:gd name="T27" fmla="*/ 3 h 5"/>
                  <a:gd name="T28" fmla="*/ 44 w 46"/>
                  <a:gd name="T29" fmla="*/ 2 h 5"/>
                  <a:gd name="T30" fmla="*/ 42 w 46"/>
                  <a:gd name="T31" fmla="*/ 1 h 5"/>
                  <a:gd name="T32" fmla="*/ 40 w 46"/>
                  <a:gd name="T33" fmla="*/ 3 h 5"/>
                  <a:gd name="T34" fmla="*/ 41 w 46"/>
                  <a:gd name="T35" fmla="*/ 4 h 5"/>
                  <a:gd name="T36" fmla="*/ 43 w 46"/>
                  <a:gd name="T37" fmla="*/ 1 h 5"/>
                  <a:gd name="T38" fmla="*/ 42 w 46"/>
                  <a:gd name="T39" fmla="*/ 1 h 5"/>
                  <a:gd name="T40" fmla="*/ 16 w 46"/>
                  <a:gd name="T41" fmla="*/ 0 h 5"/>
                  <a:gd name="T42" fmla="*/ 15 w 46"/>
                  <a:gd name="T43" fmla="*/ 2 h 5"/>
                  <a:gd name="T44" fmla="*/ 19 w 46"/>
                  <a:gd name="T45" fmla="*/ 5 h 5"/>
                  <a:gd name="T46" fmla="*/ 20 w 46"/>
                  <a:gd name="T47" fmla="*/ 3 h 5"/>
                  <a:gd name="T48" fmla="*/ 16 w 46"/>
                  <a:gd name="T4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" h="5">
                    <a:moveTo>
                      <a:pt x="35" y="2"/>
                    </a:moveTo>
                    <a:cubicBezTo>
                      <a:pt x="35" y="2"/>
                      <a:pt x="35" y="2"/>
                      <a:pt x="35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2"/>
                      <a:pt x="35" y="2"/>
                    </a:cubicBezTo>
                    <a:moveTo>
                      <a:pt x="1" y="2"/>
                    </a:move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2"/>
                    </a:cubicBezTo>
                    <a:moveTo>
                      <a:pt x="44" y="2"/>
                    </a:moveTo>
                    <a:cubicBezTo>
                      <a:pt x="44" y="3"/>
                      <a:pt x="43" y="4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5" y="5"/>
                      <a:pt x="45" y="4"/>
                      <a:pt x="46" y="3"/>
                    </a:cubicBezTo>
                    <a:cubicBezTo>
                      <a:pt x="45" y="3"/>
                      <a:pt x="45" y="2"/>
                      <a:pt x="44" y="2"/>
                    </a:cubicBezTo>
                    <a:moveTo>
                      <a:pt x="42" y="1"/>
                    </a:moveTo>
                    <a:cubicBezTo>
                      <a:pt x="42" y="1"/>
                      <a:pt x="41" y="2"/>
                      <a:pt x="40" y="3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3"/>
                      <a:pt x="42" y="2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moveTo>
                      <a:pt x="16" y="0"/>
                    </a:moveTo>
                    <a:cubicBezTo>
                      <a:pt x="15" y="1"/>
                      <a:pt x="15" y="1"/>
                      <a:pt x="15" y="2"/>
                    </a:cubicBezTo>
                    <a:cubicBezTo>
                      <a:pt x="16" y="3"/>
                      <a:pt x="18" y="4"/>
                      <a:pt x="19" y="5"/>
                    </a:cubicBezTo>
                    <a:cubicBezTo>
                      <a:pt x="20" y="4"/>
                      <a:pt x="20" y="3"/>
                      <a:pt x="20" y="3"/>
                    </a:cubicBezTo>
                    <a:cubicBezTo>
                      <a:pt x="19" y="2"/>
                      <a:pt x="17" y="1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0" name="Freeform 10027"/>
              <p:cNvSpPr>
                <a:spLocks/>
              </p:cNvSpPr>
              <p:nvPr/>
            </p:nvSpPr>
            <p:spPr bwMode="auto">
              <a:xfrm>
                <a:off x="-21" y="339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1" name="Freeform 10028"/>
              <p:cNvSpPr>
                <a:spLocks noEditPoints="1"/>
              </p:cNvSpPr>
              <p:nvPr/>
            </p:nvSpPr>
            <p:spPr bwMode="auto">
              <a:xfrm>
                <a:off x="-78" y="3398"/>
                <a:ext cx="19" cy="19"/>
              </a:xfrm>
              <a:custGeom>
                <a:avLst/>
                <a:gdLst>
                  <a:gd name="T0" fmla="*/ 2 w 8"/>
                  <a:gd name="T1" fmla="*/ 3 h 8"/>
                  <a:gd name="T2" fmla="*/ 0 w 8"/>
                  <a:gd name="T3" fmla="*/ 5 h 8"/>
                  <a:gd name="T4" fmla="*/ 1 w 8"/>
                  <a:gd name="T5" fmla="*/ 5 h 8"/>
                  <a:gd name="T6" fmla="*/ 5 w 8"/>
                  <a:gd name="T7" fmla="*/ 8 h 8"/>
                  <a:gd name="T8" fmla="*/ 6 w 8"/>
                  <a:gd name="T9" fmla="*/ 6 h 8"/>
                  <a:gd name="T10" fmla="*/ 2 w 8"/>
                  <a:gd name="T11" fmla="*/ 3 h 8"/>
                  <a:gd name="T12" fmla="*/ 3 w 8"/>
                  <a:gd name="T13" fmla="*/ 0 h 8"/>
                  <a:gd name="T14" fmla="*/ 2 w 8"/>
                  <a:gd name="T15" fmla="*/ 3 h 8"/>
                  <a:gd name="T16" fmla="*/ 6 w 8"/>
                  <a:gd name="T17" fmla="*/ 6 h 8"/>
                  <a:gd name="T18" fmla="*/ 8 w 8"/>
                  <a:gd name="T19" fmla="*/ 3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4"/>
                      <a:pt x="1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4" y="7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5" y="5"/>
                      <a:pt x="3" y="4"/>
                      <a:pt x="2" y="3"/>
                    </a:cubicBezTo>
                    <a:moveTo>
                      <a:pt x="3" y="0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3" y="4"/>
                      <a:pt x="5" y="5"/>
                      <a:pt x="6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2" name="Freeform 10029"/>
              <p:cNvSpPr>
                <a:spLocks/>
              </p:cNvSpPr>
              <p:nvPr/>
            </p:nvSpPr>
            <p:spPr bwMode="auto">
              <a:xfrm>
                <a:off x="-73" y="3405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3" name="Freeform 10030"/>
              <p:cNvSpPr>
                <a:spLocks noEditPoints="1"/>
              </p:cNvSpPr>
              <p:nvPr/>
            </p:nvSpPr>
            <p:spPr bwMode="auto">
              <a:xfrm>
                <a:off x="-92" y="3401"/>
                <a:ext cx="118" cy="4"/>
              </a:xfrm>
              <a:custGeom>
                <a:avLst/>
                <a:gdLst>
                  <a:gd name="T0" fmla="*/ 32 w 50"/>
                  <a:gd name="T1" fmla="*/ 1 h 2"/>
                  <a:gd name="T2" fmla="*/ 32 w 50"/>
                  <a:gd name="T3" fmla="*/ 1 h 2"/>
                  <a:gd name="T4" fmla="*/ 33 w 50"/>
                  <a:gd name="T5" fmla="*/ 1 h 2"/>
                  <a:gd name="T6" fmla="*/ 33 w 50"/>
                  <a:gd name="T7" fmla="*/ 1 h 2"/>
                  <a:gd name="T8" fmla="*/ 32 w 50"/>
                  <a:gd name="T9" fmla="*/ 1 h 2"/>
                  <a:gd name="T10" fmla="*/ 0 w 50"/>
                  <a:gd name="T11" fmla="*/ 0 h 2"/>
                  <a:gd name="T12" fmla="*/ 0 w 50"/>
                  <a:gd name="T13" fmla="*/ 0 h 2"/>
                  <a:gd name="T14" fmla="*/ 0 w 50"/>
                  <a:gd name="T15" fmla="*/ 1 h 2"/>
                  <a:gd name="T16" fmla="*/ 0 w 50"/>
                  <a:gd name="T17" fmla="*/ 0 h 2"/>
                  <a:gd name="T18" fmla="*/ 16 w 50"/>
                  <a:gd name="T19" fmla="*/ 0 h 2"/>
                  <a:gd name="T20" fmla="*/ 14 w 50"/>
                  <a:gd name="T21" fmla="*/ 2 h 2"/>
                  <a:gd name="T22" fmla="*/ 15 w 50"/>
                  <a:gd name="T23" fmla="*/ 2 h 2"/>
                  <a:gd name="T24" fmla="*/ 16 w 50"/>
                  <a:gd name="T25" fmla="*/ 0 h 2"/>
                  <a:gd name="T26" fmla="*/ 16 w 50"/>
                  <a:gd name="T27" fmla="*/ 0 h 2"/>
                  <a:gd name="T28" fmla="*/ 47 w 50"/>
                  <a:gd name="T29" fmla="*/ 0 h 2"/>
                  <a:gd name="T30" fmla="*/ 47 w 50"/>
                  <a:gd name="T31" fmla="*/ 0 h 2"/>
                  <a:gd name="T32" fmla="*/ 50 w 50"/>
                  <a:gd name="T33" fmla="*/ 1 h 2"/>
                  <a:gd name="T34" fmla="*/ 50 w 50"/>
                  <a:gd name="T35" fmla="*/ 1 h 2"/>
                  <a:gd name="T36" fmla="*/ 47 w 50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2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16" y="0"/>
                    </a:moveTo>
                    <a:cubicBezTo>
                      <a:pt x="15" y="1"/>
                      <a:pt x="15" y="1"/>
                      <a:pt x="14" y="2"/>
                    </a:cubicBezTo>
                    <a:cubicBezTo>
                      <a:pt x="14" y="2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8" y="0"/>
                      <a:pt x="49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8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4" name="Freeform 10031"/>
              <p:cNvSpPr>
                <a:spLocks/>
              </p:cNvSpPr>
              <p:nvPr/>
            </p:nvSpPr>
            <p:spPr bwMode="auto">
              <a:xfrm>
                <a:off x="-16" y="340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5" name="Freeform 10032"/>
              <p:cNvSpPr>
                <a:spLocks noEditPoints="1"/>
              </p:cNvSpPr>
              <p:nvPr/>
            </p:nvSpPr>
            <p:spPr bwMode="auto">
              <a:xfrm>
                <a:off x="-97" y="3403"/>
                <a:ext cx="86" cy="14"/>
              </a:xfrm>
              <a:custGeom>
                <a:avLst/>
                <a:gdLst>
                  <a:gd name="T0" fmla="*/ 35 w 36"/>
                  <a:gd name="T1" fmla="*/ 0 h 6"/>
                  <a:gd name="T2" fmla="*/ 35 w 36"/>
                  <a:gd name="T3" fmla="*/ 0 h 6"/>
                  <a:gd name="T4" fmla="*/ 36 w 36"/>
                  <a:gd name="T5" fmla="*/ 1 h 6"/>
                  <a:gd name="T6" fmla="*/ 36 w 36"/>
                  <a:gd name="T7" fmla="*/ 0 h 6"/>
                  <a:gd name="T8" fmla="*/ 35 w 36"/>
                  <a:gd name="T9" fmla="*/ 0 h 6"/>
                  <a:gd name="T10" fmla="*/ 1 w 36"/>
                  <a:gd name="T11" fmla="*/ 0 h 6"/>
                  <a:gd name="T12" fmla="*/ 0 w 36"/>
                  <a:gd name="T13" fmla="*/ 2 h 6"/>
                  <a:gd name="T14" fmla="*/ 6 w 36"/>
                  <a:gd name="T15" fmla="*/ 6 h 6"/>
                  <a:gd name="T16" fmla="*/ 8 w 36"/>
                  <a:gd name="T17" fmla="*/ 4 h 6"/>
                  <a:gd name="T18" fmla="*/ 1 w 36"/>
                  <a:gd name="T19" fmla="*/ 0 h 6"/>
                  <a:gd name="T20" fmla="*/ 19 w 36"/>
                  <a:gd name="T21" fmla="*/ 0 h 6"/>
                  <a:gd name="T22" fmla="*/ 17 w 36"/>
                  <a:gd name="T23" fmla="*/ 2 h 6"/>
                  <a:gd name="T24" fmla="*/ 22 w 36"/>
                  <a:gd name="T25" fmla="*/ 5 h 6"/>
                  <a:gd name="T26" fmla="*/ 24 w 36"/>
                  <a:gd name="T27" fmla="*/ 3 h 6"/>
                  <a:gd name="T28" fmla="*/ 19 w 36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6"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2" y="4"/>
                      <a:pt x="4" y="5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6" y="2"/>
                      <a:pt x="4" y="1"/>
                      <a:pt x="1" y="0"/>
                    </a:cubicBezTo>
                    <a:moveTo>
                      <a:pt x="19" y="0"/>
                    </a:moveTo>
                    <a:cubicBezTo>
                      <a:pt x="18" y="0"/>
                      <a:pt x="18" y="1"/>
                      <a:pt x="17" y="2"/>
                    </a:cubicBezTo>
                    <a:cubicBezTo>
                      <a:pt x="19" y="3"/>
                      <a:pt x="21" y="4"/>
                      <a:pt x="22" y="5"/>
                    </a:cubicBezTo>
                    <a:cubicBezTo>
                      <a:pt x="23" y="4"/>
                      <a:pt x="23" y="3"/>
                      <a:pt x="24" y="3"/>
                    </a:cubicBezTo>
                    <a:cubicBezTo>
                      <a:pt x="22" y="2"/>
                      <a:pt x="20" y="1"/>
                      <a:pt x="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6" name="Freeform 10033"/>
              <p:cNvSpPr>
                <a:spLocks/>
              </p:cNvSpPr>
              <p:nvPr/>
            </p:nvSpPr>
            <p:spPr bwMode="auto">
              <a:xfrm>
                <a:off x="-14" y="340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7" name="Freeform 10034"/>
              <p:cNvSpPr>
                <a:spLocks noEditPoints="1"/>
              </p:cNvSpPr>
              <p:nvPr/>
            </p:nvSpPr>
            <p:spPr bwMode="auto">
              <a:xfrm>
                <a:off x="-111" y="3403"/>
                <a:ext cx="159" cy="14"/>
              </a:xfrm>
              <a:custGeom>
                <a:avLst/>
                <a:gdLst>
                  <a:gd name="T0" fmla="*/ 0 w 67"/>
                  <a:gd name="T1" fmla="*/ 5 h 6"/>
                  <a:gd name="T2" fmla="*/ 0 w 67"/>
                  <a:gd name="T3" fmla="*/ 6 h 6"/>
                  <a:gd name="T4" fmla="*/ 1 w 67"/>
                  <a:gd name="T5" fmla="*/ 6 h 6"/>
                  <a:gd name="T6" fmla="*/ 1 w 67"/>
                  <a:gd name="T7" fmla="*/ 6 h 6"/>
                  <a:gd name="T8" fmla="*/ 0 w 67"/>
                  <a:gd name="T9" fmla="*/ 5 h 6"/>
                  <a:gd name="T10" fmla="*/ 2 w 67"/>
                  <a:gd name="T11" fmla="*/ 3 h 6"/>
                  <a:gd name="T12" fmla="*/ 1 w 67"/>
                  <a:gd name="T13" fmla="*/ 3 h 6"/>
                  <a:gd name="T14" fmla="*/ 2 w 67"/>
                  <a:gd name="T15" fmla="*/ 4 h 6"/>
                  <a:gd name="T16" fmla="*/ 3 w 67"/>
                  <a:gd name="T17" fmla="*/ 3 h 6"/>
                  <a:gd name="T18" fmla="*/ 2 w 67"/>
                  <a:gd name="T19" fmla="*/ 3 h 6"/>
                  <a:gd name="T20" fmla="*/ 3 w 67"/>
                  <a:gd name="T21" fmla="*/ 1 h 6"/>
                  <a:gd name="T22" fmla="*/ 2 w 67"/>
                  <a:gd name="T23" fmla="*/ 1 h 6"/>
                  <a:gd name="T24" fmla="*/ 3 w 67"/>
                  <a:gd name="T25" fmla="*/ 2 h 6"/>
                  <a:gd name="T26" fmla="*/ 4 w 67"/>
                  <a:gd name="T27" fmla="*/ 1 h 6"/>
                  <a:gd name="T28" fmla="*/ 3 w 67"/>
                  <a:gd name="T29" fmla="*/ 1 h 6"/>
                  <a:gd name="T30" fmla="*/ 59 w 67"/>
                  <a:gd name="T31" fmla="*/ 1 h 6"/>
                  <a:gd name="T32" fmla="*/ 59 w 67"/>
                  <a:gd name="T33" fmla="*/ 1 h 6"/>
                  <a:gd name="T34" fmla="*/ 66 w 67"/>
                  <a:gd name="T35" fmla="*/ 5 h 6"/>
                  <a:gd name="T36" fmla="*/ 67 w 67"/>
                  <a:gd name="T37" fmla="*/ 5 h 6"/>
                  <a:gd name="T38" fmla="*/ 59 w 67"/>
                  <a:gd name="T39" fmla="*/ 1 h 6"/>
                  <a:gd name="T40" fmla="*/ 37 w 67"/>
                  <a:gd name="T41" fmla="*/ 0 h 6"/>
                  <a:gd name="T42" fmla="*/ 34 w 67"/>
                  <a:gd name="T43" fmla="*/ 5 h 6"/>
                  <a:gd name="T44" fmla="*/ 35 w 67"/>
                  <a:gd name="T45" fmla="*/ 6 h 6"/>
                  <a:gd name="T46" fmla="*/ 38 w 67"/>
                  <a:gd name="T47" fmla="*/ 0 h 6"/>
                  <a:gd name="T48" fmla="*/ 37 w 67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9" y="1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61" y="2"/>
                      <a:pt x="64" y="4"/>
                      <a:pt x="66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4" y="3"/>
                      <a:pt x="61" y="2"/>
                      <a:pt x="59" y="1"/>
                    </a:cubicBezTo>
                    <a:moveTo>
                      <a:pt x="37" y="0"/>
                    </a:moveTo>
                    <a:cubicBezTo>
                      <a:pt x="36" y="2"/>
                      <a:pt x="35" y="4"/>
                      <a:pt x="34" y="5"/>
                    </a:cubicBezTo>
                    <a:cubicBezTo>
                      <a:pt x="34" y="5"/>
                      <a:pt x="35" y="6"/>
                      <a:pt x="35" y="6"/>
                    </a:cubicBezTo>
                    <a:cubicBezTo>
                      <a:pt x="36" y="4"/>
                      <a:pt x="37" y="2"/>
                      <a:pt x="38" y="0"/>
                    </a:cubicBezTo>
                    <a:cubicBezTo>
                      <a:pt x="38" y="0"/>
                      <a:pt x="38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8" name="Freeform 10035"/>
              <p:cNvSpPr>
                <a:spLocks noEditPoints="1"/>
              </p:cNvSpPr>
              <p:nvPr/>
            </p:nvSpPr>
            <p:spPr bwMode="auto">
              <a:xfrm>
                <a:off x="-111" y="3405"/>
                <a:ext cx="7" cy="12"/>
              </a:xfrm>
              <a:custGeom>
                <a:avLst/>
                <a:gdLst>
                  <a:gd name="T0" fmla="*/ 1 w 3"/>
                  <a:gd name="T1" fmla="*/ 3 h 5"/>
                  <a:gd name="T2" fmla="*/ 0 w 3"/>
                  <a:gd name="T3" fmla="*/ 4 h 5"/>
                  <a:gd name="T4" fmla="*/ 1 w 3"/>
                  <a:gd name="T5" fmla="*/ 5 h 5"/>
                  <a:gd name="T6" fmla="*/ 2 w 3"/>
                  <a:gd name="T7" fmla="*/ 4 h 5"/>
                  <a:gd name="T8" fmla="*/ 1 w 3"/>
                  <a:gd name="T9" fmla="*/ 3 h 5"/>
                  <a:gd name="T10" fmla="*/ 1 w 3"/>
                  <a:gd name="T11" fmla="*/ 2 h 5"/>
                  <a:gd name="T12" fmla="*/ 1 w 3"/>
                  <a:gd name="T13" fmla="*/ 3 h 5"/>
                  <a:gd name="T14" fmla="*/ 2 w 3"/>
                  <a:gd name="T15" fmla="*/ 4 h 5"/>
                  <a:gd name="T16" fmla="*/ 2 w 3"/>
                  <a:gd name="T17" fmla="*/ 3 h 5"/>
                  <a:gd name="T18" fmla="*/ 1 w 3"/>
                  <a:gd name="T19" fmla="*/ 2 h 5"/>
                  <a:gd name="T20" fmla="*/ 2 w 3"/>
                  <a:gd name="T21" fmla="*/ 0 h 5"/>
                  <a:gd name="T22" fmla="*/ 2 w 3"/>
                  <a:gd name="T23" fmla="*/ 2 h 5"/>
                  <a:gd name="T24" fmla="*/ 3 w 3"/>
                  <a:gd name="T25" fmla="*/ 2 h 5"/>
                  <a:gd name="T26" fmla="*/ 3 w 3"/>
                  <a:gd name="T27" fmla="*/ 1 h 5"/>
                  <a:gd name="T28" fmla="*/ 2 w 3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99" name="Freeform 10036"/>
              <p:cNvSpPr>
                <a:spLocks/>
              </p:cNvSpPr>
              <p:nvPr/>
            </p:nvSpPr>
            <p:spPr bwMode="auto">
              <a:xfrm>
                <a:off x="-108" y="3412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0" name="Oval 10037"/>
              <p:cNvSpPr>
                <a:spLocks noChangeArrowheads="1"/>
              </p:cNvSpPr>
              <p:nvPr/>
            </p:nvSpPr>
            <p:spPr bwMode="auto">
              <a:xfrm>
                <a:off x="-9" y="34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1" name="Oval 10038"/>
              <p:cNvSpPr>
                <a:spLocks noChangeArrowheads="1"/>
              </p:cNvSpPr>
              <p:nvPr/>
            </p:nvSpPr>
            <p:spPr bwMode="auto">
              <a:xfrm>
                <a:off x="-9" y="34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2" name="Freeform 10039"/>
              <p:cNvSpPr>
                <a:spLocks noEditPoints="1"/>
              </p:cNvSpPr>
              <p:nvPr/>
            </p:nvSpPr>
            <p:spPr bwMode="auto">
              <a:xfrm>
                <a:off x="-66" y="3405"/>
                <a:ext cx="50" cy="15"/>
              </a:xfrm>
              <a:custGeom>
                <a:avLst/>
                <a:gdLst>
                  <a:gd name="T0" fmla="*/ 1 w 21"/>
                  <a:gd name="T1" fmla="*/ 3 h 6"/>
                  <a:gd name="T2" fmla="*/ 0 w 21"/>
                  <a:gd name="T3" fmla="*/ 5 h 6"/>
                  <a:gd name="T4" fmla="*/ 1 w 21"/>
                  <a:gd name="T5" fmla="*/ 5 h 6"/>
                  <a:gd name="T6" fmla="*/ 2 w 21"/>
                  <a:gd name="T7" fmla="*/ 3 h 6"/>
                  <a:gd name="T8" fmla="*/ 1 w 21"/>
                  <a:gd name="T9" fmla="*/ 3 h 6"/>
                  <a:gd name="T10" fmla="*/ 3 w 21"/>
                  <a:gd name="T11" fmla="*/ 0 h 6"/>
                  <a:gd name="T12" fmla="*/ 2 w 21"/>
                  <a:gd name="T13" fmla="*/ 3 h 6"/>
                  <a:gd name="T14" fmla="*/ 2 w 21"/>
                  <a:gd name="T15" fmla="*/ 3 h 6"/>
                  <a:gd name="T16" fmla="*/ 4 w 21"/>
                  <a:gd name="T17" fmla="*/ 1 h 6"/>
                  <a:gd name="T18" fmla="*/ 3 w 21"/>
                  <a:gd name="T19" fmla="*/ 0 h 6"/>
                  <a:gd name="T20" fmla="*/ 20 w 21"/>
                  <a:gd name="T21" fmla="*/ 0 h 6"/>
                  <a:gd name="T22" fmla="*/ 17 w 21"/>
                  <a:gd name="T23" fmla="*/ 6 h 6"/>
                  <a:gd name="T24" fmla="*/ 18 w 21"/>
                  <a:gd name="T25" fmla="*/ 6 h 6"/>
                  <a:gd name="T26" fmla="*/ 21 w 21"/>
                  <a:gd name="T27" fmla="*/ 0 h 6"/>
                  <a:gd name="T28" fmla="*/ 20 w 21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6">
                    <a:moveTo>
                      <a:pt x="1" y="3"/>
                    </a:moveTo>
                    <a:cubicBezTo>
                      <a:pt x="1" y="4"/>
                      <a:pt x="1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moveTo>
                      <a:pt x="3" y="0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moveTo>
                      <a:pt x="20" y="0"/>
                    </a:moveTo>
                    <a:cubicBezTo>
                      <a:pt x="19" y="2"/>
                      <a:pt x="18" y="4"/>
                      <a:pt x="17" y="6"/>
                    </a:cubicBezTo>
                    <a:cubicBezTo>
                      <a:pt x="17" y="6"/>
                      <a:pt x="17" y="6"/>
                      <a:pt x="18" y="6"/>
                    </a:cubicBezTo>
                    <a:cubicBezTo>
                      <a:pt x="19" y="4"/>
                      <a:pt x="20" y="2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3" name="Freeform 10040"/>
              <p:cNvSpPr>
                <a:spLocks/>
              </p:cNvSpPr>
              <p:nvPr/>
            </p:nvSpPr>
            <p:spPr bwMode="auto">
              <a:xfrm>
                <a:off x="-63" y="341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4" name="Freeform 10041"/>
              <p:cNvSpPr>
                <a:spLocks noEditPoints="1"/>
              </p:cNvSpPr>
              <p:nvPr/>
            </p:nvSpPr>
            <p:spPr bwMode="auto">
              <a:xfrm>
                <a:off x="-63" y="3408"/>
                <a:ext cx="85" cy="19"/>
              </a:xfrm>
              <a:custGeom>
                <a:avLst/>
                <a:gdLst>
                  <a:gd name="T0" fmla="*/ 2 w 36"/>
                  <a:gd name="T1" fmla="*/ 3 h 8"/>
                  <a:gd name="T2" fmla="*/ 0 w 36"/>
                  <a:gd name="T3" fmla="*/ 5 h 8"/>
                  <a:gd name="T4" fmla="*/ 5 w 36"/>
                  <a:gd name="T5" fmla="*/ 8 h 8"/>
                  <a:gd name="T6" fmla="*/ 7 w 36"/>
                  <a:gd name="T7" fmla="*/ 6 h 8"/>
                  <a:gd name="T8" fmla="*/ 2 w 36"/>
                  <a:gd name="T9" fmla="*/ 3 h 8"/>
                  <a:gd name="T10" fmla="*/ 3 w 36"/>
                  <a:gd name="T11" fmla="*/ 0 h 8"/>
                  <a:gd name="T12" fmla="*/ 2 w 36"/>
                  <a:gd name="T13" fmla="*/ 1 h 8"/>
                  <a:gd name="T14" fmla="*/ 2 w 36"/>
                  <a:gd name="T15" fmla="*/ 2 h 8"/>
                  <a:gd name="T16" fmla="*/ 7 w 36"/>
                  <a:gd name="T17" fmla="*/ 5 h 8"/>
                  <a:gd name="T18" fmla="*/ 8 w 36"/>
                  <a:gd name="T19" fmla="*/ 3 h 8"/>
                  <a:gd name="T20" fmla="*/ 3 w 36"/>
                  <a:gd name="T21" fmla="*/ 0 h 8"/>
                  <a:gd name="T22" fmla="*/ 34 w 36"/>
                  <a:gd name="T23" fmla="*/ 0 h 8"/>
                  <a:gd name="T24" fmla="*/ 32 w 36"/>
                  <a:gd name="T25" fmla="*/ 2 h 8"/>
                  <a:gd name="T26" fmla="*/ 32 w 36"/>
                  <a:gd name="T27" fmla="*/ 2 h 8"/>
                  <a:gd name="T28" fmla="*/ 35 w 36"/>
                  <a:gd name="T29" fmla="*/ 4 h 8"/>
                  <a:gd name="T30" fmla="*/ 36 w 36"/>
                  <a:gd name="T31" fmla="*/ 1 h 8"/>
                  <a:gd name="T32" fmla="*/ 34 w 36"/>
                  <a:gd name="T33" fmla="*/ 0 h 8"/>
                  <a:gd name="T34" fmla="*/ 25 w 36"/>
                  <a:gd name="T35" fmla="*/ 0 h 8"/>
                  <a:gd name="T36" fmla="*/ 25 w 36"/>
                  <a:gd name="T37" fmla="*/ 0 h 8"/>
                  <a:gd name="T38" fmla="*/ 26 w 36"/>
                  <a:gd name="T39" fmla="*/ 1 h 8"/>
                  <a:gd name="T40" fmla="*/ 26 w 36"/>
                  <a:gd name="T41" fmla="*/ 1 h 8"/>
                  <a:gd name="T42" fmla="*/ 25 w 36"/>
                  <a:gd name="T43" fmla="*/ 0 h 8"/>
                  <a:gd name="T44" fmla="*/ 20 w 36"/>
                  <a:gd name="T45" fmla="*/ 0 h 8"/>
                  <a:gd name="T46" fmla="*/ 17 w 36"/>
                  <a:gd name="T47" fmla="*/ 5 h 8"/>
                  <a:gd name="T48" fmla="*/ 18 w 36"/>
                  <a:gd name="T49" fmla="*/ 5 h 8"/>
                  <a:gd name="T50" fmla="*/ 21 w 36"/>
                  <a:gd name="T51" fmla="*/ 1 h 8"/>
                  <a:gd name="T52" fmla="*/ 21 w 36"/>
                  <a:gd name="T53" fmla="*/ 0 h 8"/>
                  <a:gd name="T54" fmla="*/ 20 w 36"/>
                  <a:gd name="T5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6" h="8">
                    <a:moveTo>
                      <a:pt x="2" y="3"/>
                    </a:moveTo>
                    <a:cubicBezTo>
                      <a:pt x="1" y="3"/>
                      <a:pt x="1" y="4"/>
                      <a:pt x="0" y="5"/>
                    </a:cubicBezTo>
                    <a:cubicBezTo>
                      <a:pt x="2" y="6"/>
                      <a:pt x="4" y="7"/>
                      <a:pt x="5" y="8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5" y="5"/>
                      <a:pt x="3" y="4"/>
                      <a:pt x="2" y="3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5" y="4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  <a:moveTo>
                      <a:pt x="34" y="0"/>
                    </a:moveTo>
                    <a:cubicBezTo>
                      <a:pt x="33" y="1"/>
                      <a:pt x="33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4" y="0"/>
                      <a:pt x="34" y="0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  <a:moveTo>
                      <a:pt x="20" y="0"/>
                    </a:moveTo>
                    <a:cubicBezTo>
                      <a:pt x="19" y="1"/>
                      <a:pt x="18" y="3"/>
                      <a:pt x="17" y="5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9" y="4"/>
                      <a:pt x="20" y="2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5" name="Freeform 10042"/>
              <p:cNvSpPr>
                <a:spLocks/>
              </p:cNvSpPr>
              <p:nvPr/>
            </p:nvSpPr>
            <p:spPr bwMode="auto">
              <a:xfrm>
                <a:off x="-59" y="3412"/>
                <a:ext cx="12" cy="10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5 w 5"/>
                  <a:gd name="T5" fmla="*/ 4 h 4"/>
                  <a:gd name="T6" fmla="*/ 5 w 5"/>
                  <a:gd name="T7" fmla="*/ 3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3" y="3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6" name="Freeform 10043"/>
              <p:cNvSpPr>
                <a:spLocks noEditPoints="1"/>
              </p:cNvSpPr>
              <p:nvPr/>
            </p:nvSpPr>
            <p:spPr bwMode="auto">
              <a:xfrm>
                <a:off x="-104" y="3408"/>
                <a:ext cx="93" cy="21"/>
              </a:xfrm>
              <a:custGeom>
                <a:avLst/>
                <a:gdLst>
                  <a:gd name="T0" fmla="*/ 0 w 39"/>
                  <a:gd name="T1" fmla="*/ 5 h 9"/>
                  <a:gd name="T2" fmla="*/ 0 w 39"/>
                  <a:gd name="T3" fmla="*/ 6 h 9"/>
                  <a:gd name="T4" fmla="*/ 6 w 39"/>
                  <a:gd name="T5" fmla="*/ 9 h 9"/>
                  <a:gd name="T6" fmla="*/ 6 w 39"/>
                  <a:gd name="T7" fmla="*/ 9 h 9"/>
                  <a:gd name="T8" fmla="*/ 0 w 39"/>
                  <a:gd name="T9" fmla="*/ 5 h 9"/>
                  <a:gd name="T10" fmla="*/ 2 w 39"/>
                  <a:gd name="T11" fmla="*/ 2 h 9"/>
                  <a:gd name="T12" fmla="*/ 1 w 39"/>
                  <a:gd name="T13" fmla="*/ 3 h 9"/>
                  <a:gd name="T14" fmla="*/ 8 w 39"/>
                  <a:gd name="T15" fmla="*/ 7 h 9"/>
                  <a:gd name="T16" fmla="*/ 8 w 39"/>
                  <a:gd name="T17" fmla="*/ 6 h 9"/>
                  <a:gd name="T18" fmla="*/ 4 w 39"/>
                  <a:gd name="T19" fmla="*/ 4 h 9"/>
                  <a:gd name="T20" fmla="*/ 2 w 39"/>
                  <a:gd name="T21" fmla="*/ 2 h 9"/>
                  <a:gd name="T22" fmla="*/ 3 w 39"/>
                  <a:gd name="T23" fmla="*/ 1 h 9"/>
                  <a:gd name="T24" fmla="*/ 2 w 39"/>
                  <a:gd name="T25" fmla="*/ 1 h 9"/>
                  <a:gd name="T26" fmla="*/ 9 w 39"/>
                  <a:gd name="T27" fmla="*/ 5 h 9"/>
                  <a:gd name="T28" fmla="*/ 9 w 39"/>
                  <a:gd name="T29" fmla="*/ 5 h 9"/>
                  <a:gd name="T30" fmla="*/ 3 w 39"/>
                  <a:gd name="T31" fmla="*/ 1 h 9"/>
                  <a:gd name="T32" fmla="*/ 39 w 39"/>
                  <a:gd name="T33" fmla="*/ 0 h 9"/>
                  <a:gd name="T34" fmla="*/ 38 w 39"/>
                  <a:gd name="T35" fmla="*/ 2 h 9"/>
                  <a:gd name="T36" fmla="*/ 35 w 39"/>
                  <a:gd name="T37" fmla="*/ 6 h 9"/>
                  <a:gd name="T38" fmla="*/ 36 w 39"/>
                  <a:gd name="T39" fmla="*/ 6 h 9"/>
                  <a:gd name="T40" fmla="*/ 39 w 39"/>
                  <a:gd name="T41" fmla="*/ 1 h 9"/>
                  <a:gd name="T42" fmla="*/ 39 w 39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9">
                    <a:moveTo>
                      <a:pt x="0" y="5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2" y="7"/>
                      <a:pt x="4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8"/>
                      <a:pt x="2" y="6"/>
                      <a:pt x="0" y="5"/>
                    </a:cubicBezTo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3" y="4"/>
                      <a:pt x="5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3" y="3"/>
                      <a:pt x="2" y="3"/>
                      <a:pt x="2" y="2"/>
                    </a:cubicBezTo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3"/>
                      <a:pt x="5" y="2"/>
                      <a:pt x="3" y="1"/>
                    </a:cubicBezTo>
                    <a:moveTo>
                      <a:pt x="39" y="0"/>
                    </a:moveTo>
                    <a:cubicBezTo>
                      <a:pt x="38" y="1"/>
                      <a:pt x="38" y="1"/>
                      <a:pt x="38" y="2"/>
                    </a:cubicBezTo>
                    <a:cubicBezTo>
                      <a:pt x="37" y="3"/>
                      <a:pt x="36" y="4"/>
                      <a:pt x="35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4"/>
                      <a:pt x="38" y="3"/>
                      <a:pt x="39" y="1"/>
                    </a:cubicBezTo>
                    <a:cubicBezTo>
                      <a:pt x="39" y="1"/>
                      <a:pt x="39" y="1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7" name="Freeform 10044"/>
              <p:cNvSpPr>
                <a:spLocks noEditPoints="1"/>
              </p:cNvSpPr>
              <p:nvPr/>
            </p:nvSpPr>
            <p:spPr bwMode="auto">
              <a:xfrm>
                <a:off x="-104" y="3410"/>
                <a:ext cx="22" cy="19"/>
              </a:xfrm>
              <a:custGeom>
                <a:avLst/>
                <a:gdLst>
                  <a:gd name="T0" fmla="*/ 1 w 9"/>
                  <a:gd name="T1" fmla="*/ 3 h 8"/>
                  <a:gd name="T2" fmla="*/ 0 w 9"/>
                  <a:gd name="T3" fmla="*/ 4 h 8"/>
                  <a:gd name="T4" fmla="*/ 6 w 9"/>
                  <a:gd name="T5" fmla="*/ 8 h 8"/>
                  <a:gd name="T6" fmla="*/ 7 w 9"/>
                  <a:gd name="T7" fmla="*/ 7 h 8"/>
                  <a:gd name="T8" fmla="*/ 6 w 9"/>
                  <a:gd name="T9" fmla="*/ 6 h 8"/>
                  <a:gd name="T10" fmla="*/ 1 w 9"/>
                  <a:gd name="T11" fmla="*/ 3 h 8"/>
                  <a:gd name="T12" fmla="*/ 1 w 9"/>
                  <a:gd name="T13" fmla="*/ 2 h 8"/>
                  <a:gd name="T14" fmla="*/ 1 w 9"/>
                  <a:gd name="T15" fmla="*/ 3 h 8"/>
                  <a:gd name="T16" fmla="*/ 6 w 9"/>
                  <a:gd name="T17" fmla="*/ 6 h 8"/>
                  <a:gd name="T18" fmla="*/ 7 w 9"/>
                  <a:gd name="T19" fmla="*/ 7 h 8"/>
                  <a:gd name="T20" fmla="*/ 8 w 9"/>
                  <a:gd name="T21" fmla="*/ 6 h 8"/>
                  <a:gd name="T22" fmla="*/ 1 w 9"/>
                  <a:gd name="T23" fmla="*/ 2 h 8"/>
                  <a:gd name="T24" fmla="*/ 2 w 9"/>
                  <a:gd name="T25" fmla="*/ 0 h 8"/>
                  <a:gd name="T26" fmla="*/ 2 w 9"/>
                  <a:gd name="T27" fmla="*/ 1 h 8"/>
                  <a:gd name="T28" fmla="*/ 4 w 9"/>
                  <a:gd name="T29" fmla="*/ 3 h 8"/>
                  <a:gd name="T30" fmla="*/ 8 w 9"/>
                  <a:gd name="T31" fmla="*/ 5 h 8"/>
                  <a:gd name="T32" fmla="*/ 9 w 9"/>
                  <a:gd name="T33" fmla="*/ 4 h 8"/>
                  <a:gd name="T34" fmla="*/ 2 w 9"/>
                  <a:gd name="T3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8">
                    <a:moveTo>
                      <a:pt x="1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2" y="5"/>
                      <a:pt x="4" y="7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4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3" y="4"/>
                      <a:pt x="5" y="5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5" y="5"/>
                      <a:pt x="3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5" y="3"/>
                      <a:pt x="6" y="4"/>
                      <a:pt x="8" y="5"/>
                    </a:cubicBezTo>
                    <a:cubicBezTo>
                      <a:pt x="8" y="5"/>
                      <a:pt x="8" y="5"/>
                      <a:pt x="9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8" name="Freeform 10045"/>
              <p:cNvSpPr>
                <a:spLocks noEditPoints="1"/>
              </p:cNvSpPr>
              <p:nvPr/>
            </p:nvSpPr>
            <p:spPr bwMode="auto">
              <a:xfrm>
                <a:off x="-101" y="3417"/>
                <a:ext cx="14" cy="10"/>
              </a:xfrm>
              <a:custGeom>
                <a:avLst/>
                <a:gdLst>
                  <a:gd name="T0" fmla="*/ 5 w 6"/>
                  <a:gd name="T1" fmla="*/ 3 h 4"/>
                  <a:gd name="T2" fmla="*/ 6 w 6"/>
                  <a:gd name="T3" fmla="*/ 4 h 4"/>
                  <a:gd name="T4" fmla="*/ 6 w 6"/>
                  <a:gd name="T5" fmla="*/ 4 h 4"/>
                  <a:gd name="T6" fmla="*/ 5 w 6"/>
                  <a:gd name="T7" fmla="*/ 3 h 4"/>
                  <a:gd name="T8" fmla="*/ 0 w 6"/>
                  <a:gd name="T9" fmla="*/ 0 h 4"/>
                  <a:gd name="T10" fmla="*/ 0 w 6"/>
                  <a:gd name="T11" fmla="*/ 0 h 4"/>
                  <a:gd name="T12" fmla="*/ 5 w 6"/>
                  <a:gd name="T13" fmla="*/ 3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09" name="Freeform 10046"/>
              <p:cNvSpPr>
                <a:spLocks noEditPoints="1"/>
              </p:cNvSpPr>
              <p:nvPr/>
            </p:nvSpPr>
            <p:spPr bwMode="auto">
              <a:xfrm>
                <a:off x="-89" y="3412"/>
                <a:ext cx="163" cy="24"/>
              </a:xfrm>
              <a:custGeom>
                <a:avLst/>
                <a:gdLst>
                  <a:gd name="T0" fmla="*/ 1 w 69"/>
                  <a:gd name="T1" fmla="*/ 7 h 10"/>
                  <a:gd name="T2" fmla="*/ 0 w 69"/>
                  <a:gd name="T3" fmla="*/ 7 h 10"/>
                  <a:gd name="T4" fmla="*/ 5 w 69"/>
                  <a:gd name="T5" fmla="*/ 10 h 10"/>
                  <a:gd name="T6" fmla="*/ 5 w 69"/>
                  <a:gd name="T7" fmla="*/ 10 h 10"/>
                  <a:gd name="T8" fmla="*/ 1 w 69"/>
                  <a:gd name="T9" fmla="*/ 7 h 10"/>
                  <a:gd name="T10" fmla="*/ 2 w 69"/>
                  <a:gd name="T11" fmla="*/ 5 h 10"/>
                  <a:gd name="T12" fmla="*/ 2 w 69"/>
                  <a:gd name="T13" fmla="*/ 5 h 10"/>
                  <a:gd name="T14" fmla="*/ 6 w 69"/>
                  <a:gd name="T15" fmla="*/ 8 h 10"/>
                  <a:gd name="T16" fmla="*/ 7 w 69"/>
                  <a:gd name="T17" fmla="*/ 7 h 10"/>
                  <a:gd name="T18" fmla="*/ 2 w 69"/>
                  <a:gd name="T19" fmla="*/ 5 h 10"/>
                  <a:gd name="T20" fmla="*/ 3 w 69"/>
                  <a:gd name="T21" fmla="*/ 3 h 10"/>
                  <a:gd name="T22" fmla="*/ 3 w 69"/>
                  <a:gd name="T23" fmla="*/ 3 h 10"/>
                  <a:gd name="T24" fmla="*/ 7 w 69"/>
                  <a:gd name="T25" fmla="*/ 6 h 10"/>
                  <a:gd name="T26" fmla="*/ 8 w 69"/>
                  <a:gd name="T27" fmla="*/ 6 h 10"/>
                  <a:gd name="T28" fmla="*/ 3 w 69"/>
                  <a:gd name="T29" fmla="*/ 3 h 10"/>
                  <a:gd name="T30" fmla="*/ 10 w 69"/>
                  <a:gd name="T31" fmla="*/ 3 h 10"/>
                  <a:gd name="T32" fmla="*/ 8 w 69"/>
                  <a:gd name="T33" fmla="*/ 5 h 10"/>
                  <a:gd name="T34" fmla="*/ 9 w 69"/>
                  <a:gd name="T35" fmla="*/ 6 h 10"/>
                  <a:gd name="T36" fmla="*/ 10 w 69"/>
                  <a:gd name="T37" fmla="*/ 3 h 10"/>
                  <a:gd name="T38" fmla="*/ 10 w 69"/>
                  <a:gd name="T39" fmla="*/ 3 h 10"/>
                  <a:gd name="T40" fmla="*/ 27 w 69"/>
                  <a:gd name="T41" fmla="*/ 3 h 10"/>
                  <a:gd name="T42" fmla="*/ 26 w 69"/>
                  <a:gd name="T43" fmla="*/ 5 h 10"/>
                  <a:gd name="T44" fmla="*/ 26 w 69"/>
                  <a:gd name="T45" fmla="*/ 5 h 10"/>
                  <a:gd name="T46" fmla="*/ 28 w 69"/>
                  <a:gd name="T47" fmla="*/ 3 h 10"/>
                  <a:gd name="T48" fmla="*/ 27 w 69"/>
                  <a:gd name="T49" fmla="*/ 3 h 10"/>
                  <a:gd name="T50" fmla="*/ 27 w 69"/>
                  <a:gd name="T51" fmla="*/ 2 h 10"/>
                  <a:gd name="T52" fmla="*/ 25 w 69"/>
                  <a:gd name="T53" fmla="*/ 5 h 10"/>
                  <a:gd name="T54" fmla="*/ 25 w 69"/>
                  <a:gd name="T55" fmla="*/ 5 h 10"/>
                  <a:gd name="T56" fmla="*/ 27 w 69"/>
                  <a:gd name="T57" fmla="*/ 2 h 10"/>
                  <a:gd name="T58" fmla="*/ 27 w 69"/>
                  <a:gd name="T59" fmla="*/ 2 h 10"/>
                  <a:gd name="T60" fmla="*/ 27 w 69"/>
                  <a:gd name="T61" fmla="*/ 2 h 10"/>
                  <a:gd name="T62" fmla="*/ 27 w 69"/>
                  <a:gd name="T63" fmla="*/ 2 h 10"/>
                  <a:gd name="T64" fmla="*/ 27 w 69"/>
                  <a:gd name="T65" fmla="*/ 2 h 10"/>
                  <a:gd name="T66" fmla="*/ 27 w 69"/>
                  <a:gd name="T67" fmla="*/ 2 h 10"/>
                  <a:gd name="T68" fmla="*/ 25 w 69"/>
                  <a:gd name="T69" fmla="*/ 1 h 10"/>
                  <a:gd name="T70" fmla="*/ 24 w 69"/>
                  <a:gd name="T71" fmla="*/ 4 h 10"/>
                  <a:gd name="T72" fmla="*/ 24 w 69"/>
                  <a:gd name="T73" fmla="*/ 4 h 10"/>
                  <a:gd name="T74" fmla="*/ 26 w 69"/>
                  <a:gd name="T75" fmla="*/ 2 h 10"/>
                  <a:gd name="T76" fmla="*/ 25 w 69"/>
                  <a:gd name="T77" fmla="*/ 1 h 10"/>
                  <a:gd name="T78" fmla="*/ 67 w 69"/>
                  <a:gd name="T79" fmla="*/ 1 h 10"/>
                  <a:gd name="T80" fmla="*/ 65 w 69"/>
                  <a:gd name="T81" fmla="*/ 1 h 10"/>
                  <a:gd name="T82" fmla="*/ 68 w 69"/>
                  <a:gd name="T83" fmla="*/ 2 h 10"/>
                  <a:gd name="T84" fmla="*/ 69 w 69"/>
                  <a:gd name="T85" fmla="*/ 1 h 10"/>
                  <a:gd name="T86" fmla="*/ 67 w 69"/>
                  <a:gd name="T87" fmla="*/ 1 h 10"/>
                  <a:gd name="T88" fmla="*/ 5 w 69"/>
                  <a:gd name="T89" fmla="*/ 0 h 10"/>
                  <a:gd name="T90" fmla="*/ 4 w 69"/>
                  <a:gd name="T91" fmla="*/ 2 h 10"/>
                  <a:gd name="T92" fmla="*/ 8 w 69"/>
                  <a:gd name="T93" fmla="*/ 5 h 10"/>
                  <a:gd name="T94" fmla="*/ 10 w 69"/>
                  <a:gd name="T95" fmla="*/ 3 h 10"/>
                  <a:gd name="T96" fmla="*/ 5 w 69"/>
                  <a:gd name="T97" fmla="*/ 0 h 10"/>
                  <a:gd name="T98" fmla="*/ 48 w 69"/>
                  <a:gd name="T99" fmla="*/ 0 h 10"/>
                  <a:gd name="T100" fmla="*/ 46 w 69"/>
                  <a:gd name="T101" fmla="*/ 2 h 10"/>
                  <a:gd name="T102" fmla="*/ 51 w 69"/>
                  <a:gd name="T103" fmla="*/ 4 h 10"/>
                  <a:gd name="T104" fmla="*/ 54 w 69"/>
                  <a:gd name="T105" fmla="*/ 6 h 10"/>
                  <a:gd name="T106" fmla="*/ 55 w 69"/>
                  <a:gd name="T107" fmla="*/ 5 h 10"/>
                  <a:gd name="T108" fmla="*/ 48 w 69"/>
                  <a:gd name="T109" fmla="*/ 0 h 10"/>
                  <a:gd name="T110" fmla="*/ 35 w 69"/>
                  <a:gd name="T111" fmla="*/ 0 h 10"/>
                  <a:gd name="T112" fmla="*/ 31 w 69"/>
                  <a:gd name="T113" fmla="*/ 5 h 10"/>
                  <a:gd name="T114" fmla="*/ 33 w 69"/>
                  <a:gd name="T115" fmla="*/ 6 h 10"/>
                  <a:gd name="T116" fmla="*/ 36 w 69"/>
                  <a:gd name="T117" fmla="*/ 1 h 10"/>
                  <a:gd name="T118" fmla="*/ 35 w 69"/>
                  <a:gd name="T1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" h="10">
                    <a:moveTo>
                      <a:pt x="1" y="7"/>
                    </a:moveTo>
                    <a:cubicBezTo>
                      <a:pt x="1" y="7"/>
                      <a:pt x="0" y="7"/>
                      <a:pt x="0" y="7"/>
                    </a:cubicBezTo>
                    <a:cubicBezTo>
                      <a:pt x="2" y="8"/>
                      <a:pt x="3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2" y="8"/>
                      <a:pt x="1" y="7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5" y="7"/>
                      <a:pt x="6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5" y="6"/>
                      <a:pt x="4" y="5"/>
                      <a:pt x="2" y="5"/>
                    </a:cubicBezTo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5"/>
                      <a:pt x="5" y="4"/>
                      <a:pt x="3" y="3"/>
                    </a:cubicBezTo>
                    <a:moveTo>
                      <a:pt x="10" y="3"/>
                    </a:move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6"/>
                      <a:pt x="9" y="6"/>
                    </a:cubicBezTo>
                    <a:cubicBezTo>
                      <a:pt x="9" y="5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27" y="3"/>
                    </a:moveTo>
                    <a:cubicBezTo>
                      <a:pt x="27" y="3"/>
                      <a:pt x="26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7" y="4"/>
                      <a:pt x="27" y="4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moveTo>
                      <a:pt x="27" y="2"/>
                    </a:moveTo>
                    <a:cubicBezTo>
                      <a:pt x="27" y="3"/>
                      <a:pt x="26" y="3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3"/>
                      <a:pt x="27" y="3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moveTo>
                      <a:pt x="27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moveTo>
                      <a:pt x="25" y="1"/>
                    </a:moveTo>
                    <a:cubicBezTo>
                      <a:pt x="25" y="2"/>
                      <a:pt x="24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3"/>
                      <a:pt x="25" y="2"/>
                      <a:pt x="26" y="2"/>
                    </a:cubicBezTo>
                    <a:cubicBezTo>
                      <a:pt x="26" y="2"/>
                      <a:pt x="25" y="1"/>
                      <a:pt x="25" y="1"/>
                    </a:cubicBezTo>
                    <a:moveTo>
                      <a:pt x="67" y="1"/>
                    </a:moveTo>
                    <a:cubicBezTo>
                      <a:pt x="67" y="1"/>
                      <a:pt x="66" y="1"/>
                      <a:pt x="65" y="1"/>
                    </a:cubicBezTo>
                    <a:cubicBezTo>
                      <a:pt x="66" y="2"/>
                      <a:pt x="67" y="2"/>
                      <a:pt x="68" y="2"/>
                    </a:cubicBezTo>
                    <a:cubicBezTo>
                      <a:pt x="68" y="2"/>
                      <a:pt x="69" y="2"/>
                      <a:pt x="69" y="1"/>
                    </a:cubicBezTo>
                    <a:cubicBezTo>
                      <a:pt x="68" y="1"/>
                      <a:pt x="68" y="1"/>
                      <a:pt x="67" y="1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5" y="3"/>
                      <a:pt x="7" y="4"/>
                      <a:pt x="8" y="5"/>
                    </a:cubicBezTo>
                    <a:cubicBezTo>
                      <a:pt x="9" y="4"/>
                      <a:pt x="9" y="3"/>
                      <a:pt x="10" y="3"/>
                    </a:cubicBezTo>
                    <a:cubicBezTo>
                      <a:pt x="8" y="2"/>
                      <a:pt x="7" y="1"/>
                      <a:pt x="5" y="0"/>
                    </a:cubicBezTo>
                    <a:moveTo>
                      <a:pt x="48" y="0"/>
                    </a:moveTo>
                    <a:cubicBezTo>
                      <a:pt x="47" y="0"/>
                      <a:pt x="47" y="1"/>
                      <a:pt x="46" y="2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3" y="3"/>
                      <a:pt x="50" y="1"/>
                      <a:pt x="48" y="0"/>
                    </a:cubicBezTo>
                    <a:moveTo>
                      <a:pt x="35" y="0"/>
                    </a:moveTo>
                    <a:cubicBezTo>
                      <a:pt x="33" y="1"/>
                      <a:pt x="32" y="3"/>
                      <a:pt x="31" y="5"/>
                    </a:cubicBezTo>
                    <a:cubicBezTo>
                      <a:pt x="32" y="5"/>
                      <a:pt x="32" y="6"/>
                      <a:pt x="33" y="6"/>
                    </a:cubicBezTo>
                    <a:cubicBezTo>
                      <a:pt x="34" y="4"/>
                      <a:pt x="35" y="2"/>
                      <a:pt x="36" y="1"/>
                    </a:cubicBezTo>
                    <a:cubicBezTo>
                      <a:pt x="36" y="0"/>
                      <a:pt x="35" y="0"/>
                      <a:pt x="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0" name="Freeform 10047"/>
              <p:cNvSpPr>
                <a:spLocks noEditPoints="1"/>
              </p:cNvSpPr>
              <p:nvPr/>
            </p:nvSpPr>
            <p:spPr bwMode="auto">
              <a:xfrm>
                <a:off x="-87" y="3420"/>
                <a:ext cx="14" cy="16"/>
              </a:xfrm>
              <a:custGeom>
                <a:avLst/>
                <a:gdLst>
                  <a:gd name="T0" fmla="*/ 0 w 6"/>
                  <a:gd name="T1" fmla="*/ 3 h 7"/>
                  <a:gd name="T2" fmla="*/ 0 w 6"/>
                  <a:gd name="T3" fmla="*/ 4 h 7"/>
                  <a:gd name="T4" fmla="*/ 4 w 6"/>
                  <a:gd name="T5" fmla="*/ 7 h 7"/>
                  <a:gd name="T6" fmla="*/ 5 w 6"/>
                  <a:gd name="T7" fmla="*/ 6 h 7"/>
                  <a:gd name="T8" fmla="*/ 0 w 6"/>
                  <a:gd name="T9" fmla="*/ 3 h 7"/>
                  <a:gd name="T10" fmla="*/ 1 w 6"/>
                  <a:gd name="T11" fmla="*/ 2 h 7"/>
                  <a:gd name="T12" fmla="*/ 0 w 6"/>
                  <a:gd name="T13" fmla="*/ 3 h 7"/>
                  <a:gd name="T14" fmla="*/ 5 w 6"/>
                  <a:gd name="T15" fmla="*/ 6 h 7"/>
                  <a:gd name="T16" fmla="*/ 5 w 6"/>
                  <a:gd name="T17" fmla="*/ 5 h 7"/>
                  <a:gd name="T18" fmla="*/ 1 w 6"/>
                  <a:gd name="T19" fmla="*/ 2 h 7"/>
                  <a:gd name="T20" fmla="*/ 2 w 6"/>
                  <a:gd name="T21" fmla="*/ 0 h 7"/>
                  <a:gd name="T22" fmla="*/ 1 w 6"/>
                  <a:gd name="T23" fmla="*/ 2 h 7"/>
                  <a:gd name="T24" fmla="*/ 6 w 6"/>
                  <a:gd name="T25" fmla="*/ 4 h 7"/>
                  <a:gd name="T26" fmla="*/ 6 w 6"/>
                  <a:gd name="T27" fmla="*/ 3 h 7"/>
                  <a:gd name="T28" fmla="*/ 2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1" y="5"/>
                      <a:pt x="3" y="6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3" y="5"/>
                      <a:pt x="2" y="4"/>
                      <a:pt x="0" y="3"/>
                    </a:cubicBezTo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2" y="4"/>
                      <a:pt x="3" y="5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2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1" name="Freeform 10048"/>
              <p:cNvSpPr>
                <a:spLocks/>
              </p:cNvSpPr>
              <p:nvPr/>
            </p:nvSpPr>
            <p:spPr bwMode="auto">
              <a:xfrm>
                <a:off x="-87" y="3427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2" name="Freeform 10049"/>
              <p:cNvSpPr>
                <a:spLocks noEditPoints="1"/>
              </p:cNvSpPr>
              <p:nvPr/>
            </p:nvSpPr>
            <p:spPr bwMode="auto">
              <a:xfrm>
                <a:off x="-33" y="3420"/>
                <a:ext cx="12" cy="16"/>
              </a:xfrm>
              <a:custGeom>
                <a:avLst/>
                <a:gdLst>
                  <a:gd name="T0" fmla="*/ 1 w 5"/>
                  <a:gd name="T1" fmla="*/ 6 h 7"/>
                  <a:gd name="T2" fmla="*/ 1 w 5"/>
                  <a:gd name="T3" fmla="*/ 6 h 7"/>
                  <a:gd name="T4" fmla="*/ 1 w 5"/>
                  <a:gd name="T5" fmla="*/ 6 h 7"/>
                  <a:gd name="T6" fmla="*/ 1 w 5"/>
                  <a:gd name="T7" fmla="*/ 5 h 7"/>
                  <a:gd name="T8" fmla="*/ 0 w 5"/>
                  <a:gd name="T9" fmla="*/ 7 h 7"/>
                  <a:gd name="T10" fmla="*/ 1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1 w 5"/>
                  <a:gd name="T17" fmla="*/ 7 h 7"/>
                  <a:gd name="T18" fmla="*/ 1 w 5"/>
                  <a:gd name="T19" fmla="*/ 6 h 7"/>
                  <a:gd name="T20" fmla="*/ 2 w 5"/>
                  <a:gd name="T21" fmla="*/ 5 h 7"/>
                  <a:gd name="T22" fmla="*/ 1 w 5"/>
                  <a:gd name="T23" fmla="*/ 5 h 7"/>
                  <a:gd name="T24" fmla="*/ 4 w 5"/>
                  <a:gd name="T25" fmla="*/ 0 h 7"/>
                  <a:gd name="T26" fmla="*/ 3 w 5"/>
                  <a:gd name="T27" fmla="*/ 2 h 7"/>
                  <a:gd name="T28" fmla="*/ 3 w 5"/>
                  <a:gd name="T29" fmla="*/ 3 h 7"/>
                  <a:gd name="T30" fmla="*/ 3 w 5"/>
                  <a:gd name="T31" fmla="*/ 2 h 7"/>
                  <a:gd name="T32" fmla="*/ 1 w 5"/>
                  <a:gd name="T33" fmla="*/ 5 h 7"/>
                  <a:gd name="T34" fmla="*/ 2 w 5"/>
                  <a:gd name="T35" fmla="*/ 5 h 7"/>
                  <a:gd name="T36" fmla="*/ 5 w 5"/>
                  <a:gd name="T37" fmla="*/ 1 h 7"/>
                  <a:gd name="T38" fmla="*/ 4 w 5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7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5"/>
                    </a:moveTo>
                    <a:cubicBezTo>
                      <a:pt x="1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moveTo>
                      <a:pt x="4" y="0"/>
                    </a:moveTo>
                    <a:cubicBezTo>
                      <a:pt x="4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4"/>
                      <a:pt x="4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3" name="Freeform 10050"/>
              <p:cNvSpPr>
                <a:spLocks/>
              </p:cNvSpPr>
              <p:nvPr/>
            </p:nvSpPr>
            <p:spPr bwMode="auto">
              <a:xfrm>
                <a:off x="-30" y="343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4" name="Freeform 10051"/>
              <p:cNvSpPr>
                <a:spLocks noEditPoints="1"/>
              </p:cNvSpPr>
              <p:nvPr/>
            </p:nvSpPr>
            <p:spPr bwMode="auto">
              <a:xfrm>
                <a:off x="59" y="3420"/>
                <a:ext cx="7" cy="7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3 h 3"/>
                  <a:gd name="T4" fmla="*/ 2 w 3"/>
                  <a:gd name="T5" fmla="*/ 3 h 3"/>
                  <a:gd name="T6" fmla="*/ 2 w 3"/>
                  <a:gd name="T7" fmla="*/ 3 h 3"/>
                  <a:gd name="T8" fmla="*/ 1 w 3"/>
                  <a:gd name="T9" fmla="*/ 2 h 3"/>
                  <a:gd name="T10" fmla="*/ 0 w 3"/>
                  <a:gd name="T11" fmla="*/ 2 h 3"/>
                  <a:gd name="T12" fmla="*/ 0 w 3"/>
                  <a:gd name="T13" fmla="*/ 0 h 3"/>
                  <a:gd name="T14" fmla="*/ 0 w 3"/>
                  <a:gd name="T15" fmla="*/ 0 h 3"/>
                  <a:gd name="T16" fmla="*/ 1 w 3"/>
                  <a:gd name="T17" fmla="*/ 1 h 3"/>
                  <a:gd name="T18" fmla="*/ 0 w 3"/>
                  <a:gd name="T19" fmla="*/ 1 h 3"/>
                  <a:gd name="T20" fmla="*/ 0 w 3"/>
                  <a:gd name="T21" fmla="*/ 1 h 3"/>
                  <a:gd name="T22" fmla="*/ 1 w 3"/>
                  <a:gd name="T23" fmla="*/ 2 h 3"/>
                  <a:gd name="T24" fmla="*/ 2 w 3"/>
                  <a:gd name="T25" fmla="*/ 2 h 3"/>
                  <a:gd name="T26" fmla="*/ 3 w 3"/>
                  <a:gd name="T27" fmla="*/ 1 h 3"/>
                  <a:gd name="T28" fmla="*/ 0 w 3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5" name="Freeform 10052"/>
              <p:cNvSpPr>
                <a:spLocks noEditPoints="1"/>
              </p:cNvSpPr>
              <p:nvPr/>
            </p:nvSpPr>
            <p:spPr bwMode="auto">
              <a:xfrm>
                <a:off x="57" y="3422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3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  <a:gd name="T12" fmla="*/ 0 w 3"/>
                  <a:gd name="T13" fmla="*/ 1 h 2"/>
                  <a:gd name="T14" fmla="*/ 1 w 3"/>
                  <a:gd name="T15" fmla="*/ 1 h 2"/>
                  <a:gd name="T16" fmla="*/ 2 w 3"/>
                  <a:gd name="T17" fmla="*/ 1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6" name="Freeform 10053"/>
              <p:cNvSpPr>
                <a:spLocks noEditPoints="1"/>
              </p:cNvSpPr>
              <p:nvPr/>
            </p:nvSpPr>
            <p:spPr bwMode="auto">
              <a:xfrm>
                <a:off x="-68" y="3420"/>
                <a:ext cx="82" cy="16"/>
              </a:xfrm>
              <a:custGeom>
                <a:avLst/>
                <a:gdLst>
                  <a:gd name="T0" fmla="*/ 13 w 35"/>
                  <a:gd name="T1" fmla="*/ 3 h 7"/>
                  <a:gd name="T2" fmla="*/ 12 w 35"/>
                  <a:gd name="T3" fmla="*/ 5 h 7"/>
                  <a:gd name="T4" fmla="*/ 13 w 35"/>
                  <a:gd name="T5" fmla="*/ 6 h 7"/>
                  <a:gd name="T6" fmla="*/ 14 w 35"/>
                  <a:gd name="T7" fmla="*/ 4 h 7"/>
                  <a:gd name="T8" fmla="*/ 13 w 35"/>
                  <a:gd name="T9" fmla="*/ 3 h 7"/>
                  <a:gd name="T10" fmla="*/ 15 w 35"/>
                  <a:gd name="T11" fmla="*/ 1 h 7"/>
                  <a:gd name="T12" fmla="*/ 13 w 35"/>
                  <a:gd name="T13" fmla="*/ 3 h 7"/>
                  <a:gd name="T14" fmla="*/ 14 w 35"/>
                  <a:gd name="T15" fmla="*/ 3 h 7"/>
                  <a:gd name="T16" fmla="*/ 15 w 35"/>
                  <a:gd name="T17" fmla="*/ 1 h 7"/>
                  <a:gd name="T18" fmla="*/ 15 w 35"/>
                  <a:gd name="T19" fmla="*/ 1 h 7"/>
                  <a:gd name="T20" fmla="*/ 32 w 35"/>
                  <a:gd name="T21" fmla="*/ 0 h 7"/>
                  <a:gd name="T22" fmla="*/ 29 w 35"/>
                  <a:gd name="T23" fmla="*/ 6 h 7"/>
                  <a:gd name="T24" fmla="*/ 32 w 35"/>
                  <a:gd name="T25" fmla="*/ 7 h 7"/>
                  <a:gd name="T26" fmla="*/ 35 w 35"/>
                  <a:gd name="T27" fmla="*/ 2 h 7"/>
                  <a:gd name="T28" fmla="*/ 32 w 35"/>
                  <a:gd name="T29" fmla="*/ 0 h 7"/>
                  <a:gd name="T30" fmla="*/ 2 w 35"/>
                  <a:gd name="T31" fmla="*/ 0 h 7"/>
                  <a:gd name="T32" fmla="*/ 0 w 35"/>
                  <a:gd name="T33" fmla="*/ 3 h 7"/>
                  <a:gd name="T34" fmla="*/ 5 w 35"/>
                  <a:gd name="T35" fmla="*/ 6 h 7"/>
                  <a:gd name="T36" fmla="*/ 7 w 35"/>
                  <a:gd name="T37" fmla="*/ 4 h 7"/>
                  <a:gd name="T38" fmla="*/ 7 w 35"/>
                  <a:gd name="T39" fmla="*/ 3 h 7"/>
                  <a:gd name="T40" fmla="*/ 2 w 35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7">
                    <a:moveTo>
                      <a:pt x="13" y="3"/>
                    </a:moveTo>
                    <a:cubicBezTo>
                      <a:pt x="13" y="4"/>
                      <a:pt x="12" y="5"/>
                      <a:pt x="12" y="5"/>
                    </a:cubicBezTo>
                    <a:cubicBezTo>
                      <a:pt x="12" y="5"/>
                      <a:pt x="12" y="6"/>
                      <a:pt x="13" y="6"/>
                    </a:cubicBezTo>
                    <a:cubicBezTo>
                      <a:pt x="13" y="5"/>
                      <a:pt x="13" y="4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moveTo>
                      <a:pt x="15" y="1"/>
                    </a:moveTo>
                    <a:cubicBezTo>
                      <a:pt x="14" y="2"/>
                      <a:pt x="14" y="2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moveTo>
                      <a:pt x="32" y="0"/>
                    </a:moveTo>
                    <a:cubicBezTo>
                      <a:pt x="31" y="2"/>
                      <a:pt x="30" y="4"/>
                      <a:pt x="29" y="6"/>
                    </a:cubicBezTo>
                    <a:cubicBezTo>
                      <a:pt x="30" y="7"/>
                      <a:pt x="31" y="7"/>
                      <a:pt x="32" y="7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1"/>
                      <a:pt x="33" y="1"/>
                      <a:pt x="32" y="0"/>
                    </a:cubicBezTo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2" y="4"/>
                      <a:pt x="4" y="5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7" name="Freeform 10054"/>
              <p:cNvSpPr>
                <a:spLocks/>
              </p:cNvSpPr>
              <p:nvPr/>
            </p:nvSpPr>
            <p:spPr bwMode="auto">
              <a:xfrm>
                <a:off x="-37" y="34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8" name="Freeform 10055"/>
              <p:cNvSpPr>
                <a:spLocks noEditPoints="1"/>
              </p:cNvSpPr>
              <p:nvPr/>
            </p:nvSpPr>
            <p:spPr bwMode="auto">
              <a:xfrm>
                <a:off x="-30" y="3422"/>
                <a:ext cx="11" cy="16"/>
              </a:xfrm>
              <a:custGeom>
                <a:avLst/>
                <a:gdLst>
                  <a:gd name="T0" fmla="*/ 2 w 5"/>
                  <a:gd name="T1" fmla="*/ 5 h 7"/>
                  <a:gd name="T2" fmla="*/ 0 w 5"/>
                  <a:gd name="T3" fmla="*/ 7 h 7"/>
                  <a:gd name="T4" fmla="*/ 1 w 5"/>
                  <a:gd name="T5" fmla="*/ 7 h 7"/>
                  <a:gd name="T6" fmla="*/ 2 w 5"/>
                  <a:gd name="T7" fmla="*/ 5 h 7"/>
                  <a:gd name="T8" fmla="*/ 2 w 5"/>
                  <a:gd name="T9" fmla="*/ 5 h 7"/>
                  <a:gd name="T10" fmla="*/ 1 w 5"/>
                  <a:gd name="T11" fmla="*/ 5 h 7"/>
                  <a:gd name="T12" fmla="*/ 0 w 5"/>
                  <a:gd name="T13" fmla="*/ 7 h 7"/>
                  <a:gd name="T14" fmla="*/ 0 w 5"/>
                  <a:gd name="T15" fmla="*/ 7 h 7"/>
                  <a:gd name="T16" fmla="*/ 2 w 5"/>
                  <a:gd name="T17" fmla="*/ 5 h 7"/>
                  <a:gd name="T18" fmla="*/ 1 w 5"/>
                  <a:gd name="T19" fmla="*/ 5 h 7"/>
                  <a:gd name="T20" fmla="*/ 4 w 5"/>
                  <a:gd name="T21" fmla="*/ 0 h 7"/>
                  <a:gd name="T22" fmla="*/ 2 w 5"/>
                  <a:gd name="T23" fmla="*/ 5 h 7"/>
                  <a:gd name="T24" fmla="*/ 2 w 5"/>
                  <a:gd name="T25" fmla="*/ 5 h 7"/>
                  <a:gd name="T26" fmla="*/ 2 w 5"/>
                  <a:gd name="T27" fmla="*/ 4 h 7"/>
                  <a:gd name="T28" fmla="*/ 2 w 5"/>
                  <a:gd name="T29" fmla="*/ 5 h 7"/>
                  <a:gd name="T30" fmla="*/ 2 w 5"/>
                  <a:gd name="T31" fmla="*/ 5 h 7"/>
                  <a:gd name="T32" fmla="*/ 5 w 5"/>
                  <a:gd name="T33" fmla="*/ 0 h 7"/>
                  <a:gd name="T34" fmla="*/ 4 w 5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7">
                    <a:moveTo>
                      <a:pt x="2" y="5"/>
                    </a:move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5"/>
                    </a:move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moveTo>
                      <a:pt x="4" y="0"/>
                    </a:moveTo>
                    <a:cubicBezTo>
                      <a:pt x="4" y="1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19" name="Freeform 10056"/>
              <p:cNvSpPr>
                <a:spLocks noEditPoints="1"/>
              </p:cNvSpPr>
              <p:nvPr/>
            </p:nvSpPr>
            <p:spPr bwMode="auto">
              <a:xfrm>
                <a:off x="-28" y="343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0" name="Freeform 10057"/>
              <p:cNvSpPr>
                <a:spLocks noEditPoints="1"/>
              </p:cNvSpPr>
              <p:nvPr/>
            </p:nvSpPr>
            <p:spPr bwMode="auto">
              <a:xfrm>
                <a:off x="66" y="3422"/>
                <a:ext cx="8" cy="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2 w 3"/>
                  <a:gd name="T7" fmla="*/ 4 h 4"/>
                  <a:gd name="T8" fmla="*/ 3 w 3"/>
                  <a:gd name="T9" fmla="*/ 3 h 4"/>
                  <a:gd name="T10" fmla="*/ 1 w 3"/>
                  <a:gd name="T11" fmla="*/ 2 h 4"/>
                  <a:gd name="T12" fmla="*/ 0 w 3"/>
                  <a:gd name="T13" fmla="*/ 2 h 4"/>
                  <a:gd name="T14" fmla="*/ 1 w 3"/>
                  <a:gd name="T15" fmla="*/ 0 h 4"/>
                  <a:gd name="T16" fmla="*/ 0 w 3"/>
                  <a:gd name="T17" fmla="*/ 2 h 4"/>
                  <a:gd name="T18" fmla="*/ 3 w 3"/>
                  <a:gd name="T19" fmla="*/ 2 h 4"/>
                  <a:gd name="T20" fmla="*/ 3 w 3"/>
                  <a:gd name="T21" fmla="*/ 1 h 4"/>
                  <a:gd name="T22" fmla="*/ 3 w 3"/>
                  <a:gd name="T23" fmla="*/ 1 h 4"/>
                  <a:gd name="T24" fmla="*/ 3 w 3"/>
                  <a:gd name="T25" fmla="*/ 1 h 4"/>
                  <a:gd name="T26" fmla="*/ 3 w 3"/>
                  <a:gd name="T27" fmla="*/ 1 h 4"/>
                  <a:gd name="T28" fmla="*/ 3 w 3"/>
                  <a:gd name="T29" fmla="*/ 1 h 4"/>
                  <a:gd name="T30" fmla="*/ 2 w 3"/>
                  <a:gd name="T31" fmla="*/ 1 h 4"/>
                  <a:gd name="T32" fmla="*/ 2 w 3"/>
                  <a:gd name="T33" fmla="*/ 1 h 4"/>
                  <a:gd name="T34" fmla="*/ 1 w 3"/>
                  <a:gd name="T35" fmla="*/ 1 h 4"/>
                  <a:gd name="T36" fmla="*/ 1 w 3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1" y="3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1" name="Freeform 10058"/>
              <p:cNvSpPr>
                <a:spLocks/>
              </p:cNvSpPr>
              <p:nvPr/>
            </p:nvSpPr>
            <p:spPr bwMode="auto">
              <a:xfrm>
                <a:off x="66" y="3427"/>
                <a:ext cx="8" cy="2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1 h 1"/>
                  <a:gd name="T8" fmla="*/ 3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2" name="Freeform 10059"/>
              <p:cNvSpPr>
                <a:spLocks noEditPoints="1"/>
              </p:cNvSpPr>
              <p:nvPr/>
            </p:nvSpPr>
            <p:spPr bwMode="auto">
              <a:xfrm>
                <a:off x="-37" y="3424"/>
                <a:ext cx="7" cy="10"/>
              </a:xfrm>
              <a:custGeom>
                <a:avLst/>
                <a:gdLst>
                  <a:gd name="T0" fmla="*/ 2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2 w 3"/>
                  <a:gd name="T7" fmla="*/ 2 h 4"/>
                  <a:gd name="T8" fmla="*/ 2 w 3"/>
                  <a:gd name="T9" fmla="*/ 2 h 4"/>
                  <a:gd name="T10" fmla="*/ 3 w 3"/>
                  <a:gd name="T11" fmla="*/ 0 h 4"/>
                  <a:gd name="T12" fmla="*/ 2 w 3"/>
                  <a:gd name="T13" fmla="*/ 2 h 4"/>
                  <a:gd name="T14" fmla="*/ 2 w 3"/>
                  <a:gd name="T15" fmla="*/ 2 h 4"/>
                  <a:gd name="T16" fmla="*/ 3 w 3"/>
                  <a:gd name="T17" fmla="*/ 0 h 4"/>
                  <a:gd name="T18" fmla="*/ 3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3" y="0"/>
                    </a:moveTo>
                    <a:cubicBezTo>
                      <a:pt x="3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3" name="Oval 10060"/>
              <p:cNvSpPr>
                <a:spLocks noChangeArrowheads="1"/>
              </p:cNvSpPr>
              <p:nvPr/>
            </p:nvSpPr>
            <p:spPr bwMode="auto">
              <a:xfrm>
                <a:off x="-33" y="3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4" name="Freeform 10061"/>
              <p:cNvSpPr>
                <a:spLocks noEditPoints="1"/>
              </p:cNvSpPr>
              <p:nvPr/>
            </p:nvSpPr>
            <p:spPr bwMode="auto">
              <a:xfrm>
                <a:off x="-35" y="3424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5 h 5"/>
                  <a:gd name="T4" fmla="*/ 0 w 3"/>
                  <a:gd name="T5" fmla="*/ 5 h 5"/>
                  <a:gd name="T6" fmla="*/ 2 w 3"/>
                  <a:gd name="T7" fmla="*/ 3 h 5"/>
                  <a:gd name="T8" fmla="*/ 1 w 3"/>
                  <a:gd name="T9" fmla="*/ 2 h 5"/>
                  <a:gd name="T10" fmla="*/ 3 w 3"/>
                  <a:gd name="T11" fmla="*/ 0 h 5"/>
                  <a:gd name="T12" fmla="*/ 1 w 3"/>
                  <a:gd name="T13" fmla="*/ 2 h 5"/>
                  <a:gd name="T14" fmla="*/ 2 w 3"/>
                  <a:gd name="T15" fmla="*/ 2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moveTo>
                      <a:pt x="3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5" name="Freeform 10062"/>
              <p:cNvSpPr>
                <a:spLocks/>
              </p:cNvSpPr>
              <p:nvPr/>
            </p:nvSpPr>
            <p:spPr bwMode="auto">
              <a:xfrm>
                <a:off x="-33" y="342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6" name="Freeform 10063"/>
              <p:cNvSpPr>
                <a:spLocks noEditPoints="1"/>
              </p:cNvSpPr>
              <p:nvPr/>
            </p:nvSpPr>
            <p:spPr bwMode="auto">
              <a:xfrm>
                <a:off x="-26" y="3424"/>
                <a:ext cx="62" cy="26"/>
              </a:xfrm>
              <a:custGeom>
                <a:avLst/>
                <a:gdLst>
                  <a:gd name="T0" fmla="*/ 1 w 26"/>
                  <a:gd name="T1" fmla="*/ 5 h 11"/>
                  <a:gd name="T2" fmla="*/ 0 w 26"/>
                  <a:gd name="T3" fmla="*/ 7 h 11"/>
                  <a:gd name="T4" fmla="*/ 2 w 26"/>
                  <a:gd name="T5" fmla="*/ 8 h 11"/>
                  <a:gd name="T6" fmla="*/ 3 w 26"/>
                  <a:gd name="T7" fmla="*/ 6 h 11"/>
                  <a:gd name="T8" fmla="*/ 1 w 26"/>
                  <a:gd name="T9" fmla="*/ 5 h 11"/>
                  <a:gd name="T10" fmla="*/ 4 w 26"/>
                  <a:gd name="T11" fmla="*/ 0 h 11"/>
                  <a:gd name="T12" fmla="*/ 1 w 26"/>
                  <a:gd name="T13" fmla="*/ 5 h 11"/>
                  <a:gd name="T14" fmla="*/ 2 w 26"/>
                  <a:gd name="T15" fmla="*/ 5 h 11"/>
                  <a:gd name="T16" fmla="*/ 3 w 26"/>
                  <a:gd name="T17" fmla="*/ 6 h 11"/>
                  <a:gd name="T18" fmla="*/ 6 w 26"/>
                  <a:gd name="T19" fmla="*/ 1 h 11"/>
                  <a:gd name="T20" fmla="*/ 4 w 26"/>
                  <a:gd name="T21" fmla="*/ 0 h 11"/>
                  <a:gd name="T22" fmla="*/ 17 w 26"/>
                  <a:gd name="T23" fmla="*/ 0 h 11"/>
                  <a:gd name="T24" fmla="*/ 14 w 26"/>
                  <a:gd name="T25" fmla="*/ 6 h 11"/>
                  <a:gd name="T26" fmla="*/ 17 w 26"/>
                  <a:gd name="T27" fmla="*/ 7 h 11"/>
                  <a:gd name="T28" fmla="*/ 22 w 26"/>
                  <a:gd name="T29" fmla="*/ 11 h 11"/>
                  <a:gd name="T30" fmla="*/ 26 w 26"/>
                  <a:gd name="T31" fmla="*/ 5 h 11"/>
                  <a:gd name="T32" fmla="*/ 17 w 26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11">
                    <a:moveTo>
                      <a:pt x="1" y="5"/>
                    </a:moveTo>
                    <a:cubicBezTo>
                      <a:pt x="1" y="5"/>
                      <a:pt x="0" y="6"/>
                      <a:pt x="0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7"/>
                      <a:pt x="3" y="6"/>
                      <a:pt x="3" y="6"/>
                    </a:cubicBezTo>
                    <a:cubicBezTo>
                      <a:pt x="2" y="5"/>
                      <a:pt x="2" y="5"/>
                      <a:pt x="1" y="5"/>
                    </a:cubicBezTo>
                    <a:moveTo>
                      <a:pt x="4" y="0"/>
                    </a:moveTo>
                    <a:cubicBezTo>
                      <a:pt x="3" y="2"/>
                      <a:pt x="2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4" y="4"/>
                      <a:pt x="5" y="3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moveTo>
                      <a:pt x="17" y="0"/>
                    </a:moveTo>
                    <a:cubicBezTo>
                      <a:pt x="16" y="2"/>
                      <a:pt x="15" y="4"/>
                      <a:pt x="14" y="6"/>
                    </a:cubicBezTo>
                    <a:cubicBezTo>
                      <a:pt x="15" y="6"/>
                      <a:pt x="16" y="7"/>
                      <a:pt x="17" y="7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3" y="3"/>
                      <a:pt x="20" y="2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7" name="Freeform 10064"/>
              <p:cNvSpPr>
                <a:spLocks/>
              </p:cNvSpPr>
              <p:nvPr/>
            </p:nvSpPr>
            <p:spPr bwMode="auto">
              <a:xfrm>
                <a:off x="-23" y="3436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8" name="Freeform 10065"/>
              <p:cNvSpPr>
                <a:spLocks noEditPoints="1"/>
              </p:cNvSpPr>
              <p:nvPr/>
            </p:nvSpPr>
            <p:spPr bwMode="auto">
              <a:xfrm>
                <a:off x="-78" y="3427"/>
                <a:ext cx="10" cy="11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4 h 5"/>
                  <a:gd name="T4" fmla="*/ 1 w 4"/>
                  <a:gd name="T5" fmla="*/ 5 h 5"/>
                  <a:gd name="T6" fmla="*/ 1 w 4"/>
                  <a:gd name="T7" fmla="*/ 4 h 5"/>
                  <a:gd name="T8" fmla="*/ 1 w 4"/>
                  <a:gd name="T9" fmla="*/ 4 h 5"/>
                  <a:gd name="T10" fmla="*/ 2 w 4"/>
                  <a:gd name="T11" fmla="*/ 2 h 5"/>
                  <a:gd name="T12" fmla="*/ 2 w 4"/>
                  <a:gd name="T13" fmla="*/ 2 h 5"/>
                  <a:gd name="T14" fmla="*/ 2 w 4"/>
                  <a:gd name="T15" fmla="*/ 2 h 5"/>
                  <a:gd name="T16" fmla="*/ 2 w 4"/>
                  <a:gd name="T17" fmla="*/ 2 h 5"/>
                  <a:gd name="T18" fmla="*/ 2 w 4"/>
                  <a:gd name="T19" fmla="*/ 2 h 5"/>
                  <a:gd name="T20" fmla="*/ 3 w 4"/>
                  <a:gd name="T21" fmla="*/ 0 h 5"/>
                  <a:gd name="T22" fmla="*/ 3 w 4"/>
                  <a:gd name="T23" fmla="*/ 0 h 5"/>
                  <a:gd name="T24" fmla="*/ 3 w 4"/>
                  <a:gd name="T25" fmla="*/ 1 h 5"/>
                  <a:gd name="T26" fmla="*/ 4 w 4"/>
                  <a:gd name="T27" fmla="*/ 0 h 5"/>
                  <a:gd name="T28" fmla="*/ 3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29" name="Freeform 10066"/>
              <p:cNvSpPr>
                <a:spLocks noEditPoints="1"/>
              </p:cNvSpPr>
              <p:nvPr/>
            </p:nvSpPr>
            <p:spPr bwMode="auto">
              <a:xfrm>
                <a:off x="-75" y="3427"/>
                <a:ext cx="4" cy="9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4 h 4"/>
                  <a:gd name="T4" fmla="*/ 0 w 2"/>
                  <a:gd name="T5" fmla="*/ 4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2 h 4"/>
                  <a:gd name="T12" fmla="*/ 0 w 2"/>
                  <a:gd name="T13" fmla="*/ 3 h 4"/>
                  <a:gd name="T14" fmla="*/ 1 w 2"/>
                  <a:gd name="T15" fmla="*/ 3 h 4"/>
                  <a:gd name="T16" fmla="*/ 1 w 2"/>
                  <a:gd name="T17" fmla="*/ 2 h 4"/>
                  <a:gd name="T18" fmla="*/ 1 w 2"/>
                  <a:gd name="T19" fmla="*/ 2 h 4"/>
                  <a:gd name="T20" fmla="*/ 2 w 2"/>
                  <a:gd name="T21" fmla="*/ 0 h 4"/>
                  <a:gd name="T22" fmla="*/ 1 w 2"/>
                  <a:gd name="T23" fmla="*/ 2 h 4"/>
                  <a:gd name="T24" fmla="*/ 1 w 2"/>
                  <a:gd name="T25" fmla="*/ 2 h 4"/>
                  <a:gd name="T26" fmla="*/ 2 w 2"/>
                  <a:gd name="T27" fmla="*/ 1 h 4"/>
                  <a:gd name="T28" fmla="*/ 2 w 2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0" name="Freeform 10067"/>
              <p:cNvSpPr>
                <a:spLocks/>
              </p:cNvSpPr>
              <p:nvPr/>
            </p:nvSpPr>
            <p:spPr bwMode="auto">
              <a:xfrm>
                <a:off x="-75" y="3434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1" name="Freeform 10068"/>
              <p:cNvSpPr>
                <a:spLocks noEditPoints="1"/>
              </p:cNvSpPr>
              <p:nvPr/>
            </p:nvSpPr>
            <p:spPr bwMode="auto">
              <a:xfrm>
                <a:off x="-75" y="3427"/>
                <a:ext cx="19" cy="19"/>
              </a:xfrm>
              <a:custGeom>
                <a:avLst/>
                <a:gdLst>
                  <a:gd name="T0" fmla="*/ 1 w 8"/>
                  <a:gd name="T1" fmla="*/ 5 h 8"/>
                  <a:gd name="T2" fmla="*/ 0 w 8"/>
                  <a:gd name="T3" fmla="*/ 5 h 8"/>
                  <a:gd name="T4" fmla="*/ 5 w 8"/>
                  <a:gd name="T5" fmla="*/ 8 h 8"/>
                  <a:gd name="T6" fmla="*/ 6 w 8"/>
                  <a:gd name="T7" fmla="*/ 8 h 8"/>
                  <a:gd name="T8" fmla="*/ 1 w 8"/>
                  <a:gd name="T9" fmla="*/ 5 h 8"/>
                  <a:gd name="T10" fmla="*/ 2 w 8"/>
                  <a:gd name="T11" fmla="*/ 2 h 8"/>
                  <a:gd name="T12" fmla="*/ 2 w 8"/>
                  <a:gd name="T13" fmla="*/ 3 h 8"/>
                  <a:gd name="T14" fmla="*/ 7 w 8"/>
                  <a:gd name="T15" fmla="*/ 6 h 8"/>
                  <a:gd name="T16" fmla="*/ 7 w 8"/>
                  <a:gd name="T17" fmla="*/ 5 h 8"/>
                  <a:gd name="T18" fmla="*/ 2 w 8"/>
                  <a:gd name="T19" fmla="*/ 2 h 8"/>
                  <a:gd name="T20" fmla="*/ 3 w 8"/>
                  <a:gd name="T21" fmla="*/ 0 h 8"/>
                  <a:gd name="T22" fmla="*/ 3 w 8"/>
                  <a:gd name="T23" fmla="*/ 1 h 8"/>
                  <a:gd name="T24" fmla="*/ 4 w 8"/>
                  <a:gd name="T25" fmla="*/ 2 h 8"/>
                  <a:gd name="T26" fmla="*/ 8 w 8"/>
                  <a:gd name="T27" fmla="*/ 4 h 8"/>
                  <a:gd name="T28" fmla="*/ 8 w 8"/>
                  <a:gd name="T29" fmla="*/ 4 h 8"/>
                  <a:gd name="T30" fmla="*/ 3 w 8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2" y="6"/>
                      <a:pt x="4" y="7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4" y="7"/>
                      <a:pt x="2" y="6"/>
                      <a:pt x="1" y="5"/>
                    </a:cubicBezTo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4" y="4"/>
                      <a:pt x="5" y="5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5" y="4"/>
                      <a:pt x="4" y="3"/>
                      <a:pt x="2" y="2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2" name="Freeform 10069"/>
              <p:cNvSpPr>
                <a:spLocks noEditPoints="1"/>
              </p:cNvSpPr>
              <p:nvPr/>
            </p:nvSpPr>
            <p:spPr bwMode="auto">
              <a:xfrm>
                <a:off x="-73" y="3429"/>
                <a:ext cx="17" cy="17"/>
              </a:xfrm>
              <a:custGeom>
                <a:avLst/>
                <a:gdLst>
                  <a:gd name="T0" fmla="*/ 0 w 7"/>
                  <a:gd name="T1" fmla="*/ 3 h 7"/>
                  <a:gd name="T2" fmla="*/ 0 w 7"/>
                  <a:gd name="T3" fmla="*/ 4 h 7"/>
                  <a:gd name="T4" fmla="*/ 5 w 7"/>
                  <a:gd name="T5" fmla="*/ 7 h 7"/>
                  <a:gd name="T6" fmla="*/ 5 w 7"/>
                  <a:gd name="T7" fmla="*/ 6 h 7"/>
                  <a:gd name="T8" fmla="*/ 0 w 7"/>
                  <a:gd name="T9" fmla="*/ 3 h 7"/>
                  <a:gd name="T10" fmla="*/ 1 w 7"/>
                  <a:gd name="T11" fmla="*/ 2 h 7"/>
                  <a:gd name="T12" fmla="*/ 0 w 7"/>
                  <a:gd name="T13" fmla="*/ 2 h 7"/>
                  <a:gd name="T14" fmla="*/ 5 w 7"/>
                  <a:gd name="T15" fmla="*/ 5 h 7"/>
                  <a:gd name="T16" fmla="*/ 6 w 7"/>
                  <a:gd name="T17" fmla="*/ 5 h 7"/>
                  <a:gd name="T18" fmla="*/ 1 w 7"/>
                  <a:gd name="T19" fmla="*/ 2 h 7"/>
                  <a:gd name="T20" fmla="*/ 2 w 7"/>
                  <a:gd name="T21" fmla="*/ 0 h 7"/>
                  <a:gd name="T22" fmla="*/ 1 w 7"/>
                  <a:gd name="T23" fmla="*/ 1 h 7"/>
                  <a:gd name="T24" fmla="*/ 6 w 7"/>
                  <a:gd name="T25" fmla="*/ 4 h 7"/>
                  <a:gd name="T26" fmla="*/ 7 w 7"/>
                  <a:gd name="T27" fmla="*/ 3 h 7"/>
                  <a:gd name="T28" fmla="*/ 3 w 7"/>
                  <a:gd name="T29" fmla="*/ 1 h 7"/>
                  <a:gd name="T30" fmla="*/ 2 w 7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2" y="4"/>
                      <a:pt x="0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2" y="3"/>
                      <a:pt x="4" y="4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4" y="4"/>
                      <a:pt x="3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3" name="Freeform 10070"/>
              <p:cNvSpPr>
                <a:spLocks/>
              </p:cNvSpPr>
              <p:nvPr/>
            </p:nvSpPr>
            <p:spPr bwMode="auto">
              <a:xfrm>
                <a:off x="-73" y="3434"/>
                <a:ext cx="12" cy="9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5 w 5"/>
                  <a:gd name="T5" fmla="*/ 4 h 4"/>
                  <a:gd name="T6" fmla="*/ 5 w 5"/>
                  <a:gd name="T7" fmla="*/ 3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4" name="Freeform 10071"/>
              <p:cNvSpPr>
                <a:spLocks noEditPoints="1"/>
              </p:cNvSpPr>
              <p:nvPr/>
            </p:nvSpPr>
            <p:spPr bwMode="auto">
              <a:xfrm>
                <a:off x="-45" y="3431"/>
                <a:ext cx="104" cy="33"/>
              </a:xfrm>
              <a:custGeom>
                <a:avLst/>
                <a:gdLst>
                  <a:gd name="T0" fmla="*/ 23 w 44"/>
                  <a:gd name="T1" fmla="*/ 10 h 14"/>
                  <a:gd name="T2" fmla="*/ 22 w 44"/>
                  <a:gd name="T3" fmla="*/ 12 h 14"/>
                  <a:gd name="T4" fmla="*/ 26 w 44"/>
                  <a:gd name="T5" fmla="*/ 14 h 14"/>
                  <a:gd name="T6" fmla="*/ 28 w 44"/>
                  <a:gd name="T7" fmla="*/ 12 h 14"/>
                  <a:gd name="T8" fmla="*/ 23 w 44"/>
                  <a:gd name="T9" fmla="*/ 10 h 14"/>
                  <a:gd name="T10" fmla="*/ 16 w 44"/>
                  <a:gd name="T11" fmla="*/ 6 h 14"/>
                  <a:gd name="T12" fmla="*/ 15 w 44"/>
                  <a:gd name="T13" fmla="*/ 8 h 14"/>
                  <a:gd name="T14" fmla="*/ 21 w 44"/>
                  <a:gd name="T15" fmla="*/ 11 h 14"/>
                  <a:gd name="T16" fmla="*/ 22 w 44"/>
                  <a:gd name="T17" fmla="*/ 9 h 14"/>
                  <a:gd name="T18" fmla="*/ 16 w 44"/>
                  <a:gd name="T19" fmla="*/ 6 h 14"/>
                  <a:gd name="T20" fmla="*/ 19 w 44"/>
                  <a:gd name="T21" fmla="*/ 1 h 14"/>
                  <a:gd name="T22" fmla="*/ 16 w 44"/>
                  <a:gd name="T23" fmla="*/ 6 h 14"/>
                  <a:gd name="T24" fmla="*/ 22 w 44"/>
                  <a:gd name="T25" fmla="*/ 9 h 14"/>
                  <a:gd name="T26" fmla="*/ 22 w 44"/>
                  <a:gd name="T27" fmla="*/ 9 h 14"/>
                  <a:gd name="T28" fmla="*/ 23 w 44"/>
                  <a:gd name="T29" fmla="*/ 8 h 14"/>
                  <a:gd name="T30" fmla="*/ 23 w 44"/>
                  <a:gd name="T31" fmla="*/ 9 h 14"/>
                  <a:gd name="T32" fmla="*/ 28 w 44"/>
                  <a:gd name="T33" fmla="*/ 12 h 14"/>
                  <a:gd name="T34" fmla="*/ 28 w 44"/>
                  <a:gd name="T35" fmla="*/ 12 h 14"/>
                  <a:gd name="T36" fmla="*/ 30 w 44"/>
                  <a:gd name="T37" fmla="*/ 8 h 14"/>
                  <a:gd name="T38" fmla="*/ 22 w 44"/>
                  <a:gd name="T39" fmla="*/ 3 h 14"/>
                  <a:gd name="T40" fmla="*/ 20 w 44"/>
                  <a:gd name="T41" fmla="*/ 4 h 14"/>
                  <a:gd name="T42" fmla="*/ 21 w 44"/>
                  <a:gd name="T43" fmla="*/ 3 h 14"/>
                  <a:gd name="T44" fmla="*/ 19 w 44"/>
                  <a:gd name="T45" fmla="*/ 1 h 14"/>
                  <a:gd name="T46" fmla="*/ 2 w 44"/>
                  <a:gd name="T47" fmla="*/ 1 h 14"/>
                  <a:gd name="T48" fmla="*/ 0 w 44"/>
                  <a:gd name="T49" fmla="*/ 4 h 14"/>
                  <a:gd name="T50" fmla="*/ 0 w 44"/>
                  <a:gd name="T51" fmla="*/ 4 h 14"/>
                  <a:gd name="T52" fmla="*/ 2 w 44"/>
                  <a:gd name="T53" fmla="*/ 1 h 14"/>
                  <a:gd name="T54" fmla="*/ 2 w 44"/>
                  <a:gd name="T55" fmla="*/ 1 h 14"/>
                  <a:gd name="T56" fmla="*/ 41 w 44"/>
                  <a:gd name="T57" fmla="*/ 0 h 14"/>
                  <a:gd name="T58" fmla="*/ 41 w 44"/>
                  <a:gd name="T59" fmla="*/ 1 h 14"/>
                  <a:gd name="T60" fmla="*/ 43 w 44"/>
                  <a:gd name="T61" fmla="*/ 3 h 14"/>
                  <a:gd name="T62" fmla="*/ 44 w 44"/>
                  <a:gd name="T63" fmla="*/ 1 h 14"/>
                  <a:gd name="T64" fmla="*/ 41 w 44"/>
                  <a:gd name="T6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14">
                    <a:moveTo>
                      <a:pt x="23" y="10"/>
                    </a:moveTo>
                    <a:cubicBezTo>
                      <a:pt x="23" y="10"/>
                      <a:pt x="23" y="11"/>
                      <a:pt x="22" y="12"/>
                    </a:cubicBezTo>
                    <a:cubicBezTo>
                      <a:pt x="24" y="13"/>
                      <a:pt x="25" y="14"/>
                      <a:pt x="26" y="14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6" y="11"/>
                      <a:pt x="25" y="10"/>
                      <a:pt x="23" y="10"/>
                    </a:cubicBezTo>
                    <a:moveTo>
                      <a:pt x="16" y="6"/>
                    </a:moveTo>
                    <a:cubicBezTo>
                      <a:pt x="16" y="7"/>
                      <a:pt x="16" y="7"/>
                      <a:pt x="15" y="8"/>
                    </a:cubicBezTo>
                    <a:cubicBezTo>
                      <a:pt x="17" y="9"/>
                      <a:pt x="19" y="10"/>
                      <a:pt x="21" y="11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0" y="8"/>
                      <a:pt x="18" y="7"/>
                      <a:pt x="16" y="6"/>
                    </a:cubicBezTo>
                    <a:moveTo>
                      <a:pt x="19" y="1"/>
                    </a:moveTo>
                    <a:cubicBezTo>
                      <a:pt x="18" y="3"/>
                      <a:pt x="17" y="4"/>
                      <a:pt x="16" y="6"/>
                    </a:cubicBezTo>
                    <a:cubicBezTo>
                      <a:pt x="18" y="7"/>
                      <a:pt x="20" y="8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9"/>
                      <a:pt x="23" y="9"/>
                    </a:cubicBezTo>
                    <a:cubicBezTo>
                      <a:pt x="25" y="10"/>
                      <a:pt x="26" y="11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7" y="6"/>
                      <a:pt x="24" y="4"/>
                      <a:pt x="22" y="3"/>
                    </a:cubicBezTo>
                    <a:cubicBezTo>
                      <a:pt x="21" y="3"/>
                      <a:pt x="21" y="4"/>
                      <a:pt x="20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0" y="2"/>
                      <a:pt x="19" y="1"/>
                    </a:cubicBezTo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41" y="0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2"/>
                      <a:pt x="44" y="2"/>
                      <a:pt x="44" y="1"/>
                    </a:cubicBezTo>
                    <a:cubicBezTo>
                      <a:pt x="43" y="1"/>
                      <a:pt x="42" y="0"/>
                      <a:pt x="4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5" name="Freeform 10072"/>
              <p:cNvSpPr>
                <a:spLocks noEditPoints="1"/>
              </p:cNvSpPr>
              <p:nvPr/>
            </p:nvSpPr>
            <p:spPr bwMode="auto">
              <a:xfrm>
                <a:off x="-7" y="3446"/>
                <a:ext cx="29" cy="14"/>
              </a:xfrm>
              <a:custGeom>
                <a:avLst/>
                <a:gdLst>
                  <a:gd name="T0" fmla="*/ 7 w 12"/>
                  <a:gd name="T1" fmla="*/ 3 h 6"/>
                  <a:gd name="T2" fmla="*/ 7 w 12"/>
                  <a:gd name="T3" fmla="*/ 4 h 6"/>
                  <a:gd name="T4" fmla="*/ 12 w 12"/>
                  <a:gd name="T5" fmla="*/ 6 h 6"/>
                  <a:gd name="T6" fmla="*/ 12 w 12"/>
                  <a:gd name="T7" fmla="*/ 6 h 6"/>
                  <a:gd name="T8" fmla="*/ 7 w 12"/>
                  <a:gd name="T9" fmla="*/ 3 h 6"/>
                  <a:gd name="T10" fmla="*/ 0 w 12"/>
                  <a:gd name="T11" fmla="*/ 0 h 6"/>
                  <a:gd name="T12" fmla="*/ 0 w 12"/>
                  <a:gd name="T13" fmla="*/ 0 h 6"/>
                  <a:gd name="T14" fmla="*/ 6 w 12"/>
                  <a:gd name="T15" fmla="*/ 3 h 6"/>
                  <a:gd name="T16" fmla="*/ 6 w 12"/>
                  <a:gd name="T17" fmla="*/ 3 h 6"/>
                  <a:gd name="T18" fmla="*/ 0 w 12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7" y="3"/>
                    </a:moveTo>
                    <a:cubicBezTo>
                      <a:pt x="7" y="3"/>
                      <a:pt x="7" y="4"/>
                      <a:pt x="7" y="4"/>
                    </a:cubicBezTo>
                    <a:cubicBezTo>
                      <a:pt x="9" y="4"/>
                      <a:pt x="10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5"/>
                      <a:pt x="9" y="4"/>
                      <a:pt x="7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6" name="Freeform 10073"/>
              <p:cNvSpPr>
                <a:spLocks noEditPoints="1"/>
              </p:cNvSpPr>
              <p:nvPr/>
            </p:nvSpPr>
            <p:spPr bwMode="auto">
              <a:xfrm>
                <a:off x="-222" y="3436"/>
                <a:ext cx="291" cy="243"/>
              </a:xfrm>
              <a:custGeom>
                <a:avLst/>
                <a:gdLst>
                  <a:gd name="T0" fmla="*/ 0 w 123"/>
                  <a:gd name="T1" fmla="*/ 103 h 103"/>
                  <a:gd name="T2" fmla="*/ 12 w 123"/>
                  <a:gd name="T3" fmla="*/ 84 h 103"/>
                  <a:gd name="T4" fmla="*/ 12 w 123"/>
                  <a:gd name="T5" fmla="*/ 84 h 103"/>
                  <a:gd name="T6" fmla="*/ 12 w 123"/>
                  <a:gd name="T7" fmla="*/ 83 h 103"/>
                  <a:gd name="T8" fmla="*/ 13 w 123"/>
                  <a:gd name="T9" fmla="*/ 82 h 103"/>
                  <a:gd name="T10" fmla="*/ 15 w 123"/>
                  <a:gd name="T11" fmla="*/ 78 h 103"/>
                  <a:gd name="T12" fmla="*/ 19 w 123"/>
                  <a:gd name="T13" fmla="*/ 71 h 103"/>
                  <a:gd name="T14" fmla="*/ 20 w 123"/>
                  <a:gd name="T15" fmla="*/ 71 h 103"/>
                  <a:gd name="T16" fmla="*/ 20 w 123"/>
                  <a:gd name="T17" fmla="*/ 69 h 103"/>
                  <a:gd name="T18" fmla="*/ 21 w 123"/>
                  <a:gd name="T19" fmla="*/ 68 h 103"/>
                  <a:gd name="T20" fmla="*/ 22 w 123"/>
                  <a:gd name="T21" fmla="*/ 67 h 103"/>
                  <a:gd name="T22" fmla="*/ 23 w 123"/>
                  <a:gd name="T23" fmla="*/ 65 h 103"/>
                  <a:gd name="T24" fmla="*/ 23 w 123"/>
                  <a:gd name="T25" fmla="*/ 65 h 103"/>
                  <a:gd name="T26" fmla="*/ 23 w 123"/>
                  <a:gd name="T27" fmla="*/ 65 h 103"/>
                  <a:gd name="T28" fmla="*/ 27 w 123"/>
                  <a:gd name="T29" fmla="*/ 58 h 103"/>
                  <a:gd name="T30" fmla="*/ 28 w 123"/>
                  <a:gd name="T31" fmla="*/ 58 h 103"/>
                  <a:gd name="T32" fmla="*/ 29 w 123"/>
                  <a:gd name="T33" fmla="*/ 54 h 103"/>
                  <a:gd name="T34" fmla="*/ 29 w 123"/>
                  <a:gd name="T35" fmla="*/ 55 h 103"/>
                  <a:gd name="T36" fmla="*/ 30 w 123"/>
                  <a:gd name="T37" fmla="*/ 53 h 103"/>
                  <a:gd name="T38" fmla="*/ 30 w 123"/>
                  <a:gd name="T39" fmla="*/ 53 h 103"/>
                  <a:gd name="T40" fmla="*/ 31 w 123"/>
                  <a:gd name="T41" fmla="*/ 52 h 103"/>
                  <a:gd name="T42" fmla="*/ 38 w 123"/>
                  <a:gd name="T43" fmla="*/ 40 h 103"/>
                  <a:gd name="T44" fmla="*/ 38 w 123"/>
                  <a:gd name="T45" fmla="*/ 41 h 103"/>
                  <a:gd name="T46" fmla="*/ 39 w 123"/>
                  <a:gd name="T47" fmla="*/ 39 h 103"/>
                  <a:gd name="T48" fmla="*/ 39 w 123"/>
                  <a:gd name="T49" fmla="*/ 39 h 103"/>
                  <a:gd name="T50" fmla="*/ 39 w 123"/>
                  <a:gd name="T51" fmla="*/ 38 h 103"/>
                  <a:gd name="T52" fmla="*/ 41 w 123"/>
                  <a:gd name="T53" fmla="*/ 35 h 103"/>
                  <a:gd name="T54" fmla="*/ 41 w 123"/>
                  <a:gd name="T55" fmla="*/ 35 h 103"/>
                  <a:gd name="T56" fmla="*/ 41 w 123"/>
                  <a:gd name="T57" fmla="*/ 35 h 103"/>
                  <a:gd name="T58" fmla="*/ 43 w 123"/>
                  <a:gd name="T59" fmla="*/ 32 h 103"/>
                  <a:gd name="T60" fmla="*/ 43 w 123"/>
                  <a:gd name="T61" fmla="*/ 32 h 103"/>
                  <a:gd name="T62" fmla="*/ 48 w 123"/>
                  <a:gd name="T63" fmla="*/ 23 h 103"/>
                  <a:gd name="T64" fmla="*/ 48 w 123"/>
                  <a:gd name="T65" fmla="*/ 23 h 103"/>
                  <a:gd name="T66" fmla="*/ 48 w 123"/>
                  <a:gd name="T67" fmla="*/ 23 h 103"/>
                  <a:gd name="T68" fmla="*/ 50 w 123"/>
                  <a:gd name="T69" fmla="*/ 20 h 103"/>
                  <a:gd name="T70" fmla="*/ 51 w 123"/>
                  <a:gd name="T71" fmla="*/ 19 h 103"/>
                  <a:gd name="T72" fmla="*/ 55 w 123"/>
                  <a:gd name="T73" fmla="*/ 11 h 103"/>
                  <a:gd name="T74" fmla="*/ 55 w 123"/>
                  <a:gd name="T75" fmla="*/ 11 h 103"/>
                  <a:gd name="T76" fmla="*/ 55 w 123"/>
                  <a:gd name="T77" fmla="*/ 11 h 103"/>
                  <a:gd name="T78" fmla="*/ 55 w 123"/>
                  <a:gd name="T79" fmla="*/ 11 h 103"/>
                  <a:gd name="T80" fmla="*/ 56 w 123"/>
                  <a:gd name="T81" fmla="*/ 11 h 103"/>
                  <a:gd name="T82" fmla="*/ 79 w 123"/>
                  <a:gd name="T83" fmla="*/ 1 h 103"/>
                  <a:gd name="T84" fmla="*/ 80 w 123"/>
                  <a:gd name="T85" fmla="*/ 1 h 103"/>
                  <a:gd name="T86" fmla="*/ 77 w 123"/>
                  <a:gd name="T87" fmla="*/ 3 h 103"/>
                  <a:gd name="T88" fmla="*/ 79 w 123"/>
                  <a:gd name="T89" fmla="*/ 0 h 103"/>
                  <a:gd name="T90" fmla="*/ 119 w 123"/>
                  <a:gd name="T91" fmla="*/ 1 h 103"/>
                  <a:gd name="T92" fmla="*/ 123 w 123"/>
                  <a:gd name="T93" fmla="*/ 2 h 103"/>
                  <a:gd name="T94" fmla="*/ 76 w 123"/>
                  <a:gd name="T95" fmla="*/ 3 h 103"/>
                  <a:gd name="T96" fmla="*/ 78 w 123"/>
                  <a:gd name="T9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103">
                    <a:moveTo>
                      <a:pt x="6" y="93"/>
                    </a:moveTo>
                    <a:cubicBezTo>
                      <a:pt x="4" y="96"/>
                      <a:pt x="2" y="99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" y="99"/>
                      <a:pt x="4" y="96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moveTo>
                      <a:pt x="12" y="84"/>
                    </a:moveTo>
                    <a:cubicBezTo>
                      <a:pt x="11" y="85"/>
                      <a:pt x="11" y="85"/>
                      <a:pt x="10" y="86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1" y="85"/>
                      <a:pt x="11" y="85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moveTo>
                      <a:pt x="13" y="82"/>
                    </a:moveTo>
                    <a:cubicBezTo>
                      <a:pt x="13" y="82"/>
                      <a:pt x="13" y="82"/>
                      <a:pt x="12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moveTo>
                      <a:pt x="16" y="77"/>
                    </a:moveTo>
                    <a:cubicBezTo>
                      <a:pt x="16" y="77"/>
                      <a:pt x="15" y="77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moveTo>
                      <a:pt x="19" y="71"/>
                    </a:moveTo>
                    <a:cubicBezTo>
                      <a:pt x="19" y="72"/>
                      <a:pt x="18" y="74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8" y="74"/>
                      <a:pt x="19" y="72"/>
                      <a:pt x="20" y="71"/>
                    </a:cubicBezTo>
                    <a:cubicBezTo>
                      <a:pt x="20" y="71"/>
                      <a:pt x="20" y="71"/>
                      <a:pt x="19" y="71"/>
                    </a:cubicBezTo>
                    <a:moveTo>
                      <a:pt x="21" y="68"/>
                    </a:moveTo>
                    <a:cubicBezTo>
                      <a:pt x="21" y="68"/>
                      <a:pt x="21" y="69"/>
                      <a:pt x="20" y="69"/>
                    </a:cubicBezTo>
                    <a:cubicBezTo>
                      <a:pt x="20" y="69"/>
                      <a:pt x="20" y="69"/>
                      <a:pt x="21" y="69"/>
                    </a:cubicBezTo>
                    <a:cubicBezTo>
                      <a:pt x="21" y="69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moveTo>
                      <a:pt x="22" y="66"/>
                    </a:move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7"/>
                      <a:pt x="22" y="67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moveTo>
                      <a:pt x="23" y="65"/>
                    </a:moveTo>
                    <a:cubicBezTo>
                      <a:pt x="23" y="65"/>
                      <a:pt x="23" y="66"/>
                      <a:pt x="22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moveTo>
                      <a:pt x="27" y="58"/>
                    </a:moveTo>
                    <a:cubicBezTo>
                      <a:pt x="26" y="60"/>
                      <a:pt x="24" y="62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5" y="63"/>
                      <a:pt x="26" y="60"/>
                      <a:pt x="28" y="58"/>
                    </a:cubicBezTo>
                    <a:cubicBezTo>
                      <a:pt x="27" y="58"/>
                      <a:pt x="27" y="58"/>
                      <a:pt x="27" y="58"/>
                    </a:cubicBezTo>
                    <a:moveTo>
                      <a:pt x="28" y="57"/>
                    </a:moveTo>
                    <a:cubicBezTo>
                      <a:pt x="28" y="57"/>
                      <a:pt x="27" y="57"/>
                      <a:pt x="27" y="57"/>
                    </a:cubicBezTo>
                    <a:cubicBezTo>
                      <a:pt x="27" y="57"/>
                      <a:pt x="28" y="58"/>
                      <a:pt x="28" y="58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moveTo>
                      <a:pt x="29" y="54"/>
                    </a:move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29" y="55"/>
                      <a:pt x="29" y="54"/>
                    </a:cubicBezTo>
                    <a:moveTo>
                      <a:pt x="30" y="53"/>
                    </a:move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1" y="53"/>
                    </a:cubicBezTo>
                    <a:cubicBezTo>
                      <a:pt x="30" y="53"/>
                      <a:pt x="30" y="53"/>
                      <a:pt x="30" y="53"/>
                    </a:cubicBezTo>
                    <a:moveTo>
                      <a:pt x="36" y="44"/>
                    </a:moveTo>
                    <a:cubicBezTo>
                      <a:pt x="34" y="46"/>
                      <a:pt x="32" y="49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3" y="50"/>
                      <a:pt x="34" y="47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moveTo>
                      <a:pt x="38" y="40"/>
                    </a:move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0"/>
                      <a:pt x="38" y="40"/>
                    </a:cubicBezTo>
                    <a:moveTo>
                      <a:pt x="39" y="39"/>
                    </a:move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moveTo>
                      <a:pt x="40" y="36"/>
                    </a:moveTo>
                    <a:cubicBezTo>
                      <a:pt x="40" y="37"/>
                      <a:pt x="39" y="37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40" y="38"/>
                      <a:pt x="40" y="37"/>
                      <a:pt x="41" y="36"/>
                    </a:cubicBezTo>
                    <a:cubicBezTo>
                      <a:pt x="41" y="36"/>
                      <a:pt x="40" y="36"/>
                      <a:pt x="40" y="36"/>
                    </a:cubicBezTo>
                    <a:moveTo>
                      <a:pt x="41" y="35"/>
                    </a:moveTo>
                    <a:cubicBezTo>
                      <a:pt x="41" y="35"/>
                      <a:pt x="41" y="35"/>
                      <a:pt x="40" y="36"/>
                    </a:cubicBezTo>
                    <a:cubicBezTo>
                      <a:pt x="40" y="36"/>
                      <a:pt x="41" y="36"/>
                      <a:pt x="41" y="36"/>
                    </a:cubicBezTo>
                    <a:cubicBezTo>
                      <a:pt x="41" y="36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moveTo>
                      <a:pt x="43" y="32"/>
                    </a:moveTo>
                    <a:cubicBezTo>
                      <a:pt x="42" y="33"/>
                      <a:pt x="41" y="34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2" y="34"/>
                      <a:pt x="42" y="33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moveTo>
                      <a:pt x="45" y="28"/>
                    </a:moveTo>
                    <a:cubicBezTo>
                      <a:pt x="44" y="29"/>
                      <a:pt x="43" y="31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1"/>
                      <a:pt x="45" y="30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moveTo>
                      <a:pt x="48" y="23"/>
                    </a:move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6" y="26"/>
                      <a:pt x="47" y="25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moveTo>
                      <a:pt x="50" y="20"/>
                    </a:moveTo>
                    <a:cubicBezTo>
                      <a:pt x="49" y="21"/>
                      <a:pt x="49" y="22"/>
                      <a:pt x="48" y="23"/>
                    </a:cubicBezTo>
                    <a:cubicBezTo>
                      <a:pt x="48" y="23"/>
                      <a:pt x="48" y="23"/>
                      <a:pt x="49" y="23"/>
                    </a:cubicBezTo>
                    <a:cubicBezTo>
                      <a:pt x="49" y="22"/>
                      <a:pt x="50" y="21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moveTo>
                      <a:pt x="50" y="19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moveTo>
                      <a:pt x="55" y="11"/>
                    </a:moveTo>
                    <a:cubicBezTo>
                      <a:pt x="54" y="13"/>
                      <a:pt x="52" y="16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6"/>
                      <a:pt x="54" y="14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moveTo>
                      <a:pt x="55" y="11"/>
                    </a:move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moveTo>
                      <a:pt x="61" y="1"/>
                    </a:moveTo>
                    <a:cubicBezTo>
                      <a:pt x="59" y="4"/>
                      <a:pt x="57" y="7"/>
                      <a:pt x="55" y="10"/>
                    </a:cubicBezTo>
                    <a:cubicBezTo>
                      <a:pt x="55" y="11"/>
                      <a:pt x="56" y="11"/>
                      <a:pt x="56" y="11"/>
                    </a:cubicBezTo>
                    <a:cubicBezTo>
                      <a:pt x="58" y="8"/>
                      <a:pt x="60" y="4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moveTo>
                      <a:pt x="79" y="1"/>
                    </a:moveTo>
                    <a:cubicBezTo>
                      <a:pt x="79" y="2"/>
                      <a:pt x="78" y="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9" y="3"/>
                      <a:pt x="80" y="2"/>
                      <a:pt x="80" y="1"/>
                    </a:cubicBezTo>
                    <a:cubicBezTo>
                      <a:pt x="80" y="1"/>
                      <a:pt x="80" y="1"/>
                      <a:pt x="79" y="1"/>
                    </a:cubicBezTo>
                    <a:moveTo>
                      <a:pt x="79" y="0"/>
                    </a:moveTo>
                    <a:cubicBezTo>
                      <a:pt x="78" y="1"/>
                      <a:pt x="77" y="2"/>
                      <a:pt x="77" y="3"/>
                    </a:cubicBezTo>
                    <a:cubicBezTo>
                      <a:pt x="77" y="3"/>
                      <a:pt x="77" y="3"/>
                      <a:pt x="77" y="4"/>
                    </a:cubicBezTo>
                    <a:cubicBezTo>
                      <a:pt x="78" y="2"/>
                      <a:pt x="78" y="1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120" y="0"/>
                    </a:moveTo>
                    <a:cubicBezTo>
                      <a:pt x="120" y="0"/>
                      <a:pt x="120" y="0"/>
                      <a:pt x="120" y="0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20" y="2"/>
                      <a:pt x="121" y="2"/>
                      <a:pt x="122" y="3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2" y="1"/>
                      <a:pt x="121" y="1"/>
                      <a:pt x="120" y="0"/>
                    </a:cubicBezTo>
                    <a:moveTo>
                      <a:pt x="78" y="0"/>
                    </a:moveTo>
                    <a:cubicBezTo>
                      <a:pt x="77" y="1"/>
                      <a:pt x="77" y="2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3"/>
                      <a:pt x="77" y="3"/>
                      <a:pt x="77" y="2"/>
                    </a:cubicBezTo>
                    <a:cubicBezTo>
                      <a:pt x="77" y="1"/>
                      <a:pt x="78" y="1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7" name="Freeform 10074"/>
              <p:cNvSpPr>
                <a:spLocks noEditPoints="1"/>
              </p:cNvSpPr>
              <p:nvPr/>
            </p:nvSpPr>
            <p:spPr bwMode="auto">
              <a:xfrm>
                <a:off x="-151" y="3540"/>
                <a:ext cx="14" cy="21"/>
              </a:xfrm>
              <a:custGeom>
                <a:avLst/>
                <a:gdLst>
                  <a:gd name="T0" fmla="*/ 1 w 6"/>
                  <a:gd name="T1" fmla="*/ 8 h 9"/>
                  <a:gd name="T2" fmla="*/ 0 w 6"/>
                  <a:gd name="T3" fmla="*/ 9 h 9"/>
                  <a:gd name="T4" fmla="*/ 1 w 6"/>
                  <a:gd name="T5" fmla="*/ 9 h 9"/>
                  <a:gd name="T6" fmla="*/ 1 w 6"/>
                  <a:gd name="T7" fmla="*/ 8 h 9"/>
                  <a:gd name="T8" fmla="*/ 1 w 6"/>
                  <a:gd name="T9" fmla="*/ 8 h 9"/>
                  <a:gd name="T10" fmla="*/ 6 w 6"/>
                  <a:gd name="T11" fmla="*/ 0 h 9"/>
                  <a:gd name="T12" fmla="*/ 6 w 6"/>
                  <a:gd name="T13" fmla="*/ 0 h 9"/>
                  <a:gd name="T14" fmla="*/ 6 w 6"/>
                  <a:gd name="T15" fmla="*/ 0 h 9"/>
                  <a:gd name="T16" fmla="*/ 6 w 6"/>
                  <a:gd name="T17" fmla="*/ 0 h 9"/>
                  <a:gd name="T18" fmla="*/ 6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1" y="8"/>
                    </a:move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8" name="Freeform 10075"/>
              <p:cNvSpPr>
                <a:spLocks/>
              </p:cNvSpPr>
              <p:nvPr/>
            </p:nvSpPr>
            <p:spPr bwMode="auto">
              <a:xfrm>
                <a:off x="-132" y="352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39" name="Freeform 10076"/>
              <p:cNvSpPr>
                <a:spLocks/>
              </p:cNvSpPr>
              <p:nvPr/>
            </p:nvSpPr>
            <p:spPr bwMode="auto">
              <a:xfrm>
                <a:off x="-130" y="3526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0" name="Freeform 10077"/>
              <p:cNvSpPr>
                <a:spLocks noEditPoints="1"/>
              </p:cNvSpPr>
              <p:nvPr/>
            </p:nvSpPr>
            <p:spPr bwMode="auto">
              <a:xfrm>
                <a:off x="-125" y="3512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3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1" name="Oval 10078"/>
              <p:cNvSpPr>
                <a:spLocks noChangeArrowheads="1"/>
              </p:cNvSpPr>
              <p:nvPr/>
            </p:nvSpPr>
            <p:spPr bwMode="auto">
              <a:xfrm>
                <a:off x="-115" y="350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2" name="Freeform 10079"/>
              <p:cNvSpPr>
                <a:spLocks/>
              </p:cNvSpPr>
              <p:nvPr/>
            </p:nvSpPr>
            <p:spPr bwMode="auto">
              <a:xfrm>
                <a:off x="-127" y="352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3" name="Freeform 10080"/>
              <p:cNvSpPr>
                <a:spLocks noEditPoints="1"/>
              </p:cNvSpPr>
              <p:nvPr/>
            </p:nvSpPr>
            <p:spPr bwMode="auto">
              <a:xfrm>
                <a:off x="-108" y="3481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0 w 3"/>
                  <a:gd name="T5" fmla="*/ 4 h 4"/>
                  <a:gd name="T6" fmla="*/ 1 w 3"/>
                  <a:gd name="T7" fmla="*/ 4 h 4"/>
                  <a:gd name="T8" fmla="*/ 0 w 3"/>
                  <a:gd name="T9" fmla="*/ 4 h 4"/>
                  <a:gd name="T10" fmla="*/ 2 w 3"/>
                  <a:gd name="T11" fmla="*/ 0 h 4"/>
                  <a:gd name="T12" fmla="*/ 2 w 3"/>
                  <a:gd name="T13" fmla="*/ 1 h 4"/>
                  <a:gd name="T14" fmla="*/ 2 w 3"/>
                  <a:gd name="T15" fmla="*/ 1 h 4"/>
                  <a:gd name="T16" fmla="*/ 3 w 3"/>
                  <a:gd name="T17" fmla="*/ 0 h 4"/>
                  <a:gd name="T18" fmla="*/ 2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4" name="Freeform 10081"/>
              <p:cNvSpPr>
                <a:spLocks noEditPoints="1"/>
              </p:cNvSpPr>
              <p:nvPr/>
            </p:nvSpPr>
            <p:spPr bwMode="auto">
              <a:xfrm>
                <a:off x="-104" y="348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5" name="Freeform 10082"/>
              <p:cNvSpPr>
                <a:spLocks noEditPoints="1"/>
              </p:cNvSpPr>
              <p:nvPr/>
            </p:nvSpPr>
            <p:spPr bwMode="auto">
              <a:xfrm>
                <a:off x="-92" y="3460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6" name="Freeform 10083"/>
              <p:cNvSpPr>
                <a:spLocks/>
              </p:cNvSpPr>
              <p:nvPr/>
            </p:nvSpPr>
            <p:spPr bwMode="auto">
              <a:xfrm>
                <a:off x="-174" y="359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7" name="Freeform 10084"/>
              <p:cNvSpPr>
                <a:spLocks noEditPoints="1"/>
              </p:cNvSpPr>
              <p:nvPr/>
            </p:nvSpPr>
            <p:spPr bwMode="auto">
              <a:xfrm>
                <a:off x="-226" y="3526"/>
                <a:ext cx="96" cy="163"/>
              </a:xfrm>
              <a:custGeom>
                <a:avLst/>
                <a:gdLst>
                  <a:gd name="T0" fmla="*/ 0 w 41"/>
                  <a:gd name="T1" fmla="*/ 69 h 69"/>
                  <a:gd name="T2" fmla="*/ 2 w 41"/>
                  <a:gd name="T3" fmla="*/ 65 h 69"/>
                  <a:gd name="T4" fmla="*/ 8 w 41"/>
                  <a:gd name="T5" fmla="*/ 55 h 69"/>
                  <a:gd name="T6" fmla="*/ 12 w 41"/>
                  <a:gd name="T7" fmla="*/ 48 h 69"/>
                  <a:gd name="T8" fmla="*/ 14 w 41"/>
                  <a:gd name="T9" fmla="*/ 45 h 69"/>
                  <a:gd name="T10" fmla="*/ 14 w 41"/>
                  <a:gd name="T11" fmla="*/ 46 h 69"/>
                  <a:gd name="T12" fmla="*/ 14 w 41"/>
                  <a:gd name="T13" fmla="*/ 45 h 69"/>
                  <a:gd name="T14" fmla="*/ 15 w 41"/>
                  <a:gd name="T15" fmla="*/ 44 h 69"/>
                  <a:gd name="T16" fmla="*/ 17 w 41"/>
                  <a:gd name="T17" fmla="*/ 40 h 69"/>
                  <a:gd name="T18" fmla="*/ 19 w 41"/>
                  <a:gd name="T19" fmla="*/ 37 h 69"/>
                  <a:gd name="T20" fmla="*/ 18 w 41"/>
                  <a:gd name="T21" fmla="*/ 39 h 69"/>
                  <a:gd name="T22" fmla="*/ 19 w 41"/>
                  <a:gd name="T23" fmla="*/ 37 h 69"/>
                  <a:gd name="T24" fmla="*/ 21 w 41"/>
                  <a:gd name="T25" fmla="*/ 33 h 69"/>
                  <a:gd name="T26" fmla="*/ 22 w 41"/>
                  <a:gd name="T27" fmla="*/ 32 h 69"/>
                  <a:gd name="T28" fmla="*/ 24 w 41"/>
                  <a:gd name="T29" fmla="*/ 28 h 69"/>
                  <a:gd name="T30" fmla="*/ 23 w 41"/>
                  <a:gd name="T31" fmla="*/ 30 h 69"/>
                  <a:gd name="T32" fmla="*/ 24 w 41"/>
                  <a:gd name="T33" fmla="*/ 28 h 69"/>
                  <a:gd name="T34" fmla="*/ 24 w 41"/>
                  <a:gd name="T35" fmla="*/ 28 h 69"/>
                  <a:gd name="T36" fmla="*/ 25 w 41"/>
                  <a:gd name="T37" fmla="*/ 28 h 69"/>
                  <a:gd name="T38" fmla="*/ 25 w 41"/>
                  <a:gd name="T39" fmla="*/ 27 h 69"/>
                  <a:gd name="T40" fmla="*/ 25 w 41"/>
                  <a:gd name="T41" fmla="*/ 27 h 69"/>
                  <a:gd name="T42" fmla="*/ 25 w 41"/>
                  <a:gd name="T43" fmla="*/ 27 h 69"/>
                  <a:gd name="T44" fmla="*/ 29 w 41"/>
                  <a:gd name="T45" fmla="*/ 20 h 69"/>
                  <a:gd name="T46" fmla="*/ 30 w 41"/>
                  <a:gd name="T47" fmla="*/ 20 h 69"/>
                  <a:gd name="T48" fmla="*/ 31 w 41"/>
                  <a:gd name="T49" fmla="*/ 17 h 69"/>
                  <a:gd name="T50" fmla="*/ 30 w 41"/>
                  <a:gd name="T51" fmla="*/ 19 h 69"/>
                  <a:gd name="T52" fmla="*/ 31 w 41"/>
                  <a:gd name="T53" fmla="*/ 17 h 69"/>
                  <a:gd name="T54" fmla="*/ 31 w 41"/>
                  <a:gd name="T55" fmla="*/ 16 h 69"/>
                  <a:gd name="T56" fmla="*/ 32 w 41"/>
                  <a:gd name="T57" fmla="*/ 15 h 69"/>
                  <a:gd name="T58" fmla="*/ 39 w 41"/>
                  <a:gd name="T59" fmla="*/ 3 h 69"/>
                  <a:gd name="T60" fmla="*/ 38 w 41"/>
                  <a:gd name="T61" fmla="*/ 6 h 69"/>
                  <a:gd name="T62" fmla="*/ 39 w 41"/>
                  <a:gd name="T63" fmla="*/ 3 h 69"/>
                  <a:gd name="T64" fmla="*/ 40 w 41"/>
                  <a:gd name="T65" fmla="*/ 2 h 69"/>
                  <a:gd name="T66" fmla="*/ 41 w 41"/>
                  <a:gd name="T67" fmla="*/ 1 h 69"/>
                  <a:gd name="T68" fmla="*/ 41 w 41"/>
                  <a:gd name="T69" fmla="*/ 0 h 69"/>
                  <a:gd name="T70" fmla="*/ 41 w 41"/>
                  <a:gd name="T71" fmla="*/ 1 h 69"/>
                  <a:gd name="T72" fmla="*/ 41 w 41"/>
                  <a:gd name="T7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69">
                    <a:moveTo>
                      <a:pt x="2" y="65"/>
                    </a:moveTo>
                    <a:cubicBezTo>
                      <a:pt x="2" y="66"/>
                      <a:pt x="1" y="68"/>
                      <a:pt x="0" y="69"/>
                    </a:cubicBezTo>
                    <a:cubicBezTo>
                      <a:pt x="1" y="68"/>
                      <a:pt x="2" y="66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moveTo>
                      <a:pt x="12" y="48"/>
                    </a:moveTo>
                    <a:cubicBezTo>
                      <a:pt x="11" y="50"/>
                      <a:pt x="10" y="53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10" y="53"/>
                      <a:pt x="11" y="50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moveTo>
                      <a:pt x="14" y="45"/>
                    </a:moveTo>
                    <a:cubicBezTo>
                      <a:pt x="14" y="45"/>
                      <a:pt x="14" y="45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moveTo>
                      <a:pt x="17" y="40"/>
                    </a:moveTo>
                    <a:cubicBezTo>
                      <a:pt x="16" y="41"/>
                      <a:pt x="16" y="42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42"/>
                      <a:pt x="17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moveTo>
                      <a:pt x="19" y="37"/>
                    </a:moveTo>
                    <a:cubicBezTo>
                      <a:pt x="18" y="38"/>
                      <a:pt x="18" y="38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8"/>
                      <a:pt x="19" y="38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moveTo>
                      <a:pt x="22" y="32"/>
                    </a:moveTo>
                    <a:cubicBezTo>
                      <a:pt x="22" y="32"/>
                      <a:pt x="22" y="32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moveTo>
                      <a:pt x="24" y="28"/>
                    </a:moveTo>
                    <a:cubicBezTo>
                      <a:pt x="24" y="29"/>
                      <a:pt x="23" y="29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8"/>
                      <a:pt x="24" y="28"/>
                    </a:cubicBezTo>
                    <a:moveTo>
                      <a:pt x="24" y="28"/>
                    </a:move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4" y="28"/>
                    </a:cubicBezTo>
                    <a:moveTo>
                      <a:pt x="25" y="27"/>
                    </a:move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moveTo>
                      <a:pt x="29" y="19"/>
                    </a:moveTo>
                    <a:cubicBezTo>
                      <a:pt x="29" y="19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29" y="19"/>
                      <a:pt x="29" y="19"/>
                    </a:cubicBezTo>
                    <a:moveTo>
                      <a:pt x="31" y="17"/>
                    </a:moveTo>
                    <a:cubicBezTo>
                      <a:pt x="31" y="17"/>
                      <a:pt x="30" y="18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8"/>
                      <a:pt x="31" y="18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moveTo>
                      <a:pt x="32" y="15"/>
                    </a:moveTo>
                    <a:cubicBezTo>
                      <a:pt x="32" y="15"/>
                      <a:pt x="31" y="16"/>
                      <a:pt x="31" y="16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moveTo>
                      <a:pt x="39" y="3"/>
                    </a:moveTo>
                    <a:cubicBezTo>
                      <a:pt x="39" y="4"/>
                      <a:pt x="38" y="5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5"/>
                      <a:pt x="39" y="4"/>
                      <a:pt x="40" y="3"/>
                    </a:cubicBezTo>
                    <a:cubicBezTo>
                      <a:pt x="39" y="3"/>
                      <a:pt x="39" y="3"/>
                      <a:pt x="39" y="3"/>
                    </a:cubicBezTo>
                    <a:moveTo>
                      <a:pt x="40" y="1"/>
                    </a:moveTo>
                    <a:cubicBezTo>
                      <a:pt x="40" y="1"/>
                      <a:pt x="40" y="2"/>
                      <a:pt x="40" y="2"/>
                    </a:cubicBezTo>
                    <a:cubicBezTo>
                      <a:pt x="40" y="2"/>
                      <a:pt x="40" y="3"/>
                      <a:pt x="40" y="3"/>
                    </a:cubicBezTo>
                    <a:cubicBezTo>
                      <a:pt x="40" y="2"/>
                      <a:pt x="40" y="2"/>
                      <a:pt x="41" y="1"/>
                    </a:cubicBezTo>
                    <a:cubicBezTo>
                      <a:pt x="40" y="1"/>
                      <a:pt x="40" y="1"/>
                      <a:pt x="40" y="1"/>
                    </a:cubicBezTo>
                    <a:moveTo>
                      <a:pt x="41" y="0"/>
                    </a:moveTo>
                    <a:cubicBezTo>
                      <a:pt x="41" y="0"/>
                      <a:pt x="41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8" name="Freeform 10085"/>
              <p:cNvSpPr>
                <a:spLocks noEditPoints="1"/>
              </p:cNvSpPr>
              <p:nvPr/>
            </p:nvSpPr>
            <p:spPr bwMode="auto">
              <a:xfrm>
                <a:off x="-380" y="3438"/>
                <a:ext cx="350" cy="496"/>
              </a:xfrm>
              <a:custGeom>
                <a:avLst/>
                <a:gdLst>
                  <a:gd name="T0" fmla="*/ 32 w 148"/>
                  <a:gd name="T1" fmla="*/ 201 h 210"/>
                  <a:gd name="T2" fmla="*/ 24 w 148"/>
                  <a:gd name="T3" fmla="*/ 198 h 210"/>
                  <a:gd name="T4" fmla="*/ 14 w 148"/>
                  <a:gd name="T5" fmla="*/ 198 h 210"/>
                  <a:gd name="T6" fmla="*/ 33 w 148"/>
                  <a:gd name="T7" fmla="*/ 201 h 210"/>
                  <a:gd name="T8" fmla="*/ 14 w 148"/>
                  <a:gd name="T9" fmla="*/ 192 h 210"/>
                  <a:gd name="T10" fmla="*/ 34 w 148"/>
                  <a:gd name="T11" fmla="*/ 187 h 210"/>
                  <a:gd name="T12" fmla="*/ 45 w 148"/>
                  <a:gd name="T13" fmla="*/ 184 h 210"/>
                  <a:gd name="T14" fmla="*/ 33 w 148"/>
                  <a:gd name="T15" fmla="*/ 178 h 210"/>
                  <a:gd name="T16" fmla="*/ 26 w 148"/>
                  <a:gd name="T17" fmla="*/ 174 h 210"/>
                  <a:gd name="T18" fmla="*/ 51 w 148"/>
                  <a:gd name="T19" fmla="*/ 172 h 210"/>
                  <a:gd name="T20" fmla="*/ 31 w 148"/>
                  <a:gd name="T21" fmla="*/ 169 h 210"/>
                  <a:gd name="T22" fmla="*/ 30 w 148"/>
                  <a:gd name="T23" fmla="*/ 167 h 210"/>
                  <a:gd name="T24" fmla="*/ 43 w 148"/>
                  <a:gd name="T25" fmla="*/ 166 h 210"/>
                  <a:gd name="T26" fmla="*/ 39 w 148"/>
                  <a:gd name="T27" fmla="*/ 164 h 210"/>
                  <a:gd name="T28" fmla="*/ 49 w 148"/>
                  <a:gd name="T29" fmla="*/ 161 h 210"/>
                  <a:gd name="T30" fmla="*/ 48 w 148"/>
                  <a:gd name="T31" fmla="*/ 161 h 210"/>
                  <a:gd name="T32" fmla="*/ 48 w 148"/>
                  <a:gd name="T33" fmla="*/ 159 h 210"/>
                  <a:gd name="T34" fmla="*/ 51 w 148"/>
                  <a:gd name="T35" fmla="*/ 158 h 210"/>
                  <a:gd name="T36" fmla="*/ 49 w 148"/>
                  <a:gd name="T37" fmla="*/ 157 h 210"/>
                  <a:gd name="T38" fmla="*/ 47 w 148"/>
                  <a:gd name="T39" fmla="*/ 156 h 210"/>
                  <a:gd name="T40" fmla="*/ 58 w 148"/>
                  <a:gd name="T41" fmla="*/ 154 h 210"/>
                  <a:gd name="T42" fmla="*/ 44 w 148"/>
                  <a:gd name="T43" fmla="*/ 154 h 210"/>
                  <a:gd name="T44" fmla="*/ 65 w 148"/>
                  <a:gd name="T45" fmla="*/ 149 h 210"/>
                  <a:gd name="T46" fmla="*/ 59 w 148"/>
                  <a:gd name="T47" fmla="*/ 146 h 210"/>
                  <a:gd name="T48" fmla="*/ 65 w 148"/>
                  <a:gd name="T49" fmla="*/ 143 h 210"/>
                  <a:gd name="T50" fmla="*/ 52 w 148"/>
                  <a:gd name="T51" fmla="*/ 141 h 210"/>
                  <a:gd name="T52" fmla="*/ 67 w 148"/>
                  <a:gd name="T53" fmla="*/ 133 h 210"/>
                  <a:gd name="T54" fmla="*/ 64 w 148"/>
                  <a:gd name="T55" fmla="*/ 129 h 210"/>
                  <a:gd name="T56" fmla="*/ 77 w 148"/>
                  <a:gd name="T57" fmla="*/ 118 h 210"/>
                  <a:gd name="T58" fmla="*/ 89 w 148"/>
                  <a:gd name="T59" fmla="*/ 101 h 210"/>
                  <a:gd name="T60" fmla="*/ 73 w 148"/>
                  <a:gd name="T61" fmla="*/ 105 h 210"/>
                  <a:gd name="T62" fmla="*/ 91 w 148"/>
                  <a:gd name="T63" fmla="*/ 90 h 210"/>
                  <a:gd name="T64" fmla="*/ 99 w 148"/>
                  <a:gd name="T65" fmla="*/ 85 h 210"/>
                  <a:gd name="T66" fmla="*/ 94 w 148"/>
                  <a:gd name="T67" fmla="*/ 84 h 210"/>
                  <a:gd name="T68" fmla="*/ 99 w 148"/>
                  <a:gd name="T69" fmla="*/ 77 h 210"/>
                  <a:gd name="T70" fmla="*/ 102 w 148"/>
                  <a:gd name="T71" fmla="*/ 75 h 210"/>
                  <a:gd name="T72" fmla="*/ 99 w 148"/>
                  <a:gd name="T73" fmla="*/ 75 h 210"/>
                  <a:gd name="T74" fmla="*/ 101 w 148"/>
                  <a:gd name="T75" fmla="*/ 72 h 210"/>
                  <a:gd name="T76" fmla="*/ 93 w 148"/>
                  <a:gd name="T77" fmla="*/ 67 h 210"/>
                  <a:gd name="T78" fmla="*/ 112 w 148"/>
                  <a:gd name="T79" fmla="*/ 68 h 210"/>
                  <a:gd name="T80" fmla="*/ 109 w 148"/>
                  <a:gd name="T81" fmla="*/ 65 h 210"/>
                  <a:gd name="T82" fmla="*/ 111 w 148"/>
                  <a:gd name="T83" fmla="*/ 63 h 210"/>
                  <a:gd name="T84" fmla="*/ 107 w 148"/>
                  <a:gd name="T85" fmla="*/ 60 h 210"/>
                  <a:gd name="T86" fmla="*/ 95 w 148"/>
                  <a:gd name="T87" fmla="*/ 57 h 210"/>
                  <a:gd name="T88" fmla="*/ 117 w 148"/>
                  <a:gd name="T89" fmla="*/ 52 h 210"/>
                  <a:gd name="T90" fmla="*/ 118 w 148"/>
                  <a:gd name="T91" fmla="*/ 47 h 210"/>
                  <a:gd name="T92" fmla="*/ 118 w 148"/>
                  <a:gd name="T93" fmla="*/ 45 h 210"/>
                  <a:gd name="T94" fmla="*/ 126 w 148"/>
                  <a:gd name="T95" fmla="*/ 45 h 210"/>
                  <a:gd name="T96" fmla="*/ 118 w 148"/>
                  <a:gd name="T97" fmla="*/ 41 h 210"/>
                  <a:gd name="T98" fmla="*/ 120 w 148"/>
                  <a:gd name="T99" fmla="*/ 41 h 210"/>
                  <a:gd name="T100" fmla="*/ 127 w 148"/>
                  <a:gd name="T101" fmla="*/ 36 h 210"/>
                  <a:gd name="T102" fmla="*/ 122 w 148"/>
                  <a:gd name="T103" fmla="*/ 33 h 210"/>
                  <a:gd name="T104" fmla="*/ 128 w 148"/>
                  <a:gd name="T105" fmla="*/ 30 h 210"/>
                  <a:gd name="T106" fmla="*/ 133 w 148"/>
                  <a:gd name="T107" fmla="*/ 28 h 210"/>
                  <a:gd name="T108" fmla="*/ 131 w 148"/>
                  <a:gd name="T109" fmla="*/ 27 h 210"/>
                  <a:gd name="T110" fmla="*/ 130 w 148"/>
                  <a:gd name="T111" fmla="*/ 26 h 210"/>
                  <a:gd name="T112" fmla="*/ 129 w 148"/>
                  <a:gd name="T113" fmla="*/ 24 h 210"/>
                  <a:gd name="T114" fmla="*/ 139 w 148"/>
                  <a:gd name="T115" fmla="*/ 19 h 210"/>
                  <a:gd name="T116" fmla="*/ 137 w 148"/>
                  <a:gd name="T117" fmla="*/ 18 h 210"/>
                  <a:gd name="T118" fmla="*/ 134 w 148"/>
                  <a:gd name="T119" fmla="*/ 17 h 210"/>
                  <a:gd name="T120" fmla="*/ 144 w 148"/>
                  <a:gd name="T121" fmla="*/ 10 h 210"/>
                  <a:gd name="T122" fmla="*/ 135 w 148"/>
                  <a:gd name="T123" fmla="*/ 1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" h="210">
                    <a:moveTo>
                      <a:pt x="7" y="203"/>
                    </a:moveTo>
                    <a:cubicBezTo>
                      <a:pt x="6" y="204"/>
                      <a:pt x="5" y="206"/>
                      <a:pt x="4" y="207"/>
                    </a:cubicBezTo>
                    <a:cubicBezTo>
                      <a:pt x="2" y="208"/>
                      <a:pt x="4" y="207"/>
                      <a:pt x="0" y="210"/>
                    </a:cubicBezTo>
                    <a:cubicBezTo>
                      <a:pt x="1" y="210"/>
                      <a:pt x="1" y="210"/>
                      <a:pt x="2" y="210"/>
                    </a:cubicBezTo>
                    <a:cubicBezTo>
                      <a:pt x="3" y="209"/>
                      <a:pt x="4" y="208"/>
                      <a:pt x="3" y="208"/>
                    </a:cubicBezTo>
                    <a:cubicBezTo>
                      <a:pt x="3" y="208"/>
                      <a:pt x="3" y="208"/>
                      <a:pt x="3" y="208"/>
                    </a:cubicBezTo>
                    <a:cubicBezTo>
                      <a:pt x="4" y="207"/>
                      <a:pt x="5" y="205"/>
                      <a:pt x="7" y="203"/>
                    </a:cubicBezTo>
                    <a:cubicBezTo>
                      <a:pt x="7" y="203"/>
                      <a:pt x="7" y="203"/>
                      <a:pt x="7" y="203"/>
                    </a:cubicBezTo>
                    <a:moveTo>
                      <a:pt x="32" y="202"/>
                    </a:moveTo>
                    <a:cubicBezTo>
                      <a:pt x="32" y="202"/>
                      <a:pt x="32" y="202"/>
                      <a:pt x="32" y="202"/>
                    </a:cubicBezTo>
                    <a:cubicBezTo>
                      <a:pt x="32" y="202"/>
                      <a:pt x="32" y="202"/>
                      <a:pt x="32" y="202"/>
                    </a:cubicBezTo>
                    <a:cubicBezTo>
                      <a:pt x="32" y="202"/>
                      <a:pt x="32" y="202"/>
                      <a:pt x="32" y="202"/>
                    </a:cubicBezTo>
                    <a:moveTo>
                      <a:pt x="31" y="201"/>
                    </a:move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1" y="201"/>
                      <a:pt x="31" y="201"/>
                    </a:cubicBezTo>
                    <a:moveTo>
                      <a:pt x="8" y="201"/>
                    </a:moveTo>
                    <a:cubicBezTo>
                      <a:pt x="8" y="201"/>
                      <a:pt x="8" y="201"/>
                      <a:pt x="8" y="201"/>
                    </a:cubicBezTo>
                    <a:cubicBezTo>
                      <a:pt x="8" y="201"/>
                      <a:pt x="8" y="201"/>
                      <a:pt x="8" y="201"/>
                    </a:cubicBezTo>
                    <a:cubicBezTo>
                      <a:pt x="8" y="201"/>
                      <a:pt x="8" y="201"/>
                      <a:pt x="8" y="201"/>
                    </a:cubicBezTo>
                    <a:cubicBezTo>
                      <a:pt x="8" y="201"/>
                      <a:pt x="8" y="201"/>
                      <a:pt x="8" y="201"/>
                    </a:cubicBezTo>
                    <a:moveTo>
                      <a:pt x="30" y="201"/>
                    </a:moveTo>
                    <a:cubicBezTo>
                      <a:pt x="30" y="201"/>
                      <a:pt x="30" y="201"/>
                      <a:pt x="30" y="201"/>
                    </a:cubicBez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0" y="201"/>
                      <a:pt x="30" y="201"/>
                    </a:cubicBezTo>
                    <a:moveTo>
                      <a:pt x="32" y="200"/>
                    </a:moveTo>
                    <a:cubicBezTo>
                      <a:pt x="32" y="200"/>
                      <a:pt x="32" y="200"/>
                      <a:pt x="32" y="200"/>
                    </a:cubicBezTo>
                    <a:cubicBezTo>
                      <a:pt x="32" y="200"/>
                      <a:pt x="32" y="200"/>
                      <a:pt x="32" y="200"/>
                    </a:cubicBezTo>
                    <a:cubicBezTo>
                      <a:pt x="32" y="200"/>
                      <a:pt x="32" y="200"/>
                      <a:pt x="32" y="201"/>
                    </a:cubicBezTo>
                    <a:cubicBezTo>
                      <a:pt x="32" y="201"/>
                      <a:pt x="32" y="201"/>
                      <a:pt x="32" y="201"/>
                    </a:cubicBezTo>
                    <a:cubicBezTo>
                      <a:pt x="33" y="201"/>
                      <a:pt x="33" y="201"/>
                      <a:pt x="33" y="201"/>
                    </a:cubicBezTo>
                    <a:cubicBezTo>
                      <a:pt x="33" y="201"/>
                      <a:pt x="33" y="200"/>
                      <a:pt x="32" y="200"/>
                    </a:cubicBezTo>
                    <a:moveTo>
                      <a:pt x="31" y="200"/>
                    </a:moveTo>
                    <a:cubicBezTo>
                      <a:pt x="31" y="200"/>
                      <a:pt x="31" y="200"/>
                      <a:pt x="31" y="201"/>
                    </a:cubicBezTo>
                    <a:cubicBezTo>
                      <a:pt x="31" y="201"/>
                      <a:pt x="31" y="201"/>
                      <a:pt x="31" y="201"/>
                    </a:cubicBezTo>
                    <a:cubicBezTo>
                      <a:pt x="31" y="201"/>
                      <a:pt x="32" y="201"/>
                      <a:pt x="32" y="201"/>
                    </a:cubicBezTo>
                    <a:cubicBezTo>
                      <a:pt x="32" y="201"/>
                      <a:pt x="32" y="201"/>
                      <a:pt x="32" y="201"/>
                    </a:cubicBezTo>
                    <a:cubicBezTo>
                      <a:pt x="32" y="200"/>
                      <a:pt x="32" y="200"/>
                      <a:pt x="32" y="200"/>
                    </a:cubicBezTo>
                    <a:cubicBezTo>
                      <a:pt x="32" y="200"/>
                      <a:pt x="32" y="200"/>
                      <a:pt x="32" y="200"/>
                    </a:cubicBezTo>
                    <a:cubicBezTo>
                      <a:pt x="32" y="200"/>
                      <a:pt x="31" y="200"/>
                      <a:pt x="32" y="200"/>
                    </a:cubicBezTo>
                    <a:cubicBezTo>
                      <a:pt x="31" y="200"/>
                      <a:pt x="31" y="200"/>
                      <a:pt x="31" y="200"/>
                    </a:cubicBezTo>
                    <a:moveTo>
                      <a:pt x="9" y="200"/>
                    </a:moveTo>
                    <a:cubicBezTo>
                      <a:pt x="9" y="200"/>
                      <a:pt x="9" y="200"/>
                      <a:pt x="9" y="200"/>
                    </a:cubicBezTo>
                    <a:cubicBezTo>
                      <a:pt x="9" y="200"/>
                      <a:pt x="9" y="200"/>
                      <a:pt x="9" y="200"/>
                    </a:cubicBezTo>
                    <a:cubicBezTo>
                      <a:pt x="9" y="200"/>
                      <a:pt x="9" y="200"/>
                      <a:pt x="9" y="200"/>
                    </a:cubicBezTo>
                    <a:cubicBezTo>
                      <a:pt x="9" y="200"/>
                      <a:pt x="9" y="200"/>
                      <a:pt x="9" y="200"/>
                    </a:cubicBezTo>
                    <a:moveTo>
                      <a:pt x="10" y="199"/>
                    </a:moveTo>
                    <a:cubicBezTo>
                      <a:pt x="10" y="199"/>
                      <a:pt x="10" y="199"/>
                      <a:pt x="10" y="199"/>
                    </a:cubicBezTo>
                    <a:cubicBezTo>
                      <a:pt x="10" y="199"/>
                      <a:pt x="10" y="199"/>
                      <a:pt x="10" y="199"/>
                    </a:cubicBezTo>
                    <a:cubicBezTo>
                      <a:pt x="10" y="199"/>
                      <a:pt x="10" y="199"/>
                      <a:pt x="10" y="199"/>
                    </a:cubicBezTo>
                    <a:cubicBezTo>
                      <a:pt x="10" y="199"/>
                      <a:pt x="10" y="199"/>
                      <a:pt x="10" y="199"/>
                    </a:cubicBezTo>
                    <a:moveTo>
                      <a:pt x="18" y="198"/>
                    </a:move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199"/>
                      <a:pt x="18" y="199"/>
                      <a:pt x="18" y="199"/>
                    </a:cubicBezTo>
                    <a:cubicBezTo>
                      <a:pt x="17" y="200"/>
                      <a:pt x="17" y="201"/>
                      <a:pt x="17" y="201"/>
                    </a:cubicBezTo>
                    <a:cubicBezTo>
                      <a:pt x="18" y="201"/>
                      <a:pt x="18" y="200"/>
                      <a:pt x="19" y="200"/>
                    </a:cubicBezTo>
                    <a:cubicBezTo>
                      <a:pt x="19" y="200"/>
                      <a:pt x="19" y="200"/>
                      <a:pt x="20" y="200"/>
                    </a:cubicBezTo>
                    <a:cubicBezTo>
                      <a:pt x="20" y="199"/>
                      <a:pt x="20" y="199"/>
                      <a:pt x="20" y="199"/>
                    </a:cubicBezTo>
                    <a:cubicBezTo>
                      <a:pt x="20" y="199"/>
                      <a:pt x="20" y="199"/>
                      <a:pt x="20" y="199"/>
                    </a:cubicBezTo>
                    <a:cubicBezTo>
                      <a:pt x="18" y="198"/>
                      <a:pt x="18" y="198"/>
                      <a:pt x="18" y="198"/>
                    </a:cubicBezTo>
                    <a:moveTo>
                      <a:pt x="25" y="197"/>
                    </a:moveTo>
                    <a:cubicBezTo>
                      <a:pt x="25" y="198"/>
                      <a:pt x="24" y="198"/>
                      <a:pt x="24" y="198"/>
                    </a:cubicBezTo>
                    <a:cubicBezTo>
                      <a:pt x="26" y="199"/>
                      <a:pt x="26" y="199"/>
                      <a:pt x="26" y="199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5" y="198"/>
                      <a:pt x="25" y="197"/>
                    </a:cubicBezTo>
                    <a:moveTo>
                      <a:pt x="16" y="197"/>
                    </a:moveTo>
                    <a:cubicBezTo>
                      <a:pt x="16" y="197"/>
                      <a:pt x="16" y="197"/>
                      <a:pt x="16" y="197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4" y="203"/>
                      <a:pt x="16" y="203"/>
                      <a:pt x="17" y="203"/>
                    </a:cubicBezTo>
                    <a:cubicBezTo>
                      <a:pt x="18" y="203"/>
                      <a:pt x="20" y="203"/>
                      <a:pt x="20" y="202"/>
                    </a:cubicBezTo>
                    <a:cubicBezTo>
                      <a:pt x="20" y="201"/>
                      <a:pt x="21" y="201"/>
                      <a:pt x="22" y="200"/>
                    </a:cubicBezTo>
                    <a:cubicBezTo>
                      <a:pt x="21" y="199"/>
                      <a:pt x="21" y="199"/>
                      <a:pt x="21" y="199"/>
                    </a:cubicBezTo>
                    <a:cubicBezTo>
                      <a:pt x="21" y="199"/>
                      <a:pt x="21" y="199"/>
                      <a:pt x="21" y="199"/>
                    </a:cubicBezTo>
                    <a:cubicBezTo>
                      <a:pt x="20" y="199"/>
                      <a:pt x="20" y="200"/>
                      <a:pt x="20" y="200"/>
                    </a:cubicBezTo>
                    <a:cubicBezTo>
                      <a:pt x="19" y="201"/>
                      <a:pt x="18" y="202"/>
                      <a:pt x="18" y="202"/>
                    </a:cubicBezTo>
                    <a:cubicBezTo>
                      <a:pt x="17" y="202"/>
                      <a:pt x="16" y="199"/>
                      <a:pt x="18" y="197"/>
                    </a:cubicBezTo>
                    <a:cubicBezTo>
                      <a:pt x="16" y="197"/>
                      <a:pt x="16" y="197"/>
                      <a:pt x="16" y="197"/>
                    </a:cubicBezTo>
                    <a:moveTo>
                      <a:pt x="25" y="197"/>
                    </a:moveTo>
                    <a:cubicBezTo>
                      <a:pt x="25" y="197"/>
                      <a:pt x="25" y="197"/>
                      <a:pt x="25" y="197"/>
                    </a:cubicBezTo>
                    <a:cubicBezTo>
                      <a:pt x="26" y="197"/>
                      <a:pt x="26" y="197"/>
                      <a:pt x="26" y="197"/>
                    </a:cubicBezTo>
                    <a:cubicBezTo>
                      <a:pt x="27" y="197"/>
                      <a:pt x="27" y="197"/>
                      <a:pt x="27" y="197"/>
                    </a:cubicBezTo>
                    <a:cubicBezTo>
                      <a:pt x="25" y="197"/>
                      <a:pt x="25" y="197"/>
                      <a:pt x="25" y="197"/>
                    </a:cubicBezTo>
                    <a:moveTo>
                      <a:pt x="23" y="196"/>
                    </a:moveTo>
                    <a:cubicBezTo>
                      <a:pt x="23" y="196"/>
                      <a:pt x="23" y="197"/>
                      <a:pt x="23" y="197"/>
                    </a:cubicBezTo>
                    <a:cubicBezTo>
                      <a:pt x="24" y="197"/>
                      <a:pt x="24" y="197"/>
                      <a:pt x="24" y="197"/>
                    </a:cubicBezTo>
                    <a:cubicBezTo>
                      <a:pt x="24" y="197"/>
                      <a:pt x="24" y="197"/>
                      <a:pt x="24" y="197"/>
                    </a:cubicBezTo>
                    <a:cubicBezTo>
                      <a:pt x="24" y="197"/>
                      <a:pt x="23" y="197"/>
                      <a:pt x="23" y="196"/>
                    </a:cubicBezTo>
                    <a:moveTo>
                      <a:pt x="15" y="196"/>
                    </a:moveTo>
                    <a:cubicBezTo>
                      <a:pt x="14" y="197"/>
                      <a:pt x="14" y="197"/>
                      <a:pt x="14" y="197"/>
                    </a:cubicBezTo>
                    <a:cubicBezTo>
                      <a:pt x="14" y="197"/>
                      <a:pt x="14" y="198"/>
                      <a:pt x="14" y="198"/>
                    </a:cubicBezTo>
                    <a:cubicBezTo>
                      <a:pt x="14" y="198"/>
                      <a:pt x="14" y="198"/>
                      <a:pt x="14" y="198"/>
                    </a:cubicBezTo>
                    <a:cubicBezTo>
                      <a:pt x="13" y="199"/>
                      <a:pt x="13" y="199"/>
                      <a:pt x="13" y="199"/>
                    </a:cubicBezTo>
                    <a:cubicBezTo>
                      <a:pt x="13" y="199"/>
                      <a:pt x="13" y="199"/>
                      <a:pt x="13" y="199"/>
                    </a:cubicBezTo>
                    <a:cubicBezTo>
                      <a:pt x="13" y="199"/>
                      <a:pt x="14" y="198"/>
                      <a:pt x="14" y="198"/>
                    </a:cubicBezTo>
                    <a:cubicBezTo>
                      <a:pt x="14" y="198"/>
                      <a:pt x="14" y="198"/>
                      <a:pt x="14" y="198"/>
                    </a:cubicBezTo>
                    <a:cubicBezTo>
                      <a:pt x="14" y="198"/>
                      <a:pt x="14" y="198"/>
                      <a:pt x="13" y="199"/>
                    </a:cubicBezTo>
                    <a:cubicBezTo>
                      <a:pt x="13" y="199"/>
                      <a:pt x="13" y="200"/>
                      <a:pt x="13" y="201"/>
                    </a:cubicBezTo>
                    <a:cubicBezTo>
                      <a:pt x="13" y="204"/>
                      <a:pt x="15" y="205"/>
                      <a:pt x="17" y="205"/>
                    </a:cubicBezTo>
                    <a:cubicBezTo>
                      <a:pt x="19" y="205"/>
                      <a:pt x="22" y="204"/>
                      <a:pt x="21" y="204"/>
                    </a:cubicBezTo>
                    <a:cubicBezTo>
                      <a:pt x="22" y="203"/>
                      <a:pt x="23" y="202"/>
                      <a:pt x="24" y="201"/>
                    </a:cubicBezTo>
                    <a:cubicBezTo>
                      <a:pt x="23" y="200"/>
                      <a:pt x="23" y="200"/>
                      <a:pt x="23" y="200"/>
                    </a:cubicBezTo>
                    <a:cubicBezTo>
                      <a:pt x="22" y="200"/>
                      <a:pt x="22" y="200"/>
                      <a:pt x="22" y="201"/>
                    </a:cubicBezTo>
                    <a:cubicBezTo>
                      <a:pt x="20" y="203"/>
                      <a:pt x="20" y="203"/>
                      <a:pt x="20" y="203"/>
                    </a:cubicBezTo>
                    <a:cubicBezTo>
                      <a:pt x="19" y="204"/>
                      <a:pt x="19" y="204"/>
                      <a:pt x="18" y="204"/>
                    </a:cubicBezTo>
                    <a:cubicBezTo>
                      <a:pt x="16" y="204"/>
                      <a:pt x="13" y="202"/>
                      <a:pt x="15" y="200"/>
                    </a:cubicBezTo>
                    <a:cubicBezTo>
                      <a:pt x="15" y="198"/>
                      <a:pt x="15" y="197"/>
                      <a:pt x="16" y="196"/>
                    </a:cubicBezTo>
                    <a:cubicBezTo>
                      <a:pt x="15" y="196"/>
                      <a:pt x="15" y="196"/>
                      <a:pt x="15" y="196"/>
                    </a:cubicBezTo>
                    <a:moveTo>
                      <a:pt x="20" y="194"/>
                    </a:moveTo>
                    <a:cubicBezTo>
                      <a:pt x="20" y="195"/>
                      <a:pt x="20" y="195"/>
                      <a:pt x="19" y="195"/>
                    </a:cubicBezTo>
                    <a:cubicBezTo>
                      <a:pt x="22" y="197"/>
                      <a:pt x="22" y="197"/>
                      <a:pt x="22" y="197"/>
                    </a:cubicBezTo>
                    <a:cubicBezTo>
                      <a:pt x="22" y="196"/>
                      <a:pt x="22" y="196"/>
                      <a:pt x="22" y="196"/>
                    </a:cubicBezTo>
                    <a:cubicBezTo>
                      <a:pt x="22" y="195"/>
                      <a:pt x="21" y="195"/>
                      <a:pt x="20" y="194"/>
                    </a:cubicBezTo>
                    <a:moveTo>
                      <a:pt x="12" y="194"/>
                    </a:moveTo>
                    <a:cubicBezTo>
                      <a:pt x="12" y="195"/>
                      <a:pt x="12" y="196"/>
                      <a:pt x="11" y="197"/>
                    </a:cubicBezTo>
                    <a:cubicBezTo>
                      <a:pt x="11" y="197"/>
                      <a:pt x="11" y="197"/>
                      <a:pt x="11" y="197"/>
                    </a:cubicBezTo>
                    <a:cubicBezTo>
                      <a:pt x="12" y="196"/>
                      <a:pt x="12" y="195"/>
                      <a:pt x="13" y="195"/>
                    </a:cubicBezTo>
                    <a:cubicBezTo>
                      <a:pt x="12" y="194"/>
                      <a:pt x="12" y="194"/>
                      <a:pt x="12" y="194"/>
                    </a:cubicBezTo>
                    <a:moveTo>
                      <a:pt x="34" y="194"/>
                    </a:moveTo>
                    <a:cubicBezTo>
                      <a:pt x="31" y="198"/>
                      <a:pt x="31" y="198"/>
                      <a:pt x="31" y="198"/>
                    </a:cubicBezTo>
                    <a:cubicBezTo>
                      <a:pt x="32" y="198"/>
                      <a:pt x="32" y="198"/>
                      <a:pt x="32" y="198"/>
                    </a:cubicBezTo>
                    <a:cubicBezTo>
                      <a:pt x="33" y="199"/>
                      <a:pt x="33" y="199"/>
                      <a:pt x="33" y="199"/>
                    </a:cubicBezTo>
                    <a:cubicBezTo>
                      <a:pt x="33" y="199"/>
                      <a:pt x="33" y="199"/>
                      <a:pt x="33" y="199"/>
                    </a:cubicBezTo>
                    <a:cubicBezTo>
                      <a:pt x="33" y="199"/>
                      <a:pt x="33" y="200"/>
                      <a:pt x="33" y="200"/>
                    </a:cubicBezTo>
                    <a:cubicBezTo>
                      <a:pt x="33" y="200"/>
                      <a:pt x="33" y="199"/>
                      <a:pt x="33" y="199"/>
                    </a:cubicBezTo>
                    <a:cubicBezTo>
                      <a:pt x="34" y="199"/>
                      <a:pt x="34" y="199"/>
                      <a:pt x="34" y="199"/>
                    </a:cubicBezTo>
                    <a:cubicBezTo>
                      <a:pt x="34" y="199"/>
                      <a:pt x="34" y="199"/>
                      <a:pt x="33" y="201"/>
                    </a:cubicBezTo>
                    <a:cubicBezTo>
                      <a:pt x="33" y="201"/>
                      <a:pt x="33" y="201"/>
                      <a:pt x="33" y="201"/>
                    </a:cubicBezTo>
                    <a:cubicBezTo>
                      <a:pt x="33" y="201"/>
                      <a:pt x="33" y="201"/>
                      <a:pt x="33" y="201"/>
                    </a:cubicBezTo>
                    <a:cubicBezTo>
                      <a:pt x="32" y="201"/>
                      <a:pt x="32" y="201"/>
                      <a:pt x="32" y="201"/>
                    </a:cubicBezTo>
                    <a:cubicBezTo>
                      <a:pt x="32" y="202"/>
                      <a:pt x="32" y="202"/>
                      <a:pt x="33" y="203"/>
                    </a:cubicBezTo>
                    <a:cubicBezTo>
                      <a:pt x="34" y="201"/>
                      <a:pt x="35" y="200"/>
                      <a:pt x="36" y="198"/>
                    </a:cubicBezTo>
                    <a:cubicBezTo>
                      <a:pt x="36" y="198"/>
                      <a:pt x="36" y="198"/>
                      <a:pt x="36" y="198"/>
                    </a:cubicBezTo>
                    <a:cubicBezTo>
                      <a:pt x="35" y="199"/>
                      <a:pt x="34" y="201"/>
                      <a:pt x="32" y="203"/>
                    </a:cubicBezTo>
                    <a:cubicBezTo>
                      <a:pt x="33" y="204"/>
                      <a:pt x="33" y="204"/>
                      <a:pt x="33" y="204"/>
                    </a:cubicBezTo>
                    <a:cubicBezTo>
                      <a:pt x="34" y="202"/>
                      <a:pt x="34" y="202"/>
                      <a:pt x="34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5" y="195"/>
                      <a:pt x="35" y="195"/>
                      <a:pt x="35" y="195"/>
                    </a:cubicBezTo>
                    <a:cubicBezTo>
                      <a:pt x="34" y="195"/>
                      <a:pt x="34" y="194"/>
                      <a:pt x="34" y="194"/>
                    </a:cubicBezTo>
                    <a:moveTo>
                      <a:pt x="18" y="193"/>
                    </a:moveTo>
                    <a:cubicBezTo>
                      <a:pt x="18" y="194"/>
                      <a:pt x="18" y="194"/>
                      <a:pt x="18" y="194"/>
                    </a:cubicBezTo>
                    <a:cubicBezTo>
                      <a:pt x="19" y="195"/>
                      <a:pt x="19" y="195"/>
                      <a:pt x="19" y="195"/>
                    </a:cubicBezTo>
                    <a:cubicBezTo>
                      <a:pt x="19" y="194"/>
                      <a:pt x="19" y="194"/>
                      <a:pt x="19" y="194"/>
                    </a:cubicBezTo>
                    <a:cubicBezTo>
                      <a:pt x="19" y="194"/>
                      <a:pt x="18" y="194"/>
                      <a:pt x="18" y="193"/>
                    </a:cubicBezTo>
                    <a:moveTo>
                      <a:pt x="16" y="192"/>
                    </a:moveTo>
                    <a:cubicBezTo>
                      <a:pt x="16" y="193"/>
                      <a:pt x="16" y="193"/>
                      <a:pt x="16" y="193"/>
                    </a:cubicBezTo>
                    <a:cubicBezTo>
                      <a:pt x="17" y="194"/>
                      <a:pt x="17" y="194"/>
                      <a:pt x="17" y="194"/>
                    </a:cubicBezTo>
                    <a:cubicBezTo>
                      <a:pt x="17" y="194"/>
                      <a:pt x="17" y="193"/>
                      <a:pt x="17" y="193"/>
                    </a:cubicBezTo>
                    <a:cubicBezTo>
                      <a:pt x="17" y="193"/>
                      <a:pt x="17" y="193"/>
                      <a:pt x="17" y="193"/>
                    </a:cubicBezTo>
                    <a:cubicBezTo>
                      <a:pt x="17" y="193"/>
                      <a:pt x="17" y="193"/>
                      <a:pt x="16" y="192"/>
                    </a:cubicBezTo>
                    <a:moveTo>
                      <a:pt x="29" y="192"/>
                    </a:moveTo>
                    <a:cubicBezTo>
                      <a:pt x="28" y="193"/>
                      <a:pt x="27" y="194"/>
                      <a:pt x="26" y="195"/>
                    </a:cubicBezTo>
                    <a:cubicBezTo>
                      <a:pt x="28" y="196"/>
                      <a:pt x="28" y="196"/>
                      <a:pt x="28" y="196"/>
                    </a:cubicBezTo>
                    <a:cubicBezTo>
                      <a:pt x="29" y="195"/>
                      <a:pt x="29" y="193"/>
                      <a:pt x="30" y="192"/>
                    </a:cubicBezTo>
                    <a:cubicBezTo>
                      <a:pt x="30" y="192"/>
                      <a:pt x="29" y="192"/>
                      <a:pt x="29" y="192"/>
                    </a:cubicBezTo>
                    <a:moveTo>
                      <a:pt x="15" y="191"/>
                    </a:moveTo>
                    <a:cubicBezTo>
                      <a:pt x="14" y="192"/>
                      <a:pt x="14" y="192"/>
                      <a:pt x="14" y="192"/>
                    </a:cubicBezTo>
                    <a:cubicBezTo>
                      <a:pt x="14" y="192"/>
                      <a:pt x="14" y="192"/>
                      <a:pt x="14" y="192"/>
                    </a:cubicBezTo>
                    <a:cubicBezTo>
                      <a:pt x="14" y="192"/>
                      <a:pt x="15" y="192"/>
                      <a:pt x="15" y="191"/>
                    </a:cubicBezTo>
                    <a:cubicBezTo>
                      <a:pt x="15" y="191"/>
                      <a:pt x="15" y="191"/>
                      <a:pt x="15" y="191"/>
                    </a:cubicBezTo>
                    <a:moveTo>
                      <a:pt x="27" y="191"/>
                    </a:moveTo>
                    <a:cubicBezTo>
                      <a:pt x="26" y="192"/>
                      <a:pt x="26" y="193"/>
                      <a:pt x="25" y="194"/>
                    </a:cubicBezTo>
                    <a:cubicBezTo>
                      <a:pt x="26" y="195"/>
                      <a:pt x="26" y="195"/>
                      <a:pt x="26" y="195"/>
                    </a:cubicBezTo>
                    <a:cubicBezTo>
                      <a:pt x="27" y="194"/>
                      <a:pt x="27" y="192"/>
                      <a:pt x="28" y="191"/>
                    </a:cubicBezTo>
                    <a:cubicBezTo>
                      <a:pt x="28" y="191"/>
                      <a:pt x="27" y="191"/>
                      <a:pt x="27" y="191"/>
                    </a:cubicBezTo>
                    <a:moveTo>
                      <a:pt x="37" y="189"/>
                    </a:moveTo>
                    <a:cubicBezTo>
                      <a:pt x="35" y="192"/>
                      <a:pt x="35" y="192"/>
                      <a:pt x="35" y="192"/>
                    </a:cubicBezTo>
                    <a:cubicBezTo>
                      <a:pt x="36" y="192"/>
                      <a:pt x="37" y="192"/>
                      <a:pt x="37" y="193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40" y="193"/>
                      <a:pt x="40" y="192"/>
                      <a:pt x="41" y="192"/>
                    </a:cubicBezTo>
                    <a:cubicBezTo>
                      <a:pt x="39" y="191"/>
                      <a:pt x="38" y="190"/>
                      <a:pt x="37" y="189"/>
                    </a:cubicBezTo>
                    <a:moveTo>
                      <a:pt x="23" y="188"/>
                    </a:moveTo>
                    <a:cubicBezTo>
                      <a:pt x="22" y="190"/>
                      <a:pt x="22" y="191"/>
                      <a:pt x="21" y="192"/>
                    </a:cubicBezTo>
                    <a:cubicBezTo>
                      <a:pt x="24" y="194"/>
                      <a:pt x="24" y="194"/>
                      <a:pt x="24" y="194"/>
                    </a:cubicBezTo>
                    <a:cubicBezTo>
                      <a:pt x="25" y="193"/>
                      <a:pt x="25" y="193"/>
                      <a:pt x="25" y="192"/>
                    </a:cubicBezTo>
                    <a:cubicBezTo>
                      <a:pt x="25" y="192"/>
                      <a:pt x="26" y="191"/>
                      <a:pt x="26" y="190"/>
                    </a:cubicBezTo>
                    <a:cubicBezTo>
                      <a:pt x="26" y="190"/>
                      <a:pt x="25" y="190"/>
                      <a:pt x="25" y="189"/>
                    </a:cubicBezTo>
                    <a:cubicBezTo>
                      <a:pt x="25" y="190"/>
                      <a:pt x="25" y="190"/>
                      <a:pt x="25" y="190"/>
                    </a:cubicBezTo>
                    <a:cubicBezTo>
                      <a:pt x="25" y="190"/>
                      <a:pt x="25" y="190"/>
                      <a:pt x="25" y="189"/>
                    </a:cubicBezTo>
                    <a:cubicBezTo>
                      <a:pt x="24" y="189"/>
                      <a:pt x="23" y="189"/>
                      <a:pt x="23" y="188"/>
                    </a:cubicBezTo>
                    <a:moveTo>
                      <a:pt x="21" y="187"/>
                    </a:moveTo>
                    <a:cubicBezTo>
                      <a:pt x="19" y="191"/>
                      <a:pt x="19" y="191"/>
                      <a:pt x="19" y="191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1"/>
                      <a:pt x="21" y="191"/>
                      <a:pt x="21" y="191"/>
                    </a:cubicBezTo>
                    <a:cubicBezTo>
                      <a:pt x="22" y="190"/>
                      <a:pt x="22" y="189"/>
                      <a:pt x="22" y="188"/>
                    </a:cubicBezTo>
                    <a:cubicBezTo>
                      <a:pt x="22" y="188"/>
                      <a:pt x="21" y="188"/>
                      <a:pt x="21" y="187"/>
                    </a:cubicBezTo>
                    <a:moveTo>
                      <a:pt x="32" y="187"/>
                    </a:moveTo>
                    <a:cubicBezTo>
                      <a:pt x="32" y="188"/>
                      <a:pt x="31" y="188"/>
                      <a:pt x="31" y="189"/>
                    </a:cubicBezTo>
                    <a:cubicBezTo>
                      <a:pt x="31" y="189"/>
                      <a:pt x="31" y="190"/>
                      <a:pt x="32" y="190"/>
                    </a:cubicBezTo>
                    <a:cubicBezTo>
                      <a:pt x="32" y="189"/>
                      <a:pt x="33" y="188"/>
                      <a:pt x="34" y="187"/>
                    </a:cubicBezTo>
                    <a:cubicBezTo>
                      <a:pt x="33" y="187"/>
                      <a:pt x="33" y="187"/>
                      <a:pt x="32" y="187"/>
                    </a:cubicBezTo>
                    <a:moveTo>
                      <a:pt x="19" y="186"/>
                    </a:moveTo>
                    <a:cubicBezTo>
                      <a:pt x="17" y="190"/>
                      <a:pt x="17" y="190"/>
                      <a:pt x="17" y="190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19" y="189"/>
                      <a:pt x="20" y="188"/>
                      <a:pt x="21" y="187"/>
                    </a:cubicBezTo>
                    <a:cubicBezTo>
                      <a:pt x="20" y="187"/>
                      <a:pt x="20" y="187"/>
                      <a:pt x="19" y="186"/>
                    </a:cubicBezTo>
                    <a:moveTo>
                      <a:pt x="18" y="186"/>
                    </a:moveTo>
                    <a:cubicBezTo>
                      <a:pt x="17" y="187"/>
                      <a:pt x="17" y="188"/>
                      <a:pt x="16" y="189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7" y="188"/>
                      <a:pt x="18" y="187"/>
                      <a:pt x="18" y="186"/>
                    </a:cubicBezTo>
                    <a:cubicBezTo>
                      <a:pt x="18" y="186"/>
                      <a:pt x="18" y="186"/>
                      <a:pt x="18" y="186"/>
                    </a:cubicBezTo>
                    <a:moveTo>
                      <a:pt x="31" y="186"/>
                    </a:moveTo>
                    <a:cubicBezTo>
                      <a:pt x="31" y="186"/>
                      <a:pt x="31" y="186"/>
                      <a:pt x="30" y="186"/>
                    </a:cubicBezTo>
                    <a:cubicBezTo>
                      <a:pt x="30" y="187"/>
                      <a:pt x="29" y="188"/>
                      <a:pt x="29" y="188"/>
                    </a:cubicBezTo>
                    <a:cubicBezTo>
                      <a:pt x="29" y="188"/>
                      <a:pt x="30" y="189"/>
                      <a:pt x="30" y="189"/>
                    </a:cubicBezTo>
                    <a:cubicBezTo>
                      <a:pt x="31" y="188"/>
                      <a:pt x="31" y="187"/>
                      <a:pt x="32" y="186"/>
                    </a:cubicBezTo>
                    <a:cubicBezTo>
                      <a:pt x="31" y="186"/>
                      <a:pt x="31" y="186"/>
                      <a:pt x="31" y="186"/>
                    </a:cubicBezTo>
                    <a:moveTo>
                      <a:pt x="28" y="184"/>
                    </a:moveTo>
                    <a:cubicBezTo>
                      <a:pt x="28" y="185"/>
                      <a:pt x="27" y="186"/>
                      <a:pt x="26" y="187"/>
                    </a:cubicBezTo>
                    <a:cubicBezTo>
                      <a:pt x="27" y="187"/>
                      <a:pt x="28" y="188"/>
                      <a:pt x="28" y="188"/>
                    </a:cubicBezTo>
                    <a:cubicBezTo>
                      <a:pt x="29" y="187"/>
                      <a:pt x="29" y="186"/>
                      <a:pt x="30" y="185"/>
                    </a:cubicBezTo>
                    <a:cubicBezTo>
                      <a:pt x="29" y="185"/>
                      <a:pt x="29" y="185"/>
                      <a:pt x="28" y="184"/>
                    </a:cubicBezTo>
                    <a:moveTo>
                      <a:pt x="26" y="183"/>
                    </a:moveTo>
                    <a:cubicBezTo>
                      <a:pt x="25" y="184"/>
                      <a:pt x="25" y="185"/>
                      <a:pt x="24" y="186"/>
                    </a:cubicBezTo>
                    <a:cubicBezTo>
                      <a:pt x="25" y="186"/>
                      <a:pt x="25" y="186"/>
                      <a:pt x="26" y="187"/>
                    </a:cubicBezTo>
                    <a:cubicBezTo>
                      <a:pt x="26" y="186"/>
                      <a:pt x="27" y="185"/>
                      <a:pt x="28" y="184"/>
                    </a:cubicBezTo>
                    <a:cubicBezTo>
                      <a:pt x="27" y="183"/>
                      <a:pt x="26" y="183"/>
                      <a:pt x="26" y="183"/>
                    </a:cubicBezTo>
                    <a:moveTo>
                      <a:pt x="41" y="182"/>
                    </a:moveTo>
                    <a:cubicBezTo>
                      <a:pt x="38" y="187"/>
                      <a:pt x="38" y="187"/>
                      <a:pt x="38" y="187"/>
                    </a:cubicBezTo>
                    <a:cubicBezTo>
                      <a:pt x="42" y="189"/>
                      <a:pt x="42" y="189"/>
                      <a:pt x="42" y="189"/>
                    </a:cubicBezTo>
                    <a:cubicBezTo>
                      <a:pt x="43" y="188"/>
                      <a:pt x="44" y="186"/>
                      <a:pt x="45" y="184"/>
                    </a:cubicBezTo>
                    <a:cubicBezTo>
                      <a:pt x="44" y="184"/>
                      <a:pt x="44" y="184"/>
                      <a:pt x="44" y="184"/>
                    </a:cubicBezTo>
                    <a:cubicBezTo>
                      <a:pt x="44" y="185"/>
                      <a:pt x="44" y="185"/>
                      <a:pt x="43" y="186"/>
                    </a:cubicBezTo>
                    <a:cubicBezTo>
                      <a:pt x="44" y="184"/>
                      <a:pt x="44" y="184"/>
                      <a:pt x="44" y="184"/>
                    </a:cubicBezTo>
                    <a:cubicBezTo>
                      <a:pt x="41" y="182"/>
                      <a:pt x="41" y="182"/>
                      <a:pt x="41" y="182"/>
                    </a:cubicBezTo>
                    <a:moveTo>
                      <a:pt x="24" y="181"/>
                    </a:moveTo>
                    <a:cubicBezTo>
                      <a:pt x="22" y="185"/>
                      <a:pt x="22" y="185"/>
                      <a:pt x="22" y="185"/>
                    </a:cubicBezTo>
                    <a:cubicBezTo>
                      <a:pt x="23" y="185"/>
                      <a:pt x="23" y="185"/>
                      <a:pt x="24" y="186"/>
                    </a:cubicBezTo>
                    <a:cubicBezTo>
                      <a:pt x="24" y="184"/>
                      <a:pt x="25" y="183"/>
                      <a:pt x="26" y="182"/>
                    </a:cubicBezTo>
                    <a:cubicBezTo>
                      <a:pt x="25" y="182"/>
                      <a:pt x="25" y="182"/>
                      <a:pt x="24" y="181"/>
                    </a:cubicBezTo>
                    <a:moveTo>
                      <a:pt x="22" y="180"/>
                    </a:moveTo>
                    <a:cubicBezTo>
                      <a:pt x="22" y="180"/>
                      <a:pt x="22" y="181"/>
                      <a:pt x="22" y="181"/>
                    </a:cubicBezTo>
                    <a:cubicBezTo>
                      <a:pt x="22" y="181"/>
                      <a:pt x="22" y="181"/>
                      <a:pt x="22" y="181"/>
                    </a:cubicBezTo>
                    <a:cubicBezTo>
                      <a:pt x="21" y="184"/>
                      <a:pt x="21" y="184"/>
                      <a:pt x="21" y="184"/>
                    </a:cubicBezTo>
                    <a:cubicBezTo>
                      <a:pt x="21" y="184"/>
                      <a:pt x="21" y="184"/>
                      <a:pt x="22" y="185"/>
                    </a:cubicBezTo>
                    <a:cubicBezTo>
                      <a:pt x="23" y="183"/>
                      <a:pt x="23" y="182"/>
                      <a:pt x="24" y="181"/>
                    </a:cubicBezTo>
                    <a:cubicBezTo>
                      <a:pt x="23" y="181"/>
                      <a:pt x="23" y="181"/>
                      <a:pt x="22" y="180"/>
                    </a:cubicBezTo>
                    <a:moveTo>
                      <a:pt x="37" y="180"/>
                    </a:moveTo>
                    <a:cubicBezTo>
                      <a:pt x="36" y="181"/>
                      <a:pt x="35" y="183"/>
                      <a:pt x="34" y="184"/>
                    </a:cubicBezTo>
                    <a:cubicBezTo>
                      <a:pt x="35" y="185"/>
                      <a:pt x="35" y="185"/>
                      <a:pt x="35" y="185"/>
                    </a:cubicBezTo>
                    <a:cubicBezTo>
                      <a:pt x="36" y="184"/>
                      <a:pt x="37" y="182"/>
                      <a:pt x="38" y="181"/>
                    </a:cubicBezTo>
                    <a:cubicBezTo>
                      <a:pt x="37" y="180"/>
                      <a:pt x="37" y="180"/>
                      <a:pt x="37" y="180"/>
                    </a:cubicBezTo>
                    <a:moveTo>
                      <a:pt x="22" y="180"/>
                    </a:moveTo>
                    <a:cubicBezTo>
                      <a:pt x="21" y="181"/>
                      <a:pt x="20" y="182"/>
                      <a:pt x="20" y="183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2"/>
                      <a:pt x="21" y="181"/>
                      <a:pt x="22" y="180"/>
                    </a:cubicBezTo>
                    <a:cubicBezTo>
                      <a:pt x="22" y="180"/>
                      <a:pt x="22" y="180"/>
                      <a:pt x="22" y="180"/>
                    </a:cubicBezTo>
                    <a:moveTo>
                      <a:pt x="35" y="179"/>
                    </a:moveTo>
                    <a:cubicBezTo>
                      <a:pt x="34" y="180"/>
                      <a:pt x="33" y="182"/>
                      <a:pt x="32" y="183"/>
                    </a:cubicBezTo>
                    <a:cubicBezTo>
                      <a:pt x="33" y="184"/>
                      <a:pt x="33" y="184"/>
                      <a:pt x="33" y="184"/>
                    </a:cubicBezTo>
                    <a:cubicBezTo>
                      <a:pt x="34" y="182"/>
                      <a:pt x="35" y="181"/>
                      <a:pt x="36" y="180"/>
                    </a:cubicBezTo>
                    <a:cubicBezTo>
                      <a:pt x="35" y="179"/>
                      <a:pt x="35" y="179"/>
                      <a:pt x="35" y="179"/>
                    </a:cubicBezTo>
                    <a:moveTo>
                      <a:pt x="33" y="178"/>
                    </a:moveTo>
                    <a:cubicBezTo>
                      <a:pt x="32" y="179"/>
                      <a:pt x="31" y="180"/>
                      <a:pt x="30" y="182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3" y="181"/>
                      <a:pt x="33" y="180"/>
                      <a:pt x="34" y="179"/>
                    </a:cubicBezTo>
                    <a:cubicBezTo>
                      <a:pt x="33" y="178"/>
                      <a:pt x="33" y="178"/>
                      <a:pt x="33" y="178"/>
                    </a:cubicBezTo>
                    <a:moveTo>
                      <a:pt x="30" y="176"/>
                    </a:moveTo>
                    <a:cubicBezTo>
                      <a:pt x="29" y="177"/>
                      <a:pt x="28" y="179"/>
                      <a:pt x="27" y="180"/>
                    </a:cubicBezTo>
                    <a:cubicBezTo>
                      <a:pt x="29" y="181"/>
                      <a:pt x="29" y="181"/>
                      <a:pt x="29" y="181"/>
                    </a:cubicBezTo>
                    <a:cubicBezTo>
                      <a:pt x="30" y="180"/>
                      <a:pt x="30" y="178"/>
                      <a:pt x="31" y="177"/>
                    </a:cubicBezTo>
                    <a:cubicBezTo>
                      <a:pt x="30" y="176"/>
                      <a:pt x="30" y="176"/>
                      <a:pt x="30" y="176"/>
                    </a:cubicBezTo>
                    <a:moveTo>
                      <a:pt x="28" y="175"/>
                    </a:moveTo>
                    <a:cubicBezTo>
                      <a:pt x="25" y="179"/>
                      <a:pt x="25" y="179"/>
                      <a:pt x="25" y="179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8" y="178"/>
                      <a:pt x="29" y="177"/>
                      <a:pt x="29" y="176"/>
                    </a:cubicBezTo>
                    <a:cubicBezTo>
                      <a:pt x="28" y="175"/>
                      <a:pt x="28" y="175"/>
                      <a:pt x="28" y="175"/>
                    </a:cubicBezTo>
                    <a:moveTo>
                      <a:pt x="41" y="175"/>
                    </a:moveTo>
                    <a:cubicBezTo>
                      <a:pt x="40" y="175"/>
                      <a:pt x="40" y="176"/>
                      <a:pt x="40" y="176"/>
                    </a:cubicBezTo>
                    <a:cubicBezTo>
                      <a:pt x="40" y="176"/>
                      <a:pt x="40" y="176"/>
                      <a:pt x="41" y="176"/>
                    </a:cubicBezTo>
                    <a:cubicBezTo>
                      <a:pt x="41" y="176"/>
                      <a:pt x="41" y="176"/>
                      <a:pt x="42" y="175"/>
                    </a:cubicBezTo>
                    <a:cubicBezTo>
                      <a:pt x="41" y="175"/>
                      <a:pt x="41" y="175"/>
                      <a:pt x="41" y="175"/>
                    </a:cubicBezTo>
                    <a:moveTo>
                      <a:pt x="26" y="174"/>
                    </a:moveTo>
                    <a:cubicBezTo>
                      <a:pt x="25" y="175"/>
                      <a:pt x="25" y="177"/>
                      <a:pt x="24" y="178"/>
                    </a:cubicBezTo>
                    <a:cubicBezTo>
                      <a:pt x="25" y="179"/>
                      <a:pt x="25" y="179"/>
                      <a:pt x="25" y="179"/>
                    </a:cubicBezTo>
                    <a:cubicBezTo>
                      <a:pt x="26" y="177"/>
                      <a:pt x="27" y="176"/>
                      <a:pt x="27" y="175"/>
                    </a:cubicBezTo>
                    <a:cubicBezTo>
                      <a:pt x="26" y="174"/>
                      <a:pt x="26" y="174"/>
                      <a:pt x="26" y="174"/>
                    </a:cubicBezTo>
                    <a:moveTo>
                      <a:pt x="47" y="174"/>
                    </a:moveTo>
                    <a:cubicBezTo>
                      <a:pt x="47" y="175"/>
                      <a:pt x="48" y="175"/>
                      <a:pt x="49" y="176"/>
                    </a:cubicBezTo>
                    <a:cubicBezTo>
                      <a:pt x="49" y="175"/>
                      <a:pt x="49" y="175"/>
                      <a:pt x="49" y="175"/>
                    </a:cubicBezTo>
                    <a:cubicBezTo>
                      <a:pt x="47" y="174"/>
                      <a:pt x="47" y="174"/>
                      <a:pt x="47" y="174"/>
                    </a:cubicBezTo>
                    <a:moveTo>
                      <a:pt x="26" y="174"/>
                    </a:moveTo>
                    <a:cubicBezTo>
                      <a:pt x="25" y="175"/>
                      <a:pt x="24" y="176"/>
                      <a:pt x="23" y="177"/>
                    </a:cubicBezTo>
                    <a:cubicBezTo>
                      <a:pt x="23" y="178"/>
                      <a:pt x="23" y="178"/>
                      <a:pt x="23" y="178"/>
                    </a:cubicBezTo>
                    <a:cubicBezTo>
                      <a:pt x="24" y="176"/>
                      <a:pt x="25" y="175"/>
                      <a:pt x="26" y="174"/>
                    </a:cubicBezTo>
                    <a:cubicBezTo>
                      <a:pt x="26" y="174"/>
                      <a:pt x="26" y="174"/>
                      <a:pt x="26" y="174"/>
                    </a:cubicBezTo>
                    <a:moveTo>
                      <a:pt x="39" y="173"/>
                    </a:moveTo>
                    <a:cubicBezTo>
                      <a:pt x="38" y="174"/>
                      <a:pt x="38" y="175"/>
                      <a:pt x="38" y="175"/>
                    </a:cubicBezTo>
                    <a:cubicBezTo>
                      <a:pt x="38" y="175"/>
                      <a:pt x="38" y="176"/>
                      <a:pt x="39" y="176"/>
                    </a:cubicBezTo>
                    <a:cubicBezTo>
                      <a:pt x="39" y="175"/>
                      <a:pt x="39" y="175"/>
                      <a:pt x="40" y="174"/>
                    </a:cubicBezTo>
                    <a:cubicBezTo>
                      <a:pt x="39" y="173"/>
                      <a:pt x="39" y="173"/>
                      <a:pt x="39" y="173"/>
                    </a:cubicBezTo>
                    <a:moveTo>
                      <a:pt x="37" y="172"/>
                    </a:moveTo>
                    <a:cubicBezTo>
                      <a:pt x="36" y="173"/>
                      <a:pt x="36" y="174"/>
                      <a:pt x="35" y="174"/>
                    </a:cubicBezTo>
                    <a:cubicBezTo>
                      <a:pt x="36" y="174"/>
                      <a:pt x="36" y="175"/>
                      <a:pt x="37" y="175"/>
                    </a:cubicBezTo>
                    <a:cubicBezTo>
                      <a:pt x="37" y="174"/>
                      <a:pt x="38" y="174"/>
                      <a:pt x="38" y="173"/>
                    </a:cubicBezTo>
                    <a:cubicBezTo>
                      <a:pt x="38" y="173"/>
                      <a:pt x="37" y="172"/>
                      <a:pt x="37" y="172"/>
                    </a:cubicBezTo>
                    <a:moveTo>
                      <a:pt x="37" y="172"/>
                    </a:moveTo>
                    <a:cubicBezTo>
                      <a:pt x="37" y="172"/>
                      <a:pt x="37" y="172"/>
                      <a:pt x="37" y="172"/>
                    </a:cubicBezTo>
                    <a:cubicBezTo>
                      <a:pt x="37" y="172"/>
                      <a:pt x="38" y="172"/>
                      <a:pt x="38" y="173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38" y="172"/>
                      <a:pt x="37" y="172"/>
                      <a:pt x="37" y="172"/>
                    </a:cubicBezTo>
                    <a:moveTo>
                      <a:pt x="47" y="171"/>
                    </a:moveTo>
                    <a:cubicBezTo>
                      <a:pt x="47" y="171"/>
                      <a:pt x="47" y="171"/>
                      <a:pt x="47" y="171"/>
                    </a:cubicBezTo>
                    <a:cubicBezTo>
                      <a:pt x="48" y="172"/>
                      <a:pt x="49" y="172"/>
                      <a:pt x="51" y="173"/>
                    </a:cubicBezTo>
                    <a:cubicBezTo>
                      <a:pt x="51" y="173"/>
                      <a:pt x="51" y="173"/>
                      <a:pt x="51" y="173"/>
                    </a:cubicBezTo>
                    <a:cubicBezTo>
                      <a:pt x="51" y="173"/>
                      <a:pt x="51" y="173"/>
                      <a:pt x="51" y="173"/>
                    </a:cubicBezTo>
                    <a:cubicBezTo>
                      <a:pt x="50" y="172"/>
                      <a:pt x="48" y="171"/>
                      <a:pt x="47" y="171"/>
                    </a:cubicBezTo>
                    <a:moveTo>
                      <a:pt x="48" y="170"/>
                    </a:moveTo>
                    <a:cubicBezTo>
                      <a:pt x="47" y="171"/>
                      <a:pt x="47" y="171"/>
                      <a:pt x="47" y="171"/>
                    </a:cubicBezTo>
                    <a:cubicBezTo>
                      <a:pt x="48" y="171"/>
                      <a:pt x="50" y="172"/>
                      <a:pt x="51" y="173"/>
                    </a:cubicBezTo>
                    <a:cubicBezTo>
                      <a:pt x="51" y="172"/>
                      <a:pt x="51" y="172"/>
                      <a:pt x="51" y="172"/>
                    </a:cubicBezTo>
                    <a:cubicBezTo>
                      <a:pt x="51" y="172"/>
                      <a:pt x="51" y="171"/>
                      <a:pt x="51" y="171"/>
                    </a:cubicBezTo>
                    <a:cubicBezTo>
                      <a:pt x="50" y="171"/>
                      <a:pt x="49" y="170"/>
                      <a:pt x="48" y="170"/>
                    </a:cubicBezTo>
                    <a:moveTo>
                      <a:pt x="48" y="169"/>
                    </a:moveTo>
                    <a:cubicBezTo>
                      <a:pt x="48" y="170"/>
                      <a:pt x="48" y="170"/>
                      <a:pt x="48" y="170"/>
                    </a:cubicBezTo>
                    <a:cubicBezTo>
                      <a:pt x="49" y="170"/>
                      <a:pt x="50" y="171"/>
                      <a:pt x="51" y="171"/>
                    </a:cubicBezTo>
                    <a:cubicBezTo>
                      <a:pt x="51" y="171"/>
                      <a:pt x="51" y="172"/>
                      <a:pt x="51" y="172"/>
                    </a:cubicBezTo>
                    <a:cubicBezTo>
                      <a:pt x="52" y="172"/>
                      <a:pt x="52" y="171"/>
                      <a:pt x="52" y="171"/>
                    </a:cubicBezTo>
                    <a:cubicBezTo>
                      <a:pt x="51" y="171"/>
                      <a:pt x="50" y="170"/>
                      <a:pt x="49" y="170"/>
                    </a:cubicBezTo>
                    <a:cubicBezTo>
                      <a:pt x="49" y="170"/>
                      <a:pt x="49" y="170"/>
                      <a:pt x="49" y="170"/>
                    </a:cubicBezTo>
                    <a:cubicBezTo>
                      <a:pt x="49" y="170"/>
                      <a:pt x="48" y="169"/>
                      <a:pt x="48" y="169"/>
                    </a:cubicBezTo>
                    <a:moveTo>
                      <a:pt x="44" y="169"/>
                    </a:moveTo>
                    <a:cubicBezTo>
                      <a:pt x="44" y="169"/>
                      <a:pt x="44" y="169"/>
                      <a:pt x="44" y="169"/>
                    </a:cubicBezTo>
                    <a:cubicBezTo>
                      <a:pt x="44" y="169"/>
                      <a:pt x="44" y="169"/>
                      <a:pt x="44" y="169"/>
                    </a:cubicBezTo>
                    <a:cubicBezTo>
                      <a:pt x="44" y="169"/>
                      <a:pt x="45" y="170"/>
                      <a:pt x="45" y="170"/>
                    </a:cubicBezTo>
                    <a:cubicBezTo>
                      <a:pt x="45" y="170"/>
                      <a:pt x="45" y="170"/>
                      <a:pt x="45" y="169"/>
                    </a:cubicBezTo>
                    <a:cubicBezTo>
                      <a:pt x="45" y="169"/>
                      <a:pt x="45" y="169"/>
                      <a:pt x="44" y="169"/>
                    </a:cubicBezTo>
                    <a:moveTo>
                      <a:pt x="31" y="169"/>
                    </a:moveTo>
                    <a:cubicBezTo>
                      <a:pt x="29" y="172"/>
                      <a:pt x="29" y="172"/>
                      <a:pt x="29" y="172"/>
                    </a:cubicBezTo>
                    <a:cubicBezTo>
                      <a:pt x="30" y="172"/>
                      <a:pt x="31" y="172"/>
                      <a:pt x="31" y="173"/>
                    </a:cubicBezTo>
                    <a:cubicBezTo>
                      <a:pt x="32" y="172"/>
                      <a:pt x="32" y="171"/>
                      <a:pt x="33" y="171"/>
                    </a:cubicBezTo>
                    <a:cubicBezTo>
                      <a:pt x="32" y="171"/>
                      <a:pt x="32" y="172"/>
                      <a:pt x="31" y="173"/>
                    </a:cubicBezTo>
                    <a:cubicBezTo>
                      <a:pt x="32" y="173"/>
                      <a:pt x="33" y="173"/>
                      <a:pt x="33" y="173"/>
                    </a:cubicBezTo>
                    <a:cubicBezTo>
                      <a:pt x="34" y="173"/>
                      <a:pt x="34" y="172"/>
                      <a:pt x="35" y="171"/>
                    </a:cubicBezTo>
                    <a:cubicBezTo>
                      <a:pt x="34" y="170"/>
                      <a:pt x="32" y="169"/>
                      <a:pt x="31" y="169"/>
                    </a:cubicBezTo>
                    <a:moveTo>
                      <a:pt x="32" y="168"/>
                    </a:moveTo>
                    <a:cubicBezTo>
                      <a:pt x="31" y="168"/>
                      <a:pt x="31" y="168"/>
                      <a:pt x="31" y="168"/>
                    </a:cubicBezTo>
                    <a:cubicBezTo>
                      <a:pt x="33" y="169"/>
                      <a:pt x="34" y="170"/>
                      <a:pt x="35" y="171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4" y="170"/>
                      <a:pt x="33" y="169"/>
                      <a:pt x="32" y="168"/>
                    </a:cubicBezTo>
                    <a:moveTo>
                      <a:pt x="45" y="168"/>
                    </a:moveTo>
                    <a:cubicBezTo>
                      <a:pt x="45" y="168"/>
                      <a:pt x="44" y="168"/>
                      <a:pt x="44" y="169"/>
                    </a:cubicBezTo>
                    <a:cubicBezTo>
                      <a:pt x="45" y="169"/>
                      <a:pt x="45" y="169"/>
                      <a:pt x="45" y="169"/>
                    </a:cubicBezTo>
                    <a:cubicBezTo>
                      <a:pt x="46" y="169"/>
                      <a:pt x="46" y="169"/>
                      <a:pt x="46" y="168"/>
                    </a:cubicBezTo>
                    <a:cubicBezTo>
                      <a:pt x="46" y="168"/>
                      <a:pt x="45" y="168"/>
                      <a:pt x="45" y="168"/>
                    </a:cubicBezTo>
                    <a:moveTo>
                      <a:pt x="30" y="168"/>
                    </a:moveTo>
                    <a:cubicBezTo>
                      <a:pt x="29" y="169"/>
                      <a:pt x="28" y="170"/>
                      <a:pt x="28" y="171"/>
                    </a:cubicBezTo>
                    <a:cubicBezTo>
                      <a:pt x="28" y="171"/>
                      <a:pt x="29" y="171"/>
                      <a:pt x="29" y="172"/>
                    </a:cubicBezTo>
                    <a:cubicBezTo>
                      <a:pt x="30" y="171"/>
                      <a:pt x="30" y="170"/>
                      <a:pt x="31" y="169"/>
                    </a:cubicBezTo>
                    <a:cubicBezTo>
                      <a:pt x="30" y="168"/>
                      <a:pt x="30" y="168"/>
                      <a:pt x="30" y="168"/>
                    </a:cubicBezTo>
                    <a:moveTo>
                      <a:pt x="43" y="168"/>
                    </a:moveTo>
                    <a:cubicBezTo>
                      <a:pt x="42" y="168"/>
                      <a:pt x="42" y="168"/>
                      <a:pt x="42" y="168"/>
                    </a:cubicBezTo>
                    <a:cubicBezTo>
                      <a:pt x="43" y="168"/>
                      <a:pt x="43" y="169"/>
                      <a:pt x="43" y="169"/>
                    </a:cubicBezTo>
                    <a:cubicBezTo>
                      <a:pt x="43" y="169"/>
                      <a:pt x="43" y="168"/>
                      <a:pt x="43" y="168"/>
                    </a:cubicBezTo>
                    <a:cubicBezTo>
                      <a:pt x="43" y="168"/>
                      <a:pt x="43" y="168"/>
                      <a:pt x="43" y="168"/>
                    </a:cubicBezTo>
                    <a:moveTo>
                      <a:pt x="29" y="168"/>
                    </a:moveTo>
                    <a:cubicBezTo>
                      <a:pt x="29" y="169"/>
                      <a:pt x="28" y="170"/>
                      <a:pt x="27" y="171"/>
                    </a:cubicBezTo>
                    <a:cubicBezTo>
                      <a:pt x="27" y="171"/>
                      <a:pt x="27" y="171"/>
                      <a:pt x="28" y="171"/>
                    </a:cubicBezTo>
                    <a:cubicBezTo>
                      <a:pt x="28" y="170"/>
                      <a:pt x="28" y="169"/>
                      <a:pt x="29" y="169"/>
                    </a:cubicBezTo>
                    <a:cubicBezTo>
                      <a:pt x="29" y="169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moveTo>
                      <a:pt x="45" y="168"/>
                    </a:moveTo>
                    <a:cubicBezTo>
                      <a:pt x="45" y="168"/>
                      <a:pt x="45" y="168"/>
                      <a:pt x="45" y="168"/>
                    </a:cubicBezTo>
                    <a:cubicBezTo>
                      <a:pt x="45" y="168"/>
                      <a:pt x="46" y="168"/>
                      <a:pt x="46" y="168"/>
                    </a:cubicBezTo>
                    <a:cubicBezTo>
                      <a:pt x="46" y="168"/>
                      <a:pt x="46" y="168"/>
                      <a:pt x="46" y="168"/>
                    </a:cubicBezTo>
                    <a:cubicBezTo>
                      <a:pt x="46" y="168"/>
                      <a:pt x="45" y="168"/>
                      <a:pt x="45" y="168"/>
                    </a:cubicBezTo>
                    <a:moveTo>
                      <a:pt x="30" y="167"/>
                    </a:moveTo>
                    <a:cubicBezTo>
                      <a:pt x="30" y="167"/>
                      <a:pt x="30" y="167"/>
                      <a:pt x="30" y="167"/>
                    </a:cubicBezTo>
                    <a:cubicBezTo>
                      <a:pt x="30" y="168"/>
                      <a:pt x="31" y="168"/>
                      <a:pt x="31" y="168"/>
                    </a:cubicBezTo>
                    <a:cubicBezTo>
                      <a:pt x="31" y="168"/>
                      <a:pt x="31" y="168"/>
                      <a:pt x="31" y="168"/>
                    </a:cubicBezTo>
                    <a:cubicBezTo>
                      <a:pt x="31" y="168"/>
                      <a:pt x="31" y="167"/>
                      <a:pt x="30" y="167"/>
                    </a:cubicBezTo>
                    <a:moveTo>
                      <a:pt x="43" y="167"/>
                    </a:moveTo>
                    <a:cubicBezTo>
                      <a:pt x="43" y="167"/>
                      <a:pt x="43" y="167"/>
                      <a:pt x="43" y="168"/>
                    </a:cubicBezTo>
                    <a:cubicBezTo>
                      <a:pt x="43" y="168"/>
                      <a:pt x="43" y="168"/>
                      <a:pt x="43" y="168"/>
                    </a:cubicBezTo>
                    <a:cubicBezTo>
                      <a:pt x="44" y="168"/>
                      <a:pt x="44" y="168"/>
                      <a:pt x="44" y="167"/>
                    </a:cubicBezTo>
                    <a:cubicBezTo>
                      <a:pt x="44" y="167"/>
                      <a:pt x="43" y="167"/>
                      <a:pt x="43" y="167"/>
                    </a:cubicBezTo>
                    <a:moveTo>
                      <a:pt x="30" y="167"/>
                    </a:moveTo>
                    <a:cubicBezTo>
                      <a:pt x="30" y="167"/>
                      <a:pt x="30" y="167"/>
                      <a:pt x="30" y="167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30" y="167"/>
                      <a:pt x="30" y="167"/>
                      <a:pt x="30" y="167"/>
                    </a:cubicBezTo>
                    <a:moveTo>
                      <a:pt x="43" y="167"/>
                    </a:move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44" y="167"/>
                      <a:pt x="44" y="167"/>
                    </a:cubicBezTo>
                    <a:cubicBezTo>
                      <a:pt x="44" y="167"/>
                      <a:pt x="44" y="167"/>
                      <a:pt x="44" y="167"/>
                    </a:cubicBezTo>
                    <a:cubicBezTo>
                      <a:pt x="44" y="167"/>
                      <a:pt x="44" y="167"/>
                      <a:pt x="43" y="167"/>
                    </a:cubicBezTo>
                    <a:moveTo>
                      <a:pt x="40" y="166"/>
                    </a:moveTo>
                    <a:cubicBezTo>
                      <a:pt x="40" y="167"/>
                      <a:pt x="40" y="167"/>
                      <a:pt x="40" y="167"/>
                    </a:cubicBezTo>
                    <a:cubicBezTo>
                      <a:pt x="41" y="167"/>
                      <a:pt x="41" y="167"/>
                      <a:pt x="42" y="168"/>
                    </a:cubicBezTo>
                    <a:cubicBezTo>
                      <a:pt x="42" y="168"/>
                      <a:pt x="42" y="167"/>
                      <a:pt x="42" y="167"/>
                    </a:cubicBezTo>
                    <a:cubicBezTo>
                      <a:pt x="41" y="167"/>
                      <a:pt x="41" y="167"/>
                      <a:pt x="40" y="166"/>
                    </a:cubicBezTo>
                    <a:moveTo>
                      <a:pt x="50" y="166"/>
                    </a:moveTo>
                    <a:cubicBezTo>
                      <a:pt x="50" y="166"/>
                      <a:pt x="49" y="167"/>
                      <a:pt x="49" y="168"/>
                    </a:cubicBezTo>
                    <a:cubicBezTo>
                      <a:pt x="48" y="169"/>
                      <a:pt x="48" y="169"/>
                      <a:pt x="48" y="169"/>
                    </a:cubicBezTo>
                    <a:cubicBezTo>
                      <a:pt x="48" y="169"/>
                      <a:pt x="49" y="170"/>
                      <a:pt x="49" y="170"/>
                    </a:cubicBezTo>
                    <a:cubicBezTo>
                      <a:pt x="49" y="170"/>
                      <a:pt x="49" y="170"/>
                      <a:pt x="49" y="170"/>
                    </a:cubicBezTo>
                    <a:cubicBezTo>
                      <a:pt x="50" y="170"/>
                      <a:pt x="51" y="171"/>
                      <a:pt x="52" y="171"/>
                    </a:cubicBezTo>
                    <a:cubicBezTo>
                      <a:pt x="52" y="170"/>
                      <a:pt x="53" y="169"/>
                      <a:pt x="54" y="168"/>
                    </a:cubicBezTo>
                    <a:cubicBezTo>
                      <a:pt x="53" y="167"/>
                      <a:pt x="52" y="167"/>
                      <a:pt x="51" y="166"/>
                    </a:cubicBezTo>
                    <a:cubicBezTo>
                      <a:pt x="49" y="168"/>
                      <a:pt x="49" y="168"/>
                      <a:pt x="49" y="168"/>
                    </a:cubicBezTo>
                    <a:cubicBezTo>
                      <a:pt x="50" y="168"/>
                      <a:pt x="50" y="167"/>
                      <a:pt x="51" y="166"/>
                    </a:cubicBezTo>
                    <a:cubicBezTo>
                      <a:pt x="50" y="166"/>
                      <a:pt x="50" y="166"/>
                      <a:pt x="50" y="166"/>
                    </a:cubicBezTo>
                    <a:moveTo>
                      <a:pt x="41" y="166"/>
                    </a:moveTo>
                    <a:cubicBezTo>
                      <a:pt x="41" y="166"/>
                      <a:pt x="41" y="166"/>
                      <a:pt x="40" y="166"/>
                    </a:cubicBezTo>
                    <a:cubicBezTo>
                      <a:pt x="41" y="167"/>
                      <a:pt x="41" y="167"/>
                      <a:pt x="42" y="167"/>
                    </a:cubicBezTo>
                    <a:cubicBezTo>
                      <a:pt x="42" y="167"/>
                      <a:pt x="42" y="167"/>
                      <a:pt x="42" y="166"/>
                    </a:cubicBezTo>
                    <a:cubicBezTo>
                      <a:pt x="42" y="166"/>
                      <a:pt x="41" y="166"/>
                      <a:pt x="41" y="166"/>
                    </a:cubicBezTo>
                    <a:moveTo>
                      <a:pt x="41" y="165"/>
                    </a:moveTo>
                    <a:cubicBezTo>
                      <a:pt x="41" y="165"/>
                      <a:pt x="41" y="165"/>
                      <a:pt x="41" y="166"/>
                    </a:cubicBezTo>
                    <a:cubicBezTo>
                      <a:pt x="41" y="166"/>
                      <a:pt x="42" y="166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2" y="166"/>
                      <a:pt x="42" y="166"/>
                      <a:pt x="41" y="165"/>
                    </a:cubicBezTo>
                    <a:moveTo>
                      <a:pt x="47" y="164"/>
                    </a:moveTo>
                    <a:cubicBezTo>
                      <a:pt x="47" y="164"/>
                      <a:pt x="47" y="165"/>
                      <a:pt x="47" y="165"/>
                    </a:cubicBezTo>
                    <a:cubicBezTo>
                      <a:pt x="47" y="165"/>
                      <a:pt x="47" y="165"/>
                      <a:pt x="47" y="165"/>
                    </a:cubicBezTo>
                    <a:cubicBezTo>
                      <a:pt x="46" y="166"/>
                      <a:pt x="46" y="167"/>
                      <a:pt x="45" y="168"/>
                    </a:cubicBezTo>
                    <a:cubicBezTo>
                      <a:pt x="45" y="168"/>
                      <a:pt x="46" y="168"/>
                      <a:pt x="46" y="168"/>
                    </a:cubicBezTo>
                    <a:cubicBezTo>
                      <a:pt x="47" y="167"/>
                      <a:pt x="48" y="166"/>
                      <a:pt x="48" y="165"/>
                    </a:cubicBezTo>
                    <a:cubicBezTo>
                      <a:pt x="48" y="164"/>
                      <a:pt x="48" y="164"/>
                      <a:pt x="47" y="164"/>
                    </a:cubicBezTo>
                    <a:moveTo>
                      <a:pt x="52" y="163"/>
                    </a:moveTo>
                    <a:cubicBezTo>
                      <a:pt x="52" y="164"/>
                      <a:pt x="52" y="164"/>
                      <a:pt x="52" y="164"/>
                    </a:cubicBezTo>
                    <a:cubicBezTo>
                      <a:pt x="53" y="165"/>
                      <a:pt x="54" y="166"/>
                      <a:pt x="55" y="166"/>
                    </a:cubicBezTo>
                    <a:cubicBezTo>
                      <a:pt x="55" y="166"/>
                      <a:pt x="55" y="165"/>
                      <a:pt x="55" y="165"/>
                    </a:cubicBezTo>
                    <a:cubicBezTo>
                      <a:pt x="54" y="164"/>
                      <a:pt x="53" y="164"/>
                      <a:pt x="52" y="163"/>
                    </a:cubicBezTo>
                    <a:moveTo>
                      <a:pt x="52" y="163"/>
                    </a:moveTo>
                    <a:cubicBezTo>
                      <a:pt x="52" y="163"/>
                      <a:pt x="51" y="164"/>
                      <a:pt x="51" y="164"/>
                    </a:cubicBezTo>
                    <a:cubicBezTo>
                      <a:pt x="51" y="164"/>
                      <a:pt x="51" y="164"/>
                      <a:pt x="52" y="164"/>
                    </a:cubicBezTo>
                    <a:cubicBezTo>
                      <a:pt x="52" y="164"/>
                      <a:pt x="52" y="164"/>
                      <a:pt x="52" y="163"/>
                    </a:cubicBezTo>
                    <a:cubicBezTo>
                      <a:pt x="52" y="163"/>
                      <a:pt x="52" y="163"/>
                      <a:pt x="52" y="163"/>
                    </a:cubicBezTo>
                    <a:moveTo>
                      <a:pt x="46" y="163"/>
                    </a:moveTo>
                    <a:cubicBezTo>
                      <a:pt x="45" y="164"/>
                      <a:pt x="44" y="165"/>
                      <a:pt x="43" y="167"/>
                    </a:cubicBezTo>
                    <a:cubicBezTo>
                      <a:pt x="44" y="167"/>
                      <a:pt x="44" y="167"/>
                      <a:pt x="44" y="167"/>
                    </a:cubicBezTo>
                    <a:cubicBezTo>
                      <a:pt x="45" y="166"/>
                      <a:pt x="46" y="165"/>
                      <a:pt x="47" y="164"/>
                    </a:cubicBezTo>
                    <a:cubicBezTo>
                      <a:pt x="46" y="163"/>
                      <a:pt x="46" y="163"/>
                      <a:pt x="46" y="163"/>
                    </a:cubicBezTo>
                    <a:moveTo>
                      <a:pt x="34" y="163"/>
                    </a:moveTo>
                    <a:cubicBezTo>
                      <a:pt x="34" y="163"/>
                      <a:pt x="34" y="163"/>
                      <a:pt x="34" y="163"/>
                    </a:cubicBezTo>
                    <a:cubicBezTo>
                      <a:pt x="35" y="164"/>
                      <a:pt x="37" y="165"/>
                      <a:pt x="38" y="166"/>
                    </a:cubicBezTo>
                    <a:cubicBezTo>
                      <a:pt x="38" y="165"/>
                      <a:pt x="38" y="165"/>
                      <a:pt x="38" y="165"/>
                    </a:cubicBezTo>
                    <a:cubicBezTo>
                      <a:pt x="37" y="164"/>
                      <a:pt x="36" y="163"/>
                      <a:pt x="34" y="163"/>
                    </a:cubicBezTo>
                    <a:moveTo>
                      <a:pt x="35" y="162"/>
                    </a:moveTo>
                    <a:cubicBezTo>
                      <a:pt x="34" y="163"/>
                      <a:pt x="34" y="163"/>
                      <a:pt x="34" y="163"/>
                    </a:cubicBezTo>
                    <a:cubicBezTo>
                      <a:pt x="36" y="163"/>
                      <a:pt x="37" y="164"/>
                      <a:pt x="38" y="165"/>
                    </a:cubicBezTo>
                    <a:cubicBezTo>
                      <a:pt x="38" y="165"/>
                      <a:pt x="38" y="164"/>
                      <a:pt x="39" y="164"/>
                    </a:cubicBezTo>
                    <a:cubicBezTo>
                      <a:pt x="37" y="163"/>
                      <a:pt x="36" y="163"/>
                      <a:pt x="35" y="162"/>
                    </a:cubicBezTo>
                    <a:moveTo>
                      <a:pt x="53" y="162"/>
                    </a:moveTo>
                    <a:cubicBezTo>
                      <a:pt x="53" y="163"/>
                      <a:pt x="53" y="163"/>
                      <a:pt x="53" y="163"/>
                    </a:cubicBezTo>
                    <a:cubicBezTo>
                      <a:pt x="54" y="163"/>
                      <a:pt x="55" y="164"/>
                      <a:pt x="56" y="164"/>
                    </a:cubicBezTo>
                    <a:cubicBezTo>
                      <a:pt x="56" y="164"/>
                      <a:pt x="56" y="164"/>
                      <a:pt x="56" y="164"/>
                    </a:cubicBezTo>
                    <a:cubicBezTo>
                      <a:pt x="55" y="163"/>
                      <a:pt x="54" y="163"/>
                      <a:pt x="53" y="162"/>
                    </a:cubicBezTo>
                    <a:moveTo>
                      <a:pt x="33" y="162"/>
                    </a:moveTo>
                    <a:cubicBezTo>
                      <a:pt x="33" y="162"/>
                      <a:pt x="33" y="162"/>
                      <a:pt x="33" y="163"/>
                    </a:cubicBezTo>
                    <a:cubicBezTo>
                      <a:pt x="33" y="163"/>
                      <a:pt x="34" y="163"/>
                      <a:pt x="34" y="163"/>
                    </a:cubicBezTo>
                    <a:cubicBezTo>
                      <a:pt x="34" y="163"/>
                      <a:pt x="34" y="163"/>
                      <a:pt x="34" y="163"/>
                    </a:cubicBezTo>
                    <a:cubicBezTo>
                      <a:pt x="34" y="162"/>
                      <a:pt x="34" y="162"/>
                      <a:pt x="33" y="162"/>
                    </a:cubicBezTo>
                    <a:moveTo>
                      <a:pt x="33" y="162"/>
                    </a:moveTo>
                    <a:cubicBezTo>
                      <a:pt x="33" y="162"/>
                      <a:pt x="33" y="162"/>
                      <a:pt x="32" y="162"/>
                    </a:cubicBezTo>
                    <a:cubicBezTo>
                      <a:pt x="32" y="162"/>
                      <a:pt x="33" y="163"/>
                      <a:pt x="33" y="163"/>
                    </a:cubicBezTo>
                    <a:cubicBezTo>
                      <a:pt x="33" y="162"/>
                      <a:pt x="33" y="162"/>
                      <a:pt x="33" y="162"/>
                    </a:cubicBezTo>
                    <a:cubicBezTo>
                      <a:pt x="33" y="162"/>
                      <a:pt x="33" y="162"/>
                      <a:pt x="33" y="162"/>
                    </a:cubicBezTo>
                    <a:moveTo>
                      <a:pt x="35" y="162"/>
                    </a:moveTo>
                    <a:cubicBezTo>
                      <a:pt x="35" y="162"/>
                      <a:pt x="35" y="162"/>
                      <a:pt x="35" y="162"/>
                    </a:cubicBezTo>
                    <a:cubicBezTo>
                      <a:pt x="36" y="163"/>
                      <a:pt x="37" y="163"/>
                      <a:pt x="39" y="164"/>
                    </a:cubicBezTo>
                    <a:cubicBezTo>
                      <a:pt x="39" y="164"/>
                      <a:pt x="39" y="164"/>
                      <a:pt x="39" y="164"/>
                    </a:cubicBezTo>
                    <a:cubicBezTo>
                      <a:pt x="37" y="163"/>
                      <a:pt x="36" y="162"/>
                      <a:pt x="35" y="162"/>
                    </a:cubicBezTo>
                    <a:moveTo>
                      <a:pt x="43" y="162"/>
                    </a:moveTo>
                    <a:cubicBezTo>
                      <a:pt x="43" y="163"/>
                      <a:pt x="42" y="164"/>
                      <a:pt x="41" y="165"/>
                    </a:cubicBezTo>
                    <a:cubicBezTo>
                      <a:pt x="42" y="166"/>
                      <a:pt x="42" y="166"/>
                      <a:pt x="43" y="166"/>
                    </a:cubicBezTo>
                    <a:cubicBezTo>
                      <a:pt x="43" y="165"/>
                      <a:pt x="44" y="164"/>
                      <a:pt x="45" y="163"/>
                    </a:cubicBezTo>
                    <a:cubicBezTo>
                      <a:pt x="44" y="162"/>
                      <a:pt x="44" y="162"/>
                      <a:pt x="43" y="162"/>
                    </a:cubicBezTo>
                    <a:moveTo>
                      <a:pt x="53" y="162"/>
                    </a:moveTo>
                    <a:cubicBezTo>
                      <a:pt x="52" y="162"/>
                      <a:pt x="52" y="162"/>
                      <a:pt x="52" y="162"/>
                    </a:cubicBezTo>
                    <a:cubicBezTo>
                      <a:pt x="52" y="162"/>
                      <a:pt x="53" y="162"/>
                      <a:pt x="53" y="162"/>
                    </a:cubicBezTo>
                    <a:cubicBezTo>
                      <a:pt x="53" y="162"/>
                      <a:pt x="53" y="162"/>
                      <a:pt x="53" y="162"/>
                    </a:cubicBezTo>
                    <a:cubicBezTo>
                      <a:pt x="53" y="162"/>
                      <a:pt x="53" y="162"/>
                      <a:pt x="53" y="162"/>
                    </a:cubicBezTo>
                    <a:moveTo>
                      <a:pt x="49" y="161"/>
                    </a:moveTo>
                    <a:cubicBezTo>
                      <a:pt x="49" y="162"/>
                      <a:pt x="49" y="162"/>
                      <a:pt x="48" y="162"/>
                    </a:cubicBezTo>
                    <a:cubicBezTo>
                      <a:pt x="49" y="163"/>
                      <a:pt x="49" y="163"/>
                      <a:pt x="50" y="163"/>
                    </a:cubicBezTo>
                    <a:cubicBezTo>
                      <a:pt x="50" y="163"/>
                      <a:pt x="50" y="162"/>
                      <a:pt x="50" y="162"/>
                    </a:cubicBezTo>
                    <a:cubicBezTo>
                      <a:pt x="50" y="162"/>
                      <a:pt x="49" y="162"/>
                      <a:pt x="49" y="161"/>
                    </a:cubicBezTo>
                    <a:moveTo>
                      <a:pt x="33" y="161"/>
                    </a:moveTo>
                    <a:cubicBezTo>
                      <a:pt x="33" y="161"/>
                      <a:pt x="33" y="161"/>
                      <a:pt x="33" y="162"/>
                    </a:cubicBezTo>
                    <a:cubicBezTo>
                      <a:pt x="33" y="162"/>
                      <a:pt x="33" y="162"/>
                      <a:pt x="33" y="162"/>
                    </a:cubicBezTo>
                    <a:cubicBezTo>
                      <a:pt x="33" y="162"/>
                      <a:pt x="33" y="162"/>
                      <a:pt x="33" y="161"/>
                    </a:cubicBezTo>
                    <a:cubicBezTo>
                      <a:pt x="33" y="162"/>
                      <a:pt x="33" y="162"/>
                      <a:pt x="33" y="162"/>
                    </a:cubicBezTo>
                    <a:cubicBezTo>
                      <a:pt x="34" y="162"/>
                      <a:pt x="34" y="162"/>
                      <a:pt x="34" y="163"/>
                    </a:cubicBezTo>
                    <a:cubicBezTo>
                      <a:pt x="35" y="162"/>
                      <a:pt x="35" y="162"/>
                      <a:pt x="35" y="162"/>
                    </a:cubicBezTo>
                    <a:cubicBezTo>
                      <a:pt x="34" y="162"/>
                      <a:pt x="34" y="161"/>
                      <a:pt x="33" y="161"/>
                    </a:cubicBezTo>
                    <a:moveTo>
                      <a:pt x="33" y="161"/>
                    </a:moveTo>
                    <a:cubicBezTo>
                      <a:pt x="33" y="161"/>
                      <a:pt x="33" y="161"/>
                      <a:pt x="33" y="161"/>
                    </a:cubicBezTo>
                    <a:cubicBezTo>
                      <a:pt x="34" y="161"/>
                      <a:pt x="34" y="162"/>
                      <a:pt x="35" y="162"/>
                    </a:cubicBezTo>
                    <a:cubicBezTo>
                      <a:pt x="35" y="162"/>
                      <a:pt x="35" y="162"/>
                      <a:pt x="35" y="162"/>
                    </a:cubicBezTo>
                    <a:cubicBezTo>
                      <a:pt x="34" y="161"/>
                      <a:pt x="34" y="161"/>
                      <a:pt x="33" y="161"/>
                    </a:cubicBezTo>
                    <a:moveTo>
                      <a:pt x="49" y="161"/>
                    </a:moveTo>
                    <a:cubicBezTo>
                      <a:pt x="49" y="161"/>
                      <a:pt x="49" y="161"/>
                      <a:pt x="49" y="161"/>
                    </a:cubicBezTo>
                    <a:cubicBezTo>
                      <a:pt x="50" y="161"/>
                      <a:pt x="50" y="161"/>
                      <a:pt x="50" y="161"/>
                    </a:cubicBezTo>
                    <a:cubicBezTo>
                      <a:pt x="50" y="161"/>
                      <a:pt x="50" y="161"/>
                      <a:pt x="50" y="161"/>
                    </a:cubicBezTo>
                    <a:cubicBezTo>
                      <a:pt x="50" y="161"/>
                      <a:pt x="50" y="161"/>
                      <a:pt x="49" y="161"/>
                    </a:cubicBezTo>
                    <a:moveTo>
                      <a:pt x="54" y="161"/>
                    </a:moveTo>
                    <a:cubicBezTo>
                      <a:pt x="54" y="161"/>
                      <a:pt x="54" y="161"/>
                      <a:pt x="54" y="161"/>
                    </a:cubicBezTo>
                    <a:cubicBezTo>
                      <a:pt x="55" y="162"/>
                      <a:pt x="56" y="162"/>
                      <a:pt x="57" y="163"/>
                    </a:cubicBezTo>
                    <a:cubicBezTo>
                      <a:pt x="57" y="163"/>
                      <a:pt x="57" y="163"/>
                      <a:pt x="57" y="162"/>
                    </a:cubicBezTo>
                    <a:cubicBezTo>
                      <a:pt x="56" y="162"/>
                      <a:pt x="55" y="161"/>
                      <a:pt x="54" y="161"/>
                    </a:cubicBezTo>
                    <a:moveTo>
                      <a:pt x="47" y="160"/>
                    </a:moveTo>
                    <a:cubicBezTo>
                      <a:pt x="47" y="161"/>
                      <a:pt x="47" y="161"/>
                      <a:pt x="47" y="161"/>
                    </a:cubicBezTo>
                    <a:cubicBezTo>
                      <a:pt x="47" y="161"/>
                      <a:pt x="47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1"/>
                      <a:pt x="48" y="161"/>
                      <a:pt x="48" y="161"/>
                    </a:cubicBezTo>
                    <a:cubicBezTo>
                      <a:pt x="48" y="161"/>
                      <a:pt x="48" y="161"/>
                      <a:pt x="47" y="160"/>
                    </a:cubicBezTo>
                    <a:moveTo>
                      <a:pt x="53" y="160"/>
                    </a:moveTo>
                    <a:cubicBezTo>
                      <a:pt x="53" y="160"/>
                      <a:pt x="53" y="161"/>
                      <a:pt x="53" y="161"/>
                    </a:cubicBezTo>
                    <a:cubicBezTo>
                      <a:pt x="53" y="161"/>
                      <a:pt x="53" y="161"/>
                      <a:pt x="53" y="161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54" y="160"/>
                      <a:pt x="53" y="160"/>
                      <a:pt x="53" y="160"/>
                    </a:cubicBezTo>
                    <a:moveTo>
                      <a:pt x="50" y="160"/>
                    </a:moveTo>
                    <a:cubicBezTo>
                      <a:pt x="50" y="160"/>
                      <a:pt x="50" y="160"/>
                      <a:pt x="50" y="161"/>
                    </a:cubicBezTo>
                    <a:cubicBezTo>
                      <a:pt x="50" y="161"/>
                      <a:pt x="50" y="161"/>
                      <a:pt x="51" y="161"/>
                    </a:cubicBezTo>
                    <a:cubicBezTo>
                      <a:pt x="51" y="161"/>
                      <a:pt x="51" y="161"/>
                      <a:pt x="51" y="161"/>
                    </a:cubicBezTo>
                    <a:cubicBezTo>
                      <a:pt x="51" y="160"/>
                      <a:pt x="50" y="160"/>
                      <a:pt x="50" y="160"/>
                    </a:cubicBezTo>
                    <a:moveTo>
                      <a:pt x="48" y="160"/>
                    </a:moveTo>
                    <a:cubicBezTo>
                      <a:pt x="48" y="160"/>
                      <a:pt x="48" y="160"/>
                      <a:pt x="48" y="160"/>
                    </a:cubicBezTo>
                    <a:cubicBezTo>
                      <a:pt x="48" y="160"/>
                      <a:pt x="48" y="160"/>
                      <a:pt x="49" y="16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8" y="160"/>
                      <a:pt x="48" y="160"/>
                      <a:pt x="48" y="160"/>
                    </a:cubicBezTo>
                    <a:moveTo>
                      <a:pt x="54" y="160"/>
                    </a:moveTo>
                    <a:cubicBezTo>
                      <a:pt x="54" y="160"/>
                      <a:pt x="54" y="160"/>
                      <a:pt x="53" y="160"/>
                    </a:cubicBezTo>
                    <a:cubicBezTo>
                      <a:pt x="54" y="160"/>
                      <a:pt x="54" y="160"/>
                      <a:pt x="54" y="160"/>
                    </a:cubicBezTo>
                    <a:cubicBezTo>
                      <a:pt x="54" y="160"/>
                      <a:pt x="54" y="160"/>
                      <a:pt x="54" y="160"/>
                    </a:cubicBezTo>
                    <a:cubicBezTo>
                      <a:pt x="54" y="160"/>
                      <a:pt x="54" y="160"/>
                      <a:pt x="54" y="160"/>
                    </a:cubicBezTo>
                    <a:moveTo>
                      <a:pt x="45" y="159"/>
                    </a:moveTo>
                    <a:cubicBezTo>
                      <a:pt x="45" y="159"/>
                      <a:pt x="45" y="160"/>
                      <a:pt x="45" y="160"/>
                    </a:cubicBezTo>
                    <a:cubicBezTo>
                      <a:pt x="45" y="160"/>
                      <a:pt x="46" y="160"/>
                      <a:pt x="46" y="161"/>
                    </a:cubicBezTo>
                    <a:cubicBezTo>
                      <a:pt x="46" y="161"/>
                      <a:pt x="46" y="160"/>
                      <a:pt x="47" y="160"/>
                    </a:cubicBezTo>
                    <a:cubicBezTo>
                      <a:pt x="46" y="160"/>
                      <a:pt x="46" y="159"/>
                      <a:pt x="45" y="159"/>
                    </a:cubicBezTo>
                    <a:moveTo>
                      <a:pt x="48" y="159"/>
                    </a:moveTo>
                    <a:cubicBezTo>
                      <a:pt x="48" y="159"/>
                      <a:pt x="48" y="159"/>
                      <a:pt x="48" y="160"/>
                    </a:cubicBezTo>
                    <a:cubicBezTo>
                      <a:pt x="48" y="160"/>
                      <a:pt x="48" y="160"/>
                      <a:pt x="49" y="16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8" y="159"/>
                      <a:pt x="48" y="159"/>
                      <a:pt x="48" y="159"/>
                    </a:cubicBezTo>
                    <a:moveTo>
                      <a:pt x="48" y="159"/>
                    </a:moveTo>
                    <a:cubicBezTo>
                      <a:pt x="48" y="159"/>
                      <a:pt x="48" y="159"/>
                      <a:pt x="48" y="159"/>
                    </a:cubicBezTo>
                    <a:cubicBezTo>
                      <a:pt x="48" y="159"/>
                      <a:pt x="49" y="159"/>
                      <a:pt x="49" y="16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59"/>
                      <a:pt x="49" y="159"/>
                      <a:pt x="48" y="159"/>
                    </a:cubicBezTo>
                    <a:moveTo>
                      <a:pt x="55" y="159"/>
                    </a:moveTo>
                    <a:cubicBezTo>
                      <a:pt x="54" y="160"/>
                      <a:pt x="54" y="160"/>
                      <a:pt x="54" y="160"/>
                    </a:cubicBezTo>
                    <a:cubicBezTo>
                      <a:pt x="56" y="161"/>
                      <a:pt x="57" y="161"/>
                      <a:pt x="57" y="161"/>
                    </a:cubicBezTo>
                    <a:cubicBezTo>
                      <a:pt x="57" y="161"/>
                      <a:pt x="56" y="161"/>
                      <a:pt x="54" y="160"/>
                    </a:cubicBezTo>
                    <a:cubicBezTo>
                      <a:pt x="54" y="160"/>
                      <a:pt x="54" y="160"/>
                      <a:pt x="54" y="160"/>
                    </a:cubicBezTo>
                    <a:cubicBezTo>
                      <a:pt x="55" y="161"/>
                      <a:pt x="56" y="162"/>
                      <a:pt x="57" y="162"/>
                    </a:cubicBezTo>
                    <a:cubicBezTo>
                      <a:pt x="57" y="162"/>
                      <a:pt x="58" y="161"/>
                      <a:pt x="58" y="161"/>
                    </a:cubicBezTo>
                    <a:cubicBezTo>
                      <a:pt x="57" y="160"/>
                      <a:pt x="56" y="160"/>
                      <a:pt x="55" y="159"/>
                    </a:cubicBezTo>
                    <a:moveTo>
                      <a:pt x="51" y="159"/>
                    </a:moveTo>
                    <a:cubicBezTo>
                      <a:pt x="51" y="159"/>
                      <a:pt x="51" y="159"/>
                      <a:pt x="50" y="159"/>
                    </a:cubicBezTo>
                    <a:cubicBezTo>
                      <a:pt x="51" y="159"/>
                      <a:pt x="51" y="160"/>
                      <a:pt x="51" y="160"/>
                    </a:cubicBezTo>
                    <a:cubicBezTo>
                      <a:pt x="52" y="160"/>
                      <a:pt x="52" y="160"/>
                      <a:pt x="52" y="159"/>
                    </a:cubicBezTo>
                    <a:cubicBezTo>
                      <a:pt x="51" y="159"/>
                      <a:pt x="51" y="159"/>
                      <a:pt x="51" y="159"/>
                    </a:cubicBezTo>
                    <a:moveTo>
                      <a:pt x="54" y="159"/>
                    </a:moveTo>
                    <a:cubicBezTo>
                      <a:pt x="54" y="159"/>
                      <a:pt x="54" y="159"/>
                      <a:pt x="54" y="159"/>
                    </a:cubicBezTo>
                    <a:cubicBezTo>
                      <a:pt x="54" y="159"/>
                      <a:pt x="54" y="160"/>
                      <a:pt x="54" y="160"/>
                    </a:cubicBezTo>
                    <a:cubicBezTo>
                      <a:pt x="54" y="159"/>
                      <a:pt x="55" y="159"/>
                      <a:pt x="55" y="159"/>
                    </a:cubicBezTo>
                    <a:cubicBezTo>
                      <a:pt x="55" y="159"/>
                      <a:pt x="54" y="159"/>
                      <a:pt x="54" y="159"/>
                    </a:cubicBezTo>
                    <a:moveTo>
                      <a:pt x="46" y="158"/>
                    </a:moveTo>
                    <a:cubicBezTo>
                      <a:pt x="46" y="158"/>
                      <a:pt x="45" y="158"/>
                      <a:pt x="45" y="158"/>
                    </a:cubicBezTo>
                    <a:cubicBezTo>
                      <a:pt x="46" y="159"/>
                      <a:pt x="46" y="159"/>
                      <a:pt x="47" y="159"/>
                    </a:cubicBezTo>
                    <a:cubicBezTo>
                      <a:pt x="47" y="159"/>
                      <a:pt x="47" y="159"/>
                      <a:pt x="47" y="159"/>
                    </a:cubicBezTo>
                    <a:cubicBezTo>
                      <a:pt x="46" y="159"/>
                      <a:pt x="46" y="159"/>
                      <a:pt x="46" y="158"/>
                    </a:cubicBezTo>
                    <a:moveTo>
                      <a:pt x="51" y="158"/>
                    </a:move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59"/>
                      <a:pt x="52" y="159"/>
                      <a:pt x="52" y="159"/>
                    </a:cubicBezTo>
                    <a:cubicBezTo>
                      <a:pt x="52" y="159"/>
                      <a:pt x="52" y="159"/>
                      <a:pt x="52" y="159"/>
                    </a:cubicBezTo>
                    <a:cubicBezTo>
                      <a:pt x="52" y="159"/>
                      <a:pt x="52" y="158"/>
                      <a:pt x="51" y="158"/>
                    </a:cubicBezTo>
                    <a:moveTo>
                      <a:pt x="56" y="158"/>
                    </a:moveTo>
                    <a:cubicBezTo>
                      <a:pt x="55" y="158"/>
                      <a:pt x="55" y="158"/>
                      <a:pt x="55" y="158"/>
                    </a:cubicBezTo>
                    <a:cubicBezTo>
                      <a:pt x="56" y="159"/>
                      <a:pt x="57" y="159"/>
                      <a:pt x="58" y="160"/>
                    </a:cubicBezTo>
                    <a:cubicBezTo>
                      <a:pt x="58" y="160"/>
                      <a:pt x="58" y="160"/>
                      <a:pt x="59" y="160"/>
                    </a:cubicBezTo>
                    <a:cubicBezTo>
                      <a:pt x="58" y="159"/>
                      <a:pt x="57" y="159"/>
                      <a:pt x="56" y="158"/>
                    </a:cubicBezTo>
                    <a:moveTo>
                      <a:pt x="46" y="158"/>
                    </a:moveTo>
                    <a:cubicBezTo>
                      <a:pt x="46" y="158"/>
                      <a:pt x="46" y="158"/>
                      <a:pt x="46" y="158"/>
                    </a:cubicBezTo>
                    <a:cubicBezTo>
                      <a:pt x="46" y="158"/>
                      <a:pt x="47" y="159"/>
                      <a:pt x="47" y="159"/>
                    </a:cubicBezTo>
                    <a:cubicBezTo>
                      <a:pt x="47" y="159"/>
                      <a:pt x="47" y="159"/>
                      <a:pt x="47" y="159"/>
                    </a:cubicBezTo>
                    <a:cubicBezTo>
                      <a:pt x="46" y="158"/>
                      <a:pt x="46" y="158"/>
                      <a:pt x="46" y="158"/>
                    </a:cubicBezTo>
                    <a:moveTo>
                      <a:pt x="49" y="158"/>
                    </a:moveTo>
                    <a:cubicBezTo>
                      <a:pt x="49" y="158"/>
                      <a:pt x="49" y="158"/>
                      <a:pt x="49" y="158"/>
                    </a:cubicBezTo>
                    <a:cubicBezTo>
                      <a:pt x="49" y="158"/>
                      <a:pt x="49" y="159"/>
                      <a:pt x="50" y="159"/>
                    </a:cubicBezTo>
                    <a:cubicBezTo>
                      <a:pt x="50" y="159"/>
                      <a:pt x="50" y="158"/>
                      <a:pt x="50" y="158"/>
                    </a:cubicBezTo>
                    <a:cubicBezTo>
                      <a:pt x="50" y="158"/>
                      <a:pt x="50" y="158"/>
                      <a:pt x="50" y="158"/>
                    </a:cubicBezTo>
                    <a:cubicBezTo>
                      <a:pt x="50" y="158"/>
                      <a:pt x="50" y="158"/>
                      <a:pt x="50" y="158"/>
                    </a:cubicBezTo>
                    <a:cubicBezTo>
                      <a:pt x="50" y="158"/>
                      <a:pt x="49" y="158"/>
                      <a:pt x="49" y="158"/>
                    </a:cubicBezTo>
                    <a:moveTo>
                      <a:pt x="46" y="158"/>
                    </a:moveTo>
                    <a:cubicBezTo>
                      <a:pt x="46" y="158"/>
                      <a:pt x="46" y="158"/>
                      <a:pt x="46" y="158"/>
                    </a:cubicBezTo>
                    <a:cubicBezTo>
                      <a:pt x="46" y="158"/>
                      <a:pt x="47" y="158"/>
                      <a:pt x="47" y="159"/>
                    </a:cubicBezTo>
                    <a:cubicBezTo>
                      <a:pt x="47" y="159"/>
                      <a:pt x="47" y="159"/>
                      <a:pt x="47" y="158"/>
                    </a:cubicBezTo>
                    <a:cubicBezTo>
                      <a:pt x="47" y="158"/>
                      <a:pt x="46" y="158"/>
                      <a:pt x="46" y="158"/>
                    </a:cubicBezTo>
                    <a:moveTo>
                      <a:pt x="55" y="158"/>
                    </a:moveTo>
                    <a:cubicBezTo>
                      <a:pt x="55" y="158"/>
                      <a:pt x="55" y="158"/>
                      <a:pt x="55" y="158"/>
                    </a:cubicBezTo>
                    <a:cubicBezTo>
                      <a:pt x="55" y="158"/>
                      <a:pt x="55" y="158"/>
                      <a:pt x="55" y="158"/>
                    </a:cubicBezTo>
                    <a:cubicBezTo>
                      <a:pt x="55" y="158"/>
                      <a:pt x="55" y="158"/>
                      <a:pt x="55" y="158"/>
                    </a:cubicBezTo>
                    <a:cubicBezTo>
                      <a:pt x="55" y="158"/>
                      <a:pt x="55" y="158"/>
                      <a:pt x="55" y="158"/>
                    </a:cubicBezTo>
                    <a:moveTo>
                      <a:pt x="49" y="157"/>
                    </a:moveTo>
                    <a:cubicBezTo>
                      <a:pt x="49" y="157"/>
                      <a:pt x="49" y="157"/>
                      <a:pt x="49" y="157"/>
                    </a:cubicBezTo>
                    <a:cubicBezTo>
                      <a:pt x="49" y="158"/>
                      <a:pt x="50" y="158"/>
                      <a:pt x="50" y="158"/>
                    </a:cubicBezTo>
                    <a:cubicBezTo>
                      <a:pt x="50" y="158"/>
                      <a:pt x="50" y="158"/>
                      <a:pt x="50" y="158"/>
                    </a:cubicBezTo>
                    <a:cubicBezTo>
                      <a:pt x="50" y="157"/>
                      <a:pt x="50" y="157"/>
                      <a:pt x="49" y="157"/>
                    </a:cubicBezTo>
                    <a:moveTo>
                      <a:pt x="52" y="157"/>
                    </a:moveTo>
                    <a:cubicBezTo>
                      <a:pt x="52" y="157"/>
                      <a:pt x="51" y="158"/>
                      <a:pt x="51" y="158"/>
                    </a:cubicBezTo>
                    <a:cubicBezTo>
                      <a:pt x="52" y="158"/>
                      <a:pt x="52" y="158"/>
                      <a:pt x="52" y="158"/>
                    </a:cubicBezTo>
                    <a:cubicBezTo>
                      <a:pt x="52" y="158"/>
                      <a:pt x="53" y="158"/>
                      <a:pt x="53" y="158"/>
                    </a:cubicBezTo>
                    <a:cubicBezTo>
                      <a:pt x="53" y="157"/>
                      <a:pt x="52" y="157"/>
                      <a:pt x="52" y="157"/>
                    </a:cubicBezTo>
                    <a:moveTo>
                      <a:pt x="36" y="157"/>
                    </a:moveTo>
                    <a:cubicBezTo>
                      <a:pt x="36" y="157"/>
                      <a:pt x="36" y="157"/>
                      <a:pt x="36" y="157"/>
                    </a:cubicBezTo>
                    <a:cubicBezTo>
                      <a:pt x="36" y="157"/>
                      <a:pt x="36" y="157"/>
                      <a:pt x="36" y="157"/>
                    </a:cubicBezTo>
                    <a:cubicBezTo>
                      <a:pt x="35" y="158"/>
                      <a:pt x="34" y="160"/>
                      <a:pt x="33" y="161"/>
                    </a:cubicBezTo>
                    <a:cubicBezTo>
                      <a:pt x="34" y="161"/>
                      <a:pt x="34" y="161"/>
                      <a:pt x="35" y="162"/>
                    </a:cubicBezTo>
                    <a:cubicBezTo>
                      <a:pt x="35" y="161"/>
                      <a:pt x="35" y="161"/>
                      <a:pt x="36" y="160"/>
                    </a:cubicBezTo>
                    <a:cubicBezTo>
                      <a:pt x="35" y="162"/>
                      <a:pt x="35" y="162"/>
                      <a:pt x="35" y="162"/>
                    </a:cubicBezTo>
                    <a:cubicBezTo>
                      <a:pt x="36" y="162"/>
                      <a:pt x="37" y="163"/>
                      <a:pt x="39" y="164"/>
                    </a:cubicBezTo>
                    <a:cubicBezTo>
                      <a:pt x="39" y="163"/>
                      <a:pt x="40" y="161"/>
                      <a:pt x="41" y="160"/>
                    </a:cubicBezTo>
                    <a:cubicBezTo>
                      <a:pt x="39" y="159"/>
                      <a:pt x="37" y="158"/>
                      <a:pt x="36" y="157"/>
                    </a:cubicBezTo>
                    <a:moveTo>
                      <a:pt x="47" y="156"/>
                    </a:move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8" y="158"/>
                    </a:cubicBezTo>
                    <a:cubicBezTo>
                      <a:pt x="48" y="158"/>
                      <a:pt x="48" y="157"/>
                      <a:pt x="48" y="157"/>
                    </a:cubicBezTo>
                    <a:cubicBezTo>
                      <a:pt x="48" y="157"/>
                      <a:pt x="47" y="157"/>
                      <a:pt x="47" y="156"/>
                    </a:cubicBezTo>
                    <a:moveTo>
                      <a:pt x="52" y="156"/>
                    </a:moveTo>
                    <a:cubicBezTo>
                      <a:pt x="52" y="156"/>
                      <a:pt x="52" y="156"/>
                      <a:pt x="52" y="156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3" y="157"/>
                      <a:pt x="53" y="156"/>
                      <a:pt x="52" y="156"/>
                    </a:cubicBezTo>
                    <a:moveTo>
                      <a:pt x="50" y="156"/>
                    </a:moveTo>
                    <a:cubicBezTo>
                      <a:pt x="50" y="156"/>
                      <a:pt x="50" y="156"/>
                      <a:pt x="50" y="157"/>
                    </a:cubicBezTo>
                    <a:cubicBezTo>
                      <a:pt x="50" y="157"/>
                      <a:pt x="50" y="157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6"/>
                      <a:pt x="50" y="156"/>
                      <a:pt x="50" y="156"/>
                    </a:cubicBezTo>
                    <a:moveTo>
                      <a:pt x="47" y="156"/>
                    </a:moveTo>
                    <a:cubicBezTo>
                      <a:pt x="47" y="156"/>
                      <a:pt x="47" y="156"/>
                      <a:pt x="47" y="156"/>
                    </a:cubicBezTo>
                    <a:cubicBezTo>
                      <a:pt x="47" y="156"/>
                      <a:pt x="48" y="157"/>
                      <a:pt x="48" y="157"/>
                    </a:cubicBezTo>
                    <a:cubicBezTo>
                      <a:pt x="49" y="157"/>
                      <a:pt x="49" y="157"/>
                      <a:pt x="49" y="157"/>
                    </a:cubicBezTo>
                    <a:cubicBezTo>
                      <a:pt x="48" y="156"/>
                      <a:pt x="48" y="156"/>
                      <a:pt x="47" y="156"/>
                    </a:cubicBezTo>
                    <a:moveTo>
                      <a:pt x="51" y="155"/>
                    </a:moveTo>
                    <a:cubicBezTo>
                      <a:pt x="51" y="155"/>
                      <a:pt x="51" y="155"/>
                      <a:pt x="50" y="155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1" y="156"/>
                      <a:pt x="52" y="156"/>
                      <a:pt x="52" y="156"/>
                    </a:cubicBezTo>
                    <a:cubicBezTo>
                      <a:pt x="51" y="155"/>
                      <a:pt x="51" y="155"/>
                      <a:pt x="51" y="155"/>
                    </a:cubicBezTo>
                    <a:moveTo>
                      <a:pt x="48" y="155"/>
                    </a:moveTo>
                    <a:cubicBezTo>
                      <a:pt x="48" y="155"/>
                      <a:pt x="48" y="155"/>
                      <a:pt x="47" y="155"/>
                    </a:cubicBezTo>
                    <a:cubicBezTo>
                      <a:pt x="48" y="156"/>
                      <a:pt x="48" y="156"/>
                      <a:pt x="49" y="156"/>
                    </a:cubicBezTo>
                    <a:cubicBezTo>
                      <a:pt x="49" y="156"/>
                      <a:pt x="49" y="156"/>
                      <a:pt x="49" y="156"/>
                    </a:cubicBezTo>
                    <a:cubicBezTo>
                      <a:pt x="49" y="155"/>
                      <a:pt x="48" y="155"/>
                      <a:pt x="48" y="155"/>
                    </a:cubicBezTo>
                    <a:moveTo>
                      <a:pt x="37" y="155"/>
                    </a:moveTo>
                    <a:cubicBezTo>
                      <a:pt x="37" y="155"/>
                      <a:pt x="37" y="155"/>
                      <a:pt x="37" y="155"/>
                    </a:cubicBezTo>
                    <a:cubicBezTo>
                      <a:pt x="42" y="158"/>
                      <a:pt x="42" y="158"/>
                      <a:pt x="42" y="158"/>
                    </a:cubicBezTo>
                    <a:cubicBezTo>
                      <a:pt x="37" y="155"/>
                      <a:pt x="37" y="155"/>
                      <a:pt x="37" y="155"/>
                    </a:cubicBezTo>
                    <a:cubicBezTo>
                      <a:pt x="37" y="155"/>
                      <a:pt x="37" y="155"/>
                      <a:pt x="37" y="155"/>
                    </a:cubicBezTo>
                    <a:cubicBezTo>
                      <a:pt x="39" y="156"/>
                      <a:pt x="40" y="157"/>
                      <a:pt x="42" y="158"/>
                    </a:cubicBezTo>
                    <a:cubicBezTo>
                      <a:pt x="42" y="158"/>
                      <a:pt x="42" y="158"/>
                      <a:pt x="42" y="158"/>
                    </a:cubicBezTo>
                    <a:cubicBezTo>
                      <a:pt x="41" y="157"/>
                      <a:pt x="39" y="156"/>
                      <a:pt x="37" y="155"/>
                    </a:cubicBezTo>
                    <a:moveTo>
                      <a:pt x="48" y="154"/>
                    </a:moveTo>
                    <a:cubicBezTo>
                      <a:pt x="48" y="154"/>
                      <a:pt x="48" y="154"/>
                      <a:pt x="48" y="154"/>
                    </a:cubicBezTo>
                    <a:cubicBezTo>
                      <a:pt x="49" y="154"/>
                      <a:pt x="49" y="155"/>
                      <a:pt x="50" y="155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49" y="154"/>
                      <a:pt x="49" y="154"/>
                      <a:pt x="48" y="154"/>
                    </a:cubicBezTo>
                    <a:moveTo>
                      <a:pt x="38" y="154"/>
                    </a:moveTo>
                    <a:cubicBezTo>
                      <a:pt x="38" y="154"/>
                      <a:pt x="38" y="154"/>
                      <a:pt x="38" y="154"/>
                    </a:cubicBezTo>
                    <a:cubicBezTo>
                      <a:pt x="39" y="155"/>
                      <a:pt x="41" y="156"/>
                      <a:pt x="43" y="157"/>
                    </a:cubicBezTo>
                    <a:cubicBezTo>
                      <a:pt x="43" y="157"/>
                      <a:pt x="43" y="157"/>
                      <a:pt x="43" y="157"/>
                    </a:cubicBezTo>
                    <a:cubicBezTo>
                      <a:pt x="41" y="156"/>
                      <a:pt x="39" y="155"/>
                      <a:pt x="38" y="154"/>
                    </a:cubicBezTo>
                    <a:moveTo>
                      <a:pt x="58" y="154"/>
                    </a:moveTo>
                    <a:cubicBezTo>
                      <a:pt x="56" y="158"/>
                      <a:pt x="56" y="158"/>
                      <a:pt x="56" y="158"/>
                    </a:cubicBezTo>
                    <a:cubicBezTo>
                      <a:pt x="57" y="158"/>
                      <a:pt x="58" y="159"/>
                      <a:pt x="59" y="160"/>
                    </a:cubicBezTo>
                    <a:cubicBezTo>
                      <a:pt x="59" y="158"/>
                      <a:pt x="60" y="157"/>
                      <a:pt x="61" y="155"/>
                    </a:cubicBezTo>
                    <a:cubicBezTo>
                      <a:pt x="60" y="155"/>
                      <a:pt x="59" y="154"/>
                      <a:pt x="58" y="154"/>
                    </a:cubicBezTo>
                    <a:moveTo>
                      <a:pt x="38" y="153"/>
                    </a:moveTo>
                    <a:cubicBezTo>
                      <a:pt x="38" y="153"/>
                      <a:pt x="38" y="153"/>
                      <a:pt x="38" y="153"/>
                    </a:cubicBezTo>
                    <a:cubicBezTo>
                      <a:pt x="40" y="155"/>
                      <a:pt x="41" y="156"/>
                      <a:pt x="43" y="157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38" y="153"/>
                      <a:pt x="38" y="153"/>
                      <a:pt x="38" y="153"/>
                    </a:cubicBezTo>
                    <a:moveTo>
                      <a:pt x="57" y="153"/>
                    </a:moveTo>
                    <a:cubicBezTo>
                      <a:pt x="56" y="155"/>
                      <a:pt x="56" y="156"/>
                      <a:pt x="55" y="157"/>
                    </a:cubicBezTo>
                    <a:cubicBezTo>
                      <a:pt x="55" y="158"/>
                      <a:pt x="55" y="158"/>
                      <a:pt x="55" y="158"/>
                    </a:cubicBezTo>
                    <a:cubicBezTo>
                      <a:pt x="56" y="156"/>
                      <a:pt x="57" y="155"/>
                      <a:pt x="58" y="153"/>
                    </a:cubicBezTo>
                    <a:cubicBezTo>
                      <a:pt x="58" y="153"/>
                      <a:pt x="57" y="153"/>
                      <a:pt x="57" y="153"/>
                    </a:cubicBezTo>
                    <a:moveTo>
                      <a:pt x="38" y="153"/>
                    </a:moveTo>
                    <a:cubicBezTo>
                      <a:pt x="38" y="153"/>
                      <a:pt x="38" y="153"/>
                      <a:pt x="38" y="153"/>
                    </a:cubicBezTo>
                    <a:cubicBezTo>
                      <a:pt x="40" y="154"/>
                      <a:pt x="42" y="155"/>
                      <a:pt x="43" y="156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42" y="155"/>
                      <a:pt x="40" y="154"/>
                      <a:pt x="38" y="153"/>
                    </a:cubicBezTo>
                    <a:moveTo>
                      <a:pt x="55" y="152"/>
                    </a:moveTo>
                    <a:cubicBezTo>
                      <a:pt x="54" y="153"/>
                      <a:pt x="53" y="155"/>
                      <a:pt x="52" y="156"/>
                    </a:cubicBezTo>
                    <a:cubicBezTo>
                      <a:pt x="53" y="156"/>
                      <a:pt x="53" y="156"/>
                      <a:pt x="53" y="157"/>
                    </a:cubicBezTo>
                    <a:cubicBezTo>
                      <a:pt x="54" y="155"/>
                      <a:pt x="55" y="154"/>
                      <a:pt x="56" y="152"/>
                    </a:cubicBezTo>
                    <a:cubicBezTo>
                      <a:pt x="56" y="152"/>
                      <a:pt x="55" y="152"/>
                      <a:pt x="55" y="152"/>
                    </a:cubicBezTo>
                    <a:moveTo>
                      <a:pt x="39" y="152"/>
                    </a:moveTo>
                    <a:cubicBezTo>
                      <a:pt x="39" y="152"/>
                      <a:pt x="39" y="152"/>
                      <a:pt x="39" y="152"/>
                    </a:cubicBezTo>
                    <a:cubicBezTo>
                      <a:pt x="40" y="153"/>
                      <a:pt x="42" y="154"/>
                      <a:pt x="44" y="155"/>
                    </a:cubicBezTo>
                    <a:cubicBezTo>
                      <a:pt x="44" y="155"/>
                      <a:pt x="44" y="155"/>
                      <a:pt x="44" y="155"/>
                    </a:cubicBezTo>
                    <a:cubicBezTo>
                      <a:pt x="42" y="154"/>
                      <a:pt x="41" y="153"/>
                      <a:pt x="39" y="152"/>
                    </a:cubicBezTo>
                    <a:moveTo>
                      <a:pt x="39" y="151"/>
                    </a:moveTo>
                    <a:cubicBezTo>
                      <a:pt x="39" y="151"/>
                      <a:pt x="39" y="151"/>
                      <a:pt x="39" y="151"/>
                    </a:cubicBezTo>
                    <a:cubicBezTo>
                      <a:pt x="41" y="152"/>
                      <a:pt x="43" y="153"/>
                      <a:pt x="44" y="154"/>
                    </a:cubicBezTo>
                    <a:cubicBezTo>
                      <a:pt x="44" y="154"/>
                      <a:pt x="44" y="154"/>
                      <a:pt x="44" y="154"/>
                    </a:cubicBezTo>
                    <a:cubicBezTo>
                      <a:pt x="43" y="153"/>
                      <a:pt x="41" y="152"/>
                      <a:pt x="39" y="151"/>
                    </a:cubicBezTo>
                    <a:moveTo>
                      <a:pt x="53" y="151"/>
                    </a:moveTo>
                    <a:cubicBezTo>
                      <a:pt x="52" y="152"/>
                      <a:pt x="52" y="154"/>
                      <a:pt x="51" y="155"/>
                    </a:cubicBezTo>
                    <a:cubicBezTo>
                      <a:pt x="51" y="155"/>
                      <a:pt x="51" y="155"/>
                      <a:pt x="52" y="156"/>
                    </a:cubicBezTo>
                    <a:cubicBezTo>
                      <a:pt x="52" y="154"/>
                      <a:pt x="53" y="153"/>
                      <a:pt x="54" y="151"/>
                    </a:cubicBezTo>
                    <a:cubicBezTo>
                      <a:pt x="54" y="151"/>
                      <a:pt x="54" y="151"/>
                      <a:pt x="53" y="151"/>
                    </a:cubicBezTo>
                    <a:moveTo>
                      <a:pt x="40" y="150"/>
                    </a:moveTo>
                    <a:cubicBezTo>
                      <a:pt x="40" y="150"/>
                      <a:pt x="40" y="150"/>
                      <a:pt x="40" y="151"/>
                    </a:cubicBezTo>
                    <a:cubicBezTo>
                      <a:pt x="41" y="152"/>
                      <a:pt x="43" y="153"/>
                      <a:pt x="45" y="154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3"/>
                      <a:pt x="44" y="152"/>
                      <a:pt x="43" y="152"/>
                    </a:cubicBezTo>
                    <a:cubicBezTo>
                      <a:pt x="42" y="151"/>
                      <a:pt x="41" y="151"/>
                      <a:pt x="40" y="150"/>
                    </a:cubicBezTo>
                    <a:moveTo>
                      <a:pt x="64" y="150"/>
                    </a:move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moveTo>
                      <a:pt x="51" y="150"/>
                    </a:moveTo>
                    <a:cubicBezTo>
                      <a:pt x="50" y="151"/>
                      <a:pt x="49" y="152"/>
                      <a:pt x="48" y="154"/>
                    </a:cubicBezTo>
                    <a:cubicBezTo>
                      <a:pt x="49" y="154"/>
                      <a:pt x="49" y="154"/>
                      <a:pt x="50" y="155"/>
                    </a:cubicBezTo>
                    <a:cubicBezTo>
                      <a:pt x="51" y="153"/>
                      <a:pt x="52" y="152"/>
                      <a:pt x="53" y="150"/>
                    </a:cubicBezTo>
                    <a:cubicBezTo>
                      <a:pt x="53" y="150"/>
                      <a:pt x="52" y="150"/>
                      <a:pt x="52" y="150"/>
                    </a:cubicBezTo>
                    <a:cubicBezTo>
                      <a:pt x="52" y="150"/>
                      <a:pt x="52" y="150"/>
                      <a:pt x="51" y="150"/>
                    </a:cubicBezTo>
                    <a:moveTo>
                      <a:pt x="40" y="149"/>
                    </a:moveTo>
                    <a:cubicBezTo>
                      <a:pt x="40" y="149"/>
                      <a:pt x="40" y="149"/>
                      <a:pt x="40" y="149"/>
                    </a:cubicBezTo>
                    <a:cubicBezTo>
                      <a:pt x="42" y="150"/>
                      <a:pt x="44" y="151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1"/>
                      <a:pt x="42" y="150"/>
                      <a:pt x="40" y="149"/>
                    </a:cubicBezTo>
                    <a:moveTo>
                      <a:pt x="65" y="149"/>
                    </a:moveTo>
                    <a:cubicBezTo>
                      <a:pt x="65" y="149"/>
                      <a:pt x="64" y="149"/>
                      <a:pt x="64" y="149"/>
                    </a:cubicBezTo>
                    <a:cubicBezTo>
                      <a:pt x="64" y="149"/>
                      <a:pt x="65" y="149"/>
                      <a:pt x="65" y="149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5" y="149"/>
                      <a:pt x="65" y="149"/>
                      <a:pt x="65" y="149"/>
                    </a:cubicBezTo>
                    <a:moveTo>
                      <a:pt x="61" y="148"/>
                    </a:moveTo>
                    <a:cubicBezTo>
                      <a:pt x="61" y="149"/>
                      <a:pt x="61" y="149"/>
                      <a:pt x="61" y="149"/>
                    </a:cubicBezTo>
                    <a:cubicBezTo>
                      <a:pt x="62" y="149"/>
                      <a:pt x="63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49"/>
                      <a:pt x="62" y="149"/>
                      <a:pt x="61" y="148"/>
                    </a:cubicBezTo>
                    <a:moveTo>
                      <a:pt x="61" y="148"/>
                    </a:moveTo>
                    <a:cubicBezTo>
                      <a:pt x="60" y="148"/>
                      <a:pt x="60" y="148"/>
                      <a:pt x="60" y="148"/>
                    </a:cubicBezTo>
                    <a:cubicBezTo>
                      <a:pt x="60" y="148"/>
                      <a:pt x="60" y="148"/>
                      <a:pt x="61" y="148"/>
                    </a:cubicBezTo>
                    <a:cubicBezTo>
                      <a:pt x="61" y="148"/>
                      <a:pt x="61" y="148"/>
                      <a:pt x="61" y="148"/>
                    </a:cubicBezTo>
                    <a:cubicBezTo>
                      <a:pt x="61" y="148"/>
                      <a:pt x="61" y="148"/>
                      <a:pt x="61" y="148"/>
                    </a:cubicBezTo>
                    <a:moveTo>
                      <a:pt x="62" y="147"/>
                    </a:moveTo>
                    <a:cubicBezTo>
                      <a:pt x="62" y="148"/>
                      <a:pt x="62" y="148"/>
                      <a:pt x="62" y="148"/>
                    </a:cubicBezTo>
                    <a:cubicBezTo>
                      <a:pt x="63" y="148"/>
                      <a:pt x="63" y="149"/>
                      <a:pt x="64" y="149"/>
                    </a:cubicBezTo>
                    <a:cubicBezTo>
                      <a:pt x="64" y="149"/>
                      <a:pt x="64" y="149"/>
                      <a:pt x="64" y="149"/>
                    </a:cubicBezTo>
                    <a:cubicBezTo>
                      <a:pt x="64" y="148"/>
                      <a:pt x="63" y="148"/>
                      <a:pt x="62" y="147"/>
                    </a:cubicBezTo>
                    <a:moveTo>
                      <a:pt x="61" y="147"/>
                    </a:moveTo>
                    <a:cubicBezTo>
                      <a:pt x="61" y="147"/>
                      <a:pt x="61" y="147"/>
                      <a:pt x="61" y="147"/>
                    </a:cubicBezTo>
                    <a:cubicBezTo>
                      <a:pt x="61" y="147"/>
                      <a:pt x="61" y="147"/>
                      <a:pt x="61" y="147"/>
                    </a:cubicBezTo>
                    <a:cubicBezTo>
                      <a:pt x="61" y="147"/>
                      <a:pt x="61" y="147"/>
                      <a:pt x="61" y="147"/>
                    </a:cubicBezTo>
                    <a:cubicBezTo>
                      <a:pt x="61" y="147"/>
                      <a:pt x="61" y="147"/>
                      <a:pt x="61" y="147"/>
                    </a:cubicBezTo>
                    <a:moveTo>
                      <a:pt x="59" y="146"/>
                    </a:move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7"/>
                      <a:pt x="59" y="147"/>
                      <a:pt x="59" y="148"/>
                    </a:cubicBezTo>
                    <a:cubicBezTo>
                      <a:pt x="59" y="147"/>
                      <a:pt x="59" y="147"/>
                      <a:pt x="60" y="147"/>
                    </a:cubicBezTo>
                    <a:cubicBezTo>
                      <a:pt x="59" y="147"/>
                      <a:pt x="59" y="147"/>
                      <a:pt x="59" y="146"/>
                    </a:cubicBezTo>
                    <a:moveTo>
                      <a:pt x="59" y="146"/>
                    </a:move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6"/>
                      <a:pt x="59" y="146"/>
                      <a:pt x="60" y="147"/>
                    </a:cubicBezTo>
                    <a:cubicBezTo>
                      <a:pt x="60" y="146"/>
                      <a:pt x="60" y="146"/>
                      <a:pt x="60" y="146"/>
                    </a:cubicBezTo>
                    <a:cubicBezTo>
                      <a:pt x="60" y="146"/>
                      <a:pt x="59" y="146"/>
                      <a:pt x="59" y="146"/>
                    </a:cubicBezTo>
                    <a:moveTo>
                      <a:pt x="57" y="145"/>
                    </a:moveTo>
                    <a:cubicBezTo>
                      <a:pt x="57" y="146"/>
                      <a:pt x="57" y="146"/>
                      <a:pt x="56" y="146"/>
                    </a:cubicBezTo>
                    <a:cubicBezTo>
                      <a:pt x="57" y="146"/>
                      <a:pt x="57" y="146"/>
                      <a:pt x="57" y="147"/>
                    </a:cubicBezTo>
                    <a:cubicBezTo>
                      <a:pt x="57" y="146"/>
                      <a:pt x="58" y="146"/>
                      <a:pt x="58" y="146"/>
                    </a:cubicBezTo>
                    <a:cubicBezTo>
                      <a:pt x="57" y="146"/>
                      <a:pt x="57" y="145"/>
                      <a:pt x="57" y="145"/>
                    </a:cubicBezTo>
                    <a:moveTo>
                      <a:pt x="43" y="145"/>
                    </a:moveTo>
                    <a:cubicBezTo>
                      <a:pt x="42" y="146"/>
                      <a:pt x="41" y="148"/>
                      <a:pt x="40" y="149"/>
                    </a:cubicBezTo>
                    <a:cubicBezTo>
                      <a:pt x="42" y="150"/>
                      <a:pt x="44" y="151"/>
                      <a:pt x="45" y="152"/>
                    </a:cubicBezTo>
                    <a:cubicBezTo>
                      <a:pt x="46" y="151"/>
                      <a:pt x="47" y="149"/>
                      <a:pt x="48" y="148"/>
                    </a:cubicBezTo>
                    <a:cubicBezTo>
                      <a:pt x="46" y="147"/>
                      <a:pt x="45" y="146"/>
                      <a:pt x="43" y="145"/>
                    </a:cubicBezTo>
                    <a:moveTo>
                      <a:pt x="57" y="145"/>
                    </a:moveTo>
                    <a:cubicBezTo>
                      <a:pt x="57" y="145"/>
                      <a:pt x="57" y="145"/>
                      <a:pt x="57" y="145"/>
                    </a:cubicBezTo>
                    <a:cubicBezTo>
                      <a:pt x="57" y="145"/>
                      <a:pt x="58" y="145"/>
                      <a:pt x="58" y="145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5"/>
                      <a:pt x="58" y="145"/>
                      <a:pt x="57" y="145"/>
                    </a:cubicBezTo>
                    <a:moveTo>
                      <a:pt x="67" y="144"/>
                    </a:moveTo>
                    <a:cubicBezTo>
                      <a:pt x="67" y="144"/>
                      <a:pt x="67" y="144"/>
                      <a:pt x="67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67" y="144"/>
                      <a:pt x="68" y="144"/>
                      <a:pt x="68" y="144"/>
                    </a:cubicBezTo>
                    <a:cubicBezTo>
                      <a:pt x="68" y="144"/>
                      <a:pt x="67" y="144"/>
                      <a:pt x="67" y="144"/>
                    </a:cubicBezTo>
                    <a:moveTo>
                      <a:pt x="55" y="144"/>
                    </a:moveTo>
                    <a:cubicBezTo>
                      <a:pt x="55" y="144"/>
                      <a:pt x="54" y="144"/>
                      <a:pt x="54" y="145"/>
                    </a:cubicBezTo>
                    <a:cubicBezTo>
                      <a:pt x="55" y="145"/>
                      <a:pt x="55" y="145"/>
                      <a:pt x="56" y="146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5"/>
                      <a:pt x="55" y="144"/>
                      <a:pt x="55" y="144"/>
                    </a:cubicBezTo>
                    <a:moveTo>
                      <a:pt x="55" y="143"/>
                    </a:moveTo>
                    <a:cubicBezTo>
                      <a:pt x="55" y="143"/>
                      <a:pt x="55" y="144"/>
                      <a:pt x="55" y="144"/>
                    </a:cubicBezTo>
                    <a:cubicBezTo>
                      <a:pt x="55" y="144"/>
                      <a:pt x="56" y="144"/>
                      <a:pt x="56" y="144"/>
                    </a:cubicBezTo>
                    <a:cubicBezTo>
                      <a:pt x="56" y="144"/>
                      <a:pt x="56" y="144"/>
                      <a:pt x="57" y="144"/>
                    </a:cubicBezTo>
                    <a:cubicBezTo>
                      <a:pt x="56" y="144"/>
                      <a:pt x="56" y="144"/>
                      <a:pt x="55" y="143"/>
                    </a:cubicBezTo>
                    <a:moveTo>
                      <a:pt x="65" y="143"/>
                    </a:moveTo>
                    <a:cubicBezTo>
                      <a:pt x="65" y="143"/>
                      <a:pt x="65" y="143"/>
                      <a:pt x="65" y="143"/>
                    </a:cubicBezTo>
                    <a:cubicBezTo>
                      <a:pt x="65" y="143"/>
                      <a:pt x="66" y="144"/>
                      <a:pt x="67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66" y="144"/>
                      <a:pt x="66" y="143"/>
                      <a:pt x="65" y="143"/>
                    </a:cubicBezTo>
                    <a:moveTo>
                      <a:pt x="64" y="142"/>
                    </a:move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moveTo>
                      <a:pt x="62" y="141"/>
                    </a:moveTo>
                    <a:cubicBezTo>
                      <a:pt x="62" y="141"/>
                      <a:pt x="62" y="141"/>
                      <a:pt x="62" y="141"/>
                    </a:cubicBezTo>
                    <a:cubicBezTo>
                      <a:pt x="62" y="141"/>
                      <a:pt x="62" y="141"/>
                      <a:pt x="63" y="142"/>
                    </a:cubicBezTo>
                    <a:cubicBezTo>
                      <a:pt x="63" y="142"/>
                      <a:pt x="63" y="142"/>
                      <a:pt x="63" y="141"/>
                    </a:cubicBezTo>
                    <a:cubicBezTo>
                      <a:pt x="63" y="141"/>
                      <a:pt x="62" y="141"/>
                      <a:pt x="62" y="141"/>
                    </a:cubicBezTo>
                    <a:moveTo>
                      <a:pt x="60" y="140"/>
                    </a:moveTo>
                    <a:cubicBezTo>
                      <a:pt x="60" y="140"/>
                      <a:pt x="60" y="140"/>
                      <a:pt x="60" y="140"/>
                    </a:cubicBezTo>
                    <a:cubicBezTo>
                      <a:pt x="60" y="140"/>
                      <a:pt x="61" y="140"/>
                      <a:pt x="61" y="141"/>
                    </a:cubicBezTo>
                    <a:cubicBezTo>
                      <a:pt x="61" y="141"/>
                      <a:pt x="61" y="140"/>
                      <a:pt x="61" y="140"/>
                    </a:cubicBezTo>
                    <a:cubicBezTo>
                      <a:pt x="61" y="140"/>
                      <a:pt x="61" y="140"/>
                      <a:pt x="60" y="140"/>
                    </a:cubicBezTo>
                    <a:moveTo>
                      <a:pt x="46" y="139"/>
                    </a:moveTo>
                    <a:cubicBezTo>
                      <a:pt x="46" y="139"/>
                      <a:pt x="46" y="140"/>
                      <a:pt x="46" y="140"/>
                    </a:cubicBezTo>
                    <a:cubicBezTo>
                      <a:pt x="48" y="141"/>
                      <a:pt x="49" y="142"/>
                      <a:pt x="51" y="143"/>
                    </a:cubicBezTo>
                    <a:cubicBezTo>
                      <a:pt x="51" y="142"/>
                      <a:pt x="51" y="142"/>
                      <a:pt x="51" y="142"/>
                    </a:cubicBezTo>
                    <a:cubicBezTo>
                      <a:pt x="50" y="141"/>
                      <a:pt x="48" y="140"/>
                      <a:pt x="46" y="139"/>
                    </a:cubicBezTo>
                    <a:moveTo>
                      <a:pt x="58" y="139"/>
                    </a:moveTo>
                    <a:cubicBezTo>
                      <a:pt x="58" y="139"/>
                      <a:pt x="58" y="139"/>
                      <a:pt x="58" y="139"/>
                    </a:cubicBezTo>
                    <a:cubicBezTo>
                      <a:pt x="58" y="139"/>
                      <a:pt x="59" y="139"/>
                      <a:pt x="59" y="140"/>
                    </a:cubicBezTo>
                    <a:cubicBezTo>
                      <a:pt x="59" y="140"/>
                      <a:pt x="59" y="139"/>
                      <a:pt x="60" y="139"/>
                    </a:cubicBezTo>
                    <a:cubicBezTo>
                      <a:pt x="59" y="139"/>
                      <a:pt x="59" y="139"/>
                      <a:pt x="58" y="139"/>
                    </a:cubicBezTo>
                    <a:moveTo>
                      <a:pt x="47" y="138"/>
                    </a:moveTo>
                    <a:cubicBezTo>
                      <a:pt x="47" y="139"/>
                      <a:pt x="47" y="139"/>
                      <a:pt x="47" y="139"/>
                    </a:cubicBezTo>
                    <a:cubicBezTo>
                      <a:pt x="48" y="140"/>
                      <a:pt x="50" y="141"/>
                      <a:pt x="52" y="142"/>
                    </a:cubicBezTo>
                    <a:cubicBezTo>
                      <a:pt x="52" y="142"/>
                      <a:pt x="52" y="141"/>
                      <a:pt x="52" y="141"/>
                    </a:cubicBezTo>
                    <a:cubicBezTo>
                      <a:pt x="50" y="140"/>
                      <a:pt x="49" y="139"/>
                      <a:pt x="47" y="138"/>
                    </a:cubicBezTo>
                    <a:moveTo>
                      <a:pt x="72" y="136"/>
                    </a:moveTo>
                    <a:cubicBezTo>
                      <a:pt x="72" y="136"/>
                      <a:pt x="72" y="137"/>
                      <a:pt x="71" y="138"/>
                    </a:cubicBezTo>
                    <a:cubicBezTo>
                      <a:pt x="71" y="138"/>
                      <a:pt x="71" y="138"/>
                      <a:pt x="71" y="138"/>
                    </a:cubicBezTo>
                    <a:cubicBezTo>
                      <a:pt x="72" y="137"/>
                      <a:pt x="72" y="137"/>
                      <a:pt x="72" y="136"/>
                    </a:cubicBezTo>
                    <a:cubicBezTo>
                      <a:pt x="72" y="136"/>
                      <a:pt x="72" y="136"/>
                      <a:pt x="73" y="136"/>
                    </a:cubicBezTo>
                    <a:cubicBezTo>
                      <a:pt x="72" y="136"/>
                      <a:pt x="72" y="136"/>
                      <a:pt x="72" y="136"/>
                    </a:cubicBezTo>
                    <a:moveTo>
                      <a:pt x="70" y="134"/>
                    </a:moveTo>
                    <a:cubicBezTo>
                      <a:pt x="69" y="136"/>
                      <a:pt x="69" y="136"/>
                      <a:pt x="69" y="136"/>
                    </a:cubicBezTo>
                    <a:cubicBezTo>
                      <a:pt x="69" y="137"/>
                      <a:pt x="70" y="137"/>
                      <a:pt x="71" y="138"/>
                    </a:cubicBezTo>
                    <a:cubicBezTo>
                      <a:pt x="72" y="135"/>
                      <a:pt x="72" y="135"/>
                      <a:pt x="72" y="135"/>
                    </a:cubicBezTo>
                    <a:cubicBezTo>
                      <a:pt x="71" y="135"/>
                      <a:pt x="71" y="134"/>
                      <a:pt x="70" y="134"/>
                    </a:cubicBezTo>
                    <a:moveTo>
                      <a:pt x="73" y="134"/>
                    </a:moveTo>
                    <a:cubicBezTo>
                      <a:pt x="73" y="134"/>
                      <a:pt x="73" y="134"/>
                      <a:pt x="73" y="135"/>
                    </a:cubicBezTo>
                    <a:cubicBezTo>
                      <a:pt x="73" y="135"/>
                      <a:pt x="73" y="135"/>
                      <a:pt x="73" y="135"/>
                    </a:cubicBezTo>
                    <a:cubicBezTo>
                      <a:pt x="73" y="134"/>
                      <a:pt x="73" y="134"/>
                      <a:pt x="74" y="134"/>
                    </a:cubicBezTo>
                    <a:cubicBezTo>
                      <a:pt x="74" y="134"/>
                      <a:pt x="73" y="134"/>
                      <a:pt x="73" y="134"/>
                    </a:cubicBezTo>
                    <a:moveTo>
                      <a:pt x="50" y="134"/>
                    </a:moveTo>
                    <a:cubicBezTo>
                      <a:pt x="50" y="134"/>
                      <a:pt x="50" y="134"/>
                      <a:pt x="50" y="134"/>
                    </a:cubicBezTo>
                    <a:cubicBezTo>
                      <a:pt x="51" y="135"/>
                      <a:pt x="53" y="136"/>
                      <a:pt x="54" y="137"/>
                    </a:cubicBezTo>
                    <a:cubicBezTo>
                      <a:pt x="54" y="137"/>
                      <a:pt x="55" y="136"/>
                      <a:pt x="55" y="136"/>
                    </a:cubicBezTo>
                    <a:cubicBezTo>
                      <a:pt x="53" y="135"/>
                      <a:pt x="51" y="135"/>
                      <a:pt x="50" y="134"/>
                    </a:cubicBezTo>
                    <a:moveTo>
                      <a:pt x="69" y="133"/>
                    </a:moveTo>
                    <a:cubicBezTo>
                      <a:pt x="68" y="134"/>
                      <a:pt x="68" y="135"/>
                      <a:pt x="67" y="135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8" y="135"/>
                      <a:pt x="69" y="134"/>
                      <a:pt x="69" y="134"/>
                    </a:cubicBezTo>
                    <a:cubicBezTo>
                      <a:pt x="69" y="134"/>
                      <a:pt x="69" y="133"/>
                      <a:pt x="69" y="133"/>
                    </a:cubicBezTo>
                    <a:moveTo>
                      <a:pt x="67" y="133"/>
                    </a:moveTo>
                    <a:cubicBezTo>
                      <a:pt x="67" y="133"/>
                      <a:pt x="66" y="134"/>
                      <a:pt x="66" y="135"/>
                    </a:cubicBezTo>
                    <a:cubicBezTo>
                      <a:pt x="66" y="135"/>
                      <a:pt x="67" y="135"/>
                      <a:pt x="67" y="135"/>
                    </a:cubicBezTo>
                    <a:cubicBezTo>
                      <a:pt x="67" y="134"/>
                      <a:pt x="68" y="134"/>
                      <a:pt x="68" y="133"/>
                    </a:cubicBezTo>
                    <a:cubicBezTo>
                      <a:pt x="68" y="133"/>
                      <a:pt x="68" y="133"/>
                      <a:pt x="67" y="133"/>
                    </a:cubicBezTo>
                    <a:moveTo>
                      <a:pt x="71" y="132"/>
                    </a:moveTo>
                    <a:cubicBezTo>
                      <a:pt x="70" y="133"/>
                      <a:pt x="70" y="133"/>
                      <a:pt x="70" y="133"/>
                    </a:cubicBezTo>
                    <a:cubicBezTo>
                      <a:pt x="71" y="133"/>
                      <a:pt x="72" y="134"/>
                      <a:pt x="73" y="134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72" y="133"/>
                      <a:pt x="72" y="133"/>
                      <a:pt x="71" y="132"/>
                    </a:cubicBezTo>
                    <a:moveTo>
                      <a:pt x="65" y="131"/>
                    </a:moveTo>
                    <a:cubicBezTo>
                      <a:pt x="65" y="132"/>
                      <a:pt x="65" y="133"/>
                      <a:pt x="64" y="133"/>
                    </a:cubicBezTo>
                    <a:cubicBezTo>
                      <a:pt x="64" y="134"/>
                      <a:pt x="65" y="134"/>
                      <a:pt x="65" y="134"/>
                    </a:cubicBezTo>
                    <a:cubicBezTo>
                      <a:pt x="66" y="133"/>
                      <a:pt x="66" y="133"/>
                      <a:pt x="66" y="132"/>
                    </a:cubicBezTo>
                    <a:cubicBezTo>
                      <a:pt x="66" y="132"/>
                      <a:pt x="66" y="132"/>
                      <a:pt x="65" y="131"/>
                    </a:cubicBezTo>
                    <a:moveTo>
                      <a:pt x="70" y="131"/>
                    </a:moveTo>
                    <a:cubicBezTo>
                      <a:pt x="70" y="132"/>
                      <a:pt x="69" y="132"/>
                      <a:pt x="69" y="132"/>
                    </a:cubicBezTo>
                    <a:cubicBezTo>
                      <a:pt x="69" y="132"/>
                      <a:pt x="70" y="133"/>
                      <a:pt x="70" y="133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0" y="132"/>
                      <a:pt x="70" y="132"/>
                      <a:pt x="70" y="131"/>
                    </a:cubicBezTo>
                    <a:moveTo>
                      <a:pt x="68" y="131"/>
                    </a:moveTo>
                    <a:cubicBezTo>
                      <a:pt x="68" y="131"/>
                      <a:pt x="68" y="131"/>
                      <a:pt x="68" y="132"/>
                    </a:cubicBezTo>
                    <a:cubicBezTo>
                      <a:pt x="68" y="132"/>
                      <a:pt x="68" y="132"/>
                      <a:pt x="69" y="132"/>
                    </a:cubicBezTo>
                    <a:cubicBezTo>
                      <a:pt x="69" y="132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8" y="131"/>
                    </a:cubicBezTo>
                    <a:moveTo>
                      <a:pt x="63" y="130"/>
                    </a:moveTo>
                    <a:cubicBezTo>
                      <a:pt x="63" y="131"/>
                      <a:pt x="62" y="132"/>
                      <a:pt x="62" y="132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4" y="132"/>
                      <a:pt x="64" y="132"/>
                      <a:pt x="65" y="131"/>
                    </a:cubicBezTo>
                    <a:cubicBezTo>
                      <a:pt x="64" y="131"/>
                      <a:pt x="64" y="130"/>
                      <a:pt x="63" y="130"/>
                    </a:cubicBezTo>
                    <a:moveTo>
                      <a:pt x="67" y="129"/>
                    </a:move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1"/>
                      <a:pt x="67" y="131"/>
                      <a:pt x="67" y="131"/>
                    </a:cubicBezTo>
                    <a:cubicBezTo>
                      <a:pt x="67" y="131"/>
                      <a:pt x="67" y="130"/>
                      <a:pt x="68" y="130"/>
                    </a:cubicBezTo>
                    <a:cubicBezTo>
                      <a:pt x="67" y="130"/>
                      <a:pt x="67" y="130"/>
                      <a:pt x="67" y="129"/>
                    </a:cubicBezTo>
                    <a:moveTo>
                      <a:pt x="65" y="128"/>
                    </a:move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30"/>
                      <a:pt x="65" y="130"/>
                      <a:pt x="65" y="130"/>
                    </a:cubicBezTo>
                    <a:cubicBezTo>
                      <a:pt x="66" y="130"/>
                      <a:pt x="66" y="129"/>
                      <a:pt x="66" y="129"/>
                    </a:cubicBezTo>
                    <a:cubicBezTo>
                      <a:pt x="65" y="129"/>
                      <a:pt x="65" y="129"/>
                      <a:pt x="65" y="128"/>
                    </a:cubicBezTo>
                    <a:moveTo>
                      <a:pt x="55" y="125"/>
                    </a:moveTo>
                    <a:cubicBezTo>
                      <a:pt x="54" y="126"/>
                      <a:pt x="54" y="127"/>
                      <a:pt x="54" y="127"/>
                    </a:cubicBezTo>
                    <a:cubicBezTo>
                      <a:pt x="55" y="128"/>
                      <a:pt x="57" y="129"/>
                      <a:pt x="58" y="130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7"/>
                      <a:pt x="56" y="126"/>
                      <a:pt x="55" y="125"/>
                    </a:cubicBezTo>
                    <a:moveTo>
                      <a:pt x="56" y="123"/>
                    </a:moveTo>
                    <a:cubicBezTo>
                      <a:pt x="56" y="123"/>
                      <a:pt x="56" y="124"/>
                      <a:pt x="55" y="124"/>
                    </a:cubicBezTo>
                    <a:cubicBezTo>
                      <a:pt x="57" y="125"/>
                      <a:pt x="58" y="126"/>
                      <a:pt x="60" y="127"/>
                    </a:cubicBezTo>
                    <a:cubicBezTo>
                      <a:pt x="60" y="127"/>
                      <a:pt x="60" y="126"/>
                      <a:pt x="61" y="126"/>
                    </a:cubicBezTo>
                    <a:cubicBezTo>
                      <a:pt x="59" y="125"/>
                      <a:pt x="58" y="124"/>
                      <a:pt x="56" y="123"/>
                    </a:cubicBezTo>
                    <a:moveTo>
                      <a:pt x="79" y="119"/>
                    </a:moveTo>
                    <a:cubicBezTo>
                      <a:pt x="75" y="125"/>
                      <a:pt x="75" y="125"/>
                      <a:pt x="75" y="125"/>
                    </a:cubicBezTo>
                    <a:cubicBezTo>
                      <a:pt x="76" y="125"/>
                      <a:pt x="77" y="126"/>
                      <a:pt x="77" y="126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79" y="123"/>
                      <a:pt x="78" y="125"/>
                      <a:pt x="78" y="126"/>
                    </a:cubicBezTo>
                    <a:cubicBezTo>
                      <a:pt x="78" y="126"/>
                      <a:pt x="78" y="126"/>
                      <a:pt x="78" y="127"/>
                    </a:cubicBezTo>
                    <a:cubicBezTo>
                      <a:pt x="79" y="124"/>
                      <a:pt x="80" y="122"/>
                      <a:pt x="81" y="121"/>
                    </a:cubicBezTo>
                    <a:cubicBezTo>
                      <a:pt x="81" y="120"/>
                      <a:pt x="80" y="119"/>
                      <a:pt x="79" y="119"/>
                    </a:cubicBezTo>
                    <a:moveTo>
                      <a:pt x="78" y="119"/>
                    </a:moveTo>
                    <a:cubicBezTo>
                      <a:pt x="77" y="121"/>
                      <a:pt x="76" y="123"/>
                      <a:pt x="75" y="125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6" y="123"/>
                      <a:pt x="77" y="121"/>
                      <a:pt x="78" y="119"/>
                    </a:cubicBezTo>
                    <a:cubicBezTo>
                      <a:pt x="78" y="119"/>
                      <a:pt x="78" y="119"/>
                      <a:pt x="78" y="119"/>
                    </a:cubicBezTo>
                    <a:moveTo>
                      <a:pt x="77" y="118"/>
                    </a:moveTo>
                    <a:cubicBezTo>
                      <a:pt x="76" y="120"/>
                      <a:pt x="75" y="122"/>
                      <a:pt x="74" y="124"/>
                    </a:cubicBezTo>
                    <a:cubicBezTo>
                      <a:pt x="74" y="124"/>
                      <a:pt x="74" y="124"/>
                      <a:pt x="74" y="124"/>
                    </a:cubicBezTo>
                    <a:cubicBezTo>
                      <a:pt x="75" y="122"/>
                      <a:pt x="77" y="120"/>
                      <a:pt x="78" y="118"/>
                    </a:cubicBezTo>
                    <a:cubicBezTo>
                      <a:pt x="78" y="118"/>
                      <a:pt x="78" y="118"/>
                      <a:pt x="77" y="118"/>
                    </a:cubicBezTo>
                    <a:moveTo>
                      <a:pt x="77" y="118"/>
                    </a:moveTo>
                    <a:cubicBezTo>
                      <a:pt x="75" y="120"/>
                      <a:pt x="74" y="122"/>
                      <a:pt x="73" y="124"/>
                    </a:cubicBezTo>
                    <a:cubicBezTo>
                      <a:pt x="73" y="124"/>
                      <a:pt x="73" y="124"/>
                      <a:pt x="74" y="124"/>
                    </a:cubicBezTo>
                    <a:cubicBezTo>
                      <a:pt x="75" y="122"/>
                      <a:pt x="76" y="120"/>
                      <a:pt x="77" y="118"/>
                    </a:cubicBezTo>
                    <a:cubicBezTo>
                      <a:pt x="77" y="118"/>
                      <a:pt x="77" y="118"/>
                      <a:pt x="77" y="118"/>
                    </a:cubicBezTo>
                    <a:moveTo>
                      <a:pt x="75" y="116"/>
                    </a:moveTo>
                    <a:cubicBezTo>
                      <a:pt x="73" y="118"/>
                      <a:pt x="72" y="120"/>
                      <a:pt x="71" y="122"/>
                    </a:cubicBezTo>
                    <a:cubicBezTo>
                      <a:pt x="71" y="123"/>
                      <a:pt x="72" y="123"/>
                      <a:pt x="72" y="123"/>
                    </a:cubicBezTo>
                    <a:cubicBezTo>
                      <a:pt x="73" y="121"/>
                      <a:pt x="75" y="119"/>
                      <a:pt x="76" y="117"/>
                    </a:cubicBezTo>
                    <a:cubicBezTo>
                      <a:pt x="75" y="117"/>
                      <a:pt x="75" y="117"/>
                      <a:pt x="75" y="116"/>
                    </a:cubicBezTo>
                    <a:moveTo>
                      <a:pt x="73" y="115"/>
                    </a:moveTo>
                    <a:cubicBezTo>
                      <a:pt x="72" y="117"/>
                      <a:pt x="71" y="118"/>
                      <a:pt x="70" y="120"/>
                    </a:cubicBezTo>
                    <a:cubicBezTo>
                      <a:pt x="70" y="120"/>
                      <a:pt x="69" y="121"/>
                      <a:pt x="69" y="121"/>
                    </a:cubicBezTo>
                    <a:cubicBezTo>
                      <a:pt x="69" y="122"/>
                      <a:pt x="70" y="122"/>
                      <a:pt x="70" y="122"/>
                    </a:cubicBezTo>
                    <a:cubicBezTo>
                      <a:pt x="71" y="121"/>
                      <a:pt x="72" y="120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3" y="118"/>
                      <a:pt x="74" y="117"/>
                      <a:pt x="74" y="116"/>
                    </a:cubicBezTo>
                    <a:cubicBezTo>
                      <a:pt x="74" y="116"/>
                      <a:pt x="73" y="115"/>
                      <a:pt x="73" y="115"/>
                    </a:cubicBezTo>
                    <a:moveTo>
                      <a:pt x="64" y="110"/>
                    </a:moveTo>
                    <a:cubicBezTo>
                      <a:pt x="63" y="112"/>
                      <a:pt x="62" y="114"/>
                      <a:pt x="60" y="116"/>
                    </a:cubicBezTo>
                    <a:cubicBezTo>
                      <a:pt x="62" y="117"/>
                      <a:pt x="63" y="118"/>
                      <a:pt x="65" y="119"/>
                    </a:cubicBezTo>
                    <a:cubicBezTo>
                      <a:pt x="66" y="117"/>
                      <a:pt x="67" y="115"/>
                      <a:pt x="68" y="113"/>
                    </a:cubicBezTo>
                    <a:cubicBezTo>
                      <a:pt x="67" y="112"/>
                      <a:pt x="65" y="111"/>
                      <a:pt x="64" y="110"/>
                    </a:cubicBezTo>
                    <a:moveTo>
                      <a:pt x="78" y="108"/>
                    </a:moveTo>
                    <a:cubicBezTo>
                      <a:pt x="78" y="108"/>
                      <a:pt x="78" y="108"/>
                      <a:pt x="79" y="109"/>
                    </a:cubicBezTo>
                    <a:cubicBezTo>
                      <a:pt x="79" y="109"/>
                      <a:pt x="79" y="108"/>
                      <a:pt x="79" y="108"/>
                    </a:cubicBezTo>
                    <a:cubicBezTo>
                      <a:pt x="78" y="108"/>
                      <a:pt x="78" y="108"/>
                      <a:pt x="78" y="108"/>
                    </a:cubicBezTo>
                    <a:moveTo>
                      <a:pt x="89" y="101"/>
                    </a:moveTo>
                    <a:cubicBezTo>
                      <a:pt x="83" y="111"/>
                      <a:pt x="83" y="111"/>
                      <a:pt x="83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6" y="113"/>
                      <a:pt x="86" y="113"/>
                      <a:pt x="86" y="113"/>
                    </a:cubicBezTo>
                    <a:cubicBezTo>
                      <a:pt x="88" y="109"/>
                      <a:pt x="90" y="106"/>
                      <a:pt x="92" y="103"/>
                    </a:cubicBezTo>
                    <a:cubicBezTo>
                      <a:pt x="91" y="102"/>
                      <a:pt x="90" y="102"/>
                      <a:pt x="89" y="101"/>
                    </a:cubicBezTo>
                    <a:moveTo>
                      <a:pt x="89" y="101"/>
                    </a:moveTo>
                    <a:cubicBezTo>
                      <a:pt x="87" y="104"/>
                      <a:pt x="85" y="108"/>
                      <a:pt x="83" y="111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5" y="108"/>
                      <a:pt x="87" y="105"/>
                      <a:pt x="89" y="101"/>
                    </a:cubicBezTo>
                    <a:cubicBezTo>
                      <a:pt x="89" y="101"/>
                      <a:pt x="89" y="101"/>
                      <a:pt x="89" y="101"/>
                    </a:cubicBezTo>
                    <a:moveTo>
                      <a:pt x="87" y="100"/>
                    </a:moveTo>
                    <a:cubicBezTo>
                      <a:pt x="85" y="104"/>
                      <a:pt x="83" y="107"/>
                      <a:pt x="81" y="110"/>
                    </a:cubicBezTo>
                    <a:cubicBezTo>
                      <a:pt x="82" y="110"/>
                      <a:pt x="82" y="110"/>
                      <a:pt x="82" y="111"/>
                    </a:cubicBezTo>
                    <a:cubicBezTo>
                      <a:pt x="84" y="107"/>
                      <a:pt x="86" y="104"/>
                      <a:pt x="88" y="101"/>
                    </a:cubicBezTo>
                    <a:cubicBezTo>
                      <a:pt x="88" y="101"/>
                      <a:pt x="87" y="100"/>
                      <a:pt x="87" y="100"/>
                    </a:cubicBezTo>
                    <a:moveTo>
                      <a:pt x="86" y="100"/>
                    </a:moveTo>
                    <a:cubicBezTo>
                      <a:pt x="83" y="104"/>
                      <a:pt x="81" y="107"/>
                      <a:pt x="80" y="109"/>
                    </a:cubicBezTo>
                    <a:cubicBezTo>
                      <a:pt x="80" y="109"/>
                      <a:pt x="80" y="110"/>
                      <a:pt x="80" y="110"/>
                    </a:cubicBezTo>
                    <a:cubicBezTo>
                      <a:pt x="82" y="106"/>
                      <a:pt x="84" y="103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moveTo>
                      <a:pt x="85" y="99"/>
                    </a:moveTo>
                    <a:cubicBezTo>
                      <a:pt x="83" y="102"/>
                      <a:pt x="81" y="106"/>
                      <a:pt x="79" y="109"/>
                    </a:cubicBezTo>
                    <a:cubicBezTo>
                      <a:pt x="79" y="109"/>
                      <a:pt x="79" y="109"/>
                      <a:pt x="79" y="109"/>
                    </a:cubicBezTo>
                    <a:cubicBezTo>
                      <a:pt x="79" y="109"/>
                      <a:pt x="79" y="109"/>
                      <a:pt x="79" y="109"/>
                    </a:cubicBezTo>
                    <a:cubicBezTo>
                      <a:pt x="79" y="109"/>
                      <a:pt x="79" y="109"/>
                      <a:pt x="79" y="109"/>
                    </a:cubicBezTo>
                    <a:cubicBezTo>
                      <a:pt x="79" y="109"/>
                      <a:pt x="80" y="109"/>
                      <a:pt x="80" y="109"/>
                    </a:cubicBezTo>
                    <a:cubicBezTo>
                      <a:pt x="81" y="107"/>
                      <a:pt x="83" y="104"/>
                      <a:pt x="86" y="99"/>
                    </a:cubicBezTo>
                    <a:cubicBezTo>
                      <a:pt x="85" y="99"/>
                      <a:pt x="85" y="99"/>
                      <a:pt x="85" y="99"/>
                    </a:cubicBezTo>
                    <a:moveTo>
                      <a:pt x="83" y="98"/>
                    </a:moveTo>
                    <a:cubicBezTo>
                      <a:pt x="81" y="101"/>
                      <a:pt x="79" y="104"/>
                      <a:pt x="77" y="108"/>
                    </a:cubicBezTo>
                    <a:cubicBezTo>
                      <a:pt x="78" y="108"/>
                      <a:pt x="78" y="108"/>
                      <a:pt x="79" y="108"/>
                    </a:cubicBezTo>
                    <a:cubicBezTo>
                      <a:pt x="80" y="107"/>
                      <a:pt x="81" y="105"/>
                      <a:pt x="82" y="103"/>
                    </a:cubicBezTo>
                    <a:cubicBezTo>
                      <a:pt x="83" y="102"/>
                      <a:pt x="84" y="100"/>
                      <a:pt x="85" y="99"/>
                    </a:cubicBezTo>
                    <a:cubicBezTo>
                      <a:pt x="84" y="99"/>
                      <a:pt x="84" y="98"/>
                      <a:pt x="83" y="98"/>
                    </a:cubicBezTo>
                    <a:moveTo>
                      <a:pt x="74" y="93"/>
                    </a:moveTo>
                    <a:cubicBezTo>
                      <a:pt x="72" y="96"/>
                      <a:pt x="70" y="99"/>
                      <a:pt x="69" y="102"/>
                    </a:cubicBezTo>
                    <a:cubicBezTo>
                      <a:pt x="70" y="103"/>
                      <a:pt x="71" y="104"/>
                      <a:pt x="73" y="105"/>
                    </a:cubicBezTo>
                    <a:cubicBezTo>
                      <a:pt x="75" y="102"/>
                      <a:pt x="77" y="99"/>
                      <a:pt x="79" y="95"/>
                    </a:cubicBezTo>
                    <a:cubicBezTo>
                      <a:pt x="77" y="94"/>
                      <a:pt x="76" y="94"/>
                      <a:pt x="74" y="93"/>
                    </a:cubicBezTo>
                    <a:moveTo>
                      <a:pt x="94" y="92"/>
                    </a:moveTo>
                    <a:cubicBezTo>
                      <a:pt x="94" y="93"/>
                      <a:pt x="94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4" y="95"/>
                      <a:pt x="95" y="96"/>
                      <a:pt x="96" y="96"/>
                    </a:cubicBezTo>
                    <a:cubicBezTo>
                      <a:pt x="96" y="95"/>
                      <a:pt x="97" y="94"/>
                      <a:pt x="97" y="94"/>
                    </a:cubicBezTo>
                    <a:cubicBezTo>
                      <a:pt x="96" y="93"/>
                      <a:pt x="95" y="93"/>
                      <a:pt x="94" y="92"/>
                    </a:cubicBezTo>
                    <a:moveTo>
                      <a:pt x="94" y="92"/>
                    </a:moveTo>
                    <a:cubicBezTo>
                      <a:pt x="94" y="93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4" y="93"/>
                      <a:pt x="94" y="92"/>
                    </a:cubicBezTo>
                    <a:cubicBezTo>
                      <a:pt x="94" y="92"/>
                      <a:pt x="94" y="92"/>
                      <a:pt x="94" y="92"/>
                    </a:cubicBezTo>
                    <a:moveTo>
                      <a:pt x="93" y="91"/>
                    </a:moveTo>
                    <a:cubicBezTo>
                      <a:pt x="92" y="92"/>
                      <a:pt x="92" y="93"/>
                      <a:pt x="91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2" y="93"/>
                      <a:pt x="93" y="92"/>
                      <a:pt x="93" y="92"/>
                    </a:cubicBezTo>
                    <a:cubicBezTo>
                      <a:pt x="93" y="91"/>
                      <a:pt x="93" y="91"/>
                      <a:pt x="93" y="91"/>
                    </a:cubicBezTo>
                    <a:moveTo>
                      <a:pt x="92" y="91"/>
                    </a:moveTo>
                    <a:cubicBezTo>
                      <a:pt x="91" y="91"/>
                      <a:pt x="91" y="92"/>
                      <a:pt x="90" y="93"/>
                    </a:cubicBezTo>
                    <a:cubicBezTo>
                      <a:pt x="90" y="93"/>
                      <a:pt x="91" y="93"/>
                      <a:pt x="91" y="93"/>
                    </a:cubicBezTo>
                    <a:cubicBezTo>
                      <a:pt x="91" y="92"/>
                      <a:pt x="92" y="92"/>
                      <a:pt x="92" y="91"/>
                    </a:cubicBezTo>
                    <a:cubicBezTo>
                      <a:pt x="92" y="91"/>
                      <a:pt x="92" y="91"/>
                      <a:pt x="92" y="91"/>
                    </a:cubicBezTo>
                    <a:moveTo>
                      <a:pt x="96" y="90"/>
                    </a:moveTo>
                    <a:cubicBezTo>
                      <a:pt x="96" y="90"/>
                      <a:pt x="95" y="91"/>
                      <a:pt x="95" y="91"/>
                    </a:cubicBezTo>
                    <a:cubicBezTo>
                      <a:pt x="96" y="91"/>
                      <a:pt x="97" y="92"/>
                      <a:pt x="98" y="9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97" y="91"/>
                      <a:pt x="97" y="91"/>
                      <a:pt x="96" y="90"/>
                    </a:cubicBezTo>
                    <a:moveTo>
                      <a:pt x="91" y="90"/>
                    </a:moveTo>
                    <a:cubicBezTo>
                      <a:pt x="90" y="91"/>
                      <a:pt x="90" y="92"/>
                      <a:pt x="89" y="92"/>
                    </a:cubicBezTo>
                    <a:cubicBezTo>
                      <a:pt x="89" y="92"/>
                      <a:pt x="90" y="92"/>
                      <a:pt x="90" y="92"/>
                    </a:cubicBezTo>
                    <a:cubicBezTo>
                      <a:pt x="90" y="92"/>
                      <a:pt x="91" y="91"/>
                      <a:pt x="91" y="90"/>
                    </a:cubicBezTo>
                    <a:cubicBezTo>
                      <a:pt x="91" y="90"/>
                      <a:pt x="91" y="90"/>
                      <a:pt x="91" y="90"/>
                    </a:cubicBezTo>
                    <a:moveTo>
                      <a:pt x="95" y="90"/>
                    </a:moveTo>
                    <a:cubicBezTo>
                      <a:pt x="95" y="90"/>
                      <a:pt x="95" y="90"/>
                      <a:pt x="95" y="91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5" y="91"/>
                      <a:pt x="95" y="90"/>
                      <a:pt x="96" y="90"/>
                    </a:cubicBezTo>
                    <a:cubicBezTo>
                      <a:pt x="96" y="90"/>
                      <a:pt x="95" y="90"/>
                      <a:pt x="95" y="90"/>
                    </a:cubicBezTo>
                    <a:moveTo>
                      <a:pt x="94" y="89"/>
                    </a:moveTo>
                    <a:cubicBezTo>
                      <a:pt x="94" y="89"/>
                      <a:pt x="94" y="90"/>
                      <a:pt x="94" y="90"/>
                    </a:cubicBezTo>
                    <a:cubicBezTo>
                      <a:pt x="94" y="90"/>
                      <a:pt x="94" y="90"/>
                      <a:pt x="94" y="90"/>
                    </a:cubicBezTo>
                    <a:cubicBezTo>
                      <a:pt x="94" y="90"/>
                      <a:pt x="94" y="90"/>
                      <a:pt x="95" y="89"/>
                    </a:cubicBezTo>
                    <a:cubicBezTo>
                      <a:pt x="94" y="89"/>
                      <a:pt x="94" y="89"/>
                      <a:pt x="94" y="89"/>
                    </a:cubicBezTo>
                    <a:moveTo>
                      <a:pt x="89" y="89"/>
                    </a:moveTo>
                    <a:cubicBezTo>
                      <a:pt x="88" y="90"/>
                      <a:pt x="88" y="90"/>
                      <a:pt x="87" y="91"/>
                    </a:cubicBezTo>
                    <a:cubicBezTo>
                      <a:pt x="88" y="91"/>
                      <a:pt x="88" y="92"/>
                      <a:pt x="89" y="92"/>
                    </a:cubicBezTo>
                    <a:cubicBezTo>
                      <a:pt x="89" y="91"/>
                      <a:pt x="90" y="90"/>
                      <a:pt x="90" y="90"/>
                    </a:cubicBezTo>
                    <a:cubicBezTo>
                      <a:pt x="90" y="89"/>
                      <a:pt x="89" y="89"/>
                      <a:pt x="89" y="89"/>
                    </a:cubicBezTo>
                    <a:moveTo>
                      <a:pt x="93" y="88"/>
                    </a:moveTo>
                    <a:cubicBezTo>
                      <a:pt x="93" y="89"/>
                      <a:pt x="93" y="89"/>
                      <a:pt x="92" y="89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3" y="89"/>
                      <a:pt x="93" y="89"/>
                      <a:pt x="93" y="88"/>
                    </a:cubicBezTo>
                    <a:moveTo>
                      <a:pt x="92" y="88"/>
                    </a:moveTo>
                    <a:cubicBezTo>
                      <a:pt x="92" y="88"/>
                      <a:pt x="92" y="88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2" y="89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moveTo>
                      <a:pt x="90" y="87"/>
                    </a:moveTo>
                    <a:cubicBezTo>
                      <a:pt x="90" y="87"/>
                      <a:pt x="90" y="87"/>
                      <a:pt x="90" y="88"/>
                    </a:cubicBezTo>
                    <a:cubicBezTo>
                      <a:pt x="90" y="88"/>
                      <a:pt x="91" y="88"/>
                      <a:pt x="9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1" y="87"/>
                      <a:pt x="91" y="87"/>
                      <a:pt x="90" y="87"/>
                    </a:cubicBezTo>
                    <a:moveTo>
                      <a:pt x="99" y="85"/>
                    </a:moveTo>
                    <a:cubicBezTo>
                      <a:pt x="98" y="85"/>
                      <a:pt x="98" y="86"/>
                      <a:pt x="98" y="86"/>
                    </a:cubicBezTo>
                    <a:cubicBezTo>
                      <a:pt x="99" y="86"/>
                      <a:pt x="100" y="87"/>
                      <a:pt x="101" y="87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0" y="86"/>
                      <a:pt x="99" y="86"/>
                      <a:pt x="99" y="85"/>
                    </a:cubicBezTo>
                    <a:moveTo>
                      <a:pt x="98" y="85"/>
                    </a:moveTo>
                    <a:cubicBezTo>
                      <a:pt x="98" y="85"/>
                      <a:pt x="98" y="86"/>
                      <a:pt x="98" y="86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98" y="86"/>
                      <a:pt x="98" y="85"/>
                      <a:pt x="99" y="85"/>
                    </a:cubicBezTo>
                    <a:cubicBezTo>
                      <a:pt x="98" y="85"/>
                      <a:pt x="98" y="85"/>
                      <a:pt x="98" y="85"/>
                    </a:cubicBezTo>
                    <a:moveTo>
                      <a:pt x="97" y="84"/>
                    </a:moveTo>
                    <a:cubicBezTo>
                      <a:pt x="97" y="84"/>
                      <a:pt x="97" y="85"/>
                      <a:pt x="96" y="85"/>
                    </a:cubicBezTo>
                    <a:cubicBezTo>
                      <a:pt x="97" y="85"/>
                      <a:pt x="97" y="85"/>
                      <a:pt x="97" y="85"/>
                    </a:cubicBezTo>
                    <a:cubicBezTo>
                      <a:pt x="97" y="85"/>
                      <a:pt x="97" y="85"/>
                      <a:pt x="98" y="84"/>
                    </a:cubicBezTo>
                    <a:cubicBezTo>
                      <a:pt x="97" y="84"/>
                      <a:pt x="97" y="84"/>
                      <a:pt x="97" y="84"/>
                    </a:cubicBezTo>
                    <a:moveTo>
                      <a:pt x="80" y="84"/>
                    </a:moveTo>
                    <a:cubicBezTo>
                      <a:pt x="79" y="84"/>
                      <a:pt x="79" y="85"/>
                      <a:pt x="78" y="86"/>
                    </a:cubicBezTo>
                    <a:cubicBezTo>
                      <a:pt x="80" y="87"/>
                      <a:pt x="81" y="88"/>
                      <a:pt x="83" y="88"/>
                    </a:cubicBezTo>
                    <a:cubicBezTo>
                      <a:pt x="83" y="88"/>
                      <a:pt x="84" y="87"/>
                      <a:pt x="84" y="86"/>
                    </a:cubicBezTo>
                    <a:cubicBezTo>
                      <a:pt x="83" y="85"/>
                      <a:pt x="81" y="84"/>
                      <a:pt x="80" y="84"/>
                    </a:cubicBezTo>
                    <a:moveTo>
                      <a:pt x="96" y="83"/>
                    </a:moveTo>
                    <a:cubicBezTo>
                      <a:pt x="96" y="84"/>
                      <a:pt x="96" y="84"/>
                      <a:pt x="95" y="84"/>
                    </a:cubicBezTo>
                    <a:cubicBezTo>
                      <a:pt x="96" y="84"/>
                      <a:pt x="96" y="85"/>
                      <a:pt x="96" y="85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6" y="84"/>
                      <a:pt x="96" y="84"/>
                      <a:pt x="96" y="83"/>
                    </a:cubicBezTo>
                    <a:moveTo>
                      <a:pt x="95" y="83"/>
                    </a:moveTo>
                    <a:cubicBezTo>
                      <a:pt x="95" y="83"/>
                      <a:pt x="95" y="84"/>
                      <a:pt x="95" y="84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95" y="84"/>
                      <a:pt x="95" y="83"/>
                      <a:pt x="95" y="83"/>
                    </a:cubicBezTo>
                    <a:cubicBezTo>
                      <a:pt x="95" y="83"/>
                      <a:pt x="95" y="83"/>
                      <a:pt x="95" y="83"/>
                    </a:cubicBezTo>
                    <a:moveTo>
                      <a:pt x="93" y="82"/>
                    </a:moveTo>
                    <a:cubicBezTo>
                      <a:pt x="93" y="82"/>
                      <a:pt x="93" y="82"/>
                      <a:pt x="93" y="83"/>
                    </a:cubicBezTo>
                    <a:cubicBezTo>
                      <a:pt x="93" y="83"/>
                      <a:pt x="93" y="83"/>
                      <a:pt x="94" y="84"/>
                    </a:cubicBezTo>
                    <a:cubicBezTo>
                      <a:pt x="94" y="83"/>
                      <a:pt x="94" y="83"/>
                      <a:pt x="95" y="83"/>
                    </a:cubicBezTo>
                    <a:cubicBezTo>
                      <a:pt x="94" y="82"/>
                      <a:pt x="94" y="82"/>
                      <a:pt x="93" y="82"/>
                    </a:cubicBezTo>
                    <a:moveTo>
                      <a:pt x="81" y="81"/>
                    </a:moveTo>
                    <a:cubicBezTo>
                      <a:pt x="81" y="82"/>
                      <a:pt x="81" y="82"/>
                      <a:pt x="80" y="82"/>
                    </a:cubicBezTo>
                    <a:cubicBezTo>
                      <a:pt x="82" y="83"/>
                      <a:pt x="84" y="84"/>
                      <a:pt x="85" y="85"/>
                    </a:cubicBezTo>
                    <a:cubicBezTo>
                      <a:pt x="85" y="85"/>
                      <a:pt x="85" y="84"/>
                      <a:pt x="86" y="84"/>
                    </a:cubicBezTo>
                    <a:cubicBezTo>
                      <a:pt x="84" y="83"/>
                      <a:pt x="83" y="82"/>
                      <a:pt x="81" y="81"/>
                    </a:cubicBezTo>
                    <a:moveTo>
                      <a:pt x="102" y="79"/>
                    </a:moveTo>
                    <a:cubicBezTo>
                      <a:pt x="101" y="81"/>
                      <a:pt x="100" y="82"/>
                      <a:pt x="99" y="83"/>
                    </a:cubicBezTo>
                    <a:cubicBezTo>
                      <a:pt x="99" y="83"/>
                      <a:pt x="99" y="84"/>
                      <a:pt x="99" y="84"/>
                    </a:cubicBezTo>
                    <a:cubicBezTo>
                      <a:pt x="100" y="83"/>
                      <a:pt x="100" y="82"/>
                      <a:pt x="101" y="81"/>
                    </a:cubicBezTo>
                    <a:cubicBezTo>
                      <a:pt x="100" y="82"/>
                      <a:pt x="100" y="83"/>
                      <a:pt x="99" y="84"/>
                    </a:cubicBezTo>
                    <a:cubicBezTo>
                      <a:pt x="100" y="84"/>
                      <a:pt x="101" y="85"/>
                      <a:pt x="102" y="85"/>
                    </a:cubicBezTo>
                    <a:cubicBezTo>
                      <a:pt x="103" y="84"/>
                      <a:pt x="104" y="82"/>
                      <a:pt x="104" y="81"/>
                    </a:cubicBezTo>
                    <a:cubicBezTo>
                      <a:pt x="104" y="80"/>
                      <a:pt x="103" y="80"/>
                      <a:pt x="102" y="79"/>
                    </a:cubicBezTo>
                    <a:moveTo>
                      <a:pt x="100" y="78"/>
                    </a:moveTo>
                    <a:cubicBezTo>
                      <a:pt x="100" y="80"/>
                      <a:pt x="99" y="81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9" y="82"/>
                      <a:pt x="100" y="80"/>
                      <a:pt x="101" y="79"/>
                    </a:cubicBezTo>
                    <a:cubicBezTo>
                      <a:pt x="101" y="79"/>
                      <a:pt x="101" y="79"/>
                      <a:pt x="101" y="79"/>
                    </a:cubicBezTo>
                    <a:cubicBezTo>
                      <a:pt x="100" y="79"/>
                      <a:pt x="100" y="79"/>
                      <a:pt x="100" y="80"/>
                    </a:cubicBezTo>
                    <a:cubicBezTo>
                      <a:pt x="100" y="79"/>
                      <a:pt x="100" y="79"/>
                      <a:pt x="100" y="79"/>
                    </a:cubicBezTo>
                    <a:cubicBezTo>
                      <a:pt x="100" y="78"/>
                      <a:pt x="100" y="78"/>
                      <a:pt x="100" y="78"/>
                    </a:cubicBezTo>
                    <a:moveTo>
                      <a:pt x="99" y="78"/>
                    </a:moveTo>
                    <a:cubicBezTo>
                      <a:pt x="98" y="79"/>
                      <a:pt x="98" y="81"/>
                      <a:pt x="97" y="82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1"/>
                      <a:pt x="99" y="79"/>
                      <a:pt x="100" y="78"/>
                    </a:cubicBezTo>
                    <a:cubicBezTo>
                      <a:pt x="100" y="78"/>
                      <a:pt x="100" y="78"/>
                      <a:pt x="99" y="78"/>
                    </a:cubicBezTo>
                    <a:moveTo>
                      <a:pt x="99" y="77"/>
                    </a:moveTo>
                    <a:cubicBezTo>
                      <a:pt x="98" y="79"/>
                      <a:pt x="97" y="80"/>
                      <a:pt x="96" y="81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7" y="80"/>
                      <a:pt x="98" y="79"/>
                      <a:pt x="99" y="77"/>
                    </a:cubicBezTo>
                    <a:cubicBezTo>
                      <a:pt x="99" y="77"/>
                      <a:pt x="99" y="77"/>
                      <a:pt x="99" y="77"/>
                    </a:cubicBezTo>
                    <a:moveTo>
                      <a:pt x="105" y="77"/>
                    </a:moveTo>
                    <a:cubicBezTo>
                      <a:pt x="106" y="77"/>
                      <a:pt x="106" y="77"/>
                      <a:pt x="106" y="77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06" y="77"/>
                      <a:pt x="105" y="77"/>
                      <a:pt x="105" y="77"/>
                    </a:cubicBezTo>
                    <a:moveTo>
                      <a:pt x="84" y="76"/>
                    </a:moveTo>
                    <a:cubicBezTo>
                      <a:pt x="84" y="77"/>
                      <a:pt x="84" y="77"/>
                      <a:pt x="83" y="77"/>
                    </a:cubicBezTo>
                    <a:cubicBezTo>
                      <a:pt x="84" y="78"/>
                      <a:pt x="84" y="78"/>
                      <a:pt x="85" y="78"/>
                    </a:cubicBezTo>
                    <a:cubicBezTo>
                      <a:pt x="86" y="79"/>
                      <a:pt x="87" y="79"/>
                      <a:pt x="88" y="80"/>
                    </a:cubicBezTo>
                    <a:cubicBezTo>
                      <a:pt x="88" y="80"/>
                      <a:pt x="88" y="79"/>
                      <a:pt x="89" y="79"/>
                    </a:cubicBezTo>
                    <a:cubicBezTo>
                      <a:pt x="87" y="78"/>
                      <a:pt x="85" y="77"/>
                      <a:pt x="84" y="76"/>
                    </a:cubicBezTo>
                    <a:moveTo>
                      <a:pt x="84" y="76"/>
                    </a:moveTo>
                    <a:cubicBezTo>
                      <a:pt x="84" y="77"/>
                      <a:pt x="83" y="77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7"/>
                      <a:pt x="84" y="77"/>
                      <a:pt x="84" y="76"/>
                    </a:cubicBezTo>
                    <a:cubicBezTo>
                      <a:pt x="84" y="76"/>
                      <a:pt x="84" y="76"/>
                      <a:pt x="84" y="76"/>
                    </a:cubicBezTo>
                    <a:moveTo>
                      <a:pt x="97" y="76"/>
                    </a:moveTo>
                    <a:cubicBezTo>
                      <a:pt x="96" y="77"/>
                      <a:pt x="95" y="79"/>
                      <a:pt x="94" y="80"/>
                    </a:cubicBezTo>
                    <a:cubicBezTo>
                      <a:pt x="94" y="81"/>
                      <a:pt x="95" y="81"/>
                      <a:pt x="95" y="81"/>
                    </a:cubicBezTo>
                    <a:cubicBezTo>
                      <a:pt x="96" y="80"/>
                      <a:pt x="97" y="78"/>
                      <a:pt x="98" y="77"/>
                    </a:cubicBezTo>
                    <a:cubicBezTo>
                      <a:pt x="98" y="77"/>
                      <a:pt x="97" y="76"/>
                      <a:pt x="97" y="76"/>
                    </a:cubicBezTo>
                    <a:moveTo>
                      <a:pt x="104" y="76"/>
                    </a:moveTo>
                    <a:cubicBezTo>
                      <a:pt x="104" y="76"/>
                      <a:pt x="103" y="77"/>
                      <a:pt x="103" y="77"/>
                    </a:cubicBezTo>
                    <a:cubicBezTo>
                      <a:pt x="104" y="78"/>
                      <a:pt x="105" y="79"/>
                      <a:pt x="106" y="79"/>
                    </a:cubicBezTo>
                    <a:cubicBezTo>
                      <a:pt x="106" y="79"/>
                      <a:pt x="106" y="78"/>
                      <a:pt x="106" y="78"/>
                    </a:cubicBezTo>
                    <a:cubicBezTo>
                      <a:pt x="106" y="77"/>
                      <a:pt x="105" y="76"/>
                      <a:pt x="104" y="76"/>
                    </a:cubicBezTo>
                    <a:moveTo>
                      <a:pt x="103" y="75"/>
                    </a:moveTo>
                    <a:cubicBezTo>
                      <a:pt x="102" y="76"/>
                      <a:pt x="102" y="76"/>
                      <a:pt x="102" y="77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2" y="76"/>
                      <a:pt x="103" y="76"/>
                      <a:pt x="103" y="75"/>
                    </a:cubicBezTo>
                    <a:cubicBezTo>
                      <a:pt x="103" y="75"/>
                      <a:pt x="103" y="75"/>
                      <a:pt x="103" y="75"/>
                    </a:cubicBezTo>
                    <a:moveTo>
                      <a:pt x="102" y="75"/>
                    </a:moveTo>
                    <a:cubicBezTo>
                      <a:pt x="102" y="76"/>
                      <a:pt x="102" y="76"/>
                      <a:pt x="101" y="77"/>
                    </a:cubicBezTo>
                    <a:cubicBezTo>
                      <a:pt x="101" y="77"/>
                      <a:pt x="101" y="77"/>
                      <a:pt x="102" y="77"/>
                    </a:cubicBezTo>
                    <a:cubicBezTo>
                      <a:pt x="102" y="76"/>
                      <a:pt x="102" y="76"/>
                      <a:pt x="102" y="75"/>
                    </a:cubicBezTo>
                    <a:cubicBezTo>
                      <a:pt x="102" y="75"/>
                      <a:pt x="102" y="75"/>
                      <a:pt x="102" y="75"/>
                    </a:cubicBezTo>
                    <a:moveTo>
                      <a:pt x="101" y="74"/>
                    </a:moveTo>
                    <a:cubicBezTo>
                      <a:pt x="101" y="75"/>
                      <a:pt x="101" y="76"/>
                      <a:pt x="100" y="76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101" y="75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1" y="74"/>
                    </a:cubicBezTo>
                    <a:moveTo>
                      <a:pt x="101" y="74"/>
                    </a:moveTo>
                    <a:cubicBezTo>
                      <a:pt x="100" y="74"/>
                      <a:pt x="100" y="75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75"/>
                      <a:pt x="100" y="75"/>
                      <a:pt x="101" y="74"/>
                    </a:cubicBezTo>
                    <a:cubicBezTo>
                      <a:pt x="101" y="74"/>
                      <a:pt x="101" y="74"/>
                      <a:pt x="101" y="74"/>
                    </a:cubicBezTo>
                    <a:moveTo>
                      <a:pt x="103" y="74"/>
                    </a:moveTo>
                    <a:cubicBezTo>
                      <a:pt x="103" y="74"/>
                      <a:pt x="103" y="74"/>
                      <a:pt x="103" y="74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3" y="74"/>
                      <a:pt x="103" y="74"/>
                      <a:pt x="103" y="74"/>
                    </a:cubicBezTo>
                    <a:moveTo>
                      <a:pt x="105" y="73"/>
                    </a:moveTo>
                    <a:cubicBezTo>
                      <a:pt x="105" y="73"/>
                      <a:pt x="105" y="74"/>
                      <a:pt x="105" y="74"/>
                    </a:cubicBezTo>
                    <a:cubicBezTo>
                      <a:pt x="106" y="74"/>
                      <a:pt x="107" y="75"/>
                      <a:pt x="108" y="75"/>
                    </a:cubicBezTo>
                    <a:cubicBezTo>
                      <a:pt x="108" y="75"/>
                      <a:pt x="108" y="75"/>
                      <a:pt x="108" y="75"/>
                    </a:cubicBezTo>
                    <a:cubicBezTo>
                      <a:pt x="107" y="74"/>
                      <a:pt x="106" y="74"/>
                      <a:pt x="105" y="73"/>
                    </a:cubicBezTo>
                    <a:moveTo>
                      <a:pt x="102" y="73"/>
                    </a:moveTo>
                    <a:cubicBezTo>
                      <a:pt x="102" y="73"/>
                      <a:pt x="102" y="73"/>
                      <a:pt x="102" y="73"/>
                    </a:cubicBezTo>
                    <a:cubicBezTo>
                      <a:pt x="102" y="73"/>
                      <a:pt x="103" y="73"/>
                      <a:pt x="103" y="73"/>
                    </a:cubicBezTo>
                    <a:cubicBezTo>
                      <a:pt x="103" y="73"/>
                      <a:pt x="103" y="73"/>
                      <a:pt x="103" y="73"/>
                    </a:cubicBezTo>
                    <a:cubicBezTo>
                      <a:pt x="103" y="73"/>
                      <a:pt x="102" y="73"/>
                      <a:pt x="102" y="73"/>
                    </a:cubicBezTo>
                    <a:moveTo>
                      <a:pt x="99" y="73"/>
                    </a:moveTo>
                    <a:cubicBezTo>
                      <a:pt x="98" y="73"/>
                      <a:pt x="98" y="74"/>
                      <a:pt x="98" y="74"/>
                    </a:cubicBezTo>
                    <a:cubicBezTo>
                      <a:pt x="98" y="75"/>
                      <a:pt x="99" y="75"/>
                      <a:pt x="99" y="75"/>
                    </a:cubicBezTo>
                    <a:cubicBezTo>
                      <a:pt x="99" y="75"/>
                      <a:pt x="100" y="74"/>
                      <a:pt x="100" y="74"/>
                    </a:cubicBezTo>
                    <a:cubicBezTo>
                      <a:pt x="100" y="73"/>
                      <a:pt x="99" y="73"/>
                      <a:pt x="99" y="73"/>
                    </a:cubicBezTo>
                    <a:moveTo>
                      <a:pt x="104" y="73"/>
                    </a:moveTo>
                    <a:cubicBezTo>
                      <a:pt x="104" y="73"/>
                      <a:pt x="104" y="73"/>
                      <a:pt x="104" y="73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4" y="73"/>
                      <a:pt x="104" y="73"/>
                      <a:pt x="105" y="73"/>
                    </a:cubicBezTo>
                    <a:cubicBezTo>
                      <a:pt x="104" y="73"/>
                      <a:pt x="104" y="73"/>
                      <a:pt x="104" y="73"/>
                    </a:cubicBezTo>
                    <a:moveTo>
                      <a:pt x="101" y="72"/>
                    </a:moveTo>
                    <a:cubicBezTo>
                      <a:pt x="101" y="72"/>
                      <a:pt x="101" y="72"/>
                      <a:pt x="101" y="73"/>
                    </a:cubicBezTo>
                    <a:cubicBezTo>
                      <a:pt x="101" y="73"/>
                      <a:pt x="102" y="73"/>
                      <a:pt x="102" y="73"/>
                    </a:cubicBezTo>
                    <a:cubicBezTo>
                      <a:pt x="102" y="73"/>
                      <a:pt x="102" y="73"/>
                      <a:pt x="102" y="73"/>
                    </a:cubicBezTo>
                    <a:cubicBezTo>
                      <a:pt x="102" y="73"/>
                      <a:pt x="102" y="72"/>
                      <a:pt x="101" y="72"/>
                    </a:cubicBezTo>
                    <a:moveTo>
                      <a:pt x="104" y="72"/>
                    </a:moveTo>
                    <a:cubicBezTo>
                      <a:pt x="104" y="73"/>
                      <a:pt x="104" y="73"/>
                      <a:pt x="104" y="73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4" y="72"/>
                      <a:pt x="104" y="72"/>
                      <a:pt x="104" y="72"/>
                    </a:cubicBezTo>
                    <a:moveTo>
                      <a:pt x="103" y="72"/>
                    </a:moveTo>
                    <a:cubicBezTo>
                      <a:pt x="103" y="72"/>
                      <a:pt x="103" y="72"/>
                      <a:pt x="103" y="72"/>
                    </a:cubicBezTo>
                    <a:cubicBezTo>
                      <a:pt x="103" y="72"/>
                      <a:pt x="103" y="73"/>
                      <a:pt x="103" y="73"/>
                    </a:cubicBezTo>
                    <a:cubicBezTo>
                      <a:pt x="103" y="73"/>
                      <a:pt x="103" y="72"/>
                      <a:pt x="103" y="72"/>
                    </a:cubicBezTo>
                    <a:cubicBezTo>
                      <a:pt x="103" y="72"/>
                      <a:pt x="103" y="72"/>
                      <a:pt x="103" y="72"/>
                    </a:cubicBezTo>
                    <a:moveTo>
                      <a:pt x="102" y="71"/>
                    </a:moveTo>
                    <a:cubicBezTo>
                      <a:pt x="102" y="72"/>
                      <a:pt x="102" y="72"/>
                      <a:pt x="102" y="7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2" y="72"/>
                      <a:pt x="102" y="71"/>
                      <a:pt x="102" y="71"/>
                    </a:cubicBezTo>
                    <a:moveTo>
                      <a:pt x="100" y="71"/>
                    </a:moveTo>
                    <a:cubicBezTo>
                      <a:pt x="99" y="71"/>
                      <a:pt x="99" y="71"/>
                      <a:pt x="99" y="71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100" y="72"/>
                      <a:pt x="101" y="72"/>
                      <a:pt x="101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1" y="72"/>
                      <a:pt x="100" y="72"/>
                      <a:pt x="100" y="71"/>
                    </a:cubicBezTo>
                    <a:moveTo>
                      <a:pt x="87" y="70"/>
                    </a:moveTo>
                    <a:cubicBezTo>
                      <a:pt x="87" y="72"/>
                      <a:pt x="86" y="73"/>
                      <a:pt x="85" y="75"/>
                    </a:cubicBezTo>
                    <a:cubicBezTo>
                      <a:pt x="86" y="76"/>
                      <a:pt x="88" y="77"/>
                      <a:pt x="89" y="78"/>
                    </a:cubicBezTo>
                    <a:cubicBezTo>
                      <a:pt x="90" y="76"/>
                      <a:pt x="91" y="75"/>
                      <a:pt x="92" y="73"/>
                    </a:cubicBezTo>
                    <a:cubicBezTo>
                      <a:pt x="91" y="72"/>
                      <a:pt x="89" y="71"/>
                      <a:pt x="87" y="70"/>
                    </a:cubicBezTo>
                    <a:moveTo>
                      <a:pt x="87" y="70"/>
                    </a:moveTo>
                    <a:cubicBezTo>
                      <a:pt x="86" y="72"/>
                      <a:pt x="86" y="73"/>
                      <a:pt x="85" y="75"/>
                    </a:cubicBezTo>
                    <a:cubicBezTo>
                      <a:pt x="85" y="75"/>
                      <a:pt x="85" y="75"/>
                      <a:pt x="85" y="75"/>
                    </a:cubicBezTo>
                    <a:cubicBezTo>
                      <a:pt x="86" y="73"/>
                      <a:pt x="87" y="72"/>
                      <a:pt x="87" y="70"/>
                    </a:cubicBezTo>
                    <a:cubicBezTo>
                      <a:pt x="87" y="70"/>
                      <a:pt x="87" y="70"/>
                      <a:pt x="87" y="70"/>
                    </a:cubicBezTo>
                    <a:moveTo>
                      <a:pt x="100" y="70"/>
                    </a:moveTo>
                    <a:cubicBezTo>
                      <a:pt x="100" y="70"/>
                      <a:pt x="100" y="71"/>
                      <a:pt x="100" y="71"/>
                    </a:cubicBezTo>
                    <a:cubicBezTo>
                      <a:pt x="100" y="71"/>
                      <a:pt x="101" y="71"/>
                      <a:pt x="101" y="72"/>
                    </a:cubicBezTo>
                    <a:cubicBezTo>
                      <a:pt x="101" y="71"/>
                      <a:pt x="101" y="71"/>
                      <a:pt x="102" y="71"/>
                    </a:cubicBezTo>
                    <a:cubicBezTo>
                      <a:pt x="101" y="71"/>
                      <a:pt x="101" y="71"/>
                      <a:pt x="100" y="70"/>
                    </a:cubicBezTo>
                    <a:moveTo>
                      <a:pt x="90" y="68"/>
                    </a:moveTo>
                    <a:cubicBezTo>
                      <a:pt x="89" y="68"/>
                      <a:pt x="89" y="69"/>
                      <a:pt x="89" y="69"/>
                    </a:cubicBezTo>
                    <a:cubicBezTo>
                      <a:pt x="90" y="70"/>
                      <a:pt x="92" y="71"/>
                      <a:pt x="93" y="72"/>
                    </a:cubicBezTo>
                    <a:cubicBezTo>
                      <a:pt x="93" y="71"/>
                      <a:pt x="94" y="71"/>
                      <a:pt x="94" y="70"/>
                    </a:cubicBezTo>
                    <a:cubicBezTo>
                      <a:pt x="93" y="69"/>
                      <a:pt x="91" y="69"/>
                      <a:pt x="90" y="68"/>
                    </a:cubicBezTo>
                    <a:moveTo>
                      <a:pt x="89" y="67"/>
                    </a:moveTo>
                    <a:cubicBezTo>
                      <a:pt x="89" y="68"/>
                      <a:pt x="89" y="68"/>
                      <a:pt x="88" y="69"/>
                    </a:cubicBezTo>
                    <a:cubicBezTo>
                      <a:pt x="89" y="69"/>
                      <a:pt x="89" y="69"/>
                      <a:pt x="89" y="69"/>
                    </a:cubicBezTo>
                    <a:cubicBezTo>
                      <a:pt x="89" y="69"/>
                      <a:pt x="89" y="68"/>
                      <a:pt x="90" y="68"/>
                    </a:cubicBezTo>
                    <a:cubicBezTo>
                      <a:pt x="90" y="68"/>
                      <a:pt x="89" y="68"/>
                      <a:pt x="89" y="67"/>
                    </a:cubicBezTo>
                    <a:moveTo>
                      <a:pt x="89" y="67"/>
                    </a:moveTo>
                    <a:cubicBezTo>
                      <a:pt x="89" y="68"/>
                      <a:pt x="89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9" y="68"/>
                      <a:pt x="89" y="68"/>
                      <a:pt x="89" y="67"/>
                    </a:cubicBezTo>
                    <a:cubicBezTo>
                      <a:pt x="89" y="67"/>
                      <a:pt x="89" y="67"/>
                      <a:pt x="89" y="67"/>
                    </a:cubicBezTo>
                    <a:moveTo>
                      <a:pt x="93" y="67"/>
                    </a:moveTo>
                    <a:cubicBezTo>
                      <a:pt x="94" y="68"/>
                      <a:pt x="94" y="68"/>
                      <a:pt x="95" y="69"/>
                    </a:cubicBezTo>
                    <a:cubicBezTo>
                      <a:pt x="95" y="69"/>
                      <a:pt x="95" y="69"/>
                      <a:pt x="95" y="69"/>
                    </a:cubicBezTo>
                    <a:cubicBezTo>
                      <a:pt x="94" y="68"/>
                      <a:pt x="94" y="68"/>
                      <a:pt x="93" y="67"/>
                    </a:cubicBezTo>
                    <a:moveTo>
                      <a:pt x="109" y="66"/>
                    </a:moveTo>
                    <a:cubicBezTo>
                      <a:pt x="108" y="68"/>
                      <a:pt x="107" y="71"/>
                      <a:pt x="106" y="73"/>
                    </a:cubicBezTo>
                    <a:cubicBezTo>
                      <a:pt x="107" y="73"/>
                      <a:pt x="107" y="74"/>
                      <a:pt x="108" y="74"/>
                    </a:cubicBezTo>
                    <a:cubicBezTo>
                      <a:pt x="110" y="72"/>
                      <a:pt x="111" y="70"/>
                      <a:pt x="112" y="68"/>
                    </a:cubicBezTo>
                    <a:cubicBezTo>
                      <a:pt x="111" y="67"/>
                      <a:pt x="110" y="67"/>
                      <a:pt x="109" y="66"/>
                    </a:cubicBezTo>
                    <a:moveTo>
                      <a:pt x="91" y="66"/>
                    </a:moveTo>
                    <a:cubicBezTo>
                      <a:pt x="91" y="66"/>
                      <a:pt x="91" y="66"/>
                      <a:pt x="91" y="66"/>
                    </a:cubicBezTo>
                    <a:cubicBezTo>
                      <a:pt x="92" y="67"/>
                      <a:pt x="93" y="68"/>
                      <a:pt x="95" y="69"/>
                    </a:cubicBezTo>
                    <a:cubicBezTo>
                      <a:pt x="95" y="69"/>
                      <a:pt x="95" y="69"/>
                      <a:pt x="95" y="69"/>
                    </a:cubicBezTo>
                    <a:cubicBezTo>
                      <a:pt x="94" y="68"/>
                      <a:pt x="92" y="67"/>
                      <a:pt x="91" y="66"/>
                    </a:cubicBezTo>
                    <a:moveTo>
                      <a:pt x="90" y="66"/>
                    </a:move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6"/>
                      <a:pt x="90" y="66"/>
                      <a:pt x="90" y="66"/>
                    </a:cubicBezTo>
                    <a:moveTo>
                      <a:pt x="90" y="66"/>
                    </a:move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moveTo>
                      <a:pt x="108" y="66"/>
                    </a:moveTo>
                    <a:cubicBezTo>
                      <a:pt x="107" y="68"/>
                      <a:pt x="106" y="70"/>
                      <a:pt x="104" y="72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6" y="70"/>
                      <a:pt x="108" y="68"/>
                      <a:pt x="109" y="66"/>
                    </a:cubicBezTo>
                    <a:cubicBezTo>
                      <a:pt x="109" y="66"/>
                      <a:pt x="109" y="66"/>
                      <a:pt x="108" y="66"/>
                    </a:cubicBezTo>
                    <a:moveTo>
                      <a:pt x="110" y="65"/>
                    </a:moveTo>
                    <a:cubicBezTo>
                      <a:pt x="110" y="66"/>
                      <a:pt x="110" y="66"/>
                      <a:pt x="110" y="66"/>
                    </a:cubicBezTo>
                    <a:cubicBezTo>
                      <a:pt x="110" y="66"/>
                      <a:pt x="111" y="67"/>
                      <a:pt x="112" y="68"/>
                    </a:cubicBezTo>
                    <a:cubicBezTo>
                      <a:pt x="112" y="67"/>
                      <a:pt x="113" y="67"/>
                      <a:pt x="113" y="67"/>
                    </a:cubicBezTo>
                    <a:cubicBezTo>
                      <a:pt x="112" y="66"/>
                      <a:pt x="111" y="66"/>
                      <a:pt x="110" y="65"/>
                    </a:cubicBezTo>
                    <a:moveTo>
                      <a:pt x="108" y="65"/>
                    </a:moveTo>
                    <a:cubicBezTo>
                      <a:pt x="107" y="67"/>
                      <a:pt x="105" y="70"/>
                      <a:pt x="104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6" y="70"/>
                      <a:pt x="107" y="67"/>
                      <a:pt x="108" y="65"/>
                    </a:cubicBezTo>
                    <a:cubicBezTo>
                      <a:pt x="108" y="65"/>
                      <a:pt x="108" y="65"/>
                      <a:pt x="108" y="65"/>
                    </a:cubicBezTo>
                    <a:moveTo>
                      <a:pt x="91" y="65"/>
                    </a:moveTo>
                    <a:cubicBezTo>
                      <a:pt x="91" y="65"/>
                      <a:pt x="91" y="65"/>
                      <a:pt x="91" y="66"/>
                    </a:cubicBezTo>
                    <a:cubicBezTo>
                      <a:pt x="92" y="66"/>
                      <a:pt x="94" y="67"/>
                      <a:pt x="95" y="68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4" y="67"/>
                      <a:pt x="93" y="66"/>
                      <a:pt x="91" y="65"/>
                    </a:cubicBezTo>
                    <a:moveTo>
                      <a:pt x="91" y="65"/>
                    </a:moveTo>
                    <a:cubicBezTo>
                      <a:pt x="91" y="65"/>
                      <a:pt x="91" y="65"/>
                      <a:pt x="90" y="65"/>
                    </a:cubicBezTo>
                    <a:cubicBezTo>
                      <a:pt x="91" y="65"/>
                      <a:pt x="91" y="66"/>
                      <a:pt x="91" y="66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moveTo>
                      <a:pt x="91" y="65"/>
                    </a:moveTo>
                    <a:cubicBezTo>
                      <a:pt x="91" y="65"/>
                      <a:pt x="90" y="65"/>
                      <a:pt x="90" y="65"/>
                    </a:cubicBezTo>
                    <a:cubicBezTo>
                      <a:pt x="90" y="65"/>
                      <a:pt x="90" y="65"/>
                      <a:pt x="90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moveTo>
                      <a:pt x="107" y="65"/>
                    </a:moveTo>
                    <a:cubicBezTo>
                      <a:pt x="106" y="67"/>
                      <a:pt x="105" y="69"/>
                      <a:pt x="103" y="71"/>
                    </a:cubicBezTo>
                    <a:cubicBezTo>
                      <a:pt x="103" y="71"/>
                      <a:pt x="104" y="72"/>
                      <a:pt x="104" y="72"/>
                    </a:cubicBezTo>
                    <a:cubicBezTo>
                      <a:pt x="105" y="69"/>
                      <a:pt x="106" y="67"/>
                      <a:pt x="108" y="65"/>
                    </a:cubicBezTo>
                    <a:cubicBezTo>
                      <a:pt x="108" y="65"/>
                      <a:pt x="107" y="65"/>
                      <a:pt x="107" y="65"/>
                    </a:cubicBezTo>
                    <a:moveTo>
                      <a:pt x="109" y="65"/>
                    </a:move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9" y="65"/>
                      <a:pt x="109" y="66"/>
                    </a:cubicBezTo>
                    <a:cubicBezTo>
                      <a:pt x="109" y="65"/>
                      <a:pt x="109" y="65"/>
                      <a:pt x="109" y="65"/>
                    </a:cubicBezTo>
                    <a:cubicBezTo>
                      <a:pt x="109" y="65"/>
                      <a:pt x="109" y="65"/>
                      <a:pt x="109" y="65"/>
                    </a:cubicBezTo>
                    <a:moveTo>
                      <a:pt x="108" y="64"/>
                    </a:moveTo>
                    <a:cubicBezTo>
                      <a:pt x="108" y="65"/>
                      <a:pt x="108" y="65"/>
                      <a:pt x="108" y="65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08" y="65"/>
                      <a:pt x="108" y="65"/>
                      <a:pt x="109" y="64"/>
                    </a:cubicBezTo>
                    <a:cubicBezTo>
                      <a:pt x="108" y="64"/>
                      <a:pt x="108" y="64"/>
                      <a:pt x="108" y="64"/>
                    </a:cubicBezTo>
                    <a:moveTo>
                      <a:pt x="106" y="64"/>
                    </a:moveTo>
                    <a:cubicBezTo>
                      <a:pt x="105" y="66"/>
                      <a:pt x="104" y="69"/>
                      <a:pt x="102" y="71"/>
                    </a:cubicBezTo>
                    <a:cubicBezTo>
                      <a:pt x="102" y="71"/>
                      <a:pt x="103" y="71"/>
                      <a:pt x="103" y="71"/>
                    </a:cubicBezTo>
                    <a:cubicBezTo>
                      <a:pt x="104" y="69"/>
                      <a:pt x="105" y="67"/>
                      <a:pt x="107" y="64"/>
                    </a:cubicBezTo>
                    <a:cubicBezTo>
                      <a:pt x="107" y="64"/>
                      <a:pt x="107" y="64"/>
                      <a:pt x="106" y="64"/>
                    </a:cubicBezTo>
                    <a:moveTo>
                      <a:pt x="108" y="64"/>
                    </a:moveTo>
                    <a:cubicBezTo>
                      <a:pt x="108" y="64"/>
                      <a:pt x="108" y="64"/>
                      <a:pt x="107" y="65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08" y="65"/>
                      <a:pt x="108" y="64"/>
                      <a:pt x="108" y="64"/>
                    </a:cubicBezTo>
                    <a:cubicBezTo>
                      <a:pt x="108" y="64"/>
                      <a:pt x="108" y="64"/>
                      <a:pt x="108" y="64"/>
                    </a:cubicBezTo>
                    <a:moveTo>
                      <a:pt x="112" y="64"/>
                    </a:moveTo>
                    <a:cubicBezTo>
                      <a:pt x="113" y="64"/>
                      <a:pt x="113" y="64"/>
                      <a:pt x="114" y="65"/>
                    </a:cubicBezTo>
                    <a:cubicBezTo>
                      <a:pt x="114" y="65"/>
                      <a:pt x="114" y="65"/>
                      <a:pt x="114" y="65"/>
                    </a:cubicBezTo>
                    <a:cubicBezTo>
                      <a:pt x="113" y="64"/>
                      <a:pt x="113" y="64"/>
                      <a:pt x="112" y="64"/>
                    </a:cubicBezTo>
                    <a:moveTo>
                      <a:pt x="107" y="63"/>
                    </a:moveTo>
                    <a:cubicBezTo>
                      <a:pt x="107" y="64"/>
                      <a:pt x="107" y="64"/>
                      <a:pt x="107" y="64"/>
                    </a:cubicBezTo>
                    <a:cubicBezTo>
                      <a:pt x="107" y="64"/>
                      <a:pt x="107" y="64"/>
                      <a:pt x="107" y="64"/>
                    </a:cubicBezTo>
                    <a:cubicBezTo>
                      <a:pt x="107" y="64"/>
                      <a:pt x="107" y="64"/>
                      <a:pt x="107" y="64"/>
                    </a:cubicBezTo>
                    <a:cubicBezTo>
                      <a:pt x="107" y="64"/>
                      <a:pt x="107" y="64"/>
                      <a:pt x="107" y="63"/>
                    </a:cubicBezTo>
                    <a:moveTo>
                      <a:pt x="104" y="63"/>
                    </a:moveTo>
                    <a:cubicBezTo>
                      <a:pt x="104" y="64"/>
                      <a:pt x="103" y="66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1" y="68"/>
                      <a:pt x="101" y="69"/>
                      <a:pt x="100" y="70"/>
                    </a:cubicBezTo>
                    <a:cubicBezTo>
                      <a:pt x="101" y="70"/>
                      <a:pt x="101" y="70"/>
                      <a:pt x="102" y="71"/>
                    </a:cubicBezTo>
                    <a:cubicBezTo>
                      <a:pt x="103" y="68"/>
                      <a:pt x="105" y="66"/>
                      <a:pt x="106" y="64"/>
                    </a:cubicBezTo>
                    <a:cubicBezTo>
                      <a:pt x="105" y="64"/>
                      <a:pt x="105" y="63"/>
                      <a:pt x="104" y="63"/>
                    </a:cubicBezTo>
                    <a:moveTo>
                      <a:pt x="111" y="63"/>
                    </a:moveTo>
                    <a:cubicBezTo>
                      <a:pt x="111" y="63"/>
                      <a:pt x="111" y="63"/>
                      <a:pt x="111" y="63"/>
                    </a:cubicBezTo>
                    <a:cubicBezTo>
                      <a:pt x="112" y="64"/>
                      <a:pt x="113" y="64"/>
                      <a:pt x="114" y="65"/>
                    </a:cubicBezTo>
                    <a:cubicBezTo>
                      <a:pt x="114" y="65"/>
                      <a:pt x="114" y="64"/>
                      <a:pt x="114" y="64"/>
                    </a:cubicBezTo>
                    <a:cubicBezTo>
                      <a:pt x="113" y="64"/>
                      <a:pt x="112" y="63"/>
                      <a:pt x="111" y="63"/>
                    </a:cubicBezTo>
                    <a:moveTo>
                      <a:pt x="105" y="62"/>
                    </a:moveTo>
                    <a:cubicBezTo>
                      <a:pt x="105" y="62"/>
                      <a:pt x="105" y="63"/>
                      <a:pt x="105" y="63"/>
                    </a:cubicBezTo>
                    <a:cubicBezTo>
                      <a:pt x="105" y="63"/>
                      <a:pt x="106" y="63"/>
                      <a:pt x="106" y="64"/>
                    </a:cubicBezTo>
                    <a:cubicBezTo>
                      <a:pt x="106" y="64"/>
                      <a:pt x="106" y="63"/>
                      <a:pt x="106" y="63"/>
                    </a:cubicBezTo>
                    <a:cubicBezTo>
                      <a:pt x="106" y="63"/>
                      <a:pt x="105" y="63"/>
                      <a:pt x="105" y="62"/>
                    </a:cubicBezTo>
                    <a:moveTo>
                      <a:pt x="111" y="62"/>
                    </a:move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3"/>
                      <a:pt x="111" y="63"/>
                      <a:pt x="111" y="63"/>
                    </a:cubicBezTo>
                    <a:cubicBezTo>
                      <a:pt x="111" y="63"/>
                      <a:pt x="111" y="62"/>
                      <a:pt x="111" y="62"/>
                    </a:cubicBezTo>
                    <a:cubicBezTo>
                      <a:pt x="111" y="62"/>
                      <a:pt x="111" y="62"/>
                      <a:pt x="111" y="62"/>
                    </a:cubicBezTo>
                    <a:moveTo>
                      <a:pt x="110" y="62"/>
                    </a:move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moveTo>
                      <a:pt x="109" y="61"/>
                    </a:moveTo>
                    <a:cubicBezTo>
                      <a:pt x="109" y="61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1"/>
                      <a:pt x="109" y="61"/>
                    </a:cubicBezTo>
                    <a:moveTo>
                      <a:pt x="108" y="61"/>
                    </a:moveTo>
                    <a:cubicBezTo>
                      <a:pt x="108" y="61"/>
                      <a:pt x="108" y="61"/>
                      <a:pt x="108" y="61"/>
                    </a:cubicBezTo>
                    <a:cubicBezTo>
                      <a:pt x="108" y="61"/>
                      <a:pt x="108" y="61"/>
                      <a:pt x="109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9" y="61"/>
                      <a:pt x="109" y="61"/>
                      <a:pt x="108" y="61"/>
                    </a:cubicBezTo>
                    <a:moveTo>
                      <a:pt x="107" y="60"/>
                    </a:move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60"/>
                      <a:pt x="107" y="60"/>
                      <a:pt x="107" y="60"/>
                    </a:cubicBezTo>
                    <a:cubicBezTo>
                      <a:pt x="107" y="61"/>
                      <a:pt x="107" y="61"/>
                      <a:pt x="108" y="61"/>
                    </a:cubicBezTo>
                    <a:cubicBezTo>
                      <a:pt x="108" y="61"/>
                      <a:pt x="108" y="61"/>
                      <a:pt x="108" y="61"/>
                    </a:cubicBezTo>
                    <a:cubicBezTo>
                      <a:pt x="108" y="60"/>
                      <a:pt x="107" y="60"/>
                      <a:pt x="107" y="60"/>
                    </a:cubicBezTo>
                    <a:moveTo>
                      <a:pt x="109" y="59"/>
                    </a:moveTo>
                    <a:cubicBezTo>
                      <a:pt x="109" y="59"/>
                      <a:pt x="109" y="59"/>
                      <a:pt x="109" y="59"/>
                    </a:cubicBezTo>
                    <a:cubicBezTo>
                      <a:pt x="109" y="59"/>
                      <a:pt x="110" y="59"/>
                      <a:pt x="110" y="59"/>
                    </a:cubicBezTo>
                    <a:cubicBezTo>
                      <a:pt x="110" y="59"/>
                      <a:pt x="109" y="59"/>
                      <a:pt x="109" y="59"/>
                    </a:cubicBezTo>
                    <a:moveTo>
                      <a:pt x="107" y="58"/>
                    </a:moveTo>
                    <a:cubicBezTo>
                      <a:pt x="107" y="58"/>
                      <a:pt x="107" y="58"/>
                      <a:pt x="107" y="58"/>
                    </a:cubicBezTo>
                    <a:cubicBezTo>
                      <a:pt x="108" y="58"/>
                      <a:pt x="108" y="59"/>
                      <a:pt x="109" y="59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8" y="59"/>
                      <a:pt x="108" y="58"/>
                      <a:pt x="107" y="58"/>
                    </a:cubicBezTo>
                    <a:moveTo>
                      <a:pt x="96" y="58"/>
                    </a:moveTo>
                    <a:cubicBezTo>
                      <a:pt x="94" y="60"/>
                      <a:pt x="93" y="62"/>
                      <a:pt x="92" y="65"/>
                    </a:cubicBezTo>
                    <a:cubicBezTo>
                      <a:pt x="93" y="65"/>
                      <a:pt x="94" y="66"/>
                      <a:pt x="96" y="67"/>
                    </a:cubicBezTo>
                    <a:cubicBezTo>
                      <a:pt x="97" y="65"/>
                      <a:pt x="99" y="62"/>
                      <a:pt x="100" y="60"/>
                    </a:cubicBezTo>
                    <a:cubicBezTo>
                      <a:pt x="99" y="59"/>
                      <a:pt x="97" y="58"/>
                      <a:pt x="96" y="58"/>
                    </a:cubicBezTo>
                    <a:moveTo>
                      <a:pt x="95" y="57"/>
                    </a:moveTo>
                    <a:cubicBezTo>
                      <a:pt x="94" y="60"/>
                      <a:pt x="92" y="62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2" y="63"/>
                      <a:pt x="92" y="63"/>
                      <a:pt x="93" y="62"/>
                    </a:cubicBezTo>
                    <a:cubicBezTo>
                      <a:pt x="92" y="63"/>
                      <a:pt x="92" y="63"/>
                      <a:pt x="91" y="64"/>
                    </a:cubicBezTo>
                    <a:cubicBezTo>
                      <a:pt x="91" y="64"/>
                      <a:pt x="91" y="65"/>
                      <a:pt x="92" y="65"/>
                    </a:cubicBezTo>
                    <a:cubicBezTo>
                      <a:pt x="93" y="62"/>
                      <a:pt x="94" y="60"/>
                      <a:pt x="96" y="58"/>
                    </a:cubicBezTo>
                    <a:cubicBezTo>
                      <a:pt x="96" y="57"/>
                      <a:pt x="95" y="57"/>
                      <a:pt x="95" y="57"/>
                    </a:cubicBezTo>
                    <a:moveTo>
                      <a:pt x="96" y="57"/>
                    </a:moveTo>
                    <a:cubicBezTo>
                      <a:pt x="96" y="57"/>
                      <a:pt x="96" y="57"/>
                      <a:pt x="96" y="57"/>
                    </a:cubicBezTo>
                    <a:cubicBezTo>
                      <a:pt x="97" y="58"/>
                      <a:pt x="99" y="59"/>
                      <a:pt x="100" y="60"/>
                    </a:cubicBezTo>
                    <a:cubicBezTo>
                      <a:pt x="100" y="60"/>
                      <a:pt x="100" y="60"/>
                      <a:pt x="100" y="59"/>
                    </a:cubicBezTo>
                    <a:cubicBezTo>
                      <a:pt x="99" y="59"/>
                      <a:pt x="98" y="58"/>
                      <a:pt x="96" y="57"/>
                    </a:cubicBezTo>
                    <a:moveTo>
                      <a:pt x="96" y="56"/>
                    </a:moveTo>
                    <a:cubicBezTo>
                      <a:pt x="96" y="57"/>
                      <a:pt x="95" y="57"/>
                      <a:pt x="95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7"/>
                      <a:pt x="96" y="56"/>
                    </a:cubicBezTo>
                    <a:moveTo>
                      <a:pt x="98" y="54"/>
                    </a:moveTo>
                    <a:cubicBezTo>
                      <a:pt x="98" y="55"/>
                      <a:pt x="98" y="55"/>
                      <a:pt x="98" y="55"/>
                    </a:cubicBezTo>
                    <a:cubicBezTo>
                      <a:pt x="99" y="56"/>
                      <a:pt x="100" y="56"/>
                      <a:pt x="102" y="57"/>
                    </a:cubicBezTo>
                    <a:cubicBezTo>
                      <a:pt x="102" y="57"/>
                      <a:pt x="102" y="57"/>
                      <a:pt x="102" y="57"/>
                    </a:cubicBezTo>
                    <a:cubicBezTo>
                      <a:pt x="101" y="56"/>
                      <a:pt x="99" y="55"/>
                      <a:pt x="98" y="54"/>
                    </a:cubicBezTo>
                    <a:moveTo>
                      <a:pt x="97" y="54"/>
                    </a:moveTo>
                    <a:cubicBezTo>
                      <a:pt x="97" y="54"/>
                      <a:pt x="97" y="54"/>
                      <a:pt x="97" y="54"/>
                    </a:cubicBezTo>
                    <a:cubicBezTo>
                      <a:pt x="97" y="54"/>
                      <a:pt x="97" y="55"/>
                      <a:pt x="98" y="55"/>
                    </a:cubicBezTo>
                    <a:cubicBezTo>
                      <a:pt x="98" y="55"/>
                      <a:pt x="98" y="54"/>
                      <a:pt x="98" y="54"/>
                    </a:cubicBezTo>
                    <a:cubicBezTo>
                      <a:pt x="98" y="54"/>
                      <a:pt x="97" y="54"/>
                      <a:pt x="97" y="54"/>
                    </a:cubicBezTo>
                    <a:moveTo>
                      <a:pt x="99" y="53"/>
                    </a:moveTo>
                    <a:cubicBezTo>
                      <a:pt x="99" y="53"/>
                      <a:pt x="99" y="53"/>
                      <a:pt x="99" y="53"/>
                    </a:cubicBezTo>
                    <a:cubicBezTo>
                      <a:pt x="100" y="54"/>
                      <a:pt x="101" y="55"/>
                      <a:pt x="103" y="55"/>
                    </a:cubicBezTo>
                    <a:cubicBezTo>
                      <a:pt x="103" y="55"/>
                      <a:pt x="103" y="55"/>
                      <a:pt x="103" y="55"/>
                    </a:cubicBezTo>
                    <a:cubicBezTo>
                      <a:pt x="102" y="54"/>
                      <a:pt x="100" y="54"/>
                      <a:pt x="99" y="53"/>
                    </a:cubicBezTo>
                    <a:moveTo>
                      <a:pt x="98" y="52"/>
                    </a:moveTo>
                    <a:cubicBezTo>
                      <a:pt x="98" y="52"/>
                      <a:pt x="98" y="53"/>
                      <a:pt x="98" y="53"/>
                    </a:cubicBezTo>
                    <a:cubicBezTo>
                      <a:pt x="98" y="53"/>
                      <a:pt x="98" y="53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8" y="52"/>
                      <a:pt x="98" y="52"/>
                    </a:cubicBezTo>
                    <a:moveTo>
                      <a:pt x="118" y="52"/>
                    </a:moveTo>
                    <a:cubicBezTo>
                      <a:pt x="116" y="55"/>
                      <a:pt x="114" y="58"/>
                      <a:pt x="113" y="61"/>
                    </a:cubicBezTo>
                    <a:cubicBezTo>
                      <a:pt x="114" y="61"/>
                      <a:pt x="114" y="62"/>
                      <a:pt x="115" y="62"/>
                    </a:cubicBezTo>
                    <a:cubicBezTo>
                      <a:pt x="117" y="59"/>
                      <a:pt x="119" y="57"/>
                      <a:pt x="121" y="54"/>
                    </a:cubicBezTo>
                    <a:cubicBezTo>
                      <a:pt x="118" y="52"/>
                      <a:pt x="118" y="52"/>
                      <a:pt x="118" y="52"/>
                    </a:cubicBezTo>
                    <a:moveTo>
                      <a:pt x="117" y="51"/>
                    </a:moveTo>
                    <a:cubicBezTo>
                      <a:pt x="115" y="54"/>
                      <a:pt x="114" y="57"/>
                      <a:pt x="112" y="60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4" y="57"/>
                      <a:pt x="116" y="55"/>
                      <a:pt x="117" y="52"/>
                    </a:cubicBezTo>
                    <a:cubicBezTo>
                      <a:pt x="117" y="51"/>
                      <a:pt x="117" y="51"/>
                      <a:pt x="117" y="51"/>
                    </a:cubicBezTo>
                    <a:moveTo>
                      <a:pt x="116" y="51"/>
                    </a:moveTo>
                    <a:cubicBezTo>
                      <a:pt x="114" y="54"/>
                      <a:pt x="112" y="57"/>
                      <a:pt x="111" y="59"/>
                    </a:cubicBezTo>
                    <a:cubicBezTo>
                      <a:pt x="111" y="59"/>
                      <a:pt x="111" y="60"/>
                      <a:pt x="111" y="60"/>
                    </a:cubicBezTo>
                    <a:cubicBezTo>
                      <a:pt x="111" y="59"/>
                      <a:pt x="112" y="59"/>
                      <a:pt x="112" y="58"/>
                    </a:cubicBezTo>
                    <a:cubicBezTo>
                      <a:pt x="112" y="59"/>
                      <a:pt x="112" y="59"/>
                      <a:pt x="111" y="60"/>
                    </a:cubicBezTo>
                    <a:cubicBezTo>
                      <a:pt x="111" y="60"/>
                      <a:pt x="111" y="60"/>
                      <a:pt x="111" y="60"/>
                    </a:cubicBezTo>
                    <a:cubicBezTo>
                      <a:pt x="112" y="58"/>
                      <a:pt x="113" y="57"/>
                      <a:pt x="114" y="55"/>
                    </a:cubicBezTo>
                    <a:cubicBezTo>
                      <a:pt x="115" y="54"/>
                      <a:pt x="115" y="52"/>
                      <a:pt x="116" y="51"/>
                    </a:cubicBezTo>
                    <a:cubicBezTo>
                      <a:pt x="116" y="51"/>
                      <a:pt x="116" y="51"/>
                      <a:pt x="116" y="51"/>
                    </a:cubicBezTo>
                    <a:cubicBezTo>
                      <a:pt x="116" y="51"/>
                      <a:pt x="116" y="51"/>
                      <a:pt x="116" y="51"/>
                    </a:cubicBezTo>
                    <a:moveTo>
                      <a:pt x="115" y="50"/>
                    </a:moveTo>
                    <a:cubicBezTo>
                      <a:pt x="113" y="53"/>
                      <a:pt x="111" y="56"/>
                      <a:pt x="110" y="59"/>
                    </a:cubicBezTo>
                    <a:cubicBezTo>
                      <a:pt x="110" y="59"/>
                      <a:pt x="110" y="59"/>
                      <a:pt x="110" y="59"/>
                    </a:cubicBezTo>
                    <a:cubicBezTo>
                      <a:pt x="112" y="56"/>
                      <a:pt x="113" y="53"/>
                      <a:pt x="115" y="50"/>
                    </a:cubicBezTo>
                    <a:cubicBezTo>
                      <a:pt x="115" y="50"/>
                      <a:pt x="115" y="50"/>
                      <a:pt x="115" y="50"/>
                    </a:cubicBezTo>
                    <a:moveTo>
                      <a:pt x="113" y="49"/>
                    </a:moveTo>
                    <a:cubicBezTo>
                      <a:pt x="111" y="52"/>
                      <a:pt x="110" y="55"/>
                      <a:pt x="108" y="58"/>
                    </a:cubicBezTo>
                    <a:cubicBezTo>
                      <a:pt x="108" y="58"/>
                      <a:pt x="109" y="58"/>
                      <a:pt x="109" y="58"/>
                    </a:cubicBezTo>
                    <a:cubicBezTo>
                      <a:pt x="111" y="56"/>
                      <a:pt x="113" y="53"/>
                      <a:pt x="114" y="50"/>
                    </a:cubicBezTo>
                    <a:cubicBezTo>
                      <a:pt x="114" y="50"/>
                      <a:pt x="113" y="49"/>
                      <a:pt x="113" y="49"/>
                    </a:cubicBezTo>
                    <a:moveTo>
                      <a:pt x="120" y="48"/>
                    </a:moveTo>
                    <a:cubicBezTo>
                      <a:pt x="120" y="49"/>
                      <a:pt x="119" y="49"/>
                      <a:pt x="119" y="49"/>
                    </a:cubicBezTo>
                    <a:cubicBezTo>
                      <a:pt x="120" y="50"/>
                      <a:pt x="121" y="51"/>
                      <a:pt x="122" y="51"/>
                    </a:cubicBezTo>
                    <a:cubicBezTo>
                      <a:pt x="122" y="51"/>
                      <a:pt x="122" y="50"/>
                      <a:pt x="123" y="50"/>
                    </a:cubicBezTo>
                    <a:cubicBezTo>
                      <a:pt x="122" y="49"/>
                      <a:pt x="121" y="49"/>
                      <a:pt x="120" y="48"/>
                    </a:cubicBezTo>
                    <a:moveTo>
                      <a:pt x="119" y="48"/>
                    </a:moveTo>
                    <a:cubicBezTo>
                      <a:pt x="119" y="48"/>
                      <a:pt x="119" y="49"/>
                      <a:pt x="118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moveTo>
                      <a:pt x="118" y="47"/>
                    </a:moveTo>
                    <a:cubicBezTo>
                      <a:pt x="118" y="48"/>
                      <a:pt x="117" y="48"/>
                      <a:pt x="117" y="48"/>
                    </a:cubicBezTo>
                    <a:cubicBezTo>
                      <a:pt x="117" y="48"/>
                      <a:pt x="118" y="49"/>
                      <a:pt x="118" y="49"/>
                    </a:cubicBezTo>
                    <a:cubicBezTo>
                      <a:pt x="118" y="48"/>
                      <a:pt x="118" y="48"/>
                      <a:pt x="119" y="47"/>
                    </a:cubicBezTo>
                    <a:cubicBezTo>
                      <a:pt x="118" y="47"/>
                      <a:pt x="118" y="47"/>
                      <a:pt x="118" y="47"/>
                    </a:cubicBezTo>
                    <a:moveTo>
                      <a:pt x="117" y="47"/>
                    </a:moveTo>
                    <a:cubicBezTo>
                      <a:pt x="117" y="47"/>
                      <a:pt x="117" y="47"/>
                      <a:pt x="116" y="48"/>
                    </a:cubicBezTo>
                    <a:cubicBezTo>
                      <a:pt x="116" y="48"/>
                      <a:pt x="117" y="48"/>
                      <a:pt x="117" y="48"/>
                    </a:cubicBezTo>
                    <a:cubicBezTo>
                      <a:pt x="117" y="48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moveTo>
                      <a:pt x="121" y="46"/>
                    </a:moveTo>
                    <a:cubicBezTo>
                      <a:pt x="121" y="46"/>
                      <a:pt x="121" y="47"/>
                      <a:pt x="121" y="47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3" y="47"/>
                      <a:pt x="122" y="47"/>
                      <a:pt x="121" y="46"/>
                    </a:cubicBezTo>
                    <a:moveTo>
                      <a:pt x="120" y="46"/>
                    </a:move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7"/>
                      <a:pt x="120" y="47"/>
                      <a:pt x="120" y="47"/>
                    </a:cubicBezTo>
                    <a:cubicBezTo>
                      <a:pt x="120" y="46"/>
                      <a:pt x="121" y="46"/>
                      <a:pt x="121" y="46"/>
                    </a:cubicBezTo>
                    <a:cubicBezTo>
                      <a:pt x="121" y="46"/>
                      <a:pt x="121" y="46"/>
                      <a:pt x="120" y="46"/>
                    </a:cubicBezTo>
                    <a:moveTo>
                      <a:pt x="115" y="45"/>
                    </a:moveTo>
                    <a:cubicBezTo>
                      <a:pt x="115" y="46"/>
                      <a:pt x="115" y="46"/>
                      <a:pt x="114" y="47"/>
                    </a:cubicBezTo>
                    <a:cubicBezTo>
                      <a:pt x="115" y="47"/>
                      <a:pt x="115" y="47"/>
                      <a:pt x="116" y="47"/>
                    </a:cubicBezTo>
                    <a:cubicBezTo>
                      <a:pt x="116" y="47"/>
                      <a:pt x="116" y="47"/>
                      <a:pt x="117" y="46"/>
                    </a:cubicBezTo>
                    <a:cubicBezTo>
                      <a:pt x="116" y="46"/>
                      <a:pt x="116" y="46"/>
                      <a:pt x="115" y="45"/>
                    </a:cubicBezTo>
                    <a:moveTo>
                      <a:pt x="119" y="45"/>
                    </a:moveTo>
                    <a:cubicBezTo>
                      <a:pt x="119" y="45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20" y="46"/>
                      <a:pt x="120" y="46"/>
                      <a:pt x="120" y="45"/>
                    </a:cubicBezTo>
                    <a:cubicBezTo>
                      <a:pt x="120" y="45"/>
                      <a:pt x="119" y="45"/>
                      <a:pt x="119" y="45"/>
                    </a:cubicBezTo>
                    <a:moveTo>
                      <a:pt x="118" y="45"/>
                    </a:move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9" y="45"/>
                    </a:cubicBezTo>
                    <a:cubicBezTo>
                      <a:pt x="119" y="45"/>
                      <a:pt x="118" y="45"/>
                      <a:pt x="118" y="45"/>
                    </a:cubicBezTo>
                    <a:moveTo>
                      <a:pt x="104" y="44"/>
                    </a:moveTo>
                    <a:cubicBezTo>
                      <a:pt x="103" y="45"/>
                      <a:pt x="103" y="46"/>
                      <a:pt x="102" y="48"/>
                    </a:cubicBezTo>
                    <a:cubicBezTo>
                      <a:pt x="101" y="49"/>
                      <a:pt x="100" y="51"/>
                      <a:pt x="99" y="52"/>
                    </a:cubicBezTo>
                    <a:cubicBezTo>
                      <a:pt x="101" y="53"/>
                      <a:pt x="102" y="54"/>
                      <a:pt x="103" y="55"/>
                    </a:cubicBezTo>
                    <a:cubicBezTo>
                      <a:pt x="105" y="52"/>
                      <a:pt x="107" y="49"/>
                      <a:pt x="108" y="46"/>
                    </a:cubicBezTo>
                    <a:cubicBezTo>
                      <a:pt x="108" y="46"/>
                      <a:pt x="106" y="45"/>
                      <a:pt x="104" y="44"/>
                    </a:cubicBezTo>
                    <a:moveTo>
                      <a:pt x="122" y="44"/>
                    </a:moveTo>
                    <a:cubicBezTo>
                      <a:pt x="122" y="44"/>
                      <a:pt x="121" y="45"/>
                      <a:pt x="121" y="46"/>
                    </a:cubicBezTo>
                    <a:cubicBezTo>
                      <a:pt x="122" y="47"/>
                      <a:pt x="123" y="47"/>
                      <a:pt x="124" y="48"/>
                    </a:cubicBezTo>
                    <a:cubicBezTo>
                      <a:pt x="124" y="47"/>
                      <a:pt x="125" y="46"/>
                      <a:pt x="125" y="45"/>
                    </a:cubicBezTo>
                    <a:cubicBezTo>
                      <a:pt x="124" y="45"/>
                      <a:pt x="123" y="44"/>
                      <a:pt x="122" y="44"/>
                    </a:cubicBezTo>
                    <a:moveTo>
                      <a:pt x="116" y="43"/>
                    </a:moveTo>
                    <a:cubicBezTo>
                      <a:pt x="116" y="44"/>
                      <a:pt x="116" y="44"/>
                      <a:pt x="116" y="44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18" y="45"/>
                      <a:pt x="118" y="45"/>
                      <a:pt x="118" y="44"/>
                    </a:cubicBezTo>
                    <a:cubicBezTo>
                      <a:pt x="117" y="44"/>
                      <a:pt x="117" y="44"/>
                      <a:pt x="116" y="43"/>
                    </a:cubicBezTo>
                    <a:moveTo>
                      <a:pt x="104" y="43"/>
                    </a:moveTo>
                    <a:cubicBezTo>
                      <a:pt x="102" y="46"/>
                      <a:pt x="100" y="49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101" y="49"/>
                      <a:pt x="102" y="46"/>
                      <a:pt x="104" y="44"/>
                    </a:cubicBezTo>
                    <a:cubicBezTo>
                      <a:pt x="104" y="44"/>
                      <a:pt x="104" y="43"/>
                      <a:pt x="104" y="43"/>
                    </a:cubicBezTo>
                    <a:moveTo>
                      <a:pt x="122" y="43"/>
                    </a:moveTo>
                    <a:cubicBezTo>
                      <a:pt x="121" y="44"/>
                      <a:pt x="121" y="45"/>
                      <a:pt x="120" y="46"/>
                    </a:cubicBezTo>
                    <a:cubicBezTo>
                      <a:pt x="121" y="46"/>
                      <a:pt x="121" y="46"/>
                      <a:pt x="121" y="46"/>
                    </a:cubicBezTo>
                    <a:cubicBezTo>
                      <a:pt x="121" y="45"/>
                      <a:pt x="122" y="44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moveTo>
                      <a:pt x="123" y="43"/>
                    </a:moveTo>
                    <a:cubicBezTo>
                      <a:pt x="123" y="43"/>
                      <a:pt x="123" y="43"/>
                      <a:pt x="122" y="43"/>
                    </a:cubicBezTo>
                    <a:cubicBezTo>
                      <a:pt x="124" y="44"/>
                      <a:pt x="125" y="45"/>
                      <a:pt x="126" y="45"/>
                    </a:cubicBezTo>
                    <a:cubicBezTo>
                      <a:pt x="126" y="45"/>
                      <a:pt x="126" y="45"/>
                      <a:pt x="126" y="45"/>
                    </a:cubicBezTo>
                    <a:cubicBezTo>
                      <a:pt x="125" y="44"/>
                      <a:pt x="124" y="43"/>
                      <a:pt x="123" y="43"/>
                    </a:cubicBezTo>
                    <a:moveTo>
                      <a:pt x="121" y="43"/>
                    </a:moveTo>
                    <a:cubicBezTo>
                      <a:pt x="120" y="43"/>
                      <a:pt x="120" y="44"/>
                      <a:pt x="119" y="45"/>
                    </a:cubicBezTo>
                    <a:cubicBezTo>
                      <a:pt x="119" y="45"/>
                      <a:pt x="120" y="45"/>
                      <a:pt x="120" y="45"/>
                    </a:cubicBezTo>
                    <a:cubicBezTo>
                      <a:pt x="120" y="45"/>
                      <a:pt x="121" y="44"/>
                      <a:pt x="121" y="43"/>
                    </a:cubicBezTo>
                    <a:cubicBezTo>
                      <a:pt x="121" y="43"/>
                      <a:pt x="121" y="43"/>
                      <a:pt x="121" y="43"/>
                    </a:cubicBezTo>
                    <a:moveTo>
                      <a:pt x="122" y="42"/>
                    </a:move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2"/>
                    </a:cubicBezTo>
                    <a:moveTo>
                      <a:pt x="120" y="42"/>
                    </a:moveTo>
                    <a:cubicBezTo>
                      <a:pt x="119" y="43"/>
                      <a:pt x="119" y="44"/>
                      <a:pt x="118" y="44"/>
                    </a:cubicBezTo>
                    <a:cubicBezTo>
                      <a:pt x="118" y="45"/>
                      <a:pt x="119" y="45"/>
                      <a:pt x="119" y="45"/>
                    </a:cubicBezTo>
                    <a:cubicBezTo>
                      <a:pt x="119" y="44"/>
                      <a:pt x="120" y="43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moveTo>
                      <a:pt x="121" y="42"/>
                    </a:move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3"/>
                      <a:pt x="121" y="43"/>
                      <a:pt x="121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moveTo>
                      <a:pt x="120" y="41"/>
                    </a:moveTo>
                    <a:cubicBezTo>
                      <a:pt x="120" y="41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1" y="42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moveTo>
                      <a:pt x="118" y="41"/>
                    </a:moveTo>
                    <a:cubicBezTo>
                      <a:pt x="117" y="42"/>
                      <a:pt x="117" y="43"/>
                      <a:pt x="116" y="43"/>
                    </a:cubicBezTo>
                    <a:cubicBezTo>
                      <a:pt x="117" y="44"/>
                      <a:pt x="117" y="44"/>
                      <a:pt x="118" y="44"/>
                    </a:cubicBezTo>
                    <a:cubicBezTo>
                      <a:pt x="118" y="43"/>
                      <a:pt x="119" y="43"/>
                      <a:pt x="119" y="42"/>
                    </a:cubicBezTo>
                    <a:cubicBezTo>
                      <a:pt x="119" y="42"/>
                      <a:pt x="118" y="41"/>
                      <a:pt x="118" y="41"/>
                    </a:cubicBezTo>
                    <a:moveTo>
                      <a:pt x="106" y="40"/>
                    </a:moveTo>
                    <a:cubicBezTo>
                      <a:pt x="106" y="41"/>
                      <a:pt x="106" y="41"/>
                      <a:pt x="106" y="41"/>
                    </a:cubicBezTo>
                    <a:cubicBezTo>
                      <a:pt x="107" y="42"/>
                      <a:pt x="109" y="43"/>
                      <a:pt x="110" y="4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09" y="42"/>
                      <a:pt x="108" y="41"/>
                      <a:pt x="106" y="40"/>
                    </a:cubicBezTo>
                    <a:moveTo>
                      <a:pt x="118" y="40"/>
                    </a:moveTo>
                    <a:cubicBezTo>
                      <a:pt x="118" y="40"/>
                      <a:pt x="118" y="41"/>
                      <a:pt x="118" y="41"/>
                    </a:cubicBezTo>
                    <a:cubicBezTo>
                      <a:pt x="118" y="41"/>
                      <a:pt x="119" y="41"/>
                      <a:pt x="119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19" y="41"/>
                      <a:pt x="119" y="40"/>
                      <a:pt x="118" y="40"/>
                    </a:cubicBezTo>
                    <a:moveTo>
                      <a:pt x="124" y="40"/>
                    </a:moveTo>
                    <a:cubicBezTo>
                      <a:pt x="124" y="41"/>
                      <a:pt x="123" y="42"/>
                      <a:pt x="123" y="43"/>
                    </a:cubicBezTo>
                    <a:cubicBezTo>
                      <a:pt x="124" y="43"/>
                      <a:pt x="125" y="44"/>
                      <a:pt x="126" y="44"/>
                    </a:cubicBezTo>
                    <a:cubicBezTo>
                      <a:pt x="127" y="44"/>
                      <a:pt x="127" y="43"/>
                      <a:pt x="127" y="42"/>
                    </a:cubicBezTo>
                    <a:cubicBezTo>
                      <a:pt x="126" y="41"/>
                      <a:pt x="125" y="41"/>
                      <a:pt x="124" y="40"/>
                    </a:cubicBezTo>
                    <a:moveTo>
                      <a:pt x="106" y="40"/>
                    </a:moveTo>
                    <a:cubicBezTo>
                      <a:pt x="105" y="40"/>
                      <a:pt x="105" y="40"/>
                      <a:pt x="105" y="41"/>
                    </a:cubicBezTo>
                    <a:cubicBezTo>
                      <a:pt x="105" y="41"/>
                      <a:pt x="105" y="41"/>
                      <a:pt x="106" y="41"/>
                    </a:cubicBezTo>
                    <a:cubicBezTo>
                      <a:pt x="106" y="41"/>
                      <a:pt x="106" y="41"/>
                      <a:pt x="106" y="40"/>
                    </a:cubicBezTo>
                    <a:cubicBezTo>
                      <a:pt x="106" y="40"/>
                      <a:pt x="106" y="40"/>
                      <a:pt x="106" y="40"/>
                    </a:cubicBezTo>
                    <a:moveTo>
                      <a:pt x="124" y="40"/>
                    </a:moveTo>
                    <a:cubicBezTo>
                      <a:pt x="124" y="41"/>
                      <a:pt x="123" y="41"/>
                      <a:pt x="123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3" y="42"/>
                      <a:pt x="124" y="41"/>
                      <a:pt x="124" y="40"/>
                    </a:cubicBezTo>
                    <a:cubicBezTo>
                      <a:pt x="124" y="40"/>
                      <a:pt x="124" y="40"/>
                      <a:pt x="124" y="40"/>
                    </a:cubicBezTo>
                    <a:moveTo>
                      <a:pt x="123" y="39"/>
                    </a:moveTo>
                    <a:cubicBezTo>
                      <a:pt x="122" y="40"/>
                      <a:pt x="122" y="41"/>
                      <a:pt x="121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1"/>
                      <a:pt x="123" y="40"/>
                      <a:pt x="123" y="39"/>
                    </a:cubicBezTo>
                    <a:cubicBezTo>
                      <a:pt x="123" y="39"/>
                      <a:pt x="123" y="39"/>
                      <a:pt x="123" y="39"/>
                    </a:cubicBezTo>
                    <a:moveTo>
                      <a:pt x="122" y="39"/>
                    </a:moveTo>
                    <a:cubicBezTo>
                      <a:pt x="121" y="39"/>
                      <a:pt x="121" y="40"/>
                      <a:pt x="120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0"/>
                      <a:pt x="122" y="40"/>
                      <a:pt x="122" y="39"/>
                    </a:cubicBezTo>
                    <a:cubicBezTo>
                      <a:pt x="122" y="39"/>
                      <a:pt x="122" y="39"/>
                      <a:pt x="122" y="39"/>
                    </a:cubicBezTo>
                    <a:moveTo>
                      <a:pt x="107" y="38"/>
                    </a:moveTo>
                    <a:cubicBezTo>
                      <a:pt x="107" y="39"/>
                      <a:pt x="107" y="39"/>
                      <a:pt x="107" y="39"/>
                    </a:cubicBezTo>
                    <a:cubicBezTo>
                      <a:pt x="109" y="40"/>
                      <a:pt x="110" y="41"/>
                      <a:pt x="111" y="41"/>
                    </a:cubicBezTo>
                    <a:cubicBezTo>
                      <a:pt x="111" y="41"/>
                      <a:pt x="112" y="41"/>
                      <a:pt x="112" y="41"/>
                    </a:cubicBezTo>
                    <a:cubicBezTo>
                      <a:pt x="111" y="40"/>
                      <a:pt x="110" y="40"/>
                      <a:pt x="109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8" y="39"/>
                      <a:pt x="107" y="38"/>
                    </a:cubicBezTo>
                    <a:moveTo>
                      <a:pt x="107" y="38"/>
                    </a:move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9"/>
                      <a:pt x="107" y="39"/>
                    </a:cubicBezTo>
                    <a:cubicBezTo>
                      <a:pt x="107" y="39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moveTo>
                      <a:pt x="120" y="37"/>
                    </a:moveTo>
                    <a:cubicBezTo>
                      <a:pt x="119" y="38"/>
                      <a:pt x="119" y="39"/>
                      <a:pt x="118" y="40"/>
                    </a:cubicBezTo>
                    <a:cubicBezTo>
                      <a:pt x="119" y="40"/>
                      <a:pt x="119" y="40"/>
                      <a:pt x="120" y="41"/>
                    </a:cubicBezTo>
                    <a:cubicBezTo>
                      <a:pt x="121" y="40"/>
                      <a:pt x="121" y="39"/>
                      <a:pt x="122" y="38"/>
                    </a:cubicBezTo>
                    <a:cubicBezTo>
                      <a:pt x="121" y="38"/>
                      <a:pt x="120" y="38"/>
                      <a:pt x="120" y="37"/>
                    </a:cubicBezTo>
                    <a:moveTo>
                      <a:pt x="127" y="36"/>
                    </a:moveTo>
                    <a:cubicBezTo>
                      <a:pt x="126" y="37"/>
                      <a:pt x="125" y="39"/>
                      <a:pt x="124" y="40"/>
                    </a:cubicBezTo>
                    <a:cubicBezTo>
                      <a:pt x="125" y="41"/>
                      <a:pt x="127" y="41"/>
                      <a:pt x="128" y="42"/>
                    </a:cubicBezTo>
                    <a:cubicBezTo>
                      <a:pt x="128" y="41"/>
                      <a:pt x="129" y="39"/>
                      <a:pt x="130" y="38"/>
                    </a:cubicBezTo>
                    <a:cubicBezTo>
                      <a:pt x="129" y="38"/>
                      <a:pt x="128" y="37"/>
                      <a:pt x="127" y="36"/>
                    </a:cubicBezTo>
                    <a:cubicBezTo>
                      <a:pt x="127" y="37"/>
                      <a:pt x="127" y="37"/>
                      <a:pt x="127" y="38"/>
                    </a:cubicBezTo>
                    <a:cubicBezTo>
                      <a:pt x="127" y="36"/>
                      <a:pt x="127" y="36"/>
                      <a:pt x="127" y="36"/>
                    </a:cubicBezTo>
                    <a:cubicBezTo>
                      <a:pt x="127" y="36"/>
                      <a:pt x="127" y="36"/>
                      <a:pt x="127" y="36"/>
                    </a:cubicBezTo>
                    <a:moveTo>
                      <a:pt x="126" y="36"/>
                    </a:moveTo>
                    <a:cubicBezTo>
                      <a:pt x="126" y="37"/>
                      <a:pt x="125" y="38"/>
                      <a:pt x="124" y="40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25" y="39"/>
                      <a:pt x="126" y="37"/>
                      <a:pt x="127" y="36"/>
                    </a:cubicBezTo>
                    <a:cubicBezTo>
                      <a:pt x="127" y="36"/>
                      <a:pt x="126" y="36"/>
                      <a:pt x="126" y="36"/>
                    </a:cubicBezTo>
                    <a:moveTo>
                      <a:pt x="109" y="36"/>
                    </a:moveTo>
                    <a:cubicBezTo>
                      <a:pt x="108" y="37"/>
                      <a:pt x="108" y="37"/>
                      <a:pt x="107" y="38"/>
                    </a:cubicBezTo>
                    <a:cubicBezTo>
                      <a:pt x="109" y="39"/>
                      <a:pt x="110" y="40"/>
                      <a:pt x="112" y="41"/>
                    </a:cubicBezTo>
                    <a:cubicBezTo>
                      <a:pt x="112" y="40"/>
                      <a:pt x="113" y="39"/>
                      <a:pt x="113" y="38"/>
                    </a:cubicBezTo>
                    <a:cubicBezTo>
                      <a:pt x="112" y="37"/>
                      <a:pt x="110" y="37"/>
                      <a:pt x="109" y="36"/>
                    </a:cubicBezTo>
                    <a:moveTo>
                      <a:pt x="108" y="35"/>
                    </a:moveTo>
                    <a:cubicBezTo>
                      <a:pt x="108" y="36"/>
                      <a:pt x="107" y="37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8" y="37"/>
                      <a:pt x="108" y="37"/>
                      <a:pt x="109" y="36"/>
                    </a:cubicBezTo>
                    <a:cubicBezTo>
                      <a:pt x="109" y="36"/>
                      <a:pt x="108" y="36"/>
                      <a:pt x="108" y="35"/>
                    </a:cubicBezTo>
                    <a:moveTo>
                      <a:pt x="125" y="35"/>
                    </a:moveTo>
                    <a:cubicBezTo>
                      <a:pt x="124" y="36"/>
                      <a:pt x="124" y="38"/>
                      <a:pt x="123" y="39"/>
                    </a:cubicBezTo>
                    <a:cubicBezTo>
                      <a:pt x="123" y="39"/>
                      <a:pt x="123" y="39"/>
                      <a:pt x="123" y="39"/>
                    </a:cubicBezTo>
                    <a:cubicBezTo>
                      <a:pt x="124" y="38"/>
                      <a:pt x="125" y="37"/>
                      <a:pt x="126" y="36"/>
                    </a:cubicBezTo>
                    <a:cubicBezTo>
                      <a:pt x="126" y="35"/>
                      <a:pt x="125" y="35"/>
                      <a:pt x="125" y="35"/>
                    </a:cubicBezTo>
                    <a:moveTo>
                      <a:pt x="109" y="35"/>
                    </a:moveTo>
                    <a:cubicBezTo>
                      <a:pt x="109" y="35"/>
                      <a:pt x="109" y="35"/>
                      <a:pt x="109" y="36"/>
                    </a:cubicBezTo>
                    <a:cubicBezTo>
                      <a:pt x="110" y="36"/>
                      <a:pt x="112" y="37"/>
                      <a:pt x="113" y="38"/>
                    </a:cubicBezTo>
                    <a:cubicBezTo>
                      <a:pt x="113" y="38"/>
                      <a:pt x="114" y="38"/>
                      <a:pt x="114" y="37"/>
                    </a:cubicBezTo>
                    <a:cubicBezTo>
                      <a:pt x="112" y="36"/>
                      <a:pt x="111" y="36"/>
                      <a:pt x="109" y="35"/>
                    </a:cubicBezTo>
                    <a:moveTo>
                      <a:pt x="124" y="35"/>
                    </a:moveTo>
                    <a:cubicBezTo>
                      <a:pt x="124" y="36"/>
                      <a:pt x="123" y="37"/>
                      <a:pt x="122" y="38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3" y="37"/>
                      <a:pt x="124" y="36"/>
                      <a:pt x="125" y="35"/>
                    </a:cubicBezTo>
                    <a:cubicBezTo>
                      <a:pt x="125" y="35"/>
                      <a:pt x="124" y="35"/>
                      <a:pt x="124" y="35"/>
                    </a:cubicBezTo>
                    <a:moveTo>
                      <a:pt x="109" y="34"/>
                    </a:moveTo>
                    <a:cubicBezTo>
                      <a:pt x="109" y="35"/>
                      <a:pt x="109" y="35"/>
                      <a:pt x="108" y="35"/>
                    </a:cubicBezTo>
                    <a:cubicBezTo>
                      <a:pt x="109" y="35"/>
                      <a:pt x="109" y="35"/>
                      <a:pt x="109" y="36"/>
                    </a:cubicBezTo>
                    <a:cubicBezTo>
                      <a:pt x="109" y="35"/>
                      <a:pt x="109" y="35"/>
                      <a:pt x="109" y="35"/>
                    </a:cubicBezTo>
                    <a:cubicBezTo>
                      <a:pt x="109" y="35"/>
                      <a:pt x="109" y="35"/>
                      <a:pt x="109" y="34"/>
                    </a:cubicBezTo>
                    <a:moveTo>
                      <a:pt x="122" y="33"/>
                    </a:moveTo>
                    <a:cubicBezTo>
                      <a:pt x="122" y="35"/>
                      <a:pt x="121" y="36"/>
                      <a:pt x="120" y="37"/>
                    </a:cubicBezTo>
                    <a:cubicBezTo>
                      <a:pt x="121" y="38"/>
                      <a:pt x="121" y="38"/>
                      <a:pt x="122" y="38"/>
                    </a:cubicBezTo>
                    <a:cubicBezTo>
                      <a:pt x="122" y="37"/>
                      <a:pt x="123" y="36"/>
                      <a:pt x="124" y="34"/>
                    </a:cubicBezTo>
                    <a:cubicBezTo>
                      <a:pt x="123" y="34"/>
                      <a:pt x="123" y="34"/>
                      <a:pt x="122" y="33"/>
                    </a:cubicBezTo>
                    <a:moveTo>
                      <a:pt x="111" y="32"/>
                    </a:moveTo>
                    <a:cubicBezTo>
                      <a:pt x="111" y="33"/>
                      <a:pt x="110" y="34"/>
                      <a:pt x="110" y="35"/>
                    </a:cubicBezTo>
                    <a:cubicBezTo>
                      <a:pt x="111" y="35"/>
                      <a:pt x="112" y="36"/>
                      <a:pt x="114" y="37"/>
                    </a:cubicBezTo>
                    <a:cubicBezTo>
                      <a:pt x="114" y="36"/>
                      <a:pt x="115" y="35"/>
                      <a:pt x="115" y="35"/>
                    </a:cubicBezTo>
                    <a:cubicBezTo>
                      <a:pt x="114" y="34"/>
                      <a:pt x="113" y="33"/>
                      <a:pt x="111" y="32"/>
                    </a:cubicBezTo>
                    <a:moveTo>
                      <a:pt x="111" y="32"/>
                    </a:moveTo>
                    <a:cubicBezTo>
                      <a:pt x="110" y="32"/>
                      <a:pt x="110" y="33"/>
                      <a:pt x="109" y="34"/>
                    </a:cubicBezTo>
                    <a:cubicBezTo>
                      <a:pt x="109" y="34"/>
                      <a:pt x="109" y="34"/>
                      <a:pt x="110" y="35"/>
                    </a:cubicBezTo>
                    <a:cubicBezTo>
                      <a:pt x="110" y="34"/>
                      <a:pt x="111" y="33"/>
                      <a:pt x="111" y="32"/>
                    </a:cubicBezTo>
                    <a:cubicBezTo>
                      <a:pt x="111" y="32"/>
                      <a:pt x="111" y="32"/>
                      <a:pt x="111" y="32"/>
                    </a:cubicBezTo>
                    <a:moveTo>
                      <a:pt x="130" y="31"/>
                    </a:moveTo>
                    <a:cubicBezTo>
                      <a:pt x="129" y="33"/>
                      <a:pt x="128" y="35"/>
                      <a:pt x="127" y="36"/>
                    </a:cubicBezTo>
                    <a:cubicBezTo>
                      <a:pt x="128" y="37"/>
                      <a:pt x="129" y="37"/>
                      <a:pt x="130" y="38"/>
                    </a:cubicBezTo>
                    <a:cubicBezTo>
                      <a:pt x="131" y="36"/>
                      <a:pt x="132" y="34"/>
                      <a:pt x="133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3"/>
                      <a:pt x="130" y="33"/>
                      <a:pt x="130" y="33"/>
                    </a:cubicBezTo>
                    <a:cubicBezTo>
                      <a:pt x="130" y="33"/>
                      <a:pt x="131" y="32"/>
                      <a:pt x="131" y="32"/>
                    </a:cubicBezTo>
                    <a:cubicBezTo>
                      <a:pt x="131" y="31"/>
                      <a:pt x="131" y="31"/>
                      <a:pt x="130" y="31"/>
                    </a:cubicBezTo>
                    <a:moveTo>
                      <a:pt x="130" y="31"/>
                    </a:moveTo>
                    <a:cubicBezTo>
                      <a:pt x="129" y="32"/>
                      <a:pt x="128" y="34"/>
                      <a:pt x="127" y="36"/>
                    </a:cubicBezTo>
                    <a:cubicBezTo>
                      <a:pt x="127" y="36"/>
                      <a:pt x="127" y="36"/>
                      <a:pt x="127" y="36"/>
                    </a:cubicBezTo>
                    <a:cubicBezTo>
                      <a:pt x="127" y="35"/>
                      <a:pt x="127" y="35"/>
                      <a:pt x="128" y="35"/>
                    </a:cubicBezTo>
                    <a:cubicBezTo>
                      <a:pt x="127" y="35"/>
                      <a:pt x="127" y="35"/>
                      <a:pt x="127" y="36"/>
                    </a:cubicBezTo>
                    <a:cubicBezTo>
                      <a:pt x="127" y="36"/>
                      <a:pt x="127" y="36"/>
                      <a:pt x="127" y="36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moveTo>
                      <a:pt x="128" y="30"/>
                    </a:moveTo>
                    <a:cubicBezTo>
                      <a:pt x="127" y="32"/>
                      <a:pt x="126" y="33"/>
                      <a:pt x="125" y="35"/>
                    </a:cubicBezTo>
                    <a:cubicBezTo>
                      <a:pt x="125" y="35"/>
                      <a:pt x="126" y="35"/>
                      <a:pt x="126" y="35"/>
                    </a:cubicBezTo>
                    <a:cubicBezTo>
                      <a:pt x="127" y="34"/>
                      <a:pt x="128" y="32"/>
                      <a:pt x="129" y="30"/>
                    </a:cubicBezTo>
                    <a:cubicBezTo>
                      <a:pt x="129" y="30"/>
                      <a:pt x="129" y="30"/>
                      <a:pt x="128" y="30"/>
                    </a:cubicBezTo>
                    <a:moveTo>
                      <a:pt x="127" y="29"/>
                    </a:moveTo>
                    <a:cubicBezTo>
                      <a:pt x="126" y="31"/>
                      <a:pt x="125" y="33"/>
                      <a:pt x="124" y="34"/>
                    </a:cubicBezTo>
                    <a:cubicBezTo>
                      <a:pt x="125" y="34"/>
                      <a:pt x="125" y="35"/>
                      <a:pt x="125" y="35"/>
                    </a:cubicBezTo>
                    <a:cubicBezTo>
                      <a:pt x="126" y="33"/>
                      <a:pt x="127" y="31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moveTo>
                      <a:pt x="133" y="29"/>
                    </a:moveTo>
                    <a:cubicBezTo>
                      <a:pt x="131" y="31"/>
                      <a:pt x="131" y="31"/>
                      <a:pt x="131" y="31"/>
                    </a:cubicBezTo>
                    <a:cubicBezTo>
                      <a:pt x="132" y="32"/>
                      <a:pt x="133" y="32"/>
                      <a:pt x="133" y="32"/>
                    </a:cubicBezTo>
                    <a:cubicBezTo>
                      <a:pt x="134" y="32"/>
                      <a:pt x="134" y="31"/>
                      <a:pt x="135" y="30"/>
                    </a:cubicBezTo>
                    <a:cubicBezTo>
                      <a:pt x="134" y="29"/>
                      <a:pt x="134" y="29"/>
                      <a:pt x="133" y="29"/>
                    </a:cubicBezTo>
                    <a:moveTo>
                      <a:pt x="132" y="28"/>
                    </a:moveTo>
                    <a:cubicBezTo>
                      <a:pt x="132" y="29"/>
                      <a:pt x="131" y="30"/>
                      <a:pt x="131" y="31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32" y="30"/>
                      <a:pt x="132" y="29"/>
                      <a:pt x="133" y="29"/>
                    </a:cubicBezTo>
                    <a:cubicBezTo>
                      <a:pt x="133" y="28"/>
                      <a:pt x="132" y="28"/>
                      <a:pt x="132" y="28"/>
                    </a:cubicBezTo>
                    <a:moveTo>
                      <a:pt x="126" y="28"/>
                    </a:moveTo>
                    <a:cubicBezTo>
                      <a:pt x="125" y="30"/>
                      <a:pt x="123" y="32"/>
                      <a:pt x="122" y="33"/>
                    </a:cubicBezTo>
                    <a:cubicBezTo>
                      <a:pt x="123" y="34"/>
                      <a:pt x="123" y="34"/>
                      <a:pt x="124" y="34"/>
                    </a:cubicBezTo>
                    <a:cubicBezTo>
                      <a:pt x="125" y="32"/>
                      <a:pt x="126" y="31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5" y="31"/>
                      <a:pt x="124" y="33"/>
                      <a:pt x="124" y="33"/>
                    </a:cubicBezTo>
                    <a:cubicBezTo>
                      <a:pt x="124" y="33"/>
                      <a:pt x="125" y="31"/>
                      <a:pt x="126" y="29"/>
                    </a:cubicBezTo>
                    <a:cubicBezTo>
                      <a:pt x="126" y="28"/>
                      <a:pt x="126" y="28"/>
                      <a:pt x="126" y="28"/>
                    </a:cubicBezTo>
                    <a:moveTo>
                      <a:pt x="133" y="28"/>
                    </a:moveTo>
                    <a:cubicBezTo>
                      <a:pt x="133" y="28"/>
                      <a:pt x="133" y="28"/>
                      <a:pt x="133" y="28"/>
                    </a:cubicBezTo>
                    <a:cubicBezTo>
                      <a:pt x="134" y="29"/>
                      <a:pt x="134" y="29"/>
                      <a:pt x="135" y="29"/>
                    </a:cubicBezTo>
                    <a:cubicBezTo>
                      <a:pt x="135" y="29"/>
                      <a:pt x="135" y="29"/>
                      <a:pt x="135" y="29"/>
                    </a:cubicBezTo>
                    <a:cubicBezTo>
                      <a:pt x="135" y="29"/>
                      <a:pt x="134" y="28"/>
                      <a:pt x="133" y="28"/>
                    </a:cubicBezTo>
                    <a:moveTo>
                      <a:pt x="131" y="28"/>
                    </a:moveTo>
                    <a:cubicBezTo>
                      <a:pt x="131" y="29"/>
                      <a:pt x="130" y="29"/>
                      <a:pt x="130" y="30"/>
                    </a:cubicBezTo>
                    <a:cubicBezTo>
                      <a:pt x="130" y="30"/>
                      <a:pt x="130" y="31"/>
                      <a:pt x="130" y="31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32" y="28"/>
                      <a:pt x="132" y="28"/>
                      <a:pt x="131" y="28"/>
                    </a:cubicBezTo>
                    <a:moveTo>
                      <a:pt x="113" y="28"/>
                    </a:moveTo>
                    <a:cubicBezTo>
                      <a:pt x="112" y="29"/>
                      <a:pt x="111" y="30"/>
                      <a:pt x="111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112" y="31"/>
                      <a:pt x="113" y="30"/>
                      <a:pt x="113" y="28"/>
                    </a:cubicBezTo>
                    <a:cubicBezTo>
                      <a:pt x="113" y="29"/>
                      <a:pt x="112" y="31"/>
                      <a:pt x="111" y="32"/>
                    </a:cubicBezTo>
                    <a:cubicBezTo>
                      <a:pt x="113" y="33"/>
                      <a:pt x="114" y="34"/>
                      <a:pt x="115" y="35"/>
                    </a:cubicBezTo>
                    <a:cubicBezTo>
                      <a:pt x="116" y="33"/>
                      <a:pt x="117" y="32"/>
                      <a:pt x="118" y="31"/>
                    </a:cubicBezTo>
                    <a:cubicBezTo>
                      <a:pt x="116" y="30"/>
                      <a:pt x="115" y="29"/>
                      <a:pt x="113" y="28"/>
                    </a:cubicBezTo>
                    <a:moveTo>
                      <a:pt x="133" y="27"/>
                    </a:moveTo>
                    <a:cubicBezTo>
                      <a:pt x="133" y="28"/>
                      <a:pt x="132" y="28"/>
                      <a:pt x="132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3" y="28"/>
                      <a:pt x="133" y="28"/>
                      <a:pt x="133" y="27"/>
                    </a:cubicBezTo>
                    <a:moveTo>
                      <a:pt x="134" y="27"/>
                    </a:moveTo>
                    <a:cubicBezTo>
                      <a:pt x="134" y="27"/>
                      <a:pt x="134" y="27"/>
                      <a:pt x="134" y="27"/>
                    </a:cubicBezTo>
                    <a:cubicBezTo>
                      <a:pt x="135" y="27"/>
                      <a:pt x="135" y="28"/>
                      <a:pt x="136" y="28"/>
                    </a:cubicBezTo>
                    <a:cubicBezTo>
                      <a:pt x="136" y="28"/>
                      <a:pt x="136" y="28"/>
                      <a:pt x="136" y="28"/>
                    </a:cubicBezTo>
                    <a:cubicBezTo>
                      <a:pt x="135" y="28"/>
                      <a:pt x="135" y="27"/>
                      <a:pt x="134" y="27"/>
                    </a:cubicBezTo>
                    <a:moveTo>
                      <a:pt x="132" y="27"/>
                    </a:moveTo>
                    <a:cubicBezTo>
                      <a:pt x="132" y="27"/>
                      <a:pt x="132" y="27"/>
                      <a:pt x="132" y="27"/>
                    </a:cubicBezTo>
                    <a:cubicBezTo>
                      <a:pt x="132" y="27"/>
                      <a:pt x="132" y="28"/>
                      <a:pt x="132" y="28"/>
                    </a:cubicBezTo>
                    <a:cubicBezTo>
                      <a:pt x="132" y="27"/>
                      <a:pt x="132" y="27"/>
                      <a:pt x="132" y="27"/>
                    </a:cubicBezTo>
                    <a:cubicBezTo>
                      <a:pt x="132" y="27"/>
                      <a:pt x="132" y="27"/>
                      <a:pt x="132" y="27"/>
                    </a:cubicBezTo>
                    <a:moveTo>
                      <a:pt x="130" y="27"/>
                    </a:moveTo>
                    <a:cubicBezTo>
                      <a:pt x="130" y="28"/>
                      <a:pt x="129" y="29"/>
                      <a:pt x="129" y="30"/>
                    </a:cubicBezTo>
                    <a:cubicBezTo>
                      <a:pt x="129" y="30"/>
                      <a:pt x="129" y="30"/>
                      <a:pt x="129" y="30"/>
                    </a:cubicBezTo>
                    <a:cubicBezTo>
                      <a:pt x="130" y="29"/>
                      <a:pt x="130" y="28"/>
                      <a:pt x="131" y="27"/>
                    </a:cubicBezTo>
                    <a:cubicBezTo>
                      <a:pt x="131" y="27"/>
                      <a:pt x="130" y="27"/>
                      <a:pt x="130" y="27"/>
                    </a:cubicBezTo>
                    <a:moveTo>
                      <a:pt x="133" y="27"/>
                    </a:moveTo>
                    <a:cubicBezTo>
                      <a:pt x="133" y="27"/>
                      <a:pt x="133" y="27"/>
                      <a:pt x="133" y="27"/>
                    </a:cubicBezTo>
                    <a:cubicBezTo>
                      <a:pt x="133" y="27"/>
                      <a:pt x="134" y="27"/>
                      <a:pt x="134" y="27"/>
                    </a:cubicBezTo>
                    <a:cubicBezTo>
                      <a:pt x="134" y="27"/>
                      <a:pt x="134" y="27"/>
                      <a:pt x="134" y="27"/>
                    </a:cubicBezTo>
                    <a:cubicBezTo>
                      <a:pt x="134" y="27"/>
                      <a:pt x="133" y="27"/>
                      <a:pt x="133" y="27"/>
                    </a:cubicBezTo>
                    <a:moveTo>
                      <a:pt x="129" y="26"/>
                    </a:moveTo>
                    <a:cubicBezTo>
                      <a:pt x="129" y="27"/>
                      <a:pt x="128" y="28"/>
                      <a:pt x="128" y="29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129" y="28"/>
                      <a:pt x="129" y="27"/>
                      <a:pt x="130" y="27"/>
                    </a:cubicBezTo>
                    <a:cubicBezTo>
                      <a:pt x="129" y="27"/>
                      <a:pt x="129" y="26"/>
                      <a:pt x="129" y="26"/>
                    </a:cubicBezTo>
                    <a:moveTo>
                      <a:pt x="131" y="26"/>
                    </a:moveTo>
                    <a:cubicBezTo>
                      <a:pt x="130" y="26"/>
                      <a:pt x="130" y="26"/>
                      <a:pt x="130" y="26"/>
                    </a:cubicBezTo>
                    <a:cubicBezTo>
                      <a:pt x="131" y="27"/>
                      <a:pt x="131" y="27"/>
                      <a:pt x="131" y="27"/>
                    </a:cubicBezTo>
                    <a:cubicBezTo>
                      <a:pt x="131" y="27"/>
                      <a:pt x="131" y="27"/>
                      <a:pt x="131" y="27"/>
                    </a:cubicBezTo>
                    <a:cubicBezTo>
                      <a:pt x="131" y="26"/>
                      <a:pt x="131" y="26"/>
                      <a:pt x="131" y="26"/>
                    </a:cubicBezTo>
                    <a:moveTo>
                      <a:pt x="133" y="26"/>
                    </a:moveTo>
                    <a:cubicBezTo>
                      <a:pt x="133" y="26"/>
                      <a:pt x="133" y="26"/>
                      <a:pt x="133" y="26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33" y="26"/>
                      <a:pt x="133" y="26"/>
                      <a:pt x="133" y="26"/>
                    </a:cubicBezTo>
                    <a:moveTo>
                      <a:pt x="132" y="26"/>
                    </a:move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3" y="26"/>
                    </a:cubicBezTo>
                    <a:cubicBezTo>
                      <a:pt x="132" y="26"/>
                      <a:pt x="132" y="26"/>
                      <a:pt x="132" y="26"/>
                    </a:cubicBezTo>
                    <a:moveTo>
                      <a:pt x="128" y="26"/>
                    </a:moveTo>
                    <a:cubicBezTo>
                      <a:pt x="128" y="27"/>
                      <a:pt x="127" y="28"/>
                      <a:pt x="127" y="28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8" y="28"/>
                      <a:pt x="128" y="27"/>
                      <a:pt x="129" y="26"/>
                    </a:cubicBezTo>
                    <a:cubicBezTo>
                      <a:pt x="129" y="26"/>
                      <a:pt x="129" y="26"/>
                      <a:pt x="128" y="26"/>
                    </a:cubicBezTo>
                    <a:moveTo>
                      <a:pt x="130" y="26"/>
                    </a:moveTo>
                    <a:cubicBezTo>
                      <a:pt x="130" y="26"/>
                      <a:pt x="130" y="26"/>
                      <a:pt x="129" y="26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0" y="26"/>
                      <a:pt x="130" y="26"/>
                      <a:pt x="130" y="26"/>
                    </a:cubicBezTo>
                    <a:moveTo>
                      <a:pt x="131" y="25"/>
                    </a:move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5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1" y="25"/>
                      <a:pt x="131" y="25"/>
                    </a:cubicBezTo>
                    <a:moveTo>
                      <a:pt x="127" y="25"/>
                    </a:moveTo>
                    <a:cubicBezTo>
                      <a:pt x="127" y="26"/>
                      <a:pt x="126" y="27"/>
                      <a:pt x="126" y="28"/>
                    </a:cubicBezTo>
                    <a:cubicBezTo>
                      <a:pt x="126" y="28"/>
                      <a:pt x="126" y="28"/>
                      <a:pt x="126" y="28"/>
                    </a:cubicBezTo>
                    <a:cubicBezTo>
                      <a:pt x="127" y="28"/>
                      <a:pt x="127" y="27"/>
                      <a:pt x="128" y="26"/>
                    </a:cubicBezTo>
                    <a:cubicBezTo>
                      <a:pt x="128" y="25"/>
                      <a:pt x="128" y="25"/>
                      <a:pt x="127" y="25"/>
                    </a:cubicBezTo>
                    <a:moveTo>
                      <a:pt x="129" y="25"/>
                    </a:moveTo>
                    <a:cubicBezTo>
                      <a:pt x="129" y="25"/>
                      <a:pt x="129" y="25"/>
                      <a:pt x="129" y="25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29" y="26"/>
                      <a:pt x="129" y="26"/>
                      <a:pt x="129" y="25"/>
                    </a:cubicBezTo>
                    <a:cubicBezTo>
                      <a:pt x="129" y="25"/>
                      <a:pt x="129" y="25"/>
                      <a:pt x="129" y="25"/>
                    </a:cubicBezTo>
                    <a:moveTo>
                      <a:pt x="130" y="25"/>
                    </a:moveTo>
                    <a:cubicBezTo>
                      <a:pt x="130" y="25"/>
                      <a:pt x="130" y="25"/>
                      <a:pt x="130" y="25"/>
                    </a:cubicBezTo>
                    <a:cubicBezTo>
                      <a:pt x="130" y="25"/>
                      <a:pt x="130" y="25"/>
                      <a:pt x="131" y="25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0" y="25"/>
                      <a:pt x="130" y="25"/>
                      <a:pt x="130" y="25"/>
                    </a:cubicBezTo>
                    <a:moveTo>
                      <a:pt x="128" y="24"/>
                    </a:move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4"/>
                    </a:cubicBezTo>
                    <a:moveTo>
                      <a:pt x="129" y="24"/>
                    </a:moveTo>
                    <a:cubicBezTo>
                      <a:pt x="129" y="24"/>
                      <a:pt x="129" y="24"/>
                      <a:pt x="129" y="24"/>
                    </a:cubicBezTo>
                    <a:cubicBezTo>
                      <a:pt x="129" y="24"/>
                      <a:pt x="130" y="25"/>
                      <a:pt x="130" y="25"/>
                    </a:cubicBezTo>
                    <a:cubicBezTo>
                      <a:pt x="130" y="25"/>
                      <a:pt x="130" y="25"/>
                      <a:pt x="130" y="25"/>
                    </a:cubicBezTo>
                    <a:cubicBezTo>
                      <a:pt x="130" y="24"/>
                      <a:pt x="129" y="24"/>
                      <a:pt x="129" y="24"/>
                    </a:cubicBezTo>
                    <a:moveTo>
                      <a:pt x="128" y="24"/>
                    </a:moveTo>
                    <a:cubicBezTo>
                      <a:pt x="128" y="24"/>
                      <a:pt x="128" y="24"/>
                      <a:pt x="128" y="24"/>
                    </a:cubicBezTo>
                    <a:cubicBezTo>
                      <a:pt x="128" y="24"/>
                      <a:pt x="129" y="24"/>
                      <a:pt x="129" y="24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9" y="24"/>
                      <a:pt x="128" y="24"/>
                      <a:pt x="128" y="24"/>
                    </a:cubicBezTo>
                    <a:moveTo>
                      <a:pt x="116" y="22"/>
                    </a:moveTo>
                    <a:cubicBezTo>
                      <a:pt x="115" y="24"/>
                      <a:pt x="114" y="26"/>
                      <a:pt x="113" y="27"/>
                    </a:cubicBezTo>
                    <a:cubicBezTo>
                      <a:pt x="115" y="28"/>
                      <a:pt x="116" y="29"/>
                      <a:pt x="118" y="30"/>
                    </a:cubicBezTo>
                    <a:cubicBezTo>
                      <a:pt x="119" y="29"/>
                      <a:pt x="120" y="27"/>
                      <a:pt x="121" y="25"/>
                    </a:cubicBezTo>
                    <a:cubicBezTo>
                      <a:pt x="119" y="24"/>
                      <a:pt x="118" y="23"/>
                      <a:pt x="116" y="22"/>
                    </a:cubicBezTo>
                    <a:moveTo>
                      <a:pt x="116" y="22"/>
                    </a:moveTo>
                    <a:cubicBezTo>
                      <a:pt x="115" y="24"/>
                      <a:pt x="115" y="25"/>
                      <a:pt x="114" y="26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6" y="22"/>
                      <a:pt x="116" y="22"/>
                      <a:pt x="116" y="22"/>
                    </a:cubicBezTo>
                    <a:moveTo>
                      <a:pt x="138" y="20"/>
                    </a:moveTo>
                    <a:cubicBezTo>
                      <a:pt x="134" y="27"/>
                      <a:pt x="134" y="27"/>
                      <a:pt x="134" y="27"/>
                    </a:cubicBezTo>
                    <a:cubicBezTo>
                      <a:pt x="135" y="27"/>
                      <a:pt x="135" y="28"/>
                      <a:pt x="136" y="28"/>
                    </a:cubicBezTo>
                    <a:cubicBezTo>
                      <a:pt x="137" y="26"/>
                      <a:pt x="139" y="23"/>
                      <a:pt x="140" y="21"/>
                    </a:cubicBezTo>
                    <a:cubicBezTo>
                      <a:pt x="139" y="21"/>
                      <a:pt x="139" y="20"/>
                      <a:pt x="138" y="20"/>
                    </a:cubicBezTo>
                    <a:cubicBezTo>
                      <a:pt x="138" y="21"/>
                      <a:pt x="137" y="22"/>
                      <a:pt x="137" y="22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8" y="20"/>
                      <a:pt x="138" y="20"/>
                      <a:pt x="138" y="20"/>
                    </a:cubicBezTo>
                    <a:moveTo>
                      <a:pt x="137" y="19"/>
                    </a:moveTo>
                    <a:cubicBezTo>
                      <a:pt x="136" y="22"/>
                      <a:pt x="135" y="24"/>
                      <a:pt x="133" y="26"/>
                    </a:cubicBezTo>
                    <a:cubicBezTo>
                      <a:pt x="133" y="26"/>
                      <a:pt x="134" y="27"/>
                      <a:pt x="134" y="27"/>
                    </a:cubicBezTo>
                    <a:cubicBezTo>
                      <a:pt x="135" y="24"/>
                      <a:pt x="137" y="22"/>
                      <a:pt x="138" y="20"/>
                    </a:cubicBezTo>
                    <a:cubicBezTo>
                      <a:pt x="138" y="20"/>
                      <a:pt x="137" y="20"/>
                      <a:pt x="137" y="19"/>
                    </a:cubicBezTo>
                    <a:moveTo>
                      <a:pt x="139" y="19"/>
                    </a:moveTo>
                    <a:cubicBezTo>
                      <a:pt x="139" y="19"/>
                      <a:pt x="139" y="20"/>
                      <a:pt x="139" y="20"/>
                    </a:cubicBezTo>
                    <a:cubicBezTo>
                      <a:pt x="139" y="20"/>
                      <a:pt x="140" y="20"/>
                      <a:pt x="140" y="21"/>
                    </a:cubicBezTo>
                    <a:cubicBezTo>
                      <a:pt x="140" y="21"/>
                      <a:pt x="140" y="20"/>
                      <a:pt x="140" y="20"/>
                    </a:cubicBezTo>
                    <a:cubicBezTo>
                      <a:pt x="140" y="20"/>
                      <a:pt x="139" y="20"/>
                      <a:pt x="139" y="19"/>
                    </a:cubicBezTo>
                    <a:moveTo>
                      <a:pt x="118" y="19"/>
                    </a:moveTo>
                    <a:cubicBezTo>
                      <a:pt x="117" y="20"/>
                      <a:pt x="117" y="21"/>
                      <a:pt x="116" y="22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7" y="20"/>
                      <a:pt x="117" y="20"/>
                      <a:pt x="117" y="20"/>
                    </a:cubicBezTo>
                    <a:cubicBezTo>
                      <a:pt x="117" y="21"/>
                      <a:pt x="117" y="22"/>
                      <a:pt x="116" y="22"/>
                    </a:cubicBezTo>
                    <a:cubicBezTo>
                      <a:pt x="117" y="23"/>
                      <a:pt x="118" y="23"/>
                      <a:pt x="118" y="23"/>
                    </a:cubicBezTo>
                    <a:cubicBezTo>
                      <a:pt x="119" y="24"/>
                      <a:pt x="120" y="25"/>
                      <a:pt x="121" y="25"/>
                    </a:cubicBezTo>
                    <a:cubicBezTo>
                      <a:pt x="122" y="24"/>
                      <a:pt x="122" y="23"/>
                      <a:pt x="123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0" y="21"/>
                      <a:pt x="119" y="20"/>
                      <a:pt x="118" y="19"/>
                    </a:cubicBezTo>
                    <a:moveTo>
                      <a:pt x="139" y="19"/>
                    </a:moveTo>
                    <a:cubicBezTo>
                      <a:pt x="138" y="20"/>
                      <a:pt x="138" y="20"/>
                      <a:pt x="138" y="20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39" y="19"/>
                      <a:pt x="139" y="19"/>
                      <a:pt x="139" y="19"/>
                    </a:cubicBezTo>
                    <a:moveTo>
                      <a:pt x="137" y="19"/>
                    </a:moveTo>
                    <a:cubicBezTo>
                      <a:pt x="136" y="20"/>
                      <a:pt x="135" y="22"/>
                      <a:pt x="134" y="24"/>
                    </a:cubicBezTo>
                    <a:cubicBezTo>
                      <a:pt x="133" y="24"/>
                      <a:pt x="133" y="25"/>
                      <a:pt x="132" y="26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37" y="19"/>
                      <a:pt x="137" y="19"/>
                      <a:pt x="137" y="19"/>
                    </a:cubicBezTo>
                    <a:cubicBezTo>
                      <a:pt x="137" y="19"/>
                      <a:pt x="137" y="19"/>
                      <a:pt x="137" y="19"/>
                    </a:cubicBezTo>
                    <a:moveTo>
                      <a:pt x="118" y="19"/>
                    </a:moveTo>
                    <a:cubicBezTo>
                      <a:pt x="118" y="19"/>
                      <a:pt x="118" y="19"/>
                      <a:pt x="118" y="19"/>
                    </a:cubicBezTo>
                    <a:cubicBezTo>
                      <a:pt x="120" y="20"/>
                      <a:pt x="121" y="21"/>
                      <a:pt x="123" y="22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1" y="21"/>
                      <a:pt x="120" y="20"/>
                      <a:pt x="118" y="19"/>
                    </a:cubicBezTo>
                    <a:moveTo>
                      <a:pt x="138" y="19"/>
                    </a:moveTo>
                    <a:cubicBezTo>
                      <a:pt x="138" y="19"/>
                      <a:pt x="138" y="19"/>
                      <a:pt x="137" y="19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19"/>
                      <a:pt x="138" y="19"/>
                      <a:pt x="138" y="19"/>
                    </a:cubicBezTo>
                    <a:moveTo>
                      <a:pt x="137" y="18"/>
                    </a:moveTo>
                    <a:cubicBezTo>
                      <a:pt x="137" y="18"/>
                      <a:pt x="137" y="18"/>
                      <a:pt x="137" y="19"/>
                    </a:cubicBezTo>
                    <a:cubicBezTo>
                      <a:pt x="137" y="19"/>
                      <a:pt x="137" y="19"/>
                      <a:pt x="137" y="19"/>
                    </a:cubicBezTo>
                    <a:cubicBezTo>
                      <a:pt x="137" y="19"/>
                      <a:pt x="137" y="19"/>
                      <a:pt x="137" y="18"/>
                    </a:cubicBezTo>
                    <a:cubicBezTo>
                      <a:pt x="137" y="18"/>
                      <a:pt x="137" y="18"/>
                      <a:pt x="137" y="18"/>
                    </a:cubicBezTo>
                    <a:moveTo>
                      <a:pt x="135" y="18"/>
                    </a:moveTo>
                    <a:cubicBezTo>
                      <a:pt x="134" y="21"/>
                      <a:pt x="133" y="23"/>
                      <a:pt x="131" y="25"/>
                    </a:cubicBezTo>
                    <a:cubicBezTo>
                      <a:pt x="131" y="25"/>
                      <a:pt x="132" y="25"/>
                      <a:pt x="132" y="26"/>
                    </a:cubicBezTo>
                    <a:cubicBezTo>
                      <a:pt x="133" y="23"/>
                      <a:pt x="135" y="21"/>
                      <a:pt x="136" y="19"/>
                    </a:cubicBezTo>
                    <a:cubicBezTo>
                      <a:pt x="136" y="18"/>
                      <a:pt x="136" y="18"/>
                      <a:pt x="135" y="18"/>
                    </a:cubicBezTo>
                    <a:moveTo>
                      <a:pt x="135" y="18"/>
                    </a:moveTo>
                    <a:cubicBezTo>
                      <a:pt x="133" y="20"/>
                      <a:pt x="132" y="22"/>
                      <a:pt x="130" y="25"/>
                    </a:cubicBezTo>
                    <a:cubicBezTo>
                      <a:pt x="130" y="25"/>
                      <a:pt x="131" y="25"/>
                      <a:pt x="131" y="25"/>
                    </a:cubicBezTo>
                    <a:cubicBezTo>
                      <a:pt x="132" y="23"/>
                      <a:pt x="133" y="20"/>
                      <a:pt x="135" y="18"/>
                    </a:cubicBezTo>
                    <a:cubicBezTo>
                      <a:pt x="135" y="18"/>
                      <a:pt x="135" y="18"/>
                      <a:pt x="135" y="18"/>
                    </a:cubicBezTo>
                    <a:moveTo>
                      <a:pt x="136" y="18"/>
                    </a:moveTo>
                    <a:cubicBezTo>
                      <a:pt x="136" y="18"/>
                      <a:pt x="136" y="18"/>
                      <a:pt x="136" y="18"/>
                    </a:cubicBezTo>
                    <a:cubicBezTo>
                      <a:pt x="136" y="18"/>
                      <a:pt x="136" y="18"/>
                      <a:pt x="136" y="18"/>
                    </a:cubicBezTo>
                    <a:cubicBezTo>
                      <a:pt x="136" y="18"/>
                      <a:pt x="136" y="18"/>
                      <a:pt x="136" y="18"/>
                    </a:cubicBezTo>
                    <a:cubicBezTo>
                      <a:pt x="136" y="18"/>
                      <a:pt x="136" y="18"/>
                      <a:pt x="136" y="18"/>
                    </a:cubicBezTo>
                    <a:moveTo>
                      <a:pt x="134" y="17"/>
                    </a:moveTo>
                    <a:cubicBezTo>
                      <a:pt x="132" y="20"/>
                      <a:pt x="131" y="22"/>
                      <a:pt x="129" y="24"/>
                    </a:cubicBezTo>
                    <a:cubicBezTo>
                      <a:pt x="130" y="24"/>
                      <a:pt x="130" y="24"/>
                      <a:pt x="130" y="24"/>
                    </a:cubicBezTo>
                    <a:cubicBezTo>
                      <a:pt x="131" y="22"/>
                      <a:pt x="133" y="20"/>
                      <a:pt x="134" y="17"/>
                    </a:cubicBezTo>
                    <a:cubicBezTo>
                      <a:pt x="134" y="17"/>
                      <a:pt x="134" y="17"/>
                      <a:pt x="134" y="17"/>
                    </a:cubicBezTo>
                    <a:moveTo>
                      <a:pt x="135" y="17"/>
                    </a:moveTo>
                    <a:cubicBezTo>
                      <a:pt x="135" y="17"/>
                      <a:pt x="135" y="17"/>
                      <a:pt x="135" y="17"/>
                    </a:cubicBezTo>
                    <a:cubicBezTo>
                      <a:pt x="135" y="17"/>
                      <a:pt x="135" y="17"/>
                      <a:pt x="135" y="18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moveTo>
                      <a:pt x="134" y="17"/>
                    </a:moveTo>
                    <a:cubicBezTo>
                      <a:pt x="134" y="17"/>
                      <a:pt x="134" y="17"/>
                      <a:pt x="134" y="17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34" y="17"/>
                      <a:pt x="134" y="17"/>
                      <a:pt x="135" y="17"/>
                    </a:cubicBezTo>
                    <a:cubicBezTo>
                      <a:pt x="134" y="17"/>
                      <a:pt x="134" y="17"/>
                      <a:pt x="134" y="17"/>
                    </a:cubicBezTo>
                    <a:moveTo>
                      <a:pt x="133" y="16"/>
                    </a:moveTo>
                    <a:cubicBezTo>
                      <a:pt x="131" y="19"/>
                      <a:pt x="130" y="21"/>
                      <a:pt x="128" y="23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30" y="22"/>
                      <a:pt x="132" y="20"/>
                      <a:pt x="133" y="17"/>
                    </a:cubicBezTo>
                    <a:cubicBezTo>
                      <a:pt x="133" y="17"/>
                      <a:pt x="133" y="17"/>
                      <a:pt x="133" y="16"/>
                    </a:cubicBezTo>
                    <a:moveTo>
                      <a:pt x="133" y="16"/>
                    </a:moveTo>
                    <a:cubicBezTo>
                      <a:pt x="133" y="16"/>
                      <a:pt x="133" y="16"/>
                      <a:pt x="133" y="16"/>
                    </a:cubicBezTo>
                    <a:cubicBezTo>
                      <a:pt x="133" y="16"/>
                      <a:pt x="133" y="16"/>
                      <a:pt x="133" y="16"/>
                    </a:cubicBezTo>
                    <a:cubicBezTo>
                      <a:pt x="133" y="16"/>
                      <a:pt x="133" y="16"/>
                      <a:pt x="134" y="16"/>
                    </a:cubicBezTo>
                    <a:cubicBezTo>
                      <a:pt x="133" y="16"/>
                      <a:pt x="133" y="16"/>
                      <a:pt x="133" y="16"/>
                    </a:cubicBezTo>
                    <a:moveTo>
                      <a:pt x="125" y="11"/>
                    </a:moveTo>
                    <a:cubicBezTo>
                      <a:pt x="126" y="12"/>
                      <a:pt x="127" y="12"/>
                      <a:pt x="128" y="13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27" y="12"/>
                      <a:pt x="126" y="12"/>
                      <a:pt x="125" y="11"/>
                    </a:cubicBezTo>
                    <a:moveTo>
                      <a:pt x="123" y="11"/>
                    </a:moveTo>
                    <a:cubicBezTo>
                      <a:pt x="121" y="13"/>
                      <a:pt x="120" y="16"/>
                      <a:pt x="119" y="18"/>
                    </a:cubicBezTo>
                    <a:cubicBezTo>
                      <a:pt x="120" y="19"/>
                      <a:pt x="122" y="20"/>
                      <a:pt x="124" y="21"/>
                    </a:cubicBezTo>
                    <a:cubicBezTo>
                      <a:pt x="125" y="19"/>
                      <a:pt x="127" y="16"/>
                      <a:pt x="128" y="14"/>
                    </a:cubicBezTo>
                    <a:cubicBezTo>
                      <a:pt x="126" y="13"/>
                      <a:pt x="125" y="12"/>
                      <a:pt x="123" y="11"/>
                    </a:cubicBezTo>
                    <a:moveTo>
                      <a:pt x="123" y="10"/>
                    </a:moveTo>
                    <a:cubicBezTo>
                      <a:pt x="123" y="10"/>
                      <a:pt x="123" y="10"/>
                      <a:pt x="123" y="10"/>
                    </a:cubicBezTo>
                    <a:cubicBezTo>
                      <a:pt x="124" y="10"/>
                      <a:pt x="124" y="11"/>
                      <a:pt x="125" y="11"/>
                    </a:cubicBezTo>
                    <a:cubicBezTo>
                      <a:pt x="124" y="11"/>
                      <a:pt x="124" y="10"/>
                      <a:pt x="123" y="10"/>
                    </a:cubicBezTo>
                    <a:moveTo>
                      <a:pt x="144" y="10"/>
                    </a:moveTo>
                    <a:cubicBezTo>
                      <a:pt x="143" y="13"/>
                      <a:pt x="141" y="16"/>
                      <a:pt x="139" y="19"/>
                    </a:cubicBezTo>
                    <a:cubicBezTo>
                      <a:pt x="139" y="20"/>
                      <a:pt x="140" y="20"/>
                      <a:pt x="141" y="20"/>
                    </a:cubicBezTo>
                    <a:cubicBezTo>
                      <a:pt x="142" y="18"/>
                      <a:pt x="144" y="15"/>
                      <a:pt x="145" y="13"/>
                    </a:cubicBezTo>
                    <a:cubicBezTo>
                      <a:pt x="145" y="12"/>
                      <a:pt x="146" y="11"/>
                      <a:pt x="146" y="11"/>
                    </a:cubicBezTo>
                    <a:cubicBezTo>
                      <a:pt x="146" y="11"/>
                      <a:pt x="145" y="10"/>
                      <a:pt x="144" y="10"/>
                    </a:cubicBezTo>
                    <a:moveTo>
                      <a:pt x="144" y="10"/>
                    </a:moveTo>
                    <a:cubicBezTo>
                      <a:pt x="139" y="19"/>
                      <a:pt x="139" y="19"/>
                      <a:pt x="139" y="19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4" y="10"/>
                      <a:pt x="144" y="10"/>
                      <a:pt x="144" y="10"/>
                    </a:cubicBezTo>
                    <a:moveTo>
                      <a:pt x="143" y="9"/>
                    </a:moveTo>
                    <a:cubicBezTo>
                      <a:pt x="141" y="12"/>
                      <a:pt x="140" y="15"/>
                      <a:pt x="138" y="19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40" y="16"/>
                      <a:pt x="142" y="13"/>
                      <a:pt x="144" y="9"/>
                    </a:cubicBezTo>
                    <a:cubicBezTo>
                      <a:pt x="144" y="9"/>
                      <a:pt x="143" y="9"/>
                      <a:pt x="143" y="9"/>
                    </a:cubicBezTo>
                    <a:moveTo>
                      <a:pt x="142" y="9"/>
                    </a:moveTo>
                    <a:cubicBezTo>
                      <a:pt x="141" y="12"/>
                      <a:pt x="139" y="15"/>
                      <a:pt x="137" y="18"/>
                    </a:cubicBezTo>
                    <a:cubicBezTo>
                      <a:pt x="137" y="18"/>
                      <a:pt x="137" y="18"/>
                      <a:pt x="137" y="18"/>
                    </a:cubicBezTo>
                    <a:cubicBezTo>
                      <a:pt x="139" y="15"/>
                      <a:pt x="141" y="12"/>
                      <a:pt x="143" y="9"/>
                    </a:cubicBezTo>
                    <a:cubicBezTo>
                      <a:pt x="143" y="9"/>
                      <a:pt x="143" y="9"/>
                      <a:pt x="143" y="9"/>
                    </a:cubicBezTo>
                    <a:cubicBezTo>
                      <a:pt x="142" y="10"/>
                      <a:pt x="141" y="12"/>
                      <a:pt x="140" y="14"/>
                    </a:cubicBezTo>
                    <a:cubicBezTo>
                      <a:pt x="143" y="9"/>
                      <a:pt x="143" y="9"/>
                      <a:pt x="143" y="9"/>
                    </a:cubicBezTo>
                    <a:cubicBezTo>
                      <a:pt x="143" y="9"/>
                      <a:pt x="142" y="9"/>
                      <a:pt x="142" y="9"/>
                    </a:cubicBezTo>
                    <a:moveTo>
                      <a:pt x="141" y="8"/>
                    </a:moveTo>
                    <a:cubicBezTo>
                      <a:pt x="140" y="10"/>
                      <a:pt x="139" y="12"/>
                      <a:pt x="137" y="15"/>
                    </a:cubicBezTo>
                    <a:cubicBezTo>
                      <a:pt x="137" y="16"/>
                      <a:pt x="136" y="17"/>
                      <a:pt x="136" y="17"/>
                    </a:cubicBezTo>
                    <a:cubicBezTo>
                      <a:pt x="136" y="18"/>
                      <a:pt x="136" y="18"/>
                      <a:pt x="137" y="18"/>
                    </a:cubicBezTo>
                    <a:cubicBezTo>
                      <a:pt x="138" y="15"/>
                      <a:pt x="140" y="12"/>
                      <a:pt x="142" y="8"/>
                    </a:cubicBezTo>
                    <a:cubicBezTo>
                      <a:pt x="142" y="8"/>
                      <a:pt x="142" y="8"/>
                      <a:pt x="141" y="8"/>
                    </a:cubicBezTo>
                    <a:moveTo>
                      <a:pt x="141" y="8"/>
                    </a:moveTo>
                    <a:cubicBezTo>
                      <a:pt x="139" y="11"/>
                      <a:pt x="137" y="14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7" y="14"/>
                      <a:pt x="139" y="11"/>
                      <a:pt x="141" y="8"/>
                    </a:cubicBezTo>
                    <a:cubicBezTo>
                      <a:pt x="141" y="8"/>
                      <a:pt x="141" y="8"/>
                      <a:pt x="141" y="8"/>
                    </a:cubicBezTo>
                    <a:moveTo>
                      <a:pt x="140" y="7"/>
                    </a:moveTo>
                    <a:cubicBezTo>
                      <a:pt x="139" y="9"/>
                      <a:pt x="138" y="10"/>
                      <a:pt x="137" y="12"/>
                    </a:cubicBezTo>
                    <a:cubicBezTo>
                      <a:pt x="136" y="13"/>
                      <a:pt x="135" y="15"/>
                      <a:pt x="134" y="16"/>
                    </a:cubicBezTo>
                    <a:cubicBezTo>
                      <a:pt x="134" y="17"/>
                      <a:pt x="134" y="17"/>
                      <a:pt x="135" y="17"/>
                    </a:cubicBezTo>
                    <a:cubicBezTo>
                      <a:pt x="137" y="13"/>
                      <a:pt x="139" y="10"/>
                      <a:pt x="140" y="7"/>
                    </a:cubicBezTo>
                    <a:cubicBezTo>
                      <a:pt x="140" y="7"/>
                      <a:pt x="140" y="7"/>
                      <a:pt x="140" y="7"/>
                    </a:cubicBezTo>
                    <a:moveTo>
                      <a:pt x="139" y="6"/>
                    </a:moveTo>
                    <a:cubicBezTo>
                      <a:pt x="138" y="7"/>
                      <a:pt x="138" y="8"/>
                      <a:pt x="137" y="8"/>
                    </a:cubicBezTo>
                    <a:cubicBezTo>
                      <a:pt x="137" y="9"/>
                      <a:pt x="137" y="9"/>
                      <a:pt x="136" y="10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5" y="12"/>
                      <a:pt x="134" y="14"/>
                      <a:pt x="133" y="16"/>
                    </a:cubicBezTo>
                    <a:cubicBezTo>
                      <a:pt x="133" y="16"/>
                      <a:pt x="133" y="16"/>
                      <a:pt x="134" y="16"/>
                    </a:cubicBezTo>
                    <a:cubicBezTo>
                      <a:pt x="135" y="13"/>
                      <a:pt x="137" y="10"/>
                      <a:pt x="139" y="7"/>
                    </a:cubicBezTo>
                    <a:cubicBezTo>
                      <a:pt x="139" y="7"/>
                      <a:pt x="139" y="6"/>
                      <a:pt x="139" y="6"/>
                    </a:cubicBezTo>
                    <a:moveTo>
                      <a:pt x="129" y="1"/>
                    </a:moveTo>
                    <a:cubicBezTo>
                      <a:pt x="127" y="4"/>
                      <a:pt x="125" y="7"/>
                      <a:pt x="123" y="10"/>
                    </a:cubicBezTo>
                    <a:cubicBezTo>
                      <a:pt x="125" y="11"/>
                      <a:pt x="127" y="12"/>
                      <a:pt x="128" y="13"/>
                    </a:cubicBezTo>
                    <a:cubicBezTo>
                      <a:pt x="130" y="10"/>
                      <a:pt x="132" y="7"/>
                      <a:pt x="134" y="4"/>
                    </a:cubicBezTo>
                    <a:cubicBezTo>
                      <a:pt x="132" y="3"/>
                      <a:pt x="131" y="2"/>
                      <a:pt x="129" y="1"/>
                    </a:cubicBezTo>
                    <a:moveTo>
                      <a:pt x="148" y="0"/>
                    </a:moveTo>
                    <a:cubicBezTo>
                      <a:pt x="147" y="2"/>
                      <a:pt x="147" y="3"/>
                      <a:pt x="146" y="4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7" y="3"/>
                      <a:pt x="147" y="2"/>
                      <a:pt x="148" y="1"/>
                    </a:cubicBezTo>
                    <a:cubicBezTo>
                      <a:pt x="148" y="1"/>
                      <a:pt x="148" y="1"/>
                      <a:pt x="148" y="0"/>
                    </a:cubicBezTo>
                    <a:moveTo>
                      <a:pt x="147" y="0"/>
                    </a:moveTo>
                    <a:cubicBezTo>
                      <a:pt x="147" y="1"/>
                      <a:pt x="146" y="2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49" name="Freeform 10086"/>
              <p:cNvSpPr>
                <a:spLocks/>
              </p:cNvSpPr>
              <p:nvPr/>
            </p:nvSpPr>
            <p:spPr bwMode="auto">
              <a:xfrm>
                <a:off x="-134" y="3618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0" name="Freeform 10087"/>
              <p:cNvSpPr>
                <a:spLocks noEditPoints="1"/>
              </p:cNvSpPr>
              <p:nvPr/>
            </p:nvSpPr>
            <p:spPr bwMode="auto">
              <a:xfrm>
                <a:off x="-148" y="3540"/>
                <a:ext cx="42" cy="47"/>
              </a:xfrm>
              <a:custGeom>
                <a:avLst/>
                <a:gdLst>
                  <a:gd name="T0" fmla="*/ 14 w 18"/>
                  <a:gd name="T1" fmla="*/ 18 h 20"/>
                  <a:gd name="T2" fmla="*/ 17 w 18"/>
                  <a:gd name="T3" fmla="*/ 20 h 20"/>
                  <a:gd name="T4" fmla="*/ 15 w 18"/>
                  <a:gd name="T5" fmla="*/ 18 h 20"/>
                  <a:gd name="T6" fmla="*/ 13 w 18"/>
                  <a:gd name="T7" fmla="*/ 18 h 20"/>
                  <a:gd name="T8" fmla="*/ 14 w 18"/>
                  <a:gd name="T9" fmla="*/ 17 h 20"/>
                  <a:gd name="T10" fmla="*/ 13 w 18"/>
                  <a:gd name="T11" fmla="*/ 17 h 20"/>
                  <a:gd name="T12" fmla="*/ 13 w 18"/>
                  <a:gd name="T13" fmla="*/ 17 h 20"/>
                  <a:gd name="T14" fmla="*/ 13 w 18"/>
                  <a:gd name="T15" fmla="*/ 17 h 20"/>
                  <a:gd name="T16" fmla="*/ 12 w 18"/>
                  <a:gd name="T17" fmla="*/ 17 h 20"/>
                  <a:gd name="T18" fmla="*/ 13 w 18"/>
                  <a:gd name="T19" fmla="*/ 17 h 20"/>
                  <a:gd name="T20" fmla="*/ 12 w 18"/>
                  <a:gd name="T21" fmla="*/ 16 h 20"/>
                  <a:gd name="T22" fmla="*/ 12 w 18"/>
                  <a:gd name="T23" fmla="*/ 16 h 20"/>
                  <a:gd name="T24" fmla="*/ 12 w 18"/>
                  <a:gd name="T25" fmla="*/ 16 h 20"/>
                  <a:gd name="T26" fmla="*/ 10 w 18"/>
                  <a:gd name="T27" fmla="*/ 15 h 20"/>
                  <a:gd name="T28" fmla="*/ 11 w 18"/>
                  <a:gd name="T29" fmla="*/ 16 h 20"/>
                  <a:gd name="T30" fmla="*/ 10 w 18"/>
                  <a:gd name="T31" fmla="*/ 15 h 20"/>
                  <a:gd name="T32" fmla="*/ 1 w 18"/>
                  <a:gd name="T33" fmla="*/ 10 h 20"/>
                  <a:gd name="T34" fmla="*/ 5 w 18"/>
                  <a:gd name="T35" fmla="*/ 12 h 20"/>
                  <a:gd name="T36" fmla="*/ 1 w 18"/>
                  <a:gd name="T37" fmla="*/ 9 h 20"/>
                  <a:gd name="T38" fmla="*/ 1 w 18"/>
                  <a:gd name="T39" fmla="*/ 10 h 20"/>
                  <a:gd name="T40" fmla="*/ 1 w 18"/>
                  <a:gd name="T41" fmla="*/ 9 h 20"/>
                  <a:gd name="T42" fmla="*/ 18 w 18"/>
                  <a:gd name="T43" fmla="*/ 8 h 20"/>
                  <a:gd name="T44" fmla="*/ 18 w 18"/>
                  <a:gd name="T45" fmla="*/ 8 h 20"/>
                  <a:gd name="T46" fmla="*/ 17 w 18"/>
                  <a:gd name="T47" fmla="*/ 7 h 20"/>
                  <a:gd name="T48" fmla="*/ 17 w 18"/>
                  <a:gd name="T49" fmla="*/ 7 h 20"/>
                  <a:gd name="T50" fmla="*/ 15 w 18"/>
                  <a:gd name="T51" fmla="*/ 6 h 20"/>
                  <a:gd name="T52" fmla="*/ 16 w 18"/>
                  <a:gd name="T53" fmla="*/ 7 h 20"/>
                  <a:gd name="T54" fmla="*/ 15 w 18"/>
                  <a:gd name="T55" fmla="*/ 6 h 20"/>
                  <a:gd name="T56" fmla="*/ 6 w 18"/>
                  <a:gd name="T57" fmla="*/ 1 h 20"/>
                  <a:gd name="T58" fmla="*/ 10 w 18"/>
                  <a:gd name="T59" fmla="*/ 3 h 20"/>
                  <a:gd name="T60" fmla="*/ 6 w 18"/>
                  <a:gd name="T61" fmla="*/ 0 h 20"/>
                  <a:gd name="T62" fmla="*/ 6 w 18"/>
                  <a:gd name="T63" fmla="*/ 1 h 20"/>
                  <a:gd name="T64" fmla="*/ 6 w 18"/>
                  <a:gd name="T6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20">
                    <a:moveTo>
                      <a:pt x="15" y="18"/>
                    </a:moveTo>
                    <a:cubicBezTo>
                      <a:pt x="15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9"/>
                    </a:cubicBezTo>
                    <a:cubicBezTo>
                      <a:pt x="16" y="19"/>
                      <a:pt x="17" y="19"/>
                      <a:pt x="17" y="20"/>
                    </a:cubicBezTo>
                    <a:cubicBezTo>
                      <a:pt x="17" y="20"/>
                      <a:pt x="17" y="19"/>
                      <a:pt x="17" y="19"/>
                    </a:cubicBezTo>
                    <a:cubicBezTo>
                      <a:pt x="16" y="19"/>
                      <a:pt x="16" y="18"/>
                      <a:pt x="15" y="18"/>
                    </a:cubicBezTo>
                    <a:moveTo>
                      <a:pt x="14" y="17"/>
                    </a:moveTo>
                    <a:cubicBezTo>
                      <a:pt x="14" y="17"/>
                      <a:pt x="14" y="17"/>
                      <a:pt x="13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moveTo>
                      <a:pt x="13" y="17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moveTo>
                      <a:pt x="13" y="16"/>
                    </a:moveTo>
                    <a:cubicBezTo>
                      <a:pt x="12" y="16"/>
                      <a:pt x="12" y="17"/>
                      <a:pt x="12" y="17"/>
                    </a:cubicBezTo>
                    <a:cubicBezTo>
                      <a:pt x="12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3" y="16"/>
                    </a:cubicBezTo>
                    <a:moveTo>
                      <a:pt x="12" y="16"/>
                    </a:moveTo>
                    <a:cubicBezTo>
                      <a:pt x="12" y="16"/>
                      <a:pt x="12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moveTo>
                      <a:pt x="10" y="15"/>
                    </a:moveTo>
                    <a:cubicBezTo>
                      <a:pt x="10" y="15"/>
                      <a:pt x="10" y="15"/>
                      <a:pt x="9" y="15"/>
                    </a:cubicBezTo>
                    <a:cubicBezTo>
                      <a:pt x="10" y="15"/>
                      <a:pt x="10" y="16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moveTo>
                      <a:pt x="1" y="9"/>
                    </a:moveTo>
                    <a:cubicBezTo>
                      <a:pt x="1" y="9"/>
                      <a:pt x="1" y="10"/>
                      <a:pt x="1" y="10"/>
                    </a:cubicBezTo>
                    <a:cubicBezTo>
                      <a:pt x="2" y="11"/>
                      <a:pt x="4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1"/>
                      <a:pt x="3" y="10"/>
                      <a:pt x="1" y="9"/>
                    </a:cubicBezTo>
                    <a:moveTo>
                      <a:pt x="1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8" y="8"/>
                    </a:move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moveTo>
                      <a:pt x="17" y="7"/>
                    </a:move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15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6"/>
                      <a:pt x="15" y="6"/>
                      <a:pt x="15" y="6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1" name="Freeform 10088"/>
              <p:cNvSpPr>
                <a:spLocks noEditPoints="1"/>
              </p:cNvSpPr>
              <p:nvPr/>
            </p:nvSpPr>
            <p:spPr bwMode="auto">
              <a:xfrm>
                <a:off x="-130" y="3528"/>
                <a:ext cx="12" cy="7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1 h 3"/>
                  <a:gd name="T4" fmla="*/ 5 w 5"/>
                  <a:gd name="T5" fmla="*/ 3 h 3"/>
                  <a:gd name="T6" fmla="*/ 5 w 5"/>
                  <a:gd name="T7" fmla="*/ 3 h 3"/>
                  <a:gd name="T8" fmla="*/ 1 w 5"/>
                  <a:gd name="T9" fmla="*/ 1 h 3"/>
                  <a:gd name="T10" fmla="*/ 1 w 5"/>
                  <a:gd name="T11" fmla="*/ 0 h 3"/>
                  <a:gd name="T12" fmla="*/ 0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2" name="Freeform 10089"/>
              <p:cNvSpPr>
                <a:spLocks noEditPoints="1"/>
              </p:cNvSpPr>
              <p:nvPr/>
            </p:nvSpPr>
            <p:spPr bwMode="auto">
              <a:xfrm>
                <a:off x="-127" y="3528"/>
                <a:ext cx="40" cy="24"/>
              </a:xfrm>
              <a:custGeom>
                <a:avLst/>
                <a:gdLst>
                  <a:gd name="T0" fmla="*/ 14 w 17"/>
                  <a:gd name="T1" fmla="*/ 8 h 10"/>
                  <a:gd name="T2" fmla="*/ 14 w 17"/>
                  <a:gd name="T3" fmla="*/ 8 h 10"/>
                  <a:gd name="T4" fmla="*/ 17 w 17"/>
                  <a:gd name="T5" fmla="*/ 10 h 10"/>
                  <a:gd name="T6" fmla="*/ 17 w 17"/>
                  <a:gd name="T7" fmla="*/ 10 h 10"/>
                  <a:gd name="T8" fmla="*/ 14 w 17"/>
                  <a:gd name="T9" fmla="*/ 8 h 10"/>
                  <a:gd name="T10" fmla="*/ 13 w 17"/>
                  <a:gd name="T11" fmla="*/ 8 h 10"/>
                  <a:gd name="T12" fmla="*/ 13 w 17"/>
                  <a:gd name="T13" fmla="*/ 8 h 10"/>
                  <a:gd name="T14" fmla="*/ 14 w 17"/>
                  <a:gd name="T15" fmla="*/ 8 h 10"/>
                  <a:gd name="T16" fmla="*/ 14 w 17"/>
                  <a:gd name="T17" fmla="*/ 8 h 10"/>
                  <a:gd name="T18" fmla="*/ 13 w 17"/>
                  <a:gd name="T19" fmla="*/ 8 h 10"/>
                  <a:gd name="T20" fmla="*/ 12 w 17"/>
                  <a:gd name="T21" fmla="*/ 7 h 10"/>
                  <a:gd name="T22" fmla="*/ 12 w 17"/>
                  <a:gd name="T23" fmla="*/ 7 h 10"/>
                  <a:gd name="T24" fmla="*/ 13 w 17"/>
                  <a:gd name="T25" fmla="*/ 7 h 10"/>
                  <a:gd name="T26" fmla="*/ 13 w 17"/>
                  <a:gd name="T27" fmla="*/ 7 h 10"/>
                  <a:gd name="T28" fmla="*/ 12 w 17"/>
                  <a:gd name="T29" fmla="*/ 7 h 10"/>
                  <a:gd name="T30" fmla="*/ 11 w 17"/>
                  <a:gd name="T31" fmla="*/ 6 h 10"/>
                  <a:gd name="T32" fmla="*/ 11 w 17"/>
                  <a:gd name="T33" fmla="*/ 7 h 10"/>
                  <a:gd name="T34" fmla="*/ 12 w 17"/>
                  <a:gd name="T35" fmla="*/ 7 h 10"/>
                  <a:gd name="T36" fmla="*/ 12 w 17"/>
                  <a:gd name="T37" fmla="*/ 7 h 10"/>
                  <a:gd name="T38" fmla="*/ 11 w 17"/>
                  <a:gd name="T39" fmla="*/ 6 h 10"/>
                  <a:gd name="T40" fmla="*/ 9 w 17"/>
                  <a:gd name="T41" fmla="*/ 5 h 10"/>
                  <a:gd name="T42" fmla="*/ 9 w 17"/>
                  <a:gd name="T43" fmla="*/ 5 h 10"/>
                  <a:gd name="T44" fmla="*/ 11 w 17"/>
                  <a:gd name="T45" fmla="*/ 6 h 10"/>
                  <a:gd name="T46" fmla="*/ 11 w 17"/>
                  <a:gd name="T47" fmla="*/ 6 h 10"/>
                  <a:gd name="T48" fmla="*/ 9 w 17"/>
                  <a:gd name="T49" fmla="*/ 5 h 10"/>
                  <a:gd name="T50" fmla="*/ 0 w 17"/>
                  <a:gd name="T51" fmla="*/ 0 h 10"/>
                  <a:gd name="T52" fmla="*/ 0 w 17"/>
                  <a:gd name="T53" fmla="*/ 0 h 10"/>
                  <a:gd name="T54" fmla="*/ 2 w 17"/>
                  <a:gd name="T55" fmla="*/ 1 h 10"/>
                  <a:gd name="T56" fmla="*/ 5 w 17"/>
                  <a:gd name="T57" fmla="*/ 3 h 10"/>
                  <a:gd name="T58" fmla="*/ 5 w 17"/>
                  <a:gd name="T59" fmla="*/ 3 h 10"/>
                  <a:gd name="T60" fmla="*/ 0 w 17"/>
                  <a:gd name="T61" fmla="*/ 0 h 10"/>
                  <a:gd name="T62" fmla="*/ 0 w 17"/>
                  <a:gd name="T63" fmla="*/ 0 h 10"/>
                  <a:gd name="T64" fmla="*/ 0 w 17"/>
                  <a:gd name="T65" fmla="*/ 0 h 10"/>
                  <a:gd name="T66" fmla="*/ 0 w 17"/>
                  <a:gd name="T67" fmla="*/ 0 h 10"/>
                  <a:gd name="T68" fmla="*/ 0 w 17"/>
                  <a:gd name="T69" fmla="*/ 0 h 10"/>
                  <a:gd name="T70" fmla="*/ 0 w 17"/>
                  <a:gd name="T7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10"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5" y="9"/>
                      <a:pt x="16" y="9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9"/>
                      <a:pt x="15" y="9"/>
                      <a:pt x="14" y="8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3" y="8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moveTo>
                      <a:pt x="11" y="6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6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9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3" name="Freeform 10090"/>
              <p:cNvSpPr>
                <a:spLocks noEditPoints="1"/>
              </p:cNvSpPr>
              <p:nvPr/>
            </p:nvSpPr>
            <p:spPr bwMode="auto">
              <a:xfrm>
                <a:off x="-123" y="3514"/>
                <a:ext cx="45" cy="31"/>
              </a:xfrm>
              <a:custGeom>
                <a:avLst/>
                <a:gdLst>
                  <a:gd name="T0" fmla="*/ 14 w 19"/>
                  <a:gd name="T1" fmla="*/ 11 h 13"/>
                  <a:gd name="T2" fmla="*/ 17 w 19"/>
                  <a:gd name="T3" fmla="*/ 12 h 13"/>
                  <a:gd name="T4" fmla="*/ 14 w 19"/>
                  <a:gd name="T5" fmla="*/ 10 h 13"/>
                  <a:gd name="T6" fmla="*/ 14 w 19"/>
                  <a:gd name="T7" fmla="*/ 11 h 13"/>
                  <a:gd name="T8" fmla="*/ 14 w 19"/>
                  <a:gd name="T9" fmla="*/ 10 h 13"/>
                  <a:gd name="T10" fmla="*/ 12 w 19"/>
                  <a:gd name="T11" fmla="*/ 10 h 13"/>
                  <a:gd name="T12" fmla="*/ 13 w 19"/>
                  <a:gd name="T13" fmla="*/ 10 h 13"/>
                  <a:gd name="T14" fmla="*/ 11 w 19"/>
                  <a:gd name="T15" fmla="*/ 9 h 13"/>
                  <a:gd name="T16" fmla="*/ 12 w 19"/>
                  <a:gd name="T17" fmla="*/ 9 h 13"/>
                  <a:gd name="T18" fmla="*/ 11 w 19"/>
                  <a:gd name="T19" fmla="*/ 9 h 13"/>
                  <a:gd name="T20" fmla="*/ 15 w 19"/>
                  <a:gd name="T21" fmla="*/ 8 h 13"/>
                  <a:gd name="T22" fmla="*/ 19 w 19"/>
                  <a:gd name="T23" fmla="*/ 10 h 13"/>
                  <a:gd name="T24" fmla="*/ 9 w 19"/>
                  <a:gd name="T25" fmla="*/ 8 h 13"/>
                  <a:gd name="T26" fmla="*/ 11 w 19"/>
                  <a:gd name="T27" fmla="*/ 9 h 13"/>
                  <a:gd name="T28" fmla="*/ 9 w 19"/>
                  <a:gd name="T29" fmla="*/ 8 h 13"/>
                  <a:gd name="T30" fmla="*/ 15 w 19"/>
                  <a:gd name="T31" fmla="*/ 8 h 13"/>
                  <a:gd name="T32" fmla="*/ 15 w 19"/>
                  <a:gd name="T33" fmla="*/ 8 h 13"/>
                  <a:gd name="T34" fmla="*/ 14 w 19"/>
                  <a:gd name="T35" fmla="*/ 7 h 13"/>
                  <a:gd name="T36" fmla="*/ 14 w 19"/>
                  <a:gd name="T37" fmla="*/ 7 h 13"/>
                  <a:gd name="T38" fmla="*/ 14 w 19"/>
                  <a:gd name="T39" fmla="*/ 7 h 13"/>
                  <a:gd name="T40" fmla="*/ 13 w 19"/>
                  <a:gd name="T41" fmla="*/ 7 h 13"/>
                  <a:gd name="T42" fmla="*/ 13 w 19"/>
                  <a:gd name="T43" fmla="*/ 7 h 13"/>
                  <a:gd name="T44" fmla="*/ 11 w 19"/>
                  <a:gd name="T45" fmla="*/ 5 h 13"/>
                  <a:gd name="T46" fmla="*/ 13 w 19"/>
                  <a:gd name="T47" fmla="*/ 6 h 13"/>
                  <a:gd name="T48" fmla="*/ 11 w 19"/>
                  <a:gd name="T49" fmla="*/ 5 h 13"/>
                  <a:gd name="T50" fmla="*/ 0 w 19"/>
                  <a:gd name="T51" fmla="*/ 3 h 13"/>
                  <a:gd name="T52" fmla="*/ 5 w 19"/>
                  <a:gd name="T53" fmla="*/ 5 h 13"/>
                  <a:gd name="T54" fmla="*/ 0 w 19"/>
                  <a:gd name="T55" fmla="*/ 2 h 13"/>
                  <a:gd name="T56" fmla="*/ 0 w 19"/>
                  <a:gd name="T57" fmla="*/ 3 h 13"/>
                  <a:gd name="T58" fmla="*/ 0 w 19"/>
                  <a:gd name="T59" fmla="*/ 2 h 13"/>
                  <a:gd name="T60" fmla="*/ 2 w 19"/>
                  <a:gd name="T61" fmla="*/ 0 h 13"/>
                  <a:gd name="T62" fmla="*/ 6 w 19"/>
                  <a:gd name="T63" fmla="*/ 3 h 13"/>
                  <a:gd name="T64" fmla="*/ 2 w 19"/>
                  <a:gd name="T65" fmla="*/ 0 h 13"/>
                  <a:gd name="T66" fmla="*/ 2 w 19"/>
                  <a:gd name="T67" fmla="*/ 0 h 13"/>
                  <a:gd name="T68" fmla="*/ 2 w 19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3">
                    <a:moveTo>
                      <a:pt x="14" y="11"/>
                    </a:move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1"/>
                      <a:pt x="16" y="12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5" y="11"/>
                      <a:pt x="14" y="11"/>
                    </a:cubicBezTo>
                    <a:moveTo>
                      <a:pt x="14" y="10"/>
                    </a:moveTo>
                    <a:cubicBezTo>
                      <a:pt x="14" y="10"/>
                      <a:pt x="13" y="10"/>
                      <a:pt x="13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1" y="9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6" y="9"/>
                      <a:pt x="17" y="9"/>
                      <a:pt x="18" y="10"/>
                    </a:cubicBezTo>
                    <a:cubicBezTo>
                      <a:pt x="18" y="10"/>
                      <a:pt x="19" y="10"/>
                      <a:pt x="19" y="10"/>
                    </a:cubicBezTo>
                    <a:cubicBezTo>
                      <a:pt x="18" y="9"/>
                      <a:pt x="16" y="9"/>
                      <a:pt x="15" y="8"/>
                    </a:cubicBezTo>
                    <a:moveTo>
                      <a:pt x="9" y="8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8"/>
                      <a:pt x="10" y="8"/>
                      <a:pt x="9" y="8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moveTo>
                      <a:pt x="13" y="6"/>
                    </a:move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6"/>
                    </a:cubicBezTo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1" y="5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2" y="4"/>
                      <a:pt x="3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4"/>
                      <a:pt x="2" y="3"/>
                      <a:pt x="1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4" name="Freeform 10091"/>
              <p:cNvSpPr>
                <a:spLocks noEditPoints="1"/>
              </p:cNvSpPr>
              <p:nvPr/>
            </p:nvSpPr>
            <p:spPr bwMode="auto">
              <a:xfrm>
                <a:off x="-113" y="3502"/>
                <a:ext cx="40" cy="26"/>
              </a:xfrm>
              <a:custGeom>
                <a:avLst/>
                <a:gdLst>
                  <a:gd name="T0" fmla="*/ 14 w 17"/>
                  <a:gd name="T1" fmla="*/ 9 h 11"/>
                  <a:gd name="T2" fmla="*/ 14 w 17"/>
                  <a:gd name="T3" fmla="*/ 9 h 11"/>
                  <a:gd name="T4" fmla="*/ 17 w 17"/>
                  <a:gd name="T5" fmla="*/ 11 h 11"/>
                  <a:gd name="T6" fmla="*/ 17 w 17"/>
                  <a:gd name="T7" fmla="*/ 11 h 11"/>
                  <a:gd name="T8" fmla="*/ 14 w 17"/>
                  <a:gd name="T9" fmla="*/ 9 h 11"/>
                  <a:gd name="T10" fmla="*/ 14 w 17"/>
                  <a:gd name="T11" fmla="*/ 9 h 11"/>
                  <a:gd name="T12" fmla="*/ 14 w 17"/>
                  <a:gd name="T13" fmla="*/ 9 h 11"/>
                  <a:gd name="T14" fmla="*/ 14 w 17"/>
                  <a:gd name="T15" fmla="*/ 9 h 11"/>
                  <a:gd name="T16" fmla="*/ 14 w 17"/>
                  <a:gd name="T17" fmla="*/ 9 h 11"/>
                  <a:gd name="T18" fmla="*/ 14 w 17"/>
                  <a:gd name="T19" fmla="*/ 9 h 11"/>
                  <a:gd name="T20" fmla="*/ 14 w 17"/>
                  <a:gd name="T21" fmla="*/ 9 h 11"/>
                  <a:gd name="T22" fmla="*/ 13 w 17"/>
                  <a:gd name="T23" fmla="*/ 9 h 11"/>
                  <a:gd name="T24" fmla="*/ 14 w 17"/>
                  <a:gd name="T25" fmla="*/ 9 h 11"/>
                  <a:gd name="T26" fmla="*/ 14 w 17"/>
                  <a:gd name="T27" fmla="*/ 9 h 11"/>
                  <a:gd name="T28" fmla="*/ 14 w 17"/>
                  <a:gd name="T29" fmla="*/ 9 h 11"/>
                  <a:gd name="T30" fmla="*/ 12 w 17"/>
                  <a:gd name="T31" fmla="*/ 8 h 11"/>
                  <a:gd name="T32" fmla="*/ 12 w 17"/>
                  <a:gd name="T33" fmla="*/ 8 h 11"/>
                  <a:gd name="T34" fmla="*/ 13 w 17"/>
                  <a:gd name="T35" fmla="*/ 9 h 11"/>
                  <a:gd name="T36" fmla="*/ 13 w 17"/>
                  <a:gd name="T37" fmla="*/ 8 h 11"/>
                  <a:gd name="T38" fmla="*/ 12 w 17"/>
                  <a:gd name="T39" fmla="*/ 8 h 11"/>
                  <a:gd name="T40" fmla="*/ 11 w 17"/>
                  <a:gd name="T41" fmla="*/ 7 h 11"/>
                  <a:gd name="T42" fmla="*/ 11 w 17"/>
                  <a:gd name="T43" fmla="*/ 8 h 11"/>
                  <a:gd name="T44" fmla="*/ 12 w 17"/>
                  <a:gd name="T45" fmla="*/ 8 h 11"/>
                  <a:gd name="T46" fmla="*/ 12 w 17"/>
                  <a:gd name="T47" fmla="*/ 8 h 11"/>
                  <a:gd name="T48" fmla="*/ 11 w 17"/>
                  <a:gd name="T49" fmla="*/ 7 h 11"/>
                  <a:gd name="T50" fmla="*/ 9 w 17"/>
                  <a:gd name="T51" fmla="*/ 6 h 11"/>
                  <a:gd name="T52" fmla="*/ 9 w 17"/>
                  <a:gd name="T53" fmla="*/ 6 h 11"/>
                  <a:gd name="T54" fmla="*/ 11 w 17"/>
                  <a:gd name="T55" fmla="*/ 7 h 11"/>
                  <a:gd name="T56" fmla="*/ 11 w 17"/>
                  <a:gd name="T57" fmla="*/ 7 h 11"/>
                  <a:gd name="T58" fmla="*/ 9 w 17"/>
                  <a:gd name="T59" fmla="*/ 6 h 11"/>
                  <a:gd name="T60" fmla="*/ 0 w 17"/>
                  <a:gd name="T61" fmla="*/ 0 h 11"/>
                  <a:gd name="T62" fmla="*/ 0 w 17"/>
                  <a:gd name="T63" fmla="*/ 1 h 11"/>
                  <a:gd name="T64" fmla="*/ 5 w 17"/>
                  <a:gd name="T65" fmla="*/ 4 h 11"/>
                  <a:gd name="T66" fmla="*/ 5 w 17"/>
                  <a:gd name="T67" fmla="*/ 3 h 11"/>
                  <a:gd name="T68" fmla="*/ 0 w 17"/>
                  <a:gd name="T6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1"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5" y="10"/>
                      <a:pt x="16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5" y="10"/>
                      <a:pt x="14" y="9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14" y="9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moveTo>
                      <a:pt x="11" y="7"/>
                    </a:move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1" y="7"/>
                    </a:cubicBezTo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9" y="6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5" name="Freeform 10092"/>
              <p:cNvSpPr>
                <a:spLocks noEditPoints="1"/>
              </p:cNvSpPr>
              <p:nvPr/>
            </p:nvSpPr>
            <p:spPr bwMode="auto">
              <a:xfrm>
                <a:off x="-125" y="3521"/>
                <a:ext cx="43" cy="24"/>
              </a:xfrm>
              <a:custGeom>
                <a:avLst/>
                <a:gdLst>
                  <a:gd name="T0" fmla="*/ 14 w 18"/>
                  <a:gd name="T1" fmla="*/ 8 h 10"/>
                  <a:gd name="T2" fmla="*/ 14 w 18"/>
                  <a:gd name="T3" fmla="*/ 9 h 10"/>
                  <a:gd name="T4" fmla="*/ 17 w 18"/>
                  <a:gd name="T5" fmla="*/ 10 h 10"/>
                  <a:gd name="T6" fmla="*/ 18 w 18"/>
                  <a:gd name="T7" fmla="*/ 10 h 10"/>
                  <a:gd name="T8" fmla="*/ 14 w 18"/>
                  <a:gd name="T9" fmla="*/ 8 h 10"/>
                  <a:gd name="T10" fmla="*/ 14 w 18"/>
                  <a:gd name="T11" fmla="*/ 8 h 10"/>
                  <a:gd name="T12" fmla="*/ 14 w 18"/>
                  <a:gd name="T13" fmla="*/ 8 h 10"/>
                  <a:gd name="T14" fmla="*/ 14 w 18"/>
                  <a:gd name="T15" fmla="*/ 8 h 10"/>
                  <a:gd name="T16" fmla="*/ 14 w 18"/>
                  <a:gd name="T17" fmla="*/ 8 h 10"/>
                  <a:gd name="T18" fmla="*/ 14 w 18"/>
                  <a:gd name="T19" fmla="*/ 8 h 10"/>
                  <a:gd name="T20" fmla="*/ 13 w 18"/>
                  <a:gd name="T21" fmla="*/ 7 h 10"/>
                  <a:gd name="T22" fmla="*/ 13 w 18"/>
                  <a:gd name="T23" fmla="*/ 8 h 10"/>
                  <a:gd name="T24" fmla="*/ 13 w 18"/>
                  <a:gd name="T25" fmla="*/ 8 h 10"/>
                  <a:gd name="T26" fmla="*/ 13 w 18"/>
                  <a:gd name="T27" fmla="*/ 8 h 10"/>
                  <a:gd name="T28" fmla="*/ 13 w 18"/>
                  <a:gd name="T29" fmla="*/ 7 h 10"/>
                  <a:gd name="T30" fmla="*/ 12 w 18"/>
                  <a:gd name="T31" fmla="*/ 7 h 10"/>
                  <a:gd name="T32" fmla="*/ 12 w 18"/>
                  <a:gd name="T33" fmla="*/ 7 h 10"/>
                  <a:gd name="T34" fmla="*/ 12 w 18"/>
                  <a:gd name="T35" fmla="*/ 7 h 10"/>
                  <a:gd name="T36" fmla="*/ 12 w 18"/>
                  <a:gd name="T37" fmla="*/ 7 h 10"/>
                  <a:gd name="T38" fmla="*/ 12 w 18"/>
                  <a:gd name="T39" fmla="*/ 7 h 10"/>
                  <a:gd name="T40" fmla="*/ 10 w 18"/>
                  <a:gd name="T41" fmla="*/ 6 h 10"/>
                  <a:gd name="T42" fmla="*/ 10 w 18"/>
                  <a:gd name="T43" fmla="*/ 6 h 10"/>
                  <a:gd name="T44" fmla="*/ 11 w 18"/>
                  <a:gd name="T45" fmla="*/ 7 h 10"/>
                  <a:gd name="T46" fmla="*/ 11 w 18"/>
                  <a:gd name="T47" fmla="*/ 7 h 10"/>
                  <a:gd name="T48" fmla="*/ 10 w 18"/>
                  <a:gd name="T49" fmla="*/ 6 h 10"/>
                  <a:gd name="T50" fmla="*/ 1 w 18"/>
                  <a:gd name="T51" fmla="*/ 1 h 10"/>
                  <a:gd name="T52" fmla="*/ 1 w 18"/>
                  <a:gd name="T53" fmla="*/ 1 h 10"/>
                  <a:gd name="T54" fmla="*/ 5 w 18"/>
                  <a:gd name="T55" fmla="*/ 3 h 10"/>
                  <a:gd name="T56" fmla="*/ 5 w 18"/>
                  <a:gd name="T57" fmla="*/ 3 h 10"/>
                  <a:gd name="T58" fmla="*/ 1 w 18"/>
                  <a:gd name="T59" fmla="*/ 1 h 10"/>
                  <a:gd name="T60" fmla="*/ 0 w 18"/>
                  <a:gd name="T61" fmla="*/ 0 h 10"/>
                  <a:gd name="T62" fmla="*/ 0 w 18"/>
                  <a:gd name="T63" fmla="*/ 0 h 10"/>
                  <a:gd name="T64" fmla="*/ 1 w 18"/>
                  <a:gd name="T65" fmla="*/ 1 h 10"/>
                  <a:gd name="T66" fmla="*/ 1 w 18"/>
                  <a:gd name="T67" fmla="*/ 1 h 10"/>
                  <a:gd name="T68" fmla="*/ 0 w 18"/>
                  <a:gd name="T6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0">
                    <a:moveTo>
                      <a:pt x="14" y="8"/>
                    </a:moveTo>
                    <a:cubicBezTo>
                      <a:pt x="14" y="8"/>
                      <a:pt x="14" y="9"/>
                      <a:pt x="14" y="9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7" y="10"/>
                      <a:pt x="18" y="10"/>
                      <a:pt x="18" y="10"/>
                    </a:cubicBezTo>
                    <a:cubicBezTo>
                      <a:pt x="17" y="10"/>
                      <a:pt x="16" y="9"/>
                      <a:pt x="14" y="8"/>
                    </a:cubicBezTo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moveTo>
                      <a:pt x="13" y="7"/>
                    </a:move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6" name="Freeform 10093"/>
              <p:cNvSpPr>
                <a:spLocks noEditPoints="1"/>
              </p:cNvSpPr>
              <p:nvPr/>
            </p:nvSpPr>
            <p:spPr bwMode="auto">
              <a:xfrm>
                <a:off x="-106" y="3483"/>
                <a:ext cx="45" cy="33"/>
              </a:xfrm>
              <a:custGeom>
                <a:avLst/>
                <a:gdLst>
                  <a:gd name="T0" fmla="*/ 15 w 19"/>
                  <a:gd name="T1" fmla="*/ 13 h 14"/>
                  <a:gd name="T2" fmla="*/ 17 w 19"/>
                  <a:gd name="T3" fmla="*/ 13 h 14"/>
                  <a:gd name="T4" fmla="*/ 15 w 19"/>
                  <a:gd name="T5" fmla="*/ 12 h 14"/>
                  <a:gd name="T6" fmla="*/ 15 w 19"/>
                  <a:gd name="T7" fmla="*/ 13 h 14"/>
                  <a:gd name="T8" fmla="*/ 15 w 19"/>
                  <a:gd name="T9" fmla="*/ 12 h 14"/>
                  <a:gd name="T10" fmla="*/ 14 w 19"/>
                  <a:gd name="T11" fmla="*/ 12 h 14"/>
                  <a:gd name="T12" fmla="*/ 14 w 19"/>
                  <a:gd name="T13" fmla="*/ 12 h 14"/>
                  <a:gd name="T14" fmla="*/ 13 w 19"/>
                  <a:gd name="T15" fmla="*/ 11 h 14"/>
                  <a:gd name="T16" fmla="*/ 13 w 19"/>
                  <a:gd name="T17" fmla="*/ 11 h 14"/>
                  <a:gd name="T18" fmla="*/ 13 w 19"/>
                  <a:gd name="T19" fmla="*/ 11 h 14"/>
                  <a:gd name="T20" fmla="*/ 11 w 19"/>
                  <a:gd name="T21" fmla="*/ 10 h 14"/>
                  <a:gd name="T22" fmla="*/ 12 w 19"/>
                  <a:gd name="T23" fmla="*/ 10 h 14"/>
                  <a:gd name="T24" fmla="*/ 11 w 19"/>
                  <a:gd name="T25" fmla="*/ 9 h 14"/>
                  <a:gd name="T26" fmla="*/ 11 w 19"/>
                  <a:gd name="T27" fmla="*/ 10 h 14"/>
                  <a:gd name="T28" fmla="*/ 11 w 19"/>
                  <a:gd name="T29" fmla="*/ 9 h 14"/>
                  <a:gd name="T30" fmla="*/ 17 w 19"/>
                  <a:gd name="T31" fmla="*/ 10 h 14"/>
                  <a:gd name="T32" fmla="*/ 19 w 19"/>
                  <a:gd name="T33" fmla="*/ 11 h 14"/>
                  <a:gd name="T34" fmla="*/ 17 w 19"/>
                  <a:gd name="T35" fmla="*/ 9 h 14"/>
                  <a:gd name="T36" fmla="*/ 19 w 19"/>
                  <a:gd name="T37" fmla="*/ 10 h 14"/>
                  <a:gd name="T38" fmla="*/ 17 w 19"/>
                  <a:gd name="T39" fmla="*/ 9 h 14"/>
                  <a:gd name="T40" fmla="*/ 16 w 19"/>
                  <a:gd name="T41" fmla="*/ 9 h 14"/>
                  <a:gd name="T42" fmla="*/ 17 w 19"/>
                  <a:gd name="T43" fmla="*/ 9 h 14"/>
                  <a:gd name="T44" fmla="*/ 10 w 19"/>
                  <a:gd name="T45" fmla="*/ 9 h 14"/>
                  <a:gd name="T46" fmla="*/ 10 w 19"/>
                  <a:gd name="T47" fmla="*/ 10 h 14"/>
                  <a:gd name="T48" fmla="*/ 10 w 19"/>
                  <a:gd name="T49" fmla="*/ 9 h 14"/>
                  <a:gd name="T50" fmla="*/ 16 w 19"/>
                  <a:gd name="T51" fmla="*/ 9 h 14"/>
                  <a:gd name="T52" fmla="*/ 17 w 19"/>
                  <a:gd name="T53" fmla="*/ 9 h 14"/>
                  <a:gd name="T54" fmla="*/ 15 w 19"/>
                  <a:gd name="T55" fmla="*/ 9 h 14"/>
                  <a:gd name="T56" fmla="*/ 16 w 19"/>
                  <a:gd name="T57" fmla="*/ 9 h 14"/>
                  <a:gd name="T58" fmla="*/ 15 w 19"/>
                  <a:gd name="T59" fmla="*/ 9 h 14"/>
                  <a:gd name="T60" fmla="*/ 16 w 19"/>
                  <a:gd name="T61" fmla="*/ 8 h 14"/>
                  <a:gd name="T62" fmla="*/ 16 w 19"/>
                  <a:gd name="T63" fmla="*/ 9 h 14"/>
                  <a:gd name="T64" fmla="*/ 14 w 19"/>
                  <a:gd name="T65" fmla="*/ 8 h 14"/>
                  <a:gd name="T66" fmla="*/ 15 w 19"/>
                  <a:gd name="T67" fmla="*/ 8 h 14"/>
                  <a:gd name="T68" fmla="*/ 14 w 19"/>
                  <a:gd name="T69" fmla="*/ 8 h 14"/>
                  <a:gd name="T70" fmla="*/ 14 w 19"/>
                  <a:gd name="T71" fmla="*/ 8 h 14"/>
                  <a:gd name="T72" fmla="*/ 15 w 19"/>
                  <a:gd name="T73" fmla="*/ 8 h 14"/>
                  <a:gd name="T74" fmla="*/ 13 w 19"/>
                  <a:gd name="T75" fmla="*/ 7 h 14"/>
                  <a:gd name="T76" fmla="*/ 14 w 19"/>
                  <a:gd name="T77" fmla="*/ 8 h 14"/>
                  <a:gd name="T78" fmla="*/ 13 w 19"/>
                  <a:gd name="T79" fmla="*/ 7 h 14"/>
                  <a:gd name="T80" fmla="*/ 13 w 19"/>
                  <a:gd name="T81" fmla="*/ 7 h 14"/>
                  <a:gd name="T82" fmla="*/ 14 w 19"/>
                  <a:gd name="T83" fmla="*/ 7 h 14"/>
                  <a:gd name="T84" fmla="*/ 12 w 19"/>
                  <a:gd name="T85" fmla="*/ 7 h 14"/>
                  <a:gd name="T86" fmla="*/ 13 w 19"/>
                  <a:gd name="T87" fmla="*/ 7 h 14"/>
                  <a:gd name="T88" fmla="*/ 12 w 19"/>
                  <a:gd name="T89" fmla="*/ 7 h 14"/>
                  <a:gd name="T90" fmla="*/ 12 w 19"/>
                  <a:gd name="T91" fmla="*/ 7 h 14"/>
                  <a:gd name="T92" fmla="*/ 13 w 19"/>
                  <a:gd name="T93" fmla="*/ 7 h 14"/>
                  <a:gd name="T94" fmla="*/ 11 w 19"/>
                  <a:gd name="T95" fmla="*/ 6 h 14"/>
                  <a:gd name="T96" fmla="*/ 12 w 19"/>
                  <a:gd name="T97" fmla="*/ 7 h 14"/>
                  <a:gd name="T98" fmla="*/ 11 w 19"/>
                  <a:gd name="T99" fmla="*/ 6 h 14"/>
                  <a:gd name="T100" fmla="*/ 11 w 19"/>
                  <a:gd name="T101" fmla="*/ 6 h 14"/>
                  <a:gd name="T102" fmla="*/ 12 w 19"/>
                  <a:gd name="T103" fmla="*/ 6 h 14"/>
                  <a:gd name="T104" fmla="*/ 0 w 19"/>
                  <a:gd name="T105" fmla="*/ 3 h 14"/>
                  <a:gd name="T106" fmla="*/ 5 w 19"/>
                  <a:gd name="T107" fmla="*/ 6 h 14"/>
                  <a:gd name="T108" fmla="*/ 2 w 19"/>
                  <a:gd name="T109" fmla="*/ 4 h 14"/>
                  <a:gd name="T110" fmla="*/ 0 w 19"/>
                  <a:gd name="T111" fmla="*/ 3 h 14"/>
                  <a:gd name="T112" fmla="*/ 0 w 19"/>
                  <a:gd name="T113" fmla="*/ 3 h 14"/>
                  <a:gd name="T114" fmla="*/ 0 w 19"/>
                  <a:gd name="T115" fmla="*/ 3 h 14"/>
                  <a:gd name="T116" fmla="*/ 7 w 19"/>
                  <a:gd name="T117" fmla="*/ 3 h 14"/>
                  <a:gd name="T118" fmla="*/ 6 w 19"/>
                  <a:gd name="T119" fmla="*/ 3 h 14"/>
                  <a:gd name="T120" fmla="*/ 2 w 19"/>
                  <a:gd name="T121" fmla="*/ 0 h 14"/>
                  <a:gd name="T122" fmla="*/ 7 w 19"/>
                  <a:gd name="T123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" h="14">
                    <a:moveTo>
                      <a:pt x="15" y="12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7" y="14"/>
                    </a:cubicBezTo>
                    <a:cubicBezTo>
                      <a:pt x="17" y="14"/>
                      <a:pt x="17" y="13"/>
                      <a:pt x="17" y="13"/>
                    </a:cubicBezTo>
                    <a:cubicBezTo>
                      <a:pt x="17" y="13"/>
                      <a:pt x="16" y="13"/>
                      <a:pt x="15" y="12"/>
                    </a:cubicBezTo>
                    <a:moveTo>
                      <a:pt x="15" y="12"/>
                    </a:moveTo>
                    <a:cubicBezTo>
                      <a:pt x="15" y="12"/>
                      <a:pt x="15" y="12"/>
                      <a:pt x="14" y="12"/>
                    </a:cubicBezTo>
                    <a:cubicBezTo>
                      <a:pt x="15" y="12"/>
                      <a:pt x="15" y="12"/>
                      <a:pt x="15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moveTo>
                      <a:pt x="14" y="11"/>
                    </a:move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1"/>
                      <a:pt x="14" y="11"/>
                    </a:cubicBezTo>
                    <a:moveTo>
                      <a:pt x="13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1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moveTo>
                      <a:pt x="11" y="9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moveTo>
                      <a:pt x="17" y="9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0"/>
                      <a:pt x="18" y="10"/>
                      <a:pt x="17" y="9"/>
                    </a:cubicBezTo>
                    <a:moveTo>
                      <a:pt x="17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7" y="9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9"/>
                      <a:pt x="17" y="10"/>
                    </a:cubicBezTo>
                    <a:cubicBezTo>
                      <a:pt x="17" y="10"/>
                      <a:pt x="17" y="9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moveTo>
                      <a:pt x="10" y="9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5" y="9"/>
                    </a:cubicBezTo>
                    <a:moveTo>
                      <a:pt x="16" y="8"/>
                    </a:moveTo>
                    <a:cubicBezTo>
                      <a:pt x="16" y="8"/>
                      <a:pt x="16" y="8"/>
                      <a:pt x="16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8"/>
                      <a:pt x="16" y="8"/>
                    </a:cubicBezTo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moveTo>
                      <a:pt x="14" y="7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4" y="7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3" y="7"/>
                      <a:pt x="13" y="7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3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moveTo>
                      <a:pt x="13" y="6"/>
                    </a:moveTo>
                    <a:cubicBezTo>
                      <a:pt x="13" y="6"/>
                      <a:pt x="13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6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moveTo>
                      <a:pt x="12" y="6"/>
                    </a:moveTo>
                    <a:cubicBezTo>
                      <a:pt x="12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5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7" name="Freeform 10094"/>
              <p:cNvSpPr>
                <a:spLocks noEditPoints="1"/>
              </p:cNvSpPr>
              <p:nvPr/>
            </p:nvSpPr>
            <p:spPr bwMode="auto">
              <a:xfrm>
                <a:off x="-101" y="3481"/>
                <a:ext cx="42" cy="28"/>
              </a:xfrm>
              <a:custGeom>
                <a:avLst/>
                <a:gdLst>
                  <a:gd name="T0" fmla="*/ 15 w 18"/>
                  <a:gd name="T1" fmla="*/ 10 h 12"/>
                  <a:gd name="T2" fmla="*/ 17 w 18"/>
                  <a:gd name="T3" fmla="*/ 11 h 12"/>
                  <a:gd name="T4" fmla="*/ 14 w 18"/>
                  <a:gd name="T5" fmla="*/ 10 h 12"/>
                  <a:gd name="T6" fmla="*/ 15 w 18"/>
                  <a:gd name="T7" fmla="*/ 10 h 12"/>
                  <a:gd name="T8" fmla="*/ 14 w 18"/>
                  <a:gd name="T9" fmla="*/ 10 h 12"/>
                  <a:gd name="T10" fmla="*/ 13 w 18"/>
                  <a:gd name="T11" fmla="*/ 10 h 12"/>
                  <a:gd name="T12" fmla="*/ 14 w 18"/>
                  <a:gd name="T13" fmla="*/ 10 h 12"/>
                  <a:gd name="T14" fmla="*/ 16 w 18"/>
                  <a:gd name="T15" fmla="*/ 9 h 12"/>
                  <a:gd name="T16" fmla="*/ 17 w 18"/>
                  <a:gd name="T17" fmla="*/ 11 h 12"/>
                  <a:gd name="T18" fmla="*/ 16 w 18"/>
                  <a:gd name="T19" fmla="*/ 9 h 12"/>
                  <a:gd name="T20" fmla="*/ 16 w 18"/>
                  <a:gd name="T21" fmla="*/ 9 h 12"/>
                  <a:gd name="T22" fmla="*/ 18 w 18"/>
                  <a:gd name="T23" fmla="*/ 10 h 12"/>
                  <a:gd name="T24" fmla="*/ 12 w 18"/>
                  <a:gd name="T25" fmla="*/ 9 h 12"/>
                  <a:gd name="T26" fmla="*/ 13 w 18"/>
                  <a:gd name="T27" fmla="*/ 9 h 12"/>
                  <a:gd name="T28" fmla="*/ 12 w 18"/>
                  <a:gd name="T29" fmla="*/ 9 h 12"/>
                  <a:gd name="T30" fmla="*/ 15 w 18"/>
                  <a:gd name="T31" fmla="*/ 9 h 12"/>
                  <a:gd name="T32" fmla="*/ 16 w 18"/>
                  <a:gd name="T33" fmla="*/ 9 h 12"/>
                  <a:gd name="T34" fmla="*/ 15 w 18"/>
                  <a:gd name="T35" fmla="*/ 8 h 12"/>
                  <a:gd name="T36" fmla="*/ 16 w 18"/>
                  <a:gd name="T37" fmla="*/ 9 h 12"/>
                  <a:gd name="T38" fmla="*/ 15 w 18"/>
                  <a:gd name="T39" fmla="*/ 8 h 12"/>
                  <a:gd name="T40" fmla="*/ 11 w 18"/>
                  <a:gd name="T41" fmla="*/ 8 h 12"/>
                  <a:gd name="T42" fmla="*/ 12 w 18"/>
                  <a:gd name="T43" fmla="*/ 8 h 12"/>
                  <a:gd name="T44" fmla="*/ 14 w 18"/>
                  <a:gd name="T45" fmla="*/ 8 h 12"/>
                  <a:gd name="T46" fmla="*/ 14 w 18"/>
                  <a:gd name="T47" fmla="*/ 9 h 12"/>
                  <a:gd name="T48" fmla="*/ 15 w 18"/>
                  <a:gd name="T49" fmla="*/ 8 h 12"/>
                  <a:gd name="T50" fmla="*/ 14 w 18"/>
                  <a:gd name="T51" fmla="*/ 8 h 12"/>
                  <a:gd name="T52" fmla="*/ 15 w 18"/>
                  <a:gd name="T53" fmla="*/ 8 h 12"/>
                  <a:gd name="T54" fmla="*/ 15 w 18"/>
                  <a:gd name="T55" fmla="*/ 8 h 12"/>
                  <a:gd name="T56" fmla="*/ 10 w 18"/>
                  <a:gd name="T57" fmla="*/ 8 h 12"/>
                  <a:gd name="T58" fmla="*/ 11 w 18"/>
                  <a:gd name="T59" fmla="*/ 8 h 12"/>
                  <a:gd name="T60" fmla="*/ 10 w 18"/>
                  <a:gd name="T61" fmla="*/ 8 h 12"/>
                  <a:gd name="T62" fmla="*/ 13 w 18"/>
                  <a:gd name="T63" fmla="*/ 8 h 12"/>
                  <a:gd name="T64" fmla="*/ 14 w 18"/>
                  <a:gd name="T65" fmla="*/ 8 h 12"/>
                  <a:gd name="T66" fmla="*/ 13 w 18"/>
                  <a:gd name="T67" fmla="*/ 7 h 12"/>
                  <a:gd name="T68" fmla="*/ 14 w 18"/>
                  <a:gd name="T69" fmla="*/ 8 h 12"/>
                  <a:gd name="T70" fmla="*/ 13 w 18"/>
                  <a:gd name="T71" fmla="*/ 7 h 12"/>
                  <a:gd name="T72" fmla="*/ 9 w 18"/>
                  <a:gd name="T73" fmla="*/ 7 h 12"/>
                  <a:gd name="T74" fmla="*/ 10 w 18"/>
                  <a:gd name="T75" fmla="*/ 7 h 12"/>
                  <a:gd name="T76" fmla="*/ 12 w 18"/>
                  <a:gd name="T77" fmla="*/ 7 h 12"/>
                  <a:gd name="T78" fmla="*/ 12 w 18"/>
                  <a:gd name="T79" fmla="*/ 8 h 12"/>
                  <a:gd name="T80" fmla="*/ 12 w 18"/>
                  <a:gd name="T81" fmla="*/ 7 h 12"/>
                  <a:gd name="T82" fmla="*/ 12 w 18"/>
                  <a:gd name="T83" fmla="*/ 7 h 12"/>
                  <a:gd name="T84" fmla="*/ 13 w 18"/>
                  <a:gd name="T85" fmla="*/ 7 h 12"/>
                  <a:gd name="T86" fmla="*/ 11 w 18"/>
                  <a:gd name="T87" fmla="*/ 6 h 12"/>
                  <a:gd name="T88" fmla="*/ 11 w 18"/>
                  <a:gd name="T89" fmla="*/ 7 h 12"/>
                  <a:gd name="T90" fmla="*/ 11 w 18"/>
                  <a:gd name="T91" fmla="*/ 6 h 12"/>
                  <a:gd name="T92" fmla="*/ 11 w 18"/>
                  <a:gd name="T93" fmla="*/ 6 h 12"/>
                  <a:gd name="T94" fmla="*/ 12 w 18"/>
                  <a:gd name="T95" fmla="*/ 6 h 12"/>
                  <a:gd name="T96" fmla="*/ 10 w 18"/>
                  <a:gd name="T97" fmla="*/ 6 h 12"/>
                  <a:gd name="T98" fmla="*/ 10 w 18"/>
                  <a:gd name="T99" fmla="*/ 7 h 12"/>
                  <a:gd name="T100" fmla="*/ 10 w 18"/>
                  <a:gd name="T101" fmla="*/ 6 h 12"/>
                  <a:gd name="T102" fmla="*/ 10 w 18"/>
                  <a:gd name="T103" fmla="*/ 6 h 12"/>
                  <a:gd name="T104" fmla="*/ 11 w 18"/>
                  <a:gd name="T105" fmla="*/ 6 h 12"/>
                  <a:gd name="T106" fmla="*/ 0 w 18"/>
                  <a:gd name="T107" fmla="*/ 1 h 12"/>
                  <a:gd name="T108" fmla="*/ 4 w 18"/>
                  <a:gd name="T109" fmla="*/ 4 h 12"/>
                  <a:gd name="T110" fmla="*/ 5 w 18"/>
                  <a:gd name="T111" fmla="*/ 4 h 12"/>
                  <a:gd name="T112" fmla="*/ 1 w 18"/>
                  <a:gd name="T113" fmla="*/ 0 h 12"/>
                  <a:gd name="T114" fmla="*/ 5 w 18"/>
                  <a:gd name="T115" fmla="*/ 4 h 12"/>
                  <a:gd name="T116" fmla="*/ 1 w 18"/>
                  <a:gd name="T1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" h="12"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1"/>
                      <a:pt x="16" y="11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4" y="10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moveTo>
                      <a:pt x="14" y="9"/>
                    </a:moveTo>
                    <a:cubicBezTo>
                      <a:pt x="14" y="9"/>
                      <a:pt x="13" y="9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16" y="9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7" y="11"/>
                      <a:pt x="17" y="11"/>
                    </a:cubicBezTo>
                    <a:cubicBezTo>
                      <a:pt x="17" y="11"/>
                      <a:pt x="18" y="10"/>
                      <a:pt x="18" y="10"/>
                    </a:cubicBezTo>
                    <a:cubicBezTo>
                      <a:pt x="17" y="10"/>
                      <a:pt x="17" y="9"/>
                      <a:pt x="16" y="9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9"/>
                      <a:pt x="16" y="9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6" y="9"/>
                      <a:pt x="16" y="9"/>
                    </a:cubicBezTo>
                    <a:cubicBezTo>
                      <a:pt x="16" y="9"/>
                      <a:pt x="15" y="9"/>
                      <a:pt x="15" y="9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5" y="8"/>
                      <a:pt x="15" y="8"/>
                    </a:cubicBezTo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14" y="8"/>
                    </a:move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4" y="8"/>
                    </a:cubicBezTo>
                    <a:moveTo>
                      <a:pt x="10" y="8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13" y="7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4" y="8"/>
                      <a:pt x="13" y="7"/>
                      <a:pt x="13" y="7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3" y="7"/>
                      <a:pt x="13" y="7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moveTo>
                      <a:pt x="11" y="6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1" y="6"/>
                      <a:pt x="11" y="6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moveTo>
                      <a:pt x="10" y="5"/>
                    </a:moveTo>
                    <a:cubicBezTo>
                      <a:pt x="10" y="5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0" y="5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4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8" name="Freeform 10095"/>
              <p:cNvSpPr>
                <a:spLocks noEditPoints="1"/>
              </p:cNvSpPr>
              <p:nvPr/>
            </p:nvSpPr>
            <p:spPr bwMode="auto">
              <a:xfrm>
                <a:off x="-89" y="3462"/>
                <a:ext cx="42" cy="26"/>
              </a:xfrm>
              <a:custGeom>
                <a:avLst/>
                <a:gdLst>
                  <a:gd name="T0" fmla="*/ 15 w 18"/>
                  <a:gd name="T1" fmla="*/ 10 h 11"/>
                  <a:gd name="T2" fmla="*/ 17 w 18"/>
                  <a:gd name="T3" fmla="*/ 11 h 11"/>
                  <a:gd name="T4" fmla="*/ 15 w 18"/>
                  <a:gd name="T5" fmla="*/ 10 h 11"/>
                  <a:gd name="T6" fmla="*/ 15 w 18"/>
                  <a:gd name="T7" fmla="*/ 10 h 11"/>
                  <a:gd name="T8" fmla="*/ 15 w 18"/>
                  <a:gd name="T9" fmla="*/ 10 h 11"/>
                  <a:gd name="T10" fmla="*/ 16 w 18"/>
                  <a:gd name="T11" fmla="*/ 9 h 11"/>
                  <a:gd name="T12" fmla="*/ 18 w 18"/>
                  <a:gd name="T13" fmla="*/ 10 h 11"/>
                  <a:gd name="T14" fmla="*/ 16 w 18"/>
                  <a:gd name="T15" fmla="*/ 9 h 11"/>
                  <a:gd name="T16" fmla="*/ 16 w 18"/>
                  <a:gd name="T17" fmla="*/ 9 h 11"/>
                  <a:gd name="T18" fmla="*/ 16 w 18"/>
                  <a:gd name="T19" fmla="*/ 9 h 11"/>
                  <a:gd name="T20" fmla="*/ 14 w 18"/>
                  <a:gd name="T21" fmla="*/ 9 h 11"/>
                  <a:gd name="T22" fmla="*/ 15 w 18"/>
                  <a:gd name="T23" fmla="*/ 9 h 11"/>
                  <a:gd name="T24" fmla="*/ 15 w 18"/>
                  <a:gd name="T25" fmla="*/ 9 h 11"/>
                  <a:gd name="T26" fmla="*/ 15 w 18"/>
                  <a:gd name="T27" fmla="*/ 9 h 11"/>
                  <a:gd name="T28" fmla="*/ 15 w 18"/>
                  <a:gd name="T29" fmla="*/ 9 h 11"/>
                  <a:gd name="T30" fmla="*/ 14 w 18"/>
                  <a:gd name="T31" fmla="*/ 9 h 11"/>
                  <a:gd name="T32" fmla="*/ 14 w 18"/>
                  <a:gd name="T33" fmla="*/ 9 h 11"/>
                  <a:gd name="T34" fmla="*/ 14 w 18"/>
                  <a:gd name="T35" fmla="*/ 9 h 11"/>
                  <a:gd name="T36" fmla="*/ 14 w 18"/>
                  <a:gd name="T37" fmla="*/ 8 h 11"/>
                  <a:gd name="T38" fmla="*/ 14 w 18"/>
                  <a:gd name="T39" fmla="*/ 8 h 11"/>
                  <a:gd name="T40" fmla="*/ 13 w 18"/>
                  <a:gd name="T41" fmla="*/ 8 h 11"/>
                  <a:gd name="T42" fmla="*/ 13 w 18"/>
                  <a:gd name="T43" fmla="*/ 9 h 11"/>
                  <a:gd name="T44" fmla="*/ 13 w 18"/>
                  <a:gd name="T45" fmla="*/ 8 h 11"/>
                  <a:gd name="T46" fmla="*/ 13 w 18"/>
                  <a:gd name="T47" fmla="*/ 8 h 11"/>
                  <a:gd name="T48" fmla="*/ 14 w 18"/>
                  <a:gd name="T49" fmla="*/ 8 h 11"/>
                  <a:gd name="T50" fmla="*/ 12 w 18"/>
                  <a:gd name="T51" fmla="*/ 7 h 11"/>
                  <a:gd name="T52" fmla="*/ 12 w 18"/>
                  <a:gd name="T53" fmla="*/ 8 h 11"/>
                  <a:gd name="T54" fmla="*/ 12 w 18"/>
                  <a:gd name="T55" fmla="*/ 7 h 11"/>
                  <a:gd name="T56" fmla="*/ 12 w 18"/>
                  <a:gd name="T57" fmla="*/ 7 h 11"/>
                  <a:gd name="T58" fmla="*/ 12 w 18"/>
                  <a:gd name="T59" fmla="*/ 7 h 11"/>
                  <a:gd name="T60" fmla="*/ 11 w 18"/>
                  <a:gd name="T61" fmla="*/ 7 h 11"/>
                  <a:gd name="T62" fmla="*/ 11 w 18"/>
                  <a:gd name="T63" fmla="*/ 7 h 11"/>
                  <a:gd name="T64" fmla="*/ 11 w 18"/>
                  <a:gd name="T65" fmla="*/ 7 h 11"/>
                  <a:gd name="T66" fmla="*/ 11 w 18"/>
                  <a:gd name="T67" fmla="*/ 7 h 11"/>
                  <a:gd name="T68" fmla="*/ 12 w 18"/>
                  <a:gd name="T69" fmla="*/ 7 h 11"/>
                  <a:gd name="T70" fmla="*/ 10 w 18"/>
                  <a:gd name="T71" fmla="*/ 6 h 11"/>
                  <a:gd name="T72" fmla="*/ 10 w 18"/>
                  <a:gd name="T73" fmla="*/ 7 h 11"/>
                  <a:gd name="T74" fmla="*/ 10 w 18"/>
                  <a:gd name="T75" fmla="*/ 6 h 11"/>
                  <a:gd name="T76" fmla="*/ 10 w 18"/>
                  <a:gd name="T77" fmla="*/ 6 h 11"/>
                  <a:gd name="T78" fmla="*/ 11 w 18"/>
                  <a:gd name="T79" fmla="*/ 6 h 11"/>
                  <a:gd name="T80" fmla="*/ 0 w 18"/>
                  <a:gd name="T81" fmla="*/ 0 h 11"/>
                  <a:gd name="T82" fmla="*/ 5 w 18"/>
                  <a:gd name="T83" fmla="*/ 4 h 11"/>
                  <a:gd name="T84" fmla="*/ 2 w 18"/>
                  <a:gd name="T85" fmla="*/ 1 h 11"/>
                  <a:gd name="T86" fmla="*/ 0 w 18"/>
                  <a:gd name="T87" fmla="*/ 0 h 11"/>
                  <a:gd name="T88" fmla="*/ 2 w 18"/>
                  <a:gd name="T89" fmla="*/ 1 h 11"/>
                  <a:gd name="T90" fmla="*/ 5 w 18"/>
                  <a:gd name="T9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" h="11">
                    <a:moveTo>
                      <a:pt x="16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7" y="10"/>
                      <a:pt x="16" y="10"/>
                      <a:pt x="16" y="9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5" y="9"/>
                      <a:pt x="15" y="9"/>
                      <a:pt x="14" y="9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moveTo>
                      <a:pt x="13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moveTo>
                      <a:pt x="13" y="7"/>
                    </a:move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3" y="8"/>
                      <a:pt x="13" y="8"/>
                      <a:pt x="13" y="7"/>
                    </a:cubicBezTo>
                    <a:moveTo>
                      <a:pt x="12" y="7"/>
                    </a:move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11" y="6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4" y="2"/>
                      <a:pt x="3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9" name="Freeform 10096"/>
              <p:cNvSpPr>
                <a:spLocks noEditPoints="1"/>
              </p:cNvSpPr>
              <p:nvPr/>
            </p:nvSpPr>
            <p:spPr bwMode="auto">
              <a:xfrm>
                <a:off x="-172" y="3594"/>
                <a:ext cx="42" cy="33"/>
              </a:xfrm>
              <a:custGeom>
                <a:avLst/>
                <a:gdLst>
                  <a:gd name="T0" fmla="*/ 15 w 18"/>
                  <a:gd name="T1" fmla="*/ 11 h 14"/>
                  <a:gd name="T2" fmla="*/ 14 w 18"/>
                  <a:gd name="T3" fmla="*/ 12 h 14"/>
                  <a:gd name="T4" fmla="*/ 17 w 18"/>
                  <a:gd name="T5" fmla="*/ 14 h 14"/>
                  <a:gd name="T6" fmla="*/ 18 w 18"/>
                  <a:gd name="T7" fmla="*/ 13 h 14"/>
                  <a:gd name="T8" fmla="*/ 15 w 18"/>
                  <a:gd name="T9" fmla="*/ 11 h 14"/>
                  <a:gd name="T10" fmla="*/ 14 w 18"/>
                  <a:gd name="T11" fmla="*/ 11 h 14"/>
                  <a:gd name="T12" fmla="*/ 13 w 18"/>
                  <a:gd name="T13" fmla="*/ 11 h 14"/>
                  <a:gd name="T14" fmla="*/ 14 w 18"/>
                  <a:gd name="T15" fmla="*/ 12 h 14"/>
                  <a:gd name="T16" fmla="*/ 14 w 18"/>
                  <a:gd name="T17" fmla="*/ 11 h 14"/>
                  <a:gd name="T18" fmla="*/ 14 w 18"/>
                  <a:gd name="T19" fmla="*/ 11 h 14"/>
                  <a:gd name="T20" fmla="*/ 13 w 18"/>
                  <a:gd name="T21" fmla="*/ 11 h 14"/>
                  <a:gd name="T22" fmla="*/ 13 w 18"/>
                  <a:gd name="T23" fmla="*/ 11 h 14"/>
                  <a:gd name="T24" fmla="*/ 13 w 18"/>
                  <a:gd name="T25" fmla="*/ 11 h 14"/>
                  <a:gd name="T26" fmla="*/ 14 w 18"/>
                  <a:gd name="T27" fmla="*/ 11 h 14"/>
                  <a:gd name="T28" fmla="*/ 13 w 18"/>
                  <a:gd name="T29" fmla="*/ 11 h 14"/>
                  <a:gd name="T30" fmla="*/ 12 w 18"/>
                  <a:gd name="T31" fmla="*/ 10 h 14"/>
                  <a:gd name="T32" fmla="*/ 12 w 18"/>
                  <a:gd name="T33" fmla="*/ 11 h 14"/>
                  <a:gd name="T34" fmla="*/ 12 w 18"/>
                  <a:gd name="T35" fmla="*/ 11 h 14"/>
                  <a:gd name="T36" fmla="*/ 13 w 18"/>
                  <a:gd name="T37" fmla="*/ 10 h 14"/>
                  <a:gd name="T38" fmla="*/ 12 w 18"/>
                  <a:gd name="T39" fmla="*/ 10 h 14"/>
                  <a:gd name="T40" fmla="*/ 12 w 18"/>
                  <a:gd name="T41" fmla="*/ 10 h 14"/>
                  <a:gd name="T42" fmla="*/ 11 w 18"/>
                  <a:gd name="T43" fmla="*/ 10 h 14"/>
                  <a:gd name="T44" fmla="*/ 11 w 18"/>
                  <a:gd name="T45" fmla="*/ 10 h 14"/>
                  <a:gd name="T46" fmla="*/ 12 w 18"/>
                  <a:gd name="T47" fmla="*/ 10 h 14"/>
                  <a:gd name="T48" fmla="*/ 12 w 18"/>
                  <a:gd name="T49" fmla="*/ 10 h 14"/>
                  <a:gd name="T50" fmla="*/ 10 w 18"/>
                  <a:gd name="T51" fmla="*/ 8 h 14"/>
                  <a:gd name="T52" fmla="*/ 9 w 18"/>
                  <a:gd name="T53" fmla="*/ 9 h 14"/>
                  <a:gd name="T54" fmla="*/ 11 w 18"/>
                  <a:gd name="T55" fmla="*/ 10 h 14"/>
                  <a:gd name="T56" fmla="*/ 11 w 18"/>
                  <a:gd name="T57" fmla="*/ 9 h 14"/>
                  <a:gd name="T58" fmla="*/ 10 w 18"/>
                  <a:gd name="T59" fmla="*/ 8 h 14"/>
                  <a:gd name="T60" fmla="*/ 11 w 18"/>
                  <a:gd name="T61" fmla="*/ 5 h 14"/>
                  <a:gd name="T62" fmla="*/ 11 w 18"/>
                  <a:gd name="T63" fmla="*/ 5 h 14"/>
                  <a:gd name="T64" fmla="*/ 12 w 18"/>
                  <a:gd name="T65" fmla="*/ 6 h 14"/>
                  <a:gd name="T66" fmla="*/ 11 w 18"/>
                  <a:gd name="T67" fmla="*/ 5 h 14"/>
                  <a:gd name="T68" fmla="*/ 0 w 18"/>
                  <a:gd name="T69" fmla="*/ 3 h 14"/>
                  <a:gd name="T70" fmla="*/ 0 w 18"/>
                  <a:gd name="T71" fmla="*/ 3 h 14"/>
                  <a:gd name="T72" fmla="*/ 5 w 18"/>
                  <a:gd name="T73" fmla="*/ 6 h 14"/>
                  <a:gd name="T74" fmla="*/ 5 w 18"/>
                  <a:gd name="T75" fmla="*/ 6 h 14"/>
                  <a:gd name="T76" fmla="*/ 1 w 18"/>
                  <a:gd name="T77" fmla="*/ 3 h 14"/>
                  <a:gd name="T78" fmla="*/ 1 w 18"/>
                  <a:gd name="T79" fmla="*/ 3 h 14"/>
                  <a:gd name="T80" fmla="*/ 1 w 18"/>
                  <a:gd name="T81" fmla="*/ 3 h 14"/>
                  <a:gd name="T82" fmla="*/ 0 w 18"/>
                  <a:gd name="T83" fmla="*/ 3 h 14"/>
                  <a:gd name="T84" fmla="*/ 0 w 18"/>
                  <a:gd name="T85" fmla="*/ 3 h 14"/>
                  <a:gd name="T86" fmla="*/ 0 w 18"/>
                  <a:gd name="T87" fmla="*/ 3 h 14"/>
                  <a:gd name="T88" fmla="*/ 0 w 18"/>
                  <a:gd name="T89" fmla="*/ 3 h 14"/>
                  <a:gd name="T90" fmla="*/ 0 w 18"/>
                  <a:gd name="T91" fmla="*/ 3 h 14"/>
                  <a:gd name="T92" fmla="*/ 0 w 18"/>
                  <a:gd name="T93" fmla="*/ 3 h 14"/>
                  <a:gd name="T94" fmla="*/ 3 w 18"/>
                  <a:gd name="T95" fmla="*/ 0 h 14"/>
                  <a:gd name="T96" fmla="*/ 3 w 18"/>
                  <a:gd name="T97" fmla="*/ 0 h 14"/>
                  <a:gd name="T98" fmla="*/ 7 w 18"/>
                  <a:gd name="T99" fmla="*/ 3 h 14"/>
                  <a:gd name="T100" fmla="*/ 7 w 18"/>
                  <a:gd name="T101" fmla="*/ 3 h 14"/>
                  <a:gd name="T102" fmla="*/ 5 w 18"/>
                  <a:gd name="T103" fmla="*/ 1 h 14"/>
                  <a:gd name="T104" fmla="*/ 3 w 18"/>
                  <a:gd name="T105" fmla="*/ 0 h 14"/>
                  <a:gd name="T106" fmla="*/ 3 w 18"/>
                  <a:gd name="T107" fmla="*/ 0 h 14"/>
                  <a:gd name="T108" fmla="*/ 3 w 18"/>
                  <a:gd name="T109" fmla="*/ 0 h 14"/>
                  <a:gd name="T110" fmla="*/ 3 w 18"/>
                  <a:gd name="T111" fmla="*/ 0 h 14"/>
                  <a:gd name="T112" fmla="*/ 3 w 18"/>
                  <a:gd name="T1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" h="14">
                    <a:moveTo>
                      <a:pt x="15" y="11"/>
                    </a:moveTo>
                    <a:cubicBezTo>
                      <a:pt x="15" y="12"/>
                      <a:pt x="15" y="12"/>
                      <a:pt x="14" y="12"/>
                    </a:cubicBezTo>
                    <a:cubicBezTo>
                      <a:pt x="15" y="13"/>
                      <a:pt x="16" y="13"/>
                      <a:pt x="17" y="14"/>
                    </a:cubicBezTo>
                    <a:cubicBezTo>
                      <a:pt x="17" y="14"/>
                      <a:pt x="17" y="13"/>
                      <a:pt x="18" y="13"/>
                    </a:cubicBezTo>
                    <a:cubicBezTo>
                      <a:pt x="17" y="13"/>
                      <a:pt x="16" y="12"/>
                      <a:pt x="15" y="11"/>
                    </a:cubicBezTo>
                    <a:moveTo>
                      <a:pt x="14" y="11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moveTo>
                      <a:pt x="13" y="11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moveTo>
                      <a:pt x="12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moveTo>
                      <a:pt x="10" y="8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11" y="9"/>
                      <a:pt x="10" y="9"/>
                      <a:pt x="10" y="8"/>
                    </a:cubicBezTo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1" y="5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0" name="Freeform 10097"/>
              <p:cNvSpPr>
                <a:spLocks noEditPoints="1"/>
              </p:cNvSpPr>
              <p:nvPr/>
            </p:nvSpPr>
            <p:spPr bwMode="auto">
              <a:xfrm>
                <a:off x="-345" y="3887"/>
                <a:ext cx="43" cy="28"/>
              </a:xfrm>
              <a:custGeom>
                <a:avLst/>
                <a:gdLst>
                  <a:gd name="T0" fmla="*/ 18 w 18"/>
                  <a:gd name="T1" fmla="*/ 11 h 12"/>
                  <a:gd name="T2" fmla="*/ 18 w 18"/>
                  <a:gd name="T3" fmla="*/ 11 h 12"/>
                  <a:gd name="T4" fmla="*/ 17 w 18"/>
                  <a:gd name="T5" fmla="*/ 11 h 12"/>
                  <a:gd name="T6" fmla="*/ 17 w 18"/>
                  <a:gd name="T7" fmla="*/ 11 h 12"/>
                  <a:gd name="T8" fmla="*/ 17 w 18"/>
                  <a:gd name="T9" fmla="*/ 11 h 12"/>
                  <a:gd name="T10" fmla="*/ 16 w 18"/>
                  <a:gd name="T11" fmla="*/ 12 h 12"/>
                  <a:gd name="T12" fmla="*/ 17 w 18"/>
                  <a:gd name="T13" fmla="*/ 12 h 12"/>
                  <a:gd name="T14" fmla="*/ 17 w 18"/>
                  <a:gd name="T15" fmla="*/ 11 h 12"/>
                  <a:gd name="T16" fmla="*/ 17 w 18"/>
                  <a:gd name="T17" fmla="*/ 11 h 12"/>
                  <a:gd name="T18" fmla="*/ 17 w 18"/>
                  <a:gd name="T19" fmla="*/ 11 h 12"/>
                  <a:gd name="T20" fmla="*/ 17 w 18"/>
                  <a:gd name="T21" fmla="*/ 10 h 12"/>
                  <a:gd name="T22" fmla="*/ 17 w 18"/>
                  <a:gd name="T23" fmla="*/ 11 h 12"/>
                  <a:gd name="T24" fmla="*/ 15 w 18"/>
                  <a:gd name="T25" fmla="*/ 10 h 12"/>
                  <a:gd name="T26" fmla="*/ 16 w 18"/>
                  <a:gd name="T27" fmla="*/ 10 h 12"/>
                  <a:gd name="T28" fmla="*/ 17 w 18"/>
                  <a:gd name="T29" fmla="*/ 10 h 12"/>
                  <a:gd name="T30" fmla="*/ 9 w 18"/>
                  <a:gd name="T31" fmla="*/ 9 h 12"/>
                  <a:gd name="T32" fmla="*/ 9 w 18"/>
                  <a:gd name="T33" fmla="*/ 9 h 12"/>
                  <a:gd name="T34" fmla="*/ 10 w 18"/>
                  <a:gd name="T35" fmla="*/ 9 h 12"/>
                  <a:gd name="T36" fmla="*/ 7 w 18"/>
                  <a:gd name="T37" fmla="*/ 8 h 12"/>
                  <a:gd name="T38" fmla="*/ 8 w 18"/>
                  <a:gd name="T39" fmla="*/ 8 h 12"/>
                  <a:gd name="T40" fmla="*/ 7 w 18"/>
                  <a:gd name="T41" fmla="*/ 8 h 12"/>
                  <a:gd name="T42" fmla="*/ 10 w 18"/>
                  <a:gd name="T43" fmla="*/ 7 h 12"/>
                  <a:gd name="T44" fmla="*/ 12 w 18"/>
                  <a:gd name="T45" fmla="*/ 7 h 12"/>
                  <a:gd name="T46" fmla="*/ 4 w 18"/>
                  <a:gd name="T47" fmla="*/ 6 h 12"/>
                  <a:gd name="T48" fmla="*/ 6 w 18"/>
                  <a:gd name="T49" fmla="*/ 7 h 12"/>
                  <a:gd name="T50" fmla="*/ 9 w 18"/>
                  <a:gd name="T51" fmla="*/ 5 h 12"/>
                  <a:gd name="T52" fmla="*/ 10 w 18"/>
                  <a:gd name="T53" fmla="*/ 6 h 12"/>
                  <a:gd name="T54" fmla="*/ 9 w 18"/>
                  <a:gd name="T55" fmla="*/ 5 h 12"/>
                  <a:gd name="T56" fmla="*/ 5 w 18"/>
                  <a:gd name="T57" fmla="*/ 4 h 12"/>
                  <a:gd name="T58" fmla="*/ 8 w 18"/>
                  <a:gd name="T59" fmla="*/ 5 h 12"/>
                  <a:gd name="T60" fmla="*/ 3 w 18"/>
                  <a:gd name="T61" fmla="*/ 2 h 12"/>
                  <a:gd name="T62" fmla="*/ 5 w 18"/>
                  <a:gd name="T63" fmla="*/ 3 h 12"/>
                  <a:gd name="T64" fmla="*/ 3 w 18"/>
                  <a:gd name="T65" fmla="*/ 2 h 12"/>
                  <a:gd name="T66" fmla="*/ 2 w 18"/>
                  <a:gd name="T67" fmla="*/ 1 h 12"/>
                  <a:gd name="T68" fmla="*/ 3 w 18"/>
                  <a:gd name="T69" fmla="*/ 2 h 12"/>
                  <a:gd name="T70" fmla="*/ 0 w 18"/>
                  <a:gd name="T71" fmla="*/ 0 h 12"/>
                  <a:gd name="T72" fmla="*/ 0 w 18"/>
                  <a:gd name="T73" fmla="*/ 1 h 12"/>
                  <a:gd name="T74" fmla="*/ 0 w 18"/>
                  <a:gd name="T7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12">
                    <a:moveTo>
                      <a:pt x="18" y="11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moveTo>
                      <a:pt x="17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9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0" y="7"/>
                    </a:cubicBezTo>
                    <a:moveTo>
                      <a:pt x="4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5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6" y="4"/>
                      <a:pt x="5" y="3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2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1" name="Freeform 10098"/>
              <p:cNvSpPr>
                <a:spLocks noEditPoints="1"/>
              </p:cNvSpPr>
              <p:nvPr/>
            </p:nvSpPr>
            <p:spPr bwMode="auto">
              <a:xfrm>
                <a:off x="-302" y="3819"/>
                <a:ext cx="45" cy="26"/>
              </a:xfrm>
              <a:custGeom>
                <a:avLst/>
                <a:gdLst>
                  <a:gd name="T0" fmla="*/ 16 w 19"/>
                  <a:gd name="T1" fmla="*/ 9 h 11"/>
                  <a:gd name="T2" fmla="*/ 19 w 19"/>
                  <a:gd name="T3" fmla="*/ 10 h 11"/>
                  <a:gd name="T4" fmla="*/ 16 w 19"/>
                  <a:gd name="T5" fmla="*/ 9 h 11"/>
                  <a:gd name="T6" fmla="*/ 15 w 19"/>
                  <a:gd name="T7" fmla="*/ 9 h 11"/>
                  <a:gd name="T8" fmla="*/ 18 w 19"/>
                  <a:gd name="T9" fmla="*/ 11 h 11"/>
                  <a:gd name="T10" fmla="*/ 18 w 19"/>
                  <a:gd name="T11" fmla="*/ 10 h 11"/>
                  <a:gd name="T12" fmla="*/ 15 w 19"/>
                  <a:gd name="T13" fmla="*/ 8 h 11"/>
                  <a:gd name="T14" fmla="*/ 16 w 19"/>
                  <a:gd name="T15" fmla="*/ 9 h 11"/>
                  <a:gd name="T16" fmla="*/ 12 w 19"/>
                  <a:gd name="T17" fmla="*/ 7 h 11"/>
                  <a:gd name="T18" fmla="*/ 13 w 19"/>
                  <a:gd name="T19" fmla="*/ 7 h 11"/>
                  <a:gd name="T20" fmla="*/ 12 w 19"/>
                  <a:gd name="T21" fmla="*/ 7 h 11"/>
                  <a:gd name="T22" fmla="*/ 12 w 19"/>
                  <a:gd name="T23" fmla="*/ 7 h 11"/>
                  <a:gd name="T24" fmla="*/ 13 w 19"/>
                  <a:gd name="T25" fmla="*/ 7 h 11"/>
                  <a:gd name="T26" fmla="*/ 10 w 19"/>
                  <a:gd name="T27" fmla="*/ 6 h 11"/>
                  <a:gd name="T28" fmla="*/ 11 w 19"/>
                  <a:gd name="T29" fmla="*/ 6 h 11"/>
                  <a:gd name="T30" fmla="*/ 10 w 19"/>
                  <a:gd name="T31" fmla="*/ 6 h 11"/>
                  <a:gd name="T32" fmla="*/ 10 w 19"/>
                  <a:gd name="T33" fmla="*/ 6 h 11"/>
                  <a:gd name="T34" fmla="*/ 11 w 19"/>
                  <a:gd name="T35" fmla="*/ 6 h 11"/>
                  <a:gd name="T36" fmla="*/ 8 w 19"/>
                  <a:gd name="T37" fmla="*/ 5 h 11"/>
                  <a:gd name="T38" fmla="*/ 9 w 19"/>
                  <a:gd name="T39" fmla="*/ 5 h 11"/>
                  <a:gd name="T40" fmla="*/ 8 w 19"/>
                  <a:gd name="T41" fmla="*/ 5 h 11"/>
                  <a:gd name="T42" fmla="*/ 8 w 19"/>
                  <a:gd name="T43" fmla="*/ 4 h 11"/>
                  <a:gd name="T44" fmla="*/ 10 w 19"/>
                  <a:gd name="T45" fmla="*/ 5 h 11"/>
                  <a:gd name="T46" fmla="*/ 2 w 19"/>
                  <a:gd name="T47" fmla="*/ 1 h 11"/>
                  <a:gd name="T48" fmla="*/ 6 w 19"/>
                  <a:gd name="T49" fmla="*/ 3 h 11"/>
                  <a:gd name="T50" fmla="*/ 2 w 19"/>
                  <a:gd name="T51" fmla="*/ 1 h 11"/>
                  <a:gd name="T52" fmla="*/ 2 w 19"/>
                  <a:gd name="T53" fmla="*/ 1 h 11"/>
                  <a:gd name="T54" fmla="*/ 6 w 19"/>
                  <a:gd name="T55" fmla="*/ 3 h 11"/>
                  <a:gd name="T56" fmla="*/ 0 w 19"/>
                  <a:gd name="T57" fmla="*/ 0 h 11"/>
                  <a:gd name="T58" fmla="*/ 2 w 19"/>
                  <a:gd name="T59" fmla="*/ 1 h 11"/>
                  <a:gd name="T60" fmla="*/ 0 w 19"/>
                  <a:gd name="T61" fmla="*/ 0 h 11"/>
                  <a:gd name="T62" fmla="*/ 0 w 19"/>
                  <a:gd name="T63" fmla="*/ 0 h 11"/>
                  <a:gd name="T64" fmla="*/ 2 w 19"/>
                  <a:gd name="T6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1"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8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7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5" y="9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7" y="10"/>
                      <a:pt x="18" y="10"/>
                    </a:cubicBezTo>
                    <a:cubicBezTo>
                      <a:pt x="18" y="10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7" y="10"/>
                      <a:pt x="16" y="9"/>
                      <a:pt x="15" y="9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16" y="9"/>
                      <a:pt x="15" y="8"/>
                      <a:pt x="15" y="8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0" y="6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8" y="4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3" y="2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3" y="1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2" name="Freeform 10099"/>
              <p:cNvSpPr>
                <a:spLocks noEditPoints="1"/>
              </p:cNvSpPr>
              <p:nvPr/>
            </p:nvSpPr>
            <p:spPr bwMode="auto">
              <a:xfrm>
                <a:off x="-302" y="3821"/>
                <a:ext cx="42" cy="26"/>
              </a:xfrm>
              <a:custGeom>
                <a:avLst/>
                <a:gdLst>
                  <a:gd name="T0" fmla="*/ 14 w 18"/>
                  <a:gd name="T1" fmla="*/ 9 h 11"/>
                  <a:gd name="T2" fmla="*/ 14 w 18"/>
                  <a:gd name="T3" fmla="*/ 9 h 11"/>
                  <a:gd name="T4" fmla="*/ 18 w 18"/>
                  <a:gd name="T5" fmla="*/ 11 h 11"/>
                  <a:gd name="T6" fmla="*/ 18 w 18"/>
                  <a:gd name="T7" fmla="*/ 11 h 11"/>
                  <a:gd name="T8" fmla="*/ 14 w 18"/>
                  <a:gd name="T9" fmla="*/ 9 h 11"/>
                  <a:gd name="T10" fmla="*/ 11 w 18"/>
                  <a:gd name="T11" fmla="*/ 7 h 11"/>
                  <a:gd name="T12" fmla="*/ 11 w 18"/>
                  <a:gd name="T13" fmla="*/ 7 h 11"/>
                  <a:gd name="T14" fmla="*/ 12 w 18"/>
                  <a:gd name="T15" fmla="*/ 7 h 11"/>
                  <a:gd name="T16" fmla="*/ 12 w 18"/>
                  <a:gd name="T17" fmla="*/ 7 h 11"/>
                  <a:gd name="T18" fmla="*/ 11 w 18"/>
                  <a:gd name="T19" fmla="*/ 7 h 11"/>
                  <a:gd name="T20" fmla="*/ 10 w 18"/>
                  <a:gd name="T21" fmla="*/ 6 h 11"/>
                  <a:gd name="T22" fmla="*/ 10 w 18"/>
                  <a:gd name="T23" fmla="*/ 6 h 11"/>
                  <a:gd name="T24" fmla="*/ 10 w 18"/>
                  <a:gd name="T25" fmla="*/ 6 h 11"/>
                  <a:gd name="T26" fmla="*/ 10 w 18"/>
                  <a:gd name="T27" fmla="*/ 6 h 11"/>
                  <a:gd name="T28" fmla="*/ 10 w 18"/>
                  <a:gd name="T29" fmla="*/ 6 h 11"/>
                  <a:gd name="T30" fmla="*/ 7 w 18"/>
                  <a:gd name="T31" fmla="*/ 4 h 11"/>
                  <a:gd name="T32" fmla="*/ 7 w 18"/>
                  <a:gd name="T33" fmla="*/ 4 h 11"/>
                  <a:gd name="T34" fmla="*/ 9 w 18"/>
                  <a:gd name="T35" fmla="*/ 5 h 11"/>
                  <a:gd name="T36" fmla="*/ 9 w 18"/>
                  <a:gd name="T37" fmla="*/ 5 h 11"/>
                  <a:gd name="T38" fmla="*/ 7 w 18"/>
                  <a:gd name="T39" fmla="*/ 4 h 11"/>
                  <a:gd name="T40" fmla="*/ 1 w 18"/>
                  <a:gd name="T41" fmla="*/ 1 h 11"/>
                  <a:gd name="T42" fmla="*/ 1 w 18"/>
                  <a:gd name="T43" fmla="*/ 1 h 11"/>
                  <a:gd name="T44" fmla="*/ 5 w 18"/>
                  <a:gd name="T45" fmla="*/ 3 h 11"/>
                  <a:gd name="T46" fmla="*/ 5 w 18"/>
                  <a:gd name="T47" fmla="*/ 3 h 11"/>
                  <a:gd name="T48" fmla="*/ 1 w 18"/>
                  <a:gd name="T49" fmla="*/ 1 h 11"/>
                  <a:gd name="T50" fmla="*/ 0 w 18"/>
                  <a:gd name="T51" fmla="*/ 0 h 11"/>
                  <a:gd name="T52" fmla="*/ 0 w 18"/>
                  <a:gd name="T53" fmla="*/ 0 h 11"/>
                  <a:gd name="T54" fmla="*/ 1 w 18"/>
                  <a:gd name="T55" fmla="*/ 1 h 11"/>
                  <a:gd name="T56" fmla="*/ 1 w 18"/>
                  <a:gd name="T57" fmla="*/ 1 h 11"/>
                  <a:gd name="T58" fmla="*/ 0 w 18"/>
                  <a:gd name="T59" fmla="*/ 0 h 11"/>
                  <a:gd name="T60" fmla="*/ 0 w 18"/>
                  <a:gd name="T61" fmla="*/ 0 h 11"/>
                  <a:gd name="T62" fmla="*/ 0 w 18"/>
                  <a:gd name="T63" fmla="*/ 0 h 11"/>
                  <a:gd name="T64" fmla="*/ 0 w 18"/>
                  <a:gd name="T65" fmla="*/ 0 h 11"/>
                  <a:gd name="T66" fmla="*/ 0 w 18"/>
                  <a:gd name="T67" fmla="*/ 0 h 11"/>
                  <a:gd name="T68" fmla="*/ 0 w 18"/>
                  <a:gd name="T6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1"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5" y="9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5" y="9"/>
                      <a:pt x="14" y="9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3" name="Freeform 10100"/>
              <p:cNvSpPr>
                <a:spLocks noEditPoints="1"/>
              </p:cNvSpPr>
              <p:nvPr/>
            </p:nvSpPr>
            <p:spPr bwMode="auto">
              <a:xfrm>
                <a:off x="-286" y="3790"/>
                <a:ext cx="45" cy="26"/>
              </a:xfrm>
              <a:custGeom>
                <a:avLst/>
                <a:gdLst>
                  <a:gd name="T0" fmla="*/ 16 w 19"/>
                  <a:gd name="T1" fmla="*/ 9 h 11"/>
                  <a:gd name="T2" fmla="*/ 16 w 19"/>
                  <a:gd name="T3" fmla="*/ 9 h 11"/>
                  <a:gd name="T4" fmla="*/ 19 w 19"/>
                  <a:gd name="T5" fmla="*/ 11 h 11"/>
                  <a:gd name="T6" fmla="*/ 19 w 19"/>
                  <a:gd name="T7" fmla="*/ 11 h 11"/>
                  <a:gd name="T8" fmla="*/ 16 w 19"/>
                  <a:gd name="T9" fmla="*/ 9 h 11"/>
                  <a:gd name="T10" fmla="*/ 15 w 19"/>
                  <a:gd name="T11" fmla="*/ 8 h 11"/>
                  <a:gd name="T12" fmla="*/ 15 w 19"/>
                  <a:gd name="T13" fmla="*/ 9 h 11"/>
                  <a:gd name="T14" fmla="*/ 15 w 19"/>
                  <a:gd name="T15" fmla="*/ 9 h 11"/>
                  <a:gd name="T16" fmla="*/ 15 w 19"/>
                  <a:gd name="T17" fmla="*/ 9 h 11"/>
                  <a:gd name="T18" fmla="*/ 15 w 19"/>
                  <a:gd name="T19" fmla="*/ 8 h 11"/>
                  <a:gd name="T20" fmla="*/ 12 w 19"/>
                  <a:gd name="T21" fmla="*/ 7 h 11"/>
                  <a:gd name="T22" fmla="*/ 12 w 19"/>
                  <a:gd name="T23" fmla="*/ 7 h 11"/>
                  <a:gd name="T24" fmla="*/ 13 w 19"/>
                  <a:gd name="T25" fmla="*/ 8 h 11"/>
                  <a:gd name="T26" fmla="*/ 13 w 19"/>
                  <a:gd name="T27" fmla="*/ 8 h 11"/>
                  <a:gd name="T28" fmla="*/ 12 w 19"/>
                  <a:gd name="T29" fmla="*/ 7 h 11"/>
                  <a:gd name="T30" fmla="*/ 11 w 19"/>
                  <a:gd name="T31" fmla="*/ 6 h 11"/>
                  <a:gd name="T32" fmla="*/ 11 w 19"/>
                  <a:gd name="T33" fmla="*/ 6 h 11"/>
                  <a:gd name="T34" fmla="*/ 12 w 19"/>
                  <a:gd name="T35" fmla="*/ 7 h 11"/>
                  <a:gd name="T36" fmla="*/ 12 w 19"/>
                  <a:gd name="T37" fmla="*/ 7 h 11"/>
                  <a:gd name="T38" fmla="*/ 11 w 19"/>
                  <a:gd name="T39" fmla="*/ 6 h 11"/>
                  <a:gd name="T40" fmla="*/ 8 w 19"/>
                  <a:gd name="T41" fmla="*/ 5 h 11"/>
                  <a:gd name="T42" fmla="*/ 8 w 19"/>
                  <a:gd name="T43" fmla="*/ 5 h 11"/>
                  <a:gd name="T44" fmla="*/ 10 w 19"/>
                  <a:gd name="T45" fmla="*/ 6 h 11"/>
                  <a:gd name="T46" fmla="*/ 10 w 19"/>
                  <a:gd name="T47" fmla="*/ 6 h 11"/>
                  <a:gd name="T48" fmla="*/ 8 w 19"/>
                  <a:gd name="T49" fmla="*/ 5 h 11"/>
                  <a:gd name="T50" fmla="*/ 0 w 19"/>
                  <a:gd name="T51" fmla="*/ 0 h 11"/>
                  <a:gd name="T52" fmla="*/ 0 w 19"/>
                  <a:gd name="T53" fmla="*/ 0 h 11"/>
                  <a:gd name="T54" fmla="*/ 5 w 19"/>
                  <a:gd name="T55" fmla="*/ 3 h 11"/>
                  <a:gd name="T56" fmla="*/ 5 w 19"/>
                  <a:gd name="T57" fmla="*/ 3 h 11"/>
                  <a:gd name="T58" fmla="*/ 0 w 19"/>
                  <a:gd name="T5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" h="11"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8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0"/>
                      <a:pt x="17" y="9"/>
                      <a:pt x="16" y="9"/>
                    </a:cubicBezTo>
                    <a:moveTo>
                      <a:pt x="15" y="8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8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2" y="7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1" y="6"/>
                      <a:pt x="11" y="6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8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4" name="Freeform 10101"/>
              <p:cNvSpPr>
                <a:spLocks noEditPoints="1"/>
              </p:cNvSpPr>
              <p:nvPr/>
            </p:nvSpPr>
            <p:spPr bwMode="auto">
              <a:xfrm>
                <a:off x="-363" y="3528"/>
                <a:ext cx="276" cy="390"/>
              </a:xfrm>
              <a:custGeom>
                <a:avLst/>
                <a:gdLst>
                  <a:gd name="T0" fmla="*/ 24 w 117"/>
                  <a:gd name="T1" fmla="*/ 163 h 165"/>
                  <a:gd name="T2" fmla="*/ 17 w 117"/>
                  <a:gd name="T3" fmla="*/ 161 h 165"/>
                  <a:gd name="T4" fmla="*/ 26 w 117"/>
                  <a:gd name="T5" fmla="*/ 163 h 165"/>
                  <a:gd name="T6" fmla="*/ 7 w 117"/>
                  <a:gd name="T7" fmla="*/ 160 h 165"/>
                  <a:gd name="T8" fmla="*/ 11 w 117"/>
                  <a:gd name="T9" fmla="*/ 160 h 165"/>
                  <a:gd name="T10" fmla="*/ 13 w 117"/>
                  <a:gd name="T11" fmla="*/ 156 h 165"/>
                  <a:gd name="T12" fmla="*/ 16 w 117"/>
                  <a:gd name="T13" fmla="*/ 157 h 165"/>
                  <a:gd name="T14" fmla="*/ 12 w 117"/>
                  <a:gd name="T15" fmla="*/ 153 h 165"/>
                  <a:gd name="T16" fmla="*/ 9 w 117"/>
                  <a:gd name="T17" fmla="*/ 151 h 165"/>
                  <a:gd name="T18" fmla="*/ 14 w 117"/>
                  <a:gd name="T19" fmla="*/ 149 h 165"/>
                  <a:gd name="T20" fmla="*/ 26 w 117"/>
                  <a:gd name="T21" fmla="*/ 146 h 165"/>
                  <a:gd name="T22" fmla="*/ 15 w 117"/>
                  <a:gd name="T23" fmla="*/ 142 h 165"/>
                  <a:gd name="T24" fmla="*/ 30 w 117"/>
                  <a:gd name="T25" fmla="*/ 137 h 165"/>
                  <a:gd name="T26" fmla="*/ 37 w 117"/>
                  <a:gd name="T27" fmla="*/ 146 h 165"/>
                  <a:gd name="T28" fmla="*/ 37 w 117"/>
                  <a:gd name="T29" fmla="*/ 131 h 165"/>
                  <a:gd name="T30" fmla="*/ 30 w 117"/>
                  <a:gd name="T31" fmla="*/ 134 h 165"/>
                  <a:gd name="T32" fmla="*/ 26 w 117"/>
                  <a:gd name="T33" fmla="*/ 125 h 165"/>
                  <a:gd name="T34" fmla="*/ 39 w 117"/>
                  <a:gd name="T35" fmla="*/ 125 h 165"/>
                  <a:gd name="T36" fmla="*/ 43 w 117"/>
                  <a:gd name="T37" fmla="*/ 123 h 165"/>
                  <a:gd name="T38" fmla="*/ 42 w 117"/>
                  <a:gd name="T39" fmla="*/ 122 h 165"/>
                  <a:gd name="T40" fmla="*/ 38 w 117"/>
                  <a:gd name="T41" fmla="*/ 121 h 165"/>
                  <a:gd name="T42" fmla="*/ 42 w 117"/>
                  <a:gd name="T43" fmla="*/ 120 h 165"/>
                  <a:gd name="T44" fmla="*/ 40 w 117"/>
                  <a:gd name="T45" fmla="*/ 120 h 165"/>
                  <a:gd name="T46" fmla="*/ 43 w 117"/>
                  <a:gd name="T47" fmla="*/ 117 h 165"/>
                  <a:gd name="T48" fmla="*/ 31 w 117"/>
                  <a:gd name="T49" fmla="*/ 116 h 165"/>
                  <a:gd name="T50" fmla="*/ 37 w 117"/>
                  <a:gd name="T51" fmla="*/ 116 h 165"/>
                  <a:gd name="T52" fmla="*/ 50 w 117"/>
                  <a:gd name="T53" fmla="*/ 115 h 165"/>
                  <a:gd name="T54" fmla="*/ 53 w 117"/>
                  <a:gd name="T55" fmla="*/ 109 h 165"/>
                  <a:gd name="T56" fmla="*/ 58 w 117"/>
                  <a:gd name="T57" fmla="*/ 111 h 165"/>
                  <a:gd name="T58" fmla="*/ 53 w 117"/>
                  <a:gd name="T59" fmla="*/ 102 h 165"/>
                  <a:gd name="T60" fmla="*/ 61 w 117"/>
                  <a:gd name="T61" fmla="*/ 106 h 165"/>
                  <a:gd name="T62" fmla="*/ 43 w 117"/>
                  <a:gd name="T63" fmla="*/ 96 h 165"/>
                  <a:gd name="T64" fmla="*/ 51 w 117"/>
                  <a:gd name="T65" fmla="*/ 101 h 165"/>
                  <a:gd name="T66" fmla="*/ 47 w 117"/>
                  <a:gd name="T67" fmla="*/ 89 h 165"/>
                  <a:gd name="T68" fmla="*/ 53 w 117"/>
                  <a:gd name="T69" fmla="*/ 89 h 165"/>
                  <a:gd name="T70" fmla="*/ 57 w 117"/>
                  <a:gd name="T71" fmla="*/ 82 h 165"/>
                  <a:gd name="T72" fmla="*/ 72 w 117"/>
                  <a:gd name="T73" fmla="*/ 71 h 165"/>
                  <a:gd name="T74" fmla="*/ 62 w 117"/>
                  <a:gd name="T75" fmla="*/ 64 h 165"/>
                  <a:gd name="T76" fmla="*/ 79 w 117"/>
                  <a:gd name="T77" fmla="*/ 62 h 165"/>
                  <a:gd name="T78" fmla="*/ 88 w 117"/>
                  <a:gd name="T79" fmla="*/ 53 h 165"/>
                  <a:gd name="T80" fmla="*/ 89 w 117"/>
                  <a:gd name="T81" fmla="*/ 52 h 165"/>
                  <a:gd name="T82" fmla="*/ 89 w 117"/>
                  <a:gd name="T83" fmla="*/ 47 h 165"/>
                  <a:gd name="T84" fmla="*/ 90 w 117"/>
                  <a:gd name="T85" fmla="*/ 46 h 165"/>
                  <a:gd name="T86" fmla="*/ 87 w 117"/>
                  <a:gd name="T87" fmla="*/ 42 h 165"/>
                  <a:gd name="T88" fmla="*/ 74 w 117"/>
                  <a:gd name="T89" fmla="*/ 42 h 165"/>
                  <a:gd name="T90" fmla="*/ 78 w 117"/>
                  <a:gd name="T91" fmla="*/ 37 h 165"/>
                  <a:gd name="T92" fmla="*/ 95 w 117"/>
                  <a:gd name="T93" fmla="*/ 35 h 165"/>
                  <a:gd name="T94" fmla="*/ 96 w 117"/>
                  <a:gd name="T95" fmla="*/ 34 h 165"/>
                  <a:gd name="T96" fmla="*/ 92 w 117"/>
                  <a:gd name="T97" fmla="*/ 34 h 165"/>
                  <a:gd name="T98" fmla="*/ 85 w 117"/>
                  <a:gd name="T99" fmla="*/ 35 h 165"/>
                  <a:gd name="T100" fmla="*/ 103 w 117"/>
                  <a:gd name="T101" fmla="*/ 28 h 165"/>
                  <a:gd name="T102" fmla="*/ 101 w 117"/>
                  <a:gd name="T103" fmla="*/ 28 h 165"/>
                  <a:gd name="T104" fmla="*/ 84 w 117"/>
                  <a:gd name="T105" fmla="*/ 26 h 165"/>
                  <a:gd name="T106" fmla="*/ 98 w 117"/>
                  <a:gd name="T107" fmla="*/ 25 h 165"/>
                  <a:gd name="T108" fmla="*/ 107 w 117"/>
                  <a:gd name="T109" fmla="*/ 26 h 165"/>
                  <a:gd name="T110" fmla="*/ 104 w 117"/>
                  <a:gd name="T111" fmla="*/ 22 h 165"/>
                  <a:gd name="T112" fmla="*/ 91 w 117"/>
                  <a:gd name="T113" fmla="*/ 17 h 165"/>
                  <a:gd name="T114" fmla="*/ 115 w 117"/>
                  <a:gd name="T115" fmla="*/ 13 h 165"/>
                  <a:gd name="T116" fmla="*/ 107 w 117"/>
                  <a:gd name="T117" fmla="*/ 9 h 165"/>
                  <a:gd name="T118" fmla="*/ 109 w 117"/>
                  <a:gd name="T119" fmla="*/ 6 h 165"/>
                  <a:gd name="T120" fmla="*/ 100 w 117"/>
                  <a:gd name="T121" fmla="*/ 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7" h="165">
                    <a:moveTo>
                      <a:pt x="25" y="164"/>
                    </a:moveTo>
                    <a:cubicBezTo>
                      <a:pt x="25" y="164"/>
                      <a:pt x="25" y="164"/>
                      <a:pt x="25" y="164"/>
                    </a:cubicBezTo>
                    <a:cubicBezTo>
                      <a:pt x="25" y="164"/>
                      <a:pt x="25" y="164"/>
                      <a:pt x="25" y="164"/>
                    </a:cubicBezTo>
                    <a:cubicBezTo>
                      <a:pt x="25" y="164"/>
                      <a:pt x="25" y="164"/>
                      <a:pt x="25" y="164"/>
                    </a:cubicBezTo>
                    <a:cubicBezTo>
                      <a:pt x="25" y="164"/>
                      <a:pt x="25" y="164"/>
                      <a:pt x="25" y="164"/>
                    </a:cubicBezTo>
                    <a:moveTo>
                      <a:pt x="1" y="163"/>
                    </a:moveTo>
                    <a:cubicBezTo>
                      <a:pt x="1" y="164"/>
                      <a:pt x="1" y="164"/>
                      <a:pt x="0" y="164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5"/>
                      <a:pt x="1" y="164"/>
                      <a:pt x="1" y="163"/>
                    </a:cubicBezTo>
                    <a:cubicBezTo>
                      <a:pt x="1" y="163"/>
                      <a:pt x="1" y="163"/>
                      <a:pt x="1" y="163"/>
                    </a:cubicBezTo>
                    <a:moveTo>
                      <a:pt x="24" y="163"/>
                    </a:move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moveTo>
                      <a:pt x="23" y="163"/>
                    </a:move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22" y="163"/>
                      <a:pt x="23" y="163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4"/>
                      <a:pt x="23" y="164"/>
                    </a:cubicBezTo>
                    <a:cubicBezTo>
                      <a:pt x="23" y="164"/>
                      <a:pt x="23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3" y="163"/>
                      <a:pt x="23" y="163"/>
                      <a:pt x="23" y="163"/>
                    </a:cubicBezTo>
                    <a:moveTo>
                      <a:pt x="2" y="162"/>
                    </a:moveTo>
                    <a:cubicBezTo>
                      <a:pt x="1" y="163"/>
                      <a:pt x="1" y="163"/>
                      <a:pt x="1" y="163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1" y="163"/>
                      <a:pt x="2" y="163"/>
                      <a:pt x="2" y="162"/>
                    </a:cubicBezTo>
                    <a:cubicBezTo>
                      <a:pt x="2" y="162"/>
                      <a:pt x="2" y="162"/>
                      <a:pt x="2" y="162"/>
                    </a:cubicBezTo>
                    <a:moveTo>
                      <a:pt x="23" y="162"/>
                    </a:moveTo>
                    <a:cubicBezTo>
                      <a:pt x="23" y="162"/>
                      <a:pt x="23" y="162"/>
                      <a:pt x="23" y="162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3" y="162"/>
                      <a:pt x="23" y="162"/>
                    </a:cubicBezTo>
                    <a:moveTo>
                      <a:pt x="3" y="161"/>
                    </a:moveTo>
                    <a:cubicBezTo>
                      <a:pt x="2" y="161"/>
                      <a:pt x="2" y="161"/>
                      <a:pt x="2" y="162"/>
                    </a:cubicBezTo>
                    <a:cubicBezTo>
                      <a:pt x="2" y="162"/>
                      <a:pt x="2" y="162"/>
                      <a:pt x="2" y="162"/>
                    </a:cubicBezTo>
                    <a:cubicBezTo>
                      <a:pt x="2" y="161"/>
                      <a:pt x="3" y="161"/>
                      <a:pt x="3" y="161"/>
                    </a:cubicBezTo>
                    <a:cubicBezTo>
                      <a:pt x="3" y="161"/>
                      <a:pt x="3" y="161"/>
                      <a:pt x="3" y="161"/>
                    </a:cubicBezTo>
                    <a:moveTo>
                      <a:pt x="17" y="161"/>
                    </a:moveTo>
                    <a:cubicBezTo>
                      <a:pt x="16" y="161"/>
                      <a:pt x="16" y="162"/>
                      <a:pt x="16" y="162"/>
                    </a:cubicBezTo>
                    <a:cubicBezTo>
                      <a:pt x="17" y="163"/>
                      <a:pt x="17" y="163"/>
                      <a:pt x="17" y="163"/>
                    </a:cubicBezTo>
                    <a:cubicBezTo>
                      <a:pt x="17" y="162"/>
                      <a:pt x="18" y="162"/>
                      <a:pt x="18" y="161"/>
                    </a:cubicBezTo>
                    <a:cubicBezTo>
                      <a:pt x="17" y="161"/>
                      <a:pt x="17" y="161"/>
                      <a:pt x="17" y="161"/>
                    </a:cubicBezTo>
                    <a:cubicBezTo>
                      <a:pt x="17" y="161"/>
                      <a:pt x="17" y="161"/>
                      <a:pt x="17" y="161"/>
                    </a:cubicBezTo>
                    <a:moveTo>
                      <a:pt x="7" y="160"/>
                    </a:moveTo>
                    <a:cubicBezTo>
                      <a:pt x="6" y="160"/>
                      <a:pt x="6" y="161"/>
                      <a:pt x="6" y="161"/>
                    </a:cubicBezTo>
                    <a:cubicBezTo>
                      <a:pt x="6" y="161"/>
                      <a:pt x="6" y="161"/>
                      <a:pt x="7" y="160"/>
                    </a:cubicBezTo>
                    <a:cubicBezTo>
                      <a:pt x="7" y="160"/>
                      <a:pt x="7" y="160"/>
                      <a:pt x="7" y="160"/>
                    </a:cubicBezTo>
                    <a:moveTo>
                      <a:pt x="24" y="160"/>
                    </a:moveTo>
                    <a:cubicBezTo>
                      <a:pt x="23" y="162"/>
                      <a:pt x="23" y="162"/>
                      <a:pt x="23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4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6" y="162"/>
                      <a:pt x="26" y="163"/>
                      <a:pt x="26" y="163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5" y="163"/>
                      <a:pt x="25" y="163"/>
                      <a:pt x="26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6" y="161"/>
                    </a:cubicBezTo>
                    <a:cubicBezTo>
                      <a:pt x="26" y="161"/>
                      <a:pt x="26" y="162"/>
                      <a:pt x="26" y="162"/>
                    </a:cubicBezTo>
                    <a:cubicBezTo>
                      <a:pt x="26" y="162"/>
                      <a:pt x="26" y="161"/>
                      <a:pt x="26" y="161"/>
                    </a:cubicBezTo>
                    <a:cubicBezTo>
                      <a:pt x="26" y="161"/>
                      <a:pt x="26" y="161"/>
                      <a:pt x="26" y="161"/>
                    </a:cubicBezTo>
                    <a:cubicBezTo>
                      <a:pt x="25" y="160"/>
                      <a:pt x="25" y="160"/>
                      <a:pt x="25" y="160"/>
                    </a:cubicBezTo>
                    <a:cubicBezTo>
                      <a:pt x="24" y="160"/>
                      <a:pt x="24" y="160"/>
                      <a:pt x="24" y="160"/>
                    </a:cubicBezTo>
                    <a:moveTo>
                      <a:pt x="17" y="160"/>
                    </a:moveTo>
                    <a:cubicBezTo>
                      <a:pt x="17" y="160"/>
                      <a:pt x="17" y="160"/>
                      <a:pt x="17" y="161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8" y="161"/>
                      <a:pt x="18" y="161"/>
                      <a:pt x="19" y="161"/>
                    </a:cubicBezTo>
                    <a:cubicBezTo>
                      <a:pt x="17" y="160"/>
                      <a:pt x="17" y="160"/>
                      <a:pt x="17" y="160"/>
                    </a:cubicBezTo>
                    <a:moveTo>
                      <a:pt x="15" y="160"/>
                    </a:moveTo>
                    <a:cubicBezTo>
                      <a:pt x="15" y="160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5" y="161"/>
                      <a:pt x="16" y="161"/>
                      <a:pt x="16" y="160"/>
                    </a:cubicBezTo>
                    <a:cubicBezTo>
                      <a:pt x="15" y="160"/>
                      <a:pt x="15" y="160"/>
                      <a:pt x="15" y="160"/>
                    </a:cubicBezTo>
                    <a:moveTo>
                      <a:pt x="7" y="160"/>
                    </a:moveTo>
                    <a:cubicBezTo>
                      <a:pt x="7" y="160"/>
                      <a:pt x="7" y="160"/>
                      <a:pt x="7" y="160"/>
                    </a:cubicBezTo>
                    <a:cubicBezTo>
                      <a:pt x="7" y="160"/>
                      <a:pt x="6" y="161"/>
                      <a:pt x="6" y="161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7" y="160"/>
                      <a:pt x="7" y="160"/>
                      <a:pt x="7" y="160"/>
                    </a:cubicBezTo>
                    <a:moveTo>
                      <a:pt x="16" y="159"/>
                    </a:moveTo>
                    <a:cubicBezTo>
                      <a:pt x="15" y="159"/>
                      <a:pt x="15" y="159"/>
                      <a:pt x="15" y="160"/>
                    </a:cubicBezTo>
                    <a:cubicBezTo>
                      <a:pt x="16" y="160"/>
                      <a:pt x="16" y="160"/>
                      <a:pt x="16" y="160"/>
                    </a:cubicBezTo>
                    <a:cubicBezTo>
                      <a:pt x="16" y="160"/>
                      <a:pt x="16" y="160"/>
                      <a:pt x="17" y="159"/>
                    </a:cubicBezTo>
                    <a:cubicBezTo>
                      <a:pt x="16" y="159"/>
                      <a:pt x="16" y="159"/>
                      <a:pt x="16" y="159"/>
                    </a:cubicBezTo>
                    <a:moveTo>
                      <a:pt x="4" y="159"/>
                    </a:moveTo>
                    <a:cubicBezTo>
                      <a:pt x="4" y="159"/>
                      <a:pt x="3" y="160"/>
                      <a:pt x="3" y="161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3" y="160"/>
                      <a:pt x="4" y="159"/>
                      <a:pt x="4" y="159"/>
                    </a:cubicBezTo>
                    <a:cubicBezTo>
                      <a:pt x="4" y="159"/>
                      <a:pt x="4" y="159"/>
                      <a:pt x="4" y="159"/>
                    </a:cubicBezTo>
                    <a:moveTo>
                      <a:pt x="18" y="159"/>
                    </a:moveTo>
                    <a:cubicBezTo>
                      <a:pt x="18" y="159"/>
                      <a:pt x="18" y="159"/>
                      <a:pt x="18" y="159"/>
                    </a:cubicBezTo>
                    <a:cubicBezTo>
                      <a:pt x="18" y="160"/>
                      <a:pt x="19" y="160"/>
                      <a:pt x="19" y="160"/>
                    </a:cubicBezTo>
                    <a:cubicBezTo>
                      <a:pt x="19" y="160"/>
                      <a:pt x="19" y="160"/>
                      <a:pt x="19" y="159"/>
                    </a:cubicBezTo>
                    <a:cubicBezTo>
                      <a:pt x="19" y="159"/>
                      <a:pt x="19" y="159"/>
                      <a:pt x="18" y="159"/>
                    </a:cubicBezTo>
                    <a:moveTo>
                      <a:pt x="17" y="158"/>
                    </a:moveTo>
                    <a:cubicBezTo>
                      <a:pt x="16" y="158"/>
                      <a:pt x="16" y="158"/>
                      <a:pt x="16" y="158"/>
                    </a:cubicBezTo>
                    <a:cubicBezTo>
                      <a:pt x="16" y="159"/>
                      <a:pt x="17" y="159"/>
                      <a:pt x="17" y="159"/>
                    </a:cubicBezTo>
                    <a:cubicBezTo>
                      <a:pt x="17" y="159"/>
                      <a:pt x="17" y="158"/>
                      <a:pt x="18" y="158"/>
                    </a:cubicBezTo>
                    <a:cubicBezTo>
                      <a:pt x="17" y="158"/>
                      <a:pt x="17" y="158"/>
                      <a:pt x="17" y="158"/>
                    </a:cubicBezTo>
                    <a:moveTo>
                      <a:pt x="12" y="157"/>
                    </a:moveTo>
                    <a:cubicBezTo>
                      <a:pt x="12" y="158"/>
                      <a:pt x="12" y="158"/>
                      <a:pt x="12" y="159"/>
                    </a:cubicBezTo>
                    <a:cubicBezTo>
                      <a:pt x="11" y="159"/>
                      <a:pt x="11" y="159"/>
                      <a:pt x="11" y="160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0"/>
                      <a:pt x="14" y="160"/>
                      <a:pt x="14" y="159"/>
                    </a:cubicBezTo>
                    <a:cubicBezTo>
                      <a:pt x="12" y="158"/>
                      <a:pt x="12" y="158"/>
                      <a:pt x="12" y="158"/>
                    </a:cubicBezTo>
                    <a:cubicBezTo>
                      <a:pt x="14" y="159"/>
                      <a:pt x="14" y="159"/>
                      <a:pt x="14" y="159"/>
                    </a:cubicBezTo>
                    <a:cubicBezTo>
                      <a:pt x="15" y="159"/>
                      <a:pt x="15" y="159"/>
                      <a:pt x="15" y="159"/>
                    </a:cubicBezTo>
                    <a:cubicBezTo>
                      <a:pt x="12" y="157"/>
                      <a:pt x="12" y="157"/>
                      <a:pt x="12" y="157"/>
                    </a:cubicBezTo>
                    <a:moveTo>
                      <a:pt x="19" y="157"/>
                    </a:moveTo>
                    <a:cubicBezTo>
                      <a:pt x="19" y="158"/>
                      <a:pt x="19" y="158"/>
                      <a:pt x="18" y="159"/>
                    </a:cubicBezTo>
                    <a:cubicBezTo>
                      <a:pt x="19" y="159"/>
                      <a:pt x="19" y="159"/>
                      <a:pt x="20" y="159"/>
                    </a:cubicBezTo>
                    <a:cubicBezTo>
                      <a:pt x="20" y="159"/>
                      <a:pt x="20" y="158"/>
                      <a:pt x="21" y="158"/>
                    </a:cubicBezTo>
                    <a:cubicBezTo>
                      <a:pt x="19" y="157"/>
                      <a:pt x="19" y="157"/>
                      <a:pt x="19" y="157"/>
                    </a:cubicBezTo>
                    <a:moveTo>
                      <a:pt x="11" y="156"/>
                    </a:moveTo>
                    <a:cubicBezTo>
                      <a:pt x="9" y="159"/>
                      <a:pt x="9" y="159"/>
                      <a:pt x="9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2" y="157"/>
                      <a:pt x="12" y="157"/>
                      <a:pt x="12" y="157"/>
                    </a:cubicBezTo>
                    <a:cubicBezTo>
                      <a:pt x="11" y="156"/>
                      <a:pt x="11" y="156"/>
                      <a:pt x="11" y="156"/>
                    </a:cubicBezTo>
                    <a:moveTo>
                      <a:pt x="18" y="156"/>
                    </a:moveTo>
                    <a:cubicBezTo>
                      <a:pt x="17" y="156"/>
                      <a:pt x="17" y="157"/>
                      <a:pt x="17" y="157"/>
                    </a:cubicBezTo>
                    <a:cubicBezTo>
                      <a:pt x="17" y="158"/>
                      <a:pt x="17" y="158"/>
                      <a:pt x="18" y="158"/>
                    </a:cubicBezTo>
                    <a:cubicBezTo>
                      <a:pt x="18" y="158"/>
                      <a:pt x="18" y="157"/>
                      <a:pt x="19" y="157"/>
                    </a:cubicBezTo>
                    <a:cubicBezTo>
                      <a:pt x="18" y="156"/>
                      <a:pt x="18" y="156"/>
                      <a:pt x="18" y="156"/>
                    </a:cubicBezTo>
                    <a:moveTo>
                      <a:pt x="13" y="156"/>
                    </a:moveTo>
                    <a:cubicBezTo>
                      <a:pt x="13" y="156"/>
                      <a:pt x="13" y="156"/>
                      <a:pt x="13" y="156"/>
                    </a:cubicBezTo>
                    <a:cubicBezTo>
                      <a:pt x="14" y="157"/>
                      <a:pt x="15" y="157"/>
                      <a:pt x="15" y="158"/>
                    </a:cubicBezTo>
                    <a:cubicBezTo>
                      <a:pt x="16" y="158"/>
                      <a:pt x="16" y="157"/>
                      <a:pt x="16" y="157"/>
                    </a:cubicBezTo>
                    <a:cubicBezTo>
                      <a:pt x="15" y="157"/>
                      <a:pt x="14" y="156"/>
                      <a:pt x="13" y="156"/>
                    </a:cubicBezTo>
                    <a:moveTo>
                      <a:pt x="9" y="155"/>
                    </a:moveTo>
                    <a:cubicBezTo>
                      <a:pt x="8" y="158"/>
                      <a:pt x="8" y="158"/>
                      <a:pt x="8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10" y="157"/>
                      <a:pt x="10" y="156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9" y="155"/>
                      <a:pt x="9" y="155"/>
                      <a:pt x="9" y="155"/>
                    </a:cubicBezTo>
                    <a:moveTo>
                      <a:pt x="11" y="154"/>
                    </a:moveTo>
                    <a:cubicBezTo>
                      <a:pt x="11" y="155"/>
                      <a:pt x="11" y="155"/>
                      <a:pt x="11" y="155"/>
                    </a:cubicBezTo>
                    <a:cubicBezTo>
                      <a:pt x="11" y="156"/>
                      <a:pt x="12" y="156"/>
                      <a:pt x="12" y="156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12" y="155"/>
                      <a:pt x="12" y="155"/>
                      <a:pt x="11" y="154"/>
                    </a:cubicBezTo>
                    <a:moveTo>
                      <a:pt x="7" y="154"/>
                    </a:moveTo>
                    <a:cubicBezTo>
                      <a:pt x="7" y="155"/>
                      <a:pt x="6" y="156"/>
                      <a:pt x="5" y="156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6" y="156"/>
                      <a:pt x="7" y="155"/>
                      <a:pt x="7" y="154"/>
                    </a:cubicBezTo>
                    <a:cubicBezTo>
                      <a:pt x="7" y="154"/>
                      <a:pt x="7" y="154"/>
                      <a:pt x="7" y="154"/>
                    </a:cubicBezTo>
                    <a:moveTo>
                      <a:pt x="14" y="154"/>
                    </a:moveTo>
                    <a:cubicBezTo>
                      <a:pt x="14" y="154"/>
                      <a:pt x="14" y="155"/>
                      <a:pt x="13" y="155"/>
                    </a:cubicBezTo>
                    <a:cubicBezTo>
                      <a:pt x="14" y="156"/>
                      <a:pt x="15" y="157"/>
                      <a:pt x="16" y="157"/>
                    </a:cubicBezTo>
                    <a:cubicBezTo>
                      <a:pt x="16" y="157"/>
                      <a:pt x="17" y="156"/>
                      <a:pt x="17" y="156"/>
                    </a:cubicBezTo>
                    <a:cubicBezTo>
                      <a:pt x="14" y="154"/>
                      <a:pt x="14" y="154"/>
                      <a:pt x="14" y="154"/>
                    </a:cubicBezTo>
                    <a:moveTo>
                      <a:pt x="28" y="154"/>
                    </a:moveTo>
                    <a:cubicBezTo>
                      <a:pt x="27" y="155"/>
                      <a:pt x="27" y="155"/>
                      <a:pt x="27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7" y="156"/>
                      <a:pt x="27" y="157"/>
                      <a:pt x="28" y="157"/>
                    </a:cubicBezTo>
                    <a:cubicBezTo>
                      <a:pt x="30" y="158"/>
                      <a:pt x="30" y="158"/>
                      <a:pt x="30" y="158"/>
                    </a:cubicBezTo>
                    <a:cubicBezTo>
                      <a:pt x="30" y="158"/>
                      <a:pt x="30" y="158"/>
                      <a:pt x="30" y="158"/>
                    </a:cubicBezTo>
                    <a:cubicBezTo>
                      <a:pt x="31" y="157"/>
                      <a:pt x="32" y="157"/>
                      <a:pt x="32" y="156"/>
                    </a:cubicBezTo>
                    <a:cubicBezTo>
                      <a:pt x="30" y="155"/>
                      <a:pt x="30" y="155"/>
                      <a:pt x="30" y="155"/>
                    </a:cubicBezTo>
                    <a:cubicBezTo>
                      <a:pt x="30" y="154"/>
                      <a:pt x="29" y="154"/>
                      <a:pt x="28" y="154"/>
                    </a:cubicBezTo>
                    <a:moveTo>
                      <a:pt x="10" y="153"/>
                    </a:moveTo>
                    <a:cubicBezTo>
                      <a:pt x="9" y="154"/>
                      <a:pt x="9" y="154"/>
                      <a:pt x="9" y="154"/>
                    </a:cubicBezTo>
                    <a:cubicBezTo>
                      <a:pt x="10" y="155"/>
                      <a:pt x="10" y="155"/>
                      <a:pt x="10" y="155"/>
                    </a:cubicBezTo>
                    <a:cubicBezTo>
                      <a:pt x="10" y="155"/>
                      <a:pt x="10" y="155"/>
                      <a:pt x="10" y="155"/>
                    </a:cubicBezTo>
                    <a:cubicBezTo>
                      <a:pt x="11" y="155"/>
                      <a:pt x="11" y="154"/>
                      <a:pt x="11" y="154"/>
                    </a:cubicBezTo>
                    <a:cubicBezTo>
                      <a:pt x="10" y="154"/>
                      <a:pt x="10" y="154"/>
                      <a:pt x="10" y="153"/>
                    </a:cubicBezTo>
                    <a:moveTo>
                      <a:pt x="12" y="153"/>
                    </a:moveTo>
                    <a:cubicBezTo>
                      <a:pt x="12" y="154"/>
                      <a:pt x="12" y="154"/>
                      <a:pt x="12" y="154"/>
                    </a:cubicBezTo>
                    <a:cubicBezTo>
                      <a:pt x="11" y="154"/>
                      <a:pt x="11" y="154"/>
                      <a:pt x="11" y="154"/>
                    </a:cubicBezTo>
                    <a:cubicBezTo>
                      <a:pt x="12" y="155"/>
                      <a:pt x="12" y="155"/>
                      <a:pt x="13" y="155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2" y="153"/>
                      <a:pt x="12" y="153"/>
                      <a:pt x="12" y="153"/>
                    </a:cubicBezTo>
                    <a:moveTo>
                      <a:pt x="8" y="152"/>
                    </a:moveTo>
                    <a:cubicBezTo>
                      <a:pt x="8" y="153"/>
                      <a:pt x="8" y="153"/>
                      <a:pt x="8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8" y="153"/>
                      <a:pt x="8" y="152"/>
                      <a:pt x="8" y="152"/>
                    </a:cubicBezTo>
                    <a:moveTo>
                      <a:pt x="10" y="152"/>
                    </a:moveTo>
                    <a:cubicBezTo>
                      <a:pt x="10" y="153"/>
                      <a:pt x="10" y="153"/>
                      <a:pt x="10" y="153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10" y="154"/>
                      <a:pt x="11" y="154"/>
                      <a:pt x="11" y="154"/>
                    </a:cubicBezTo>
                    <a:cubicBezTo>
                      <a:pt x="11" y="154"/>
                      <a:pt x="12" y="153"/>
                      <a:pt x="12" y="152"/>
                    </a:cubicBezTo>
                    <a:cubicBezTo>
                      <a:pt x="12" y="152"/>
                      <a:pt x="12" y="152"/>
                      <a:pt x="12" y="152"/>
                    </a:cubicBezTo>
                    <a:cubicBezTo>
                      <a:pt x="10" y="152"/>
                      <a:pt x="10" y="152"/>
                      <a:pt x="10" y="152"/>
                    </a:cubicBezTo>
                    <a:moveTo>
                      <a:pt x="24" y="151"/>
                    </a:moveTo>
                    <a:cubicBezTo>
                      <a:pt x="23" y="152"/>
                      <a:pt x="23" y="152"/>
                      <a:pt x="23" y="153"/>
                    </a:cubicBezTo>
                    <a:cubicBezTo>
                      <a:pt x="22" y="153"/>
                      <a:pt x="22" y="153"/>
                      <a:pt x="22" y="154"/>
                    </a:cubicBezTo>
                    <a:cubicBezTo>
                      <a:pt x="22" y="154"/>
                      <a:pt x="23" y="154"/>
                      <a:pt x="23" y="154"/>
                    </a:cubicBezTo>
                    <a:cubicBezTo>
                      <a:pt x="24" y="154"/>
                      <a:pt x="24" y="153"/>
                      <a:pt x="25" y="152"/>
                    </a:cubicBezTo>
                    <a:cubicBezTo>
                      <a:pt x="24" y="152"/>
                      <a:pt x="24" y="151"/>
                      <a:pt x="24" y="151"/>
                    </a:cubicBezTo>
                    <a:moveTo>
                      <a:pt x="9" y="151"/>
                    </a:moveTo>
                    <a:cubicBezTo>
                      <a:pt x="9" y="151"/>
                      <a:pt x="8" y="152"/>
                      <a:pt x="8" y="152"/>
                    </a:cubicBezTo>
                    <a:cubicBezTo>
                      <a:pt x="8" y="152"/>
                      <a:pt x="8" y="152"/>
                      <a:pt x="8" y="153"/>
                    </a:cubicBezTo>
                    <a:cubicBezTo>
                      <a:pt x="9" y="152"/>
                      <a:pt x="9" y="151"/>
                      <a:pt x="9" y="151"/>
                    </a:cubicBezTo>
                    <a:cubicBezTo>
                      <a:pt x="9" y="151"/>
                      <a:pt x="9" y="151"/>
                      <a:pt x="9" y="151"/>
                    </a:cubicBezTo>
                    <a:moveTo>
                      <a:pt x="22" y="150"/>
                    </a:moveTo>
                    <a:cubicBezTo>
                      <a:pt x="21" y="151"/>
                      <a:pt x="21" y="152"/>
                      <a:pt x="20" y="153"/>
                    </a:cubicBezTo>
                    <a:cubicBezTo>
                      <a:pt x="20" y="153"/>
                      <a:pt x="21" y="153"/>
                      <a:pt x="21" y="153"/>
                    </a:cubicBezTo>
                    <a:cubicBezTo>
                      <a:pt x="22" y="152"/>
                      <a:pt x="22" y="152"/>
                      <a:pt x="23" y="151"/>
                    </a:cubicBezTo>
                    <a:cubicBezTo>
                      <a:pt x="23" y="151"/>
                      <a:pt x="22" y="150"/>
                      <a:pt x="22" y="150"/>
                    </a:cubicBezTo>
                    <a:moveTo>
                      <a:pt x="19" y="149"/>
                    </a:moveTo>
                    <a:cubicBezTo>
                      <a:pt x="19" y="150"/>
                      <a:pt x="18" y="151"/>
                      <a:pt x="18" y="151"/>
                    </a:cubicBezTo>
                    <a:cubicBezTo>
                      <a:pt x="18" y="152"/>
                      <a:pt x="19" y="152"/>
                      <a:pt x="19" y="152"/>
                    </a:cubicBezTo>
                    <a:cubicBezTo>
                      <a:pt x="20" y="152"/>
                      <a:pt x="21" y="151"/>
                      <a:pt x="21" y="150"/>
                    </a:cubicBezTo>
                    <a:cubicBezTo>
                      <a:pt x="21" y="150"/>
                      <a:pt x="20" y="149"/>
                      <a:pt x="19" y="149"/>
                    </a:cubicBezTo>
                    <a:moveTo>
                      <a:pt x="31" y="149"/>
                    </a:moveTo>
                    <a:cubicBezTo>
                      <a:pt x="30" y="151"/>
                      <a:pt x="30" y="151"/>
                      <a:pt x="30" y="151"/>
                    </a:cubicBezTo>
                    <a:cubicBezTo>
                      <a:pt x="31" y="152"/>
                      <a:pt x="32" y="153"/>
                      <a:pt x="34" y="154"/>
                    </a:cubicBezTo>
                    <a:cubicBezTo>
                      <a:pt x="34" y="153"/>
                      <a:pt x="35" y="152"/>
                      <a:pt x="35" y="151"/>
                    </a:cubicBezTo>
                    <a:cubicBezTo>
                      <a:pt x="31" y="149"/>
                      <a:pt x="31" y="149"/>
                      <a:pt x="31" y="149"/>
                    </a:cubicBezTo>
                    <a:moveTo>
                      <a:pt x="17" y="148"/>
                    </a:moveTo>
                    <a:cubicBezTo>
                      <a:pt x="17" y="149"/>
                      <a:pt x="16" y="149"/>
                      <a:pt x="16" y="150"/>
                    </a:cubicBezTo>
                    <a:cubicBezTo>
                      <a:pt x="16" y="151"/>
                      <a:pt x="17" y="151"/>
                      <a:pt x="18" y="151"/>
                    </a:cubicBezTo>
                    <a:cubicBezTo>
                      <a:pt x="18" y="151"/>
                      <a:pt x="18" y="151"/>
                      <a:pt x="18" y="151"/>
                    </a:cubicBezTo>
                    <a:cubicBezTo>
                      <a:pt x="18" y="151"/>
                      <a:pt x="18" y="150"/>
                      <a:pt x="19" y="149"/>
                    </a:cubicBezTo>
                    <a:cubicBezTo>
                      <a:pt x="18" y="148"/>
                      <a:pt x="18" y="148"/>
                      <a:pt x="17" y="148"/>
                    </a:cubicBezTo>
                    <a:moveTo>
                      <a:pt x="15" y="147"/>
                    </a:moveTo>
                    <a:cubicBezTo>
                      <a:pt x="14" y="149"/>
                      <a:pt x="14" y="149"/>
                      <a:pt x="14" y="149"/>
                    </a:cubicBezTo>
                    <a:cubicBezTo>
                      <a:pt x="14" y="150"/>
                      <a:pt x="15" y="150"/>
                      <a:pt x="15" y="150"/>
                    </a:cubicBezTo>
                    <a:cubicBezTo>
                      <a:pt x="16" y="149"/>
                      <a:pt x="16" y="148"/>
                      <a:pt x="17" y="148"/>
                    </a:cubicBezTo>
                    <a:cubicBezTo>
                      <a:pt x="16" y="147"/>
                      <a:pt x="16" y="147"/>
                      <a:pt x="15" y="147"/>
                    </a:cubicBezTo>
                    <a:moveTo>
                      <a:pt x="27" y="146"/>
                    </a:moveTo>
                    <a:cubicBezTo>
                      <a:pt x="27" y="147"/>
                      <a:pt x="26" y="148"/>
                      <a:pt x="25" y="149"/>
                    </a:cubicBezTo>
                    <a:cubicBezTo>
                      <a:pt x="26" y="149"/>
                      <a:pt x="26" y="149"/>
                      <a:pt x="27" y="149"/>
                    </a:cubicBezTo>
                    <a:cubicBezTo>
                      <a:pt x="27" y="149"/>
                      <a:pt x="27" y="148"/>
                      <a:pt x="28" y="147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moveTo>
                      <a:pt x="14" y="146"/>
                    </a:moveTo>
                    <a:cubicBezTo>
                      <a:pt x="12" y="148"/>
                      <a:pt x="12" y="148"/>
                      <a:pt x="12" y="148"/>
                    </a:cubicBezTo>
                    <a:cubicBezTo>
                      <a:pt x="13" y="149"/>
                      <a:pt x="13" y="149"/>
                      <a:pt x="14" y="149"/>
                    </a:cubicBezTo>
                    <a:cubicBezTo>
                      <a:pt x="14" y="148"/>
                      <a:pt x="14" y="147"/>
                      <a:pt x="15" y="147"/>
                    </a:cubicBezTo>
                    <a:cubicBezTo>
                      <a:pt x="14" y="146"/>
                      <a:pt x="14" y="146"/>
                      <a:pt x="14" y="146"/>
                    </a:cubicBezTo>
                    <a:moveTo>
                      <a:pt x="13" y="145"/>
                    </a:moveTo>
                    <a:cubicBezTo>
                      <a:pt x="12" y="146"/>
                      <a:pt x="12" y="147"/>
                      <a:pt x="11" y="148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2" y="147"/>
                      <a:pt x="12" y="146"/>
                      <a:pt x="13" y="145"/>
                    </a:cubicBezTo>
                    <a:cubicBezTo>
                      <a:pt x="13" y="145"/>
                      <a:pt x="13" y="145"/>
                      <a:pt x="13" y="145"/>
                    </a:cubicBezTo>
                    <a:moveTo>
                      <a:pt x="25" y="145"/>
                    </a:moveTo>
                    <a:cubicBezTo>
                      <a:pt x="25" y="146"/>
                      <a:pt x="24" y="147"/>
                      <a:pt x="24" y="148"/>
                    </a:cubicBezTo>
                    <a:cubicBezTo>
                      <a:pt x="24" y="148"/>
                      <a:pt x="24" y="148"/>
                      <a:pt x="25" y="148"/>
                    </a:cubicBezTo>
                    <a:cubicBezTo>
                      <a:pt x="25" y="147"/>
                      <a:pt x="26" y="147"/>
                      <a:pt x="26" y="146"/>
                    </a:cubicBezTo>
                    <a:cubicBezTo>
                      <a:pt x="25" y="145"/>
                      <a:pt x="25" y="145"/>
                      <a:pt x="25" y="145"/>
                    </a:cubicBezTo>
                    <a:moveTo>
                      <a:pt x="23" y="144"/>
                    </a:moveTo>
                    <a:cubicBezTo>
                      <a:pt x="23" y="145"/>
                      <a:pt x="22" y="145"/>
                      <a:pt x="21" y="146"/>
                    </a:cubicBezTo>
                    <a:cubicBezTo>
                      <a:pt x="22" y="147"/>
                      <a:pt x="22" y="147"/>
                      <a:pt x="23" y="147"/>
                    </a:cubicBezTo>
                    <a:cubicBezTo>
                      <a:pt x="24" y="146"/>
                      <a:pt x="24" y="146"/>
                      <a:pt x="25" y="145"/>
                    </a:cubicBezTo>
                    <a:cubicBezTo>
                      <a:pt x="23" y="144"/>
                      <a:pt x="23" y="144"/>
                      <a:pt x="23" y="144"/>
                    </a:cubicBezTo>
                    <a:moveTo>
                      <a:pt x="20" y="142"/>
                    </a:moveTo>
                    <a:cubicBezTo>
                      <a:pt x="20" y="143"/>
                      <a:pt x="19" y="144"/>
                      <a:pt x="19" y="145"/>
                    </a:cubicBezTo>
                    <a:cubicBezTo>
                      <a:pt x="19" y="145"/>
                      <a:pt x="20" y="145"/>
                      <a:pt x="21" y="146"/>
                    </a:cubicBezTo>
                    <a:cubicBezTo>
                      <a:pt x="21" y="145"/>
                      <a:pt x="21" y="144"/>
                      <a:pt x="22" y="143"/>
                    </a:cubicBezTo>
                    <a:cubicBezTo>
                      <a:pt x="20" y="142"/>
                      <a:pt x="20" y="142"/>
                      <a:pt x="20" y="142"/>
                    </a:cubicBezTo>
                    <a:moveTo>
                      <a:pt x="40" y="142"/>
                    </a:moveTo>
                    <a:cubicBezTo>
                      <a:pt x="39" y="143"/>
                      <a:pt x="38" y="145"/>
                      <a:pt x="37" y="146"/>
                    </a:cubicBezTo>
                    <a:cubicBezTo>
                      <a:pt x="38" y="146"/>
                      <a:pt x="38" y="146"/>
                      <a:pt x="38" y="146"/>
                    </a:cubicBezTo>
                    <a:cubicBezTo>
                      <a:pt x="38" y="145"/>
                      <a:pt x="39" y="143"/>
                      <a:pt x="40" y="142"/>
                    </a:cubicBezTo>
                    <a:moveTo>
                      <a:pt x="18" y="141"/>
                    </a:moveTo>
                    <a:cubicBezTo>
                      <a:pt x="17" y="143"/>
                      <a:pt x="17" y="143"/>
                      <a:pt x="17" y="143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8" y="144"/>
                      <a:pt x="18" y="144"/>
                      <a:pt x="19" y="144"/>
                    </a:cubicBezTo>
                    <a:cubicBezTo>
                      <a:pt x="19" y="144"/>
                      <a:pt x="20" y="143"/>
                      <a:pt x="20" y="142"/>
                    </a:cubicBezTo>
                    <a:cubicBezTo>
                      <a:pt x="18" y="141"/>
                      <a:pt x="18" y="141"/>
                      <a:pt x="18" y="141"/>
                    </a:cubicBezTo>
                    <a:moveTo>
                      <a:pt x="17" y="140"/>
                    </a:moveTo>
                    <a:cubicBezTo>
                      <a:pt x="16" y="141"/>
                      <a:pt x="16" y="142"/>
                      <a:pt x="15" y="142"/>
                    </a:cubicBezTo>
                    <a:cubicBezTo>
                      <a:pt x="16" y="143"/>
                      <a:pt x="16" y="143"/>
                      <a:pt x="17" y="143"/>
                    </a:cubicBezTo>
                    <a:cubicBezTo>
                      <a:pt x="17" y="142"/>
                      <a:pt x="18" y="142"/>
                      <a:pt x="18" y="141"/>
                    </a:cubicBezTo>
                    <a:cubicBezTo>
                      <a:pt x="17" y="140"/>
                      <a:pt x="17" y="140"/>
                      <a:pt x="17" y="140"/>
                    </a:cubicBezTo>
                    <a:moveTo>
                      <a:pt x="16" y="139"/>
                    </a:moveTo>
                    <a:cubicBezTo>
                      <a:pt x="16" y="140"/>
                      <a:pt x="15" y="141"/>
                      <a:pt x="15" y="142"/>
                    </a:cubicBezTo>
                    <a:cubicBezTo>
                      <a:pt x="15" y="142"/>
                      <a:pt x="15" y="142"/>
                      <a:pt x="15" y="142"/>
                    </a:cubicBezTo>
                    <a:cubicBezTo>
                      <a:pt x="15" y="141"/>
                      <a:pt x="16" y="140"/>
                      <a:pt x="16" y="140"/>
                    </a:cubicBezTo>
                    <a:cubicBezTo>
                      <a:pt x="16" y="139"/>
                      <a:pt x="16" y="139"/>
                      <a:pt x="16" y="139"/>
                    </a:cubicBezTo>
                    <a:moveTo>
                      <a:pt x="33" y="138"/>
                    </a:moveTo>
                    <a:cubicBezTo>
                      <a:pt x="32" y="139"/>
                      <a:pt x="31" y="141"/>
                      <a:pt x="30" y="142"/>
                    </a:cubicBezTo>
                    <a:cubicBezTo>
                      <a:pt x="31" y="143"/>
                      <a:pt x="31" y="143"/>
                      <a:pt x="31" y="143"/>
                    </a:cubicBezTo>
                    <a:cubicBezTo>
                      <a:pt x="32" y="141"/>
                      <a:pt x="33" y="140"/>
                      <a:pt x="34" y="138"/>
                    </a:cubicBezTo>
                    <a:cubicBezTo>
                      <a:pt x="33" y="138"/>
                      <a:pt x="33" y="138"/>
                      <a:pt x="33" y="138"/>
                    </a:cubicBezTo>
                    <a:moveTo>
                      <a:pt x="31" y="137"/>
                    </a:moveTo>
                    <a:cubicBezTo>
                      <a:pt x="30" y="139"/>
                      <a:pt x="29" y="140"/>
                      <a:pt x="28" y="141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30" y="140"/>
                      <a:pt x="31" y="139"/>
                      <a:pt x="32" y="138"/>
                    </a:cubicBezTo>
                    <a:cubicBezTo>
                      <a:pt x="31" y="138"/>
                      <a:pt x="31" y="137"/>
                      <a:pt x="31" y="137"/>
                    </a:cubicBezTo>
                    <a:moveTo>
                      <a:pt x="28" y="136"/>
                    </a:moveTo>
                    <a:cubicBezTo>
                      <a:pt x="27" y="137"/>
                      <a:pt x="27" y="139"/>
                      <a:pt x="26" y="140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8" y="140"/>
                      <a:pt x="29" y="139"/>
                      <a:pt x="29" y="138"/>
                    </a:cubicBezTo>
                    <a:cubicBezTo>
                      <a:pt x="29" y="138"/>
                      <a:pt x="30" y="137"/>
                      <a:pt x="30" y="137"/>
                    </a:cubicBezTo>
                    <a:cubicBezTo>
                      <a:pt x="29" y="137"/>
                      <a:pt x="29" y="136"/>
                      <a:pt x="28" y="136"/>
                    </a:cubicBezTo>
                    <a:moveTo>
                      <a:pt x="24" y="135"/>
                    </a:moveTo>
                    <a:cubicBezTo>
                      <a:pt x="24" y="136"/>
                      <a:pt x="23" y="137"/>
                      <a:pt x="23" y="138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5" y="138"/>
                      <a:pt x="26" y="137"/>
                      <a:pt x="26" y="135"/>
                    </a:cubicBezTo>
                    <a:cubicBezTo>
                      <a:pt x="26" y="135"/>
                      <a:pt x="25" y="135"/>
                      <a:pt x="24" y="135"/>
                    </a:cubicBezTo>
                    <a:moveTo>
                      <a:pt x="22" y="134"/>
                    </a:moveTo>
                    <a:cubicBezTo>
                      <a:pt x="21" y="137"/>
                      <a:pt x="21" y="137"/>
                      <a:pt x="21" y="137"/>
                    </a:cubicBezTo>
                    <a:cubicBezTo>
                      <a:pt x="22" y="138"/>
                      <a:pt x="22" y="138"/>
                      <a:pt x="22" y="138"/>
                    </a:cubicBezTo>
                    <a:cubicBezTo>
                      <a:pt x="23" y="137"/>
                      <a:pt x="24" y="136"/>
                      <a:pt x="24" y="135"/>
                    </a:cubicBezTo>
                    <a:cubicBezTo>
                      <a:pt x="24" y="134"/>
                      <a:pt x="23" y="134"/>
                      <a:pt x="22" y="134"/>
                    </a:cubicBezTo>
                    <a:moveTo>
                      <a:pt x="30" y="134"/>
                    </a:move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4"/>
                      <a:pt x="31" y="135"/>
                      <a:pt x="31" y="135"/>
                    </a:cubicBezTo>
                    <a:cubicBezTo>
                      <a:pt x="31" y="135"/>
                      <a:pt x="31" y="135"/>
                      <a:pt x="31" y="135"/>
                    </a:cubicBezTo>
                    <a:cubicBezTo>
                      <a:pt x="31" y="134"/>
                      <a:pt x="30" y="134"/>
                      <a:pt x="30" y="134"/>
                    </a:cubicBezTo>
                    <a:moveTo>
                      <a:pt x="35" y="144"/>
                    </a:moveTo>
                    <a:cubicBezTo>
                      <a:pt x="35" y="142"/>
                      <a:pt x="36" y="141"/>
                      <a:pt x="37" y="140"/>
                    </a:cubicBezTo>
                    <a:cubicBezTo>
                      <a:pt x="36" y="142"/>
                      <a:pt x="35" y="143"/>
                      <a:pt x="34" y="144"/>
                    </a:cubicBezTo>
                    <a:cubicBezTo>
                      <a:pt x="34" y="144"/>
                      <a:pt x="35" y="144"/>
                      <a:pt x="35" y="144"/>
                    </a:cubicBezTo>
                    <a:moveTo>
                      <a:pt x="40" y="133"/>
                    </a:moveTo>
                    <a:cubicBezTo>
                      <a:pt x="34" y="144"/>
                      <a:pt x="34" y="144"/>
                      <a:pt x="34" y="144"/>
                    </a:cubicBezTo>
                    <a:cubicBezTo>
                      <a:pt x="37" y="146"/>
                      <a:pt x="37" y="146"/>
                      <a:pt x="37" y="146"/>
                    </a:cubicBezTo>
                    <a:cubicBezTo>
                      <a:pt x="42" y="138"/>
                      <a:pt x="42" y="138"/>
                      <a:pt x="42" y="138"/>
                    </a:cubicBezTo>
                    <a:cubicBezTo>
                      <a:pt x="41" y="137"/>
                      <a:pt x="40" y="137"/>
                      <a:pt x="40" y="136"/>
                    </a:cubicBezTo>
                    <a:cubicBezTo>
                      <a:pt x="42" y="137"/>
                      <a:pt x="42" y="137"/>
                      <a:pt x="42" y="137"/>
                    </a:cubicBezTo>
                    <a:cubicBezTo>
                      <a:pt x="42" y="137"/>
                      <a:pt x="42" y="137"/>
                      <a:pt x="42" y="137"/>
                    </a:cubicBezTo>
                    <a:cubicBezTo>
                      <a:pt x="44" y="135"/>
                      <a:pt x="44" y="135"/>
                      <a:pt x="44" y="135"/>
                    </a:cubicBezTo>
                    <a:cubicBezTo>
                      <a:pt x="42" y="134"/>
                      <a:pt x="41" y="134"/>
                      <a:pt x="40" y="133"/>
                    </a:cubicBezTo>
                    <a:moveTo>
                      <a:pt x="21" y="133"/>
                    </a:moveTo>
                    <a:cubicBezTo>
                      <a:pt x="20" y="134"/>
                      <a:pt x="20" y="135"/>
                      <a:pt x="19" y="136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21" y="136"/>
                      <a:pt x="22" y="135"/>
                      <a:pt x="22" y="134"/>
                    </a:cubicBezTo>
                    <a:cubicBezTo>
                      <a:pt x="22" y="133"/>
                      <a:pt x="21" y="133"/>
                      <a:pt x="21" y="133"/>
                    </a:cubicBezTo>
                    <a:moveTo>
                      <a:pt x="20" y="133"/>
                    </a:moveTo>
                    <a:cubicBezTo>
                      <a:pt x="20" y="134"/>
                      <a:pt x="19" y="135"/>
                      <a:pt x="19" y="136"/>
                    </a:cubicBezTo>
                    <a:cubicBezTo>
                      <a:pt x="19" y="136"/>
                      <a:pt x="19" y="136"/>
                      <a:pt x="19" y="136"/>
                    </a:cubicBezTo>
                    <a:cubicBezTo>
                      <a:pt x="19" y="135"/>
                      <a:pt x="20" y="134"/>
                      <a:pt x="21" y="133"/>
                    </a:cubicBezTo>
                    <a:cubicBezTo>
                      <a:pt x="20" y="133"/>
                      <a:pt x="20" y="133"/>
                      <a:pt x="20" y="133"/>
                    </a:cubicBezTo>
                    <a:moveTo>
                      <a:pt x="37" y="131"/>
                    </a:moveTo>
                    <a:cubicBezTo>
                      <a:pt x="37" y="132"/>
                      <a:pt x="36" y="132"/>
                      <a:pt x="36" y="133"/>
                    </a:cubicBezTo>
                    <a:cubicBezTo>
                      <a:pt x="36" y="133"/>
                      <a:pt x="36" y="133"/>
                      <a:pt x="36" y="133"/>
                    </a:cubicBezTo>
                    <a:cubicBezTo>
                      <a:pt x="35" y="134"/>
                      <a:pt x="34" y="135"/>
                      <a:pt x="34" y="137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6" y="135"/>
                      <a:pt x="37" y="134"/>
                      <a:pt x="38" y="132"/>
                    </a:cubicBezTo>
                    <a:cubicBezTo>
                      <a:pt x="38" y="132"/>
                      <a:pt x="37" y="131"/>
                      <a:pt x="37" y="131"/>
                    </a:cubicBezTo>
                    <a:moveTo>
                      <a:pt x="24" y="130"/>
                    </a:moveTo>
                    <a:cubicBezTo>
                      <a:pt x="24" y="131"/>
                      <a:pt x="24" y="131"/>
                      <a:pt x="24" y="131"/>
                    </a:cubicBezTo>
                    <a:cubicBezTo>
                      <a:pt x="25" y="131"/>
                      <a:pt x="27" y="132"/>
                      <a:pt x="28" y="133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27" y="132"/>
                      <a:pt x="26" y="131"/>
                      <a:pt x="24" y="130"/>
                    </a:cubicBezTo>
                    <a:moveTo>
                      <a:pt x="35" y="130"/>
                    </a:moveTo>
                    <a:cubicBezTo>
                      <a:pt x="34" y="132"/>
                      <a:pt x="33" y="134"/>
                      <a:pt x="32" y="135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4" y="134"/>
                      <a:pt x="35" y="133"/>
                      <a:pt x="36" y="131"/>
                    </a:cubicBezTo>
                    <a:cubicBezTo>
                      <a:pt x="36" y="131"/>
                      <a:pt x="36" y="130"/>
                      <a:pt x="35" y="130"/>
                    </a:cubicBezTo>
                    <a:moveTo>
                      <a:pt x="23" y="129"/>
                    </a:moveTo>
                    <a:cubicBezTo>
                      <a:pt x="23" y="130"/>
                      <a:pt x="23" y="130"/>
                      <a:pt x="23" y="130"/>
                    </a:cubicBezTo>
                    <a:cubicBezTo>
                      <a:pt x="23" y="130"/>
                      <a:pt x="23" y="130"/>
                      <a:pt x="24" y="131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0"/>
                      <a:pt x="23" y="130"/>
                      <a:pt x="23" y="129"/>
                    </a:cubicBezTo>
                    <a:moveTo>
                      <a:pt x="23" y="129"/>
                    </a:moveTo>
                    <a:cubicBezTo>
                      <a:pt x="22" y="129"/>
                      <a:pt x="22" y="129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3" y="130"/>
                      <a:pt x="23" y="129"/>
                      <a:pt x="23" y="129"/>
                    </a:cubicBezTo>
                    <a:cubicBezTo>
                      <a:pt x="23" y="129"/>
                      <a:pt x="23" y="129"/>
                      <a:pt x="23" y="129"/>
                    </a:cubicBezTo>
                    <a:moveTo>
                      <a:pt x="33" y="129"/>
                    </a:moveTo>
                    <a:cubicBezTo>
                      <a:pt x="32" y="130"/>
                      <a:pt x="32" y="131"/>
                      <a:pt x="31" y="132"/>
                    </a:cubicBezTo>
                    <a:cubicBezTo>
                      <a:pt x="30" y="133"/>
                      <a:pt x="30" y="133"/>
                      <a:pt x="30" y="134"/>
                    </a:cubicBezTo>
                    <a:cubicBezTo>
                      <a:pt x="30" y="134"/>
                      <a:pt x="31" y="134"/>
                      <a:pt x="31" y="135"/>
                    </a:cubicBezTo>
                    <a:cubicBezTo>
                      <a:pt x="32" y="133"/>
                      <a:pt x="33" y="131"/>
                      <a:pt x="35" y="130"/>
                    </a:cubicBezTo>
                    <a:cubicBezTo>
                      <a:pt x="34" y="129"/>
                      <a:pt x="34" y="129"/>
                      <a:pt x="33" y="129"/>
                    </a:cubicBezTo>
                    <a:moveTo>
                      <a:pt x="45" y="126"/>
                    </a:moveTo>
                    <a:cubicBezTo>
                      <a:pt x="44" y="128"/>
                      <a:pt x="44" y="128"/>
                      <a:pt x="44" y="128"/>
                    </a:cubicBezTo>
                    <a:cubicBezTo>
                      <a:pt x="45" y="129"/>
                      <a:pt x="46" y="129"/>
                      <a:pt x="47" y="130"/>
                    </a:cubicBezTo>
                    <a:cubicBezTo>
                      <a:pt x="47" y="129"/>
                      <a:pt x="47" y="129"/>
                      <a:pt x="48" y="128"/>
                    </a:cubicBezTo>
                    <a:cubicBezTo>
                      <a:pt x="47" y="128"/>
                      <a:pt x="46" y="127"/>
                      <a:pt x="45" y="126"/>
                    </a:cubicBezTo>
                    <a:moveTo>
                      <a:pt x="44" y="126"/>
                    </a:moveTo>
                    <a:cubicBezTo>
                      <a:pt x="44" y="127"/>
                      <a:pt x="43" y="127"/>
                      <a:pt x="43" y="128"/>
                    </a:cubicBezTo>
                    <a:cubicBezTo>
                      <a:pt x="43" y="128"/>
                      <a:pt x="43" y="128"/>
                      <a:pt x="44" y="128"/>
                    </a:cubicBezTo>
                    <a:cubicBezTo>
                      <a:pt x="44" y="127"/>
                      <a:pt x="44" y="127"/>
                      <a:pt x="45" y="126"/>
                    </a:cubicBezTo>
                    <a:cubicBezTo>
                      <a:pt x="44" y="126"/>
                      <a:pt x="44" y="126"/>
                      <a:pt x="44" y="126"/>
                    </a:cubicBezTo>
                    <a:moveTo>
                      <a:pt x="27" y="125"/>
                    </a:moveTo>
                    <a:cubicBezTo>
                      <a:pt x="25" y="130"/>
                      <a:pt x="25" y="130"/>
                      <a:pt x="25" y="130"/>
                    </a:cubicBezTo>
                    <a:cubicBezTo>
                      <a:pt x="26" y="131"/>
                      <a:pt x="27" y="132"/>
                      <a:pt x="28" y="132"/>
                    </a:cubicBezTo>
                    <a:cubicBezTo>
                      <a:pt x="29" y="131"/>
                      <a:pt x="30" y="129"/>
                      <a:pt x="31" y="128"/>
                    </a:cubicBezTo>
                    <a:cubicBezTo>
                      <a:pt x="30" y="127"/>
                      <a:pt x="28" y="126"/>
                      <a:pt x="27" y="125"/>
                    </a:cubicBezTo>
                    <a:moveTo>
                      <a:pt x="26" y="125"/>
                    </a:moveTo>
                    <a:cubicBezTo>
                      <a:pt x="25" y="126"/>
                      <a:pt x="24" y="128"/>
                      <a:pt x="23" y="129"/>
                    </a:cubicBezTo>
                    <a:cubicBezTo>
                      <a:pt x="24" y="129"/>
                      <a:pt x="24" y="130"/>
                      <a:pt x="24" y="130"/>
                    </a:cubicBezTo>
                    <a:cubicBezTo>
                      <a:pt x="25" y="128"/>
                      <a:pt x="26" y="127"/>
                      <a:pt x="27" y="125"/>
                    </a:cubicBezTo>
                    <a:cubicBezTo>
                      <a:pt x="27" y="125"/>
                      <a:pt x="26" y="125"/>
                      <a:pt x="26" y="125"/>
                    </a:cubicBezTo>
                    <a:moveTo>
                      <a:pt x="46" y="125"/>
                    </a:moveTo>
                    <a:cubicBezTo>
                      <a:pt x="45" y="125"/>
                      <a:pt x="45" y="125"/>
                      <a:pt x="45" y="125"/>
                    </a:cubicBezTo>
                    <a:cubicBezTo>
                      <a:pt x="46" y="126"/>
                      <a:pt x="47" y="126"/>
                      <a:pt x="48" y="127"/>
                    </a:cubicBezTo>
                    <a:cubicBezTo>
                      <a:pt x="49" y="127"/>
                      <a:pt x="49" y="127"/>
                      <a:pt x="49" y="126"/>
                    </a:cubicBezTo>
                    <a:cubicBezTo>
                      <a:pt x="48" y="126"/>
                      <a:pt x="47" y="125"/>
                      <a:pt x="46" y="125"/>
                    </a:cubicBezTo>
                    <a:moveTo>
                      <a:pt x="25" y="124"/>
                    </a:moveTo>
                    <a:cubicBezTo>
                      <a:pt x="25" y="126"/>
                      <a:pt x="24" y="127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3" y="129"/>
                      <a:pt x="23" y="129"/>
                      <a:pt x="23" y="129"/>
                    </a:cubicBezTo>
                    <a:cubicBezTo>
                      <a:pt x="24" y="127"/>
                      <a:pt x="25" y="126"/>
                      <a:pt x="26" y="125"/>
                    </a:cubicBezTo>
                    <a:cubicBezTo>
                      <a:pt x="26" y="125"/>
                      <a:pt x="25" y="124"/>
                      <a:pt x="25" y="124"/>
                    </a:cubicBezTo>
                    <a:moveTo>
                      <a:pt x="41" y="124"/>
                    </a:moveTo>
                    <a:cubicBezTo>
                      <a:pt x="41" y="125"/>
                      <a:pt x="41" y="125"/>
                      <a:pt x="40" y="126"/>
                    </a:cubicBezTo>
                    <a:cubicBezTo>
                      <a:pt x="41" y="126"/>
                      <a:pt x="41" y="126"/>
                      <a:pt x="41" y="127"/>
                    </a:cubicBezTo>
                    <a:cubicBezTo>
                      <a:pt x="42" y="126"/>
                      <a:pt x="42" y="126"/>
                      <a:pt x="43" y="125"/>
                    </a:cubicBezTo>
                    <a:cubicBezTo>
                      <a:pt x="42" y="125"/>
                      <a:pt x="42" y="125"/>
                      <a:pt x="41" y="124"/>
                    </a:cubicBezTo>
                    <a:moveTo>
                      <a:pt x="45" y="124"/>
                    </a:moveTo>
                    <a:cubicBezTo>
                      <a:pt x="45" y="124"/>
                      <a:pt x="45" y="125"/>
                      <a:pt x="45" y="125"/>
                    </a:cubicBezTo>
                    <a:cubicBezTo>
                      <a:pt x="45" y="125"/>
                      <a:pt x="45" y="125"/>
                      <a:pt x="45" y="125"/>
                    </a:cubicBezTo>
                    <a:cubicBezTo>
                      <a:pt x="45" y="125"/>
                      <a:pt x="46" y="125"/>
                      <a:pt x="46" y="124"/>
                    </a:cubicBezTo>
                    <a:cubicBezTo>
                      <a:pt x="46" y="124"/>
                      <a:pt x="45" y="124"/>
                      <a:pt x="45" y="124"/>
                    </a:cubicBezTo>
                    <a:moveTo>
                      <a:pt x="40" y="123"/>
                    </a:moveTo>
                    <a:cubicBezTo>
                      <a:pt x="39" y="124"/>
                      <a:pt x="39" y="124"/>
                      <a:pt x="39" y="125"/>
                    </a:cubicBezTo>
                    <a:cubicBezTo>
                      <a:pt x="39" y="125"/>
                      <a:pt x="39" y="125"/>
                      <a:pt x="40" y="126"/>
                    </a:cubicBezTo>
                    <a:cubicBezTo>
                      <a:pt x="40" y="125"/>
                      <a:pt x="40" y="124"/>
                      <a:pt x="41" y="124"/>
                    </a:cubicBezTo>
                    <a:cubicBezTo>
                      <a:pt x="40" y="124"/>
                      <a:pt x="40" y="123"/>
                      <a:pt x="40" y="123"/>
                    </a:cubicBezTo>
                    <a:moveTo>
                      <a:pt x="47" y="123"/>
                    </a:moveTo>
                    <a:cubicBezTo>
                      <a:pt x="46" y="124"/>
                      <a:pt x="46" y="124"/>
                      <a:pt x="46" y="124"/>
                    </a:cubicBezTo>
                    <a:cubicBezTo>
                      <a:pt x="47" y="125"/>
                      <a:pt x="48" y="125"/>
                      <a:pt x="49" y="126"/>
                    </a:cubicBezTo>
                    <a:cubicBezTo>
                      <a:pt x="49" y="125"/>
                      <a:pt x="49" y="125"/>
                      <a:pt x="50" y="125"/>
                    </a:cubicBezTo>
                    <a:cubicBezTo>
                      <a:pt x="49" y="124"/>
                      <a:pt x="48" y="124"/>
                      <a:pt x="47" y="123"/>
                    </a:cubicBezTo>
                    <a:moveTo>
                      <a:pt x="42" y="123"/>
                    </a:move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4"/>
                      <a:pt x="43" y="124"/>
                      <a:pt x="43" y="124"/>
                    </a:cubicBezTo>
                    <a:cubicBezTo>
                      <a:pt x="43" y="124"/>
                      <a:pt x="43" y="124"/>
                      <a:pt x="43" y="123"/>
                    </a:cubicBezTo>
                    <a:cubicBezTo>
                      <a:pt x="43" y="123"/>
                      <a:pt x="43" y="123"/>
                      <a:pt x="42" y="123"/>
                    </a:cubicBezTo>
                    <a:moveTo>
                      <a:pt x="46" y="123"/>
                    </a:moveTo>
                    <a:cubicBezTo>
                      <a:pt x="46" y="123"/>
                      <a:pt x="46" y="123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ubicBezTo>
                      <a:pt x="46" y="124"/>
                      <a:pt x="46" y="123"/>
                      <a:pt x="46" y="123"/>
                    </a:cubicBezTo>
                    <a:cubicBezTo>
                      <a:pt x="46" y="123"/>
                      <a:pt x="46" y="123"/>
                      <a:pt x="46" y="123"/>
                    </a:cubicBezTo>
                    <a:moveTo>
                      <a:pt x="43" y="123"/>
                    </a:moveTo>
                    <a:cubicBezTo>
                      <a:pt x="43" y="123"/>
                      <a:pt x="43" y="123"/>
                      <a:pt x="42" y="123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3" y="123"/>
                      <a:pt x="43" y="123"/>
                      <a:pt x="43" y="123"/>
                    </a:cubicBezTo>
                    <a:moveTo>
                      <a:pt x="47" y="122"/>
                    </a:moveTo>
                    <a:cubicBezTo>
                      <a:pt x="47" y="123"/>
                      <a:pt x="47" y="123"/>
                      <a:pt x="47" y="123"/>
                    </a:cubicBezTo>
                    <a:cubicBezTo>
                      <a:pt x="48" y="123"/>
                      <a:pt x="49" y="124"/>
                      <a:pt x="50" y="124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49" y="124"/>
                      <a:pt x="48" y="123"/>
                      <a:pt x="47" y="122"/>
                    </a:cubicBezTo>
                    <a:moveTo>
                      <a:pt x="46" y="122"/>
                    </a:moveTo>
                    <a:cubicBezTo>
                      <a:pt x="46" y="122"/>
                      <a:pt x="46" y="122"/>
                      <a:pt x="46" y="122"/>
                    </a:cubicBezTo>
                    <a:cubicBezTo>
                      <a:pt x="46" y="122"/>
                      <a:pt x="47" y="122"/>
                      <a:pt x="47" y="123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6" y="122"/>
                    </a:cubicBezTo>
                    <a:moveTo>
                      <a:pt x="38" y="122"/>
                    </a:moveTo>
                    <a:cubicBezTo>
                      <a:pt x="37" y="122"/>
                      <a:pt x="37" y="123"/>
                      <a:pt x="36" y="124"/>
                    </a:cubicBezTo>
                    <a:cubicBezTo>
                      <a:pt x="37" y="124"/>
                      <a:pt x="37" y="124"/>
                      <a:pt x="38" y="125"/>
                    </a:cubicBezTo>
                    <a:cubicBezTo>
                      <a:pt x="38" y="124"/>
                      <a:pt x="39" y="123"/>
                      <a:pt x="39" y="123"/>
                    </a:cubicBezTo>
                    <a:cubicBezTo>
                      <a:pt x="39" y="122"/>
                      <a:pt x="38" y="122"/>
                      <a:pt x="38" y="122"/>
                    </a:cubicBezTo>
                    <a:moveTo>
                      <a:pt x="47" y="122"/>
                    </a:moveTo>
                    <a:cubicBezTo>
                      <a:pt x="47" y="122"/>
                      <a:pt x="47" y="122"/>
                      <a:pt x="47" y="122"/>
                    </a:cubicBezTo>
                    <a:cubicBezTo>
                      <a:pt x="49" y="123"/>
                      <a:pt x="50" y="123"/>
                      <a:pt x="50" y="123"/>
                    </a:cubicBezTo>
                    <a:cubicBezTo>
                      <a:pt x="50" y="123"/>
                      <a:pt x="49" y="123"/>
                      <a:pt x="47" y="122"/>
                    </a:cubicBezTo>
                    <a:moveTo>
                      <a:pt x="41" y="122"/>
                    </a:moveTo>
                    <a:cubicBezTo>
                      <a:pt x="41" y="122"/>
                      <a:pt x="40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2" y="122"/>
                    </a:cubicBezTo>
                    <a:cubicBezTo>
                      <a:pt x="41" y="122"/>
                      <a:pt x="41" y="122"/>
                      <a:pt x="41" y="122"/>
                    </a:cubicBezTo>
                    <a:moveTo>
                      <a:pt x="41" y="122"/>
                    </a:moveTo>
                    <a:cubicBezTo>
                      <a:pt x="41" y="122"/>
                      <a:pt x="41" y="122"/>
                      <a:pt x="41" y="122"/>
                    </a:cubicBezTo>
                    <a:cubicBezTo>
                      <a:pt x="41" y="122"/>
                      <a:pt x="41" y="122"/>
                      <a:pt x="42" y="122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1" y="122"/>
                      <a:pt x="41" y="122"/>
                      <a:pt x="41" y="122"/>
                    </a:cubicBezTo>
                    <a:moveTo>
                      <a:pt x="47" y="121"/>
                    </a:moveTo>
                    <a:cubicBezTo>
                      <a:pt x="47" y="121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1"/>
                      <a:pt x="47" y="121"/>
                    </a:cubicBezTo>
                    <a:moveTo>
                      <a:pt x="43" y="121"/>
                    </a:moveTo>
                    <a:cubicBezTo>
                      <a:pt x="43" y="121"/>
                      <a:pt x="43" y="122"/>
                      <a:pt x="43" y="122"/>
                    </a:cubicBezTo>
                    <a:cubicBezTo>
                      <a:pt x="43" y="122"/>
                      <a:pt x="44" y="122"/>
                      <a:pt x="44" y="123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44" y="122"/>
                      <a:pt x="44" y="121"/>
                      <a:pt x="43" y="121"/>
                    </a:cubicBezTo>
                    <a:moveTo>
                      <a:pt x="41" y="121"/>
                    </a:moveTo>
                    <a:cubicBezTo>
                      <a:pt x="41" y="121"/>
                      <a:pt x="41" y="121"/>
                      <a:pt x="41" y="121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1"/>
                      <a:pt x="41" y="121"/>
                      <a:pt x="41" y="121"/>
                    </a:cubicBezTo>
                    <a:moveTo>
                      <a:pt x="38" y="120"/>
                    </a:moveTo>
                    <a:cubicBezTo>
                      <a:pt x="38" y="121"/>
                      <a:pt x="38" y="121"/>
                      <a:pt x="38" y="121"/>
                    </a:cubicBezTo>
                    <a:cubicBezTo>
                      <a:pt x="39" y="121"/>
                      <a:pt x="39" y="122"/>
                      <a:pt x="40" y="122"/>
                    </a:cubicBezTo>
                    <a:cubicBezTo>
                      <a:pt x="40" y="122"/>
                      <a:pt x="40" y="122"/>
                      <a:pt x="40" y="121"/>
                    </a:cubicBezTo>
                    <a:cubicBezTo>
                      <a:pt x="39" y="121"/>
                      <a:pt x="39" y="121"/>
                      <a:pt x="38" y="120"/>
                    </a:cubicBezTo>
                    <a:moveTo>
                      <a:pt x="44" y="120"/>
                    </a:move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1"/>
                      <a:pt x="44" y="121"/>
                      <a:pt x="45" y="121"/>
                    </a:cubicBezTo>
                    <a:cubicBezTo>
                      <a:pt x="45" y="121"/>
                      <a:pt x="45" y="121"/>
                      <a:pt x="45" y="121"/>
                    </a:cubicBezTo>
                    <a:cubicBezTo>
                      <a:pt x="45" y="121"/>
                      <a:pt x="44" y="121"/>
                      <a:pt x="44" y="120"/>
                    </a:cubicBezTo>
                    <a:moveTo>
                      <a:pt x="48" y="120"/>
                    </a:move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2"/>
                      <a:pt x="50" y="122"/>
                      <a:pt x="51" y="123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0" y="121"/>
                      <a:pt x="49" y="121"/>
                      <a:pt x="48" y="120"/>
                    </a:cubicBezTo>
                    <a:moveTo>
                      <a:pt x="39" y="120"/>
                    </a:moveTo>
                    <a:cubicBezTo>
                      <a:pt x="39" y="120"/>
                      <a:pt x="39" y="120"/>
                      <a:pt x="39" y="120"/>
                    </a:cubicBezTo>
                    <a:cubicBezTo>
                      <a:pt x="39" y="121"/>
                      <a:pt x="39" y="121"/>
                      <a:pt x="40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1"/>
                      <a:pt x="39" y="120"/>
                      <a:pt x="39" y="120"/>
                    </a:cubicBezTo>
                    <a:moveTo>
                      <a:pt x="42" y="120"/>
                    </a:moveTo>
                    <a:cubicBezTo>
                      <a:pt x="42" y="120"/>
                      <a:pt x="41" y="121"/>
                      <a:pt x="41" y="121"/>
                    </a:cubicBezTo>
                    <a:cubicBezTo>
                      <a:pt x="42" y="121"/>
                      <a:pt x="42" y="121"/>
                      <a:pt x="42" y="122"/>
                    </a:cubicBezTo>
                    <a:cubicBezTo>
                      <a:pt x="42" y="121"/>
                      <a:pt x="42" y="121"/>
                      <a:pt x="43" y="121"/>
                    </a:cubicBezTo>
                    <a:cubicBezTo>
                      <a:pt x="42" y="121"/>
                      <a:pt x="42" y="120"/>
                      <a:pt x="42" y="120"/>
                    </a:cubicBezTo>
                    <a:moveTo>
                      <a:pt x="48" y="120"/>
                    </a:moveTo>
                    <a:cubicBezTo>
                      <a:pt x="48" y="120"/>
                      <a:pt x="47" y="120"/>
                      <a:pt x="47" y="121"/>
                    </a:cubicBezTo>
                    <a:cubicBezTo>
                      <a:pt x="47" y="121"/>
                      <a:pt x="48" y="121"/>
                      <a:pt x="48" y="121"/>
                    </a:cubicBezTo>
                    <a:cubicBezTo>
                      <a:pt x="48" y="121"/>
                      <a:pt x="48" y="120"/>
                      <a:pt x="48" y="120"/>
                    </a:cubicBezTo>
                    <a:cubicBezTo>
                      <a:pt x="48" y="120"/>
                      <a:pt x="48" y="120"/>
                      <a:pt x="48" y="120"/>
                    </a:cubicBezTo>
                    <a:moveTo>
                      <a:pt x="44" y="120"/>
                    </a:moveTo>
                    <a:cubicBezTo>
                      <a:pt x="44" y="120"/>
                      <a:pt x="44" y="120"/>
                      <a:pt x="44" y="120"/>
                    </a:cubicBezTo>
                    <a:cubicBezTo>
                      <a:pt x="45" y="120"/>
                      <a:pt x="45" y="121"/>
                      <a:pt x="45" y="121"/>
                    </a:cubicBezTo>
                    <a:cubicBezTo>
                      <a:pt x="45" y="121"/>
                      <a:pt x="45" y="121"/>
                      <a:pt x="45" y="120"/>
                    </a:cubicBezTo>
                    <a:cubicBezTo>
                      <a:pt x="45" y="120"/>
                      <a:pt x="45" y="120"/>
                      <a:pt x="44" y="120"/>
                    </a:cubicBezTo>
                    <a:moveTo>
                      <a:pt x="39" y="120"/>
                    </a:moveTo>
                    <a:cubicBezTo>
                      <a:pt x="39" y="120"/>
                      <a:pt x="39" y="120"/>
                      <a:pt x="39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0"/>
                      <a:pt x="39" y="120"/>
                      <a:pt x="39" y="120"/>
                    </a:cubicBezTo>
                    <a:moveTo>
                      <a:pt x="42" y="119"/>
                    </a:moveTo>
                    <a:cubicBezTo>
                      <a:pt x="42" y="119"/>
                      <a:pt x="42" y="120"/>
                      <a:pt x="42" y="120"/>
                    </a:cubicBezTo>
                    <a:cubicBezTo>
                      <a:pt x="42" y="120"/>
                      <a:pt x="43" y="120"/>
                      <a:pt x="43" y="120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3" y="120"/>
                      <a:pt x="42" y="120"/>
                      <a:pt x="42" y="119"/>
                    </a:cubicBezTo>
                    <a:moveTo>
                      <a:pt x="40" y="119"/>
                    </a:moveTo>
                    <a:cubicBezTo>
                      <a:pt x="39" y="119"/>
                      <a:pt x="39" y="119"/>
                      <a:pt x="39" y="120"/>
                    </a:cubicBezTo>
                    <a:cubicBezTo>
                      <a:pt x="39" y="120"/>
                      <a:pt x="40" y="120"/>
                      <a:pt x="40" y="120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40" y="119"/>
                      <a:pt x="40" y="119"/>
                      <a:pt x="40" y="119"/>
                    </a:cubicBezTo>
                    <a:moveTo>
                      <a:pt x="43" y="119"/>
                    </a:moveTo>
                    <a:cubicBezTo>
                      <a:pt x="43" y="119"/>
                      <a:pt x="42" y="119"/>
                      <a:pt x="42" y="119"/>
                    </a:cubicBezTo>
                    <a:cubicBezTo>
                      <a:pt x="43" y="119"/>
                      <a:pt x="43" y="119"/>
                      <a:pt x="43" y="120"/>
                    </a:cubicBezTo>
                    <a:cubicBezTo>
                      <a:pt x="43" y="120"/>
                      <a:pt x="43" y="119"/>
                      <a:pt x="44" y="119"/>
                    </a:cubicBezTo>
                    <a:cubicBezTo>
                      <a:pt x="43" y="119"/>
                      <a:pt x="43" y="119"/>
                      <a:pt x="43" y="119"/>
                    </a:cubicBezTo>
                    <a:moveTo>
                      <a:pt x="45" y="118"/>
                    </a:move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5" y="118"/>
                    </a:cubicBezTo>
                    <a:moveTo>
                      <a:pt x="40" y="118"/>
                    </a:moveTo>
                    <a:cubicBezTo>
                      <a:pt x="40" y="118"/>
                      <a:pt x="40" y="118"/>
                      <a:pt x="40" y="118"/>
                    </a:cubicBezTo>
                    <a:cubicBezTo>
                      <a:pt x="40" y="119"/>
                      <a:pt x="41" y="119"/>
                      <a:pt x="41" y="119"/>
                    </a:cubicBezTo>
                    <a:cubicBezTo>
                      <a:pt x="41" y="119"/>
                      <a:pt x="41" y="119"/>
                      <a:pt x="41" y="119"/>
                    </a:cubicBezTo>
                    <a:cubicBezTo>
                      <a:pt x="41" y="119"/>
                      <a:pt x="40" y="118"/>
                      <a:pt x="40" y="118"/>
                    </a:cubicBezTo>
                    <a:moveTo>
                      <a:pt x="40" y="117"/>
                    </a:moveTo>
                    <a:cubicBezTo>
                      <a:pt x="40" y="118"/>
                      <a:pt x="40" y="118"/>
                      <a:pt x="40" y="118"/>
                    </a:cubicBezTo>
                    <a:cubicBezTo>
                      <a:pt x="41" y="118"/>
                      <a:pt x="41" y="118"/>
                      <a:pt x="42" y="119"/>
                    </a:cubicBezTo>
                    <a:cubicBezTo>
                      <a:pt x="42" y="119"/>
                      <a:pt x="42" y="118"/>
                      <a:pt x="42" y="118"/>
                    </a:cubicBezTo>
                    <a:cubicBezTo>
                      <a:pt x="41" y="118"/>
                      <a:pt x="41" y="118"/>
                      <a:pt x="40" y="117"/>
                    </a:cubicBezTo>
                    <a:moveTo>
                      <a:pt x="43" y="117"/>
                    </a:move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8"/>
                      <a:pt x="44" y="118"/>
                      <a:pt x="44" y="119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3" y="117"/>
                    </a:cubicBezTo>
                    <a:moveTo>
                      <a:pt x="30" y="117"/>
                    </a:moveTo>
                    <a:cubicBezTo>
                      <a:pt x="29" y="118"/>
                      <a:pt x="29" y="118"/>
                      <a:pt x="29" y="119"/>
                    </a:cubicBezTo>
                    <a:cubicBezTo>
                      <a:pt x="30" y="120"/>
                      <a:pt x="32" y="121"/>
                      <a:pt x="34" y="122"/>
                    </a:cubicBezTo>
                    <a:cubicBezTo>
                      <a:pt x="34" y="121"/>
                      <a:pt x="35" y="121"/>
                      <a:pt x="35" y="120"/>
                    </a:cubicBezTo>
                    <a:cubicBezTo>
                      <a:pt x="33" y="119"/>
                      <a:pt x="32" y="118"/>
                      <a:pt x="30" y="117"/>
                    </a:cubicBezTo>
                    <a:moveTo>
                      <a:pt x="30" y="117"/>
                    </a:moveTo>
                    <a:cubicBezTo>
                      <a:pt x="30" y="117"/>
                      <a:pt x="30" y="117"/>
                      <a:pt x="30" y="117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0" y="117"/>
                      <a:pt x="30" y="117"/>
                      <a:pt x="30" y="117"/>
                    </a:cubicBezTo>
                    <a:moveTo>
                      <a:pt x="41" y="116"/>
                    </a:moveTo>
                    <a:cubicBezTo>
                      <a:pt x="41" y="116"/>
                      <a:pt x="41" y="116"/>
                      <a:pt x="41" y="117"/>
                    </a:cubicBezTo>
                    <a:cubicBezTo>
                      <a:pt x="41" y="117"/>
                      <a:pt x="42" y="117"/>
                      <a:pt x="42" y="118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2" y="117"/>
                      <a:pt x="42" y="116"/>
                      <a:pt x="41" y="116"/>
                    </a:cubicBezTo>
                    <a:moveTo>
                      <a:pt x="31" y="116"/>
                    </a:moveTo>
                    <a:cubicBezTo>
                      <a:pt x="30" y="116"/>
                      <a:pt x="30" y="116"/>
                      <a:pt x="30" y="117"/>
                    </a:cubicBezTo>
                    <a:cubicBezTo>
                      <a:pt x="32" y="118"/>
                      <a:pt x="34" y="119"/>
                      <a:pt x="35" y="120"/>
                    </a:cubicBezTo>
                    <a:cubicBezTo>
                      <a:pt x="35" y="119"/>
                      <a:pt x="36" y="119"/>
                      <a:pt x="36" y="119"/>
                    </a:cubicBezTo>
                    <a:cubicBezTo>
                      <a:pt x="34" y="118"/>
                      <a:pt x="32" y="117"/>
                      <a:pt x="31" y="116"/>
                    </a:cubicBezTo>
                    <a:moveTo>
                      <a:pt x="31" y="115"/>
                    </a:moveTo>
                    <a:cubicBezTo>
                      <a:pt x="31" y="116"/>
                      <a:pt x="31" y="116"/>
                      <a:pt x="31" y="116"/>
                    </a:cubicBezTo>
                    <a:cubicBezTo>
                      <a:pt x="32" y="117"/>
                      <a:pt x="34" y="118"/>
                      <a:pt x="36" y="119"/>
                    </a:cubicBezTo>
                    <a:cubicBezTo>
                      <a:pt x="36" y="119"/>
                      <a:pt x="36" y="119"/>
                      <a:pt x="36" y="119"/>
                    </a:cubicBezTo>
                    <a:cubicBezTo>
                      <a:pt x="34" y="118"/>
                      <a:pt x="33" y="117"/>
                      <a:pt x="31" y="115"/>
                    </a:cubicBezTo>
                    <a:moveTo>
                      <a:pt x="31" y="115"/>
                    </a:moveTo>
                    <a:cubicBezTo>
                      <a:pt x="31" y="115"/>
                      <a:pt x="31" y="115"/>
                      <a:pt x="31" y="115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5" y="117"/>
                      <a:pt x="33" y="116"/>
                      <a:pt x="31" y="115"/>
                    </a:cubicBezTo>
                    <a:moveTo>
                      <a:pt x="32" y="114"/>
                    </a:moveTo>
                    <a:cubicBezTo>
                      <a:pt x="32" y="114"/>
                      <a:pt x="31" y="115"/>
                      <a:pt x="31" y="115"/>
                    </a:cubicBezTo>
                    <a:cubicBezTo>
                      <a:pt x="33" y="116"/>
                      <a:pt x="35" y="117"/>
                      <a:pt x="36" y="118"/>
                    </a:cubicBezTo>
                    <a:cubicBezTo>
                      <a:pt x="36" y="118"/>
                      <a:pt x="37" y="117"/>
                      <a:pt x="37" y="117"/>
                    </a:cubicBezTo>
                    <a:cubicBezTo>
                      <a:pt x="35" y="116"/>
                      <a:pt x="33" y="115"/>
                      <a:pt x="32" y="114"/>
                    </a:cubicBezTo>
                    <a:moveTo>
                      <a:pt x="32" y="113"/>
                    </a:moveTo>
                    <a:cubicBezTo>
                      <a:pt x="32" y="113"/>
                      <a:pt x="32" y="114"/>
                      <a:pt x="32" y="114"/>
                    </a:cubicBezTo>
                    <a:cubicBezTo>
                      <a:pt x="34" y="115"/>
                      <a:pt x="35" y="116"/>
                      <a:pt x="37" y="117"/>
                    </a:cubicBezTo>
                    <a:cubicBezTo>
                      <a:pt x="37" y="117"/>
                      <a:pt x="37" y="116"/>
                      <a:pt x="37" y="116"/>
                    </a:cubicBezTo>
                    <a:cubicBezTo>
                      <a:pt x="36" y="115"/>
                      <a:pt x="34" y="114"/>
                      <a:pt x="32" y="113"/>
                    </a:cubicBezTo>
                    <a:moveTo>
                      <a:pt x="33" y="113"/>
                    </a:moveTo>
                    <a:cubicBezTo>
                      <a:pt x="33" y="113"/>
                      <a:pt x="32" y="113"/>
                      <a:pt x="32" y="113"/>
                    </a:cubicBezTo>
                    <a:cubicBezTo>
                      <a:pt x="34" y="114"/>
                      <a:pt x="36" y="115"/>
                      <a:pt x="37" y="116"/>
                    </a:cubicBezTo>
                    <a:cubicBezTo>
                      <a:pt x="37" y="116"/>
                      <a:pt x="38" y="116"/>
                      <a:pt x="38" y="116"/>
                    </a:cubicBezTo>
                    <a:cubicBezTo>
                      <a:pt x="36" y="115"/>
                      <a:pt x="34" y="114"/>
                      <a:pt x="33" y="113"/>
                    </a:cubicBezTo>
                    <a:moveTo>
                      <a:pt x="33" y="111"/>
                    </a:moveTo>
                    <a:cubicBezTo>
                      <a:pt x="33" y="112"/>
                      <a:pt x="33" y="112"/>
                      <a:pt x="33" y="112"/>
                    </a:cubicBezTo>
                    <a:cubicBezTo>
                      <a:pt x="34" y="113"/>
                      <a:pt x="35" y="113"/>
                      <a:pt x="36" y="114"/>
                    </a:cubicBezTo>
                    <a:cubicBezTo>
                      <a:pt x="37" y="114"/>
                      <a:pt x="38" y="115"/>
                      <a:pt x="38" y="115"/>
                    </a:cubicBezTo>
                    <a:cubicBezTo>
                      <a:pt x="38" y="115"/>
                      <a:pt x="38" y="115"/>
                      <a:pt x="38" y="114"/>
                    </a:cubicBezTo>
                    <a:cubicBezTo>
                      <a:pt x="37" y="113"/>
                      <a:pt x="35" y="112"/>
                      <a:pt x="33" y="111"/>
                    </a:cubicBezTo>
                    <a:moveTo>
                      <a:pt x="57" y="111"/>
                    </a:moveTo>
                    <a:cubicBezTo>
                      <a:pt x="57" y="111"/>
                      <a:pt x="57" y="112"/>
                      <a:pt x="57" y="112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7" y="112"/>
                      <a:pt x="57" y="111"/>
                      <a:pt x="58" y="111"/>
                    </a:cubicBezTo>
                    <a:cubicBezTo>
                      <a:pt x="58" y="111"/>
                      <a:pt x="57" y="111"/>
                      <a:pt x="57" y="111"/>
                    </a:cubicBezTo>
                    <a:moveTo>
                      <a:pt x="54" y="111"/>
                    </a:moveTo>
                    <a:cubicBezTo>
                      <a:pt x="51" y="116"/>
                      <a:pt x="51" y="116"/>
                      <a:pt x="51" y="116"/>
                    </a:cubicBezTo>
                    <a:cubicBezTo>
                      <a:pt x="52" y="116"/>
                      <a:pt x="53" y="117"/>
                      <a:pt x="54" y="117"/>
                    </a:cubicBezTo>
                    <a:cubicBezTo>
                      <a:pt x="55" y="116"/>
                      <a:pt x="56" y="114"/>
                      <a:pt x="57" y="112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6" y="114"/>
                      <a:pt x="55" y="115"/>
                      <a:pt x="54" y="117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6" y="112"/>
                      <a:pt x="55" y="111"/>
                      <a:pt x="54" y="111"/>
                    </a:cubicBezTo>
                    <a:moveTo>
                      <a:pt x="53" y="110"/>
                    </a:moveTo>
                    <a:cubicBezTo>
                      <a:pt x="52" y="112"/>
                      <a:pt x="51" y="114"/>
                      <a:pt x="50" y="115"/>
                    </a:cubicBezTo>
                    <a:cubicBezTo>
                      <a:pt x="50" y="115"/>
                      <a:pt x="51" y="115"/>
                      <a:pt x="51" y="115"/>
                    </a:cubicBezTo>
                    <a:cubicBezTo>
                      <a:pt x="52" y="114"/>
                      <a:pt x="53" y="112"/>
                      <a:pt x="54" y="110"/>
                    </a:cubicBezTo>
                    <a:cubicBezTo>
                      <a:pt x="53" y="110"/>
                      <a:pt x="53" y="110"/>
                      <a:pt x="53" y="110"/>
                    </a:cubicBezTo>
                    <a:moveTo>
                      <a:pt x="55" y="110"/>
                    </a:move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5" y="111"/>
                      <a:pt x="56" y="111"/>
                      <a:pt x="57" y="112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6" y="111"/>
                      <a:pt x="56" y="110"/>
                      <a:pt x="55" y="110"/>
                    </a:cubicBezTo>
                    <a:moveTo>
                      <a:pt x="54" y="109"/>
                    </a:moveTo>
                    <a:cubicBezTo>
                      <a:pt x="54" y="109"/>
                      <a:pt x="54" y="109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moveTo>
                      <a:pt x="51" y="109"/>
                    </a:moveTo>
                    <a:cubicBezTo>
                      <a:pt x="50" y="111"/>
                      <a:pt x="49" y="112"/>
                      <a:pt x="48" y="114"/>
                    </a:cubicBezTo>
                    <a:cubicBezTo>
                      <a:pt x="48" y="114"/>
                      <a:pt x="49" y="114"/>
                      <a:pt x="49" y="114"/>
                    </a:cubicBezTo>
                    <a:cubicBezTo>
                      <a:pt x="49" y="114"/>
                      <a:pt x="50" y="114"/>
                      <a:pt x="50" y="113"/>
                    </a:cubicBezTo>
                    <a:cubicBezTo>
                      <a:pt x="51" y="112"/>
                      <a:pt x="51" y="111"/>
                      <a:pt x="52" y="110"/>
                    </a:cubicBezTo>
                    <a:cubicBezTo>
                      <a:pt x="52" y="109"/>
                      <a:pt x="51" y="109"/>
                      <a:pt x="51" y="109"/>
                    </a:cubicBezTo>
                    <a:moveTo>
                      <a:pt x="52" y="108"/>
                    </a:moveTo>
                    <a:cubicBezTo>
                      <a:pt x="52" y="108"/>
                      <a:pt x="52" y="108"/>
                      <a:pt x="52" y="108"/>
                    </a:cubicBezTo>
                    <a:cubicBezTo>
                      <a:pt x="52" y="109"/>
                      <a:pt x="52" y="109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2" y="108"/>
                      <a:pt x="52" y="108"/>
                      <a:pt x="52" y="108"/>
                    </a:cubicBezTo>
                    <a:moveTo>
                      <a:pt x="49" y="108"/>
                    </a:moveTo>
                    <a:cubicBezTo>
                      <a:pt x="48" y="110"/>
                      <a:pt x="47" y="111"/>
                      <a:pt x="46" y="113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8" y="113"/>
                      <a:pt x="48" y="112"/>
                      <a:pt x="48" y="111"/>
                    </a:cubicBezTo>
                    <a:cubicBezTo>
                      <a:pt x="48" y="111"/>
                      <a:pt x="48" y="111"/>
                      <a:pt x="48" y="111"/>
                    </a:cubicBezTo>
                    <a:cubicBezTo>
                      <a:pt x="49" y="111"/>
                      <a:pt x="50" y="110"/>
                      <a:pt x="50" y="109"/>
                    </a:cubicBezTo>
                    <a:cubicBezTo>
                      <a:pt x="50" y="108"/>
                      <a:pt x="50" y="108"/>
                      <a:pt x="49" y="108"/>
                    </a:cubicBezTo>
                    <a:moveTo>
                      <a:pt x="50" y="107"/>
                    </a:move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7"/>
                      <a:pt x="50" y="108"/>
                      <a:pt x="51" y="108"/>
                    </a:cubicBezTo>
                    <a:cubicBezTo>
                      <a:pt x="51" y="108"/>
                      <a:pt x="51" y="108"/>
                      <a:pt x="51" y="107"/>
                    </a:cubicBezTo>
                    <a:cubicBezTo>
                      <a:pt x="51" y="107"/>
                      <a:pt x="50" y="107"/>
                      <a:pt x="50" y="107"/>
                    </a:cubicBezTo>
                    <a:moveTo>
                      <a:pt x="47" y="107"/>
                    </a:moveTo>
                    <a:cubicBezTo>
                      <a:pt x="46" y="108"/>
                      <a:pt x="45" y="110"/>
                      <a:pt x="44" y="112"/>
                    </a:cubicBezTo>
                    <a:cubicBezTo>
                      <a:pt x="45" y="112"/>
                      <a:pt x="45" y="112"/>
                      <a:pt x="45" y="112"/>
                    </a:cubicBezTo>
                    <a:cubicBezTo>
                      <a:pt x="45" y="112"/>
                      <a:pt x="46" y="112"/>
                      <a:pt x="46" y="112"/>
                    </a:cubicBezTo>
                    <a:cubicBezTo>
                      <a:pt x="47" y="111"/>
                      <a:pt x="48" y="109"/>
                      <a:pt x="49" y="108"/>
                    </a:cubicBezTo>
                    <a:cubicBezTo>
                      <a:pt x="48" y="107"/>
                      <a:pt x="48" y="107"/>
                      <a:pt x="47" y="107"/>
                    </a:cubicBezTo>
                    <a:moveTo>
                      <a:pt x="60" y="106"/>
                    </a:moveTo>
                    <a:cubicBezTo>
                      <a:pt x="59" y="108"/>
                      <a:pt x="58" y="109"/>
                      <a:pt x="58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9" y="110"/>
                      <a:pt x="60" y="108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moveTo>
                      <a:pt x="48" y="106"/>
                    </a:move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9" y="107"/>
                      <a:pt x="49" y="107"/>
                    </a:cubicBezTo>
                    <a:cubicBezTo>
                      <a:pt x="49" y="107"/>
                      <a:pt x="49" y="107"/>
                      <a:pt x="49" y="106"/>
                    </a:cubicBezTo>
                    <a:cubicBezTo>
                      <a:pt x="49" y="106"/>
                      <a:pt x="48" y="106"/>
                      <a:pt x="48" y="106"/>
                    </a:cubicBezTo>
                    <a:moveTo>
                      <a:pt x="58" y="105"/>
                    </a:moveTo>
                    <a:cubicBezTo>
                      <a:pt x="55" y="109"/>
                      <a:pt x="55" y="109"/>
                      <a:pt x="55" y="109"/>
                    </a:cubicBezTo>
                    <a:cubicBezTo>
                      <a:pt x="56" y="110"/>
                      <a:pt x="57" y="110"/>
                      <a:pt x="57" y="111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59" y="106"/>
                      <a:pt x="58" y="105"/>
                      <a:pt x="58" y="105"/>
                    </a:cubicBezTo>
                    <a:moveTo>
                      <a:pt x="57" y="104"/>
                    </a:moveTo>
                    <a:cubicBezTo>
                      <a:pt x="56" y="106"/>
                      <a:pt x="55" y="107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08"/>
                      <a:pt x="56" y="106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moveTo>
                      <a:pt x="55" y="103"/>
                    </a:moveTo>
                    <a:cubicBezTo>
                      <a:pt x="54" y="105"/>
                      <a:pt x="53" y="106"/>
                      <a:pt x="52" y="108"/>
                    </a:cubicBezTo>
                    <a:cubicBezTo>
                      <a:pt x="52" y="108"/>
                      <a:pt x="53" y="108"/>
                      <a:pt x="53" y="108"/>
                    </a:cubicBezTo>
                    <a:cubicBezTo>
                      <a:pt x="54" y="107"/>
                      <a:pt x="55" y="105"/>
                      <a:pt x="56" y="104"/>
                    </a:cubicBezTo>
                    <a:cubicBezTo>
                      <a:pt x="55" y="103"/>
                      <a:pt x="55" y="103"/>
                      <a:pt x="55" y="103"/>
                    </a:cubicBezTo>
                    <a:moveTo>
                      <a:pt x="53" y="102"/>
                    </a:moveTo>
                    <a:cubicBezTo>
                      <a:pt x="52" y="104"/>
                      <a:pt x="51" y="105"/>
                      <a:pt x="50" y="107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52" y="106"/>
                      <a:pt x="53" y="104"/>
                      <a:pt x="54" y="103"/>
                    </a:cubicBezTo>
                    <a:cubicBezTo>
                      <a:pt x="54" y="102"/>
                      <a:pt x="53" y="102"/>
                      <a:pt x="53" y="102"/>
                    </a:cubicBezTo>
                    <a:moveTo>
                      <a:pt x="39" y="102"/>
                    </a:moveTo>
                    <a:cubicBezTo>
                      <a:pt x="38" y="103"/>
                      <a:pt x="37" y="105"/>
                      <a:pt x="36" y="107"/>
                    </a:cubicBezTo>
                    <a:cubicBezTo>
                      <a:pt x="38" y="108"/>
                      <a:pt x="39" y="109"/>
                      <a:pt x="41" y="110"/>
                    </a:cubicBezTo>
                    <a:cubicBezTo>
                      <a:pt x="42" y="108"/>
                      <a:pt x="43" y="106"/>
                      <a:pt x="44" y="105"/>
                    </a:cubicBezTo>
                    <a:cubicBezTo>
                      <a:pt x="42" y="104"/>
                      <a:pt x="41" y="103"/>
                      <a:pt x="39" y="102"/>
                    </a:cubicBezTo>
                    <a:moveTo>
                      <a:pt x="51" y="101"/>
                    </a:moveTo>
                    <a:cubicBezTo>
                      <a:pt x="50" y="102"/>
                      <a:pt x="49" y="104"/>
                      <a:pt x="48" y="105"/>
                    </a:cubicBezTo>
                    <a:cubicBezTo>
                      <a:pt x="49" y="106"/>
                      <a:pt x="49" y="106"/>
                      <a:pt x="50" y="106"/>
                    </a:cubicBezTo>
                    <a:cubicBezTo>
                      <a:pt x="50" y="105"/>
                      <a:pt x="51" y="103"/>
                      <a:pt x="52" y="102"/>
                    </a:cubicBezTo>
                    <a:cubicBezTo>
                      <a:pt x="52" y="101"/>
                      <a:pt x="51" y="101"/>
                      <a:pt x="51" y="101"/>
                    </a:cubicBezTo>
                    <a:moveTo>
                      <a:pt x="40" y="101"/>
                    </a:moveTo>
                    <a:cubicBezTo>
                      <a:pt x="40" y="101"/>
                      <a:pt x="40" y="101"/>
                      <a:pt x="40" y="101"/>
                    </a:cubicBezTo>
                    <a:cubicBezTo>
                      <a:pt x="40" y="101"/>
                      <a:pt x="40" y="101"/>
                      <a:pt x="39" y="101"/>
                    </a:cubicBezTo>
                    <a:cubicBezTo>
                      <a:pt x="41" y="102"/>
                      <a:pt x="43" y="103"/>
                      <a:pt x="44" y="104"/>
                    </a:cubicBezTo>
                    <a:cubicBezTo>
                      <a:pt x="44" y="104"/>
                      <a:pt x="44" y="104"/>
                      <a:pt x="45" y="104"/>
                    </a:cubicBezTo>
                    <a:cubicBezTo>
                      <a:pt x="43" y="103"/>
                      <a:pt x="41" y="102"/>
                      <a:pt x="40" y="101"/>
                    </a:cubicBezTo>
                    <a:moveTo>
                      <a:pt x="64" y="100"/>
                    </a:moveTo>
                    <a:cubicBezTo>
                      <a:pt x="63" y="102"/>
                      <a:pt x="62" y="104"/>
                      <a:pt x="60" y="106"/>
                    </a:cubicBezTo>
                    <a:cubicBezTo>
                      <a:pt x="60" y="106"/>
                      <a:pt x="61" y="106"/>
                      <a:pt x="61" y="106"/>
                    </a:cubicBezTo>
                    <a:cubicBezTo>
                      <a:pt x="62" y="104"/>
                      <a:pt x="63" y="102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moveTo>
                      <a:pt x="62" y="98"/>
                    </a:move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5"/>
                      <a:pt x="59" y="106"/>
                      <a:pt x="60" y="106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3" y="99"/>
                      <a:pt x="62" y="99"/>
                      <a:pt x="62" y="98"/>
                    </a:cubicBezTo>
                    <a:moveTo>
                      <a:pt x="60" y="97"/>
                    </a:moveTo>
                    <a:cubicBezTo>
                      <a:pt x="59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8" y="102"/>
                      <a:pt x="60" y="100"/>
                      <a:pt x="61" y="98"/>
                    </a:cubicBezTo>
                    <a:cubicBezTo>
                      <a:pt x="61" y="98"/>
                      <a:pt x="61" y="98"/>
                      <a:pt x="60" y="97"/>
                    </a:cubicBezTo>
                    <a:moveTo>
                      <a:pt x="59" y="97"/>
                    </a:moveTo>
                    <a:cubicBezTo>
                      <a:pt x="58" y="99"/>
                      <a:pt x="56" y="101"/>
                      <a:pt x="55" y="103"/>
                    </a:cubicBezTo>
                    <a:cubicBezTo>
                      <a:pt x="55" y="103"/>
                      <a:pt x="56" y="103"/>
                      <a:pt x="56" y="103"/>
                    </a:cubicBezTo>
                    <a:cubicBezTo>
                      <a:pt x="57" y="101"/>
                      <a:pt x="59" y="99"/>
                      <a:pt x="60" y="97"/>
                    </a:cubicBezTo>
                    <a:cubicBezTo>
                      <a:pt x="60" y="97"/>
                      <a:pt x="59" y="97"/>
                      <a:pt x="59" y="97"/>
                    </a:cubicBezTo>
                    <a:moveTo>
                      <a:pt x="66" y="97"/>
                    </a:moveTo>
                    <a:cubicBezTo>
                      <a:pt x="66" y="97"/>
                      <a:pt x="66" y="97"/>
                      <a:pt x="65" y="98"/>
                    </a:cubicBezTo>
                    <a:cubicBezTo>
                      <a:pt x="65" y="98"/>
                      <a:pt x="65" y="98"/>
                      <a:pt x="66" y="98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moveTo>
                      <a:pt x="43" y="96"/>
                    </a:moveTo>
                    <a:cubicBezTo>
                      <a:pt x="42" y="97"/>
                      <a:pt x="41" y="99"/>
                      <a:pt x="40" y="100"/>
                    </a:cubicBezTo>
                    <a:cubicBezTo>
                      <a:pt x="42" y="101"/>
                      <a:pt x="43" y="102"/>
                      <a:pt x="45" y="103"/>
                    </a:cubicBezTo>
                    <a:cubicBezTo>
                      <a:pt x="46" y="102"/>
                      <a:pt x="47" y="100"/>
                      <a:pt x="47" y="99"/>
                    </a:cubicBezTo>
                    <a:cubicBezTo>
                      <a:pt x="46" y="98"/>
                      <a:pt x="44" y="97"/>
                      <a:pt x="43" y="96"/>
                    </a:cubicBezTo>
                    <a:moveTo>
                      <a:pt x="57" y="95"/>
                    </a:moveTo>
                    <a:cubicBezTo>
                      <a:pt x="56" y="97"/>
                      <a:pt x="56" y="98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4" y="100"/>
                      <a:pt x="54" y="101"/>
                      <a:pt x="53" y="102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6" y="100"/>
                      <a:pt x="57" y="98"/>
                      <a:pt x="58" y="96"/>
                    </a:cubicBezTo>
                    <a:cubicBezTo>
                      <a:pt x="58" y="96"/>
                      <a:pt x="57" y="96"/>
                      <a:pt x="57" y="95"/>
                    </a:cubicBezTo>
                    <a:moveTo>
                      <a:pt x="63" y="95"/>
                    </a:moveTo>
                    <a:cubicBezTo>
                      <a:pt x="63" y="96"/>
                      <a:pt x="63" y="96"/>
                      <a:pt x="63" y="96"/>
                    </a:cubicBezTo>
                    <a:cubicBezTo>
                      <a:pt x="64" y="96"/>
                      <a:pt x="64" y="97"/>
                      <a:pt x="65" y="97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5" y="96"/>
                      <a:pt x="64" y="95"/>
                      <a:pt x="63" y="95"/>
                    </a:cubicBezTo>
                    <a:moveTo>
                      <a:pt x="62" y="94"/>
                    </a:move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5"/>
                      <a:pt x="62" y="96"/>
                      <a:pt x="62" y="96"/>
                    </a:cubicBezTo>
                    <a:cubicBezTo>
                      <a:pt x="62" y="95"/>
                      <a:pt x="62" y="95"/>
                      <a:pt x="63" y="95"/>
                    </a:cubicBezTo>
                    <a:cubicBezTo>
                      <a:pt x="63" y="95"/>
                      <a:pt x="62" y="94"/>
                      <a:pt x="62" y="94"/>
                    </a:cubicBezTo>
                    <a:moveTo>
                      <a:pt x="55" y="94"/>
                    </a:moveTo>
                    <a:cubicBezTo>
                      <a:pt x="54" y="96"/>
                      <a:pt x="52" y="98"/>
                      <a:pt x="51" y="101"/>
                    </a:cubicBezTo>
                    <a:cubicBezTo>
                      <a:pt x="52" y="101"/>
                      <a:pt x="52" y="101"/>
                      <a:pt x="53" y="101"/>
                    </a:cubicBezTo>
                    <a:cubicBezTo>
                      <a:pt x="54" y="99"/>
                      <a:pt x="55" y="97"/>
                      <a:pt x="56" y="95"/>
                    </a:cubicBezTo>
                    <a:cubicBezTo>
                      <a:pt x="56" y="95"/>
                      <a:pt x="56" y="95"/>
                      <a:pt x="55" y="94"/>
                    </a:cubicBezTo>
                    <a:moveTo>
                      <a:pt x="61" y="94"/>
                    </a:moveTo>
                    <a:cubicBezTo>
                      <a:pt x="61" y="94"/>
                      <a:pt x="60" y="94"/>
                      <a:pt x="60" y="95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5"/>
                      <a:pt x="62" y="94"/>
                      <a:pt x="62" y="94"/>
                    </a:cubicBezTo>
                    <a:cubicBezTo>
                      <a:pt x="61" y="94"/>
                      <a:pt x="61" y="94"/>
                      <a:pt x="61" y="94"/>
                    </a:cubicBezTo>
                    <a:moveTo>
                      <a:pt x="59" y="92"/>
                    </a:moveTo>
                    <a:cubicBezTo>
                      <a:pt x="59" y="93"/>
                      <a:pt x="59" y="93"/>
                      <a:pt x="58" y="93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60" y="94"/>
                      <a:pt x="60" y="93"/>
                      <a:pt x="60" y="93"/>
                    </a:cubicBezTo>
                    <a:cubicBezTo>
                      <a:pt x="60" y="93"/>
                      <a:pt x="59" y="93"/>
                      <a:pt x="59" y="92"/>
                    </a:cubicBezTo>
                    <a:moveTo>
                      <a:pt x="57" y="91"/>
                    </a:moveTo>
                    <a:cubicBezTo>
                      <a:pt x="57" y="92"/>
                      <a:pt x="57" y="92"/>
                      <a:pt x="56" y="92"/>
                    </a:cubicBezTo>
                    <a:cubicBezTo>
                      <a:pt x="57" y="92"/>
                      <a:pt x="57" y="93"/>
                      <a:pt x="58" y="93"/>
                    </a:cubicBezTo>
                    <a:cubicBezTo>
                      <a:pt x="58" y="93"/>
                      <a:pt x="58" y="92"/>
                      <a:pt x="58" y="92"/>
                    </a:cubicBezTo>
                    <a:cubicBezTo>
                      <a:pt x="58" y="92"/>
                      <a:pt x="57" y="92"/>
                      <a:pt x="57" y="91"/>
                    </a:cubicBezTo>
                    <a:moveTo>
                      <a:pt x="47" y="89"/>
                    </a:moveTo>
                    <a:cubicBezTo>
                      <a:pt x="45" y="91"/>
                      <a:pt x="44" y="93"/>
                      <a:pt x="43" y="96"/>
                    </a:cubicBezTo>
                    <a:cubicBezTo>
                      <a:pt x="44" y="97"/>
                      <a:pt x="46" y="97"/>
                      <a:pt x="48" y="98"/>
                    </a:cubicBezTo>
                    <a:cubicBezTo>
                      <a:pt x="49" y="96"/>
                      <a:pt x="50" y="94"/>
                      <a:pt x="51" y="92"/>
                    </a:cubicBezTo>
                    <a:cubicBezTo>
                      <a:pt x="50" y="91"/>
                      <a:pt x="48" y="90"/>
                      <a:pt x="47" y="89"/>
                    </a:cubicBezTo>
                    <a:moveTo>
                      <a:pt x="71" y="88"/>
                    </a:moveTo>
                    <a:cubicBezTo>
                      <a:pt x="69" y="91"/>
                      <a:pt x="68" y="93"/>
                      <a:pt x="66" y="96"/>
                    </a:cubicBezTo>
                    <a:cubicBezTo>
                      <a:pt x="66" y="96"/>
                      <a:pt x="67" y="96"/>
                      <a:pt x="67" y="96"/>
                    </a:cubicBezTo>
                    <a:cubicBezTo>
                      <a:pt x="68" y="93"/>
                      <a:pt x="70" y="91"/>
                      <a:pt x="71" y="89"/>
                    </a:cubicBezTo>
                    <a:cubicBezTo>
                      <a:pt x="71" y="88"/>
                      <a:pt x="71" y="88"/>
                      <a:pt x="71" y="88"/>
                    </a:cubicBezTo>
                    <a:moveTo>
                      <a:pt x="68" y="87"/>
                    </a:moveTo>
                    <a:cubicBezTo>
                      <a:pt x="64" y="94"/>
                      <a:pt x="64" y="94"/>
                      <a:pt x="64" y="94"/>
                    </a:cubicBezTo>
                    <a:cubicBezTo>
                      <a:pt x="65" y="95"/>
                      <a:pt x="65" y="95"/>
                      <a:pt x="66" y="96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0" y="88"/>
                      <a:pt x="69" y="87"/>
                      <a:pt x="68" y="87"/>
                    </a:cubicBezTo>
                    <a:moveTo>
                      <a:pt x="68" y="87"/>
                    </a:moveTo>
                    <a:cubicBezTo>
                      <a:pt x="68" y="87"/>
                      <a:pt x="67" y="88"/>
                      <a:pt x="67" y="89"/>
                    </a:cubicBezTo>
                    <a:cubicBezTo>
                      <a:pt x="67" y="88"/>
                      <a:pt x="68" y="87"/>
                      <a:pt x="68" y="87"/>
                    </a:cubicBezTo>
                    <a:cubicBezTo>
                      <a:pt x="68" y="87"/>
                      <a:pt x="68" y="87"/>
                      <a:pt x="68" y="87"/>
                    </a:cubicBezTo>
                    <a:moveTo>
                      <a:pt x="67" y="86"/>
                    </a:moveTo>
                    <a:cubicBezTo>
                      <a:pt x="66" y="89"/>
                      <a:pt x="64" y="91"/>
                      <a:pt x="63" y="93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5" y="91"/>
                      <a:pt x="66" y="89"/>
                      <a:pt x="67" y="86"/>
                    </a:cubicBezTo>
                    <a:cubicBezTo>
                      <a:pt x="67" y="86"/>
                      <a:pt x="67" y="86"/>
                      <a:pt x="67" y="86"/>
                    </a:cubicBezTo>
                    <a:moveTo>
                      <a:pt x="48" y="86"/>
                    </a:moveTo>
                    <a:cubicBezTo>
                      <a:pt x="48" y="87"/>
                      <a:pt x="48" y="87"/>
                      <a:pt x="48" y="87"/>
                    </a:cubicBezTo>
                    <a:cubicBezTo>
                      <a:pt x="49" y="88"/>
                      <a:pt x="51" y="89"/>
                      <a:pt x="52" y="90"/>
                    </a:cubicBezTo>
                    <a:cubicBezTo>
                      <a:pt x="53" y="90"/>
                      <a:pt x="53" y="89"/>
                      <a:pt x="53" y="89"/>
                    </a:cubicBezTo>
                    <a:cubicBezTo>
                      <a:pt x="51" y="88"/>
                      <a:pt x="50" y="87"/>
                      <a:pt x="48" y="86"/>
                    </a:cubicBezTo>
                    <a:moveTo>
                      <a:pt x="66" y="86"/>
                    </a:moveTo>
                    <a:cubicBezTo>
                      <a:pt x="64" y="88"/>
                      <a:pt x="63" y="90"/>
                      <a:pt x="61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4" y="91"/>
                      <a:pt x="65" y="88"/>
                      <a:pt x="67" y="86"/>
                    </a:cubicBezTo>
                    <a:cubicBezTo>
                      <a:pt x="66" y="86"/>
                      <a:pt x="66" y="86"/>
                      <a:pt x="66" y="86"/>
                    </a:cubicBezTo>
                    <a:moveTo>
                      <a:pt x="64" y="84"/>
                    </a:moveTo>
                    <a:cubicBezTo>
                      <a:pt x="63" y="86"/>
                      <a:pt x="62" y="87"/>
                      <a:pt x="62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1" y="89"/>
                      <a:pt x="60" y="90"/>
                      <a:pt x="60" y="91"/>
                    </a:cubicBezTo>
                    <a:cubicBezTo>
                      <a:pt x="60" y="92"/>
                      <a:pt x="60" y="92"/>
                      <a:pt x="61" y="92"/>
                    </a:cubicBezTo>
                    <a:cubicBezTo>
                      <a:pt x="62" y="90"/>
                      <a:pt x="64" y="87"/>
                      <a:pt x="65" y="85"/>
                    </a:cubicBezTo>
                    <a:cubicBezTo>
                      <a:pt x="65" y="85"/>
                      <a:pt x="64" y="85"/>
                      <a:pt x="64" y="84"/>
                    </a:cubicBezTo>
                    <a:moveTo>
                      <a:pt x="62" y="83"/>
                    </a:moveTo>
                    <a:cubicBezTo>
                      <a:pt x="60" y="86"/>
                      <a:pt x="59" y="88"/>
                      <a:pt x="58" y="90"/>
                    </a:cubicBezTo>
                    <a:cubicBezTo>
                      <a:pt x="58" y="91"/>
                      <a:pt x="58" y="91"/>
                      <a:pt x="59" y="91"/>
                    </a:cubicBezTo>
                    <a:cubicBezTo>
                      <a:pt x="60" y="89"/>
                      <a:pt x="62" y="86"/>
                      <a:pt x="63" y="84"/>
                    </a:cubicBezTo>
                    <a:cubicBezTo>
                      <a:pt x="63" y="84"/>
                      <a:pt x="62" y="84"/>
                      <a:pt x="62" y="83"/>
                    </a:cubicBezTo>
                    <a:moveTo>
                      <a:pt x="53" y="78"/>
                    </a:moveTo>
                    <a:cubicBezTo>
                      <a:pt x="52" y="80"/>
                      <a:pt x="52" y="81"/>
                      <a:pt x="51" y="82"/>
                    </a:cubicBezTo>
                    <a:cubicBezTo>
                      <a:pt x="50" y="83"/>
                      <a:pt x="50" y="84"/>
                      <a:pt x="49" y="85"/>
                    </a:cubicBezTo>
                    <a:cubicBezTo>
                      <a:pt x="51" y="86"/>
                      <a:pt x="52" y="87"/>
                      <a:pt x="54" y="88"/>
                    </a:cubicBezTo>
                    <a:cubicBezTo>
                      <a:pt x="56" y="84"/>
                      <a:pt x="57" y="82"/>
                      <a:pt x="57" y="82"/>
                    </a:cubicBezTo>
                    <a:cubicBezTo>
                      <a:pt x="57" y="82"/>
                      <a:pt x="57" y="83"/>
                      <a:pt x="56" y="83"/>
                    </a:cubicBezTo>
                    <a:cubicBezTo>
                      <a:pt x="57" y="82"/>
                      <a:pt x="57" y="81"/>
                      <a:pt x="58" y="81"/>
                    </a:cubicBezTo>
                    <a:cubicBezTo>
                      <a:pt x="56" y="80"/>
                      <a:pt x="55" y="79"/>
                      <a:pt x="53" y="78"/>
                    </a:cubicBezTo>
                    <a:moveTo>
                      <a:pt x="76" y="73"/>
                    </a:moveTo>
                    <a:cubicBezTo>
                      <a:pt x="72" y="81"/>
                      <a:pt x="72" y="81"/>
                      <a:pt x="72" y="81"/>
                    </a:cubicBezTo>
                    <a:cubicBezTo>
                      <a:pt x="73" y="81"/>
                      <a:pt x="74" y="82"/>
                      <a:pt x="74" y="83"/>
                    </a:cubicBezTo>
                    <a:cubicBezTo>
                      <a:pt x="76" y="80"/>
                      <a:pt x="77" y="77"/>
                      <a:pt x="79" y="75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6" y="73"/>
                    </a:cubicBezTo>
                    <a:moveTo>
                      <a:pt x="76" y="73"/>
                    </a:moveTo>
                    <a:cubicBezTo>
                      <a:pt x="74" y="76"/>
                      <a:pt x="73" y="78"/>
                      <a:pt x="71" y="81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3" y="78"/>
                      <a:pt x="74" y="76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moveTo>
                      <a:pt x="74" y="72"/>
                    </a:moveTo>
                    <a:cubicBezTo>
                      <a:pt x="73" y="75"/>
                      <a:pt x="71" y="77"/>
                      <a:pt x="70" y="80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2" y="78"/>
                      <a:pt x="73" y="76"/>
                      <a:pt x="74" y="74"/>
                    </a:cubicBezTo>
                    <a:cubicBezTo>
                      <a:pt x="73" y="76"/>
                      <a:pt x="72" y="78"/>
                      <a:pt x="70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2" y="78"/>
                      <a:pt x="74" y="75"/>
                      <a:pt x="75" y="73"/>
                    </a:cubicBezTo>
                    <a:cubicBezTo>
                      <a:pt x="75" y="72"/>
                      <a:pt x="75" y="72"/>
                      <a:pt x="74" y="72"/>
                    </a:cubicBezTo>
                    <a:moveTo>
                      <a:pt x="72" y="71"/>
                    </a:moveTo>
                    <a:cubicBezTo>
                      <a:pt x="72" y="72"/>
                      <a:pt x="71" y="73"/>
                      <a:pt x="70" y="74"/>
                    </a:cubicBezTo>
                    <a:cubicBezTo>
                      <a:pt x="69" y="75"/>
                      <a:pt x="69" y="77"/>
                      <a:pt x="68" y="78"/>
                    </a:cubicBezTo>
                    <a:cubicBezTo>
                      <a:pt x="68" y="79"/>
                      <a:pt x="68" y="79"/>
                      <a:pt x="69" y="79"/>
                    </a:cubicBezTo>
                    <a:cubicBezTo>
                      <a:pt x="70" y="77"/>
                      <a:pt x="72" y="74"/>
                      <a:pt x="73" y="72"/>
                    </a:cubicBezTo>
                    <a:cubicBezTo>
                      <a:pt x="73" y="72"/>
                      <a:pt x="73" y="71"/>
                      <a:pt x="73" y="71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3" y="71"/>
                    </a:cubicBezTo>
                    <a:cubicBezTo>
                      <a:pt x="73" y="71"/>
                      <a:pt x="72" y="71"/>
                      <a:pt x="72" y="71"/>
                    </a:cubicBezTo>
                    <a:moveTo>
                      <a:pt x="72" y="71"/>
                    </a:move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moveTo>
                      <a:pt x="70" y="70"/>
                    </a:moveTo>
                    <a:cubicBezTo>
                      <a:pt x="69" y="72"/>
                      <a:pt x="67" y="75"/>
                      <a:pt x="66" y="77"/>
                    </a:cubicBezTo>
                    <a:cubicBezTo>
                      <a:pt x="66" y="77"/>
                      <a:pt x="67" y="78"/>
                      <a:pt x="67" y="78"/>
                    </a:cubicBezTo>
                    <a:cubicBezTo>
                      <a:pt x="68" y="76"/>
                      <a:pt x="70" y="73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71" y="71"/>
                      <a:pt x="72" y="71"/>
                      <a:pt x="72" y="71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70"/>
                      <a:pt x="71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1" y="70"/>
                      <a:pt x="71" y="70"/>
                      <a:pt x="70" y="70"/>
                    </a:cubicBezTo>
                    <a:moveTo>
                      <a:pt x="62" y="64"/>
                    </a:moveTo>
                    <a:cubicBezTo>
                      <a:pt x="60" y="67"/>
                      <a:pt x="59" y="69"/>
                      <a:pt x="57" y="72"/>
                    </a:cubicBezTo>
                    <a:cubicBezTo>
                      <a:pt x="58" y="73"/>
                      <a:pt x="60" y="74"/>
                      <a:pt x="61" y="75"/>
                    </a:cubicBezTo>
                    <a:cubicBezTo>
                      <a:pt x="63" y="72"/>
                      <a:pt x="64" y="70"/>
                      <a:pt x="66" y="67"/>
                    </a:cubicBezTo>
                    <a:cubicBezTo>
                      <a:pt x="64" y="66"/>
                      <a:pt x="63" y="65"/>
                      <a:pt x="62" y="64"/>
                    </a:cubicBezTo>
                    <a:moveTo>
                      <a:pt x="86" y="56"/>
                    </a:moveTo>
                    <a:cubicBezTo>
                      <a:pt x="82" y="63"/>
                      <a:pt x="82" y="63"/>
                      <a:pt x="82" y="63"/>
                    </a:cubicBezTo>
                    <a:cubicBezTo>
                      <a:pt x="83" y="64"/>
                      <a:pt x="84" y="64"/>
                      <a:pt x="85" y="65"/>
                    </a:cubicBezTo>
                    <a:cubicBezTo>
                      <a:pt x="86" y="63"/>
                      <a:pt x="87" y="60"/>
                      <a:pt x="89" y="58"/>
                    </a:cubicBezTo>
                    <a:cubicBezTo>
                      <a:pt x="88" y="58"/>
                      <a:pt x="87" y="57"/>
                      <a:pt x="86" y="56"/>
                    </a:cubicBezTo>
                    <a:moveTo>
                      <a:pt x="86" y="56"/>
                    </a:moveTo>
                    <a:cubicBezTo>
                      <a:pt x="85" y="59"/>
                      <a:pt x="83" y="61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3" y="61"/>
                      <a:pt x="85" y="59"/>
                      <a:pt x="86" y="56"/>
                    </a:cubicBezTo>
                    <a:cubicBezTo>
                      <a:pt x="86" y="56"/>
                      <a:pt x="86" y="56"/>
                      <a:pt x="86" y="56"/>
                    </a:cubicBezTo>
                    <a:moveTo>
                      <a:pt x="84" y="55"/>
                    </a:moveTo>
                    <a:cubicBezTo>
                      <a:pt x="83" y="58"/>
                      <a:pt x="82" y="60"/>
                      <a:pt x="80" y="62"/>
                    </a:cubicBezTo>
                    <a:cubicBezTo>
                      <a:pt x="80" y="62"/>
                      <a:pt x="81" y="63"/>
                      <a:pt x="81" y="63"/>
                    </a:cubicBezTo>
                    <a:cubicBezTo>
                      <a:pt x="81" y="63"/>
                      <a:pt x="81" y="62"/>
                      <a:pt x="81" y="62"/>
                    </a:cubicBezTo>
                    <a:cubicBezTo>
                      <a:pt x="82" y="60"/>
                      <a:pt x="84" y="58"/>
                      <a:pt x="85" y="56"/>
                    </a:cubicBezTo>
                    <a:cubicBezTo>
                      <a:pt x="85" y="56"/>
                      <a:pt x="85" y="56"/>
                      <a:pt x="84" y="55"/>
                    </a:cubicBezTo>
                    <a:moveTo>
                      <a:pt x="83" y="55"/>
                    </a:moveTo>
                    <a:cubicBezTo>
                      <a:pt x="82" y="57"/>
                      <a:pt x="80" y="60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81" y="60"/>
                      <a:pt x="82" y="57"/>
                      <a:pt x="84" y="55"/>
                    </a:cubicBezTo>
                    <a:cubicBezTo>
                      <a:pt x="84" y="55"/>
                      <a:pt x="83" y="55"/>
                      <a:pt x="83" y="55"/>
                    </a:cubicBezTo>
                    <a:moveTo>
                      <a:pt x="82" y="54"/>
                    </a:moveTo>
                    <a:cubicBezTo>
                      <a:pt x="81" y="57"/>
                      <a:pt x="80" y="59"/>
                      <a:pt x="78" y="61"/>
                    </a:cubicBezTo>
                    <a:cubicBezTo>
                      <a:pt x="78" y="61"/>
                      <a:pt x="78" y="61"/>
                      <a:pt x="79" y="61"/>
                    </a:cubicBezTo>
                    <a:cubicBezTo>
                      <a:pt x="79" y="60"/>
                      <a:pt x="81" y="58"/>
                      <a:pt x="82" y="56"/>
                    </a:cubicBezTo>
                    <a:cubicBezTo>
                      <a:pt x="82" y="55"/>
                      <a:pt x="82" y="55"/>
                      <a:pt x="83" y="54"/>
                    </a:cubicBezTo>
                    <a:cubicBezTo>
                      <a:pt x="83" y="54"/>
                      <a:pt x="82" y="54"/>
                      <a:pt x="82" y="54"/>
                    </a:cubicBezTo>
                    <a:moveTo>
                      <a:pt x="80" y="53"/>
                    </a:moveTo>
                    <a:cubicBezTo>
                      <a:pt x="79" y="55"/>
                      <a:pt x="78" y="58"/>
                      <a:pt x="76" y="60"/>
                    </a:cubicBezTo>
                    <a:cubicBezTo>
                      <a:pt x="77" y="60"/>
                      <a:pt x="77" y="61"/>
                      <a:pt x="78" y="61"/>
                    </a:cubicBezTo>
                    <a:cubicBezTo>
                      <a:pt x="79" y="58"/>
                      <a:pt x="80" y="56"/>
                      <a:pt x="82" y="54"/>
                    </a:cubicBezTo>
                    <a:cubicBezTo>
                      <a:pt x="81" y="54"/>
                      <a:pt x="81" y="53"/>
                      <a:pt x="80" y="53"/>
                    </a:cubicBezTo>
                    <a:moveTo>
                      <a:pt x="88" y="53"/>
                    </a:moveTo>
                    <a:cubicBezTo>
                      <a:pt x="88" y="53"/>
                      <a:pt x="88" y="54"/>
                      <a:pt x="87" y="54"/>
                    </a:cubicBezTo>
                    <a:cubicBezTo>
                      <a:pt x="88" y="55"/>
                      <a:pt x="89" y="55"/>
                      <a:pt x="90" y="56"/>
                    </a:cubicBezTo>
                    <a:cubicBezTo>
                      <a:pt x="90" y="55"/>
                      <a:pt x="91" y="55"/>
                      <a:pt x="91" y="54"/>
                    </a:cubicBezTo>
                    <a:cubicBezTo>
                      <a:pt x="90" y="54"/>
                      <a:pt x="89" y="53"/>
                      <a:pt x="88" y="53"/>
                    </a:cubicBezTo>
                    <a:moveTo>
                      <a:pt x="88" y="53"/>
                    </a:moveTo>
                    <a:cubicBezTo>
                      <a:pt x="88" y="53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8" y="54"/>
                      <a:pt x="88" y="53"/>
                      <a:pt x="88" y="53"/>
                    </a:cubicBezTo>
                    <a:cubicBezTo>
                      <a:pt x="88" y="53"/>
                      <a:pt x="88" y="53"/>
                      <a:pt x="88" y="53"/>
                    </a:cubicBezTo>
                    <a:moveTo>
                      <a:pt x="87" y="52"/>
                    </a:moveTo>
                    <a:cubicBezTo>
                      <a:pt x="86" y="52"/>
                      <a:pt x="86" y="53"/>
                      <a:pt x="86" y="53"/>
                    </a:cubicBezTo>
                    <a:cubicBezTo>
                      <a:pt x="86" y="53"/>
                      <a:pt x="86" y="53"/>
                      <a:pt x="86" y="54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87" y="52"/>
                      <a:pt x="87" y="52"/>
                      <a:pt x="87" y="52"/>
                    </a:cubicBezTo>
                    <a:moveTo>
                      <a:pt x="85" y="51"/>
                    </a:moveTo>
                    <a:cubicBezTo>
                      <a:pt x="85" y="52"/>
                      <a:pt x="85" y="52"/>
                      <a:pt x="85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5" y="52"/>
                      <a:pt x="86" y="52"/>
                      <a:pt x="86" y="51"/>
                    </a:cubicBezTo>
                    <a:cubicBezTo>
                      <a:pt x="86" y="51"/>
                      <a:pt x="86" y="51"/>
                      <a:pt x="85" y="51"/>
                    </a:cubicBezTo>
                    <a:moveTo>
                      <a:pt x="85" y="51"/>
                    </a:moveTo>
                    <a:cubicBezTo>
                      <a:pt x="84" y="51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2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moveTo>
                      <a:pt x="83" y="50"/>
                    </a:moveTo>
                    <a:cubicBezTo>
                      <a:pt x="82" y="50"/>
                      <a:pt x="82" y="50"/>
                      <a:pt x="82" y="51"/>
                    </a:cubicBezTo>
                    <a:cubicBezTo>
                      <a:pt x="82" y="51"/>
                      <a:pt x="83" y="51"/>
                      <a:pt x="83" y="52"/>
                    </a:cubicBezTo>
                    <a:cubicBezTo>
                      <a:pt x="83" y="51"/>
                      <a:pt x="84" y="51"/>
                      <a:pt x="84" y="50"/>
                    </a:cubicBezTo>
                    <a:cubicBezTo>
                      <a:pt x="84" y="50"/>
                      <a:pt x="83" y="50"/>
                      <a:pt x="83" y="50"/>
                    </a:cubicBezTo>
                    <a:moveTo>
                      <a:pt x="91" y="48"/>
                    </a:moveTo>
                    <a:cubicBezTo>
                      <a:pt x="90" y="49"/>
                      <a:pt x="89" y="51"/>
                      <a:pt x="89" y="52"/>
                    </a:cubicBezTo>
                    <a:cubicBezTo>
                      <a:pt x="90" y="53"/>
                      <a:pt x="90" y="53"/>
                      <a:pt x="91" y="54"/>
                    </a:cubicBezTo>
                    <a:cubicBezTo>
                      <a:pt x="92" y="52"/>
                      <a:pt x="93" y="51"/>
                      <a:pt x="94" y="49"/>
                    </a:cubicBezTo>
                    <a:cubicBezTo>
                      <a:pt x="93" y="49"/>
                      <a:pt x="92" y="48"/>
                      <a:pt x="91" y="48"/>
                    </a:cubicBezTo>
                    <a:moveTo>
                      <a:pt x="91" y="48"/>
                    </a:moveTo>
                    <a:cubicBezTo>
                      <a:pt x="90" y="49"/>
                      <a:pt x="89" y="51"/>
                      <a:pt x="88" y="52"/>
                    </a:cubicBezTo>
                    <a:cubicBezTo>
                      <a:pt x="88" y="52"/>
                      <a:pt x="89" y="52"/>
                      <a:pt x="89" y="52"/>
                    </a:cubicBezTo>
                    <a:cubicBezTo>
                      <a:pt x="89" y="51"/>
                      <a:pt x="90" y="49"/>
                      <a:pt x="91" y="48"/>
                    </a:cubicBezTo>
                    <a:cubicBezTo>
                      <a:pt x="91" y="48"/>
                      <a:pt x="91" y="48"/>
                      <a:pt x="91" y="48"/>
                    </a:cubicBezTo>
                    <a:moveTo>
                      <a:pt x="71" y="48"/>
                    </a:moveTo>
                    <a:cubicBezTo>
                      <a:pt x="70" y="50"/>
                      <a:pt x="69" y="52"/>
                      <a:pt x="67" y="55"/>
                    </a:cubicBezTo>
                    <a:cubicBezTo>
                      <a:pt x="69" y="56"/>
                      <a:pt x="70" y="56"/>
                      <a:pt x="72" y="57"/>
                    </a:cubicBezTo>
                    <a:cubicBezTo>
                      <a:pt x="73" y="55"/>
                      <a:pt x="75" y="53"/>
                      <a:pt x="76" y="50"/>
                    </a:cubicBezTo>
                    <a:cubicBezTo>
                      <a:pt x="74" y="50"/>
                      <a:pt x="73" y="49"/>
                      <a:pt x="71" y="48"/>
                    </a:cubicBezTo>
                    <a:moveTo>
                      <a:pt x="89" y="47"/>
                    </a:moveTo>
                    <a:cubicBezTo>
                      <a:pt x="89" y="48"/>
                      <a:pt x="89" y="48"/>
                      <a:pt x="88" y="49"/>
                    </a:cubicBezTo>
                    <a:cubicBezTo>
                      <a:pt x="88" y="50"/>
                      <a:pt x="88" y="50"/>
                      <a:pt x="87" y="51"/>
                    </a:cubicBezTo>
                    <a:cubicBezTo>
                      <a:pt x="87" y="51"/>
                      <a:pt x="87" y="51"/>
                      <a:pt x="88" y="51"/>
                    </a:cubicBezTo>
                    <a:cubicBezTo>
                      <a:pt x="88" y="50"/>
                      <a:pt x="89" y="49"/>
                      <a:pt x="90" y="47"/>
                    </a:cubicBezTo>
                    <a:cubicBezTo>
                      <a:pt x="90" y="47"/>
                      <a:pt x="90" y="47"/>
                      <a:pt x="89" y="47"/>
                    </a:cubicBezTo>
                    <a:moveTo>
                      <a:pt x="88" y="46"/>
                    </a:moveTo>
                    <a:cubicBezTo>
                      <a:pt x="87" y="48"/>
                      <a:pt x="87" y="49"/>
                      <a:pt x="86" y="50"/>
                    </a:cubicBezTo>
                    <a:cubicBezTo>
                      <a:pt x="86" y="51"/>
                      <a:pt x="86" y="51"/>
                      <a:pt x="86" y="51"/>
                    </a:cubicBezTo>
                    <a:cubicBezTo>
                      <a:pt x="87" y="49"/>
                      <a:pt x="88" y="48"/>
                      <a:pt x="89" y="47"/>
                    </a:cubicBezTo>
                    <a:cubicBezTo>
                      <a:pt x="89" y="47"/>
                      <a:pt x="89" y="46"/>
                      <a:pt x="88" y="46"/>
                    </a:cubicBezTo>
                    <a:moveTo>
                      <a:pt x="88" y="46"/>
                    </a:moveTo>
                    <a:cubicBezTo>
                      <a:pt x="87" y="47"/>
                      <a:pt x="86" y="49"/>
                      <a:pt x="85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6" y="49"/>
                      <a:pt x="87" y="47"/>
                      <a:pt x="88" y="46"/>
                    </a:cubicBezTo>
                    <a:cubicBezTo>
                      <a:pt x="88" y="46"/>
                      <a:pt x="88" y="46"/>
                      <a:pt x="88" y="46"/>
                    </a:cubicBezTo>
                    <a:moveTo>
                      <a:pt x="92" y="46"/>
                    </a:moveTo>
                    <a:cubicBezTo>
                      <a:pt x="92" y="46"/>
                      <a:pt x="92" y="47"/>
                      <a:pt x="92" y="47"/>
                    </a:cubicBezTo>
                    <a:cubicBezTo>
                      <a:pt x="92" y="48"/>
                      <a:pt x="93" y="48"/>
                      <a:pt x="94" y="49"/>
                    </a:cubicBezTo>
                    <a:cubicBezTo>
                      <a:pt x="94" y="48"/>
                      <a:pt x="95" y="48"/>
                      <a:pt x="95" y="47"/>
                    </a:cubicBezTo>
                    <a:cubicBezTo>
                      <a:pt x="94" y="47"/>
                      <a:pt x="93" y="46"/>
                      <a:pt x="92" y="46"/>
                    </a:cubicBezTo>
                    <a:moveTo>
                      <a:pt x="92" y="45"/>
                    </a:moveTo>
                    <a:cubicBezTo>
                      <a:pt x="92" y="46"/>
                      <a:pt x="92" y="46"/>
                      <a:pt x="91" y="47"/>
                    </a:cubicBezTo>
                    <a:cubicBezTo>
                      <a:pt x="91" y="47"/>
                      <a:pt x="91" y="47"/>
                      <a:pt x="92" y="47"/>
                    </a:cubicBezTo>
                    <a:cubicBezTo>
                      <a:pt x="92" y="47"/>
                      <a:pt x="92" y="46"/>
                      <a:pt x="92" y="46"/>
                    </a:cubicBezTo>
                    <a:cubicBezTo>
                      <a:pt x="92" y="46"/>
                      <a:pt x="92" y="45"/>
                      <a:pt x="92" y="45"/>
                    </a:cubicBezTo>
                    <a:moveTo>
                      <a:pt x="86" y="45"/>
                    </a:moveTo>
                    <a:cubicBezTo>
                      <a:pt x="85" y="46"/>
                      <a:pt x="84" y="47"/>
                      <a:pt x="83" y="49"/>
                    </a:cubicBezTo>
                    <a:cubicBezTo>
                      <a:pt x="84" y="49"/>
                      <a:pt x="84" y="49"/>
                      <a:pt x="84" y="50"/>
                    </a:cubicBezTo>
                    <a:cubicBezTo>
                      <a:pt x="85" y="48"/>
                      <a:pt x="86" y="47"/>
                      <a:pt x="87" y="46"/>
                    </a:cubicBezTo>
                    <a:cubicBezTo>
                      <a:pt x="86" y="45"/>
                      <a:pt x="86" y="45"/>
                      <a:pt x="86" y="45"/>
                    </a:cubicBezTo>
                    <a:moveTo>
                      <a:pt x="91" y="45"/>
                    </a:moveTo>
                    <a:cubicBezTo>
                      <a:pt x="91" y="45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1" y="46"/>
                    </a:cubicBezTo>
                    <a:cubicBezTo>
                      <a:pt x="91" y="46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moveTo>
                      <a:pt x="73" y="44"/>
                    </a:moveTo>
                    <a:cubicBezTo>
                      <a:pt x="73" y="45"/>
                      <a:pt x="73" y="45"/>
                      <a:pt x="73" y="46"/>
                    </a:cubicBezTo>
                    <a:cubicBezTo>
                      <a:pt x="74" y="46"/>
                      <a:pt x="76" y="47"/>
                      <a:pt x="77" y="48"/>
                    </a:cubicBezTo>
                    <a:cubicBezTo>
                      <a:pt x="78" y="48"/>
                      <a:pt x="78" y="47"/>
                      <a:pt x="78" y="47"/>
                    </a:cubicBezTo>
                    <a:cubicBezTo>
                      <a:pt x="77" y="46"/>
                      <a:pt x="75" y="45"/>
                      <a:pt x="73" y="44"/>
                    </a:cubicBezTo>
                    <a:moveTo>
                      <a:pt x="90" y="44"/>
                    </a:moveTo>
                    <a:cubicBezTo>
                      <a:pt x="89" y="44"/>
                      <a:pt x="89" y="45"/>
                      <a:pt x="89" y="45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90" y="45"/>
                      <a:pt x="90" y="45"/>
                      <a:pt x="90" y="44"/>
                    </a:cubicBezTo>
                    <a:cubicBezTo>
                      <a:pt x="90" y="44"/>
                      <a:pt x="90" y="44"/>
                      <a:pt x="90" y="44"/>
                    </a:cubicBezTo>
                    <a:moveTo>
                      <a:pt x="89" y="43"/>
                    </a:moveTo>
                    <a:cubicBezTo>
                      <a:pt x="89" y="44"/>
                      <a:pt x="88" y="44"/>
                      <a:pt x="88" y="45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9" y="45"/>
                      <a:pt x="89" y="44"/>
                      <a:pt x="89" y="44"/>
                    </a:cubicBezTo>
                    <a:cubicBezTo>
                      <a:pt x="89" y="44"/>
                      <a:pt x="89" y="44"/>
                      <a:pt x="89" y="43"/>
                    </a:cubicBezTo>
                    <a:moveTo>
                      <a:pt x="87" y="42"/>
                    </a:moveTo>
                    <a:cubicBezTo>
                      <a:pt x="87" y="43"/>
                      <a:pt x="86" y="43"/>
                      <a:pt x="86" y="44"/>
                    </a:cubicBezTo>
                    <a:cubicBezTo>
                      <a:pt x="87" y="44"/>
                      <a:pt x="87" y="44"/>
                      <a:pt x="88" y="45"/>
                    </a:cubicBezTo>
                    <a:cubicBezTo>
                      <a:pt x="88" y="44"/>
                      <a:pt x="88" y="44"/>
                      <a:pt x="88" y="43"/>
                    </a:cubicBezTo>
                    <a:cubicBezTo>
                      <a:pt x="88" y="43"/>
                      <a:pt x="87" y="43"/>
                      <a:pt x="87" y="42"/>
                    </a:cubicBezTo>
                    <a:moveTo>
                      <a:pt x="95" y="40"/>
                    </a:moveTo>
                    <a:cubicBezTo>
                      <a:pt x="95" y="41"/>
                      <a:pt x="95" y="41"/>
                      <a:pt x="95" y="41"/>
                    </a:cubicBezTo>
                    <a:cubicBezTo>
                      <a:pt x="96" y="42"/>
                      <a:pt x="97" y="42"/>
                      <a:pt x="97" y="43"/>
                    </a:cubicBezTo>
                    <a:cubicBezTo>
                      <a:pt x="98" y="43"/>
                      <a:pt x="98" y="42"/>
                      <a:pt x="98" y="42"/>
                    </a:cubicBezTo>
                    <a:cubicBezTo>
                      <a:pt x="97" y="41"/>
                      <a:pt x="96" y="41"/>
                      <a:pt x="95" y="40"/>
                    </a:cubicBezTo>
                    <a:moveTo>
                      <a:pt x="94" y="39"/>
                    </a:moveTo>
                    <a:cubicBezTo>
                      <a:pt x="94" y="40"/>
                      <a:pt x="94" y="40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94" y="40"/>
                      <a:pt x="94" y="40"/>
                      <a:pt x="95" y="40"/>
                    </a:cubicBezTo>
                    <a:cubicBezTo>
                      <a:pt x="94" y="40"/>
                      <a:pt x="94" y="40"/>
                      <a:pt x="94" y="39"/>
                    </a:cubicBezTo>
                    <a:moveTo>
                      <a:pt x="76" y="39"/>
                    </a:moveTo>
                    <a:cubicBezTo>
                      <a:pt x="76" y="41"/>
                      <a:pt x="75" y="42"/>
                      <a:pt x="74" y="43"/>
                    </a:cubicBezTo>
                    <a:cubicBezTo>
                      <a:pt x="76" y="44"/>
                      <a:pt x="77" y="45"/>
                      <a:pt x="79" y="46"/>
                    </a:cubicBezTo>
                    <a:cubicBezTo>
                      <a:pt x="79" y="45"/>
                      <a:pt x="80" y="43"/>
                      <a:pt x="81" y="42"/>
                    </a:cubicBezTo>
                    <a:cubicBezTo>
                      <a:pt x="80" y="41"/>
                      <a:pt x="79" y="41"/>
                      <a:pt x="78" y="40"/>
                    </a:cubicBezTo>
                    <a:cubicBezTo>
                      <a:pt x="77" y="40"/>
                      <a:pt x="77" y="40"/>
                      <a:pt x="76" y="39"/>
                    </a:cubicBezTo>
                    <a:moveTo>
                      <a:pt x="94" y="39"/>
                    </a:moveTo>
                    <a:cubicBezTo>
                      <a:pt x="94" y="40"/>
                      <a:pt x="94" y="40"/>
                      <a:pt x="93" y="40"/>
                    </a:cubicBezTo>
                    <a:cubicBezTo>
                      <a:pt x="93" y="40"/>
                      <a:pt x="93" y="40"/>
                      <a:pt x="93" y="41"/>
                    </a:cubicBezTo>
                    <a:cubicBezTo>
                      <a:pt x="94" y="40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moveTo>
                      <a:pt x="76" y="39"/>
                    </a:moveTo>
                    <a:cubicBezTo>
                      <a:pt x="76" y="40"/>
                      <a:pt x="75" y="41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6" y="39"/>
                      <a:pt x="76" y="39"/>
                      <a:pt x="76" y="39"/>
                    </a:cubicBezTo>
                    <a:moveTo>
                      <a:pt x="93" y="39"/>
                    </a:moveTo>
                    <a:cubicBezTo>
                      <a:pt x="93" y="39"/>
                      <a:pt x="93" y="39"/>
                      <a:pt x="92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moveTo>
                      <a:pt x="92" y="38"/>
                    </a:move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8"/>
                    </a:cubicBezTo>
                    <a:cubicBezTo>
                      <a:pt x="92" y="38"/>
                      <a:pt x="92" y="38"/>
                      <a:pt x="92" y="38"/>
                    </a:cubicBezTo>
                    <a:moveTo>
                      <a:pt x="90" y="37"/>
                    </a:moveTo>
                    <a:cubicBezTo>
                      <a:pt x="90" y="37"/>
                      <a:pt x="90" y="38"/>
                      <a:pt x="90" y="38"/>
                    </a:cubicBezTo>
                    <a:cubicBezTo>
                      <a:pt x="90" y="38"/>
                      <a:pt x="91" y="39"/>
                      <a:pt x="91" y="39"/>
                    </a:cubicBezTo>
                    <a:cubicBezTo>
                      <a:pt x="91" y="39"/>
                      <a:pt x="91" y="38"/>
                      <a:pt x="92" y="38"/>
                    </a:cubicBezTo>
                    <a:cubicBezTo>
                      <a:pt x="91" y="38"/>
                      <a:pt x="91" y="37"/>
                      <a:pt x="90" y="37"/>
                    </a:cubicBezTo>
                    <a:moveTo>
                      <a:pt x="78" y="37"/>
                    </a:moveTo>
                    <a:cubicBezTo>
                      <a:pt x="78" y="37"/>
                      <a:pt x="77" y="38"/>
                      <a:pt x="77" y="38"/>
                    </a:cubicBezTo>
                    <a:cubicBezTo>
                      <a:pt x="78" y="39"/>
                      <a:pt x="80" y="40"/>
                      <a:pt x="82" y="41"/>
                    </a:cubicBezTo>
                    <a:cubicBezTo>
                      <a:pt x="82" y="41"/>
                      <a:pt x="82" y="40"/>
                      <a:pt x="82" y="40"/>
                    </a:cubicBezTo>
                    <a:cubicBezTo>
                      <a:pt x="81" y="39"/>
                      <a:pt x="79" y="38"/>
                      <a:pt x="78" y="37"/>
                    </a:cubicBezTo>
                    <a:moveTo>
                      <a:pt x="78" y="37"/>
                    </a:moveTo>
                    <a:cubicBezTo>
                      <a:pt x="77" y="37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7"/>
                      <a:pt x="78" y="37"/>
                    </a:cubicBezTo>
                    <a:cubicBezTo>
                      <a:pt x="78" y="37"/>
                      <a:pt x="78" y="37"/>
                      <a:pt x="78" y="37"/>
                    </a:cubicBezTo>
                    <a:moveTo>
                      <a:pt x="98" y="36"/>
                    </a:moveTo>
                    <a:cubicBezTo>
                      <a:pt x="98" y="36"/>
                      <a:pt x="97" y="37"/>
                      <a:pt x="97" y="37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8" y="38"/>
                      <a:pt x="98" y="39"/>
                    </a:cubicBezTo>
                    <a:cubicBezTo>
                      <a:pt x="98" y="39"/>
                      <a:pt x="99" y="39"/>
                      <a:pt x="100" y="39"/>
                    </a:cubicBezTo>
                    <a:cubicBezTo>
                      <a:pt x="100" y="39"/>
                      <a:pt x="100" y="39"/>
                      <a:pt x="100" y="39"/>
                    </a:cubicBezTo>
                    <a:cubicBezTo>
                      <a:pt x="100" y="38"/>
                      <a:pt x="100" y="38"/>
                      <a:pt x="101" y="37"/>
                    </a:cubicBezTo>
                    <a:cubicBezTo>
                      <a:pt x="100" y="37"/>
                      <a:pt x="99" y="36"/>
                      <a:pt x="98" y="36"/>
                    </a:cubicBezTo>
                    <a:moveTo>
                      <a:pt x="97" y="35"/>
                    </a:moveTo>
                    <a:cubicBezTo>
                      <a:pt x="97" y="36"/>
                      <a:pt x="96" y="36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6" y="37"/>
                      <a:pt x="97" y="36"/>
                      <a:pt x="97" y="35"/>
                    </a:cubicBezTo>
                    <a:cubicBezTo>
                      <a:pt x="97" y="35"/>
                      <a:pt x="97" y="35"/>
                      <a:pt x="97" y="35"/>
                    </a:cubicBezTo>
                    <a:moveTo>
                      <a:pt x="95" y="35"/>
                    </a:moveTo>
                    <a:cubicBezTo>
                      <a:pt x="95" y="35"/>
                      <a:pt x="95" y="36"/>
                      <a:pt x="94" y="36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6"/>
                      <a:pt x="95" y="36"/>
                      <a:pt x="96" y="35"/>
                    </a:cubicBezTo>
                    <a:cubicBezTo>
                      <a:pt x="96" y="35"/>
                      <a:pt x="95" y="35"/>
                      <a:pt x="95" y="35"/>
                    </a:cubicBezTo>
                    <a:moveTo>
                      <a:pt x="97" y="35"/>
                    </a:moveTo>
                    <a:cubicBezTo>
                      <a:pt x="96" y="35"/>
                      <a:pt x="96" y="35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5" y="37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6" y="36"/>
                      <a:pt x="96" y="36"/>
                      <a:pt x="97" y="35"/>
                    </a:cubicBezTo>
                    <a:cubicBezTo>
                      <a:pt x="97" y="35"/>
                      <a:pt x="97" y="35"/>
                      <a:pt x="97" y="35"/>
                    </a:cubicBezTo>
                    <a:moveTo>
                      <a:pt x="99" y="35"/>
                    </a:moveTo>
                    <a:cubicBezTo>
                      <a:pt x="99" y="35"/>
                      <a:pt x="98" y="35"/>
                      <a:pt x="98" y="35"/>
                    </a:cubicBezTo>
                    <a:cubicBezTo>
                      <a:pt x="99" y="36"/>
                      <a:pt x="100" y="36"/>
                      <a:pt x="101" y="37"/>
                    </a:cubicBezTo>
                    <a:cubicBezTo>
                      <a:pt x="101" y="37"/>
                      <a:pt x="101" y="37"/>
                      <a:pt x="101" y="36"/>
                    </a:cubicBezTo>
                    <a:cubicBezTo>
                      <a:pt x="100" y="36"/>
                      <a:pt x="100" y="35"/>
                      <a:pt x="99" y="35"/>
                    </a:cubicBezTo>
                    <a:moveTo>
                      <a:pt x="94" y="35"/>
                    </a:moveTo>
                    <a:cubicBezTo>
                      <a:pt x="94" y="35"/>
                      <a:pt x="94" y="35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4" y="36"/>
                      <a:pt x="94" y="35"/>
                      <a:pt x="95" y="35"/>
                    </a:cubicBezTo>
                    <a:cubicBezTo>
                      <a:pt x="95" y="35"/>
                      <a:pt x="94" y="35"/>
                      <a:pt x="94" y="35"/>
                    </a:cubicBezTo>
                    <a:moveTo>
                      <a:pt x="96" y="34"/>
                    </a:moveTo>
                    <a:cubicBezTo>
                      <a:pt x="96" y="35"/>
                      <a:pt x="95" y="35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6" y="35"/>
                      <a:pt x="96" y="34"/>
                      <a:pt x="96" y="34"/>
                    </a:cubicBezTo>
                    <a:moveTo>
                      <a:pt x="97" y="34"/>
                    </a:moveTo>
                    <a:cubicBezTo>
                      <a:pt x="97" y="34"/>
                      <a:pt x="97" y="34"/>
                      <a:pt x="97" y="35"/>
                    </a:cubicBezTo>
                    <a:cubicBezTo>
                      <a:pt x="97" y="35"/>
                      <a:pt x="97" y="35"/>
                      <a:pt x="98" y="35"/>
                    </a:cubicBezTo>
                    <a:cubicBezTo>
                      <a:pt x="98" y="35"/>
                      <a:pt x="98" y="35"/>
                      <a:pt x="98" y="34"/>
                    </a:cubicBezTo>
                    <a:cubicBezTo>
                      <a:pt x="98" y="34"/>
                      <a:pt x="98" y="34"/>
                      <a:pt x="97" y="34"/>
                    </a:cubicBezTo>
                    <a:moveTo>
                      <a:pt x="95" y="34"/>
                    </a:moveTo>
                    <a:cubicBezTo>
                      <a:pt x="95" y="34"/>
                      <a:pt x="95" y="34"/>
                      <a:pt x="94" y="34"/>
                    </a:cubicBezTo>
                    <a:cubicBezTo>
                      <a:pt x="95" y="34"/>
                      <a:pt x="95" y="35"/>
                      <a:pt x="95" y="35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5" y="34"/>
                      <a:pt x="95" y="34"/>
                    </a:cubicBezTo>
                    <a:moveTo>
                      <a:pt x="97" y="34"/>
                    </a:move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4"/>
                      <a:pt x="97" y="34"/>
                      <a:pt x="97" y="35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moveTo>
                      <a:pt x="96" y="33"/>
                    </a:move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4"/>
                      <a:pt x="96" y="33"/>
                      <a:pt x="96" y="33"/>
                    </a:cubicBezTo>
                    <a:moveTo>
                      <a:pt x="92" y="33"/>
                    </a:move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4"/>
                      <a:pt x="92" y="35"/>
                      <a:pt x="92" y="35"/>
                    </a:cubicBezTo>
                    <a:cubicBezTo>
                      <a:pt x="92" y="35"/>
                      <a:pt x="93" y="35"/>
                      <a:pt x="93" y="36"/>
                    </a:cubicBezTo>
                    <a:cubicBezTo>
                      <a:pt x="93" y="35"/>
                      <a:pt x="94" y="35"/>
                      <a:pt x="94" y="34"/>
                    </a:cubicBezTo>
                    <a:cubicBezTo>
                      <a:pt x="94" y="34"/>
                      <a:pt x="93" y="34"/>
                      <a:pt x="93" y="34"/>
                    </a:cubicBezTo>
                    <a:cubicBezTo>
                      <a:pt x="93" y="34"/>
                      <a:pt x="93" y="34"/>
                      <a:pt x="92" y="33"/>
                    </a:cubicBezTo>
                    <a:moveTo>
                      <a:pt x="95" y="33"/>
                    </a:moveTo>
                    <a:cubicBezTo>
                      <a:pt x="95" y="33"/>
                      <a:pt x="95" y="33"/>
                      <a:pt x="95" y="33"/>
                    </a:cubicBezTo>
                    <a:cubicBezTo>
                      <a:pt x="95" y="33"/>
                      <a:pt x="95" y="34"/>
                      <a:pt x="95" y="34"/>
                    </a:cubicBezTo>
                    <a:cubicBezTo>
                      <a:pt x="95" y="33"/>
                      <a:pt x="96" y="33"/>
                      <a:pt x="96" y="33"/>
                    </a:cubicBezTo>
                    <a:cubicBezTo>
                      <a:pt x="96" y="33"/>
                      <a:pt x="95" y="33"/>
                      <a:pt x="95" y="33"/>
                    </a:cubicBezTo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4"/>
                      <a:pt x="94" y="34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3"/>
                      <a:pt x="93" y="33"/>
                      <a:pt x="93" y="33"/>
                    </a:cubicBezTo>
                    <a:moveTo>
                      <a:pt x="93" y="32"/>
                    </a:moveTo>
                    <a:cubicBezTo>
                      <a:pt x="93" y="32"/>
                      <a:pt x="93" y="32"/>
                      <a:pt x="93" y="32"/>
                    </a:cubicBezTo>
                    <a:cubicBezTo>
                      <a:pt x="94" y="33"/>
                      <a:pt x="94" y="33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2"/>
                      <a:pt x="94" y="32"/>
                      <a:pt x="93" y="32"/>
                    </a:cubicBezTo>
                    <a:moveTo>
                      <a:pt x="81" y="31"/>
                    </a:moveTo>
                    <a:cubicBezTo>
                      <a:pt x="81" y="32"/>
                      <a:pt x="81" y="32"/>
                      <a:pt x="80" y="32"/>
                    </a:cubicBezTo>
                    <a:cubicBezTo>
                      <a:pt x="82" y="33"/>
                      <a:pt x="84" y="34"/>
                      <a:pt x="85" y="35"/>
                    </a:cubicBezTo>
                    <a:cubicBezTo>
                      <a:pt x="85" y="35"/>
                      <a:pt x="86" y="35"/>
                      <a:pt x="86" y="34"/>
                    </a:cubicBezTo>
                    <a:cubicBezTo>
                      <a:pt x="84" y="33"/>
                      <a:pt x="83" y="32"/>
                      <a:pt x="81" y="31"/>
                    </a:cubicBezTo>
                    <a:moveTo>
                      <a:pt x="81" y="31"/>
                    </a:moveTo>
                    <a:cubicBezTo>
                      <a:pt x="81" y="32"/>
                      <a:pt x="81" y="32"/>
                      <a:pt x="80" y="32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1" y="32"/>
                      <a:pt x="81" y="32"/>
                      <a:pt x="81" y="31"/>
                    </a:cubicBezTo>
                    <a:cubicBezTo>
                      <a:pt x="81" y="31"/>
                      <a:pt x="81" y="31"/>
                      <a:pt x="81" y="31"/>
                    </a:cubicBezTo>
                    <a:moveTo>
                      <a:pt x="84" y="28"/>
                    </a:moveTo>
                    <a:cubicBezTo>
                      <a:pt x="83" y="29"/>
                      <a:pt x="83" y="29"/>
                      <a:pt x="83" y="30"/>
                    </a:cubicBezTo>
                    <a:cubicBezTo>
                      <a:pt x="84" y="31"/>
                      <a:pt x="86" y="31"/>
                      <a:pt x="87" y="32"/>
                    </a:cubicBezTo>
                    <a:cubicBezTo>
                      <a:pt x="87" y="32"/>
                      <a:pt x="88" y="31"/>
                      <a:pt x="88" y="31"/>
                    </a:cubicBezTo>
                    <a:cubicBezTo>
                      <a:pt x="86" y="30"/>
                      <a:pt x="85" y="29"/>
                      <a:pt x="84" y="28"/>
                    </a:cubicBezTo>
                    <a:moveTo>
                      <a:pt x="83" y="28"/>
                    </a:moveTo>
                    <a:cubicBezTo>
                      <a:pt x="83" y="28"/>
                      <a:pt x="83" y="29"/>
                      <a:pt x="82" y="29"/>
                    </a:cubicBezTo>
                    <a:cubicBezTo>
                      <a:pt x="82" y="30"/>
                      <a:pt x="83" y="30"/>
                      <a:pt x="83" y="30"/>
                    </a:cubicBezTo>
                    <a:cubicBezTo>
                      <a:pt x="83" y="29"/>
                      <a:pt x="83" y="29"/>
                      <a:pt x="84" y="28"/>
                    </a:cubicBezTo>
                    <a:cubicBezTo>
                      <a:pt x="83" y="28"/>
                      <a:pt x="83" y="28"/>
                      <a:pt x="83" y="28"/>
                    </a:cubicBezTo>
                    <a:moveTo>
                      <a:pt x="83" y="28"/>
                    </a:moveTo>
                    <a:cubicBezTo>
                      <a:pt x="83" y="28"/>
                      <a:pt x="82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moveTo>
                      <a:pt x="103" y="28"/>
                    </a:moveTo>
                    <a:cubicBezTo>
                      <a:pt x="103" y="28"/>
                      <a:pt x="102" y="28"/>
                      <a:pt x="102" y="28"/>
                    </a:cubicBezTo>
                    <a:cubicBezTo>
                      <a:pt x="103" y="29"/>
                      <a:pt x="104" y="29"/>
                      <a:pt x="105" y="30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9"/>
                      <a:pt x="103" y="28"/>
                      <a:pt x="103" y="28"/>
                    </a:cubicBezTo>
                    <a:moveTo>
                      <a:pt x="84" y="28"/>
                    </a:moveTo>
                    <a:cubicBezTo>
                      <a:pt x="84" y="28"/>
                      <a:pt x="84" y="28"/>
                      <a:pt x="84" y="28"/>
                    </a:cubicBezTo>
                    <a:cubicBezTo>
                      <a:pt x="85" y="28"/>
                      <a:pt x="85" y="29"/>
                      <a:pt x="86" y="29"/>
                    </a:cubicBezTo>
                    <a:cubicBezTo>
                      <a:pt x="87" y="30"/>
                      <a:pt x="87" y="30"/>
                      <a:pt x="88" y="31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7" y="29"/>
                      <a:pt x="85" y="28"/>
                      <a:pt x="84" y="28"/>
                    </a:cubicBezTo>
                    <a:moveTo>
                      <a:pt x="83" y="27"/>
                    </a:moveTo>
                    <a:cubicBezTo>
                      <a:pt x="83" y="27"/>
                      <a:pt x="83" y="28"/>
                      <a:pt x="83" y="28"/>
                    </a:cubicBezTo>
                    <a:cubicBezTo>
                      <a:pt x="83" y="28"/>
                      <a:pt x="84" y="28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4" y="28"/>
                      <a:pt x="84" y="27"/>
                      <a:pt x="83" y="27"/>
                    </a:cubicBezTo>
                    <a:moveTo>
                      <a:pt x="83" y="27"/>
                    </a:moveTo>
                    <a:cubicBezTo>
                      <a:pt x="83" y="27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7"/>
                      <a:pt x="83" y="27"/>
                    </a:cubicBezTo>
                    <a:cubicBezTo>
                      <a:pt x="83" y="27"/>
                      <a:pt x="83" y="27"/>
                      <a:pt x="83" y="27"/>
                    </a:cubicBezTo>
                    <a:moveTo>
                      <a:pt x="102" y="27"/>
                    </a:moveTo>
                    <a:cubicBezTo>
                      <a:pt x="102" y="27"/>
                      <a:pt x="101" y="27"/>
                      <a:pt x="101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7"/>
                      <a:pt x="102" y="27"/>
                      <a:pt x="102" y="27"/>
                    </a:cubicBezTo>
                    <a:moveTo>
                      <a:pt x="101" y="27"/>
                    </a:move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7"/>
                      <a:pt x="101" y="27"/>
                      <a:pt x="101" y="27"/>
                    </a:cubicBezTo>
                    <a:moveTo>
                      <a:pt x="85" y="27"/>
                    </a:moveTo>
                    <a:cubicBezTo>
                      <a:pt x="84" y="27"/>
                      <a:pt x="84" y="27"/>
                      <a:pt x="84" y="27"/>
                    </a:cubicBezTo>
                    <a:cubicBezTo>
                      <a:pt x="86" y="28"/>
                      <a:pt x="87" y="29"/>
                      <a:pt x="88" y="30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7" y="28"/>
                      <a:pt x="86" y="27"/>
                      <a:pt x="85" y="27"/>
                    </a:cubicBezTo>
                    <a:moveTo>
                      <a:pt x="100" y="27"/>
                    </a:moveTo>
                    <a:cubicBezTo>
                      <a:pt x="100" y="27"/>
                      <a:pt x="100" y="27"/>
                      <a:pt x="100" y="27"/>
                    </a:cubicBezTo>
                    <a:cubicBezTo>
                      <a:pt x="100" y="27"/>
                      <a:pt x="101" y="27"/>
                      <a:pt x="101" y="27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7"/>
                      <a:pt x="101" y="27"/>
                      <a:pt x="100" y="27"/>
                    </a:cubicBezTo>
                    <a:moveTo>
                      <a:pt x="84" y="26"/>
                    </a:moveTo>
                    <a:cubicBezTo>
                      <a:pt x="84" y="27"/>
                      <a:pt x="84" y="27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4" y="27"/>
                      <a:pt x="84" y="27"/>
                      <a:pt x="85" y="27"/>
                    </a:cubicBezTo>
                    <a:cubicBezTo>
                      <a:pt x="84" y="27"/>
                      <a:pt x="84" y="26"/>
                      <a:pt x="84" y="26"/>
                    </a:cubicBezTo>
                    <a:moveTo>
                      <a:pt x="84" y="26"/>
                    </a:moveTo>
                    <a:cubicBezTo>
                      <a:pt x="84" y="26"/>
                      <a:pt x="84" y="27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4" y="27"/>
                      <a:pt x="84" y="27"/>
                      <a:pt x="84" y="26"/>
                    </a:cubicBezTo>
                    <a:cubicBezTo>
                      <a:pt x="84" y="26"/>
                      <a:pt x="84" y="26"/>
                      <a:pt x="84" y="26"/>
                    </a:cubicBezTo>
                    <a:moveTo>
                      <a:pt x="100" y="26"/>
                    </a:moveTo>
                    <a:cubicBezTo>
                      <a:pt x="100" y="26"/>
                      <a:pt x="99" y="26"/>
                      <a:pt x="99" y="26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100" y="26"/>
                      <a:pt x="100" y="26"/>
                      <a:pt x="100" y="26"/>
                    </a:cubicBezTo>
                    <a:moveTo>
                      <a:pt x="104" y="25"/>
                    </a:moveTo>
                    <a:cubicBezTo>
                      <a:pt x="104" y="26"/>
                      <a:pt x="103" y="27"/>
                      <a:pt x="103" y="27"/>
                    </a:cubicBezTo>
                    <a:cubicBezTo>
                      <a:pt x="104" y="28"/>
                      <a:pt x="105" y="28"/>
                      <a:pt x="106" y="29"/>
                    </a:cubicBezTo>
                    <a:cubicBezTo>
                      <a:pt x="106" y="28"/>
                      <a:pt x="106" y="28"/>
                      <a:pt x="107" y="27"/>
                    </a:cubicBezTo>
                    <a:cubicBezTo>
                      <a:pt x="106" y="26"/>
                      <a:pt x="106" y="26"/>
                      <a:pt x="105" y="26"/>
                    </a:cubicBezTo>
                    <a:cubicBezTo>
                      <a:pt x="106" y="26"/>
                      <a:pt x="106" y="26"/>
                      <a:pt x="107" y="27"/>
                    </a:cubicBezTo>
                    <a:cubicBezTo>
                      <a:pt x="107" y="27"/>
                      <a:pt x="107" y="27"/>
                      <a:pt x="107" y="27"/>
                    </a:cubicBezTo>
                    <a:cubicBezTo>
                      <a:pt x="106" y="26"/>
                      <a:pt x="105" y="26"/>
                      <a:pt x="104" y="25"/>
                    </a:cubicBezTo>
                    <a:moveTo>
                      <a:pt x="98" y="25"/>
                    </a:moveTo>
                    <a:cubicBezTo>
                      <a:pt x="98" y="25"/>
                      <a:pt x="98" y="25"/>
                      <a:pt x="97" y="25"/>
                    </a:cubicBezTo>
                    <a:cubicBezTo>
                      <a:pt x="98" y="25"/>
                      <a:pt x="98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5"/>
                      <a:pt x="98" y="25"/>
                      <a:pt x="98" y="25"/>
                    </a:cubicBezTo>
                    <a:moveTo>
                      <a:pt x="103" y="24"/>
                    </a:moveTo>
                    <a:cubicBezTo>
                      <a:pt x="103" y="25"/>
                      <a:pt x="102" y="26"/>
                      <a:pt x="102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3" y="26"/>
                      <a:pt x="103" y="25"/>
                      <a:pt x="104" y="25"/>
                    </a:cubicBezTo>
                    <a:cubicBezTo>
                      <a:pt x="104" y="25"/>
                      <a:pt x="103" y="25"/>
                      <a:pt x="103" y="24"/>
                    </a:cubicBezTo>
                    <a:moveTo>
                      <a:pt x="103" y="24"/>
                    </a:moveTo>
                    <a:cubicBezTo>
                      <a:pt x="102" y="25"/>
                      <a:pt x="102" y="26"/>
                      <a:pt x="101" y="26"/>
                    </a:cubicBezTo>
                    <a:cubicBezTo>
                      <a:pt x="101" y="26"/>
                      <a:pt x="101" y="26"/>
                      <a:pt x="102" y="26"/>
                    </a:cubicBezTo>
                    <a:cubicBezTo>
                      <a:pt x="102" y="26"/>
                      <a:pt x="102" y="25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2" y="24"/>
                    </a:moveTo>
                    <a:cubicBezTo>
                      <a:pt x="102" y="25"/>
                      <a:pt x="101" y="25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2" y="26"/>
                      <a:pt x="102" y="25"/>
                      <a:pt x="103" y="24"/>
                    </a:cubicBezTo>
                    <a:cubicBezTo>
                      <a:pt x="102" y="24"/>
                      <a:pt x="102" y="24"/>
                      <a:pt x="102" y="24"/>
                    </a:cubicBezTo>
                    <a:moveTo>
                      <a:pt x="101" y="23"/>
                    </a:moveTo>
                    <a:cubicBezTo>
                      <a:pt x="101" y="24"/>
                      <a:pt x="100" y="25"/>
                      <a:pt x="100" y="25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101" y="25"/>
                      <a:pt x="101" y="24"/>
                      <a:pt x="102" y="23"/>
                    </a:cubicBezTo>
                    <a:cubicBezTo>
                      <a:pt x="101" y="23"/>
                      <a:pt x="101" y="23"/>
                      <a:pt x="101" y="23"/>
                    </a:cubicBezTo>
                    <a:moveTo>
                      <a:pt x="105" y="23"/>
                    </a:moveTo>
                    <a:cubicBezTo>
                      <a:pt x="105" y="24"/>
                      <a:pt x="105" y="24"/>
                      <a:pt x="104" y="25"/>
                    </a:cubicBezTo>
                    <a:cubicBezTo>
                      <a:pt x="105" y="25"/>
                      <a:pt x="106" y="26"/>
                      <a:pt x="107" y="26"/>
                    </a:cubicBezTo>
                    <a:cubicBezTo>
                      <a:pt x="108" y="26"/>
                      <a:pt x="108" y="25"/>
                      <a:pt x="108" y="25"/>
                    </a:cubicBezTo>
                    <a:cubicBezTo>
                      <a:pt x="108" y="24"/>
                      <a:pt x="107" y="24"/>
                      <a:pt x="106" y="24"/>
                    </a:cubicBezTo>
                    <a:cubicBezTo>
                      <a:pt x="106" y="23"/>
                      <a:pt x="106" y="23"/>
                      <a:pt x="105" y="23"/>
                    </a:cubicBezTo>
                    <a:moveTo>
                      <a:pt x="104" y="23"/>
                    </a:moveTo>
                    <a:cubicBezTo>
                      <a:pt x="104" y="23"/>
                      <a:pt x="104" y="24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4" y="24"/>
                      <a:pt x="105" y="23"/>
                      <a:pt x="105" y="23"/>
                    </a:cubicBezTo>
                    <a:cubicBezTo>
                      <a:pt x="105" y="23"/>
                      <a:pt x="105" y="23"/>
                      <a:pt x="104" y="23"/>
                    </a:cubicBezTo>
                    <a:moveTo>
                      <a:pt x="104" y="22"/>
                    </a:moveTo>
                    <a:cubicBezTo>
                      <a:pt x="104" y="23"/>
                      <a:pt x="103" y="23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3"/>
                      <a:pt x="104" y="23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moveTo>
                      <a:pt x="99" y="22"/>
                    </a:moveTo>
                    <a:cubicBezTo>
                      <a:pt x="99" y="23"/>
                      <a:pt x="98" y="24"/>
                      <a:pt x="98" y="24"/>
                    </a:cubicBezTo>
                    <a:cubicBezTo>
                      <a:pt x="98" y="25"/>
                      <a:pt x="99" y="25"/>
                      <a:pt x="99" y="25"/>
                    </a:cubicBezTo>
                    <a:cubicBezTo>
                      <a:pt x="100" y="24"/>
                      <a:pt x="100" y="24"/>
                      <a:pt x="101" y="23"/>
                    </a:cubicBezTo>
                    <a:cubicBezTo>
                      <a:pt x="100" y="23"/>
                      <a:pt x="100" y="23"/>
                      <a:pt x="100" y="22"/>
                    </a:cubicBezTo>
                    <a:cubicBezTo>
                      <a:pt x="100" y="22"/>
                      <a:pt x="99" y="22"/>
                      <a:pt x="99" y="22"/>
                    </a:cubicBezTo>
                    <a:moveTo>
                      <a:pt x="103" y="22"/>
                    </a:moveTo>
                    <a:cubicBezTo>
                      <a:pt x="103" y="22"/>
                      <a:pt x="103" y="23"/>
                      <a:pt x="102" y="23"/>
                    </a:cubicBezTo>
                    <a:cubicBezTo>
                      <a:pt x="103" y="23"/>
                      <a:pt x="103" y="24"/>
                      <a:pt x="103" y="24"/>
                    </a:cubicBezTo>
                    <a:cubicBezTo>
                      <a:pt x="103" y="23"/>
                      <a:pt x="104" y="23"/>
                      <a:pt x="104" y="22"/>
                    </a:cubicBezTo>
                    <a:cubicBezTo>
                      <a:pt x="104" y="22"/>
                      <a:pt x="103" y="22"/>
                      <a:pt x="103" y="22"/>
                    </a:cubicBezTo>
                    <a:moveTo>
                      <a:pt x="102" y="21"/>
                    </a:moveTo>
                    <a:cubicBezTo>
                      <a:pt x="102" y="22"/>
                      <a:pt x="102" y="22"/>
                      <a:pt x="101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2"/>
                      <a:pt x="102" y="22"/>
                      <a:pt x="103" y="21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3" y="21"/>
                      <a:pt x="102" y="21"/>
                      <a:pt x="102" y="21"/>
                    </a:cubicBezTo>
                    <a:moveTo>
                      <a:pt x="100" y="20"/>
                    </a:moveTo>
                    <a:cubicBezTo>
                      <a:pt x="100" y="21"/>
                      <a:pt x="100" y="21"/>
                      <a:pt x="100" y="22"/>
                    </a:cubicBezTo>
                    <a:cubicBezTo>
                      <a:pt x="100" y="22"/>
                      <a:pt x="101" y="22"/>
                      <a:pt x="101" y="23"/>
                    </a:cubicBezTo>
                    <a:cubicBezTo>
                      <a:pt x="101" y="22"/>
                      <a:pt x="102" y="22"/>
                      <a:pt x="102" y="21"/>
                    </a:cubicBezTo>
                    <a:cubicBezTo>
                      <a:pt x="101" y="21"/>
                      <a:pt x="101" y="20"/>
                      <a:pt x="100" y="20"/>
                    </a:cubicBezTo>
                    <a:moveTo>
                      <a:pt x="89" y="19"/>
                    </a:moveTo>
                    <a:cubicBezTo>
                      <a:pt x="89" y="19"/>
                      <a:pt x="89" y="20"/>
                      <a:pt x="89" y="20"/>
                    </a:cubicBezTo>
                    <a:cubicBezTo>
                      <a:pt x="90" y="20"/>
                      <a:pt x="92" y="21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2" y="21"/>
                      <a:pt x="90" y="20"/>
                      <a:pt x="89" y="19"/>
                    </a:cubicBezTo>
                    <a:moveTo>
                      <a:pt x="88" y="19"/>
                    </a:moveTo>
                    <a:cubicBezTo>
                      <a:pt x="88" y="19"/>
                      <a:pt x="88" y="19"/>
                      <a:pt x="88" y="19"/>
                    </a:cubicBezTo>
                    <a:cubicBezTo>
                      <a:pt x="88" y="19"/>
                      <a:pt x="89" y="19"/>
                      <a:pt x="89" y="20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9"/>
                      <a:pt x="89" y="19"/>
                      <a:pt x="88" y="19"/>
                    </a:cubicBezTo>
                    <a:moveTo>
                      <a:pt x="91" y="17"/>
                    </a:moveTo>
                    <a:cubicBezTo>
                      <a:pt x="90" y="17"/>
                      <a:pt x="90" y="18"/>
                      <a:pt x="89" y="19"/>
                    </a:cubicBezTo>
                    <a:cubicBezTo>
                      <a:pt x="91" y="20"/>
                      <a:pt x="92" y="21"/>
                      <a:pt x="93" y="21"/>
                    </a:cubicBezTo>
                    <a:cubicBezTo>
                      <a:pt x="94" y="21"/>
                      <a:pt x="94" y="20"/>
                      <a:pt x="95" y="19"/>
                    </a:cubicBezTo>
                    <a:cubicBezTo>
                      <a:pt x="93" y="18"/>
                      <a:pt x="92" y="18"/>
                      <a:pt x="91" y="17"/>
                    </a:cubicBezTo>
                    <a:moveTo>
                      <a:pt x="90" y="16"/>
                    </a:moveTo>
                    <a:cubicBezTo>
                      <a:pt x="90" y="17"/>
                      <a:pt x="89" y="18"/>
                      <a:pt x="89" y="18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90" y="18"/>
                      <a:pt x="90" y="17"/>
                      <a:pt x="91" y="17"/>
                    </a:cubicBezTo>
                    <a:cubicBezTo>
                      <a:pt x="90" y="17"/>
                      <a:pt x="90" y="16"/>
                      <a:pt x="90" y="16"/>
                    </a:cubicBezTo>
                    <a:moveTo>
                      <a:pt x="92" y="15"/>
                    </a:moveTo>
                    <a:cubicBezTo>
                      <a:pt x="91" y="15"/>
                      <a:pt x="91" y="16"/>
                      <a:pt x="91" y="16"/>
                    </a:cubicBezTo>
                    <a:cubicBezTo>
                      <a:pt x="92" y="17"/>
                      <a:pt x="94" y="18"/>
                      <a:pt x="95" y="19"/>
                    </a:cubicBezTo>
                    <a:cubicBezTo>
                      <a:pt x="95" y="18"/>
                      <a:pt x="96" y="18"/>
                      <a:pt x="96" y="17"/>
                    </a:cubicBezTo>
                    <a:cubicBezTo>
                      <a:pt x="94" y="17"/>
                      <a:pt x="93" y="16"/>
                      <a:pt x="92" y="15"/>
                    </a:cubicBezTo>
                    <a:moveTo>
                      <a:pt x="91" y="15"/>
                    </a:moveTo>
                    <a:cubicBezTo>
                      <a:pt x="91" y="15"/>
                      <a:pt x="90" y="16"/>
                      <a:pt x="90" y="16"/>
                    </a:cubicBezTo>
                    <a:cubicBezTo>
                      <a:pt x="90" y="16"/>
                      <a:pt x="91" y="16"/>
                      <a:pt x="91" y="16"/>
                    </a:cubicBezTo>
                    <a:cubicBezTo>
                      <a:pt x="91" y="16"/>
                      <a:pt x="91" y="15"/>
                      <a:pt x="92" y="15"/>
                    </a:cubicBezTo>
                    <a:cubicBezTo>
                      <a:pt x="91" y="15"/>
                      <a:pt x="91" y="15"/>
                      <a:pt x="91" y="15"/>
                    </a:cubicBezTo>
                    <a:moveTo>
                      <a:pt x="112" y="11"/>
                    </a:moveTo>
                    <a:cubicBezTo>
                      <a:pt x="112" y="12"/>
                      <a:pt x="111" y="13"/>
                      <a:pt x="111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5"/>
                      <a:pt x="114" y="14"/>
                      <a:pt x="115" y="13"/>
                    </a:cubicBezTo>
                    <a:cubicBezTo>
                      <a:pt x="114" y="13"/>
                      <a:pt x="113" y="12"/>
                      <a:pt x="112" y="11"/>
                    </a:cubicBezTo>
                    <a:moveTo>
                      <a:pt x="111" y="11"/>
                    </a:moveTo>
                    <a:cubicBezTo>
                      <a:pt x="111" y="12"/>
                      <a:pt x="110" y="13"/>
                      <a:pt x="110" y="13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1" y="13"/>
                      <a:pt x="111" y="12"/>
                      <a:pt x="112" y="11"/>
                    </a:cubicBezTo>
                    <a:cubicBezTo>
                      <a:pt x="112" y="11"/>
                      <a:pt x="112" y="11"/>
                      <a:pt x="111" y="11"/>
                    </a:cubicBezTo>
                    <a:moveTo>
                      <a:pt x="110" y="10"/>
                    </a:moveTo>
                    <a:cubicBezTo>
                      <a:pt x="110" y="11"/>
                      <a:pt x="109" y="12"/>
                      <a:pt x="109" y="13"/>
                    </a:cubicBezTo>
                    <a:cubicBezTo>
                      <a:pt x="109" y="13"/>
                      <a:pt x="109" y="13"/>
                      <a:pt x="109" y="13"/>
                    </a:cubicBezTo>
                    <a:cubicBezTo>
                      <a:pt x="109" y="13"/>
                      <a:pt x="109" y="13"/>
                      <a:pt x="109" y="13"/>
                    </a:cubicBezTo>
                    <a:cubicBezTo>
                      <a:pt x="110" y="12"/>
                      <a:pt x="110" y="11"/>
                      <a:pt x="111" y="11"/>
                    </a:cubicBezTo>
                    <a:cubicBezTo>
                      <a:pt x="111" y="11"/>
                      <a:pt x="110" y="10"/>
                      <a:pt x="110" y="10"/>
                    </a:cubicBezTo>
                    <a:moveTo>
                      <a:pt x="109" y="10"/>
                    </a:moveTo>
                    <a:cubicBezTo>
                      <a:pt x="109" y="11"/>
                      <a:pt x="108" y="11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9" y="12"/>
                      <a:pt x="109" y="11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moveTo>
                      <a:pt x="114" y="9"/>
                    </a:moveTo>
                    <a:cubicBezTo>
                      <a:pt x="113" y="9"/>
                      <a:pt x="113" y="10"/>
                      <a:pt x="113" y="10"/>
                    </a:cubicBezTo>
                    <a:cubicBezTo>
                      <a:pt x="114" y="11"/>
                      <a:pt x="115" y="11"/>
                      <a:pt x="116" y="12"/>
                    </a:cubicBezTo>
                    <a:cubicBezTo>
                      <a:pt x="116" y="11"/>
                      <a:pt x="116" y="11"/>
                      <a:pt x="117" y="10"/>
                    </a:cubicBezTo>
                    <a:cubicBezTo>
                      <a:pt x="114" y="9"/>
                      <a:pt x="114" y="9"/>
                      <a:pt x="114" y="9"/>
                    </a:cubicBezTo>
                    <a:moveTo>
                      <a:pt x="107" y="9"/>
                    </a:moveTo>
                    <a:cubicBezTo>
                      <a:pt x="107" y="9"/>
                      <a:pt x="106" y="10"/>
                      <a:pt x="106" y="11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1"/>
                      <a:pt x="108" y="10"/>
                      <a:pt x="109" y="9"/>
                    </a:cubicBezTo>
                    <a:cubicBezTo>
                      <a:pt x="108" y="9"/>
                      <a:pt x="108" y="9"/>
                      <a:pt x="107" y="9"/>
                    </a:cubicBezTo>
                    <a:moveTo>
                      <a:pt x="113" y="8"/>
                    </a:moveTo>
                    <a:cubicBezTo>
                      <a:pt x="113" y="9"/>
                      <a:pt x="112" y="9"/>
                      <a:pt x="112" y="10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3" y="10"/>
                      <a:pt x="113" y="9"/>
                      <a:pt x="113" y="9"/>
                    </a:cubicBezTo>
                    <a:cubicBezTo>
                      <a:pt x="113" y="8"/>
                      <a:pt x="113" y="8"/>
                      <a:pt x="113" y="8"/>
                    </a:cubicBezTo>
                    <a:moveTo>
                      <a:pt x="112" y="8"/>
                    </a:moveTo>
                    <a:cubicBezTo>
                      <a:pt x="112" y="8"/>
                      <a:pt x="112" y="8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moveTo>
                      <a:pt x="112" y="8"/>
                    </a:moveTo>
                    <a:cubicBezTo>
                      <a:pt x="112" y="8"/>
                      <a:pt x="111" y="9"/>
                      <a:pt x="111" y="9"/>
                    </a:cubicBezTo>
                    <a:cubicBezTo>
                      <a:pt x="111" y="9"/>
                      <a:pt x="111" y="9"/>
                      <a:pt x="112" y="9"/>
                    </a:cubicBezTo>
                    <a:cubicBezTo>
                      <a:pt x="112" y="9"/>
                      <a:pt x="112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moveTo>
                      <a:pt x="111" y="7"/>
                    </a:moveTo>
                    <a:cubicBezTo>
                      <a:pt x="111" y="8"/>
                      <a:pt x="110" y="8"/>
                      <a:pt x="110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11" y="8"/>
                      <a:pt x="111" y="8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moveTo>
                      <a:pt x="109" y="6"/>
                    </a:moveTo>
                    <a:cubicBezTo>
                      <a:pt x="109" y="7"/>
                      <a:pt x="108" y="7"/>
                      <a:pt x="108" y="7"/>
                    </a:cubicBezTo>
                    <a:cubicBezTo>
                      <a:pt x="109" y="8"/>
                      <a:pt x="109" y="8"/>
                      <a:pt x="110" y="8"/>
                    </a:cubicBezTo>
                    <a:cubicBezTo>
                      <a:pt x="110" y="8"/>
                      <a:pt x="110" y="7"/>
                      <a:pt x="110" y="7"/>
                    </a:cubicBezTo>
                    <a:cubicBezTo>
                      <a:pt x="109" y="6"/>
                      <a:pt x="109" y="6"/>
                      <a:pt x="109" y="6"/>
                    </a:cubicBezTo>
                    <a:moveTo>
                      <a:pt x="99" y="3"/>
                    </a:moveTo>
                    <a:cubicBezTo>
                      <a:pt x="98" y="4"/>
                      <a:pt x="98" y="5"/>
                      <a:pt x="97" y="6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2" y="7"/>
                      <a:pt x="102" y="7"/>
                      <a:pt x="103" y="6"/>
                    </a:cubicBezTo>
                    <a:cubicBezTo>
                      <a:pt x="102" y="5"/>
                      <a:pt x="100" y="4"/>
                      <a:pt x="99" y="3"/>
                    </a:cubicBezTo>
                    <a:moveTo>
                      <a:pt x="98" y="3"/>
                    </a:moveTo>
                    <a:cubicBezTo>
                      <a:pt x="98" y="4"/>
                      <a:pt x="97" y="4"/>
                      <a:pt x="97" y="5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98" y="5"/>
                      <a:pt x="98" y="4"/>
                      <a:pt x="99" y="3"/>
                    </a:cubicBezTo>
                    <a:cubicBezTo>
                      <a:pt x="98" y="3"/>
                      <a:pt x="98" y="3"/>
                      <a:pt x="98" y="3"/>
                    </a:cubicBezTo>
                    <a:moveTo>
                      <a:pt x="100" y="1"/>
                    </a:moveTo>
                    <a:cubicBezTo>
                      <a:pt x="100" y="1"/>
                      <a:pt x="99" y="2"/>
                      <a:pt x="99" y="2"/>
                    </a:cubicBezTo>
                    <a:cubicBezTo>
                      <a:pt x="101" y="3"/>
                      <a:pt x="102" y="4"/>
                      <a:pt x="103" y="5"/>
                    </a:cubicBezTo>
                    <a:cubicBezTo>
                      <a:pt x="104" y="4"/>
                      <a:pt x="104" y="4"/>
                      <a:pt x="104" y="3"/>
                    </a:cubicBezTo>
                    <a:cubicBezTo>
                      <a:pt x="100" y="1"/>
                      <a:pt x="100" y="1"/>
                      <a:pt x="100" y="1"/>
                    </a:cubicBezTo>
                    <a:moveTo>
                      <a:pt x="99" y="1"/>
                    </a:moveTo>
                    <a:cubicBezTo>
                      <a:pt x="99" y="1"/>
                      <a:pt x="99" y="2"/>
                      <a:pt x="99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2"/>
                      <a:pt x="100" y="1"/>
                      <a:pt x="100" y="1"/>
                    </a:cubicBezTo>
                    <a:cubicBezTo>
                      <a:pt x="99" y="1"/>
                      <a:pt x="99" y="1"/>
                      <a:pt x="99" y="1"/>
                    </a:cubicBezTo>
                    <a:moveTo>
                      <a:pt x="100" y="0"/>
                    </a:moveTo>
                    <a:cubicBezTo>
                      <a:pt x="100" y="0"/>
                      <a:pt x="100" y="0"/>
                      <a:pt x="100" y="0"/>
                    </a:cubicBezTo>
                    <a:cubicBezTo>
                      <a:pt x="101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1" y="1"/>
                      <a:pt x="100" y="0"/>
                    </a:cubicBezTo>
                    <a:moveTo>
                      <a:pt x="100" y="0"/>
                    </a:move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5" name="Freeform 10102"/>
              <p:cNvSpPr>
                <a:spLocks noEditPoints="1"/>
              </p:cNvSpPr>
              <p:nvPr/>
            </p:nvSpPr>
            <p:spPr bwMode="auto">
              <a:xfrm>
                <a:off x="-52" y="3441"/>
                <a:ext cx="24" cy="12"/>
              </a:xfrm>
              <a:custGeom>
                <a:avLst/>
                <a:gdLst>
                  <a:gd name="T0" fmla="*/ 0 w 10"/>
                  <a:gd name="T1" fmla="*/ 4 h 5"/>
                  <a:gd name="T2" fmla="*/ 0 w 10"/>
                  <a:gd name="T3" fmla="*/ 5 h 5"/>
                  <a:gd name="T4" fmla="*/ 1 w 10"/>
                  <a:gd name="T5" fmla="*/ 5 h 5"/>
                  <a:gd name="T6" fmla="*/ 1 w 10"/>
                  <a:gd name="T7" fmla="*/ 5 h 5"/>
                  <a:gd name="T8" fmla="*/ 0 w 10"/>
                  <a:gd name="T9" fmla="*/ 4 h 5"/>
                  <a:gd name="T10" fmla="*/ 3 w 10"/>
                  <a:gd name="T11" fmla="*/ 0 h 5"/>
                  <a:gd name="T12" fmla="*/ 2 w 10"/>
                  <a:gd name="T13" fmla="*/ 1 h 5"/>
                  <a:gd name="T14" fmla="*/ 3 w 10"/>
                  <a:gd name="T15" fmla="*/ 1 h 5"/>
                  <a:gd name="T16" fmla="*/ 3 w 10"/>
                  <a:gd name="T17" fmla="*/ 1 h 5"/>
                  <a:gd name="T18" fmla="*/ 3 w 10"/>
                  <a:gd name="T19" fmla="*/ 0 h 5"/>
                  <a:gd name="T20" fmla="*/ 9 w 10"/>
                  <a:gd name="T21" fmla="*/ 0 h 5"/>
                  <a:gd name="T22" fmla="*/ 7 w 10"/>
                  <a:gd name="T23" fmla="*/ 3 h 5"/>
                  <a:gd name="T24" fmla="*/ 8 w 10"/>
                  <a:gd name="T25" fmla="*/ 3 h 5"/>
                  <a:gd name="T26" fmla="*/ 10 w 10"/>
                  <a:gd name="T27" fmla="*/ 0 h 5"/>
                  <a:gd name="T28" fmla="*/ 9 w 10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5">
                    <a:moveTo>
                      <a:pt x="0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moveTo>
                      <a:pt x="9" y="0"/>
                    </a:moveTo>
                    <a:cubicBezTo>
                      <a:pt x="8" y="1"/>
                      <a:pt x="8" y="2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9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6" name="Freeform 10103"/>
              <p:cNvSpPr>
                <a:spLocks noEditPoints="1"/>
              </p:cNvSpPr>
              <p:nvPr/>
            </p:nvSpPr>
            <p:spPr bwMode="auto">
              <a:xfrm>
                <a:off x="-52" y="3443"/>
                <a:ext cx="7" cy="10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3 h 4"/>
                  <a:gd name="T4" fmla="*/ 1 w 3"/>
                  <a:gd name="T5" fmla="*/ 4 h 4"/>
                  <a:gd name="T6" fmla="*/ 1 w 3"/>
                  <a:gd name="T7" fmla="*/ 3 h 4"/>
                  <a:gd name="T8" fmla="*/ 1 w 3"/>
                  <a:gd name="T9" fmla="*/ 2 h 4"/>
                  <a:gd name="T10" fmla="*/ 2 w 3"/>
                  <a:gd name="T11" fmla="*/ 0 h 4"/>
                  <a:gd name="T12" fmla="*/ 1 w 3"/>
                  <a:gd name="T13" fmla="*/ 2 h 4"/>
                  <a:gd name="T14" fmla="*/ 2 w 3"/>
                  <a:gd name="T15" fmla="*/ 2 h 4"/>
                  <a:gd name="T16" fmla="*/ 3 w 3"/>
                  <a:gd name="T17" fmla="*/ 0 h 4"/>
                  <a:gd name="T18" fmla="*/ 2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7" name="Freeform 10104"/>
              <p:cNvSpPr>
                <a:spLocks/>
              </p:cNvSpPr>
              <p:nvPr/>
            </p:nvSpPr>
            <p:spPr bwMode="auto">
              <a:xfrm>
                <a:off x="-49" y="344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8" name="Freeform 10105"/>
              <p:cNvSpPr>
                <a:spLocks noEditPoints="1"/>
              </p:cNvSpPr>
              <p:nvPr/>
            </p:nvSpPr>
            <p:spPr bwMode="auto">
              <a:xfrm>
                <a:off x="-49" y="3441"/>
                <a:ext cx="101" cy="19"/>
              </a:xfrm>
              <a:custGeom>
                <a:avLst/>
                <a:gdLst>
                  <a:gd name="T0" fmla="*/ 1 w 43"/>
                  <a:gd name="T1" fmla="*/ 5 h 8"/>
                  <a:gd name="T2" fmla="*/ 0 w 43"/>
                  <a:gd name="T3" fmla="*/ 6 h 8"/>
                  <a:gd name="T4" fmla="*/ 1 w 43"/>
                  <a:gd name="T5" fmla="*/ 6 h 8"/>
                  <a:gd name="T6" fmla="*/ 1 w 43"/>
                  <a:gd name="T7" fmla="*/ 5 h 8"/>
                  <a:gd name="T8" fmla="*/ 1 w 43"/>
                  <a:gd name="T9" fmla="*/ 5 h 8"/>
                  <a:gd name="T10" fmla="*/ 3 w 43"/>
                  <a:gd name="T11" fmla="*/ 1 h 8"/>
                  <a:gd name="T12" fmla="*/ 3 w 43"/>
                  <a:gd name="T13" fmla="*/ 2 h 8"/>
                  <a:gd name="T14" fmla="*/ 3 w 43"/>
                  <a:gd name="T15" fmla="*/ 2 h 8"/>
                  <a:gd name="T16" fmla="*/ 3 w 43"/>
                  <a:gd name="T17" fmla="*/ 1 h 8"/>
                  <a:gd name="T18" fmla="*/ 3 w 43"/>
                  <a:gd name="T19" fmla="*/ 1 h 8"/>
                  <a:gd name="T20" fmla="*/ 10 w 43"/>
                  <a:gd name="T21" fmla="*/ 0 h 8"/>
                  <a:gd name="T22" fmla="*/ 8 w 43"/>
                  <a:gd name="T23" fmla="*/ 4 h 8"/>
                  <a:gd name="T24" fmla="*/ 9 w 43"/>
                  <a:gd name="T25" fmla="*/ 5 h 8"/>
                  <a:gd name="T26" fmla="*/ 11 w 43"/>
                  <a:gd name="T27" fmla="*/ 2 h 8"/>
                  <a:gd name="T28" fmla="*/ 10 w 43"/>
                  <a:gd name="T29" fmla="*/ 0 h 8"/>
                  <a:gd name="T30" fmla="*/ 41 w 43"/>
                  <a:gd name="T31" fmla="*/ 0 h 8"/>
                  <a:gd name="T32" fmla="*/ 37 w 43"/>
                  <a:gd name="T33" fmla="*/ 6 h 8"/>
                  <a:gd name="T34" fmla="*/ 39 w 43"/>
                  <a:gd name="T35" fmla="*/ 8 h 8"/>
                  <a:gd name="T36" fmla="*/ 43 w 43"/>
                  <a:gd name="T37" fmla="*/ 2 h 8"/>
                  <a:gd name="T38" fmla="*/ 41 w 43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" h="8">
                    <a:moveTo>
                      <a:pt x="1" y="5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10" y="0"/>
                    </a:moveTo>
                    <a:cubicBezTo>
                      <a:pt x="9" y="2"/>
                      <a:pt x="8" y="3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1"/>
                      <a:pt x="10" y="1"/>
                      <a:pt x="10" y="0"/>
                    </a:cubicBezTo>
                    <a:moveTo>
                      <a:pt x="41" y="0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1" y="6"/>
                      <a:pt x="42" y="4"/>
                      <a:pt x="43" y="2"/>
                    </a:cubicBezTo>
                    <a:cubicBezTo>
                      <a:pt x="42" y="1"/>
                      <a:pt x="41" y="1"/>
                      <a:pt x="4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69" name="Freeform 10106"/>
              <p:cNvSpPr>
                <a:spLocks noEditPoints="1"/>
              </p:cNvSpPr>
              <p:nvPr/>
            </p:nvSpPr>
            <p:spPr bwMode="auto">
              <a:xfrm>
                <a:off x="-47" y="3446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0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0" name="Freeform 10107"/>
              <p:cNvSpPr>
                <a:spLocks/>
              </p:cNvSpPr>
              <p:nvPr/>
            </p:nvSpPr>
            <p:spPr bwMode="auto">
              <a:xfrm>
                <a:off x="-47" y="3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1" name="Freeform 10108"/>
              <p:cNvSpPr>
                <a:spLocks noEditPoints="1"/>
              </p:cNvSpPr>
              <p:nvPr/>
            </p:nvSpPr>
            <p:spPr bwMode="auto">
              <a:xfrm>
                <a:off x="-47" y="3446"/>
                <a:ext cx="7" cy="9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4 h 4"/>
                  <a:gd name="T4" fmla="*/ 0 w 3"/>
                  <a:gd name="T5" fmla="*/ 4 h 4"/>
                  <a:gd name="T6" fmla="*/ 1 w 3"/>
                  <a:gd name="T7" fmla="*/ 4 h 4"/>
                  <a:gd name="T8" fmla="*/ 0 w 3"/>
                  <a:gd name="T9" fmla="*/ 3 h 4"/>
                  <a:gd name="T10" fmla="*/ 3 w 3"/>
                  <a:gd name="T11" fmla="*/ 0 h 4"/>
                  <a:gd name="T12" fmla="*/ 2 w 3"/>
                  <a:gd name="T13" fmla="*/ 0 h 4"/>
                  <a:gd name="T14" fmla="*/ 3 w 3"/>
                  <a:gd name="T15" fmla="*/ 0 h 4"/>
                  <a:gd name="T16" fmla="*/ 3 w 3"/>
                  <a:gd name="T17" fmla="*/ 0 h 4"/>
                  <a:gd name="T18" fmla="*/ 3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2" name="Freeform 10109"/>
              <p:cNvSpPr>
                <a:spLocks noEditPoints="1"/>
              </p:cNvSpPr>
              <p:nvPr/>
            </p:nvSpPr>
            <p:spPr bwMode="auto">
              <a:xfrm>
                <a:off x="-47" y="3446"/>
                <a:ext cx="7" cy="9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3 h 4"/>
                  <a:gd name="T4" fmla="*/ 1 w 3"/>
                  <a:gd name="T5" fmla="*/ 4 h 4"/>
                  <a:gd name="T6" fmla="*/ 1 w 3"/>
                  <a:gd name="T7" fmla="*/ 3 h 4"/>
                  <a:gd name="T8" fmla="*/ 1 w 3"/>
                  <a:gd name="T9" fmla="*/ 3 h 4"/>
                  <a:gd name="T10" fmla="*/ 2 w 3"/>
                  <a:gd name="T11" fmla="*/ 0 h 4"/>
                  <a:gd name="T12" fmla="*/ 1 w 3"/>
                  <a:gd name="T13" fmla="*/ 2 h 4"/>
                  <a:gd name="T14" fmla="*/ 1 w 3"/>
                  <a:gd name="T15" fmla="*/ 2 h 4"/>
                  <a:gd name="T16" fmla="*/ 3 w 3"/>
                  <a:gd name="T17" fmla="*/ 0 h 4"/>
                  <a:gd name="T18" fmla="*/ 2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3" name="Freeform 10110"/>
              <p:cNvSpPr>
                <a:spLocks/>
              </p:cNvSpPr>
              <p:nvPr/>
            </p:nvSpPr>
            <p:spPr bwMode="auto">
              <a:xfrm>
                <a:off x="-45" y="345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4" name="Freeform 10111"/>
              <p:cNvSpPr>
                <a:spLocks noEditPoints="1"/>
              </p:cNvSpPr>
              <p:nvPr/>
            </p:nvSpPr>
            <p:spPr bwMode="auto">
              <a:xfrm>
                <a:off x="-45" y="3446"/>
                <a:ext cx="8" cy="11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4 h 5"/>
                  <a:gd name="T4" fmla="*/ 1 w 3"/>
                  <a:gd name="T5" fmla="*/ 5 h 5"/>
                  <a:gd name="T6" fmla="*/ 1 w 3"/>
                  <a:gd name="T7" fmla="*/ 4 h 5"/>
                  <a:gd name="T8" fmla="*/ 0 w 3"/>
                  <a:gd name="T9" fmla="*/ 4 h 5"/>
                  <a:gd name="T10" fmla="*/ 2 w 3"/>
                  <a:gd name="T11" fmla="*/ 0 h 5"/>
                  <a:gd name="T12" fmla="*/ 2 w 3"/>
                  <a:gd name="T13" fmla="*/ 1 h 5"/>
                  <a:gd name="T14" fmla="*/ 3 w 3"/>
                  <a:gd name="T15" fmla="*/ 1 h 5"/>
                  <a:gd name="T16" fmla="*/ 3 w 3"/>
                  <a:gd name="T17" fmla="*/ 1 h 5"/>
                  <a:gd name="T18" fmla="*/ 2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5" name="Freeform 10112"/>
              <p:cNvSpPr>
                <a:spLocks noEditPoints="1"/>
              </p:cNvSpPr>
              <p:nvPr/>
            </p:nvSpPr>
            <p:spPr bwMode="auto">
              <a:xfrm>
                <a:off x="-45" y="3448"/>
                <a:ext cx="8" cy="7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3 h 3"/>
                  <a:gd name="T4" fmla="*/ 1 w 3"/>
                  <a:gd name="T5" fmla="*/ 3 h 3"/>
                  <a:gd name="T6" fmla="*/ 1 w 3"/>
                  <a:gd name="T7" fmla="*/ 2 h 3"/>
                  <a:gd name="T8" fmla="*/ 1 w 3"/>
                  <a:gd name="T9" fmla="*/ 2 h 3"/>
                  <a:gd name="T10" fmla="*/ 2 w 3"/>
                  <a:gd name="T11" fmla="*/ 0 h 3"/>
                  <a:gd name="T12" fmla="*/ 1 w 3"/>
                  <a:gd name="T13" fmla="*/ 2 h 3"/>
                  <a:gd name="T14" fmla="*/ 2 w 3"/>
                  <a:gd name="T15" fmla="*/ 2 h 3"/>
                  <a:gd name="T16" fmla="*/ 3 w 3"/>
                  <a:gd name="T17" fmla="*/ 0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6" name="Freeform 10113"/>
              <p:cNvSpPr>
                <a:spLocks/>
              </p:cNvSpPr>
              <p:nvPr/>
            </p:nvSpPr>
            <p:spPr bwMode="auto">
              <a:xfrm>
                <a:off x="-42" y="345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7" name="Freeform 10114"/>
              <p:cNvSpPr>
                <a:spLocks noEditPoints="1"/>
              </p:cNvSpPr>
              <p:nvPr/>
            </p:nvSpPr>
            <p:spPr bwMode="auto">
              <a:xfrm>
                <a:off x="-42" y="3448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4 h 4"/>
                  <a:gd name="T8" fmla="*/ 0 w 2"/>
                  <a:gd name="T9" fmla="*/ 4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  <a:gd name="T18" fmla="*/ 2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8" name="Freeform 10115"/>
              <p:cNvSpPr>
                <a:spLocks noEditPoints="1"/>
              </p:cNvSpPr>
              <p:nvPr/>
            </p:nvSpPr>
            <p:spPr bwMode="auto">
              <a:xfrm>
                <a:off x="-42" y="3448"/>
                <a:ext cx="5" cy="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4 h 4"/>
                  <a:gd name="T4" fmla="*/ 0 w 2"/>
                  <a:gd name="T5" fmla="*/ 4 h 4"/>
                  <a:gd name="T6" fmla="*/ 1 w 2"/>
                  <a:gd name="T7" fmla="*/ 3 h 4"/>
                  <a:gd name="T8" fmla="*/ 1 w 2"/>
                  <a:gd name="T9" fmla="*/ 3 h 4"/>
                  <a:gd name="T10" fmla="*/ 2 w 2"/>
                  <a:gd name="T11" fmla="*/ 0 h 4"/>
                  <a:gd name="T12" fmla="*/ 1 w 2"/>
                  <a:gd name="T13" fmla="*/ 2 h 4"/>
                  <a:gd name="T14" fmla="*/ 1 w 2"/>
                  <a:gd name="T15" fmla="*/ 2 h 4"/>
                  <a:gd name="T16" fmla="*/ 2 w 2"/>
                  <a:gd name="T17" fmla="*/ 0 h 4"/>
                  <a:gd name="T18" fmla="*/ 2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79" name="Freeform 10116"/>
              <p:cNvSpPr>
                <a:spLocks/>
              </p:cNvSpPr>
              <p:nvPr/>
            </p:nvSpPr>
            <p:spPr bwMode="auto">
              <a:xfrm>
                <a:off x="-40" y="345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0" name="Freeform 10117"/>
              <p:cNvSpPr>
                <a:spLocks noEditPoints="1"/>
              </p:cNvSpPr>
              <p:nvPr/>
            </p:nvSpPr>
            <p:spPr bwMode="auto">
              <a:xfrm>
                <a:off x="-42" y="3448"/>
                <a:ext cx="104" cy="19"/>
              </a:xfrm>
              <a:custGeom>
                <a:avLst/>
                <a:gdLst>
                  <a:gd name="T0" fmla="*/ 0 w 44"/>
                  <a:gd name="T1" fmla="*/ 4 h 8"/>
                  <a:gd name="T2" fmla="*/ 0 w 44"/>
                  <a:gd name="T3" fmla="*/ 4 h 8"/>
                  <a:gd name="T4" fmla="*/ 0 w 44"/>
                  <a:gd name="T5" fmla="*/ 4 h 8"/>
                  <a:gd name="T6" fmla="*/ 1 w 44"/>
                  <a:gd name="T7" fmla="*/ 4 h 8"/>
                  <a:gd name="T8" fmla="*/ 0 w 44"/>
                  <a:gd name="T9" fmla="*/ 4 h 8"/>
                  <a:gd name="T10" fmla="*/ 3 w 44"/>
                  <a:gd name="T11" fmla="*/ 0 h 8"/>
                  <a:gd name="T12" fmla="*/ 2 w 44"/>
                  <a:gd name="T13" fmla="*/ 1 h 8"/>
                  <a:gd name="T14" fmla="*/ 3 w 44"/>
                  <a:gd name="T15" fmla="*/ 1 h 8"/>
                  <a:gd name="T16" fmla="*/ 3 w 44"/>
                  <a:gd name="T17" fmla="*/ 0 h 8"/>
                  <a:gd name="T18" fmla="*/ 3 w 44"/>
                  <a:gd name="T19" fmla="*/ 0 h 8"/>
                  <a:gd name="T20" fmla="*/ 42 w 44"/>
                  <a:gd name="T21" fmla="*/ 0 h 8"/>
                  <a:gd name="T22" fmla="*/ 39 w 44"/>
                  <a:gd name="T23" fmla="*/ 6 h 8"/>
                  <a:gd name="T24" fmla="*/ 41 w 44"/>
                  <a:gd name="T25" fmla="*/ 8 h 8"/>
                  <a:gd name="T26" fmla="*/ 44 w 44"/>
                  <a:gd name="T27" fmla="*/ 1 h 8"/>
                  <a:gd name="T28" fmla="*/ 42 w 44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8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42" y="0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3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1" name="Freeform 10118"/>
              <p:cNvSpPr>
                <a:spLocks noEditPoints="1"/>
              </p:cNvSpPr>
              <p:nvPr/>
            </p:nvSpPr>
            <p:spPr bwMode="auto">
              <a:xfrm>
                <a:off x="-42" y="3450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3 h 3"/>
                  <a:gd name="T4" fmla="*/ 1 w 3"/>
                  <a:gd name="T5" fmla="*/ 3 h 3"/>
                  <a:gd name="T6" fmla="*/ 1 w 3"/>
                  <a:gd name="T7" fmla="*/ 2 h 3"/>
                  <a:gd name="T8" fmla="*/ 1 w 3"/>
                  <a:gd name="T9" fmla="*/ 2 h 3"/>
                  <a:gd name="T10" fmla="*/ 2 w 3"/>
                  <a:gd name="T11" fmla="*/ 0 h 3"/>
                  <a:gd name="T12" fmla="*/ 1 w 3"/>
                  <a:gd name="T13" fmla="*/ 2 h 3"/>
                  <a:gd name="T14" fmla="*/ 1 w 3"/>
                  <a:gd name="T15" fmla="*/ 2 h 3"/>
                  <a:gd name="T16" fmla="*/ 3 w 3"/>
                  <a:gd name="T17" fmla="*/ 0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2" name="Oval 10119"/>
              <p:cNvSpPr>
                <a:spLocks noChangeArrowheads="1"/>
              </p:cNvSpPr>
              <p:nvPr/>
            </p:nvSpPr>
            <p:spPr bwMode="auto">
              <a:xfrm>
                <a:off x="-40" y="345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3" name="Freeform 10120"/>
              <p:cNvSpPr>
                <a:spLocks noEditPoints="1"/>
              </p:cNvSpPr>
              <p:nvPr/>
            </p:nvSpPr>
            <p:spPr bwMode="auto">
              <a:xfrm>
                <a:off x="-40" y="3448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4 h 5"/>
                  <a:gd name="T4" fmla="*/ 0 w 3"/>
                  <a:gd name="T5" fmla="*/ 5 h 5"/>
                  <a:gd name="T6" fmla="*/ 1 w 3"/>
                  <a:gd name="T7" fmla="*/ 4 h 5"/>
                  <a:gd name="T8" fmla="*/ 0 w 3"/>
                  <a:gd name="T9" fmla="*/ 4 h 5"/>
                  <a:gd name="T10" fmla="*/ 2 w 3"/>
                  <a:gd name="T11" fmla="*/ 0 h 5"/>
                  <a:gd name="T12" fmla="*/ 2 w 3"/>
                  <a:gd name="T13" fmla="*/ 1 h 5"/>
                  <a:gd name="T14" fmla="*/ 2 w 3"/>
                  <a:gd name="T15" fmla="*/ 1 h 5"/>
                  <a:gd name="T16" fmla="*/ 3 w 3"/>
                  <a:gd name="T17" fmla="*/ 1 h 5"/>
                  <a:gd name="T18" fmla="*/ 2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4" name="Freeform 10121"/>
              <p:cNvSpPr>
                <a:spLocks noEditPoints="1"/>
              </p:cNvSpPr>
              <p:nvPr/>
            </p:nvSpPr>
            <p:spPr bwMode="auto">
              <a:xfrm>
                <a:off x="-40" y="345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0 w 2"/>
                  <a:gd name="T9" fmla="*/ 2 h 3"/>
                  <a:gd name="T10" fmla="*/ 2 w 2"/>
                  <a:gd name="T11" fmla="*/ 0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5" name="Freeform 10122"/>
              <p:cNvSpPr>
                <a:spLocks/>
              </p:cNvSpPr>
              <p:nvPr/>
            </p:nvSpPr>
            <p:spPr bwMode="auto">
              <a:xfrm>
                <a:off x="-40" y="345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6" name="Freeform 10123"/>
              <p:cNvSpPr>
                <a:spLocks noEditPoints="1"/>
              </p:cNvSpPr>
              <p:nvPr/>
            </p:nvSpPr>
            <p:spPr bwMode="auto">
              <a:xfrm>
                <a:off x="-37" y="3450"/>
                <a:ext cx="9" cy="12"/>
              </a:xfrm>
              <a:custGeom>
                <a:avLst/>
                <a:gdLst>
                  <a:gd name="T0" fmla="*/ 0 w 4"/>
                  <a:gd name="T1" fmla="*/ 4 h 5"/>
                  <a:gd name="T2" fmla="*/ 0 w 4"/>
                  <a:gd name="T3" fmla="*/ 4 h 5"/>
                  <a:gd name="T4" fmla="*/ 2 w 4"/>
                  <a:gd name="T5" fmla="*/ 5 h 5"/>
                  <a:gd name="T6" fmla="*/ 2 w 4"/>
                  <a:gd name="T7" fmla="*/ 5 h 5"/>
                  <a:gd name="T8" fmla="*/ 0 w 4"/>
                  <a:gd name="T9" fmla="*/ 4 h 5"/>
                  <a:gd name="T10" fmla="*/ 2 w 4"/>
                  <a:gd name="T11" fmla="*/ 0 h 5"/>
                  <a:gd name="T12" fmla="*/ 2 w 4"/>
                  <a:gd name="T13" fmla="*/ 1 h 5"/>
                  <a:gd name="T14" fmla="*/ 4 w 4"/>
                  <a:gd name="T15" fmla="*/ 2 h 5"/>
                  <a:gd name="T16" fmla="*/ 4 w 4"/>
                  <a:gd name="T17" fmla="*/ 1 h 5"/>
                  <a:gd name="T18" fmla="*/ 2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7" name="Freeform 10124"/>
              <p:cNvSpPr>
                <a:spLocks noEditPoints="1"/>
              </p:cNvSpPr>
              <p:nvPr/>
            </p:nvSpPr>
            <p:spPr bwMode="auto">
              <a:xfrm>
                <a:off x="-37" y="3453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3 h 4"/>
                  <a:gd name="T4" fmla="*/ 2 w 4"/>
                  <a:gd name="T5" fmla="*/ 4 h 4"/>
                  <a:gd name="T6" fmla="*/ 2 w 4"/>
                  <a:gd name="T7" fmla="*/ 3 h 4"/>
                  <a:gd name="T8" fmla="*/ 1 w 4"/>
                  <a:gd name="T9" fmla="*/ 2 h 4"/>
                  <a:gd name="T10" fmla="*/ 2 w 4"/>
                  <a:gd name="T11" fmla="*/ 0 h 4"/>
                  <a:gd name="T12" fmla="*/ 1 w 4"/>
                  <a:gd name="T13" fmla="*/ 2 h 4"/>
                  <a:gd name="T14" fmla="*/ 3 w 4"/>
                  <a:gd name="T15" fmla="*/ 3 h 4"/>
                  <a:gd name="T16" fmla="*/ 4 w 4"/>
                  <a:gd name="T17" fmla="*/ 1 h 4"/>
                  <a:gd name="T18" fmla="*/ 2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8" name="Freeform 10125"/>
              <p:cNvSpPr>
                <a:spLocks/>
              </p:cNvSpPr>
              <p:nvPr/>
            </p:nvSpPr>
            <p:spPr bwMode="auto">
              <a:xfrm>
                <a:off x="-35" y="3457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89" name="Freeform 10126"/>
              <p:cNvSpPr>
                <a:spLocks noEditPoints="1"/>
              </p:cNvSpPr>
              <p:nvPr/>
            </p:nvSpPr>
            <p:spPr bwMode="auto">
              <a:xfrm>
                <a:off x="-37" y="3453"/>
                <a:ext cx="40" cy="16"/>
              </a:xfrm>
              <a:custGeom>
                <a:avLst/>
                <a:gdLst>
                  <a:gd name="T0" fmla="*/ 0 w 17"/>
                  <a:gd name="T1" fmla="*/ 3 h 7"/>
                  <a:gd name="T2" fmla="*/ 0 w 17"/>
                  <a:gd name="T3" fmla="*/ 3 h 7"/>
                  <a:gd name="T4" fmla="*/ 0 w 17"/>
                  <a:gd name="T5" fmla="*/ 3 h 7"/>
                  <a:gd name="T6" fmla="*/ 0 w 17"/>
                  <a:gd name="T7" fmla="*/ 3 h 7"/>
                  <a:gd name="T8" fmla="*/ 0 w 17"/>
                  <a:gd name="T9" fmla="*/ 3 h 7"/>
                  <a:gd name="T10" fmla="*/ 12 w 17"/>
                  <a:gd name="T11" fmla="*/ 0 h 7"/>
                  <a:gd name="T12" fmla="*/ 10 w 17"/>
                  <a:gd name="T13" fmla="*/ 3 h 7"/>
                  <a:gd name="T14" fmla="*/ 14 w 17"/>
                  <a:gd name="T15" fmla="*/ 6 h 7"/>
                  <a:gd name="T16" fmla="*/ 16 w 17"/>
                  <a:gd name="T17" fmla="*/ 3 h 7"/>
                  <a:gd name="T18" fmla="*/ 14 w 17"/>
                  <a:gd name="T19" fmla="*/ 6 h 7"/>
                  <a:gd name="T20" fmla="*/ 15 w 17"/>
                  <a:gd name="T21" fmla="*/ 7 h 7"/>
                  <a:gd name="T22" fmla="*/ 17 w 17"/>
                  <a:gd name="T23" fmla="*/ 4 h 7"/>
                  <a:gd name="T24" fmla="*/ 17 w 17"/>
                  <a:gd name="T25" fmla="*/ 3 h 7"/>
                  <a:gd name="T26" fmla="*/ 12 w 1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7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12" y="0"/>
                    </a:moveTo>
                    <a:cubicBezTo>
                      <a:pt x="11" y="1"/>
                      <a:pt x="10" y="2"/>
                      <a:pt x="10" y="3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5"/>
                      <a:pt x="16" y="4"/>
                      <a:pt x="16" y="3"/>
                    </a:cubicBezTo>
                    <a:cubicBezTo>
                      <a:pt x="16" y="4"/>
                      <a:pt x="15" y="5"/>
                      <a:pt x="14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6" y="5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2"/>
                      <a:pt x="14" y="1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0" name="Freeform 10127"/>
              <p:cNvSpPr>
                <a:spLocks noEditPoints="1"/>
              </p:cNvSpPr>
              <p:nvPr/>
            </p:nvSpPr>
            <p:spPr bwMode="auto">
              <a:xfrm>
                <a:off x="-37" y="3453"/>
                <a:ext cx="2" cy="7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1 w 1"/>
                  <a:gd name="T15" fmla="*/ 1 h 3"/>
                  <a:gd name="T16" fmla="*/ 1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1" name="Freeform 10128"/>
              <p:cNvSpPr>
                <a:spLocks/>
              </p:cNvSpPr>
              <p:nvPr/>
            </p:nvSpPr>
            <p:spPr bwMode="auto">
              <a:xfrm>
                <a:off x="-37" y="34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2" name="Freeform 10129"/>
              <p:cNvSpPr>
                <a:spLocks noEditPoints="1"/>
              </p:cNvSpPr>
              <p:nvPr/>
            </p:nvSpPr>
            <p:spPr bwMode="auto">
              <a:xfrm>
                <a:off x="29" y="3457"/>
                <a:ext cx="14" cy="17"/>
              </a:xfrm>
              <a:custGeom>
                <a:avLst/>
                <a:gdLst>
                  <a:gd name="T0" fmla="*/ 1 w 6"/>
                  <a:gd name="T1" fmla="*/ 4 h 7"/>
                  <a:gd name="T2" fmla="*/ 0 w 6"/>
                  <a:gd name="T3" fmla="*/ 6 h 7"/>
                  <a:gd name="T4" fmla="*/ 1 w 6"/>
                  <a:gd name="T5" fmla="*/ 7 h 7"/>
                  <a:gd name="T6" fmla="*/ 2 w 6"/>
                  <a:gd name="T7" fmla="*/ 7 h 7"/>
                  <a:gd name="T8" fmla="*/ 4 w 6"/>
                  <a:gd name="T9" fmla="*/ 5 h 7"/>
                  <a:gd name="T10" fmla="*/ 1 w 6"/>
                  <a:gd name="T11" fmla="*/ 4 h 7"/>
                  <a:gd name="T12" fmla="*/ 4 w 6"/>
                  <a:gd name="T13" fmla="*/ 0 h 7"/>
                  <a:gd name="T14" fmla="*/ 1 w 6"/>
                  <a:gd name="T15" fmla="*/ 4 h 7"/>
                  <a:gd name="T16" fmla="*/ 4 w 6"/>
                  <a:gd name="T17" fmla="*/ 5 h 7"/>
                  <a:gd name="T18" fmla="*/ 5 w 6"/>
                  <a:gd name="T19" fmla="*/ 4 h 7"/>
                  <a:gd name="T20" fmla="*/ 3 w 6"/>
                  <a:gd name="T21" fmla="*/ 2 h 7"/>
                  <a:gd name="T22" fmla="*/ 3 w 6"/>
                  <a:gd name="T23" fmla="*/ 2 h 7"/>
                  <a:gd name="T24" fmla="*/ 5 w 6"/>
                  <a:gd name="T25" fmla="*/ 3 h 7"/>
                  <a:gd name="T26" fmla="*/ 6 w 6"/>
                  <a:gd name="T27" fmla="*/ 1 h 7"/>
                  <a:gd name="T28" fmla="*/ 4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3" y="5"/>
                      <a:pt x="2" y="4"/>
                      <a:pt x="1" y="4"/>
                    </a:cubicBezTo>
                    <a:moveTo>
                      <a:pt x="4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3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6" y="2"/>
                      <a:pt x="6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3" name="Freeform 10130"/>
              <p:cNvSpPr>
                <a:spLocks noEditPoints="1"/>
              </p:cNvSpPr>
              <p:nvPr/>
            </p:nvSpPr>
            <p:spPr bwMode="auto">
              <a:xfrm>
                <a:off x="31" y="3462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2 h 3"/>
                  <a:gd name="T4" fmla="*/ 3 w 4"/>
                  <a:gd name="T5" fmla="*/ 3 h 3"/>
                  <a:gd name="T6" fmla="*/ 3 w 4"/>
                  <a:gd name="T7" fmla="*/ 3 h 3"/>
                  <a:gd name="T8" fmla="*/ 0 w 4"/>
                  <a:gd name="T9" fmla="*/ 2 h 3"/>
                  <a:gd name="T10" fmla="*/ 2 w 4"/>
                  <a:gd name="T11" fmla="*/ 0 h 3"/>
                  <a:gd name="T12" fmla="*/ 4 w 4"/>
                  <a:gd name="T13" fmla="*/ 2 h 3"/>
                  <a:gd name="T14" fmla="*/ 4 w 4"/>
                  <a:gd name="T15" fmla="*/ 1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2"/>
                      <a:pt x="0" y="2"/>
                    </a:cubicBezTo>
                    <a:moveTo>
                      <a:pt x="2" y="0"/>
                    </a:moveTo>
                    <a:cubicBezTo>
                      <a:pt x="1" y="0"/>
                      <a:pt x="2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4" name="Freeform 10131"/>
              <p:cNvSpPr>
                <a:spLocks noEditPoints="1"/>
              </p:cNvSpPr>
              <p:nvPr/>
            </p:nvSpPr>
            <p:spPr bwMode="auto">
              <a:xfrm>
                <a:off x="-21" y="3460"/>
                <a:ext cx="17" cy="16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5 h 7"/>
                  <a:gd name="T4" fmla="*/ 5 w 7"/>
                  <a:gd name="T5" fmla="*/ 7 h 7"/>
                  <a:gd name="T6" fmla="*/ 5 w 7"/>
                  <a:gd name="T7" fmla="*/ 7 h 7"/>
                  <a:gd name="T8" fmla="*/ 0 w 7"/>
                  <a:gd name="T9" fmla="*/ 4 h 7"/>
                  <a:gd name="T10" fmla="*/ 3 w 7"/>
                  <a:gd name="T11" fmla="*/ 0 h 7"/>
                  <a:gd name="T12" fmla="*/ 2 w 7"/>
                  <a:gd name="T13" fmla="*/ 1 h 7"/>
                  <a:gd name="T14" fmla="*/ 7 w 7"/>
                  <a:gd name="T15" fmla="*/ 4 h 7"/>
                  <a:gd name="T16" fmla="*/ 7 w 7"/>
                  <a:gd name="T17" fmla="*/ 3 h 7"/>
                  <a:gd name="T18" fmla="*/ 3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6"/>
                      <a:pt x="2" y="5"/>
                      <a:pt x="0" y="4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2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5" name="Freeform 10132"/>
              <p:cNvSpPr>
                <a:spLocks noEditPoints="1"/>
              </p:cNvSpPr>
              <p:nvPr/>
            </p:nvSpPr>
            <p:spPr bwMode="auto">
              <a:xfrm>
                <a:off x="-21" y="3462"/>
                <a:ext cx="17" cy="14"/>
              </a:xfrm>
              <a:custGeom>
                <a:avLst/>
                <a:gdLst>
                  <a:gd name="T0" fmla="*/ 1 w 7"/>
                  <a:gd name="T1" fmla="*/ 2 h 6"/>
                  <a:gd name="T2" fmla="*/ 0 w 7"/>
                  <a:gd name="T3" fmla="*/ 3 h 6"/>
                  <a:gd name="T4" fmla="*/ 5 w 7"/>
                  <a:gd name="T5" fmla="*/ 6 h 6"/>
                  <a:gd name="T6" fmla="*/ 6 w 7"/>
                  <a:gd name="T7" fmla="*/ 5 h 6"/>
                  <a:gd name="T8" fmla="*/ 1 w 7"/>
                  <a:gd name="T9" fmla="*/ 2 h 6"/>
                  <a:gd name="T10" fmla="*/ 2 w 7"/>
                  <a:gd name="T11" fmla="*/ 0 h 6"/>
                  <a:gd name="T12" fmla="*/ 1 w 7"/>
                  <a:gd name="T13" fmla="*/ 2 h 6"/>
                  <a:gd name="T14" fmla="*/ 6 w 7"/>
                  <a:gd name="T15" fmla="*/ 4 h 6"/>
                  <a:gd name="T16" fmla="*/ 7 w 7"/>
                  <a:gd name="T17" fmla="*/ 3 h 6"/>
                  <a:gd name="T18" fmla="*/ 2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3" y="5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4" y="4"/>
                      <a:pt x="2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3" y="3"/>
                      <a:pt x="4" y="4"/>
                      <a:pt x="6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6" name="Freeform 10133"/>
              <p:cNvSpPr>
                <a:spLocks/>
              </p:cNvSpPr>
              <p:nvPr/>
            </p:nvSpPr>
            <p:spPr bwMode="auto">
              <a:xfrm>
                <a:off x="-19" y="3467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2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7" name="Freeform 10134"/>
              <p:cNvSpPr>
                <a:spLocks noEditPoints="1"/>
              </p:cNvSpPr>
              <p:nvPr/>
            </p:nvSpPr>
            <p:spPr bwMode="auto">
              <a:xfrm>
                <a:off x="3" y="3462"/>
                <a:ext cx="52" cy="19"/>
              </a:xfrm>
              <a:custGeom>
                <a:avLst/>
                <a:gdLst>
                  <a:gd name="T0" fmla="*/ 17 w 22"/>
                  <a:gd name="T1" fmla="*/ 4 h 8"/>
                  <a:gd name="T2" fmla="*/ 16 w 22"/>
                  <a:gd name="T3" fmla="*/ 7 h 8"/>
                  <a:gd name="T4" fmla="*/ 19 w 22"/>
                  <a:gd name="T5" fmla="*/ 8 h 8"/>
                  <a:gd name="T6" fmla="*/ 20 w 22"/>
                  <a:gd name="T7" fmla="*/ 6 h 8"/>
                  <a:gd name="T8" fmla="*/ 17 w 22"/>
                  <a:gd name="T9" fmla="*/ 4 h 8"/>
                  <a:gd name="T10" fmla="*/ 18 w 22"/>
                  <a:gd name="T11" fmla="*/ 3 h 8"/>
                  <a:gd name="T12" fmla="*/ 17 w 22"/>
                  <a:gd name="T13" fmla="*/ 4 h 8"/>
                  <a:gd name="T14" fmla="*/ 20 w 22"/>
                  <a:gd name="T15" fmla="*/ 6 h 8"/>
                  <a:gd name="T16" fmla="*/ 21 w 22"/>
                  <a:gd name="T17" fmla="*/ 5 h 8"/>
                  <a:gd name="T18" fmla="*/ 18 w 22"/>
                  <a:gd name="T19" fmla="*/ 3 h 8"/>
                  <a:gd name="T20" fmla="*/ 19 w 22"/>
                  <a:gd name="T21" fmla="*/ 1 h 8"/>
                  <a:gd name="T22" fmla="*/ 19 w 22"/>
                  <a:gd name="T23" fmla="*/ 1 h 8"/>
                  <a:gd name="T24" fmla="*/ 18 w 22"/>
                  <a:gd name="T25" fmla="*/ 3 h 8"/>
                  <a:gd name="T26" fmla="*/ 21 w 22"/>
                  <a:gd name="T27" fmla="*/ 4 h 8"/>
                  <a:gd name="T28" fmla="*/ 21 w 22"/>
                  <a:gd name="T29" fmla="*/ 4 h 8"/>
                  <a:gd name="T30" fmla="*/ 21 w 22"/>
                  <a:gd name="T31" fmla="*/ 3 h 8"/>
                  <a:gd name="T32" fmla="*/ 22 w 22"/>
                  <a:gd name="T33" fmla="*/ 2 h 8"/>
                  <a:gd name="T34" fmla="*/ 19 w 22"/>
                  <a:gd name="T35" fmla="*/ 1 h 8"/>
                  <a:gd name="T36" fmla="*/ 19 w 22"/>
                  <a:gd name="T37" fmla="*/ 1 h 8"/>
                  <a:gd name="T38" fmla="*/ 2 w 22"/>
                  <a:gd name="T39" fmla="*/ 0 h 8"/>
                  <a:gd name="T40" fmla="*/ 0 w 22"/>
                  <a:gd name="T41" fmla="*/ 4 h 8"/>
                  <a:gd name="T42" fmla="*/ 4 w 22"/>
                  <a:gd name="T43" fmla="*/ 6 h 8"/>
                  <a:gd name="T44" fmla="*/ 6 w 22"/>
                  <a:gd name="T45" fmla="*/ 2 h 8"/>
                  <a:gd name="T46" fmla="*/ 2 w 22"/>
                  <a:gd name="T4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8">
                    <a:moveTo>
                      <a:pt x="17" y="4"/>
                    </a:moveTo>
                    <a:cubicBezTo>
                      <a:pt x="17" y="5"/>
                      <a:pt x="17" y="6"/>
                      <a:pt x="16" y="7"/>
                    </a:cubicBezTo>
                    <a:cubicBezTo>
                      <a:pt x="17" y="7"/>
                      <a:pt x="18" y="8"/>
                      <a:pt x="19" y="8"/>
                    </a:cubicBezTo>
                    <a:cubicBezTo>
                      <a:pt x="19" y="7"/>
                      <a:pt x="20" y="7"/>
                      <a:pt x="20" y="6"/>
                    </a:cubicBezTo>
                    <a:cubicBezTo>
                      <a:pt x="19" y="5"/>
                      <a:pt x="18" y="5"/>
                      <a:pt x="17" y="4"/>
                    </a:cubicBezTo>
                    <a:moveTo>
                      <a:pt x="18" y="3"/>
                    </a:moveTo>
                    <a:cubicBezTo>
                      <a:pt x="18" y="3"/>
                      <a:pt x="18" y="4"/>
                      <a:pt x="17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5"/>
                      <a:pt x="20" y="5"/>
                      <a:pt x="21" y="5"/>
                    </a:cubicBezTo>
                    <a:cubicBezTo>
                      <a:pt x="20" y="4"/>
                      <a:pt x="19" y="3"/>
                      <a:pt x="18" y="3"/>
                    </a:cubicBezTo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8" name="Freeform 10135"/>
              <p:cNvSpPr>
                <a:spLocks noEditPoints="1"/>
              </p:cNvSpPr>
              <p:nvPr/>
            </p:nvSpPr>
            <p:spPr bwMode="auto">
              <a:xfrm>
                <a:off x="43" y="3469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3 w 4"/>
                  <a:gd name="T5" fmla="*/ 3 h 3"/>
                  <a:gd name="T6" fmla="*/ 3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1 w 4"/>
                  <a:gd name="T13" fmla="*/ 0 h 3"/>
                  <a:gd name="T14" fmla="*/ 4 w 4"/>
                  <a:gd name="T15" fmla="*/ 2 h 3"/>
                  <a:gd name="T16" fmla="*/ 4 w 4"/>
                  <a:gd name="T17" fmla="*/ 1 h 3"/>
                  <a:gd name="T18" fmla="*/ 4 w 4"/>
                  <a:gd name="T19" fmla="*/ 1 h 3"/>
                  <a:gd name="T20" fmla="*/ 1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99" name="Freeform 10136"/>
              <p:cNvSpPr>
                <a:spLocks noEditPoints="1"/>
              </p:cNvSpPr>
              <p:nvPr/>
            </p:nvSpPr>
            <p:spPr bwMode="auto">
              <a:xfrm>
                <a:off x="-9" y="3469"/>
                <a:ext cx="7" cy="10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3 h 4"/>
                  <a:gd name="T4" fmla="*/ 0 w 3"/>
                  <a:gd name="T5" fmla="*/ 4 h 4"/>
                  <a:gd name="T6" fmla="*/ 1 w 3"/>
                  <a:gd name="T7" fmla="*/ 3 h 4"/>
                  <a:gd name="T8" fmla="*/ 0 w 3"/>
                  <a:gd name="T9" fmla="*/ 3 h 4"/>
                  <a:gd name="T10" fmla="*/ 2 w 3"/>
                  <a:gd name="T11" fmla="*/ 0 h 4"/>
                  <a:gd name="T12" fmla="*/ 2 w 3"/>
                  <a:gd name="T13" fmla="*/ 0 h 4"/>
                  <a:gd name="T14" fmla="*/ 2 w 3"/>
                  <a:gd name="T15" fmla="*/ 0 h 4"/>
                  <a:gd name="T16" fmla="*/ 3 w 3"/>
                  <a:gd name="T17" fmla="*/ 0 h 4"/>
                  <a:gd name="T18" fmla="*/ 2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0" name="Freeform 10137"/>
              <p:cNvSpPr>
                <a:spLocks noEditPoints="1"/>
              </p:cNvSpPr>
              <p:nvPr/>
            </p:nvSpPr>
            <p:spPr bwMode="auto">
              <a:xfrm>
                <a:off x="-9" y="3469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0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1" name="Oval 10138"/>
              <p:cNvSpPr>
                <a:spLocks noChangeArrowheads="1"/>
              </p:cNvSpPr>
              <p:nvPr/>
            </p:nvSpPr>
            <p:spPr bwMode="auto">
              <a:xfrm>
                <a:off x="-7" y="34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2" name="Freeform 10139"/>
              <p:cNvSpPr>
                <a:spLocks noEditPoints="1"/>
              </p:cNvSpPr>
              <p:nvPr/>
            </p:nvSpPr>
            <p:spPr bwMode="auto">
              <a:xfrm>
                <a:off x="-281" y="3472"/>
                <a:ext cx="270" cy="446"/>
              </a:xfrm>
              <a:custGeom>
                <a:avLst/>
                <a:gdLst>
                  <a:gd name="T0" fmla="*/ 5 w 114"/>
                  <a:gd name="T1" fmla="*/ 187 h 189"/>
                  <a:gd name="T2" fmla="*/ 7 w 114"/>
                  <a:gd name="T3" fmla="*/ 183 h 189"/>
                  <a:gd name="T4" fmla="*/ 11 w 114"/>
                  <a:gd name="T5" fmla="*/ 175 h 189"/>
                  <a:gd name="T6" fmla="*/ 16 w 114"/>
                  <a:gd name="T7" fmla="*/ 167 h 189"/>
                  <a:gd name="T8" fmla="*/ 13 w 114"/>
                  <a:gd name="T9" fmla="*/ 165 h 189"/>
                  <a:gd name="T10" fmla="*/ 14 w 114"/>
                  <a:gd name="T11" fmla="*/ 162 h 189"/>
                  <a:gd name="T12" fmla="*/ 17 w 114"/>
                  <a:gd name="T13" fmla="*/ 164 h 189"/>
                  <a:gd name="T14" fmla="*/ 18 w 114"/>
                  <a:gd name="T15" fmla="*/ 163 h 189"/>
                  <a:gd name="T16" fmla="*/ 15 w 114"/>
                  <a:gd name="T17" fmla="*/ 161 h 189"/>
                  <a:gd name="T18" fmla="*/ 15 w 114"/>
                  <a:gd name="T19" fmla="*/ 161 h 189"/>
                  <a:gd name="T20" fmla="*/ 17 w 114"/>
                  <a:gd name="T21" fmla="*/ 158 h 189"/>
                  <a:gd name="T22" fmla="*/ 20 w 114"/>
                  <a:gd name="T23" fmla="*/ 155 h 189"/>
                  <a:gd name="T24" fmla="*/ 19 w 114"/>
                  <a:gd name="T25" fmla="*/ 154 h 189"/>
                  <a:gd name="T26" fmla="*/ 21 w 114"/>
                  <a:gd name="T27" fmla="*/ 154 h 189"/>
                  <a:gd name="T28" fmla="*/ 20 w 114"/>
                  <a:gd name="T29" fmla="*/ 154 h 189"/>
                  <a:gd name="T30" fmla="*/ 24 w 114"/>
                  <a:gd name="T31" fmla="*/ 154 h 189"/>
                  <a:gd name="T32" fmla="*/ 21 w 114"/>
                  <a:gd name="T33" fmla="*/ 152 h 189"/>
                  <a:gd name="T34" fmla="*/ 22 w 114"/>
                  <a:gd name="T35" fmla="*/ 150 h 189"/>
                  <a:gd name="T36" fmla="*/ 23 w 114"/>
                  <a:gd name="T37" fmla="*/ 150 h 189"/>
                  <a:gd name="T38" fmla="*/ 22 w 114"/>
                  <a:gd name="T39" fmla="*/ 150 h 189"/>
                  <a:gd name="T40" fmla="*/ 28 w 114"/>
                  <a:gd name="T41" fmla="*/ 147 h 189"/>
                  <a:gd name="T42" fmla="*/ 25 w 114"/>
                  <a:gd name="T43" fmla="*/ 145 h 189"/>
                  <a:gd name="T44" fmla="*/ 29 w 114"/>
                  <a:gd name="T45" fmla="*/ 139 h 189"/>
                  <a:gd name="T46" fmla="*/ 27 w 114"/>
                  <a:gd name="T47" fmla="*/ 140 h 189"/>
                  <a:gd name="T48" fmla="*/ 28 w 114"/>
                  <a:gd name="T49" fmla="*/ 139 h 189"/>
                  <a:gd name="T50" fmla="*/ 35 w 114"/>
                  <a:gd name="T51" fmla="*/ 136 h 189"/>
                  <a:gd name="T52" fmla="*/ 31 w 114"/>
                  <a:gd name="T53" fmla="*/ 134 h 189"/>
                  <a:gd name="T54" fmla="*/ 39 w 114"/>
                  <a:gd name="T55" fmla="*/ 129 h 189"/>
                  <a:gd name="T56" fmla="*/ 41 w 114"/>
                  <a:gd name="T57" fmla="*/ 125 h 189"/>
                  <a:gd name="T58" fmla="*/ 45 w 114"/>
                  <a:gd name="T59" fmla="*/ 110 h 189"/>
                  <a:gd name="T60" fmla="*/ 60 w 114"/>
                  <a:gd name="T61" fmla="*/ 83 h 189"/>
                  <a:gd name="T62" fmla="*/ 61 w 114"/>
                  <a:gd name="T63" fmla="*/ 81 h 189"/>
                  <a:gd name="T64" fmla="*/ 68 w 114"/>
                  <a:gd name="T65" fmla="*/ 79 h 189"/>
                  <a:gd name="T66" fmla="*/ 72 w 114"/>
                  <a:gd name="T67" fmla="*/ 73 h 189"/>
                  <a:gd name="T68" fmla="*/ 69 w 114"/>
                  <a:gd name="T69" fmla="*/ 67 h 189"/>
                  <a:gd name="T70" fmla="*/ 71 w 114"/>
                  <a:gd name="T71" fmla="*/ 64 h 189"/>
                  <a:gd name="T72" fmla="*/ 71 w 114"/>
                  <a:gd name="T73" fmla="*/ 63 h 189"/>
                  <a:gd name="T74" fmla="*/ 75 w 114"/>
                  <a:gd name="T75" fmla="*/ 57 h 189"/>
                  <a:gd name="T76" fmla="*/ 76 w 114"/>
                  <a:gd name="T77" fmla="*/ 56 h 189"/>
                  <a:gd name="T78" fmla="*/ 78 w 114"/>
                  <a:gd name="T79" fmla="*/ 54 h 189"/>
                  <a:gd name="T80" fmla="*/ 78 w 114"/>
                  <a:gd name="T81" fmla="*/ 54 h 189"/>
                  <a:gd name="T82" fmla="*/ 77 w 114"/>
                  <a:gd name="T83" fmla="*/ 54 h 189"/>
                  <a:gd name="T84" fmla="*/ 78 w 114"/>
                  <a:gd name="T85" fmla="*/ 54 h 189"/>
                  <a:gd name="T86" fmla="*/ 88 w 114"/>
                  <a:gd name="T87" fmla="*/ 45 h 189"/>
                  <a:gd name="T88" fmla="*/ 87 w 114"/>
                  <a:gd name="T89" fmla="*/ 39 h 189"/>
                  <a:gd name="T90" fmla="*/ 91 w 114"/>
                  <a:gd name="T91" fmla="*/ 40 h 189"/>
                  <a:gd name="T92" fmla="*/ 94 w 114"/>
                  <a:gd name="T93" fmla="*/ 36 h 189"/>
                  <a:gd name="T94" fmla="*/ 91 w 114"/>
                  <a:gd name="T95" fmla="*/ 32 h 189"/>
                  <a:gd name="T96" fmla="*/ 94 w 114"/>
                  <a:gd name="T97" fmla="*/ 28 h 189"/>
                  <a:gd name="T98" fmla="*/ 94 w 114"/>
                  <a:gd name="T99" fmla="*/ 28 h 189"/>
                  <a:gd name="T100" fmla="*/ 103 w 114"/>
                  <a:gd name="T101" fmla="*/ 21 h 189"/>
                  <a:gd name="T102" fmla="*/ 101 w 114"/>
                  <a:gd name="T103" fmla="*/ 24 h 189"/>
                  <a:gd name="T104" fmla="*/ 103 w 114"/>
                  <a:gd name="T105" fmla="*/ 21 h 189"/>
                  <a:gd name="T106" fmla="*/ 103 w 114"/>
                  <a:gd name="T107" fmla="*/ 20 h 189"/>
                  <a:gd name="T108" fmla="*/ 108 w 114"/>
                  <a:gd name="T109" fmla="*/ 12 h 189"/>
                  <a:gd name="T110" fmla="*/ 114 w 114"/>
                  <a:gd name="T111" fmla="*/ 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4" h="189">
                    <a:moveTo>
                      <a:pt x="1" y="185"/>
                    </a:moveTo>
                    <a:cubicBezTo>
                      <a:pt x="1" y="186"/>
                      <a:pt x="0" y="187"/>
                      <a:pt x="0" y="187"/>
                    </a:cubicBezTo>
                    <a:cubicBezTo>
                      <a:pt x="0" y="188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3" y="189"/>
                      <a:pt x="4" y="188"/>
                      <a:pt x="5" y="187"/>
                    </a:cubicBezTo>
                    <a:cubicBezTo>
                      <a:pt x="1" y="185"/>
                      <a:pt x="1" y="185"/>
                      <a:pt x="1" y="185"/>
                    </a:cubicBezTo>
                    <a:moveTo>
                      <a:pt x="4" y="181"/>
                    </a:moveTo>
                    <a:cubicBezTo>
                      <a:pt x="4" y="182"/>
                      <a:pt x="3" y="182"/>
                      <a:pt x="3" y="183"/>
                    </a:cubicBezTo>
                    <a:cubicBezTo>
                      <a:pt x="6" y="184"/>
                      <a:pt x="6" y="184"/>
                      <a:pt x="6" y="184"/>
                    </a:cubicBezTo>
                    <a:cubicBezTo>
                      <a:pt x="6" y="184"/>
                      <a:pt x="6" y="184"/>
                      <a:pt x="6" y="184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6" y="182"/>
                      <a:pt x="5" y="182"/>
                      <a:pt x="4" y="181"/>
                    </a:cubicBezTo>
                    <a:moveTo>
                      <a:pt x="9" y="174"/>
                    </a:moveTo>
                    <a:cubicBezTo>
                      <a:pt x="8" y="175"/>
                      <a:pt x="7" y="176"/>
                      <a:pt x="7" y="177"/>
                    </a:cubicBezTo>
                    <a:cubicBezTo>
                      <a:pt x="6" y="177"/>
                      <a:pt x="6" y="178"/>
                      <a:pt x="6" y="179"/>
                    </a:cubicBezTo>
                    <a:cubicBezTo>
                      <a:pt x="8" y="180"/>
                      <a:pt x="8" y="180"/>
                      <a:pt x="8" y="180"/>
                    </a:cubicBezTo>
                    <a:cubicBezTo>
                      <a:pt x="11" y="175"/>
                      <a:pt x="11" y="175"/>
                      <a:pt x="11" y="175"/>
                    </a:cubicBezTo>
                    <a:cubicBezTo>
                      <a:pt x="9" y="174"/>
                      <a:pt x="9" y="174"/>
                      <a:pt x="9" y="174"/>
                    </a:cubicBezTo>
                    <a:moveTo>
                      <a:pt x="14" y="165"/>
                    </a:moveTo>
                    <a:cubicBezTo>
                      <a:pt x="14" y="165"/>
                      <a:pt x="14" y="166"/>
                      <a:pt x="14" y="166"/>
                    </a:cubicBezTo>
                    <a:cubicBezTo>
                      <a:pt x="14" y="166"/>
                      <a:pt x="15" y="167"/>
                      <a:pt x="16" y="167"/>
                    </a:cubicBezTo>
                    <a:cubicBezTo>
                      <a:pt x="16" y="167"/>
                      <a:pt x="16" y="167"/>
                      <a:pt x="16" y="167"/>
                    </a:cubicBezTo>
                    <a:cubicBezTo>
                      <a:pt x="16" y="167"/>
                      <a:pt x="16" y="167"/>
                      <a:pt x="16" y="167"/>
                    </a:cubicBezTo>
                    <a:cubicBezTo>
                      <a:pt x="14" y="165"/>
                      <a:pt x="14" y="165"/>
                      <a:pt x="14" y="165"/>
                    </a:cubicBezTo>
                    <a:moveTo>
                      <a:pt x="13" y="165"/>
                    </a:moveTo>
                    <a:cubicBezTo>
                      <a:pt x="13" y="165"/>
                      <a:pt x="13" y="165"/>
                      <a:pt x="13" y="165"/>
                    </a:cubicBezTo>
                    <a:cubicBezTo>
                      <a:pt x="13" y="165"/>
                      <a:pt x="13" y="165"/>
                      <a:pt x="13" y="165"/>
                    </a:cubicBezTo>
                    <a:cubicBezTo>
                      <a:pt x="13" y="165"/>
                      <a:pt x="13" y="165"/>
                      <a:pt x="13" y="165"/>
                    </a:cubicBezTo>
                    <a:cubicBezTo>
                      <a:pt x="13" y="165"/>
                      <a:pt x="13" y="165"/>
                      <a:pt x="13" y="165"/>
                    </a:cubicBezTo>
                    <a:moveTo>
                      <a:pt x="15" y="163"/>
                    </a:moveTo>
                    <a:cubicBezTo>
                      <a:pt x="15" y="163"/>
                      <a:pt x="15" y="163"/>
                      <a:pt x="15" y="163"/>
                    </a:cubicBezTo>
                    <a:cubicBezTo>
                      <a:pt x="16" y="163"/>
                      <a:pt x="16" y="163"/>
                      <a:pt x="17" y="164"/>
                    </a:cubicBezTo>
                    <a:cubicBezTo>
                      <a:pt x="16" y="163"/>
                      <a:pt x="16" y="163"/>
                      <a:pt x="15" y="163"/>
                    </a:cubicBezTo>
                    <a:moveTo>
                      <a:pt x="15" y="162"/>
                    </a:moveTo>
                    <a:cubicBezTo>
                      <a:pt x="15" y="162"/>
                      <a:pt x="15" y="162"/>
                      <a:pt x="14" y="162"/>
                    </a:cubicBezTo>
                    <a:cubicBezTo>
                      <a:pt x="15" y="162"/>
                      <a:pt x="15" y="162"/>
                      <a:pt x="15" y="163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5" y="162"/>
                      <a:pt x="15" y="162"/>
                      <a:pt x="15" y="162"/>
                    </a:cubicBezTo>
                    <a:moveTo>
                      <a:pt x="16" y="162"/>
                    </a:moveTo>
                    <a:cubicBezTo>
                      <a:pt x="16" y="162"/>
                      <a:pt x="16" y="162"/>
                      <a:pt x="15" y="163"/>
                    </a:cubicBezTo>
                    <a:cubicBezTo>
                      <a:pt x="16" y="163"/>
                      <a:pt x="17" y="164"/>
                      <a:pt x="17" y="164"/>
                    </a:cubicBezTo>
                    <a:cubicBezTo>
                      <a:pt x="17" y="164"/>
                      <a:pt x="17" y="164"/>
                      <a:pt x="18" y="164"/>
                    </a:cubicBezTo>
                    <a:cubicBezTo>
                      <a:pt x="18" y="164"/>
                      <a:pt x="18" y="163"/>
                      <a:pt x="18" y="163"/>
                    </a:cubicBezTo>
                    <a:cubicBezTo>
                      <a:pt x="18" y="163"/>
                      <a:pt x="17" y="162"/>
                      <a:pt x="16" y="162"/>
                    </a:cubicBezTo>
                    <a:moveTo>
                      <a:pt x="16" y="161"/>
                    </a:moveTo>
                    <a:cubicBezTo>
                      <a:pt x="16" y="161"/>
                      <a:pt x="16" y="162"/>
                      <a:pt x="16" y="162"/>
                    </a:cubicBezTo>
                    <a:cubicBezTo>
                      <a:pt x="17" y="162"/>
                      <a:pt x="18" y="163"/>
                      <a:pt x="18" y="163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18" y="162"/>
                      <a:pt x="17" y="162"/>
                      <a:pt x="16" y="161"/>
                    </a:cubicBezTo>
                    <a:moveTo>
                      <a:pt x="15" y="161"/>
                    </a:moveTo>
                    <a:cubicBezTo>
                      <a:pt x="15" y="162"/>
                      <a:pt x="15" y="162"/>
                      <a:pt x="15" y="162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5" y="162"/>
                      <a:pt x="15" y="162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5" y="161"/>
                    </a:move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1"/>
                      <a:pt x="15" y="161"/>
                      <a:pt x="16" y="161"/>
                    </a:cubicBezTo>
                    <a:cubicBezTo>
                      <a:pt x="16" y="161"/>
                      <a:pt x="15" y="161"/>
                      <a:pt x="15" y="161"/>
                    </a:cubicBezTo>
                    <a:moveTo>
                      <a:pt x="18" y="158"/>
                    </a:moveTo>
                    <a:cubicBezTo>
                      <a:pt x="18" y="159"/>
                      <a:pt x="17" y="160"/>
                      <a:pt x="16" y="161"/>
                    </a:cubicBezTo>
                    <a:cubicBezTo>
                      <a:pt x="17" y="162"/>
                      <a:pt x="18" y="162"/>
                      <a:pt x="19" y="163"/>
                    </a:cubicBezTo>
                    <a:cubicBezTo>
                      <a:pt x="19" y="162"/>
                      <a:pt x="20" y="161"/>
                      <a:pt x="21" y="160"/>
                    </a:cubicBezTo>
                    <a:cubicBezTo>
                      <a:pt x="20" y="159"/>
                      <a:pt x="19" y="159"/>
                      <a:pt x="18" y="158"/>
                    </a:cubicBezTo>
                    <a:moveTo>
                      <a:pt x="17" y="158"/>
                    </a:moveTo>
                    <a:cubicBezTo>
                      <a:pt x="17" y="159"/>
                      <a:pt x="16" y="160"/>
                      <a:pt x="15" y="161"/>
                    </a:cubicBezTo>
                    <a:cubicBezTo>
                      <a:pt x="15" y="161"/>
                      <a:pt x="16" y="161"/>
                      <a:pt x="16" y="161"/>
                    </a:cubicBezTo>
                    <a:cubicBezTo>
                      <a:pt x="16" y="160"/>
                      <a:pt x="17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moveTo>
                      <a:pt x="20" y="155"/>
                    </a:moveTo>
                    <a:cubicBezTo>
                      <a:pt x="20" y="155"/>
                      <a:pt x="20" y="155"/>
                      <a:pt x="20" y="155"/>
                    </a:cubicBezTo>
                    <a:cubicBezTo>
                      <a:pt x="20" y="155"/>
                      <a:pt x="20" y="156"/>
                      <a:pt x="20" y="156"/>
                    </a:cubicBezTo>
                    <a:cubicBezTo>
                      <a:pt x="19" y="156"/>
                      <a:pt x="19" y="156"/>
                      <a:pt x="19" y="156"/>
                    </a:cubicBezTo>
                    <a:cubicBezTo>
                      <a:pt x="20" y="157"/>
                      <a:pt x="21" y="157"/>
                      <a:pt x="22" y="158"/>
                    </a:cubicBezTo>
                    <a:cubicBezTo>
                      <a:pt x="22" y="157"/>
                      <a:pt x="22" y="157"/>
                      <a:pt x="22" y="156"/>
                    </a:cubicBezTo>
                    <a:cubicBezTo>
                      <a:pt x="22" y="156"/>
                      <a:pt x="21" y="155"/>
                      <a:pt x="20" y="155"/>
                    </a:cubicBezTo>
                    <a:moveTo>
                      <a:pt x="19" y="154"/>
                    </a:moveTo>
                    <a:cubicBezTo>
                      <a:pt x="19" y="155"/>
                      <a:pt x="19" y="155"/>
                      <a:pt x="18" y="156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19" y="154"/>
                      <a:pt x="19" y="154"/>
                      <a:pt x="19" y="154"/>
                    </a:cubicBezTo>
                    <a:moveTo>
                      <a:pt x="21" y="154"/>
                    </a:moveTo>
                    <a:cubicBezTo>
                      <a:pt x="21" y="154"/>
                      <a:pt x="21" y="154"/>
                      <a:pt x="21" y="154"/>
                    </a:cubicBezTo>
                    <a:cubicBezTo>
                      <a:pt x="21" y="155"/>
                      <a:pt x="22" y="155"/>
                      <a:pt x="23" y="156"/>
                    </a:cubicBezTo>
                    <a:cubicBezTo>
                      <a:pt x="23" y="155"/>
                      <a:pt x="23" y="155"/>
                      <a:pt x="23" y="155"/>
                    </a:cubicBezTo>
                    <a:cubicBezTo>
                      <a:pt x="21" y="154"/>
                      <a:pt x="21" y="154"/>
                      <a:pt x="21" y="154"/>
                    </a:cubicBezTo>
                    <a:moveTo>
                      <a:pt x="20" y="153"/>
                    </a:moveTo>
                    <a:cubicBezTo>
                      <a:pt x="20" y="153"/>
                      <a:pt x="20" y="154"/>
                      <a:pt x="20" y="154"/>
                    </a:cubicBezTo>
                    <a:cubicBezTo>
                      <a:pt x="20" y="154"/>
                      <a:pt x="20" y="154"/>
                      <a:pt x="20" y="154"/>
                    </a:cubicBezTo>
                    <a:cubicBezTo>
                      <a:pt x="20" y="154"/>
                      <a:pt x="20" y="153"/>
                      <a:pt x="20" y="153"/>
                    </a:cubicBezTo>
                    <a:cubicBezTo>
                      <a:pt x="20" y="153"/>
                      <a:pt x="20" y="153"/>
                      <a:pt x="20" y="153"/>
                    </a:cubicBezTo>
                    <a:moveTo>
                      <a:pt x="22" y="153"/>
                    </a:moveTo>
                    <a:cubicBezTo>
                      <a:pt x="22" y="153"/>
                      <a:pt x="21" y="153"/>
                      <a:pt x="21" y="153"/>
                    </a:cubicBezTo>
                    <a:cubicBezTo>
                      <a:pt x="22" y="153"/>
                      <a:pt x="23" y="154"/>
                      <a:pt x="24" y="154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3" y="153"/>
                      <a:pt x="22" y="153"/>
                      <a:pt x="22" y="153"/>
                    </a:cubicBezTo>
                    <a:moveTo>
                      <a:pt x="21" y="152"/>
                    </a:move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21" y="152"/>
                      <a:pt x="21" y="152"/>
                      <a:pt x="21" y="152"/>
                    </a:cubicBezTo>
                    <a:moveTo>
                      <a:pt x="23" y="151"/>
                    </a:moveTo>
                    <a:cubicBezTo>
                      <a:pt x="22" y="151"/>
                      <a:pt x="22" y="152"/>
                      <a:pt x="22" y="152"/>
                    </a:cubicBezTo>
                    <a:cubicBezTo>
                      <a:pt x="23" y="153"/>
                      <a:pt x="23" y="153"/>
                      <a:pt x="24" y="154"/>
                    </a:cubicBezTo>
                    <a:cubicBezTo>
                      <a:pt x="24" y="153"/>
                      <a:pt x="25" y="153"/>
                      <a:pt x="25" y="152"/>
                    </a:cubicBezTo>
                    <a:cubicBezTo>
                      <a:pt x="24" y="152"/>
                      <a:pt x="23" y="151"/>
                      <a:pt x="23" y="151"/>
                    </a:cubicBezTo>
                    <a:moveTo>
                      <a:pt x="22" y="150"/>
                    </a:moveTo>
                    <a:cubicBezTo>
                      <a:pt x="21" y="151"/>
                      <a:pt x="21" y="151"/>
                      <a:pt x="21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21" y="151"/>
                      <a:pt x="21" y="151"/>
                      <a:pt x="22" y="150"/>
                    </a:cubicBezTo>
                    <a:cubicBezTo>
                      <a:pt x="22" y="150"/>
                      <a:pt x="22" y="150"/>
                      <a:pt x="22" y="150"/>
                    </a:cubicBezTo>
                    <a:moveTo>
                      <a:pt x="23" y="150"/>
                    </a:moveTo>
                    <a:cubicBezTo>
                      <a:pt x="23" y="150"/>
                      <a:pt x="23" y="150"/>
                      <a:pt x="23" y="150"/>
                    </a:cubicBezTo>
                    <a:cubicBezTo>
                      <a:pt x="24" y="151"/>
                      <a:pt x="25" y="151"/>
                      <a:pt x="25" y="151"/>
                    </a:cubicBezTo>
                    <a:cubicBezTo>
                      <a:pt x="26" y="151"/>
                      <a:pt x="26" y="151"/>
                      <a:pt x="26" y="151"/>
                    </a:cubicBezTo>
                    <a:cubicBezTo>
                      <a:pt x="25" y="150"/>
                      <a:pt x="24" y="150"/>
                      <a:pt x="23" y="150"/>
                    </a:cubicBezTo>
                    <a:moveTo>
                      <a:pt x="22" y="149"/>
                    </a:moveTo>
                    <a:cubicBezTo>
                      <a:pt x="22" y="149"/>
                      <a:pt x="22" y="149"/>
                      <a:pt x="22" y="149"/>
                    </a:cubicBezTo>
                    <a:cubicBezTo>
                      <a:pt x="22" y="149"/>
                      <a:pt x="22" y="150"/>
                      <a:pt x="22" y="150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2" y="149"/>
                      <a:pt x="22" y="149"/>
                      <a:pt x="22" y="149"/>
                    </a:cubicBezTo>
                    <a:moveTo>
                      <a:pt x="26" y="145"/>
                    </a:moveTo>
                    <a:cubicBezTo>
                      <a:pt x="25" y="147"/>
                      <a:pt x="24" y="148"/>
                      <a:pt x="23" y="149"/>
                    </a:cubicBezTo>
                    <a:cubicBezTo>
                      <a:pt x="24" y="150"/>
                      <a:pt x="25" y="150"/>
                      <a:pt x="26" y="151"/>
                    </a:cubicBezTo>
                    <a:cubicBezTo>
                      <a:pt x="27" y="150"/>
                      <a:pt x="27" y="148"/>
                      <a:pt x="28" y="147"/>
                    </a:cubicBezTo>
                    <a:cubicBezTo>
                      <a:pt x="27" y="146"/>
                      <a:pt x="27" y="146"/>
                      <a:pt x="26" y="145"/>
                    </a:cubicBezTo>
                    <a:moveTo>
                      <a:pt x="25" y="145"/>
                    </a:moveTo>
                    <a:cubicBezTo>
                      <a:pt x="24" y="146"/>
                      <a:pt x="23" y="148"/>
                      <a:pt x="22" y="149"/>
                    </a:cubicBezTo>
                    <a:cubicBezTo>
                      <a:pt x="22" y="149"/>
                      <a:pt x="22" y="149"/>
                      <a:pt x="23" y="149"/>
                    </a:cubicBezTo>
                    <a:cubicBezTo>
                      <a:pt x="23" y="148"/>
                      <a:pt x="24" y="146"/>
                      <a:pt x="25" y="145"/>
                    </a:cubicBezTo>
                    <a:cubicBezTo>
                      <a:pt x="25" y="145"/>
                      <a:pt x="25" y="145"/>
                      <a:pt x="25" y="145"/>
                    </a:cubicBezTo>
                    <a:moveTo>
                      <a:pt x="29" y="140"/>
                    </a:moveTo>
                    <a:cubicBezTo>
                      <a:pt x="29" y="140"/>
                      <a:pt x="29" y="140"/>
                      <a:pt x="29" y="141"/>
                    </a:cubicBezTo>
                    <a:cubicBezTo>
                      <a:pt x="29" y="141"/>
                      <a:pt x="30" y="142"/>
                      <a:pt x="31" y="142"/>
                    </a:cubicBezTo>
                    <a:cubicBezTo>
                      <a:pt x="31" y="142"/>
                      <a:pt x="31" y="141"/>
                      <a:pt x="32" y="141"/>
                    </a:cubicBezTo>
                    <a:cubicBezTo>
                      <a:pt x="31" y="141"/>
                      <a:pt x="30" y="140"/>
                      <a:pt x="29" y="140"/>
                    </a:cubicBezTo>
                    <a:moveTo>
                      <a:pt x="29" y="139"/>
                    </a:moveTo>
                    <a:cubicBezTo>
                      <a:pt x="29" y="139"/>
                      <a:pt x="29" y="139"/>
                      <a:pt x="29" y="139"/>
                    </a:cubicBezTo>
                    <a:cubicBezTo>
                      <a:pt x="30" y="140"/>
                      <a:pt x="31" y="140"/>
                      <a:pt x="32" y="141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1" y="140"/>
                      <a:pt x="30" y="140"/>
                      <a:pt x="29" y="139"/>
                    </a:cubicBezTo>
                    <a:moveTo>
                      <a:pt x="28" y="139"/>
                    </a:moveTo>
                    <a:cubicBezTo>
                      <a:pt x="28" y="139"/>
                      <a:pt x="28" y="140"/>
                      <a:pt x="27" y="140"/>
                    </a:cubicBezTo>
                    <a:cubicBezTo>
                      <a:pt x="28" y="140"/>
                      <a:pt x="28" y="140"/>
                      <a:pt x="28" y="140"/>
                    </a:cubicBezTo>
                    <a:cubicBezTo>
                      <a:pt x="28" y="140"/>
                      <a:pt x="28" y="139"/>
                      <a:pt x="28" y="139"/>
                    </a:cubicBezTo>
                    <a:cubicBezTo>
                      <a:pt x="28" y="139"/>
                      <a:pt x="28" y="139"/>
                      <a:pt x="28" y="139"/>
                    </a:cubicBezTo>
                    <a:moveTo>
                      <a:pt x="28" y="138"/>
                    </a:moveTo>
                    <a:cubicBezTo>
                      <a:pt x="28" y="139"/>
                      <a:pt x="28" y="139"/>
                      <a:pt x="28" y="139"/>
                    </a:cubicBezTo>
                    <a:cubicBezTo>
                      <a:pt x="28" y="139"/>
                      <a:pt x="28" y="139"/>
                      <a:pt x="28" y="139"/>
                    </a:cubicBezTo>
                    <a:cubicBezTo>
                      <a:pt x="28" y="139"/>
                      <a:pt x="29" y="139"/>
                      <a:pt x="29" y="139"/>
                    </a:cubicBezTo>
                    <a:cubicBezTo>
                      <a:pt x="28" y="139"/>
                      <a:pt x="28" y="139"/>
                      <a:pt x="28" y="138"/>
                    </a:cubicBezTo>
                    <a:moveTo>
                      <a:pt x="32" y="134"/>
                    </a:moveTo>
                    <a:cubicBezTo>
                      <a:pt x="32" y="134"/>
                      <a:pt x="32" y="134"/>
                      <a:pt x="32" y="134"/>
                    </a:cubicBezTo>
                    <a:cubicBezTo>
                      <a:pt x="33" y="135"/>
                      <a:pt x="34" y="135"/>
                      <a:pt x="35" y="136"/>
                    </a:cubicBezTo>
                    <a:cubicBezTo>
                      <a:pt x="35" y="136"/>
                      <a:pt x="35" y="136"/>
                      <a:pt x="35" y="136"/>
                    </a:cubicBezTo>
                    <a:cubicBezTo>
                      <a:pt x="34" y="135"/>
                      <a:pt x="33" y="135"/>
                      <a:pt x="32" y="134"/>
                    </a:cubicBezTo>
                    <a:moveTo>
                      <a:pt x="31" y="134"/>
                    </a:moveTo>
                    <a:cubicBezTo>
                      <a:pt x="31" y="134"/>
                      <a:pt x="31" y="134"/>
                      <a:pt x="31" y="134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1" y="134"/>
                      <a:pt x="31" y="134"/>
                      <a:pt x="31" y="134"/>
                    </a:cubicBezTo>
                    <a:moveTo>
                      <a:pt x="36" y="125"/>
                    </a:moveTo>
                    <a:cubicBezTo>
                      <a:pt x="36" y="126"/>
                      <a:pt x="35" y="126"/>
                      <a:pt x="35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6"/>
                      <a:pt x="36" y="126"/>
                      <a:pt x="37" y="125"/>
                    </a:cubicBezTo>
                    <a:cubicBezTo>
                      <a:pt x="36" y="126"/>
                      <a:pt x="36" y="127"/>
                      <a:pt x="36" y="127"/>
                    </a:cubicBezTo>
                    <a:cubicBezTo>
                      <a:pt x="37" y="128"/>
                      <a:pt x="38" y="129"/>
                      <a:pt x="39" y="129"/>
                    </a:cubicBezTo>
                    <a:cubicBezTo>
                      <a:pt x="39" y="129"/>
                      <a:pt x="39" y="128"/>
                      <a:pt x="40" y="127"/>
                    </a:cubicBezTo>
                    <a:cubicBezTo>
                      <a:pt x="39" y="126"/>
                      <a:pt x="37" y="126"/>
                      <a:pt x="36" y="125"/>
                    </a:cubicBezTo>
                    <a:moveTo>
                      <a:pt x="37" y="123"/>
                    </a:moveTo>
                    <a:cubicBezTo>
                      <a:pt x="37" y="123"/>
                      <a:pt x="37" y="124"/>
                      <a:pt x="37" y="124"/>
                    </a:cubicBezTo>
                    <a:cubicBezTo>
                      <a:pt x="38" y="125"/>
                      <a:pt x="39" y="125"/>
                      <a:pt x="40" y="126"/>
                    </a:cubicBezTo>
                    <a:cubicBezTo>
                      <a:pt x="41" y="126"/>
                      <a:pt x="41" y="126"/>
                      <a:pt x="41" y="125"/>
                    </a:cubicBezTo>
                    <a:cubicBezTo>
                      <a:pt x="40" y="125"/>
                      <a:pt x="38" y="124"/>
                      <a:pt x="37" y="123"/>
                    </a:cubicBezTo>
                    <a:moveTo>
                      <a:pt x="45" y="110"/>
                    </a:moveTo>
                    <a:cubicBezTo>
                      <a:pt x="44" y="112"/>
                      <a:pt x="42" y="114"/>
                      <a:pt x="41" y="116"/>
                    </a:cubicBezTo>
                    <a:cubicBezTo>
                      <a:pt x="43" y="116"/>
                      <a:pt x="44" y="117"/>
                      <a:pt x="45" y="118"/>
                    </a:cubicBezTo>
                    <a:cubicBezTo>
                      <a:pt x="46" y="116"/>
                      <a:pt x="47" y="114"/>
                      <a:pt x="49" y="112"/>
                    </a:cubicBezTo>
                    <a:cubicBezTo>
                      <a:pt x="47" y="111"/>
                      <a:pt x="46" y="111"/>
                      <a:pt x="45" y="110"/>
                    </a:cubicBezTo>
                    <a:moveTo>
                      <a:pt x="55" y="92"/>
                    </a:moveTo>
                    <a:cubicBezTo>
                      <a:pt x="53" y="96"/>
                      <a:pt x="51" y="99"/>
                      <a:pt x="49" y="102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5" y="101"/>
                      <a:pt x="57" y="98"/>
                      <a:pt x="59" y="95"/>
                    </a:cubicBezTo>
                    <a:cubicBezTo>
                      <a:pt x="58" y="94"/>
                      <a:pt x="56" y="93"/>
                      <a:pt x="55" y="92"/>
                    </a:cubicBezTo>
                    <a:moveTo>
                      <a:pt x="60" y="83"/>
                    </a:moveTo>
                    <a:cubicBezTo>
                      <a:pt x="60" y="84"/>
                      <a:pt x="59" y="84"/>
                      <a:pt x="59" y="85"/>
                    </a:cubicBezTo>
                    <a:cubicBezTo>
                      <a:pt x="60" y="86"/>
                      <a:pt x="62" y="87"/>
                      <a:pt x="63" y="88"/>
                    </a:cubicBezTo>
                    <a:cubicBezTo>
                      <a:pt x="64" y="87"/>
                      <a:pt x="64" y="86"/>
                      <a:pt x="64" y="85"/>
                    </a:cubicBezTo>
                    <a:cubicBezTo>
                      <a:pt x="63" y="84"/>
                      <a:pt x="62" y="84"/>
                      <a:pt x="60" y="83"/>
                    </a:cubicBezTo>
                    <a:moveTo>
                      <a:pt x="61" y="81"/>
                    </a:moveTo>
                    <a:cubicBezTo>
                      <a:pt x="61" y="81"/>
                      <a:pt x="61" y="81"/>
                      <a:pt x="61" y="81"/>
                    </a:cubicBezTo>
                    <a:cubicBezTo>
                      <a:pt x="62" y="82"/>
                      <a:pt x="64" y="83"/>
                      <a:pt x="65" y="84"/>
                    </a:cubicBezTo>
                    <a:cubicBezTo>
                      <a:pt x="65" y="84"/>
                      <a:pt x="65" y="83"/>
                      <a:pt x="66" y="83"/>
                    </a:cubicBezTo>
                    <a:cubicBezTo>
                      <a:pt x="64" y="82"/>
                      <a:pt x="63" y="82"/>
                      <a:pt x="61" y="81"/>
                    </a:cubicBezTo>
                    <a:moveTo>
                      <a:pt x="64" y="76"/>
                    </a:moveTo>
                    <a:cubicBezTo>
                      <a:pt x="64" y="76"/>
                      <a:pt x="64" y="76"/>
                      <a:pt x="64" y="76"/>
                    </a:cubicBezTo>
                    <a:cubicBezTo>
                      <a:pt x="65" y="77"/>
                      <a:pt x="67" y="78"/>
                      <a:pt x="68" y="79"/>
                    </a:cubicBezTo>
                    <a:cubicBezTo>
                      <a:pt x="68" y="79"/>
                      <a:pt x="68" y="79"/>
                      <a:pt x="69" y="78"/>
                    </a:cubicBezTo>
                    <a:cubicBezTo>
                      <a:pt x="67" y="77"/>
                      <a:pt x="66" y="77"/>
                      <a:pt x="64" y="76"/>
                    </a:cubicBezTo>
                    <a:moveTo>
                      <a:pt x="67" y="70"/>
                    </a:moveTo>
                    <a:cubicBezTo>
                      <a:pt x="67" y="72"/>
                      <a:pt x="66" y="73"/>
                      <a:pt x="65" y="74"/>
                    </a:cubicBezTo>
                    <a:cubicBezTo>
                      <a:pt x="67" y="75"/>
                      <a:pt x="68" y="76"/>
                      <a:pt x="69" y="77"/>
                    </a:cubicBezTo>
                    <a:cubicBezTo>
                      <a:pt x="70" y="75"/>
                      <a:pt x="71" y="74"/>
                      <a:pt x="72" y="73"/>
                    </a:cubicBezTo>
                    <a:cubicBezTo>
                      <a:pt x="70" y="72"/>
                      <a:pt x="69" y="71"/>
                      <a:pt x="67" y="70"/>
                    </a:cubicBezTo>
                    <a:moveTo>
                      <a:pt x="69" y="67"/>
                    </a:moveTo>
                    <a:cubicBezTo>
                      <a:pt x="69" y="67"/>
                      <a:pt x="69" y="68"/>
                      <a:pt x="69" y="68"/>
                    </a:cubicBezTo>
                    <a:cubicBezTo>
                      <a:pt x="70" y="69"/>
                      <a:pt x="72" y="70"/>
                      <a:pt x="73" y="71"/>
                    </a:cubicBezTo>
                    <a:cubicBezTo>
                      <a:pt x="73" y="70"/>
                      <a:pt x="74" y="70"/>
                      <a:pt x="74" y="69"/>
                    </a:cubicBezTo>
                    <a:cubicBezTo>
                      <a:pt x="72" y="68"/>
                      <a:pt x="71" y="68"/>
                      <a:pt x="69" y="67"/>
                    </a:cubicBezTo>
                    <a:moveTo>
                      <a:pt x="70" y="66"/>
                    </a:moveTo>
                    <a:cubicBezTo>
                      <a:pt x="70" y="66"/>
                      <a:pt x="70" y="67"/>
                      <a:pt x="69" y="67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3" y="68"/>
                      <a:pt x="71" y="67"/>
                      <a:pt x="70" y="66"/>
                    </a:cubicBezTo>
                    <a:moveTo>
                      <a:pt x="71" y="64"/>
                    </a:moveTo>
                    <a:cubicBezTo>
                      <a:pt x="71" y="64"/>
                      <a:pt x="71" y="64"/>
                      <a:pt x="71" y="64"/>
                    </a:cubicBezTo>
                    <a:cubicBezTo>
                      <a:pt x="72" y="65"/>
                      <a:pt x="74" y="66"/>
                      <a:pt x="75" y="67"/>
                    </a:cubicBezTo>
                    <a:cubicBezTo>
                      <a:pt x="75" y="67"/>
                      <a:pt x="75" y="67"/>
                      <a:pt x="76" y="66"/>
                    </a:cubicBezTo>
                    <a:cubicBezTo>
                      <a:pt x="74" y="66"/>
                      <a:pt x="73" y="65"/>
                      <a:pt x="71" y="64"/>
                    </a:cubicBezTo>
                    <a:moveTo>
                      <a:pt x="75" y="57"/>
                    </a:moveTo>
                    <a:cubicBezTo>
                      <a:pt x="74" y="59"/>
                      <a:pt x="73" y="61"/>
                      <a:pt x="71" y="63"/>
                    </a:cubicBezTo>
                    <a:cubicBezTo>
                      <a:pt x="73" y="64"/>
                      <a:pt x="74" y="65"/>
                      <a:pt x="76" y="66"/>
                    </a:cubicBezTo>
                    <a:cubicBezTo>
                      <a:pt x="77" y="64"/>
                      <a:pt x="78" y="62"/>
                      <a:pt x="80" y="60"/>
                    </a:cubicBezTo>
                    <a:cubicBezTo>
                      <a:pt x="78" y="59"/>
                      <a:pt x="77" y="58"/>
                      <a:pt x="76" y="58"/>
                    </a:cubicBezTo>
                    <a:cubicBezTo>
                      <a:pt x="74" y="60"/>
                      <a:pt x="74" y="61"/>
                      <a:pt x="74" y="61"/>
                    </a:cubicBezTo>
                    <a:cubicBezTo>
                      <a:pt x="74" y="61"/>
                      <a:pt x="75" y="59"/>
                      <a:pt x="76" y="57"/>
                    </a:cubicBezTo>
                    <a:cubicBezTo>
                      <a:pt x="76" y="57"/>
                      <a:pt x="75" y="57"/>
                      <a:pt x="75" y="57"/>
                    </a:cubicBezTo>
                    <a:moveTo>
                      <a:pt x="77" y="57"/>
                    </a:moveTo>
                    <a:cubicBezTo>
                      <a:pt x="76" y="57"/>
                      <a:pt x="76" y="57"/>
                      <a:pt x="76" y="57"/>
                    </a:cubicBezTo>
                    <a:cubicBezTo>
                      <a:pt x="77" y="58"/>
                      <a:pt x="79" y="59"/>
                      <a:pt x="80" y="59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79" y="58"/>
                      <a:pt x="78" y="57"/>
                      <a:pt x="77" y="57"/>
                    </a:cubicBezTo>
                    <a:moveTo>
                      <a:pt x="76" y="56"/>
                    </a:moveTo>
                    <a:cubicBezTo>
                      <a:pt x="76" y="56"/>
                      <a:pt x="75" y="57"/>
                      <a:pt x="75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moveTo>
                      <a:pt x="78" y="54"/>
                    </a:moveTo>
                    <a:cubicBezTo>
                      <a:pt x="78" y="54"/>
                      <a:pt x="78" y="55"/>
                      <a:pt x="78" y="55"/>
                    </a:cubicBezTo>
                    <a:cubicBezTo>
                      <a:pt x="79" y="55"/>
                      <a:pt x="80" y="56"/>
                      <a:pt x="81" y="57"/>
                    </a:cubicBezTo>
                    <a:cubicBezTo>
                      <a:pt x="81" y="57"/>
                      <a:pt x="81" y="57"/>
                      <a:pt x="81" y="56"/>
                    </a:cubicBezTo>
                    <a:cubicBezTo>
                      <a:pt x="80" y="56"/>
                      <a:pt x="79" y="55"/>
                      <a:pt x="78" y="54"/>
                    </a:cubicBezTo>
                    <a:moveTo>
                      <a:pt x="78" y="54"/>
                    </a:moveTo>
                    <a:cubicBezTo>
                      <a:pt x="78" y="54"/>
                      <a:pt x="78" y="54"/>
                      <a:pt x="78" y="54"/>
                    </a:cubicBezTo>
                    <a:cubicBezTo>
                      <a:pt x="79" y="55"/>
                      <a:pt x="81" y="56"/>
                      <a:pt x="82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1" y="55"/>
                      <a:pt x="80" y="55"/>
                      <a:pt x="78" y="54"/>
                    </a:cubicBezTo>
                    <a:moveTo>
                      <a:pt x="77" y="54"/>
                    </a:move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moveTo>
                      <a:pt x="77" y="53"/>
                    </a:moveTo>
                    <a:cubicBezTo>
                      <a:pt x="77" y="53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8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3"/>
                      <a:pt x="78" y="53"/>
                      <a:pt x="77" y="53"/>
                    </a:cubicBezTo>
                    <a:moveTo>
                      <a:pt x="85" y="43"/>
                    </a:moveTo>
                    <a:cubicBezTo>
                      <a:pt x="82" y="47"/>
                      <a:pt x="81" y="50"/>
                      <a:pt x="79" y="52"/>
                    </a:cubicBezTo>
                    <a:cubicBezTo>
                      <a:pt x="81" y="53"/>
                      <a:pt x="82" y="53"/>
                      <a:pt x="83" y="54"/>
                    </a:cubicBezTo>
                    <a:cubicBezTo>
                      <a:pt x="85" y="51"/>
                      <a:pt x="86" y="48"/>
                      <a:pt x="88" y="46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5" y="43"/>
                      <a:pt x="85" y="43"/>
                      <a:pt x="85" y="43"/>
                    </a:cubicBezTo>
                    <a:moveTo>
                      <a:pt x="87" y="39"/>
                    </a:moveTo>
                    <a:cubicBezTo>
                      <a:pt x="87" y="40"/>
                      <a:pt x="86" y="41"/>
                      <a:pt x="86" y="41"/>
                    </a:cubicBezTo>
                    <a:cubicBezTo>
                      <a:pt x="87" y="42"/>
                      <a:pt x="88" y="42"/>
                      <a:pt x="89" y="43"/>
                    </a:cubicBezTo>
                    <a:cubicBezTo>
                      <a:pt x="90" y="43"/>
                      <a:pt x="90" y="42"/>
                      <a:pt x="90" y="41"/>
                    </a:cubicBezTo>
                    <a:cubicBezTo>
                      <a:pt x="89" y="41"/>
                      <a:pt x="88" y="40"/>
                      <a:pt x="87" y="39"/>
                    </a:cubicBezTo>
                    <a:moveTo>
                      <a:pt x="90" y="35"/>
                    </a:moveTo>
                    <a:cubicBezTo>
                      <a:pt x="89" y="36"/>
                      <a:pt x="89" y="36"/>
                      <a:pt x="88" y="37"/>
                    </a:cubicBezTo>
                    <a:cubicBezTo>
                      <a:pt x="88" y="37"/>
                      <a:pt x="89" y="38"/>
                      <a:pt x="89" y="38"/>
                    </a:cubicBezTo>
                    <a:cubicBezTo>
                      <a:pt x="89" y="38"/>
                      <a:pt x="88" y="37"/>
                      <a:pt x="88" y="37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2" y="39"/>
                      <a:pt x="93" y="38"/>
                      <a:pt x="93" y="37"/>
                    </a:cubicBezTo>
                    <a:cubicBezTo>
                      <a:pt x="92" y="36"/>
                      <a:pt x="91" y="35"/>
                      <a:pt x="90" y="35"/>
                    </a:cubicBezTo>
                    <a:moveTo>
                      <a:pt x="90" y="34"/>
                    </a:moveTo>
                    <a:cubicBezTo>
                      <a:pt x="90" y="34"/>
                      <a:pt x="90" y="34"/>
                      <a:pt x="90" y="35"/>
                    </a:cubicBezTo>
                    <a:cubicBezTo>
                      <a:pt x="91" y="35"/>
                      <a:pt x="92" y="36"/>
                      <a:pt x="93" y="37"/>
                    </a:cubicBezTo>
                    <a:cubicBezTo>
                      <a:pt x="93" y="37"/>
                      <a:pt x="93" y="36"/>
                      <a:pt x="94" y="36"/>
                    </a:cubicBezTo>
                    <a:cubicBezTo>
                      <a:pt x="92" y="35"/>
                      <a:pt x="91" y="35"/>
                      <a:pt x="90" y="34"/>
                    </a:cubicBezTo>
                    <a:moveTo>
                      <a:pt x="91" y="32"/>
                    </a:moveTo>
                    <a:cubicBezTo>
                      <a:pt x="91" y="32"/>
                      <a:pt x="91" y="33"/>
                      <a:pt x="90" y="34"/>
                    </a:cubicBezTo>
                    <a:cubicBezTo>
                      <a:pt x="91" y="35"/>
                      <a:pt x="93" y="35"/>
                      <a:pt x="94" y="36"/>
                    </a:cubicBezTo>
                    <a:cubicBezTo>
                      <a:pt x="94" y="35"/>
                      <a:pt x="95" y="35"/>
                      <a:pt x="95" y="34"/>
                    </a:cubicBezTo>
                    <a:cubicBezTo>
                      <a:pt x="94" y="33"/>
                      <a:pt x="93" y="32"/>
                      <a:pt x="91" y="32"/>
                    </a:cubicBezTo>
                    <a:moveTo>
                      <a:pt x="92" y="31"/>
                    </a:moveTo>
                    <a:cubicBezTo>
                      <a:pt x="92" y="31"/>
                      <a:pt x="92" y="31"/>
                      <a:pt x="91" y="32"/>
                    </a:cubicBezTo>
                    <a:cubicBezTo>
                      <a:pt x="93" y="32"/>
                      <a:pt x="94" y="33"/>
                      <a:pt x="95" y="34"/>
                    </a:cubicBezTo>
                    <a:cubicBezTo>
                      <a:pt x="95" y="33"/>
                      <a:pt x="95" y="33"/>
                      <a:pt x="96" y="33"/>
                    </a:cubicBezTo>
                    <a:cubicBezTo>
                      <a:pt x="93" y="32"/>
                      <a:pt x="92" y="31"/>
                      <a:pt x="92" y="31"/>
                    </a:cubicBezTo>
                    <a:moveTo>
                      <a:pt x="94" y="28"/>
                    </a:moveTo>
                    <a:cubicBezTo>
                      <a:pt x="93" y="29"/>
                      <a:pt x="93" y="30"/>
                      <a:pt x="92" y="31"/>
                    </a:cubicBezTo>
                    <a:cubicBezTo>
                      <a:pt x="92" y="31"/>
                      <a:pt x="93" y="32"/>
                      <a:pt x="96" y="33"/>
                    </a:cubicBezTo>
                    <a:cubicBezTo>
                      <a:pt x="96" y="32"/>
                      <a:pt x="97" y="31"/>
                      <a:pt x="97" y="30"/>
                    </a:cubicBezTo>
                    <a:cubicBezTo>
                      <a:pt x="96" y="29"/>
                      <a:pt x="95" y="28"/>
                      <a:pt x="94" y="28"/>
                    </a:cubicBezTo>
                    <a:moveTo>
                      <a:pt x="97" y="22"/>
                    </a:moveTo>
                    <a:cubicBezTo>
                      <a:pt x="96" y="24"/>
                      <a:pt x="95" y="26"/>
                      <a:pt x="94" y="28"/>
                    </a:cubicBezTo>
                    <a:cubicBezTo>
                      <a:pt x="95" y="28"/>
                      <a:pt x="96" y="29"/>
                      <a:pt x="97" y="30"/>
                    </a:cubicBezTo>
                    <a:cubicBezTo>
                      <a:pt x="99" y="28"/>
                      <a:pt x="100" y="26"/>
                      <a:pt x="101" y="24"/>
                    </a:cubicBezTo>
                    <a:cubicBezTo>
                      <a:pt x="99" y="24"/>
                      <a:pt x="98" y="23"/>
                      <a:pt x="97" y="22"/>
                    </a:cubicBezTo>
                    <a:moveTo>
                      <a:pt x="101" y="20"/>
                    </a:moveTo>
                    <a:cubicBezTo>
                      <a:pt x="101" y="21"/>
                      <a:pt x="102" y="21"/>
                      <a:pt x="103" y="21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2" y="21"/>
                      <a:pt x="101" y="21"/>
                      <a:pt x="101" y="20"/>
                    </a:cubicBezTo>
                    <a:moveTo>
                      <a:pt x="99" y="19"/>
                    </a:moveTo>
                    <a:cubicBezTo>
                      <a:pt x="98" y="20"/>
                      <a:pt x="98" y="21"/>
                      <a:pt x="97" y="22"/>
                    </a:cubicBezTo>
                    <a:cubicBezTo>
                      <a:pt x="98" y="23"/>
                      <a:pt x="100" y="23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3"/>
                      <a:pt x="102" y="22"/>
                      <a:pt x="102" y="22"/>
                    </a:cubicBezTo>
                    <a:cubicBezTo>
                      <a:pt x="101" y="21"/>
                      <a:pt x="100" y="20"/>
                      <a:pt x="99" y="19"/>
                    </a:cubicBezTo>
                    <a:moveTo>
                      <a:pt x="99" y="19"/>
                    </a:moveTo>
                    <a:cubicBezTo>
                      <a:pt x="99" y="19"/>
                      <a:pt x="99" y="19"/>
                      <a:pt x="99" y="19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2" y="20"/>
                      <a:pt x="101" y="20"/>
                      <a:pt x="101" y="20"/>
                    </a:cubicBezTo>
                    <a:cubicBezTo>
                      <a:pt x="100" y="19"/>
                      <a:pt x="100" y="19"/>
                      <a:pt x="99" y="19"/>
                    </a:cubicBezTo>
                    <a:moveTo>
                      <a:pt x="104" y="11"/>
                    </a:moveTo>
                    <a:cubicBezTo>
                      <a:pt x="102" y="13"/>
                      <a:pt x="101" y="15"/>
                      <a:pt x="100" y="18"/>
                    </a:cubicBezTo>
                    <a:cubicBezTo>
                      <a:pt x="101" y="18"/>
                      <a:pt x="102" y="19"/>
                      <a:pt x="103" y="20"/>
                    </a:cubicBezTo>
                    <a:cubicBezTo>
                      <a:pt x="105" y="18"/>
                      <a:pt x="106" y="15"/>
                      <a:pt x="108" y="13"/>
                    </a:cubicBezTo>
                    <a:cubicBezTo>
                      <a:pt x="106" y="12"/>
                      <a:pt x="105" y="11"/>
                      <a:pt x="104" y="11"/>
                    </a:cubicBezTo>
                    <a:moveTo>
                      <a:pt x="104" y="10"/>
                    </a:moveTo>
                    <a:cubicBezTo>
                      <a:pt x="104" y="10"/>
                      <a:pt x="104" y="10"/>
                      <a:pt x="104" y="10"/>
                    </a:cubicBezTo>
                    <a:cubicBezTo>
                      <a:pt x="105" y="11"/>
                      <a:pt x="107" y="12"/>
                      <a:pt x="108" y="13"/>
                    </a:cubicBezTo>
                    <a:cubicBezTo>
                      <a:pt x="108" y="13"/>
                      <a:pt x="108" y="12"/>
                      <a:pt x="108" y="12"/>
                    </a:cubicBezTo>
                    <a:cubicBezTo>
                      <a:pt x="108" y="12"/>
                      <a:pt x="108" y="12"/>
                      <a:pt x="107" y="11"/>
                    </a:cubicBezTo>
                    <a:cubicBezTo>
                      <a:pt x="106" y="11"/>
                      <a:pt x="105" y="10"/>
                      <a:pt x="104" y="10"/>
                    </a:cubicBezTo>
                    <a:moveTo>
                      <a:pt x="110" y="0"/>
                    </a:moveTo>
                    <a:cubicBezTo>
                      <a:pt x="108" y="4"/>
                      <a:pt x="106" y="7"/>
                      <a:pt x="104" y="10"/>
                    </a:cubicBezTo>
                    <a:cubicBezTo>
                      <a:pt x="106" y="10"/>
                      <a:pt x="107" y="11"/>
                      <a:pt x="108" y="12"/>
                    </a:cubicBezTo>
                    <a:cubicBezTo>
                      <a:pt x="110" y="9"/>
                      <a:pt x="112" y="6"/>
                      <a:pt x="114" y="3"/>
                    </a:cubicBezTo>
                    <a:cubicBezTo>
                      <a:pt x="113" y="2"/>
                      <a:pt x="111" y="1"/>
                      <a:pt x="1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3" name="Freeform 10140"/>
              <p:cNvSpPr>
                <a:spLocks/>
              </p:cNvSpPr>
              <p:nvPr/>
            </p:nvSpPr>
            <p:spPr bwMode="auto">
              <a:xfrm>
                <a:off x="-118" y="3630"/>
                <a:ext cx="12" cy="4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5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4" name="Freeform 10141"/>
              <p:cNvSpPr>
                <a:spLocks/>
              </p:cNvSpPr>
              <p:nvPr/>
            </p:nvSpPr>
            <p:spPr bwMode="auto">
              <a:xfrm>
                <a:off x="-94" y="3594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5" name="Freeform 10142"/>
              <p:cNvSpPr>
                <a:spLocks/>
              </p:cNvSpPr>
              <p:nvPr/>
            </p:nvSpPr>
            <p:spPr bwMode="auto">
              <a:xfrm>
                <a:off x="-73" y="355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6" name="Freeform 10143"/>
              <p:cNvSpPr>
                <a:spLocks noEditPoints="1"/>
              </p:cNvSpPr>
              <p:nvPr/>
            </p:nvSpPr>
            <p:spPr bwMode="auto">
              <a:xfrm>
                <a:off x="-68" y="3547"/>
                <a:ext cx="12" cy="10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4 w 5"/>
                  <a:gd name="T5" fmla="*/ 4 h 4"/>
                  <a:gd name="T6" fmla="*/ 4 w 5"/>
                  <a:gd name="T7" fmla="*/ 4 h 4"/>
                  <a:gd name="T8" fmla="*/ 0 w 5"/>
                  <a:gd name="T9" fmla="*/ 2 h 4"/>
                  <a:gd name="T10" fmla="*/ 1 w 5"/>
                  <a:gd name="T11" fmla="*/ 0 h 4"/>
                  <a:gd name="T12" fmla="*/ 1 w 5"/>
                  <a:gd name="T13" fmla="*/ 0 h 4"/>
                  <a:gd name="T14" fmla="*/ 5 w 5"/>
                  <a:gd name="T15" fmla="*/ 2 h 4"/>
                  <a:gd name="T16" fmla="*/ 5 w 5"/>
                  <a:gd name="T17" fmla="*/ 2 h 4"/>
                  <a:gd name="T18" fmla="*/ 1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3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7" name="Freeform 10144"/>
              <p:cNvSpPr>
                <a:spLocks/>
              </p:cNvSpPr>
              <p:nvPr/>
            </p:nvSpPr>
            <p:spPr bwMode="auto">
              <a:xfrm>
                <a:off x="-59" y="3538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8" name="Freeform 10145"/>
              <p:cNvSpPr>
                <a:spLocks noEditPoints="1"/>
              </p:cNvSpPr>
              <p:nvPr/>
            </p:nvSpPr>
            <p:spPr bwMode="auto">
              <a:xfrm>
                <a:off x="-68" y="3545"/>
                <a:ext cx="14" cy="14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4 h 6"/>
                  <a:gd name="T4" fmla="*/ 3 w 6"/>
                  <a:gd name="T5" fmla="*/ 6 h 6"/>
                  <a:gd name="T6" fmla="*/ 3 w 6"/>
                  <a:gd name="T7" fmla="*/ 6 h 6"/>
                  <a:gd name="T8" fmla="*/ 0 w 6"/>
                  <a:gd name="T9" fmla="*/ 4 h 6"/>
                  <a:gd name="T10" fmla="*/ 2 w 6"/>
                  <a:gd name="T11" fmla="*/ 0 h 6"/>
                  <a:gd name="T12" fmla="*/ 2 w 6"/>
                  <a:gd name="T13" fmla="*/ 0 h 6"/>
                  <a:gd name="T14" fmla="*/ 6 w 6"/>
                  <a:gd name="T15" fmla="*/ 2 h 6"/>
                  <a:gd name="T16" fmla="*/ 6 w 6"/>
                  <a:gd name="T17" fmla="*/ 2 h 6"/>
                  <a:gd name="T18" fmla="*/ 2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1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09" name="Freeform 10146"/>
              <p:cNvSpPr>
                <a:spLocks noEditPoints="1"/>
              </p:cNvSpPr>
              <p:nvPr/>
            </p:nvSpPr>
            <p:spPr bwMode="auto">
              <a:xfrm>
                <a:off x="-52" y="3516"/>
                <a:ext cx="15" cy="12"/>
              </a:xfrm>
              <a:custGeom>
                <a:avLst/>
                <a:gdLst>
                  <a:gd name="T0" fmla="*/ 4 w 6"/>
                  <a:gd name="T1" fmla="*/ 5 h 5"/>
                  <a:gd name="T2" fmla="*/ 4 w 6"/>
                  <a:gd name="T3" fmla="*/ 5 h 5"/>
                  <a:gd name="T4" fmla="*/ 4 w 6"/>
                  <a:gd name="T5" fmla="*/ 5 h 5"/>
                  <a:gd name="T6" fmla="*/ 4 w 6"/>
                  <a:gd name="T7" fmla="*/ 5 h 5"/>
                  <a:gd name="T8" fmla="*/ 0 w 6"/>
                  <a:gd name="T9" fmla="*/ 3 h 5"/>
                  <a:gd name="T10" fmla="*/ 0 w 6"/>
                  <a:gd name="T11" fmla="*/ 3 h 5"/>
                  <a:gd name="T12" fmla="*/ 4 w 6"/>
                  <a:gd name="T13" fmla="*/ 5 h 5"/>
                  <a:gd name="T14" fmla="*/ 4 w 6"/>
                  <a:gd name="T15" fmla="*/ 5 h 5"/>
                  <a:gd name="T16" fmla="*/ 0 w 6"/>
                  <a:gd name="T17" fmla="*/ 3 h 5"/>
                  <a:gd name="T18" fmla="*/ 2 w 6"/>
                  <a:gd name="T19" fmla="*/ 0 h 5"/>
                  <a:gd name="T20" fmla="*/ 2 w 6"/>
                  <a:gd name="T21" fmla="*/ 0 h 5"/>
                  <a:gd name="T22" fmla="*/ 5 w 6"/>
                  <a:gd name="T23" fmla="*/ 3 h 5"/>
                  <a:gd name="T24" fmla="*/ 6 w 6"/>
                  <a:gd name="T25" fmla="*/ 2 h 5"/>
                  <a:gd name="T26" fmla="*/ 4 w 6"/>
                  <a:gd name="T27" fmla="*/ 1 h 5"/>
                  <a:gd name="T28" fmla="*/ 2 w 6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1" y="4"/>
                      <a:pt x="0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0" name="Freeform 10147"/>
              <p:cNvSpPr>
                <a:spLocks noEditPoints="1"/>
              </p:cNvSpPr>
              <p:nvPr/>
            </p:nvSpPr>
            <p:spPr bwMode="auto">
              <a:xfrm>
                <a:off x="-47" y="3514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1 h 3"/>
                  <a:gd name="T12" fmla="*/ 1 w 4"/>
                  <a:gd name="T13" fmla="*/ 0 h 3"/>
                  <a:gd name="T14" fmla="*/ 0 w 4"/>
                  <a:gd name="T15" fmla="*/ 1 h 3"/>
                  <a:gd name="T16" fmla="*/ 2 w 4"/>
                  <a:gd name="T17" fmla="*/ 2 h 3"/>
                  <a:gd name="T18" fmla="*/ 4 w 4"/>
                  <a:gd name="T19" fmla="*/ 3 h 3"/>
                  <a:gd name="T20" fmla="*/ 4 w 4"/>
                  <a:gd name="T21" fmla="*/ 2 h 3"/>
                  <a:gd name="T22" fmla="*/ 1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1" name="Freeform 10148"/>
              <p:cNvSpPr>
                <a:spLocks noEditPoints="1"/>
              </p:cNvSpPr>
              <p:nvPr/>
            </p:nvSpPr>
            <p:spPr bwMode="auto">
              <a:xfrm>
                <a:off x="-35" y="3495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  <a:gd name="T10" fmla="*/ 0 w 4"/>
                  <a:gd name="T11" fmla="*/ 0 h 3"/>
                  <a:gd name="T12" fmla="*/ 0 w 4"/>
                  <a:gd name="T13" fmla="*/ 0 h 3"/>
                  <a:gd name="T14" fmla="*/ 3 w 4"/>
                  <a:gd name="T15" fmla="*/ 1 h 3"/>
                  <a:gd name="T16" fmla="*/ 4 w 4"/>
                  <a:gd name="T17" fmla="*/ 2 h 3"/>
                  <a:gd name="T18" fmla="*/ 4 w 4"/>
                  <a:gd name="T19" fmla="*/ 2 h 3"/>
                  <a:gd name="T20" fmla="*/ 0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2" name="Freeform 10149"/>
              <p:cNvSpPr>
                <a:spLocks/>
              </p:cNvSpPr>
              <p:nvPr/>
            </p:nvSpPr>
            <p:spPr bwMode="auto">
              <a:xfrm>
                <a:off x="-120" y="3632"/>
                <a:ext cx="12" cy="10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4 w 5"/>
                  <a:gd name="T5" fmla="*/ 4 h 4"/>
                  <a:gd name="T6" fmla="*/ 5 w 5"/>
                  <a:gd name="T7" fmla="*/ 3 h 4"/>
                  <a:gd name="T8" fmla="*/ 1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3" y="3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3" name="Freeform 10150"/>
              <p:cNvSpPr>
                <a:spLocks/>
              </p:cNvSpPr>
              <p:nvPr/>
            </p:nvSpPr>
            <p:spPr bwMode="auto">
              <a:xfrm>
                <a:off x="-245" y="3856"/>
                <a:ext cx="4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4" name="Oval 10151"/>
              <p:cNvSpPr>
                <a:spLocks noChangeArrowheads="1"/>
              </p:cNvSpPr>
              <p:nvPr/>
            </p:nvSpPr>
            <p:spPr bwMode="auto">
              <a:xfrm>
                <a:off x="-245" y="38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5" name="Freeform 10152"/>
              <p:cNvSpPr>
                <a:spLocks noEditPoints="1"/>
              </p:cNvSpPr>
              <p:nvPr/>
            </p:nvSpPr>
            <p:spPr bwMode="auto">
              <a:xfrm>
                <a:off x="-229" y="3823"/>
                <a:ext cx="10" cy="5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1 h 2"/>
                  <a:gd name="T4" fmla="*/ 4 w 4"/>
                  <a:gd name="T5" fmla="*/ 2 h 2"/>
                  <a:gd name="T6" fmla="*/ 4 w 4"/>
                  <a:gd name="T7" fmla="*/ 2 h 2"/>
                  <a:gd name="T8" fmla="*/ 1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1 w 4"/>
                  <a:gd name="T17" fmla="*/ 0 h 2"/>
                  <a:gd name="T18" fmla="*/ 0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6" name="Freeform 10153"/>
              <p:cNvSpPr>
                <a:spLocks noEditPoints="1"/>
              </p:cNvSpPr>
              <p:nvPr/>
            </p:nvSpPr>
            <p:spPr bwMode="auto">
              <a:xfrm>
                <a:off x="-278" y="3561"/>
                <a:ext cx="212" cy="352"/>
              </a:xfrm>
              <a:custGeom>
                <a:avLst/>
                <a:gdLst>
                  <a:gd name="T0" fmla="*/ 5 w 90"/>
                  <a:gd name="T1" fmla="*/ 146 h 149"/>
                  <a:gd name="T2" fmla="*/ 6 w 90"/>
                  <a:gd name="T3" fmla="*/ 145 h 149"/>
                  <a:gd name="T4" fmla="*/ 8 w 90"/>
                  <a:gd name="T5" fmla="*/ 136 h 149"/>
                  <a:gd name="T6" fmla="*/ 12 w 90"/>
                  <a:gd name="T7" fmla="*/ 127 h 149"/>
                  <a:gd name="T8" fmla="*/ 14 w 90"/>
                  <a:gd name="T9" fmla="*/ 125 h 149"/>
                  <a:gd name="T10" fmla="*/ 16 w 90"/>
                  <a:gd name="T11" fmla="*/ 126 h 149"/>
                  <a:gd name="T12" fmla="*/ 12 w 90"/>
                  <a:gd name="T13" fmla="*/ 127 h 149"/>
                  <a:gd name="T14" fmla="*/ 18 w 90"/>
                  <a:gd name="T15" fmla="*/ 118 h 149"/>
                  <a:gd name="T16" fmla="*/ 18 w 90"/>
                  <a:gd name="T17" fmla="*/ 118 h 149"/>
                  <a:gd name="T18" fmla="*/ 18 w 90"/>
                  <a:gd name="T19" fmla="*/ 118 h 149"/>
                  <a:gd name="T20" fmla="*/ 21 w 90"/>
                  <a:gd name="T21" fmla="*/ 118 h 149"/>
                  <a:gd name="T22" fmla="*/ 18 w 90"/>
                  <a:gd name="T23" fmla="*/ 116 h 149"/>
                  <a:gd name="T24" fmla="*/ 20 w 90"/>
                  <a:gd name="T25" fmla="*/ 115 h 149"/>
                  <a:gd name="T26" fmla="*/ 20 w 90"/>
                  <a:gd name="T27" fmla="*/ 115 h 149"/>
                  <a:gd name="T28" fmla="*/ 19 w 90"/>
                  <a:gd name="T29" fmla="*/ 114 h 149"/>
                  <a:gd name="T30" fmla="*/ 23 w 90"/>
                  <a:gd name="T31" fmla="*/ 116 h 149"/>
                  <a:gd name="T32" fmla="*/ 20 w 90"/>
                  <a:gd name="T33" fmla="*/ 114 h 149"/>
                  <a:gd name="T34" fmla="*/ 22 w 90"/>
                  <a:gd name="T35" fmla="*/ 112 h 149"/>
                  <a:gd name="T36" fmla="*/ 22 w 90"/>
                  <a:gd name="T37" fmla="*/ 112 h 149"/>
                  <a:gd name="T38" fmla="*/ 21 w 90"/>
                  <a:gd name="T39" fmla="*/ 112 h 149"/>
                  <a:gd name="T40" fmla="*/ 25 w 90"/>
                  <a:gd name="T41" fmla="*/ 107 h 149"/>
                  <a:gd name="T42" fmla="*/ 26 w 90"/>
                  <a:gd name="T43" fmla="*/ 102 h 149"/>
                  <a:gd name="T44" fmla="*/ 26 w 90"/>
                  <a:gd name="T45" fmla="*/ 102 h 149"/>
                  <a:gd name="T46" fmla="*/ 31 w 90"/>
                  <a:gd name="T47" fmla="*/ 103 h 149"/>
                  <a:gd name="T48" fmla="*/ 27 w 90"/>
                  <a:gd name="T49" fmla="*/ 101 h 149"/>
                  <a:gd name="T50" fmla="*/ 28 w 90"/>
                  <a:gd name="T51" fmla="*/ 101 h 149"/>
                  <a:gd name="T52" fmla="*/ 30 w 90"/>
                  <a:gd name="T53" fmla="*/ 96 h 149"/>
                  <a:gd name="T54" fmla="*/ 30 w 90"/>
                  <a:gd name="T55" fmla="*/ 96 h 149"/>
                  <a:gd name="T56" fmla="*/ 38 w 90"/>
                  <a:gd name="T57" fmla="*/ 91 h 149"/>
                  <a:gd name="T58" fmla="*/ 30 w 90"/>
                  <a:gd name="T59" fmla="*/ 96 h 149"/>
                  <a:gd name="T60" fmla="*/ 35 w 90"/>
                  <a:gd name="T61" fmla="*/ 87 h 149"/>
                  <a:gd name="T62" fmla="*/ 40 w 90"/>
                  <a:gd name="T63" fmla="*/ 78 h 149"/>
                  <a:gd name="T64" fmla="*/ 40 w 90"/>
                  <a:gd name="T65" fmla="*/ 78 h 149"/>
                  <a:gd name="T66" fmla="*/ 52 w 90"/>
                  <a:gd name="T67" fmla="*/ 66 h 149"/>
                  <a:gd name="T68" fmla="*/ 58 w 90"/>
                  <a:gd name="T69" fmla="*/ 57 h 149"/>
                  <a:gd name="T70" fmla="*/ 59 w 90"/>
                  <a:gd name="T71" fmla="*/ 45 h 149"/>
                  <a:gd name="T72" fmla="*/ 63 w 90"/>
                  <a:gd name="T73" fmla="*/ 38 h 149"/>
                  <a:gd name="T74" fmla="*/ 67 w 90"/>
                  <a:gd name="T75" fmla="*/ 41 h 149"/>
                  <a:gd name="T76" fmla="*/ 68 w 90"/>
                  <a:gd name="T77" fmla="*/ 40 h 149"/>
                  <a:gd name="T78" fmla="*/ 66 w 90"/>
                  <a:gd name="T79" fmla="*/ 32 h 149"/>
                  <a:gd name="T80" fmla="*/ 70 w 90"/>
                  <a:gd name="T81" fmla="*/ 26 h 149"/>
                  <a:gd name="T82" fmla="*/ 74 w 90"/>
                  <a:gd name="T83" fmla="*/ 29 h 149"/>
                  <a:gd name="T84" fmla="*/ 75 w 90"/>
                  <a:gd name="T85" fmla="*/ 28 h 149"/>
                  <a:gd name="T86" fmla="*/ 75 w 90"/>
                  <a:gd name="T87" fmla="*/ 20 h 149"/>
                  <a:gd name="T88" fmla="*/ 74 w 90"/>
                  <a:gd name="T89" fmla="*/ 19 h 149"/>
                  <a:gd name="T90" fmla="*/ 74 w 90"/>
                  <a:gd name="T91" fmla="*/ 19 h 149"/>
                  <a:gd name="T92" fmla="*/ 80 w 90"/>
                  <a:gd name="T93" fmla="*/ 19 h 149"/>
                  <a:gd name="T94" fmla="*/ 80 w 90"/>
                  <a:gd name="T95" fmla="*/ 18 h 149"/>
                  <a:gd name="T96" fmla="*/ 75 w 90"/>
                  <a:gd name="T97" fmla="*/ 18 h 149"/>
                  <a:gd name="T98" fmla="*/ 76 w 90"/>
                  <a:gd name="T99" fmla="*/ 16 h 149"/>
                  <a:gd name="T100" fmla="*/ 76 w 90"/>
                  <a:gd name="T101" fmla="*/ 16 h 149"/>
                  <a:gd name="T102" fmla="*/ 82 w 90"/>
                  <a:gd name="T103" fmla="*/ 16 h 149"/>
                  <a:gd name="T104" fmla="*/ 77 w 90"/>
                  <a:gd name="T105" fmla="*/ 16 h 149"/>
                  <a:gd name="T106" fmla="*/ 87 w 90"/>
                  <a:gd name="T107" fmla="*/ 7 h 149"/>
                  <a:gd name="T108" fmla="*/ 87 w 90"/>
                  <a:gd name="T109" fmla="*/ 0 h 149"/>
                  <a:gd name="T110" fmla="*/ 87 w 90"/>
                  <a:gd name="T11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49">
                    <a:moveTo>
                      <a:pt x="2" y="145"/>
                    </a:moveTo>
                    <a:cubicBezTo>
                      <a:pt x="2" y="146"/>
                      <a:pt x="1" y="146"/>
                      <a:pt x="0" y="147"/>
                    </a:cubicBezTo>
                    <a:cubicBezTo>
                      <a:pt x="4" y="149"/>
                      <a:pt x="4" y="149"/>
                      <a:pt x="4" y="149"/>
                    </a:cubicBezTo>
                    <a:cubicBezTo>
                      <a:pt x="4" y="148"/>
                      <a:pt x="5" y="147"/>
                      <a:pt x="5" y="146"/>
                    </a:cubicBezTo>
                    <a:cubicBezTo>
                      <a:pt x="2" y="145"/>
                      <a:pt x="2" y="145"/>
                      <a:pt x="2" y="145"/>
                    </a:cubicBezTo>
                    <a:moveTo>
                      <a:pt x="5" y="141"/>
                    </a:moveTo>
                    <a:cubicBezTo>
                      <a:pt x="4" y="142"/>
                      <a:pt x="4" y="142"/>
                      <a:pt x="3" y="143"/>
                    </a:cubicBezTo>
                    <a:cubicBezTo>
                      <a:pt x="4" y="144"/>
                      <a:pt x="5" y="144"/>
                      <a:pt x="6" y="145"/>
                    </a:cubicBezTo>
                    <a:cubicBezTo>
                      <a:pt x="7" y="142"/>
                      <a:pt x="7" y="142"/>
                      <a:pt x="7" y="142"/>
                    </a:cubicBezTo>
                    <a:cubicBezTo>
                      <a:pt x="5" y="141"/>
                      <a:pt x="5" y="141"/>
                      <a:pt x="5" y="141"/>
                    </a:cubicBezTo>
                    <a:moveTo>
                      <a:pt x="13" y="128"/>
                    </a:moveTo>
                    <a:cubicBezTo>
                      <a:pt x="11" y="130"/>
                      <a:pt x="9" y="133"/>
                      <a:pt x="8" y="136"/>
                    </a:cubicBezTo>
                    <a:cubicBezTo>
                      <a:pt x="10" y="137"/>
                      <a:pt x="10" y="137"/>
                      <a:pt x="10" y="137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9"/>
                      <a:pt x="13" y="128"/>
                      <a:pt x="13" y="128"/>
                    </a:cubicBezTo>
                    <a:moveTo>
                      <a:pt x="12" y="127"/>
                    </a:moveTo>
                    <a:cubicBezTo>
                      <a:pt x="11" y="129"/>
                      <a:pt x="10" y="130"/>
                      <a:pt x="10" y="130"/>
                    </a:cubicBezTo>
                    <a:cubicBezTo>
                      <a:pt x="10" y="130"/>
                      <a:pt x="11" y="129"/>
                      <a:pt x="12" y="127"/>
                    </a:cubicBezTo>
                    <a:cubicBezTo>
                      <a:pt x="12" y="127"/>
                      <a:pt x="12" y="127"/>
                      <a:pt x="12" y="127"/>
                    </a:cubicBezTo>
                    <a:moveTo>
                      <a:pt x="14" y="125"/>
                    </a:moveTo>
                    <a:cubicBezTo>
                      <a:pt x="14" y="126"/>
                      <a:pt x="13" y="127"/>
                      <a:pt x="13" y="127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6" y="128"/>
                      <a:pt x="16" y="127"/>
                      <a:pt x="17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5" y="125"/>
                      <a:pt x="15" y="125"/>
                      <a:pt x="14" y="125"/>
                    </a:cubicBezTo>
                    <a:moveTo>
                      <a:pt x="13" y="124"/>
                    </a:moveTo>
                    <a:cubicBezTo>
                      <a:pt x="13" y="125"/>
                      <a:pt x="13" y="126"/>
                      <a:pt x="12" y="127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13" y="126"/>
                      <a:pt x="13" y="125"/>
                      <a:pt x="14" y="125"/>
                    </a:cubicBezTo>
                    <a:cubicBezTo>
                      <a:pt x="14" y="124"/>
                      <a:pt x="14" y="124"/>
                      <a:pt x="13" y="124"/>
                    </a:cubicBezTo>
                    <a:moveTo>
                      <a:pt x="18" y="118"/>
                    </a:moveTo>
                    <a:cubicBezTo>
                      <a:pt x="18" y="119"/>
                      <a:pt x="18" y="120"/>
                      <a:pt x="17" y="120"/>
                    </a:cubicBezTo>
                    <a:cubicBezTo>
                      <a:pt x="18" y="121"/>
                      <a:pt x="19" y="121"/>
                      <a:pt x="20" y="122"/>
                    </a:cubicBezTo>
                    <a:cubicBezTo>
                      <a:pt x="20" y="121"/>
                      <a:pt x="20" y="120"/>
                      <a:pt x="21" y="120"/>
                    </a:cubicBezTo>
                    <a:cubicBezTo>
                      <a:pt x="20" y="119"/>
                      <a:pt x="19" y="119"/>
                      <a:pt x="18" y="118"/>
                    </a:cubicBezTo>
                    <a:moveTo>
                      <a:pt x="17" y="118"/>
                    </a:moveTo>
                    <a:cubicBezTo>
                      <a:pt x="17" y="118"/>
                      <a:pt x="17" y="119"/>
                      <a:pt x="16" y="120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7" y="119"/>
                      <a:pt x="17" y="118"/>
                      <a:pt x="18" y="118"/>
                    </a:cubicBezTo>
                    <a:cubicBezTo>
                      <a:pt x="17" y="118"/>
                      <a:pt x="17" y="118"/>
                      <a:pt x="17" y="118"/>
                    </a:cubicBezTo>
                    <a:moveTo>
                      <a:pt x="20" y="116"/>
                    </a:moveTo>
                    <a:cubicBezTo>
                      <a:pt x="19" y="117"/>
                      <a:pt x="19" y="117"/>
                      <a:pt x="19" y="117"/>
                    </a:cubicBezTo>
                    <a:cubicBezTo>
                      <a:pt x="20" y="117"/>
                      <a:pt x="21" y="118"/>
                      <a:pt x="21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1" y="117"/>
                      <a:pt x="20" y="117"/>
                      <a:pt x="20" y="116"/>
                    </a:cubicBezTo>
                    <a:moveTo>
                      <a:pt x="19" y="116"/>
                    </a:moveTo>
                    <a:cubicBezTo>
                      <a:pt x="18" y="116"/>
                      <a:pt x="18" y="116"/>
                      <a:pt x="18" y="116"/>
                    </a:cubicBezTo>
                    <a:cubicBezTo>
                      <a:pt x="18" y="116"/>
                      <a:pt x="18" y="116"/>
                      <a:pt x="18" y="116"/>
                    </a:cubicBezTo>
                    <a:cubicBezTo>
                      <a:pt x="18" y="116"/>
                      <a:pt x="19" y="116"/>
                      <a:pt x="19" y="116"/>
                    </a:cubicBezTo>
                    <a:cubicBezTo>
                      <a:pt x="19" y="116"/>
                      <a:pt x="19" y="116"/>
                      <a:pt x="19" y="116"/>
                    </a:cubicBezTo>
                    <a:moveTo>
                      <a:pt x="20" y="115"/>
                    </a:moveTo>
                    <a:cubicBezTo>
                      <a:pt x="20" y="115"/>
                      <a:pt x="20" y="115"/>
                      <a:pt x="20" y="116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3" y="117"/>
                      <a:pt x="23" y="116"/>
                    </a:cubicBezTo>
                    <a:cubicBezTo>
                      <a:pt x="22" y="116"/>
                      <a:pt x="21" y="115"/>
                      <a:pt x="20" y="115"/>
                    </a:cubicBezTo>
                    <a:moveTo>
                      <a:pt x="19" y="114"/>
                    </a:moveTo>
                    <a:cubicBezTo>
                      <a:pt x="19" y="115"/>
                      <a:pt x="19" y="115"/>
                      <a:pt x="19" y="115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9" y="115"/>
                      <a:pt x="19" y="115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moveTo>
                      <a:pt x="21" y="114"/>
                    </a:moveTo>
                    <a:cubicBezTo>
                      <a:pt x="21" y="114"/>
                      <a:pt x="21" y="114"/>
                      <a:pt x="21" y="115"/>
                    </a:cubicBezTo>
                    <a:cubicBezTo>
                      <a:pt x="21" y="115"/>
                      <a:pt x="22" y="115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2" y="115"/>
                      <a:pt x="22" y="115"/>
                      <a:pt x="21" y="114"/>
                    </a:cubicBezTo>
                    <a:moveTo>
                      <a:pt x="20" y="114"/>
                    </a:move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moveTo>
                      <a:pt x="22" y="112"/>
                    </a:moveTo>
                    <a:cubicBezTo>
                      <a:pt x="22" y="112"/>
                      <a:pt x="22" y="113"/>
                      <a:pt x="22" y="113"/>
                    </a:cubicBezTo>
                    <a:cubicBezTo>
                      <a:pt x="22" y="113"/>
                      <a:pt x="23" y="114"/>
                      <a:pt x="24" y="114"/>
                    </a:cubicBezTo>
                    <a:cubicBezTo>
                      <a:pt x="24" y="114"/>
                      <a:pt x="24" y="114"/>
                      <a:pt x="24" y="113"/>
                    </a:cubicBezTo>
                    <a:cubicBezTo>
                      <a:pt x="24" y="113"/>
                      <a:pt x="23" y="113"/>
                      <a:pt x="22" y="112"/>
                    </a:cubicBezTo>
                    <a:moveTo>
                      <a:pt x="21" y="111"/>
                    </a:move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2"/>
                      <a:pt x="21" y="111"/>
                      <a:pt x="21" y="111"/>
                    </a:cubicBezTo>
                    <a:moveTo>
                      <a:pt x="28" y="103"/>
                    </a:moveTo>
                    <a:cubicBezTo>
                      <a:pt x="27" y="103"/>
                      <a:pt x="27" y="104"/>
                      <a:pt x="26" y="105"/>
                    </a:cubicBezTo>
                    <a:cubicBezTo>
                      <a:pt x="26" y="106"/>
                      <a:pt x="25" y="107"/>
                      <a:pt x="25" y="107"/>
                    </a:cubicBezTo>
                    <a:cubicBezTo>
                      <a:pt x="26" y="108"/>
                      <a:pt x="26" y="108"/>
                      <a:pt x="27" y="109"/>
                    </a:cubicBezTo>
                    <a:cubicBezTo>
                      <a:pt x="28" y="107"/>
                      <a:pt x="29" y="106"/>
                      <a:pt x="30" y="104"/>
                    </a:cubicBezTo>
                    <a:cubicBezTo>
                      <a:pt x="29" y="104"/>
                      <a:pt x="28" y="103"/>
                      <a:pt x="28" y="103"/>
                    </a:cubicBezTo>
                    <a:moveTo>
                      <a:pt x="26" y="102"/>
                    </a:moveTo>
                    <a:cubicBezTo>
                      <a:pt x="25" y="104"/>
                      <a:pt x="25" y="105"/>
                      <a:pt x="24" y="107"/>
                    </a:cubicBez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05"/>
                      <a:pt x="26" y="104"/>
                      <a:pt x="27" y="102"/>
                    </a:cubicBezTo>
                    <a:cubicBezTo>
                      <a:pt x="27" y="102"/>
                      <a:pt x="27" y="102"/>
                      <a:pt x="26" y="102"/>
                    </a:cubicBezTo>
                    <a:moveTo>
                      <a:pt x="28" y="101"/>
                    </a:moveTo>
                    <a:cubicBezTo>
                      <a:pt x="28" y="101"/>
                      <a:pt x="28" y="102"/>
                      <a:pt x="28" y="102"/>
                    </a:cubicBezTo>
                    <a:cubicBezTo>
                      <a:pt x="29" y="102"/>
                      <a:pt x="30" y="103"/>
                      <a:pt x="31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2"/>
                      <a:pt x="29" y="102"/>
                      <a:pt x="28" y="101"/>
                    </a:cubicBezTo>
                    <a:moveTo>
                      <a:pt x="27" y="101"/>
                    </a:move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moveTo>
                      <a:pt x="31" y="96"/>
                    </a:moveTo>
                    <a:cubicBezTo>
                      <a:pt x="30" y="98"/>
                      <a:pt x="29" y="100"/>
                      <a:pt x="28" y="101"/>
                    </a:cubicBezTo>
                    <a:cubicBezTo>
                      <a:pt x="29" y="102"/>
                      <a:pt x="30" y="102"/>
                      <a:pt x="31" y="103"/>
                    </a:cubicBezTo>
                    <a:cubicBezTo>
                      <a:pt x="32" y="101"/>
                      <a:pt x="33" y="100"/>
                      <a:pt x="34" y="98"/>
                    </a:cubicBezTo>
                    <a:cubicBezTo>
                      <a:pt x="33" y="97"/>
                      <a:pt x="32" y="97"/>
                      <a:pt x="31" y="96"/>
                    </a:cubicBezTo>
                    <a:moveTo>
                      <a:pt x="30" y="96"/>
                    </a:moveTo>
                    <a:cubicBezTo>
                      <a:pt x="29" y="97"/>
                      <a:pt x="28" y="99"/>
                      <a:pt x="27" y="100"/>
                    </a:cubicBezTo>
                    <a:cubicBezTo>
                      <a:pt x="27" y="101"/>
                      <a:pt x="27" y="101"/>
                      <a:pt x="28" y="101"/>
                    </a:cubicBezTo>
                    <a:cubicBezTo>
                      <a:pt x="29" y="99"/>
                      <a:pt x="29" y="97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moveTo>
                      <a:pt x="35" y="89"/>
                    </a:moveTo>
                    <a:cubicBezTo>
                      <a:pt x="33" y="92"/>
                      <a:pt x="32" y="94"/>
                      <a:pt x="31" y="96"/>
                    </a:cubicBezTo>
                    <a:cubicBezTo>
                      <a:pt x="32" y="97"/>
                      <a:pt x="33" y="97"/>
                      <a:pt x="34" y="98"/>
                    </a:cubicBezTo>
                    <a:cubicBezTo>
                      <a:pt x="35" y="96"/>
                      <a:pt x="36" y="93"/>
                      <a:pt x="38" y="91"/>
                    </a:cubicBezTo>
                    <a:cubicBezTo>
                      <a:pt x="37" y="91"/>
                      <a:pt x="36" y="90"/>
                      <a:pt x="35" y="89"/>
                    </a:cubicBezTo>
                    <a:moveTo>
                      <a:pt x="34" y="89"/>
                    </a:moveTo>
                    <a:cubicBezTo>
                      <a:pt x="33" y="91"/>
                      <a:pt x="31" y="93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2" y="93"/>
                      <a:pt x="33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moveTo>
                      <a:pt x="36" y="86"/>
                    </a:moveTo>
                    <a:cubicBezTo>
                      <a:pt x="35" y="86"/>
                      <a:pt x="35" y="87"/>
                      <a:pt x="35" y="87"/>
                    </a:cubicBezTo>
                    <a:cubicBezTo>
                      <a:pt x="36" y="88"/>
                      <a:pt x="38" y="88"/>
                      <a:pt x="39" y="89"/>
                    </a:cubicBezTo>
                    <a:cubicBezTo>
                      <a:pt x="39" y="89"/>
                      <a:pt x="39" y="88"/>
                      <a:pt x="39" y="88"/>
                    </a:cubicBezTo>
                    <a:cubicBezTo>
                      <a:pt x="38" y="87"/>
                      <a:pt x="37" y="87"/>
                      <a:pt x="36" y="86"/>
                    </a:cubicBezTo>
                    <a:moveTo>
                      <a:pt x="40" y="78"/>
                    </a:moveTo>
                    <a:cubicBezTo>
                      <a:pt x="39" y="80"/>
                      <a:pt x="37" y="83"/>
                      <a:pt x="36" y="85"/>
                    </a:cubicBezTo>
                    <a:cubicBezTo>
                      <a:pt x="37" y="86"/>
                      <a:pt x="39" y="87"/>
                      <a:pt x="40" y="87"/>
                    </a:cubicBezTo>
                    <a:cubicBezTo>
                      <a:pt x="41" y="85"/>
                      <a:pt x="43" y="83"/>
                      <a:pt x="44" y="80"/>
                    </a:cubicBezTo>
                    <a:cubicBezTo>
                      <a:pt x="43" y="79"/>
                      <a:pt x="42" y="78"/>
                      <a:pt x="40" y="78"/>
                    </a:cubicBezTo>
                    <a:moveTo>
                      <a:pt x="48" y="64"/>
                    </a:moveTo>
                    <a:cubicBezTo>
                      <a:pt x="47" y="67"/>
                      <a:pt x="45" y="69"/>
                      <a:pt x="44" y="72"/>
                    </a:cubicBezTo>
                    <a:cubicBezTo>
                      <a:pt x="45" y="73"/>
                      <a:pt x="46" y="73"/>
                      <a:pt x="48" y="74"/>
                    </a:cubicBezTo>
                    <a:cubicBezTo>
                      <a:pt x="49" y="72"/>
                      <a:pt x="51" y="69"/>
                      <a:pt x="52" y="66"/>
                    </a:cubicBezTo>
                    <a:cubicBezTo>
                      <a:pt x="48" y="64"/>
                      <a:pt x="48" y="64"/>
                      <a:pt x="48" y="64"/>
                    </a:cubicBezTo>
                    <a:moveTo>
                      <a:pt x="58" y="47"/>
                    </a:moveTo>
                    <a:cubicBezTo>
                      <a:pt x="57" y="49"/>
                      <a:pt x="55" y="52"/>
                      <a:pt x="54" y="54"/>
                    </a:cubicBezTo>
                    <a:cubicBezTo>
                      <a:pt x="55" y="55"/>
                      <a:pt x="57" y="56"/>
                      <a:pt x="58" y="57"/>
                    </a:cubicBezTo>
                    <a:cubicBezTo>
                      <a:pt x="59" y="54"/>
                      <a:pt x="61" y="52"/>
                      <a:pt x="62" y="50"/>
                    </a:cubicBezTo>
                    <a:cubicBezTo>
                      <a:pt x="61" y="49"/>
                      <a:pt x="59" y="48"/>
                      <a:pt x="58" y="47"/>
                    </a:cubicBezTo>
                    <a:moveTo>
                      <a:pt x="60" y="43"/>
                    </a:moveTo>
                    <a:cubicBezTo>
                      <a:pt x="60" y="44"/>
                      <a:pt x="59" y="44"/>
                      <a:pt x="59" y="45"/>
                    </a:cubicBezTo>
                    <a:cubicBezTo>
                      <a:pt x="61" y="46"/>
                      <a:pt x="62" y="46"/>
                      <a:pt x="63" y="47"/>
                    </a:cubicBezTo>
                    <a:cubicBezTo>
                      <a:pt x="64" y="47"/>
                      <a:pt x="64" y="46"/>
                      <a:pt x="64" y="46"/>
                    </a:cubicBezTo>
                    <a:cubicBezTo>
                      <a:pt x="63" y="45"/>
                      <a:pt x="61" y="44"/>
                      <a:pt x="60" y="43"/>
                    </a:cubicBezTo>
                    <a:moveTo>
                      <a:pt x="63" y="38"/>
                    </a:moveTo>
                    <a:cubicBezTo>
                      <a:pt x="62" y="40"/>
                      <a:pt x="61" y="41"/>
                      <a:pt x="60" y="43"/>
                    </a:cubicBezTo>
                    <a:cubicBezTo>
                      <a:pt x="62" y="44"/>
                      <a:pt x="63" y="44"/>
                      <a:pt x="65" y="45"/>
                    </a:cubicBezTo>
                    <a:cubicBezTo>
                      <a:pt x="65" y="44"/>
                      <a:pt x="66" y="43"/>
                      <a:pt x="66" y="42"/>
                    </a:cubicBezTo>
                    <a:cubicBezTo>
                      <a:pt x="67" y="42"/>
                      <a:pt x="67" y="41"/>
                      <a:pt x="67" y="41"/>
                    </a:cubicBezTo>
                    <a:cubicBezTo>
                      <a:pt x="66" y="40"/>
                      <a:pt x="64" y="39"/>
                      <a:pt x="63" y="38"/>
                    </a:cubicBezTo>
                    <a:moveTo>
                      <a:pt x="64" y="36"/>
                    </a:moveTo>
                    <a:cubicBezTo>
                      <a:pt x="64" y="37"/>
                      <a:pt x="64" y="37"/>
                      <a:pt x="63" y="38"/>
                    </a:cubicBezTo>
                    <a:cubicBezTo>
                      <a:pt x="65" y="39"/>
                      <a:pt x="66" y="39"/>
                      <a:pt x="68" y="40"/>
                    </a:cubicBezTo>
                    <a:cubicBezTo>
                      <a:pt x="68" y="40"/>
                      <a:pt x="68" y="39"/>
                      <a:pt x="68" y="39"/>
                    </a:cubicBezTo>
                    <a:cubicBezTo>
                      <a:pt x="67" y="38"/>
                      <a:pt x="66" y="37"/>
                      <a:pt x="64" y="36"/>
                    </a:cubicBezTo>
                    <a:moveTo>
                      <a:pt x="67" y="31"/>
                    </a:moveTo>
                    <a:cubicBezTo>
                      <a:pt x="67" y="31"/>
                      <a:pt x="67" y="32"/>
                      <a:pt x="66" y="32"/>
                    </a:cubicBezTo>
                    <a:cubicBezTo>
                      <a:pt x="68" y="33"/>
                      <a:pt x="69" y="34"/>
                      <a:pt x="71" y="35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69" y="32"/>
                      <a:pt x="67" y="31"/>
                    </a:cubicBezTo>
                    <a:moveTo>
                      <a:pt x="70" y="26"/>
                    </a:moveTo>
                    <a:cubicBezTo>
                      <a:pt x="69" y="27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70" y="29"/>
                      <a:pt x="72" y="30"/>
                      <a:pt x="73" y="31"/>
                    </a:cubicBezTo>
                    <a:cubicBezTo>
                      <a:pt x="73" y="30"/>
                      <a:pt x="74" y="30"/>
                      <a:pt x="74" y="29"/>
                    </a:cubicBezTo>
                    <a:cubicBezTo>
                      <a:pt x="73" y="28"/>
                      <a:pt x="71" y="27"/>
                      <a:pt x="70" y="26"/>
                    </a:cubicBezTo>
                    <a:moveTo>
                      <a:pt x="70" y="25"/>
                    </a:moveTo>
                    <a:cubicBezTo>
                      <a:pt x="70" y="25"/>
                      <a:pt x="70" y="26"/>
                      <a:pt x="70" y="26"/>
                    </a:cubicBezTo>
                    <a:cubicBezTo>
                      <a:pt x="72" y="27"/>
                      <a:pt x="73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3" y="27"/>
                      <a:pt x="72" y="26"/>
                      <a:pt x="70" y="25"/>
                    </a:cubicBezTo>
                    <a:moveTo>
                      <a:pt x="75" y="19"/>
                    </a:moveTo>
                    <a:cubicBezTo>
                      <a:pt x="75" y="19"/>
                      <a:pt x="75" y="19"/>
                      <a:pt x="75" y="20"/>
                    </a:cubicBezTo>
                    <a:cubicBezTo>
                      <a:pt x="76" y="20"/>
                      <a:pt x="77" y="21"/>
                      <a:pt x="79" y="22"/>
                    </a:cubicBezTo>
                    <a:cubicBezTo>
                      <a:pt x="79" y="22"/>
                      <a:pt x="79" y="22"/>
                      <a:pt x="79" y="21"/>
                    </a:cubicBezTo>
                    <a:cubicBezTo>
                      <a:pt x="78" y="21"/>
                      <a:pt x="76" y="20"/>
                      <a:pt x="75" y="19"/>
                    </a:cubicBezTo>
                    <a:moveTo>
                      <a:pt x="74" y="19"/>
                    </a:move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5" y="19"/>
                      <a:pt x="75" y="19"/>
                      <a:pt x="74" y="19"/>
                    </a:cubicBezTo>
                    <a:moveTo>
                      <a:pt x="77" y="17"/>
                    </a:moveTo>
                    <a:cubicBezTo>
                      <a:pt x="76" y="17"/>
                      <a:pt x="76" y="18"/>
                      <a:pt x="76" y="19"/>
                    </a:cubicBezTo>
                    <a:cubicBezTo>
                      <a:pt x="77" y="19"/>
                      <a:pt x="78" y="20"/>
                      <a:pt x="79" y="21"/>
                    </a:cubicBezTo>
                    <a:cubicBezTo>
                      <a:pt x="79" y="20"/>
                      <a:pt x="80" y="19"/>
                      <a:pt x="80" y="19"/>
                    </a:cubicBezTo>
                    <a:cubicBezTo>
                      <a:pt x="79" y="18"/>
                      <a:pt x="78" y="17"/>
                      <a:pt x="77" y="17"/>
                    </a:cubicBezTo>
                    <a:moveTo>
                      <a:pt x="77" y="16"/>
                    </a:moveTo>
                    <a:cubicBezTo>
                      <a:pt x="77" y="16"/>
                      <a:pt x="77" y="16"/>
                      <a:pt x="77" y="16"/>
                    </a:cubicBezTo>
                    <a:cubicBezTo>
                      <a:pt x="78" y="17"/>
                      <a:pt x="79" y="18"/>
                      <a:pt x="80" y="18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18"/>
                      <a:pt x="78" y="17"/>
                      <a:pt x="77" y="16"/>
                    </a:cubicBezTo>
                    <a:moveTo>
                      <a:pt x="76" y="16"/>
                    </a:moveTo>
                    <a:cubicBezTo>
                      <a:pt x="76" y="17"/>
                      <a:pt x="75" y="17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7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moveTo>
                      <a:pt x="76" y="16"/>
                    </a:move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7" y="16"/>
                    </a:cubicBezTo>
                    <a:cubicBezTo>
                      <a:pt x="79" y="17"/>
                      <a:pt x="80" y="17"/>
                      <a:pt x="81" y="18"/>
                    </a:cubicBezTo>
                    <a:cubicBezTo>
                      <a:pt x="81" y="17"/>
                      <a:pt x="81" y="17"/>
                      <a:pt x="82" y="16"/>
                    </a:cubicBezTo>
                    <a:cubicBezTo>
                      <a:pt x="81" y="16"/>
                      <a:pt x="79" y="15"/>
                      <a:pt x="78" y="14"/>
                    </a:cubicBezTo>
                    <a:moveTo>
                      <a:pt x="77" y="14"/>
                    </a:moveTo>
                    <a:cubicBezTo>
                      <a:pt x="77" y="14"/>
                      <a:pt x="77" y="14"/>
                      <a:pt x="76" y="15"/>
                    </a:cubicBezTo>
                    <a:cubicBezTo>
                      <a:pt x="77" y="15"/>
                      <a:pt x="77" y="15"/>
                      <a:pt x="77" y="16"/>
                    </a:cubicBezTo>
                    <a:cubicBezTo>
                      <a:pt x="77" y="15"/>
                      <a:pt x="78" y="14"/>
                      <a:pt x="77" y="14"/>
                    </a:cubicBezTo>
                    <a:moveTo>
                      <a:pt x="85" y="3"/>
                    </a:moveTo>
                    <a:cubicBezTo>
                      <a:pt x="84" y="4"/>
                      <a:pt x="84" y="5"/>
                      <a:pt x="84" y="5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7" y="7"/>
                      <a:pt x="88" y="6"/>
                      <a:pt x="88" y="5"/>
                    </a:cubicBezTo>
                    <a:cubicBezTo>
                      <a:pt x="87" y="4"/>
                      <a:pt x="86" y="4"/>
                      <a:pt x="85" y="3"/>
                    </a:cubicBezTo>
                    <a:moveTo>
                      <a:pt x="87" y="0"/>
                    </a:moveTo>
                    <a:cubicBezTo>
                      <a:pt x="86" y="0"/>
                      <a:pt x="86" y="1"/>
                      <a:pt x="86" y="1"/>
                    </a:cubicBezTo>
                    <a:cubicBezTo>
                      <a:pt x="87" y="2"/>
                      <a:pt x="88" y="3"/>
                      <a:pt x="89" y="3"/>
                    </a:cubicBezTo>
                    <a:cubicBezTo>
                      <a:pt x="90" y="3"/>
                      <a:pt x="90" y="2"/>
                      <a:pt x="90" y="2"/>
                    </a:cubicBezTo>
                    <a:cubicBezTo>
                      <a:pt x="87" y="0"/>
                      <a:pt x="87" y="0"/>
                      <a:pt x="8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17" name="Freeform 10154"/>
              <p:cNvSpPr>
                <a:spLocks noEditPoints="1"/>
              </p:cNvSpPr>
              <p:nvPr/>
            </p:nvSpPr>
            <p:spPr bwMode="auto">
              <a:xfrm>
                <a:off x="-2" y="3472"/>
                <a:ext cx="14" cy="14"/>
              </a:xfrm>
              <a:custGeom>
                <a:avLst/>
                <a:gdLst>
                  <a:gd name="T0" fmla="*/ 1 w 6"/>
                  <a:gd name="T1" fmla="*/ 4 h 6"/>
                  <a:gd name="T2" fmla="*/ 0 w 6"/>
                  <a:gd name="T3" fmla="*/ 4 h 6"/>
                  <a:gd name="T4" fmla="*/ 4 w 6"/>
                  <a:gd name="T5" fmla="*/ 6 h 6"/>
                  <a:gd name="T6" fmla="*/ 4 w 6"/>
                  <a:gd name="T7" fmla="*/ 6 h 6"/>
                  <a:gd name="T8" fmla="*/ 1 w 6"/>
                  <a:gd name="T9" fmla="*/ 4 h 6"/>
                  <a:gd name="T10" fmla="*/ 2 w 6"/>
                  <a:gd name="T11" fmla="*/ 0 h 6"/>
                  <a:gd name="T12" fmla="*/ 2 w 6"/>
                  <a:gd name="T13" fmla="*/ 1 h 6"/>
                  <a:gd name="T14" fmla="*/ 5 w 6"/>
                  <a:gd name="T15" fmla="*/ 3 h 6"/>
                  <a:gd name="T16" fmla="*/ 6 w 6"/>
                  <a:gd name="T17" fmla="*/ 2 h 6"/>
                  <a:gd name="T18" fmla="*/ 5 w 6"/>
                  <a:gd name="T19" fmla="*/ 2 h 6"/>
                  <a:gd name="T20" fmla="*/ 2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4"/>
                      <a:pt x="1" y="4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grpSp>
          <p:nvGrpSpPr>
            <p:cNvPr id="33" name="Group 10356"/>
            <p:cNvGrpSpPr>
              <a:grpSpLocks/>
            </p:cNvGrpSpPr>
            <p:nvPr/>
          </p:nvGrpSpPr>
          <p:grpSpPr bwMode="auto">
            <a:xfrm>
              <a:off x="-1203325" y="4892675"/>
              <a:ext cx="1343025" cy="1357313"/>
              <a:chOff x="-758" y="3082"/>
              <a:chExt cx="846" cy="855"/>
            </a:xfrm>
            <a:solidFill>
              <a:schemeClr val="bg1"/>
            </a:solidFill>
          </p:grpSpPr>
          <p:sp>
            <p:nvSpPr>
              <p:cNvPr id="318" name="Freeform 10156"/>
              <p:cNvSpPr>
                <a:spLocks noEditPoints="1"/>
              </p:cNvSpPr>
              <p:nvPr/>
            </p:nvSpPr>
            <p:spPr bwMode="auto">
              <a:xfrm>
                <a:off x="0" y="3474"/>
                <a:ext cx="10" cy="12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3 w 4"/>
                  <a:gd name="T5" fmla="*/ 5 h 5"/>
                  <a:gd name="T6" fmla="*/ 3 w 4"/>
                  <a:gd name="T7" fmla="*/ 4 h 5"/>
                  <a:gd name="T8" fmla="*/ 0 w 4"/>
                  <a:gd name="T9" fmla="*/ 2 h 5"/>
                  <a:gd name="T10" fmla="*/ 1 w 4"/>
                  <a:gd name="T11" fmla="*/ 0 h 5"/>
                  <a:gd name="T12" fmla="*/ 0 w 4"/>
                  <a:gd name="T13" fmla="*/ 1 h 5"/>
                  <a:gd name="T14" fmla="*/ 4 w 4"/>
                  <a:gd name="T15" fmla="*/ 3 h 5"/>
                  <a:gd name="T16" fmla="*/ 4 w 4"/>
                  <a:gd name="T17" fmla="*/ 2 h 5"/>
                  <a:gd name="T18" fmla="*/ 1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1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9" name="Freeform 10157"/>
              <p:cNvSpPr>
                <a:spLocks/>
              </p:cNvSpPr>
              <p:nvPr/>
            </p:nvSpPr>
            <p:spPr bwMode="auto">
              <a:xfrm>
                <a:off x="0" y="3476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3 w 4"/>
                  <a:gd name="T5" fmla="*/ 3 h 3"/>
                  <a:gd name="T6" fmla="*/ 4 w 4"/>
                  <a:gd name="T7" fmla="*/ 2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0" name="Freeform 10158"/>
              <p:cNvSpPr>
                <a:spLocks noEditPoints="1"/>
              </p:cNvSpPr>
              <p:nvPr/>
            </p:nvSpPr>
            <p:spPr bwMode="auto">
              <a:xfrm>
                <a:off x="55" y="3472"/>
                <a:ext cx="21" cy="21"/>
              </a:xfrm>
              <a:custGeom>
                <a:avLst/>
                <a:gdLst>
                  <a:gd name="T0" fmla="*/ 5 w 9"/>
                  <a:gd name="T1" fmla="*/ 8 h 9"/>
                  <a:gd name="T2" fmla="*/ 7 w 9"/>
                  <a:gd name="T3" fmla="*/ 7 h 9"/>
                  <a:gd name="T4" fmla="*/ 6 w 9"/>
                  <a:gd name="T5" fmla="*/ 6 h 9"/>
                  <a:gd name="T6" fmla="*/ 7 w 9"/>
                  <a:gd name="T7" fmla="*/ 7 h 9"/>
                  <a:gd name="T8" fmla="*/ 6 w 9"/>
                  <a:gd name="T9" fmla="*/ 6 h 9"/>
                  <a:gd name="T10" fmla="*/ 4 w 9"/>
                  <a:gd name="T11" fmla="*/ 7 h 9"/>
                  <a:gd name="T12" fmla="*/ 5 w 9"/>
                  <a:gd name="T13" fmla="*/ 6 h 9"/>
                  <a:gd name="T14" fmla="*/ 5 w 9"/>
                  <a:gd name="T15" fmla="*/ 6 h 9"/>
                  <a:gd name="T16" fmla="*/ 5 w 9"/>
                  <a:gd name="T17" fmla="*/ 5 h 9"/>
                  <a:gd name="T18" fmla="*/ 6 w 9"/>
                  <a:gd name="T19" fmla="*/ 5 h 9"/>
                  <a:gd name="T20" fmla="*/ 8 w 9"/>
                  <a:gd name="T21" fmla="*/ 6 h 9"/>
                  <a:gd name="T22" fmla="*/ 5 w 9"/>
                  <a:gd name="T23" fmla="*/ 5 h 9"/>
                  <a:gd name="T24" fmla="*/ 5 w 9"/>
                  <a:gd name="T25" fmla="*/ 5 h 9"/>
                  <a:gd name="T26" fmla="*/ 6 w 9"/>
                  <a:gd name="T27" fmla="*/ 5 h 9"/>
                  <a:gd name="T28" fmla="*/ 2 w 9"/>
                  <a:gd name="T29" fmla="*/ 4 h 9"/>
                  <a:gd name="T30" fmla="*/ 2 w 9"/>
                  <a:gd name="T31" fmla="*/ 7 h 9"/>
                  <a:gd name="T32" fmla="*/ 2 w 9"/>
                  <a:gd name="T33" fmla="*/ 6 h 9"/>
                  <a:gd name="T34" fmla="*/ 3 w 9"/>
                  <a:gd name="T35" fmla="*/ 7 h 9"/>
                  <a:gd name="T36" fmla="*/ 2 w 9"/>
                  <a:gd name="T37" fmla="*/ 4 h 9"/>
                  <a:gd name="T38" fmla="*/ 2 w 9"/>
                  <a:gd name="T39" fmla="*/ 3 h 9"/>
                  <a:gd name="T40" fmla="*/ 5 w 9"/>
                  <a:gd name="T41" fmla="*/ 5 h 9"/>
                  <a:gd name="T42" fmla="*/ 2 w 9"/>
                  <a:gd name="T43" fmla="*/ 3 h 9"/>
                  <a:gd name="T44" fmla="*/ 4 w 9"/>
                  <a:gd name="T45" fmla="*/ 1 h 9"/>
                  <a:gd name="T46" fmla="*/ 4 w 9"/>
                  <a:gd name="T47" fmla="*/ 1 h 9"/>
                  <a:gd name="T48" fmla="*/ 3 w 9"/>
                  <a:gd name="T49" fmla="*/ 2 h 9"/>
                  <a:gd name="T50" fmla="*/ 4 w 9"/>
                  <a:gd name="T51" fmla="*/ 3 h 9"/>
                  <a:gd name="T52" fmla="*/ 5 w 9"/>
                  <a:gd name="T53" fmla="*/ 3 h 9"/>
                  <a:gd name="T54" fmla="*/ 5 w 9"/>
                  <a:gd name="T55" fmla="*/ 2 h 9"/>
                  <a:gd name="T56" fmla="*/ 5 w 9"/>
                  <a:gd name="T57" fmla="*/ 2 h 9"/>
                  <a:gd name="T58" fmla="*/ 5 w 9"/>
                  <a:gd name="T59" fmla="*/ 2 h 9"/>
                  <a:gd name="T60" fmla="*/ 7 w 9"/>
                  <a:gd name="T61" fmla="*/ 3 h 9"/>
                  <a:gd name="T62" fmla="*/ 4 w 9"/>
                  <a:gd name="T63" fmla="*/ 3 h 9"/>
                  <a:gd name="T64" fmla="*/ 6 w 9"/>
                  <a:gd name="T65" fmla="*/ 3 h 9"/>
                  <a:gd name="T66" fmla="*/ 6 w 9"/>
                  <a:gd name="T67" fmla="*/ 5 h 9"/>
                  <a:gd name="T68" fmla="*/ 7 w 9"/>
                  <a:gd name="T69" fmla="*/ 3 h 9"/>
                  <a:gd name="T70" fmla="*/ 7 w 9"/>
                  <a:gd name="T71" fmla="*/ 3 h 9"/>
                  <a:gd name="T72" fmla="*/ 7 w 9"/>
                  <a:gd name="T73" fmla="*/ 3 h 9"/>
                  <a:gd name="T74" fmla="*/ 6 w 9"/>
                  <a:gd name="T75" fmla="*/ 5 h 9"/>
                  <a:gd name="T76" fmla="*/ 8 w 9"/>
                  <a:gd name="T77" fmla="*/ 6 h 9"/>
                  <a:gd name="T78" fmla="*/ 9 w 9"/>
                  <a:gd name="T7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" h="9">
                    <a:moveTo>
                      <a:pt x="5" y="6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6" y="6"/>
                      <a:pt x="5" y="6"/>
                    </a:cubicBezTo>
                    <a:moveTo>
                      <a:pt x="6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6" y="6"/>
                      <a:pt x="6" y="6"/>
                    </a:cubicBezTo>
                    <a:moveTo>
                      <a:pt x="5" y="5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5"/>
                      <a:pt x="6" y="5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moveTo>
                      <a:pt x="2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3" y="4"/>
                      <a:pt x="2" y="4"/>
                    </a:cubicBezTo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4" y="4"/>
                      <a:pt x="3" y="3"/>
                      <a:pt x="2" y="3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6" y="2"/>
                      <a:pt x="6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1" name="Freeform 10159"/>
              <p:cNvSpPr>
                <a:spLocks noEditPoints="1"/>
              </p:cNvSpPr>
              <p:nvPr/>
            </p:nvSpPr>
            <p:spPr bwMode="auto">
              <a:xfrm>
                <a:off x="59" y="3476"/>
                <a:ext cx="15" cy="12"/>
              </a:xfrm>
              <a:custGeom>
                <a:avLst/>
                <a:gdLst>
                  <a:gd name="T0" fmla="*/ 3 w 6"/>
                  <a:gd name="T1" fmla="*/ 4 h 5"/>
                  <a:gd name="T2" fmla="*/ 3 w 6"/>
                  <a:gd name="T3" fmla="*/ 4 h 5"/>
                  <a:gd name="T4" fmla="*/ 5 w 6"/>
                  <a:gd name="T5" fmla="*/ 5 h 5"/>
                  <a:gd name="T6" fmla="*/ 5 w 6"/>
                  <a:gd name="T7" fmla="*/ 5 h 5"/>
                  <a:gd name="T8" fmla="*/ 3 w 6"/>
                  <a:gd name="T9" fmla="*/ 4 h 5"/>
                  <a:gd name="T10" fmla="*/ 3 w 6"/>
                  <a:gd name="T11" fmla="*/ 4 h 5"/>
                  <a:gd name="T12" fmla="*/ 3 w 6"/>
                  <a:gd name="T13" fmla="*/ 4 h 5"/>
                  <a:gd name="T14" fmla="*/ 3 w 6"/>
                  <a:gd name="T15" fmla="*/ 4 h 5"/>
                  <a:gd name="T16" fmla="*/ 3 w 6"/>
                  <a:gd name="T17" fmla="*/ 4 h 5"/>
                  <a:gd name="T18" fmla="*/ 4 w 6"/>
                  <a:gd name="T19" fmla="*/ 3 h 5"/>
                  <a:gd name="T20" fmla="*/ 4 w 6"/>
                  <a:gd name="T21" fmla="*/ 4 h 5"/>
                  <a:gd name="T22" fmla="*/ 5 w 6"/>
                  <a:gd name="T23" fmla="*/ 5 h 5"/>
                  <a:gd name="T24" fmla="*/ 5 w 6"/>
                  <a:gd name="T25" fmla="*/ 5 h 5"/>
                  <a:gd name="T26" fmla="*/ 6 w 6"/>
                  <a:gd name="T27" fmla="*/ 4 h 5"/>
                  <a:gd name="T28" fmla="*/ 4 w 6"/>
                  <a:gd name="T29" fmla="*/ 3 h 5"/>
                  <a:gd name="T30" fmla="*/ 3 w 6"/>
                  <a:gd name="T31" fmla="*/ 3 h 5"/>
                  <a:gd name="T32" fmla="*/ 3 w 6"/>
                  <a:gd name="T33" fmla="*/ 3 h 5"/>
                  <a:gd name="T34" fmla="*/ 4 w 6"/>
                  <a:gd name="T35" fmla="*/ 4 h 5"/>
                  <a:gd name="T36" fmla="*/ 4 w 6"/>
                  <a:gd name="T37" fmla="*/ 3 h 5"/>
                  <a:gd name="T38" fmla="*/ 3 w 6"/>
                  <a:gd name="T39" fmla="*/ 3 h 5"/>
                  <a:gd name="T40" fmla="*/ 3 w 6"/>
                  <a:gd name="T41" fmla="*/ 3 h 5"/>
                  <a:gd name="T42" fmla="*/ 4 w 6"/>
                  <a:gd name="T43" fmla="*/ 3 h 5"/>
                  <a:gd name="T44" fmla="*/ 4 w 6"/>
                  <a:gd name="T45" fmla="*/ 3 h 5"/>
                  <a:gd name="T46" fmla="*/ 6 w 6"/>
                  <a:gd name="T47" fmla="*/ 4 h 5"/>
                  <a:gd name="T48" fmla="*/ 6 w 6"/>
                  <a:gd name="T49" fmla="*/ 4 h 5"/>
                  <a:gd name="T50" fmla="*/ 5 w 6"/>
                  <a:gd name="T51" fmla="*/ 3 h 5"/>
                  <a:gd name="T52" fmla="*/ 4 w 6"/>
                  <a:gd name="T53" fmla="*/ 3 h 5"/>
                  <a:gd name="T54" fmla="*/ 3 w 6"/>
                  <a:gd name="T55" fmla="*/ 2 h 5"/>
                  <a:gd name="T56" fmla="*/ 3 w 6"/>
                  <a:gd name="T57" fmla="*/ 3 h 5"/>
                  <a:gd name="T58" fmla="*/ 4 w 6"/>
                  <a:gd name="T59" fmla="*/ 3 h 5"/>
                  <a:gd name="T60" fmla="*/ 4 w 6"/>
                  <a:gd name="T61" fmla="*/ 3 h 5"/>
                  <a:gd name="T62" fmla="*/ 3 w 6"/>
                  <a:gd name="T63" fmla="*/ 2 h 5"/>
                  <a:gd name="T64" fmla="*/ 0 w 6"/>
                  <a:gd name="T65" fmla="*/ 2 h 5"/>
                  <a:gd name="T66" fmla="*/ 0 w 6"/>
                  <a:gd name="T67" fmla="*/ 2 h 5"/>
                  <a:gd name="T68" fmla="*/ 2 w 6"/>
                  <a:gd name="T69" fmla="*/ 3 h 5"/>
                  <a:gd name="T70" fmla="*/ 3 w 6"/>
                  <a:gd name="T71" fmla="*/ 3 h 5"/>
                  <a:gd name="T72" fmla="*/ 0 w 6"/>
                  <a:gd name="T73" fmla="*/ 2 h 5"/>
                  <a:gd name="T74" fmla="*/ 1 w 6"/>
                  <a:gd name="T75" fmla="*/ 0 h 5"/>
                  <a:gd name="T76" fmla="*/ 0 w 6"/>
                  <a:gd name="T77" fmla="*/ 1 h 5"/>
                  <a:gd name="T78" fmla="*/ 3 w 6"/>
                  <a:gd name="T79" fmla="*/ 2 h 5"/>
                  <a:gd name="T80" fmla="*/ 3 w 6"/>
                  <a:gd name="T81" fmla="*/ 2 h 5"/>
                  <a:gd name="T82" fmla="*/ 2 w 6"/>
                  <a:gd name="T83" fmla="*/ 1 h 5"/>
                  <a:gd name="T84" fmla="*/ 2 w 6"/>
                  <a:gd name="T85" fmla="*/ 2 h 5"/>
                  <a:gd name="T86" fmla="*/ 2 w 6"/>
                  <a:gd name="T87" fmla="*/ 2 h 5"/>
                  <a:gd name="T88" fmla="*/ 2 w 6"/>
                  <a:gd name="T89" fmla="*/ 1 h 5"/>
                  <a:gd name="T90" fmla="*/ 1 w 6"/>
                  <a:gd name="T9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" h="5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3" y="4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4" y="3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4"/>
                      <a:pt x="4" y="3"/>
                    </a:cubicBezTo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3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2"/>
                      <a:pt x="0" y="2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2" name="Freeform 10160"/>
              <p:cNvSpPr>
                <a:spLocks noEditPoints="1"/>
              </p:cNvSpPr>
              <p:nvPr/>
            </p:nvSpPr>
            <p:spPr bwMode="auto">
              <a:xfrm>
                <a:off x="-189" y="3472"/>
                <a:ext cx="222" cy="306"/>
              </a:xfrm>
              <a:custGeom>
                <a:avLst/>
                <a:gdLst>
                  <a:gd name="T0" fmla="*/ 0 w 94"/>
                  <a:gd name="T1" fmla="*/ 130 h 130"/>
                  <a:gd name="T2" fmla="*/ 2 w 94"/>
                  <a:gd name="T3" fmla="*/ 126 h 130"/>
                  <a:gd name="T4" fmla="*/ 3 w 94"/>
                  <a:gd name="T5" fmla="*/ 126 h 130"/>
                  <a:gd name="T6" fmla="*/ 7 w 94"/>
                  <a:gd name="T7" fmla="*/ 118 h 130"/>
                  <a:gd name="T8" fmla="*/ 10 w 94"/>
                  <a:gd name="T9" fmla="*/ 113 h 130"/>
                  <a:gd name="T10" fmla="*/ 16 w 94"/>
                  <a:gd name="T11" fmla="*/ 105 h 130"/>
                  <a:gd name="T12" fmla="*/ 21 w 94"/>
                  <a:gd name="T13" fmla="*/ 95 h 130"/>
                  <a:gd name="T14" fmla="*/ 25 w 94"/>
                  <a:gd name="T15" fmla="*/ 88 h 130"/>
                  <a:gd name="T16" fmla="*/ 27 w 94"/>
                  <a:gd name="T17" fmla="*/ 84 h 130"/>
                  <a:gd name="T18" fmla="*/ 28 w 94"/>
                  <a:gd name="T19" fmla="*/ 84 h 130"/>
                  <a:gd name="T20" fmla="*/ 30 w 94"/>
                  <a:gd name="T21" fmla="*/ 79 h 130"/>
                  <a:gd name="T22" fmla="*/ 30 w 94"/>
                  <a:gd name="T23" fmla="*/ 79 h 130"/>
                  <a:gd name="T24" fmla="*/ 32 w 94"/>
                  <a:gd name="T25" fmla="*/ 78 h 130"/>
                  <a:gd name="T26" fmla="*/ 36 w 94"/>
                  <a:gd name="T27" fmla="*/ 70 h 130"/>
                  <a:gd name="T28" fmla="*/ 36 w 94"/>
                  <a:gd name="T29" fmla="*/ 70 h 130"/>
                  <a:gd name="T30" fmla="*/ 36 w 94"/>
                  <a:gd name="T31" fmla="*/ 70 h 130"/>
                  <a:gd name="T32" fmla="*/ 36 w 94"/>
                  <a:gd name="T33" fmla="*/ 69 h 130"/>
                  <a:gd name="T34" fmla="*/ 38 w 94"/>
                  <a:gd name="T35" fmla="*/ 68 h 130"/>
                  <a:gd name="T36" fmla="*/ 41 w 94"/>
                  <a:gd name="T37" fmla="*/ 60 h 130"/>
                  <a:gd name="T38" fmla="*/ 42 w 94"/>
                  <a:gd name="T39" fmla="*/ 61 h 130"/>
                  <a:gd name="T40" fmla="*/ 41 w 94"/>
                  <a:gd name="T41" fmla="*/ 60 h 130"/>
                  <a:gd name="T42" fmla="*/ 42 w 94"/>
                  <a:gd name="T43" fmla="*/ 59 h 130"/>
                  <a:gd name="T44" fmla="*/ 44 w 94"/>
                  <a:gd name="T45" fmla="*/ 57 h 130"/>
                  <a:gd name="T46" fmla="*/ 44 w 94"/>
                  <a:gd name="T47" fmla="*/ 56 h 130"/>
                  <a:gd name="T48" fmla="*/ 44 w 94"/>
                  <a:gd name="T49" fmla="*/ 57 h 130"/>
                  <a:gd name="T50" fmla="*/ 45 w 94"/>
                  <a:gd name="T51" fmla="*/ 55 h 130"/>
                  <a:gd name="T52" fmla="*/ 50 w 94"/>
                  <a:gd name="T53" fmla="*/ 46 h 130"/>
                  <a:gd name="T54" fmla="*/ 52 w 94"/>
                  <a:gd name="T55" fmla="*/ 44 h 130"/>
                  <a:gd name="T56" fmla="*/ 55 w 94"/>
                  <a:gd name="T57" fmla="*/ 37 h 130"/>
                  <a:gd name="T58" fmla="*/ 55 w 94"/>
                  <a:gd name="T59" fmla="*/ 38 h 130"/>
                  <a:gd name="T60" fmla="*/ 55 w 94"/>
                  <a:gd name="T61" fmla="*/ 37 h 130"/>
                  <a:gd name="T62" fmla="*/ 55 w 94"/>
                  <a:gd name="T63" fmla="*/ 37 h 130"/>
                  <a:gd name="T64" fmla="*/ 56 w 94"/>
                  <a:gd name="T65" fmla="*/ 37 h 130"/>
                  <a:gd name="T66" fmla="*/ 57 w 94"/>
                  <a:gd name="T67" fmla="*/ 33 h 130"/>
                  <a:gd name="T68" fmla="*/ 58 w 94"/>
                  <a:gd name="T69" fmla="*/ 34 h 130"/>
                  <a:gd name="T70" fmla="*/ 57 w 94"/>
                  <a:gd name="T71" fmla="*/ 33 h 130"/>
                  <a:gd name="T72" fmla="*/ 59 w 94"/>
                  <a:gd name="T73" fmla="*/ 30 h 130"/>
                  <a:gd name="T74" fmla="*/ 60 w 94"/>
                  <a:gd name="T75" fmla="*/ 31 h 130"/>
                  <a:gd name="T76" fmla="*/ 63 w 94"/>
                  <a:gd name="T77" fmla="*/ 24 h 130"/>
                  <a:gd name="T78" fmla="*/ 63 w 94"/>
                  <a:gd name="T79" fmla="*/ 25 h 130"/>
                  <a:gd name="T80" fmla="*/ 63 w 94"/>
                  <a:gd name="T81" fmla="*/ 24 h 130"/>
                  <a:gd name="T82" fmla="*/ 64 w 94"/>
                  <a:gd name="T83" fmla="*/ 22 h 130"/>
                  <a:gd name="T84" fmla="*/ 65 w 94"/>
                  <a:gd name="T85" fmla="*/ 22 h 130"/>
                  <a:gd name="T86" fmla="*/ 65 w 94"/>
                  <a:gd name="T87" fmla="*/ 21 h 130"/>
                  <a:gd name="T88" fmla="*/ 65 w 94"/>
                  <a:gd name="T89" fmla="*/ 21 h 130"/>
                  <a:gd name="T90" fmla="*/ 65 w 94"/>
                  <a:gd name="T91" fmla="*/ 20 h 130"/>
                  <a:gd name="T92" fmla="*/ 69 w 94"/>
                  <a:gd name="T93" fmla="*/ 13 h 130"/>
                  <a:gd name="T94" fmla="*/ 70 w 94"/>
                  <a:gd name="T95" fmla="*/ 13 h 130"/>
                  <a:gd name="T96" fmla="*/ 76 w 94"/>
                  <a:gd name="T97" fmla="*/ 3 h 130"/>
                  <a:gd name="T98" fmla="*/ 70 w 94"/>
                  <a:gd name="T99" fmla="*/ 13 h 130"/>
                  <a:gd name="T100" fmla="*/ 91 w 94"/>
                  <a:gd name="T101" fmla="*/ 0 h 130"/>
                  <a:gd name="T102" fmla="*/ 91 w 94"/>
                  <a:gd name="T103" fmla="*/ 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4" h="130">
                    <a:moveTo>
                      <a:pt x="1" y="128"/>
                    </a:moveTo>
                    <a:cubicBezTo>
                      <a:pt x="1" y="128"/>
                      <a:pt x="1" y="129"/>
                      <a:pt x="0" y="13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1" y="128"/>
                      <a:pt x="1" y="128"/>
                      <a:pt x="1" y="128"/>
                    </a:cubicBezTo>
                    <a:moveTo>
                      <a:pt x="2" y="126"/>
                    </a:moveTo>
                    <a:cubicBezTo>
                      <a:pt x="2" y="126"/>
                      <a:pt x="2" y="126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3" y="126"/>
                      <a:pt x="2" y="126"/>
                      <a:pt x="2" y="126"/>
                    </a:cubicBezTo>
                    <a:moveTo>
                      <a:pt x="10" y="113"/>
                    </a:moveTo>
                    <a:cubicBezTo>
                      <a:pt x="9" y="114"/>
                      <a:pt x="8" y="116"/>
                      <a:pt x="7" y="118"/>
                    </a:cubicBezTo>
                    <a:cubicBezTo>
                      <a:pt x="7" y="118"/>
                      <a:pt x="7" y="118"/>
                      <a:pt x="7" y="119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1" y="113"/>
                      <a:pt x="10" y="113"/>
                      <a:pt x="10" y="113"/>
                    </a:cubicBezTo>
                    <a:moveTo>
                      <a:pt x="21" y="95"/>
                    </a:moveTo>
                    <a:cubicBezTo>
                      <a:pt x="19" y="98"/>
                      <a:pt x="17" y="101"/>
                      <a:pt x="15" y="105"/>
                    </a:cubicBezTo>
                    <a:cubicBezTo>
                      <a:pt x="16" y="105"/>
                      <a:pt x="16" y="105"/>
                      <a:pt x="16" y="105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9" y="99"/>
                      <a:pt x="20" y="97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moveTo>
                      <a:pt x="26" y="86"/>
                    </a:moveTo>
                    <a:cubicBezTo>
                      <a:pt x="26" y="86"/>
                      <a:pt x="25" y="87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6" y="88"/>
                      <a:pt x="26" y="87"/>
                      <a:pt x="27" y="86"/>
                    </a:cubicBezTo>
                    <a:cubicBezTo>
                      <a:pt x="27" y="86"/>
                      <a:pt x="26" y="86"/>
                      <a:pt x="26" y="86"/>
                    </a:cubicBezTo>
                    <a:moveTo>
                      <a:pt x="27" y="84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5"/>
                      <a:pt x="28" y="85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4"/>
                      <a:pt x="28" y="84"/>
                      <a:pt x="27" y="84"/>
                    </a:cubicBezTo>
                    <a:moveTo>
                      <a:pt x="30" y="79"/>
                    </a:moveTo>
                    <a:cubicBezTo>
                      <a:pt x="30" y="79"/>
                      <a:pt x="30" y="79"/>
                      <a:pt x="30" y="79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1" y="80"/>
                      <a:pt x="31" y="79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moveTo>
                      <a:pt x="34" y="73"/>
                    </a:moveTo>
                    <a:cubicBezTo>
                      <a:pt x="33" y="75"/>
                      <a:pt x="32" y="76"/>
                      <a:pt x="31" y="77"/>
                    </a:cubicBezTo>
                    <a:cubicBezTo>
                      <a:pt x="31" y="77"/>
                      <a:pt x="32" y="77"/>
                      <a:pt x="32" y="78"/>
                    </a:cubicBezTo>
                    <a:cubicBezTo>
                      <a:pt x="33" y="76"/>
                      <a:pt x="33" y="75"/>
                      <a:pt x="34" y="74"/>
                    </a:cubicBezTo>
                    <a:cubicBezTo>
                      <a:pt x="34" y="74"/>
                      <a:pt x="34" y="73"/>
                      <a:pt x="34" y="73"/>
                    </a:cubicBezTo>
                    <a:moveTo>
                      <a:pt x="36" y="70"/>
                    </a:moveTo>
                    <a:cubicBezTo>
                      <a:pt x="35" y="70"/>
                      <a:pt x="35" y="71"/>
                      <a:pt x="35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6" y="71"/>
                      <a:pt x="36" y="71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moveTo>
                      <a:pt x="36" y="69"/>
                    </a:move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70"/>
                      <a:pt x="36" y="69"/>
                    </a:cubicBezTo>
                    <a:moveTo>
                      <a:pt x="37" y="67"/>
                    </a:move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7" y="68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7" y="67"/>
                    </a:cubicBezTo>
                    <a:moveTo>
                      <a:pt x="41" y="60"/>
                    </a:moveTo>
                    <a:cubicBezTo>
                      <a:pt x="40" y="62"/>
                      <a:pt x="39" y="64"/>
                      <a:pt x="38" y="66"/>
                    </a:cubicBezTo>
                    <a:cubicBezTo>
                      <a:pt x="38" y="66"/>
                      <a:pt x="38" y="67"/>
                      <a:pt x="38" y="67"/>
                    </a:cubicBezTo>
                    <a:cubicBezTo>
                      <a:pt x="39" y="65"/>
                      <a:pt x="41" y="63"/>
                      <a:pt x="42" y="61"/>
                    </a:cubicBezTo>
                    <a:cubicBezTo>
                      <a:pt x="42" y="60"/>
                      <a:pt x="41" y="60"/>
                      <a:pt x="41" y="60"/>
                    </a:cubicBezTo>
                    <a:moveTo>
                      <a:pt x="42" y="59"/>
                    </a:moveTo>
                    <a:cubicBezTo>
                      <a:pt x="42" y="60"/>
                      <a:pt x="42" y="60"/>
                      <a:pt x="41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59"/>
                      <a:pt x="42" y="59"/>
                    </a:cubicBezTo>
                    <a:moveTo>
                      <a:pt x="43" y="57"/>
                    </a:move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3" y="57"/>
                      <a:pt x="43" y="57"/>
                    </a:cubicBezTo>
                    <a:moveTo>
                      <a:pt x="44" y="56"/>
                    </a:moveTo>
                    <a:cubicBezTo>
                      <a:pt x="43" y="56"/>
                      <a:pt x="43" y="57"/>
                      <a:pt x="43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6"/>
                    </a:cubicBezTo>
                    <a:moveTo>
                      <a:pt x="50" y="46"/>
                    </a:moveTo>
                    <a:cubicBezTo>
                      <a:pt x="48" y="49"/>
                      <a:pt x="46" y="52"/>
                      <a:pt x="45" y="55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7" y="52"/>
                      <a:pt x="48" y="49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moveTo>
                      <a:pt x="52" y="42"/>
                    </a:moveTo>
                    <a:cubicBezTo>
                      <a:pt x="52" y="42"/>
                      <a:pt x="51" y="43"/>
                      <a:pt x="51" y="44"/>
                    </a:cubicBezTo>
                    <a:cubicBezTo>
                      <a:pt x="51" y="44"/>
                      <a:pt x="51" y="44"/>
                      <a:pt x="52" y="44"/>
                    </a:cubicBezTo>
                    <a:cubicBezTo>
                      <a:pt x="52" y="43"/>
                      <a:pt x="52" y="43"/>
                      <a:pt x="53" y="42"/>
                    </a:cubicBezTo>
                    <a:cubicBezTo>
                      <a:pt x="52" y="42"/>
                      <a:pt x="52" y="42"/>
                      <a:pt x="52" y="42"/>
                    </a:cubicBezTo>
                    <a:moveTo>
                      <a:pt x="55" y="37"/>
                    </a:moveTo>
                    <a:cubicBezTo>
                      <a:pt x="54" y="38"/>
                      <a:pt x="54" y="39"/>
                      <a:pt x="53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0"/>
                      <a:pt x="55" y="39"/>
                      <a:pt x="55" y="38"/>
                    </a:cubicBezTo>
                    <a:cubicBezTo>
                      <a:pt x="55" y="37"/>
                      <a:pt x="55" y="37"/>
                      <a:pt x="55" y="37"/>
                    </a:cubicBezTo>
                    <a:moveTo>
                      <a:pt x="55" y="37"/>
                    </a:move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6" y="37"/>
                      <a:pt x="56" y="37"/>
                      <a:pt x="56" y="37"/>
                    </a:cubicBezTo>
                    <a:cubicBezTo>
                      <a:pt x="56" y="37"/>
                      <a:pt x="56" y="37"/>
                      <a:pt x="55" y="37"/>
                    </a:cubicBezTo>
                    <a:moveTo>
                      <a:pt x="57" y="34"/>
                    </a:moveTo>
                    <a:cubicBezTo>
                      <a:pt x="56" y="35"/>
                      <a:pt x="56" y="36"/>
                      <a:pt x="55" y="36"/>
                    </a:cubicBezTo>
                    <a:cubicBezTo>
                      <a:pt x="56" y="36"/>
                      <a:pt x="56" y="37"/>
                      <a:pt x="56" y="37"/>
                    </a:cubicBezTo>
                    <a:cubicBezTo>
                      <a:pt x="56" y="36"/>
                      <a:pt x="57" y="35"/>
                      <a:pt x="57" y="35"/>
                    </a:cubicBezTo>
                    <a:cubicBezTo>
                      <a:pt x="57" y="34"/>
                      <a:pt x="57" y="34"/>
                      <a:pt x="57" y="34"/>
                    </a:cubicBezTo>
                    <a:moveTo>
                      <a:pt x="57" y="33"/>
                    </a:move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8" y="34"/>
                      <a:pt x="58" y="34"/>
                    </a:cubicBezTo>
                    <a:cubicBezTo>
                      <a:pt x="58" y="34"/>
                      <a:pt x="57" y="34"/>
                      <a:pt x="57" y="33"/>
                    </a:cubicBezTo>
                    <a:moveTo>
                      <a:pt x="59" y="30"/>
                    </a:moveTo>
                    <a:cubicBezTo>
                      <a:pt x="58" y="31"/>
                      <a:pt x="58" y="32"/>
                      <a:pt x="57" y="33"/>
                    </a:cubicBezTo>
                    <a:cubicBezTo>
                      <a:pt x="57" y="33"/>
                      <a:pt x="58" y="34"/>
                      <a:pt x="58" y="34"/>
                    </a:cubicBezTo>
                    <a:cubicBezTo>
                      <a:pt x="58" y="33"/>
                      <a:pt x="59" y="32"/>
                      <a:pt x="60" y="31"/>
                    </a:cubicBezTo>
                    <a:cubicBezTo>
                      <a:pt x="59" y="31"/>
                      <a:pt x="59" y="30"/>
                      <a:pt x="59" y="30"/>
                    </a:cubicBezTo>
                    <a:moveTo>
                      <a:pt x="62" y="25"/>
                    </a:moveTo>
                    <a:cubicBezTo>
                      <a:pt x="61" y="27"/>
                      <a:pt x="60" y="28"/>
                      <a:pt x="59" y="30"/>
                    </a:cubicBezTo>
                    <a:cubicBezTo>
                      <a:pt x="59" y="30"/>
                      <a:pt x="59" y="30"/>
                      <a:pt x="60" y="31"/>
                    </a:cubicBezTo>
                    <a:cubicBezTo>
                      <a:pt x="61" y="29"/>
                      <a:pt x="62" y="27"/>
                      <a:pt x="63" y="25"/>
                    </a:cubicBezTo>
                    <a:cubicBezTo>
                      <a:pt x="63" y="25"/>
                      <a:pt x="62" y="25"/>
                      <a:pt x="62" y="25"/>
                    </a:cubicBezTo>
                    <a:moveTo>
                      <a:pt x="63" y="24"/>
                    </a:moveTo>
                    <a:cubicBezTo>
                      <a:pt x="63" y="24"/>
                      <a:pt x="63" y="25"/>
                      <a:pt x="62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4"/>
                      <a:pt x="63" y="24"/>
                    </a:cubicBezTo>
                    <a:moveTo>
                      <a:pt x="64" y="22"/>
                    </a:moveTo>
                    <a:cubicBezTo>
                      <a:pt x="64" y="23"/>
                      <a:pt x="63" y="24"/>
                      <a:pt x="63" y="24"/>
                    </a:cubicBezTo>
                    <a:cubicBezTo>
                      <a:pt x="63" y="24"/>
                      <a:pt x="63" y="25"/>
                      <a:pt x="63" y="25"/>
                    </a:cubicBezTo>
                    <a:cubicBezTo>
                      <a:pt x="64" y="24"/>
                      <a:pt x="64" y="23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moveTo>
                      <a:pt x="64" y="22"/>
                    </a:move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4" y="22"/>
                      <a:pt x="64" y="22"/>
                    </a:cubicBezTo>
                    <a:moveTo>
                      <a:pt x="65" y="21"/>
                    </a:moveTo>
                    <a:cubicBezTo>
                      <a:pt x="64" y="21"/>
                      <a:pt x="64" y="22"/>
                      <a:pt x="64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1"/>
                    </a:cubicBezTo>
                    <a:cubicBezTo>
                      <a:pt x="65" y="21"/>
                      <a:pt x="65" y="21"/>
                      <a:pt x="65" y="21"/>
                    </a:cubicBezTo>
                    <a:moveTo>
                      <a:pt x="69" y="13"/>
                    </a:moveTo>
                    <a:cubicBezTo>
                      <a:pt x="68" y="16"/>
                      <a:pt x="66" y="18"/>
                      <a:pt x="65" y="20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7" y="18"/>
                      <a:pt x="68" y="16"/>
                      <a:pt x="70" y="14"/>
                    </a:cubicBezTo>
                    <a:cubicBezTo>
                      <a:pt x="70" y="14"/>
                      <a:pt x="69" y="13"/>
                      <a:pt x="69" y="13"/>
                    </a:cubicBezTo>
                    <a:moveTo>
                      <a:pt x="70" y="12"/>
                    </a:moveTo>
                    <a:cubicBezTo>
                      <a:pt x="70" y="13"/>
                      <a:pt x="70" y="13"/>
                      <a:pt x="69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0" y="13"/>
                      <a:pt x="70" y="12"/>
                    </a:cubicBezTo>
                    <a:moveTo>
                      <a:pt x="76" y="3"/>
                    </a:moveTo>
                    <a:cubicBezTo>
                      <a:pt x="74" y="6"/>
                      <a:pt x="72" y="8"/>
                      <a:pt x="71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0" y="12"/>
                      <a:pt x="70" y="13"/>
                      <a:pt x="70" y="13"/>
                    </a:cubicBezTo>
                    <a:cubicBezTo>
                      <a:pt x="72" y="10"/>
                      <a:pt x="74" y="6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moveTo>
                      <a:pt x="91" y="0"/>
                    </a:moveTo>
                    <a:cubicBezTo>
                      <a:pt x="89" y="5"/>
                      <a:pt x="89" y="5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5"/>
                      <a:pt x="93" y="3"/>
                      <a:pt x="94" y="2"/>
                    </a:cubicBezTo>
                    <a:cubicBezTo>
                      <a:pt x="93" y="1"/>
                      <a:pt x="92" y="1"/>
                      <a:pt x="9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3" name="Oval 10161"/>
              <p:cNvSpPr>
                <a:spLocks noChangeArrowheads="1"/>
              </p:cNvSpPr>
              <p:nvPr/>
            </p:nvSpPr>
            <p:spPr bwMode="auto">
              <a:xfrm>
                <a:off x="-104" y="363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4" name="Oval 10162"/>
              <p:cNvSpPr>
                <a:spLocks noChangeArrowheads="1"/>
              </p:cNvSpPr>
              <p:nvPr/>
            </p:nvSpPr>
            <p:spPr bwMode="auto">
              <a:xfrm>
                <a:off x="-82" y="36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5" name="Freeform 10163"/>
              <p:cNvSpPr>
                <a:spLocks noEditPoints="1"/>
              </p:cNvSpPr>
              <p:nvPr/>
            </p:nvSpPr>
            <p:spPr bwMode="auto">
              <a:xfrm>
                <a:off x="-59" y="3552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1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6" name="Freeform 10164"/>
              <p:cNvSpPr>
                <a:spLocks/>
              </p:cNvSpPr>
              <p:nvPr/>
            </p:nvSpPr>
            <p:spPr bwMode="auto">
              <a:xfrm>
                <a:off x="-49" y="3542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7" name="Freeform 10165"/>
              <p:cNvSpPr>
                <a:spLocks noEditPoints="1"/>
              </p:cNvSpPr>
              <p:nvPr/>
            </p:nvSpPr>
            <p:spPr bwMode="auto">
              <a:xfrm>
                <a:off x="-59" y="3549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4 h 5"/>
                  <a:gd name="T4" fmla="*/ 0 w 3"/>
                  <a:gd name="T5" fmla="*/ 5 h 5"/>
                  <a:gd name="T6" fmla="*/ 0 w 3"/>
                  <a:gd name="T7" fmla="*/ 4 h 5"/>
                  <a:gd name="T8" fmla="*/ 0 w 3"/>
                  <a:gd name="T9" fmla="*/ 4 h 5"/>
                  <a:gd name="T10" fmla="*/ 2 w 3"/>
                  <a:gd name="T11" fmla="*/ 0 h 5"/>
                  <a:gd name="T12" fmla="*/ 2 w 3"/>
                  <a:gd name="T13" fmla="*/ 0 h 5"/>
                  <a:gd name="T14" fmla="*/ 3 w 3"/>
                  <a:gd name="T15" fmla="*/ 1 h 5"/>
                  <a:gd name="T16" fmla="*/ 3 w 3"/>
                  <a:gd name="T17" fmla="*/ 1 h 5"/>
                  <a:gd name="T18" fmla="*/ 2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8" name="Freeform 10166"/>
              <p:cNvSpPr>
                <a:spLocks noEditPoints="1"/>
              </p:cNvSpPr>
              <p:nvPr/>
            </p:nvSpPr>
            <p:spPr bwMode="auto">
              <a:xfrm>
                <a:off x="-42" y="3523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1 w 3"/>
                  <a:gd name="T5" fmla="*/ 3 h 3"/>
                  <a:gd name="T6" fmla="*/ 1 w 3"/>
                  <a:gd name="T7" fmla="*/ 3 h 3"/>
                  <a:gd name="T8" fmla="*/ 0 w 3"/>
                  <a:gd name="T9" fmla="*/ 3 h 3"/>
                  <a:gd name="T10" fmla="*/ 1 w 3"/>
                  <a:gd name="T11" fmla="*/ 2 h 3"/>
                  <a:gd name="T12" fmla="*/ 1 w 3"/>
                  <a:gd name="T13" fmla="*/ 2 h 3"/>
                  <a:gd name="T14" fmla="*/ 1 w 3"/>
                  <a:gd name="T15" fmla="*/ 3 h 3"/>
                  <a:gd name="T16" fmla="*/ 1 w 3"/>
                  <a:gd name="T17" fmla="*/ 3 h 3"/>
                  <a:gd name="T18" fmla="*/ 1 w 3"/>
                  <a:gd name="T19" fmla="*/ 2 h 3"/>
                  <a:gd name="T20" fmla="*/ 2 w 3"/>
                  <a:gd name="T21" fmla="*/ 0 h 3"/>
                  <a:gd name="T22" fmla="*/ 2 w 3"/>
                  <a:gd name="T23" fmla="*/ 0 h 3"/>
                  <a:gd name="T24" fmla="*/ 2 w 3"/>
                  <a:gd name="T25" fmla="*/ 0 h 3"/>
                  <a:gd name="T26" fmla="*/ 3 w 3"/>
                  <a:gd name="T27" fmla="*/ 0 h 3"/>
                  <a:gd name="T28" fmla="*/ 2 w 3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29" name="Freeform 10167"/>
              <p:cNvSpPr>
                <a:spLocks noEditPoints="1"/>
              </p:cNvSpPr>
              <p:nvPr/>
            </p:nvSpPr>
            <p:spPr bwMode="auto">
              <a:xfrm>
                <a:off x="-37" y="3519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0" name="Freeform 10168"/>
              <p:cNvSpPr>
                <a:spLocks noEditPoints="1"/>
              </p:cNvSpPr>
              <p:nvPr/>
            </p:nvSpPr>
            <p:spPr bwMode="auto">
              <a:xfrm>
                <a:off x="-26" y="3500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1" name="Freeform 10169"/>
              <p:cNvSpPr>
                <a:spLocks/>
              </p:cNvSpPr>
              <p:nvPr/>
            </p:nvSpPr>
            <p:spPr bwMode="auto">
              <a:xfrm>
                <a:off x="-108" y="363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2" name="Freeform 10170"/>
              <p:cNvSpPr>
                <a:spLocks noEditPoints="1"/>
              </p:cNvSpPr>
              <p:nvPr/>
            </p:nvSpPr>
            <p:spPr bwMode="auto">
              <a:xfrm>
                <a:off x="-193" y="3566"/>
                <a:ext cx="132" cy="222"/>
              </a:xfrm>
              <a:custGeom>
                <a:avLst/>
                <a:gdLst>
                  <a:gd name="T0" fmla="*/ 0 w 56"/>
                  <a:gd name="T1" fmla="*/ 94 h 94"/>
                  <a:gd name="T2" fmla="*/ 2 w 56"/>
                  <a:gd name="T3" fmla="*/ 90 h 94"/>
                  <a:gd name="T4" fmla="*/ 3 w 56"/>
                  <a:gd name="T5" fmla="*/ 88 h 94"/>
                  <a:gd name="T6" fmla="*/ 4 w 56"/>
                  <a:gd name="T7" fmla="*/ 87 h 94"/>
                  <a:gd name="T8" fmla="*/ 9 w 56"/>
                  <a:gd name="T9" fmla="*/ 78 h 94"/>
                  <a:gd name="T10" fmla="*/ 5 w 56"/>
                  <a:gd name="T11" fmla="*/ 86 h 94"/>
                  <a:gd name="T12" fmla="*/ 9 w 56"/>
                  <a:gd name="T13" fmla="*/ 78 h 94"/>
                  <a:gd name="T14" fmla="*/ 12 w 56"/>
                  <a:gd name="T15" fmla="*/ 73 h 94"/>
                  <a:gd name="T16" fmla="*/ 18 w 56"/>
                  <a:gd name="T17" fmla="*/ 65 h 94"/>
                  <a:gd name="T18" fmla="*/ 27 w 56"/>
                  <a:gd name="T19" fmla="*/ 48 h 94"/>
                  <a:gd name="T20" fmla="*/ 23 w 56"/>
                  <a:gd name="T21" fmla="*/ 55 h 94"/>
                  <a:gd name="T22" fmla="*/ 27 w 56"/>
                  <a:gd name="T23" fmla="*/ 48 h 94"/>
                  <a:gd name="T24" fmla="*/ 28 w 56"/>
                  <a:gd name="T25" fmla="*/ 46 h 94"/>
                  <a:gd name="T26" fmla="*/ 30 w 56"/>
                  <a:gd name="T27" fmla="*/ 45 h 94"/>
                  <a:gd name="T28" fmla="*/ 32 w 56"/>
                  <a:gd name="T29" fmla="*/ 39 h 94"/>
                  <a:gd name="T30" fmla="*/ 30 w 56"/>
                  <a:gd name="T31" fmla="*/ 44 h 94"/>
                  <a:gd name="T32" fmla="*/ 32 w 56"/>
                  <a:gd name="T33" fmla="*/ 39 h 94"/>
                  <a:gd name="T34" fmla="*/ 32 w 56"/>
                  <a:gd name="T35" fmla="*/ 39 h 94"/>
                  <a:gd name="T36" fmla="*/ 34 w 56"/>
                  <a:gd name="T37" fmla="*/ 38 h 94"/>
                  <a:gd name="T38" fmla="*/ 36 w 56"/>
                  <a:gd name="T39" fmla="*/ 32 h 94"/>
                  <a:gd name="T40" fmla="*/ 36 w 56"/>
                  <a:gd name="T41" fmla="*/ 34 h 94"/>
                  <a:gd name="T42" fmla="*/ 36 w 56"/>
                  <a:gd name="T43" fmla="*/ 32 h 94"/>
                  <a:gd name="T44" fmla="*/ 38 w 56"/>
                  <a:gd name="T45" fmla="*/ 29 h 94"/>
                  <a:gd name="T46" fmla="*/ 40 w 56"/>
                  <a:gd name="T47" fmla="*/ 28 h 94"/>
                  <a:gd name="T48" fmla="*/ 40 w 56"/>
                  <a:gd name="T49" fmla="*/ 26 h 94"/>
                  <a:gd name="T50" fmla="*/ 40 w 56"/>
                  <a:gd name="T51" fmla="*/ 27 h 94"/>
                  <a:gd name="T52" fmla="*/ 40 w 56"/>
                  <a:gd name="T53" fmla="*/ 26 h 94"/>
                  <a:gd name="T54" fmla="*/ 43 w 56"/>
                  <a:gd name="T55" fmla="*/ 20 h 94"/>
                  <a:gd name="T56" fmla="*/ 44 w 56"/>
                  <a:gd name="T57" fmla="*/ 20 h 94"/>
                  <a:gd name="T58" fmla="*/ 45 w 56"/>
                  <a:gd name="T59" fmla="*/ 17 h 94"/>
                  <a:gd name="T60" fmla="*/ 44 w 56"/>
                  <a:gd name="T61" fmla="*/ 20 h 94"/>
                  <a:gd name="T62" fmla="*/ 45 w 56"/>
                  <a:gd name="T63" fmla="*/ 17 h 94"/>
                  <a:gd name="T64" fmla="*/ 45 w 56"/>
                  <a:gd name="T65" fmla="*/ 17 h 94"/>
                  <a:gd name="T66" fmla="*/ 46 w 56"/>
                  <a:gd name="T67" fmla="*/ 17 h 94"/>
                  <a:gd name="T68" fmla="*/ 47 w 56"/>
                  <a:gd name="T69" fmla="*/ 15 h 94"/>
                  <a:gd name="T70" fmla="*/ 46 w 56"/>
                  <a:gd name="T71" fmla="*/ 17 h 94"/>
                  <a:gd name="T72" fmla="*/ 47 w 56"/>
                  <a:gd name="T73" fmla="*/ 15 h 94"/>
                  <a:gd name="T74" fmla="*/ 52 w 56"/>
                  <a:gd name="T75" fmla="*/ 6 h 94"/>
                  <a:gd name="T76" fmla="*/ 54 w 56"/>
                  <a:gd name="T77" fmla="*/ 4 h 94"/>
                  <a:gd name="T78" fmla="*/ 55 w 56"/>
                  <a:gd name="T79" fmla="*/ 0 h 94"/>
                  <a:gd name="T80" fmla="*/ 55 w 56"/>
                  <a:gd name="T81" fmla="*/ 2 h 94"/>
                  <a:gd name="T82" fmla="*/ 55 w 56"/>
                  <a:gd name="T8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94">
                    <a:moveTo>
                      <a:pt x="2" y="90"/>
                    </a:moveTo>
                    <a:cubicBezTo>
                      <a:pt x="1" y="91"/>
                      <a:pt x="1" y="92"/>
                      <a:pt x="0" y="94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2" y="90"/>
                      <a:pt x="2" y="90"/>
                    </a:cubicBezTo>
                    <a:moveTo>
                      <a:pt x="4" y="87"/>
                    </a:moveTo>
                    <a:cubicBezTo>
                      <a:pt x="4" y="87"/>
                      <a:pt x="4" y="87"/>
                      <a:pt x="3" y="88"/>
                    </a:cubicBezTo>
                    <a:cubicBezTo>
                      <a:pt x="3" y="88"/>
                      <a:pt x="3" y="88"/>
                      <a:pt x="4" y="88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7"/>
                      <a:pt x="4" y="87"/>
                    </a:cubicBezTo>
                    <a:moveTo>
                      <a:pt x="9" y="78"/>
                    </a:moveTo>
                    <a:cubicBezTo>
                      <a:pt x="7" y="81"/>
                      <a:pt x="6" y="83"/>
                      <a:pt x="4" y="86"/>
                    </a:cubicBezTo>
                    <a:cubicBezTo>
                      <a:pt x="4" y="86"/>
                      <a:pt x="5" y="86"/>
                      <a:pt x="5" y="86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8"/>
                      <a:pt x="9" y="78"/>
                      <a:pt x="9" y="78"/>
                    </a:cubicBezTo>
                    <a:moveTo>
                      <a:pt x="17" y="65"/>
                    </a:moveTo>
                    <a:cubicBezTo>
                      <a:pt x="15" y="67"/>
                      <a:pt x="14" y="70"/>
                      <a:pt x="12" y="73"/>
                    </a:cubicBezTo>
                    <a:cubicBezTo>
                      <a:pt x="12" y="73"/>
                      <a:pt x="13" y="73"/>
                      <a:pt x="13" y="73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7" y="65"/>
                      <a:pt x="17" y="65"/>
                      <a:pt x="17" y="65"/>
                    </a:cubicBezTo>
                    <a:moveTo>
                      <a:pt x="27" y="48"/>
                    </a:moveTo>
                    <a:cubicBezTo>
                      <a:pt x="25" y="50"/>
                      <a:pt x="24" y="53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5" y="53"/>
                      <a:pt x="26" y="51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moveTo>
                      <a:pt x="29" y="44"/>
                    </a:moveTo>
                    <a:cubicBezTo>
                      <a:pt x="29" y="45"/>
                      <a:pt x="28" y="45"/>
                      <a:pt x="28" y="46"/>
                    </a:cubicBezTo>
                    <a:cubicBezTo>
                      <a:pt x="28" y="46"/>
                      <a:pt x="29" y="46"/>
                      <a:pt x="29" y="46"/>
                    </a:cubicBezTo>
                    <a:cubicBezTo>
                      <a:pt x="29" y="46"/>
                      <a:pt x="29" y="45"/>
                      <a:pt x="30" y="45"/>
                    </a:cubicBezTo>
                    <a:cubicBezTo>
                      <a:pt x="29" y="45"/>
                      <a:pt x="29" y="44"/>
                      <a:pt x="29" y="44"/>
                    </a:cubicBezTo>
                    <a:moveTo>
                      <a:pt x="32" y="39"/>
                    </a:moveTo>
                    <a:cubicBezTo>
                      <a:pt x="31" y="41"/>
                      <a:pt x="30" y="42"/>
                      <a:pt x="29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3"/>
                      <a:pt x="32" y="41"/>
                      <a:pt x="32" y="40"/>
                    </a:cubicBezTo>
                    <a:cubicBezTo>
                      <a:pt x="32" y="40"/>
                      <a:pt x="32" y="40"/>
                      <a:pt x="32" y="39"/>
                    </a:cubicBezTo>
                    <a:moveTo>
                      <a:pt x="33" y="37"/>
                    </a:moveTo>
                    <a:cubicBezTo>
                      <a:pt x="33" y="38"/>
                      <a:pt x="33" y="38"/>
                      <a:pt x="32" y="39"/>
                    </a:cubicBezTo>
                    <a:cubicBezTo>
                      <a:pt x="32" y="39"/>
                      <a:pt x="33" y="39"/>
                      <a:pt x="33" y="39"/>
                    </a:cubicBezTo>
                    <a:cubicBezTo>
                      <a:pt x="33" y="39"/>
                      <a:pt x="33" y="38"/>
                      <a:pt x="34" y="38"/>
                    </a:cubicBezTo>
                    <a:cubicBezTo>
                      <a:pt x="34" y="37"/>
                      <a:pt x="33" y="37"/>
                      <a:pt x="33" y="37"/>
                    </a:cubicBezTo>
                    <a:moveTo>
                      <a:pt x="36" y="32"/>
                    </a:move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4"/>
                      <a:pt x="36" y="34"/>
                    </a:cubicBezTo>
                    <a:cubicBezTo>
                      <a:pt x="36" y="33"/>
                      <a:pt x="37" y="33"/>
                      <a:pt x="37" y="32"/>
                    </a:cubicBezTo>
                    <a:cubicBezTo>
                      <a:pt x="37" y="32"/>
                      <a:pt x="36" y="32"/>
                      <a:pt x="36" y="32"/>
                    </a:cubicBezTo>
                    <a:moveTo>
                      <a:pt x="39" y="27"/>
                    </a:moveTo>
                    <a:cubicBezTo>
                      <a:pt x="39" y="28"/>
                      <a:pt x="38" y="29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8"/>
                      <a:pt x="40" y="28"/>
                    </a:cubicBezTo>
                    <a:cubicBezTo>
                      <a:pt x="39" y="28"/>
                      <a:pt x="39" y="27"/>
                      <a:pt x="39" y="27"/>
                    </a:cubicBezTo>
                    <a:moveTo>
                      <a:pt x="40" y="26"/>
                    </a:moveTo>
                    <a:cubicBezTo>
                      <a:pt x="40" y="26"/>
                      <a:pt x="39" y="27"/>
                      <a:pt x="39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6"/>
                      <a:pt x="40" y="26"/>
                    </a:cubicBezTo>
                    <a:moveTo>
                      <a:pt x="43" y="20"/>
                    </a:move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4" y="20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3" y="20"/>
                    </a:cubicBezTo>
                    <a:moveTo>
                      <a:pt x="45" y="17"/>
                    </a:moveTo>
                    <a:cubicBezTo>
                      <a:pt x="45" y="18"/>
                      <a:pt x="44" y="19"/>
                      <a:pt x="44" y="19"/>
                    </a:cubicBezTo>
                    <a:cubicBezTo>
                      <a:pt x="44" y="19"/>
                      <a:pt x="44" y="20"/>
                      <a:pt x="44" y="20"/>
                    </a:cubicBezTo>
                    <a:cubicBezTo>
                      <a:pt x="45" y="19"/>
                      <a:pt x="45" y="18"/>
                      <a:pt x="46" y="17"/>
                    </a:cubicBezTo>
                    <a:cubicBezTo>
                      <a:pt x="45" y="17"/>
                      <a:pt x="45" y="17"/>
                      <a:pt x="45" y="17"/>
                    </a:cubicBezTo>
                    <a:moveTo>
                      <a:pt x="45" y="17"/>
                    </a:move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7"/>
                    </a:cubicBezTo>
                    <a:moveTo>
                      <a:pt x="47" y="15"/>
                    </a:moveTo>
                    <a:cubicBezTo>
                      <a:pt x="46" y="15"/>
                      <a:pt x="46" y="16"/>
                      <a:pt x="46" y="16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6"/>
                      <a:pt x="47" y="16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moveTo>
                      <a:pt x="53" y="4"/>
                    </a:moveTo>
                    <a:cubicBezTo>
                      <a:pt x="53" y="4"/>
                      <a:pt x="52" y="5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3" y="6"/>
                      <a:pt x="53" y="5"/>
                      <a:pt x="54" y="4"/>
                    </a:cubicBezTo>
                    <a:cubicBezTo>
                      <a:pt x="53" y="4"/>
                      <a:pt x="53" y="4"/>
                      <a:pt x="53" y="4"/>
                    </a:cubicBezTo>
                    <a:moveTo>
                      <a:pt x="55" y="0"/>
                    </a:moveTo>
                    <a:cubicBezTo>
                      <a:pt x="55" y="1"/>
                      <a:pt x="54" y="1"/>
                      <a:pt x="54" y="2"/>
                    </a:cubicBezTo>
                    <a:cubicBezTo>
                      <a:pt x="54" y="2"/>
                      <a:pt x="54" y="2"/>
                      <a:pt x="55" y="2"/>
                    </a:cubicBezTo>
                    <a:cubicBezTo>
                      <a:pt x="55" y="2"/>
                      <a:pt x="55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3" name="Freeform 10171"/>
              <p:cNvSpPr>
                <a:spLocks noEditPoints="1"/>
              </p:cNvSpPr>
              <p:nvPr/>
            </p:nvSpPr>
            <p:spPr bwMode="auto">
              <a:xfrm>
                <a:off x="14" y="3479"/>
                <a:ext cx="31" cy="16"/>
              </a:xfrm>
              <a:custGeom>
                <a:avLst/>
                <a:gdLst>
                  <a:gd name="T0" fmla="*/ 1 w 13"/>
                  <a:gd name="T1" fmla="*/ 5 h 7"/>
                  <a:gd name="T2" fmla="*/ 0 w 13"/>
                  <a:gd name="T3" fmla="*/ 5 h 7"/>
                  <a:gd name="T4" fmla="*/ 3 w 13"/>
                  <a:gd name="T5" fmla="*/ 7 h 7"/>
                  <a:gd name="T6" fmla="*/ 3 w 13"/>
                  <a:gd name="T7" fmla="*/ 6 h 7"/>
                  <a:gd name="T8" fmla="*/ 1 w 13"/>
                  <a:gd name="T9" fmla="*/ 5 h 7"/>
                  <a:gd name="T10" fmla="*/ 3 w 13"/>
                  <a:gd name="T11" fmla="*/ 2 h 7"/>
                  <a:gd name="T12" fmla="*/ 2 w 13"/>
                  <a:gd name="T13" fmla="*/ 3 h 7"/>
                  <a:gd name="T14" fmla="*/ 4 w 13"/>
                  <a:gd name="T15" fmla="*/ 4 h 7"/>
                  <a:gd name="T16" fmla="*/ 5 w 13"/>
                  <a:gd name="T17" fmla="*/ 4 h 7"/>
                  <a:gd name="T18" fmla="*/ 5 w 13"/>
                  <a:gd name="T19" fmla="*/ 4 h 7"/>
                  <a:gd name="T20" fmla="*/ 3 w 13"/>
                  <a:gd name="T21" fmla="*/ 2 h 7"/>
                  <a:gd name="T22" fmla="*/ 11 w 13"/>
                  <a:gd name="T23" fmla="*/ 0 h 7"/>
                  <a:gd name="T24" fmla="*/ 8 w 13"/>
                  <a:gd name="T25" fmla="*/ 5 h 7"/>
                  <a:gd name="T26" fmla="*/ 11 w 13"/>
                  <a:gd name="T27" fmla="*/ 6 h 7"/>
                  <a:gd name="T28" fmla="*/ 13 w 13"/>
                  <a:gd name="T29" fmla="*/ 2 h 7"/>
                  <a:gd name="T30" fmla="*/ 11 w 13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7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5"/>
                      <a:pt x="1" y="5"/>
                    </a:cubicBezTo>
                    <a:moveTo>
                      <a:pt x="3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11" y="0"/>
                    </a:moveTo>
                    <a:cubicBezTo>
                      <a:pt x="10" y="2"/>
                      <a:pt x="9" y="3"/>
                      <a:pt x="8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3" y="3"/>
                      <a:pt x="13" y="2"/>
                    </a:cubicBezTo>
                    <a:cubicBezTo>
                      <a:pt x="13" y="1"/>
                      <a:pt x="12" y="1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4" name="Freeform 10172"/>
              <p:cNvSpPr>
                <a:spLocks noEditPoints="1"/>
              </p:cNvSpPr>
              <p:nvPr/>
            </p:nvSpPr>
            <p:spPr bwMode="auto">
              <a:xfrm>
                <a:off x="17" y="3486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2 h 3"/>
                  <a:gd name="T4" fmla="*/ 2 w 4"/>
                  <a:gd name="T5" fmla="*/ 3 h 3"/>
                  <a:gd name="T6" fmla="*/ 3 w 4"/>
                  <a:gd name="T7" fmla="*/ 2 h 3"/>
                  <a:gd name="T8" fmla="*/ 0 w 4"/>
                  <a:gd name="T9" fmla="*/ 1 h 3"/>
                  <a:gd name="T10" fmla="*/ 1 w 4"/>
                  <a:gd name="T11" fmla="*/ 0 h 3"/>
                  <a:gd name="T12" fmla="*/ 1 w 4"/>
                  <a:gd name="T13" fmla="*/ 1 h 3"/>
                  <a:gd name="T14" fmla="*/ 3 w 4"/>
                  <a:gd name="T15" fmla="*/ 2 h 3"/>
                  <a:gd name="T16" fmla="*/ 4 w 4"/>
                  <a:gd name="T17" fmla="*/ 1 h 3"/>
                  <a:gd name="T18" fmla="*/ 3 w 4"/>
                  <a:gd name="T19" fmla="*/ 1 h 3"/>
                  <a:gd name="T20" fmla="*/ 1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5" name="Freeform 10173"/>
              <p:cNvSpPr>
                <a:spLocks/>
              </p:cNvSpPr>
              <p:nvPr/>
            </p:nvSpPr>
            <p:spPr bwMode="auto">
              <a:xfrm>
                <a:off x="17" y="3488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6" name="Freeform 10174"/>
              <p:cNvSpPr>
                <a:spLocks noEditPoints="1"/>
              </p:cNvSpPr>
              <p:nvPr/>
            </p:nvSpPr>
            <p:spPr bwMode="auto">
              <a:xfrm>
                <a:off x="-245" y="3483"/>
                <a:ext cx="267" cy="437"/>
              </a:xfrm>
              <a:custGeom>
                <a:avLst/>
                <a:gdLst>
                  <a:gd name="T0" fmla="*/ 3 w 113"/>
                  <a:gd name="T1" fmla="*/ 176 h 185"/>
                  <a:gd name="T2" fmla="*/ 3 w 113"/>
                  <a:gd name="T3" fmla="*/ 185 h 185"/>
                  <a:gd name="T4" fmla="*/ 4 w 113"/>
                  <a:gd name="T5" fmla="*/ 175 h 185"/>
                  <a:gd name="T6" fmla="*/ 11 w 113"/>
                  <a:gd name="T7" fmla="*/ 163 h 185"/>
                  <a:gd name="T8" fmla="*/ 11 w 113"/>
                  <a:gd name="T9" fmla="*/ 163 h 185"/>
                  <a:gd name="T10" fmla="*/ 15 w 113"/>
                  <a:gd name="T11" fmla="*/ 164 h 185"/>
                  <a:gd name="T12" fmla="*/ 18 w 113"/>
                  <a:gd name="T13" fmla="*/ 159 h 185"/>
                  <a:gd name="T14" fmla="*/ 15 w 113"/>
                  <a:gd name="T15" fmla="*/ 156 h 185"/>
                  <a:gd name="T16" fmla="*/ 17 w 113"/>
                  <a:gd name="T17" fmla="*/ 154 h 185"/>
                  <a:gd name="T18" fmla="*/ 17 w 113"/>
                  <a:gd name="T19" fmla="*/ 153 h 185"/>
                  <a:gd name="T20" fmla="*/ 21 w 113"/>
                  <a:gd name="T21" fmla="*/ 153 h 185"/>
                  <a:gd name="T22" fmla="*/ 24 w 113"/>
                  <a:gd name="T23" fmla="*/ 148 h 185"/>
                  <a:gd name="T24" fmla="*/ 27 w 113"/>
                  <a:gd name="T25" fmla="*/ 142 h 185"/>
                  <a:gd name="T26" fmla="*/ 25 w 113"/>
                  <a:gd name="T27" fmla="*/ 141 h 185"/>
                  <a:gd name="T28" fmla="*/ 33 w 113"/>
                  <a:gd name="T29" fmla="*/ 127 h 185"/>
                  <a:gd name="T30" fmla="*/ 33 w 113"/>
                  <a:gd name="T31" fmla="*/ 126 h 185"/>
                  <a:gd name="T32" fmla="*/ 42 w 113"/>
                  <a:gd name="T33" fmla="*/ 120 h 185"/>
                  <a:gd name="T34" fmla="*/ 50 w 113"/>
                  <a:gd name="T35" fmla="*/ 106 h 185"/>
                  <a:gd name="T36" fmla="*/ 62 w 113"/>
                  <a:gd name="T37" fmla="*/ 87 h 185"/>
                  <a:gd name="T38" fmla="*/ 60 w 113"/>
                  <a:gd name="T39" fmla="*/ 85 h 185"/>
                  <a:gd name="T40" fmla="*/ 60 w 113"/>
                  <a:gd name="T41" fmla="*/ 84 h 185"/>
                  <a:gd name="T42" fmla="*/ 66 w 113"/>
                  <a:gd name="T43" fmla="*/ 81 h 185"/>
                  <a:gd name="T44" fmla="*/ 60 w 113"/>
                  <a:gd name="T45" fmla="*/ 77 h 185"/>
                  <a:gd name="T46" fmla="*/ 63 w 113"/>
                  <a:gd name="T47" fmla="*/ 72 h 185"/>
                  <a:gd name="T48" fmla="*/ 68 w 113"/>
                  <a:gd name="T49" fmla="*/ 72 h 185"/>
                  <a:gd name="T50" fmla="*/ 71 w 113"/>
                  <a:gd name="T51" fmla="*/ 72 h 185"/>
                  <a:gd name="T52" fmla="*/ 68 w 113"/>
                  <a:gd name="T53" fmla="*/ 70 h 185"/>
                  <a:gd name="T54" fmla="*/ 66 w 113"/>
                  <a:gd name="T55" fmla="*/ 68 h 185"/>
                  <a:gd name="T56" fmla="*/ 67 w 113"/>
                  <a:gd name="T57" fmla="*/ 65 h 185"/>
                  <a:gd name="T58" fmla="*/ 71 w 113"/>
                  <a:gd name="T59" fmla="*/ 67 h 185"/>
                  <a:gd name="T60" fmla="*/ 77 w 113"/>
                  <a:gd name="T61" fmla="*/ 62 h 185"/>
                  <a:gd name="T62" fmla="*/ 73 w 113"/>
                  <a:gd name="T63" fmla="*/ 60 h 185"/>
                  <a:gd name="T64" fmla="*/ 74 w 113"/>
                  <a:gd name="T65" fmla="*/ 59 h 185"/>
                  <a:gd name="T66" fmla="*/ 77 w 113"/>
                  <a:gd name="T67" fmla="*/ 57 h 185"/>
                  <a:gd name="T68" fmla="*/ 73 w 113"/>
                  <a:gd name="T69" fmla="*/ 56 h 185"/>
                  <a:gd name="T70" fmla="*/ 76 w 113"/>
                  <a:gd name="T71" fmla="*/ 56 h 185"/>
                  <a:gd name="T72" fmla="*/ 85 w 113"/>
                  <a:gd name="T73" fmla="*/ 49 h 185"/>
                  <a:gd name="T74" fmla="*/ 81 w 113"/>
                  <a:gd name="T75" fmla="*/ 46 h 185"/>
                  <a:gd name="T76" fmla="*/ 86 w 113"/>
                  <a:gd name="T77" fmla="*/ 43 h 185"/>
                  <a:gd name="T78" fmla="*/ 81 w 113"/>
                  <a:gd name="T79" fmla="*/ 40 h 185"/>
                  <a:gd name="T80" fmla="*/ 89 w 113"/>
                  <a:gd name="T81" fmla="*/ 37 h 185"/>
                  <a:gd name="T82" fmla="*/ 89 w 113"/>
                  <a:gd name="T83" fmla="*/ 37 h 185"/>
                  <a:gd name="T84" fmla="*/ 85 w 113"/>
                  <a:gd name="T85" fmla="*/ 40 h 185"/>
                  <a:gd name="T86" fmla="*/ 93 w 113"/>
                  <a:gd name="T87" fmla="*/ 37 h 185"/>
                  <a:gd name="T88" fmla="*/ 87 w 113"/>
                  <a:gd name="T89" fmla="*/ 36 h 185"/>
                  <a:gd name="T90" fmla="*/ 91 w 113"/>
                  <a:gd name="T91" fmla="*/ 34 h 185"/>
                  <a:gd name="T92" fmla="*/ 93 w 113"/>
                  <a:gd name="T93" fmla="*/ 32 h 185"/>
                  <a:gd name="T94" fmla="*/ 86 w 113"/>
                  <a:gd name="T95" fmla="*/ 32 h 185"/>
                  <a:gd name="T96" fmla="*/ 89 w 113"/>
                  <a:gd name="T97" fmla="*/ 33 h 185"/>
                  <a:gd name="T98" fmla="*/ 96 w 113"/>
                  <a:gd name="T99" fmla="*/ 26 h 185"/>
                  <a:gd name="T100" fmla="*/ 97 w 113"/>
                  <a:gd name="T101" fmla="*/ 26 h 185"/>
                  <a:gd name="T102" fmla="*/ 99 w 113"/>
                  <a:gd name="T103" fmla="*/ 27 h 185"/>
                  <a:gd name="T104" fmla="*/ 101 w 113"/>
                  <a:gd name="T105" fmla="*/ 24 h 185"/>
                  <a:gd name="T106" fmla="*/ 91 w 113"/>
                  <a:gd name="T107" fmla="*/ 23 h 185"/>
                  <a:gd name="T108" fmla="*/ 91 w 113"/>
                  <a:gd name="T109" fmla="*/ 22 h 185"/>
                  <a:gd name="T110" fmla="*/ 91 w 113"/>
                  <a:gd name="T111" fmla="*/ 22 h 185"/>
                  <a:gd name="T112" fmla="*/ 95 w 113"/>
                  <a:gd name="T113" fmla="*/ 21 h 185"/>
                  <a:gd name="T114" fmla="*/ 96 w 113"/>
                  <a:gd name="T115" fmla="*/ 20 h 185"/>
                  <a:gd name="T116" fmla="*/ 103 w 113"/>
                  <a:gd name="T117" fmla="*/ 15 h 185"/>
                  <a:gd name="T118" fmla="*/ 97 w 113"/>
                  <a:gd name="T119" fmla="*/ 11 h 185"/>
                  <a:gd name="T120" fmla="*/ 98 w 113"/>
                  <a:gd name="T121" fmla="*/ 11 h 185"/>
                  <a:gd name="T122" fmla="*/ 107 w 113"/>
                  <a:gd name="T123" fmla="*/ 15 h 185"/>
                  <a:gd name="T124" fmla="*/ 101 w 113"/>
                  <a:gd name="T125" fmla="*/ 1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3" h="185">
                    <a:moveTo>
                      <a:pt x="2" y="182"/>
                    </a:moveTo>
                    <a:cubicBezTo>
                      <a:pt x="2" y="182"/>
                      <a:pt x="2" y="182"/>
                      <a:pt x="2" y="182"/>
                    </a:cubicBezTo>
                    <a:cubicBezTo>
                      <a:pt x="3" y="180"/>
                      <a:pt x="3" y="180"/>
                      <a:pt x="3" y="180"/>
                    </a:cubicBezTo>
                    <a:cubicBezTo>
                      <a:pt x="3" y="181"/>
                      <a:pt x="2" y="182"/>
                      <a:pt x="2" y="182"/>
                    </a:cubicBezTo>
                    <a:moveTo>
                      <a:pt x="4" y="175"/>
                    </a:moveTo>
                    <a:cubicBezTo>
                      <a:pt x="3" y="176"/>
                      <a:pt x="3" y="176"/>
                      <a:pt x="3" y="176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1" y="180"/>
                      <a:pt x="1" y="180"/>
                      <a:pt x="1" y="180"/>
                    </a:cubicBezTo>
                    <a:cubicBezTo>
                      <a:pt x="1" y="182"/>
                      <a:pt x="1" y="183"/>
                      <a:pt x="1" y="184"/>
                    </a:cubicBezTo>
                    <a:cubicBezTo>
                      <a:pt x="1" y="184"/>
                      <a:pt x="2" y="184"/>
                      <a:pt x="2" y="184"/>
                    </a:cubicBezTo>
                    <a:cubicBezTo>
                      <a:pt x="2" y="184"/>
                      <a:pt x="2" y="184"/>
                      <a:pt x="3" y="185"/>
                    </a:cubicBezTo>
                    <a:cubicBezTo>
                      <a:pt x="3" y="185"/>
                      <a:pt x="3" y="185"/>
                      <a:pt x="3" y="185"/>
                    </a:cubicBezTo>
                    <a:cubicBezTo>
                      <a:pt x="4" y="184"/>
                      <a:pt x="4" y="184"/>
                      <a:pt x="4" y="184"/>
                    </a:cubicBezTo>
                    <a:cubicBezTo>
                      <a:pt x="5" y="183"/>
                      <a:pt x="5" y="183"/>
                      <a:pt x="5" y="183"/>
                    </a:cubicBezTo>
                    <a:cubicBezTo>
                      <a:pt x="6" y="180"/>
                      <a:pt x="6" y="180"/>
                      <a:pt x="6" y="180"/>
                    </a:cubicBezTo>
                    <a:cubicBezTo>
                      <a:pt x="8" y="177"/>
                      <a:pt x="8" y="177"/>
                      <a:pt x="8" y="177"/>
                    </a:cubicBezTo>
                    <a:cubicBezTo>
                      <a:pt x="6" y="176"/>
                      <a:pt x="6" y="176"/>
                      <a:pt x="6" y="176"/>
                    </a:cubicBezTo>
                    <a:cubicBezTo>
                      <a:pt x="4" y="175"/>
                      <a:pt x="4" y="175"/>
                      <a:pt x="4" y="175"/>
                    </a:cubicBezTo>
                    <a:moveTo>
                      <a:pt x="9" y="166"/>
                    </a:moveTo>
                    <a:cubicBezTo>
                      <a:pt x="8" y="167"/>
                      <a:pt x="8" y="167"/>
                      <a:pt x="8" y="167"/>
                    </a:cubicBezTo>
                    <a:cubicBezTo>
                      <a:pt x="10" y="168"/>
                      <a:pt x="11" y="169"/>
                      <a:pt x="12" y="170"/>
                    </a:cubicBezTo>
                    <a:cubicBezTo>
                      <a:pt x="13" y="168"/>
                      <a:pt x="13" y="168"/>
                      <a:pt x="13" y="168"/>
                    </a:cubicBezTo>
                    <a:cubicBezTo>
                      <a:pt x="9" y="166"/>
                      <a:pt x="9" y="166"/>
                      <a:pt x="9" y="166"/>
                    </a:cubicBezTo>
                    <a:moveTo>
                      <a:pt x="11" y="163"/>
                    </a:moveTo>
                    <a:cubicBezTo>
                      <a:pt x="10" y="164"/>
                      <a:pt x="10" y="164"/>
                      <a:pt x="10" y="164"/>
                    </a:cubicBezTo>
                    <a:cubicBezTo>
                      <a:pt x="12" y="165"/>
                      <a:pt x="13" y="165"/>
                      <a:pt x="14" y="166"/>
                    </a:cubicBezTo>
                    <a:cubicBezTo>
                      <a:pt x="15" y="165"/>
                      <a:pt x="15" y="165"/>
                      <a:pt x="15" y="165"/>
                    </a:cubicBezTo>
                    <a:cubicBezTo>
                      <a:pt x="14" y="164"/>
                      <a:pt x="12" y="163"/>
                      <a:pt x="11" y="163"/>
                    </a:cubicBezTo>
                    <a:moveTo>
                      <a:pt x="12" y="162"/>
                    </a:moveTo>
                    <a:cubicBezTo>
                      <a:pt x="11" y="163"/>
                      <a:pt x="11" y="163"/>
                      <a:pt x="11" y="163"/>
                    </a:cubicBezTo>
                    <a:cubicBezTo>
                      <a:pt x="12" y="163"/>
                      <a:pt x="14" y="164"/>
                      <a:pt x="15" y="165"/>
                    </a:cubicBezTo>
                    <a:cubicBezTo>
                      <a:pt x="15" y="164"/>
                      <a:pt x="15" y="164"/>
                      <a:pt x="15" y="164"/>
                    </a:cubicBezTo>
                    <a:cubicBezTo>
                      <a:pt x="14" y="164"/>
                      <a:pt x="13" y="163"/>
                      <a:pt x="12" y="162"/>
                    </a:cubicBezTo>
                    <a:moveTo>
                      <a:pt x="13" y="159"/>
                    </a:moveTo>
                    <a:cubicBezTo>
                      <a:pt x="12" y="162"/>
                      <a:pt x="12" y="162"/>
                      <a:pt x="12" y="162"/>
                    </a:cubicBezTo>
                    <a:cubicBezTo>
                      <a:pt x="13" y="163"/>
                      <a:pt x="14" y="164"/>
                      <a:pt x="15" y="164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5" y="161"/>
                      <a:pt x="14" y="160"/>
                      <a:pt x="13" y="159"/>
                    </a:cubicBezTo>
                    <a:moveTo>
                      <a:pt x="15" y="157"/>
                    </a:moveTo>
                    <a:cubicBezTo>
                      <a:pt x="14" y="158"/>
                      <a:pt x="14" y="158"/>
                      <a:pt x="14" y="158"/>
                    </a:cubicBezTo>
                    <a:cubicBezTo>
                      <a:pt x="15" y="158"/>
                      <a:pt x="16" y="159"/>
                      <a:pt x="18" y="160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7" y="158"/>
                      <a:pt x="16" y="158"/>
                      <a:pt x="15" y="157"/>
                    </a:cubicBezTo>
                    <a:moveTo>
                      <a:pt x="15" y="156"/>
                    </a:moveTo>
                    <a:cubicBezTo>
                      <a:pt x="15" y="157"/>
                      <a:pt x="15" y="157"/>
                      <a:pt x="15" y="157"/>
                    </a:cubicBezTo>
                    <a:cubicBezTo>
                      <a:pt x="16" y="158"/>
                      <a:pt x="17" y="158"/>
                      <a:pt x="18" y="159"/>
                    </a:cubicBezTo>
                    <a:cubicBezTo>
                      <a:pt x="19" y="158"/>
                      <a:pt x="19" y="158"/>
                      <a:pt x="19" y="158"/>
                    </a:cubicBezTo>
                    <a:cubicBezTo>
                      <a:pt x="18" y="157"/>
                      <a:pt x="17" y="156"/>
                      <a:pt x="15" y="156"/>
                    </a:cubicBezTo>
                    <a:moveTo>
                      <a:pt x="16" y="155"/>
                    </a:moveTo>
                    <a:cubicBezTo>
                      <a:pt x="16" y="155"/>
                      <a:pt x="16" y="155"/>
                      <a:pt x="16" y="155"/>
                    </a:cubicBezTo>
                    <a:cubicBezTo>
                      <a:pt x="17" y="156"/>
                      <a:pt x="18" y="156"/>
                      <a:pt x="19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6" y="155"/>
                      <a:pt x="16" y="155"/>
                      <a:pt x="16" y="155"/>
                    </a:cubicBezTo>
                    <a:moveTo>
                      <a:pt x="17" y="154"/>
                    </a:moveTo>
                    <a:cubicBezTo>
                      <a:pt x="17" y="154"/>
                      <a:pt x="17" y="154"/>
                      <a:pt x="17" y="154"/>
                    </a:cubicBezTo>
                    <a:cubicBezTo>
                      <a:pt x="18" y="155"/>
                      <a:pt x="19" y="155"/>
                      <a:pt x="20" y="156"/>
                    </a:cubicBezTo>
                    <a:cubicBezTo>
                      <a:pt x="20" y="155"/>
                      <a:pt x="20" y="155"/>
                      <a:pt x="20" y="155"/>
                    </a:cubicBezTo>
                    <a:cubicBezTo>
                      <a:pt x="19" y="155"/>
                      <a:pt x="18" y="154"/>
                      <a:pt x="17" y="154"/>
                    </a:cubicBezTo>
                    <a:moveTo>
                      <a:pt x="18" y="152"/>
                    </a:moveTo>
                    <a:cubicBezTo>
                      <a:pt x="17" y="153"/>
                      <a:pt x="17" y="153"/>
                      <a:pt x="17" y="153"/>
                    </a:cubicBezTo>
                    <a:cubicBezTo>
                      <a:pt x="18" y="154"/>
                      <a:pt x="19" y="155"/>
                      <a:pt x="20" y="155"/>
                    </a:cubicBezTo>
                    <a:cubicBezTo>
                      <a:pt x="21" y="154"/>
                      <a:pt x="21" y="154"/>
                      <a:pt x="21" y="154"/>
                    </a:cubicBezTo>
                    <a:cubicBezTo>
                      <a:pt x="20" y="153"/>
                      <a:pt x="19" y="153"/>
                      <a:pt x="18" y="152"/>
                    </a:cubicBezTo>
                    <a:moveTo>
                      <a:pt x="19" y="151"/>
                    </a:moveTo>
                    <a:cubicBezTo>
                      <a:pt x="18" y="151"/>
                      <a:pt x="18" y="151"/>
                      <a:pt x="18" y="151"/>
                    </a:cubicBezTo>
                    <a:cubicBezTo>
                      <a:pt x="19" y="152"/>
                      <a:pt x="20" y="152"/>
                      <a:pt x="21" y="153"/>
                    </a:cubicBezTo>
                    <a:cubicBezTo>
                      <a:pt x="22" y="152"/>
                      <a:pt x="22" y="152"/>
                      <a:pt x="22" y="152"/>
                    </a:cubicBezTo>
                    <a:cubicBezTo>
                      <a:pt x="21" y="152"/>
                      <a:pt x="20" y="151"/>
                      <a:pt x="19" y="151"/>
                    </a:cubicBezTo>
                    <a:moveTo>
                      <a:pt x="21" y="147"/>
                    </a:moveTo>
                    <a:cubicBezTo>
                      <a:pt x="19" y="150"/>
                      <a:pt x="19" y="150"/>
                      <a:pt x="19" y="150"/>
                    </a:cubicBezTo>
                    <a:cubicBezTo>
                      <a:pt x="20" y="151"/>
                      <a:pt x="21" y="151"/>
                      <a:pt x="22" y="152"/>
                    </a:cubicBezTo>
                    <a:cubicBezTo>
                      <a:pt x="24" y="148"/>
                      <a:pt x="24" y="148"/>
                      <a:pt x="24" y="148"/>
                    </a:cubicBezTo>
                    <a:cubicBezTo>
                      <a:pt x="23" y="148"/>
                      <a:pt x="22" y="147"/>
                      <a:pt x="21" y="147"/>
                    </a:cubicBezTo>
                    <a:moveTo>
                      <a:pt x="25" y="141"/>
                    </a:moveTo>
                    <a:cubicBezTo>
                      <a:pt x="25" y="141"/>
                      <a:pt x="25" y="141"/>
                      <a:pt x="25" y="141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5" y="142"/>
                      <a:pt x="26" y="143"/>
                      <a:pt x="27" y="143"/>
                    </a:cubicBezTo>
                    <a:cubicBezTo>
                      <a:pt x="27" y="142"/>
                      <a:pt x="27" y="142"/>
                      <a:pt x="27" y="142"/>
                    </a:cubicBezTo>
                    <a:cubicBezTo>
                      <a:pt x="26" y="142"/>
                      <a:pt x="26" y="141"/>
                      <a:pt x="25" y="141"/>
                    </a:cubicBezTo>
                    <a:moveTo>
                      <a:pt x="25" y="141"/>
                    </a:moveTo>
                    <a:cubicBezTo>
                      <a:pt x="25" y="141"/>
                      <a:pt x="25" y="141"/>
                      <a:pt x="25" y="141"/>
                    </a:cubicBezTo>
                    <a:cubicBezTo>
                      <a:pt x="26" y="141"/>
                      <a:pt x="27" y="142"/>
                      <a:pt x="27" y="142"/>
                    </a:cubicBezTo>
                    <a:cubicBezTo>
                      <a:pt x="27" y="142"/>
                      <a:pt x="27" y="142"/>
                      <a:pt x="27" y="142"/>
                    </a:cubicBezTo>
                    <a:cubicBezTo>
                      <a:pt x="27" y="142"/>
                      <a:pt x="26" y="141"/>
                      <a:pt x="25" y="141"/>
                    </a:cubicBezTo>
                    <a:moveTo>
                      <a:pt x="28" y="136"/>
                    </a:moveTo>
                    <a:cubicBezTo>
                      <a:pt x="28" y="136"/>
                      <a:pt x="28" y="136"/>
                      <a:pt x="28" y="136"/>
                    </a:cubicBezTo>
                    <a:cubicBezTo>
                      <a:pt x="29" y="137"/>
                      <a:pt x="29" y="137"/>
                      <a:pt x="30" y="137"/>
                    </a:cubicBezTo>
                    <a:cubicBezTo>
                      <a:pt x="30" y="137"/>
                      <a:pt x="30" y="137"/>
                      <a:pt x="30" y="137"/>
                    </a:cubicBezTo>
                    <a:cubicBezTo>
                      <a:pt x="29" y="137"/>
                      <a:pt x="29" y="136"/>
                      <a:pt x="28" y="136"/>
                    </a:cubicBezTo>
                    <a:moveTo>
                      <a:pt x="33" y="127"/>
                    </a:moveTo>
                    <a:cubicBezTo>
                      <a:pt x="32" y="128"/>
                      <a:pt x="32" y="128"/>
                      <a:pt x="32" y="129"/>
                    </a:cubicBezTo>
                    <a:cubicBezTo>
                      <a:pt x="33" y="130"/>
                      <a:pt x="33" y="130"/>
                      <a:pt x="34" y="131"/>
                    </a:cubicBezTo>
                    <a:cubicBezTo>
                      <a:pt x="36" y="129"/>
                      <a:pt x="36" y="129"/>
                      <a:pt x="36" y="129"/>
                    </a:cubicBezTo>
                    <a:cubicBezTo>
                      <a:pt x="35" y="128"/>
                      <a:pt x="34" y="128"/>
                      <a:pt x="33" y="127"/>
                    </a:cubicBezTo>
                    <a:moveTo>
                      <a:pt x="34" y="125"/>
                    </a:moveTo>
                    <a:cubicBezTo>
                      <a:pt x="34" y="126"/>
                      <a:pt x="34" y="126"/>
                      <a:pt x="33" y="126"/>
                    </a:cubicBezTo>
                    <a:cubicBezTo>
                      <a:pt x="34" y="126"/>
                      <a:pt x="35" y="127"/>
                      <a:pt x="36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6" y="126"/>
                      <a:pt x="35" y="126"/>
                      <a:pt x="34" y="125"/>
                    </a:cubicBezTo>
                    <a:moveTo>
                      <a:pt x="41" y="112"/>
                    </a:moveTo>
                    <a:cubicBezTo>
                      <a:pt x="40" y="114"/>
                      <a:pt x="39" y="116"/>
                      <a:pt x="38" y="118"/>
                    </a:cubicBezTo>
                    <a:cubicBezTo>
                      <a:pt x="39" y="118"/>
                      <a:pt x="40" y="119"/>
                      <a:pt x="42" y="120"/>
                    </a:cubicBezTo>
                    <a:cubicBezTo>
                      <a:pt x="42" y="119"/>
                      <a:pt x="43" y="117"/>
                      <a:pt x="45" y="114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2" y="112"/>
                      <a:pt x="42" y="112"/>
                      <a:pt x="41" y="112"/>
                    </a:cubicBezTo>
                    <a:moveTo>
                      <a:pt x="51" y="94"/>
                    </a:moveTo>
                    <a:cubicBezTo>
                      <a:pt x="49" y="97"/>
                      <a:pt x="48" y="100"/>
                      <a:pt x="46" y="104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2" y="103"/>
                      <a:pt x="54" y="100"/>
                      <a:pt x="56" y="97"/>
                    </a:cubicBezTo>
                    <a:cubicBezTo>
                      <a:pt x="54" y="96"/>
                      <a:pt x="53" y="95"/>
                      <a:pt x="51" y="94"/>
                    </a:cubicBezTo>
                    <a:moveTo>
                      <a:pt x="57" y="84"/>
                    </a:moveTo>
                    <a:cubicBezTo>
                      <a:pt x="56" y="85"/>
                      <a:pt x="56" y="86"/>
                      <a:pt x="55" y="87"/>
                    </a:cubicBezTo>
                    <a:cubicBezTo>
                      <a:pt x="57" y="88"/>
                      <a:pt x="58" y="89"/>
                      <a:pt x="60" y="90"/>
                    </a:cubicBezTo>
                    <a:cubicBezTo>
                      <a:pt x="61" y="89"/>
                      <a:pt x="61" y="88"/>
                      <a:pt x="62" y="87"/>
                    </a:cubicBezTo>
                    <a:cubicBezTo>
                      <a:pt x="61" y="87"/>
                      <a:pt x="60" y="86"/>
                      <a:pt x="59" y="86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8" y="87"/>
                      <a:pt x="59" y="86"/>
                      <a:pt x="59" y="86"/>
                    </a:cubicBezTo>
                    <a:cubicBezTo>
                      <a:pt x="58" y="85"/>
                      <a:pt x="57" y="85"/>
                      <a:pt x="57" y="84"/>
                    </a:cubicBezTo>
                    <a:moveTo>
                      <a:pt x="60" y="84"/>
                    </a:moveTo>
                    <a:cubicBezTo>
                      <a:pt x="60" y="85"/>
                      <a:pt x="60" y="85"/>
                      <a:pt x="60" y="85"/>
                    </a:cubicBezTo>
                    <a:cubicBezTo>
                      <a:pt x="62" y="86"/>
                      <a:pt x="62" y="86"/>
                      <a:pt x="62" y="86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62" y="85"/>
                      <a:pt x="61" y="85"/>
                      <a:pt x="60" y="84"/>
                    </a:cubicBezTo>
                    <a:moveTo>
                      <a:pt x="58" y="83"/>
                    </a:moveTo>
                    <a:cubicBezTo>
                      <a:pt x="57" y="83"/>
                      <a:pt x="57" y="83"/>
                      <a:pt x="57" y="83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59" y="84"/>
                      <a:pt x="58" y="83"/>
                      <a:pt x="58" y="83"/>
                    </a:cubicBezTo>
                    <a:moveTo>
                      <a:pt x="63" y="79"/>
                    </a:moveTo>
                    <a:cubicBezTo>
                      <a:pt x="63" y="80"/>
                      <a:pt x="63" y="80"/>
                      <a:pt x="63" y="80"/>
                    </a:cubicBezTo>
                    <a:cubicBezTo>
                      <a:pt x="64" y="80"/>
                      <a:pt x="65" y="81"/>
                      <a:pt x="65" y="81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5" y="80"/>
                      <a:pt x="64" y="80"/>
                      <a:pt x="63" y="79"/>
                    </a:cubicBezTo>
                    <a:moveTo>
                      <a:pt x="60" y="77"/>
                    </a:moveTo>
                    <a:cubicBezTo>
                      <a:pt x="60" y="78"/>
                      <a:pt x="60" y="78"/>
                      <a:pt x="60" y="78"/>
                    </a:cubicBezTo>
                    <a:cubicBezTo>
                      <a:pt x="61" y="79"/>
                      <a:pt x="62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2" y="78"/>
                      <a:pt x="61" y="78"/>
                      <a:pt x="60" y="77"/>
                    </a:cubicBezTo>
                    <a:moveTo>
                      <a:pt x="67" y="74"/>
                    </a:moveTo>
                    <a:cubicBezTo>
                      <a:pt x="64" y="78"/>
                      <a:pt x="64" y="78"/>
                      <a:pt x="64" y="78"/>
                    </a:cubicBezTo>
                    <a:cubicBezTo>
                      <a:pt x="65" y="78"/>
                      <a:pt x="66" y="79"/>
                      <a:pt x="67" y="79"/>
                    </a:cubicBezTo>
                    <a:cubicBezTo>
                      <a:pt x="67" y="78"/>
                      <a:pt x="68" y="77"/>
                      <a:pt x="69" y="75"/>
                    </a:cubicBezTo>
                    <a:cubicBezTo>
                      <a:pt x="68" y="75"/>
                      <a:pt x="67" y="74"/>
                      <a:pt x="67" y="74"/>
                    </a:cubicBezTo>
                    <a:moveTo>
                      <a:pt x="63" y="72"/>
                    </a:moveTo>
                    <a:cubicBezTo>
                      <a:pt x="63" y="73"/>
                      <a:pt x="62" y="75"/>
                      <a:pt x="61" y="76"/>
                    </a:cubicBezTo>
                    <a:cubicBezTo>
                      <a:pt x="62" y="76"/>
                      <a:pt x="63" y="77"/>
                      <a:pt x="64" y="77"/>
                    </a:cubicBezTo>
                    <a:cubicBezTo>
                      <a:pt x="64" y="76"/>
                      <a:pt x="65" y="75"/>
                      <a:pt x="66" y="74"/>
                    </a:cubicBezTo>
                    <a:cubicBezTo>
                      <a:pt x="65" y="73"/>
                      <a:pt x="64" y="73"/>
                      <a:pt x="63" y="72"/>
                    </a:cubicBezTo>
                    <a:moveTo>
                      <a:pt x="69" y="71"/>
                    </a:moveTo>
                    <a:cubicBezTo>
                      <a:pt x="68" y="72"/>
                      <a:pt x="68" y="72"/>
                      <a:pt x="68" y="72"/>
                    </a:cubicBezTo>
                    <a:cubicBezTo>
                      <a:pt x="69" y="72"/>
                      <a:pt x="70" y="73"/>
                      <a:pt x="71" y="73"/>
                    </a:cubicBezTo>
                    <a:cubicBezTo>
                      <a:pt x="71" y="73"/>
                      <a:pt x="71" y="72"/>
                      <a:pt x="71" y="72"/>
                    </a:cubicBezTo>
                    <a:cubicBezTo>
                      <a:pt x="70" y="72"/>
                      <a:pt x="69" y="71"/>
                      <a:pt x="69" y="71"/>
                    </a:cubicBezTo>
                    <a:moveTo>
                      <a:pt x="69" y="70"/>
                    </a:moveTo>
                    <a:cubicBezTo>
                      <a:pt x="69" y="71"/>
                      <a:pt x="69" y="71"/>
                      <a:pt x="69" y="71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2"/>
                      <a:pt x="71" y="72"/>
                      <a:pt x="72" y="71"/>
                    </a:cubicBezTo>
                    <a:cubicBezTo>
                      <a:pt x="71" y="71"/>
                      <a:pt x="70" y="70"/>
                      <a:pt x="69" y="70"/>
                    </a:cubicBezTo>
                    <a:moveTo>
                      <a:pt x="65" y="69"/>
                    </a:moveTo>
                    <a:cubicBezTo>
                      <a:pt x="65" y="69"/>
                      <a:pt x="65" y="69"/>
                      <a:pt x="65" y="70"/>
                    </a:cubicBezTo>
                    <a:cubicBezTo>
                      <a:pt x="66" y="70"/>
                      <a:pt x="66" y="71"/>
                      <a:pt x="67" y="71"/>
                    </a:cubicBezTo>
                    <a:cubicBezTo>
                      <a:pt x="67" y="71"/>
                      <a:pt x="68" y="70"/>
                      <a:pt x="68" y="70"/>
                    </a:cubicBezTo>
                    <a:cubicBezTo>
                      <a:pt x="67" y="70"/>
                      <a:pt x="66" y="69"/>
                      <a:pt x="65" y="69"/>
                    </a:cubicBezTo>
                    <a:moveTo>
                      <a:pt x="66" y="68"/>
                    </a:moveTo>
                    <a:cubicBezTo>
                      <a:pt x="66" y="68"/>
                      <a:pt x="66" y="68"/>
                      <a:pt x="65" y="68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69"/>
                    </a:cubicBezTo>
                    <a:cubicBezTo>
                      <a:pt x="67" y="69"/>
                      <a:pt x="67" y="68"/>
                      <a:pt x="66" y="68"/>
                    </a:cubicBezTo>
                    <a:moveTo>
                      <a:pt x="71" y="67"/>
                    </a:moveTo>
                    <a:cubicBezTo>
                      <a:pt x="70" y="68"/>
                      <a:pt x="70" y="68"/>
                      <a:pt x="70" y="68"/>
                    </a:cubicBezTo>
                    <a:cubicBezTo>
                      <a:pt x="71" y="68"/>
                      <a:pt x="72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2" y="68"/>
                      <a:pt x="72" y="68"/>
                      <a:pt x="71" y="67"/>
                    </a:cubicBezTo>
                    <a:moveTo>
                      <a:pt x="67" y="65"/>
                    </a:moveTo>
                    <a:cubicBezTo>
                      <a:pt x="67" y="65"/>
                      <a:pt x="67" y="66"/>
                      <a:pt x="67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6"/>
                      <a:pt x="68" y="66"/>
                      <a:pt x="67" y="65"/>
                    </a:cubicBezTo>
                    <a:moveTo>
                      <a:pt x="75" y="61"/>
                    </a:move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3" y="68"/>
                      <a:pt x="74" y="68"/>
                    </a:cubicBezTo>
                    <a:cubicBezTo>
                      <a:pt x="75" y="66"/>
                      <a:pt x="76" y="64"/>
                      <a:pt x="77" y="63"/>
                    </a:cubicBezTo>
                    <a:cubicBezTo>
                      <a:pt x="76" y="62"/>
                      <a:pt x="75" y="62"/>
                      <a:pt x="75" y="61"/>
                    </a:cubicBezTo>
                    <a:moveTo>
                      <a:pt x="75" y="60"/>
                    </a:moveTo>
                    <a:cubicBezTo>
                      <a:pt x="75" y="61"/>
                      <a:pt x="75" y="61"/>
                      <a:pt x="75" y="61"/>
                    </a:cubicBezTo>
                    <a:cubicBezTo>
                      <a:pt x="76" y="61"/>
                      <a:pt x="76" y="62"/>
                      <a:pt x="77" y="62"/>
                    </a:cubicBezTo>
                    <a:cubicBezTo>
                      <a:pt x="77" y="62"/>
                      <a:pt x="77" y="62"/>
                      <a:pt x="78" y="62"/>
                    </a:cubicBezTo>
                    <a:cubicBezTo>
                      <a:pt x="77" y="61"/>
                      <a:pt x="76" y="61"/>
                      <a:pt x="75" y="60"/>
                    </a:cubicBezTo>
                    <a:moveTo>
                      <a:pt x="71" y="59"/>
                    </a:moveTo>
                    <a:cubicBezTo>
                      <a:pt x="70" y="61"/>
                      <a:pt x="69" y="63"/>
                      <a:pt x="68" y="65"/>
                    </a:cubicBezTo>
                    <a:cubicBezTo>
                      <a:pt x="68" y="65"/>
                      <a:pt x="69" y="66"/>
                      <a:pt x="70" y="66"/>
                    </a:cubicBezTo>
                    <a:cubicBezTo>
                      <a:pt x="71" y="64"/>
                      <a:pt x="72" y="62"/>
                      <a:pt x="73" y="60"/>
                    </a:cubicBezTo>
                    <a:cubicBezTo>
                      <a:pt x="73" y="60"/>
                      <a:pt x="72" y="59"/>
                      <a:pt x="71" y="59"/>
                    </a:cubicBezTo>
                    <a:moveTo>
                      <a:pt x="71" y="58"/>
                    </a:move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9"/>
                      <a:pt x="72" y="59"/>
                      <a:pt x="72" y="59"/>
                    </a:cubicBezTo>
                    <a:cubicBezTo>
                      <a:pt x="73" y="59"/>
                      <a:pt x="73" y="60"/>
                      <a:pt x="74" y="60"/>
                    </a:cubicBezTo>
                    <a:cubicBezTo>
                      <a:pt x="74" y="60"/>
                      <a:pt x="74" y="60"/>
                      <a:pt x="74" y="59"/>
                    </a:cubicBezTo>
                    <a:cubicBezTo>
                      <a:pt x="73" y="59"/>
                      <a:pt x="72" y="58"/>
                      <a:pt x="71" y="58"/>
                    </a:cubicBezTo>
                    <a:moveTo>
                      <a:pt x="77" y="57"/>
                    </a:moveTo>
                    <a:cubicBezTo>
                      <a:pt x="76" y="58"/>
                      <a:pt x="76" y="58"/>
                      <a:pt x="76" y="58"/>
                    </a:cubicBezTo>
                    <a:cubicBezTo>
                      <a:pt x="77" y="59"/>
                      <a:pt x="78" y="59"/>
                      <a:pt x="79" y="60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8" y="58"/>
                      <a:pt x="78" y="58"/>
                      <a:pt x="77" y="57"/>
                    </a:cubicBezTo>
                    <a:moveTo>
                      <a:pt x="77" y="57"/>
                    </a:moveTo>
                    <a:cubicBezTo>
                      <a:pt x="77" y="57"/>
                      <a:pt x="77" y="57"/>
                      <a:pt x="77" y="57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7" y="57"/>
                    </a:cubicBezTo>
                    <a:moveTo>
                      <a:pt x="73" y="55"/>
                    </a:moveTo>
                    <a:cubicBezTo>
                      <a:pt x="73" y="55"/>
                      <a:pt x="73" y="55"/>
                      <a:pt x="73" y="56"/>
                    </a:cubicBezTo>
                    <a:cubicBezTo>
                      <a:pt x="73" y="56"/>
                      <a:pt x="74" y="57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6"/>
                      <a:pt x="74" y="56"/>
                      <a:pt x="73" y="55"/>
                    </a:cubicBezTo>
                    <a:moveTo>
                      <a:pt x="73" y="55"/>
                    </a:moveTo>
                    <a:cubicBezTo>
                      <a:pt x="73" y="55"/>
                      <a:pt x="73" y="55"/>
                      <a:pt x="73" y="55"/>
                    </a:cubicBezTo>
                    <a:cubicBezTo>
                      <a:pt x="74" y="55"/>
                      <a:pt x="75" y="56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5" y="56"/>
                      <a:pt x="74" y="55"/>
                      <a:pt x="73" y="55"/>
                    </a:cubicBezTo>
                    <a:moveTo>
                      <a:pt x="83" y="47"/>
                    </a:moveTo>
                    <a:cubicBezTo>
                      <a:pt x="78" y="55"/>
                      <a:pt x="78" y="55"/>
                      <a:pt x="78" y="55"/>
                    </a:cubicBezTo>
                    <a:cubicBezTo>
                      <a:pt x="79" y="56"/>
                      <a:pt x="80" y="56"/>
                      <a:pt x="81" y="57"/>
                    </a:cubicBezTo>
                    <a:cubicBezTo>
                      <a:pt x="82" y="54"/>
                      <a:pt x="84" y="52"/>
                      <a:pt x="85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3" y="47"/>
                      <a:pt x="83" y="47"/>
                      <a:pt x="83" y="47"/>
                    </a:cubicBezTo>
                    <a:moveTo>
                      <a:pt x="79" y="44"/>
                    </a:moveTo>
                    <a:cubicBezTo>
                      <a:pt x="77" y="47"/>
                      <a:pt x="76" y="50"/>
                      <a:pt x="74" y="53"/>
                    </a:cubicBezTo>
                    <a:cubicBezTo>
                      <a:pt x="75" y="53"/>
                      <a:pt x="76" y="54"/>
                      <a:pt x="77" y="54"/>
                    </a:cubicBezTo>
                    <a:cubicBezTo>
                      <a:pt x="78" y="52"/>
                      <a:pt x="80" y="49"/>
                      <a:pt x="81" y="46"/>
                    </a:cubicBezTo>
                    <a:cubicBezTo>
                      <a:pt x="79" y="44"/>
                      <a:pt x="79" y="44"/>
                      <a:pt x="79" y="44"/>
                    </a:cubicBezTo>
                    <a:moveTo>
                      <a:pt x="86" y="43"/>
                    </a:moveTo>
                    <a:cubicBezTo>
                      <a:pt x="85" y="45"/>
                      <a:pt x="85" y="45"/>
                      <a:pt x="85" y="45"/>
                    </a:cubicBezTo>
                    <a:cubicBezTo>
                      <a:pt x="86" y="45"/>
                      <a:pt x="86" y="46"/>
                      <a:pt x="87" y="46"/>
                    </a:cubicBezTo>
                    <a:cubicBezTo>
                      <a:pt x="88" y="45"/>
                      <a:pt x="88" y="45"/>
                      <a:pt x="89" y="44"/>
                    </a:cubicBezTo>
                    <a:cubicBezTo>
                      <a:pt x="88" y="44"/>
                      <a:pt x="87" y="43"/>
                      <a:pt x="86" y="43"/>
                    </a:cubicBezTo>
                    <a:moveTo>
                      <a:pt x="81" y="40"/>
                    </a:moveTo>
                    <a:cubicBezTo>
                      <a:pt x="81" y="41"/>
                      <a:pt x="81" y="41"/>
                      <a:pt x="80" y="42"/>
                    </a:cubicBezTo>
                    <a:cubicBezTo>
                      <a:pt x="81" y="42"/>
                      <a:pt x="81" y="43"/>
                      <a:pt x="82" y="43"/>
                    </a:cubicBezTo>
                    <a:cubicBezTo>
                      <a:pt x="82" y="43"/>
                      <a:pt x="82" y="43"/>
                      <a:pt x="83" y="43"/>
                    </a:cubicBezTo>
                    <a:cubicBezTo>
                      <a:pt x="83" y="43"/>
                      <a:pt x="84" y="42"/>
                      <a:pt x="84" y="41"/>
                    </a:cubicBezTo>
                    <a:cubicBezTo>
                      <a:pt x="83" y="41"/>
                      <a:pt x="82" y="40"/>
                      <a:pt x="81" y="40"/>
                    </a:cubicBezTo>
                    <a:moveTo>
                      <a:pt x="89" y="38"/>
                    </a:moveTo>
                    <a:cubicBezTo>
                      <a:pt x="87" y="41"/>
                      <a:pt x="87" y="41"/>
                      <a:pt x="87" y="41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0" y="42"/>
                      <a:pt x="91" y="40"/>
                      <a:pt x="91" y="39"/>
                    </a:cubicBezTo>
                    <a:cubicBezTo>
                      <a:pt x="91" y="39"/>
                      <a:pt x="90" y="38"/>
                      <a:pt x="89" y="38"/>
                    </a:cubicBezTo>
                    <a:moveTo>
                      <a:pt x="89" y="37"/>
                    </a:moveTo>
                    <a:cubicBezTo>
                      <a:pt x="89" y="38"/>
                      <a:pt x="89" y="38"/>
                      <a:pt x="89" y="38"/>
                    </a:cubicBezTo>
                    <a:cubicBezTo>
                      <a:pt x="90" y="38"/>
                      <a:pt x="91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1" y="38"/>
                      <a:pt x="90" y="38"/>
                      <a:pt x="89" y="37"/>
                    </a:cubicBezTo>
                    <a:moveTo>
                      <a:pt x="91" y="35"/>
                    </a:moveTo>
                    <a:cubicBezTo>
                      <a:pt x="89" y="37"/>
                      <a:pt x="89" y="37"/>
                      <a:pt x="89" y="37"/>
                    </a:cubicBezTo>
                    <a:cubicBezTo>
                      <a:pt x="90" y="38"/>
                      <a:pt x="91" y="38"/>
                      <a:pt x="92" y="39"/>
                    </a:cubicBezTo>
                    <a:cubicBezTo>
                      <a:pt x="92" y="38"/>
                      <a:pt x="93" y="37"/>
                      <a:pt x="93" y="37"/>
                    </a:cubicBezTo>
                    <a:cubicBezTo>
                      <a:pt x="92" y="36"/>
                      <a:pt x="91" y="36"/>
                      <a:pt x="91" y="35"/>
                    </a:cubicBezTo>
                    <a:moveTo>
                      <a:pt x="84" y="35"/>
                    </a:moveTo>
                    <a:cubicBezTo>
                      <a:pt x="83" y="36"/>
                      <a:pt x="83" y="37"/>
                      <a:pt x="82" y="38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39"/>
                      <a:pt x="86" y="38"/>
                      <a:pt x="86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6" y="36"/>
                      <a:pt x="85" y="36"/>
                      <a:pt x="84" y="35"/>
                    </a:cubicBezTo>
                    <a:moveTo>
                      <a:pt x="91" y="35"/>
                    </a:move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6"/>
                      <a:pt x="92" y="36"/>
                      <a:pt x="93" y="37"/>
                    </a:cubicBezTo>
                    <a:cubicBezTo>
                      <a:pt x="93" y="37"/>
                      <a:pt x="93" y="36"/>
                      <a:pt x="93" y="36"/>
                    </a:cubicBezTo>
                    <a:cubicBezTo>
                      <a:pt x="93" y="36"/>
                      <a:pt x="92" y="35"/>
                      <a:pt x="91" y="35"/>
                    </a:cubicBezTo>
                    <a:moveTo>
                      <a:pt x="84" y="34"/>
                    </a:moveTo>
                    <a:cubicBezTo>
                      <a:pt x="84" y="35"/>
                      <a:pt x="84" y="35"/>
                      <a:pt x="84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5"/>
                      <a:pt x="85" y="35"/>
                      <a:pt x="84" y="34"/>
                    </a:cubicBezTo>
                    <a:moveTo>
                      <a:pt x="91" y="34"/>
                    </a:moveTo>
                    <a:cubicBezTo>
                      <a:pt x="91" y="35"/>
                      <a:pt x="91" y="35"/>
                      <a:pt x="91" y="35"/>
                    </a:cubicBezTo>
                    <a:cubicBezTo>
                      <a:pt x="92" y="35"/>
                      <a:pt x="93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5"/>
                      <a:pt x="92" y="35"/>
                      <a:pt x="91" y="34"/>
                    </a:cubicBezTo>
                    <a:moveTo>
                      <a:pt x="86" y="32"/>
                    </a:moveTo>
                    <a:cubicBezTo>
                      <a:pt x="85" y="33"/>
                      <a:pt x="85" y="34"/>
                      <a:pt x="84" y="34"/>
                    </a:cubicBezTo>
                    <a:cubicBezTo>
                      <a:pt x="85" y="35"/>
                      <a:pt x="86" y="35"/>
                      <a:pt x="87" y="36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7" y="33"/>
                      <a:pt x="86" y="33"/>
                      <a:pt x="86" y="32"/>
                    </a:cubicBezTo>
                    <a:moveTo>
                      <a:pt x="93" y="32"/>
                    </a:moveTo>
                    <a:cubicBezTo>
                      <a:pt x="91" y="34"/>
                      <a:pt x="91" y="34"/>
                      <a:pt x="91" y="34"/>
                    </a:cubicBezTo>
                    <a:cubicBezTo>
                      <a:pt x="92" y="34"/>
                      <a:pt x="93" y="35"/>
                      <a:pt x="94" y="35"/>
                    </a:cubicBezTo>
                    <a:cubicBezTo>
                      <a:pt x="94" y="35"/>
                      <a:pt x="95" y="34"/>
                      <a:pt x="95" y="33"/>
                    </a:cubicBezTo>
                    <a:cubicBezTo>
                      <a:pt x="95" y="33"/>
                      <a:pt x="94" y="32"/>
                      <a:pt x="93" y="32"/>
                    </a:cubicBezTo>
                    <a:moveTo>
                      <a:pt x="86" y="31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3"/>
                      <a:pt x="87" y="33"/>
                      <a:pt x="88" y="34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3"/>
                      <a:pt x="87" y="32"/>
                      <a:pt x="86" y="31"/>
                    </a:cubicBezTo>
                    <a:moveTo>
                      <a:pt x="88" y="28"/>
                    </a:moveTo>
                    <a:cubicBezTo>
                      <a:pt x="87" y="29"/>
                      <a:pt x="87" y="30"/>
                      <a:pt x="86" y="31"/>
                    </a:cubicBezTo>
                    <a:cubicBezTo>
                      <a:pt x="87" y="32"/>
                      <a:pt x="88" y="32"/>
                      <a:pt x="89" y="33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88" y="32"/>
                      <a:pt x="87" y="31"/>
                      <a:pt x="87" y="31"/>
                    </a:cubicBezTo>
                    <a:cubicBezTo>
                      <a:pt x="87" y="31"/>
                      <a:pt x="88" y="32"/>
                      <a:pt x="89" y="32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9" y="29"/>
                      <a:pt x="89" y="29"/>
                      <a:pt x="88" y="28"/>
                    </a:cubicBezTo>
                    <a:moveTo>
                      <a:pt x="96" y="26"/>
                    </a:moveTo>
                    <a:cubicBezTo>
                      <a:pt x="93" y="31"/>
                      <a:pt x="93" y="31"/>
                      <a:pt x="93" y="31"/>
                    </a:cubicBezTo>
                    <a:cubicBezTo>
                      <a:pt x="94" y="32"/>
                      <a:pt x="95" y="33"/>
                      <a:pt x="95" y="33"/>
                    </a:cubicBezTo>
                    <a:cubicBezTo>
                      <a:pt x="97" y="31"/>
                      <a:pt x="98" y="29"/>
                      <a:pt x="99" y="27"/>
                    </a:cubicBezTo>
                    <a:cubicBezTo>
                      <a:pt x="98" y="27"/>
                      <a:pt x="97" y="26"/>
                      <a:pt x="96" y="26"/>
                    </a:cubicBezTo>
                    <a:moveTo>
                      <a:pt x="97" y="25"/>
                    </a:move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8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6"/>
                      <a:pt x="98" y="26"/>
                      <a:pt x="97" y="25"/>
                    </a:cubicBezTo>
                    <a:moveTo>
                      <a:pt x="98" y="23"/>
                    </a:move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6"/>
                      <a:pt x="98" y="26"/>
                      <a:pt x="99" y="27"/>
                    </a:cubicBezTo>
                    <a:cubicBezTo>
                      <a:pt x="100" y="26"/>
                      <a:pt x="100" y="26"/>
                      <a:pt x="100" y="25"/>
                    </a:cubicBezTo>
                    <a:cubicBezTo>
                      <a:pt x="100" y="24"/>
                      <a:pt x="99" y="24"/>
                      <a:pt x="98" y="23"/>
                    </a:cubicBezTo>
                    <a:moveTo>
                      <a:pt x="98" y="23"/>
                    </a:moveTo>
                    <a:cubicBezTo>
                      <a:pt x="98" y="23"/>
                      <a:pt x="98" y="23"/>
                      <a:pt x="98" y="23"/>
                    </a:cubicBezTo>
                    <a:cubicBezTo>
                      <a:pt x="99" y="24"/>
                      <a:pt x="100" y="24"/>
                      <a:pt x="101" y="25"/>
                    </a:cubicBezTo>
                    <a:cubicBezTo>
                      <a:pt x="101" y="25"/>
                      <a:pt x="101" y="24"/>
                      <a:pt x="101" y="24"/>
                    </a:cubicBezTo>
                    <a:cubicBezTo>
                      <a:pt x="100" y="24"/>
                      <a:pt x="99" y="23"/>
                      <a:pt x="98" y="23"/>
                    </a:cubicBezTo>
                    <a:moveTo>
                      <a:pt x="91" y="23"/>
                    </a:moveTo>
                    <a:cubicBezTo>
                      <a:pt x="90" y="24"/>
                      <a:pt x="89" y="26"/>
                      <a:pt x="88" y="28"/>
                    </a:cubicBezTo>
                    <a:cubicBezTo>
                      <a:pt x="89" y="29"/>
                      <a:pt x="90" y="29"/>
                      <a:pt x="90" y="30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3" y="24"/>
                      <a:pt x="92" y="23"/>
                      <a:pt x="91" y="23"/>
                    </a:cubicBezTo>
                    <a:moveTo>
                      <a:pt x="99" y="22"/>
                    </a:moveTo>
                    <a:cubicBezTo>
                      <a:pt x="98" y="23"/>
                      <a:pt x="98" y="23"/>
                      <a:pt x="98" y="23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0" y="23"/>
                      <a:pt x="100" y="23"/>
                      <a:pt x="99" y="22"/>
                    </a:cubicBezTo>
                    <a:moveTo>
                      <a:pt x="91" y="22"/>
                    </a:moveTo>
                    <a:cubicBezTo>
                      <a:pt x="91" y="22"/>
                      <a:pt x="91" y="22"/>
                      <a:pt x="91" y="22"/>
                    </a:cubicBezTo>
                    <a:cubicBezTo>
                      <a:pt x="92" y="23"/>
                      <a:pt x="93" y="23"/>
                      <a:pt x="94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3" y="23"/>
                      <a:pt x="92" y="23"/>
                      <a:pt x="91" y="22"/>
                    </a:cubicBezTo>
                    <a:moveTo>
                      <a:pt x="92" y="20"/>
                    </a:moveTo>
                    <a:cubicBezTo>
                      <a:pt x="92" y="21"/>
                      <a:pt x="92" y="21"/>
                      <a:pt x="91" y="22"/>
                    </a:cubicBezTo>
                    <a:cubicBezTo>
                      <a:pt x="92" y="23"/>
                      <a:pt x="93" y="23"/>
                      <a:pt x="94" y="24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4" y="21"/>
                      <a:pt x="93" y="20"/>
                      <a:pt x="92" y="20"/>
                    </a:cubicBezTo>
                    <a:moveTo>
                      <a:pt x="93" y="19"/>
                    </a:moveTo>
                    <a:cubicBezTo>
                      <a:pt x="93" y="19"/>
                      <a:pt x="93" y="20"/>
                      <a:pt x="93" y="20"/>
                    </a:cubicBezTo>
                    <a:cubicBezTo>
                      <a:pt x="93" y="20"/>
                      <a:pt x="94" y="21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4" y="21"/>
                      <a:pt x="94" y="20"/>
                      <a:pt x="93" y="19"/>
                    </a:cubicBezTo>
                    <a:moveTo>
                      <a:pt x="93" y="19"/>
                    </a:moveTo>
                    <a:cubicBezTo>
                      <a:pt x="93" y="19"/>
                      <a:pt x="93" y="19"/>
                      <a:pt x="93" y="19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5" y="20"/>
                      <a:pt x="94" y="19"/>
                      <a:pt x="93" y="19"/>
                    </a:cubicBezTo>
                    <a:moveTo>
                      <a:pt x="103" y="15"/>
                    </a:moveTo>
                    <a:cubicBezTo>
                      <a:pt x="99" y="22"/>
                      <a:pt x="99" y="22"/>
                      <a:pt x="99" y="22"/>
                    </a:cubicBezTo>
                    <a:cubicBezTo>
                      <a:pt x="100" y="22"/>
                      <a:pt x="101" y="23"/>
                      <a:pt x="102" y="23"/>
                    </a:cubicBezTo>
                    <a:cubicBezTo>
                      <a:pt x="103" y="21"/>
                      <a:pt x="105" y="19"/>
                      <a:pt x="106" y="16"/>
                    </a:cubicBezTo>
                    <a:cubicBezTo>
                      <a:pt x="105" y="16"/>
                      <a:pt x="104" y="15"/>
                      <a:pt x="103" y="15"/>
                    </a:cubicBezTo>
                    <a:moveTo>
                      <a:pt x="104" y="13"/>
                    </a:move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5" y="15"/>
                      <a:pt x="106" y="16"/>
                    </a:cubicBezTo>
                    <a:cubicBezTo>
                      <a:pt x="106" y="16"/>
                      <a:pt x="107" y="15"/>
                      <a:pt x="107" y="15"/>
                    </a:cubicBezTo>
                    <a:cubicBezTo>
                      <a:pt x="106" y="14"/>
                      <a:pt x="105" y="14"/>
                      <a:pt x="104" y="13"/>
                    </a:cubicBezTo>
                    <a:moveTo>
                      <a:pt x="97" y="11"/>
                    </a:moveTo>
                    <a:cubicBezTo>
                      <a:pt x="96" y="13"/>
                      <a:pt x="95" y="16"/>
                      <a:pt x="93" y="18"/>
                    </a:cubicBezTo>
                    <a:cubicBezTo>
                      <a:pt x="94" y="19"/>
                      <a:pt x="95" y="19"/>
                      <a:pt x="96" y="20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9" y="12"/>
                      <a:pt x="98" y="11"/>
                      <a:pt x="97" y="11"/>
                    </a:cubicBezTo>
                    <a:moveTo>
                      <a:pt x="98" y="10"/>
                    </a:moveTo>
                    <a:cubicBezTo>
                      <a:pt x="98" y="10"/>
                      <a:pt x="98" y="10"/>
                      <a:pt x="98" y="11"/>
                    </a:cubicBezTo>
                    <a:cubicBezTo>
                      <a:pt x="98" y="11"/>
                      <a:pt x="99" y="12"/>
                      <a:pt x="100" y="12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0" y="11"/>
                      <a:pt x="99" y="10"/>
                      <a:pt x="98" y="10"/>
                    </a:cubicBezTo>
                    <a:moveTo>
                      <a:pt x="110" y="4"/>
                    </a:moveTo>
                    <a:cubicBezTo>
                      <a:pt x="104" y="13"/>
                      <a:pt x="104" y="13"/>
                      <a:pt x="104" y="13"/>
                    </a:cubicBezTo>
                    <a:cubicBezTo>
                      <a:pt x="105" y="14"/>
                      <a:pt x="106" y="14"/>
                      <a:pt x="107" y="15"/>
                    </a:cubicBezTo>
                    <a:cubicBezTo>
                      <a:pt x="109" y="12"/>
                      <a:pt x="111" y="9"/>
                      <a:pt x="113" y="6"/>
                    </a:cubicBezTo>
                    <a:cubicBezTo>
                      <a:pt x="112" y="5"/>
                      <a:pt x="111" y="5"/>
                      <a:pt x="110" y="4"/>
                    </a:cubicBezTo>
                    <a:moveTo>
                      <a:pt x="103" y="0"/>
                    </a:moveTo>
                    <a:cubicBezTo>
                      <a:pt x="102" y="2"/>
                      <a:pt x="102" y="3"/>
                      <a:pt x="101" y="5"/>
                    </a:cubicBezTo>
                    <a:cubicBezTo>
                      <a:pt x="100" y="7"/>
                      <a:pt x="99" y="8"/>
                      <a:pt x="98" y="10"/>
                    </a:cubicBezTo>
                    <a:cubicBezTo>
                      <a:pt x="99" y="10"/>
                      <a:pt x="100" y="11"/>
                      <a:pt x="101" y="11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5" y="1"/>
                      <a:pt x="104" y="1"/>
                      <a:pt x="10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7" name="Freeform 10175"/>
              <p:cNvSpPr>
                <a:spLocks noEditPoints="1"/>
              </p:cNvSpPr>
              <p:nvPr/>
            </p:nvSpPr>
            <p:spPr bwMode="auto">
              <a:xfrm>
                <a:off x="-92" y="3644"/>
                <a:ext cx="14" cy="9"/>
              </a:xfrm>
              <a:custGeom>
                <a:avLst/>
                <a:gdLst>
                  <a:gd name="T0" fmla="*/ 4 w 6"/>
                  <a:gd name="T1" fmla="*/ 3 h 4"/>
                  <a:gd name="T2" fmla="*/ 4 w 6"/>
                  <a:gd name="T3" fmla="*/ 3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3 h 4"/>
                  <a:gd name="T10" fmla="*/ 0 w 6"/>
                  <a:gd name="T11" fmla="*/ 0 h 4"/>
                  <a:gd name="T12" fmla="*/ 0 w 6"/>
                  <a:gd name="T13" fmla="*/ 1 h 4"/>
                  <a:gd name="T14" fmla="*/ 3 w 6"/>
                  <a:gd name="T15" fmla="*/ 2 h 4"/>
                  <a:gd name="T16" fmla="*/ 3 w 6"/>
                  <a:gd name="T17" fmla="*/ 2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8" name="Freeform 10176"/>
              <p:cNvSpPr>
                <a:spLocks noEditPoints="1"/>
              </p:cNvSpPr>
              <p:nvPr/>
            </p:nvSpPr>
            <p:spPr bwMode="auto">
              <a:xfrm>
                <a:off x="-52" y="3585"/>
                <a:ext cx="12" cy="7"/>
              </a:xfrm>
              <a:custGeom>
                <a:avLst/>
                <a:gdLst>
                  <a:gd name="T0" fmla="*/ 3 w 5"/>
                  <a:gd name="T1" fmla="*/ 2 h 3"/>
                  <a:gd name="T2" fmla="*/ 3 w 5"/>
                  <a:gd name="T3" fmla="*/ 2 h 3"/>
                  <a:gd name="T4" fmla="*/ 5 w 5"/>
                  <a:gd name="T5" fmla="*/ 3 h 3"/>
                  <a:gd name="T6" fmla="*/ 5 w 5"/>
                  <a:gd name="T7" fmla="*/ 3 h 3"/>
                  <a:gd name="T8" fmla="*/ 3 w 5"/>
                  <a:gd name="T9" fmla="*/ 2 h 3"/>
                  <a:gd name="T10" fmla="*/ 0 w 5"/>
                  <a:gd name="T11" fmla="*/ 0 h 3"/>
                  <a:gd name="T12" fmla="*/ 1 w 5"/>
                  <a:gd name="T13" fmla="*/ 1 h 3"/>
                  <a:gd name="T14" fmla="*/ 1 w 5"/>
                  <a:gd name="T15" fmla="*/ 0 h 3"/>
                  <a:gd name="T16" fmla="*/ 0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39" name="Freeform 10177"/>
              <p:cNvSpPr>
                <a:spLocks noEditPoints="1"/>
              </p:cNvSpPr>
              <p:nvPr/>
            </p:nvSpPr>
            <p:spPr bwMode="auto">
              <a:xfrm>
                <a:off x="-47" y="3559"/>
                <a:ext cx="21" cy="16"/>
              </a:xfrm>
              <a:custGeom>
                <a:avLst/>
                <a:gdLst>
                  <a:gd name="T0" fmla="*/ 5 w 9"/>
                  <a:gd name="T1" fmla="*/ 5 h 7"/>
                  <a:gd name="T2" fmla="*/ 5 w 9"/>
                  <a:gd name="T3" fmla="*/ 5 h 7"/>
                  <a:gd name="T4" fmla="*/ 8 w 9"/>
                  <a:gd name="T5" fmla="*/ 7 h 7"/>
                  <a:gd name="T6" fmla="*/ 8 w 9"/>
                  <a:gd name="T7" fmla="*/ 7 h 7"/>
                  <a:gd name="T8" fmla="*/ 5 w 9"/>
                  <a:gd name="T9" fmla="*/ 5 h 7"/>
                  <a:gd name="T10" fmla="*/ 7 w 9"/>
                  <a:gd name="T11" fmla="*/ 3 h 7"/>
                  <a:gd name="T12" fmla="*/ 7 w 9"/>
                  <a:gd name="T13" fmla="*/ 3 h 7"/>
                  <a:gd name="T14" fmla="*/ 9 w 9"/>
                  <a:gd name="T15" fmla="*/ 5 h 7"/>
                  <a:gd name="T16" fmla="*/ 9 w 9"/>
                  <a:gd name="T17" fmla="*/ 5 h 7"/>
                  <a:gd name="T18" fmla="*/ 7 w 9"/>
                  <a:gd name="T19" fmla="*/ 3 h 7"/>
                  <a:gd name="T20" fmla="*/ 0 w 9"/>
                  <a:gd name="T21" fmla="*/ 2 h 7"/>
                  <a:gd name="T22" fmla="*/ 0 w 9"/>
                  <a:gd name="T23" fmla="*/ 2 h 7"/>
                  <a:gd name="T24" fmla="*/ 3 w 9"/>
                  <a:gd name="T25" fmla="*/ 4 h 7"/>
                  <a:gd name="T26" fmla="*/ 3 w 9"/>
                  <a:gd name="T27" fmla="*/ 4 h 7"/>
                  <a:gd name="T28" fmla="*/ 0 w 9"/>
                  <a:gd name="T29" fmla="*/ 2 h 7"/>
                  <a:gd name="T30" fmla="*/ 2 w 9"/>
                  <a:gd name="T31" fmla="*/ 0 h 7"/>
                  <a:gd name="T32" fmla="*/ 2 w 9"/>
                  <a:gd name="T33" fmla="*/ 0 h 7"/>
                  <a:gd name="T34" fmla="*/ 4 w 9"/>
                  <a:gd name="T35" fmla="*/ 2 h 7"/>
                  <a:gd name="T36" fmla="*/ 4 w 9"/>
                  <a:gd name="T37" fmla="*/ 2 h 7"/>
                  <a:gd name="T38" fmla="*/ 2 w 9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6" y="6"/>
                      <a:pt x="5" y="5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7" y="4"/>
                      <a:pt x="7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0" name="Freeform 10178"/>
              <p:cNvSpPr>
                <a:spLocks noEditPoints="1"/>
              </p:cNvSpPr>
              <p:nvPr/>
            </p:nvSpPr>
            <p:spPr bwMode="auto">
              <a:xfrm>
                <a:off x="-37" y="3549"/>
                <a:ext cx="16" cy="12"/>
              </a:xfrm>
              <a:custGeom>
                <a:avLst/>
                <a:gdLst>
                  <a:gd name="T0" fmla="*/ 5 w 7"/>
                  <a:gd name="T1" fmla="*/ 3 h 5"/>
                  <a:gd name="T2" fmla="*/ 5 w 7"/>
                  <a:gd name="T3" fmla="*/ 4 h 5"/>
                  <a:gd name="T4" fmla="*/ 7 w 7"/>
                  <a:gd name="T5" fmla="*/ 5 h 5"/>
                  <a:gd name="T6" fmla="*/ 7 w 7"/>
                  <a:gd name="T7" fmla="*/ 5 h 5"/>
                  <a:gd name="T8" fmla="*/ 5 w 7"/>
                  <a:gd name="T9" fmla="*/ 3 h 5"/>
                  <a:gd name="T10" fmla="*/ 0 w 7"/>
                  <a:gd name="T11" fmla="*/ 0 h 5"/>
                  <a:gd name="T12" fmla="*/ 0 w 7"/>
                  <a:gd name="T13" fmla="*/ 0 h 5"/>
                  <a:gd name="T14" fmla="*/ 2 w 7"/>
                  <a:gd name="T15" fmla="*/ 2 h 5"/>
                  <a:gd name="T16" fmla="*/ 2 w 7"/>
                  <a:gd name="T17" fmla="*/ 2 h 5"/>
                  <a:gd name="T18" fmla="*/ 0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4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1" name="Freeform 10179"/>
              <p:cNvSpPr>
                <a:spLocks noEditPoints="1"/>
              </p:cNvSpPr>
              <p:nvPr/>
            </p:nvSpPr>
            <p:spPr bwMode="auto">
              <a:xfrm>
                <a:off x="-47" y="3557"/>
                <a:ext cx="24" cy="18"/>
              </a:xfrm>
              <a:custGeom>
                <a:avLst/>
                <a:gdLst>
                  <a:gd name="T0" fmla="*/ 5 w 10"/>
                  <a:gd name="T1" fmla="*/ 7 h 8"/>
                  <a:gd name="T2" fmla="*/ 5 w 10"/>
                  <a:gd name="T3" fmla="*/ 7 h 8"/>
                  <a:gd name="T4" fmla="*/ 7 w 10"/>
                  <a:gd name="T5" fmla="*/ 8 h 8"/>
                  <a:gd name="T6" fmla="*/ 8 w 10"/>
                  <a:gd name="T7" fmla="*/ 8 h 8"/>
                  <a:gd name="T8" fmla="*/ 5 w 10"/>
                  <a:gd name="T9" fmla="*/ 7 h 8"/>
                  <a:gd name="T10" fmla="*/ 0 w 10"/>
                  <a:gd name="T11" fmla="*/ 4 h 8"/>
                  <a:gd name="T12" fmla="*/ 0 w 10"/>
                  <a:gd name="T13" fmla="*/ 4 h 8"/>
                  <a:gd name="T14" fmla="*/ 3 w 10"/>
                  <a:gd name="T15" fmla="*/ 6 h 8"/>
                  <a:gd name="T16" fmla="*/ 3 w 10"/>
                  <a:gd name="T17" fmla="*/ 5 h 8"/>
                  <a:gd name="T18" fmla="*/ 0 w 10"/>
                  <a:gd name="T19" fmla="*/ 4 h 8"/>
                  <a:gd name="T20" fmla="*/ 7 w 10"/>
                  <a:gd name="T21" fmla="*/ 4 h 8"/>
                  <a:gd name="T22" fmla="*/ 7 w 10"/>
                  <a:gd name="T23" fmla="*/ 4 h 8"/>
                  <a:gd name="T24" fmla="*/ 9 w 10"/>
                  <a:gd name="T25" fmla="*/ 5 h 8"/>
                  <a:gd name="T26" fmla="*/ 10 w 10"/>
                  <a:gd name="T27" fmla="*/ 5 h 8"/>
                  <a:gd name="T28" fmla="*/ 7 w 10"/>
                  <a:gd name="T29" fmla="*/ 4 h 8"/>
                  <a:gd name="T30" fmla="*/ 7 w 10"/>
                  <a:gd name="T31" fmla="*/ 3 h 8"/>
                  <a:gd name="T32" fmla="*/ 7 w 10"/>
                  <a:gd name="T33" fmla="*/ 3 h 8"/>
                  <a:gd name="T34" fmla="*/ 10 w 10"/>
                  <a:gd name="T35" fmla="*/ 5 h 8"/>
                  <a:gd name="T36" fmla="*/ 10 w 10"/>
                  <a:gd name="T37" fmla="*/ 4 h 8"/>
                  <a:gd name="T38" fmla="*/ 7 w 10"/>
                  <a:gd name="T39" fmla="*/ 3 h 8"/>
                  <a:gd name="T40" fmla="*/ 2 w 10"/>
                  <a:gd name="T41" fmla="*/ 0 h 8"/>
                  <a:gd name="T42" fmla="*/ 2 w 10"/>
                  <a:gd name="T43" fmla="*/ 0 h 8"/>
                  <a:gd name="T44" fmla="*/ 5 w 10"/>
                  <a:gd name="T45" fmla="*/ 2 h 8"/>
                  <a:gd name="T46" fmla="*/ 5 w 10"/>
                  <a:gd name="T47" fmla="*/ 2 h 8"/>
                  <a:gd name="T48" fmla="*/ 2 w 10"/>
                  <a:gd name="T49" fmla="*/ 0 h 8"/>
                  <a:gd name="T50" fmla="*/ 3 w 10"/>
                  <a:gd name="T51" fmla="*/ 0 h 8"/>
                  <a:gd name="T52" fmla="*/ 5 w 10"/>
                  <a:gd name="T53" fmla="*/ 1 h 8"/>
                  <a:gd name="T54" fmla="*/ 5 w 10"/>
                  <a:gd name="T55" fmla="*/ 1 h 8"/>
                  <a:gd name="T56" fmla="*/ 3 w 10"/>
                  <a:gd name="T5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6" y="7"/>
                      <a:pt x="5" y="7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5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5"/>
                      <a:pt x="8" y="4"/>
                      <a:pt x="7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8" y="4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9" y="4"/>
                      <a:pt x="8" y="3"/>
                      <a:pt x="7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moveTo>
                      <a:pt x="3" y="0"/>
                    </a:move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2" name="Freeform 10180"/>
              <p:cNvSpPr>
                <a:spLocks noEditPoints="1"/>
              </p:cNvSpPr>
              <p:nvPr/>
            </p:nvSpPr>
            <p:spPr bwMode="auto">
              <a:xfrm>
                <a:off x="-30" y="3531"/>
                <a:ext cx="23" cy="16"/>
              </a:xfrm>
              <a:custGeom>
                <a:avLst/>
                <a:gdLst>
                  <a:gd name="T0" fmla="*/ 6 w 10"/>
                  <a:gd name="T1" fmla="*/ 6 h 7"/>
                  <a:gd name="T2" fmla="*/ 5 w 10"/>
                  <a:gd name="T3" fmla="*/ 6 h 7"/>
                  <a:gd name="T4" fmla="*/ 8 w 10"/>
                  <a:gd name="T5" fmla="*/ 7 h 7"/>
                  <a:gd name="T6" fmla="*/ 8 w 10"/>
                  <a:gd name="T7" fmla="*/ 7 h 7"/>
                  <a:gd name="T8" fmla="*/ 6 w 10"/>
                  <a:gd name="T9" fmla="*/ 6 h 7"/>
                  <a:gd name="T10" fmla="*/ 6 w 10"/>
                  <a:gd name="T11" fmla="*/ 5 h 7"/>
                  <a:gd name="T12" fmla="*/ 6 w 10"/>
                  <a:gd name="T13" fmla="*/ 5 h 7"/>
                  <a:gd name="T14" fmla="*/ 8 w 10"/>
                  <a:gd name="T15" fmla="*/ 7 h 7"/>
                  <a:gd name="T16" fmla="*/ 8 w 10"/>
                  <a:gd name="T17" fmla="*/ 7 h 7"/>
                  <a:gd name="T18" fmla="*/ 6 w 10"/>
                  <a:gd name="T19" fmla="*/ 5 h 7"/>
                  <a:gd name="T20" fmla="*/ 7 w 10"/>
                  <a:gd name="T21" fmla="*/ 3 h 7"/>
                  <a:gd name="T22" fmla="*/ 7 w 10"/>
                  <a:gd name="T23" fmla="*/ 3 h 7"/>
                  <a:gd name="T24" fmla="*/ 9 w 10"/>
                  <a:gd name="T25" fmla="*/ 5 h 7"/>
                  <a:gd name="T26" fmla="*/ 10 w 10"/>
                  <a:gd name="T27" fmla="*/ 5 h 7"/>
                  <a:gd name="T28" fmla="*/ 7 w 10"/>
                  <a:gd name="T29" fmla="*/ 3 h 7"/>
                  <a:gd name="T30" fmla="*/ 0 w 10"/>
                  <a:gd name="T31" fmla="*/ 2 h 7"/>
                  <a:gd name="T32" fmla="*/ 0 w 10"/>
                  <a:gd name="T33" fmla="*/ 3 h 7"/>
                  <a:gd name="T34" fmla="*/ 3 w 10"/>
                  <a:gd name="T35" fmla="*/ 4 h 7"/>
                  <a:gd name="T36" fmla="*/ 3 w 10"/>
                  <a:gd name="T37" fmla="*/ 4 h 7"/>
                  <a:gd name="T38" fmla="*/ 0 w 10"/>
                  <a:gd name="T39" fmla="*/ 2 h 7"/>
                  <a:gd name="T40" fmla="*/ 0 w 10"/>
                  <a:gd name="T41" fmla="*/ 2 h 7"/>
                  <a:gd name="T42" fmla="*/ 0 w 10"/>
                  <a:gd name="T43" fmla="*/ 2 h 7"/>
                  <a:gd name="T44" fmla="*/ 3 w 10"/>
                  <a:gd name="T45" fmla="*/ 4 h 7"/>
                  <a:gd name="T46" fmla="*/ 3 w 10"/>
                  <a:gd name="T47" fmla="*/ 4 h 7"/>
                  <a:gd name="T48" fmla="*/ 0 w 10"/>
                  <a:gd name="T49" fmla="*/ 2 h 7"/>
                  <a:gd name="T50" fmla="*/ 2 w 10"/>
                  <a:gd name="T51" fmla="*/ 0 h 7"/>
                  <a:gd name="T52" fmla="*/ 1 w 10"/>
                  <a:gd name="T53" fmla="*/ 0 h 7"/>
                  <a:gd name="T54" fmla="*/ 4 w 10"/>
                  <a:gd name="T55" fmla="*/ 2 h 7"/>
                  <a:gd name="T56" fmla="*/ 4 w 10"/>
                  <a:gd name="T57" fmla="*/ 1 h 7"/>
                  <a:gd name="T58" fmla="*/ 2 w 10"/>
                  <a:gd name="T5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7">
                    <a:moveTo>
                      <a:pt x="6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6" y="6"/>
                      <a:pt x="6" y="6"/>
                    </a:cubicBezTo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6" y="5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3" name="Freeform 10181"/>
              <p:cNvSpPr>
                <a:spLocks noEditPoints="1"/>
              </p:cNvSpPr>
              <p:nvPr/>
            </p:nvSpPr>
            <p:spPr bwMode="auto">
              <a:xfrm>
                <a:off x="-26" y="3526"/>
                <a:ext cx="22" cy="14"/>
              </a:xfrm>
              <a:custGeom>
                <a:avLst/>
                <a:gdLst>
                  <a:gd name="T0" fmla="*/ 5 w 9"/>
                  <a:gd name="T1" fmla="*/ 5 h 6"/>
                  <a:gd name="T2" fmla="*/ 5 w 9"/>
                  <a:gd name="T3" fmla="*/ 5 h 6"/>
                  <a:gd name="T4" fmla="*/ 8 w 9"/>
                  <a:gd name="T5" fmla="*/ 6 h 6"/>
                  <a:gd name="T6" fmla="*/ 8 w 9"/>
                  <a:gd name="T7" fmla="*/ 6 h 6"/>
                  <a:gd name="T8" fmla="*/ 5 w 9"/>
                  <a:gd name="T9" fmla="*/ 5 h 6"/>
                  <a:gd name="T10" fmla="*/ 6 w 9"/>
                  <a:gd name="T11" fmla="*/ 4 h 6"/>
                  <a:gd name="T12" fmla="*/ 6 w 9"/>
                  <a:gd name="T13" fmla="*/ 4 h 6"/>
                  <a:gd name="T14" fmla="*/ 8 w 9"/>
                  <a:gd name="T15" fmla="*/ 6 h 6"/>
                  <a:gd name="T16" fmla="*/ 9 w 9"/>
                  <a:gd name="T17" fmla="*/ 5 h 6"/>
                  <a:gd name="T18" fmla="*/ 6 w 9"/>
                  <a:gd name="T19" fmla="*/ 4 h 6"/>
                  <a:gd name="T20" fmla="*/ 0 w 9"/>
                  <a:gd name="T21" fmla="*/ 1 h 6"/>
                  <a:gd name="T22" fmla="*/ 0 w 9"/>
                  <a:gd name="T23" fmla="*/ 1 h 6"/>
                  <a:gd name="T24" fmla="*/ 2 w 9"/>
                  <a:gd name="T25" fmla="*/ 3 h 6"/>
                  <a:gd name="T26" fmla="*/ 2 w 9"/>
                  <a:gd name="T27" fmla="*/ 3 h 6"/>
                  <a:gd name="T28" fmla="*/ 0 w 9"/>
                  <a:gd name="T29" fmla="*/ 1 h 6"/>
                  <a:gd name="T30" fmla="*/ 0 w 9"/>
                  <a:gd name="T31" fmla="*/ 0 h 6"/>
                  <a:gd name="T32" fmla="*/ 0 w 9"/>
                  <a:gd name="T33" fmla="*/ 1 h 6"/>
                  <a:gd name="T34" fmla="*/ 3 w 9"/>
                  <a:gd name="T35" fmla="*/ 2 h 6"/>
                  <a:gd name="T36" fmla="*/ 3 w 9"/>
                  <a:gd name="T37" fmla="*/ 2 h 6"/>
                  <a:gd name="T38" fmla="*/ 0 w 9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6"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5"/>
                      <a:pt x="7" y="4"/>
                      <a:pt x="6" y="4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4" name="Freeform 10182"/>
              <p:cNvSpPr>
                <a:spLocks noEditPoints="1"/>
              </p:cNvSpPr>
              <p:nvPr/>
            </p:nvSpPr>
            <p:spPr bwMode="auto">
              <a:xfrm>
                <a:off x="-16" y="3507"/>
                <a:ext cx="23" cy="14"/>
              </a:xfrm>
              <a:custGeom>
                <a:avLst/>
                <a:gdLst>
                  <a:gd name="T0" fmla="*/ 7 w 10"/>
                  <a:gd name="T1" fmla="*/ 4 h 6"/>
                  <a:gd name="T2" fmla="*/ 6 w 10"/>
                  <a:gd name="T3" fmla="*/ 5 h 6"/>
                  <a:gd name="T4" fmla="*/ 9 w 10"/>
                  <a:gd name="T5" fmla="*/ 6 h 6"/>
                  <a:gd name="T6" fmla="*/ 9 w 10"/>
                  <a:gd name="T7" fmla="*/ 6 h 6"/>
                  <a:gd name="T8" fmla="*/ 7 w 10"/>
                  <a:gd name="T9" fmla="*/ 4 h 6"/>
                  <a:gd name="T10" fmla="*/ 7 w 10"/>
                  <a:gd name="T11" fmla="*/ 3 h 6"/>
                  <a:gd name="T12" fmla="*/ 7 w 10"/>
                  <a:gd name="T13" fmla="*/ 3 h 6"/>
                  <a:gd name="T14" fmla="*/ 10 w 10"/>
                  <a:gd name="T15" fmla="*/ 5 h 6"/>
                  <a:gd name="T16" fmla="*/ 10 w 10"/>
                  <a:gd name="T17" fmla="*/ 5 h 6"/>
                  <a:gd name="T18" fmla="*/ 7 w 10"/>
                  <a:gd name="T19" fmla="*/ 3 h 6"/>
                  <a:gd name="T20" fmla="*/ 1 w 10"/>
                  <a:gd name="T21" fmla="*/ 1 h 6"/>
                  <a:gd name="T22" fmla="*/ 0 w 10"/>
                  <a:gd name="T23" fmla="*/ 1 h 6"/>
                  <a:gd name="T24" fmla="*/ 3 w 10"/>
                  <a:gd name="T25" fmla="*/ 3 h 6"/>
                  <a:gd name="T26" fmla="*/ 3 w 10"/>
                  <a:gd name="T27" fmla="*/ 2 h 6"/>
                  <a:gd name="T28" fmla="*/ 1 w 10"/>
                  <a:gd name="T29" fmla="*/ 1 h 6"/>
                  <a:gd name="T30" fmla="*/ 1 w 10"/>
                  <a:gd name="T31" fmla="*/ 0 h 6"/>
                  <a:gd name="T32" fmla="*/ 1 w 10"/>
                  <a:gd name="T33" fmla="*/ 0 h 6"/>
                  <a:gd name="T34" fmla="*/ 4 w 10"/>
                  <a:gd name="T35" fmla="*/ 1 h 6"/>
                  <a:gd name="T36" fmla="*/ 4 w 10"/>
                  <a:gd name="T37" fmla="*/ 1 h 6"/>
                  <a:gd name="T38" fmla="*/ 1 w 10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7" y="5"/>
                      <a:pt x="7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8" y="4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3"/>
                    </a:cubicBezTo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5" name="Freeform 10183"/>
              <p:cNvSpPr>
                <a:spLocks noEditPoints="1"/>
              </p:cNvSpPr>
              <p:nvPr/>
            </p:nvSpPr>
            <p:spPr bwMode="auto">
              <a:xfrm>
                <a:off x="-94" y="3649"/>
                <a:ext cx="16" cy="9"/>
              </a:xfrm>
              <a:custGeom>
                <a:avLst/>
                <a:gdLst>
                  <a:gd name="T0" fmla="*/ 4 w 7"/>
                  <a:gd name="T1" fmla="*/ 2 h 4"/>
                  <a:gd name="T2" fmla="*/ 3 w 7"/>
                  <a:gd name="T3" fmla="*/ 3 h 4"/>
                  <a:gd name="T4" fmla="*/ 6 w 7"/>
                  <a:gd name="T5" fmla="*/ 4 h 4"/>
                  <a:gd name="T6" fmla="*/ 7 w 7"/>
                  <a:gd name="T7" fmla="*/ 3 h 4"/>
                  <a:gd name="T8" fmla="*/ 4 w 7"/>
                  <a:gd name="T9" fmla="*/ 2 h 4"/>
                  <a:gd name="T10" fmla="*/ 1 w 7"/>
                  <a:gd name="T11" fmla="*/ 0 h 4"/>
                  <a:gd name="T12" fmla="*/ 0 w 7"/>
                  <a:gd name="T13" fmla="*/ 1 h 4"/>
                  <a:gd name="T14" fmla="*/ 3 w 7"/>
                  <a:gd name="T15" fmla="*/ 2 h 4"/>
                  <a:gd name="T16" fmla="*/ 3 w 7"/>
                  <a:gd name="T17" fmla="*/ 1 h 4"/>
                  <a:gd name="T18" fmla="*/ 1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6" y="3"/>
                      <a:pt x="5" y="2"/>
                      <a:pt x="4" y="2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6" name="Freeform 10184"/>
              <p:cNvSpPr>
                <a:spLocks noEditPoints="1"/>
              </p:cNvSpPr>
              <p:nvPr/>
            </p:nvSpPr>
            <p:spPr bwMode="auto">
              <a:xfrm>
                <a:off x="-210" y="3837"/>
                <a:ext cx="17" cy="22"/>
              </a:xfrm>
              <a:custGeom>
                <a:avLst/>
                <a:gdLst>
                  <a:gd name="T0" fmla="*/ 0 w 7"/>
                  <a:gd name="T1" fmla="*/ 7 h 9"/>
                  <a:gd name="T2" fmla="*/ 0 w 7"/>
                  <a:gd name="T3" fmla="*/ 7 h 9"/>
                  <a:gd name="T4" fmla="*/ 3 w 7"/>
                  <a:gd name="T5" fmla="*/ 9 h 9"/>
                  <a:gd name="T6" fmla="*/ 3 w 7"/>
                  <a:gd name="T7" fmla="*/ 9 h 9"/>
                  <a:gd name="T8" fmla="*/ 0 w 7"/>
                  <a:gd name="T9" fmla="*/ 7 h 9"/>
                  <a:gd name="T10" fmla="*/ 4 w 7"/>
                  <a:gd name="T11" fmla="*/ 0 h 9"/>
                  <a:gd name="T12" fmla="*/ 4 w 7"/>
                  <a:gd name="T13" fmla="*/ 1 h 9"/>
                  <a:gd name="T14" fmla="*/ 7 w 7"/>
                  <a:gd name="T15" fmla="*/ 2 h 9"/>
                  <a:gd name="T16" fmla="*/ 7 w 7"/>
                  <a:gd name="T17" fmla="*/ 2 h 9"/>
                  <a:gd name="T18" fmla="*/ 4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1" y="8"/>
                      <a:pt x="0" y="7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7" name="Freeform 10185"/>
              <p:cNvSpPr>
                <a:spLocks noEditPoints="1"/>
              </p:cNvSpPr>
              <p:nvPr/>
            </p:nvSpPr>
            <p:spPr bwMode="auto">
              <a:xfrm>
                <a:off x="-250" y="3573"/>
                <a:ext cx="217" cy="345"/>
              </a:xfrm>
              <a:custGeom>
                <a:avLst/>
                <a:gdLst>
                  <a:gd name="T0" fmla="*/ 1 w 92"/>
                  <a:gd name="T1" fmla="*/ 144 h 146"/>
                  <a:gd name="T2" fmla="*/ 2 w 92"/>
                  <a:gd name="T3" fmla="*/ 142 h 146"/>
                  <a:gd name="T4" fmla="*/ 10 w 92"/>
                  <a:gd name="T5" fmla="*/ 139 h 146"/>
                  <a:gd name="T6" fmla="*/ 12 w 92"/>
                  <a:gd name="T7" fmla="*/ 126 h 146"/>
                  <a:gd name="T8" fmla="*/ 12 w 92"/>
                  <a:gd name="T9" fmla="*/ 126 h 146"/>
                  <a:gd name="T10" fmla="*/ 20 w 92"/>
                  <a:gd name="T11" fmla="*/ 122 h 146"/>
                  <a:gd name="T12" fmla="*/ 21 w 92"/>
                  <a:gd name="T13" fmla="*/ 120 h 146"/>
                  <a:gd name="T14" fmla="*/ 18 w 92"/>
                  <a:gd name="T15" fmla="*/ 117 h 146"/>
                  <a:gd name="T16" fmla="*/ 19 w 92"/>
                  <a:gd name="T17" fmla="*/ 115 h 146"/>
                  <a:gd name="T18" fmla="*/ 19 w 92"/>
                  <a:gd name="T19" fmla="*/ 115 h 146"/>
                  <a:gd name="T20" fmla="*/ 23 w 92"/>
                  <a:gd name="T21" fmla="*/ 115 h 146"/>
                  <a:gd name="T22" fmla="*/ 26 w 92"/>
                  <a:gd name="T23" fmla="*/ 110 h 146"/>
                  <a:gd name="T24" fmla="*/ 27 w 92"/>
                  <a:gd name="T25" fmla="*/ 103 h 146"/>
                  <a:gd name="T26" fmla="*/ 30 w 92"/>
                  <a:gd name="T27" fmla="*/ 98 h 146"/>
                  <a:gd name="T28" fmla="*/ 32 w 92"/>
                  <a:gd name="T29" fmla="*/ 99 h 146"/>
                  <a:gd name="T30" fmla="*/ 32 w 92"/>
                  <a:gd name="T31" fmla="*/ 99 h 146"/>
                  <a:gd name="T32" fmla="*/ 35 w 92"/>
                  <a:gd name="T33" fmla="*/ 88 h 146"/>
                  <a:gd name="T34" fmla="*/ 35 w 92"/>
                  <a:gd name="T35" fmla="*/ 88 h 146"/>
                  <a:gd name="T36" fmla="*/ 43 w 92"/>
                  <a:gd name="T37" fmla="*/ 82 h 146"/>
                  <a:gd name="T38" fmla="*/ 44 w 92"/>
                  <a:gd name="T39" fmla="*/ 73 h 146"/>
                  <a:gd name="T40" fmla="*/ 52 w 92"/>
                  <a:gd name="T41" fmla="*/ 68 h 146"/>
                  <a:gd name="T42" fmla="*/ 58 w 92"/>
                  <a:gd name="T43" fmla="*/ 59 h 146"/>
                  <a:gd name="T44" fmla="*/ 61 w 92"/>
                  <a:gd name="T45" fmla="*/ 48 h 146"/>
                  <a:gd name="T46" fmla="*/ 59 w 92"/>
                  <a:gd name="T47" fmla="*/ 45 h 146"/>
                  <a:gd name="T48" fmla="*/ 59 w 92"/>
                  <a:gd name="T49" fmla="*/ 45 h 146"/>
                  <a:gd name="T50" fmla="*/ 67 w 92"/>
                  <a:gd name="T51" fmla="*/ 43 h 146"/>
                  <a:gd name="T52" fmla="*/ 62 w 92"/>
                  <a:gd name="T53" fmla="*/ 46 h 146"/>
                  <a:gd name="T54" fmla="*/ 65 w 92"/>
                  <a:gd name="T55" fmla="*/ 41 h 146"/>
                  <a:gd name="T56" fmla="*/ 63 w 92"/>
                  <a:gd name="T57" fmla="*/ 38 h 146"/>
                  <a:gd name="T58" fmla="*/ 63 w 92"/>
                  <a:gd name="T59" fmla="*/ 38 h 146"/>
                  <a:gd name="T60" fmla="*/ 72 w 92"/>
                  <a:gd name="T61" fmla="*/ 36 h 146"/>
                  <a:gd name="T62" fmla="*/ 68 w 92"/>
                  <a:gd name="T63" fmla="*/ 36 h 146"/>
                  <a:gd name="T64" fmla="*/ 71 w 92"/>
                  <a:gd name="T65" fmla="*/ 32 h 146"/>
                  <a:gd name="T66" fmla="*/ 73 w 92"/>
                  <a:gd name="T67" fmla="*/ 29 h 146"/>
                  <a:gd name="T68" fmla="*/ 73 w 92"/>
                  <a:gd name="T69" fmla="*/ 29 h 146"/>
                  <a:gd name="T70" fmla="*/ 71 w 92"/>
                  <a:gd name="T71" fmla="*/ 29 h 146"/>
                  <a:gd name="T72" fmla="*/ 72 w 92"/>
                  <a:gd name="T73" fmla="*/ 29 h 146"/>
                  <a:gd name="T74" fmla="*/ 77 w 92"/>
                  <a:gd name="T75" fmla="*/ 23 h 146"/>
                  <a:gd name="T76" fmla="*/ 73 w 92"/>
                  <a:gd name="T77" fmla="*/ 20 h 146"/>
                  <a:gd name="T78" fmla="*/ 74 w 92"/>
                  <a:gd name="T79" fmla="*/ 21 h 146"/>
                  <a:gd name="T80" fmla="*/ 80 w 92"/>
                  <a:gd name="T81" fmla="*/ 24 h 146"/>
                  <a:gd name="T82" fmla="*/ 73 w 92"/>
                  <a:gd name="T83" fmla="*/ 20 h 146"/>
                  <a:gd name="T84" fmla="*/ 80 w 92"/>
                  <a:gd name="T85" fmla="*/ 17 h 146"/>
                  <a:gd name="T86" fmla="*/ 79 w 92"/>
                  <a:gd name="T87" fmla="*/ 19 h 146"/>
                  <a:gd name="T88" fmla="*/ 75 w 92"/>
                  <a:gd name="T89" fmla="*/ 17 h 146"/>
                  <a:gd name="T90" fmla="*/ 75 w 92"/>
                  <a:gd name="T91" fmla="*/ 17 h 146"/>
                  <a:gd name="T92" fmla="*/ 79 w 92"/>
                  <a:gd name="T93" fmla="*/ 16 h 146"/>
                  <a:gd name="T94" fmla="*/ 85 w 92"/>
                  <a:gd name="T95" fmla="*/ 9 h 146"/>
                  <a:gd name="T96" fmla="*/ 82 w 92"/>
                  <a:gd name="T97" fmla="*/ 4 h 146"/>
                  <a:gd name="T98" fmla="*/ 84 w 92"/>
                  <a:gd name="T99" fmla="*/ 5 h 146"/>
                  <a:gd name="T100" fmla="*/ 91 w 92"/>
                  <a:gd name="T101" fmla="*/ 6 h 146"/>
                  <a:gd name="T102" fmla="*/ 83 w 92"/>
                  <a:gd name="T103" fmla="*/ 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2" h="146">
                    <a:moveTo>
                      <a:pt x="2" y="142"/>
                    </a:moveTo>
                    <a:cubicBezTo>
                      <a:pt x="1" y="144"/>
                      <a:pt x="1" y="144"/>
                      <a:pt x="1" y="144"/>
                    </a:cubicBezTo>
                    <a:cubicBezTo>
                      <a:pt x="2" y="144"/>
                      <a:pt x="2" y="144"/>
                      <a:pt x="1" y="144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0" y="144"/>
                      <a:pt x="1" y="144"/>
                      <a:pt x="3" y="146"/>
                    </a:cubicBezTo>
                    <a:cubicBezTo>
                      <a:pt x="3" y="145"/>
                      <a:pt x="3" y="144"/>
                      <a:pt x="3" y="142"/>
                    </a:cubicBezTo>
                    <a:cubicBezTo>
                      <a:pt x="2" y="142"/>
                      <a:pt x="2" y="142"/>
                      <a:pt x="2" y="142"/>
                    </a:cubicBezTo>
                    <a:moveTo>
                      <a:pt x="10" y="129"/>
                    </a:moveTo>
                    <a:cubicBezTo>
                      <a:pt x="6" y="137"/>
                      <a:pt x="6" y="137"/>
                      <a:pt x="6" y="137"/>
                    </a:cubicBezTo>
                    <a:cubicBezTo>
                      <a:pt x="8" y="138"/>
                      <a:pt x="8" y="138"/>
                      <a:pt x="8" y="138"/>
                    </a:cubicBezTo>
                    <a:cubicBezTo>
                      <a:pt x="10" y="139"/>
                      <a:pt x="10" y="139"/>
                      <a:pt x="10" y="139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1"/>
                      <a:pt x="12" y="130"/>
                      <a:pt x="10" y="129"/>
                    </a:cubicBezTo>
                    <a:moveTo>
                      <a:pt x="12" y="126"/>
                    </a:moveTo>
                    <a:cubicBezTo>
                      <a:pt x="12" y="126"/>
                      <a:pt x="12" y="126"/>
                      <a:pt x="12" y="126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5" y="127"/>
                      <a:pt x="14" y="127"/>
                      <a:pt x="12" y="126"/>
                    </a:cubicBezTo>
                    <a:moveTo>
                      <a:pt x="16" y="120"/>
                    </a:moveTo>
                    <a:cubicBezTo>
                      <a:pt x="15" y="121"/>
                      <a:pt x="15" y="121"/>
                      <a:pt x="15" y="121"/>
                    </a:cubicBezTo>
                    <a:cubicBezTo>
                      <a:pt x="16" y="122"/>
                      <a:pt x="17" y="123"/>
                      <a:pt x="18" y="124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18" y="121"/>
                      <a:pt x="17" y="120"/>
                      <a:pt x="16" y="120"/>
                    </a:cubicBezTo>
                    <a:moveTo>
                      <a:pt x="18" y="117"/>
                    </a:moveTo>
                    <a:cubicBezTo>
                      <a:pt x="17" y="118"/>
                      <a:pt x="17" y="118"/>
                      <a:pt x="17" y="118"/>
                    </a:cubicBezTo>
                    <a:cubicBezTo>
                      <a:pt x="19" y="118"/>
                      <a:pt x="20" y="119"/>
                      <a:pt x="21" y="120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20" y="118"/>
                      <a:pt x="19" y="118"/>
                      <a:pt x="18" y="117"/>
                    </a:cubicBezTo>
                    <a:moveTo>
                      <a:pt x="19" y="116"/>
                    </a:moveTo>
                    <a:cubicBezTo>
                      <a:pt x="18" y="117"/>
                      <a:pt x="18" y="117"/>
                      <a:pt x="18" y="117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1" y="117"/>
                      <a:pt x="20" y="117"/>
                      <a:pt x="19" y="116"/>
                    </a:cubicBezTo>
                    <a:moveTo>
                      <a:pt x="19" y="115"/>
                    </a:moveTo>
                    <a:cubicBezTo>
                      <a:pt x="19" y="116"/>
                      <a:pt x="19" y="116"/>
                      <a:pt x="19" y="116"/>
                    </a:cubicBezTo>
                    <a:cubicBezTo>
                      <a:pt x="20" y="116"/>
                      <a:pt x="21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1" y="117"/>
                      <a:pt x="20" y="116"/>
                      <a:pt x="19" y="115"/>
                    </a:cubicBezTo>
                    <a:moveTo>
                      <a:pt x="20" y="113"/>
                    </a:moveTo>
                    <a:cubicBezTo>
                      <a:pt x="20" y="114"/>
                      <a:pt x="20" y="114"/>
                      <a:pt x="20" y="114"/>
                    </a:cubicBezTo>
                    <a:cubicBezTo>
                      <a:pt x="21" y="115"/>
                      <a:pt x="22" y="115"/>
                      <a:pt x="23" y="116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4"/>
                      <a:pt x="21" y="114"/>
                      <a:pt x="20" y="113"/>
                    </a:cubicBezTo>
                    <a:moveTo>
                      <a:pt x="26" y="104"/>
                    </a:move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09"/>
                      <a:pt x="25" y="110"/>
                      <a:pt x="26" y="110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5"/>
                      <a:pt x="27" y="104"/>
                      <a:pt x="26" y="104"/>
                    </a:cubicBezTo>
                    <a:moveTo>
                      <a:pt x="27" y="103"/>
                    </a:moveTo>
                    <a:cubicBezTo>
                      <a:pt x="27" y="103"/>
                      <a:pt x="27" y="103"/>
                      <a:pt x="27" y="103"/>
                    </a:cubicBezTo>
                    <a:cubicBezTo>
                      <a:pt x="28" y="103"/>
                      <a:pt x="28" y="104"/>
                      <a:pt x="29" y="104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9" y="104"/>
                      <a:pt x="28" y="103"/>
                      <a:pt x="27" y="103"/>
                    </a:cubicBezTo>
                    <a:moveTo>
                      <a:pt x="30" y="98"/>
                    </a:moveTo>
                    <a:cubicBezTo>
                      <a:pt x="30" y="98"/>
                      <a:pt x="30" y="98"/>
                      <a:pt x="30" y="98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8" y="103"/>
                      <a:pt x="29" y="104"/>
                      <a:pt x="29" y="104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31" y="99"/>
                      <a:pt x="31" y="99"/>
                      <a:pt x="30" y="98"/>
                    </a:cubicBezTo>
                    <a:moveTo>
                      <a:pt x="34" y="91"/>
                    </a:moveTo>
                    <a:cubicBezTo>
                      <a:pt x="32" y="93"/>
                      <a:pt x="31" y="96"/>
                      <a:pt x="30" y="98"/>
                    </a:cubicBezTo>
                    <a:cubicBezTo>
                      <a:pt x="31" y="98"/>
                      <a:pt x="31" y="99"/>
                      <a:pt x="32" y="99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2"/>
                      <a:pt x="35" y="92"/>
                      <a:pt x="34" y="91"/>
                    </a:cubicBezTo>
                    <a:moveTo>
                      <a:pt x="35" y="88"/>
                    </a:moveTo>
                    <a:cubicBezTo>
                      <a:pt x="35" y="88"/>
                      <a:pt x="35" y="89"/>
                      <a:pt x="35" y="89"/>
                    </a:cubicBezTo>
                    <a:cubicBezTo>
                      <a:pt x="36" y="90"/>
                      <a:pt x="37" y="90"/>
                      <a:pt x="38" y="91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7" y="89"/>
                      <a:pt x="36" y="88"/>
                      <a:pt x="35" y="88"/>
                    </a:cubicBezTo>
                    <a:moveTo>
                      <a:pt x="40" y="80"/>
                    </a:moveTo>
                    <a:cubicBezTo>
                      <a:pt x="39" y="82"/>
                      <a:pt x="37" y="85"/>
                      <a:pt x="36" y="87"/>
                    </a:cubicBezTo>
                    <a:cubicBezTo>
                      <a:pt x="37" y="88"/>
                      <a:pt x="38" y="88"/>
                      <a:pt x="39" y="89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3" y="82"/>
                      <a:pt x="43" y="82"/>
                      <a:pt x="44" y="82"/>
                    </a:cubicBezTo>
                    <a:cubicBezTo>
                      <a:pt x="42" y="81"/>
                      <a:pt x="41" y="80"/>
                      <a:pt x="40" y="80"/>
                    </a:cubicBezTo>
                    <a:moveTo>
                      <a:pt x="48" y="66"/>
                    </a:moveTo>
                    <a:cubicBezTo>
                      <a:pt x="47" y="68"/>
                      <a:pt x="45" y="70"/>
                      <a:pt x="44" y="73"/>
                    </a:cubicBezTo>
                    <a:cubicBezTo>
                      <a:pt x="44" y="73"/>
                      <a:pt x="43" y="74"/>
                      <a:pt x="43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8" y="74"/>
                      <a:pt x="50" y="71"/>
                      <a:pt x="52" y="68"/>
                    </a:cubicBezTo>
                    <a:cubicBezTo>
                      <a:pt x="48" y="66"/>
                      <a:pt x="48" y="66"/>
                      <a:pt x="48" y="66"/>
                    </a:cubicBezTo>
                    <a:moveTo>
                      <a:pt x="57" y="49"/>
                    </a:moveTo>
                    <a:cubicBezTo>
                      <a:pt x="56" y="51"/>
                      <a:pt x="55" y="54"/>
                      <a:pt x="53" y="56"/>
                    </a:cubicBezTo>
                    <a:cubicBezTo>
                      <a:pt x="55" y="57"/>
                      <a:pt x="56" y="58"/>
                      <a:pt x="58" y="59"/>
                    </a:cubicBezTo>
                    <a:cubicBezTo>
                      <a:pt x="59" y="57"/>
                      <a:pt x="61" y="54"/>
                      <a:pt x="62" y="52"/>
                    </a:cubicBezTo>
                    <a:cubicBezTo>
                      <a:pt x="60" y="51"/>
                      <a:pt x="59" y="50"/>
                      <a:pt x="57" y="49"/>
                    </a:cubicBezTo>
                    <a:moveTo>
                      <a:pt x="62" y="47"/>
                    </a:moveTo>
                    <a:cubicBezTo>
                      <a:pt x="61" y="48"/>
                      <a:pt x="61" y="48"/>
                      <a:pt x="61" y="48"/>
                    </a:cubicBezTo>
                    <a:cubicBezTo>
                      <a:pt x="62" y="48"/>
                      <a:pt x="63" y="49"/>
                      <a:pt x="64" y="49"/>
                    </a:cubicBezTo>
                    <a:cubicBezTo>
                      <a:pt x="64" y="49"/>
                      <a:pt x="64" y="48"/>
                      <a:pt x="64" y="48"/>
                    </a:cubicBezTo>
                    <a:cubicBezTo>
                      <a:pt x="62" y="47"/>
                      <a:pt x="62" y="47"/>
                      <a:pt x="62" y="47"/>
                    </a:cubicBezTo>
                    <a:moveTo>
                      <a:pt x="59" y="45"/>
                    </a:moveTo>
                    <a:cubicBezTo>
                      <a:pt x="59" y="45"/>
                      <a:pt x="59" y="46"/>
                      <a:pt x="59" y="46"/>
                    </a:cubicBezTo>
                    <a:cubicBezTo>
                      <a:pt x="59" y="47"/>
                      <a:pt x="60" y="47"/>
                      <a:pt x="61" y="48"/>
                    </a:cubicBezTo>
                    <a:cubicBezTo>
                      <a:pt x="61" y="47"/>
                      <a:pt x="62" y="47"/>
                      <a:pt x="62" y="46"/>
                    </a:cubicBezTo>
                    <a:cubicBezTo>
                      <a:pt x="59" y="45"/>
                      <a:pt x="59" y="45"/>
                      <a:pt x="59" y="45"/>
                    </a:cubicBezTo>
                    <a:moveTo>
                      <a:pt x="65" y="42"/>
                    </a:moveTo>
                    <a:cubicBezTo>
                      <a:pt x="62" y="46"/>
                      <a:pt x="62" y="46"/>
                      <a:pt x="62" y="46"/>
                    </a:cubicBezTo>
                    <a:cubicBezTo>
                      <a:pt x="63" y="47"/>
                      <a:pt x="64" y="47"/>
                      <a:pt x="65" y="48"/>
                    </a:cubicBezTo>
                    <a:cubicBezTo>
                      <a:pt x="66" y="46"/>
                      <a:pt x="67" y="45"/>
                      <a:pt x="67" y="43"/>
                    </a:cubicBezTo>
                    <a:cubicBezTo>
                      <a:pt x="67" y="43"/>
                      <a:pt x="66" y="42"/>
                      <a:pt x="65" y="42"/>
                    </a:cubicBezTo>
                    <a:moveTo>
                      <a:pt x="62" y="40"/>
                    </a:moveTo>
                    <a:cubicBezTo>
                      <a:pt x="61" y="42"/>
                      <a:pt x="60" y="43"/>
                      <a:pt x="60" y="45"/>
                    </a:cubicBezTo>
                    <a:cubicBezTo>
                      <a:pt x="60" y="45"/>
                      <a:pt x="61" y="46"/>
                      <a:pt x="62" y="46"/>
                    </a:cubicBezTo>
                    <a:cubicBezTo>
                      <a:pt x="63" y="44"/>
                      <a:pt x="64" y="43"/>
                      <a:pt x="65" y="41"/>
                    </a:cubicBezTo>
                    <a:cubicBezTo>
                      <a:pt x="64" y="41"/>
                      <a:pt x="63" y="41"/>
                      <a:pt x="62" y="40"/>
                    </a:cubicBezTo>
                    <a:moveTo>
                      <a:pt x="66" y="40"/>
                    </a:moveTo>
                    <a:cubicBezTo>
                      <a:pt x="65" y="41"/>
                      <a:pt x="65" y="41"/>
                      <a:pt x="65" y="41"/>
                    </a:cubicBezTo>
                    <a:cubicBezTo>
                      <a:pt x="66" y="42"/>
                      <a:pt x="67" y="42"/>
                      <a:pt x="68" y="43"/>
                    </a:cubicBezTo>
                    <a:cubicBezTo>
                      <a:pt x="68" y="42"/>
                      <a:pt x="68" y="42"/>
                      <a:pt x="69" y="41"/>
                    </a:cubicBezTo>
                    <a:cubicBezTo>
                      <a:pt x="68" y="41"/>
                      <a:pt x="67" y="40"/>
                      <a:pt x="66" y="40"/>
                    </a:cubicBezTo>
                    <a:moveTo>
                      <a:pt x="63" y="38"/>
                    </a:moveTo>
                    <a:cubicBezTo>
                      <a:pt x="63" y="38"/>
                      <a:pt x="63" y="39"/>
                      <a:pt x="62" y="39"/>
                    </a:cubicBezTo>
                    <a:cubicBezTo>
                      <a:pt x="63" y="40"/>
                      <a:pt x="64" y="40"/>
                      <a:pt x="65" y="41"/>
                    </a:cubicBezTo>
                    <a:cubicBezTo>
                      <a:pt x="65" y="40"/>
                      <a:pt x="65" y="40"/>
                      <a:pt x="66" y="39"/>
                    </a:cubicBezTo>
                    <a:cubicBezTo>
                      <a:pt x="65" y="39"/>
                      <a:pt x="64" y="38"/>
                      <a:pt x="63" y="38"/>
                    </a:cubicBezTo>
                    <a:moveTo>
                      <a:pt x="69" y="35"/>
                    </a:move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70" y="37"/>
                      <a:pt x="71" y="37"/>
                    </a:cubicBezTo>
                    <a:cubicBezTo>
                      <a:pt x="71" y="37"/>
                      <a:pt x="71" y="37"/>
                      <a:pt x="72" y="36"/>
                    </a:cubicBezTo>
                    <a:cubicBezTo>
                      <a:pt x="71" y="36"/>
                      <a:pt x="70" y="35"/>
                      <a:pt x="69" y="35"/>
                    </a:cubicBezTo>
                    <a:moveTo>
                      <a:pt x="66" y="33"/>
                    </a:moveTo>
                    <a:cubicBezTo>
                      <a:pt x="66" y="33"/>
                      <a:pt x="66" y="34"/>
                      <a:pt x="65" y="34"/>
                    </a:cubicBezTo>
                    <a:cubicBezTo>
                      <a:pt x="66" y="35"/>
                      <a:pt x="67" y="35"/>
                      <a:pt x="68" y="36"/>
                    </a:cubicBezTo>
                    <a:cubicBezTo>
                      <a:pt x="68" y="35"/>
                      <a:pt x="68" y="35"/>
                      <a:pt x="69" y="34"/>
                    </a:cubicBezTo>
                    <a:cubicBezTo>
                      <a:pt x="68" y="34"/>
                      <a:pt x="67" y="33"/>
                      <a:pt x="66" y="33"/>
                    </a:cubicBezTo>
                    <a:moveTo>
                      <a:pt x="72" y="30"/>
                    </a:moveTo>
                    <a:cubicBezTo>
                      <a:pt x="71" y="32"/>
                      <a:pt x="71" y="32"/>
                      <a:pt x="71" y="32"/>
                    </a:cubicBezTo>
                    <a:cubicBezTo>
                      <a:pt x="72" y="32"/>
                      <a:pt x="73" y="33"/>
                      <a:pt x="74" y="33"/>
                    </a:cubicBezTo>
                    <a:cubicBezTo>
                      <a:pt x="74" y="33"/>
                      <a:pt x="74" y="32"/>
                      <a:pt x="75" y="31"/>
                    </a:cubicBezTo>
                    <a:cubicBezTo>
                      <a:pt x="74" y="31"/>
                      <a:pt x="73" y="30"/>
                      <a:pt x="72" y="30"/>
                    </a:cubicBezTo>
                    <a:moveTo>
                      <a:pt x="73" y="29"/>
                    </a:moveTo>
                    <a:cubicBezTo>
                      <a:pt x="73" y="29"/>
                      <a:pt x="73" y="29"/>
                      <a:pt x="73" y="29"/>
                    </a:cubicBezTo>
                    <a:cubicBezTo>
                      <a:pt x="74" y="30"/>
                      <a:pt x="74" y="30"/>
                      <a:pt x="75" y="31"/>
                    </a:cubicBezTo>
                    <a:cubicBezTo>
                      <a:pt x="75" y="31"/>
                      <a:pt x="75" y="30"/>
                      <a:pt x="76" y="30"/>
                    </a:cubicBezTo>
                    <a:cubicBezTo>
                      <a:pt x="75" y="30"/>
                      <a:pt x="74" y="29"/>
                      <a:pt x="73" y="29"/>
                    </a:cubicBezTo>
                    <a:moveTo>
                      <a:pt x="69" y="28"/>
                    </a:moveTo>
                    <a:cubicBezTo>
                      <a:pt x="69" y="28"/>
                      <a:pt x="68" y="29"/>
                      <a:pt x="68" y="30"/>
                    </a:cubicBezTo>
                    <a:cubicBezTo>
                      <a:pt x="69" y="30"/>
                      <a:pt x="69" y="31"/>
                      <a:pt x="70" y="31"/>
                    </a:cubicBezTo>
                    <a:cubicBezTo>
                      <a:pt x="71" y="31"/>
                      <a:pt x="71" y="30"/>
                      <a:pt x="71" y="29"/>
                    </a:cubicBezTo>
                    <a:cubicBezTo>
                      <a:pt x="71" y="29"/>
                      <a:pt x="70" y="28"/>
                      <a:pt x="69" y="28"/>
                    </a:cubicBezTo>
                    <a:moveTo>
                      <a:pt x="70" y="27"/>
                    </a:moveTo>
                    <a:cubicBezTo>
                      <a:pt x="69" y="27"/>
                      <a:pt x="69" y="27"/>
                      <a:pt x="69" y="27"/>
                    </a:cubicBezTo>
                    <a:cubicBezTo>
                      <a:pt x="70" y="28"/>
                      <a:pt x="71" y="28"/>
                      <a:pt x="72" y="29"/>
                    </a:cubicBezTo>
                    <a:cubicBezTo>
                      <a:pt x="72" y="29"/>
                      <a:pt x="72" y="28"/>
                      <a:pt x="72" y="28"/>
                    </a:cubicBezTo>
                    <a:cubicBezTo>
                      <a:pt x="71" y="28"/>
                      <a:pt x="70" y="27"/>
                      <a:pt x="70" y="27"/>
                    </a:cubicBezTo>
                    <a:moveTo>
                      <a:pt x="77" y="23"/>
                    </a:move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4"/>
                      <a:pt x="78" y="24"/>
                      <a:pt x="79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8" y="24"/>
                      <a:pt x="78" y="23"/>
                      <a:pt x="77" y="23"/>
                    </a:cubicBezTo>
                    <a:moveTo>
                      <a:pt x="73" y="20"/>
                    </a:moveTo>
                    <a:cubicBezTo>
                      <a:pt x="73" y="20"/>
                      <a:pt x="73" y="21"/>
                      <a:pt x="73" y="21"/>
                    </a:cubicBezTo>
                    <a:cubicBezTo>
                      <a:pt x="74" y="21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6" y="22"/>
                    </a:cubicBezTo>
                    <a:cubicBezTo>
                      <a:pt x="75" y="22"/>
                      <a:pt x="75" y="21"/>
                      <a:pt x="74" y="21"/>
                    </a:cubicBezTo>
                    <a:cubicBezTo>
                      <a:pt x="74" y="21"/>
                      <a:pt x="73" y="21"/>
                      <a:pt x="73" y="20"/>
                    </a:cubicBezTo>
                    <a:moveTo>
                      <a:pt x="78" y="20"/>
                    </a:moveTo>
                    <a:cubicBezTo>
                      <a:pt x="77" y="22"/>
                      <a:pt x="77" y="22"/>
                      <a:pt x="77" y="22"/>
                    </a:cubicBezTo>
                    <a:cubicBezTo>
                      <a:pt x="78" y="23"/>
                      <a:pt x="79" y="23"/>
                      <a:pt x="80" y="24"/>
                    </a:cubicBezTo>
                    <a:cubicBezTo>
                      <a:pt x="80" y="23"/>
                      <a:pt x="80" y="22"/>
                      <a:pt x="81" y="22"/>
                    </a:cubicBezTo>
                    <a:cubicBezTo>
                      <a:pt x="80" y="21"/>
                      <a:pt x="79" y="21"/>
                      <a:pt x="78" y="20"/>
                    </a:cubicBezTo>
                    <a:moveTo>
                      <a:pt x="75" y="18"/>
                    </a:moveTo>
                    <a:cubicBezTo>
                      <a:pt x="74" y="18"/>
                      <a:pt x="74" y="19"/>
                      <a:pt x="73" y="20"/>
                    </a:cubicBezTo>
                    <a:cubicBezTo>
                      <a:pt x="74" y="20"/>
                      <a:pt x="75" y="21"/>
                      <a:pt x="76" y="21"/>
                    </a:cubicBezTo>
                    <a:cubicBezTo>
                      <a:pt x="76" y="21"/>
                      <a:pt x="77" y="20"/>
                      <a:pt x="77" y="19"/>
                    </a:cubicBezTo>
                    <a:cubicBezTo>
                      <a:pt x="76" y="19"/>
                      <a:pt x="75" y="18"/>
                      <a:pt x="75" y="18"/>
                    </a:cubicBezTo>
                    <a:moveTo>
                      <a:pt x="80" y="17"/>
                    </a:move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0" y="20"/>
                      <a:pt x="80" y="20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20"/>
                      <a:pt x="80" y="20"/>
                      <a:pt x="81" y="21"/>
                    </a:cubicBezTo>
                    <a:cubicBezTo>
                      <a:pt x="82" y="20"/>
                      <a:pt x="82" y="20"/>
                      <a:pt x="83" y="19"/>
                    </a:cubicBezTo>
                    <a:cubicBezTo>
                      <a:pt x="82" y="18"/>
                      <a:pt x="81" y="18"/>
                      <a:pt x="80" y="17"/>
                    </a:cubicBezTo>
                    <a:moveTo>
                      <a:pt x="75" y="17"/>
                    </a:move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8"/>
                      <a:pt x="77" y="18"/>
                      <a:pt x="77" y="19"/>
                    </a:cubicBezTo>
                    <a:cubicBezTo>
                      <a:pt x="77" y="19"/>
                      <a:pt x="77" y="18"/>
                      <a:pt x="78" y="18"/>
                    </a:cubicBezTo>
                    <a:cubicBezTo>
                      <a:pt x="77" y="18"/>
                      <a:pt x="76" y="17"/>
                      <a:pt x="75" y="17"/>
                    </a:cubicBezTo>
                    <a:moveTo>
                      <a:pt x="76" y="15"/>
                    </a:moveTo>
                    <a:cubicBezTo>
                      <a:pt x="76" y="16"/>
                      <a:pt x="75" y="16"/>
                      <a:pt x="75" y="17"/>
                    </a:cubicBezTo>
                    <a:cubicBezTo>
                      <a:pt x="76" y="17"/>
                      <a:pt x="77" y="18"/>
                      <a:pt x="78" y="18"/>
                    </a:cubicBezTo>
                    <a:cubicBezTo>
                      <a:pt x="78" y="18"/>
                      <a:pt x="78" y="17"/>
                      <a:pt x="79" y="16"/>
                    </a:cubicBezTo>
                    <a:cubicBezTo>
                      <a:pt x="78" y="16"/>
                      <a:pt x="77" y="15"/>
                      <a:pt x="76" y="15"/>
                    </a:cubicBezTo>
                    <a:moveTo>
                      <a:pt x="87" y="7"/>
                    </a:move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8" y="10"/>
                      <a:pt x="89" y="9"/>
                      <a:pt x="89" y="8"/>
                    </a:cubicBezTo>
                    <a:cubicBezTo>
                      <a:pt x="88" y="8"/>
                      <a:pt x="88" y="7"/>
                      <a:pt x="87" y="7"/>
                    </a:cubicBezTo>
                    <a:moveTo>
                      <a:pt x="82" y="4"/>
                    </a:moveTo>
                    <a:cubicBezTo>
                      <a:pt x="82" y="5"/>
                      <a:pt x="81" y="5"/>
                      <a:pt x="81" y="6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4" y="7"/>
                      <a:pt x="84" y="6"/>
                      <a:pt x="85" y="6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83" y="5"/>
                      <a:pt x="83" y="4"/>
                      <a:pt x="82" y="4"/>
                    </a:cubicBezTo>
                    <a:moveTo>
                      <a:pt x="89" y="3"/>
                    </a:moveTo>
                    <a:cubicBezTo>
                      <a:pt x="88" y="5"/>
                      <a:pt x="88" y="5"/>
                      <a:pt x="88" y="5"/>
                    </a:cubicBezTo>
                    <a:cubicBezTo>
                      <a:pt x="89" y="5"/>
                      <a:pt x="90" y="6"/>
                      <a:pt x="91" y="6"/>
                    </a:cubicBezTo>
                    <a:cubicBezTo>
                      <a:pt x="91" y="6"/>
                      <a:pt x="91" y="5"/>
                      <a:pt x="92" y="5"/>
                    </a:cubicBezTo>
                    <a:cubicBezTo>
                      <a:pt x="89" y="3"/>
                      <a:pt x="89" y="3"/>
                      <a:pt x="89" y="3"/>
                    </a:cubicBezTo>
                    <a:moveTo>
                      <a:pt x="84" y="0"/>
                    </a:moveTo>
                    <a:cubicBezTo>
                      <a:pt x="84" y="1"/>
                      <a:pt x="84" y="1"/>
                      <a:pt x="83" y="2"/>
                    </a:cubicBezTo>
                    <a:cubicBezTo>
                      <a:pt x="84" y="2"/>
                      <a:pt x="85" y="3"/>
                      <a:pt x="86" y="3"/>
                    </a:cubicBezTo>
                    <a:cubicBezTo>
                      <a:pt x="86" y="3"/>
                      <a:pt x="87" y="2"/>
                      <a:pt x="87" y="2"/>
                    </a:cubicBezTo>
                    <a:cubicBezTo>
                      <a:pt x="84" y="0"/>
                      <a:pt x="84" y="0"/>
                      <a:pt x="8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8" name="Freeform 10186"/>
              <p:cNvSpPr>
                <a:spLocks noEditPoints="1"/>
              </p:cNvSpPr>
              <p:nvPr/>
            </p:nvSpPr>
            <p:spPr bwMode="auto">
              <a:xfrm>
                <a:off x="29" y="3486"/>
                <a:ext cx="40" cy="21"/>
              </a:xfrm>
              <a:custGeom>
                <a:avLst/>
                <a:gdLst>
                  <a:gd name="T0" fmla="*/ 1 w 17"/>
                  <a:gd name="T1" fmla="*/ 5 h 9"/>
                  <a:gd name="T2" fmla="*/ 0 w 17"/>
                  <a:gd name="T3" fmla="*/ 6 h 9"/>
                  <a:gd name="T4" fmla="*/ 3 w 17"/>
                  <a:gd name="T5" fmla="*/ 7 h 9"/>
                  <a:gd name="T6" fmla="*/ 3 w 17"/>
                  <a:gd name="T7" fmla="*/ 7 h 9"/>
                  <a:gd name="T8" fmla="*/ 1 w 17"/>
                  <a:gd name="T9" fmla="*/ 5 h 9"/>
                  <a:gd name="T10" fmla="*/ 2 w 17"/>
                  <a:gd name="T11" fmla="*/ 2 h 9"/>
                  <a:gd name="T12" fmla="*/ 2 w 17"/>
                  <a:gd name="T13" fmla="*/ 3 h 9"/>
                  <a:gd name="T14" fmla="*/ 4 w 17"/>
                  <a:gd name="T15" fmla="*/ 5 h 9"/>
                  <a:gd name="T16" fmla="*/ 5 w 17"/>
                  <a:gd name="T17" fmla="*/ 4 h 9"/>
                  <a:gd name="T18" fmla="*/ 2 w 17"/>
                  <a:gd name="T19" fmla="*/ 2 h 9"/>
                  <a:gd name="T20" fmla="*/ 14 w 17"/>
                  <a:gd name="T21" fmla="*/ 2 h 9"/>
                  <a:gd name="T22" fmla="*/ 11 w 17"/>
                  <a:gd name="T23" fmla="*/ 7 h 9"/>
                  <a:gd name="T24" fmla="*/ 14 w 17"/>
                  <a:gd name="T25" fmla="*/ 9 h 9"/>
                  <a:gd name="T26" fmla="*/ 15 w 17"/>
                  <a:gd name="T27" fmla="*/ 7 h 9"/>
                  <a:gd name="T28" fmla="*/ 17 w 17"/>
                  <a:gd name="T29" fmla="*/ 3 h 9"/>
                  <a:gd name="T30" fmla="*/ 17 w 17"/>
                  <a:gd name="T31" fmla="*/ 3 h 9"/>
                  <a:gd name="T32" fmla="*/ 17 w 17"/>
                  <a:gd name="T33" fmla="*/ 3 h 9"/>
                  <a:gd name="T34" fmla="*/ 15 w 17"/>
                  <a:gd name="T35" fmla="*/ 2 h 9"/>
                  <a:gd name="T36" fmla="*/ 14 w 17"/>
                  <a:gd name="T37" fmla="*/ 4 h 9"/>
                  <a:gd name="T38" fmla="*/ 13 w 17"/>
                  <a:gd name="T39" fmla="*/ 7 h 9"/>
                  <a:gd name="T40" fmla="*/ 14 w 17"/>
                  <a:gd name="T41" fmla="*/ 5 h 9"/>
                  <a:gd name="T42" fmla="*/ 15 w 17"/>
                  <a:gd name="T43" fmla="*/ 2 h 9"/>
                  <a:gd name="T44" fmla="*/ 14 w 17"/>
                  <a:gd name="T45" fmla="*/ 2 h 9"/>
                  <a:gd name="T46" fmla="*/ 13 w 17"/>
                  <a:gd name="T47" fmla="*/ 1 h 9"/>
                  <a:gd name="T48" fmla="*/ 12 w 17"/>
                  <a:gd name="T49" fmla="*/ 3 h 9"/>
                  <a:gd name="T50" fmla="*/ 12 w 17"/>
                  <a:gd name="T51" fmla="*/ 3 h 9"/>
                  <a:gd name="T52" fmla="*/ 10 w 17"/>
                  <a:gd name="T53" fmla="*/ 7 h 9"/>
                  <a:gd name="T54" fmla="*/ 11 w 17"/>
                  <a:gd name="T55" fmla="*/ 7 h 9"/>
                  <a:gd name="T56" fmla="*/ 14 w 17"/>
                  <a:gd name="T57" fmla="*/ 2 h 9"/>
                  <a:gd name="T58" fmla="*/ 13 w 17"/>
                  <a:gd name="T59" fmla="*/ 1 h 9"/>
                  <a:gd name="T60" fmla="*/ 11 w 17"/>
                  <a:gd name="T61" fmla="*/ 0 h 9"/>
                  <a:gd name="T62" fmla="*/ 8 w 17"/>
                  <a:gd name="T63" fmla="*/ 6 h 9"/>
                  <a:gd name="T64" fmla="*/ 10 w 17"/>
                  <a:gd name="T65" fmla="*/ 7 h 9"/>
                  <a:gd name="T66" fmla="*/ 13 w 17"/>
                  <a:gd name="T67" fmla="*/ 1 h 9"/>
                  <a:gd name="T68" fmla="*/ 11 w 17"/>
                  <a:gd name="T6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9">
                    <a:moveTo>
                      <a:pt x="1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5"/>
                    </a:cubicBezTo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14" y="2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5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moveTo>
                      <a:pt x="13" y="1"/>
                    </a:moveTo>
                    <a:cubicBezTo>
                      <a:pt x="13" y="2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5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5"/>
                      <a:pt x="13" y="3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moveTo>
                      <a:pt x="11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5"/>
                      <a:pt x="12" y="3"/>
                      <a:pt x="13" y="1"/>
                    </a:cubicBezTo>
                    <a:cubicBezTo>
                      <a:pt x="12" y="1"/>
                      <a:pt x="12" y="1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49" name="Freeform 10187"/>
              <p:cNvSpPr>
                <a:spLocks noEditPoints="1"/>
              </p:cNvSpPr>
              <p:nvPr/>
            </p:nvSpPr>
            <p:spPr bwMode="auto">
              <a:xfrm>
                <a:off x="31" y="3493"/>
                <a:ext cx="7" cy="9"/>
              </a:xfrm>
              <a:custGeom>
                <a:avLst/>
                <a:gdLst>
                  <a:gd name="T0" fmla="*/ 0 w 3"/>
                  <a:gd name="T1" fmla="*/ 1 h 4"/>
                  <a:gd name="T2" fmla="*/ 0 w 3"/>
                  <a:gd name="T3" fmla="*/ 2 h 4"/>
                  <a:gd name="T4" fmla="*/ 2 w 3"/>
                  <a:gd name="T5" fmla="*/ 4 h 4"/>
                  <a:gd name="T6" fmla="*/ 3 w 3"/>
                  <a:gd name="T7" fmla="*/ 3 h 4"/>
                  <a:gd name="T8" fmla="*/ 0 w 3"/>
                  <a:gd name="T9" fmla="*/ 1 h 4"/>
                  <a:gd name="T10" fmla="*/ 1 w 3"/>
                  <a:gd name="T11" fmla="*/ 0 h 4"/>
                  <a:gd name="T12" fmla="*/ 0 w 3"/>
                  <a:gd name="T13" fmla="*/ 1 h 4"/>
                  <a:gd name="T14" fmla="*/ 3 w 3"/>
                  <a:gd name="T15" fmla="*/ 2 h 4"/>
                  <a:gd name="T16" fmla="*/ 3 w 3"/>
                  <a:gd name="T17" fmla="*/ 2 h 4"/>
                  <a:gd name="T18" fmla="*/ 1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0" name="Freeform 10188"/>
              <p:cNvSpPr>
                <a:spLocks/>
              </p:cNvSpPr>
              <p:nvPr/>
            </p:nvSpPr>
            <p:spPr bwMode="auto">
              <a:xfrm>
                <a:off x="31" y="34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1" name="Freeform 10189"/>
              <p:cNvSpPr>
                <a:spLocks noEditPoints="1"/>
              </p:cNvSpPr>
              <p:nvPr/>
            </p:nvSpPr>
            <p:spPr bwMode="auto">
              <a:xfrm>
                <a:off x="43" y="3500"/>
                <a:ext cx="7" cy="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0 w 3"/>
                  <a:gd name="T5" fmla="*/ 3 h 4"/>
                  <a:gd name="T6" fmla="*/ 2 w 3"/>
                  <a:gd name="T7" fmla="*/ 4 h 4"/>
                  <a:gd name="T8" fmla="*/ 2 w 3"/>
                  <a:gd name="T9" fmla="*/ 3 h 4"/>
                  <a:gd name="T10" fmla="*/ 0 w 3"/>
                  <a:gd name="T11" fmla="*/ 2 h 4"/>
                  <a:gd name="T12" fmla="*/ 2 w 3"/>
                  <a:gd name="T13" fmla="*/ 0 h 4"/>
                  <a:gd name="T14" fmla="*/ 2 w 3"/>
                  <a:gd name="T15" fmla="*/ 1 h 4"/>
                  <a:gd name="T16" fmla="*/ 3 w 3"/>
                  <a:gd name="T17" fmla="*/ 2 h 4"/>
                  <a:gd name="T18" fmla="*/ 3 w 3"/>
                  <a:gd name="T19" fmla="*/ 1 h 4"/>
                  <a:gd name="T20" fmla="*/ 2 w 3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2" name="Freeform 10190"/>
              <p:cNvSpPr>
                <a:spLocks noEditPoints="1"/>
              </p:cNvSpPr>
              <p:nvPr/>
            </p:nvSpPr>
            <p:spPr bwMode="auto">
              <a:xfrm>
                <a:off x="43" y="35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1 w 3"/>
                  <a:gd name="T9" fmla="*/ 1 h 2"/>
                  <a:gd name="T10" fmla="*/ 2 w 3"/>
                  <a:gd name="T11" fmla="*/ 0 h 2"/>
                  <a:gd name="T12" fmla="*/ 1 w 3"/>
                  <a:gd name="T13" fmla="*/ 0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3" name="Freeform 10191"/>
              <p:cNvSpPr>
                <a:spLocks/>
              </p:cNvSpPr>
              <p:nvPr/>
            </p:nvSpPr>
            <p:spPr bwMode="auto">
              <a:xfrm>
                <a:off x="45" y="350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4" name="Freeform 10192"/>
              <p:cNvSpPr>
                <a:spLocks noEditPoints="1"/>
              </p:cNvSpPr>
              <p:nvPr/>
            </p:nvSpPr>
            <p:spPr bwMode="auto">
              <a:xfrm>
                <a:off x="-203" y="3502"/>
                <a:ext cx="251" cy="411"/>
              </a:xfrm>
              <a:custGeom>
                <a:avLst/>
                <a:gdLst>
                  <a:gd name="T0" fmla="*/ 5 w 106"/>
                  <a:gd name="T1" fmla="*/ 170 h 174"/>
                  <a:gd name="T2" fmla="*/ 5 w 106"/>
                  <a:gd name="T3" fmla="*/ 163 h 174"/>
                  <a:gd name="T4" fmla="*/ 7 w 106"/>
                  <a:gd name="T5" fmla="*/ 159 h 174"/>
                  <a:gd name="T6" fmla="*/ 9 w 106"/>
                  <a:gd name="T7" fmla="*/ 163 h 174"/>
                  <a:gd name="T8" fmla="*/ 10 w 106"/>
                  <a:gd name="T9" fmla="*/ 155 h 174"/>
                  <a:gd name="T10" fmla="*/ 13 w 106"/>
                  <a:gd name="T11" fmla="*/ 156 h 174"/>
                  <a:gd name="T12" fmla="*/ 14 w 106"/>
                  <a:gd name="T13" fmla="*/ 155 h 174"/>
                  <a:gd name="T14" fmla="*/ 13 w 106"/>
                  <a:gd name="T15" fmla="*/ 149 h 174"/>
                  <a:gd name="T16" fmla="*/ 15 w 106"/>
                  <a:gd name="T17" fmla="*/ 146 h 174"/>
                  <a:gd name="T18" fmla="*/ 25 w 106"/>
                  <a:gd name="T19" fmla="*/ 137 h 174"/>
                  <a:gd name="T20" fmla="*/ 32 w 106"/>
                  <a:gd name="T21" fmla="*/ 127 h 174"/>
                  <a:gd name="T22" fmla="*/ 40 w 106"/>
                  <a:gd name="T23" fmla="*/ 102 h 174"/>
                  <a:gd name="T24" fmla="*/ 45 w 106"/>
                  <a:gd name="T25" fmla="*/ 93 h 174"/>
                  <a:gd name="T26" fmla="*/ 56 w 106"/>
                  <a:gd name="T27" fmla="*/ 86 h 174"/>
                  <a:gd name="T28" fmla="*/ 56 w 106"/>
                  <a:gd name="T29" fmla="*/ 85 h 174"/>
                  <a:gd name="T30" fmla="*/ 52 w 106"/>
                  <a:gd name="T31" fmla="*/ 82 h 174"/>
                  <a:gd name="T32" fmla="*/ 58 w 106"/>
                  <a:gd name="T33" fmla="*/ 79 h 174"/>
                  <a:gd name="T34" fmla="*/ 55 w 106"/>
                  <a:gd name="T35" fmla="*/ 77 h 174"/>
                  <a:gd name="T36" fmla="*/ 62 w 106"/>
                  <a:gd name="T37" fmla="*/ 76 h 174"/>
                  <a:gd name="T38" fmla="*/ 60 w 106"/>
                  <a:gd name="T39" fmla="*/ 75 h 174"/>
                  <a:gd name="T40" fmla="*/ 57 w 106"/>
                  <a:gd name="T41" fmla="*/ 73 h 174"/>
                  <a:gd name="T42" fmla="*/ 63 w 106"/>
                  <a:gd name="T43" fmla="*/ 73 h 174"/>
                  <a:gd name="T44" fmla="*/ 61 w 106"/>
                  <a:gd name="T45" fmla="*/ 72 h 174"/>
                  <a:gd name="T46" fmla="*/ 63 w 106"/>
                  <a:gd name="T47" fmla="*/ 71 h 174"/>
                  <a:gd name="T48" fmla="*/ 60 w 106"/>
                  <a:gd name="T49" fmla="*/ 68 h 174"/>
                  <a:gd name="T50" fmla="*/ 62 w 106"/>
                  <a:gd name="T51" fmla="*/ 70 h 174"/>
                  <a:gd name="T52" fmla="*/ 61 w 106"/>
                  <a:gd name="T53" fmla="*/ 65 h 174"/>
                  <a:gd name="T54" fmla="*/ 70 w 106"/>
                  <a:gd name="T55" fmla="*/ 62 h 174"/>
                  <a:gd name="T56" fmla="*/ 70 w 106"/>
                  <a:gd name="T57" fmla="*/ 62 h 174"/>
                  <a:gd name="T58" fmla="*/ 64 w 106"/>
                  <a:gd name="T59" fmla="*/ 65 h 174"/>
                  <a:gd name="T60" fmla="*/ 66 w 106"/>
                  <a:gd name="T61" fmla="*/ 57 h 174"/>
                  <a:gd name="T62" fmla="*/ 73 w 106"/>
                  <a:gd name="T63" fmla="*/ 58 h 174"/>
                  <a:gd name="T64" fmla="*/ 74 w 106"/>
                  <a:gd name="T65" fmla="*/ 56 h 174"/>
                  <a:gd name="T66" fmla="*/ 80 w 106"/>
                  <a:gd name="T67" fmla="*/ 45 h 174"/>
                  <a:gd name="T68" fmla="*/ 79 w 106"/>
                  <a:gd name="T69" fmla="*/ 44 h 174"/>
                  <a:gd name="T70" fmla="*/ 83 w 106"/>
                  <a:gd name="T71" fmla="*/ 43 h 174"/>
                  <a:gd name="T72" fmla="*/ 82 w 106"/>
                  <a:gd name="T73" fmla="*/ 43 h 174"/>
                  <a:gd name="T74" fmla="*/ 84 w 106"/>
                  <a:gd name="T75" fmla="*/ 42 h 174"/>
                  <a:gd name="T76" fmla="*/ 81 w 106"/>
                  <a:gd name="T77" fmla="*/ 40 h 174"/>
                  <a:gd name="T78" fmla="*/ 86 w 106"/>
                  <a:gd name="T79" fmla="*/ 36 h 174"/>
                  <a:gd name="T80" fmla="*/ 86 w 106"/>
                  <a:gd name="T81" fmla="*/ 35 h 174"/>
                  <a:gd name="T82" fmla="*/ 86 w 106"/>
                  <a:gd name="T83" fmla="*/ 36 h 174"/>
                  <a:gd name="T84" fmla="*/ 79 w 106"/>
                  <a:gd name="T85" fmla="*/ 39 h 174"/>
                  <a:gd name="T86" fmla="*/ 79 w 106"/>
                  <a:gd name="T87" fmla="*/ 34 h 174"/>
                  <a:gd name="T88" fmla="*/ 80 w 106"/>
                  <a:gd name="T89" fmla="*/ 31 h 174"/>
                  <a:gd name="T90" fmla="*/ 80 w 106"/>
                  <a:gd name="T91" fmla="*/ 31 h 174"/>
                  <a:gd name="T92" fmla="*/ 92 w 106"/>
                  <a:gd name="T93" fmla="*/ 28 h 174"/>
                  <a:gd name="T94" fmla="*/ 85 w 106"/>
                  <a:gd name="T95" fmla="*/ 34 h 174"/>
                  <a:gd name="T96" fmla="*/ 90 w 106"/>
                  <a:gd name="T97" fmla="*/ 25 h 174"/>
                  <a:gd name="T98" fmla="*/ 91 w 106"/>
                  <a:gd name="T99" fmla="*/ 25 h 174"/>
                  <a:gd name="T100" fmla="*/ 93 w 106"/>
                  <a:gd name="T101" fmla="*/ 23 h 174"/>
                  <a:gd name="T102" fmla="*/ 94 w 106"/>
                  <a:gd name="T103" fmla="*/ 22 h 174"/>
                  <a:gd name="T104" fmla="*/ 85 w 106"/>
                  <a:gd name="T105" fmla="*/ 22 h 174"/>
                  <a:gd name="T106" fmla="*/ 88 w 106"/>
                  <a:gd name="T107" fmla="*/ 23 h 174"/>
                  <a:gd name="T108" fmla="*/ 86 w 106"/>
                  <a:gd name="T109" fmla="*/ 22 h 174"/>
                  <a:gd name="T110" fmla="*/ 87 w 106"/>
                  <a:gd name="T111" fmla="*/ 18 h 174"/>
                  <a:gd name="T112" fmla="*/ 99 w 106"/>
                  <a:gd name="T113" fmla="*/ 15 h 174"/>
                  <a:gd name="T114" fmla="*/ 101 w 106"/>
                  <a:gd name="T115" fmla="*/ 14 h 174"/>
                  <a:gd name="T116" fmla="*/ 90 w 106"/>
                  <a:gd name="T117" fmla="*/ 19 h 174"/>
                  <a:gd name="T118" fmla="*/ 93 w 106"/>
                  <a:gd name="T119" fmla="*/ 9 h 174"/>
                  <a:gd name="T120" fmla="*/ 105 w 106"/>
                  <a:gd name="T121" fmla="*/ 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6" h="174">
                    <a:moveTo>
                      <a:pt x="0" y="174"/>
                    </a:move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moveTo>
                      <a:pt x="3" y="165"/>
                    </a:moveTo>
                    <a:cubicBezTo>
                      <a:pt x="3" y="166"/>
                      <a:pt x="2" y="167"/>
                      <a:pt x="2" y="167"/>
                    </a:cubicBezTo>
                    <a:cubicBezTo>
                      <a:pt x="3" y="168"/>
                      <a:pt x="4" y="169"/>
                      <a:pt x="5" y="170"/>
                    </a:cubicBezTo>
                    <a:cubicBezTo>
                      <a:pt x="5" y="170"/>
                      <a:pt x="5" y="170"/>
                      <a:pt x="5" y="170"/>
                    </a:cubicBezTo>
                    <a:cubicBezTo>
                      <a:pt x="5" y="170"/>
                      <a:pt x="5" y="170"/>
                      <a:pt x="5" y="170"/>
                    </a:cubicBezTo>
                    <a:cubicBezTo>
                      <a:pt x="7" y="167"/>
                      <a:pt x="7" y="167"/>
                      <a:pt x="7" y="167"/>
                    </a:cubicBezTo>
                    <a:cubicBezTo>
                      <a:pt x="4" y="166"/>
                      <a:pt x="4" y="166"/>
                      <a:pt x="4" y="166"/>
                    </a:cubicBezTo>
                    <a:cubicBezTo>
                      <a:pt x="3" y="165"/>
                      <a:pt x="3" y="165"/>
                      <a:pt x="3" y="165"/>
                    </a:cubicBezTo>
                    <a:moveTo>
                      <a:pt x="8" y="162"/>
                    </a:moveTo>
                    <a:cubicBezTo>
                      <a:pt x="8" y="162"/>
                      <a:pt x="9" y="163"/>
                      <a:pt x="9" y="163"/>
                    </a:cubicBezTo>
                    <a:cubicBezTo>
                      <a:pt x="9" y="163"/>
                      <a:pt x="9" y="163"/>
                      <a:pt x="9" y="163"/>
                    </a:cubicBezTo>
                    <a:cubicBezTo>
                      <a:pt x="9" y="163"/>
                      <a:pt x="8" y="162"/>
                      <a:pt x="8" y="162"/>
                    </a:cubicBezTo>
                    <a:moveTo>
                      <a:pt x="6" y="162"/>
                    </a:moveTo>
                    <a:cubicBezTo>
                      <a:pt x="5" y="162"/>
                      <a:pt x="5" y="163"/>
                      <a:pt x="5" y="163"/>
                    </a:cubicBezTo>
                    <a:cubicBezTo>
                      <a:pt x="6" y="164"/>
                      <a:pt x="7" y="164"/>
                      <a:pt x="8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8" y="163"/>
                      <a:pt x="7" y="162"/>
                      <a:pt x="6" y="162"/>
                    </a:cubicBezTo>
                    <a:moveTo>
                      <a:pt x="6" y="161"/>
                    </a:moveTo>
                    <a:cubicBezTo>
                      <a:pt x="6" y="162"/>
                      <a:pt x="6" y="162"/>
                      <a:pt x="6" y="162"/>
                    </a:cubicBezTo>
                    <a:cubicBezTo>
                      <a:pt x="7" y="162"/>
                      <a:pt x="8" y="163"/>
                      <a:pt x="9" y="164"/>
                    </a:cubicBezTo>
                    <a:cubicBezTo>
                      <a:pt x="9" y="163"/>
                      <a:pt x="9" y="163"/>
                      <a:pt x="9" y="163"/>
                    </a:cubicBezTo>
                    <a:cubicBezTo>
                      <a:pt x="8" y="163"/>
                      <a:pt x="7" y="162"/>
                      <a:pt x="6" y="161"/>
                    </a:cubicBezTo>
                    <a:moveTo>
                      <a:pt x="7" y="159"/>
                    </a:moveTo>
                    <a:cubicBezTo>
                      <a:pt x="7" y="160"/>
                      <a:pt x="6" y="161"/>
                      <a:pt x="6" y="161"/>
                    </a:cubicBezTo>
                    <a:cubicBezTo>
                      <a:pt x="7" y="162"/>
                      <a:pt x="8" y="163"/>
                      <a:pt x="9" y="163"/>
                    </a:cubicBezTo>
                    <a:cubicBezTo>
                      <a:pt x="9" y="163"/>
                      <a:pt x="9" y="163"/>
                      <a:pt x="9" y="163"/>
                    </a:cubicBezTo>
                    <a:cubicBezTo>
                      <a:pt x="9" y="163"/>
                      <a:pt x="8" y="162"/>
                      <a:pt x="8" y="162"/>
                    </a:cubicBezTo>
                    <a:cubicBezTo>
                      <a:pt x="8" y="162"/>
                      <a:pt x="8" y="162"/>
                      <a:pt x="8" y="162"/>
                    </a:cubicBezTo>
                    <a:cubicBezTo>
                      <a:pt x="8" y="162"/>
                      <a:pt x="8" y="162"/>
                      <a:pt x="8" y="162"/>
                    </a:cubicBezTo>
                    <a:cubicBezTo>
                      <a:pt x="8" y="162"/>
                      <a:pt x="8" y="162"/>
                      <a:pt x="8" y="162"/>
                    </a:cubicBezTo>
                    <a:cubicBezTo>
                      <a:pt x="8" y="162"/>
                      <a:pt x="8" y="162"/>
                      <a:pt x="8" y="162"/>
                    </a:cubicBezTo>
                    <a:cubicBezTo>
                      <a:pt x="8" y="162"/>
                      <a:pt x="9" y="163"/>
                      <a:pt x="9" y="163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9" y="161"/>
                      <a:pt x="8" y="160"/>
                      <a:pt x="7" y="159"/>
                    </a:cubicBezTo>
                    <a:moveTo>
                      <a:pt x="9" y="157"/>
                    </a:moveTo>
                    <a:cubicBezTo>
                      <a:pt x="9" y="157"/>
                      <a:pt x="9" y="157"/>
                      <a:pt x="9" y="158"/>
                    </a:cubicBezTo>
                    <a:cubicBezTo>
                      <a:pt x="9" y="158"/>
                      <a:pt x="10" y="159"/>
                      <a:pt x="11" y="159"/>
                    </a:cubicBezTo>
                    <a:cubicBezTo>
                      <a:pt x="12" y="158"/>
                      <a:pt x="12" y="158"/>
                      <a:pt x="12" y="158"/>
                    </a:cubicBezTo>
                    <a:cubicBezTo>
                      <a:pt x="12" y="158"/>
                      <a:pt x="12" y="158"/>
                      <a:pt x="12" y="158"/>
                    </a:cubicBezTo>
                    <a:cubicBezTo>
                      <a:pt x="11" y="158"/>
                      <a:pt x="10" y="157"/>
                      <a:pt x="9" y="157"/>
                    </a:cubicBezTo>
                    <a:moveTo>
                      <a:pt x="10" y="155"/>
                    </a:moveTo>
                    <a:cubicBezTo>
                      <a:pt x="10" y="155"/>
                      <a:pt x="10" y="156"/>
                      <a:pt x="10" y="156"/>
                    </a:cubicBezTo>
                    <a:cubicBezTo>
                      <a:pt x="10" y="156"/>
                      <a:pt x="9" y="156"/>
                      <a:pt x="9" y="157"/>
                    </a:cubicBezTo>
                    <a:cubicBezTo>
                      <a:pt x="10" y="157"/>
                      <a:pt x="11" y="158"/>
                      <a:pt x="12" y="158"/>
                    </a:cubicBezTo>
                    <a:cubicBezTo>
                      <a:pt x="13" y="157"/>
                      <a:pt x="13" y="157"/>
                      <a:pt x="13" y="157"/>
                    </a:cubicBezTo>
                    <a:cubicBezTo>
                      <a:pt x="12" y="156"/>
                      <a:pt x="11" y="156"/>
                      <a:pt x="10" y="155"/>
                    </a:cubicBezTo>
                    <a:moveTo>
                      <a:pt x="11" y="154"/>
                    </a:moveTo>
                    <a:cubicBezTo>
                      <a:pt x="11" y="154"/>
                      <a:pt x="11" y="154"/>
                      <a:pt x="11" y="154"/>
                    </a:cubicBezTo>
                    <a:cubicBezTo>
                      <a:pt x="11" y="155"/>
                      <a:pt x="12" y="155"/>
                      <a:pt x="13" y="156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1" y="154"/>
                      <a:pt x="11" y="154"/>
                      <a:pt x="11" y="154"/>
                    </a:cubicBezTo>
                    <a:moveTo>
                      <a:pt x="11" y="153"/>
                    </a:moveTo>
                    <a:cubicBezTo>
                      <a:pt x="11" y="153"/>
                      <a:pt x="11" y="153"/>
                      <a:pt x="11" y="154"/>
                    </a:cubicBezTo>
                    <a:cubicBezTo>
                      <a:pt x="12" y="154"/>
                      <a:pt x="13" y="155"/>
                      <a:pt x="14" y="155"/>
                    </a:cubicBezTo>
                    <a:cubicBezTo>
                      <a:pt x="14" y="155"/>
                      <a:pt x="14" y="155"/>
                      <a:pt x="14" y="155"/>
                    </a:cubicBezTo>
                    <a:cubicBezTo>
                      <a:pt x="13" y="154"/>
                      <a:pt x="12" y="154"/>
                      <a:pt x="11" y="153"/>
                    </a:cubicBezTo>
                    <a:moveTo>
                      <a:pt x="12" y="151"/>
                    </a:moveTo>
                    <a:cubicBezTo>
                      <a:pt x="12" y="152"/>
                      <a:pt x="12" y="152"/>
                      <a:pt x="11" y="153"/>
                    </a:cubicBezTo>
                    <a:cubicBezTo>
                      <a:pt x="12" y="154"/>
                      <a:pt x="13" y="154"/>
                      <a:pt x="14" y="155"/>
                    </a:cubicBezTo>
                    <a:cubicBezTo>
                      <a:pt x="15" y="154"/>
                      <a:pt x="15" y="154"/>
                      <a:pt x="15" y="153"/>
                    </a:cubicBezTo>
                    <a:cubicBezTo>
                      <a:pt x="14" y="153"/>
                      <a:pt x="13" y="152"/>
                      <a:pt x="12" y="151"/>
                    </a:cubicBezTo>
                    <a:moveTo>
                      <a:pt x="13" y="150"/>
                    </a:moveTo>
                    <a:cubicBezTo>
                      <a:pt x="13" y="150"/>
                      <a:pt x="13" y="150"/>
                      <a:pt x="13" y="151"/>
                    </a:cubicBezTo>
                    <a:cubicBezTo>
                      <a:pt x="14" y="151"/>
                      <a:pt x="15" y="152"/>
                      <a:pt x="16" y="152"/>
                    </a:cubicBezTo>
                    <a:cubicBezTo>
                      <a:pt x="16" y="152"/>
                      <a:pt x="16" y="152"/>
                      <a:pt x="16" y="151"/>
                    </a:cubicBezTo>
                    <a:cubicBezTo>
                      <a:pt x="15" y="151"/>
                      <a:pt x="14" y="150"/>
                      <a:pt x="13" y="150"/>
                    </a:cubicBezTo>
                    <a:moveTo>
                      <a:pt x="13" y="149"/>
                    </a:moveTo>
                    <a:cubicBezTo>
                      <a:pt x="13" y="149"/>
                      <a:pt x="13" y="149"/>
                      <a:pt x="13" y="149"/>
                    </a:cubicBezTo>
                    <a:cubicBezTo>
                      <a:pt x="14" y="150"/>
                      <a:pt x="15" y="151"/>
                      <a:pt x="16" y="151"/>
                    </a:cubicBezTo>
                    <a:cubicBezTo>
                      <a:pt x="16" y="151"/>
                      <a:pt x="17" y="151"/>
                      <a:pt x="17" y="151"/>
                    </a:cubicBezTo>
                    <a:cubicBezTo>
                      <a:pt x="15" y="150"/>
                      <a:pt x="14" y="150"/>
                      <a:pt x="13" y="149"/>
                    </a:cubicBezTo>
                    <a:moveTo>
                      <a:pt x="15" y="146"/>
                    </a:moveTo>
                    <a:cubicBezTo>
                      <a:pt x="15" y="147"/>
                      <a:pt x="14" y="148"/>
                      <a:pt x="14" y="149"/>
                    </a:cubicBezTo>
                    <a:cubicBezTo>
                      <a:pt x="14" y="149"/>
                      <a:pt x="14" y="150"/>
                      <a:pt x="14" y="150"/>
                    </a:cubicBezTo>
                    <a:cubicBezTo>
                      <a:pt x="15" y="150"/>
                      <a:pt x="16" y="150"/>
                      <a:pt x="17" y="151"/>
                    </a:cubicBezTo>
                    <a:cubicBezTo>
                      <a:pt x="17" y="150"/>
                      <a:pt x="18" y="149"/>
                      <a:pt x="19" y="148"/>
                    </a:cubicBezTo>
                    <a:cubicBezTo>
                      <a:pt x="18" y="147"/>
                      <a:pt x="17" y="146"/>
                      <a:pt x="15" y="146"/>
                    </a:cubicBezTo>
                    <a:moveTo>
                      <a:pt x="19" y="140"/>
                    </a:moveTo>
                    <a:cubicBezTo>
                      <a:pt x="19" y="140"/>
                      <a:pt x="18" y="141"/>
                      <a:pt x="18" y="141"/>
                    </a:cubicBezTo>
                    <a:cubicBezTo>
                      <a:pt x="19" y="142"/>
                      <a:pt x="21" y="142"/>
                      <a:pt x="22" y="143"/>
                    </a:cubicBezTo>
                    <a:cubicBezTo>
                      <a:pt x="22" y="143"/>
                      <a:pt x="22" y="142"/>
                      <a:pt x="22" y="142"/>
                    </a:cubicBezTo>
                    <a:cubicBezTo>
                      <a:pt x="21" y="141"/>
                      <a:pt x="20" y="141"/>
                      <a:pt x="19" y="140"/>
                    </a:cubicBezTo>
                    <a:moveTo>
                      <a:pt x="22" y="135"/>
                    </a:moveTo>
                    <a:cubicBezTo>
                      <a:pt x="22" y="135"/>
                      <a:pt x="22" y="135"/>
                      <a:pt x="21" y="135"/>
                    </a:cubicBezTo>
                    <a:cubicBezTo>
                      <a:pt x="23" y="136"/>
                      <a:pt x="24" y="137"/>
                      <a:pt x="25" y="138"/>
                    </a:cubicBezTo>
                    <a:cubicBezTo>
                      <a:pt x="25" y="137"/>
                      <a:pt x="25" y="137"/>
                      <a:pt x="25" y="137"/>
                    </a:cubicBezTo>
                    <a:cubicBezTo>
                      <a:pt x="24" y="136"/>
                      <a:pt x="23" y="136"/>
                      <a:pt x="22" y="135"/>
                    </a:cubicBezTo>
                    <a:moveTo>
                      <a:pt x="27" y="126"/>
                    </a:moveTo>
                    <a:cubicBezTo>
                      <a:pt x="26" y="127"/>
                      <a:pt x="26" y="127"/>
                      <a:pt x="25" y="128"/>
                    </a:cubicBezTo>
                    <a:cubicBezTo>
                      <a:pt x="27" y="129"/>
                      <a:pt x="28" y="130"/>
                      <a:pt x="30" y="131"/>
                    </a:cubicBezTo>
                    <a:cubicBezTo>
                      <a:pt x="30" y="130"/>
                      <a:pt x="30" y="129"/>
                      <a:pt x="31" y="128"/>
                    </a:cubicBezTo>
                    <a:cubicBezTo>
                      <a:pt x="29" y="128"/>
                      <a:pt x="28" y="127"/>
                      <a:pt x="27" y="126"/>
                    </a:cubicBezTo>
                    <a:moveTo>
                      <a:pt x="27" y="125"/>
                    </a:moveTo>
                    <a:cubicBezTo>
                      <a:pt x="27" y="125"/>
                      <a:pt x="27" y="125"/>
                      <a:pt x="27" y="125"/>
                    </a:cubicBezTo>
                    <a:cubicBezTo>
                      <a:pt x="29" y="126"/>
                      <a:pt x="30" y="127"/>
                      <a:pt x="32" y="127"/>
                    </a:cubicBezTo>
                    <a:cubicBezTo>
                      <a:pt x="32" y="127"/>
                      <a:pt x="32" y="127"/>
                      <a:pt x="32" y="127"/>
                    </a:cubicBezTo>
                    <a:cubicBezTo>
                      <a:pt x="30" y="126"/>
                      <a:pt x="29" y="125"/>
                      <a:pt x="27" y="125"/>
                    </a:cubicBezTo>
                    <a:moveTo>
                      <a:pt x="35" y="111"/>
                    </a:moveTo>
                    <a:cubicBezTo>
                      <a:pt x="34" y="113"/>
                      <a:pt x="33" y="115"/>
                      <a:pt x="32" y="117"/>
                    </a:cubicBezTo>
                    <a:cubicBezTo>
                      <a:pt x="34" y="118"/>
                      <a:pt x="35" y="118"/>
                      <a:pt x="37" y="119"/>
                    </a:cubicBezTo>
                    <a:cubicBezTo>
                      <a:pt x="38" y="118"/>
                      <a:pt x="39" y="116"/>
                      <a:pt x="40" y="114"/>
                    </a:cubicBezTo>
                    <a:cubicBezTo>
                      <a:pt x="35" y="111"/>
                      <a:pt x="35" y="111"/>
                      <a:pt x="35" y="111"/>
                    </a:cubicBezTo>
                    <a:moveTo>
                      <a:pt x="45" y="93"/>
                    </a:moveTo>
                    <a:cubicBezTo>
                      <a:pt x="44" y="96"/>
                      <a:pt x="42" y="99"/>
                      <a:pt x="40" y="102"/>
                    </a:cubicBezTo>
                    <a:cubicBezTo>
                      <a:pt x="45" y="105"/>
                      <a:pt x="45" y="105"/>
                      <a:pt x="45" y="105"/>
                    </a:cubicBezTo>
                    <a:cubicBezTo>
                      <a:pt x="47" y="102"/>
                      <a:pt x="49" y="99"/>
                      <a:pt x="51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96"/>
                      <a:pt x="50" y="96"/>
                      <a:pt x="49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49" y="96"/>
                      <a:pt x="49" y="95"/>
                      <a:pt x="48" y="95"/>
                    </a:cubicBezTo>
                    <a:cubicBezTo>
                      <a:pt x="47" y="97"/>
                      <a:pt x="45" y="100"/>
                      <a:pt x="43" y="103"/>
                    </a:cubicBezTo>
                    <a:cubicBezTo>
                      <a:pt x="48" y="95"/>
                      <a:pt x="48" y="95"/>
                      <a:pt x="48" y="95"/>
                    </a:cubicBezTo>
                    <a:cubicBezTo>
                      <a:pt x="47" y="94"/>
                      <a:pt x="46" y="94"/>
                      <a:pt x="45" y="93"/>
                    </a:cubicBezTo>
                    <a:moveTo>
                      <a:pt x="56" y="86"/>
                    </a:moveTo>
                    <a:cubicBezTo>
                      <a:pt x="55" y="87"/>
                      <a:pt x="55" y="88"/>
                      <a:pt x="54" y="89"/>
                    </a:cubicBezTo>
                    <a:cubicBezTo>
                      <a:pt x="54" y="89"/>
                      <a:pt x="55" y="89"/>
                      <a:pt x="55" y="90"/>
                    </a:cubicBezTo>
                    <a:cubicBezTo>
                      <a:pt x="55" y="89"/>
                      <a:pt x="56" y="88"/>
                      <a:pt x="57" y="87"/>
                    </a:cubicBezTo>
                    <a:cubicBezTo>
                      <a:pt x="56" y="87"/>
                      <a:pt x="56" y="86"/>
                      <a:pt x="56" y="86"/>
                    </a:cubicBezTo>
                    <a:moveTo>
                      <a:pt x="54" y="85"/>
                    </a:moveTo>
                    <a:cubicBezTo>
                      <a:pt x="53" y="86"/>
                      <a:pt x="53" y="87"/>
                      <a:pt x="52" y="88"/>
                    </a:cubicBezTo>
                    <a:cubicBezTo>
                      <a:pt x="53" y="88"/>
                      <a:pt x="53" y="89"/>
                      <a:pt x="54" y="89"/>
                    </a:cubicBezTo>
                    <a:cubicBezTo>
                      <a:pt x="55" y="88"/>
                      <a:pt x="55" y="87"/>
                      <a:pt x="56" y="86"/>
                    </a:cubicBezTo>
                    <a:cubicBezTo>
                      <a:pt x="55" y="86"/>
                      <a:pt x="54" y="86"/>
                      <a:pt x="54" y="85"/>
                    </a:cubicBezTo>
                    <a:moveTo>
                      <a:pt x="56" y="85"/>
                    </a:moveTo>
                    <a:cubicBezTo>
                      <a:pt x="56" y="85"/>
                      <a:pt x="56" y="85"/>
                      <a:pt x="56" y="85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57" y="85"/>
                      <a:pt x="57" y="85"/>
                      <a:pt x="56" y="85"/>
                    </a:cubicBezTo>
                    <a:moveTo>
                      <a:pt x="55" y="84"/>
                    </a:moveTo>
                    <a:cubicBezTo>
                      <a:pt x="55" y="84"/>
                      <a:pt x="55" y="84"/>
                      <a:pt x="55" y="84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56" y="85"/>
                      <a:pt x="55" y="84"/>
                      <a:pt x="55" y="84"/>
                    </a:cubicBezTo>
                    <a:moveTo>
                      <a:pt x="51" y="84"/>
                    </a:moveTo>
                    <a:cubicBezTo>
                      <a:pt x="50" y="84"/>
                      <a:pt x="50" y="85"/>
                      <a:pt x="49" y="86"/>
                    </a:cubicBezTo>
                    <a:cubicBezTo>
                      <a:pt x="50" y="87"/>
                      <a:pt x="51" y="87"/>
                      <a:pt x="52" y="88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85"/>
                      <a:pt x="52" y="84"/>
                      <a:pt x="51" y="84"/>
                    </a:cubicBezTo>
                    <a:moveTo>
                      <a:pt x="52" y="82"/>
                    </a:moveTo>
                    <a:cubicBezTo>
                      <a:pt x="52" y="82"/>
                      <a:pt x="52" y="82"/>
                      <a:pt x="52" y="82"/>
                    </a:cubicBezTo>
                    <a:cubicBezTo>
                      <a:pt x="54" y="84"/>
                      <a:pt x="54" y="84"/>
                      <a:pt x="54" y="84"/>
                    </a:cubicBezTo>
                    <a:cubicBezTo>
                      <a:pt x="54" y="84"/>
                      <a:pt x="54" y="84"/>
                      <a:pt x="54" y="84"/>
                    </a:cubicBezTo>
                    <a:cubicBezTo>
                      <a:pt x="53" y="83"/>
                      <a:pt x="53" y="82"/>
                      <a:pt x="52" y="82"/>
                    </a:cubicBezTo>
                    <a:moveTo>
                      <a:pt x="60" y="80"/>
                    </a:moveTo>
                    <a:cubicBezTo>
                      <a:pt x="60" y="80"/>
                      <a:pt x="59" y="80"/>
                      <a:pt x="59" y="80"/>
                    </a:cubicBezTo>
                    <a:cubicBezTo>
                      <a:pt x="60" y="80"/>
                      <a:pt x="60" y="80"/>
                      <a:pt x="60" y="81"/>
                    </a:cubicBezTo>
                    <a:cubicBezTo>
                      <a:pt x="60" y="81"/>
                      <a:pt x="60" y="80"/>
                      <a:pt x="60" y="80"/>
                    </a:cubicBezTo>
                    <a:cubicBezTo>
                      <a:pt x="60" y="80"/>
                      <a:pt x="60" y="80"/>
                      <a:pt x="60" y="80"/>
                    </a:cubicBezTo>
                    <a:moveTo>
                      <a:pt x="58" y="79"/>
                    </a:move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59" y="80"/>
                      <a:pt x="59" y="80"/>
                    </a:cubicBezTo>
                    <a:cubicBezTo>
                      <a:pt x="59" y="80"/>
                      <a:pt x="59" y="80"/>
                      <a:pt x="60" y="80"/>
                    </a:cubicBezTo>
                    <a:cubicBezTo>
                      <a:pt x="59" y="79"/>
                      <a:pt x="58" y="79"/>
                      <a:pt x="58" y="79"/>
                    </a:cubicBezTo>
                    <a:moveTo>
                      <a:pt x="55" y="77"/>
                    </a:moveTo>
                    <a:cubicBezTo>
                      <a:pt x="55" y="77"/>
                      <a:pt x="54" y="77"/>
                      <a:pt x="54" y="77"/>
                    </a:cubicBezTo>
                    <a:cubicBezTo>
                      <a:pt x="55" y="78"/>
                      <a:pt x="56" y="78"/>
                      <a:pt x="57" y="79"/>
                    </a:cubicBezTo>
                    <a:cubicBezTo>
                      <a:pt x="57" y="79"/>
                      <a:pt x="57" y="78"/>
                      <a:pt x="57" y="78"/>
                    </a:cubicBezTo>
                    <a:cubicBezTo>
                      <a:pt x="56" y="78"/>
                      <a:pt x="55" y="77"/>
                      <a:pt x="55" y="77"/>
                    </a:cubicBezTo>
                    <a:moveTo>
                      <a:pt x="62" y="76"/>
                    </a:moveTo>
                    <a:cubicBezTo>
                      <a:pt x="61" y="77"/>
                      <a:pt x="61" y="78"/>
                      <a:pt x="60" y="78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2" y="78"/>
                      <a:pt x="62" y="77"/>
                      <a:pt x="63" y="77"/>
                    </a:cubicBezTo>
                    <a:cubicBezTo>
                      <a:pt x="62" y="76"/>
                      <a:pt x="62" y="76"/>
                      <a:pt x="62" y="76"/>
                    </a:cubicBezTo>
                    <a:moveTo>
                      <a:pt x="60" y="75"/>
                    </a:moveTo>
                    <a:cubicBezTo>
                      <a:pt x="60" y="76"/>
                      <a:pt x="59" y="77"/>
                      <a:pt x="59" y="77"/>
                    </a:cubicBezTo>
                    <a:cubicBezTo>
                      <a:pt x="59" y="78"/>
                      <a:pt x="60" y="78"/>
                      <a:pt x="60" y="78"/>
                    </a:cubicBezTo>
                    <a:cubicBezTo>
                      <a:pt x="61" y="78"/>
                      <a:pt x="61" y="77"/>
                      <a:pt x="62" y="76"/>
                    </a:cubicBezTo>
                    <a:cubicBezTo>
                      <a:pt x="60" y="75"/>
                      <a:pt x="60" y="75"/>
                      <a:pt x="60" y="75"/>
                    </a:cubicBezTo>
                    <a:moveTo>
                      <a:pt x="63" y="75"/>
                    </a:moveTo>
                    <a:cubicBezTo>
                      <a:pt x="62" y="75"/>
                      <a:pt x="62" y="75"/>
                      <a:pt x="62" y="76"/>
                    </a:cubicBezTo>
                    <a:cubicBezTo>
                      <a:pt x="62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4" y="75"/>
                    </a:cubicBezTo>
                    <a:cubicBezTo>
                      <a:pt x="63" y="75"/>
                      <a:pt x="63" y="75"/>
                      <a:pt x="63" y="75"/>
                    </a:cubicBezTo>
                    <a:moveTo>
                      <a:pt x="61" y="74"/>
                    </a:move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0" y="75"/>
                    </a:cubicBezTo>
                    <a:cubicBezTo>
                      <a:pt x="61" y="75"/>
                      <a:pt x="62" y="75"/>
                      <a:pt x="62" y="76"/>
                    </a:cubicBezTo>
                    <a:cubicBezTo>
                      <a:pt x="62" y="75"/>
                      <a:pt x="62" y="75"/>
                      <a:pt x="63" y="75"/>
                    </a:cubicBezTo>
                    <a:cubicBezTo>
                      <a:pt x="62" y="74"/>
                      <a:pt x="62" y="74"/>
                      <a:pt x="61" y="74"/>
                    </a:cubicBezTo>
                    <a:moveTo>
                      <a:pt x="64" y="73"/>
                    </a:moveTo>
                    <a:cubicBezTo>
                      <a:pt x="63" y="73"/>
                      <a:pt x="63" y="73"/>
                      <a:pt x="63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3"/>
                      <a:pt x="64" y="73"/>
                    </a:cubicBezTo>
                    <a:moveTo>
                      <a:pt x="57" y="73"/>
                    </a:moveTo>
                    <a:cubicBezTo>
                      <a:pt x="56" y="74"/>
                      <a:pt x="56" y="75"/>
                      <a:pt x="55" y="75"/>
                    </a:cubicBezTo>
                    <a:cubicBezTo>
                      <a:pt x="56" y="76"/>
                      <a:pt x="57" y="76"/>
                      <a:pt x="58" y="77"/>
                    </a:cubicBezTo>
                    <a:cubicBezTo>
                      <a:pt x="58" y="76"/>
                      <a:pt x="59" y="75"/>
                      <a:pt x="59" y="74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57" y="73"/>
                      <a:pt x="57" y="73"/>
                      <a:pt x="57" y="73"/>
                    </a:cubicBezTo>
                    <a:moveTo>
                      <a:pt x="62" y="72"/>
                    </a:moveTo>
                    <a:cubicBezTo>
                      <a:pt x="62" y="73"/>
                      <a:pt x="62" y="73"/>
                      <a:pt x="62" y="73"/>
                    </a:cubicBezTo>
                    <a:cubicBezTo>
                      <a:pt x="62" y="73"/>
                      <a:pt x="63" y="73"/>
                      <a:pt x="63" y="74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2" y="73"/>
                      <a:pt x="62" y="72"/>
                    </a:cubicBezTo>
                    <a:moveTo>
                      <a:pt x="58" y="72"/>
                    </a:moveTo>
                    <a:cubicBezTo>
                      <a:pt x="57" y="72"/>
                      <a:pt x="57" y="72"/>
                      <a:pt x="57" y="73"/>
                    </a:cubicBezTo>
                    <a:cubicBezTo>
                      <a:pt x="58" y="73"/>
                      <a:pt x="59" y="73"/>
                      <a:pt x="60" y="74"/>
                    </a:cubicBezTo>
                    <a:cubicBezTo>
                      <a:pt x="60" y="74"/>
                      <a:pt x="60" y="73"/>
                      <a:pt x="60" y="73"/>
                    </a:cubicBezTo>
                    <a:cubicBezTo>
                      <a:pt x="59" y="73"/>
                      <a:pt x="58" y="72"/>
                      <a:pt x="58" y="72"/>
                    </a:cubicBezTo>
                    <a:moveTo>
                      <a:pt x="58" y="70"/>
                    </a:moveTo>
                    <a:cubicBezTo>
                      <a:pt x="58" y="70"/>
                      <a:pt x="58" y="70"/>
                      <a:pt x="58" y="70"/>
                    </a:cubicBezTo>
                    <a:cubicBezTo>
                      <a:pt x="59" y="71"/>
                      <a:pt x="60" y="71"/>
                      <a:pt x="61" y="72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0" y="71"/>
                      <a:pt x="59" y="71"/>
                      <a:pt x="58" y="70"/>
                    </a:cubicBezTo>
                    <a:moveTo>
                      <a:pt x="65" y="70"/>
                    </a:moveTo>
                    <a:cubicBezTo>
                      <a:pt x="65" y="71"/>
                      <a:pt x="65" y="71"/>
                      <a:pt x="64" y="72"/>
                    </a:cubicBezTo>
                    <a:cubicBezTo>
                      <a:pt x="65" y="72"/>
                      <a:pt x="65" y="72"/>
                      <a:pt x="65" y="73"/>
                    </a:cubicBezTo>
                    <a:cubicBezTo>
                      <a:pt x="66" y="72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5" y="70"/>
                    </a:cubicBezTo>
                    <a:moveTo>
                      <a:pt x="64" y="69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71"/>
                      <a:pt x="64" y="72"/>
                      <a:pt x="64" y="72"/>
                    </a:cubicBezTo>
                    <a:cubicBezTo>
                      <a:pt x="65" y="71"/>
                      <a:pt x="65" y="71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4" y="70"/>
                      <a:pt x="64" y="69"/>
                      <a:pt x="64" y="69"/>
                    </a:cubicBezTo>
                    <a:moveTo>
                      <a:pt x="60" y="68"/>
                    </a:moveTo>
                    <a:cubicBezTo>
                      <a:pt x="59" y="68"/>
                      <a:pt x="59" y="69"/>
                      <a:pt x="59" y="69"/>
                    </a:cubicBezTo>
                    <a:cubicBezTo>
                      <a:pt x="60" y="69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1" y="69"/>
                      <a:pt x="60" y="69"/>
                      <a:pt x="60" y="68"/>
                    </a:cubicBezTo>
                    <a:moveTo>
                      <a:pt x="67" y="68"/>
                    </a:moveTo>
                    <a:cubicBezTo>
                      <a:pt x="67" y="68"/>
                      <a:pt x="67" y="68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8"/>
                      <a:pt x="68" y="68"/>
                      <a:pt x="68" y="68"/>
                    </a:cubicBezTo>
                    <a:cubicBezTo>
                      <a:pt x="68" y="68"/>
                      <a:pt x="67" y="68"/>
                      <a:pt x="67" y="68"/>
                    </a:cubicBezTo>
                    <a:moveTo>
                      <a:pt x="60" y="67"/>
                    </a:moveTo>
                    <a:cubicBezTo>
                      <a:pt x="60" y="67"/>
                      <a:pt x="60" y="68"/>
                      <a:pt x="60" y="68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69"/>
                      <a:pt x="62" y="69"/>
                      <a:pt x="63" y="69"/>
                    </a:cubicBezTo>
                    <a:cubicBezTo>
                      <a:pt x="62" y="68"/>
                      <a:pt x="61" y="68"/>
                      <a:pt x="60" y="67"/>
                    </a:cubicBezTo>
                    <a:moveTo>
                      <a:pt x="65" y="67"/>
                    </a:move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8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7"/>
                      <a:pt x="66" y="67"/>
                      <a:pt x="65" y="67"/>
                    </a:cubicBezTo>
                    <a:moveTo>
                      <a:pt x="62" y="64"/>
                    </a:moveTo>
                    <a:cubicBezTo>
                      <a:pt x="62" y="65"/>
                      <a:pt x="61" y="65"/>
                      <a:pt x="61" y="65"/>
                    </a:cubicBezTo>
                    <a:cubicBezTo>
                      <a:pt x="62" y="65"/>
                      <a:pt x="63" y="66"/>
                      <a:pt x="64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3" y="65"/>
                      <a:pt x="62" y="65"/>
                      <a:pt x="62" y="64"/>
                    </a:cubicBezTo>
                    <a:moveTo>
                      <a:pt x="70" y="62"/>
                    </a:moveTo>
                    <a:cubicBezTo>
                      <a:pt x="69" y="64"/>
                      <a:pt x="68" y="65"/>
                      <a:pt x="67" y="67"/>
                    </a:cubicBezTo>
                    <a:cubicBezTo>
                      <a:pt x="68" y="67"/>
                      <a:pt x="68" y="67"/>
                      <a:pt x="68" y="68"/>
                    </a:cubicBezTo>
                    <a:cubicBezTo>
                      <a:pt x="68" y="67"/>
                      <a:pt x="69" y="67"/>
                      <a:pt x="69" y="66"/>
                    </a:cubicBezTo>
                    <a:cubicBezTo>
                      <a:pt x="70" y="65"/>
                      <a:pt x="71" y="64"/>
                      <a:pt x="71" y="62"/>
                    </a:cubicBezTo>
                    <a:cubicBezTo>
                      <a:pt x="71" y="62"/>
                      <a:pt x="71" y="62"/>
                      <a:pt x="70" y="62"/>
                    </a:cubicBezTo>
                    <a:moveTo>
                      <a:pt x="71" y="61"/>
                    </a:moveTo>
                    <a:cubicBezTo>
                      <a:pt x="71" y="61"/>
                      <a:pt x="71" y="61"/>
                      <a:pt x="71" y="61"/>
                    </a:cubicBezTo>
                    <a:cubicBezTo>
                      <a:pt x="71" y="62"/>
                      <a:pt x="71" y="62"/>
                      <a:pt x="72" y="62"/>
                    </a:cubicBezTo>
                    <a:cubicBezTo>
                      <a:pt x="72" y="62"/>
                      <a:pt x="72" y="62"/>
                      <a:pt x="72" y="61"/>
                    </a:cubicBezTo>
                    <a:cubicBezTo>
                      <a:pt x="71" y="61"/>
                      <a:pt x="71" y="61"/>
                      <a:pt x="71" y="61"/>
                    </a:cubicBezTo>
                    <a:moveTo>
                      <a:pt x="69" y="61"/>
                    </a:moveTo>
                    <a:cubicBezTo>
                      <a:pt x="66" y="66"/>
                      <a:pt x="66" y="66"/>
                      <a:pt x="66" y="66"/>
                    </a:cubicBezTo>
                    <a:cubicBezTo>
                      <a:pt x="66" y="66"/>
                      <a:pt x="67" y="67"/>
                      <a:pt x="67" y="67"/>
                    </a:cubicBezTo>
                    <a:cubicBezTo>
                      <a:pt x="68" y="65"/>
                      <a:pt x="69" y="63"/>
                      <a:pt x="70" y="62"/>
                    </a:cubicBezTo>
                    <a:cubicBezTo>
                      <a:pt x="70" y="61"/>
                      <a:pt x="69" y="61"/>
                      <a:pt x="69" y="61"/>
                    </a:cubicBezTo>
                    <a:moveTo>
                      <a:pt x="69" y="60"/>
                    </a:moveTo>
                    <a:cubicBezTo>
                      <a:pt x="69" y="60"/>
                      <a:pt x="69" y="60"/>
                      <a:pt x="69" y="60"/>
                    </a:cubicBezTo>
                    <a:cubicBezTo>
                      <a:pt x="70" y="61"/>
                      <a:pt x="70" y="61"/>
                      <a:pt x="71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69" y="60"/>
                      <a:pt x="69" y="60"/>
                      <a:pt x="69" y="60"/>
                    </a:cubicBezTo>
                    <a:moveTo>
                      <a:pt x="65" y="58"/>
                    </a:moveTo>
                    <a:cubicBezTo>
                      <a:pt x="64" y="60"/>
                      <a:pt x="63" y="62"/>
                      <a:pt x="62" y="64"/>
                    </a:cubicBezTo>
                    <a:cubicBezTo>
                      <a:pt x="63" y="64"/>
                      <a:pt x="64" y="65"/>
                      <a:pt x="64" y="65"/>
                    </a:cubicBezTo>
                    <a:cubicBezTo>
                      <a:pt x="66" y="64"/>
                      <a:pt x="67" y="62"/>
                      <a:pt x="68" y="60"/>
                    </a:cubicBezTo>
                    <a:cubicBezTo>
                      <a:pt x="67" y="59"/>
                      <a:pt x="66" y="59"/>
                      <a:pt x="65" y="58"/>
                    </a:cubicBezTo>
                    <a:moveTo>
                      <a:pt x="73" y="58"/>
                    </a:moveTo>
                    <a:cubicBezTo>
                      <a:pt x="73" y="58"/>
                      <a:pt x="73" y="58"/>
                      <a:pt x="72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4" y="59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3" y="58"/>
                      <a:pt x="73" y="58"/>
                      <a:pt x="73" y="58"/>
                    </a:cubicBezTo>
                    <a:moveTo>
                      <a:pt x="66" y="57"/>
                    </a:moveTo>
                    <a:cubicBezTo>
                      <a:pt x="65" y="58"/>
                      <a:pt x="65" y="58"/>
                      <a:pt x="65" y="58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7" y="58"/>
                      <a:pt x="66" y="58"/>
                      <a:pt x="66" y="57"/>
                    </a:cubicBezTo>
                    <a:moveTo>
                      <a:pt x="71" y="57"/>
                    </a:move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2" y="58"/>
                    </a:cubicBezTo>
                    <a:cubicBezTo>
                      <a:pt x="72" y="58"/>
                      <a:pt x="72" y="58"/>
                      <a:pt x="72" y="59"/>
                    </a:cubicBezTo>
                    <a:cubicBezTo>
                      <a:pt x="72" y="58"/>
                      <a:pt x="73" y="58"/>
                      <a:pt x="73" y="58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1" y="57"/>
                    </a:cubicBezTo>
                    <a:moveTo>
                      <a:pt x="67" y="54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68" y="56"/>
                      <a:pt x="69" y="56"/>
                      <a:pt x="69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9" y="55"/>
                      <a:pt x="68" y="55"/>
                      <a:pt x="67" y="54"/>
                    </a:cubicBezTo>
                    <a:moveTo>
                      <a:pt x="79" y="48"/>
                    </a:moveTo>
                    <a:cubicBezTo>
                      <a:pt x="77" y="50"/>
                      <a:pt x="76" y="53"/>
                      <a:pt x="74" y="56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7" y="53"/>
                      <a:pt x="78" y="51"/>
                      <a:pt x="80" y="48"/>
                    </a:cubicBezTo>
                    <a:cubicBezTo>
                      <a:pt x="79" y="48"/>
                      <a:pt x="79" y="48"/>
                      <a:pt x="79" y="48"/>
                    </a:cubicBezTo>
                    <a:moveTo>
                      <a:pt x="77" y="47"/>
                    </a:move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5"/>
                      <a:pt x="74" y="55"/>
                      <a:pt x="74" y="56"/>
                    </a:cubicBezTo>
                    <a:cubicBezTo>
                      <a:pt x="76" y="53"/>
                      <a:pt x="77" y="50"/>
                      <a:pt x="79" y="47"/>
                    </a:cubicBezTo>
                    <a:cubicBezTo>
                      <a:pt x="77" y="47"/>
                      <a:pt x="77" y="47"/>
                      <a:pt x="77" y="47"/>
                    </a:cubicBezTo>
                    <a:moveTo>
                      <a:pt x="80" y="45"/>
                    </a:moveTo>
                    <a:cubicBezTo>
                      <a:pt x="80" y="45"/>
                      <a:pt x="80" y="45"/>
                      <a:pt x="80" y="45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6"/>
                      <a:pt x="81" y="45"/>
                      <a:pt x="80" y="45"/>
                    </a:cubicBezTo>
                    <a:moveTo>
                      <a:pt x="79" y="44"/>
                    </a:moveTo>
                    <a:cubicBezTo>
                      <a:pt x="79" y="44"/>
                      <a:pt x="79" y="44"/>
                      <a:pt x="79" y="44"/>
                    </a:cubicBezTo>
                    <a:cubicBezTo>
                      <a:pt x="79" y="45"/>
                      <a:pt x="80" y="45"/>
                      <a:pt x="80" y="45"/>
                    </a:cubicBezTo>
                    <a:cubicBezTo>
                      <a:pt x="80" y="45"/>
                      <a:pt x="80" y="45"/>
                      <a:pt x="80" y="45"/>
                    </a:cubicBezTo>
                    <a:cubicBezTo>
                      <a:pt x="80" y="45"/>
                      <a:pt x="79" y="44"/>
                      <a:pt x="79" y="44"/>
                    </a:cubicBezTo>
                    <a:moveTo>
                      <a:pt x="73" y="44"/>
                    </a:moveTo>
                    <a:cubicBezTo>
                      <a:pt x="72" y="47"/>
                      <a:pt x="70" y="49"/>
                      <a:pt x="69" y="52"/>
                    </a:cubicBezTo>
                    <a:cubicBezTo>
                      <a:pt x="69" y="53"/>
                      <a:pt x="70" y="53"/>
                      <a:pt x="71" y="54"/>
                    </a:cubicBezTo>
                    <a:cubicBezTo>
                      <a:pt x="73" y="51"/>
                      <a:pt x="74" y="48"/>
                      <a:pt x="76" y="45"/>
                    </a:cubicBezTo>
                    <a:cubicBezTo>
                      <a:pt x="73" y="44"/>
                      <a:pt x="73" y="44"/>
                      <a:pt x="73" y="44"/>
                    </a:cubicBezTo>
                    <a:moveTo>
                      <a:pt x="82" y="43"/>
                    </a:moveTo>
                    <a:cubicBezTo>
                      <a:pt x="82" y="43"/>
                      <a:pt x="81" y="44"/>
                      <a:pt x="81" y="45"/>
                    </a:cubicBezTo>
                    <a:cubicBezTo>
                      <a:pt x="81" y="45"/>
                      <a:pt x="81" y="45"/>
                      <a:pt x="82" y="45"/>
                    </a:cubicBezTo>
                    <a:cubicBezTo>
                      <a:pt x="82" y="45"/>
                      <a:pt x="82" y="44"/>
                      <a:pt x="83" y="43"/>
                    </a:cubicBezTo>
                    <a:cubicBezTo>
                      <a:pt x="83" y="43"/>
                      <a:pt x="82" y="43"/>
                      <a:pt x="82" y="43"/>
                    </a:cubicBezTo>
                    <a:moveTo>
                      <a:pt x="75" y="42"/>
                    </a:moveTo>
                    <a:cubicBezTo>
                      <a:pt x="75" y="42"/>
                      <a:pt x="76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6" y="43"/>
                      <a:pt x="75" y="42"/>
                      <a:pt x="75" y="42"/>
                    </a:cubicBezTo>
                    <a:moveTo>
                      <a:pt x="80" y="42"/>
                    </a:moveTo>
                    <a:cubicBezTo>
                      <a:pt x="79" y="44"/>
                      <a:pt x="79" y="44"/>
                      <a:pt x="79" y="44"/>
                    </a:cubicBezTo>
                    <a:cubicBezTo>
                      <a:pt x="80" y="44"/>
                      <a:pt x="80" y="44"/>
                      <a:pt x="81" y="45"/>
                    </a:cubicBezTo>
                    <a:cubicBezTo>
                      <a:pt x="81" y="44"/>
                      <a:pt x="81" y="43"/>
                      <a:pt x="82" y="43"/>
                    </a:cubicBezTo>
                    <a:cubicBezTo>
                      <a:pt x="81" y="42"/>
                      <a:pt x="81" y="42"/>
                      <a:pt x="80" y="42"/>
                    </a:cubicBezTo>
                    <a:moveTo>
                      <a:pt x="76" y="39"/>
                    </a:moveTo>
                    <a:cubicBezTo>
                      <a:pt x="75" y="40"/>
                      <a:pt x="75" y="41"/>
                      <a:pt x="75" y="41"/>
                    </a:cubicBezTo>
                    <a:cubicBezTo>
                      <a:pt x="76" y="42"/>
                      <a:pt x="76" y="42"/>
                      <a:pt x="77" y="43"/>
                    </a:cubicBezTo>
                    <a:cubicBezTo>
                      <a:pt x="78" y="42"/>
                      <a:pt x="78" y="41"/>
                      <a:pt x="78" y="41"/>
                    </a:cubicBezTo>
                    <a:cubicBezTo>
                      <a:pt x="78" y="40"/>
                      <a:pt x="77" y="40"/>
                      <a:pt x="76" y="39"/>
                    </a:cubicBezTo>
                    <a:moveTo>
                      <a:pt x="85" y="38"/>
                    </a:moveTo>
                    <a:cubicBezTo>
                      <a:pt x="84" y="39"/>
                      <a:pt x="84" y="40"/>
                      <a:pt x="83" y="41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4" y="40"/>
                      <a:pt x="85" y="39"/>
                      <a:pt x="86" y="38"/>
                    </a:cubicBezTo>
                    <a:cubicBezTo>
                      <a:pt x="85" y="38"/>
                      <a:pt x="85" y="38"/>
                      <a:pt x="85" y="38"/>
                    </a:cubicBezTo>
                    <a:moveTo>
                      <a:pt x="85" y="37"/>
                    </a:moveTo>
                    <a:cubicBezTo>
                      <a:pt x="85" y="37"/>
                      <a:pt x="85" y="37"/>
                      <a:pt x="85" y="38"/>
                    </a:cubicBezTo>
                    <a:cubicBezTo>
                      <a:pt x="85" y="38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7"/>
                    </a:cubicBezTo>
                    <a:cubicBezTo>
                      <a:pt x="86" y="37"/>
                      <a:pt x="86" y="37"/>
                      <a:pt x="85" y="37"/>
                    </a:cubicBezTo>
                    <a:moveTo>
                      <a:pt x="83" y="37"/>
                    </a:moveTo>
                    <a:cubicBezTo>
                      <a:pt x="81" y="40"/>
                      <a:pt x="81" y="40"/>
                      <a:pt x="81" y="40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0"/>
                      <a:pt x="84" y="39"/>
                      <a:pt x="85" y="38"/>
                    </a:cubicBezTo>
                    <a:cubicBezTo>
                      <a:pt x="84" y="38"/>
                      <a:pt x="84" y="37"/>
                      <a:pt x="83" y="37"/>
                    </a:cubicBezTo>
                    <a:moveTo>
                      <a:pt x="84" y="36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4" y="37"/>
                      <a:pt x="84" y="37"/>
                      <a:pt x="85" y="38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4" y="36"/>
                      <a:pt x="84" y="36"/>
                    </a:cubicBezTo>
                    <a:moveTo>
                      <a:pt x="86" y="36"/>
                    </a:moveTo>
                    <a:cubicBezTo>
                      <a:pt x="86" y="36"/>
                      <a:pt x="86" y="36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7" y="37"/>
                      <a:pt x="87" y="37"/>
                      <a:pt x="87" y="36"/>
                    </a:cubicBezTo>
                    <a:cubicBezTo>
                      <a:pt x="87" y="36"/>
                      <a:pt x="86" y="36"/>
                      <a:pt x="86" y="36"/>
                    </a:cubicBezTo>
                    <a:moveTo>
                      <a:pt x="86" y="35"/>
                    </a:moveTo>
                    <a:cubicBezTo>
                      <a:pt x="86" y="35"/>
                      <a:pt x="86" y="36"/>
                      <a:pt x="86" y="36"/>
                    </a:cubicBezTo>
                    <a:cubicBezTo>
                      <a:pt x="86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6" y="35"/>
                    </a:cubicBezTo>
                    <a:moveTo>
                      <a:pt x="87" y="35"/>
                    </a:moveTo>
                    <a:cubicBezTo>
                      <a:pt x="87" y="35"/>
                      <a:pt x="87" y="35"/>
                      <a:pt x="87" y="35"/>
                    </a:cubicBezTo>
                    <a:cubicBezTo>
                      <a:pt x="87" y="35"/>
                      <a:pt x="87" y="35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5"/>
                      <a:pt x="87" y="35"/>
                      <a:pt x="87" y="35"/>
                    </a:cubicBezTo>
                    <a:moveTo>
                      <a:pt x="84" y="35"/>
                    </a:move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5" y="36"/>
                      <a:pt x="85" y="37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5" y="36"/>
                      <a:pt x="85" y="35"/>
                      <a:pt x="84" y="35"/>
                    </a:cubicBezTo>
                    <a:moveTo>
                      <a:pt x="85" y="34"/>
                    </a:move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6" y="35"/>
                      <a:pt x="86" y="36"/>
                    </a:cubicBezTo>
                    <a:cubicBezTo>
                      <a:pt x="86" y="36"/>
                      <a:pt x="86" y="35"/>
                      <a:pt x="86" y="35"/>
                    </a:cubicBezTo>
                    <a:cubicBezTo>
                      <a:pt x="86" y="35"/>
                      <a:pt x="85" y="35"/>
                      <a:pt x="85" y="34"/>
                    </a:cubicBezTo>
                    <a:moveTo>
                      <a:pt x="79" y="34"/>
                    </a:moveTo>
                    <a:cubicBezTo>
                      <a:pt x="78" y="35"/>
                      <a:pt x="77" y="36"/>
                      <a:pt x="77" y="38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80" y="38"/>
                      <a:pt x="81" y="37"/>
                      <a:pt x="81" y="36"/>
                    </a:cubicBezTo>
                    <a:cubicBezTo>
                      <a:pt x="80" y="35"/>
                      <a:pt x="79" y="35"/>
                      <a:pt x="79" y="34"/>
                    </a:cubicBezTo>
                    <a:moveTo>
                      <a:pt x="85" y="34"/>
                    </a:move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6" y="35"/>
                      <a:pt x="86" y="35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5"/>
                      <a:pt x="85" y="34"/>
                      <a:pt x="85" y="34"/>
                    </a:cubicBezTo>
                    <a:moveTo>
                      <a:pt x="79" y="34"/>
                    </a:move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5"/>
                      <a:pt x="80" y="35"/>
                      <a:pt x="81" y="36"/>
                    </a:cubicBezTo>
                    <a:cubicBezTo>
                      <a:pt x="81" y="35"/>
                      <a:pt x="82" y="35"/>
                      <a:pt x="82" y="35"/>
                    </a:cubicBezTo>
                    <a:cubicBezTo>
                      <a:pt x="81" y="34"/>
                      <a:pt x="80" y="34"/>
                      <a:pt x="79" y="34"/>
                    </a:cubicBezTo>
                    <a:moveTo>
                      <a:pt x="80" y="32"/>
                    </a:moveTo>
                    <a:cubicBezTo>
                      <a:pt x="80" y="32"/>
                      <a:pt x="79" y="33"/>
                      <a:pt x="79" y="33"/>
                    </a:cubicBezTo>
                    <a:cubicBezTo>
                      <a:pt x="80" y="34"/>
                      <a:pt x="81" y="34"/>
                      <a:pt x="82" y="35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3"/>
                      <a:pt x="81" y="32"/>
                      <a:pt x="80" y="32"/>
                    </a:cubicBezTo>
                    <a:moveTo>
                      <a:pt x="80" y="31"/>
                    </a:moveTo>
                    <a:cubicBezTo>
                      <a:pt x="80" y="32"/>
                      <a:pt x="80" y="32"/>
                      <a:pt x="80" y="32"/>
                    </a:cubicBezTo>
                    <a:cubicBezTo>
                      <a:pt x="81" y="32"/>
                      <a:pt x="82" y="33"/>
                      <a:pt x="82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2" y="32"/>
                      <a:pt x="81" y="32"/>
                      <a:pt x="80" y="31"/>
                    </a:cubicBezTo>
                    <a:moveTo>
                      <a:pt x="80" y="31"/>
                    </a:moveTo>
                    <a:cubicBezTo>
                      <a:pt x="80" y="31"/>
                      <a:pt x="80" y="31"/>
                      <a:pt x="80" y="31"/>
                    </a:cubicBezTo>
                    <a:cubicBezTo>
                      <a:pt x="81" y="32"/>
                      <a:pt x="82" y="32"/>
                      <a:pt x="83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2" y="32"/>
                      <a:pt x="81" y="31"/>
                      <a:pt x="80" y="31"/>
                    </a:cubicBezTo>
                    <a:moveTo>
                      <a:pt x="82" y="28"/>
                    </a:moveTo>
                    <a:cubicBezTo>
                      <a:pt x="82" y="29"/>
                      <a:pt x="81" y="30"/>
                      <a:pt x="81" y="31"/>
                    </a:cubicBezTo>
                    <a:cubicBezTo>
                      <a:pt x="81" y="31"/>
                      <a:pt x="82" y="32"/>
                      <a:pt x="83" y="32"/>
                    </a:cubicBezTo>
                    <a:cubicBezTo>
                      <a:pt x="84" y="31"/>
                      <a:pt x="84" y="30"/>
                      <a:pt x="85" y="30"/>
                    </a:cubicBezTo>
                    <a:cubicBezTo>
                      <a:pt x="84" y="29"/>
                      <a:pt x="83" y="29"/>
                      <a:pt x="82" y="28"/>
                    </a:cubicBezTo>
                    <a:moveTo>
                      <a:pt x="91" y="27"/>
                    </a:moveTo>
                    <a:cubicBezTo>
                      <a:pt x="90" y="30"/>
                      <a:pt x="88" y="32"/>
                      <a:pt x="87" y="35"/>
                    </a:cubicBezTo>
                    <a:cubicBezTo>
                      <a:pt x="87" y="35"/>
                      <a:pt x="87" y="35"/>
                      <a:pt x="88" y="35"/>
                    </a:cubicBezTo>
                    <a:cubicBezTo>
                      <a:pt x="89" y="33"/>
                      <a:pt x="91" y="30"/>
                      <a:pt x="92" y="28"/>
                    </a:cubicBezTo>
                    <a:cubicBezTo>
                      <a:pt x="92" y="27"/>
                      <a:pt x="92" y="27"/>
                      <a:pt x="91" y="27"/>
                    </a:cubicBezTo>
                    <a:moveTo>
                      <a:pt x="92" y="26"/>
                    </a:moveTo>
                    <a:cubicBezTo>
                      <a:pt x="92" y="26"/>
                      <a:pt x="92" y="27"/>
                      <a:pt x="91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3" y="27"/>
                      <a:pt x="93" y="27"/>
                    </a:cubicBezTo>
                    <a:cubicBezTo>
                      <a:pt x="92" y="26"/>
                      <a:pt x="92" y="26"/>
                      <a:pt x="92" y="26"/>
                    </a:cubicBezTo>
                    <a:moveTo>
                      <a:pt x="90" y="26"/>
                    </a:moveTo>
                    <a:cubicBezTo>
                      <a:pt x="90" y="26"/>
                      <a:pt x="90" y="26"/>
                      <a:pt x="90" y="26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6" y="34"/>
                      <a:pt x="86" y="34"/>
                      <a:pt x="87" y="35"/>
                    </a:cubicBezTo>
                    <a:cubicBezTo>
                      <a:pt x="88" y="32"/>
                      <a:pt x="90" y="30"/>
                      <a:pt x="91" y="27"/>
                    </a:cubicBezTo>
                    <a:cubicBezTo>
                      <a:pt x="91" y="27"/>
                      <a:pt x="90" y="26"/>
                      <a:pt x="90" y="26"/>
                    </a:cubicBezTo>
                    <a:moveTo>
                      <a:pt x="92" y="26"/>
                    </a:moveTo>
                    <a:cubicBezTo>
                      <a:pt x="92" y="26"/>
                      <a:pt x="92" y="26"/>
                      <a:pt x="92" y="26"/>
                    </a:cubicBezTo>
                    <a:cubicBezTo>
                      <a:pt x="92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2" y="26"/>
                    </a:cubicBezTo>
                    <a:moveTo>
                      <a:pt x="90" y="25"/>
                    </a:move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1" y="26"/>
                      <a:pt x="91" y="27"/>
                    </a:cubicBezTo>
                    <a:cubicBezTo>
                      <a:pt x="92" y="27"/>
                      <a:pt x="92" y="26"/>
                      <a:pt x="92" y="26"/>
                    </a:cubicBezTo>
                    <a:cubicBezTo>
                      <a:pt x="91" y="26"/>
                      <a:pt x="91" y="25"/>
                      <a:pt x="90" y="25"/>
                    </a:cubicBezTo>
                    <a:moveTo>
                      <a:pt x="91" y="25"/>
                    </a:moveTo>
                    <a:cubicBezTo>
                      <a:pt x="90" y="25"/>
                      <a:pt x="90" y="25"/>
                      <a:pt x="90" y="25"/>
                    </a:cubicBezTo>
                    <a:cubicBezTo>
                      <a:pt x="91" y="25"/>
                      <a:pt x="91" y="25"/>
                      <a:pt x="92" y="26"/>
                    </a:cubicBezTo>
                    <a:cubicBezTo>
                      <a:pt x="92" y="26"/>
                      <a:pt x="92" y="26"/>
                      <a:pt x="92" y="25"/>
                    </a:cubicBezTo>
                    <a:cubicBezTo>
                      <a:pt x="92" y="25"/>
                      <a:pt x="91" y="25"/>
                      <a:pt x="91" y="25"/>
                    </a:cubicBezTo>
                    <a:moveTo>
                      <a:pt x="93" y="24"/>
                    </a:move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5"/>
                      <a:pt x="93" y="25"/>
                      <a:pt x="92" y="25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4" y="25"/>
                      <a:pt x="94" y="25"/>
                      <a:pt x="94" y="24"/>
                    </a:cubicBezTo>
                    <a:cubicBezTo>
                      <a:pt x="94" y="24"/>
                      <a:pt x="94" y="24"/>
                      <a:pt x="93" y="24"/>
                    </a:cubicBezTo>
                    <a:moveTo>
                      <a:pt x="94" y="23"/>
                    </a:moveTo>
                    <a:cubicBezTo>
                      <a:pt x="94" y="23"/>
                      <a:pt x="94" y="23"/>
                      <a:pt x="93" y="23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4" y="24"/>
                      <a:pt x="95" y="24"/>
                      <a:pt x="95" y="23"/>
                    </a:cubicBezTo>
                    <a:cubicBezTo>
                      <a:pt x="94" y="23"/>
                      <a:pt x="94" y="23"/>
                      <a:pt x="94" y="23"/>
                    </a:cubicBezTo>
                    <a:moveTo>
                      <a:pt x="92" y="23"/>
                    </a:moveTo>
                    <a:cubicBezTo>
                      <a:pt x="91" y="24"/>
                      <a:pt x="91" y="24"/>
                      <a:pt x="91" y="24"/>
                    </a:cubicBezTo>
                    <a:cubicBezTo>
                      <a:pt x="91" y="25"/>
                      <a:pt x="92" y="25"/>
                      <a:pt x="92" y="25"/>
                    </a:cubicBezTo>
                    <a:cubicBezTo>
                      <a:pt x="93" y="25"/>
                      <a:pt x="93" y="24"/>
                      <a:pt x="93" y="24"/>
                    </a:cubicBezTo>
                    <a:cubicBezTo>
                      <a:pt x="93" y="23"/>
                      <a:pt x="92" y="23"/>
                      <a:pt x="92" y="23"/>
                    </a:cubicBezTo>
                    <a:moveTo>
                      <a:pt x="94" y="22"/>
                    </a:moveTo>
                    <a:cubicBezTo>
                      <a:pt x="94" y="23"/>
                      <a:pt x="94" y="23"/>
                      <a:pt x="94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4" y="23"/>
                      <a:pt x="94" y="22"/>
                    </a:cubicBezTo>
                    <a:moveTo>
                      <a:pt x="85" y="22"/>
                    </a:moveTo>
                    <a:cubicBezTo>
                      <a:pt x="84" y="24"/>
                      <a:pt x="83" y="26"/>
                      <a:pt x="82" y="28"/>
                    </a:cubicBezTo>
                    <a:cubicBezTo>
                      <a:pt x="83" y="29"/>
                      <a:pt x="84" y="29"/>
                      <a:pt x="85" y="30"/>
                    </a:cubicBezTo>
                    <a:cubicBezTo>
                      <a:pt x="86" y="28"/>
                      <a:pt x="87" y="26"/>
                      <a:pt x="88" y="24"/>
                    </a:cubicBezTo>
                    <a:cubicBezTo>
                      <a:pt x="87" y="23"/>
                      <a:pt x="86" y="23"/>
                      <a:pt x="85" y="22"/>
                    </a:cubicBezTo>
                    <a:moveTo>
                      <a:pt x="92" y="22"/>
                    </a:move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23"/>
                      <a:pt x="93" y="23"/>
                      <a:pt x="93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3" y="23"/>
                      <a:pt x="93" y="22"/>
                      <a:pt x="92" y="22"/>
                    </a:cubicBezTo>
                    <a:moveTo>
                      <a:pt x="86" y="22"/>
                    </a:moveTo>
                    <a:cubicBezTo>
                      <a:pt x="86" y="22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7" y="23"/>
                      <a:pt x="87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3"/>
                      <a:pt x="87" y="22"/>
                      <a:pt x="86" y="22"/>
                    </a:cubicBezTo>
                    <a:moveTo>
                      <a:pt x="92" y="21"/>
                    </a:moveTo>
                    <a:cubicBezTo>
                      <a:pt x="92" y="22"/>
                      <a:pt x="92" y="22"/>
                      <a:pt x="92" y="22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4" y="23"/>
                      <a:pt x="94" y="22"/>
                    </a:cubicBezTo>
                    <a:cubicBezTo>
                      <a:pt x="94" y="22"/>
                      <a:pt x="93" y="22"/>
                      <a:pt x="92" y="21"/>
                    </a:cubicBezTo>
                    <a:moveTo>
                      <a:pt x="87" y="20"/>
                    </a:moveTo>
                    <a:cubicBezTo>
                      <a:pt x="86" y="20"/>
                      <a:pt x="86" y="21"/>
                      <a:pt x="86" y="22"/>
                    </a:cubicBezTo>
                    <a:cubicBezTo>
                      <a:pt x="87" y="22"/>
                      <a:pt x="87" y="23"/>
                      <a:pt x="88" y="23"/>
                    </a:cubicBezTo>
                    <a:cubicBezTo>
                      <a:pt x="89" y="22"/>
                      <a:pt x="89" y="22"/>
                      <a:pt x="89" y="21"/>
                    </a:cubicBezTo>
                    <a:cubicBezTo>
                      <a:pt x="88" y="21"/>
                      <a:pt x="88" y="20"/>
                      <a:pt x="87" y="20"/>
                    </a:cubicBezTo>
                    <a:moveTo>
                      <a:pt x="87" y="19"/>
                    </a:moveTo>
                    <a:cubicBezTo>
                      <a:pt x="87" y="19"/>
                      <a:pt x="87" y="19"/>
                      <a:pt x="87" y="19"/>
                    </a:cubicBezTo>
                    <a:cubicBezTo>
                      <a:pt x="88" y="20"/>
                      <a:pt x="89" y="20"/>
                      <a:pt x="89" y="21"/>
                    </a:cubicBezTo>
                    <a:cubicBezTo>
                      <a:pt x="90" y="21"/>
                      <a:pt x="90" y="21"/>
                      <a:pt x="90" y="20"/>
                    </a:cubicBezTo>
                    <a:cubicBezTo>
                      <a:pt x="89" y="20"/>
                      <a:pt x="88" y="19"/>
                      <a:pt x="87" y="19"/>
                    </a:cubicBezTo>
                    <a:moveTo>
                      <a:pt x="87" y="18"/>
                    </a:moveTo>
                    <a:cubicBezTo>
                      <a:pt x="87" y="19"/>
                      <a:pt x="87" y="19"/>
                      <a:pt x="87" y="19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89" y="19"/>
                      <a:pt x="88" y="19"/>
                      <a:pt x="87" y="18"/>
                    </a:cubicBezTo>
                    <a:moveTo>
                      <a:pt x="99" y="15"/>
                    </a:moveTo>
                    <a:cubicBezTo>
                      <a:pt x="97" y="17"/>
                      <a:pt x="96" y="19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7" y="20"/>
                      <a:pt x="98" y="18"/>
                      <a:pt x="100" y="15"/>
                    </a:cubicBezTo>
                    <a:cubicBezTo>
                      <a:pt x="99" y="15"/>
                      <a:pt x="99" y="15"/>
                      <a:pt x="99" y="15"/>
                    </a:cubicBezTo>
                    <a:moveTo>
                      <a:pt x="97" y="14"/>
                    </a:move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4" y="21"/>
                      <a:pt x="94" y="22"/>
                    </a:cubicBezTo>
                    <a:cubicBezTo>
                      <a:pt x="96" y="19"/>
                      <a:pt x="97" y="17"/>
                      <a:pt x="99" y="15"/>
                    </a:cubicBezTo>
                    <a:cubicBezTo>
                      <a:pt x="97" y="14"/>
                      <a:pt x="97" y="14"/>
                      <a:pt x="97" y="14"/>
                    </a:cubicBezTo>
                    <a:moveTo>
                      <a:pt x="100" y="13"/>
                    </a:moveTo>
                    <a:cubicBezTo>
                      <a:pt x="99" y="14"/>
                      <a:pt x="99" y="14"/>
                      <a:pt x="99" y="15"/>
                    </a:cubicBezTo>
                    <a:cubicBezTo>
                      <a:pt x="99" y="15"/>
                      <a:pt x="99" y="15"/>
                      <a:pt x="100" y="15"/>
                    </a:cubicBezTo>
                    <a:cubicBezTo>
                      <a:pt x="100" y="15"/>
                      <a:pt x="100" y="14"/>
                      <a:pt x="101" y="14"/>
                    </a:cubicBezTo>
                    <a:cubicBezTo>
                      <a:pt x="100" y="13"/>
                      <a:pt x="100" y="13"/>
                      <a:pt x="100" y="13"/>
                    </a:cubicBezTo>
                    <a:moveTo>
                      <a:pt x="98" y="12"/>
                    </a:moveTo>
                    <a:cubicBezTo>
                      <a:pt x="97" y="14"/>
                      <a:pt x="97" y="14"/>
                      <a:pt x="97" y="14"/>
                    </a:cubicBezTo>
                    <a:cubicBezTo>
                      <a:pt x="98" y="14"/>
                      <a:pt x="98" y="14"/>
                      <a:pt x="99" y="15"/>
                    </a:cubicBezTo>
                    <a:cubicBezTo>
                      <a:pt x="99" y="14"/>
                      <a:pt x="99" y="14"/>
                      <a:pt x="100" y="13"/>
                    </a:cubicBezTo>
                    <a:cubicBezTo>
                      <a:pt x="99" y="13"/>
                      <a:pt x="99" y="12"/>
                      <a:pt x="98" y="12"/>
                    </a:cubicBezTo>
                    <a:moveTo>
                      <a:pt x="92" y="11"/>
                    </a:moveTo>
                    <a:cubicBezTo>
                      <a:pt x="90" y="13"/>
                      <a:pt x="89" y="15"/>
                      <a:pt x="88" y="18"/>
                    </a:cubicBezTo>
                    <a:cubicBezTo>
                      <a:pt x="89" y="18"/>
                      <a:pt x="90" y="19"/>
                      <a:pt x="90" y="19"/>
                    </a:cubicBezTo>
                    <a:cubicBezTo>
                      <a:pt x="92" y="17"/>
                      <a:pt x="93" y="14"/>
                      <a:pt x="94" y="12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1"/>
                      <a:pt x="92" y="11"/>
                      <a:pt x="92" y="11"/>
                    </a:cubicBezTo>
                    <a:moveTo>
                      <a:pt x="93" y="9"/>
                    </a:moveTo>
                    <a:cubicBezTo>
                      <a:pt x="92" y="9"/>
                      <a:pt x="92" y="10"/>
                      <a:pt x="92" y="10"/>
                    </a:cubicBezTo>
                    <a:cubicBezTo>
                      <a:pt x="93" y="11"/>
                      <a:pt x="94" y="11"/>
                      <a:pt x="94" y="12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0"/>
                      <a:pt x="94" y="10"/>
                      <a:pt x="94" y="10"/>
                    </a:cubicBezTo>
                    <a:cubicBezTo>
                      <a:pt x="94" y="10"/>
                      <a:pt x="93" y="9"/>
                      <a:pt x="93" y="9"/>
                    </a:cubicBezTo>
                    <a:moveTo>
                      <a:pt x="105" y="4"/>
                    </a:moveTo>
                    <a:cubicBezTo>
                      <a:pt x="103" y="7"/>
                      <a:pt x="102" y="10"/>
                      <a:pt x="100" y="13"/>
                    </a:cubicBezTo>
                    <a:cubicBezTo>
                      <a:pt x="100" y="13"/>
                      <a:pt x="100" y="13"/>
                      <a:pt x="101" y="14"/>
                    </a:cubicBezTo>
                    <a:cubicBezTo>
                      <a:pt x="102" y="10"/>
                      <a:pt x="104" y="7"/>
                      <a:pt x="106" y="4"/>
                    </a:cubicBezTo>
                    <a:cubicBezTo>
                      <a:pt x="106" y="4"/>
                      <a:pt x="106" y="4"/>
                      <a:pt x="105" y="4"/>
                    </a:cubicBezTo>
                    <a:moveTo>
                      <a:pt x="104" y="3"/>
                    </a:moveTo>
                    <a:cubicBezTo>
                      <a:pt x="98" y="12"/>
                      <a:pt x="98" y="12"/>
                      <a:pt x="98" y="12"/>
                    </a:cubicBezTo>
                    <a:cubicBezTo>
                      <a:pt x="99" y="12"/>
                      <a:pt x="99" y="13"/>
                      <a:pt x="100" y="13"/>
                    </a:cubicBezTo>
                    <a:cubicBezTo>
                      <a:pt x="101" y="10"/>
                      <a:pt x="103" y="7"/>
                      <a:pt x="105" y="4"/>
                    </a:cubicBezTo>
                    <a:cubicBezTo>
                      <a:pt x="105" y="3"/>
                      <a:pt x="104" y="3"/>
                      <a:pt x="104" y="3"/>
                    </a:cubicBezTo>
                    <a:moveTo>
                      <a:pt x="98" y="0"/>
                    </a:moveTo>
                    <a:cubicBezTo>
                      <a:pt x="96" y="2"/>
                      <a:pt x="95" y="4"/>
                      <a:pt x="94" y="7"/>
                    </a:cubicBezTo>
                    <a:cubicBezTo>
                      <a:pt x="93" y="8"/>
                      <a:pt x="93" y="8"/>
                      <a:pt x="93" y="9"/>
                    </a:cubicBezTo>
                    <a:cubicBezTo>
                      <a:pt x="93" y="9"/>
                      <a:pt x="94" y="10"/>
                      <a:pt x="94" y="10"/>
                    </a:cubicBezTo>
                    <a:cubicBezTo>
                      <a:pt x="94" y="10"/>
                      <a:pt x="95" y="10"/>
                      <a:pt x="95" y="11"/>
                    </a:cubicBezTo>
                    <a:cubicBezTo>
                      <a:pt x="97" y="7"/>
                      <a:pt x="99" y="4"/>
                      <a:pt x="100" y="1"/>
                    </a:cubicBezTo>
                    <a:cubicBezTo>
                      <a:pt x="99" y="0"/>
                      <a:pt x="99" y="0"/>
                      <a:pt x="9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5" name="Freeform 10193"/>
              <p:cNvSpPr>
                <a:spLocks/>
              </p:cNvSpPr>
              <p:nvPr/>
            </p:nvSpPr>
            <p:spPr bwMode="auto">
              <a:xfrm>
                <a:off x="-61" y="3663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6" name="Freeform 10194"/>
              <p:cNvSpPr>
                <a:spLocks noEditPoints="1"/>
              </p:cNvSpPr>
              <p:nvPr/>
            </p:nvSpPr>
            <p:spPr bwMode="auto">
              <a:xfrm>
                <a:off x="-33" y="3637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  <a:gd name="T12" fmla="*/ 0 w 2"/>
                  <a:gd name="T13" fmla="*/ 2 h 2"/>
                  <a:gd name="T14" fmla="*/ 0 w 2"/>
                  <a:gd name="T15" fmla="*/ 2 h 2"/>
                  <a:gd name="T16" fmla="*/ 0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1 w 2"/>
                  <a:gd name="T29" fmla="*/ 1 h 2"/>
                  <a:gd name="T30" fmla="*/ 0 w 2"/>
                  <a:gd name="T31" fmla="*/ 0 h 2"/>
                  <a:gd name="T32" fmla="*/ 1 w 2"/>
                  <a:gd name="T33" fmla="*/ 1 h 2"/>
                  <a:gd name="T34" fmla="*/ 1 w 2"/>
                  <a:gd name="T35" fmla="*/ 1 h 2"/>
                  <a:gd name="T36" fmla="*/ 0 w 2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7" name="Freeform 10195"/>
              <p:cNvSpPr>
                <a:spLocks noEditPoints="1"/>
              </p:cNvSpPr>
              <p:nvPr/>
            </p:nvSpPr>
            <p:spPr bwMode="auto">
              <a:xfrm>
                <a:off x="-28" y="3599"/>
                <a:ext cx="19" cy="12"/>
              </a:xfrm>
              <a:custGeom>
                <a:avLst/>
                <a:gdLst>
                  <a:gd name="T0" fmla="*/ 7 w 8"/>
                  <a:gd name="T1" fmla="*/ 4 h 5"/>
                  <a:gd name="T2" fmla="*/ 6 w 8"/>
                  <a:gd name="T3" fmla="*/ 4 h 5"/>
                  <a:gd name="T4" fmla="*/ 7 w 8"/>
                  <a:gd name="T5" fmla="*/ 5 h 5"/>
                  <a:gd name="T6" fmla="*/ 8 w 8"/>
                  <a:gd name="T7" fmla="*/ 4 h 5"/>
                  <a:gd name="T8" fmla="*/ 7 w 8"/>
                  <a:gd name="T9" fmla="*/ 4 h 5"/>
                  <a:gd name="T10" fmla="*/ 5 w 8"/>
                  <a:gd name="T11" fmla="*/ 3 h 5"/>
                  <a:gd name="T12" fmla="*/ 5 w 8"/>
                  <a:gd name="T13" fmla="*/ 3 h 5"/>
                  <a:gd name="T14" fmla="*/ 6 w 8"/>
                  <a:gd name="T15" fmla="*/ 4 h 5"/>
                  <a:gd name="T16" fmla="*/ 7 w 8"/>
                  <a:gd name="T17" fmla="*/ 4 h 5"/>
                  <a:gd name="T18" fmla="*/ 5 w 8"/>
                  <a:gd name="T19" fmla="*/ 3 h 5"/>
                  <a:gd name="T20" fmla="*/ 1 w 8"/>
                  <a:gd name="T21" fmla="*/ 0 h 5"/>
                  <a:gd name="T22" fmla="*/ 0 w 8"/>
                  <a:gd name="T23" fmla="*/ 1 h 5"/>
                  <a:gd name="T24" fmla="*/ 1 w 8"/>
                  <a:gd name="T25" fmla="*/ 1 h 5"/>
                  <a:gd name="T26" fmla="*/ 3 w 8"/>
                  <a:gd name="T27" fmla="*/ 2 h 5"/>
                  <a:gd name="T28" fmla="*/ 3 w 8"/>
                  <a:gd name="T29" fmla="*/ 2 h 5"/>
                  <a:gd name="T30" fmla="*/ 1 w 8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5">
                    <a:moveTo>
                      <a:pt x="7" y="4"/>
                    </a:moveTo>
                    <a:cubicBezTo>
                      <a:pt x="7" y="4"/>
                      <a:pt x="7" y="4"/>
                      <a:pt x="6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5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8" name="Freeform 10196"/>
              <p:cNvSpPr>
                <a:spLocks noEditPoints="1"/>
              </p:cNvSpPr>
              <p:nvPr/>
            </p:nvSpPr>
            <p:spPr bwMode="auto">
              <a:xfrm>
                <a:off x="-16" y="3578"/>
                <a:ext cx="19" cy="12"/>
              </a:xfrm>
              <a:custGeom>
                <a:avLst/>
                <a:gdLst>
                  <a:gd name="T0" fmla="*/ 7 w 8"/>
                  <a:gd name="T1" fmla="*/ 5 h 5"/>
                  <a:gd name="T2" fmla="*/ 6 w 8"/>
                  <a:gd name="T3" fmla="*/ 5 h 5"/>
                  <a:gd name="T4" fmla="*/ 7 w 8"/>
                  <a:gd name="T5" fmla="*/ 5 h 5"/>
                  <a:gd name="T6" fmla="*/ 7 w 8"/>
                  <a:gd name="T7" fmla="*/ 5 h 5"/>
                  <a:gd name="T8" fmla="*/ 7 w 8"/>
                  <a:gd name="T9" fmla="*/ 5 h 5"/>
                  <a:gd name="T10" fmla="*/ 5 w 8"/>
                  <a:gd name="T11" fmla="*/ 4 h 5"/>
                  <a:gd name="T12" fmla="*/ 5 w 8"/>
                  <a:gd name="T13" fmla="*/ 4 h 5"/>
                  <a:gd name="T14" fmla="*/ 6 w 8"/>
                  <a:gd name="T15" fmla="*/ 5 h 5"/>
                  <a:gd name="T16" fmla="*/ 6 w 8"/>
                  <a:gd name="T17" fmla="*/ 5 h 5"/>
                  <a:gd name="T18" fmla="*/ 5 w 8"/>
                  <a:gd name="T19" fmla="*/ 4 h 5"/>
                  <a:gd name="T20" fmla="*/ 7 w 8"/>
                  <a:gd name="T21" fmla="*/ 4 h 5"/>
                  <a:gd name="T22" fmla="*/ 7 w 8"/>
                  <a:gd name="T23" fmla="*/ 4 h 5"/>
                  <a:gd name="T24" fmla="*/ 8 w 8"/>
                  <a:gd name="T25" fmla="*/ 4 h 5"/>
                  <a:gd name="T26" fmla="*/ 8 w 8"/>
                  <a:gd name="T27" fmla="*/ 4 h 5"/>
                  <a:gd name="T28" fmla="*/ 7 w 8"/>
                  <a:gd name="T29" fmla="*/ 4 h 5"/>
                  <a:gd name="T30" fmla="*/ 6 w 8"/>
                  <a:gd name="T31" fmla="*/ 3 h 5"/>
                  <a:gd name="T32" fmla="*/ 5 w 8"/>
                  <a:gd name="T33" fmla="*/ 3 h 5"/>
                  <a:gd name="T34" fmla="*/ 7 w 8"/>
                  <a:gd name="T35" fmla="*/ 4 h 5"/>
                  <a:gd name="T36" fmla="*/ 7 w 8"/>
                  <a:gd name="T37" fmla="*/ 4 h 5"/>
                  <a:gd name="T38" fmla="*/ 6 w 8"/>
                  <a:gd name="T39" fmla="*/ 3 h 5"/>
                  <a:gd name="T40" fmla="*/ 0 w 8"/>
                  <a:gd name="T41" fmla="*/ 1 h 5"/>
                  <a:gd name="T42" fmla="*/ 0 w 8"/>
                  <a:gd name="T43" fmla="*/ 2 h 5"/>
                  <a:gd name="T44" fmla="*/ 3 w 8"/>
                  <a:gd name="T45" fmla="*/ 3 h 5"/>
                  <a:gd name="T46" fmla="*/ 3 w 8"/>
                  <a:gd name="T47" fmla="*/ 3 h 5"/>
                  <a:gd name="T48" fmla="*/ 0 w 8"/>
                  <a:gd name="T49" fmla="*/ 1 h 5"/>
                  <a:gd name="T50" fmla="*/ 1 w 8"/>
                  <a:gd name="T51" fmla="*/ 0 h 5"/>
                  <a:gd name="T52" fmla="*/ 1 w 8"/>
                  <a:gd name="T53" fmla="*/ 0 h 5"/>
                  <a:gd name="T54" fmla="*/ 3 w 8"/>
                  <a:gd name="T55" fmla="*/ 2 h 5"/>
                  <a:gd name="T56" fmla="*/ 3 w 8"/>
                  <a:gd name="T57" fmla="*/ 1 h 5"/>
                  <a:gd name="T58" fmla="*/ 1 w 8"/>
                  <a:gd name="T5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" h="5">
                    <a:moveTo>
                      <a:pt x="7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5" y="4"/>
                      <a:pt x="5" y="4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moveTo>
                      <a:pt x="6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9" name="Freeform 10197"/>
              <p:cNvSpPr>
                <a:spLocks/>
              </p:cNvSpPr>
              <p:nvPr/>
            </p:nvSpPr>
            <p:spPr bwMode="auto">
              <a:xfrm>
                <a:off x="-9" y="3568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0" name="Freeform 10198"/>
              <p:cNvSpPr>
                <a:spLocks noEditPoints="1"/>
              </p:cNvSpPr>
              <p:nvPr/>
            </p:nvSpPr>
            <p:spPr bwMode="auto">
              <a:xfrm>
                <a:off x="-16" y="3575"/>
                <a:ext cx="21" cy="17"/>
              </a:xfrm>
              <a:custGeom>
                <a:avLst/>
                <a:gdLst>
                  <a:gd name="T0" fmla="*/ 6 w 9"/>
                  <a:gd name="T1" fmla="*/ 7 h 7"/>
                  <a:gd name="T2" fmla="*/ 6 w 9"/>
                  <a:gd name="T3" fmla="*/ 7 h 7"/>
                  <a:gd name="T4" fmla="*/ 7 w 9"/>
                  <a:gd name="T5" fmla="*/ 7 h 7"/>
                  <a:gd name="T6" fmla="*/ 7 w 9"/>
                  <a:gd name="T7" fmla="*/ 7 h 7"/>
                  <a:gd name="T8" fmla="*/ 6 w 9"/>
                  <a:gd name="T9" fmla="*/ 7 h 7"/>
                  <a:gd name="T10" fmla="*/ 4 w 9"/>
                  <a:gd name="T11" fmla="*/ 6 h 7"/>
                  <a:gd name="T12" fmla="*/ 4 w 9"/>
                  <a:gd name="T13" fmla="*/ 6 h 7"/>
                  <a:gd name="T14" fmla="*/ 6 w 9"/>
                  <a:gd name="T15" fmla="*/ 7 h 7"/>
                  <a:gd name="T16" fmla="*/ 6 w 9"/>
                  <a:gd name="T17" fmla="*/ 7 h 7"/>
                  <a:gd name="T18" fmla="*/ 4 w 9"/>
                  <a:gd name="T19" fmla="*/ 6 h 7"/>
                  <a:gd name="T20" fmla="*/ 8 w 9"/>
                  <a:gd name="T21" fmla="*/ 4 h 7"/>
                  <a:gd name="T22" fmla="*/ 7 w 9"/>
                  <a:gd name="T23" fmla="*/ 4 h 7"/>
                  <a:gd name="T24" fmla="*/ 8 w 9"/>
                  <a:gd name="T25" fmla="*/ 5 h 7"/>
                  <a:gd name="T26" fmla="*/ 8 w 9"/>
                  <a:gd name="T27" fmla="*/ 5 h 7"/>
                  <a:gd name="T28" fmla="*/ 8 w 9"/>
                  <a:gd name="T29" fmla="*/ 4 h 7"/>
                  <a:gd name="T30" fmla="*/ 8 w 9"/>
                  <a:gd name="T31" fmla="*/ 4 h 7"/>
                  <a:gd name="T32" fmla="*/ 8 w 9"/>
                  <a:gd name="T33" fmla="*/ 4 h 7"/>
                  <a:gd name="T34" fmla="*/ 8 w 9"/>
                  <a:gd name="T35" fmla="*/ 5 h 7"/>
                  <a:gd name="T36" fmla="*/ 9 w 9"/>
                  <a:gd name="T37" fmla="*/ 4 h 7"/>
                  <a:gd name="T38" fmla="*/ 8 w 9"/>
                  <a:gd name="T39" fmla="*/ 4 h 7"/>
                  <a:gd name="T40" fmla="*/ 0 w 9"/>
                  <a:gd name="T41" fmla="*/ 3 h 7"/>
                  <a:gd name="T42" fmla="*/ 0 w 9"/>
                  <a:gd name="T43" fmla="*/ 3 h 7"/>
                  <a:gd name="T44" fmla="*/ 2 w 9"/>
                  <a:gd name="T45" fmla="*/ 5 h 7"/>
                  <a:gd name="T46" fmla="*/ 2 w 9"/>
                  <a:gd name="T47" fmla="*/ 5 h 7"/>
                  <a:gd name="T48" fmla="*/ 0 w 9"/>
                  <a:gd name="T49" fmla="*/ 3 h 7"/>
                  <a:gd name="T50" fmla="*/ 6 w 9"/>
                  <a:gd name="T51" fmla="*/ 3 h 7"/>
                  <a:gd name="T52" fmla="*/ 6 w 9"/>
                  <a:gd name="T53" fmla="*/ 3 h 7"/>
                  <a:gd name="T54" fmla="*/ 7 w 9"/>
                  <a:gd name="T55" fmla="*/ 4 h 7"/>
                  <a:gd name="T56" fmla="*/ 7 w 9"/>
                  <a:gd name="T57" fmla="*/ 4 h 7"/>
                  <a:gd name="T58" fmla="*/ 6 w 9"/>
                  <a:gd name="T59" fmla="*/ 3 h 7"/>
                  <a:gd name="T60" fmla="*/ 6 w 9"/>
                  <a:gd name="T61" fmla="*/ 3 h 7"/>
                  <a:gd name="T62" fmla="*/ 6 w 9"/>
                  <a:gd name="T63" fmla="*/ 3 h 7"/>
                  <a:gd name="T64" fmla="*/ 7 w 9"/>
                  <a:gd name="T65" fmla="*/ 4 h 7"/>
                  <a:gd name="T66" fmla="*/ 8 w 9"/>
                  <a:gd name="T67" fmla="*/ 4 h 7"/>
                  <a:gd name="T68" fmla="*/ 8 w 9"/>
                  <a:gd name="T69" fmla="*/ 4 h 7"/>
                  <a:gd name="T70" fmla="*/ 6 w 9"/>
                  <a:gd name="T71" fmla="*/ 3 h 7"/>
                  <a:gd name="T72" fmla="*/ 1 w 9"/>
                  <a:gd name="T73" fmla="*/ 0 h 7"/>
                  <a:gd name="T74" fmla="*/ 1 w 9"/>
                  <a:gd name="T75" fmla="*/ 0 h 7"/>
                  <a:gd name="T76" fmla="*/ 4 w 9"/>
                  <a:gd name="T77" fmla="*/ 2 h 7"/>
                  <a:gd name="T78" fmla="*/ 4 w 9"/>
                  <a:gd name="T79" fmla="*/ 2 h 7"/>
                  <a:gd name="T80" fmla="*/ 1 w 9"/>
                  <a:gd name="T81" fmla="*/ 0 h 7"/>
                  <a:gd name="T82" fmla="*/ 2 w 9"/>
                  <a:gd name="T83" fmla="*/ 0 h 7"/>
                  <a:gd name="T84" fmla="*/ 1 w 9"/>
                  <a:gd name="T85" fmla="*/ 0 h 7"/>
                  <a:gd name="T86" fmla="*/ 4 w 9"/>
                  <a:gd name="T87" fmla="*/ 2 h 7"/>
                  <a:gd name="T88" fmla="*/ 4 w 9"/>
                  <a:gd name="T89" fmla="*/ 1 h 7"/>
                  <a:gd name="T90" fmla="*/ 2 w 9"/>
                  <a:gd name="T9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" h="7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4" y="6"/>
                    </a:cubicBezTo>
                    <a:moveTo>
                      <a:pt x="8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3"/>
                      <a:pt x="6" y="3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6" y="3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1" name="Freeform 10199"/>
              <p:cNvSpPr>
                <a:spLocks noEditPoints="1"/>
              </p:cNvSpPr>
              <p:nvPr/>
            </p:nvSpPr>
            <p:spPr bwMode="auto">
              <a:xfrm>
                <a:off x="-2" y="3547"/>
                <a:ext cx="21" cy="19"/>
              </a:xfrm>
              <a:custGeom>
                <a:avLst/>
                <a:gdLst>
                  <a:gd name="T0" fmla="*/ 7 w 9"/>
                  <a:gd name="T1" fmla="*/ 7 h 8"/>
                  <a:gd name="T2" fmla="*/ 7 w 9"/>
                  <a:gd name="T3" fmla="*/ 7 h 8"/>
                  <a:gd name="T4" fmla="*/ 8 w 9"/>
                  <a:gd name="T5" fmla="*/ 8 h 8"/>
                  <a:gd name="T6" fmla="*/ 8 w 9"/>
                  <a:gd name="T7" fmla="*/ 7 h 8"/>
                  <a:gd name="T8" fmla="*/ 7 w 9"/>
                  <a:gd name="T9" fmla="*/ 7 h 8"/>
                  <a:gd name="T10" fmla="*/ 7 w 9"/>
                  <a:gd name="T11" fmla="*/ 6 h 8"/>
                  <a:gd name="T12" fmla="*/ 7 w 9"/>
                  <a:gd name="T13" fmla="*/ 7 h 8"/>
                  <a:gd name="T14" fmla="*/ 8 w 9"/>
                  <a:gd name="T15" fmla="*/ 7 h 8"/>
                  <a:gd name="T16" fmla="*/ 8 w 9"/>
                  <a:gd name="T17" fmla="*/ 7 h 8"/>
                  <a:gd name="T18" fmla="*/ 7 w 9"/>
                  <a:gd name="T19" fmla="*/ 6 h 8"/>
                  <a:gd name="T20" fmla="*/ 5 w 9"/>
                  <a:gd name="T21" fmla="*/ 6 h 8"/>
                  <a:gd name="T22" fmla="*/ 5 w 9"/>
                  <a:gd name="T23" fmla="*/ 6 h 8"/>
                  <a:gd name="T24" fmla="*/ 7 w 9"/>
                  <a:gd name="T25" fmla="*/ 7 h 8"/>
                  <a:gd name="T26" fmla="*/ 7 w 9"/>
                  <a:gd name="T27" fmla="*/ 7 h 8"/>
                  <a:gd name="T28" fmla="*/ 5 w 9"/>
                  <a:gd name="T29" fmla="*/ 6 h 8"/>
                  <a:gd name="T30" fmla="*/ 6 w 9"/>
                  <a:gd name="T31" fmla="*/ 5 h 8"/>
                  <a:gd name="T32" fmla="*/ 6 w 9"/>
                  <a:gd name="T33" fmla="*/ 6 h 8"/>
                  <a:gd name="T34" fmla="*/ 7 w 9"/>
                  <a:gd name="T35" fmla="*/ 6 h 8"/>
                  <a:gd name="T36" fmla="*/ 7 w 9"/>
                  <a:gd name="T37" fmla="*/ 6 h 8"/>
                  <a:gd name="T38" fmla="*/ 6 w 9"/>
                  <a:gd name="T39" fmla="*/ 5 h 8"/>
                  <a:gd name="T40" fmla="*/ 8 w 9"/>
                  <a:gd name="T41" fmla="*/ 4 h 8"/>
                  <a:gd name="T42" fmla="*/ 8 w 9"/>
                  <a:gd name="T43" fmla="*/ 5 h 8"/>
                  <a:gd name="T44" fmla="*/ 9 w 9"/>
                  <a:gd name="T45" fmla="*/ 5 h 8"/>
                  <a:gd name="T46" fmla="*/ 9 w 9"/>
                  <a:gd name="T47" fmla="*/ 5 h 8"/>
                  <a:gd name="T48" fmla="*/ 8 w 9"/>
                  <a:gd name="T49" fmla="*/ 4 h 8"/>
                  <a:gd name="T50" fmla="*/ 7 w 9"/>
                  <a:gd name="T51" fmla="*/ 3 h 8"/>
                  <a:gd name="T52" fmla="*/ 7 w 9"/>
                  <a:gd name="T53" fmla="*/ 4 h 8"/>
                  <a:gd name="T54" fmla="*/ 8 w 9"/>
                  <a:gd name="T55" fmla="*/ 5 h 8"/>
                  <a:gd name="T56" fmla="*/ 8 w 9"/>
                  <a:gd name="T57" fmla="*/ 4 h 8"/>
                  <a:gd name="T58" fmla="*/ 7 w 9"/>
                  <a:gd name="T59" fmla="*/ 3 h 8"/>
                  <a:gd name="T60" fmla="*/ 1 w 9"/>
                  <a:gd name="T61" fmla="*/ 3 h 8"/>
                  <a:gd name="T62" fmla="*/ 0 w 9"/>
                  <a:gd name="T63" fmla="*/ 3 h 8"/>
                  <a:gd name="T64" fmla="*/ 3 w 9"/>
                  <a:gd name="T65" fmla="*/ 5 h 8"/>
                  <a:gd name="T66" fmla="*/ 3 w 9"/>
                  <a:gd name="T67" fmla="*/ 4 h 8"/>
                  <a:gd name="T68" fmla="*/ 1 w 9"/>
                  <a:gd name="T69" fmla="*/ 3 h 8"/>
                  <a:gd name="T70" fmla="*/ 1 w 9"/>
                  <a:gd name="T71" fmla="*/ 3 h 8"/>
                  <a:gd name="T72" fmla="*/ 1 w 9"/>
                  <a:gd name="T73" fmla="*/ 3 h 8"/>
                  <a:gd name="T74" fmla="*/ 1 w 9"/>
                  <a:gd name="T75" fmla="*/ 3 h 8"/>
                  <a:gd name="T76" fmla="*/ 3 w 9"/>
                  <a:gd name="T77" fmla="*/ 4 h 8"/>
                  <a:gd name="T78" fmla="*/ 3 w 9"/>
                  <a:gd name="T79" fmla="*/ 4 h 8"/>
                  <a:gd name="T80" fmla="*/ 1 w 9"/>
                  <a:gd name="T81" fmla="*/ 3 h 8"/>
                  <a:gd name="T82" fmla="*/ 2 w 9"/>
                  <a:gd name="T83" fmla="*/ 0 h 8"/>
                  <a:gd name="T84" fmla="*/ 2 w 9"/>
                  <a:gd name="T85" fmla="*/ 1 h 8"/>
                  <a:gd name="T86" fmla="*/ 4 w 9"/>
                  <a:gd name="T87" fmla="*/ 2 h 8"/>
                  <a:gd name="T88" fmla="*/ 4 w 9"/>
                  <a:gd name="T89" fmla="*/ 2 h 8"/>
                  <a:gd name="T90" fmla="*/ 2 w 9"/>
                  <a:gd name="T9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" h="8"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7" y="7"/>
                      <a:pt x="7" y="7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7" y="6"/>
                    </a:cubicBezTo>
                    <a:moveTo>
                      <a:pt x="5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5" y="6"/>
                    </a:cubicBezTo>
                    <a:moveTo>
                      <a:pt x="6" y="5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6"/>
                      <a:pt x="6" y="5"/>
                    </a:cubicBezTo>
                    <a:moveTo>
                      <a:pt x="8" y="4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8" y="4"/>
                    </a:cubicBezTo>
                    <a:moveTo>
                      <a:pt x="7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3"/>
                    </a:cubicBezTo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3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2" name="Freeform 10200"/>
              <p:cNvSpPr>
                <a:spLocks noEditPoints="1"/>
              </p:cNvSpPr>
              <p:nvPr/>
            </p:nvSpPr>
            <p:spPr bwMode="auto">
              <a:xfrm>
                <a:off x="3" y="3545"/>
                <a:ext cx="19" cy="23"/>
              </a:xfrm>
              <a:custGeom>
                <a:avLst/>
                <a:gdLst>
                  <a:gd name="T0" fmla="*/ 4 w 8"/>
                  <a:gd name="T1" fmla="*/ 9 h 10"/>
                  <a:gd name="T2" fmla="*/ 4 w 8"/>
                  <a:gd name="T3" fmla="*/ 9 h 10"/>
                  <a:gd name="T4" fmla="*/ 5 w 8"/>
                  <a:gd name="T5" fmla="*/ 10 h 10"/>
                  <a:gd name="T6" fmla="*/ 5 w 8"/>
                  <a:gd name="T7" fmla="*/ 9 h 10"/>
                  <a:gd name="T8" fmla="*/ 4 w 8"/>
                  <a:gd name="T9" fmla="*/ 9 h 10"/>
                  <a:gd name="T10" fmla="*/ 3 w 8"/>
                  <a:gd name="T11" fmla="*/ 8 h 10"/>
                  <a:gd name="T12" fmla="*/ 3 w 8"/>
                  <a:gd name="T13" fmla="*/ 8 h 10"/>
                  <a:gd name="T14" fmla="*/ 4 w 8"/>
                  <a:gd name="T15" fmla="*/ 9 h 10"/>
                  <a:gd name="T16" fmla="*/ 4 w 8"/>
                  <a:gd name="T17" fmla="*/ 9 h 10"/>
                  <a:gd name="T18" fmla="*/ 3 w 8"/>
                  <a:gd name="T19" fmla="*/ 8 h 10"/>
                  <a:gd name="T20" fmla="*/ 7 w 8"/>
                  <a:gd name="T21" fmla="*/ 5 h 10"/>
                  <a:gd name="T22" fmla="*/ 7 w 8"/>
                  <a:gd name="T23" fmla="*/ 5 h 10"/>
                  <a:gd name="T24" fmla="*/ 8 w 8"/>
                  <a:gd name="T25" fmla="*/ 5 h 10"/>
                  <a:gd name="T26" fmla="*/ 8 w 8"/>
                  <a:gd name="T27" fmla="*/ 5 h 10"/>
                  <a:gd name="T28" fmla="*/ 7 w 8"/>
                  <a:gd name="T29" fmla="*/ 5 h 10"/>
                  <a:gd name="T30" fmla="*/ 5 w 8"/>
                  <a:gd name="T31" fmla="*/ 4 h 10"/>
                  <a:gd name="T32" fmla="*/ 5 w 8"/>
                  <a:gd name="T33" fmla="*/ 4 h 10"/>
                  <a:gd name="T34" fmla="*/ 7 w 8"/>
                  <a:gd name="T35" fmla="*/ 5 h 10"/>
                  <a:gd name="T36" fmla="*/ 7 w 8"/>
                  <a:gd name="T37" fmla="*/ 5 h 10"/>
                  <a:gd name="T38" fmla="*/ 5 w 8"/>
                  <a:gd name="T39" fmla="*/ 4 h 10"/>
                  <a:gd name="T40" fmla="*/ 8 w 8"/>
                  <a:gd name="T41" fmla="*/ 4 h 10"/>
                  <a:gd name="T42" fmla="*/ 7 w 8"/>
                  <a:gd name="T43" fmla="*/ 4 h 10"/>
                  <a:gd name="T44" fmla="*/ 8 w 8"/>
                  <a:gd name="T45" fmla="*/ 5 h 10"/>
                  <a:gd name="T46" fmla="*/ 8 w 8"/>
                  <a:gd name="T47" fmla="*/ 4 h 10"/>
                  <a:gd name="T48" fmla="*/ 8 w 8"/>
                  <a:gd name="T49" fmla="*/ 4 h 10"/>
                  <a:gd name="T50" fmla="*/ 6 w 8"/>
                  <a:gd name="T51" fmla="*/ 3 h 10"/>
                  <a:gd name="T52" fmla="*/ 5 w 8"/>
                  <a:gd name="T53" fmla="*/ 3 h 10"/>
                  <a:gd name="T54" fmla="*/ 7 w 8"/>
                  <a:gd name="T55" fmla="*/ 4 h 10"/>
                  <a:gd name="T56" fmla="*/ 7 w 8"/>
                  <a:gd name="T57" fmla="*/ 4 h 10"/>
                  <a:gd name="T58" fmla="*/ 6 w 8"/>
                  <a:gd name="T59" fmla="*/ 3 h 10"/>
                  <a:gd name="T60" fmla="*/ 0 w 8"/>
                  <a:gd name="T61" fmla="*/ 1 h 10"/>
                  <a:gd name="T62" fmla="*/ 0 w 8"/>
                  <a:gd name="T63" fmla="*/ 1 h 10"/>
                  <a:gd name="T64" fmla="*/ 3 w 8"/>
                  <a:gd name="T65" fmla="*/ 2 h 10"/>
                  <a:gd name="T66" fmla="*/ 3 w 8"/>
                  <a:gd name="T67" fmla="*/ 2 h 10"/>
                  <a:gd name="T68" fmla="*/ 0 w 8"/>
                  <a:gd name="T69" fmla="*/ 1 h 10"/>
                  <a:gd name="T70" fmla="*/ 1 w 8"/>
                  <a:gd name="T71" fmla="*/ 0 h 10"/>
                  <a:gd name="T72" fmla="*/ 0 w 8"/>
                  <a:gd name="T73" fmla="*/ 0 h 10"/>
                  <a:gd name="T74" fmla="*/ 3 w 8"/>
                  <a:gd name="T75" fmla="*/ 2 h 10"/>
                  <a:gd name="T76" fmla="*/ 3 w 8"/>
                  <a:gd name="T77" fmla="*/ 1 h 10"/>
                  <a:gd name="T78" fmla="*/ 1 w 8"/>
                  <a:gd name="T7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0">
                    <a:moveTo>
                      <a:pt x="4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3" y="8"/>
                      <a:pt x="3" y="8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8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3" name="Freeform 10201"/>
              <p:cNvSpPr>
                <a:spLocks noEditPoints="1"/>
              </p:cNvSpPr>
              <p:nvPr/>
            </p:nvSpPr>
            <p:spPr bwMode="auto">
              <a:xfrm>
                <a:off x="14" y="3523"/>
                <a:ext cx="22" cy="15"/>
              </a:xfrm>
              <a:custGeom>
                <a:avLst/>
                <a:gdLst>
                  <a:gd name="T0" fmla="*/ 7 w 9"/>
                  <a:gd name="T1" fmla="*/ 6 h 6"/>
                  <a:gd name="T2" fmla="*/ 7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7 w 9"/>
                  <a:gd name="T9" fmla="*/ 6 h 6"/>
                  <a:gd name="T10" fmla="*/ 5 w 9"/>
                  <a:gd name="T11" fmla="*/ 5 h 6"/>
                  <a:gd name="T12" fmla="*/ 5 w 9"/>
                  <a:gd name="T13" fmla="*/ 5 h 6"/>
                  <a:gd name="T14" fmla="*/ 7 w 9"/>
                  <a:gd name="T15" fmla="*/ 6 h 6"/>
                  <a:gd name="T16" fmla="*/ 7 w 9"/>
                  <a:gd name="T17" fmla="*/ 6 h 6"/>
                  <a:gd name="T18" fmla="*/ 5 w 9"/>
                  <a:gd name="T19" fmla="*/ 5 h 6"/>
                  <a:gd name="T20" fmla="*/ 8 w 9"/>
                  <a:gd name="T21" fmla="*/ 4 h 6"/>
                  <a:gd name="T22" fmla="*/ 8 w 9"/>
                  <a:gd name="T23" fmla="*/ 4 h 6"/>
                  <a:gd name="T24" fmla="*/ 9 w 9"/>
                  <a:gd name="T25" fmla="*/ 5 h 6"/>
                  <a:gd name="T26" fmla="*/ 9 w 9"/>
                  <a:gd name="T27" fmla="*/ 5 h 6"/>
                  <a:gd name="T28" fmla="*/ 8 w 9"/>
                  <a:gd name="T29" fmla="*/ 4 h 6"/>
                  <a:gd name="T30" fmla="*/ 6 w 9"/>
                  <a:gd name="T31" fmla="*/ 3 h 6"/>
                  <a:gd name="T32" fmla="*/ 6 w 9"/>
                  <a:gd name="T33" fmla="*/ 3 h 6"/>
                  <a:gd name="T34" fmla="*/ 8 w 9"/>
                  <a:gd name="T35" fmla="*/ 4 h 6"/>
                  <a:gd name="T36" fmla="*/ 8 w 9"/>
                  <a:gd name="T37" fmla="*/ 4 h 6"/>
                  <a:gd name="T38" fmla="*/ 6 w 9"/>
                  <a:gd name="T39" fmla="*/ 3 h 6"/>
                  <a:gd name="T40" fmla="*/ 0 w 9"/>
                  <a:gd name="T41" fmla="*/ 1 h 6"/>
                  <a:gd name="T42" fmla="*/ 0 w 9"/>
                  <a:gd name="T43" fmla="*/ 2 h 6"/>
                  <a:gd name="T44" fmla="*/ 1 w 9"/>
                  <a:gd name="T45" fmla="*/ 3 h 6"/>
                  <a:gd name="T46" fmla="*/ 2 w 9"/>
                  <a:gd name="T47" fmla="*/ 3 h 6"/>
                  <a:gd name="T48" fmla="*/ 2 w 9"/>
                  <a:gd name="T49" fmla="*/ 3 h 6"/>
                  <a:gd name="T50" fmla="*/ 0 w 9"/>
                  <a:gd name="T51" fmla="*/ 1 h 6"/>
                  <a:gd name="T52" fmla="*/ 2 w 9"/>
                  <a:gd name="T53" fmla="*/ 1 h 6"/>
                  <a:gd name="T54" fmla="*/ 3 w 9"/>
                  <a:gd name="T55" fmla="*/ 2 h 6"/>
                  <a:gd name="T56" fmla="*/ 3 w 9"/>
                  <a:gd name="T57" fmla="*/ 2 h 6"/>
                  <a:gd name="T58" fmla="*/ 2 w 9"/>
                  <a:gd name="T59" fmla="*/ 1 h 6"/>
                  <a:gd name="T60" fmla="*/ 1 w 9"/>
                  <a:gd name="T61" fmla="*/ 0 h 6"/>
                  <a:gd name="T62" fmla="*/ 1 w 9"/>
                  <a:gd name="T63" fmla="*/ 0 h 6"/>
                  <a:gd name="T64" fmla="*/ 2 w 9"/>
                  <a:gd name="T65" fmla="*/ 1 h 6"/>
                  <a:gd name="T66" fmla="*/ 1 w 9"/>
                  <a:gd name="T6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" h="6"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5" y="5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6" y="3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2" y="1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4" name="Freeform 10202"/>
              <p:cNvSpPr>
                <a:spLocks noEditPoints="1"/>
              </p:cNvSpPr>
              <p:nvPr/>
            </p:nvSpPr>
            <p:spPr bwMode="auto">
              <a:xfrm>
                <a:off x="-66" y="3665"/>
                <a:ext cx="19" cy="12"/>
              </a:xfrm>
              <a:custGeom>
                <a:avLst/>
                <a:gdLst>
                  <a:gd name="T0" fmla="*/ 6 w 8"/>
                  <a:gd name="T1" fmla="*/ 3 h 5"/>
                  <a:gd name="T2" fmla="*/ 6 w 8"/>
                  <a:gd name="T3" fmla="*/ 4 h 5"/>
                  <a:gd name="T4" fmla="*/ 6 w 8"/>
                  <a:gd name="T5" fmla="*/ 5 h 5"/>
                  <a:gd name="T6" fmla="*/ 7 w 8"/>
                  <a:gd name="T7" fmla="*/ 4 h 5"/>
                  <a:gd name="T8" fmla="*/ 6 w 8"/>
                  <a:gd name="T9" fmla="*/ 3 h 5"/>
                  <a:gd name="T10" fmla="*/ 5 w 8"/>
                  <a:gd name="T11" fmla="*/ 2 h 5"/>
                  <a:gd name="T12" fmla="*/ 4 w 8"/>
                  <a:gd name="T13" fmla="*/ 3 h 5"/>
                  <a:gd name="T14" fmla="*/ 5 w 8"/>
                  <a:gd name="T15" fmla="*/ 4 h 5"/>
                  <a:gd name="T16" fmla="*/ 6 w 8"/>
                  <a:gd name="T17" fmla="*/ 3 h 5"/>
                  <a:gd name="T18" fmla="*/ 5 w 8"/>
                  <a:gd name="T19" fmla="*/ 2 h 5"/>
                  <a:gd name="T20" fmla="*/ 7 w 8"/>
                  <a:gd name="T21" fmla="*/ 1 h 5"/>
                  <a:gd name="T22" fmla="*/ 7 w 8"/>
                  <a:gd name="T23" fmla="*/ 1 h 5"/>
                  <a:gd name="T24" fmla="*/ 8 w 8"/>
                  <a:gd name="T25" fmla="*/ 2 h 5"/>
                  <a:gd name="T26" fmla="*/ 8 w 8"/>
                  <a:gd name="T27" fmla="*/ 2 h 5"/>
                  <a:gd name="T28" fmla="*/ 7 w 8"/>
                  <a:gd name="T29" fmla="*/ 1 h 5"/>
                  <a:gd name="T30" fmla="*/ 7 w 8"/>
                  <a:gd name="T31" fmla="*/ 1 h 5"/>
                  <a:gd name="T32" fmla="*/ 7 w 8"/>
                  <a:gd name="T33" fmla="*/ 1 h 5"/>
                  <a:gd name="T34" fmla="*/ 7 w 8"/>
                  <a:gd name="T35" fmla="*/ 1 h 5"/>
                  <a:gd name="T36" fmla="*/ 7 w 8"/>
                  <a:gd name="T37" fmla="*/ 1 h 5"/>
                  <a:gd name="T38" fmla="*/ 1 w 8"/>
                  <a:gd name="T39" fmla="*/ 0 h 5"/>
                  <a:gd name="T40" fmla="*/ 0 w 8"/>
                  <a:gd name="T41" fmla="*/ 1 h 5"/>
                  <a:gd name="T42" fmla="*/ 3 w 8"/>
                  <a:gd name="T43" fmla="*/ 3 h 5"/>
                  <a:gd name="T44" fmla="*/ 4 w 8"/>
                  <a:gd name="T45" fmla="*/ 1 h 5"/>
                  <a:gd name="T46" fmla="*/ 1 w 8"/>
                  <a:gd name="T4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5">
                    <a:moveTo>
                      <a:pt x="6" y="3"/>
                    </a:move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6" y="3"/>
                    </a:cubicBezTo>
                    <a:moveTo>
                      <a:pt x="5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5" name="Freeform 10203"/>
              <p:cNvSpPr>
                <a:spLocks noEditPoints="1"/>
              </p:cNvSpPr>
              <p:nvPr/>
            </p:nvSpPr>
            <p:spPr bwMode="auto">
              <a:xfrm>
                <a:off x="-182" y="3854"/>
                <a:ext cx="19" cy="21"/>
              </a:xfrm>
              <a:custGeom>
                <a:avLst/>
                <a:gdLst>
                  <a:gd name="T0" fmla="*/ 0 w 8"/>
                  <a:gd name="T1" fmla="*/ 8 h 9"/>
                  <a:gd name="T2" fmla="*/ 0 w 8"/>
                  <a:gd name="T3" fmla="*/ 8 h 9"/>
                  <a:gd name="T4" fmla="*/ 3 w 8"/>
                  <a:gd name="T5" fmla="*/ 9 h 9"/>
                  <a:gd name="T6" fmla="*/ 3 w 8"/>
                  <a:gd name="T7" fmla="*/ 9 h 9"/>
                  <a:gd name="T8" fmla="*/ 0 w 8"/>
                  <a:gd name="T9" fmla="*/ 8 h 9"/>
                  <a:gd name="T10" fmla="*/ 4 w 8"/>
                  <a:gd name="T11" fmla="*/ 0 h 9"/>
                  <a:gd name="T12" fmla="*/ 4 w 8"/>
                  <a:gd name="T13" fmla="*/ 1 h 9"/>
                  <a:gd name="T14" fmla="*/ 7 w 8"/>
                  <a:gd name="T15" fmla="*/ 2 h 9"/>
                  <a:gd name="T16" fmla="*/ 7 w 8"/>
                  <a:gd name="T17" fmla="*/ 2 h 9"/>
                  <a:gd name="T18" fmla="*/ 4 w 8"/>
                  <a:gd name="T19" fmla="*/ 0 h 9"/>
                  <a:gd name="T20" fmla="*/ 5 w 8"/>
                  <a:gd name="T21" fmla="*/ 0 h 9"/>
                  <a:gd name="T22" fmla="*/ 4 w 8"/>
                  <a:gd name="T23" fmla="*/ 0 h 9"/>
                  <a:gd name="T24" fmla="*/ 8 w 8"/>
                  <a:gd name="T25" fmla="*/ 2 h 9"/>
                  <a:gd name="T26" fmla="*/ 8 w 8"/>
                  <a:gd name="T27" fmla="*/ 2 h 9"/>
                  <a:gd name="T28" fmla="*/ 5 w 8"/>
                  <a:gd name="T29" fmla="*/ 1 h 9"/>
                  <a:gd name="T30" fmla="*/ 5 w 8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8"/>
                      <a:pt x="0" y="8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1"/>
                      <a:pt x="4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6" name="Freeform 10204"/>
              <p:cNvSpPr>
                <a:spLocks noEditPoints="1"/>
              </p:cNvSpPr>
              <p:nvPr/>
            </p:nvSpPr>
            <p:spPr bwMode="auto">
              <a:xfrm>
                <a:off x="-208" y="3592"/>
                <a:ext cx="204" cy="323"/>
              </a:xfrm>
              <a:custGeom>
                <a:avLst/>
                <a:gdLst>
                  <a:gd name="T0" fmla="*/ 0 w 86"/>
                  <a:gd name="T1" fmla="*/ 134 h 137"/>
                  <a:gd name="T2" fmla="*/ 2 w 86"/>
                  <a:gd name="T3" fmla="*/ 136 h 137"/>
                  <a:gd name="T4" fmla="*/ 2 w 86"/>
                  <a:gd name="T5" fmla="*/ 136 h 137"/>
                  <a:gd name="T6" fmla="*/ 4 w 86"/>
                  <a:gd name="T7" fmla="*/ 137 h 137"/>
                  <a:gd name="T8" fmla="*/ 5 w 86"/>
                  <a:gd name="T9" fmla="*/ 127 h 137"/>
                  <a:gd name="T10" fmla="*/ 11 w 86"/>
                  <a:gd name="T11" fmla="*/ 120 h 137"/>
                  <a:gd name="T12" fmla="*/ 13 w 86"/>
                  <a:gd name="T13" fmla="*/ 116 h 137"/>
                  <a:gd name="T14" fmla="*/ 13 w 86"/>
                  <a:gd name="T15" fmla="*/ 116 h 137"/>
                  <a:gd name="T16" fmla="*/ 13 w 86"/>
                  <a:gd name="T17" fmla="*/ 116 h 137"/>
                  <a:gd name="T18" fmla="*/ 13 w 86"/>
                  <a:gd name="T19" fmla="*/ 115 h 137"/>
                  <a:gd name="T20" fmla="*/ 15 w 86"/>
                  <a:gd name="T21" fmla="*/ 113 h 137"/>
                  <a:gd name="T22" fmla="*/ 20 w 86"/>
                  <a:gd name="T23" fmla="*/ 103 h 137"/>
                  <a:gd name="T24" fmla="*/ 23 w 86"/>
                  <a:gd name="T25" fmla="*/ 97 h 137"/>
                  <a:gd name="T26" fmla="*/ 27 w 86"/>
                  <a:gd name="T27" fmla="*/ 90 h 137"/>
                  <a:gd name="T28" fmla="*/ 29 w 86"/>
                  <a:gd name="T29" fmla="*/ 87 h 137"/>
                  <a:gd name="T30" fmla="*/ 39 w 86"/>
                  <a:gd name="T31" fmla="*/ 81 h 137"/>
                  <a:gd name="T32" fmla="*/ 47 w 86"/>
                  <a:gd name="T33" fmla="*/ 67 h 137"/>
                  <a:gd name="T34" fmla="*/ 57 w 86"/>
                  <a:gd name="T35" fmla="*/ 52 h 137"/>
                  <a:gd name="T36" fmla="*/ 56 w 86"/>
                  <a:gd name="T37" fmla="*/ 51 h 137"/>
                  <a:gd name="T38" fmla="*/ 54 w 86"/>
                  <a:gd name="T39" fmla="*/ 50 h 137"/>
                  <a:gd name="T40" fmla="*/ 59 w 86"/>
                  <a:gd name="T41" fmla="*/ 48 h 137"/>
                  <a:gd name="T42" fmla="*/ 58 w 86"/>
                  <a:gd name="T43" fmla="*/ 47 h 137"/>
                  <a:gd name="T44" fmla="*/ 56 w 86"/>
                  <a:gd name="T45" fmla="*/ 46 h 137"/>
                  <a:gd name="T46" fmla="*/ 59 w 86"/>
                  <a:gd name="T47" fmla="*/ 47 h 137"/>
                  <a:gd name="T48" fmla="*/ 58 w 86"/>
                  <a:gd name="T49" fmla="*/ 47 h 137"/>
                  <a:gd name="T50" fmla="*/ 62 w 86"/>
                  <a:gd name="T51" fmla="*/ 42 h 137"/>
                  <a:gd name="T52" fmla="*/ 60 w 86"/>
                  <a:gd name="T53" fmla="*/ 41 h 137"/>
                  <a:gd name="T54" fmla="*/ 54 w 86"/>
                  <a:gd name="T55" fmla="*/ 44 h 137"/>
                  <a:gd name="T56" fmla="*/ 64 w 86"/>
                  <a:gd name="T57" fmla="*/ 38 h 137"/>
                  <a:gd name="T58" fmla="*/ 57 w 86"/>
                  <a:gd name="T59" fmla="*/ 39 h 137"/>
                  <a:gd name="T60" fmla="*/ 62 w 86"/>
                  <a:gd name="T61" fmla="*/ 37 h 137"/>
                  <a:gd name="T62" fmla="*/ 65 w 86"/>
                  <a:gd name="T63" fmla="*/ 37 h 137"/>
                  <a:gd name="T64" fmla="*/ 59 w 86"/>
                  <a:gd name="T65" fmla="*/ 35 h 137"/>
                  <a:gd name="T66" fmla="*/ 64 w 86"/>
                  <a:gd name="T67" fmla="*/ 35 h 137"/>
                  <a:gd name="T68" fmla="*/ 60 w 86"/>
                  <a:gd name="T69" fmla="*/ 32 h 137"/>
                  <a:gd name="T70" fmla="*/ 69 w 86"/>
                  <a:gd name="T71" fmla="*/ 30 h 137"/>
                  <a:gd name="T72" fmla="*/ 69 w 86"/>
                  <a:gd name="T73" fmla="*/ 30 h 137"/>
                  <a:gd name="T74" fmla="*/ 67 w 86"/>
                  <a:gd name="T75" fmla="*/ 32 h 137"/>
                  <a:gd name="T76" fmla="*/ 70 w 86"/>
                  <a:gd name="T77" fmla="*/ 30 h 137"/>
                  <a:gd name="T78" fmla="*/ 69 w 86"/>
                  <a:gd name="T79" fmla="*/ 30 h 137"/>
                  <a:gd name="T80" fmla="*/ 65 w 86"/>
                  <a:gd name="T81" fmla="*/ 31 h 137"/>
                  <a:gd name="T82" fmla="*/ 66 w 86"/>
                  <a:gd name="T83" fmla="*/ 28 h 137"/>
                  <a:gd name="T84" fmla="*/ 73 w 86"/>
                  <a:gd name="T85" fmla="*/ 24 h 137"/>
                  <a:gd name="T86" fmla="*/ 72 w 86"/>
                  <a:gd name="T87" fmla="*/ 24 h 137"/>
                  <a:gd name="T88" fmla="*/ 74 w 86"/>
                  <a:gd name="T89" fmla="*/ 23 h 137"/>
                  <a:gd name="T90" fmla="*/ 70 w 86"/>
                  <a:gd name="T91" fmla="*/ 22 h 137"/>
                  <a:gd name="T92" fmla="*/ 73 w 86"/>
                  <a:gd name="T93" fmla="*/ 23 h 137"/>
                  <a:gd name="T94" fmla="*/ 75 w 86"/>
                  <a:gd name="T95" fmla="*/ 20 h 137"/>
                  <a:gd name="T96" fmla="*/ 68 w 86"/>
                  <a:gd name="T97" fmla="*/ 19 h 137"/>
                  <a:gd name="T98" fmla="*/ 75 w 86"/>
                  <a:gd name="T99" fmla="*/ 17 h 137"/>
                  <a:gd name="T100" fmla="*/ 75 w 86"/>
                  <a:gd name="T101" fmla="*/ 17 h 137"/>
                  <a:gd name="T102" fmla="*/ 71 w 86"/>
                  <a:gd name="T103" fmla="*/ 14 h 137"/>
                  <a:gd name="T104" fmla="*/ 82 w 86"/>
                  <a:gd name="T105" fmla="*/ 7 h 137"/>
                  <a:gd name="T106" fmla="*/ 81 w 86"/>
                  <a:gd name="T107" fmla="*/ 6 h 137"/>
                  <a:gd name="T108" fmla="*/ 77 w 86"/>
                  <a:gd name="T109" fmla="*/ 4 h 137"/>
                  <a:gd name="T110" fmla="*/ 86 w 86"/>
                  <a:gd name="T111" fmla="*/ 4 h 137"/>
                  <a:gd name="T112" fmla="*/ 85 w 86"/>
                  <a:gd name="T113" fmla="*/ 3 h 137"/>
                  <a:gd name="T114" fmla="*/ 81 w 86"/>
                  <a:gd name="T115" fmla="*/ 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6" h="137">
                    <a:moveTo>
                      <a:pt x="4" y="129"/>
                    </a:moveTo>
                    <a:cubicBezTo>
                      <a:pt x="4" y="130"/>
                      <a:pt x="3" y="130"/>
                      <a:pt x="3" y="131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2" y="134"/>
                      <a:pt x="2" y="134"/>
                      <a:pt x="3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3" y="136"/>
                      <a:pt x="3" y="136"/>
                      <a:pt x="3" y="136"/>
                    </a:cubicBezTo>
                    <a:cubicBezTo>
                      <a:pt x="3" y="135"/>
                      <a:pt x="3" y="135"/>
                      <a:pt x="4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4" y="136"/>
                      <a:pt x="4" y="137"/>
                      <a:pt x="4" y="137"/>
                    </a:cubicBezTo>
                    <a:cubicBezTo>
                      <a:pt x="5" y="136"/>
                      <a:pt x="6" y="134"/>
                      <a:pt x="7" y="132"/>
                    </a:cubicBezTo>
                    <a:cubicBezTo>
                      <a:pt x="7" y="132"/>
                      <a:pt x="7" y="132"/>
                      <a:pt x="7" y="132"/>
                    </a:cubicBezTo>
                    <a:cubicBezTo>
                      <a:pt x="6" y="131"/>
                      <a:pt x="5" y="130"/>
                      <a:pt x="4" y="129"/>
                    </a:cubicBezTo>
                    <a:moveTo>
                      <a:pt x="7" y="125"/>
                    </a:moveTo>
                    <a:cubicBezTo>
                      <a:pt x="6" y="126"/>
                      <a:pt x="6" y="127"/>
                      <a:pt x="5" y="127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9" y="129"/>
                      <a:pt x="9" y="129"/>
                      <a:pt x="9" y="129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9" y="126"/>
                      <a:pt x="8" y="126"/>
                      <a:pt x="7" y="125"/>
                    </a:cubicBezTo>
                    <a:moveTo>
                      <a:pt x="11" y="120"/>
                    </a:moveTo>
                    <a:cubicBezTo>
                      <a:pt x="10" y="120"/>
                      <a:pt x="10" y="121"/>
                      <a:pt x="9" y="121"/>
                    </a:cubicBezTo>
                    <a:cubicBezTo>
                      <a:pt x="10" y="122"/>
                      <a:pt x="11" y="123"/>
                      <a:pt x="12" y="123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2" y="121"/>
                      <a:pt x="11" y="120"/>
                      <a:pt x="11" y="120"/>
                    </a:cubicBezTo>
                    <a:moveTo>
                      <a:pt x="13" y="116"/>
                    </a:move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8"/>
                      <a:pt x="14" y="118"/>
                      <a:pt x="15" y="119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4" y="117"/>
                      <a:pt x="13" y="117"/>
                      <a:pt x="13" y="116"/>
                    </a:cubicBezTo>
                    <a:moveTo>
                      <a:pt x="13" y="116"/>
                    </a:moveTo>
                    <a:cubicBezTo>
                      <a:pt x="13" y="116"/>
                      <a:pt x="13" y="116"/>
                      <a:pt x="13" y="116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6" y="118"/>
                      <a:pt x="16" y="117"/>
                      <a:pt x="16" y="117"/>
                    </a:cubicBezTo>
                    <a:cubicBezTo>
                      <a:pt x="15" y="117"/>
                      <a:pt x="14" y="116"/>
                      <a:pt x="13" y="116"/>
                    </a:cubicBezTo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4" y="116"/>
                      <a:pt x="15" y="116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5" y="116"/>
                      <a:pt x="14" y="116"/>
                      <a:pt x="13" y="115"/>
                    </a:cubicBezTo>
                    <a:moveTo>
                      <a:pt x="15" y="113"/>
                    </a:moveTo>
                    <a:cubicBezTo>
                      <a:pt x="15" y="113"/>
                      <a:pt x="14" y="113"/>
                      <a:pt x="14" y="113"/>
                    </a:cubicBezTo>
                    <a:cubicBezTo>
                      <a:pt x="15" y="114"/>
                      <a:pt x="16" y="115"/>
                      <a:pt x="17" y="115"/>
                    </a:cubicBezTo>
                    <a:cubicBezTo>
                      <a:pt x="17" y="115"/>
                      <a:pt x="18" y="115"/>
                      <a:pt x="18" y="114"/>
                    </a:cubicBezTo>
                    <a:cubicBezTo>
                      <a:pt x="17" y="114"/>
                      <a:pt x="16" y="113"/>
                      <a:pt x="15" y="113"/>
                    </a:cubicBezTo>
                    <a:moveTo>
                      <a:pt x="20" y="103"/>
                    </a:moveTo>
                    <a:cubicBezTo>
                      <a:pt x="19" y="105"/>
                      <a:pt x="18" y="106"/>
                      <a:pt x="17" y="108"/>
                    </a:cubicBezTo>
                    <a:cubicBezTo>
                      <a:pt x="19" y="108"/>
                      <a:pt x="20" y="109"/>
                      <a:pt x="21" y="110"/>
                    </a:cubicBezTo>
                    <a:cubicBezTo>
                      <a:pt x="22" y="108"/>
                      <a:pt x="23" y="107"/>
                      <a:pt x="24" y="105"/>
                    </a:cubicBezTo>
                    <a:cubicBezTo>
                      <a:pt x="23" y="104"/>
                      <a:pt x="21" y="104"/>
                      <a:pt x="20" y="103"/>
                    </a:cubicBezTo>
                    <a:moveTo>
                      <a:pt x="23" y="97"/>
                    </a:moveTo>
                    <a:cubicBezTo>
                      <a:pt x="23" y="99"/>
                      <a:pt x="22" y="100"/>
                      <a:pt x="21" y="102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3"/>
                      <a:pt x="26" y="101"/>
                      <a:pt x="27" y="100"/>
                    </a:cubicBezTo>
                    <a:cubicBezTo>
                      <a:pt x="26" y="99"/>
                      <a:pt x="25" y="98"/>
                      <a:pt x="23" y="97"/>
                    </a:cubicBezTo>
                    <a:moveTo>
                      <a:pt x="27" y="90"/>
                    </a:moveTo>
                    <a:cubicBezTo>
                      <a:pt x="26" y="92"/>
                      <a:pt x="25" y="95"/>
                      <a:pt x="24" y="97"/>
                    </a:cubicBezTo>
                    <a:cubicBezTo>
                      <a:pt x="25" y="98"/>
                      <a:pt x="26" y="98"/>
                      <a:pt x="27" y="99"/>
                    </a:cubicBezTo>
                    <a:cubicBezTo>
                      <a:pt x="29" y="97"/>
                      <a:pt x="30" y="95"/>
                      <a:pt x="32" y="93"/>
                    </a:cubicBezTo>
                    <a:cubicBezTo>
                      <a:pt x="30" y="92"/>
                      <a:pt x="29" y="91"/>
                      <a:pt x="27" y="90"/>
                    </a:cubicBezTo>
                    <a:moveTo>
                      <a:pt x="29" y="87"/>
                    </a:moveTo>
                    <a:cubicBezTo>
                      <a:pt x="29" y="87"/>
                      <a:pt x="29" y="88"/>
                      <a:pt x="29" y="88"/>
                    </a:cubicBezTo>
                    <a:cubicBezTo>
                      <a:pt x="30" y="89"/>
                      <a:pt x="31" y="90"/>
                      <a:pt x="33" y="90"/>
                    </a:cubicBezTo>
                    <a:cubicBezTo>
                      <a:pt x="33" y="90"/>
                      <a:pt x="33" y="90"/>
                      <a:pt x="34" y="89"/>
                    </a:cubicBezTo>
                    <a:cubicBezTo>
                      <a:pt x="32" y="89"/>
                      <a:pt x="31" y="88"/>
                      <a:pt x="29" y="87"/>
                    </a:cubicBezTo>
                    <a:moveTo>
                      <a:pt x="34" y="79"/>
                    </a:moveTo>
                    <a:cubicBezTo>
                      <a:pt x="33" y="81"/>
                      <a:pt x="31" y="84"/>
                      <a:pt x="29" y="87"/>
                    </a:cubicBezTo>
                    <a:cubicBezTo>
                      <a:pt x="31" y="87"/>
                      <a:pt x="32" y="88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6" y="86"/>
                      <a:pt x="37" y="84"/>
                      <a:pt x="39" y="81"/>
                    </a:cubicBezTo>
                    <a:cubicBezTo>
                      <a:pt x="37" y="80"/>
                      <a:pt x="36" y="80"/>
                      <a:pt x="34" y="79"/>
                    </a:cubicBezTo>
                    <a:moveTo>
                      <a:pt x="42" y="64"/>
                    </a:moveTo>
                    <a:cubicBezTo>
                      <a:pt x="40" y="67"/>
                      <a:pt x="39" y="70"/>
                      <a:pt x="37" y="73"/>
                    </a:cubicBezTo>
                    <a:cubicBezTo>
                      <a:pt x="42" y="76"/>
                      <a:pt x="42" y="76"/>
                      <a:pt x="42" y="76"/>
                    </a:cubicBezTo>
                    <a:cubicBezTo>
                      <a:pt x="44" y="73"/>
                      <a:pt x="45" y="70"/>
                      <a:pt x="47" y="67"/>
                    </a:cubicBezTo>
                    <a:cubicBezTo>
                      <a:pt x="42" y="64"/>
                      <a:pt x="42" y="64"/>
                      <a:pt x="42" y="64"/>
                    </a:cubicBezTo>
                    <a:moveTo>
                      <a:pt x="56" y="51"/>
                    </a:moveTo>
                    <a:cubicBezTo>
                      <a:pt x="54" y="54"/>
                      <a:pt x="53" y="56"/>
                      <a:pt x="52" y="58"/>
                    </a:cubicBezTo>
                    <a:cubicBezTo>
                      <a:pt x="52" y="58"/>
                      <a:pt x="52" y="58"/>
                      <a:pt x="53" y="58"/>
                    </a:cubicBezTo>
                    <a:cubicBezTo>
                      <a:pt x="54" y="56"/>
                      <a:pt x="55" y="54"/>
                      <a:pt x="57" y="52"/>
                    </a:cubicBezTo>
                    <a:cubicBezTo>
                      <a:pt x="57" y="51"/>
                      <a:pt x="56" y="51"/>
                      <a:pt x="56" y="51"/>
                    </a:cubicBezTo>
                    <a:moveTo>
                      <a:pt x="54" y="50"/>
                    </a:moveTo>
                    <a:cubicBezTo>
                      <a:pt x="53" y="52"/>
                      <a:pt x="52" y="55"/>
                      <a:pt x="50" y="57"/>
                    </a:cubicBezTo>
                    <a:cubicBezTo>
                      <a:pt x="51" y="57"/>
                      <a:pt x="51" y="58"/>
                      <a:pt x="52" y="58"/>
                    </a:cubicBezTo>
                    <a:cubicBezTo>
                      <a:pt x="53" y="56"/>
                      <a:pt x="55" y="53"/>
                      <a:pt x="56" y="51"/>
                    </a:cubicBezTo>
                    <a:cubicBezTo>
                      <a:pt x="55" y="51"/>
                      <a:pt x="55" y="50"/>
                      <a:pt x="54" y="50"/>
                    </a:cubicBezTo>
                    <a:moveTo>
                      <a:pt x="51" y="48"/>
                    </a:moveTo>
                    <a:cubicBezTo>
                      <a:pt x="50" y="51"/>
                      <a:pt x="49" y="53"/>
                      <a:pt x="47" y="55"/>
                    </a:cubicBezTo>
                    <a:cubicBezTo>
                      <a:pt x="48" y="56"/>
                      <a:pt x="49" y="56"/>
                      <a:pt x="50" y="57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3" y="49"/>
                      <a:pt x="52" y="49"/>
                      <a:pt x="51" y="48"/>
                    </a:cubicBezTo>
                    <a:moveTo>
                      <a:pt x="58" y="47"/>
                    </a:moveTo>
                    <a:cubicBezTo>
                      <a:pt x="58" y="47"/>
                      <a:pt x="58" y="48"/>
                      <a:pt x="58" y="48"/>
                    </a:cubicBezTo>
                    <a:cubicBezTo>
                      <a:pt x="58" y="48"/>
                      <a:pt x="58" y="49"/>
                      <a:pt x="59" y="49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8" y="47"/>
                      <a:pt x="58" y="47"/>
                      <a:pt x="58" y="47"/>
                    </a:cubicBezTo>
                    <a:moveTo>
                      <a:pt x="57" y="46"/>
                    </a:moveTo>
                    <a:cubicBezTo>
                      <a:pt x="56" y="46"/>
                      <a:pt x="56" y="47"/>
                      <a:pt x="56" y="47"/>
                    </a:cubicBezTo>
                    <a:cubicBezTo>
                      <a:pt x="56" y="48"/>
                      <a:pt x="57" y="48"/>
                      <a:pt x="58" y="48"/>
                    </a:cubicBezTo>
                    <a:cubicBezTo>
                      <a:pt x="58" y="48"/>
                      <a:pt x="58" y="47"/>
                      <a:pt x="58" y="47"/>
                    </a:cubicBezTo>
                    <a:cubicBezTo>
                      <a:pt x="57" y="46"/>
                      <a:pt x="57" y="46"/>
                      <a:pt x="57" y="46"/>
                    </a:cubicBezTo>
                    <a:moveTo>
                      <a:pt x="54" y="44"/>
                    </a:moveTo>
                    <a:cubicBezTo>
                      <a:pt x="53" y="45"/>
                      <a:pt x="53" y="45"/>
                      <a:pt x="53" y="46"/>
                    </a:cubicBezTo>
                    <a:cubicBezTo>
                      <a:pt x="54" y="46"/>
                      <a:pt x="55" y="47"/>
                      <a:pt x="55" y="47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4" y="44"/>
                      <a:pt x="54" y="44"/>
                      <a:pt x="54" y="44"/>
                    </a:cubicBezTo>
                    <a:moveTo>
                      <a:pt x="61" y="42"/>
                    </a:moveTo>
                    <a:cubicBezTo>
                      <a:pt x="60" y="44"/>
                      <a:pt x="59" y="45"/>
                      <a:pt x="58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60" y="46"/>
                      <a:pt x="61" y="44"/>
                      <a:pt x="62" y="43"/>
                    </a:cubicBezTo>
                    <a:cubicBezTo>
                      <a:pt x="62" y="42"/>
                      <a:pt x="62" y="42"/>
                      <a:pt x="61" y="42"/>
                    </a:cubicBezTo>
                    <a:moveTo>
                      <a:pt x="60" y="41"/>
                    </a:moveTo>
                    <a:cubicBezTo>
                      <a:pt x="59" y="43"/>
                      <a:pt x="58" y="44"/>
                      <a:pt x="57" y="46"/>
                    </a:cubicBezTo>
                    <a:cubicBezTo>
                      <a:pt x="57" y="46"/>
                      <a:pt x="58" y="47"/>
                      <a:pt x="58" y="47"/>
                    </a:cubicBezTo>
                    <a:cubicBezTo>
                      <a:pt x="59" y="46"/>
                      <a:pt x="59" y="45"/>
                      <a:pt x="60" y="44"/>
                    </a:cubicBezTo>
                    <a:cubicBezTo>
                      <a:pt x="60" y="44"/>
                      <a:pt x="61" y="43"/>
                      <a:pt x="61" y="42"/>
                    </a:cubicBezTo>
                    <a:cubicBezTo>
                      <a:pt x="61" y="42"/>
                      <a:pt x="60" y="41"/>
                      <a:pt x="60" y="41"/>
                    </a:cubicBezTo>
                    <a:moveTo>
                      <a:pt x="62" y="40"/>
                    </a:moveTo>
                    <a:cubicBezTo>
                      <a:pt x="62" y="41"/>
                      <a:pt x="62" y="41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3" y="42"/>
                      <a:pt x="63" y="41"/>
                      <a:pt x="63" y="41"/>
                    </a:cubicBezTo>
                    <a:cubicBezTo>
                      <a:pt x="63" y="41"/>
                      <a:pt x="63" y="41"/>
                      <a:pt x="62" y="40"/>
                    </a:cubicBezTo>
                    <a:moveTo>
                      <a:pt x="61" y="39"/>
                    </a:moveTo>
                    <a:cubicBezTo>
                      <a:pt x="60" y="40"/>
                      <a:pt x="60" y="40"/>
                      <a:pt x="60" y="41"/>
                    </a:cubicBezTo>
                    <a:cubicBezTo>
                      <a:pt x="60" y="41"/>
                      <a:pt x="61" y="41"/>
                      <a:pt x="62" y="42"/>
                    </a:cubicBezTo>
                    <a:cubicBezTo>
                      <a:pt x="62" y="41"/>
                      <a:pt x="62" y="41"/>
                      <a:pt x="62" y="40"/>
                    </a:cubicBezTo>
                    <a:cubicBezTo>
                      <a:pt x="62" y="40"/>
                      <a:pt x="61" y="40"/>
                      <a:pt x="61" y="39"/>
                    </a:cubicBezTo>
                    <a:moveTo>
                      <a:pt x="56" y="39"/>
                    </a:moveTo>
                    <a:cubicBezTo>
                      <a:pt x="56" y="41"/>
                      <a:pt x="55" y="42"/>
                      <a:pt x="54" y="44"/>
                    </a:cubicBezTo>
                    <a:cubicBezTo>
                      <a:pt x="55" y="44"/>
                      <a:pt x="55" y="45"/>
                      <a:pt x="56" y="46"/>
                    </a:cubicBezTo>
                    <a:cubicBezTo>
                      <a:pt x="57" y="44"/>
                      <a:pt x="58" y="42"/>
                      <a:pt x="59" y="41"/>
                    </a:cubicBezTo>
                    <a:cubicBezTo>
                      <a:pt x="58" y="40"/>
                      <a:pt x="57" y="40"/>
                      <a:pt x="56" y="39"/>
                    </a:cubicBezTo>
                    <a:moveTo>
                      <a:pt x="64" y="38"/>
                    </a:moveTo>
                    <a:cubicBezTo>
                      <a:pt x="64" y="38"/>
                      <a:pt x="64" y="38"/>
                      <a:pt x="64" y="38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4" y="38"/>
                      <a:pt x="64" y="38"/>
                    </a:cubicBezTo>
                    <a:moveTo>
                      <a:pt x="57" y="37"/>
                    </a:moveTo>
                    <a:cubicBezTo>
                      <a:pt x="57" y="38"/>
                      <a:pt x="57" y="38"/>
                      <a:pt x="57" y="39"/>
                    </a:cubicBezTo>
                    <a:cubicBezTo>
                      <a:pt x="57" y="39"/>
                      <a:pt x="58" y="40"/>
                      <a:pt x="59" y="40"/>
                    </a:cubicBezTo>
                    <a:cubicBezTo>
                      <a:pt x="59" y="40"/>
                      <a:pt x="60" y="39"/>
                      <a:pt x="60" y="39"/>
                    </a:cubicBezTo>
                    <a:cubicBezTo>
                      <a:pt x="59" y="38"/>
                      <a:pt x="58" y="38"/>
                      <a:pt x="57" y="37"/>
                    </a:cubicBezTo>
                    <a:moveTo>
                      <a:pt x="62" y="37"/>
                    </a:moveTo>
                    <a:cubicBezTo>
                      <a:pt x="62" y="37"/>
                      <a:pt x="62" y="37"/>
                      <a:pt x="62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7"/>
                      <a:pt x="63" y="37"/>
                      <a:pt x="62" y="37"/>
                    </a:cubicBezTo>
                    <a:moveTo>
                      <a:pt x="65" y="36"/>
                    </a:moveTo>
                    <a:cubicBezTo>
                      <a:pt x="65" y="36"/>
                      <a:pt x="65" y="36"/>
                      <a:pt x="65" y="37"/>
                    </a:cubicBezTo>
                    <a:cubicBezTo>
                      <a:pt x="65" y="37"/>
                      <a:pt x="65" y="37"/>
                      <a:pt x="66" y="37"/>
                    </a:cubicBezTo>
                    <a:cubicBezTo>
                      <a:pt x="66" y="37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5" y="36"/>
                    </a:cubicBezTo>
                    <a:moveTo>
                      <a:pt x="59" y="35"/>
                    </a:moveTo>
                    <a:cubicBezTo>
                      <a:pt x="59" y="35"/>
                      <a:pt x="59" y="35"/>
                      <a:pt x="59" y="35"/>
                    </a:cubicBezTo>
                    <a:cubicBezTo>
                      <a:pt x="59" y="35"/>
                      <a:pt x="59" y="35"/>
                      <a:pt x="59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2" y="36"/>
                      <a:pt x="62" y="36"/>
                    </a:cubicBezTo>
                    <a:cubicBezTo>
                      <a:pt x="61" y="35"/>
                      <a:pt x="60" y="35"/>
                      <a:pt x="59" y="35"/>
                    </a:cubicBezTo>
                    <a:moveTo>
                      <a:pt x="64" y="35"/>
                    </a:moveTo>
                    <a:cubicBezTo>
                      <a:pt x="63" y="36"/>
                      <a:pt x="63" y="36"/>
                      <a:pt x="63" y="36"/>
                    </a:cubicBezTo>
                    <a:cubicBezTo>
                      <a:pt x="64" y="36"/>
                      <a:pt x="64" y="36"/>
                      <a:pt x="65" y="37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5"/>
                      <a:pt x="64" y="35"/>
                      <a:pt x="64" y="35"/>
                    </a:cubicBezTo>
                    <a:moveTo>
                      <a:pt x="60" y="32"/>
                    </a:moveTo>
                    <a:cubicBezTo>
                      <a:pt x="60" y="33"/>
                      <a:pt x="60" y="33"/>
                      <a:pt x="60" y="34"/>
                    </a:cubicBezTo>
                    <a:cubicBezTo>
                      <a:pt x="60" y="34"/>
                      <a:pt x="61" y="35"/>
                      <a:pt x="62" y="35"/>
                    </a:cubicBezTo>
                    <a:cubicBezTo>
                      <a:pt x="62" y="35"/>
                      <a:pt x="63" y="34"/>
                      <a:pt x="63" y="34"/>
                    </a:cubicBezTo>
                    <a:cubicBezTo>
                      <a:pt x="62" y="33"/>
                      <a:pt x="61" y="33"/>
                      <a:pt x="60" y="32"/>
                    </a:cubicBezTo>
                    <a:moveTo>
                      <a:pt x="69" y="30"/>
                    </a:move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2"/>
                      <a:pt x="67" y="32"/>
                      <a:pt x="67" y="32"/>
                    </a:cubicBezTo>
                    <a:cubicBezTo>
                      <a:pt x="68" y="32"/>
                      <a:pt x="68" y="32"/>
                      <a:pt x="68" y="33"/>
                    </a:cubicBezTo>
                    <a:cubicBezTo>
                      <a:pt x="69" y="32"/>
                      <a:pt x="69" y="31"/>
                      <a:pt x="70" y="31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moveTo>
                      <a:pt x="67" y="29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1"/>
                      <a:pt x="66" y="32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8" y="31"/>
                      <a:pt x="68" y="31"/>
                      <a:pt x="69" y="30"/>
                    </a:cubicBezTo>
                    <a:cubicBezTo>
                      <a:pt x="68" y="30"/>
                      <a:pt x="68" y="29"/>
                      <a:pt x="67" y="29"/>
                    </a:cubicBezTo>
                    <a:moveTo>
                      <a:pt x="69" y="29"/>
                    </a:moveTo>
                    <a:cubicBezTo>
                      <a:pt x="69" y="29"/>
                      <a:pt x="69" y="29"/>
                      <a:pt x="69" y="30"/>
                    </a:cubicBezTo>
                    <a:cubicBezTo>
                      <a:pt x="69" y="30"/>
                      <a:pt x="70" y="30"/>
                      <a:pt x="70" y="30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0" y="29"/>
                      <a:pt x="69" y="29"/>
                    </a:cubicBezTo>
                    <a:moveTo>
                      <a:pt x="68" y="28"/>
                    </a:move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8" y="29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8" y="28"/>
                      <a:pt x="68" y="28"/>
                    </a:cubicBezTo>
                    <a:moveTo>
                      <a:pt x="63" y="27"/>
                    </a:moveTo>
                    <a:cubicBezTo>
                      <a:pt x="63" y="28"/>
                      <a:pt x="63" y="28"/>
                      <a:pt x="62" y="29"/>
                    </a:cubicBezTo>
                    <a:cubicBezTo>
                      <a:pt x="63" y="30"/>
                      <a:pt x="64" y="30"/>
                      <a:pt x="65" y="31"/>
                    </a:cubicBezTo>
                    <a:cubicBezTo>
                      <a:pt x="65" y="30"/>
                      <a:pt x="65" y="29"/>
                      <a:pt x="66" y="28"/>
                    </a:cubicBezTo>
                    <a:cubicBezTo>
                      <a:pt x="65" y="28"/>
                      <a:pt x="64" y="27"/>
                      <a:pt x="63" y="27"/>
                    </a:cubicBezTo>
                    <a:moveTo>
                      <a:pt x="64" y="26"/>
                    </a:move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7"/>
                      <a:pt x="65" y="27"/>
                      <a:pt x="66" y="28"/>
                    </a:cubicBezTo>
                    <a:cubicBezTo>
                      <a:pt x="66" y="28"/>
                      <a:pt x="66" y="28"/>
                      <a:pt x="66" y="27"/>
                    </a:cubicBezTo>
                    <a:cubicBezTo>
                      <a:pt x="66" y="27"/>
                      <a:pt x="65" y="26"/>
                      <a:pt x="64" y="26"/>
                    </a:cubicBezTo>
                    <a:moveTo>
                      <a:pt x="73" y="23"/>
                    </a:moveTo>
                    <a:cubicBezTo>
                      <a:pt x="73" y="24"/>
                      <a:pt x="73" y="24"/>
                      <a:pt x="72" y="2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24"/>
                      <a:pt x="74" y="24"/>
                      <a:pt x="74" y="24"/>
                    </a:cubicBezTo>
                    <a:cubicBezTo>
                      <a:pt x="73" y="24"/>
                      <a:pt x="73" y="24"/>
                      <a:pt x="73" y="23"/>
                    </a:cubicBezTo>
                    <a:moveTo>
                      <a:pt x="71" y="22"/>
                    </a:moveTo>
                    <a:cubicBezTo>
                      <a:pt x="71" y="23"/>
                      <a:pt x="71" y="23"/>
                      <a:pt x="71" y="23"/>
                    </a:cubicBezTo>
                    <a:cubicBezTo>
                      <a:pt x="71" y="23"/>
                      <a:pt x="72" y="23"/>
                      <a:pt x="72" y="24"/>
                    </a:cubicBezTo>
                    <a:cubicBezTo>
                      <a:pt x="72" y="24"/>
                      <a:pt x="73" y="23"/>
                      <a:pt x="73" y="23"/>
                    </a:cubicBezTo>
                    <a:cubicBezTo>
                      <a:pt x="72" y="23"/>
                      <a:pt x="72" y="23"/>
                      <a:pt x="71" y="22"/>
                    </a:cubicBezTo>
                    <a:moveTo>
                      <a:pt x="74" y="21"/>
                    </a:moveTo>
                    <a:cubicBezTo>
                      <a:pt x="74" y="21"/>
                      <a:pt x="73" y="22"/>
                      <a:pt x="73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5" y="22"/>
                      <a:pt x="75" y="21"/>
                    </a:cubicBezTo>
                    <a:cubicBezTo>
                      <a:pt x="75" y="21"/>
                      <a:pt x="75" y="21"/>
                      <a:pt x="74" y="21"/>
                    </a:cubicBezTo>
                    <a:moveTo>
                      <a:pt x="67" y="20"/>
                    </a:moveTo>
                    <a:cubicBezTo>
                      <a:pt x="67" y="20"/>
                      <a:pt x="67" y="20"/>
                      <a:pt x="67" y="20"/>
                    </a:cubicBezTo>
                    <a:cubicBezTo>
                      <a:pt x="68" y="21"/>
                      <a:pt x="69" y="21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1"/>
                      <a:pt x="68" y="21"/>
                      <a:pt x="67" y="20"/>
                    </a:cubicBezTo>
                    <a:moveTo>
                      <a:pt x="73" y="20"/>
                    </a:moveTo>
                    <a:cubicBezTo>
                      <a:pt x="71" y="22"/>
                      <a:pt x="71" y="22"/>
                      <a:pt x="71" y="22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2"/>
                      <a:pt x="74" y="21"/>
                      <a:pt x="74" y="21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3" y="20"/>
                      <a:pt x="73" y="20"/>
                      <a:pt x="73" y="20"/>
                    </a:cubicBezTo>
                    <a:moveTo>
                      <a:pt x="76" y="18"/>
                    </a:moveTo>
                    <a:cubicBezTo>
                      <a:pt x="76" y="18"/>
                      <a:pt x="75" y="19"/>
                      <a:pt x="75" y="20"/>
                    </a:cubicBezTo>
                    <a:cubicBezTo>
                      <a:pt x="75" y="20"/>
                      <a:pt x="76" y="20"/>
                      <a:pt x="76" y="20"/>
                    </a:cubicBezTo>
                    <a:cubicBezTo>
                      <a:pt x="76" y="19"/>
                      <a:pt x="77" y="19"/>
                      <a:pt x="77" y="18"/>
                    </a:cubicBezTo>
                    <a:cubicBezTo>
                      <a:pt x="77" y="18"/>
                      <a:pt x="77" y="18"/>
                      <a:pt x="76" y="18"/>
                    </a:cubicBezTo>
                    <a:moveTo>
                      <a:pt x="69" y="17"/>
                    </a:moveTo>
                    <a:cubicBezTo>
                      <a:pt x="69" y="18"/>
                      <a:pt x="68" y="18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20"/>
                      <a:pt x="69" y="20"/>
                      <a:pt x="70" y="21"/>
                    </a:cubicBezTo>
                    <a:cubicBezTo>
                      <a:pt x="71" y="20"/>
                      <a:pt x="71" y="20"/>
                      <a:pt x="71" y="19"/>
                    </a:cubicBezTo>
                    <a:cubicBezTo>
                      <a:pt x="71" y="18"/>
                      <a:pt x="70" y="18"/>
                      <a:pt x="69" y="17"/>
                    </a:cubicBezTo>
                    <a:moveTo>
                      <a:pt x="75" y="17"/>
                    </a:moveTo>
                    <a:cubicBezTo>
                      <a:pt x="73" y="19"/>
                      <a:pt x="73" y="19"/>
                      <a:pt x="73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5" y="20"/>
                      <a:pt x="75" y="20"/>
                    </a:cubicBezTo>
                    <a:cubicBezTo>
                      <a:pt x="75" y="19"/>
                      <a:pt x="76" y="18"/>
                      <a:pt x="76" y="18"/>
                    </a:cubicBezTo>
                    <a:cubicBezTo>
                      <a:pt x="76" y="17"/>
                      <a:pt x="75" y="17"/>
                      <a:pt x="75" y="17"/>
                    </a:cubicBezTo>
                    <a:moveTo>
                      <a:pt x="71" y="14"/>
                    </a:moveTo>
                    <a:cubicBezTo>
                      <a:pt x="70" y="15"/>
                      <a:pt x="70" y="16"/>
                      <a:pt x="69" y="16"/>
                    </a:cubicBezTo>
                    <a:cubicBezTo>
                      <a:pt x="70" y="17"/>
                      <a:pt x="71" y="17"/>
                      <a:pt x="72" y="18"/>
                    </a:cubicBezTo>
                    <a:cubicBezTo>
                      <a:pt x="72" y="17"/>
                      <a:pt x="73" y="16"/>
                      <a:pt x="73" y="16"/>
                    </a:cubicBezTo>
                    <a:cubicBezTo>
                      <a:pt x="72" y="15"/>
                      <a:pt x="71" y="15"/>
                      <a:pt x="71" y="14"/>
                    </a:cubicBezTo>
                    <a:moveTo>
                      <a:pt x="82" y="7"/>
                    </a:moveTo>
                    <a:cubicBezTo>
                      <a:pt x="82" y="8"/>
                      <a:pt x="81" y="9"/>
                      <a:pt x="81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2" y="9"/>
                      <a:pt x="83" y="9"/>
                      <a:pt x="83" y="8"/>
                    </a:cubicBezTo>
                    <a:cubicBezTo>
                      <a:pt x="83" y="8"/>
                      <a:pt x="83" y="8"/>
                      <a:pt x="82" y="7"/>
                    </a:cubicBezTo>
                    <a:moveTo>
                      <a:pt x="81" y="6"/>
                    </a:moveTo>
                    <a:cubicBezTo>
                      <a:pt x="79" y="9"/>
                      <a:pt x="79" y="9"/>
                      <a:pt x="79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1" y="9"/>
                      <a:pt x="82" y="8"/>
                      <a:pt x="82" y="7"/>
                    </a:cubicBezTo>
                    <a:cubicBezTo>
                      <a:pt x="82" y="7"/>
                      <a:pt x="81" y="7"/>
                      <a:pt x="81" y="6"/>
                    </a:cubicBezTo>
                    <a:moveTo>
                      <a:pt x="76" y="4"/>
                    </a:moveTo>
                    <a:cubicBezTo>
                      <a:pt x="76" y="4"/>
                      <a:pt x="76" y="5"/>
                      <a:pt x="75" y="6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8" y="7"/>
                      <a:pt x="79" y="6"/>
                      <a:pt x="79" y="5"/>
                    </a:cubicBezTo>
                    <a:cubicBezTo>
                      <a:pt x="78" y="5"/>
                      <a:pt x="77" y="4"/>
                      <a:pt x="77" y="4"/>
                    </a:cubicBezTo>
                    <a:cubicBezTo>
                      <a:pt x="77" y="4"/>
                      <a:pt x="77" y="4"/>
                      <a:pt x="76" y="4"/>
                    </a:cubicBezTo>
                    <a:moveTo>
                      <a:pt x="85" y="3"/>
                    </a:moveTo>
                    <a:cubicBezTo>
                      <a:pt x="85" y="4"/>
                      <a:pt x="84" y="4"/>
                      <a:pt x="84" y="5"/>
                    </a:cubicBezTo>
                    <a:cubicBezTo>
                      <a:pt x="84" y="5"/>
                      <a:pt x="85" y="5"/>
                      <a:pt x="85" y="5"/>
                    </a:cubicBezTo>
                    <a:cubicBezTo>
                      <a:pt x="85" y="5"/>
                      <a:pt x="86" y="4"/>
                      <a:pt x="86" y="4"/>
                    </a:cubicBezTo>
                    <a:cubicBezTo>
                      <a:pt x="85" y="3"/>
                      <a:pt x="85" y="3"/>
                      <a:pt x="85" y="3"/>
                    </a:cubicBezTo>
                    <a:moveTo>
                      <a:pt x="83" y="2"/>
                    </a:moveTo>
                    <a:cubicBezTo>
                      <a:pt x="82" y="4"/>
                      <a:pt x="82" y="4"/>
                      <a:pt x="82" y="4"/>
                    </a:cubicBezTo>
                    <a:cubicBezTo>
                      <a:pt x="83" y="4"/>
                      <a:pt x="83" y="4"/>
                      <a:pt x="84" y="5"/>
                    </a:cubicBezTo>
                    <a:cubicBezTo>
                      <a:pt x="84" y="4"/>
                      <a:pt x="85" y="4"/>
                      <a:pt x="85" y="3"/>
                    </a:cubicBezTo>
                    <a:cubicBezTo>
                      <a:pt x="83" y="2"/>
                      <a:pt x="83" y="2"/>
                      <a:pt x="83" y="2"/>
                    </a:cubicBezTo>
                    <a:moveTo>
                      <a:pt x="79" y="0"/>
                    </a:moveTo>
                    <a:cubicBezTo>
                      <a:pt x="78" y="0"/>
                      <a:pt x="78" y="1"/>
                      <a:pt x="78" y="1"/>
                    </a:cubicBezTo>
                    <a:cubicBezTo>
                      <a:pt x="79" y="2"/>
                      <a:pt x="80" y="2"/>
                      <a:pt x="80" y="3"/>
                    </a:cubicBezTo>
                    <a:cubicBezTo>
                      <a:pt x="81" y="2"/>
                      <a:pt x="81" y="2"/>
                      <a:pt x="81" y="1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7" name="Freeform 10205"/>
              <p:cNvSpPr>
                <a:spLocks noEditPoints="1"/>
              </p:cNvSpPr>
              <p:nvPr/>
            </p:nvSpPr>
            <p:spPr bwMode="auto">
              <a:xfrm>
                <a:off x="48" y="3502"/>
                <a:ext cx="4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1 w 2"/>
                  <a:gd name="T11" fmla="*/ 0 h 3"/>
                  <a:gd name="T12" fmla="*/ 1 w 2"/>
                  <a:gd name="T13" fmla="*/ 1 h 3"/>
                  <a:gd name="T14" fmla="*/ 2 w 2"/>
                  <a:gd name="T15" fmla="*/ 1 h 3"/>
                  <a:gd name="T16" fmla="*/ 2 w 2"/>
                  <a:gd name="T17" fmla="*/ 1 h 3"/>
                  <a:gd name="T18" fmla="*/ 1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8" name="Freeform 10206"/>
              <p:cNvSpPr>
                <a:spLocks noEditPoints="1"/>
              </p:cNvSpPr>
              <p:nvPr/>
            </p:nvSpPr>
            <p:spPr bwMode="auto">
              <a:xfrm>
                <a:off x="48" y="350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2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69" name="Freeform 10207"/>
              <p:cNvSpPr>
                <a:spLocks/>
              </p:cNvSpPr>
              <p:nvPr/>
            </p:nvSpPr>
            <p:spPr bwMode="auto">
              <a:xfrm>
                <a:off x="50" y="350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0" name="Freeform 10208"/>
              <p:cNvSpPr>
                <a:spLocks noEditPoints="1"/>
              </p:cNvSpPr>
              <p:nvPr/>
            </p:nvSpPr>
            <p:spPr bwMode="auto">
              <a:xfrm>
                <a:off x="50" y="350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3 h 4"/>
                  <a:gd name="T4" fmla="*/ 3 w 4"/>
                  <a:gd name="T5" fmla="*/ 4 h 4"/>
                  <a:gd name="T6" fmla="*/ 3 w 4"/>
                  <a:gd name="T7" fmla="*/ 4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0 h 4"/>
                  <a:gd name="T14" fmla="*/ 2 w 4"/>
                  <a:gd name="T15" fmla="*/ 1 h 4"/>
                  <a:gd name="T16" fmla="*/ 3 w 4"/>
                  <a:gd name="T17" fmla="*/ 1 h 4"/>
                  <a:gd name="T18" fmla="*/ 4 w 4"/>
                  <a:gd name="T19" fmla="*/ 2 h 4"/>
                  <a:gd name="T20" fmla="*/ 4 w 4"/>
                  <a:gd name="T21" fmla="*/ 2 h 4"/>
                  <a:gd name="T22" fmla="*/ 2 w 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1" name="Freeform 10209"/>
              <p:cNvSpPr>
                <a:spLocks noEditPoints="1"/>
              </p:cNvSpPr>
              <p:nvPr/>
            </p:nvSpPr>
            <p:spPr bwMode="auto">
              <a:xfrm>
                <a:off x="52" y="3507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1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  <a:gd name="T10" fmla="*/ 0 w 3"/>
                  <a:gd name="T11" fmla="*/ 0 h 3"/>
                  <a:gd name="T12" fmla="*/ 1 w 3"/>
                  <a:gd name="T13" fmla="*/ 0 h 3"/>
                  <a:gd name="T14" fmla="*/ 0 w 3"/>
                  <a:gd name="T15" fmla="*/ 0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  <a:gd name="T22" fmla="*/ 1 w 3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2" name="Freeform 10210"/>
              <p:cNvSpPr>
                <a:spLocks/>
              </p:cNvSpPr>
              <p:nvPr/>
            </p:nvSpPr>
            <p:spPr bwMode="auto">
              <a:xfrm>
                <a:off x="52" y="3507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3" name="Freeform 10211"/>
              <p:cNvSpPr>
                <a:spLocks noEditPoints="1"/>
              </p:cNvSpPr>
              <p:nvPr/>
            </p:nvSpPr>
            <p:spPr bwMode="auto">
              <a:xfrm>
                <a:off x="-182" y="3512"/>
                <a:ext cx="265" cy="425"/>
              </a:xfrm>
              <a:custGeom>
                <a:avLst/>
                <a:gdLst>
                  <a:gd name="T0" fmla="*/ 17 w 112"/>
                  <a:gd name="T1" fmla="*/ 170 h 180"/>
                  <a:gd name="T2" fmla="*/ 24 w 112"/>
                  <a:gd name="T3" fmla="*/ 169 h 180"/>
                  <a:gd name="T4" fmla="*/ 1 w 112"/>
                  <a:gd name="T5" fmla="*/ 173 h 180"/>
                  <a:gd name="T6" fmla="*/ 47 w 112"/>
                  <a:gd name="T7" fmla="*/ 173 h 180"/>
                  <a:gd name="T8" fmla="*/ 19 w 112"/>
                  <a:gd name="T9" fmla="*/ 164 h 180"/>
                  <a:gd name="T10" fmla="*/ 5 w 112"/>
                  <a:gd name="T11" fmla="*/ 163 h 180"/>
                  <a:gd name="T12" fmla="*/ 20 w 112"/>
                  <a:gd name="T13" fmla="*/ 162 h 180"/>
                  <a:gd name="T14" fmla="*/ 20 w 112"/>
                  <a:gd name="T15" fmla="*/ 160 h 180"/>
                  <a:gd name="T16" fmla="*/ 20 w 112"/>
                  <a:gd name="T17" fmla="*/ 160 h 180"/>
                  <a:gd name="T18" fmla="*/ 79 w 112"/>
                  <a:gd name="T19" fmla="*/ 156 h 180"/>
                  <a:gd name="T20" fmla="*/ 70 w 112"/>
                  <a:gd name="T21" fmla="*/ 153 h 180"/>
                  <a:gd name="T22" fmla="*/ 12 w 112"/>
                  <a:gd name="T23" fmla="*/ 152 h 180"/>
                  <a:gd name="T24" fmla="*/ 65 w 112"/>
                  <a:gd name="T25" fmla="*/ 148 h 180"/>
                  <a:gd name="T26" fmla="*/ 41 w 112"/>
                  <a:gd name="T27" fmla="*/ 147 h 180"/>
                  <a:gd name="T28" fmla="*/ 18 w 112"/>
                  <a:gd name="T29" fmla="*/ 142 h 180"/>
                  <a:gd name="T30" fmla="*/ 23 w 112"/>
                  <a:gd name="T31" fmla="*/ 137 h 180"/>
                  <a:gd name="T32" fmla="*/ 29 w 112"/>
                  <a:gd name="T33" fmla="*/ 131 h 180"/>
                  <a:gd name="T34" fmla="*/ 49 w 112"/>
                  <a:gd name="T35" fmla="*/ 121 h 180"/>
                  <a:gd name="T36" fmla="*/ 76 w 112"/>
                  <a:gd name="T37" fmla="*/ 113 h 180"/>
                  <a:gd name="T38" fmla="*/ 93 w 112"/>
                  <a:gd name="T39" fmla="*/ 104 h 180"/>
                  <a:gd name="T40" fmla="*/ 94 w 112"/>
                  <a:gd name="T41" fmla="*/ 102 h 180"/>
                  <a:gd name="T42" fmla="*/ 44 w 112"/>
                  <a:gd name="T43" fmla="*/ 106 h 180"/>
                  <a:gd name="T44" fmla="*/ 65 w 112"/>
                  <a:gd name="T45" fmla="*/ 94 h 180"/>
                  <a:gd name="T46" fmla="*/ 100 w 112"/>
                  <a:gd name="T47" fmla="*/ 88 h 180"/>
                  <a:gd name="T48" fmla="*/ 106 w 112"/>
                  <a:gd name="T49" fmla="*/ 103 h 180"/>
                  <a:gd name="T50" fmla="*/ 73 w 112"/>
                  <a:gd name="T51" fmla="*/ 83 h 180"/>
                  <a:gd name="T52" fmla="*/ 66 w 112"/>
                  <a:gd name="T53" fmla="*/ 83 h 180"/>
                  <a:gd name="T54" fmla="*/ 67 w 112"/>
                  <a:gd name="T55" fmla="*/ 79 h 180"/>
                  <a:gd name="T56" fmla="*/ 106 w 112"/>
                  <a:gd name="T57" fmla="*/ 78 h 180"/>
                  <a:gd name="T58" fmla="*/ 61 w 112"/>
                  <a:gd name="T59" fmla="*/ 77 h 180"/>
                  <a:gd name="T60" fmla="*/ 59 w 112"/>
                  <a:gd name="T61" fmla="*/ 75 h 180"/>
                  <a:gd name="T62" fmla="*/ 70 w 112"/>
                  <a:gd name="T63" fmla="*/ 74 h 180"/>
                  <a:gd name="T64" fmla="*/ 84 w 112"/>
                  <a:gd name="T65" fmla="*/ 72 h 180"/>
                  <a:gd name="T66" fmla="*/ 61 w 112"/>
                  <a:gd name="T67" fmla="*/ 72 h 180"/>
                  <a:gd name="T68" fmla="*/ 87 w 112"/>
                  <a:gd name="T69" fmla="*/ 69 h 180"/>
                  <a:gd name="T70" fmla="*/ 83 w 112"/>
                  <a:gd name="T71" fmla="*/ 66 h 180"/>
                  <a:gd name="T72" fmla="*/ 89 w 112"/>
                  <a:gd name="T73" fmla="*/ 64 h 180"/>
                  <a:gd name="T74" fmla="*/ 78 w 112"/>
                  <a:gd name="T75" fmla="*/ 62 h 180"/>
                  <a:gd name="T76" fmla="*/ 108 w 112"/>
                  <a:gd name="T77" fmla="*/ 75 h 180"/>
                  <a:gd name="T78" fmla="*/ 79 w 112"/>
                  <a:gd name="T79" fmla="*/ 59 h 180"/>
                  <a:gd name="T80" fmla="*/ 67 w 112"/>
                  <a:gd name="T81" fmla="*/ 56 h 180"/>
                  <a:gd name="T82" fmla="*/ 79 w 112"/>
                  <a:gd name="T83" fmla="*/ 59 h 180"/>
                  <a:gd name="T84" fmla="*/ 74 w 112"/>
                  <a:gd name="T85" fmla="*/ 56 h 180"/>
                  <a:gd name="T86" fmla="*/ 104 w 112"/>
                  <a:gd name="T87" fmla="*/ 50 h 180"/>
                  <a:gd name="T88" fmla="*/ 100 w 112"/>
                  <a:gd name="T89" fmla="*/ 45 h 180"/>
                  <a:gd name="T90" fmla="*/ 96 w 112"/>
                  <a:gd name="T91" fmla="*/ 44 h 180"/>
                  <a:gd name="T92" fmla="*/ 89 w 112"/>
                  <a:gd name="T93" fmla="*/ 41 h 180"/>
                  <a:gd name="T94" fmla="*/ 82 w 112"/>
                  <a:gd name="T95" fmla="*/ 42 h 180"/>
                  <a:gd name="T96" fmla="*/ 107 w 112"/>
                  <a:gd name="T97" fmla="*/ 38 h 180"/>
                  <a:gd name="T98" fmla="*/ 112 w 112"/>
                  <a:gd name="T99" fmla="*/ 49 h 180"/>
                  <a:gd name="T100" fmla="*/ 85 w 112"/>
                  <a:gd name="T101" fmla="*/ 37 h 180"/>
                  <a:gd name="T102" fmla="*/ 79 w 112"/>
                  <a:gd name="T103" fmla="*/ 35 h 180"/>
                  <a:gd name="T104" fmla="*/ 103 w 112"/>
                  <a:gd name="T105" fmla="*/ 33 h 180"/>
                  <a:gd name="T106" fmla="*/ 102 w 112"/>
                  <a:gd name="T107" fmla="*/ 33 h 180"/>
                  <a:gd name="T108" fmla="*/ 95 w 112"/>
                  <a:gd name="T109" fmla="*/ 29 h 180"/>
                  <a:gd name="T110" fmla="*/ 98 w 112"/>
                  <a:gd name="T111" fmla="*/ 28 h 180"/>
                  <a:gd name="T112" fmla="*/ 96 w 112"/>
                  <a:gd name="T113" fmla="*/ 27 h 180"/>
                  <a:gd name="T114" fmla="*/ 87 w 112"/>
                  <a:gd name="T115" fmla="*/ 26 h 180"/>
                  <a:gd name="T116" fmla="*/ 87 w 112"/>
                  <a:gd name="T117" fmla="*/ 21 h 180"/>
                  <a:gd name="T118" fmla="*/ 98 w 112"/>
                  <a:gd name="T119" fmla="*/ 16 h 180"/>
                  <a:gd name="T120" fmla="*/ 93 w 112"/>
                  <a:gd name="T121" fmla="*/ 10 h 180"/>
                  <a:gd name="T122" fmla="*/ 105 w 112"/>
                  <a:gd name="T123" fmla="*/ 1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" h="180"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7" y="173"/>
                      <a:pt x="77" y="173"/>
                      <a:pt x="77" y="173"/>
                    </a:cubicBezTo>
                    <a:cubicBezTo>
                      <a:pt x="77" y="173"/>
                      <a:pt x="77" y="173"/>
                      <a:pt x="77" y="173"/>
                    </a:cubicBezTo>
                    <a:cubicBezTo>
                      <a:pt x="77" y="173"/>
                      <a:pt x="77" y="173"/>
                      <a:pt x="77" y="172"/>
                    </a:cubicBezTo>
                    <a:cubicBezTo>
                      <a:pt x="77" y="172"/>
                      <a:pt x="77" y="172"/>
                      <a:pt x="77" y="172"/>
                    </a:cubicBezTo>
                    <a:moveTo>
                      <a:pt x="60" y="171"/>
                    </a:moveTo>
                    <a:cubicBezTo>
                      <a:pt x="60" y="172"/>
                      <a:pt x="60" y="172"/>
                      <a:pt x="60" y="172"/>
                    </a:cubicBezTo>
                    <a:cubicBezTo>
                      <a:pt x="60" y="172"/>
                      <a:pt x="60" y="172"/>
                      <a:pt x="60" y="172"/>
                    </a:cubicBezTo>
                    <a:cubicBezTo>
                      <a:pt x="61" y="172"/>
                      <a:pt x="61" y="172"/>
                      <a:pt x="61" y="172"/>
                    </a:cubicBezTo>
                    <a:cubicBezTo>
                      <a:pt x="61" y="172"/>
                      <a:pt x="61" y="172"/>
                      <a:pt x="61" y="172"/>
                    </a:cubicBezTo>
                    <a:cubicBezTo>
                      <a:pt x="61" y="172"/>
                      <a:pt x="61" y="172"/>
                      <a:pt x="60" y="171"/>
                    </a:cubicBezTo>
                    <a:moveTo>
                      <a:pt x="73" y="170"/>
                    </a:moveTo>
                    <a:cubicBezTo>
                      <a:pt x="73" y="170"/>
                      <a:pt x="72" y="170"/>
                      <a:pt x="71" y="171"/>
                    </a:cubicBezTo>
                    <a:cubicBezTo>
                      <a:pt x="71" y="171"/>
                      <a:pt x="71" y="171"/>
                      <a:pt x="71" y="171"/>
                    </a:cubicBezTo>
                    <a:cubicBezTo>
                      <a:pt x="72" y="171"/>
                      <a:pt x="73" y="170"/>
                      <a:pt x="73" y="170"/>
                    </a:cubicBezTo>
                    <a:moveTo>
                      <a:pt x="34" y="170"/>
                    </a:moveTo>
                    <a:cubicBezTo>
                      <a:pt x="34" y="171"/>
                      <a:pt x="34" y="171"/>
                      <a:pt x="34" y="172"/>
                    </a:cubicBezTo>
                    <a:cubicBezTo>
                      <a:pt x="34" y="172"/>
                      <a:pt x="35" y="172"/>
                      <a:pt x="35" y="171"/>
                    </a:cubicBezTo>
                    <a:cubicBezTo>
                      <a:pt x="35" y="171"/>
                      <a:pt x="35" y="171"/>
                      <a:pt x="35" y="171"/>
                    </a:cubicBezTo>
                    <a:cubicBezTo>
                      <a:pt x="34" y="170"/>
                      <a:pt x="34" y="170"/>
                      <a:pt x="34" y="170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15" y="169"/>
                    </a:move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0"/>
                      <a:pt x="15" y="170"/>
                      <a:pt x="15" y="169"/>
                    </a:cubicBezTo>
                    <a:moveTo>
                      <a:pt x="13" y="169"/>
                    </a:moveTo>
                    <a:cubicBezTo>
                      <a:pt x="13" y="169"/>
                      <a:pt x="13" y="169"/>
                      <a:pt x="13" y="169"/>
                    </a:cubicBezTo>
                    <a:cubicBezTo>
                      <a:pt x="13" y="169"/>
                      <a:pt x="13" y="169"/>
                      <a:pt x="14" y="170"/>
                    </a:cubicBezTo>
                    <a:cubicBezTo>
                      <a:pt x="14" y="169"/>
                      <a:pt x="14" y="169"/>
                      <a:pt x="14" y="169"/>
                    </a:cubicBezTo>
                    <a:cubicBezTo>
                      <a:pt x="14" y="169"/>
                      <a:pt x="13" y="169"/>
                      <a:pt x="13" y="169"/>
                    </a:cubicBezTo>
                    <a:moveTo>
                      <a:pt x="15" y="169"/>
                    </a:moveTo>
                    <a:cubicBezTo>
                      <a:pt x="15" y="169"/>
                      <a:pt x="15" y="169"/>
                      <a:pt x="15" y="169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69"/>
                      <a:pt x="15" y="169"/>
                      <a:pt x="15" y="169"/>
                    </a:cubicBezTo>
                    <a:cubicBezTo>
                      <a:pt x="16" y="169"/>
                      <a:pt x="17" y="170"/>
                      <a:pt x="17" y="170"/>
                    </a:cubicBezTo>
                    <a:cubicBezTo>
                      <a:pt x="17" y="170"/>
                      <a:pt x="17" y="170"/>
                      <a:pt x="17" y="170"/>
                    </a:cubicBezTo>
                    <a:cubicBezTo>
                      <a:pt x="15" y="169"/>
                      <a:pt x="15" y="169"/>
                      <a:pt x="15" y="169"/>
                    </a:cubicBezTo>
                    <a:moveTo>
                      <a:pt x="14" y="169"/>
                    </a:moveTo>
                    <a:cubicBezTo>
                      <a:pt x="13" y="169"/>
                      <a:pt x="13" y="169"/>
                      <a:pt x="13" y="169"/>
                    </a:cubicBezTo>
                    <a:cubicBezTo>
                      <a:pt x="13" y="169"/>
                      <a:pt x="14" y="169"/>
                      <a:pt x="14" y="169"/>
                    </a:cubicBezTo>
                    <a:cubicBezTo>
                      <a:pt x="14" y="169"/>
                      <a:pt x="14" y="169"/>
                      <a:pt x="14" y="169"/>
                    </a:cubicBezTo>
                    <a:cubicBezTo>
                      <a:pt x="14" y="169"/>
                      <a:pt x="14" y="169"/>
                      <a:pt x="14" y="169"/>
                    </a:cubicBezTo>
                    <a:moveTo>
                      <a:pt x="78" y="168"/>
                    </a:moveTo>
                    <a:cubicBezTo>
                      <a:pt x="78" y="169"/>
                      <a:pt x="78" y="169"/>
                      <a:pt x="78" y="169"/>
                    </a:cubicBezTo>
                    <a:cubicBezTo>
                      <a:pt x="78" y="171"/>
                      <a:pt x="78" y="171"/>
                      <a:pt x="78" y="171"/>
                    </a:cubicBezTo>
                    <a:cubicBezTo>
                      <a:pt x="78" y="171"/>
                      <a:pt x="78" y="171"/>
                      <a:pt x="78" y="171"/>
                    </a:cubicBezTo>
                    <a:cubicBezTo>
                      <a:pt x="79" y="169"/>
                      <a:pt x="79" y="169"/>
                      <a:pt x="79" y="169"/>
                    </a:cubicBezTo>
                    <a:cubicBezTo>
                      <a:pt x="79" y="169"/>
                      <a:pt x="79" y="169"/>
                      <a:pt x="78" y="168"/>
                    </a:cubicBezTo>
                    <a:moveTo>
                      <a:pt x="71" y="168"/>
                    </a:moveTo>
                    <a:cubicBezTo>
                      <a:pt x="70" y="169"/>
                      <a:pt x="70" y="169"/>
                      <a:pt x="70" y="169"/>
                    </a:cubicBezTo>
                    <a:cubicBezTo>
                      <a:pt x="70" y="169"/>
                      <a:pt x="70" y="170"/>
                      <a:pt x="70" y="170"/>
                    </a:cubicBezTo>
                    <a:cubicBezTo>
                      <a:pt x="71" y="169"/>
                      <a:pt x="71" y="169"/>
                      <a:pt x="71" y="169"/>
                    </a:cubicBezTo>
                    <a:cubicBezTo>
                      <a:pt x="71" y="168"/>
                      <a:pt x="71" y="168"/>
                      <a:pt x="71" y="168"/>
                    </a:cubicBezTo>
                    <a:cubicBezTo>
                      <a:pt x="71" y="168"/>
                      <a:pt x="71" y="168"/>
                      <a:pt x="71" y="168"/>
                    </a:cubicBezTo>
                    <a:moveTo>
                      <a:pt x="16" y="168"/>
                    </a:moveTo>
                    <a:cubicBezTo>
                      <a:pt x="15" y="169"/>
                      <a:pt x="15" y="169"/>
                      <a:pt x="15" y="169"/>
                    </a:cubicBezTo>
                    <a:cubicBezTo>
                      <a:pt x="17" y="170"/>
                      <a:pt x="17" y="170"/>
                      <a:pt x="17" y="170"/>
                    </a:cubicBezTo>
                    <a:cubicBezTo>
                      <a:pt x="17" y="169"/>
                      <a:pt x="16" y="169"/>
                      <a:pt x="16" y="169"/>
                    </a:cubicBezTo>
                    <a:cubicBezTo>
                      <a:pt x="16" y="168"/>
                      <a:pt x="16" y="168"/>
                      <a:pt x="16" y="168"/>
                    </a:cubicBezTo>
                    <a:moveTo>
                      <a:pt x="16" y="168"/>
                    </a:moveTo>
                    <a:cubicBezTo>
                      <a:pt x="16" y="168"/>
                      <a:pt x="16" y="168"/>
                      <a:pt x="16" y="168"/>
                    </a:cubicBezTo>
                    <a:cubicBezTo>
                      <a:pt x="16" y="169"/>
                      <a:pt x="16" y="169"/>
                      <a:pt x="16" y="169"/>
                    </a:cubicBezTo>
                    <a:cubicBezTo>
                      <a:pt x="16" y="168"/>
                      <a:pt x="16" y="168"/>
                      <a:pt x="16" y="168"/>
                    </a:cubicBezTo>
                    <a:moveTo>
                      <a:pt x="14" y="168"/>
                    </a:moveTo>
                    <a:cubicBezTo>
                      <a:pt x="14" y="168"/>
                      <a:pt x="14" y="168"/>
                      <a:pt x="14" y="168"/>
                    </a:cubicBezTo>
                    <a:cubicBezTo>
                      <a:pt x="14" y="169"/>
                      <a:pt x="14" y="169"/>
                      <a:pt x="14" y="169"/>
                    </a:cubicBezTo>
                    <a:cubicBezTo>
                      <a:pt x="14" y="169"/>
                      <a:pt x="14" y="169"/>
                      <a:pt x="14" y="169"/>
                    </a:cubicBezTo>
                    <a:cubicBezTo>
                      <a:pt x="14" y="169"/>
                      <a:pt x="14" y="168"/>
                      <a:pt x="15" y="168"/>
                    </a:cubicBezTo>
                    <a:cubicBezTo>
                      <a:pt x="14" y="168"/>
                      <a:pt x="14" y="168"/>
                      <a:pt x="14" y="168"/>
                    </a:cubicBezTo>
                    <a:moveTo>
                      <a:pt x="25" y="168"/>
                    </a:moveTo>
                    <a:cubicBezTo>
                      <a:pt x="25" y="168"/>
                      <a:pt x="25" y="168"/>
                      <a:pt x="25" y="168"/>
                    </a:cubicBezTo>
                    <a:cubicBezTo>
                      <a:pt x="24" y="169"/>
                      <a:pt x="24" y="169"/>
                      <a:pt x="24" y="169"/>
                    </a:cubicBezTo>
                    <a:cubicBezTo>
                      <a:pt x="24" y="169"/>
                      <a:pt x="24" y="169"/>
                      <a:pt x="24" y="169"/>
                    </a:cubicBezTo>
                    <a:cubicBezTo>
                      <a:pt x="24" y="169"/>
                      <a:pt x="24" y="169"/>
                      <a:pt x="24" y="169"/>
                    </a:cubicBezTo>
                    <a:cubicBezTo>
                      <a:pt x="23" y="171"/>
                      <a:pt x="23" y="172"/>
                      <a:pt x="22" y="173"/>
                    </a:cubicBezTo>
                    <a:cubicBezTo>
                      <a:pt x="20" y="176"/>
                      <a:pt x="20" y="176"/>
                      <a:pt x="20" y="176"/>
                    </a:cubicBezTo>
                    <a:cubicBezTo>
                      <a:pt x="20" y="177"/>
                      <a:pt x="20" y="177"/>
                      <a:pt x="20" y="177"/>
                    </a:cubicBezTo>
                    <a:cubicBezTo>
                      <a:pt x="20" y="179"/>
                      <a:pt x="21" y="180"/>
                      <a:pt x="21" y="180"/>
                    </a:cubicBezTo>
                    <a:cubicBezTo>
                      <a:pt x="21" y="180"/>
                      <a:pt x="20" y="179"/>
                      <a:pt x="20" y="178"/>
                    </a:cubicBezTo>
                    <a:cubicBezTo>
                      <a:pt x="20" y="178"/>
                      <a:pt x="20" y="178"/>
                      <a:pt x="20" y="178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25" y="169"/>
                      <a:pt x="25" y="169"/>
                      <a:pt x="25" y="169"/>
                    </a:cubicBezTo>
                    <a:cubicBezTo>
                      <a:pt x="26" y="169"/>
                      <a:pt x="26" y="169"/>
                      <a:pt x="27" y="169"/>
                    </a:cubicBezTo>
                    <a:cubicBezTo>
                      <a:pt x="26" y="168"/>
                      <a:pt x="26" y="168"/>
                      <a:pt x="25" y="168"/>
                    </a:cubicBezTo>
                    <a:moveTo>
                      <a:pt x="14" y="168"/>
                    </a:moveTo>
                    <a:cubicBezTo>
                      <a:pt x="14" y="168"/>
                      <a:pt x="14" y="168"/>
                      <a:pt x="14" y="168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4" y="168"/>
                      <a:pt x="14" y="168"/>
                      <a:pt x="14" y="168"/>
                    </a:cubicBezTo>
                    <a:moveTo>
                      <a:pt x="53" y="167"/>
                    </a:moveTo>
                    <a:cubicBezTo>
                      <a:pt x="53" y="168"/>
                      <a:pt x="53" y="168"/>
                      <a:pt x="53" y="168"/>
                    </a:cubicBezTo>
                    <a:cubicBezTo>
                      <a:pt x="53" y="168"/>
                      <a:pt x="53" y="168"/>
                      <a:pt x="53" y="168"/>
                    </a:cubicBezTo>
                    <a:cubicBezTo>
                      <a:pt x="53" y="168"/>
                      <a:pt x="53" y="168"/>
                      <a:pt x="53" y="168"/>
                    </a:cubicBezTo>
                    <a:cubicBezTo>
                      <a:pt x="53" y="168"/>
                      <a:pt x="53" y="168"/>
                      <a:pt x="53" y="167"/>
                    </a:cubicBezTo>
                    <a:moveTo>
                      <a:pt x="15" y="167"/>
                    </a:moveTo>
                    <a:cubicBezTo>
                      <a:pt x="15" y="167"/>
                      <a:pt x="14" y="167"/>
                      <a:pt x="14" y="168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5" y="167"/>
                      <a:pt x="15" y="167"/>
                      <a:pt x="15" y="167"/>
                    </a:cubicBezTo>
                    <a:moveTo>
                      <a:pt x="33" y="166"/>
                    </a:moveTo>
                    <a:cubicBezTo>
                      <a:pt x="33" y="167"/>
                      <a:pt x="33" y="167"/>
                      <a:pt x="32" y="168"/>
                    </a:cubicBezTo>
                    <a:cubicBezTo>
                      <a:pt x="33" y="168"/>
                      <a:pt x="34" y="169"/>
                      <a:pt x="35" y="170"/>
                    </a:cubicBezTo>
                    <a:cubicBezTo>
                      <a:pt x="36" y="169"/>
                      <a:pt x="36" y="169"/>
                      <a:pt x="36" y="169"/>
                    </a:cubicBezTo>
                    <a:cubicBezTo>
                      <a:pt x="35" y="168"/>
                      <a:pt x="34" y="167"/>
                      <a:pt x="33" y="166"/>
                    </a:cubicBezTo>
                    <a:moveTo>
                      <a:pt x="3" y="166"/>
                    </a:moveTo>
                    <a:cubicBezTo>
                      <a:pt x="2" y="168"/>
                      <a:pt x="2" y="168"/>
                      <a:pt x="2" y="168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1" y="172"/>
                      <a:pt x="0" y="172"/>
                    </a:cubicBezTo>
                    <a:cubicBezTo>
                      <a:pt x="0" y="172"/>
                      <a:pt x="1" y="172"/>
                      <a:pt x="1" y="172"/>
                    </a:cubicBezTo>
                    <a:cubicBezTo>
                      <a:pt x="1" y="172"/>
                      <a:pt x="1" y="173"/>
                      <a:pt x="1" y="173"/>
                    </a:cubicBezTo>
                    <a:cubicBezTo>
                      <a:pt x="1" y="173"/>
                      <a:pt x="1" y="174"/>
                      <a:pt x="1" y="174"/>
                    </a:cubicBezTo>
                    <a:cubicBezTo>
                      <a:pt x="1" y="174"/>
                      <a:pt x="1" y="174"/>
                      <a:pt x="1" y="174"/>
                    </a:cubicBezTo>
                    <a:cubicBezTo>
                      <a:pt x="1" y="174"/>
                      <a:pt x="1" y="173"/>
                      <a:pt x="1" y="173"/>
                    </a:cubicBezTo>
                    <a:cubicBezTo>
                      <a:pt x="1" y="173"/>
                      <a:pt x="1" y="173"/>
                      <a:pt x="1" y="173"/>
                    </a:cubicBezTo>
                    <a:cubicBezTo>
                      <a:pt x="1" y="173"/>
                      <a:pt x="1" y="173"/>
                      <a:pt x="1" y="173"/>
                    </a:cubicBezTo>
                    <a:cubicBezTo>
                      <a:pt x="1" y="173"/>
                      <a:pt x="1" y="173"/>
                      <a:pt x="1" y="173"/>
                    </a:cubicBezTo>
                    <a:cubicBezTo>
                      <a:pt x="1" y="173"/>
                      <a:pt x="1" y="174"/>
                      <a:pt x="2" y="174"/>
                    </a:cubicBezTo>
                    <a:cubicBezTo>
                      <a:pt x="1" y="174"/>
                      <a:pt x="1" y="174"/>
                      <a:pt x="1" y="174"/>
                    </a:cubicBezTo>
                    <a:cubicBezTo>
                      <a:pt x="1" y="175"/>
                      <a:pt x="1" y="175"/>
                      <a:pt x="1" y="175"/>
                    </a:cubicBezTo>
                    <a:cubicBezTo>
                      <a:pt x="1" y="176"/>
                      <a:pt x="1" y="176"/>
                      <a:pt x="1" y="176"/>
                    </a:cubicBezTo>
                    <a:cubicBezTo>
                      <a:pt x="1" y="176"/>
                      <a:pt x="1" y="176"/>
                      <a:pt x="1" y="176"/>
                    </a:cubicBezTo>
                    <a:cubicBezTo>
                      <a:pt x="2" y="174"/>
                      <a:pt x="2" y="174"/>
                      <a:pt x="2" y="174"/>
                    </a:cubicBezTo>
                    <a:cubicBezTo>
                      <a:pt x="2" y="174"/>
                      <a:pt x="2" y="175"/>
                      <a:pt x="2" y="175"/>
                    </a:cubicBezTo>
                    <a:cubicBezTo>
                      <a:pt x="2" y="175"/>
                      <a:pt x="2" y="176"/>
                      <a:pt x="2" y="177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3" y="166"/>
                      <a:pt x="3" y="166"/>
                      <a:pt x="3" y="166"/>
                    </a:cubicBezTo>
                    <a:moveTo>
                      <a:pt x="32" y="166"/>
                    </a:moveTo>
                    <a:cubicBezTo>
                      <a:pt x="32" y="166"/>
                      <a:pt x="32" y="167"/>
                      <a:pt x="32" y="167"/>
                    </a:cubicBezTo>
                    <a:cubicBezTo>
                      <a:pt x="32" y="167"/>
                      <a:pt x="32" y="167"/>
                      <a:pt x="32" y="167"/>
                    </a:cubicBezTo>
                    <a:cubicBezTo>
                      <a:pt x="32" y="167"/>
                      <a:pt x="32" y="166"/>
                      <a:pt x="32" y="166"/>
                    </a:cubicBezTo>
                    <a:cubicBezTo>
                      <a:pt x="32" y="166"/>
                      <a:pt x="32" y="166"/>
                      <a:pt x="32" y="166"/>
                    </a:cubicBezTo>
                    <a:moveTo>
                      <a:pt x="22" y="166"/>
                    </a:moveTo>
                    <a:cubicBezTo>
                      <a:pt x="20" y="169"/>
                      <a:pt x="20" y="169"/>
                      <a:pt x="20" y="169"/>
                    </a:cubicBezTo>
                    <a:cubicBezTo>
                      <a:pt x="20" y="169"/>
                      <a:pt x="20" y="170"/>
                      <a:pt x="20" y="170"/>
                    </a:cubicBezTo>
                    <a:cubicBezTo>
                      <a:pt x="21" y="170"/>
                      <a:pt x="21" y="172"/>
                      <a:pt x="21" y="173"/>
                    </a:cubicBezTo>
                    <a:cubicBezTo>
                      <a:pt x="20" y="174"/>
                      <a:pt x="19" y="174"/>
                      <a:pt x="19" y="174"/>
                    </a:cubicBezTo>
                    <a:cubicBezTo>
                      <a:pt x="19" y="174"/>
                      <a:pt x="19" y="175"/>
                      <a:pt x="19" y="175"/>
                    </a:cubicBezTo>
                    <a:cubicBezTo>
                      <a:pt x="19" y="175"/>
                      <a:pt x="19" y="176"/>
                      <a:pt x="20" y="176"/>
                    </a:cubicBezTo>
                    <a:cubicBezTo>
                      <a:pt x="21" y="173"/>
                      <a:pt x="21" y="173"/>
                      <a:pt x="21" y="173"/>
                    </a:cubicBezTo>
                    <a:cubicBezTo>
                      <a:pt x="22" y="171"/>
                      <a:pt x="23" y="169"/>
                      <a:pt x="24" y="167"/>
                    </a:cubicBezTo>
                    <a:cubicBezTo>
                      <a:pt x="24" y="167"/>
                      <a:pt x="23" y="166"/>
                      <a:pt x="22" y="166"/>
                    </a:cubicBezTo>
                    <a:moveTo>
                      <a:pt x="49" y="165"/>
                    </a:moveTo>
                    <a:cubicBezTo>
                      <a:pt x="46" y="171"/>
                      <a:pt x="46" y="171"/>
                      <a:pt x="46" y="171"/>
                    </a:cubicBezTo>
                    <a:cubicBezTo>
                      <a:pt x="45" y="172"/>
                      <a:pt x="45" y="172"/>
                      <a:pt x="45" y="172"/>
                    </a:cubicBezTo>
                    <a:cubicBezTo>
                      <a:pt x="45" y="172"/>
                      <a:pt x="45" y="172"/>
                      <a:pt x="45" y="172"/>
                    </a:cubicBezTo>
                    <a:cubicBezTo>
                      <a:pt x="45" y="173"/>
                      <a:pt x="45" y="173"/>
                      <a:pt x="45" y="173"/>
                    </a:cubicBezTo>
                    <a:cubicBezTo>
                      <a:pt x="46" y="173"/>
                      <a:pt x="47" y="173"/>
                      <a:pt x="47" y="173"/>
                    </a:cubicBezTo>
                    <a:cubicBezTo>
                      <a:pt x="47" y="173"/>
                      <a:pt x="47" y="173"/>
                      <a:pt x="47" y="173"/>
                    </a:cubicBezTo>
                    <a:cubicBezTo>
                      <a:pt x="47" y="173"/>
                      <a:pt x="47" y="173"/>
                      <a:pt x="47" y="173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50" y="166"/>
                      <a:pt x="50" y="166"/>
                      <a:pt x="50" y="166"/>
                    </a:cubicBezTo>
                    <a:cubicBezTo>
                      <a:pt x="50" y="166"/>
                      <a:pt x="49" y="166"/>
                      <a:pt x="49" y="165"/>
                    </a:cubicBezTo>
                    <a:moveTo>
                      <a:pt x="26" y="165"/>
                    </a:moveTo>
                    <a:cubicBezTo>
                      <a:pt x="25" y="167"/>
                      <a:pt x="25" y="167"/>
                      <a:pt x="25" y="167"/>
                    </a:cubicBezTo>
                    <a:cubicBezTo>
                      <a:pt x="27" y="169"/>
                      <a:pt x="27" y="169"/>
                      <a:pt x="27" y="169"/>
                    </a:cubicBezTo>
                    <a:cubicBezTo>
                      <a:pt x="28" y="168"/>
                      <a:pt x="28" y="168"/>
                      <a:pt x="28" y="168"/>
                    </a:cubicBezTo>
                    <a:cubicBezTo>
                      <a:pt x="28" y="168"/>
                      <a:pt x="29" y="168"/>
                      <a:pt x="29" y="167"/>
                    </a:cubicBezTo>
                    <a:cubicBezTo>
                      <a:pt x="26" y="165"/>
                      <a:pt x="26" y="165"/>
                      <a:pt x="26" y="165"/>
                    </a:cubicBezTo>
                    <a:moveTo>
                      <a:pt x="21" y="165"/>
                    </a:moveTo>
                    <a:cubicBezTo>
                      <a:pt x="21" y="166"/>
                      <a:pt x="21" y="166"/>
                      <a:pt x="20" y="167"/>
                    </a:cubicBezTo>
                    <a:cubicBezTo>
                      <a:pt x="20" y="167"/>
                      <a:pt x="20" y="168"/>
                      <a:pt x="19" y="168"/>
                    </a:cubicBezTo>
                    <a:cubicBezTo>
                      <a:pt x="19" y="169"/>
                      <a:pt x="20" y="169"/>
                      <a:pt x="20" y="169"/>
                    </a:cubicBezTo>
                    <a:cubicBezTo>
                      <a:pt x="21" y="168"/>
                      <a:pt x="21" y="167"/>
                      <a:pt x="22" y="166"/>
                    </a:cubicBezTo>
                    <a:cubicBezTo>
                      <a:pt x="22" y="166"/>
                      <a:pt x="21" y="165"/>
                      <a:pt x="21" y="165"/>
                    </a:cubicBezTo>
                    <a:moveTo>
                      <a:pt x="21" y="165"/>
                    </a:move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65"/>
                      <a:pt x="21" y="165"/>
                      <a:pt x="21" y="165"/>
                    </a:cubicBezTo>
                    <a:moveTo>
                      <a:pt x="39" y="165"/>
                    </a:moveTo>
                    <a:cubicBezTo>
                      <a:pt x="38" y="167"/>
                      <a:pt x="38" y="167"/>
                      <a:pt x="38" y="167"/>
                    </a:cubicBezTo>
                    <a:cubicBezTo>
                      <a:pt x="38" y="167"/>
                      <a:pt x="39" y="168"/>
                      <a:pt x="39" y="168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0" y="166"/>
                      <a:pt x="40" y="165"/>
                      <a:pt x="39" y="165"/>
                    </a:cubicBezTo>
                    <a:moveTo>
                      <a:pt x="73" y="165"/>
                    </a:moveTo>
                    <a:cubicBezTo>
                      <a:pt x="71" y="167"/>
                      <a:pt x="71" y="167"/>
                      <a:pt x="71" y="167"/>
                    </a:cubicBezTo>
                    <a:cubicBezTo>
                      <a:pt x="72" y="167"/>
                      <a:pt x="72" y="167"/>
                      <a:pt x="72" y="167"/>
                    </a:cubicBezTo>
                    <a:cubicBezTo>
                      <a:pt x="73" y="165"/>
                      <a:pt x="73" y="165"/>
                      <a:pt x="73" y="165"/>
                    </a:cubicBezTo>
                    <a:cubicBezTo>
                      <a:pt x="73" y="165"/>
                      <a:pt x="73" y="165"/>
                      <a:pt x="73" y="165"/>
                    </a:cubicBezTo>
                    <a:moveTo>
                      <a:pt x="8" y="165"/>
                    </a:moveTo>
                    <a:cubicBezTo>
                      <a:pt x="8" y="165"/>
                      <a:pt x="9" y="165"/>
                      <a:pt x="9" y="165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5"/>
                      <a:pt x="8" y="165"/>
                      <a:pt x="8" y="165"/>
                    </a:cubicBezTo>
                    <a:moveTo>
                      <a:pt x="19" y="164"/>
                    </a:moveTo>
                    <a:cubicBezTo>
                      <a:pt x="18" y="164"/>
                      <a:pt x="18" y="165"/>
                      <a:pt x="17" y="166"/>
                    </a:cubicBezTo>
                    <a:cubicBezTo>
                      <a:pt x="17" y="166"/>
                      <a:pt x="17" y="166"/>
                      <a:pt x="17" y="166"/>
                    </a:cubicBezTo>
                    <a:cubicBezTo>
                      <a:pt x="18" y="167"/>
                      <a:pt x="18" y="167"/>
                      <a:pt x="19" y="168"/>
                    </a:cubicBezTo>
                    <a:cubicBezTo>
                      <a:pt x="19" y="168"/>
                      <a:pt x="19" y="168"/>
                      <a:pt x="19" y="167"/>
                    </a:cubicBezTo>
                    <a:cubicBezTo>
                      <a:pt x="20" y="167"/>
                      <a:pt x="20" y="166"/>
                      <a:pt x="21" y="165"/>
                    </a:cubicBezTo>
                    <a:cubicBezTo>
                      <a:pt x="20" y="165"/>
                      <a:pt x="19" y="164"/>
                      <a:pt x="19" y="164"/>
                    </a:cubicBezTo>
                    <a:moveTo>
                      <a:pt x="23" y="163"/>
                    </a:moveTo>
                    <a:cubicBezTo>
                      <a:pt x="22" y="164"/>
                      <a:pt x="22" y="165"/>
                      <a:pt x="21" y="165"/>
                    </a:cubicBezTo>
                    <a:cubicBezTo>
                      <a:pt x="22" y="166"/>
                      <a:pt x="22" y="166"/>
                      <a:pt x="22" y="166"/>
                    </a:cubicBezTo>
                    <a:cubicBezTo>
                      <a:pt x="22" y="165"/>
                      <a:pt x="23" y="165"/>
                      <a:pt x="23" y="164"/>
                    </a:cubicBezTo>
                    <a:cubicBezTo>
                      <a:pt x="22" y="166"/>
                      <a:pt x="22" y="166"/>
                      <a:pt x="22" y="166"/>
                    </a:cubicBezTo>
                    <a:cubicBezTo>
                      <a:pt x="24" y="167"/>
                      <a:pt x="24" y="167"/>
                      <a:pt x="24" y="167"/>
                    </a:cubicBezTo>
                    <a:cubicBezTo>
                      <a:pt x="25" y="166"/>
                      <a:pt x="25" y="166"/>
                      <a:pt x="25" y="165"/>
                    </a:cubicBezTo>
                    <a:cubicBezTo>
                      <a:pt x="23" y="163"/>
                      <a:pt x="23" y="163"/>
                      <a:pt x="23" y="163"/>
                    </a:cubicBezTo>
                    <a:moveTo>
                      <a:pt x="6" y="163"/>
                    </a:moveTo>
                    <a:cubicBezTo>
                      <a:pt x="7" y="164"/>
                      <a:pt x="8" y="165"/>
                      <a:pt x="9" y="165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5"/>
                      <a:pt x="8" y="165"/>
                      <a:pt x="8" y="165"/>
                    </a:cubicBezTo>
                    <a:cubicBezTo>
                      <a:pt x="7" y="164"/>
                      <a:pt x="7" y="164"/>
                      <a:pt x="6" y="163"/>
                    </a:cubicBezTo>
                    <a:moveTo>
                      <a:pt x="17" y="163"/>
                    </a:moveTo>
                    <a:cubicBezTo>
                      <a:pt x="17" y="164"/>
                      <a:pt x="16" y="165"/>
                      <a:pt x="16" y="165"/>
                    </a:cubicBezTo>
                    <a:cubicBezTo>
                      <a:pt x="16" y="165"/>
                      <a:pt x="16" y="166"/>
                      <a:pt x="16" y="166"/>
                    </a:cubicBezTo>
                    <a:cubicBezTo>
                      <a:pt x="17" y="165"/>
                      <a:pt x="18" y="164"/>
                      <a:pt x="18" y="163"/>
                    </a:cubicBezTo>
                    <a:cubicBezTo>
                      <a:pt x="18" y="163"/>
                      <a:pt x="18" y="163"/>
                      <a:pt x="17" y="163"/>
                    </a:cubicBezTo>
                    <a:moveTo>
                      <a:pt x="5" y="163"/>
                    </a:moveTo>
                    <a:cubicBezTo>
                      <a:pt x="5" y="164"/>
                      <a:pt x="5" y="164"/>
                      <a:pt x="5" y="164"/>
                    </a:cubicBezTo>
                    <a:cubicBezTo>
                      <a:pt x="6" y="165"/>
                      <a:pt x="7" y="166"/>
                      <a:pt x="8" y="166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8" y="165"/>
                      <a:pt x="7" y="164"/>
                      <a:pt x="6" y="163"/>
                    </a:cubicBezTo>
                    <a:cubicBezTo>
                      <a:pt x="6" y="163"/>
                      <a:pt x="6" y="163"/>
                      <a:pt x="5" y="163"/>
                    </a:cubicBezTo>
                    <a:moveTo>
                      <a:pt x="5" y="163"/>
                    </a:moveTo>
                    <a:cubicBezTo>
                      <a:pt x="5" y="163"/>
                      <a:pt x="5" y="163"/>
                      <a:pt x="5" y="163"/>
                    </a:cubicBezTo>
                    <a:cubicBezTo>
                      <a:pt x="6" y="163"/>
                      <a:pt x="6" y="163"/>
                      <a:pt x="6" y="163"/>
                    </a:cubicBezTo>
                    <a:cubicBezTo>
                      <a:pt x="6" y="163"/>
                      <a:pt x="6" y="163"/>
                      <a:pt x="5" y="163"/>
                    </a:cubicBezTo>
                    <a:moveTo>
                      <a:pt x="6" y="163"/>
                    </a:moveTo>
                    <a:cubicBezTo>
                      <a:pt x="6" y="163"/>
                      <a:pt x="6" y="163"/>
                      <a:pt x="6" y="163"/>
                    </a:cubicBezTo>
                    <a:cubicBezTo>
                      <a:pt x="5" y="163"/>
                      <a:pt x="5" y="163"/>
                      <a:pt x="5" y="163"/>
                    </a:cubicBezTo>
                    <a:cubicBezTo>
                      <a:pt x="6" y="163"/>
                      <a:pt x="6" y="163"/>
                      <a:pt x="6" y="163"/>
                    </a:cubicBezTo>
                    <a:cubicBezTo>
                      <a:pt x="7" y="164"/>
                      <a:pt x="7" y="164"/>
                      <a:pt x="8" y="165"/>
                    </a:cubicBezTo>
                    <a:cubicBezTo>
                      <a:pt x="7" y="164"/>
                      <a:pt x="6" y="163"/>
                      <a:pt x="6" y="163"/>
                    </a:cubicBezTo>
                    <a:moveTo>
                      <a:pt x="35" y="163"/>
                    </a:moveTo>
                    <a:cubicBezTo>
                      <a:pt x="35" y="163"/>
                      <a:pt x="35" y="163"/>
                      <a:pt x="35" y="163"/>
                    </a:cubicBezTo>
                    <a:cubicBezTo>
                      <a:pt x="34" y="164"/>
                      <a:pt x="34" y="164"/>
                      <a:pt x="34" y="165"/>
                    </a:cubicBezTo>
                    <a:cubicBezTo>
                      <a:pt x="35" y="165"/>
                      <a:pt x="36" y="166"/>
                      <a:pt x="37" y="167"/>
                    </a:cubicBezTo>
                    <a:cubicBezTo>
                      <a:pt x="37" y="166"/>
                      <a:pt x="38" y="165"/>
                      <a:pt x="38" y="164"/>
                    </a:cubicBezTo>
                    <a:cubicBezTo>
                      <a:pt x="37" y="164"/>
                      <a:pt x="36" y="163"/>
                      <a:pt x="35" y="163"/>
                    </a:cubicBezTo>
                    <a:moveTo>
                      <a:pt x="28" y="163"/>
                    </a:moveTo>
                    <a:cubicBezTo>
                      <a:pt x="27" y="163"/>
                      <a:pt x="27" y="164"/>
                      <a:pt x="27" y="164"/>
                    </a:cubicBezTo>
                    <a:cubicBezTo>
                      <a:pt x="28" y="165"/>
                      <a:pt x="29" y="166"/>
                      <a:pt x="30" y="166"/>
                    </a:cubicBezTo>
                    <a:cubicBezTo>
                      <a:pt x="30" y="166"/>
                      <a:pt x="31" y="165"/>
                      <a:pt x="31" y="165"/>
                    </a:cubicBezTo>
                    <a:cubicBezTo>
                      <a:pt x="30" y="164"/>
                      <a:pt x="29" y="163"/>
                      <a:pt x="28" y="163"/>
                    </a:cubicBezTo>
                    <a:moveTo>
                      <a:pt x="6" y="163"/>
                    </a:moveTo>
                    <a:cubicBezTo>
                      <a:pt x="6" y="163"/>
                      <a:pt x="6" y="163"/>
                      <a:pt x="6" y="163"/>
                    </a:cubicBezTo>
                    <a:cubicBezTo>
                      <a:pt x="6" y="163"/>
                      <a:pt x="7" y="164"/>
                      <a:pt x="8" y="165"/>
                    </a:cubicBezTo>
                    <a:cubicBezTo>
                      <a:pt x="8" y="165"/>
                      <a:pt x="9" y="165"/>
                      <a:pt x="9" y="165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7" y="163"/>
                      <a:pt x="7" y="163"/>
                      <a:pt x="6" y="163"/>
                    </a:cubicBezTo>
                    <a:moveTo>
                      <a:pt x="34" y="162"/>
                    </a:moveTo>
                    <a:cubicBezTo>
                      <a:pt x="34" y="163"/>
                      <a:pt x="33" y="164"/>
                      <a:pt x="33" y="164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4" y="164"/>
                      <a:pt x="34" y="163"/>
                      <a:pt x="34" y="162"/>
                    </a:cubicBezTo>
                    <a:cubicBezTo>
                      <a:pt x="34" y="162"/>
                      <a:pt x="34" y="162"/>
                      <a:pt x="34" y="162"/>
                    </a:cubicBezTo>
                    <a:moveTo>
                      <a:pt x="20" y="162"/>
                    </a:moveTo>
                    <a:cubicBezTo>
                      <a:pt x="20" y="162"/>
                      <a:pt x="19" y="163"/>
                      <a:pt x="19" y="164"/>
                    </a:cubicBezTo>
                    <a:cubicBezTo>
                      <a:pt x="19" y="164"/>
                      <a:pt x="20" y="164"/>
                      <a:pt x="21" y="165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64"/>
                      <a:pt x="22" y="164"/>
                      <a:pt x="22" y="163"/>
                    </a:cubicBezTo>
                    <a:cubicBezTo>
                      <a:pt x="22" y="164"/>
                      <a:pt x="22" y="164"/>
                      <a:pt x="22" y="164"/>
                    </a:cubicBezTo>
                    <a:cubicBezTo>
                      <a:pt x="22" y="164"/>
                      <a:pt x="21" y="165"/>
                      <a:pt x="21" y="165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2" y="164"/>
                      <a:pt x="22" y="164"/>
                      <a:pt x="22" y="163"/>
                    </a:cubicBezTo>
                    <a:cubicBezTo>
                      <a:pt x="20" y="162"/>
                      <a:pt x="20" y="162"/>
                      <a:pt x="20" y="162"/>
                    </a:cubicBezTo>
                    <a:moveTo>
                      <a:pt x="42" y="162"/>
                    </a:moveTo>
                    <a:cubicBezTo>
                      <a:pt x="40" y="163"/>
                      <a:pt x="40" y="163"/>
                      <a:pt x="40" y="163"/>
                    </a:cubicBezTo>
                    <a:cubicBezTo>
                      <a:pt x="39" y="165"/>
                      <a:pt x="39" y="165"/>
                      <a:pt x="39" y="165"/>
                    </a:cubicBezTo>
                    <a:cubicBezTo>
                      <a:pt x="40" y="165"/>
                      <a:pt x="40" y="165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2" y="162"/>
                      <a:pt x="42" y="162"/>
                      <a:pt x="42" y="162"/>
                    </a:cubicBezTo>
                    <a:moveTo>
                      <a:pt x="19" y="161"/>
                    </a:moveTo>
                    <a:cubicBezTo>
                      <a:pt x="18" y="162"/>
                      <a:pt x="18" y="162"/>
                      <a:pt x="18" y="163"/>
                    </a:cubicBezTo>
                    <a:cubicBezTo>
                      <a:pt x="18" y="163"/>
                      <a:pt x="18" y="163"/>
                      <a:pt x="18" y="163"/>
                    </a:cubicBezTo>
                    <a:cubicBezTo>
                      <a:pt x="19" y="163"/>
                      <a:pt x="19" y="162"/>
                      <a:pt x="19" y="162"/>
                    </a:cubicBezTo>
                    <a:cubicBezTo>
                      <a:pt x="19" y="161"/>
                      <a:pt x="19" y="161"/>
                      <a:pt x="19" y="161"/>
                    </a:cubicBezTo>
                    <a:moveTo>
                      <a:pt x="7" y="161"/>
                    </a:moveTo>
                    <a:cubicBezTo>
                      <a:pt x="6" y="162"/>
                      <a:pt x="6" y="162"/>
                      <a:pt x="6" y="163"/>
                    </a:cubicBezTo>
                    <a:cubicBezTo>
                      <a:pt x="7" y="163"/>
                      <a:pt x="7" y="163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10" y="163"/>
                      <a:pt x="10" y="163"/>
                      <a:pt x="10" y="163"/>
                    </a:cubicBezTo>
                    <a:cubicBezTo>
                      <a:pt x="9" y="163"/>
                      <a:pt x="8" y="162"/>
                      <a:pt x="7" y="161"/>
                    </a:cubicBezTo>
                    <a:moveTo>
                      <a:pt x="65" y="161"/>
                    </a:moveTo>
                    <a:cubicBezTo>
                      <a:pt x="65" y="163"/>
                      <a:pt x="65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6" y="163"/>
                      <a:pt x="66" y="162"/>
                      <a:pt x="66" y="161"/>
                    </a:cubicBezTo>
                    <a:cubicBezTo>
                      <a:pt x="66" y="161"/>
                      <a:pt x="66" y="161"/>
                      <a:pt x="65" y="161"/>
                    </a:cubicBezTo>
                    <a:moveTo>
                      <a:pt x="25" y="160"/>
                    </a:moveTo>
                    <a:cubicBezTo>
                      <a:pt x="24" y="161"/>
                      <a:pt x="24" y="162"/>
                      <a:pt x="23" y="162"/>
                    </a:cubicBezTo>
                    <a:cubicBezTo>
                      <a:pt x="24" y="163"/>
                      <a:pt x="25" y="163"/>
                      <a:pt x="26" y="164"/>
                    </a:cubicBezTo>
                    <a:cubicBezTo>
                      <a:pt x="26" y="163"/>
                      <a:pt x="27" y="163"/>
                      <a:pt x="27" y="162"/>
                    </a:cubicBezTo>
                    <a:cubicBezTo>
                      <a:pt x="26" y="161"/>
                      <a:pt x="25" y="161"/>
                      <a:pt x="25" y="160"/>
                    </a:cubicBezTo>
                    <a:moveTo>
                      <a:pt x="82" y="160"/>
                    </a:moveTo>
                    <a:cubicBezTo>
                      <a:pt x="81" y="162"/>
                      <a:pt x="81" y="162"/>
                      <a:pt x="81" y="162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2" y="160"/>
                      <a:pt x="82" y="160"/>
                      <a:pt x="82" y="160"/>
                    </a:cubicBezTo>
                    <a:moveTo>
                      <a:pt x="20" y="160"/>
                    </a:moveTo>
                    <a:cubicBezTo>
                      <a:pt x="20" y="160"/>
                      <a:pt x="20" y="160"/>
                      <a:pt x="20" y="160"/>
                    </a:cubicBezTo>
                    <a:cubicBezTo>
                      <a:pt x="20" y="160"/>
                      <a:pt x="20" y="160"/>
                      <a:pt x="20" y="160"/>
                    </a:cubicBezTo>
                    <a:cubicBezTo>
                      <a:pt x="20" y="160"/>
                      <a:pt x="20" y="160"/>
                      <a:pt x="20" y="160"/>
                    </a:cubicBezTo>
                    <a:cubicBezTo>
                      <a:pt x="20" y="160"/>
                      <a:pt x="20" y="160"/>
                      <a:pt x="20" y="160"/>
                    </a:cubicBezTo>
                    <a:cubicBezTo>
                      <a:pt x="20" y="160"/>
                      <a:pt x="20" y="160"/>
                      <a:pt x="20" y="160"/>
                    </a:cubicBezTo>
                    <a:moveTo>
                      <a:pt x="29" y="160"/>
                    </a:moveTo>
                    <a:cubicBezTo>
                      <a:pt x="29" y="160"/>
                      <a:pt x="29" y="160"/>
                      <a:pt x="29" y="160"/>
                    </a:cubicBezTo>
                    <a:cubicBezTo>
                      <a:pt x="29" y="161"/>
                      <a:pt x="29" y="161"/>
                      <a:pt x="28" y="161"/>
                    </a:cubicBezTo>
                    <a:cubicBezTo>
                      <a:pt x="29" y="162"/>
                      <a:pt x="31" y="163"/>
                      <a:pt x="32" y="163"/>
                    </a:cubicBezTo>
                    <a:cubicBezTo>
                      <a:pt x="32" y="163"/>
                      <a:pt x="32" y="163"/>
                      <a:pt x="32" y="163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2" y="161"/>
                      <a:pt x="30" y="160"/>
                      <a:pt x="29" y="160"/>
                    </a:cubicBezTo>
                    <a:moveTo>
                      <a:pt x="37" y="159"/>
                    </a:moveTo>
                    <a:cubicBezTo>
                      <a:pt x="36" y="160"/>
                      <a:pt x="36" y="161"/>
                      <a:pt x="35" y="162"/>
                    </a:cubicBezTo>
                    <a:cubicBezTo>
                      <a:pt x="36" y="163"/>
                      <a:pt x="37" y="164"/>
                      <a:pt x="38" y="164"/>
                    </a:cubicBezTo>
                    <a:cubicBezTo>
                      <a:pt x="38" y="164"/>
                      <a:pt x="39" y="163"/>
                      <a:pt x="39" y="162"/>
                    </a:cubicBezTo>
                    <a:cubicBezTo>
                      <a:pt x="39" y="162"/>
                      <a:pt x="40" y="161"/>
                      <a:pt x="40" y="161"/>
                    </a:cubicBezTo>
                    <a:cubicBezTo>
                      <a:pt x="39" y="160"/>
                      <a:pt x="38" y="159"/>
                      <a:pt x="37" y="159"/>
                    </a:cubicBezTo>
                    <a:moveTo>
                      <a:pt x="22" y="159"/>
                    </a:moveTo>
                    <a:cubicBezTo>
                      <a:pt x="22" y="159"/>
                      <a:pt x="21" y="160"/>
                      <a:pt x="21" y="160"/>
                    </a:cubicBezTo>
                    <a:cubicBezTo>
                      <a:pt x="21" y="161"/>
                      <a:pt x="22" y="161"/>
                      <a:pt x="22" y="161"/>
                    </a:cubicBezTo>
                    <a:cubicBezTo>
                      <a:pt x="22" y="161"/>
                      <a:pt x="21" y="161"/>
                      <a:pt x="21" y="160"/>
                    </a:cubicBezTo>
                    <a:cubicBezTo>
                      <a:pt x="21" y="160"/>
                      <a:pt x="21" y="161"/>
                      <a:pt x="21" y="161"/>
                    </a:cubicBezTo>
                    <a:cubicBezTo>
                      <a:pt x="21" y="161"/>
                      <a:pt x="22" y="162"/>
                      <a:pt x="23" y="162"/>
                    </a:cubicBezTo>
                    <a:cubicBezTo>
                      <a:pt x="23" y="161"/>
                      <a:pt x="24" y="161"/>
                      <a:pt x="24" y="160"/>
                    </a:cubicBezTo>
                    <a:cubicBezTo>
                      <a:pt x="23" y="160"/>
                      <a:pt x="23" y="159"/>
                      <a:pt x="22" y="159"/>
                    </a:cubicBezTo>
                    <a:moveTo>
                      <a:pt x="83" y="159"/>
                    </a:moveTo>
                    <a:cubicBezTo>
                      <a:pt x="83" y="159"/>
                      <a:pt x="83" y="159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moveTo>
                      <a:pt x="36" y="158"/>
                    </a:moveTo>
                    <a:cubicBezTo>
                      <a:pt x="35" y="160"/>
                      <a:pt x="35" y="161"/>
                      <a:pt x="34" y="162"/>
                    </a:cubicBezTo>
                    <a:cubicBezTo>
                      <a:pt x="34" y="162"/>
                      <a:pt x="34" y="162"/>
                      <a:pt x="35" y="162"/>
                    </a:cubicBezTo>
                    <a:cubicBezTo>
                      <a:pt x="35" y="161"/>
                      <a:pt x="36" y="160"/>
                      <a:pt x="36" y="159"/>
                    </a:cubicBezTo>
                    <a:cubicBezTo>
                      <a:pt x="36" y="159"/>
                      <a:pt x="36" y="159"/>
                      <a:pt x="36" y="158"/>
                    </a:cubicBezTo>
                    <a:moveTo>
                      <a:pt x="21" y="158"/>
                    </a:moveTo>
                    <a:cubicBezTo>
                      <a:pt x="20" y="159"/>
                      <a:pt x="20" y="159"/>
                      <a:pt x="20" y="160"/>
                    </a:cubicBezTo>
                    <a:cubicBezTo>
                      <a:pt x="20" y="160"/>
                      <a:pt x="20" y="160"/>
                      <a:pt x="20" y="160"/>
                    </a:cubicBezTo>
                    <a:cubicBezTo>
                      <a:pt x="21" y="159"/>
                      <a:pt x="21" y="159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moveTo>
                      <a:pt x="26" y="158"/>
                    </a:moveTo>
                    <a:cubicBezTo>
                      <a:pt x="26" y="158"/>
                      <a:pt x="26" y="159"/>
                      <a:pt x="25" y="159"/>
                    </a:cubicBezTo>
                    <a:cubicBezTo>
                      <a:pt x="26" y="160"/>
                      <a:pt x="27" y="160"/>
                      <a:pt x="28" y="161"/>
                    </a:cubicBezTo>
                    <a:cubicBezTo>
                      <a:pt x="28" y="160"/>
                      <a:pt x="28" y="160"/>
                      <a:pt x="29" y="159"/>
                    </a:cubicBezTo>
                    <a:cubicBezTo>
                      <a:pt x="28" y="159"/>
                      <a:pt x="27" y="158"/>
                      <a:pt x="26" y="158"/>
                    </a:cubicBezTo>
                    <a:moveTo>
                      <a:pt x="9" y="158"/>
                    </a:moveTo>
                    <a:cubicBezTo>
                      <a:pt x="8" y="158"/>
                      <a:pt x="8" y="159"/>
                      <a:pt x="8" y="159"/>
                    </a:cubicBezTo>
                    <a:cubicBezTo>
                      <a:pt x="9" y="160"/>
                      <a:pt x="10" y="161"/>
                      <a:pt x="11" y="161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1" y="159"/>
                      <a:pt x="10" y="158"/>
                      <a:pt x="9" y="158"/>
                    </a:cubicBezTo>
                    <a:moveTo>
                      <a:pt x="77" y="158"/>
                    </a:moveTo>
                    <a:cubicBezTo>
                      <a:pt x="76" y="160"/>
                      <a:pt x="76" y="160"/>
                      <a:pt x="76" y="160"/>
                    </a:cubicBezTo>
                    <a:cubicBezTo>
                      <a:pt x="76" y="160"/>
                      <a:pt x="76" y="160"/>
                      <a:pt x="76" y="160"/>
                    </a:cubicBezTo>
                    <a:cubicBezTo>
                      <a:pt x="78" y="158"/>
                      <a:pt x="78" y="158"/>
                      <a:pt x="78" y="158"/>
                    </a:cubicBezTo>
                    <a:cubicBezTo>
                      <a:pt x="78" y="158"/>
                      <a:pt x="77" y="158"/>
                      <a:pt x="77" y="158"/>
                    </a:cubicBezTo>
                    <a:moveTo>
                      <a:pt x="59" y="157"/>
                    </a:moveTo>
                    <a:cubicBezTo>
                      <a:pt x="58" y="159"/>
                      <a:pt x="58" y="159"/>
                      <a:pt x="58" y="159"/>
                    </a:cubicBezTo>
                    <a:cubicBezTo>
                      <a:pt x="58" y="159"/>
                      <a:pt x="58" y="159"/>
                      <a:pt x="58" y="159"/>
                    </a:cubicBezTo>
                    <a:cubicBezTo>
                      <a:pt x="58" y="159"/>
                      <a:pt x="58" y="159"/>
                      <a:pt x="58" y="159"/>
                    </a:cubicBezTo>
                    <a:cubicBezTo>
                      <a:pt x="59" y="159"/>
                      <a:pt x="59" y="158"/>
                      <a:pt x="60" y="157"/>
                    </a:cubicBezTo>
                    <a:cubicBezTo>
                      <a:pt x="59" y="157"/>
                      <a:pt x="59" y="157"/>
                      <a:pt x="59" y="157"/>
                    </a:cubicBezTo>
                    <a:moveTo>
                      <a:pt x="24" y="156"/>
                    </a:moveTo>
                    <a:cubicBezTo>
                      <a:pt x="24" y="156"/>
                      <a:pt x="24" y="156"/>
                      <a:pt x="24" y="156"/>
                    </a:cubicBezTo>
                    <a:cubicBezTo>
                      <a:pt x="23" y="157"/>
                      <a:pt x="23" y="157"/>
                      <a:pt x="23" y="158"/>
                    </a:cubicBezTo>
                    <a:cubicBezTo>
                      <a:pt x="23" y="158"/>
                      <a:pt x="24" y="159"/>
                      <a:pt x="25" y="159"/>
                    </a:cubicBezTo>
                    <a:cubicBezTo>
                      <a:pt x="25" y="159"/>
                      <a:pt x="26" y="158"/>
                      <a:pt x="26" y="158"/>
                    </a:cubicBezTo>
                    <a:cubicBezTo>
                      <a:pt x="25" y="157"/>
                      <a:pt x="24" y="157"/>
                      <a:pt x="24" y="156"/>
                    </a:cubicBezTo>
                    <a:moveTo>
                      <a:pt x="10" y="156"/>
                    </a:moveTo>
                    <a:cubicBezTo>
                      <a:pt x="9" y="157"/>
                      <a:pt x="9" y="157"/>
                      <a:pt x="9" y="158"/>
                    </a:cubicBezTo>
                    <a:cubicBezTo>
                      <a:pt x="10" y="158"/>
                      <a:pt x="11" y="159"/>
                      <a:pt x="12" y="160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2" y="157"/>
                      <a:pt x="11" y="157"/>
                      <a:pt x="10" y="156"/>
                    </a:cubicBezTo>
                    <a:moveTo>
                      <a:pt x="78" y="156"/>
                    </a:moveTo>
                    <a:cubicBezTo>
                      <a:pt x="78" y="156"/>
                      <a:pt x="78" y="156"/>
                      <a:pt x="78" y="156"/>
                    </a:cubicBezTo>
                    <a:cubicBezTo>
                      <a:pt x="78" y="156"/>
                      <a:pt x="78" y="156"/>
                      <a:pt x="79" y="156"/>
                    </a:cubicBezTo>
                    <a:cubicBezTo>
                      <a:pt x="79" y="156"/>
                      <a:pt x="79" y="156"/>
                      <a:pt x="79" y="156"/>
                    </a:cubicBezTo>
                    <a:cubicBezTo>
                      <a:pt x="79" y="156"/>
                      <a:pt x="78" y="156"/>
                      <a:pt x="78" y="156"/>
                    </a:cubicBezTo>
                    <a:moveTo>
                      <a:pt x="31" y="156"/>
                    </a:moveTo>
                    <a:cubicBezTo>
                      <a:pt x="31" y="157"/>
                      <a:pt x="30" y="158"/>
                      <a:pt x="30" y="159"/>
                    </a:cubicBezTo>
                    <a:cubicBezTo>
                      <a:pt x="31" y="160"/>
                      <a:pt x="32" y="160"/>
                      <a:pt x="33" y="161"/>
                    </a:cubicBezTo>
                    <a:cubicBezTo>
                      <a:pt x="35" y="158"/>
                      <a:pt x="35" y="158"/>
                      <a:pt x="35" y="158"/>
                    </a:cubicBezTo>
                    <a:cubicBezTo>
                      <a:pt x="34" y="157"/>
                      <a:pt x="33" y="157"/>
                      <a:pt x="32" y="156"/>
                    </a:cubicBezTo>
                    <a:cubicBezTo>
                      <a:pt x="32" y="156"/>
                      <a:pt x="32" y="156"/>
                      <a:pt x="31" y="156"/>
                    </a:cubicBezTo>
                    <a:moveTo>
                      <a:pt x="22" y="156"/>
                    </a:move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6"/>
                      <a:pt x="22" y="157"/>
                      <a:pt x="21" y="157"/>
                    </a:cubicBezTo>
                    <a:cubicBezTo>
                      <a:pt x="22" y="157"/>
                      <a:pt x="22" y="157"/>
                      <a:pt x="22" y="158"/>
                    </a:cubicBezTo>
                    <a:cubicBezTo>
                      <a:pt x="22" y="157"/>
                      <a:pt x="23" y="156"/>
                      <a:pt x="23" y="156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2" y="156"/>
                      <a:pt x="22" y="156"/>
                      <a:pt x="22" y="156"/>
                    </a:cubicBezTo>
                    <a:moveTo>
                      <a:pt x="55" y="155"/>
                    </a:moveTo>
                    <a:cubicBezTo>
                      <a:pt x="54" y="156"/>
                      <a:pt x="54" y="156"/>
                      <a:pt x="54" y="156"/>
                    </a:cubicBezTo>
                    <a:cubicBezTo>
                      <a:pt x="54" y="157"/>
                      <a:pt x="55" y="157"/>
                      <a:pt x="55" y="157"/>
                    </a:cubicBezTo>
                    <a:cubicBezTo>
                      <a:pt x="55" y="157"/>
                      <a:pt x="56" y="156"/>
                      <a:pt x="56" y="155"/>
                    </a:cubicBezTo>
                    <a:cubicBezTo>
                      <a:pt x="56" y="155"/>
                      <a:pt x="55" y="155"/>
                      <a:pt x="55" y="155"/>
                    </a:cubicBezTo>
                    <a:moveTo>
                      <a:pt x="11" y="154"/>
                    </a:moveTo>
                    <a:cubicBezTo>
                      <a:pt x="11" y="154"/>
                      <a:pt x="11" y="155"/>
                      <a:pt x="11" y="155"/>
                    </a:cubicBezTo>
                    <a:cubicBezTo>
                      <a:pt x="12" y="155"/>
                      <a:pt x="13" y="156"/>
                      <a:pt x="14" y="156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56"/>
                      <a:pt x="12" y="155"/>
                      <a:pt x="11" y="154"/>
                    </a:cubicBezTo>
                    <a:moveTo>
                      <a:pt x="28" y="154"/>
                    </a:moveTo>
                    <a:cubicBezTo>
                      <a:pt x="28" y="155"/>
                      <a:pt x="28" y="156"/>
                      <a:pt x="27" y="157"/>
                    </a:cubicBezTo>
                    <a:cubicBezTo>
                      <a:pt x="27" y="157"/>
                      <a:pt x="27" y="157"/>
                      <a:pt x="27" y="157"/>
                    </a:cubicBezTo>
                    <a:cubicBezTo>
                      <a:pt x="27" y="158"/>
                      <a:pt x="28" y="158"/>
                      <a:pt x="29" y="159"/>
                    </a:cubicBezTo>
                    <a:cubicBezTo>
                      <a:pt x="29" y="158"/>
                      <a:pt x="30" y="156"/>
                      <a:pt x="30" y="155"/>
                    </a:cubicBezTo>
                    <a:cubicBezTo>
                      <a:pt x="30" y="155"/>
                      <a:pt x="29" y="155"/>
                      <a:pt x="28" y="154"/>
                    </a:cubicBezTo>
                    <a:moveTo>
                      <a:pt x="69" y="153"/>
                    </a:moveTo>
                    <a:cubicBezTo>
                      <a:pt x="68" y="155"/>
                      <a:pt x="68" y="155"/>
                      <a:pt x="68" y="155"/>
                    </a:cubicBezTo>
                    <a:cubicBezTo>
                      <a:pt x="69" y="155"/>
                      <a:pt x="69" y="155"/>
                      <a:pt x="69" y="155"/>
                    </a:cubicBezTo>
                    <a:cubicBezTo>
                      <a:pt x="69" y="155"/>
                      <a:pt x="70" y="154"/>
                      <a:pt x="70" y="153"/>
                    </a:cubicBezTo>
                    <a:cubicBezTo>
                      <a:pt x="70" y="153"/>
                      <a:pt x="70" y="153"/>
                      <a:pt x="69" y="153"/>
                    </a:cubicBezTo>
                    <a:moveTo>
                      <a:pt x="26" y="153"/>
                    </a:moveTo>
                    <a:cubicBezTo>
                      <a:pt x="25" y="154"/>
                      <a:pt x="24" y="155"/>
                      <a:pt x="24" y="156"/>
                    </a:cubicBezTo>
                    <a:cubicBezTo>
                      <a:pt x="25" y="156"/>
                      <a:pt x="25" y="157"/>
                      <a:pt x="26" y="157"/>
                    </a:cubicBezTo>
                    <a:cubicBezTo>
                      <a:pt x="27" y="156"/>
                      <a:pt x="27" y="155"/>
                      <a:pt x="28" y="154"/>
                    </a:cubicBezTo>
                    <a:cubicBezTo>
                      <a:pt x="27" y="154"/>
                      <a:pt x="27" y="153"/>
                      <a:pt x="26" y="153"/>
                    </a:cubicBezTo>
                    <a:moveTo>
                      <a:pt x="12" y="153"/>
                    </a:moveTo>
                    <a:cubicBezTo>
                      <a:pt x="12" y="153"/>
                      <a:pt x="11" y="154"/>
                      <a:pt x="11" y="154"/>
                    </a:cubicBezTo>
                    <a:cubicBezTo>
                      <a:pt x="12" y="155"/>
                      <a:pt x="13" y="155"/>
                      <a:pt x="14" y="156"/>
                    </a:cubicBezTo>
                    <a:cubicBezTo>
                      <a:pt x="15" y="154"/>
                      <a:pt x="15" y="154"/>
                      <a:pt x="15" y="154"/>
                    </a:cubicBezTo>
                    <a:cubicBezTo>
                      <a:pt x="14" y="154"/>
                      <a:pt x="13" y="153"/>
                      <a:pt x="12" y="153"/>
                    </a:cubicBezTo>
                    <a:moveTo>
                      <a:pt x="25" y="152"/>
                    </a:moveTo>
                    <a:cubicBezTo>
                      <a:pt x="24" y="153"/>
                      <a:pt x="23" y="154"/>
                      <a:pt x="23" y="155"/>
                    </a:cubicBezTo>
                    <a:cubicBezTo>
                      <a:pt x="23" y="155"/>
                      <a:pt x="23" y="156"/>
                      <a:pt x="23" y="156"/>
                    </a:cubicBezTo>
                    <a:cubicBezTo>
                      <a:pt x="24" y="155"/>
                      <a:pt x="25" y="153"/>
                      <a:pt x="25" y="153"/>
                    </a:cubicBezTo>
                    <a:cubicBezTo>
                      <a:pt x="25" y="152"/>
                      <a:pt x="25" y="152"/>
                      <a:pt x="25" y="152"/>
                    </a:cubicBezTo>
                    <a:moveTo>
                      <a:pt x="35" y="151"/>
                    </a:moveTo>
                    <a:cubicBezTo>
                      <a:pt x="35" y="151"/>
                      <a:pt x="35" y="151"/>
                      <a:pt x="35" y="151"/>
                    </a:cubicBezTo>
                    <a:cubicBezTo>
                      <a:pt x="35" y="152"/>
                      <a:pt x="35" y="152"/>
                      <a:pt x="36" y="152"/>
                    </a:cubicBezTo>
                    <a:cubicBezTo>
                      <a:pt x="35" y="152"/>
                      <a:pt x="35" y="152"/>
                      <a:pt x="35" y="151"/>
                    </a:cubicBezTo>
                    <a:moveTo>
                      <a:pt x="70" y="151"/>
                    </a:moveTo>
                    <a:cubicBezTo>
                      <a:pt x="70" y="151"/>
                      <a:pt x="70" y="151"/>
                      <a:pt x="70" y="151"/>
                    </a:cubicBezTo>
                    <a:cubicBezTo>
                      <a:pt x="70" y="151"/>
                      <a:pt x="71" y="152"/>
                      <a:pt x="71" y="152"/>
                    </a:cubicBezTo>
                    <a:cubicBezTo>
                      <a:pt x="71" y="152"/>
                      <a:pt x="71" y="152"/>
                      <a:pt x="71" y="152"/>
                    </a:cubicBezTo>
                    <a:cubicBezTo>
                      <a:pt x="71" y="151"/>
                      <a:pt x="70" y="151"/>
                      <a:pt x="70" y="151"/>
                    </a:cubicBezTo>
                    <a:moveTo>
                      <a:pt x="34" y="151"/>
                    </a:moveTo>
                    <a:cubicBezTo>
                      <a:pt x="34" y="151"/>
                      <a:pt x="34" y="151"/>
                      <a:pt x="34" y="151"/>
                    </a:cubicBezTo>
                    <a:cubicBezTo>
                      <a:pt x="34" y="151"/>
                      <a:pt x="34" y="151"/>
                      <a:pt x="34" y="151"/>
                    </a:cubicBezTo>
                    <a:cubicBezTo>
                      <a:pt x="35" y="151"/>
                      <a:pt x="35" y="151"/>
                      <a:pt x="35" y="151"/>
                    </a:cubicBezTo>
                    <a:cubicBezTo>
                      <a:pt x="34" y="151"/>
                      <a:pt x="34" y="151"/>
                      <a:pt x="34" y="151"/>
                    </a:cubicBezTo>
                    <a:moveTo>
                      <a:pt x="48" y="151"/>
                    </a:moveTo>
                    <a:cubicBezTo>
                      <a:pt x="47" y="153"/>
                      <a:pt x="47" y="153"/>
                      <a:pt x="47" y="153"/>
                    </a:cubicBezTo>
                    <a:cubicBezTo>
                      <a:pt x="48" y="153"/>
                      <a:pt x="48" y="153"/>
                      <a:pt x="48" y="153"/>
                    </a:cubicBezTo>
                    <a:cubicBezTo>
                      <a:pt x="50" y="152"/>
                      <a:pt x="50" y="152"/>
                      <a:pt x="50" y="152"/>
                    </a:cubicBezTo>
                    <a:cubicBezTo>
                      <a:pt x="49" y="151"/>
                      <a:pt x="49" y="151"/>
                      <a:pt x="48" y="151"/>
                    </a:cubicBezTo>
                    <a:moveTo>
                      <a:pt x="13" y="151"/>
                    </a:moveTo>
                    <a:cubicBezTo>
                      <a:pt x="13" y="151"/>
                      <a:pt x="13" y="151"/>
                      <a:pt x="12" y="152"/>
                    </a:cubicBezTo>
                    <a:cubicBezTo>
                      <a:pt x="13" y="152"/>
                      <a:pt x="14" y="153"/>
                      <a:pt x="15" y="154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15" y="152"/>
                      <a:pt x="14" y="151"/>
                      <a:pt x="13" y="151"/>
                    </a:cubicBezTo>
                    <a:moveTo>
                      <a:pt x="13" y="150"/>
                    </a:moveTo>
                    <a:cubicBezTo>
                      <a:pt x="13" y="150"/>
                      <a:pt x="13" y="151"/>
                      <a:pt x="13" y="151"/>
                    </a:cubicBezTo>
                    <a:cubicBezTo>
                      <a:pt x="14" y="151"/>
                      <a:pt x="15" y="152"/>
                      <a:pt x="16" y="152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15" y="151"/>
                      <a:pt x="14" y="151"/>
                      <a:pt x="13" y="150"/>
                    </a:cubicBezTo>
                    <a:moveTo>
                      <a:pt x="63" y="149"/>
                    </a:moveTo>
                    <a:cubicBezTo>
                      <a:pt x="62" y="151"/>
                      <a:pt x="62" y="151"/>
                      <a:pt x="62" y="151"/>
                    </a:cubicBezTo>
                    <a:cubicBezTo>
                      <a:pt x="62" y="151"/>
                      <a:pt x="63" y="152"/>
                      <a:pt x="63" y="152"/>
                    </a:cubicBezTo>
                    <a:cubicBezTo>
                      <a:pt x="63" y="151"/>
                      <a:pt x="64" y="150"/>
                      <a:pt x="64" y="150"/>
                    </a:cubicBezTo>
                    <a:cubicBezTo>
                      <a:pt x="64" y="150"/>
                      <a:pt x="64" y="149"/>
                      <a:pt x="63" y="149"/>
                    </a:cubicBezTo>
                    <a:moveTo>
                      <a:pt x="42" y="148"/>
                    </a:moveTo>
                    <a:cubicBezTo>
                      <a:pt x="42" y="149"/>
                      <a:pt x="42" y="149"/>
                      <a:pt x="42" y="149"/>
                    </a:cubicBezTo>
                    <a:cubicBezTo>
                      <a:pt x="43" y="150"/>
                      <a:pt x="44" y="151"/>
                      <a:pt x="45" y="151"/>
                    </a:cubicBezTo>
                    <a:cubicBezTo>
                      <a:pt x="45" y="151"/>
                      <a:pt x="45" y="150"/>
                      <a:pt x="45" y="150"/>
                    </a:cubicBezTo>
                    <a:cubicBezTo>
                      <a:pt x="45" y="150"/>
                      <a:pt x="44" y="149"/>
                      <a:pt x="42" y="148"/>
                    </a:cubicBezTo>
                    <a:moveTo>
                      <a:pt x="41" y="148"/>
                    </a:moveTo>
                    <a:cubicBezTo>
                      <a:pt x="41" y="148"/>
                      <a:pt x="41" y="148"/>
                      <a:pt x="41" y="149"/>
                    </a:cubicBezTo>
                    <a:cubicBezTo>
                      <a:pt x="41" y="149"/>
                      <a:pt x="41" y="149"/>
                      <a:pt x="41" y="149"/>
                    </a:cubicBezTo>
                    <a:cubicBezTo>
                      <a:pt x="42" y="149"/>
                      <a:pt x="42" y="148"/>
                      <a:pt x="42" y="148"/>
                    </a:cubicBezTo>
                    <a:cubicBezTo>
                      <a:pt x="42" y="148"/>
                      <a:pt x="42" y="148"/>
                      <a:pt x="41" y="148"/>
                    </a:cubicBezTo>
                    <a:moveTo>
                      <a:pt x="29" y="148"/>
                    </a:moveTo>
                    <a:cubicBezTo>
                      <a:pt x="29" y="148"/>
                      <a:pt x="29" y="148"/>
                      <a:pt x="29" y="148"/>
                    </a:cubicBezTo>
                    <a:cubicBezTo>
                      <a:pt x="30" y="149"/>
                      <a:pt x="32" y="150"/>
                      <a:pt x="33" y="151"/>
                    </a:cubicBezTo>
                    <a:cubicBezTo>
                      <a:pt x="33" y="150"/>
                      <a:pt x="33" y="150"/>
                      <a:pt x="33" y="150"/>
                    </a:cubicBezTo>
                    <a:cubicBezTo>
                      <a:pt x="32" y="149"/>
                      <a:pt x="30" y="149"/>
                      <a:pt x="29" y="148"/>
                    </a:cubicBezTo>
                    <a:moveTo>
                      <a:pt x="43" y="148"/>
                    </a:moveTo>
                    <a:cubicBezTo>
                      <a:pt x="43" y="148"/>
                      <a:pt x="43" y="148"/>
                      <a:pt x="42" y="148"/>
                    </a:cubicBezTo>
                    <a:cubicBezTo>
                      <a:pt x="44" y="149"/>
                      <a:pt x="45" y="149"/>
                      <a:pt x="45" y="150"/>
                    </a:cubicBezTo>
                    <a:cubicBezTo>
                      <a:pt x="46" y="150"/>
                      <a:pt x="46" y="150"/>
                      <a:pt x="46" y="149"/>
                    </a:cubicBezTo>
                    <a:cubicBezTo>
                      <a:pt x="45" y="149"/>
                      <a:pt x="45" y="149"/>
                      <a:pt x="45" y="149"/>
                    </a:cubicBezTo>
                    <a:cubicBezTo>
                      <a:pt x="44" y="148"/>
                      <a:pt x="43" y="148"/>
                      <a:pt x="43" y="148"/>
                    </a:cubicBezTo>
                    <a:moveTo>
                      <a:pt x="64" y="148"/>
                    </a:moveTo>
                    <a:cubicBezTo>
                      <a:pt x="64" y="148"/>
                      <a:pt x="64" y="148"/>
                      <a:pt x="64" y="148"/>
                    </a:cubicBezTo>
                    <a:cubicBezTo>
                      <a:pt x="65" y="148"/>
                      <a:pt x="65" y="148"/>
                      <a:pt x="65" y="148"/>
                    </a:cubicBezTo>
                    <a:cubicBezTo>
                      <a:pt x="65" y="148"/>
                      <a:pt x="65" y="148"/>
                      <a:pt x="65" y="148"/>
                    </a:cubicBezTo>
                    <a:cubicBezTo>
                      <a:pt x="65" y="148"/>
                      <a:pt x="65" y="148"/>
                      <a:pt x="64" y="148"/>
                    </a:cubicBezTo>
                    <a:moveTo>
                      <a:pt x="28" y="147"/>
                    </a:move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28" y="148"/>
                      <a:pt x="29" y="148"/>
                      <a:pt x="29" y="148"/>
                    </a:cubicBezTo>
                    <a:cubicBezTo>
                      <a:pt x="28" y="147"/>
                      <a:pt x="28" y="147"/>
                      <a:pt x="28" y="147"/>
                    </a:cubicBezTo>
                    <a:moveTo>
                      <a:pt x="42" y="147"/>
                    </a:moveTo>
                    <a:cubicBezTo>
                      <a:pt x="42" y="147"/>
                      <a:pt x="42" y="147"/>
                      <a:pt x="42" y="147"/>
                    </a:cubicBezTo>
                    <a:cubicBezTo>
                      <a:pt x="42" y="147"/>
                      <a:pt x="42" y="148"/>
                      <a:pt x="42" y="148"/>
                    </a:cubicBezTo>
                    <a:cubicBezTo>
                      <a:pt x="42" y="148"/>
                      <a:pt x="42" y="148"/>
                      <a:pt x="42" y="147"/>
                    </a:cubicBezTo>
                    <a:cubicBezTo>
                      <a:pt x="42" y="147"/>
                      <a:pt x="42" y="147"/>
                      <a:pt x="42" y="147"/>
                    </a:cubicBezTo>
                    <a:moveTo>
                      <a:pt x="16" y="147"/>
                    </a:moveTo>
                    <a:cubicBezTo>
                      <a:pt x="15" y="148"/>
                      <a:pt x="14" y="149"/>
                      <a:pt x="14" y="150"/>
                    </a:cubicBezTo>
                    <a:cubicBezTo>
                      <a:pt x="14" y="151"/>
                      <a:pt x="15" y="151"/>
                      <a:pt x="16" y="152"/>
                    </a:cubicBezTo>
                    <a:cubicBezTo>
                      <a:pt x="18" y="148"/>
                      <a:pt x="18" y="148"/>
                      <a:pt x="18" y="148"/>
                    </a:cubicBezTo>
                    <a:cubicBezTo>
                      <a:pt x="17" y="148"/>
                      <a:pt x="16" y="147"/>
                      <a:pt x="16" y="147"/>
                    </a:cubicBezTo>
                    <a:moveTo>
                      <a:pt x="59" y="146"/>
                    </a:moveTo>
                    <a:cubicBezTo>
                      <a:pt x="58" y="147"/>
                      <a:pt x="58" y="148"/>
                      <a:pt x="57" y="149"/>
                    </a:cubicBezTo>
                    <a:cubicBezTo>
                      <a:pt x="58" y="149"/>
                      <a:pt x="59" y="149"/>
                      <a:pt x="59" y="150"/>
                    </a:cubicBezTo>
                    <a:cubicBezTo>
                      <a:pt x="59" y="149"/>
                      <a:pt x="60" y="148"/>
                      <a:pt x="60" y="147"/>
                    </a:cubicBezTo>
                    <a:cubicBezTo>
                      <a:pt x="60" y="147"/>
                      <a:pt x="59" y="147"/>
                      <a:pt x="59" y="146"/>
                    </a:cubicBezTo>
                    <a:moveTo>
                      <a:pt x="38" y="146"/>
                    </a:moveTo>
                    <a:cubicBezTo>
                      <a:pt x="37" y="147"/>
                      <a:pt x="37" y="147"/>
                      <a:pt x="37" y="147"/>
                    </a:cubicBezTo>
                    <a:cubicBezTo>
                      <a:pt x="38" y="147"/>
                      <a:pt x="39" y="148"/>
                      <a:pt x="40" y="149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0" y="147"/>
                      <a:pt x="39" y="146"/>
                      <a:pt x="38" y="146"/>
                    </a:cubicBezTo>
                    <a:moveTo>
                      <a:pt x="37" y="145"/>
                    </a:moveTo>
                    <a:cubicBezTo>
                      <a:pt x="37" y="146"/>
                      <a:pt x="37" y="146"/>
                      <a:pt x="37" y="146"/>
                    </a:cubicBezTo>
                    <a:cubicBezTo>
                      <a:pt x="37" y="146"/>
                      <a:pt x="37" y="146"/>
                      <a:pt x="37" y="147"/>
                    </a:cubicBezTo>
                    <a:cubicBezTo>
                      <a:pt x="38" y="146"/>
                      <a:pt x="38" y="146"/>
                      <a:pt x="38" y="146"/>
                    </a:cubicBezTo>
                    <a:cubicBezTo>
                      <a:pt x="37" y="145"/>
                      <a:pt x="37" y="145"/>
                      <a:pt x="37" y="145"/>
                    </a:cubicBezTo>
                    <a:moveTo>
                      <a:pt x="38" y="145"/>
                    </a:moveTo>
                    <a:cubicBezTo>
                      <a:pt x="38" y="145"/>
                      <a:pt x="38" y="145"/>
                      <a:pt x="38" y="145"/>
                    </a:cubicBezTo>
                    <a:cubicBezTo>
                      <a:pt x="38" y="145"/>
                      <a:pt x="38" y="145"/>
                      <a:pt x="38" y="145"/>
                    </a:cubicBezTo>
                    <a:cubicBezTo>
                      <a:pt x="39" y="146"/>
                      <a:pt x="40" y="147"/>
                      <a:pt x="41" y="147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0" y="146"/>
                      <a:pt x="39" y="146"/>
                      <a:pt x="38" y="145"/>
                    </a:cubicBezTo>
                    <a:moveTo>
                      <a:pt x="88" y="145"/>
                    </a:moveTo>
                    <a:cubicBezTo>
                      <a:pt x="88" y="147"/>
                      <a:pt x="87" y="148"/>
                      <a:pt x="86" y="150"/>
                    </a:cubicBezTo>
                    <a:cubicBezTo>
                      <a:pt x="87" y="150"/>
                      <a:pt x="87" y="150"/>
                      <a:pt x="87" y="150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moveTo>
                      <a:pt x="37" y="145"/>
                    </a:moveTo>
                    <a:cubicBezTo>
                      <a:pt x="37" y="145"/>
                      <a:pt x="37" y="145"/>
                      <a:pt x="37" y="145"/>
                    </a:cubicBezTo>
                    <a:cubicBezTo>
                      <a:pt x="37" y="145"/>
                      <a:pt x="38" y="145"/>
                      <a:pt x="38" y="145"/>
                    </a:cubicBezTo>
                    <a:cubicBezTo>
                      <a:pt x="38" y="145"/>
                      <a:pt x="38" y="145"/>
                      <a:pt x="38" y="145"/>
                    </a:cubicBezTo>
                    <a:cubicBezTo>
                      <a:pt x="38" y="145"/>
                      <a:pt x="38" y="145"/>
                      <a:pt x="37" y="145"/>
                    </a:cubicBezTo>
                    <a:moveTo>
                      <a:pt x="59" y="145"/>
                    </a:moveTo>
                    <a:cubicBezTo>
                      <a:pt x="59" y="145"/>
                      <a:pt x="59" y="145"/>
                      <a:pt x="59" y="145"/>
                    </a:cubicBezTo>
                    <a:cubicBezTo>
                      <a:pt x="60" y="145"/>
                      <a:pt x="61" y="145"/>
                      <a:pt x="61" y="146"/>
                    </a:cubicBezTo>
                    <a:cubicBezTo>
                      <a:pt x="61" y="146"/>
                      <a:pt x="61" y="146"/>
                      <a:pt x="61" y="146"/>
                    </a:cubicBezTo>
                    <a:cubicBezTo>
                      <a:pt x="61" y="145"/>
                      <a:pt x="60" y="145"/>
                      <a:pt x="59" y="145"/>
                    </a:cubicBezTo>
                    <a:moveTo>
                      <a:pt x="86" y="144"/>
                    </a:moveTo>
                    <a:cubicBezTo>
                      <a:pt x="83" y="148"/>
                      <a:pt x="83" y="148"/>
                      <a:pt x="83" y="148"/>
                    </a:cubicBezTo>
                    <a:cubicBezTo>
                      <a:pt x="84" y="148"/>
                      <a:pt x="84" y="148"/>
                      <a:pt x="84" y="148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6" y="144"/>
                      <a:pt x="86" y="144"/>
                      <a:pt x="86" y="144"/>
                    </a:cubicBezTo>
                    <a:moveTo>
                      <a:pt x="36" y="144"/>
                    </a:moveTo>
                    <a:cubicBezTo>
                      <a:pt x="35" y="144"/>
                      <a:pt x="36" y="144"/>
                      <a:pt x="36" y="144"/>
                    </a:cubicBezTo>
                    <a:cubicBezTo>
                      <a:pt x="36" y="144"/>
                      <a:pt x="36" y="144"/>
                      <a:pt x="37" y="144"/>
                    </a:cubicBezTo>
                    <a:cubicBezTo>
                      <a:pt x="36" y="144"/>
                      <a:pt x="36" y="144"/>
                      <a:pt x="36" y="144"/>
                    </a:cubicBezTo>
                    <a:moveTo>
                      <a:pt x="53" y="143"/>
                    </a:moveTo>
                    <a:cubicBezTo>
                      <a:pt x="52" y="145"/>
                      <a:pt x="52" y="145"/>
                      <a:pt x="52" y="145"/>
                    </a:cubicBezTo>
                    <a:cubicBezTo>
                      <a:pt x="52" y="145"/>
                      <a:pt x="53" y="146"/>
                      <a:pt x="53" y="146"/>
                    </a:cubicBezTo>
                    <a:cubicBezTo>
                      <a:pt x="54" y="145"/>
                      <a:pt x="54" y="145"/>
                      <a:pt x="54" y="144"/>
                    </a:cubicBezTo>
                    <a:cubicBezTo>
                      <a:pt x="54" y="144"/>
                      <a:pt x="54" y="143"/>
                      <a:pt x="53" y="143"/>
                    </a:cubicBezTo>
                    <a:moveTo>
                      <a:pt x="31" y="142"/>
                    </a:moveTo>
                    <a:cubicBezTo>
                      <a:pt x="31" y="142"/>
                      <a:pt x="31" y="142"/>
                      <a:pt x="31" y="143"/>
                    </a:cubicBezTo>
                    <a:cubicBezTo>
                      <a:pt x="32" y="144"/>
                      <a:pt x="34" y="145"/>
                      <a:pt x="36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5" y="144"/>
                      <a:pt x="33" y="143"/>
                      <a:pt x="31" y="142"/>
                    </a:cubicBezTo>
                    <a:moveTo>
                      <a:pt x="19" y="141"/>
                    </a:moveTo>
                    <a:cubicBezTo>
                      <a:pt x="19" y="142"/>
                      <a:pt x="19" y="142"/>
                      <a:pt x="18" y="142"/>
                    </a:cubicBezTo>
                    <a:cubicBezTo>
                      <a:pt x="19" y="143"/>
                      <a:pt x="20" y="143"/>
                      <a:pt x="21" y="144"/>
                    </a:cubicBezTo>
                    <a:cubicBezTo>
                      <a:pt x="21" y="143"/>
                      <a:pt x="21" y="143"/>
                      <a:pt x="21" y="143"/>
                    </a:cubicBezTo>
                    <a:cubicBezTo>
                      <a:pt x="21" y="142"/>
                      <a:pt x="20" y="142"/>
                      <a:pt x="19" y="141"/>
                    </a:cubicBezTo>
                    <a:moveTo>
                      <a:pt x="54" y="141"/>
                    </a:moveTo>
                    <a:cubicBezTo>
                      <a:pt x="54" y="141"/>
                      <a:pt x="54" y="141"/>
                      <a:pt x="54" y="141"/>
                    </a:cubicBezTo>
                    <a:cubicBezTo>
                      <a:pt x="55" y="142"/>
                      <a:pt x="55" y="142"/>
                      <a:pt x="55" y="142"/>
                    </a:cubicBezTo>
                    <a:cubicBezTo>
                      <a:pt x="55" y="142"/>
                      <a:pt x="55" y="142"/>
                      <a:pt x="55" y="142"/>
                    </a:cubicBezTo>
                    <a:cubicBezTo>
                      <a:pt x="55" y="142"/>
                      <a:pt x="55" y="142"/>
                      <a:pt x="54" y="141"/>
                    </a:cubicBezTo>
                    <a:moveTo>
                      <a:pt x="47" y="139"/>
                    </a:moveTo>
                    <a:cubicBezTo>
                      <a:pt x="47" y="140"/>
                      <a:pt x="46" y="141"/>
                      <a:pt x="46" y="142"/>
                    </a:cubicBezTo>
                    <a:cubicBezTo>
                      <a:pt x="47" y="142"/>
                      <a:pt x="48" y="143"/>
                      <a:pt x="49" y="143"/>
                    </a:cubicBezTo>
                    <a:cubicBezTo>
                      <a:pt x="49" y="143"/>
                      <a:pt x="50" y="142"/>
                      <a:pt x="50" y="141"/>
                    </a:cubicBezTo>
                    <a:cubicBezTo>
                      <a:pt x="49" y="141"/>
                      <a:pt x="48" y="140"/>
                      <a:pt x="47" y="139"/>
                    </a:cubicBezTo>
                    <a:moveTo>
                      <a:pt x="77" y="138"/>
                    </a:moveTo>
                    <a:cubicBezTo>
                      <a:pt x="76" y="139"/>
                      <a:pt x="75" y="141"/>
                      <a:pt x="74" y="143"/>
                    </a:cubicBezTo>
                    <a:cubicBezTo>
                      <a:pt x="75" y="143"/>
                      <a:pt x="75" y="143"/>
                      <a:pt x="75" y="143"/>
                    </a:cubicBezTo>
                    <a:cubicBezTo>
                      <a:pt x="76" y="142"/>
                      <a:pt x="77" y="140"/>
                      <a:pt x="77" y="138"/>
                    </a:cubicBezTo>
                    <a:cubicBezTo>
                      <a:pt x="77" y="138"/>
                      <a:pt x="77" y="138"/>
                      <a:pt x="77" y="138"/>
                    </a:cubicBezTo>
                    <a:moveTo>
                      <a:pt x="48" y="138"/>
                    </a:moveTo>
                    <a:cubicBezTo>
                      <a:pt x="48" y="138"/>
                      <a:pt x="48" y="138"/>
                      <a:pt x="48" y="138"/>
                    </a:cubicBezTo>
                    <a:cubicBezTo>
                      <a:pt x="49" y="138"/>
                      <a:pt x="50" y="139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9"/>
                      <a:pt x="49" y="138"/>
                      <a:pt x="48" y="138"/>
                    </a:cubicBezTo>
                    <a:moveTo>
                      <a:pt x="43" y="137"/>
                    </a:moveTo>
                    <a:cubicBezTo>
                      <a:pt x="43" y="138"/>
                      <a:pt x="42" y="139"/>
                      <a:pt x="42" y="139"/>
                    </a:cubicBezTo>
                    <a:cubicBezTo>
                      <a:pt x="43" y="140"/>
                      <a:pt x="44" y="141"/>
                      <a:pt x="45" y="141"/>
                    </a:cubicBezTo>
                    <a:cubicBezTo>
                      <a:pt x="46" y="141"/>
                      <a:pt x="46" y="140"/>
                      <a:pt x="47" y="139"/>
                    </a:cubicBezTo>
                    <a:cubicBezTo>
                      <a:pt x="46" y="139"/>
                      <a:pt x="44" y="138"/>
                      <a:pt x="43" y="137"/>
                    </a:cubicBezTo>
                    <a:moveTo>
                      <a:pt x="46" y="137"/>
                    </a:moveTo>
                    <a:cubicBezTo>
                      <a:pt x="47" y="137"/>
                      <a:pt x="47" y="137"/>
                      <a:pt x="48" y="137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47" y="137"/>
                      <a:pt x="47" y="137"/>
                      <a:pt x="46" y="137"/>
                    </a:cubicBezTo>
                    <a:moveTo>
                      <a:pt x="22" y="136"/>
                    </a:moveTo>
                    <a:cubicBezTo>
                      <a:pt x="22" y="137"/>
                      <a:pt x="22" y="137"/>
                      <a:pt x="22" y="137"/>
                    </a:cubicBezTo>
                    <a:cubicBezTo>
                      <a:pt x="22" y="137"/>
                      <a:pt x="23" y="138"/>
                      <a:pt x="24" y="138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4" y="138"/>
                      <a:pt x="23" y="137"/>
                      <a:pt x="23" y="137"/>
                    </a:cubicBezTo>
                    <a:cubicBezTo>
                      <a:pt x="23" y="137"/>
                      <a:pt x="22" y="137"/>
                      <a:pt x="22" y="136"/>
                    </a:cubicBezTo>
                    <a:moveTo>
                      <a:pt x="42" y="136"/>
                    </a:moveTo>
                    <a:cubicBezTo>
                      <a:pt x="41" y="137"/>
                      <a:pt x="41" y="138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2" y="137"/>
                      <a:pt x="42" y="137"/>
                      <a:pt x="42" y="137"/>
                    </a:cubicBezTo>
                    <a:cubicBezTo>
                      <a:pt x="42" y="137"/>
                      <a:pt x="42" y="136"/>
                      <a:pt x="42" y="136"/>
                    </a:cubicBezTo>
                    <a:moveTo>
                      <a:pt x="72" y="135"/>
                    </a:moveTo>
                    <a:cubicBezTo>
                      <a:pt x="71" y="136"/>
                      <a:pt x="70" y="138"/>
                      <a:pt x="69" y="139"/>
                    </a:cubicBezTo>
                    <a:cubicBezTo>
                      <a:pt x="69" y="140"/>
                      <a:pt x="69" y="140"/>
                      <a:pt x="69" y="140"/>
                    </a:cubicBezTo>
                    <a:cubicBezTo>
                      <a:pt x="69" y="140"/>
                      <a:pt x="70" y="140"/>
                      <a:pt x="70" y="140"/>
                    </a:cubicBezTo>
                    <a:cubicBezTo>
                      <a:pt x="71" y="138"/>
                      <a:pt x="72" y="137"/>
                      <a:pt x="72" y="135"/>
                    </a:cubicBezTo>
                    <a:cubicBezTo>
                      <a:pt x="72" y="135"/>
                      <a:pt x="72" y="135"/>
                      <a:pt x="72" y="135"/>
                    </a:cubicBezTo>
                    <a:moveTo>
                      <a:pt x="37" y="133"/>
                    </a:moveTo>
                    <a:cubicBezTo>
                      <a:pt x="36" y="134"/>
                      <a:pt x="36" y="135"/>
                      <a:pt x="35" y="135"/>
                    </a:cubicBezTo>
                    <a:cubicBezTo>
                      <a:pt x="37" y="136"/>
                      <a:pt x="38" y="137"/>
                      <a:pt x="40" y="138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40" y="137"/>
                      <a:pt x="41" y="137"/>
                      <a:pt x="41" y="136"/>
                    </a:cubicBezTo>
                    <a:cubicBezTo>
                      <a:pt x="40" y="135"/>
                      <a:pt x="38" y="134"/>
                      <a:pt x="37" y="133"/>
                    </a:cubicBezTo>
                    <a:moveTo>
                      <a:pt x="37" y="132"/>
                    </a:moveTo>
                    <a:cubicBezTo>
                      <a:pt x="37" y="132"/>
                      <a:pt x="37" y="132"/>
                      <a:pt x="37" y="132"/>
                    </a:cubicBezTo>
                    <a:cubicBezTo>
                      <a:pt x="39" y="133"/>
                      <a:pt x="40" y="134"/>
                      <a:pt x="42" y="135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0" y="134"/>
                      <a:pt x="39" y="133"/>
                      <a:pt x="37" y="132"/>
                    </a:cubicBezTo>
                    <a:moveTo>
                      <a:pt x="66" y="131"/>
                    </a:moveTo>
                    <a:cubicBezTo>
                      <a:pt x="65" y="133"/>
                      <a:pt x="64" y="135"/>
                      <a:pt x="64" y="136"/>
                    </a:cubicBezTo>
                    <a:cubicBezTo>
                      <a:pt x="64" y="137"/>
                      <a:pt x="65" y="137"/>
                      <a:pt x="65" y="137"/>
                    </a:cubicBezTo>
                    <a:cubicBezTo>
                      <a:pt x="66" y="136"/>
                      <a:pt x="67" y="134"/>
                      <a:pt x="68" y="133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6" y="131"/>
                      <a:pt x="66" y="131"/>
                      <a:pt x="66" y="131"/>
                    </a:cubicBezTo>
                    <a:moveTo>
                      <a:pt x="62" y="129"/>
                    </a:moveTo>
                    <a:cubicBezTo>
                      <a:pt x="59" y="134"/>
                      <a:pt x="59" y="134"/>
                      <a:pt x="59" y="134"/>
                    </a:cubicBezTo>
                    <a:cubicBezTo>
                      <a:pt x="59" y="134"/>
                      <a:pt x="60" y="134"/>
                      <a:pt x="60" y="134"/>
                    </a:cubicBezTo>
                    <a:cubicBezTo>
                      <a:pt x="61" y="133"/>
                      <a:pt x="62" y="131"/>
                      <a:pt x="63" y="130"/>
                    </a:cubicBezTo>
                    <a:cubicBezTo>
                      <a:pt x="62" y="129"/>
                      <a:pt x="62" y="129"/>
                      <a:pt x="62" y="129"/>
                    </a:cubicBezTo>
                    <a:moveTo>
                      <a:pt x="27" y="128"/>
                    </a:moveTo>
                    <a:cubicBezTo>
                      <a:pt x="27" y="128"/>
                      <a:pt x="26" y="129"/>
                      <a:pt x="26" y="130"/>
                    </a:cubicBezTo>
                    <a:cubicBezTo>
                      <a:pt x="27" y="130"/>
                      <a:pt x="28" y="131"/>
                      <a:pt x="29" y="131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29" y="129"/>
                      <a:pt x="28" y="128"/>
                      <a:pt x="27" y="128"/>
                    </a:cubicBezTo>
                    <a:moveTo>
                      <a:pt x="96" y="127"/>
                    </a:moveTo>
                    <a:cubicBezTo>
                      <a:pt x="96" y="128"/>
                      <a:pt x="96" y="128"/>
                      <a:pt x="95" y="129"/>
                    </a:cubicBezTo>
                    <a:cubicBezTo>
                      <a:pt x="93" y="133"/>
                      <a:pt x="93" y="133"/>
                      <a:pt x="93" y="133"/>
                    </a:cubicBezTo>
                    <a:cubicBezTo>
                      <a:pt x="93" y="134"/>
                      <a:pt x="93" y="134"/>
                      <a:pt x="93" y="134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4" y="132"/>
                      <a:pt x="94" y="133"/>
                      <a:pt x="93" y="134"/>
                    </a:cubicBezTo>
                    <a:cubicBezTo>
                      <a:pt x="94" y="134"/>
                      <a:pt x="94" y="134"/>
                      <a:pt x="94" y="134"/>
                    </a:cubicBezTo>
                    <a:cubicBezTo>
                      <a:pt x="95" y="132"/>
                      <a:pt x="96" y="130"/>
                      <a:pt x="96" y="128"/>
                    </a:cubicBezTo>
                    <a:cubicBezTo>
                      <a:pt x="97" y="127"/>
                      <a:pt x="97" y="127"/>
                      <a:pt x="97" y="127"/>
                    </a:cubicBezTo>
                    <a:cubicBezTo>
                      <a:pt x="97" y="127"/>
                      <a:pt x="96" y="127"/>
                      <a:pt x="96" y="127"/>
                    </a:cubicBezTo>
                    <a:moveTo>
                      <a:pt x="28" y="126"/>
                    </a:moveTo>
                    <a:cubicBezTo>
                      <a:pt x="28" y="126"/>
                      <a:pt x="28" y="126"/>
                      <a:pt x="28" y="126"/>
                    </a:cubicBezTo>
                    <a:cubicBezTo>
                      <a:pt x="29" y="127"/>
                      <a:pt x="30" y="128"/>
                      <a:pt x="30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0" y="127"/>
                      <a:pt x="29" y="127"/>
                      <a:pt x="28" y="126"/>
                    </a:cubicBezTo>
                    <a:moveTo>
                      <a:pt x="55" y="125"/>
                    </a:moveTo>
                    <a:cubicBezTo>
                      <a:pt x="55" y="125"/>
                      <a:pt x="55" y="125"/>
                      <a:pt x="55" y="125"/>
                    </a:cubicBezTo>
                    <a:cubicBezTo>
                      <a:pt x="54" y="127"/>
                      <a:pt x="53" y="128"/>
                      <a:pt x="52" y="130"/>
                    </a:cubicBezTo>
                    <a:cubicBezTo>
                      <a:pt x="53" y="130"/>
                      <a:pt x="54" y="131"/>
                      <a:pt x="55" y="132"/>
                    </a:cubicBezTo>
                    <a:cubicBezTo>
                      <a:pt x="56" y="130"/>
                      <a:pt x="57" y="128"/>
                      <a:pt x="58" y="127"/>
                    </a:cubicBezTo>
                    <a:cubicBezTo>
                      <a:pt x="55" y="125"/>
                      <a:pt x="55" y="125"/>
                      <a:pt x="55" y="125"/>
                    </a:cubicBezTo>
                    <a:moveTo>
                      <a:pt x="52" y="123"/>
                    </a:moveTo>
                    <a:cubicBezTo>
                      <a:pt x="51" y="125"/>
                      <a:pt x="50" y="126"/>
                      <a:pt x="49" y="128"/>
                    </a:cubicBezTo>
                    <a:cubicBezTo>
                      <a:pt x="50" y="128"/>
                      <a:pt x="51" y="129"/>
                      <a:pt x="52" y="130"/>
                    </a:cubicBezTo>
                    <a:cubicBezTo>
                      <a:pt x="53" y="128"/>
                      <a:pt x="54" y="126"/>
                      <a:pt x="55" y="125"/>
                    </a:cubicBezTo>
                    <a:cubicBezTo>
                      <a:pt x="52" y="123"/>
                      <a:pt x="52" y="123"/>
                      <a:pt x="52" y="123"/>
                    </a:cubicBezTo>
                    <a:moveTo>
                      <a:pt x="49" y="121"/>
                    </a:moveTo>
                    <a:cubicBezTo>
                      <a:pt x="48" y="123"/>
                      <a:pt x="47" y="125"/>
                      <a:pt x="46" y="126"/>
                    </a:cubicBezTo>
                    <a:cubicBezTo>
                      <a:pt x="46" y="126"/>
                      <a:pt x="47" y="126"/>
                      <a:pt x="47" y="127"/>
                    </a:cubicBezTo>
                    <a:cubicBezTo>
                      <a:pt x="47" y="126"/>
                      <a:pt x="48" y="125"/>
                      <a:pt x="48" y="125"/>
                    </a:cubicBezTo>
                    <a:cubicBezTo>
                      <a:pt x="48" y="125"/>
                      <a:pt x="47" y="126"/>
                      <a:pt x="47" y="127"/>
                    </a:cubicBezTo>
                    <a:cubicBezTo>
                      <a:pt x="47" y="127"/>
                      <a:pt x="47" y="127"/>
                      <a:pt x="48" y="127"/>
                    </a:cubicBezTo>
                    <a:cubicBezTo>
                      <a:pt x="50" y="122"/>
                      <a:pt x="50" y="122"/>
                      <a:pt x="50" y="122"/>
                    </a:cubicBezTo>
                    <a:cubicBezTo>
                      <a:pt x="49" y="121"/>
                      <a:pt x="49" y="121"/>
                      <a:pt x="49" y="121"/>
                    </a:cubicBezTo>
                    <a:moveTo>
                      <a:pt x="86" y="119"/>
                    </a:moveTo>
                    <a:cubicBezTo>
                      <a:pt x="84" y="122"/>
                      <a:pt x="83" y="125"/>
                      <a:pt x="82" y="127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4" y="125"/>
                      <a:pt x="85" y="122"/>
                      <a:pt x="86" y="120"/>
                    </a:cubicBezTo>
                    <a:cubicBezTo>
                      <a:pt x="86" y="120"/>
                      <a:pt x="86" y="119"/>
                      <a:pt x="86" y="119"/>
                    </a:cubicBezTo>
                    <a:moveTo>
                      <a:pt x="45" y="119"/>
                    </a:moveTo>
                    <a:cubicBezTo>
                      <a:pt x="44" y="121"/>
                      <a:pt x="43" y="122"/>
                      <a:pt x="42" y="124"/>
                    </a:cubicBezTo>
                    <a:cubicBezTo>
                      <a:pt x="44" y="125"/>
                      <a:pt x="45" y="125"/>
                      <a:pt x="46" y="126"/>
                    </a:cubicBezTo>
                    <a:cubicBezTo>
                      <a:pt x="48" y="123"/>
                      <a:pt x="48" y="122"/>
                      <a:pt x="49" y="121"/>
                    </a:cubicBezTo>
                    <a:cubicBezTo>
                      <a:pt x="45" y="119"/>
                      <a:pt x="45" y="119"/>
                      <a:pt x="45" y="119"/>
                    </a:cubicBezTo>
                    <a:moveTo>
                      <a:pt x="103" y="119"/>
                    </a:moveTo>
                    <a:cubicBezTo>
                      <a:pt x="103" y="119"/>
                      <a:pt x="102" y="119"/>
                      <a:pt x="102" y="119"/>
                    </a:cubicBezTo>
                    <a:cubicBezTo>
                      <a:pt x="101" y="120"/>
                      <a:pt x="101" y="120"/>
                      <a:pt x="101" y="120"/>
                    </a:cubicBezTo>
                    <a:cubicBezTo>
                      <a:pt x="101" y="120"/>
                      <a:pt x="101" y="120"/>
                      <a:pt x="101" y="120"/>
                    </a:cubicBezTo>
                    <a:cubicBezTo>
                      <a:pt x="102" y="119"/>
                      <a:pt x="102" y="119"/>
                      <a:pt x="102" y="119"/>
                    </a:cubicBezTo>
                    <a:cubicBezTo>
                      <a:pt x="102" y="119"/>
                      <a:pt x="103" y="119"/>
                      <a:pt x="103" y="119"/>
                    </a:cubicBezTo>
                    <a:moveTo>
                      <a:pt x="83" y="117"/>
                    </a:moveTo>
                    <a:cubicBezTo>
                      <a:pt x="81" y="120"/>
                      <a:pt x="79" y="122"/>
                      <a:pt x="78" y="125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0" y="123"/>
                      <a:pt x="82" y="120"/>
                      <a:pt x="83" y="118"/>
                    </a:cubicBezTo>
                    <a:cubicBezTo>
                      <a:pt x="83" y="117"/>
                      <a:pt x="83" y="117"/>
                      <a:pt x="83" y="117"/>
                    </a:cubicBezTo>
                    <a:moveTo>
                      <a:pt x="101" y="117"/>
                    </a:moveTo>
                    <a:cubicBezTo>
                      <a:pt x="100" y="119"/>
                      <a:pt x="100" y="119"/>
                      <a:pt x="100" y="119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101" y="118"/>
                      <a:pt x="101" y="118"/>
                      <a:pt x="101" y="117"/>
                    </a:cubicBezTo>
                    <a:cubicBezTo>
                      <a:pt x="101" y="117"/>
                      <a:pt x="101" y="117"/>
                      <a:pt x="101" y="117"/>
                    </a:cubicBezTo>
                    <a:cubicBezTo>
                      <a:pt x="101" y="117"/>
                      <a:pt x="101" y="117"/>
                      <a:pt x="101" y="117"/>
                    </a:cubicBezTo>
                    <a:moveTo>
                      <a:pt x="38" y="114"/>
                    </a:move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20"/>
                      <a:pt x="35" y="120"/>
                      <a:pt x="36" y="120"/>
                    </a:cubicBezTo>
                    <a:cubicBezTo>
                      <a:pt x="37" y="118"/>
                      <a:pt x="38" y="117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moveTo>
                      <a:pt x="76" y="113"/>
                    </a:moveTo>
                    <a:cubicBezTo>
                      <a:pt x="74" y="116"/>
                      <a:pt x="73" y="119"/>
                      <a:pt x="71" y="121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5" y="120"/>
                      <a:pt x="76" y="117"/>
                      <a:pt x="78" y="114"/>
                    </a:cubicBezTo>
                    <a:cubicBezTo>
                      <a:pt x="77" y="114"/>
                      <a:pt x="76" y="113"/>
                      <a:pt x="76" y="113"/>
                    </a:cubicBezTo>
                    <a:moveTo>
                      <a:pt x="35" y="113"/>
                    </a:moveTo>
                    <a:cubicBezTo>
                      <a:pt x="34" y="114"/>
                      <a:pt x="33" y="116"/>
                      <a:pt x="32" y="118"/>
                    </a:cubicBezTo>
                    <a:cubicBezTo>
                      <a:pt x="33" y="118"/>
                      <a:pt x="34" y="119"/>
                      <a:pt x="34" y="119"/>
                    </a:cubicBezTo>
                    <a:cubicBezTo>
                      <a:pt x="34" y="119"/>
                      <a:pt x="35" y="119"/>
                      <a:pt x="35" y="119"/>
                    </a:cubicBezTo>
                    <a:cubicBezTo>
                      <a:pt x="36" y="118"/>
                      <a:pt x="37" y="116"/>
                      <a:pt x="38" y="114"/>
                    </a:cubicBezTo>
                    <a:cubicBezTo>
                      <a:pt x="35" y="113"/>
                      <a:pt x="35" y="113"/>
                      <a:pt x="35" y="113"/>
                    </a:cubicBezTo>
                    <a:moveTo>
                      <a:pt x="73" y="111"/>
                    </a:moveTo>
                    <a:cubicBezTo>
                      <a:pt x="72" y="112"/>
                      <a:pt x="72" y="112"/>
                      <a:pt x="72" y="112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71" y="117"/>
                      <a:pt x="73" y="115"/>
                      <a:pt x="74" y="112"/>
                    </a:cubicBezTo>
                    <a:cubicBezTo>
                      <a:pt x="74" y="112"/>
                      <a:pt x="73" y="112"/>
                      <a:pt x="73" y="111"/>
                    </a:cubicBezTo>
                    <a:moveTo>
                      <a:pt x="103" y="111"/>
                    </a:moveTo>
                    <a:cubicBezTo>
                      <a:pt x="102" y="113"/>
                      <a:pt x="102" y="113"/>
                      <a:pt x="102" y="113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3" y="111"/>
                      <a:pt x="103" y="111"/>
                      <a:pt x="103" y="111"/>
                    </a:cubicBezTo>
                    <a:moveTo>
                      <a:pt x="91" y="109"/>
                    </a:moveTo>
                    <a:cubicBezTo>
                      <a:pt x="90" y="110"/>
                      <a:pt x="89" y="111"/>
                      <a:pt x="89" y="112"/>
                    </a:cubicBezTo>
                    <a:cubicBezTo>
                      <a:pt x="89" y="112"/>
                      <a:pt x="90" y="113"/>
                      <a:pt x="90" y="113"/>
                    </a:cubicBezTo>
                    <a:cubicBezTo>
                      <a:pt x="90" y="112"/>
                      <a:pt x="91" y="110"/>
                      <a:pt x="91" y="109"/>
                    </a:cubicBezTo>
                    <a:cubicBezTo>
                      <a:pt x="91" y="109"/>
                      <a:pt x="91" y="109"/>
                      <a:pt x="91" y="109"/>
                    </a:cubicBezTo>
                    <a:moveTo>
                      <a:pt x="89" y="107"/>
                    </a:moveTo>
                    <a:cubicBezTo>
                      <a:pt x="88" y="108"/>
                      <a:pt x="87" y="110"/>
                      <a:pt x="87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8" y="110"/>
                      <a:pt x="89" y="109"/>
                      <a:pt x="89" y="108"/>
                    </a:cubicBezTo>
                    <a:cubicBezTo>
                      <a:pt x="89" y="108"/>
                      <a:pt x="89" y="107"/>
                      <a:pt x="89" y="107"/>
                    </a:cubicBezTo>
                    <a:moveTo>
                      <a:pt x="63" y="105"/>
                    </a:moveTo>
                    <a:cubicBezTo>
                      <a:pt x="61" y="108"/>
                      <a:pt x="60" y="111"/>
                      <a:pt x="58" y="114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5" y="114"/>
                      <a:pt x="67" y="111"/>
                      <a:pt x="68" y="108"/>
                    </a:cubicBezTo>
                    <a:cubicBezTo>
                      <a:pt x="66" y="107"/>
                      <a:pt x="65" y="106"/>
                      <a:pt x="63" y="105"/>
                    </a:cubicBezTo>
                    <a:moveTo>
                      <a:pt x="93" y="104"/>
                    </a:moveTo>
                    <a:cubicBezTo>
                      <a:pt x="92" y="106"/>
                      <a:pt x="92" y="106"/>
                      <a:pt x="92" y="106"/>
                    </a:cubicBezTo>
                    <a:cubicBezTo>
                      <a:pt x="92" y="106"/>
                      <a:pt x="92" y="106"/>
                      <a:pt x="93" y="107"/>
                    </a:cubicBezTo>
                    <a:cubicBezTo>
                      <a:pt x="93" y="106"/>
                      <a:pt x="93" y="105"/>
                      <a:pt x="94" y="105"/>
                    </a:cubicBezTo>
                    <a:cubicBezTo>
                      <a:pt x="93" y="105"/>
                      <a:pt x="93" y="104"/>
                      <a:pt x="93" y="104"/>
                    </a:cubicBezTo>
                    <a:moveTo>
                      <a:pt x="91" y="103"/>
                    </a:moveTo>
                    <a:cubicBezTo>
                      <a:pt x="91" y="104"/>
                      <a:pt x="91" y="104"/>
                      <a:pt x="90" y="105"/>
                    </a:cubicBezTo>
                    <a:cubicBezTo>
                      <a:pt x="90" y="105"/>
                      <a:pt x="91" y="105"/>
                      <a:pt x="91" y="105"/>
                    </a:cubicBezTo>
                    <a:cubicBezTo>
                      <a:pt x="91" y="105"/>
                      <a:pt x="92" y="104"/>
                      <a:pt x="92" y="104"/>
                    </a:cubicBezTo>
                    <a:cubicBezTo>
                      <a:pt x="92" y="104"/>
                      <a:pt x="91" y="103"/>
                      <a:pt x="91" y="103"/>
                    </a:cubicBezTo>
                    <a:moveTo>
                      <a:pt x="81" y="102"/>
                    </a:moveTo>
                    <a:cubicBezTo>
                      <a:pt x="80" y="104"/>
                      <a:pt x="80" y="105"/>
                      <a:pt x="79" y="106"/>
                    </a:cubicBezTo>
                    <a:cubicBezTo>
                      <a:pt x="80" y="107"/>
                      <a:pt x="81" y="107"/>
                      <a:pt x="81" y="107"/>
                    </a:cubicBezTo>
                    <a:cubicBezTo>
                      <a:pt x="82" y="106"/>
                      <a:pt x="83" y="105"/>
                      <a:pt x="83" y="104"/>
                    </a:cubicBezTo>
                    <a:cubicBezTo>
                      <a:pt x="81" y="102"/>
                      <a:pt x="81" y="102"/>
                      <a:pt x="81" y="102"/>
                    </a:cubicBezTo>
                    <a:moveTo>
                      <a:pt x="79" y="101"/>
                    </a:move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5"/>
                      <a:pt x="78" y="105"/>
                      <a:pt x="78" y="106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79" y="104"/>
                      <a:pt x="80" y="103"/>
                      <a:pt x="80" y="102"/>
                    </a:cubicBezTo>
                    <a:cubicBezTo>
                      <a:pt x="79" y="101"/>
                      <a:pt x="79" y="101"/>
                      <a:pt x="79" y="101"/>
                    </a:cubicBezTo>
                    <a:moveTo>
                      <a:pt x="56" y="101"/>
                    </a:moveTo>
                    <a:cubicBezTo>
                      <a:pt x="54" y="104"/>
                      <a:pt x="52" y="107"/>
                      <a:pt x="51" y="110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9" y="105"/>
                      <a:pt x="59" y="105"/>
                      <a:pt x="59" y="105"/>
                    </a:cubicBezTo>
                    <a:cubicBezTo>
                      <a:pt x="57" y="107"/>
                      <a:pt x="56" y="110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7" y="110"/>
                      <a:pt x="59" y="107"/>
                      <a:pt x="61" y="104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0" y="104"/>
                      <a:pt x="60" y="104"/>
                      <a:pt x="60" y="103"/>
                    </a:cubicBezTo>
                    <a:cubicBezTo>
                      <a:pt x="59" y="103"/>
                      <a:pt x="58" y="102"/>
                      <a:pt x="56" y="101"/>
                    </a:cubicBezTo>
                    <a:cubicBezTo>
                      <a:pt x="55" y="102"/>
                      <a:pt x="55" y="104"/>
                      <a:pt x="54" y="105"/>
                    </a:cubicBezTo>
                    <a:cubicBezTo>
                      <a:pt x="55" y="104"/>
                      <a:pt x="55" y="102"/>
                      <a:pt x="56" y="101"/>
                    </a:cubicBezTo>
                    <a:cubicBezTo>
                      <a:pt x="56" y="101"/>
                      <a:pt x="56" y="101"/>
                      <a:pt x="56" y="101"/>
                    </a:cubicBezTo>
                    <a:moveTo>
                      <a:pt x="83" y="99"/>
                    </a:moveTo>
                    <a:cubicBezTo>
                      <a:pt x="83" y="99"/>
                      <a:pt x="83" y="99"/>
                      <a:pt x="83" y="100"/>
                    </a:cubicBezTo>
                    <a:cubicBezTo>
                      <a:pt x="83" y="100"/>
                      <a:pt x="84" y="101"/>
                      <a:pt x="85" y="101"/>
                    </a:cubicBezTo>
                    <a:cubicBezTo>
                      <a:pt x="85" y="101"/>
                      <a:pt x="85" y="100"/>
                      <a:pt x="85" y="100"/>
                    </a:cubicBezTo>
                    <a:cubicBezTo>
                      <a:pt x="85" y="99"/>
                      <a:pt x="84" y="99"/>
                      <a:pt x="83" y="99"/>
                    </a:cubicBezTo>
                    <a:moveTo>
                      <a:pt x="95" y="99"/>
                    </a:moveTo>
                    <a:cubicBezTo>
                      <a:pt x="94" y="102"/>
                      <a:pt x="94" y="102"/>
                      <a:pt x="94" y="102"/>
                    </a:cubicBezTo>
                    <a:cubicBezTo>
                      <a:pt x="95" y="102"/>
                      <a:pt x="95" y="102"/>
                      <a:pt x="95" y="102"/>
                    </a:cubicBezTo>
                    <a:cubicBezTo>
                      <a:pt x="95" y="101"/>
                      <a:pt x="96" y="100"/>
                      <a:pt x="96" y="99"/>
                    </a:cubicBezTo>
                    <a:cubicBezTo>
                      <a:pt x="95" y="99"/>
                      <a:pt x="95" y="99"/>
                      <a:pt x="95" y="99"/>
                    </a:cubicBezTo>
                    <a:moveTo>
                      <a:pt x="95" y="98"/>
                    </a:moveTo>
                    <a:cubicBezTo>
                      <a:pt x="94" y="99"/>
                      <a:pt x="93" y="100"/>
                      <a:pt x="93" y="101"/>
                    </a:cubicBezTo>
                    <a:cubicBezTo>
                      <a:pt x="93" y="101"/>
                      <a:pt x="93" y="101"/>
                      <a:pt x="93" y="101"/>
                    </a:cubicBezTo>
                    <a:cubicBezTo>
                      <a:pt x="94" y="100"/>
                      <a:pt x="95" y="99"/>
                      <a:pt x="95" y="98"/>
                    </a:cubicBezTo>
                    <a:cubicBezTo>
                      <a:pt x="95" y="98"/>
                      <a:pt x="95" y="98"/>
                      <a:pt x="95" y="98"/>
                    </a:cubicBezTo>
                    <a:moveTo>
                      <a:pt x="82" y="98"/>
                    </a:moveTo>
                    <a:cubicBezTo>
                      <a:pt x="81" y="99"/>
                      <a:pt x="81" y="99"/>
                      <a:pt x="81" y="99"/>
                    </a:cubicBezTo>
                    <a:cubicBezTo>
                      <a:pt x="81" y="99"/>
                      <a:pt x="82" y="99"/>
                      <a:pt x="82" y="99"/>
                    </a:cubicBezTo>
                    <a:cubicBezTo>
                      <a:pt x="82" y="99"/>
                      <a:pt x="83" y="99"/>
                      <a:pt x="83" y="98"/>
                    </a:cubicBezTo>
                    <a:cubicBezTo>
                      <a:pt x="82" y="98"/>
                      <a:pt x="82" y="98"/>
                      <a:pt x="82" y="98"/>
                    </a:cubicBezTo>
                    <a:moveTo>
                      <a:pt x="95" y="97"/>
                    </a:moveTo>
                    <a:cubicBezTo>
                      <a:pt x="95" y="97"/>
                      <a:pt x="95" y="97"/>
                      <a:pt x="95" y="98"/>
                    </a:cubicBezTo>
                    <a:cubicBezTo>
                      <a:pt x="96" y="98"/>
                      <a:pt x="96" y="98"/>
                      <a:pt x="96" y="98"/>
                    </a:cubicBezTo>
                    <a:cubicBezTo>
                      <a:pt x="96" y="98"/>
                      <a:pt x="96" y="98"/>
                      <a:pt x="96" y="98"/>
                    </a:cubicBezTo>
                    <a:cubicBezTo>
                      <a:pt x="96" y="98"/>
                      <a:pt x="96" y="98"/>
                      <a:pt x="96" y="98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7" y="98"/>
                      <a:pt x="97" y="98"/>
                      <a:pt x="97" y="98"/>
                    </a:cubicBezTo>
                    <a:cubicBezTo>
                      <a:pt x="95" y="97"/>
                      <a:pt x="95" y="97"/>
                      <a:pt x="95" y="97"/>
                    </a:cubicBezTo>
                    <a:moveTo>
                      <a:pt x="69" y="95"/>
                    </a:moveTo>
                    <a:cubicBezTo>
                      <a:pt x="68" y="96"/>
                      <a:pt x="68" y="98"/>
                      <a:pt x="67" y="99"/>
                    </a:cubicBezTo>
                    <a:cubicBezTo>
                      <a:pt x="69" y="100"/>
                      <a:pt x="70" y="101"/>
                      <a:pt x="72" y="102"/>
                    </a:cubicBezTo>
                    <a:cubicBezTo>
                      <a:pt x="73" y="100"/>
                      <a:pt x="73" y="99"/>
                      <a:pt x="74" y="98"/>
                    </a:cubicBezTo>
                    <a:cubicBezTo>
                      <a:pt x="69" y="95"/>
                      <a:pt x="69" y="95"/>
                      <a:pt x="69" y="95"/>
                    </a:cubicBezTo>
                    <a:moveTo>
                      <a:pt x="97" y="95"/>
                    </a:moveTo>
                    <a:cubicBezTo>
                      <a:pt x="97" y="95"/>
                      <a:pt x="97" y="95"/>
                      <a:pt x="96" y="95"/>
                    </a:cubicBezTo>
                    <a:cubicBezTo>
                      <a:pt x="97" y="96"/>
                      <a:pt x="97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7" y="95"/>
                      <a:pt x="97" y="95"/>
                    </a:cubicBezTo>
                    <a:moveTo>
                      <a:pt x="45" y="95"/>
                    </a:moveTo>
                    <a:cubicBezTo>
                      <a:pt x="44" y="98"/>
                      <a:pt x="42" y="101"/>
                      <a:pt x="40" y="104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4" y="105"/>
                      <a:pt x="44" y="105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6" y="103"/>
                      <a:pt x="48" y="100"/>
                      <a:pt x="50" y="97"/>
                    </a:cubicBezTo>
                    <a:cubicBezTo>
                      <a:pt x="49" y="97"/>
                      <a:pt x="49" y="97"/>
                      <a:pt x="49" y="97"/>
                    </a:cubicBezTo>
                    <a:cubicBezTo>
                      <a:pt x="48" y="98"/>
                      <a:pt x="47" y="99"/>
                      <a:pt x="46" y="101"/>
                    </a:cubicBezTo>
                    <a:cubicBezTo>
                      <a:pt x="46" y="101"/>
                      <a:pt x="46" y="102"/>
                      <a:pt x="45" y="102"/>
                    </a:cubicBezTo>
                    <a:cubicBezTo>
                      <a:pt x="49" y="97"/>
                      <a:pt x="49" y="97"/>
                      <a:pt x="49" y="97"/>
                    </a:cubicBezTo>
                    <a:cubicBezTo>
                      <a:pt x="48" y="96"/>
                      <a:pt x="46" y="95"/>
                      <a:pt x="45" y="95"/>
                    </a:cubicBezTo>
                    <a:moveTo>
                      <a:pt x="66" y="94"/>
                    </a:moveTo>
                    <a:cubicBezTo>
                      <a:pt x="66" y="94"/>
                      <a:pt x="65" y="95"/>
                      <a:pt x="65" y="96"/>
                    </a:cubicBezTo>
                    <a:cubicBezTo>
                      <a:pt x="65" y="96"/>
                      <a:pt x="64" y="96"/>
                      <a:pt x="64" y="97"/>
                    </a:cubicBezTo>
                    <a:cubicBezTo>
                      <a:pt x="64" y="97"/>
                      <a:pt x="65" y="97"/>
                      <a:pt x="65" y="97"/>
                    </a:cubicBezTo>
                    <a:cubicBezTo>
                      <a:pt x="65" y="96"/>
                      <a:pt x="66" y="95"/>
                      <a:pt x="67" y="94"/>
                    </a:cubicBezTo>
                    <a:cubicBezTo>
                      <a:pt x="66" y="94"/>
                      <a:pt x="66" y="94"/>
                      <a:pt x="66" y="94"/>
                    </a:cubicBezTo>
                    <a:moveTo>
                      <a:pt x="98" y="93"/>
                    </a:moveTo>
                    <a:cubicBezTo>
                      <a:pt x="98" y="93"/>
                      <a:pt x="98" y="93"/>
                      <a:pt x="98" y="93"/>
                    </a:cubicBezTo>
                    <a:cubicBezTo>
                      <a:pt x="98" y="94"/>
                      <a:pt x="97" y="94"/>
                      <a:pt x="97" y="95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8" y="93"/>
                      <a:pt x="98" y="93"/>
                      <a:pt x="98" y="93"/>
                    </a:cubicBezTo>
                    <a:moveTo>
                      <a:pt x="86" y="93"/>
                    </a:moveTo>
                    <a:cubicBezTo>
                      <a:pt x="86" y="94"/>
                      <a:pt x="85" y="95"/>
                      <a:pt x="85" y="96"/>
                    </a:cubicBezTo>
                    <a:cubicBezTo>
                      <a:pt x="85" y="96"/>
                      <a:pt x="86" y="97"/>
                      <a:pt x="87" y="97"/>
                    </a:cubicBezTo>
                    <a:cubicBezTo>
                      <a:pt x="87" y="96"/>
                      <a:pt x="88" y="95"/>
                      <a:pt x="88" y="94"/>
                    </a:cubicBezTo>
                    <a:cubicBezTo>
                      <a:pt x="86" y="93"/>
                      <a:pt x="86" y="93"/>
                      <a:pt x="86" y="93"/>
                    </a:cubicBezTo>
                    <a:moveTo>
                      <a:pt x="85" y="92"/>
                    </a:moveTo>
                    <a:cubicBezTo>
                      <a:pt x="83" y="95"/>
                      <a:pt x="83" y="95"/>
                      <a:pt x="83" y="95"/>
                    </a:cubicBezTo>
                    <a:cubicBezTo>
                      <a:pt x="84" y="95"/>
                      <a:pt x="84" y="95"/>
                      <a:pt x="85" y="95"/>
                    </a:cubicBezTo>
                    <a:cubicBezTo>
                      <a:pt x="85" y="95"/>
                      <a:pt x="86" y="94"/>
                      <a:pt x="86" y="93"/>
                    </a:cubicBezTo>
                    <a:cubicBezTo>
                      <a:pt x="85" y="92"/>
                      <a:pt x="85" y="92"/>
                      <a:pt x="85" y="92"/>
                    </a:cubicBezTo>
                    <a:moveTo>
                      <a:pt x="71" y="92"/>
                    </a:moveTo>
                    <a:cubicBezTo>
                      <a:pt x="71" y="92"/>
                      <a:pt x="71" y="92"/>
                      <a:pt x="71" y="92"/>
                    </a:cubicBezTo>
                    <a:cubicBezTo>
                      <a:pt x="73" y="93"/>
                      <a:pt x="74" y="94"/>
                      <a:pt x="76" y="95"/>
                    </a:cubicBezTo>
                    <a:cubicBezTo>
                      <a:pt x="76" y="95"/>
                      <a:pt x="76" y="95"/>
                      <a:pt x="76" y="94"/>
                    </a:cubicBezTo>
                    <a:cubicBezTo>
                      <a:pt x="74" y="94"/>
                      <a:pt x="73" y="93"/>
                      <a:pt x="71" y="92"/>
                    </a:cubicBezTo>
                    <a:moveTo>
                      <a:pt x="62" y="91"/>
                    </a:moveTo>
                    <a:cubicBezTo>
                      <a:pt x="61" y="92"/>
                      <a:pt x="61" y="93"/>
                      <a:pt x="60" y="94"/>
                    </a:cubicBezTo>
                    <a:cubicBezTo>
                      <a:pt x="61" y="95"/>
                      <a:pt x="63" y="96"/>
                      <a:pt x="64" y="97"/>
                    </a:cubicBezTo>
                    <a:cubicBezTo>
                      <a:pt x="64" y="96"/>
                      <a:pt x="65" y="95"/>
                      <a:pt x="65" y="94"/>
                    </a:cubicBezTo>
                    <a:cubicBezTo>
                      <a:pt x="65" y="93"/>
                      <a:pt x="65" y="93"/>
                      <a:pt x="65" y="93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3" y="92"/>
                      <a:pt x="62" y="92"/>
                      <a:pt x="62" y="91"/>
                    </a:cubicBezTo>
                    <a:moveTo>
                      <a:pt x="86" y="91"/>
                    </a:moveTo>
                    <a:cubicBezTo>
                      <a:pt x="85" y="92"/>
                      <a:pt x="85" y="92"/>
                      <a:pt x="85" y="92"/>
                    </a:cubicBezTo>
                    <a:cubicBezTo>
                      <a:pt x="86" y="92"/>
                      <a:pt x="88" y="93"/>
                      <a:pt x="89" y="94"/>
                    </a:cubicBezTo>
                    <a:cubicBezTo>
                      <a:pt x="89" y="93"/>
                      <a:pt x="89" y="93"/>
                      <a:pt x="89" y="93"/>
                    </a:cubicBezTo>
                    <a:cubicBezTo>
                      <a:pt x="86" y="91"/>
                      <a:pt x="86" y="91"/>
                      <a:pt x="86" y="91"/>
                    </a:cubicBezTo>
                    <a:moveTo>
                      <a:pt x="99" y="91"/>
                    </a:moveTo>
                    <a:cubicBezTo>
                      <a:pt x="98" y="93"/>
                      <a:pt x="98" y="93"/>
                      <a:pt x="98" y="93"/>
                    </a:cubicBezTo>
                    <a:cubicBezTo>
                      <a:pt x="99" y="93"/>
                      <a:pt x="99" y="93"/>
                      <a:pt x="99" y="93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9" y="91"/>
                      <a:pt x="99" y="91"/>
                      <a:pt x="99" y="91"/>
                    </a:cubicBezTo>
                    <a:moveTo>
                      <a:pt x="61" y="91"/>
                    </a:moveTo>
                    <a:cubicBezTo>
                      <a:pt x="60" y="92"/>
                      <a:pt x="60" y="93"/>
                      <a:pt x="59" y="94"/>
                    </a:cubicBezTo>
                    <a:cubicBezTo>
                      <a:pt x="59" y="94"/>
                      <a:pt x="60" y="94"/>
                      <a:pt x="60" y="94"/>
                    </a:cubicBezTo>
                    <a:cubicBezTo>
                      <a:pt x="60" y="93"/>
                      <a:pt x="61" y="92"/>
                      <a:pt x="62" y="91"/>
                    </a:cubicBezTo>
                    <a:cubicBezTo>
                      <a:pt x="61" y="91"/>
                      <a:pt x="61" y="91"/>
                      <a:pt x="61" y="91"/>
                    </a:cubicBezTo>
                    <a:moveTo>
                      <a:pt x="68" y="90"/>
                    </a:move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0"/>
                      <a:pt x="69" y="90"/>
                      <a:pt x="69" y="91"/>
                    </a:cubicBezTo>
                    <a:cubicBezTo>
                      <a:pt x="69" y="91"/>
                      <a:pt x="69" y="90"/>
                      <a:pt x="69" y="90"/>
                    </a:cubicBezTo>
                    <a:cubicBezTo>
                      <a:pt x="69" y="90"/>
                      <a:pt x="68" y="90"/>
                      <a:pt x="68" y="90"/>
                    </a:cubicBezTo>
                    <a:moveTo>
                      <a:pt x="87" y="89"/>
                    </a:moveTo>
                    <a:cubicBezTo>
                      <a:pt x="87" y="90"/>
                      <a:pt x="87" y="90"/>
                      <a:pt x="87" y="90"/>
                    </a:cubicBezTo>
                    <a:cubicBezTo>
                      <a:pt x="88" y="90"/>
                      <a:pt x="89" y="91"/>
                      <a:pt x="90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89" y="90"/>
                      <a:pt x="88" y="90"/>
                      <a:pt x="87" y="89"/>
                    </a:cubicBezTo>
                    <a:moveTo>
                      <a:pt x="100" y="88"/>
                    </a:moveTo>
                    <a:cubicBezTo>
                      <a:pt x="100" y="89"/>
                      <a:pt x="100" y="89"/>
                      <a:pt x="100" y="89"/>
                    </a:cubicBezTo>
                    <a:cubicBezTo>
                      <a:pt x="102" y="90"/>
                      <a:pt x="102" y="90"/>
                      <a:pt x="102" y="90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2" y="89"/>
                      <a:pt x="102" y="89"/>
                      <a:pt x="101" y="89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101" y="89"/>
                      <a:pt x="101" y="88"/>
                      <a:pt x="100" y="88"/>
                    </a:cubicBezTo>
                    <a:moveTo>
                      <a:pt x="64" y="88"/>
                    </a:moveTo>
                    <a:cubicBezTo>
                      <a:pt x="64" y="88"/>
                      <a:pt x="64" y="88"/>
                      <a:pt x="64" y="88"/>
                    </a:cubicBezTo>
                    <a:cubicBezTo>
                      <a:pt x="65" y="88"/>
                      <a:pt x="66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6" y="89"/>
                      <a:pt x="65" y="88"/>
                      <a:pt x="64" y="88"/>
                    </a:cubicBezTo>
                    <a:moveTo>
                      <a:pt x="88" y="88"/>
                    </a:moveTo>
                    <a:cubicBezTo>
                      <a:pt x="87" y="89"/>
                      <a:pt x="87" y="89"/>
                      <a:pt x="87" y="89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0"/>
                      <a:pt x="91" y="90"/>
                      <a:pt x="91" y="89"/>
                    </a:cubicBezTo>
                    <a:cubicBezTo>
                      <a:pt x="91" y="89"/>
                      <a:pt x="91" y="89"/>
                      <a:pt x="90" y="89"/>
                    </a:cubicBezTo>
                    <a:cubicBezTo>
                      <a:pt x="90" y="88"/>
                      <a:pt x="89" y="88"/>
                      <a:pt x="88" y="88"/>
                    </a:cubicBezTo>
                    <a:moveTo>
                      <a:pt x="63" y="87"/>
                    </a:moveTo>
                    <a:cubicBezTo>
                      <a:pt x="63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3" y="87"/>
                      <a:pt x="63" y="87"/>
                    </a:cubicBezTo>
                    <a:moveTo>
                      <a:pt x="55" y="87"/>
                    </a:moveTo>
                    <a:cubicBezTo>
                      <a:pt x="54" y="88"/>
                      <a:pt x="54" y="89"/>
                      <a:pt x="53" y="90"/>
                    </a:cubicBezTo>
                    <a:cubicBezTo>
                      <a:pt x="53" y="90"/>
                      <a:pt x="54" y="90"/>
                      <a:pt x="54" y="90"/>
                    </a:cubicBezTo>
                    <a:cubicBezTo>
                      <a:pt x="54" y="89"/>
                      <a:pt x="55" y="88"/>
                      <a:pt x="56" y="88"/>
                    </a:cubicBezTo>
                    <a:cubicBezTo>
                      <a:pt x="55" y="87"/>
                      <a:pt x="55" y="87"/>
                      <a:pt x="55" y="87"/>
                    </a:cubicBezTo>
                    <a:moveTo>
                      <a:pt x="89" y="87"/>
                    </a:moveTo>
                    <a:cubicBezTo>
                      <a:pt x="88" y="87"/>
                      <a:pt x="88" y="87"/>
                      <a:pt x="88" y="87"/>
                    </a:cubicBezTo>
                    <a:cubicBezTo>
                      <a:pt x="89" y="88"/>
                      <a:pt x="90" y="88"/>
                      <a:pt x="90" y="89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0" y="88"/>
                      <a:pt x="90" y="87"/>
                      <a:pt x="89" y="87"/>
                    </a:cubicBezTo>
                    <a:moveTo>
                      <a:pt x="107" y="86"/>
                    </a:moveTo>
                    <a:cubicBezTo>
                      <a:pt x="106" y="86"/>
                      <a:pt x="105" y="86"/>
                      <a:pt x="104" y="87"/>
                    </a:cubicBezTo>
                    <a:cubicBezTo>
                      <a:pt x="103" y="87"/>
                      <a:pt x="102" y="88"/>
                      <a:pt x="102" y="88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3" y="88"/>
                      <a:pt x="104" y="88"/>
                      <a:pt x="107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92"/>
                      <a:pt x="110" y="94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09" y="97"/>
                      <a:pt x="108" y="100"/>
                      <a:pt x="106" y="103"/>
                    </a:cubicBezTo>
                    <a:cubicBezTo>
                      <a:pt x="104" y="108"/>
                      <a:pt x="104" y="108"/>
                      <a:pt x="104" y="108"/>
                    </a:cubicBezTo>
                    <a:cubicBezTo>
                      <a:pt x="105" y="108"/>
                      <a:pt x="105" y="108"/>
                      <a:pt x="105" y="108"/>
                    </a:cubicBezTo>
                    <a:cubicBezTo>
                      <a:pt x="105" y="108"/>
                      <a:pt x="105" y="108"/>
                      <a:pt x="105" y="107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10" y="95"/>
                      <a:pt x="110" y="94"/>
                    </a:cubicBezTo>
                    <a:cubicBezTo>
                      <a:pt x="110" y="94"/>
                      <a:pt x="111" y="94"/>
                      <a:pt x="111" y="94"/>
                    </a:cubicBezTo>
                    <a:cubicBezTo>
                      <a:pt x="111" y="94"/>
                      <a:pt x="111" y="92"/>
                      <a:pt x="110" y="90"/>
                    </a:cubicBezTo>
                    <a:cubicBezTo>
                      <a:pt x="110" y="88"/>
                      <a:pt x="109" y="86"/>
                      <a:pt x="107" y="86"/>
                    </a:cubicBezTo>
                    <a:moveTo>
                      <a:pt x="75" y="86"/>
                    </a:moveTo>
                    <a:cubicBezTo>
                      <a:pt x="75" y="87"/>
                      <a:pt x="74" y="87"/>
                      <a:pt x="73" y="88"/>
                    </a:cubicBezTo>
                    <a:cubicBezTo>
                      <a:pt x="75" y="89"/>
                      <a:pt x="76" y="90"/>
                      <a:pt x="78" y="91"/>
                    </a:cubicBezTo>
                    <a:cubicBezTo>
                      <a:pt x="78" y="90"/>
                      <a:pt x="79" y="89"/>
                      <a:pt x="79" y="88"/>
                    </a:cubicBezTo>
                    <a:cubicBezTo>
                      <a:pt x="75" y="86"/>
                      <a:pt x="75" y="86"/>
                      <a:pt x="75" y="86"/>
                    </a:cubicBezTo>
                    <a:moveTo>
                      <a:pt x="89" y="85"/>
                    </a:moveTo>
                    <a:cubicBezTo>
                      <a:pt x="89" y="86"/>
                      <a:pt x="89" y="86"/>
                      <a:pt x="89" y="86"/>
                    </a:cubicBezTo>
                    <a:cubicBezTo>
                      <a:pt x="90" y="87"/>
                      <a:pt x="91" y="87"/>
                      <a:pt x="92" y="88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89" y="85"/>
                      <a:pt x="89" y="85"/>
                      <a:pt x="89" y="85"/>
                    </a:cubicBezTo>
                    <a:moveTo>
                      <a:pt x="51" y="85"/>
                    </a:moveTo>
                    <a:cubicBezTo>
                      <a:pt x="50" y="86"/>
                      <a:pt x="50" y="87"/>
                      <a:pt x="49" y="88"/>
                    </a:cubicBezTo>
                    <a:cubicBezTo>
                      <a:pt x="50" y="88"/>
                      <a:pt x="52" y="89"/>
                      <a:pt x="53" y="90"/>
                    </a:cubicBezTo>
                    <a:cubicBezTo>
                      <a:pt x="55" y="87"/>
                      <a:pt x="55" y="87"/>
                      <a:pt x="55" y="87"/>
                    </a:cubicBezTo>
                    <a:cubicBezTo>
                      <a:pt x="53" y="86"/>
                      <a:pt x="52" y="86"/>
                      <a:pt x="51" y="85"/>
                    </a:cubicBezTo>
                    <a:moveTo>
                      <a:pt x="76" y="85"/>
                    </a:moveTo>
                    <a:cubicBezTo>
                      <a:pt x="76" y="85"/>
                      <a:pt x="75" y="85"/>
                      <a:pt x="75" y="85"/>
                    </a:cubicBezTo>
                    <a:cubicBezTo>
                      <a:pt x="77" y="86"/>
                      <a:pt x="78" y="87"/>
                      <a:pt x="80" y="88"/>
                    </a:cubicBezTo>
                    <a:cubicBezTo>
                      <a:pt x="80" y="88"/>
                      <a:pt x="80" y="87"/>
                      <a:pt x="80" y="87"/>
                    </a:cubicBezTo>
                    <a:cubicBezTo>
                      <a:pt x="79" y="86"/>
                      <a:pt x="77" y="85"/>
                      <a:pt x="76" y="85"/>
                    </a:cubicBezTo>
                    <a:moveTo>
                      <a:pt x="72" y="84"/>
                    </a:moveTo>
                    <a:cubicBezTo>
                      <a:pt x="72" y="85"/>
                      <a:pt x="71" y="86"/>
                      <a:pt x="71" y="86"/>
                    </a:cubicBezTo>
                    <a:cubicBezTo>
                      <a:pt x="71" y="86"/>
                      <a:pt x="71" y="87"/>
                      <a:pt x="71" y="87"/>
                    </a:cubicBezTo>
                    <a:cubicBezTo>
                      <a:pt x="72" y="86"/>
                      <a:pt x="72" y="85"/>
                      <a:pt x="73" y="84"/>
                    </a:cubicBezTo>
                    <a:cubicBezTo>
                      <a:pt x="72" y="84"/>
                      <a:pt x="72" y="84"/>
                      <a:pt x="72" y="84"/>
                    </a:cubicBezTo>
                    <a:moveTo>
                      <a:pt x="73" y="83"/>
                    </a:moveTo>
                    <a:cubicBezTo>
                      <a:pt x="73" y="83"/>
                      <a:pt x="72" y="83"/>
                      <a:pt x="72" y="83"/>
                    </a:cubicBezTo>
                    <a:cubicBezTo>
                      <a:pt x="72" y="84"/>
                      <a:pt x="73" y="84"/>
                      <a:pt x="73" y="84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moveTo>
                      <a:pt x="91" y="83"/>
                    </a:moveTo>
                    <a:cubicBezTo>
                      <a:pt x="91" y="83"/>
                      <a:pt x="91" y="83"/>
                      <a:pt x="91" y="83"/>
                    </a:cubicBezTo>
                    <a:cubicBezTo>
                      <a:pt x="93" y="85"/>
                      <a:pt x="93" y="85"/>
                      <a:pt x="93" y="85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3" y="84"/>
                      <a:pt x="92" y="83"/>
                      <a:pt x="91" y="83"/>
                    </a:cubicBezTo>
                    <a:moveTo>
                      <a:pt x="77" y="82"/>
                    </a:moveTo>
                    <a:cubicBezTo>
                      <a:pt x="77" y="82"/>
                      <a:pt x="77" y="83"/>
                      <a:pt x="77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4"/>
                      <a:pt x="79" y="85"/>
                      <a:pt x="81" y="86"/>
                    </a:cubicBezTo>
                    <a:cubicBezTo>
                      <a:pt x="81" y="85"/>
                      <a:pt x="81" y="85"/>
                      <a:pt x="82" y="84"/>
                    </a:cubicBezTo>
                    <a:cubicBezTo>
                      <a:pt x="80" y="84"/>
                      <a:pt x="79" y="83"/>
                      <a:pt x="77" y="82"/>
                    </a:cubicBezTo>
                    <a:moveTo>
                      <a:pt x="104" y="81"/>
                    </a:moveTo>
                    <a:cubicBezTo>
                      <a:pt x="104" y="82"/>
                      <a:pt x="104" y="82"/>
                      <a:pt x="104" y="83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4" y="83"/>
                      <a:pt x="104" y="82"/>
                      <a:pt x="104" y="81"/>
                    </a:cubicBezTo>
                    <a:moveTo>
                      <a:pt x="67" y="81"/>
                    </a:moveTo>
                    <a:cubicBezTo>
                      <a:pt x="67" y="82"/>
                      <a:pt x="67" y="83"/>
                      <a:pt x="66" y="84"/>
                    </a:cubicBezTo>
                    <a:cubicBezTo>
                      <a:pt x="67" y="84"/>
                      <a:pt x="69" y="85"/>
                      <a:pt x="70" y="86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67" y="81"/>
                      <a:pt x="67" y="81"/>
                      <a:pt x="67" y="81"/>
                    </a:cubicBezTo>
                    <a:moveTo>
                      <a:pt x="59" y="81"/>
                    </a:move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1"/>
                      <a:pt x="59" y="81"/>
                      <a:pt x="59" y="81"/>
                    </a:cubicBezTo>
                    <a:moveTo>
                      <a:pt x="66" y="80"/>
                    </a:moveTo>
                    <a:cubicBezTo>
                      <a:pt x="66" y="81"/>
                      <a:pt x="65" y="82"/>
                      <a:pt x="65" y="83"/>
                    </a:cubicBezTo>
                    <a:cubicBezTo>
                      <a:pt x="65" y="83"/>
                      <a:pt x="65" y="83"/>
                      <a:pt x="66" y="83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6" y="80"/>
                      <a:pt x="66" y="80"/>
                      <a:pt x="66" y="80"/>
                    </a:cubicBezTo>
                    <a:moveTo>
                      <a:pt x="105" y="80"/>
                    </a:moveTo>
                    <a:cubicBezTo>
                      <a:pt x="105" y="80"/>
                      <a:pt x="105" y="81"/>
                      <a:pt x="105" y="81"/>
                    </a:cubicBezTo>
                    <a:cubicBezTo>
                      <a:pt x="105" y="81"/>
                      <a:pt x="105" y="81"/>
                      <a:pt x="105" y="81"/>
                    </a:cubicBezTo>
                    <a:cubicBezTo>
                      <a:pt x="105" y="81"/>
                      <a:pt x="105" y="81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moveTo>
                      <a:pt x="74" y="80"/>
                    </a:moveTo>
                    <a:cubicBezTo>
                      <a:pt x="74" y="81"/>
                      <a:pt x="74" y="81"/>
                      <a:pt x="74" y="81"/>
                    </a:cubicBezTo>
                    <a:cubicBezTo>
                      <a:pt x="74" y="81"/>
                      <a:pt x="74" y="82"/>
                      <a:pt x="74" y="82"/>
                    </a:cubicBezTo>
                    <a:cubicBezTo>
                      <a:pt x="74" y="81"/>
                      <a:pt x="74" y="81"/>
                      <a:pt x="75" y="81"/>
                    </a:cubicBezTo>
                    <a:cubicBezTo>
                      <a:pt x="75" y="80"/>
                      <a:pt x="74" y="80"/>
                      <a:pt x="74" y="80"/>
                    </a:cubicBezTo>
                    <a:moveTo>
                      <a:pt x="78" y="80"/>
                    </a:moveTo>
                    <a:cubicBezTo>
                      <a:pt x="78" y="80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82"/>
                      <a:pt x="80" y="83"/>
                      <a:pt x="82" y="84"/>
                    </a:cubicBezTo>
                    <a:cubicBezTo>
                      <a:pt x="82" y="83"/>
                      <a:pt x="82" y="83"/>
                      <a:pt x="83" y="83"/>
                    </a:cubicBezTo>
                    <a:cubicBezTo>
                      <a:pt x="81" y="82"/>
                      <a:pt x="80" y="81"/>
                      <a:pt x="79" y="80"/>
                    </a:cubicBezTo>
                    <a:cubicBezTo>
                      <a:pt x="78" y="80"/>
                      <a:pt x="78" y="81"/>
                      <a:pt x="78" y="81"/>
                    </a:cubicBezTo>
                    <a:cubicBezTo>
                      <a:pt x="78" y="81"/>
                      <a:pt x="78" y="80"/>
                      <a:pt x="78" y="80"/>
                    </a:cubicBezTo>
                    <a:cubicBezTo>
                      <a:pt x="78" y="80"/>
                      <a:pt x="78" y="80"/>
                      <a:pt x="78" y="80"/>
                    </a:cubicBezTo>
                    <a:moveTo>
                      <a:pt x="68" y="80"/>
                    </a:moveTo>
                    <a:cubicBezTo>
                      <a:pt x="68" y="80"/>
                      <a:pt x="68" y="80"/>
                      <a:pt x="68" y="81"/>
                    </a:cubicBezTo>
                    <a:cubicBezTo>
                      <a:pt x="69" y="81"/>
                      <a:pt x="70" y="82"/>
                      <a:pt x="72" y="83"/>
                    </a:cubicBezTo>
                    <a:cubicBezTo>
                      <a:pt x="72" y="82"/>
                      <a:pt x="72" y="82"/>
                      <a:pt x="72" y="82"/>
                    </a:cubicBezTo>
                    <a:cubicBezTo>
                      <a:pt x="71" y="81"/>
                      <a:pt x="69" y="81"/>
                      <a:pt x="68" y="80"/>
                    </a:cubicBezTo>
                    <a:moveTo>
                      <a:pt x="79" y="79"/>
                    </a:moveTo>
                    <a:cubicBezTo>
                      <a:pt x="79" y="79"/>
                      <a:pt x="79" y="80"/>
                      <a:pt x="79" y="80"/>
                    </a:cubicBezTo>
                    <a:cubicBezTo>
                      <a:pt x="80" y="81"/>
                      <a:pt x="82" y="81"/>
                      <a:pt x="83" y="82"/>
                    </a:cubicBezTo>
                    <a:cubicBezTo>
                      <a:pt x="83" y="82"/>
                      <a:pt x="83" y="82"/>
                      <a:pt x="83" y="82"/>
                    </a:cubicBezTo>
                    <a:cubicBezTo>
                      <a:pt x="79" y="79"/>
                      <a:pt x="79" y="79"/>
                      <a:pt x="79" y="79"/>
                    </a:cubicBezTo>
                    <a:moveTo>
                      <a:pt x="79" y="79"/>
                    </a:moveTo>
                    <a:cubicBezTo>
                      <a:pt x="79" y="79"/>
                      <a:pt x="79" y="79"/>
                      <a:pt x="79" y="80"/>
                    </a:cubicBezTo>
                    <a:cubicBezTo>
                      <a:pt x="79" y="80"/>
                      <a:pt x="79" y="80"/>
                      <a:pt x="79" y="80"/>
                    </a:cubicBezTo>
                    <a:cubicBezTo>
                      <a:pt x="79" y="80"/>
                      <a:pt x="79" y="79"/>
                      <a:pt x="79" y="79"/>
                    </a:cubicBezTo>
                    <a:cubicBezTo>
                      <a:pt x="79" y="79"/>
                      <a:pt x="79" y="79"/>
                      <a:pt x="79" y="79"/>
                    </a:cubicBezTo>
                    <a:moveTo>
                      <a:pt x="67" y="79"/>
                    </a:moveTo>
                    <a:cubicBezTo>
                      <a:pt x="67" y="79"/>
                      <a:pt x="67" y="80"/>
                      <a:pt x="67" y="80"/>
                    </a:cubicBezTo>
                    <a:cubicBezTo>
                      <a:pt x="67" y="80"/>
                      <a:pt x="67" y="80"/>
                      <a:pt x="67" y="80"/>
                    </a:cubicBezTo>
                    <a:cubicBezTo>
                      <a:pt x="68" y="80"/>
                      <a:pt x="68" y="80"/>
                      <a:pt x="68" y="80"/>
                    </a:cubicBezTo>
                    <a:cubicBezTo>
                      <a:pt x="68" y="79"/>
                      <a:pt x="67" y="79"/>
                      <a:pt x="67" y="79"/>
                    </a:cubicBezTo>
                    <a:moveTo>
                      <a:pt x="105" y="79"/>
                    </a:moveTo>
                    <a:cubicBezTo>
                      <a:pt x="105" y="79"/>
                      <a:pt x="105" y="80"/>
                      <a:pt x="105" y="80"/>
                    </a:cubicBezTo>
                    <a:cubicBezTo>
                      <a:pt x="105" y="80"/>
                      <a:pt x="105" y="79"/>
                      <a:pt x="106" y="79"/>
                    </a:cubicBezTo>
                    <a:cubicBezTo>
                      <a:pt x="106" y="79"/>
                      <a:pt x="105" y="79"/>
                      <a:pt x="105" y="79"/>
                    </a:cubicBezTo>
                    <a:moveTo>
                      <a:pt x="106" y="79"/>
                    </a:moveTo>
                    <a:cubicBezTo>
                      <a:pt x="106" y="79"/>
                      <a:pt x="106" y="79"/>
                      <a:pt x="106" y="79"/>
                    </a:cubicBezTo>
                    <a:cubicBezTo>
                      <a:pt x="106" y="79"/>
                      <a:pt x="105" y="80"/>
                      <a:pt x="105" y="80"/>
                    </a:cubicBezTo>
                    <a:cubicBezTo>
                      <a:pt x="105" y="81"/>
                      <a:pt x="105" y="81"/>
                      <a:pt x="105" y="81"/>
                    </a:cubicBezTo>
                    <a:cubicBezTo>
                      <a:pt x="105" y="81"/>
                      <a:pt x="105" y="81"/>
                      <a:pt x="105" y="81"/>
                    </a:cubicBezTo>
                    <a:cubicBezTo>
                      <a:pt x="104" y="81"/>
                      <a:pt x="104" y="82"/>
                      <a:pt x="103" y="83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3" y="84"/>
                      <a:pt x="103" y="84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2" y="88"/>
                      <a:pt x="102" y="88"/>
                      <a:pt x="102" y="88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6" y="79"/>
                      <a:pt x="106" y="79"/>
                      <a:pt x="106" y="79"/>
                    </a:cubicBezTo>
                    <a:moveTo>
                      <a:pt x="105" y="79"/>
                    </a:moveTo>
                    <a:cubicBezTo>
                      <a:pt x="104" y="80"/>
                      <a:pt x="104" y="80"/>
                      <a:pt x="104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5" y="80"/>
                      <a:pt x="105" y="81"/>
                      <a:pt x="105" y="81"/>
                    </a:cubicBezTo>
                    <a:cubicBezTo>
                      <a:pt x="105" y="81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79"/>
                    </a:cubicBezTo>
                    <a:cubicBezTo>
                      <a:pt x="105" y="79"/>
                      <a:pt x="105" y="79"/>
                      <a:pt x="105" y="79"/>
                    </a:cubicBezTo>
                    <a:moveTo>
                      <a:pt x="106" y="78"/>
                    </a:move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moveTo>
                      <a:pt x="106" y="78"/>
                    </a:move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moveTo>
                      <a:pt x="54" y="78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56" y="79"/>
                      <a:pt x="57" y="80"/>
                      <a:pt x="58" y="81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7" y="80"/>
                      <a:pt x="56" y="79"/>
                      <a:pt x="54" y="78"/>
                    </a:cubicBezTo>
                    <a:moveTo>
                      <a:pt x="75" y="78"/>
                    </a:moveTo>
                    <a:cubicBezTo>
                      <a:pt x="75" y="79"/>
                      <a:pt x="75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5" y="79"/>
                      <a:pt x="76" y="79"/>
                      <a:pt x="76" y="78"/>
                    </a:cubicBezTo>
                    <a:cubicBezTo>
                      <a:pt x="76" y="78"/>
                      <a:pt x="76" y="78"/>
                      <a:pt x="75" y="78"/>
                    </a:cubicBezTo>
                    <a:moveTo>
                      <a:pt x="94" y="78"/>
                    </a:moveTo>
                    <a:cubicBezTo>
                      <a:pt x="94" y="78"/>
                      <a:pt x="94" y="78"/>
                      <a:pt x="94" y="78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2" y="83"/>
                      <a:pt x="93" y="83"/>
                      <a:pt x="94" y="84"/>
                    </a:cubicBezTo>
                    <a:cubicBezTo>
                      <a:pt x="96" y="79"/>
                      <a:pt x="96" y="79"/>
                      <a:pt x="96" y="79"/>
                    </a:cubicBezTo>
                    <a:cubicBezTo>
                      <a:pt x="96" y="79"/>
                      <a:pt x="96" y="79"/>
                      <a:pt x="96" y="79"/>
                    </a:cubicBezTo>
                    <a:cubicBezTo>
                      <a:pt x="94" y="78"/>
                      <a:pt x="94" y="78"/>
                      <a:pt x="94" y="78"/>
                    </a:cubicBezTo>
                    <a:moveTo>
                      <a:pt x="69" y="78"/>
                    </a:moveTo>
                    <a:cubicBezTo>
                      <a:pt x="69" y="78"/>
                      <a:pt x="69" y="78"/>
                      <a:pt x="69" y="78"/>
                    </a:cubicBezTo>
                    <a:cubicBezTo>
                      <a:pt x="70" y="79"/>
                      <a:pt x="72" y="80"/>
                      <a:pt x="73" y="81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2" y="79"/>
                      <a:pt x="71" y="78"/>
                      <a:pt x="69" y="78"/>
                    </a:cubicBezTo>
                    <a:moveTo>
                      <a:pt x="76" y="77"/>
                    </a:move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7"/>
                      <a:pt x="76" y="77"/>
                      <a:pt x="76" y="77"/>
                    </a:cubicBezTo>
                    <a:moveTo>
                      <a:pt x="61" y="77"/>
                    </a:moveTo>
                    <a:cubicBezTo>
                      <a:pt x="60" y="78"/>
                      <a:pt x="60" y="79"/>
                      <a:pt x="59" y="79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1" y="79"/>
                      <a:pt x="61" y="78"/>
                      <a:pt x="62" y="77"/>
                    </a:cubicBezTo>
                    <a:cubicBezTo>
                      <a:pt x="61" y="77"/>
                      <a:pt x="61" y="77"/>
                      <a:pt x="61" y="77"/>
                    </a:cubicBezTo>
                    <a:moveTo>
                      <a:pt x="94" y="77"/>
                    </a:moveTo>
                    <a:cubicBezTo>
                      <a:pt x="94" y="77"/>
                      <a:pt x="94" y="77"/>
                      <a:pt x="94" y="78"/>
                    </a:cubicBezTo>
                    <a:cubicBezTo>
                      <a:pt x="95" y="78"/>
                      <a:pt x="96" y="78"/>
                      <a:pt x="96" y="79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94" y="77"/>
                      <a:pt x="94" y="77"/>
                      <a:pt x="94" y="77"/>
                    </a:cubicBezTo>
                    <a:moveTo>
                      <a:pt x="68" y="77"/>
                    </a:moveTo>
                    <a:cubicBezTo>
                      <a:pt x="68" y="77"/>
                      <a:pt x="68" y="78"/>
                      <a:pt x="68" y="78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8" y="77"/>
                      <a:pt x="68" y="77"/>
                    </a:cubicBezTo>
                    <a:moveTo>
                      <a:pt x="81" y="77"/>
                    </a:moveTo>
                    <a:cubicBezTo>
                      <a:pt x="81" y="77"/>
                      <a:pt x="80" y="77"/>
                      <a:pt x="80" y="77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79"/>
                      <a:pt x="84" y="79"/>
                      <a:pt x="85" y="79"/>
                    </a:cubicBezTo>
                    <a:cubicBezTo>
                      <a:pt x="83" y="78"/>
                      <a:pt x="82" y="77"/>
                      <a:pt x="81" y="77"/>
                    </a:cubicBezTo>
                    <a:moveTo>
                      <a:pt x="80" y="77"/>
                    </a:move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moveTo>
                      <a:pt x="62" y="76"/>
                    </a:moveTo>
                    <a:cubicBezTo>
                      <a:pt x="62" y="76"/>
                      <a:pt x="61" y="76"/>
                      <a:pt x="61" y="77"/>
                    </a:cubicBezTo>
                    <a:cubicBezTo>
                      <a:pt x="61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6"/>
                    </a:cubicBezTo>
                    <a:cubicBezTo>
                      <a:pt x="62" y="76"/>
                      <a:pt x="62" y="76"/>
                      <a:pt x="62" y="76"/>
                    </a:cubicBezTo>
                    <a:moveTo>
                      <a:pt x="71" y="75"/>
                    </a:moveTo>
                    <a:cubicBezTo>
                      <a:pt x="70" y="76"/>
                      <a:pt x="70" y="76"/>
                      <a:pt x="70" y="77"/>
                    </a:cubicBezTo>
                    <a:cubicBezTo>
                      <a:pt x="71" y="77"/>
                      <a:pt x="73" y="78"/>
                      <a:pt x="74" y="79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3" y="77"/>
                      <a:pt x="72" y="76"/>
                      <a:pt x="71" y="75"/>
                    </a:cubicBezTo>
                    <a:moveTo>
                      <a:pt x="77" y="75"/>
                    </a:moveTo>
                    <a:cubicBezTo>
                      <a:pt x="77" y="75"/>
                      <a:pt x="77" y="75"/>
                      <a:pt x="77" y="75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7" y="75"/>
                    </a:cubicBezTo>
                    <a:moveTo>
                      <a:pt x="60" y="75"/>
                    </a:moveTo>
                    <a:cubicBezTo>
                      <a:pt x="60" y="75"/>
                      <a:pt x="59" y="75"/>
                      <a:pt x="59" y="75"/>
                    </a:cubicBezTo>
                    <a:cubicBezTo>
                      <a:pt x="60" y="76"/>
                      <a:pt x="60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5"/>
                      <a:pt x="60" y="75"/>
                      <a:pt x="60" y="75"/>
                    </a:cubicBezTo>
                    <a:moveTo>
                      <a:pt x="71" y="75"/>
                    </a:moveTo>
                    <a:cubicBezTo>
                      <a:pt x="71" y="75"/>
                      <a:pt x="71" y="75"/>
                      <a:pt x="71" y="75"/>
                    </a:cubicBezTo>
                    <a:cubicBezTo>
                      <a:pt x="72" y="76"/>
                      <a:pt x="74" y="77"/>
                      <a:pt x="75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1" y="75"/>
                      <a:pt x="71" y="75"/>
                      <a:pt x="71" y="75"/>
                    </a:cubicBezTo>
                    <a:moveTo>
                      <a:pt x="96" y="75"/>
                    </a:moveTo>
                    <a:cubicBezTo>
                      <a:pt x="96" y="75"/>
                      <a:pt x="96" y="75"/>
                      <a:pt x="96" y="75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6" y="75"/>
                      <a:pt x="96" y="75"/>
                      <a:pt x="96" y="75"/>
                    </a:cubicBezTo>
                    <a:moveTo>
                      <a:pt x="70" y="74"/>
                    </a:moveTo>
                    <a:cubicBezTo>
                      <a:pt x="69" y="75"/>
                      <a:pt x="69" y="75"/>
                      <a:pt x="69" y="76"/>
                    </a:cubicBezTo>
                    <a:cubicBezTo>
                      <a:pt x="69" y="76"/>
                      <a:pt x="69" y="76"/>
                      <a:pt x="69" y="76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4"/>
                    </a:cubicBezTo>
                    <a:moveTo>
                      <a:pt x="60" y="78"/>
                    </a:moveTo>
                    <a:cubicBezTo>
                      <a:pt x="60" y="78"/>
                      <a:pt x="60" y="78"/>
                      <a:pt x="60" y="78"/>
                    </a:cubicBezTo>
                    <a:moveTo>
                      <a:pt x="57" y="74"/>
                    </a:moveTo>
                    <a:cubicBezTo>
                      <a:pt x="56" y="75"/>
                      <a:pt x="56" y="76"/>
                      <a:pt x="55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7" y="78"/>
                      <a:pt x="58" y="79"/>
                      <a:pt x="59" y="79"/>
                    </a:cubicBezTo>
                    <a:cubicBezTo>
                      <a:pt x="60" y="78"/>
                      <a:pt x="60" y="78"/>
                      <a:pt x="61" y="77"/>
                    </a:cubicBezTo>
                    <a:cubicBezTo>
                      <a:pt x="57" y="74"/>
                      <a:pt x="57" y="74"/>
                      <a:pt x="57" y="74"/>
                    </a:cubicBezTo>
                    <a:moveTo>
                      <a:pt x="63" y="74"/>
                    </a:moveTo>
                    <a:cubicBezTo>
                      <a:pt x="63" y="74"/>
                      <a:pt x="63" y="74"/>
                      <a:pt x="62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5"/>
                      <a:pt x="64" y="75"/>
                      <a:pt x="64" y="74"/>
                    </a:cubicBezTo>
                    <a:cubicBezTo>
                      <a:pt x="63" y="74"/>
                      <a:pt x="63" y="74"/>
                      <a:pt x="63" y="74"/>
                    </a:cubicBezTo>
                    <a:moveTo>
                      <a:pt x="70" y="74"/>
                    </a:move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5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74"/>
                      <a:pt x="70" y="74"/>
                      <a:pt x="70" y="74"/>
                    </a:cubicBezTo>
                    <a:moveTo>
                      <a:pt x="96" y="74"/>
                    </a:moveTo>
                    <a:cubicBezTo>
                      <a:pt x="96" y="74"/>
                      <a:pt x="96" y="74"/>
                      <a:pt x="96" y="74"/>
                    </a:cubicBezTo>
                    <a:cubicBezTo>
                      <a:pt x="97" y="75"/>
                      <a:pt x="97" y="75"/>
                      <a:pt x="98" y="76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75"/>
                      <a:pt x="97" y="74"/>
                      <a:pt x="96" y="74"/>
                    </a:cubicBezTo>
                    <a:moveTo>
                      <a:pt x="57" y="73"/>
                    </a:moveTo>
                    <a:cubicBezTo>
                      <a:pt x="57" y="73"/>
                      <a:pt x="57" y="74"/>
                      <a:pt x="57" y="74"/>
                    </a:cubicBezTo>
                    <a:cubicBezTo>
                      <a:pt x="58" y="74"/>
                      <a:pt x="58" y="75"/>
                      <a:pt x="59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59" y="74"/>
                      <a:pt x="58" y="74"/>
                      <a:pt x="57" y="73"/>
                    </a:cubicBezTo>
                    <a:moveTo>
                      <a:pt x="61" y="73"/>
                    </a:moveTo>
                    <a:cubicBezTo>
                      <a:pt x="61" y="73"/>
                      <a:pt x="61" y="73"/>
                      <a:pt x="60" y="73"/>
                    </a:cubicBezTo>
                    <a:cubicBezTo>
                      <a:pt x="61" y="74"/>
                      <a:pt x="62" y="74"/>
                      <a:pt x="62" y="74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62" y="73"/>
                      <a:pt x="61" y="73"/>
                      <a:pt x="61" y="73"/>
                    </a:cubicBezTo>
                    <a:moveTo>
                      <a:pt x="97" y="73"/>
                    </a:moveTo>
                    <a:cubicBezTo>
                      <a:pt x="97" y="73"/>
                      <a:pt x="96" y="73"/>
                      <a:pt x="96" y="73"/>
                    </a:cubicBezTo>
                    <a:cubicBezTo>
                      <a:pt x="97" y="73"/>
                      <a:pt x="97" y="73"/>
                      <a:pt x="97" y="73"/>
                    </a:cubicBezTo>
                    <a:cubicBezTo>
                      <a:pt x="98" y="74"/>
                      <a:pt x="98" y="74"/>
                      <a:pt x="99" y="74"/>
                    </a:cubicBezTo>
                    <a:cubicBezTo>
                      <a:pt x="99" y="74"/>
                      <a:pt x="99" y="74"/>
                      <a:pt x="99" y="74"/>
                    </a:cubicBezTo>
                    <a:cubicBezTo>
                      <a:pt x="97" y="73"/>
                      <a:pt x="97" y="73"/>
                      <a:pt x="97" y="73"/>
                    </a:cubicBezTo>
                    <a:moveTo>
                      <a:pt x="97" y="72"/>
                    </a:moveTo>
                    <a:cubicBezTo>
                      <a:pt x="97" y="72"/>
                      <a:pt x="97" y="72"/>
                      <a:pt x="97" y="72"/>
                    </a:cubicBezTo>
                    <a:cubicBezTo>
                      <a:pt x="99" y="74"/>
                      <a:pt x="99" y="74"/>
                      <a:pt x="99" y="74"/>
                    </a:cubicBezTo>
                    <a:cubicBezTo>
                      <a:pt x="99" y="73"/>
                      <a:pt x="99" y="73"/>
                      <a:pt x="99" y="73"/>
                    </a:cubicBezTo>
                    <a:cubicBezTo>
                      <a:pt x="98" y="73"/>
                      <a:pt x="98" y="73"/>
                      <a:pt x="97" y="72"/>
                    </a:cubicBezTo>
                    <a:moveTo>
                      <a:pt x="72" y="72"/>
                    </a:moveTo>
                    <a:cubicBezTo>
                      <a:pt x="72" y="72"/>
                      <a:pt x="72" y="72"/>
                      <a:pt x="72" y="72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5" y="74"/>
                      <a:pt x="74" y="73"/>
                      <a:pt x="72" y="72"/>
                    </a:cubicBezTo>
                    <a:moveTo>
                      <a:pt x="84" y="72"/>
                    </a:moveTo>
                    <a:cubicBezTo>
                      <a:pt x="82" y="74"/>
                      <a:pt x="82" y="74"/>
                      <a:pt x="82" y="74"/>
                    </a:cubicBezTo>
                    <a:cubicBezTo>
                      <a:pt x="82" y="75"/>
                      <a:pt x="81" y="76"/>
                      <a:pt x="81" y="76"/>
                    </a:cubicBezTo>
                    <a:cubicBezTo>
                      <a:pt x="82" y="77"/>
                      <a:pt x="84" y="78"/>
                      <a:pt x="85" y="78"/>
                    </a:cubicBezTo>
                    <a:cubicBezTo>
                      <a:pt x="86" y="77"/>
                      <a:pt x="87" y="75"/>
                      <a:pt x="87" y="74"/>
                    </a:cubicBezTo>
                    <a:cubicBezTo>
                      <a:pt x="84" y="72"/>
                      <a:pt x="84" y="72"/>
                      <a:pt x="84" y="72"/>
                    </a:cubicBezTo>
                    <a:moveTo>
                      <a:pt x="58" y="71"/>
                    </a:moveTo>
                    <a:cubicBezTo>
                      <a:pt x="58" y="72"/>
                      <a:pt x="58" y="72"/>
                      <a:pt x="58" y="72"/>
                    </a:cubicBezTo>
                    <a:cubicBezTo>
                      <a:pt x="59" y="72"/>
                      <a:pt x="60" y="73"/>
                      <a:pt x="60" y="73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60" y="72"/>
                      <a:pt x="59" y="72"/>
                      <a:pt x="58" y="71"/>
                    </a:cubicBezTo>
                    <a:moveTo>
                      <a:pt x="71" y="71"/>
                    </a:moveTo>
                    <a:cubicBezTo>
                      <a:pt x="71" y="71"/>
                      <a:pt x="71" y="72"/>
                      <a:pt x="71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1" y="71"/>
                      <a:pt x="71" y="71"/>
                    </a:cubicBezTo>
                    <a:moveTo>
                      <a:pt x="83" y="71"/>
                    </a:moveTo>
                    <a:cubicBezTo>
                      <a:pt x="82" y="73"/>
                      <a:pt x="82" y="74"/>
                      <a:pt x="81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4"/>
                      <a:pt x="83" y="73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moveTo>
                      <a:pt x="65" y="71"/>
                    </a:moveTo>
                    <a:cubicBezTo>
                      <a:pt x="64" y="72"/>
                      <a:pt x="64" y="72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5" y="72"/>
                      <a:pt x="65" y="72"/>
                    </a:cubicBezTo>
                    <a:cubicBezTo>
                      <a:pt x="65" y="72"/>
                      <a:pt x="65" y="71"/>
                      <a:pt x="65" y="71"/>
                    </a:cubicBezTo>
                    <a:moveTo>
                      <a:pt x="65" y="71"/>
                    </a:move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moveTo>
                      <a:pt x="84" y="71"/>
                    </a:moveTo>
                    <a:cubicBezTo>
                      <a:pt x="84" y="71"/>
                      <a:pt x="84" y="71"/>
                      <a:pt x="84" y="71"/>
                    </a:cubicBezTo>
                    <a:cubicBezTo>
                      <a:pt x="85" y="72"/>
                      <a:pt x="86" y="73"/>
                      <a:pt x="88" y="74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4" y="71"/>
                      <a:pt x="84" y="71"/>
                      <a:pt x="84" y="71"/>
                    </a:cubicBezTo>
                    <a:moveTo>
                      <a:pt x="84" y="70"/>
                    </a:moveTo>
                    <a:cubicBezTo>
                      <a:pt x="84" y="71"/>
                      <a:pt x="84" y="71"/>
                      <a:pt x="84" y="71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4" y="71"/>
                      <a:pt x="84" y="71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moveTo>
                      <a:pt x="62" y="70"/>
                    </a:moveTo>
                    <a:cubicBezTo>
                      <a:pt x="62" y="71"/>
                      <a:pt x="62" y="71"/>
                      <a:pt x="61" y="72"/>
                    </a:cubicBezTo>
                    <a:cubicBezTo>
                      <a:pt x="62" y="72"/>
                      <a:pt x="63" y="72"/>
                      <a:pt x="63" y="73"/>
                    </a:cubicBezTo>
                    <a:cubicBezTo>
                      <a:pt x="64" y="72"/>
                      <a:pt x="64" y="72"/>
                      <a:pt x="64" y="71"/>
                    </a:cubicBezTo>
                    <a:cubicBezTo>
                      <a:pt x="64" y="71"/>
                      <a:pt x="63" y="70"/>
                      <a:pt x="62" y="70"/>
                    </a:cubicBezTo>
                    <a:moveTo>
                      <a:pt x="63" y="70"/>
                    </a:move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4" y="70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3" y="70"/>
                      <a:pt x="63" y="70"/>
                      <a:pt x="63" y="70"/>
                    </a:cubicBezTo>
                    <a:moveTo>
                      <a:pt x="81" y="70"/>
                    </a:moveTo>
                    <a:cubicBezTo>
                      <a:pt x="80" y="71"/>
                      <a:pt x="79" y="73"/>
                      <a:pt x="78" y="74"/>
                    </a:cubicBezTo>
                    <a:cubicBezTo>
                      <a:pt x="78" y="74"/>
                      <a:pt x="78" y="74"/>
                      <a:pt x="78" y="75"/>
                    </a:cubicBezTo>
                    <a:cubicBezTo>
                      <a:pt x="79" y="73"/>
                      <a:pt x="80" y="71"/>
                      <a:pt x="81" y="70"/>
                    </a:cubicBezTo>
                    <a:cubicBezTo>
                      <a:pt x="81" y="70"/>
                      <a:pt x="81" y="70"/>
                      <a:pt x="81" y="70"/>
                    </a:cubicBezTo>
                    <a:moveTo>
                      <a:pt x="98" y="69"/>
                    </a:moveTo>
                    <a:cubicBezTo>
                      <a:pt x="98" y="70"/>
                      <a:pt x="98" y="70"/>
                      <a:pt x="98" y="70"/>
                    </a:cubicBezTo>
                    <a:cubicBezTo>
                      <a:pt x="99" y="70"/>
                      <a:pt x="100" y="71"/>
                      <a:pt x="100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1" y="71"/>
                      <a:pt x="100" y="71"/>
                      <a:pt x="100" y="71"/>
                    </a:cubicBezTo>
                    <a:cubicBezTo>
                      <a:pt x="100" y="70"/>
                      <a:pt x="99" y="70"/>
                      <a:pt x="98" y="69"/>
                    </a:cubicBezTo>
                    <a:moveTo>
                      <a:pt x="81" y="69"/>
                    </a:moveTo>
                    <a:cubicBezTo>
                      <a:pt x="81" y="69"/>
                      <a:pt x="81" y="69"/>
                      <a:pt x="81" y="69"/>
                    </a:cubicBezTo>
                    <a:cubicBezTo>
                      <a:pt x="81" y="69"/>
                      <a:pt x="81" y="69"/>
                      <a:pt x="81" y="70"/>
                    </a:cubicBezTo>
                    <a:cubicBezTo>
                      <a:pt x="81" y="69"/>
                      <a:pt x="82" y="69"/>
                      <a:pt x="82" y="69"/>
                    </a:cubicBezTo>
                    <a:cubicBezTo>
                      <a:pt x="81" y="69"/>
                      <a:pt x="81" y="69"/>
                      <a:pt x="81" y="69"/>
                    </a:cubicBezTo>
                    <a:moveTo>
                      <a:pt x="60" y="68"/>
                    </a:moveTo>
                    <a:cubicBezTo>
                      <a:pt x="60" y="69"/>
                      <a:pt x="59" y="70"/>
                      <a:pt x="59" y="70"/>
                    </a:cubicBezTo>
                    <a:cubicBezTo>
                      <a:pt x="60" y="71"/>
                      <a:pt x="61" y="71"/>
                      <a:pt x="61" y="72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69"/>
                      <a:pt x="61" y="69"/>
                      <a:pt x="60" y="68"/>
                    </a:cubicBezTo>
                    <a:moveTo>
                      <a:pt x="66" y="68"/>
                    </a:moveTo>
                    <a:cubicBezTo>
                      <a:pt x="66" y="69"/>
                      <a:pt x="66" y="69"/>
                      <a:pt x="66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6" y="68"/>
                    </a:cubicBezTo>
                    <a:moveTo>
                      <a:pt x="86" y="68"/>
                    </a:moveTo>
                    <a:cubicBezTo>
                      <a:pt x="86" y="69"/>
                      <a:pt x="86" y="69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90" y="70"/>
                    </a:cubicBezTo>
                    <a:cubicBezTo>
                      <a:pt x="88" y="69"/>
                      <a:pt x="87" y="69"/>
                      <a:pt x="86" y="68"/>
                    </a:cubicBezTo>
                    <a:moveTo>
                      <a:pt x="85" y="68"/>
                    </a:move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moveTo>
                      <a:pt x="86" y="67"/>
                    </a:move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moveTo>
                      <a:pt x="64" y="67"/>
                    </a:moveTo>
                    <a:cubicBezTo>
                      <a:pt x="64" y="67"/>
                      <a:pt x="64" y="68"/>
                      <a:pt x="64" y="68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8"/>
                      <a:pt x="66" y="68"/>
                    </a:cubicBezTo>
                    <a:cubicBezTo>
                      <a:pt x="65" y="68"/>
                      <a:pt x="65" y="68"/>
                      <a:pt x="64" y="67"/>
                    </a:cubicBezTo>
                    <a:moveTo>
                      <a:pt x="87" y="67"/>
                    </a:moveTo>
                    <a:cubicBezTo>
                      <a:pt x="87" y="67"/>
                      <a:pt x="87" y="67"/>
                      <a:pt x="87" y="67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8"/>
                    </a:cubicBezTo>
                    <a:cubicBezTo>
                      <a:pt x="89" y="68"/>
                      <a:pt x="88" y="67"/>
                      <a:pt x="87" y="67"/>
                    </a:cubicBezTo>
                    <a:moveTo>
                      <a:pt x="75" y="66"/>
                    </a:moveTo>
                    <a:cubicBezTo>
                      <a:pt x="74" y="68"/>
                      <a:pt x="74" y="70"/>
                      <a:pt x="73" y="71"/>
                    </a:cubicBezTo>
                    <a:cubicBezTo>
                      <a:pt x="74" y="72"/>
                      <a:pt x="76" y="73"/>
                      <a:pt x="77" y="74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5" y="66"/>
                      <a:pt x="75" y="66"/>
                      <a:pt x="75" y="66"/>
                    </a:cubicBezTo>
                    <a:moveTo>
                      <a:pt x="86" y="66"/>
                    </a:moveTo>
                    <a:cubicBezTo>
                      <a:pt x="86" y="66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7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moveTo>
                      <a:pt x="83" y="66"/>
                    </a:moveTo>
                    <a:cubicBezTo>
                      <a:pt x="83" y="66"/>
                      <a:pt x="82" y="66"/>
                      <a:pt x="82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7"/>
                      <a:pt x="83" y="67"/>
                      <a:pt x="83" y="66"/>
                    </a:cubicBezTo>
                    <a:cubicBezTo>
                      <a:pt x="83" y="66"/>
                      <a:pt x="83" y="66"/>
                      <a:pt x="83" y="66"/>
                    </a:cubicBezTo>
                    <a:moveTo>
                      <a:pt x="74" y="66"/>
                    </a:moveTo>
                    <a:cubicBezTo>
                      <a:pt x="73" y="67"/>
                      <a:pt x="72" y="69"/>
                      <a:pt x="72" y="71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4" y="66"/>
                      <a:pt x="74" y="66"/>
                      <a:pt x="74" y="66"/>
                    </a:cubicBezTo>
                    <a:moveTo>
                      <a:pt x="83" y="66"/>
                    </a:move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6"/>
                      <a:pt x="83" y="66"/>
                      <a:pt x="83" y="66"/>
                    </a:cubicBezTo>
                    <a:moveTo>
                      <a:pt x="62" y="66"/>
                    </a:move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7"/>
                      <a:pt x="64" y="67"/>
                      <a:pt x="64" y="67"/>
                    </a:cubicBezTo>
                    <a:cubicBezTo>
                      <a:pt x="63" y="67"/>
                      <a:pt x="62" y="66"/>
                      <a:pt x="62" y="66"/>
                    </a:cubicBezTo>
                    <a:moveTo>
                      <a:pt x="76" y="65"/>
                    </a:moveTo>
                    <a:cubicBezTo>
                      <a:pt x="76" y="66"/>
                      <a:pt x="76" y="66"/>
                      <a:pt x="76" y="66"/>
                    </a:cubicBezTo>
                    <a:cubicBezTo>
                      <a:pt x="77" y="67"/>
                      <a:pt x="79" y="68"/>
                      <a:pt x="80" y="69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6" y="65"/>
                      <a:pt x="76" y="65"/>
                      <a:pt x="76" y="65"/>
                    </a:cubicBezTo>
                    <a:moveTo>
                      <a:pt x="83" y="65"/>
                    </a:move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5"/>
                      <a:pt x="83" y="65"/>
                    </a:cubicBezTo>
                    <a:moveTo>
                      <a:pt x="75" y="65"/>
                    </a:moveTo>
                    <a:cubicBezTo>
                      <a:pt x="75" y="65"/>
                      <a:pt x="75" y="65"/>
                      <a:pt x="74" y="65"/>
                    </a:cubicBezTo>
                    <a:cubicBezTo>
                      <a:pt x="75" y="65"/>
                      <a:pt x="75" y="66"/>
                      <a:pt x="75" y="66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moveTo>
                      <a:pt x="89" y="64"/>
                    </a:moveTo>
                    <a:cubicBezTo>
                      <a:pt x="88" y="65"/>
                      <a:pt x="88" y="65"/>
                      <a:pt x="88" y="65"/>
                    </a:cubicBezTo>
                    <a:cubicBezTo>
                      <a:pt x="89" y="65"/>
                      <a:pt x="90" y="66"/>
                      <a:pt x="92" y="66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1" y="65"/>
                      <a:pt x="90" y="65"/>
                      <a:pt x="89" y="64"/>
                    </a:cubicBezTo>
                    <a:moveTo>
                      <a:pt x="88" y="64"/>
                    </a:moveTo>
                    <a:cubicBezTo>
                      <a:pt x="87" y="64"/>
                      <a:pt x="87" y="64"/>
                      <a:pt x="87" y="64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moveTo>
                      <a:pt x="77" y="63"/>
                    </a:moveTo>
                    <a:cubicBezTo>
                      <a:pt x="77" y="63"/>
                      <a:pt x="77" y="63"/>
                      <a:pt x="77" y="63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6"/>
                      <a:pt x="82" y="66"/>
                      <a:pt x="81" y="66"/>
                    </a:cubicBezTo>
                    <a:cubicBezTo>
                      <a:pt x="77" y="63"/>
                      <a:pt x="77" y="63"/>
                      <a:pt x="77" y="63"/>
                    </a:cubicBezTo>
                    <a:moveTo>
                      <a:pt x="70" y="63"/>
                    </a:moveTo>
                    <a:cubicBezTo>
                      <a:pt x="69" y="65"/>
                      <a:pt x="68" y="66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8" y="67"/>
                      <a:pt x="69" y="65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moveTo>
                      <a:pt x="76" y="62"/>
                    </a:moveTo>
                    <a:cubicBezTo>
                      <a:pt x="76" y="62"/>
                      <a:pt x="76" y="62"/>
                      <a:pt x="76" y="63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6" y="62"/>
                      <a:pt x="76" y="62"/>
                      <a:pt x="76" y="62"/>
                    </a:cubicBezTo>
                    <a:moveTo>
                      <a:pt x="85" y="62"/>
                    </a:moveTo>
                    <a:cubicBezTo>
                      <a:pt x="85" y="62"/>
                      <a:pt x="85" y="63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3"/>
                      <a:pt x="85" y="63"/>
                      <a:pt x="86" y="62"/>
                    </a:cubicBezTo>
                    <a:cubicBezTo>
                      <a:pt x="85" y="62"/>
                      <a:pt x="85" y="62"/>
                      <a:pt x="85" y="62"/>
                    </a:cubicBezTo>
                    <a:moveTo>
                      <a:pt x="78" y="62"/>
                    </a:moveTo>
                    <a:cubicBezTo>
                      <a:pt x="77" y="62"/>
                      <a:pt x="77" y="62"/>
                      <a:pt x="77" y="63"/>
                    </a:cubicBezTo>
                    <a:cubicBezTo>
                      <a:pt x="79" y="64"/>
                      <a:pt x="81" y="65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4"/>
                      <a:pt x="79" y="63"/>
                      <a:pt x="78" y="62"/>
                    </a:cubicBezTo>
                    <a:moveTo>
                      <a:pt x="70" y="62"/>
                    </a:moveTo>
                    <a:cubicBezTo>
                      <a:pt x="70" y="62"/>
                      <a:pt x="70" y="62"/>
                      <a:pt x="70" y="62"/>
                    </a:cubicBezTo>
                    <a:cubicBezTo>
                      <a:pt x="70" y="63"/>
                      <a:pt x="70" y="63"/>
                      <a:pt x="71" y="63"/>
                    </a:cubicBezTo>
                    <a:cubicBezTo>
                      <a:pt x="71" y="63"/>
                      <a:pt x="71" y="63"/>
                      <a:pt x="71" y="62"/>
                    </a:cubicBezTo>
                    <a:cubicBezTo>
                      <a:pt x="70" y="62"/>
                      <a:pt x="70" y="62"/>
                      <a:pt x="70" y="62"/>
                    </a:cubicBezTo>
                    <a:moveTo>
                      <a:pt x="78" y="62"/>
                    </a:moveTo>
                    <a:cubicBezTo>
                      <a:pt x="78" y="62"/>
                      <a:pt x="78" y="62"/>
                      <a:pt x="78" y="62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1" y="64"/>
                      <a:pt x="80" y="63"/>
                      <a:pt x="78" y="62"/>
                    </a:cubicBezTo>
                    <a:moveTo>
                      <a:pt x="68" y="62"/>
                    </a:moveTo>
                    <a:cubicBezTo>
                      <a:pt x="67" y="63"/>
                      <a:pt x="66" y="65"/>
                      <a:pt x="65" y="67"/>
                    </a:cubicBezTo>
                    <a:cubicBezTo>
                      <a:pt x="65" y="67"/>
                      <a:pt x="66" y="67"/>
                      <a:pt x="66" y="68"/>
                    </a:cubicBezTo>
                    <a:cubicBezTo>
                      <a:pt x="67" y="66"/>
                      <a:pt x="68" y="64"/>
                      <a:pt x="69" y="63"/>
                    </a:cubicBezTo>
                    <a:cubicBezTo>
                      <a:pt x="69" y="62"/>
                      <a:pt x="68" y="62"/>
                      <a:pt x="68" y="62"/>
                    </a:cubicBezTo>
                    <a:moveTo>
                      <a:pt x="77" y="61"/>
                    </a:move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2"/>
                      <a:pt x="77" y="62"/>
                      <a:pt x="77" y="62"/>
                    </a:cubicBezTo>
                    <a:cubicBezTo>
                      <a:pt x="77" y="62"/>
                      <a:pt x="77" y="62"/>
                      <a:pt x="77" y="62"/>
                    </a:cubicBezTo>
                    <a:cubicBezTo>
                      <a:pt x="77" y="62"/>
                      <a:pt x="77" y="62"/>
                      <a:pt x="77" y="61"/>
                    </a:cubicBezTo>
                    <a:moveTo>
                      <a:pt x="106" y="61"/>
                    </a:moveTo>
                    <a:cubicBezTo>
                      <a:pt x="104" y="64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4" y="64"/>
                    </a:cubicBezTo>
                    <a:cubicBezTo>
                      <a:pt x="103" y="64"/>
                      <a:pt x="103" y="64"/>
                      <a:pt x="103" y="64"/>
                    </a:cubicBezTo>
                    <a:cubicBezTo>
                      <a:pt x="103" y="64"/>
                      <a:pt x="103" y="64"/>
                      <a:pt x="103" y="64"/>
                    </a:cubicBezTo>
                    <a:cubicBezTo>
                      <a:pt x="103" y="64"/>
                      <a:pt x="103" y="64"/>
                      <a:pt x="103" y="64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1" y="63"/>
                      <a:pt x="101" y="64"/>
                      <a:pt x="101" y="64"/>
                    </a:cubicBezTo>
                    <a:cubicBezTo>
                      <a:pt x="100" y="66"/>
                      <a:pt x="99" y="68"/>
                      <a:pt x="98" y="69"/>
                    </a:cubicBezTo>
                    <a:cubicBezTo>
                      <a:pt x="99" y="70"/>
                      <a:pt x="100" y="70"/>
                      <a:pt x="101" y="71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7" y="72"/>
                      <a:pt x="109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2"/>
                      <a:pt x="107" y="72"/>
                      <a:pt x="107" y="72"/>
                    </a:cubicBezTo>
                    <a:cubicBezTo>
                      <a:pt x="107" y="72"/>
                      <a:pt x="107" y="72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5" y="78"/>
                      <a:pt x="105" y="78"/>
                      <a:pt x="105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6" y="79"/>
                      <a:pt x="106" y="79"/>
                    </a:cubicBezTo>
                    <a:cubicBezTo>
                      <a:pt x="108" y="75"/>
                      <a:pt x="108" y="75"/>
                      <a:pt x="108" y="75"/>
                    </a:cubicBezTo>
                    <a:cubicBezTo>
                      <a:pt x="108" y="74"/>
                      <a:pt x="108" y="74"/>
                      <a:pt x="108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10" y="74"/>
                      <a:pt x="111" y="74"/>
                      <a:pt x="111" y="74"/>
                    </a:cubicBezTo>
                    <a:cubicBezTo>
                      <a:pt x="111" y="74"/>
                      <a:pt x="108" y="73"/>
                      <a:pt x="106" y="71"/>
                    </a:cubicBezTo>
                    <a:cubicBezTo>
                      <a:pt x="104" y="70"/>
                      <a:pt x="103" y="70"/>
                      <a:pt x="102" y="69"/>
                    </a:cubicBezTo>
                    <a:cubicBezTo>
                      <a:pt x="106" y="61"/>
                      <a:pt x="106" y="61"/>
                      <a:pt x="106" y="61"/>
                    </a:cubicBezTo>
                    <a:moveTo>
                      <a:pt x="68" y="61"/>
                    </a:moveTo>
                    <a:cubicBezTo>
                      <a:pt x="68" y="61"/>
                      <a:pt x="68" y="61"/>
                      <a:pt x="68" y="61"/>
                    </a:cubicBezTo>
                    <a:cubicBezTo>
                      <a:pt x="68" y="62"/>
                      <a:pt x="69" y="62"/>
                      <a:pt x="70" y="6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68" y="61"/>
                      <a:pt x="68" y="61"/>
                      <a:pt x="68" y="61"/>
                    </a:cubicBezTo>
                    <a:moveTo>
                      <a:pt x="65" y="60"/>
                    </a:moveTo>
                    <a:cubicBezTo>
                      <a:pt x="64" y="62"/>
                      <a:pt x="63" y="63"/>
                      <a:pt x="62" y="65"/>
                    </a:cubicBezTo>
                    <a:cubicBezTo>
                      <a:pt x="63" y="66"/>
                      <a:pt x="63" y="66"/>
                      <a:pt x="64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6" y="61"/>
                      <a:pt x="66" y="60"/>
                      <a:pt x="65" y="60"/>
                    </a:cubicBezTo>
                    <a:moveTo>
                      <a:pt x="79" y="59"/>
                    </a:moveTo>
                    <a:cubicBezTo>
                      <a:pt x="79" y="59"/>
                      <a:pt x="79" y="59"/>
                      <a:pt x="79" y="59"/>
                    </a:cubicBezTo>
                    <a:cubicBezTo>
                      <a:pt x="81" y="60"/>
                      <a:pt x="82" y="61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61"/>
                      <a:pt x="81" y="60"/>
                      <a:pt x="79" y="59"/>
                    </a:cubicBezTo>
                    <a:moveTo>
                      <a:pt x="65" y="59"/>
                    </a:moveTo>
                    <a:cubicBezTo>
                      <a:pt x="65" y="59"/>
                      <a:pt x="65" y="59"/>
                      <a:pt x="65" y="59"/>
                    </a:cubicBezTo>
                    <a:cubicBezTo>
                      <a:pt x="66" y="60"/>
                      <a:pt x="67" y="60"/>
                      <a:pt x="67" y="61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5" y="59"/>
                      <a:pt x="65" y="59"/>
                      <a:pt x="65" y="59"/>
                    </a:cubicBezTo>
                    <a:moveTo>
                      <a:pt x="72" y="59"/>
                    </a:move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3" y="60"/>
                      <a:pt x="73" y="59"/>
                      <a:pt x="73" y="59"/>
                    </a:cubicBezTo>
                    <a:cubicBezTo>
                      <a:pt x="73" y="59"/>
                      <a:pt x="72" y="59"/>
                      <a:pt x="72" y="59"/>
                    </a:cubicBezTo>
                    <a:moveTo>
                      <a:pt x="78" y="58"/>
                    </a:move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8" y="58"/>
                      <a:pt x="78" y="58"/>
                    </a:cubicBezTo>
                    <a:moveTo>
                      <a:pt x="92" y="57"/>
                    </a:moveTo>
                    <a:cubicBezTo>
                      <a:pt x="91" y="59"/>
                      <a:pt x="90" y="61"/>
                      <a:pt x="89" y="63"/>
                    </a:cubicBezTo>
                    <a:cubicBezTo>
                      <a:pt x="89" y="64"/>
                      <a:pt x="89" y="64"/>
                      <a:pt x="89" y="64"/>
                    </a:cubicBezTo>
                    <a:cubicBezTo>
                      <a:pt x="90" y="65"/>
                      <a:pt x="91" y="65"/>
                      <a:pt x="92" y="66"/>
                    </a:cubicBezTo>
                    <a:cubicBezTo>
                      <a:pt x="93" y="64"/>
                      <a:pt x="94" y="62"/>
                      <a:pt x="96" y="59"/>
                    </a:cubicBezTo>
                    <a:cubicBezTo>
                      <a:pt x="92" y="57"/>
                      <a:pt x="92" y="57"/>
                      <a:pt x="92" y="57"/>
                    </a:cubicBezTo>
                    <a:moveTo>
                      <a:pt x="70" y="57"/>
                    </a:move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9"/>
                      <a:pt x="71" y="59"/>
                      <a:pt x="71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1" y="58"/>
                      <a:pt x="71" y="58"/>
                      <a:pt x="70" y="57"/>
                    </a:cubicBezTo>
                    <a:moveTo>
                      <a:pt x="105" y="57"/>
                    </a:moveTo>
                    <a:cubicBezTo>
                      <a:pt x="104" y="58"/>
                      <a:pt x="104" y="59"/>
                      <a:pt x="103" y="60"/>
                    </a:cubicBezTo>
                    <a:cubicBezTo>
                      <a:pt x="104" y="60"/>
                      <a:pt x="105" y="61"/>
                      <a:pt x="105" y="61"/>
                    </a:cubicBezTo>
                    <a:cubicBezTo>
                      <a:pt x="105" y="61"/>
                      <a:pt x="104" y="60"/>
                      <a:pt x="103" y="60"/>
                    </a:cubicBezTo>
                    <a:cubicBezTo>
                      <a:pt x="103" y="60"/>
                      <a:pt x="103" y="61"/>
                      <a:pt x="103" y="61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1"/>
                      <a:pt x="106" y="60"/>
                      <a:pt x="107" y="60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5" y="57"/>
                      <a:pt x="105" y="57"/>
                      <a:pt x="105" y="57"/>
                    </a:cubicBezTo>
                    <a:moveTo>
                      <a:pt x="91" y="57"/>
                    </a:moveTo>
                    <a:cubicBezTo>
                      <a:pt x="90" y="59"/>
                      <a:pt x="89" y="61"/>
                      <a:pt x="88" y="63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9" y="61"/>
                      <a:pt x="90" y="59"/>
                      <a:pt x="92" y="57"/>
                    </a:cubicBezTo>
                    <a:cubicBezTo>
                      <a:pt x="91" y="57"/>
                      <a:pt x="91" y="57"/>
                      <a:pt x="91" y="57"/>
                    </a:cubicBezTo>
                    <a:moveTo>
                      <a:pt x="74" y="56"/>
                    </a:moveTo>
                    <a:cubicBezTo>
                      <a:pt x="74" y="56"/>
                      <a:pt x="74" y="56"/>
                      <a:pt x="74" y="56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4" y="56"/>
                      <a:pt x="74" y="56"/>
                      <a:pt x="74" y="56"/>
                    </a:cubicBezTo>
                    <a:moveTo>
                      <a:pt x="67" y="56"/>
                    </a:moveTo>
                    <a:cubicBezTo>
                      <a:pt x="67" y="56"/>
                      <a:pt x="67" y="56"/>
                      <a:pt x="67" y="56"/>
                    </a:cubicBezTo>
                    <a:cubicBezTo>
                      <a:pt x="67" y="57"/>
                      <a:pt x="68" y="57"/>
                      <a:pt x="69" y="58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9" y="57"/>
                      <a:pt x="68" y="56"/>
                      <a:pt x="67" y="56"/>
                    </a:cubicBezTo>
                    <a:moveTo>
                      <a:pt x="89" y="55"/>
                    </a:moveTo>
                    <a:cubicBezTo>
                      <a:pt x="87" y="59"/>
                      <a:pt x="87" y="59"/>
                      <a:pt x="87" y="59"/>
                    </a:cubicBezTo>
                    <a:cubicBezTo>
                      <a:pt x="86" y="60"/>
                      <a:pt x="86" y="61"/>
                      <a:pt x="85" y="62"/>
                    </a:cubicBezTo>
                    <a:cubicBezTo>
                      <a:pt x="85" y="62"/>
                      <a:pt x="85" y="62"/>
                      <a:pt x="86" y="62"/>
                    </a:cubicBezTo>
                    <a:cubicBezTo>
                      <a:pt x="87" y="60"/>
                      <a:pt x="88" y="58"/>
                      <a:pt x="90" y="56"/>
                    </a:cubicBezTo>
                    <a:cubicBezTo>
                      <a:pt x="89" y="55"/>
                      <a:pt x="89" y="55"/>
                      <a:pt x="89" y="55"/>
                    </a:cubicBezTo>
                    <a:moveTo>
                      <a:pt x="94" y="54"/>
                    </a:moveTo>
                    <a:cubicBezTo>
                      <a:pt x="94" y="55"/>
                      <a:pt x="94" y="55"/>
                      <a:pt x="94" y="55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6"/>
                    </a:cubicBezTo>
                    <a:cubicBezTo>
                      <a:pt x="96" y="56"/>
                      <a:pt x="95" y="55"/>
                      <a:pt x="94" y="54"/>
                    </a:cubicBezTo>
                    <a:moveTo>
                      <a:pt x="93" y="54"/>
                    </a:moveTo>
                    <a:cubicBezTo>
                      <a:pt x="93" y="54"/>
                      <a:pt x="93" y="54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3" y="55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3" y="54"/>
                    </a:cubicBezTo>
                    <a:moveTo>
                      <a:pt x="91" y="52"/>
                    </a:moveTo>
                    <a:cubicBezTo>
                      <a:pt x="90" y="53"/>
                      <a:pt x="90" y="53"/>
                      <a:pt x="90" y="53"/>
                    </a:cubicBezTo>
                    <a:cubicBezTo>
                      <a:pt x="91" y="54"/>
                      <a:pt x="91" y="54"/>
                      <a:pt x="91" y="54"/>
                    </a:cubicBezTo>
                    <a:cubicBezTo>
                      <a:pt x="91" y="53"/>
                      <a:pt x="91" y="53"/>
                      <a:pt x="91" y="53"/>
                    </a:cubicBezTo>
                    <a:cubicBezTo>
                      <a:pt x="91" y="53"/>
                      <a:pt x="91" y="53"/>
                      <a:pt x="91" y="52"/>
                    </a:cubicBezTo>
                    <a:moveTo>
                      <a:pt x="96" y="52"/>
                    </a:moveTo>
                    <a:cubicBezTo>
                      <a:pt x="95" y="53"/>
                      <a:pt x="95" y="53"/>
                      <a:pt x="94" y="54"/>
                    </a:cubicBezTo>
                    <a:cubicBezTo>
                      <a:pt x="95" y="55"/>
                      <a:pt x="96" y="56"/>
                      <a:pt x="97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5"/>
                      <a:pt x="99" y="55"/>
                      <a:pt x="99" y="54"/>
                    </a:cubicBezTo>
                    <a:cubicBezTo>
                      <a:pt x="96" y="52"/>
                      <a:pt x="96" y="52"/>
                      <a:pt x="96" y="52"/>
                    </a:cubicBezTo>
                    <a:moveTo>
                      <a:pt x="107" y="52"/>
                    </a:moveTo>
                    <a:cubicBezTo>
                      <a:pt x="107" y="52"/>
                      <a:pt x="107" y="52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7" y="53"/>
                      <a:pt x="108" y="52"/>
                      <a:pt x="108" y="52"/>
                    </a:cubicBezTo>
                    <a:cubicBezTo>
                      <a:pt x="108" y="52"/>
                      <a:pt x="108" y="52"/>
                      <a:pt x="107" y="52"/>
                    </a:cubicBezTo>
                    <a:moveTo>
                      <a:pt x="83" y="52"/>
                    </a:moveTo>
                    <a:cubicBezTo>
                      <a:pt x="82" y="54"/>
                      <a:pt x="81" y="57"/>
                      <a:pt x="79" y="59"/>
                    </a:cubicBezTo>
                    <a:cubicBezTo>
                      <a:pt x="81" y="60"/>
                      <a:pt x="83" y="61"/>
                      <a:pt x="84" y="62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5" y="54"/>
                      <a:pt x="85" y="53"/>
                    </a:cubicBezTo>
                    <a:cubicBezTo>
                      <a:pt x="83" y="52"/>
                      <a:pt x="83" y="52"/>
                      <a:pt x="83" y="52"/>
                    </a:cubicBezTo>
                    <a:moveTo>
                      <a:pt x="95" y="51"/>
                    </a:moveTo>
                    <a:cubicBezTo>
                      <a:pt x="94" y="52"/>
                      <a:pt x="94" y="53"/>
                      <a:pt x="93" y="54"/>
                    </a:cubicBezTo>
                    <a:cubicBezTo>
                      <a:pt x="93" y="54"/>
                      <a:pt x="93" y="54"/>
                      <a:pt x="93" y="54"/>
                    </a:cubicBezTo>
                    <a:cubicBezTo>
                      <a:pt x="94" y="53"/>
                      <a:pt x="94" y="52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moveTo>
                      <a:pt x="82" y="51"/>
                    </a:moveTo>
                    <a:cubicBezTo>
                      <a:pt x="81" y="53"/>
                      <a:pt x="80" y="56"/>
                      <a:pt x="78" y="58"/>
                    </a:cubicBezTo>
                    <a:cubicBezTo>
                      <a:pt x="78" y="58"/>
                      <a:pt x="79" y="59"/>
                      <a:pt x="79" y="59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2" y="51"/>
                      <a:pt x="82" y="51"/>
                      <a:pt x="82" y="51"/>
                    </a:cubicBezTo>
                    <a:moveTo>
                      <a:pt x="87" y="50"/>
                    </a:moveTo>
                    <a:cubicBezTo>
                      <a:pt x="86" y="51"/>
                      <a:pt x="86" y="51"/>
                      <a:pt x="86" y="51"/>
                    </a:cubicBezTo>
                    <a:cubicBezTo>
                      <a:pt x="90" y="53"/>
                      <a:pt x="90" y="53"/>
                      <a:pt x="90" y="53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89" y="51"/>
                      <a:pt x="88" y="51"/>
                      <a:pt x="87" y="50"/>
                    </a:cubicBezTo>
                    <a:moveTo>
                      <a:pt x="92" y="50"/>
                    </a:move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3"/>
                    </a:cubicBezTo>
                    <a:cubicBezTo>
                      <a:pt x="92" y="52"/>
                      <a:pt x="92" y="51"/>
                      <a:pt x="93" y="50"/>
                    </a:cubicBezTo>
                    <a:cubicBezTo>
                      <a:pt x="92" y="50"/>
                      <a:pt x="92" y="50"/>
                      <a:pt x="92" y="50"/>
                    </a:cubicBezTo>
                    <a:moveTo>
                      <a:pt x="103" y="49"/>
                    </a:moveTo>
                    <a:cubicBezTo>
                      <a:pt x="104" y="49"/>
                      <a:pt x="104" y="50"/>
                      <a:pt x="104" y="50"/>
                    </a:cubicBezTo>
                    <a:cubicBezTo>
                      <a:pt x="104" y="50"/>
                      <a:pt x="104" y="50"/>
                      <a:pt x="105" y="50"/>
                    </a:cubicBezTo>
                    <a:cubicBezTo>
                      <a:pt x="104" y="50"/>
                      <a:pt x="104" y="49"/>
                      <a:pt x="103" y="49"/>
                    </a:cubicBezTo>
                    <a:moveTo>
                      <a:pt x="85" y="49"/>
                    </a:moveTo>
                    <a:cubicBezTo>
                      <a:pt x="85" y="49"/>
                      <a:pt x="84" y="49"/>
                      <a:pt x="84" y="50"/>
                    </a:cubicBezTo>
                    <a:cubicBezTo>
                      <a:pt x="86" y="51"/>
                      <a:pt x="86" y="51"/>
                      <a:pt x="86" y="51"/>
                    </a:cubicBezTo>
                    <a:cubicBezTo>
                      <a:pt x="86" y="51"/>
                      <a:pt x="87" y="50"/>
                      <a:pt x="87" y="50"/>
                    </a:cubicBezTo>
                    <a:cubicBezTo>
                      <a:pt x="86" y="50"/>
                      <a:pt x="85" y="49"/>
                      <a:pt x="85" y="49"/>
                    </a:cubicBezTo>
                    <a:moveTo>
                      <a:pt x="78" y="49"/>
                    </a:moveTo>
                    <a:cubicBezTo>
                      <a:pt x="77" y="51"/>
                      <a:pt x="75" y="53"/>
                      <a:pt x="74" y="56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74" y="56"/>
                      <a:pt x="75" y="56"/>
                      <a:pt x="75" y="56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8" y="49"/>
                      <a:pt x="78" y="49"/>
                      <a:pt x="78" y="49"/>
                    </a:cubicBezTo>
                    <a:moveTo>
                      <a:pt x="109" y="49"/>
                    </a:moveTo>
                    <a:cubicBezTo>
                      <a:pt x="109" y="49"/>
                      <a:pt x="109" y="49"/>
                      <a:pt x="109" y="49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09" y="49"/>
                      <a:pt x="109" y="49"/>
                      <a:pt x="109" y="49"/>
                    </a:cubicBezTo>
                    <a:moveTo>
                      <a:pt x="84" y="48"/>
                    </a:moveTo>
                    <a:cubicBezTo>
                      <a:pt x="83" y="48"/>
                      <a:pt x="83" y="49"/>
                      <a:pt x="83" y="49"/>
                    </a:cubicBezTo>
                    <a:cubicBezTo>
                      <a:pt x="83" y="49"/>
                      <a:pt x="84" y="49"/>
                      <a:pt x="84" y="49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84" y="48"/>
                      <a:pt x="84" y="48"/>
                      <a:pt x="84" y="48"/>
                    </a:cubicBezTo>
                    <a:moveTo>
                      <a:pt x="88" y="48"/>
                    </a:moveTo>
                    <a:cubicBezTo>
                      <a:pt x="87" y="49"/>
                      <a:pt x="87" y="49"/>
                      <a:pt x="87" y="49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8" y="51"/>
                      <a:pt x="89" y="51"/>
                      <a:pt x="90" y="52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49"/>
                      <a:pt x="89" y="48"/>
                      <a:pt x="88" y="48"/>
                    </a:cubicBezTo>
                    <a:moveTo>
                      <a:pt x="76" y="47"/>
                    </a:moveTo>
                    <a:cubicBezTo>
                      <a:pt x="76" y="48"/>
                      <a:pt x="75" y="49"/>
                      <a:pt x="75" y="50"/>
                    </a:cubicBezTo>
                    <a:cubicBezTo>
                      <a:pt x="74" y="51"/>
                      <a:pt x="73" y="53"/>
                      <a:pt x="71" y="55"/>
                    </a:cubicBezTo>
                    <a:cubicBezTo>
                      <a:pt x="72" y="56"/>
                      <a:pt x="73" y="56"/>
                      <a:pt x="73" y="56"/>
                    </a:cubicBezTo>
                    <a:cubicBezTo>
                      <a:pt x="75" y="54"/>
                      <a:pt x="76" y="51"/>
                      <a:pt x="78" y="49"/>
                    </a:cubicBezTo>
                    <a:cubicBezTo>
                      <a:pt x="76" y="47"/>
                      <a:pt x="76" y="47"/>
                      <a:pt x="76" y="47"/>
                    </a:cubicBezTo>
                    <a:moveTo>
                      <a:pt x="104" y="47"/>
                    </a:moveTo>
                    <a:cubicBezTo>
                      <a:pt x="103" y="48"/>
                      <a:pt x="103" y="48"/>
                      <a:pt x="103" y="48"/>
                    </a:cubicBezTo>
                    <a:cubicBezTo>
                      <a:pt x="104" y="48"/>
                      <a:pt x="106" y="48"/>
                      <a:pt x="107" y="49"/>
                    </a:cubicBezTo>
                    <a:cubicBezTo>
                      <a:pt x="107" y="48"/>
                      <a:pt x="107" y="48"/>
                      <a:pt x="107" y="48"/>
                    </a:cubicBezTo>
                    <a:cubicBezTo>
                      <a:pt x="106" y="48"/>
                      <a:pt x="105" y="47"/>
                      <a:pt x="104" y="47"/>
                    </a:cubicBezTo>
                    <a:moveTo>
                      <a:pt x="99" y="47"/>
                    </a:moveTo>
                    <a:cubicBezTo>
                      <a:pt x="98" y="48"/>
                      <a:pt x="97" y="49"/>
                      <a:pt x="97" y="50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102" y="52"/>
                      <a:pt x="103" y="51"/>
                      <a:pt x="104" y="50"/>
                    </a:cubicBezTo>
                    <a:cubicBezTo>
                      <a:pt x="103" y="50"/>
                      <a:pt x="103" y="49"/>
                      <a:pt x="102" y="49"/>
                    </a:cubicBezTo>
                    <a:cubicBezTo>
                      <a:pt x="101" y="51"/>
                      <a:pt x="101" y="51"/>
                      <a:pt x="101" y="51"/>
                    </a:cubicBezTo>
                    <a:cubicBezTo>
                      <a:pt x="101" y="51"/>
                      <a:pt x="102" y="50"/>
                      <a:pt x="102" y="49"/>
                    </a:cubicBezTo>
                    <a:cubicBezTo>
                      <a:pt x="102" y="48"/>
                      <a:pt x="101" y="48"/>
                      <a:pt x="101" y="48"/>
                    </a:cubicBezTo>
                    <a:cubicBezTo>
                      <a:pt x="100" y="47"/>
                      <a:pt x="99" y="47"/>
                      <a:pt x="99" y="47"/>
                    </a:cubicBezTo>
                    <a:moveTo>
                      <a:pt x="86" y="46"/>
                    </a:moveTo>
                    <a:cubicBezTo>
                      <a:pt x="86" y="47"/>
                      <a:pt x="85" y="48"/>
                      <a:pt x="85" y="49"/>
                    </a:cubicBezTo>
                    <a:cubicBezTo>
                      <a:pt x="85" y="49"/>
                      <a:pt x="86" y="49"/>
                      <a:pt x="87" y="50"/>
                    </a:cubicBezTo>
                    <a:cubicBezTo>
                      <a:pt x="87" y="49"/>
                      <a:pt x="88" y="48"/>
                      <a:pt x="88" y="47"/>
                    </a:cubicBezTo>
                    <a:cubicBezTo>
                      <a:pt x="87" y="47"/>
                      <a:pt x="87" y="47"/>
                      <a:pt x="86" y="46"/>
                    </a:cubicBezTo>
                    <a:moveTo>
                      <a:pt x="80" y="46"/>
                    </a:moveTo>
                    <a:cubicBezTo>
                      <a:pt x="80" y="46"/>
                      <a:pt x="80" y="46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0" y="46"/>
                      <a:pt x="80" y="46"/>
                      <a:pt x="80" y="46"/>
                    </a:cubicBezTo>
                    <a:moveTo>
                      <a:pt x="98" y="46"/>
                    </a:moveTo>
                    <a:cubicBezTo>
                      <a:pt x="97" y="47"/>
                      <a:pt x="96" y="48"/>
                      <a:pt x="96" y="49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7" y="48"/>
                      <a:pt x="97" y="47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moveTo>
                      <a:pt x="85" y="46"/>
                    </a:moveTo>
                    <a:cubicBezTo>
                      <a:pt x="85" y="46"/>
                      <a:pt x="84" y="47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6" y="46"/>
                      <a:pt x="86" y="46"/>
                      <a:pt x="86" y="46"/>
                    </a:cubicBezTo>
                    <a:cubicBezTo>
                      <a:pt x="85" y="46"/>
                      <a:pt x="85" y="46"/>
                      <a:pt x="85" y="46"/>
                    </a:cubicBezTo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6"/>
                      <a:pt x="101" y="47"/>
                      <a:pt x="102" y="47"/>
                    </a:cubicBezTo>
                    <a:cubicBezTo>
                      <a:pt x="101" y="47"/>
                      <a:pt x="101" y="46"/>
                      <a:pt x="100" y="46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99" y="46"/>
                      <a:pt x="99" y="46"/>
                      <a:pt x="99" y="46"/>
                    </a:cubicBezTo>
                    <a:moveTo>
                      <a:pt x="73" y="45"/>
                    </a:moveTo>
                    <a:cubicBezTo>
                      <a:pt x="71" y="48"/>
                      <a:pt x="70" y="51"/>
                      <a:pt x="68" y="53"/>
                    </a:cubicBezTo>
                    <a:cubicBezTo>
                      <a:pt x="69" y="54"/>
                      <a:pt x="70" y="54"/>
                      <a:pt x="71" y="55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3" y="45"/>
                      <a:pt x="73" y="45"/>
                      <a:pt x="73" y="45"/>
                    </a:cubicBezTo>
                    <a:moveTo>
                      <a:pt x="100" y="45"/>
                    </a:move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6"/>
                      <a:pt x="99" y="46"/>
                      <a:pt x="100" y="46"/>
                    </a:cubicBezTo>
                    <a:cubicBezTo>
                      <a:pt x="101" y="46"/>
                      <a:pt x="102" y="47"/>
                      <a:pt x="103" y="47"/>
                    </a:cubicBezTo>
                    <a:cubicBezTo>
                      <a:pt x="103" y="47"/>
                      <a:pt x="103" y="47"/>
                      <a:pt x="103" y="47"/>
                    </a:cubicBezTo>
                    <a:cubicBezTo>
                      <a:pt x="103" y="47"/>
                      <a:pt x="103" y="47"/>
                      <a:pt x="104" y="47"/>
                    </a:cubicBezTo>
                    <a:cubicBezTo>
                      <a:pt x="102" y="46"/>
                      <a:pt x="101" y="46"/>
                      <a:pt x="100" y="45"/>
                    </a:cubicBezTo>
                    <a:moveTo>
                      <a:pt x="98" y="45"/>
                    </a:move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moveTo>
                      <a:pt x="78" y="45"/>
                    </a:moveTo>
                    <a:cubicBezTo>
                      <a:pt x="78" y="45"/>
                      <a:pt x="78" y="45"/>
                      <a:pt x="77" y="45"/>
                    </a:cubicBezTo>
                    <a:cubicBezTo>
                      <a:pt x="78" y="46"/>
                      <a:pt x="79" y="46"/>
                      <a:pt x="79" y="46"/>
                    </a:cubicBezTo>
                    <a:cubicBezTo>
                      <a:pt x="79" y="46"/>
                      <a:pt x="80" y="46"/>
                      <a:pt x="80" y="46"/>
                    </a:cubicBezTo>
                    <a:cubicBezTo>
                      <a:pt x="79" y="46"/>
                      <a:pt x="78" y="45"/>
                      <a:pt x="78" y="45"/>
                    </a:cubicBezTo>
                    <a:moveTo>
                      <a:pt x="95" y="45"/>
                    </a:moveTo>
                    <a:cubicBezTo>
                      <a:pt x="93" y="48"/>
                      <a:pt x="93" y="48"/>
                      <a:pt x="93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5" y="47"/>
                      <a:pt x="95" y="46"/>
                      <a:pt x="96" y="45"/>
                    </a:cubicBezTo>
                    <a:cubicBezTo>
                      <a:pt x="96" y="45"/>
                      <a:pt x="96" y="45"/>
                      <a:pt x="95" y="45"/>
                    </a:cubicBezTo>
                    <a:moveTo>
                      <a:pt x="98" y="44"/>
                    </a:moveTo>
                    <a:cubicBezTo>
                      <a:pt x="98" y="44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5"/>
                      <a:pt x="99" y="45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5"/>
                      <a:pt x="99" y="44"/>
                      <a:pt x="98" y="44"/>
                    </a:cubicBezTo>
                    <a:moveTo>
                      <a:pt x="81" y="44"/>
                    </a:moveTo>
                    <a:cubicBezTo>
                      <a:pt x="81" y="44"/>
                      <a:pt x="81" y="45"/>
                      <a:pt x="80" y="46"/>
                    </a:cubicBezTo>
                    <a:cubicBezTo>
                      <a:pt x="80" y="46"/>
                      <a:pt x="81" y="46"/>
                      <a:pt x="81" y="46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1" y="44"/>
                    </a:cubicBezTo>
                    <a:moveTo>
                      <a:pt x="96" y="44"/>
                    </a:moveTo>
                    <a:cubicBezTo>
                      <a:pt x="96" y="44"/>
                      <a:pt x="96" y="44"/>
                      <a:pt x="96" y="44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6" y="44"/>
                      <a:pt x="97" y="44"/>
                      <a:pt x="97" y="44"/>
                    </a:cubicBezTo>
                    <a:cubicBezTo>
                      <a:pt x="96" y="44"/>
                      <a:pt x="96" y="44"/>
                      <a:pt x="96" y="44"/>
                    </a:cubicBezTo>
                    <a:moveTo>
                      <a:pt x="96" y="44"/>
                    </a:move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6" y="44"/>
                    </a:cubicBezTo>
                    <a:moveTo>
                      <a:pt x="74" y="43"/>
                    </a:moveTo>
                    <a:cubicBezTo>
                      <a:pt x="74" y="43"/>
                      <a:pt x="74" y="43"/>
                      <a:pt x="74" y="43"/>
                    </a:cubicBezTo>
                    <a:cubicBezTo>
                      <a:pt x="75" y="44"/>
                      <a:pt x="76" y="44"/>
                      <a:pt x="76" y="45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5" y="43"/>
                      <a:pt x="74" y="43"/>
                    </a:cubicBezTo>
                    <a:moveTo>
                      <a:pt x="91" y="43"/>
                    </a:moveTo>
                    <a:cubicBezTo>
                      <a:pt x="90" y="46"/>
                      <a:pt x="90" y="46"/>
                      <a:pt x="90" y="46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4" y="44"/>
                      <a:pt x="93" y="43"/>
                      <a:pt x="91" y="43"/>
                    </a:cubicBezTo>
                    <a:moveTo>
                      <a:pt x="79" y="42"/>
                    </a:moveTo>
                    <a:cubicBezTo>
                      <a:pt x="79" y="43"/>
                      <a:pt x="78" y="44"/>
                      <a:pt x="78" y="45"/>
                    </a:cubicBezTo>
                    <a:cubicBezTo>
                      <a:pt x="79" y="45"/>
                      <a:pt x="79" y="45"/>
                      <a:pt x="80" y="46"/>
                    </a:cubicBezTo>
                    <a:cubicBezTo>
                      <a:pt x="80" y="45"/>
                      <a:pt x="81" y="44"/>
                      <a:pt x="81" y="43"/>
                    </a:cubicBezTo>
                    <a:cubicBezTo>
                      <a:pt x="80" y="43"/>
                      <a:pt x="80" y="43"/>
                      <a:pt x="79" y="42"/>
                    </a:cubicBezTo>
                    <a:moveTo>
                      <a:pt x="92" y="42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93" y="42"/>
                      <a:pt x="93" y="43"/>
                      <a:pt x="94" y="43"/>
                    </a:cubicBezTo>
                    <a:cubicBezTo>
                      <a:pt x="92" y="42"/>
                      <a:pt x="92" y="42"/>
                      <a:pt x="92" y="42"/>
                    </a:cubicBezTo>
                    <a:moveTo>
                      <a:pt x="92" y="41"/>
                    </a:move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2"/>
                      <a:pt x="94" y="43"/>
                      <a:pt x="95" y="44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4" y="42"/>
                      <a:pt x="93" y="42"/>
                      <a:pt x="92" y="41"/>
                    </a:cubicBezTo>
                    <a:moveTo>
                      <a:pt x="89" y="41"/>
                    </a:moveTo>
                    <a:cubicBezTo>
                      <a:pt x="88" y="42"/>
                      <a:pt x="88" y="43"/>
                      <a:pt x="87" y="45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90" y="45"/>
                      <a:pt x="90" y="43"/>
                      <a:pt x="91" y="42"/>
                    </a:cubicBezTo>
                    <a:cubicBezTo>
                      <a:pt x="90" y="42"/>
                      <a:pt x="90" y="42"/>
                      <a:pt x="89" y="41"/>
                    </a:cubicBezTo>
                    <a:moveTo>
                      <a:pt x="91" y="41"/>
                    </a:moveTo>
                    <a:cubicBezTo>
                      <a:pt x="91" y="41"/>
                      <a:pt x="91" y="41"/>
                      <a:pt x="91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1" y="41"/>
                      <a:pt x="91" y="41"/>
                      <a:pt x="91" y="41"/>
                    </a:cubicBezTo>
                    <a:moveTo>
                      <a:pt x="88" y="41"/>
                    </a:moveTo>
                    <a:cubicBezTo>
                      <a:pt x="87" y="42"/>
                      <a:pt x="87" y="43"/>
                      <a:pt x="86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1"/>
                      <a:pt x="88" y="41"/>
                      <a:pt x="88" y="41"/>
                    </a:cubicBezTo>
                    <a:cubicBezTo>
                      <a:pt x="88" y="41"/>
                      <a:pt x="88" y="41"/>
                      <a:pt x="88" y="41"/>
                    </a:cubicBezTo>
                    <a:moveTo>
                      <a:pt x="76" y="40"/>
                    </a:moveTo>
                    <a:cubicBezTo>
                      <a:pt x="75" y="41"/>
                      <a:pt x="75" y="42"/>
                      <a:pt x="74" y="42"/>
                    </a:cubicBezTo>
                    <a:cubicBezTo>
                      <a:pt x="75" y="43"/>
                      <a:pt x="76" y="43"/>
                      <a:pt x="77" y="44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7" y="41"/>
                      <a:pt x="77" y="41"/>
                      <a:pt x="76" y="40"/>
                    </a:cubicBezTo>
                    <a:moveTo>
                      <a:pt x="89" y="40"/>
                    </a:moveTo>
                    <a:cubicBezTo>
                      <a:pt x="89" y="40"/>
                      <a:pt x="89" y="40"/>
                      <a:pt x="89" y="41"/>
                    </a:cubicBezTo>
                    <a:cubicBezTo>
                      <a:pt x="90" y="41"/>
                      <a:pt x="90" y="41"/>
                      <a:pt x="91" y="42"/>
                    </a:cubicBezTo>
                    <a:cubicBezTo>
                      <a:pt x="91" y="42"/>
                      <a:pt x="91" y="41"/>
                      <a:pt x="91" y="41"/>
                    </a:cubicBezTo>
                    <a:cubicBezTo>
                      <a:pt x="89" y="40"/>
                      <a:pt x="89" y="40"/>
                      <a:pt x="89" y="40"/>
                    </a:cubicBezTo>
                    <a:moveTo>
                      <a:pt x="90" y="39"/>
                    </a:moveTo>
                    <a:cubicBezTo>
                      <a:pt x="90" y="40"/>
                      <a:pt x="90" y="40"/>
                      <a:pt x="90" y="40"/>
                    </a:cubicBezTo>
                    <a:cubicBezTo>
                      <a:pt x="90" y="40"/>
                      <a:pt x="91" y="40"/>
                      <a:pt x="92" y="40"/>
                    </a:cubicBezTo>
                    <a:cubicBezTo>
                      <a:pt x="91" y="40"/>
                      <a:pt x="90" y="40"/>
                      <a:pt x="90" y="39"/>
                    </a:cubicBezTo>
                    <a:moveTo>
                      <a:pt x="88" y="39"/>
                    </a:move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39"/>
                      <a:pt x="88" y="39"/>
                    </a:cubicBezTo>
                    <a:moveTo>
                      <a:pt x="89" y="39"/>
                    </a:move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moveTo>
                      <a:pt x="84" y="39"/>
                    </a:moveTo>
                    <a:cubicBezTo>
                      <a:pt x="84" y="40"/>
                      <a:pt x="83" y="41"/>
                      <a:pt x="82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4" y="39"/>
                    </a:cubicBezTo>
                    <a:moveTo>
                      <a:pt x="85" y="38"/>
                    </a:moveTo>
                    <a:cubicBezTo>
                      <a:pt x="85" y="38"/>
                      <a:pt x="85" y="38"/>
                      <a:pt x="85" y="38"/>
                    </a:cubicBezTo>
                    <a:cubicBezTo>
                      <a:pt x="85" y="38"/>
                      <a:pt x="85" y="39"/>
                      <a:pt x="85" y="39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5" y="38"/>
                      <a:pt x="85" y="38"/>
                    </a:cubicBezTo>
                    <a:moveTo>
                      <a:pt x="82" y="37"/>
                    </a:moveTo>
                    <a:cubicBezTo>
                      <a:pt x="82" y="39"/>
                      <a:pt x="81" y="40"/>
                      <a:pt x="80" y="41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3" y="41"/>
                      <a:pt x="83" y="40"/>
                      <a:pt x="84" y="38"/>
                    </a:cubicBezTo>
                    <a:cubicBezTo>
                      <a:pt x="83" y="38"/>
                      <a:pt x="83" y="38"/>
                      <a:pt x="82" y="37"/>
                    </a:cubicBezTo>
                    <a:moveTo>
                      <a:pt x="85" y="37"/>
                    </a:move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6" y="37"/>
                      <a:pt x="85" y="37"/>
                    </a:cubicBezTo>
                    <a:moveTo>
                      <a:pt x="86" y="37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6" y="37"/>
                      <a:pt x="86" y="37"/>
                      <a:pt x="86" y="38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moveTo>
                      <a:pt x="83" y="36"/>
                    </a:moveTo>
                    <a:cubicBezTo>
                      <a:pt x="83" y="37"/>
                      <a:pt x="83" y="37"/>
                      <a:pt x="82" y="37"/>
                    </a:cubicBezTo>
                    <a:cubicBezTo>
                      <a:pt x="83" y="37"/>
                      <a:pt x="84" y="38"/>
                      <a:pt x="84" y="38"/>
                    </a:cubicBezTo>
                    <a:cubicBezTo>
                      <a:pt x="84" y="38"/>
                      <a:pt x="85" y="38"/>
                      <a:pt x="85" y="37"/>
                    </a:cubicBezTo>
                    <a:cubicBezTo>
                      <a:pt x="84" y="37"/>
                      <a:pt x="83" y="37"/>
                      <a:pt x="83" y="36"/>
                    </a:cubicBezTo>
                    <a:moveTo>
                      <a:pt x="103" y="36"/>
                    </a:moveTo>
                    <a:cubicBezTo>
                      <a:pt x="99" y="43"/>
                      <a:pt x="99" y="43"/>
                      <a:pt x="99" y="43"/>
                    </a:cubicBezTo>
                    <a:cubicBezTo>
                      <a:pt x="99" y="43"/>
                      <a:pt x="99" y="44"/>
                      <a:pt x="99" y="44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0" y="42"/>
                      <a:pt x="101" y="40"/>
                      <a:pt x="102" y="38"/>
                    </a:cubicBezTo>
                    <a:cubicBezTo>
                      <a:pt x="104" y="36"/>
                      <a:pt x="104" y="36"/>
                      <a:pt x="104" y="36"/>
                    </a:cubicBezTo>
                    <a:cubicBezTo>
                      <a:pt x="103" y="36"/>
                      <a:pt x="103" y="36"/>
                      <a:pt x="103" y="36"/>
                    </a:cubicBezTo>
                    <a:moveTo>
                      <a:pt x="107" y="36"/>
                    </a:move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1" y="45"/>
                      <a:pt x="103" y="46"/>
                      <a:pt x="104" y="46"/>
                    </a:cubicBezTo>
                    <a:cubicBezTo>
                      <a:pt x="104" y="46"/>
                      <a:pt x="105" y="46"/>
                      <a:pt x="105" y="45"/>
                    </a:cubicBezTo>
                    <a:cubicBezTo>
                      <a:pt x="106" y="44"/>
                      <a:pt x="107" y="44"/>
                      <a:pt x="108" y="44"/>
                    </a:cubicBezTo>
                    <a:cubicBezTo>
                      <a:pt x="108" y="44"/>
                      <a:pt x="108" y="44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7" y="45"/>
                      <a:pt x="105" y="45"/>
                      <a:pt x="104" y="46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5" y="47"/>
                      <a:pt x="107" y="48"/>
                      <a:pt x="108" y="48"/>
                    </a:cubicBezTo>
                    <a:cubicBezTo>
                      <a:pt x="108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7"/>
                      <a:pt x="109" y="46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4"/>
                      <a:pt x="108" y="44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4"/>
                      <a:pt x="109" y="45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9"/>
                      <a:pt x="109" y="49"/>
                      <a:pt x="109" y="50"/>
                    </a:cubicBezTo>
                    <a:cubicBezTo>
                      <a:pt x="109" y="51"/>
                      <a:pt x="109" y="51"/>
                      <a:pt x="108" y="52"/>
                    </a:cubicBezTo>
                    <a:cubicBezTo>
                      <a:pt x="109" y="52"/>
                      <a:pt x="109" y="52"/>
                      <a:pt x="109" y="52"/>
                    </a:cubicBezTo>
                    <a:cubicBezTo>
                      <a:pt x="109" y="52"/>
                      <a:pt x="108" y="52"/>
                      <a:pt x="108" y="52"/>
                    </a:cubicBezTo>
                    <a:cubicBezTo>
                      <a:pt x="108" y="53"/>
                      <a:pt x="108" y="53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6" y="54"/>
                      <a:pt x="106" y="54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1" y="50"/>
                      <a:pt x="111" y="50"/>
                      <a:pt x="111" y="50"/>
                    </a:cubicBezTo>
                    <a:cubicBezTo>
                      <a:pt x="112" y="49"/>
                      <a:pt x="112" y="49"/>
                      <a:pt x="112" y="49"/>
                    </a:cubicBezTo>
                    <a:cubicBezTo>
                      <a:pt x="112" y="49"/>
                      <a:pt x="112" y="49"/>
                      <a:pt x="112" y="49"/>
                    </a:cubicBezTo>
                    <a:cubicBezTo>
                      <a:pt x="110" y="43"/>
                      <a:pt x="110" y="41"/>
                      <a:pt x="109" y="41"/>
                    </a:cubicBezTo>
                    <a:cubicBezTo>
                      <a:pt x="109" y="41"/>
                      <a:pt x="109" y="41"/>
                      <a:pt x="109" y="42"/>
                    </a:cubicBezTo>
                    <a:cubicBezTo>
                      <a:pt x="109" y="42"/>
                      <a:pt x="109" y="42"/>
                      <a:pt x="109" y="42"/>
                    </a:cubicBezTo>
                    <a:cubicBezTo>
                      <a:pt x="109" y="42"/>
                      <a:pt x="109" y="42"/>
                      <a:pt x="109" y="41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07" y="41"/>
                      <a:pt x="106" y="41"/>
                      <a:pt x="106" y="42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9" y="37"/>
                      <a:pt x="109" y="37"/>
                      <a:pt x="109" y="37"/>
                    </a:cubicBezTo>
                    <a:cubicBezTo>
                      <a:pt x="109" y="37"/>
                      <a:pt x="109" y="37"/>
                      <a:pt x="109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6"/>
                      <a:pt x="107" y="36"/>
                      <a:pt x="107" y="36"/>
                    </a:cubicBezTo>
                    <a:moveTo>
                      <a:pt x="107" y="36"/>
                    </a:moveTo>
                    <a:cubicBezTo>
                      <a:pt x="107" y="36"/>
                      <a:pt x="107" y="36"/>
                      <a:pt x="107" y="36"/>
                    </a:cubicBezTo>
                    <a:cubicBezTo>
                      <a:pt x="107" y="36"/>
                      <a:pt x="107" y="36"/>
                      <a:pt x="107" y="36"/>
                    </a:cubicBezTo>
                    <a:cubicBezTo>
                      <a:pt x="107" y="36"/>
                      <a:pt x="107" y="36"/>
                      <a:pt x="107" y="36"/>
                    </a:cubicBezTo>
                    <a:moveTo>
                      <a:pt x="83" y="36"/>
                    </a:moveTo>
                    <a:cubicBezTo>
                      <a:pt x="83" y="36"/>
                      <a:pt x="83" y="36"/>
                      <a:pt x="83" y="36"/>
                    </a:cubicBezTo>
                    <a:cubicBezTo>
                      <a:pt x="84" y="36"/>
                      <a:pt x="84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4" y="37"/>
                      <a:pt x="84" y="36"/>
                      <a:pt x="83" y="36"/>
                    </a:cubicBezTo>
                    <a:moveTo>
                      <a:pt x="105" y="36"/>
                    </a:moveTo>
                    <a:cubicBezTo>
                      <a:pt x="104" y="36"/>
                      <a:pt x="104" y="36"/>
                      <a:pt x="104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7"/>
                      <a:pt x="106" y="37"/>
                      <a:pt x="106" y="36"/>
                    </a:cubicBezTo>
                    <a:cubicBezTo>
                      <a:pt x="106" y="36"/>
                      <a:pt x="105" y="36"/>
                      <a:pt x="105" y="36"/>
                    </a:cubicBezTo>
                    <a:moveTo>
                      <a:pt x="78" y="35"/>
                    </a:moveTo>
                    <a:cubicBezTo>
                      <a:pt x="78" y="36"/>
                      <a:pt x="77" y="38"/>
                      <a:pt x="77" y="39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0" y="36"/>
                      <a:pt x="79" y="36"/>
                      <a:pt x="78" y="35"/>
                    </a:cubicBezTo>
                    <a:moveTo>
                      <a:pt x="83" y="35"/>
                    </a:moveTo>
                    <a:cubicBezTo>
                      <a:pt x="83" y="35"/>
                      <a:pt x="83" y="36"/>
                      <a:pt x="83" y="36"/>
                    </a:cubicBezTo>
                    <a:cubicBezTo>
                      <a:pt x="84" y="36"/>
                      <a:pt x="84" y="36"/>
                      <a:pt x="85" y="37"/>
                    </a:cubicBezTo>
                    <a:cubicBezTo>
                      <a:pt x="85" y="37"/>
                      <a:pt x="85" y="37"/>
                      <a:pt x="85" y="36"/>
                    </a:cubicBezTo>
                    <a:cubicBezTo>
                      <a:pt x="85" y="36"/>
                      <a:pt x="84" y="36"/>
                      <a:pt x="83" y="35"/>
                    </a:cubicBezTo>
                    <a:moveTo>
                      <a:pt x="101" y="35"/>
                    </a:move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8" y="42"/>
                      <a:pt x="98" y="41"/>
                    </a:cubicBezTo>
                    <a:cubicBezTo>
                      <a:pt x="99" y="40"/>
                      <a:pt x="100" y="37"/>
                      <a:pt x="102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moveTo>
                      <a:pt x="105" y="35"/>
                    </a:moveTo>
                    <a:cubicBezTo>
                      <a:pt x="105" y="35"/>
                      <a:pt x="105" y="35"/>
                      <a:pt x="105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5" y="35"/>
                      <a:pt x="105" y="35"/>
                      <a:pt x="105" y="35"/>
                    </a:cubicBezTo>
                    <a:moveTo>
                      <a:pt x="104" y="35"/>
                    </a:moveTo>
                    <a:cubicBezTo>
                      <a:pt x="103" y="36"/>
                      <a:pt x="103" y="36"/>
                      <a:pt x="103" y="36"/>
                    </a:cubicBezTo>
                    <a:cubicBezTo>
                      <a:pt x="104" y="36"/>
                      <a:pt x="104" y="36"/>
                      <a:pt x="104" y="36"/>
                    </a:cubicBezTo>
                    <a:cubicBezTo>
                      <a:pt x="104" y="36"/>
                      <a:pt x="104" y="36"/>
                      <a:pt x="104" y="36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4" y="35"/>
                      <a:pt x="104" y="35"/>
                      <a:pt x="104" y="35"/>
                    </a:cubicBezTo>
                    <a:moveTo>
                      <a:pt x="107" y="35"/>
                    </a:moveTo>
                    <a:cubicBezTo>
                      <a:pt x="107" y="35"/>
                      <a:pt x="107" y="35"/>
                      <a:pt x="107" y="36"/>
                    </a:cubicBezTo>
                    <a:cubicBezTo>
                      <a:pt x="107" y="36"/>
                      <a:pt x="107" y="36"/>
                      <a:pt x="107" y="36"/>
                    </a:cubicBezTo>
                    <a:cubicBezTo>
                      <a:pt x="107" y="35"/>
                      <a:pt x="107" y="35"/>
                      <a:pt x="107" y="35"/>
                    </a:cubicBezTo>
                    <a:moveTo>
                      <a:pt x="109" y="35"/>
                    </a:moveTo>
                    <a:cubicBezTo>
                      <a:pt x="108" y="35"/>
                      <a:pt x="108" y="36"/>
                      <a:pt x="107" y="36"/>
                    </a:cubicBezTo>
                    <a:cubicBezTo>
                      <a:pt x="107" y="36"/>
                      <a:pt x="108" y="36"/>
                      <a:pt x="108" y="36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09" y="35"/>
                      <a:pt x="109" y="35"/>
                      <a:pt x="109" y="35"/>
                    </a:cubicBezTo>
                    <a:cubicBezTo>
                      <a:pt x="109" y="35"/>
                      <a:pt x="109" y="35"/>
                      <a:pt x="109" y="35"/>
                    </a:cubicBezTo>
                    <a:moveTo>
                      <a:pt x="79" y="34"/>
                    </a:move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80" y="36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0" y="35"/>
                      <a:pt x="79" y="34"/>
                    </a:cubicBezTo>
                    <a:moveTo>
                      <a:pt x="104" y="34"/>
                    </a:moveTo>
                    <a:cubicBezTo>
                      <a:pt x="104" y="34"/>
                      <a:pt x="104" y="34"/>
                      <a:pt x="104" y="34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4" y="34"/>
                      <a:pt x="104" y="34"/>
                      <a:pt x="104" y="34"/>
                    </a:cubicBezTo>
                    <a:moveTo>
                      <a:pt x="108" y="34"/>
                    </a:moveTo>
                    <a:cubicBezTo>
                      <a:pt x="108" y="34"/>
                      <a:pt x="108" y="34"/>
                      <a:pt x="108" y="34"/>
                    </a:cubicBezTo>
                    <a:cubicBezTo>
                      <a:pt x="108" y="34"/>
                      <a:pt x="108" y="34"/>
                      <a:pt x="109" y="35"/>
                    </a:cubicBezTo>
                    <a:cubicBezTo>
                      <a:pt x="109" y="34"/>
                      <a:pt x="109" y="34"/>
                      <a:pt x="109" y="34"/>
                    </a:cubicBezTo>
                    <a:cubicBezTo>
                      <a:pt x="108" y="34"/>
                      <a:pt x="108" y="34"/>
                      <a:pt x="108" y="34"/>
                    </a:cubicBezTo>
                    <a:moveTo>
                      <a:pt x="106" y="34"/>
                    </a:moveTo>
                    <a:cubicBezTo>
                      <a:pt x="105" y="35"/>
                      <a:pt x="105" y="35"/>
                      <a:pt x="105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4"/>
                      <a:pt x="106" y="34"/>
                      <a:pt x="106" y="34"/>
                    </a:cubicBezTo>
                    <a:moveTo>
                      <a:pt x="80" y="33"/>
                    </a:move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5"/>
                      <a:pt x="81" y="35"/>
                      <a:pt x="82" y="35"/>
                    </a:cubicBezTo>
                    <a:cubicBezTo>
                      <a:pt x="82" y="35"/>
                      <a:pt x="82" y="35"/>
                      <a:pt x="82" y="35"/>
                    </a:cubicBezTo>
                    <a:cubicBezTo>
                      <a:pt x="81" y="34"/>
                      <a:pt x="80" y="34"/>
                      <a:pt x="80" y="33"/>
                    </a:cubicBezTo>
                    <a:moveTo>
                      <a:pt x="102" y="33"/>
                    </a:moveTo>
                    <a:cubicBezTo>
                      <a:pt x="102" y="33"/>
                      <a:pt x="102" y="33"/>
                      <a:pt x="102" y="34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4"/>
                      <a:pt x="102" y="34"/>
                      <a:pt x="103" y="34"/>
                    </a:cubicBezTo>
                    <a:cubicBezTo>
                      <a:pt x="103" y="34"/>
                      <a:pt x="102" y="33"/>
                      <a:pt x="102" y="33"/>
                    </a:cubicBezTo>
                    <a:moveTo>
                      <a:pt x="107" y="33"/>
                    </a:moveTo>
                    <a:cubicBezTo>
                      <a:pt x="107" y="33"/>
                      <a:pt x="107" y="33"/>
                      <a:pt x="107" y="33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7" y="33"/>
                      <a:pt x="107" y="33"/>
                      <a:pt x="107" y="33"/>
                    </a:cubicBezTo>
                    <a:moveTo>
                      <a:pt x="102" y="33"/>
                    </a:moveTo>
                    <a:cubicBezTo>
                      <a:pt x="102" y="33"/>
                      <a:pt x="102" y="33"/>
                      <a:pt x="102" y="33"/>
                    </a:cubicBezTo>
                    <a:cubicBezTo>
                      <a:pt x="102" y="33"/>
                      <a:pt x="102" y="33"/>
                      <a:pt x="103" y="33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3" y="34"/>
                      <a:pt x="103" y="34"/>
                      <a:pt x="103" y="33"/>
                    </a:cubicBezTo>
                    <a:cubicBezTo>
                      <a:pt x="102" y="33"/>
                      <a:pt x="102" y="33"/>
                      <a:pt x="102" y="33"/>
                    </a:cubicBezTo>
                    <a:moveTo>
                      <a:pt x="80" y="33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4"/>
                      <a:pt x="81" y="34"/>
                      <a:pt x="82" y="35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1" y="34"/>
                      <a:pt x="81" y="33"/>
                      <a:pt x="80" y="33"/>
                    </a:cubicBezTo>
                    <a:moveTo>
                      <a:pt x="97" y="33"/>
                    </a:move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41"/>
                      <a:pt x="94" y="42"/>
                      <a:pt x="95" y="42"/>
                    </a:cubicBezTo>
                    <a:cubicBezTo>
                      <a:pt x="95" y="42"/>
                      <a:pt x="95" y="42"/>
                      <a:pt x="96" y="43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9" y="40"/>
                      <a:pt x="99" y="36"/>
                      <a:pt x="100" y="34"/>
                    </a:cubicBezTo>
                    <a:cubicBezTo>
                      <a:pt x="99" y="34"/>
                      <a:pt x="98" y="33"/>
                      <a:pt x="97" y="33"/>
                    </a:cubicBezTo>
                    <a:moveTo>
                      <a:pt x="109" y="32"/>
                    </a:moveTo>
                    <a:cubicBezTo>
                      <a:pt x="108" y="32"/>
                      <a:pt x="108" y="32"/>
                      <a:pt x="108" y="32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8" y="33"/>
                      <a:pt x="108" y="33"/>
                      <a:pt x="107" y="33"/>
                    </a:cubicBezTo>
                    <a:cubicBezTo>
                      <a:pt x="109" y="34"/>
                      <a:pt x="109" y="34"/>
                      <a:pt x="109" y="34"/>
                    </a:cubicBezTo>
                    <a:cubicBezTo>
                      <a:pt x="109" y="34"/>
                      <a:pt x="109" y="34"/>
                      <a:pt x="109" y="34"/>
                    </a:cubicBezTo>
                    <a:cubicBezTo>
                      <a:pt x="109" y="35"/>
                      <a:pt x="109" y="35"/>
                      <a:pt x="109" y="35"/>
                    </a:cubicBezTo>
                    <a:cubicBezTo>
                      <a:pt x="109" y="35"/>
                      <a:pt x="109" y="35"/>
                      <a:pt x="109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0" y="36"/>
                      <a:pt x="110" y="37"/>
                      <a:pt x="110" y="37"/>
                    </a:cubicBezTo>
                    <a:cubicBezTo>
                      <a:pt x="110" y="37"/>
                      <a:pt x="110" y="34"/>
                      <a:pt x="109" y="32"/>
                    </a:cubicBezTo>
                    <a:cubicBezTo>
                      <a:pt x="109" y="32"/>
                      <a:pt x="109" y="32"/>
                      <a:pt x="109" y="32"/>
                    </a:cubicBezTo>
                    <a:moveTo>
                      <a:pt x="98" y="31"/>
                    </a:moveTo>
                    <a:cubicBezTo>
                      <a:pt x="98" y="32"/>
                      <a:pt x="98" y="32"/>
                      <a:pt x="98" y="32"/>
                    </a:cubicBezTo>
                    <a:cubicBezTo>
                      <a:pt x="98" y="32"/>
                      <a:pt x="98" y="33"/>
                      <a:pt x="99" y="33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101" y="34"/>
                      <a:pt x="101" y="33"/>
                      <a:pt x="102" y="33"/>
                    </a:cubicBezTo>
                    <a:cubicBezTo>
                      <a:pt x="102" y="33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0" y="33"/>
                      <a:pt x="99" y="32"/>
                      <a:pt x="98" y="31"/>
                    </a:cubicBezTo>
                    <a:moveTo>
                      <a:pt x="99" y="31"/>
                    </a:moveTo>
                    <a:cubicBezTo>
                      <a:pt x="98" y="31"/>
                      <a:pt x="98" y="31"/>
                      <a:pt x="98" y="31"/>
                    </a:cubicBezTo>
                    <a:cubicBezTo>
                      <a:pt x="100" y="32"/>
                      <a:pt x="101" y="32"/>
                      <a:pt x="102" y="33"/>
                    </a:cubicBezTo>
                    <a:cubicBezTo>
                      <a:pt x="102" y="33"/>
                      <a:pt x="102" y="33"/>
                      <a:pt x="102" y="33"/>
                    </a:cubicBezTo>
                    <a:cubicBezTo>
                      <a:pt x="99" y="31"/>
                      <a:pt x="99" y="31"/>
                      <a:pt x="99" y="31"/>
                    </a:cubicBezTo>
                    <a:moveTo>
                      <a:pt x="94" y="31"/>
                    </a:moveTo>
                    <a:cubicBezTo>
                      <a:pt x="90" y="39"/>
                      <a:pt x="90" y="39"/>
                      <a:pt x="90" y="39"/>
                    </a:cubicBezTo>
                    <a:cubicBezTo>
                      <a:pt x="91" y="39"/>
                      <a:pt x="91" y="40"/>
                      <a:pt x="92" y="40"/>
                    </a:cubicBezTo>
                    <a:cubicBezTo>
                      <a:pt x="93" y="37"/>
                      <a:pt x="95" y="35"/>
                      <a:pt x="96" y="32"/>
                    </a:cubicBezTo>
                    <a:cubicBezTo>
                      <a:pt x="96" y="32"/>
                      <a:pt x="95" y="31"/>
                      <a:pt x="94" y="31"/>
                    </a:cubicBezTo>
                    <a:moveTo>
                      <a:pt x="93" y="30"/>
                    </a:moveTo>
                    <a:cubicBezTo>
                      <a:pt x="92" y="33"/>
                      <a:pt x="90" y="35"/>
                      <a:pt x="89" y="38"/>
                    </a:cubicBezTo>
                    <a:cubicBezTo>
                      <a:pt x="89" y="38"/>
                      <a:pt x="89" y="38"/>
                      <a:pt x="90" y="39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94" y="30"/>
                      <a:pt x="93" y="30"/>
                    </a:cubicBezTo>
                    <a:moveTo>
                      <a:pt x="95" y="29"/>
                    </a:moveTo>
                    <a:cubicBezTo>
                      <a:pt x="95" y="30"/>
                      <a:pt x="95" y="30"/>
                      <a:pt x="95" y="30"/>
                    </a:cubicBezTo>
                    <a:cubicBezTo>
                      <a:pt x="95" y="31"/>
                      <a:pt x="96" y="31"/>
                      <a:pt x="97" y="32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6" y="30"/>
                      <a:pt x="96" y="30"/>
                      <a:pt x="95" y="29"/>
                    </a:cubicBezTo>
                    <a:moveTo>
                      <a:pt x="100" y="29"/>
                    </a:move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100" y="32"/>
                      <a:pt x="102" y="32"/>
                      <a:pt x="103" y="33"/>
                    </a:cubicBezTo>
                    <a:cubicBezTo>
                      <a:pt x="103" y="33"/>
                      <a:pt x="104" y="33"/>
                      <a:pt x="104" y="33"/>
                    </a:cubicBezTo>
                    <a:cubicBezTo>
                      <a:pt x="104" y="33"/>
                      <a:pt x="105" y="33"/>
                      <a:pt x="105" y="33"/>
                    </a:cubicBezTo>
                    <a:cubicBezTo>
                      <a:pt x="104" y="34"/>
                      <a:pt x="104" y="34"/>
                      <a:pt x="104" y="34"/>
                    </a:cubicBezTo>
                    <a:cubicBezTo>
                      <a:pt x="104" y="34"/>
                      <a:pt x="105" y="34"/>
                      <a:pt x="105" y="34"/>
                    </a:cubicBezTo>
                    <a:cubicBezTo>
                      <a:pt x="104" y="34"/>
                      <a:pt x="106" y="34"/>
                      <a:pt x="106" y="33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4" y="32"/>
                      <a:pt x="102" y="31"/>
                      <a:pt x="100" y="29"/>
                    </a:cubicBezTo>
                    <a:moveTo>
                      <a:pt x="95" y="29"/>
                    </a:moveTo>
                    <a:cubicBezTo>
                      <a:pt x="95" y="29"/>
                      <a:pt x="95" y="29"/>
                      <a:pt x="95" y="29"/>
                    </a:cubicBezTo>
                    <a:cubicBezTo>
                      <a:pt x="96" y="29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6" y="29"/>
                      <a:pt x="95" y="29"/>
                    </a:cubicBezTo>
                    <a:moveTo>
                      <a:pt x="100" y="29"/>
                    </a:moveTo>
                    <a:cubicBezTo>
                      <a:pt x="100" y="29"/>
                      <a:pt x="100" y="29"/>
                      <a:pt x="100" y="29"/>
                    </a:cubicBezTo>
                    <a:cubicBezTo>
                      <a:pt x="101" y="30"/>
                      <a:pt x="103" y="31"/>
                      <a:pt x="104" y="32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0" y="29"/>
                      <a:pt x="100" y="29"/>
                      <a:pt x="100" y="29"/>
                    </a:cubicBezTo>
                    <a:moveTo>
                      <a:pt x="94" y="29"/>
                    </a:moveTo>
                    <a:cubicBezTo>
                      <a:pt x="94" y="29"/>
                      <a:pt x="94" y="29"/>
                      <a:pt x="94" y="30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4" y="29"/>
                      <a:pt x="94" y="29"/>
                      <a:pt x="94" y="29"/>
                    </a:cubicBezTo>
                    <a:moveTo>
                      <a:pt x="91" y="28"/>
                    </a:moveTo>
                    <a:cubicBezTo>
                      <a:pt x="89" y="31"/>
                      <a:pt x="88" y="34"/>
                      <a:pt x="86" y="36"/>
                    </a:cubicBezTo>
                    <a:cubicBezTo>
                      <a:pt x="86" y="36"/>
                      <a:pt x="86" y="36"/>
                      <a:pt x="87" y="37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91" y="29"/>
                      <a:pt x="91" y="28"/>
                      <a:pt x="91" y="28"/>
                    </a:cubicBezTo>
                    <a:moveTo>
                      <a:pt x="94" y="28"/>
                    </a:moveTo>
                    <a:cubicBezTo>
                      <a:pt x="94" y="28"/>
                      <a:pt x="94" y="28"/>
                      <a:pt x="94" y="28"/>
                    </a:cubicBezTo>
                    <a:cubicBezTo>
                      <a:pt x="94" y="29"/>
                      <a:pt x="95" y="29"/>
                      <a:pt x="95" y="29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5" y="28"/>
                      <a:pt x="95" y="28"/>
                      <a:pt x="94" y="28"/>
                    </a:cubicBezTo>
                    <a:moveTo>
                      <a:pt x="101" y="28"/>
                    </a:moveTo>
                    <a:cubicBezTo>
                      <a:pt x="100" y="28"/>
                      <a:pt x="100" y="28"/>
                      <a:pt x="100" y="29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7" y="33"/>
                      <a:pt x="107" y="33"/>
                      <a:pt x="107" y="33"/>
                    </a:cubicBezTo>
                    <a:cubicBezTo>
                      <a:pt x="107" y="32"/>
                      <a:pt x="108" y="32"/>
                      <a:pt x="108" y="32"/>
                    </a:cubicBezTo>
                    <a:cubicBezTo>
                      <a:pt x="106" y="31"/>
                      <a:pt x="103" y="29"/>
                      <a:pt x="101" y="28"/>
                    </a:cubicBezTo>
                    <a:moveTo>
                      <a:pt x="96" y="27"/>
                    </a:moveTo>
                    <a:cubicBezTo>
                      <a:pt x="95" y="29"/>
                      <a:pt x="95" y="29"/>
                      <a:pt x="95" y="29"/>
                    </a:cubicBezTo>
                    <a:cubicBezTo>
                      <a:pt x="96" y="29"/>
                      <a:pt x="97" y="30"/>
                      <a:pt x="97" y="30"/>
                    </a:cubicBezTo>
                    <a:cubicBezTo>
                      <a:pt x="97" y="30"/>
                      <a:pt x="98" y="30"/>
                      <a:pt x="98" y="30"/>
                    </a:cubicBezTo>
                    <a:cubicBezTo>
                      <a:pt x="98" y="29"/>
                      <a:pt x="98" y="29"/>
                      <a:pt x="98" y="28"/>
                    </a:cubicBezTo>
                    <a:cubicBezTo>
                      <a:pt x="98" y="28"/>
                      <a:pt x="97" y="28"/>
                      <a:pt x="96" y="27"/>
                    </a:cubicBezTo>
                    <a:moveTo>
                      <a:pt x="91" y="27"/>
                    </a:moveTo>
                    <a:cubicBezTo>
                      <a:pt x="91" y="27"/>
                      <a:pt x="91" y="28"/>
                      <a:pt x="91" y="28"/>
                    </a:cubicBezTo>
                    <a:cubicBezTo>
                      <a:pt x="91" y="28"/>
                      <a:pt x="91" y="28"/>
                      <a:pt x="92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2" y="28"/>
                      <a:pt x="92" y="27"/>
                      <a:pt x="91" y="27"/>
                    </a:cubicBezTo>
                    <a:moveTo>
                      <a:pt x="89" y="27"/>
                    </a:moveTo>
                    <a:cubicBezTo>
                      <a:pt x="87" y="30"/>
                      <a:pt x="85" y="32"/>
                      <a:pt x="84" y="35"/>
                    </a:cubicBezTo>
                    <a:cubicBezTo>
                      <a:pt x="84" y="35"/>
                      <a:pt x="85" y="36"/>
                      <a:pt x="86" y="36"/>
                    </a:cubicBezTo>
                    <a:cubicBezTo>
                      <a:pt x="87" y="33"/>
                      <a:pt x="89" y="31"/>
                      <a:pt x="90" y="28"/>
                    </a:cubicBezTo>
                    <a:cubicBezTo>
                      <a:pt x="90" y="28"/>
                      <a:pt x="89" y="27"/>
                      <a:pt x="89" y="27"/>
                    </a:cubicBezTo>
                    <a:moveTo>
                      <a:pt x="96" y="27"/>
                    </a:moveTo>
                    <a:cubicBezTo>
                      <a:pt x="96" y="27"/>
                      <a:pt x="96" y="27"/>
                      <a:pt x="96" y="27"/>
                    </a:cubicBezTo>
                    <a:cubicBezTo>
                      <a:pt x="97" y="27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6" y="27"/>
                      <a:pt x="96" y="27"/>
                      <a:pt x="96" y="27"/>
                    </a:cubicBezTo>
                    <a:moveTo>
                      <a:pt x="95" y="27"/>
                    </a:moveTo>
                    <a:cubicBezTo>
                      <a:pt x="95" y="27"/>
                      <a:pt x="95" y="28"/>
                      <a:pt x="94" y="28"/>
                    </a:cubicBezTo>
                    <a:cubicBezTo>
                      <a:pt x="95" y="28"/>
                      <a:pt x="95" y="28"/>
                      <a:pt x="95" y="29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6" y="27"/>
                      <a:pt x="95" y="27"/>
                      <a:pt x="95" y="27"/>
                    </a:cubicBezTo>
                    <a:moveTo>
                      <a:pt x="92" y="27"/>
                    </a:move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moveTo>
                      <a:pt x="105" y="26"/>
                    </a:moveTo>
                    <a:cubicBezTo>
                      <a:pt x="105" y="26"/>
                      <a:pt x="105" y="26"/>
                      <a:pt x="105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3" y="26"/>
                      <a:pt x="102" y="27"/>
                      <a:pt x="101" y="27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32"/>
                      <a:pt x="109" y="32"/>
                      <a:pt x="109" y="31"/>
                    </a:cubicBezTo>
                    <a:cubicBezTo>
                      <a:pt x="108" y="29"/>
                      <a:pt x="107" y="26"/>
                      <a:pt x="105" y="26"/>
                    </a:cubicBezTo>
                    <a:moveTo>
                      <a:pt x="95" y="26"/>
                    </a:moveTo>
                    <a:cubicBezTo>
                      <a:pt x="95" y="26"/>
                      <a:pt x="95" y="26"/>
                      <a:pt x="95" y="26"/>
                    </a:cubicBezTo>
                    <a:cubicBezTo>
                      <a:pt x="96" y="26"/>
                      <a:pt x="96" y="27"/>
                      <a:pt x="96" y="27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5" y="26"/>
                      <a:pt x="95" y="26"/>
                      <a:pt x="95" y="26"/>
                    </a:cubicBezTo>
                    <a:moveTo>
                      <a:pt x="89" y="26"/>
                    </a:moveTo>
                    <a:cubicBezTo>
                      <a:pt x="89" y="26"/>
                      <a:pt x="89" y="26"/>
                      <a:pt x="89" y="27"/>
                    </a:cubicBezTo>
                    <a:cubicBezTo>
                      <a:pt x="89" y="27"/>
                      <a:pt x="90" y="27"/>
                      <a:pt x="90" y="28"/>
                    </a:cubicBezTo>
                    <a:cubicBezTo>
                      <a:pt x="90" y="28"/>
                      <a:pt x="90" y="28"/>
                      <a:pt x="91" y="28"/>
                    </a:cubicBezTo>
                    <a:cubicBezTo>
                      <a:pt x="91" y="28"/>
                      <a:pt x="91" y="27"/>
                      <a:pt x="91" y="27"/>
                    </a:cubicBezTo>
                    <a:cubicBezTo>
                      <a:pt x="90" y="27"/>
                      <a:pt x="90" y="26"/>
                      <a:pt x="89" y="26"/>
                    </a:cubicBezTo>
                    <a:moveTo>
                      <a:pt x="97" y="26"/>
                    </a:moveTo>
                    <a:cubicBezTo>
                      <a:pt x="97" y="27"/>
                      <a:pt x="97" y="27"/>
                      <a:pt x="97" y="27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9" y="28"/>
                      <a:pt x="99" y="27"/>
                      <a:pt x="99" y="27"/>
                    </a:cubicBezTo>
                    <a:cubicBezTo>
                      <a:pt x="98" y="26"/>
                      <a:pt x="98" y="26"/>
                      <a:pt x="97" y="26"/>
                    </a:cubicBezTo>
                    <a:moveTo>
                      <a:pt x="90" y="25"/>
                    </a:moveTo>
                    <a:cubicBezTo>
                      <a:pt x="89" y="25"/>
                      <a:pt x="89" y="25"/>
                      <a:pt x="89" y="26"/>
                    </a:cubicBezTo>
                    <a:cubicBezTo>
                      <a:pt x="90" y="26"/>
                      <a:pt x="91" y="26"/>
                      <a:pt x="91" y="27"/>
                    </a:cubicBezTo>
                    <a:cubicBezTo>
                      <a:pt x="91" y="27"/>
                      <a:pt x="91" y="27"/>
                      <a:pt x="91" y="26"/>
                    </a:cubicBezTo>
                    <a:cubicBezTo>
                      <a:pt x="91" y="26"/>
                      <a:pt x="90" y="26"/>
                      <a:pt x="90" y="25"/>
                    </a:cubicBezTo>
                    <a:moveTo>
                      <a:pt x="93" y="25"/>
                    </a:moveTo>
                    <a:cubicBezTo>
                      <a:pt x="92" y="26"/>
                      <a:pt x="92" y="26"/>
                      <a:pt x="92" y="27"/>
                    </a:cubicBezTo>
                    <a:cubicBezTo>
                      <a:pt x="92" y="27"/>
                      <a:pt x="92" y="27"/>
                      <a:pt x="93" y="27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5"/>
                      <a:pt x="93" y="25"/>
                      <a:pt x="93" y="25"/>
                    </a:cubicBezTo>
                    <a:moveTo>
                      <a:pt x="96" y="25"/>
                    </a:moveTo>
                    <a:cubicBezTo>
                      <a:pt x="96" y="25"/>
                      <a:pt x="96" y="26"/>
                      <a:pt x="95" y="26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6" y="25"/>
                      <a:pt x="96" y="25"/>
                    </a:cubicBezTo>
                    <a:moveTo>
                      <a:pt x="93" y="25"/>
                    </a:moveTo>
                    <a:cubicBezTo>
                      <a:pt x="93" y="25"/>
                      <a:pt x="93" y="25"/>
                      <a:pt x="93" y="25"/>
                    </a:cubicBezTo>
                    <a:cubicBezTo>
                      <a:pt x="93" y="25"/>
                      <a:pt x="93" y="25"/>
                      <a:pt x="94" y="25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3" y="25"/>
                      <a:pt x="93" y="25"/>
                      <a:pt x="93" y="25"/>
                    </a:cubicBezTo>
                    <a:moveTo>
                      <a:pt x="85" y="24"/>
                    </a:moveTo>
                    <a:cubicBezTo>
                      <a:pt x="80" y="32"/>
                      <a:pt x="80" y="32"/>
                      <a:pt x="80" y="32"/>
                    </a:cubicBezTo>
                    <a:cubicBezTo>
                      <a:pt x="81" y="33"/>
                      <a:pt x="82" y="33"/>
                      <a:pt x="83" y="34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6" y="25"/>
                      <a:pt x="85" y="25"/>
                      <a:pt x="85" y="24"/>
                    </a:cubicBezTo>
                    <a:moveTo>
                      <a:pt x="91" y="24"/>
                    </a:moveTo>
                    <a:cubicBezTo>
                      <a:pt x="90" y="24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0" y="26"/>
                      <a:pt x="91" y="26"/>
                      <a:pt x="91" y="26"/>
                    </a:cubicBezTo>
                    <a:cubicBezTo>
                      <a:pt x="92" y="26"/>
                      <a:pt x="92" y="25"/>
                      <a:pt x="92" y="25"/>
                    </a:cubicBezTo>
                    <a:cubicBezTo>
                      <a:pt x="92" y="25"/>
                      <a:pt x="92" y="25"/>
                      <a:pt x="92" y="24"/>
                    </a:cubicBezTo>
                    <a:cubicBezTo>
                      <a:pt x="91" y="24"/>
                      <a:pt x="91" y="24"/>
                      <a:pt x="91" y="24"/>
                    </a:cubicBezTo>
                    <a:moveTo>
                      <a:pt x="94" y="24"/>
                    </a:moveTo>
                    <a:cubicBezTo>
                      <a:pt x="93" y="24"/>
                      <a:pt x="93" y="24"/>
                      <a:pt x="93" y="25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4" y="24"/>
                      <a:pt x="94" y="24"/>
                      <a:pt x="94" y="24"/>
                    </a:cubicBezTo>
                    <a:moveTo>
                      <a:pt x="85" y="23"/>
                    </a:move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5"/>
                      <a:pt x="86" y="25"/>
                      <a:pt x="87" y="26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7" y="24"/>
                      <a:pt x="86" y="24"/>
                      <a:pt x="85" y="23"/>
                    </a:cubicBezTo>
                    <a:moveTo>
                      <a:pt x="91" y="23"/>
                    </a:move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4"/>
                      <a:pt x="92" y="24"/>
                      <a:pt x="93" y="25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1" y="23"/>
                      <a:pt x="91" y="23"/>
                      <a:pt x="91" y="23"/>
                    </a:cubicBezTo>
                    <a:moveTo>
                      <a:pt x="85" y="23"/>
                    </a:moveTo>
                    <a:cubicBezTo>
                      <a:pt x="85" y="23"/>
                      <a:pt x="85" y="23"/>
                      <a:pt x="85" y="23"/>
                    </a:cubicBezTo>
                    <a:cubicBezTo>
                      <a:pt x="86" y="24"/>
                      <a:pt x="87" y="24"/>
                      <a:pt x="88" y="25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7" y="24"/>
                      <a:pt x="86" y="23"/>
                      <a:pt x="85" y="23"/>
                    </a:cubicBezTo>
                    <a:moveTo>
                      <a:pt x="91" y="22"/>
                    </a:moveTo>
                    <a:cubicBezTo>
                      <a:pt x="91" y="23"/>
                      <a:pt x="91" y="23"/>
                      <a:pt x="91" y="23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3"/>
                    </a:cubicBezTo>
                    <a:cubicBezTo>
                      <a:pt x="93" y="23"/>
                      <a:pt x="92" y="23"/>
                      <a:pt x="91" y="22"/>
                    </a:cubicBezTo>
                    <a:moveTo>
                      <a:pt x="87" y="21"/>
                    </a:moveTo>
                    <a:cubicBezTo>
                      <a:pt x="88" y="21"/>
                      <a:pt x="88" y="22"/>
                      <a:pt x="89" y="22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7" y="21"/>
                      <a:pt x="87" y="21"/>
                      <a:pt x="87" y="21"/>
                    </a:cubicBezTo>
                    <a:moveTo>
                      <a:pt x="86" y="21"/>
                    </a:moveTo>
                    <a:cubicBezTo>
                      <a:pt x="85" y="23"/>
                      <a:pt x="85" y="23"/>
                      <a:pt x="85" y="23"/>
                    </a:cubicBezTo>
                    <a:cubicBezTo>
                      <a:pt x="86" y="23"/>
                      <a:pt x="87" y="24"/>
                      <a:pt x="88" y="24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8" y="22"/>
                      <a:pt x="87" y="22"/>
                      <a:pt x="86" y="21"/>
                    </a:cubicBezTo>
                    <a:moveTo>
                      <a:pt x="87" y="20"/>
                    </a:move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9" y="21"/>
                      <a:pt x="88" y="21"/>
                      <a:pt x="87" y="20"/>
                    </a:cubicBezTo>
                    <a:moveTo>
                      <a:pt x="87" y="20"/>
                    </a:moveTo>
                    <a:cubicBezTo>
                      <a:pt x="87" y="20"/>
                      <a:pt x="87" y="20"/>
                      <a:pt x="87" y="20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89" y="21"/>
                      <a:pt x="88" y="20"/>
                      <a:pt x="87" y="20"/>
                    </a:cubicBezTo>
                    <a:moveTo>
                      <a:pt x="101" y="18"/>
                    </a:moveTo>
                    <a:cubicBezTo>
                      <a:pt x="100" y="21"/>
                      <a:pt x="100" y="21"/>
                      <a:pt x="100" y="21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1" y="24"/>
                      <a:pt x="102" y="21"/>
                      <a:pt x="103" y="19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1" y="18"/>
                      <a:pt x="101" y="18"/>
                      <a:pt x="101" y="18"/>
                    </a:cubicBezTo>
                    <a:moveTo>
                      <a:pt x="100" y="17"/>
                    </a:moveTo>
                    <a:cubicBezTo>
                      <a:pt x="99" y="20"/>
                      <a:pt x="98" y="22"/>
                      <a:pt x="96" y="24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0" y="17"/>
                      <a:pt x="100" y="17"/>
                      <a:pt x="100" y="17"/>
                    </a:cubicBezTo>
                    <a:moveTo>
                      <a:pt x="98" y="16"/>
                    </a:moveTo>
                    <a:cubicBezTo>
                      <a:pt x="97" y="18"/>
                      <a:pt x="95" y="21"/>
                      <a:pt x="94" y="23"/>
                    </a:cubicBezTo>
                    <a:cubicBezTo>
                      <a:pt x="94" y="23"/>
                      <a:pt x="94" y="23"/>
                      <a:pt x="95" y="23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8" y="16"/>
                      <a:pt x="98" y="16"/>
                      <a:pt x="98" y="16"/>
                    </a:cubicBezTo>
                    <a:moveTo>
                      <a:pt x="103" y="15"/>
                    </a:moveTo>
                    <a:cubicBezTo>
                      <a:pt x="101" y="18"/>
                      <a:pt x="101" y="18"/>
                      <a:pt x="101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4" y="18"/>
                      <a:pt x="104" y="17"/>
                      <a:pt x="105" y="1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6"/>
                      <a:pt x="103" y="16"/>
                      <a:pt x="103" y="15"/>
                    </a:cubicBezTo>
                    <a:moveTo>
                      <a:pt x="101" y="15"/>
                    </a:moveTo>
                    <a:cubicBezTo>
                      <a:pt x="101" y="16"/>
                      <a:pt x="101" y="16"/>
                      <a:pt x="100" y="17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2" y="15"/>
                      <a:pt x="101" y="15"/>
                    </a:cubicBezTo>
                    <a:moveTo>
                      <a:pt x="96" y="15"/>
                    </a:move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9"/>
                      <a:pt x="93" y="20"/>
                      <a:pt x="92" y="22"/>
                    </a:cubicBezTo>
                    <a:cubicBezTo>
                      <a:pt x="92" y="22"/>
                      <a:pt x="93" y="22"/>
                      <a:pt x="94" y="23"/>
                    </a:cubicBezTo>
                    <a:cubicBezTo>
                      <a:pt x="95" y="20"/>
                      <a:pt x="96" y="18"/>
                      <a:pt x="98" y="16"/>
                    </a:cubicBezTo>
                    <a:cubicBezTo>
                      <a:pt x="96" y="15"/>
                      <a:pt x="96" y="15"/>
                      <a:pt x="96" y="15"/>
                    </a:cubicBezTo>
                    <a:moveTo>
                      <a:pt x="99" y="14"/>
                    </a:moveTo>
                    <a:cubicBezTo>
                      <a:pt x="99" y="15"/>
                      <a:pt x="99" y="15"/>
                      <a:pt x="98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100" y="14"/>
                      <a:pt x="100" y="14"/>
                      <a:pt x="99" y="14"/>
                    </a:cubicBezTo>
                    <a:moveTo>
                      <a:pt x="97" y="13"/>
                    </a:moveTo>
                    <a:cubicBezTo>
                      <a:pt x="96" y="14"/>
                      <a:pt x="96" y="14"/>
                      <a:pt x="96" y="14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5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3"/>
                    </a:cubicBezTo>
                    <a:cubicBezTo>
                      <a:pt x="98" y="13"/>
                      <a:pt x="98" y="13"/>
                      <a:pt x="97" y="13"/>
                    </a:cubicBezTo>
                    <a:moveTo>
                      <a:pt x="92" y="12"/>
                    </a:moveTo>
                    <a:cubicBezTo>
                      <a:pt x="88" y="19"/>
                      <a:pt x="88" y="19"/>
                      <a:pt x="88" y="19"/>
                    </a:cubicBezTo>
                    <a:cubicBezTo>
                      <a:pt x="88" y="19"/>
                      <a:pt x="89" y="20"/>
                      <a:pt x="90" y="20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2" y="12"/>
                      <a:pt x="92" y="12"/>
                      <a:pt x="92" y="12"/>
                    </a:cubicBezTo>
                    <a:moveTo>
                      <a:pt x="93" y="10"/>
                    </a:moveTo>
                    <a:cubicBezTo>
                      <a:pt x="92" y="12"/>
                      <a:pt x="92" y="12"/>
                      <a:pt x="92" y="12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1"/>
                      <a:pt x="93" y="11"/>
                      <a:pt x="93" y="10"/>
                    </a:cubicBezTo>
                    <a:moveTo>
                      <a:pt x="102" y="3"/>
                    </a:moveTo>
                    <a:cubicBezTo>
                      <a:pt x="102" y="3"/>
                      <a:pt x="102" y="3"/>
                      <a:pt x="103" y="3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3" y="4"/>
                      <a:pt x="103" y="4"/>
                      <a:pt x="103" y="3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8" y="13"/>
                      <a:pt x="98" y="13"/>
                      <a:pt x="99" y="14"/>
                    </a:cubicBezTo>
                    <a:cubicBezTo>
                      <a:pt x="100" y="12"/>
                      <a:pt x="101" y="10"/>
                      <a:pt x="103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3" y="8"/>
                      <a:pt x="103" y="7"/>
                      <a:pt x="104" y="6"/>
                    </a:cubicBezTo>
                    <a:cubicBezTo>
                      <a:pt x="104" y="6"/>
                      <a:pt x="104" y="5"/>
                      <a:pt x="104" y="5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3"/>
                      <a:pt x="100" y="13"/>
                      <a:pt x="99" y="14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1"/>
                      <a:pt x="105" y="6"/>
                      <a:pt x="105" y="6"/>
                    </a:cubicBezTo>
                    <a:cubicBezTo>
                      <a:pt x="106" y="6"/>
                      <a:pt x="106" y="6"/>
                      <a:pt x="106" y="7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2" y="15"/>
                      <a:pt x="101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5" y="12"/>
                      <a:pt x="105" y="12"/>
                      <a:pt x="105" y="12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3" y="16"/>
                      <a:pt x="104" y="16"/>
                      <a:pt x="104" y="16"/>
                    </a:cubicBezTo>
                    <a:cubicBezTo>
                      <a:pt x="104" y="16"/>
                      <a:pt x="104" y="16"/>
                      <a:pt x="105" y="16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7"/>
                      <a:pt x="109" y="7"/>
                      <a:pt x="109" y="7"/>
                    </a:cubicBezTo>
                    <a:cubicBezTo>
                      <a:pt x="109" y="7"/>
                      <a:pt x="109" y="7"/>
                      <a:pt x="109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4" y="4"/>
                      <a:pt x="102" y="3"/>
                      <a:pt x="102" y="3"/>
                    </a:cubicBezTo>
                    <a:moveTo>
                      <a:pt x="98" y="0"/>
                    </a:moveTo>
                    <a:cubicBezTo>
                      <a:pt x="97" y="3"/>
                      <a:pt x="97" y="3"/>
                      <a:pt x="97" y="3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3" y="11"/>
                      <a:pt x="94" y="11"/>
                      <a:pt x="95" y="11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0" y="1"/>
                      <a:pt x="99" y="1"/>
                      <a:pt x="9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4" name="Freeform 10212"/>
              <p:cNvSpPr>
                <a:spLocks noEditPoints="1"/>
              </p:cNvSpPr>
              <p:nvPr/>
            </p:nvSpPr>
            <p:spPr bwMode="auto">
              <a:xfrm>
                <a:off x="-23" y="3644"/>
                <a:ext cx="75" cy="45"/>
              </a:xfrm>
              <a:custGeom>
                <a:avLst/>
                <a:gdLst>
                  <a:gd name="T0" fmla="*/ 29 w 32"/>
                  <a:gd name="T1" fmla="*/ 18 h 19"/>
                  <a:gd name="T2" fmla="*/ 32 w 32"/>
                  <a:gd name="T3" fmla="*/ 18 h 19"/>
                  <a:gd name="T4" fmla="*/ 29 w 32"/>
                  <a:gd name="T5" fmla="*/ 17 h 19"/>
                  <a:gd name="T6" fmla="*/ 19 w 32"/>
                  <a:gd name="T7" fmla="*/ 12 h 19"/>
                  <a:gd name="T8" fmla="*/ 23 w 32"/>
                  <a:gd name="T9" fmla="*/ 13 h 19"/>
                  <a:gd name="T10" fmla="*/ 19 w 32"/>
                  <a:gd name="T11" fmla="*/ 11 h 19"/>
                  <a:gd name="T12" fmla="*/ 19 w 32"/>
                  <a:gd name="T13" fmla="*/ 11 h 19"/>
                  <a:gd name="T14" fmla="*/ 18 w 32"/>
                  <a:gd name="T15" fmla="*/ 12 h 19"/>
                  <a:gd name="T16" fmla="*/ 19 w 32"/>
                  <a:gd name="T17" fmla="*/ 11 h 19"/>
                  <a:gd name="T18" fmla="*/ 16 w 32"/>
                  <a:gd name="T19" fmla="*/ 10 h 19"/>
                  <a:gd name="T20" fmla="*/ 16 w 32"/>
                  <a:gd name="T21" fmla="*/ 10 h 19"/>
                  <a:gd name="T22" fmla="*/ 16 w 32"/>
                  <a:gd name="T23" fmla="*/ 10 h 19"/>
                  <a:gd name="T24" fmla="*/ 16 w 32"/>
                  <a:gd name="T25" fmla="*/ 10 h 19"/>
                  <a:gd name="T26" fmla="*/ 17 w 32"/>
                  <a:gd name="T27" fmla="*/ 9 h 19"/>
                  <a:gd name="T28" fmla="*/ 10 w 32"/>
                  <a:gd name="T29" fmla="*/ 7 h 19"/>
                  <a:gd name="T30" fmla="*/ 14 w 32"/>
                  <a:gd name="T31" fmla="*/ 10 h 19"/>
                  <a:gd name="T32" fmla="*/ 15 w 32"/>
                  <a:gd name="T33" fmla="*/ 9 h 19"/>
                  <a:gd name="T34" fmla="*/ 9 w 32"/>
                  <a:gd name="T35" fmla="*/ 6 h 19"/>
                  <a:gd name="T36" fmla="*/ 10 w 32"/>
                  <a:gd name="T37" fmla="*/ 7 h 19"/>
                  <a:gd name="T38" fmla="*/ 9 w 32"/>
                  <a:gd name="T39" fmla="*/ 6 h 19"/>
                  <a:gd name="T40" fmla="*/ 11 w 32"/>
                  <a:gd name="T41" fmla="*/ 6 h 19"/>
                  <a:gd name="T42" fmla="*/ 16 w 32"/>
                  <a:gd name="T43" fmla="*/ 9 h 19"/>
                  <a:gd name="T44" fmla="*/ 10 w 32"/>
                  <a:gd name="T45" fmla="*/ 5 h 19"/>
                  <a:gd name="T46" fmla="*/ 10 w 32"/>
                  <a:gd name="T47" fmla="*/ 6 h 19"/>
                  <a:gd name="T48" fmla="*/ 10 w 32"/>
                  <a:gd name="T49" fmla="*/ 5 h 19"/>
                  <a:gd name="T50" fmla="*/ 5 w 32"/>
                  <a:gd name="T51" fmla="*/ 4 h 19"/>
                  <a:gd name="T52" fmla="*/ 5 w 32"/>
                  <a:gd name="T53" fmla="*/ 4 h 19"/>
                  <a:gd name="T54" fmla="*/ 5 w 32"/>
                  <a:gd name="T55" fmla="*/ 3 h 19"/>
                  <a:gd name="T56" fmla="*/ 6 w 32"/>
                  <a:gd name="T57" fmla="*/ 3 h 19"/>
                  <a:gd name="T58" fmla="*/ 5 w 32"/>
                  <a:gd name="T59" fmla="*/ 3 h 19"/>
                  <a:gd name="T60" fmla="*/ 2 w 32"/>
                  <a:gd name="T61" fmla="*/ 2 h 19"/>
                  <a:gd name="T62" fmla="*/ 4 w 32"/>
                  <a:gd name="T63" fmla="*/ 3 h 19"/>
                  <a:gd name="T64" fmla="*/ 3 w 32"/>
                  <a:gd name="T65" fmla="*/ 1 h 19"/>
                  <a:gd name="T66" fmla="*/ 5 w 32"/>
                  <a:gd name="T67" fmla="*/ 3 h 19"/>
                  <a:gd name="T68" fmla="*/ 3 w 32"/>
                  <a:gd name="T69" fmla="*/ 1 h 19"/>
                  <a:gd name="T70" fmla="*/ 0 w 32"/>
                  <a:gd name="T71" fmla="*/ 1 h 19"/>
                  <a:gd name="T72" fmla="*/ 2 w 32"/>
                  <a:gd name="T73" fmla="*/ 2 h 19"/>
                  <a:gd name="T74" fmla="*/ 0 w 32"/>
                  <a:gd name="T75" fmla="*/ 0 h 19"/>
                  <a:gd name="T76" fmla="*/ 3 w 32"/>
                  <a:gd name="T77" fmla="*/ 1 h 19"/>
                  <a:gd name="T78" fmla="*/ 2 w 32"/>
                  <a:gd name="T7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0" y="18"/>
                      <a:pt x="31" y="19"/>
                      <a:pt x="31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0" y="17"/>
                    </a:cubicBezTo>
                    <a:cubicBezTo>
                      <a:pt x="30" y="17"/>
                      <a:pt x="30" y="17"/>
                      <a:pt x="29" y="17"/>
                    </a:cubicBezTo>
                    <a:moveTo>
                      <a:pt x="20" y="11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3" y="14"/>
                    </a:cubicBezTo>
                    <a:cubicBezTo>
                      <a:pt x="23" y="14"/>
                      <a:pt x="23" y="14"/>
                      <a:pt x="23" y="13"/>
                    </a:cubicBezTo>
                    <a:cubicBezTo>
                      <a:pt x="20" y="11"/>
                      <a:pt x="20" y="11"/>
                      <a:pt x="20" y="11"/>
                    </a:cubicBezTo>
                    <a:moveTo>
                      <a:pt x="19" y="11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2" y="8"/>
                      <a:pt x="10" y="7"/>
                    </a:cubicBezTo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4" y="8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1" y="6"/>
                      <a:pt x="11" y="6"/>
                      <a:pt x="11" y="6"/>
                    </a:cubicBezTo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2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5" name="Freeform 10213"/>
              <p:cNvSpPr>
                <a:spLocks noEditPoints="1"/>
              </p:cNvSpPr>
              <p:nvPr/>
            </p:nvSpPr>
            <p:spPr bwMode="auto">
              <a:xfrm>
                <a:off x="-7" y="3611"/>
                <a:ext cx="76" cy="87"/>
              </a:xfrm>
              <a:custGeom>
                <a:avLst/>
                <a:gdLst>
                  <a:gd name="T0" fmla="*/ 31 w 32"/>
                  <a:gd name="T1" fmla="*/ 37 h 37"/>
                  <a:gd name="T2" fmla="*/ 31 w 32"/>
                  <a:gd name="T3" fmla="*/ 37 h 37"/>
                  <a:gd name="T4" fmla="*/ 31 w 32"/>
                  <a:gd name="T5" fmla="*/ 37 h 37"/>
                  <a:gd name="T6" fmla="*/ 32 w 32"/>
                  <a:gd name="T7" fmla="*/ 37 h 37"/>
                  <a:gd name="T8" fmla="*/ 32 w 32"/>
                  <a:gd name="T9" fmla="*/ 37 h 37"/>
                  <a:gd name="T10" fmla="*/ 32 w 32"/>
                  <a:gd name="T11" fmla="*/ 36 h 37"/>
                  <a:gd name="T12" fmla="*/ 32 w 32"/>
                  <a:gd name="T13" fmla="*/ 37 h 37"/>
                  <a:gd name="T14" fmla="*/ 32 w 32"/>
                  <a:gd name="T15" fmla="*/ 37 h 37"/>
                  <a:gd name="T16" fmla="*/ 31 w 32"/>
                  <a:gd name="T17" fmla="*/ 36 h 37"/>
                  <a:gd name="T18" fmla="*/ 32 w 32"/>
                  <a:gd name="T19" fmla="*/ 36 h 37"/>
                  <a:gd name="T20" fmla="*/ 32 w 32"/>
                  <a:gd name="T21" fmla="*/ 36 h 37"/>
                  <a:gd name="T22" fmla="*/ 32 w 32"/>
                  <a:gd name="T23" fmla="*/ 36 h 37"/>
                  <a:gd name="T24" fmla="*/ 32 w 32"/>
                  <a:gd name="T25" fmla="*/ 37 h 37"/>
                  <a:gd name="T26" fmla="*/ 32 w 32"/>
                  <a:gd name="T27" fmla="*/ 37 h 37"/>
                  <a:gd name="T28" fmla="*/ 31 w 32"/>
                  <a:gd name="T29" fmla="*/ 36 h 37"/>
                  <a:gd name="T30" fmla="*/ 22 w 32"/>
                  <a:gd name="T31" fmla="*/ 33 h 37"/>
                  <a:gd name="T32" fmla="*/ 24 w 32"/>
                  <a:gd name="T33" fmla="*/ 34 h 37"/>
                  <a:gd name="T34" fmla="*/ 22 w 32"/>
                  <a:gd name="T35" fmla="*/ 32 h 37"/>
                  <a:gd name="T36" fmla="*/ 23 w 32"/>
                  <a:gd name="T37" fmla="*/ 31 h 37"/>
                  <a:gd name="T38" fmla="*/ 25 w 32"/>
                  <a:gd name="T39" fmla="*/ 32 h 37"/>
                  <a:gd name="T40" fmla="*/ 13 w 32"/>
                  <a:gd name="T41" fmla="*/ 27 h 37"/>
                  <a:gd name="T42" fmla="*/ 15 w 32"/>
                  <a:gd name="T43" fmla="*/ 29 h 37"/>
                  <a:gd name="T44" fmla="*/ 16 w 32"/>
                  <a:gd name="T45" fmla="*/ 26 h 37"/>
                  <a:gd name="T46" fmla="*/ 16 w 32"/>
                  <a:gd name="T47" fmla="*/ 27 h 37"/>
                  <a:gd name="T48" fmla="*/ 29 w 32"/>
                  <a:gd name="T49" fmla="*/ 18 h 37"/>
                  <a:gd name="T50" fmla="*/ 31 w 32"/>
                  <a:gd name="T51" fmla="*/ 19 h 37"/>
                  <a:gd name="T52" fmla="*/ 20 w 32"/>
                  <a:gd name="T53" fmla="*/ 12 h 37"/>
                  <a:gd name="T54" fmla="*/ 23 w 32"/>
                  <a:gd name="T55" fmla="*/ 14 h 37"/>
                  <a:gd name="T56" fmla="*/ 20 w 32"/>
                  <a:gd name="T57" fmla="*/ 12 h 37"/>
                  <a:gd name="T58" fmla="*/ 19 w 32"/>
                  <a:gd name="T59" fmla="*/ 12 h 37"/>
                  <a:gd name="T60" fmla="*/ 19 w 32"/>
                  <a:gd name="T61" fmla="*/ 12 h 37"/>
                  <a:gd name="T62" fmla="*/ 17 w 32"/>
                  <a:gd name="T63" fmla="*/ 10 h 37"/>
                  <a:gd name="T64" fmla="*/ 17 w 32"/>
                  <a:gd name="T65" fmla="*/ 11 h 37"/>
                  <a:gd name="T66" fmla="*/ 17 w 32"/>
                  <a:gd name="T67" fmla="*/ 10 h 37"/>
                  <a:gd name="T68" fmla="*/ 13 w 32"/>
                  <a:gd name="T69" fmla="*/ 8 h 37"/>
                  <a:gd name="T70" fmla="*/ 16 w 32"/>
                  <a:gd name="T71" fmla="*/ 10 h 37"/>
                  <a:gd name="T72" fmla="*/ 11 w 32"/>
                  <a:gd name="T73" fmla="*/ 7 h 37"/>
                  <a:gd name="T74" fmla="*/ 13 w 32"/>
                  <a:gd name="T75" fmla="*/ 8 h 37"/>
                  <a:gd name="T76" fmla="*/ 11 w 32"/>
                  <a:gd name="T77" fmla="*/ 7 h 37"/>
                  <a:gd name="T78" fmla="*/ 10 w 32"/>
                  <a:gd name="T79" fmla="*/ 6 h 37"/>
                  <a:gd name="T80" fmla="*/ 10 w 32"/>
                  <a:gd name="T81" fmla="*/ 6 h 37"/>
                  <a:gd name="T82" fmla="*/ 6 w 32"/>
                  <a:gd name="T83" fmla="*/ 4 h 37"/>
                  <a:gd name="T84" fmla="*/ 7 w 32"/>
                  <a:gd name="T85" fmla="*/ 4 h 37"/>
                  <a:gd name="T86" fmla="*/ 6 w 32"/>
                  <a:gd name="T87" fmla="*/ 4 h 37"/>
                  <a:gd name="T88" fmla="*/ 4 w 32"/>
                  <a:gd name="T89" fmla="*/ 3 h 37"/>
                  <a:gd name="T90" fmla="*/ 6 w 32"/>
                  <a:gd name="T91" fmla="*/ 4 h 37"/>
                  <a:gd name="T92" fmla="*/ 0 w 32"/>
                  <a:gd name="T93" fmla="*/ 0 h 37"/>
                  <a:gd name="T94" fmla="*/ 3 w 32"/>
                  <a:gd name="T95" fmla="*/ 2 h 37"/>
                  <a:gd name="T96" fmla="*/ 0 w 32"/>
                  <a:gd name="T9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37">
                    <a:moveTo>
                      <a:pt x="31" y="37"/>
                    </a:move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moveTo>
                      <a:pt x="32" y="36"/>
                    </a:moveTo>
                    <a:cubicBezTo>
                      <a:pt x="32" y="37"/>
                      <a:pt x="32" y="37"/>
                      <a:pt x="31" y="37"/>
                    </a:cubicBezTo>
                    <a:cubicBezTo>
                      <a:pt x="31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moveTo>
                      <a:pt x="32" y="36"/>
                    </a:move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6"/>
                      <a:pt x="32" y="36"/>
                    </a:cubicBezTo>
                    <a:moveTo>
                      <a:pt x="31" y="36"/>
                    </a:move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1" y="36"/>
                    </a:cubicBezTo>
                    <a:moveTo>
                      <a:pt x="22" y="32"/>
                    </a:moveTo>
                    <a:cubicBezTo>
                      <a:pt x="22" y="32"/>
                      <a:pt x="22" y="32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3" y="33"/>
                      <a:pt x="23" y="33"/>
                      <a:pt x="22" y="32"/>
                    </a:cubicBezTo>
                    <a:moveTo>
                      <a:pt x="23" y="30"/>
                    </a:moveTo>
                    <a:cubicBezTo>
                      <a:pt x="23" y="30"/>
                      <a:pt x="23" y="31"/>
                      <a:pt x="23" y="31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3" y="30"/>
                      <a:pt x="23" y="30"/>
                      <a:pt x="23" y="30"/>
                    </a:cubicBezTo>
                    <a:moveTo>
                      <a:pt x="13" y="27"/>
                    </a:move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3" y="27"/>
                      <a:pt x="13" y="27"/>
                      <a:pt x="13" y="27"/>
                    </a:cubicBezTo>
                    <a:moveTo>
                      <a:pt x="16" y="26"/>
                    </a:move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6"/>
                    </a:cubicBezTo>
                    <a:moveTo>
                      <a:pt x="29" y="18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8"/>
                      <a:pt x="31" y="19"/>
                      <a:pt x="31" y="19"/>
                    </a:cubicBezTo>
                    <a:cubicBezTo>
                      <a:pt x="31" y="19"/>
                      <a:pt x="30" y="18"/>
                      <a:pt x="29" y="18"/>
                    </a:cubicBezTo>
                    <a:moveTo>
                      <a:pt x="20" y="12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3"/>
                      <a:pt x="22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1" y="13"/>
                      <a:pt x="20" y="12"/>
                    </a:cubicBezTo>
                    <a:moveTo>
                      <a:pt x="19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moveTo>
                      <a:pt x="17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4" y="9"/>
                      <a:pt x="15" y="9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9"/>
                      <a:pt x="14" y="9"/>
                      <a:pt x="13" y="8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1" y="7"/>
                      <a:pt x="11" y="7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4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6" name="Freeform 10214"/>
              <p:cNvSpPr>
                <a:spLocks noEditPoints="1"/>
              </p:cNvSpPr>
              <p:nvPr/>
            </p:nvSpPr>
            <p:spPr bwMode="auto">
              <a:xfrm>
                <a:off x="5" y="3590"/>
                <a:ext cx="71" cy="47"/>
              </a:xfrm>
              <a:custGeom>
                <a:avLst/>
                <a:gdLst>
                  <a:gd name="T0" fmla="*/ 29 w 30"/>
                  <a:gd name="T1" fmla="*/ 19 h 20"/>
                  <a:gd name="T2" fmla="*/ 28 w 30"/>
                  <a:gd name="T3" fmla="*/ 20 h 20"/>
                  <a:gd name="T4" fmla="*/ 28 w 30"/>
                  <a:gd name="T5" fmla="*/ 20 h 20"/>
                  <a:gd name="T6" fmla="*/ 29 w 30"/>
                  <a:gd name="T7" fmla="*/ 19 h 20"/>
                  <a:gd name="T8" fmla="*/ 24 w 30"/>
                  <a:gd name="T9" fmla="*/ 16 h 20"/>
                  <a:gd name="T10" fmla="*/ 25 w 30"/>
                  <a:gd name="T11" fmla="*/ 17 h 20"/>
                  <a:gd name="T12" fmla="*/ 24 w 30"/>
                  <a:gd name="T13" fmla="*/ 16 h 20"/>
                  <a:gd name="T14" fmla="*/ 30 w 30"/>
                  <a:gd name="T15" fmla="*/ 15 h 20"/>
                  <a:gd name="T16" fmla="*/ 30 w 30"/>
                  <a:gd name="T17" fmla="*/ 16 h 20"/>
                  <a:gd name="T18" fmla="*/ 29 w 30"/>
                  <a:gd name="T19" fmla="*/ 19 h 20"/>
                  <a:gd name="T20" fmla="*/ 30 w 30"/>
                  <a:gd name="T21" fmla="*/ 17 h 20"/>
                  <a:gd name="T22" fmla="*/ 22 w 30"/>
                  <a:gd name="T23" fmla="*/ 15 h 20"/>
                  <a:gd name="T24" fmla="*/ 23 w 30"/>
                  <a:gd name="T25" fmla="*/ 16 h 20"/>
                  <a:gd name="T26" fmla="*/ 25 w 30"/>
                  <a:gd name="T27" fmla="*/ 13 h 20"/>
                  <a:gd name="T28" fmla="*/ 28 w 30"/>
                  <a:gd name="T29" fmla="*/ 15 h 20"/>
                  <a:gd name="T30" fmla="*/ 30 w 30"/>
                  <a:gd name="T31" fmla="*/ 15 h 20"/>
                  <a:gd name="T32" fmla="*/ 25 w 30"/>
                  <a:gd name="T33" fmla="*/ 13 h 20"/>
                  <a:gd name="T34" fmla="*/ 21 w 30"/>
                  <a:gd name="T35" fmla="*/ 12 h 20"/>
                  <a:gd name="T36" fmla="*/ 25 w 30"/>
                  <a:gd name="T37" fmla="*/ 13 h 20"/>
                  <a:gd name="T38" fmla="*/ 20 w 30"/>
                  <a:gd name="T39" fmla="*/ 11 h 20"/>
                  <a:gd name="T40" fmla="*/ 20 w 30"/>
                  <a:gd name="T41" fmla="*/ 12 h 20"/>
                  <a:gd name="T42" fmla="*/ 20 w 30"/>
                  <a:gd name="T43" fmla="*/ 11 h 20"/>
                  <a:gd name="T44" fmla="*/ 17 w 30"/>
                  <a:gd name="T45" fmla="*/ 10 h 20"/>
                  <a:gd name="T46" fmla="*/ 18 w 30"/>
                  <a:gd name="T47" fmla="*/ 10 h 20"/>
                  <a:gd name="T48" fmla="*/ 16 w 30"/>
                  <a:gd name="T49" fmla="*/ 9 h 20"/>
                  <a:gd name="T50" fmla="*/ 17 w 30"/>
                  <a:gd name="T51" fmla="*/ 10 h 20"/>
                  <a:gd name="T52" fmla="*/ 13 w 30"/>
                  <a:gd name="T53" fmla="*/ 8 h 20"/>
                  <a:gd name="T54" fmla="*/ 15 w 30"/>
                  <a:gd name="T55" fmla="*/ 10 h 20"/>
                  <a:gd name="T56" fmla="*/ 16 w 30"/>
                  <a:gd name="T57" fmla="*/ 11 h 20"/>
                  <a:gd name="T58" fmla="*/ 13 w 30"/>
                  <a:gd name="T59" fmla="*/ 8 h 20"/>
                  <a:gd name="T60" fmla="*/ 16 w 30"/>
                  <a:gd name="T61" fmla="*/ 10 h 20"/>
                  <a:gd name="T62" fmla="*/ 11 w 30"/>
                  <a:gd name="T63" fmla="*/ 7 h 20"/>
                  <a:gd name="T64" fmla="*/ 10 w 30"/>
                  <a:gd name="T65" fmla="*/ 7 h 20"/>
                  <a:gd name="T66" fmla="*/ 12 w 30"/>
                  <a:gd name="T67" fmla="*/ 8 h 20"/>
                  <a:gd name="T68" fmla="*/ 13 w 30"/>
                  <a:gd name="T69" fmla="*/ 8 h 20"/>
                  <a:gd name="T70" fmla="*/ 13 w 30"/>
                  <a:gd name="T71" fmla="*/ 7 h 20"/>
                  <a:gd name="T72" fmla="*/ 10 w 30"/>
                  <a:gd name="T73" fmla="*/ 6 h 20"/>
                  <a:gd name="T74" fmla="*/ 10 w 30"/>
                  <a:gd name="T75" fmla="*/ 7 h 20"/>
                  <a:gd name="T76" fmla="*/ 10 w 30"/>
                  <a:gd name="T77" fmla="*/ 6 h 20"/>
                  <a:gd name="T78" fmla="*/ 6 w 30"/>
                  <a:gd name="T79" fmla="*/ 4 h 20"/>
                  <a:gd name="T80" fmla="*/ 7 w 30"/>
                  <a:gd name="T81" fmla="*/ 5 h 20"/>
                  <a:gd name="T82" fmla="*/ 6 w 30"/>
                  <a:gd name="T83" fmla="*/ 4 h 20"/>
                  <a:gd name="T84" fmla="*/ 6 w 30"/>
                  <a:gd name="T85" fmla="*/ 4 h 20"/>
                  <a:gd name="T86" fmla="*/ 7 w 30"/>
                  <a:gd name="T87" fmla="*/ 5 h 20"/>
                  <a:gd name="T88" fmla="*/ 4 w 30"/>
                  <a:gd name="T89" fmla="*/ 3 h 20"/>
                  <a:gd name="T90" fmla="*/ 6 w 30"/>
                  <a:gd name="T91" fmla="*/ 4 h 20"/>
                  <a:gd name="T92" fmla="*/ 4 w 30"/>
                  <a:gd name="T93" fmla="*/ 3 h 20"/>
                  <a:gd name="T94" fmla="*/ 4 w 30"/>
                  <a:gd name="T95" fmla="*/ 3 h 20"/>
                  <a:gd name="T96" fmla="*/ 6 w 30"/>
                  <a:gd name="T97" fmla="*/ 4 h 20"/>
                  <a:gd name="T98" fmla="*/ 0 w 30"/>
                  <a:gd name="T99" fmla="*/ 1 h 20"/>
                  <a:gd name="T100" fmla="*/ 2 w 30"/>
                  <a:gd name="T101" fmla="*/ 3 h 20"/>
                  <a:gd name="T102" fmla="*/ 0 w 30"/>
                  <a:gd name="T103" fmla="*/ 1 h 20"/>
                  <a:gd name="T104" fmla="*/ 1 w 30"/>
                  <a:gd name="T105" fmla="*/ 0 h 20"/>
                  <a:gd name="T106" fmla="*/ 3 w 30"/>
                  <a:gd name="T10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20"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9" y="20"/>
                      <a:pt x="29" y="20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moveTo>
                      <a:pt x="24" y="16"/>
                    </a:move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moveTo>
                      <a:pt x="30" y="15"/>
                    </a:move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8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18"/>
                      <a:pt x="30" y="18"/>
                      <a:pt x="30" y="17"/>
                    </a:cubicBezTo>
                    <a:cubicBezTo>
                      <a:pt x="30" y="16"/>
                      <a:pt x="30" y="16"/>
                      <a:pt x="30" y="15"/>
                    </a:cubicBezTo>
                    <a:moveTo>
                      <a:pt x="22" y="15"/>
                    </a:moveTo>
                    <a:cubicBezTo>
                      <a:pt x="22" y="15"/>
                      <a:pt x="23" y="15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2" y="15"/>
                      <a:pt x="22" y="15"/>
                    </a:cubicBezTo>
                    <a:moveTo>
                      <a:pt x="25" y="13"/>
                    </a:move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4"/>
                      <a:pt x="27" y="15"/>
                      <a:pt x="28" y="15"/>
                    </a:cubicBezTo>
                    <a:cubicBezTo>
                      <a:pt x="29" y="15"/>
                      <a:pt x="29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8" y="15"/>
                      <a:pt x="26" y="14"/>
                      <a:pt x="25" y="13"/>
                    </a:cubicBezTo>
                    <a:moveTo>
                      <a:pt x="21" y="11"/>
                    </a:move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3"/>
                      <a:pt x="23" y="13"/>
                      <a:pt x="25" y="14"/>
                    </a:cubicBezTo>
                    <a:cubicBezTo>
                      <a:pt x="25" y="14"/>
                      <a:pt x="25" y="13"/>
                      <a:pt x="25" y="13"/>
                    </a:cubicBezTo>
                    <a:cubicBezTo>
                      <a:pt x="24" y="13"/>
                      <a:pt x="22" y="12"/>
                      <a:pt x="21" y="11"/>
                    </a:cubicBezTo>
                    <a:moveTo>
                      <a:pt x="20" y="11"/>
                    </a:moveTo>
                    <a:cubicBezTo>
                      <a:pt x="20" y="11"/>
                      <a:pt x="20" y="11"/>
                      <a:pt x="19" y="11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moveTo>
                      <a:pt x="18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moveTo>
                      <a:pt x="16" y="9"/>
                    </a:moveTo>
                    <a:cubicBezTo>
                      <a:pt x="16" y="9"/>
                      <a:pt x="16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3" y="8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6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0"/>
                      <a:pt x="14" y="9"/>
                      <a:pt x="13" y="8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4" y="9"/>
                      <a:pt x="15" y="9"/>
                      <a:pt x="16" y="10"/>
                    </a:cubicBezTo>
                    <a:cubicBezTo>
                      <a:pt x="15" y="9"/>
                      <a:pt x="14" y="9"/>
                      <a:pt x="13" y="8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2" y="7"/>
                      <a:pt x="11" y="7"/>
                      <a:pt x="11" y="7"/>
                    </a:cubicBezTo>
                    <a:moveTo>
                      <a:pt x="10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4"/>
                      <a:pt x="6" y="4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6" y="4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4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4" y="3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7" name="Freeform 10215"/>
              <p:cNvSpPr>
                <a:spLocks noEditPoints="1"/>
              </p:cNvSpPr>
              <p:nvPr/>
            </p:nvSpPr>
            <p:spPr bwMode="auto">
              <a:xfrm>
                <a:off x="3" y="3587"/>
                <a:ext cx="73" cy="47"/>
              </a:xfrm>
              <a:custGeom>
                <a:avLst/>
                <a:gdLst>
                  <a:gd name="T0" fmla="*/ 31 w 31"/>
                  <a:gd name="T1" fmla="*/ 17 h 20"/>
                  <a:gd name="T2" fmla="*/ 30 w 31"/>
                  <a:gd name="T3" fmla="*/ 20 h 20"/>
                  <a:gd name="T4" fmla="*/ 30 w 31"/>
                  <a:gd name="T5" fmla="*/ 20 h 20"/>
                  <a:gd name="T6" fmla="*/ 31 w 31"/>
                  <a:gd name="T7" fmla="*/ 20 h 20"/>
                  <a:gd name="T8" fmla="*/ 30 w 31"/>
                  <a:gd name="T9" fmla="*/ 20 h 20"/>
                  <a:gd name="T10" fmla="*/ 31 w 31"/>
                  <a:gd name="T11" fmla="*/ 17 h 20"/>
                  <a:gd name="T12" fmla="*/ 25 w 31"/>
                  <a:gd name="T13" fmla="*/ 17 h 20"/>
                  <a:gd name="T14" fmla="*/ 27 w 31"/>
                  <a:gd name="T15" fmla="*/ 18 h 20"/>
                  <a:gd name="T16" fmla="*/ 25 w 31"/>
                  <a:gd name="T17" fmla="*/ 16 h 20"/>
                  <a:gd name="T18" fmla="*/ 21 w 31"/>
                  <a:gd name="T19" fmla="*/ 15 h 20"/>
                  <a:gd name="T20" fmla="*/ 24 w 31"/>
                  <a:gd name="T21" fmla="*/ 17 h 20"/>
                  <a:gd name="T22" fmla="*/ 25 w 31"/>
                  <a:gd name="T23" fmla="*/ 15 h 20"/>
                  <a:gd name="T24" fmla="*/ 22 w 31"/>
                  <a:gd name="T25" fmla="*/ 14 h 20"/>
                  <a:gd name="T26" fmla="*/ 24 w 31"/>
                  <a:gd name="T27" fmla="*/ 15 h 20"/>
                  <a:gd name="T28" fmla="*/ 21 w 31"/>
                  <a:gd name="T29" fmla="*/ 13 h 20"/>
                  <a:gd name="T30" fmla="*/ 22 w 31"/>
                  <a:gd name="T31" fmla="*/ 14 h 20"/>
                  <a:gd name="T32" fmla="*/ 20 w 31"/>
                  <a:gd name="T33" fmla="*/ 13 h 20"/>
                  <a:gd name="T34" fmla="*/ 20 w 31"/>
                  <a:gd name="T35" fmla="*/ 14 h 20"/>
                  <a:gd name="T36" fmla="*/ 20 w 31"/>
                  <a:gd name="T37" fmla="*/ 13 h 20"/>
                  <a:gd name="T38" fmla="*/ 20 w 31"/>
                  <a:gd name="T39" fmla="*/ 13 h 20"/>
                  <a:gd name="T40" fmla="*/ 21 w 31"/>
                  <a:gd name="T41" fmla="*/ 13 h 20"/>
                  <a:gd name="T42" fmla="*/ 20 w 31"/>
                  <a:gd name="T43" fmla="*/ 13 h 20"/>
                  <a:gd name="T44" fmla="*/ 20 w 31"/>
                  <a:gd name="T45" fmla="*/ 13 h 20"/>
                  <a:gd name="T46" fmla="*/ 18 w 31"/>
                  <a:gd name="T47" fmla="*/ 12 h 20"/>
                  <a:gd name="T48" fmla="*/ 18 w 31"/>
                  <a:gd name="T49" fmla="*/ 13 h 20"/>
                  <a:gd name="T50" fmla="*/ 18 w 31"/>
                  <a:gd name="T51" fmla="*/ 12 h 20"/>
                  <a:gd name="T52" fmla="*/ 18 w 31"/>
                  <a:gd name="T53" fmla="*/ 12 h 20"/>
                  <a:gd name="T54" fmla="*/ 19 w 31"/>
                  <a:gd name="T55" fmla="*/ 12 h 20"/>
                  <a:gd name="T56" fmla="*/ 19 w 31"/>
                  <a:gd name="T57" fmla="*/ 12 h 20"/>
                  <a:gd name="T58" fmla="*/ 18 w 31"/>
                  <a:gd name="T59" fmla="*/ 11 h 20"/>
                  <a:gd name="T60" fmla="*/ 13 w 31"/>
                  <a:gd name="T61" fmla="*/ 11 h 20"/>
                  <a:gd name="T62" fmla="*/ 17 w 31"/>
                  <a:gd name="T63" fmla="*/ 12 h 20"/>
                  <a:gd name="T64" fmla="*/ 14 w 31"/>
                  <a:gd name="T65" fmla="*/ 10 h 20"/>
                  <a:gd name="T66" fmla="*/ 14 w 31"/>
                  <a:gd name="T67" fmla="*/ 9 h 20"/>
                  <a:gd name="T68" fmla="*/ 18 w 31"/>
                  <a:gd name="T69" fmla="*/ 11 h 20"/>
                  <a:gd name="T70" fmla="*/ 17 w 31"/>
                  <a:gd name="T71" fmla="*/ 10 h 20"/>
                  <a:gd name="T72" fmla="*/ 11 w 31"/>
                  <a:gd name="T73" fmla="*/ 9 h 20"/>
                  <a:gd name="T74" fmla="*/ 13 w 31"/>
                  <a:gd name="T75" fmla="*/ 10 h 20"/>
                  <a:gd name="T76" fmla="*/ 11 w 31"/>
                  <a:gd name="T77" fmla="*/ 9 h 20"/>
                  <a:gd name="T78" fmla="*/ 10 w 31"/>
                  <a:gd name="T79" fmla="*/ 9 h 20"/>
                  <a:gd name="T80" fmla="*/ 11 w 31"/>
                  <a:gd name="T81" fmla="*/ 8 h 20"/>
                  <a:gd name="T82" fmla="*/ 12 w 31"/>
                  <a:gd name="T83" fmla="*/ 7 h 20"/>
                  <a:gd name="T84" fmla="*/ 14 w 31"/>
                  <a:gd name="T85" fmla="*/ 8 h 20"/>
                  <a:gd name="T86" fmla="*/ 14 w 31"/>
                  <a:gd name="T87" fmla="*/ 8 h 20"/>
                  <a:gd name="T88" fmla="*/ 7 w 31"/>
                  <a:gd name="T89" fmla="*/ 6 h 20"/>
                  <a:gd name="T90" fmla="*/ 7 w 31"/>
                  <a:gd name="T91" fmla="*/ 7 h 20"/>
                  <a:gd name="T92" fmla="*/ 7 w 31"/>
                  <a:gd name="T93" fmla="*/ 6 h 20"/>
                  <a:gd name="T94" fmla="*/ 11 w 31"/>
                  <a:gd name="T95" fmla="*/ 7 h 20"/>
                  <a:gd name="T96" fmla="*/ 12 w 31"/>
                  <a:gd name="T97" fmla="*/ 7 h 20"/>
                  <a:gd name="T98" fmla="*/ 4 w 31"/>
                  <a:gd name="T99" fmla="*/ 5 h 20"/>
                  <a:gd name="T100" fmla="*/ 6 w 31"/>
                  <a:gd name="T101" fmla="*/ 6 h 20"/>
                  <a:gd name="T102" fmla="*/ 4 w 31"/>
                  <a:gd name="T103" fmla="*/ 5 h 20"/>
                  <a:gd name="T104" fmla="*/ 8 w 31"/>
                  <a:gd name="T105" fmla="*/ 5 h 20"/>
                  <a:gd name="T106" fmla="*/ 9 w 31"/>
                  <a:gd name="T107" fmla="*/ 5 h 20"/>
                  <a:gd name="T108" fmla="*/ 1 w 31"/>
                  <a:gd name="T109" fmla="*/ 3 h 20"/>
                  <a:gd name="T110" fmla="*/ 0 w 31"/>
                  <a:gd name="T111" fmla="*/ 3 h 20"/>
                  <a:gd name="T112" fmla="*/ 3 w 31"/>
                  <a:gd name="T113" fmla="*/ 4 h 20"/>
                  <a:gd name="T114" fmla="*/ 6 w 31"/>
                  <a:gd name="T115" fmla="*/ 3 h 20"/>
                  <a:gd name="T116" fmla="*/ 7 w 31"/>
                  <a:gd name="T117" fmla="*/ 4 h 20"/>
                  <a:gd name="T118" fmla="*/ 6 w 31"/>
                  <a:gd name="T119" fmla="*/ 3 h 20"/>
                  <a:gd name="T120" fmla="*/ 2 w 31"/>
                  <a:gd name="T121" fmla="*/ 1 h 20"/>
                  <a:gd name="T122" fmla="*/ 5 w 31"/>
                  <a:gd name="T12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" h="20">
                    <a:moveTo>
                      <a:pt x="31" y="17"/>
                    </a:move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8"/>
                      <a:pt x="30" y="19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19"/>
                      <a:pt x="31" y="18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moveTo>
                      <a:pt x="25" y="16"/>
                    </a:move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7"/>
                      <a:pt x="26" y="18"/>
                      <a:pt x="27" y="18"/>
                    </a:cubicBezTo>
                    <a:cubicBezTo>
                      <a:pt x="27" y="17"/>
                      <a:pt x="28" y="17"/>
                      <a:pt x="29" y="17"/>
                    </a:cubicBezTo>
                    <a:cubicBezTo>
                      <a:pt x="28" y="16"/>
                      <a:pt x="26" y="16"/>
                      <a:pt x="25" y="16"/>
                    </a:cubicBezTo>
                    <a:moveTo>
                      <a:pt x="21" y="14"/>
                    </a:moveTo>
                    <a:cubicBezTo>
                      <a:pt x="21" y="14"/>
                      <a:pt x="21" y="14"/>
                      <a:pt x="21" y="15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3" y="16"/>
                      <a:pt x="24" y="16"/>
                      <a:pt x="24" y="17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5"/>
                      <a:pt x="23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5"/>
                      <a:pt x="24" y="15"/>
                    </a:cubicBezTo>
                    <a:cubicBezTo>
                      <a:pt x="23" y="15"/>
                      <a:pt x="22" y="14"/>
                      <a:pt x="21" y="14"/>
                    </a:cubicBezTo>
                    <a:moveTo>
                      <a:pt x="21" y="13"/>
                    </a:move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4"/>
                      <a:pt x="21" y="13"/>
                    </a:cubicBezTo>
                    <a:moveTo>
                      <a:pt x="20" y="13"/>
                    </a:moveTo>
                    <a:cubicBezTo>
                      <a:pt x="20" y="13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moveTo>
                      <a:pt x="20" y="13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20" y="13"/>
                    </a:cubicBezTo>
                    <a:moveTo>
                      <a:pt x="20" y="13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moveTo>
                      <a:pt x="18" y="12"/>
                    </a:move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moveTo>
                      <a:pt x="18" y="11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19" y="11"/>
                      <a:pt x="19" y="11"/>
                      <a:pt x="18" y="11"/>
                    </a:cubicBezTo>
                    <a:moveTo>
                      <a:pt x="14" y="10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15" y="11"/>
                      <a:pt x="16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6" y="11"/>
                      <a:pt x="16" y="11"/>
                    </a:cubicBezTo>
                    <a:cubicBezTo>
                      <a:pt x="15" y="11"/>
                      <a:pt x="15" y="10"/>
                      <a:pt x="14" y="10"/>
                    </a:cubicBezTo>
                    <a:moveTo>
                      <a:pt x="15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5" y="10"/>
                      <a:pt x="16" y="10"/>
                      <a:pt x="17" y="11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6" y="10"/>
                      <a:pt x="15" y="9"/>
                      <a:pt x="15" y="9"/>
                    </a:cubicBezTo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9"/>
                      <a:pt x="12" y="9"/>
                      <a:pt x="11" y="9"/>
                    </a:cubicBezTo>
                    <a:moveTo>
                      <a:pt x="10" y="8"/>
                    </a:move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3" y="8"/>
                      <a:pt x="14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7"/>
                      <a:pt x="12" y="7"/>
                    </a:cubicBezTo>
                    <a:moveTo>
                      <a:pt x="7" y="6"/>
                    </a:moveTo>
                    <a:cubicBezTo>
                      <a:pt x="7" y="6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moveTo>
                      <a:pt x="11" y="6"/>
                    </a:moveTo>
                    <a:cubicBezTo>
                      <a:pt x="11" y="6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1" y="6"/>
                      <a:pt x="11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5"/>
                      <a:pt x="4" y="5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5" y="3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6" y="3"/>
                      <a:pt x="6" y="3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8" name="Freeform 10216"/>
              <p:cNvSpPr>
                <a:spLocks noEditPoints="1"/>
              </p:cNvSpPr>
              <p:nvPr/>
            </p:nvSpPr>
            <p:spPr bwMode="auto">
              <a:xfrm>
                <a:off x="19" y="3561"/>
                <a:ext cx="57" cy="38"/>
              </a:xfrm>
              <a:custGeom>
                <a:avLst/>
                <a:gdLst>
                  <a:gd name="T0" fmla="*/ 23 w 24"/>
                  <a:gd name="T1" fmla="*/ 16 h 16"/>
                  <a:gd name="T2" fmla="*/ 23 w 24"/>
                  <a:gd name="T3" fmla="*/ 15 h 16"/>
                  <a:gd name="T4" fmla="*/ 20 w 24"/>
                  <a:gd name="T5" fmla="*/ 15 h 16"/>
                  <a:gd name="T6" fmla="*/ 20 w 24"/>
                  <a:gd name="T7" fmla="*/ 14 h 16"/>
                  <a:gd name="T8" fmla="*/ 21 w 24"/>
                  <a:gd name="T9" fmla="*/ 14 h 16"/>
                  <a:gd name="T10" fmla="*/ 19 w 24"/>
                  <a:gd name="T11" fmla="*/ 14 h 16"/>
                  <a:gd name="T12" fmla="*/ 24 w 24"/>
                  <a:gd name="T13" fmla="*/ 13 h 16"/>
                  <a:gd name="T14" fmla="*/ 24 w 24"/>
                  <a:gd name="T15" fmla="*/ 14 h 16"/>
                  <a:gd name="T16" fmla="*/ 19 w 24"/>
                  <a:gd name="T17" fmla="*/ 13 h 16"/>
                  <a:gd name="T18" fmla="*/ 19 w 24"/>
                  <a:gd name="T19" fmla="*/ 13 h 16"/>
                  <a:gd name="T20" fmla="*/ 18 w 24"/>
                  <a:gd name="T21" fmla="*/ 13 h 16"/>
                  <a:gd name="T22" fmla="*/ 22 w 24"/>
                  <a:gd name="T23" fmla="*/ 12 h 16"/>
                  <a:gd name="T24" fmla="*/ 22 w 24"/>
                  <a:gd name="T25" fmla="*/ 12 h 16"/>
                  <a:gd name="T26" fmla="*/ 22 w 24"/>
                  <a:gd name="T27" fmla="*/ 15 h 16"/>
                  <a:gd name="T28" fmla="*/ 23 w 24"/>
                  <a:gd name="T29" fmla="*/ 13 h 16"/>
                  <a:gd name="T30" fmla="*/ 22 w 24"/>
                  <a:gd name="T31" fmla="*/ 12 h 16"/>
                  <a:gd name="T32" fmla="*/ 16 w 24"/>
                  <a:gd name="T33" fmla="*/ 12 h 16"/>
                  <a:gd name="T34" fmla="*/ 13 w 24"/>
                  <a:gd name="T35" fmla="*/ 10 h 16"/>
                  <a:gd name="T36" fmla="*/ 17 w 24"/>
                  <a:gd name="T37" fmla="*/ 12 h 16"/>
                  <a:gd name="T38" fmla="*/ 14 w 24"/>
                  <a:gd name="T39" fmla="*/ 10 h 16"/>
                  <a:gd name="T40" fmla="*/ 12 w 24"/>
                  <a:gd name="T41" fmla="*/ 9 h 16"/>
                  <a:gd name="T42" fmla="*/ 21 w 24"/>
                  <a:gd name="T43" fmla="*/ 12 h 16"/>
                  <a:gd name="T44" fmla="*/ 21 w 24"/>
                  <a:gd name="T45" fmla="*/ 12 h 16"/>
                  <a:gd name="T46" fmla="*/ 19 w 24"/>
                  <a:gd name="T47" fmla="*/ 11 h 16"/>
                  <a:gd name="T48" fmla="*/ 12 w 24"/>
                  <a:gd name="T49" fmla="*/ 9 h 16"/>
                  <a:gd name="T50" fmla="*/ 15 w 24"/>
                  <a:gd name="T51" fmla="*/ 8 h 16"/>
                  <a:gd name="T52" fmla="*/ 17 w 24"/>
                  <a:gd name="T53" fmla="*/ 9 h 16"/>
                  <a:gd name="T54" fmla="*/ 10 w 24"/>
                  <a:gd name="T55" fmla="*/ 8 h 16"/>
                  <a:gd name="T56" fmla="*/ 9 w 24"/>
                  <a:gd name="T57" fmla="*/ 7 h 16"/>
                  <a:gd name="T58" fmla="*/ 11 w 24"/>
                  <a:gd name="T59" fmla="*/ 6 h 16"/>
                  <a:gd name="T60" fmla="*/ 11 w 24"/>
                  <a:gd name="T61" fmla="*/ 6 h 16"/>
                  <a:gd name="T62" fmla="*/ 7 w 24"/>
                  <a:gd name="T63" fmla="*/ 6 h 16"/>
                  <a:gd name="T64" fmla="*/ 13 w 24"/>
                  <a:gd name="T65" fmla="*/ 7 h 16"/>
                  <a:gd name="T66" fmla="*/ 7 w 24"/>
                  <a:gd name="T67" fmla="*/ 6 h 16"/>
                  <a:gd name="T68" fmla="*/ 7 w 24"/>
                  <a:gd name="T69" fmla="*/ 6 h 16"/>
                  <a:gd name="T70" fmla="*/ 11 w 24"/>
                  <a:gd name="T71" fmla="*/ 6 h 16"/>
                  <a:gd name="T72" fmla="*/ 11 w 24"/>
                  <a:gd name="T73" fmla="*/ 6 h 16"/>
                  <a:gd name="T74" fmla="*/ 4 w 24"/>
                  <a:gd name="T75" fmla="*/ 5 h 16"/>
                  <a:gd name="T76" fmla="*/ 5 w 24"/>
                  <a:gd name="T77" fmla="*/ 4 h 16"/>
                  <a:gd name="T78" fmla="*/ 5 w 24"/>
                  <a:gd name="T79" fmla="*/ 4 h 16"/>
                  <a:gd name="T80" fmla="*/ 8 w 24"/>
                  <a:gd name="T81" fmla="*/ 5 h 16"/>
                  <a:gd name="T82" fmla="*/ 8 w 24"/>
                  <a:gd name="T83" fmla="*/ 4 h 16"/>
                  <a:gd name="T84" fmla="*/ 6 w 24"/>
                  <a:gd name="T85" fmla="*/ 2 h 16"/>
                  <a:gd name="T86" fmla="*/ 8 w 24"/>
                  <a:gd name="T87" fmla="*/ 4 h 16"/>
                  <a:gd name="T88" fmla="*/ 8 w 24"/>
                  <a:gd name="T89" fmla="*/ 3 h 16"/>
                  <a:gd name="T90" fmla="*/ 0 w 24"/>
                  <a:gd name="T91" fmla="*/ 2 h 16"/>
                  <a:gd name="T92" fmla="*/ 0 w 24"/>
                  <a:gd name="T93" fmla="*/ 2 h 16"/>
                  <a:gd name="T94" fmla="*/ 0 w 24"/>
                  <a:gd name="T95" fmla="*/ 2 h 16"/>
                  <a:gd name="T96" fmla="*/ 2 w 24"/>
                  <a:gd name="T97" fmla="*/ 0 h 16"/>
                  <a:gd name="T98" fmla="*/ 1 w 24"/>
                  <a:gd name="T99" fmla="*/ 0 h 16"/>
                  <a:gd name="T100" fmla="*/ 2 w 24"/>
                  <a:gd name="T10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16">
                    <a:moveTo>
                      <a:pt x="22" y="15"/>
                    </a:move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3" y="15"/>
                      <a:pt x="23" y="16"/>
                    </a:cubicBezTo>
                    <a:cubicBezTo>
                      <a:pt x="23" y="16"/>
                      <a:pt x="23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5"/>
                      <a:pt x="22" y="15"/>
                    </a:cubicBezTo>
                    <a:moveTo>
                      <a:pt x="20" y="14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0" y="14"/>
                      <a:pt x="20" y="14"/>
                      <a:pt x="20" y="14"/>
                    </a:cubicBezTo>
                    <a:moveTo>
                      <a:pt x="20" y="14"/>
                    </a:move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0" y="14"/>
                    </a:cubicBezTo>
                    <a:moveTo>
                      <a:pt x="19" y="13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3"/>
                      <a:pt x="19" y="13"/>
                      <a:pt x="19" y="13"/>
                    </a:cubicBezTo>
                    <a:moveTo>
                      <a:pt x="24" y="13"/>
                    </a:moveTo>
                    <a:cubicBezTo>
                      <a:pt x="24" y="13"/>
                      <a:pt x="24" y="13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3"/>
                    </a:cubicBezTo>
                    <a:moveTo>
                      <a:pt x="19" y="13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9" y="13"/>
                      <a:pt x="19" y="13"/>
                    </a:cubicBezTo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3" y="14"/>
                      <a:pt x="24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2"/>
                      <a:pt x="22" y="12"/>
                      <a:pt x="22" y="12"/>
                    </a:cubicBezTo>
                    <a:moveTo>
                      <a:pt x="13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1"/>
                      <a:pt x="15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5" y="11"/>
                      <a:pt x="13" y="10"/>
                    </a:cubicBezTo>
                    <a:moveTo>
                      <a:pt x="14" y="10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1"/>
                      <a:pt x="15" y="11"/>
                      <a:pt x="14" y="10"/>
                    </a:cubicBezTo>
                    <a:moveTo>
                      <a:pt x="10" y="8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1" y="9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1" y="8"/>
                      <a:pt x="10" y="8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7" y="10"/>
                      <a:pt x="19" y="11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3"/>
                      <a:pt x="21" y="13"/>
                    </a:cubicBezTo>
                    <a:cubicBezTo>
                      <a:pt x="21" y="13"/>
                      <a:pt x="21" y="12"/>
                      <a:pt x="21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0"/>
                      <a:pt x="16" y="9"/>
                      <a:pt x="15" y="8"/>
                    </a:cubicBezTo>
                    <a:moveTo>
                      <a:pt x="10" y="8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8"/>
                      <a:pt x="10" y="8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9" y="7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9" y="8"/>
                      <a:pt x="9" y="7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9" y="7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1" y="6"/>
                    </a:cubicBezTo>
                    <a:moveTo>
                      <a:pt x="7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2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0" y="5"/>
                    </a:moveTo>
                    <a:cubicBezTo>
                      <a:pt x="10" y="5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5"/>
                      <a:pt x="10" y="5"/>
                    </a:cubicBezTo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5" y="5"/>
                      <a:pt x="4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2"/>
                    </a:move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3"/>
                      <a:pt x="6" y="3"/>
                      <a:pt x="6" y="2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2"/>
                    </a:cubicBezTo>
                    <a:moveTo>
                      <a:pt x="2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9" name="Freeform 10217"/>
              <p:cNvSpPr>
                <a:spLocks noEditPoints="1"/>
              </p:cNvSpPr>
              <p:nvPr/>
            </p:nvSpPr>
            <p:spPr bwMode="auto">
              <a:xfrm>
                <a:off x="19" y="3557"/>
                <a:ext cx="57" cy="47"/>
              </a:xfrm>
              <a:custGeom>
                <a:avLst/>
                <a:gdLst>
                  <a:gd name="T0" fmla="*/ 19 w 24"/>
                  <a:gd name="T1" fmla="*/ 18 h 20"/>
                  <a:gd name="T2" fmla="*/ 22 w 24"/>
                  <a:gd name="T3" fmla="*/ 19 h 20"/>
                  <a:gd name="T4" fmla="*/ 22 w 24"/>
                  <a:gd name="T5" fmla="*/ 19 h 20"/>
                  <a:gd name="T6" fmla="*/ 21 w 24"/>
                  <a:gd name="T7" fmla="*/ 18 h 20"/>
                  <a:gd name="T8" fmla="*/ 19 w 24"/>
                  <a:gd name="T9" fmla="*/ 17 h 20"/>
                  <a:gd name="T10" fmla="*/ 18 w 24"/>
                  <a:gd name="T11" fmla="*/ 17 h 20"/>
                  <a:gd name="T12" fmla="*/ 19 w 24"/>
                  <a:gd name="T13" fmla="*/ 17 h 20"/>
                  <a:gd name="T14" fmla="*/ 18 w 24"/>
                  <a:gd name="T15" fmla="*/ 17 h 20"/>
                  <a:gd name="T16" fmla="*/ 16 w 24"/>
                  <a:gd name="T17" fmla="*/ 16 h 20"/>
                  <a:gd name="T18" fmla="*/ 17 w 24"/>
                  <a:gd name="T19" fmla="*/ 16 h 20"/>
                  <a:gd name="T20" fmla="*/ 17 w 24"/>
                  <a:gd name="T21" fmla="*/ 16 h 20"/>
                  <a:gd name="T22" fmla="*/ 21 w 24"/>
                  <a:gd name="T23" fmla="*/ 14 h 20"/>
                  <a:gd name="T24" fmla="*/ 21 w 24"/>
                  <a:gd name="T25" fmla="*/ 14 h 20"/>
                  <a:gd name="T26" fmla="*/ 24 w 24"/>
                  <a:gd name="T27" fmla="*/ 14 h 20"/>
                  <a:gd name="T28" fmla="*/ 24 w 24"/>
                  <a:gd name="T29" fmla="*/ 14 h 20"/>
                  <a:gd name="T30" fmla="*/ 12 w 24"/>
                  <a:gd name="T31" fmla="*/ 14 h 20"/>
                  <a:gd name="T32" fmla="*/ 16 w 24"/>
                  <a:gd name="T33" fmla="*/ 15 h 20"/>
                  <a:gd name="T34" fmla="*/ 13 w 24"/>
                  <a:gd name="T35" fmla="*/ 13 h 20"/>
                  <a:gd name="T36" fmla="*/ 22 w 24"/>
                  <a:gd name="T37" fmla="*/ 14 h 20"/>
                  <a:gd name="T38" fmla="*/ 21 w 24"/>
                  <a:gd name="T39" fmla="*/ 14 h 20"/>
                  <a:gd name="T40" fmla="*/ 21 w 24"/>
                  <a:gd name="T41" fmla="*/ 15 h 20"/>
                  <a:gd name="T42" fmla="*/ 21 w 24"/>
                  <a:gd name="T43" fmla="*/ 15 h 20"/>
                  <a:gd name="T44" fmla="*/ 21 w 24"/>
                  <a:gd name="T45" fmla="*/ 16 h 20"/>
                  <a:gd name="T46" fmla="*/ 21 w 24"/>
                  <a:gd name="T47" fmla="*/ 17 h 20"/>
                  <a:gd name="T48" fmla="*/ 22 w 24"/>
                  <a:gd name="T49" fmla="*/ 19 h 20"/>
                  <a:gd name="T50" fmla="*/ 22 w 24"/>
                  <a:gd name="T51" fmla="*/ 17 h 20"/>
                  <a:gd name="T52" fmla="*/ 22 w 24"/>
                  <a:gd name="T53" fmla="*/ 17 h 20"/>
                  <a:gd name="T54" fmla="*/ 22 w 24"/>
                  <a:gd name="T55" fmla="*/ 14 h 20"/>
                  <a:gd name="T56" fmla="*/ 22 w 24"/>
                  <a:gd name="T57" fmla="*/ 14 h 20"/>
                  <a:gd name="T58" fmla="*/ 24 w 24"/>
                  <a:gd name="T59" fmla="*/ 14 h 20"/>
                  <a:gd name="T60" fmla="*/ 23 w 24"/>
                  <a:gd name="T61" fmla="*/ 13 h 20"/>
                  <a:gd name="T62" fmla="*/ 10 w 24"/>
                  <a:gd name="T63" fmla="*/ 11 h 20"/>
                  <a:gd name="T64" fmla="*/ 11 w 24"/>
                  <a:gd name="T65" fmla="*/ 13 h 20"/>
                  <a:gd name="T66" fmla="*/ 10 w 24"/>
                  <a:gd name="T67" fmla="*/ 11 h 20"/>
                  <a:gd name="T68" fmla="*/ 8 w 24"/>
                  <a:gd name="T69" fmla="*/ 11 h 20"/>
                  <a:gd name="T70" fmla="*/ 9 w 24"/>
                  <a:gd name="T71" fmla="*/ 11 h 20"/>
                  <a:gd name="T72" fmla="*/ 6 w 24"/>
                  <a:gd name="T73" fmla="*/ 9 h 20"/>
                  <a:gd name="T74" fmla="*/ 6 w 24"/>
                  <a:gd name="T75" fmla="*/ 10 h 20"/>
                  <a:gd name="T76" fmla="*/ 6 w 24"/>
                  <a:gd name="T77" fmla="*/ 9 h 20"/>
                  <a:gd name="T78" fmla="*/ 16 w 24"/>
                  <a:gd name="T79" fmla="*/ 9 h 20"/>
                  <a:gd name="T80" fmla="*/ 24 w 24"/>
                  <a:gd name="T81" fmla="*/ 13 h 20"/>
                  <a:gd name="T82" fmla="*/ 24 w 24"/>
                  <a:gd name="T83" fmla="*/ 13 h 20"/>
                  <a:gd name="T84" fmla="*/ 16 w 24"/>
                  <a:gd name="T85" fmla="*/ 8 h 20"/>
                  <a:gd name="T86" fmla="*/ 4 w 24"/>
                  <a:gd name="T87" fmla="*/ 8 h 20"/>
                  <a:gd name="T88" fmla="*/ 6 w 24"/>
                  <a:gd name="T89" fmla="*/ 9 h 20"/>
                  <a:gd name="T90" fmla="*/ 4 w 24"/>
                  <a:gd name="T91" fmla="*/ 8 h 20"/>
                  <a:gd name="T92" fmla="*/ 12 w 24"/>
                  <a:gd name="T93" fmla="*/ 7 h 20"/>
                  <a:gd name="T94" fmla="*/ 14 w 24"/>
                  <a:gd name="T95" fmla="*/ 7 h 20"/>
                  <a:gd name="T96" fmla="*/ 11 w 24"/>
                  <a:gd name="T97" fmla="*/ 5 h 20"/>
                  <a:gd name="T98" fmla="*/ 12 w 24"/>
                  <a:gd name="T99" fmla="*/ 6 h 20"/>
                  <a:gd name="T100" fmla="*/ 11 w 24"/>
                  <a:gd name="T101" fmla="*/ 5 h 20"/>
                  <a:gd name="T102" fmla="*/ 0 w 24"/>
                  <a:gd name="T103" fmla="*/ 5 h 20"/>
                  <a:gd name="T104" fmla="*/ 2 w 24"/>
                  <a:gd name="T105" fmla="*/ 7 h 20"/>
                  <a:gd name="T106" fmla="*/ 9 w 24"/>
                  <a:gd name="T107" fmla="*/ 4 h 20"/>
                  <a:gd name="T108" fmla="*/ 9 w 24"/>
                  <a:gd name="T109" fmla="*/ 5 h 20"/>
                  <a:gd name="T110" fmla="*/ 9 w 24"/>
                  <a:gd name="T111" fmla="*/ 4 h 20"/>
                  <a:gd name="T112" fmla="*/ 6 w 24"/>
                  <a:gd name="T113" fmla="*/ 3 h 20"/>
                  <a:gd name="T114" fmla="*/ 9 w 24"/>
                  <a:gd name="T115" fmla="*/ 4 h 20"/>
                  <a:gd name="T116" fmla="*/ 2 w 24"/>
                  <a:gd name="T117" fmla="*/ 1 h 20"/>
                  <a:gd name="T118" fmla="*/ 4 w 24"/>
                  <a:gd name="T119" fmla="*/ 3 h 20"/>
                  <a:gd name="T120" fmla="*/ 2 w 24"/>
                  <a:gd name="T121" fmla="*/ 1 h 20"/>
                  <a:gd name="T122" fmla="*/ 2 w 24"/>
                  <a:gd name="T123" fmla="*/ 1 h 20"/>
                  <a:gd name="T124" fmla="*/ 5 w 24"/>
                  <a:gd name="T12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" h="20">
                    <a:moveTo>
                      <a:pt x="19" y="17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9" y="17"/>
                      <a:pt x="19" y="17"/>
                      <a:pt x="19" y="17"/>
                    </a:cubicBezTo>
                    <a:moveTo>
                      <a:pt x="18" y="17"/>
                    </a:move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moveTo>
                      <a:pt x="17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moveTo>
                      <a:pt x="21" y="14"/>
                    </a:move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moveTo>
                      <a:pt x="24" y="14"/>
                    </a:move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moveTo>
                      <a:pt x="13" y="13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4" y="15"/>
                      <a:pt x="15" y="15"/>
                    </a:cubicBezTo>
                    <a:cubicBezTo>
                      <a:pt x="15" y="15"/>
                      <a:pt x="16" y="15"/>
                      <a:pt x="16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3" y="13"/>
                      <a:pt x="13" y="13"/>
                    </a:cubicBezTo>
                    <a:moveTo>
                      <a:pt x="23" y="13"/>
                    </a:moveTo>
                    <a:cubicBezTo>
                      <a:pt x="23" y="13"/>
                      <a:pt x="22" y="13"/>
                      <a:pt x="22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1" y="15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8"/>
                      <a:pt x="22" y="18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5"/>
                      <a:pt x="22" y="15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10" y="11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1" y="13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1" y="12"/>
                      <a:pt x="10" y="12"/>
                      <a:pt x="10" y="11"/>
                    </a:cubicBezTo>
                    <a:moveTo>
                      <a:pt x="9" y="11"/>
                    </a:move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16" y="8"/>
                    </a:moveTo>
                    <a:cubicBezTo>
                      <a:pt x="16" y="8"/>
                      <a:pt x="16" y="9"/>
                      <a:pt x="16" y="9"/>
                    </a:cubicBezTo>
                    <a:cubicBezTo>
                      <a:pt x="18" y="10"/>
                      <a:pt x="21" y="12"/>
                      <a:pt x="23" y="13"/>
                    </a:cubicBezTo>
                    <a:cubicBezTo>
                      <a:pt x="23" y="13"/>
                      <a:pt x="23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6" y="8"/>
                      <a:pt x="16" y="8"/>
                      <a:pt x="16" y="8"/>
                    </a:cubicBezTo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4" y="8"/>
                      <a:pt x="4" y="8"/>
                    </a:cubicBezTo>
                    <a:moveTo>
                      <a:pt x="12" y="6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11" y="5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6"/>
                      <a:pt x="0" y="5"/>
                    </a:cubicBezTo>
                    <a:moveTo>
                      <a:pt x="9" y="4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6" y="3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7" y="3"/>
                      <a:pt x="7" y="3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0" name="Freeform 10218"/>
              <p:cNvSpPr>
                <a:spLocks noEditPoints="1"/>
              </p:cNvSpPr>
              <p:nvPr/>
            </p:nvSpPr>
            <p:spPr bwMode="auto">
              <a:xfrm>
                <a:off x="36" y="3535"/>
                <a:ext cx="30" cy="22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1 w 13"/>
                  <a:gd name="T5" fmla="*/ 9 h 9"/>
                  <a:gd name="T6" fmla="*/ 11 w 13"/>
                  <a:gd name="T7" fmla="*/ 9 h 9"/>
                  <a:gd name="T8" fmla="*/ 11 w 13"/>
                  <a:gd name="T9" fmla="*/ 9 h 9"/>
                  <a:gd name="T10" fmla="*/ 9 w 13"/>
                  <a:gd name="T11" fmla="*/ 8 h 9"/>
                  <a:gd name="T12" fmla="*/ 9 w 13"/>
                  <a:gd name="T13" fmla="*/ 8 h 9"/>
                  <a:gd name="T14" fmla="*/ 11 w 13"/>
                  <a:gd name="T15" fmla="*/ 9 h 9"/>
                  <a:gd name="T16" fmla="*/ 11 w 13"/>
                  <a:gd name="T17" fmla="*/ 9 h 9"/>
                  <a:gd name="T18" fmla="*/ 9 w 13"/>
                  <a:gd name="T19" fmla="*/ 8 h 9"/>
                  <a:gd name="T20" fmla="*/ 9 w 13"/>
                  <a:gd name="T21" fmla="*/ 8 h 9"/>
                  <a:gd name="T22" fmla="*/ 8 w 13"/>
                  <a:gd name="T23" fmla="*/ 7 h 9"/>
                  <a:gd name="T24" fmla="*/ 8 w 13"/>
                  <a:gd name="T25" fmla="*/ 7 h 9"/>
                  <a:gd name="T26" fmla="*/ 9 w 13"/>
                  <a:gd name="T27" fmla="*/ 8 h 9"/>
                  <a:gd name="T28" fmla="*/ 9 w 13"/>
                  <a:gd name="T29" fmla="*/ 8 h 9"/>
                  <a:gd name="T30" fmla="*/ 8 w 13"/>
                  <a:gd name="T31" fmla="*/ 7 h 9"/>
                  <a:gd name="T32" fmla="*/ 6 w 13"/>
                  <a:gd name="T33" fmla="*/ 6 h 9"/>
                  <a:gd name="T34" fmla="*/ 6 w 13"/>
                  <a:gd name="T35" fmla="*/ 6 h 9"/>
                  <a:gd name="T36" fmla="*/ 7 w 13"/>
                  <a:gd name="T37" fmla="*/ 6 h 9"/>
                  <a:gd name="T38" fmla="*/ 7 w 13"/>
                  <a:gd name="T39" fmla="*/ 6 h 9"/>
                  <a:gd name="T40" fmla="*/ 6 w 13"/>
                  <a:gd name="T41" fmla="*/ 6 h 9"/>
                  <a:gd name="T42" fmla="*/ 11 w 13"/>
                  <a:gd name="T43" fmla="*/ 5 h 9"/>
                  <a:gd name="T44" fmla="*/ 11 w 13"/>
                  <a:gd name="T45" fmla="*/ 5 h 9"/>
                  <a:gd name="T46" fmla="*/ 12 w 13"/>
                  <a:gd name="T47" fmla="*/ 6 h 9"/>
                  <a:gd name="T48" fmla="*/ 13 w 13"/>
                  <a:gd name="T49" fmla="*/ 6 h 9"/>
                  <a:gd name="T50" fmla="*/ 13 w 13"/>
                  <a:gd name="T51" fmla="*/ 6 h 9"/>
                  <a:gd name="T52" fmla="*/ 12 w 13"/>
                  <a:gd name="T53" fmla="*/ 6 h 9"/>
                  <a:gd name="T54" fmla="*/ 11 w 13"/>
                  <a:gd name="T55" fmla="*/ 5 h 9"/>
                  <a:gd name="T56" fmla="*/ 9 w 13"/>
                  <a:gd name="T57" fmla="*/ 5 h 9"/>
                  <a:gd name="T58" fmla="*/ 9 w 13"/>
                  <a:gd name="T59" fmla="*/ 5 h 9"/>
                  <a:gd name="T60" fmla="*/ 10 w 13"/>
                  <a:gd name="T61" fmla="*/ 5 h 9"/>
                  <a:gd name="T62" fmla="*/ 10 w 13"/>
                  <a:gd name="T63" fmla="*/ 5 h 9"/>
                  <a:gd name="T64" fmla="*/ 9 w 13"/>
                  <a:gd name="T65" fmla="*/ 5 h 9"/>
                  <a:gd name="T66" fmla="*/ 4 w 13"/>
                  <a:gd name="T67" fmla="*/ 4 h 9"/>
                  <a:gd name="T68" fmla="*/ 4 w 13"/>
                  <a:gd name="T69" fmla="*/ 5 h 9"/>
                  <a:gd name="T70" fmla="*/ 6 w 13"/>
                  <a:gd name="T71" fmla="*/ 6 h 9"/>
                  <a:gd name="T72" fmla="*/ 6 w 13"/>
                  <a:gd name="T73" fmla="*/ 6 h 9"/>
                  <a:gd name="T74" fmla="*/ 4 w 13"/>
                  <a:gd name="T75" fmla="*/ 4 h 9"/>
                  <a:gd name="T76" fmla="*/ 7 w 13"/>
                  <a:gd name="T77" fmla="*/ 4 h 9"/>
                  <a:gd name="T78" fmla="*/ 7 w 13"/>
                  <a:gd name="T79" fmla="*/ 4 h 9"/>
                  <a:gd name="T80" fmla="*/ 8 w 13"/>
                  <a:gd name="T81" fmla="*/ 4 h 9"/>
                  <a:gd name="T82" fmla="*/ 8 w 13"/>
                  <a:gd name="T83" fmla="*/ 4 h 9"/>
                  <a:gd name="T84" fmla="*/ 7 w 13"/>
                  <a:gd name="T85" fmla="*/ 4 h 9"/>
                  <a:gd name="T86" fmla="*/ 5 w 13"/>
                  <a:gd name="T87" fmla="*/ 3 h 9"/>
                  <a:gd name="T88" fmla="*/ 5 w 13"/>
                  <a:gd name="T89" fmla="*/ 3 h 9"/>
                  <a:gd name="T90" fmla="*/ 7 w 13"/>
                  <a:gd name="T91" fmla="*/ 3 h 9"/>
                  <a:gd name="T92" fmla="*/ 7 w 13"/>
                  <a:gd name="T93" fmla="*/ 4 h 9"/>
                  <a:gd name="T94" fmla="*/ 7 w 13"/>
                  <a:gd name="T95" fmla="*/ 4 h 9"/>
                  <a:gd name="T96" fmla="*/ 5 w 13"/>
                  <a:gd name="T97" fmla="*/ 3 h 9"/>
                  <a:gd name="T98" fmla="*/ 0 w 13"/>
                  <a:gd name="T99" fmla="*/ 2 h 9"/>
                  <a:gd name="T100" fmla="*/ 0 w 13"/>
                  <a:gd name="T101" fmla="*/ 2 h 9"/>
                  <a:gd name="T102" fmla="*/ 2 w 13"/>
                  <a:gd name="T103" fmla="*/ 3 h 9"/>
                  <a:gd name="T104" fmla="*/ 2 w 13"/>
                  <a:gd name="T105" fmla="*/ 3 h 9"/>
                  <a:gd name="T106" fmla="*/ 0 w 13"/>
                  <a:gd name="T107" fmla="*/ 2 h 9"/>
                  <a:gd name="T108" fmla="*/ 1 w 13"/>
                  <a:gd name="T109" fmla="*/ 0 h 9"/>
                  <a:gd name="T110" fmla="*/ 1 w 13"/>
                  <a:gd name="T111" fmla="*/ 0 h 9"/>
                  <a:gd name="T112" fmla="*/ 3 w 13"/>
                  <a:gd name="T113" fmla="*/ 2 h 9"/>
                  <a:gd name="T114" fmla="*/ 3 w 13"/>
                  <a:gd name="T115" fmla="*/ 1 h 9"/>
                  <a:gd name="T116" fmla="*/ 1 w 13"/>
                  <a:gd name="T1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moveTo>
                      <a:pt x="9" y="8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6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1" y="6"/>
                      <a:pt x="11" y="5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9" y="5"/>
                    </a:cubicBezTo>
                    <a:moveTo>
                      <a:pt x="4" y="4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7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5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1" name="Freeform 10219"/>
              <p:cNvSpPr>
                <a:spLocks noEditPoints="1"/>
              </p:cNvSpPr>
              <p:nvPr/>
            </p:nvSpPr>
            <p:spPr bwMode="auto">
              <a:xfrm>
                <a:off x="-45" y="3672"/>
                <a:ext cx="97" cy="62"/>
              </a:xfrm>
              <a:custGeom>
                <a:avLst/>
                <a:gdLst>
                  <a:gd name="T0" fmla="*/ 40 w 41"/>
                  <a:gd name="T1" fmla="*/ 25 h 26"/>
                  <a:gd name="T2" fmla="*/ 41 w 41"/>
                  <a:gd name="T3" fmla="*/ 25 h 26"/>
                  <a:gd name="T4" fmla="*/ 32 w 41"/>
                  <a:gd name="T5" fmla="*/ 21 h 26"/>
                  <a:gd name="T6" fmla="*/ 33 w 41"/>
                  <a:gd name="T7" fmla="*/ 21 h 26"/>
                  <a:gd name="T8" fmla="*/ 30 w 41"/>
                  <a:gd name="T9" fmla="*/ 19 h 26"/>
                  <a:gd name="T10" fmla="*/ 32 w 41"/>
                  <a:gd name="T11" fmla="*/ 21 h 26"/>
                  <a:gd name="T12" fmla="*/ 31 w 41"/>
                  <a:gd name="T13" fmla="*/ 18 h 26"/>
                  <a:gd name="T14" fmla="*/ 33 w 41"/>
                  <a:gd name="T15" fmla="*/ 20 h 26"/>
                  <a:gd name="T16" fmla="*/ 31 w 41"/>
                  <a:gd name="T17" fmla="*/ 18 h 26"/>
                  <a:gd name="T18" fmla="*/ 19 w 41"/>
                  <a:gd name="T19" fmla="*/ 14 h 26"/>
                  <a:gd name="T20" fmla="*/ 24 w 41"/>
                  <a:gd name="T21" fmla="*/ 16 h 26"/>
                  <a:gd name="T22" fmla="*/ 21 w 41"/>
                  <a:gd name="T23" fmla="*/ 12 h 26"/>
                  <a:gd name="T24" fmla="*/ 25 w 41"/>
                  <a:gd name="T25" fmla="*/ 15 h 26"/>
                  <a:gd name="T26" fmla="*/ 21 w 41"/>
                  <a:gd name="T27" fmla="*/ 12 h 26"/>
                  <a:gd name="T28" fmla="*/ 20 w 41"/>
                  <a:gd name="T29" fmla="*/ 12 h 26"/>
                  <a:gd name="T30" fmla="*/ 21 w 41"/>
                  <a:gd name="T31" fmla="*/ 12 h 26"/>
                  <a:gd name="T32" fmla="*/ 17 w 41"/>
                  <a:gd name="T33" fmla="*/ 12 h 26"/>
                  <a:gd name="T34" fmla="*/ 17 w 41"/>
                  <a:gd name="T35" fmla="*/ 13 h 26"/>
                  <a:gd name="T36" fmla="*/ 17 w 41"/>
                  <a:gd name="T37" fmla="*/ 12 h 26"/>
                  <a:gd name="T38" fmla="*/ 17 w 41"/>
                  <a:gd name="T39" fmla="*/ 10 h 26"/>
                  <a:gd name="T40" fmla="*/ 18 w 41"/>
                  <a:gd name="T41" fmla="*/ 10 h 26"/>
                  <a:gd name="T42" fmla="*/ 12 w 41"/>
                  <a:gd name="T43" fmla="*/ 9 h 26"/>
                  <a:gd name="T44" fmla="*/ 16 w 41"/>
                  <a:gd name="T45" fmla="*/ 12 h 26"/>
                  <a:gd name="T46" fmla="*/ 12 w 41"/>
                  <a:gd name="T47" fmla="*/ 9 h 26"/>
                  <a:gd name="T48" fmla="*/ 11 w 41"/>
                  <a:gd name="T49" fmla="*/ 8 h 26"/>
                  <a:gd name="T50" fmla="*/ 11 w 41"/>
                  <a:gd name="T51" fmla="*/ 9 h 26"/>
                  <a:gd name="T52" fmla="*/ 11 w 41"/>
                  <a:gd name="T53" fmla="*/ 8 h 26"/>
                  <a:gd name="T54" fmla="*/ 13 w 41"/>
                  <a:gd name="T55" fmla="*/ 7 h 26"/>
                  <a:gd name="T56" fmla="*/ 17 w 41"/>
                  <a:gd name="T57" fmla="*/ 9 h 26"/>
                  <a:gd name="T58" fmla="*/ 12 w 41"/>
                  <a:gd name="T59" fmla="*/ 6 h 26"/>
                  <a:gd name="T60" fmla="*/ 12 w 41"/>
                  <a:gd name="T61" fmla="*/ 7 h 26"/>
                  <a:gd name="T62" fmla="*/ 12 w 41"/>
                  <a:gd name="T63" fmla="*/ 6 h 26"/>
                  <a:gd name="T64" fmla="*/ 5 w 41"/>
                  <a:gd name="T65" fmla="*/ 6 h 26"/>
                  <a:gd name="T66" fmla="*/ 6 w 41"/>
                  <a:gd name="T67" fmla="*/ 5 h 26"/>
                  <a:gd name="T68" fmla="*/ 3 w 41"/>
                  <a:gd name="T69" fmla="*/ 4 h 26"/>
                  <a:gd name="T70" fmla="*/ 5 w 41"/>
                  <a:gd name="T71" fmla="*/ 6 h 26"/>
                  <a:gd name="T72" fmla="*/ 3 w 41"/>
                  <a:gd name="T73" fmla="*/ 4 h 26"/>
                  <a:gd name="T74" fmla="*/ 7 w 41"/>
                  <a:gd name="T75" fmla="*/ 3 h 26"/>
                  <a:gd name="T76" fmla="*/ 7 w 41"/>
                  <a:gd name="T77" fmla="*/ 3 h 26"/>
                  <a:gd name="T78" fmla="*/ 1 w 41"/>
                  <a:gd name="T79" fmla="*/ 2 h 26"/>
                  <a:gd name="T80" fmla="*/ 3 w 41"/>
                  <a:gd name="T81" fmla="*/ 5 h 26"/>
                  <a:gd name="T82" fmla="*/ 1 w 41"/>
                  <a:gd name="T83" fmla="*/ 2 h 26"/>
                  <a:gd name="T84" fmla="*/ 4 w 41"/>
                  <a:gd name="T85" fmla="*/ 2 h 26"/>
                  <a:gd name="T86" fmla="*/ 6 w 41"/>
                  <a:gd name="T87" fmla="*/ 3 h 26"/>
                  <a:gd name="T88" fmla="*/ 5 w 41"/>
                  <a:gd name="T89" fmla="*/ 2 h 26"/>
                  <a:gd name="T90" fmla="*/ 5 w 41"/>
                  <a:gd name="T91" fmla="*/ 2 h 26"/>
                  <a:gd name="T92" fmla="*/ 2 w 41"/>
                  <a:gd name="T93" fmla="*/ 0 h 26"/>
                  <a:gd name="T94" fmla="*/ 4 w 41"/>
                  <a:gd name="T95" fmla="*/ 2 h 26"/>
                  <a:gd name="T96" fmla="*/ 2 w 41"/>
                  <a:gd name="T9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" h="26">
                    <a:moveTo>
                      <a:pt x="40" y="25"/>
                    </a:move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0" y="25"/>
                    </a:cubicBezTo>
                    <a:moveTo>
                      <a:pt x="32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2" y="21"/>
                    </a:cubicBezTo>
                    <a:moveTo>
                      <a:pt x="30" y="19"/>
                    </a:move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32" y="20"/>
                      <a:pt x="32" y="21"/>
                    </a:cubicBezTo>
                    <a:cubicBezTo>
                      <a:pt x="32" y="20"/>
                      <a:pt x="31" y="20"/>
                      <a:pt x="30" y="19"/>
                    </a:cubicBezTo>
                    <a:moveTo>
                      <a:pt x="31" y="18"/>
                    </a:move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9"/>
                      <a:pt x="32" y="20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19"/>
                      <a:pt x="32" y="19"/>
                      <a:pt x="31" y="18"/>
                    </a:cubicBezTo>
                    <a:moveTo>
                      <a:pt x="20" y="13"/>
                    </a:moveTo>
                    <a:cubicBezTo>
                      <a:pt x="20" y="14"/>
                      <a:pt x="19" y="14"/>
                      <a:pt x="19" y="14"/>
                    </a:cubicBezTo>
                    <a:cubicBezTo>
                      <a:pt x="21" y="15"/>
                      <a:pt x="22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15"/>
                      <a:pt x="21" y="14"/>
                      <a:pt x="20" y="13"/>
                    </a:cubicBezTo>
                    <a:moveTo>
                      <a:pt x="21" y="12"/>
                    </a:move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3"/>
                      <a:pt x="23" y="14"/>
                      <a:pt x="25" y="15"/>
                    </a:cubicBezTo>
                    <a:cubicBezTo>
                      <a:pt x="25" y="15"/>
                      <a:pt x="25" y="14"/>
                      <a:pt x="25" y="14"/>
                    </a:cubicBezTo>
                    <a:cubicBezTo>
                      <a:pt x="24" y="13"/>
                      <a:pt x="22" y="13"/>
                      <a:pt x="21" y="12"/>
                    </a:cubicBezTo>
                    <a:moveTo>
                      <a:pt x="21" y="12"/>
                    </a:moveTo>
                    <a:cubicBezTo>
                      <a:pt x="21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moveTo>
                      <a:pt x="17" y="12"/>
                    </a:move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7" y="12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moveTo>
                      <a:pt x="18" y="10"/>
                    </a:moveTo>
                    <a:cubicBezTo>
                      <a:pt x="18" y="10"/>
                      <a:pt x="18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1" y="10"/>
                    </a:cubicBezTo>
                    <a:cubicBezTo>
                      <a:pt x="13" y="10"/>
                      <a:pt x="14" y="11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0"/>
                      <a:pt x="13" y="9"/>
                      <a:pt x="12" y="9"/>
                    </a:cubicBezTo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4" y="8"/>
                      <a:pt x="15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9"/>
                      <a:pt x="14" y="8"/>
                      <a:pt x="13" y="7"/>
                    </a:cubicBezTo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6" y="5"/>
                    </a:move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4" y="5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4" y="4"/>
                      <a:pt x="3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1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2" name="Freeform 10220"/>
              <p:cNvSpPr>
                <a:spLocks noEditPoints="1"/>
              </p:cNvSpPr>
              <p:nvPr/>
            </p:nvSpPr>
            <p:spPr bwMode="auto">
              <a:xfrm>
                <a:off x="-170" y="3897"/>
                <a:ext cx="29" cy="16"/>
              </a:xfrm>
              <a:custGeom>
                <a:avLst/>
                <a:gdLst>
                  <a:gd name="T0" fmla="*/ 10 w 12"/>
                  <a:gd name="T1" fmla="*/ 6 h 7"/>
                  <a:gd name="T2" fmla="*/ 10 w 12"/>
                  <a:gd name="T3" fmla="*/ 7 h 7"/>
                  <a:gd name="T4" fmla="*/ 8 w 12"/>
                  <a:gd name="T5" fmla="*/ 6 h 7"/>
                  <a:gd name="T6" fmla="*/ 9 w 12"/>
                  <a:gd name="T7" fmla="*/ 6 h 7"/>
                  <a:gd name="T8" fmla="*/ 8 w 12"/>
                  <a:gd name="T9" fmla="*/ 6 h 7"/>
                  <a:gd name="T10" fmla="*/ 10 w 12"/>
                  <a:gd name="T11" fmla="*/ 6 h 7"/>
                  <a:gd name="T12" fmla="*/ 12 w 12"/>
                  <a:gd name="T13" fmla="*/ 7 h 7"/>
                  <a:gd name="T14" fmla="*/ 9 w 12"/>
                  <a:gd name="T15" fmla="*/ 6 h 7"/>
                  <a:gd name="T16" fmla="*/ 9 w 12"/>
                  <a:gd name="T17" fmla="*/ 6 h 7"/>
                  <a:gd name="T18" fmla="*/ 9 w 12"/>
                  <a:gd name="T19" fmla="*/ 6 h 7"/>
                  <a:gd name="T20" fmla="*/ 11 w 12"/>
                  <a:gd name="T21" fmla="*/ 5 h 7"/>
                  <a:gd name="T22" fmla="*/ 11 w 12"/>
                  <a:gd name="T23" fmla="*/ 6 h 7"/>
                  <a:gd name="T24" fmla="*/ 9 w 12"/>
                  <a:gd name="T25" fmla="*/ 5 h 7"/>
                  <a:gd name="T26" fmla="*/ 10 w 12"/>
                  <a:gd name="T27" fmla="*/ 5 h 7"/>
                  <a:gd name="T28" fmla="*/ 9 w 12"/>
                  <a:gd name="T29" fmla="*/ 5 h 7"/>
                  <a:gd name="T30" fmla="*/ 9 w 12"/>
                  <a:gd name="T31" fmla="*/ 5 h 7"/>
                  <a:gd name="T32" fmla="*/ 10 w 12"/>
                  <a:gd name="T33" fmla="*/ 5 h 7"/>
                  <a:gd name="T34" fmla="*/ 3 w 12"/>
                  <a:gd name="T35" fmla="*/ 2 h 7"/>
                  <a:gd name="T36" fmla="*/ 4 w 12"/>
                  <a:gd name="T37" fmla="*/ 2 h 7"/>
                  <a:gd name="T38" fmla="*/ 3 w 12"/>
                  <a:gd name="T39" fmla="*/ 2 h 7"/>
                  <a:gd name="T40" fmla="*/ 4 w 12"/>
                  <a:gd name="T41" fmla="*/ 2 h 7"/>
                  <a:gd name="T42" fmla="*/ 3 w 12"/>
                  <a:gd name="T43" fmla="*/ 2 h 7"/>
                  <a:gd name="T44" fmla="*/ 0 w 12"/>
                  <a:gd name="T45" fmla="*/ 0 h 7"/>
                  <a:gd name="T46" fmla="*/ 1 w 12"/>
                  <a:gd name="T47" fmla="*/ 0 h 7"/>
                  <a:gd name="T48" fmla="*/ 0 w 12"/>
                  <a:gd name="T49" fmla="*/ 0 h 7"/>
                  <a:gd name="T50" fmla="*/ 4 w 12"/>
                  <a:gd name="T51" fmla="*/ 2 h 7"/>
                  <a:gd name="T52" fmla="*/ 1 w 12"/>
                  <a:gd name="T53" fmla="*/ 0 h 7"/>
                  <a:gd name="T54" fmla="*/ 3 w 12"/>
                  <a:gd name="T55" fmla="*/ 2 h 7"/>
                  <a:gd name="T56" fmla="*/ 0 w 12"/>
                  <a:gd name="T57" fmla="*/ 0 h 7"/>
                  <a:gd name="T58" fmla="*/ 1 w 12"/>
                  <a:gd name="T59" fmla="*/ 0 h 7"/>
                  <a:gd name="T60" fmla="*/ 3 w 12"/>
                  <a:gd name="T61" fmla="*/ 2 h 7"/>
                  <a:gd name="T62" fmla="*/ 1 w 12"/>
                  <a:gd name="T63" fmla="*/ 0 h 7"/>
                  <a:gd name="T64" fmla="*/ 3 w 12"/>
                  <a:gd name="T65" fmla="*/ 1 h 7"/>
                  <a:gd name="T66" fmla="*/ 3 w 12"/>
                  <a:gd name="T6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" h="7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moveTo>
                      <a:pt x="3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3" name="Freeform 10221"/>
              <p:cNvSpPr>
                <a:spLocks noEditPoints="1"/>
              </p:cNvSpPr>
              <p:nvPr/>
            </p:nvSpPr>
            <p:spPr bwMode="auto">
              <a:xfrm>
                <a:off x="-160" y="3866"/>
                <a:ext cx="75" cy="45"/>
              </a:xfrm>
              <a:custGeom>
                <a:avLst/>
                <a:gdLst>
                  <a:gd name="T0" fmla="*/ 16 w 32"/>
                  <a:gd name="T1" fmla="*/ 18 h 19"/>
                  <a:gd name="T2" fmla="*/ 18 w 32"/>
                  <a:gd name="T3" fmla="*/ 19 h 19"/>
                  <a:gd name="T4" fmla="*/ 13 w 32"/>
                  <a:gd name="T5" fmla="*/ 16 h 19"/>
                  <a:gd name="T6" fmla="*/ 15 w 32"/>
                  <a:gd name="T7" fmla="*/ 17 h 19"/>
                  <a:gd name="T8" fmla="*/ 13 w 32"/>
                  <a:gd name="T9" fmla="*/ 16 h 19"/>
                  <a:gd name="T10" fmla="*/ 12 w 32"/>
                  <a:gd name="T11" fmla="*/ 15 h 19"/>
                  <a:gd name="T12" fmla="*/ 13 w 32"/>
                  <a:gd name="T13" fmla="*/ 16 h 19"/>
                  <a:gd name="T14" fmla="*/ 12 w 32"/>
                  <a:gd name="T15" fmla="*/ 15 h 19"/>
                  <a:gd name="T16" fmla="*/ 12 w 32"/>
                  <a:gd name="T17" fmla="*/ 15 h 19"/>
                  <a:gd name="T18" fmla="*/ 12 w 32"/>
                  <a:gd name="T19" fmla="*/ 15 h 19"/>
                  <a:gd name="T20" fmla="*/ 30 w 32"/>
                  <a:gd name="T21" fmla="*/ 15 h 19"/>
                  <a:gd name="T22" fmla="*/ 32 w 32"/>
                  <a:gd name="T23" fmla="*/ 16 h 19"/>
                  <a:gd name="T24" fmla="*/ 32 w 32"/>
                  <a:gd name="T25" fmla="*/ 16 h 19"/>
                  <a:gd name="T26" fmla="*/ 10 w 32"/>
                  <a:gd name="T27" fmla="*/ 14 h 19"/>
                  <a:gd name="T28" fmla="*/ 12 w 32"/>
                  <a:gd name="T29" fmla="*/ 15 h 19"/>
                  <a:gd name="T30" fmla="*/ 12 w 32"/>
                  <a:gd name="T31" fmla="*/ 15 h 19"/>
                  <a:gd name="T32" fmla="*/ 9 w 32"/>
                  <a:gd name="T33" fmla="*/ 13 h 19"/>
                  <a:gd name="T34" fmla="*/ 9 w 32"/>
                  <a:gd name="T35" fmla="*/ 13 h 19"/>
                  <a:gd name="T36" fmla="*/ 9 w 32"/>
                  <a:gd name="T37" fmla="*/ 13 h 19"/>
                  <a:gd name="T38" fmla="*/ 26 w 32"/>
                  <a:gd name="T39" fmla="*/ 13 h 19"/>
                  <a:gd name="T40" fmla="*/ 29 w 32"/>
                  <a:gd name="T41" fmla="*/ 14 h 19"/>
                  <a:gd name="T42" fmla="*/ 25 w 32"/>
                  <a:gd name="T43" fmla="*/ 12 h 19"/>
                  <a:gd name="T44" fmla="*/ 25 w 32"/>
                  <a:gd name="T45" fmla="*/ 12 h 19"/>
                  <a:gd name="T46" fmla="*/ 25 w 32"/>
                  <a:gd name="T47" fmla="*/ 12 h 19"/>
                  <a:gd name="T48" fmla="*/ 20 w 32"/>
                  <a:gd name="T49" fmla="*/ 10 h 19"/>
                  <a:gd name="T50" fmla="*/ 24 w 32"/>
                  <a:gd name="T51" fmla="*/ 11 h 19"/>
                  <a:gd name="T52" fmla="*/ 0 w 32"/>
                  <a:gd name="T53" fmla="*/ 8 h 19"/>
                  <a:gd name="T54" fmla="*/ 3 w 32"/>
                  <a:gd name="T55" fmla="*/ 10 h 19"/>
                  <a:gd name="T56" fmla="*/ 0 w 32"/>
                  <a:gd name="T57" fmla="*/ 8 h 19"/>
                  <a:gd name="T58" fmla="*/ 17 w 32"/>
                  <a:gd name="T59" fmla="*/ 8 h 19"/>
                  <a:gd name="T60" fmla="*/ 20 w 32"/>
                  <a:gd name="T61" fmla="*/ 9 h 19"/>
                  <a:gd name="T62" fmla="*/ 15 w 32"/>
                  <a:gd name="T63" fmla="*/ 6 h 19"/>
                  <a:gd name="T64" fmla="*/ 17 w 32"/>
                  <a:gd name="T65" fmla="*/ 8 h 19"/>
                  <a:gd name="T66" fmla="*/ 15 w 32"/>
                  <a:gd name="T67" fmla="*/ 6 h 19"/>
                  <a:gd name="T68" fmla="*/ 13 w 32"/>
                  <a:gd name="T69" fmla="*/ 6 h 19"/>
                  <a:gd name="T70" fmla="*/ 13 w 32"/>
                  <a:gd name="T71" fmla="*/ 6 h 19"/>
                  <a:gd name="T72" fmla="*/ 13 w 32"/>
                  <a:gd name="T73" fmla="*/ 6 h 19"/>
                  <a:gd name="T74" fmla="*/ 14 w 32"/>
                  <a:gd name="T75" fmla="*/ 6 h 19"/>
                  <a:gd name="T76" fmla="*/ 14 w 32"/>
                  <a:gd name="T77" fmla="*/ 5 h 19"/>
                  <a:gd name="T78" fmla="*/ 4 w 32"/>
                  <a:gd name="T79" fmla="*/ 1 h 19"/>
                  <a:gd name="T80" fmla="*/ 7 w 32"/>
                  <a:gd name="T81" fmla="*/ 2 h 19"/>
                  <a:gd name="T82" fmla="*/ 5 w 32"/>
                  <a:gd name="T83" fmla="*/ 0 h 19"/>
                  <a:gd name="T84" fmla="*/ 7 w 32"/>
                  <a:gd name="T85" fmla="*/ 2 h 19"/>
                  <a:gd name="T86" fmla="*/ 5 w 32"/>
                  <a:gd name="T8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19">
                    <a:moveTo>
                      <a:pt x="16" y="17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7"/>
                      <a:pt x="16" y="17"/>
                      <a:pt x="16" y="17"/>
                    </a:cubicBezTo>
                    <a:moveTo>
                      <a:pt x="13" y="16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3" y="16"/>
                      <a:pt x="13" y="16"/>
                      <a:pt x="13" y="16"/>
                    </a:cubicBezTo>
                    <a:moveTo>
                      <a:pt x="12" y="15"/>
                    </a:move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moveTo>
                      <a:pt x="12" y="15"/>
                    </a:move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moveTo>
                      <a:pt x="30" y="15"/>
                    </a:move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5"/>
                      <a:pt x="31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30" y="15"/>
                    </a:cubicBezTo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10" y="14"/>
                      <a:pt x="10" y="14"/>
                    </a:cubicBezTo>
                    <a:moveTo>
                      <a:pt x="9" y="13"/>
                    </a:moveTo>
                    <a:cubicBezTo>
                      <a:pt x="9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moveTo>
                      <a:pt x="26" y="12"/>
                    </a:moveTo>
                    <a:cubicBezTo>
                      <a:pt x="26" y="12"/>
                      <a:pt x="26" y="13"/>
                      <a:pt x="26" y="13"/>
                    </a:cubicBezTo>
                    <a:cubicBezTo>
                      <a:pt x="27" y="13"/>
                      <a:pt x="28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14"/>
                      <a:pt x="27" y="13"/>
                      <a:pt x="26" y="12"/>
                    </a:cubicBezTo>
                    <a:moveTo>
                      <a:pt x="25" y="12"/>
                    </a:move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5" y="12"/>
                      <a:pt x="25" y="12"/>
                      <a:pt x="25" y="12"/>
                    </a:cubicBezTo>
                    <a:moveTo>
                      <a:pt x="21" y="9"/>
                    </a:moveTo>
                    <a:cubicBezTo>
                      <a:pt x="20" y="9"/>
                      <a:pt x="20" y="9"/>
                      <a:pt x="20" y="10"/>
                    </a:cubicBezTo>
                    <a:cubicBezTo>
                      <a:pt x="21" y="10"/>
                      <a:pt x="23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2" y="10"/>
                      <a:pt x="21" y="9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1" y="8"/>
                      <a:pt x="0" y="8"/>
                    </a:cubicBezTo>
                    <a:moveTo>
                      <a:pt x="18" y="7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9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8"/>
                      <a:pt x="18" y="8"/>
                      <a:pt x="18" y="7"/>
                    </a:cubicBezTo>
                    <a:moveTo>
                      <a:pt x="15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6" y="7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6"/>
                      <a:pt x="15" y="6"/>
                    </a:cubicBezTo>
                    <a:moveTo>
                      <a:pt x="13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moveTo>
                      <a:pt x="14" y="5"/>
                    </a:moveTo>
                    <a:cubicBezTo>
                      <a:pt x="14" y="5"/>
                      <a:pt x="13" y="5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1"/>
                      <a:pt x="4" y="1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4" name="Freeform 10222"/>
              <p:cNvSpPr>
                <a:spLocks noEditPoints="1"/>
              </p:cNvSpPr>
              <p:nvPr/>
            </p:nvSpPr>
            <p:spPr bwMode="auto">
              <a:xfrm>
                <a:off x="-186" y="3604"/>
                <a:ext cx="260" cy="318"/>
              </a:xfrm>
              <a:custGeom>
                <a:avLst/>
                <a:gdLst>
                  <a:gd name="T0" fmla="*/ 22 w 110"/>
                  <a:gd name="T1" fmla="*/ 130 h 135"/>
                  <a:gd name="T2" fmla="*/ 21 w 110"/>
                  <a:gd name="T3" fmla="*/ 129 h 135"/>
                  <a:gd name="T4" fmla="*/ 18 w 110"/>
                  <a:gd name="T5" fmla="*/ 130 h 135"/>
                  <a:gd name="T6" fmla="*/ 41 w 110"/>
                  <a:gd name="T7" fmla="*/ 130 h 135"/>
                  <a:gd name="T8" fmla="*/ 34 w 110"/>
                  <a:gd name="T9" fmla="*/ 127 h 135"/>
                  <a:gd name="T10" fmla="*/ 25 w 110"/>
                  <a:gd name="T11" fmla="*/ 123 h 135"/>
                  <a:gd name="T12" fmla="*/ 75 w 110"/>
                  <a:gd name="T13" fmla="*/ 126 h 135"/>
                  <a:gd name="T14" fmla="*/ 57 w 110"/>
                  <a:gd name="T15" fmla="*/ 125 h 135"/>
                  <a:gd name="T16" fmla="*/ 26 w 110"/>
                  <a:gd name="T17" fmla="*/ 121 h 135"/>
                  <a:gd name="T18" fmla="*/ 67 w 110"/>
                  <a:gd name="T19" fmla="*/ 122 h 135"/>
                  <a:gd name="T20" fmla="*/ 14 w 110"/>
                  <a:gd name="T21" fmla="*/ 114 h 135"/>
                  <a:gd name="T22" fmla="*/ 44 w 110"/>
                  <a:gd name="T23" fmla="*/ 110 h 135"/>
                  <a:gd name="T24" fmla="*/ 30 w 110"/>
                  <a:gd name="T25" fmla="*/ 115 h 135"/>
                  <a:gd name="T26" fmla="*/ 27 w 110"/>
                  <a:gd name="T27" fmla="*/ 114 h 135"/>
                  <a:gd name="T28" fmla="*/ 39 w 110"/>
                  <a:gd name="T29" fmla="*/ 108 h 135"/>
                  <a:gd name="T30" fmla="*/ 40 w 110"/>
                  <a:gd name="T31" fmla="*/ 106 h 135"/>
                  <a:gd name="T32" fmla="*/ 33 w 110"/>
                  <a:gd name="T33" fmla="*/ 104 h 135"/>
                  <a:gd name="T34" fmla="*/ 71 w 110"/>
                  <a:gd name="T35" fmla="*/ 101 h 135"/>
                  <a:gd name="T36" fmla="*/ 23 w 110"/>
                  <a:gd name="T37" fmla="*/ 99 h 135"/>
                  <a:gd name="T38" fmla="*/ 91 w 110"/>
                  <a:gd name="T39" fmla="*/ 106 h 135"/>
                  <a:gd name="T40" fmla="*/ 50 w 110"/>
                  <a:gd name="T41" fmla="*/ 99 h 135"/>
                  <a:gd name="T42" fmla="*/ 79 w 110"/>
                  <a:gd name="T43" fmla="*/ 99 h 135"/>
                  <a:gd name="T44" fmla="*/ 49 w 110"/>
                  <a:gd name="T45" fmla="*/ 88 h 135"/>
                  <a:gd name="T46" fmla="*/ 103 w 110"/>
                  <a:gd name="T47" fmla="*/ 82 h 135"/>
                  <a:gd name="T48" fmla="*/ 57 w 110"/>
                  <a:gd name="T49" fmla="*/ 85 h 135"/>
                  <a:gd name="T50" fmla="*/ 56 w 110"/>
                  <a:gd name="T51" fmla="*/ 76 h 135"/>
                  <a:gd name="T52" fmla="*/ 105 w 110"/>
                  <a:gd name="T53" fmla="*/ 72 h 135"/>
                  <a:gd name="T54" fmla="*/ 91 w 110"/>
                  <a:gd name="T55" fmla="*/ 68 h 135"/>
                  <a:gd name="T56" fmla="*/ 95 w 110"/>
                  <a:gd name="T57" fmla="*/ 62 h 135"/>
                  <a:gd name="T58" fmla="*/ 98 w 110"/>
                  <a:gd name="T59" fmla="*/ 59 h 135"/>
                  <a:gd name="T60" fmla="*/ 97 w 110"/>
                  <a:gd name="T61" fmla="*/ 58 h 135"/>
                  <a:gd name="T62" fmla="*/ 61 w 110"/>
                  <a:gd name="T63" fmla="*/ 55 h 135"/>
                  <a:gd name="T64" fmla="*/ 71 w 110"/>
                  <a:gd name="T65" fmla="*/ 52 h 135"/>
                  <a:gd name="T66" fmla="*/ 104 w 110"/>
                  <a:gd name="T67" fmla="*/ 51 h 135"/>
                  <a:gd name="T68" fmla="*/ 55 w 110"/>
                  <a:gd name="T69" fmla="*/ 51 h 135"/>
                  <a:gd name="T70" fmla="*/ 72 w 110"/>
                  <a:gd name="T71" fmla="*/ 47 h 135"/>
                  <a:gd name="T72" fmla="*/ 105 w 110"/>
                  <a:gd name="T73" fmla="*/ 45 h 135"/>
                  <a:gd name="T74" fmla="*/ 93 w 110"/>
                  <a:gd name="T75" fmla="*/ 44 h 135"/>
                  <a:gd name="T76" fmla="*/ 107 w 110"/>
                  <a:gd name="T77" fmla="*/ 42 h 135"/>
                  <a:gd name="T78" fmla="*/ 108 w 110"/>
                  <a:gd name="T79" fmla="*/ 39 h 135"/>
                  <a:gd name="T80" fmla="*/ 106 w 110"/>
                  <a:gd name="T81" fmla="*/ 41 h 135"/>
                  <a:gd name="T82" fmla="*/ 108 w 110"/>
                  <a:gd name="T83" fmla="*/ 39 h 135"/>
                  <a:gd name="T84" fmla="*/ 81 w 110"/>
                  <a:gd name="T85" fmla="*/ 40 h 135"/>
                  <a:gd name="T86" fmla="*/ 82 w 110"/>
                  <a:gd name="T87" fmla="*/ 38 h 135"/>
                  <a:gd name="T88" fmla="*/ 80 w 110"/>
                  <a:gd name="T89" fmla="*/ 36 h 135"/>
                  <a:gd name="T90" fmla="*/ 59 w 110"/>
                  <a:gd name="T91" fmla="*/ 34 h 135"/>
                  <a:gd name="T92" fmla="*/ 85 w 110"/>
                  <a:gd name="T93" fmla="*/ 32 h 135"/>
                  <a:gd name="T94" fmla="*/ 83 w 110"/>
                  <a:gd name="T95" fmla="*/ 31 h 135"/>
                  <a:gd name="T96" fmla="*/ 69 w 110"/>
                  <a:gd name="T97" fmla="*/ 30 h 135"/>
                  <a:gd name="T98" fmla="*/ 62 w 110"/>
                  <a:gd name="T99" fmla="*/ 29 h 135"/>
                  <a:gd name="T100" fmla="*/ 92 w 110"/>
                  <a:gd name="T101" fmla="*/ 29 h 135"/>
                  <a:gd name="T102" fmla="*/ 78 w 110"/>
                  <a:gd name="T103" fmla="*/ 26 h 135"/>
                  <a:gd name="T104" fmla="*/ 87 w 110"/>
                  <a:gd name="T105" fmla="*/ 23 h 135"/>
                  <a:gd name="T106" fmla="*/ 106 w 110"/>
                  <a:gd name="T107" fmla="*/ 25 h 135"/>
                  <a:gd name="T108" fmla="*/ 79 w 110"/>
                  <a:gd name="T109" fmla="*/ 22 h 135"/>
                  <a:gd name="T110" fmla="*/ 76 w 110"/>
                  <a:gd name="T111" fmla="*/ 19 h 135"/>
                  <a:gd name="T112" fmla="*/ 107 w 110"/>
                  <a:gd name="T113" fmla="*/ 19 h 135"/>
                  <a:gd name="T114" fmla="*/ 92 w 110"/>
                  <a:gd name="T115" fmla="*/ 17 h 135"/>
                  <a:gd name="T116" fmla="*/ 97 w 110"/>
                  <a:gd name="T117" fmla="*/ 12 h 135"/>
                  <a:gd name="T118" fmla="*/ 90 w 110"/>
                  <a:gd name="T119" fmla="*/ 9 h 135"/>
                  <a:gd name="T120" fmla="*/ 76 w 110"/>
                  <a:gd name="T121" fmla="*/ 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135">
                    <a:moveTo>
                      <a:pt x="2" y="132"/>
                    </a:moveTo>
                    <a:cubicBezTo>
                      <a:pt x="2" y="132"/>
                      <a:pt x="2" y="132"/>
                      <a:pt x="2" y="132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4"/>
                      <a:pt x="1" y="134"/>
                      <a:pt x="1" y="134"/>
                    </a:cubicBezTo>
                    <a:cubicBezTo>
                      <a:pt x="1" y="133"/>
                      <a:pt x="2" y="133"/>
                      <a:pt x="2" y="133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3" y="133"/>
                      <a:pt x="2" y="132"/>
                      <a:pt x="2" y="132"/>
                    </a:cubicBezTo>
                    <a:moveTo>
                      <a:pt x="80" y="132"/>
                    </a:moveTo>
                    <a:cubicBezTo>
                      <a:pt x="79" y="133"/>
                      <a:pt x="79" y="133"/>
                      <a:pt x="79" y="133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0" y="132"/>
                      <a:pt x="80" y="132"/>
                      <a:pt x="80" y="132"/>
                    </a:cubicBezTo>
                    <a:moveTo>
                      <a:pt x="22" y="130"/>
                    </a:moveTo>
                    <a:cubicBezTo>
                      <a:pt x="21" y="134"/>
                      <a:pt x="21" y="134"/>
                      <a:pt x="21" y="134"/>
                    </a:cubicBezTo>
                    <a:cubicBezTo>
                      <a:pt x="21" y="134"/>
                      <a:pt x="21" y="134"/>
                      <a:pt x="21" y="135"/>
                    </a:cubicBezTo>
                    <a:cubicBezTo>
                      <a:pt x="21" y="135"/>
                      <a:pt x="22" y="135"/>
                      <a:pt x="23" y="134"/>
                    </a:cubicBezTo>
                    <a:cubicBezTo>
                      <a:pt x="23" y="133"/>
                      <a:pt x="23" y="131"/>
                      <a:pt x="22" y="131"/>
                    </a:cubicBezTo>
                    <a:cubicBezTo>
                      <a:pt x="22" y="131"/>
                      <a:pt x="22" y="130"/>
                      <a:pt x="22" y="130"/>
                    </a:cubicBezTo>
                    <a:moveTo>
                      <a:pt x="72" y="130"/>
                    </a:moveTo>
                    <a:cubicBezTo>
                      <a:pt x="72" y="131"/>
                      <a:pt x="72" y="131"/>
                      <a:pt x="72" y="131"/>
                    </a:cubicBezTo>
                    <a:cubicBezTo>
                      <a:pt x="71" y="132"/>
                      <a:pt x="71" y="132"/>
                      <a:pt x="71" y="132"/>
                    </a:cubicBezTo>
                    <a:cubicBezTo>
                      <a:pt x="71" y="132"/>
                      <a:pt x="71" y="132"/>
                      <a:pt x="71" y="132"/>
                    </a:cubicBezTo>
                    <a:cubicBezTo>
                      <a:pt x="72" y="132"/>
                      <a:pt x="72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2" y="132"/>
                      <a:pt x="72" y="132"/>
                      <a:pt x="71" y="132"/>
                    </a:cubicBezTo>
                    <a:cubicBezTo>
                      <a:pt x="72" y="131"/>
                      <a:pt x="72" y="131"/>
                      <a:pt x="72" y="131"/>
                    </a:cubicBezTo>
                    <a:cubicBezTo>
                      <a:pt x="72" y="131"/>
                      <a:pt x="72" y="130"/>
                      <a:pt x="72" y="130"/>
                    </a:cubicBezTo>
                    <a:moveTo>
                      <a:pt x="15" y="130"/>
                    </a:moveTo>
                    <a:cubicBezTo>
                      <a:pt x="14" y="131"/>
                      <a:pt x="14" y="131"/>
                      <a:pt x="14" y="131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4" y="131"/>
                      <a:pt x="14" y="131"/>
                      <a:pt x="15" y="131"/>
                    </a:cubicBezTo>
                    <a:cubicBezTo>
                      <a:pt x="15" y="131"/>
                      <a:pt x="15" y="131"/>
                      <a:pt x="15" y="131"/>
                    </a:cubicBezTo>
                    <a:cubicBezTo>
                      <a:pt x="15" y="131"/>
                      <a:pt x="16" y="131"/>
                      <a:pt x="16" y="131"/>
                    </a:cubicBezTo>
                    <a:cubicBezTo>
                      <a:pt x="15" y="130"/>
                      <a:pt x="15" y="130"/>
                      <a:pt x="15" y="130"/>
                    </a:cubicBezTo>
                    <a:moveTo>
                      <a:pt x="21" y="129"/>
                    </a:moveTo>
                    <a:cubicBezTo>
                      <a:pt x="21" y="130"/>
                      <a:pt x="20" y="131"/>
                      <a:pt x="20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1" y="132"/>
                      <a:pt x="21" y="131"/>
                      <a:pt x="22" y="130"/>
                    </a:cubicBezTo>
                    <a:cubicBezTo>
                      <a:pt x="22" y="130"/>
                      <a:pt x="21" y="130"/>
                      <a:pt x="21" y="129"/>
                    </a:cubicBezTo>
                    <a:moveTo>
                      <a:pt x="34" y="129"/>
                    </a:moveTo>
                    <a:cubicBezTo>
                      <a:pt x="34" y="129"/>
                      <a:pt x="34" y="129"/>
                      <a:pt x="34" y="129"/>
                    </a:cubicBezTo>
                    <a:cubicBezTo>
                      <a:pt x="35" y="129"/>
                      <a:pt x="35" y="129"/>
                      <a:pt x="35" y="129"/>
                    </a:cubicBezTo>
                    <a:cubicBezTo>
                      <a:pt x="36" y="130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7" y="132"/>
                      <a:pt x="37" y="132"/>
                      <a:pt x="37" y="132"/>
                    </a:cubicBezTo>
                    <a:cubicBezTo>
                      <a:pt x="37" y="131"/>
                      <a:pt x="37" y="131"/>
                      <a:pt x="37" y="131"/>
                    </a:cubicBezTo>
                    <a:cubicBezTo>
                      <a:pt x="36" y="130"/>
                      <a:pt x="35" y="129"/>
                      <a:pt x="34" y="129"/>
                    </a:cubicBezTo>
                    <a:moveTo>
                      <a:pt x="34" y="128"/>
                    </a:moveTo>
                    <a:cubicBezTo>
                      <a:pt x="33" y="128"/>
                      <a:pt x="33" y="128"/>
                      <a:pt x="33" y="129"/>
                    </a:cubicBezTo>
                    <a:cubicBezTo>
                      <a:pt x="33" y="129"/>
                      <a:pt x="33" y="129"/>
                      <a:pt x="34" y="129"/>
                    </a:cubicBezTo>
                    <a:cubicBezTo>
                      <a:pt x="34" y="128"/>
                      <a:pt x="34" y="128"/>
                      <a:pt x="34" y="128"/>
                    </a:cubicBezTo>
                    <a:cubicBezTo>
                      <a:pt x="34" y="128"/>
                      <a:pt x="34" y="128"/>
                      <a:pt x="34" y="128"/>
                    </a:cubicBezTo>
                    <a:moveTo>
                      <a:pt x="73" y="128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3" y="128"/>
                      <a:pt x="73" y="128"/>
                      <a:pt x="73" y="128"/>
                    </a:cubicBezTo>
                    <a:moveTo>
                      <a:pt x="19" y="127"/>
                    </a:move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30"/>
                    </a:cubicBezTo>
                    <a:cubicBezTo>
                      <a:pt x="18" y="130"/>
                      <a:pt x="18" y="130"/>
                      <a:pt x="18" y="130"/>
                    </a:cubicBezTo>
                    <a:cubicBezTo>
                      <a:pt x="18" y="130"/>
                      <a:pt x="19" y="130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20" y="130"/>
                      <a:pt x="20" y="130"/>
                      <a:pt x="21" y="129"/>
                    </a:cubicBezTo>
                    <a:cubicBezTo>
                      <a:pt x="20" y="128"/>
                      <a:pt x="20" y="128"/>
                      <a:pt x="19" y="127"/>
                    </a:cubicBezTo>
                    <a:moveTo>
                      <a:pt x="18" y="126"/>
                    </a:moveTo>
                    <a:cubicBezTo>
                      <a:pt x="17" y="127"/>
                      <a:pt x="17" y="127"/>
                      <a:pt x="17" y="128"/>
                    </a:cubicBezTo>
                    <a:cubicBezTo>
                      <a:pt x="17" y="128"/>
                      <a:pt x="17" y="128"/>
                      <a:pt x="17" y="129"/>
                    </a:cubicBezTo>
                    <a:cubicBezTo>
                      <a:pt x="17" y="128"/>
                      <a:pt x="17" y="128"/>
                      <a:pt x="17" y="128"/>
                    </a:cubicBezTo>
                    <a:cubicBezTo>
                      <a:pt x="18" y="128"/>
                      <a:pt x="18" y="127"/>
                      <a:pt x="18" y="127"/>
                    </a:cubicBezTo>
                    <a:cubicBezTo>
                      <a:pt x="18" y="127"/>
                      <a:pt x="18" y="126"/>
                      <a:pt x="18" y="126"/>
                    </a:cubicBezTo>
                    <a:moveTo>
                      <a:pt x="36" y="126"/>
                    </a:moveTo>
                    <a:cubicBezTo>
                      <a:pt x="36" y="126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8" y="130"/>
                    </a:cubicBezTo>
                    <a:cubicBezTo>
                      <a:pt x="38" y="129"/>
                      <a:pt x="38" y="129"/>
                      <a:pt x="38" y="129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29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8" y="127"/>
                      <a:pt x="37" y="126"/>
                      <a:pt x="36" y="126"/>
                    </a:cubicBezTo>
                    <a:moveTo>
                      <a:pt x="29" y="125"/>
                    </a:moveTo>
                    <a:cubicBezTo>
                      <a:pt x="29" y="125"/>
                      <a:pt x="29" y="125"/>
                      <a:pt x="29" y="125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2" y="127"/>
                      <a:pt x="32" y="127"/>
                    </a:cubicBezTo>
                    <a:cubicBezTo>
                      <a:pt x="31" y="127"/>
                      <a:pt x="30" y="126"/>
                      <a:pt x="29" y="125"/>
                    </a:cubicBezTo>
                    <a:moveTo>
                      <a:pt x="7" y="125"/>
                    </a:moveTo>
                    <a:cubicBezTo>
                      <a:pt x="5" y="127"/>
                      <a:pt x="5" y="127"/>
                      <a:pt x="5" y="127"/>
                    </a:cubicBezTo>
                    <a:cubicBezTo>
                      <a:pt x="9" y="129"/>
                      <a:pt x="9" y="129"/>
                      <a:pt x="9" y="129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9" y="127"/>
                      <a:pt x="8" y="126"/>
                      <a:pt x="7" y="125"/>
                    </a:cubicBezTo>
                    <a:moveTo>
                      <a:pt x="35" y="125"/>
                    </a:moveTo>
                    <a:cubicBezTo>
                      <a:pt x="35" y="126"/>
                      <a:pt x="35" y="126"/>
                      <a:pt x="34" y="127"/>
                    </a:cubicBezTo>
                    <a:cubicBezTo>
                      <a:pt x="34" y="127"/>
                      <a:pt x="34" y="127"/>
                      <a:pt x="34" y="127"/>
                    </a:cubicBezTo>
                    <a:cubicBezTo>
                      <a:pt x="35" y="126"/>
                      <a:pt x="35" y="126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moveTo>
                      <a:pt x="67" y="124"/>
                    </a:moveTo>
                    <a:cubicBezTo>
                      <a:pt x="62" y="132"/>
                      <a:pt x="62" y="132"/>
                      <a:pt x="62" y="132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6" y="127"/>
                      <a:pt x="67" y="126"/>
                      <a:pt x="67" y="124"/>
                    </a:cubicBezTo>
                    <a:cubicBezTo>
                      <a:pt x="67" y="124"/>
                      <a:pt x="67" y="124"/>
                      <a:pt x="67" y="124"/>
                    </a:cubicBezTo>
                    <a:moveTo>
                      <a:pt x="83" y="123"/>
                    </a:moveTo>
                    <a:cubicBezTo>
                      <a:pt x="80" y="129"/>
                      <a:pt x="80" y="129"/>
                      <a:pt x="80" y="129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29"/>
                      <a:pt x="81" y="129"/>
                      <a:pt x="81" y="129"/>
                    </a:cubicBezTo>
                    <a:cubicBezTo>
                      <a:pt x="83" y="124"/>
                      <a:pt x="83" y="124"/>
                      <a:pt x="83" y="124"/>
                    </a:cubicBezTo>
                    <a:cubicBezTo>
                      <a:pt x="83" y="124"/>
                      <a:pt x="83" y="124"/>
                      <a:pt x="83" y="123"/>
                    </a:cubicBezTo>
                    <a:moveTo>
                      <a:pt x="25" y="123"/>
                    </a:moveTo>
                    <a:cubicBezTo>
                      <a:pt x="25" y="124"/>
                      <a:pt x="25" y="124"/>
                      <a:pt x="25" y="124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28" y="126"/>
                      <a:pt x="28" y="125"/>
                      <a:pt x="28" y="125"/>
                    </a:cubicBezTo>
                    <a:cubicBezTo>
                      <a:pt x="27" y="124"/>
                      <a:pt x="26" y="124"/>
                      <a:pt x="25" y="123"/>
                    </a:cubicBezTo>
                    <a:moveTo>
                      <a:pt x="30" y="122"/>
                    </a:moveTo>
                    <a:cubicBezTo>
                      <a:pt x="30" y="123"/>
                      <a:pt x="30" y="123"/>
                      <a:pt x="30" y="124"/>
                    </a:cubicBezTo>
                    <a:cubicBezTo>
                      <a:pt x="31" y="124"/>
                      <a:pt x="32" y="125"/>
                      <a:pt x="33" y="126"/>
                    </a:cubicBezTo>
                    <a:cubicBezTo>
                      <a:pt x="33" y="125"/>
                      <a:pt x="34" y="125"/>
                      <a:pt x="34" y="124"/>
                    </a:cubicBezTo>
                    <a:cubicBezTo>
                      <a:pt x="33" y="124"/>
                      <a:pt x="31" y="123"/>
                      <a:pt x="30" y="122"/>
                    </a:cubicBezTo>
                    <a:moveTo>
                      <a:pt x="23" y="122"/>
                    </a:moveTo>
                    <a:cubicBezTo>
                      <a:pt x="22" y="122"/>
                      <a:pt x="22" y="123"/>
                      <a:pt x="22" y="123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5" y="124"/>
                      <a:pt x="25" y="123"/>
                      <a:pt x="25" y="123"/>
                    </a:cubicBezTo>
                    <a:cubicBezTo>
                      <a:pt x="24" y="123"/>
                      <a:pt x="23" y="122"/>
                      <a:pt x="23" y="122"/>
                    </a:cubicBezTo>
                    <a:moveTo>
                      <a:pt x="23" y="121"/>
                    </a:move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22"/>
                      <a:pt x="24" y="122"/>
                      <a:pt x="24" y="122"/>
                    </a:cubicBezTo>
                    <a:cubicBezTo>
                      <a:pt x="24" y="122"/>
                      <a:pt x="23" y="122"/>
                      <a:pt x="23" y="121"/>
                    </a:cubicBezTo>
                    <a:moveTo>
                      <a:pt x="22" y="121"/>
                    </a:moveTo>
                    <a:cubicBezTo>
                      <a:pt x="21" y="121"/>
                      <a:pt x="21" y="122"/>
                      <a:pt x="21" y="122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2" y="122"/>
                      <a:pt x="22" y="122"/>
                      <a:pt x="22" y="121"/>
                    </a:cubicBezTo>
                    <a:cubicBezTo>
                      <a:pt x="22" y="121"/>
                      <a:pt x="22" y="121"/>
                      <a:pt x="22" y="121"/>
                    </a:cubicBezTo>
                    <a:moveTo>
                      <a:pt x="78" y="121"/>
                    </a:moveTo>
                    <a:cubicBezTo>
                      <a:pt x="75" y="126"/>
                      <a:pt x="75" y="126"/>
                      <a:pt x="75" y="126"/>
                    </a:cubicBezTo>
                    <a:cubicBezTo>
                      <a:pt x="75" y="126"/>
                      <a:pt x="75" y="126"/>
                      <a:pt x="75" y="126"/>
                    </a:cubicBezTo>
                    <a:cubicBezTo>
                      <a:pt x="77" y="123"/>
                      <a:pt x="77" y="123"/>
                      <a:pt x="77" y="123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8" y="121"/>
                      <a:pt x="78" y="121"/>
                      <a:pt x="78" y="121"/>
                    </a:cubicBezTo>
                    <a:moveTo>
                      <a:pt x="22" y="121"/>
                    </a:move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21"/>
                      <a:pt x="22" y="121"/>
                      <a:pt x="22" y="121"/>
                    </a:cubicBezTo>
                    <a:moveTo>
                      <a:pt x="27" y="120"/>
                    </a:moveTo>
                    <a:cubicBezTo>
                      <a:pt x="27" y="121"/>
                      <a:pt x="27" y="121"/>
                      <a:pt x="27" y="121"/>
                    </a:cubicBezTo>
                    <a:cubicBezTo>
                      <a:pt x="27" y="122"/>
                      <a:pt x="28" y="122"/>
                      <a:pt x="29" y="123"/>
                    </a:cubicBezTo>
                    <a:cubicBezTo>
                      <a:pt x="29" y="123"/>
                      <a:pt x="29" y="122"/>
                      <a:pt x="30" y="122"/>
                    </a:cubicBezTo>
                    <a:cubicBezTo>
                      <a:pt x="29" y="121"/>
                      <a:pt x="28" y="121"/>
                      <a:pt x="27" y="120"/>
                    </a:cubicBezTo>
                    <a:moveTo>
                      <a:pt x="10" y="120"/>
                    </a:moveTo>
                    <a:cubicBezTo>
                      <a:pt x="9" y="121"/>
                      <a:pt x="9" y="122"/>
                      <a:pt x="9" y="122"/>
                    </a:cubicBezTo>
                    <a:cubicBezTo>
                      <a:pt x="10" y="123"/>
                      <a:pt x="11" y="124"/>
                      <a:pt x="12" y="124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12" y="122"/>
                      <a:pt x="11" y="121"/>
                      <a:pt x="10" y="120"/>
                    </a:cubicBezTo>
                    <a:moveTo>
                      <a:pt x="60" y="120"/>
                    </a:move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8"/>
                      <a:pt x="55" y="128"/>
                      <a:pt x="55" y="128"/>
                    </a:cubicBezTo>
                    <a:cubicBezTo>
                      <a:pt x="55" y="128"/>
                      <a:pt x="55" y="128"/>
                      <a:pt x="55" y="128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0" y="121"/>
                      <a:pt x="60" y="120"/>
                      <a:pt x="6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60" y="120"/>
                      <a:pt x="60" y="120"/>
                      <a:pt x="60" y="120"/>
                    </a:cubicBezTo>
                    <a:moveTo>
                      <a:pt x="85" y="120"/>
                    </a:moveTo>
                    <a:cubicBezTo>
                      <a:pt x="84" y="121"/>
                      <a:pt x="84" y="121"/>
                      <a:pt x="84" y="121"/>
                    </a:cubicBezTo>
                    <a:cubicBezTo>
                      <a:pt x="84" y="121"/>
                      <a:pt x="84" y="121"/>
                      <a:pt x="84" y="122"/>
                    </a:cubicBezTo>
                    <a:cubicBezTo>
                      <a:pt x="85" y="120"/>
                      <a:pt x="85" y="120"/>
                      <a:pt x="85" y="120"/>
                    </a:cubicBezTo>
                    <a:cubicBezTo>
                      <a:pt x="85" y="120"/>
                      <a:pt x="85" y="120"/>
                      <a:pt x="85" y="120"/>
                    </a:cubicBezTo>
                    <a:cubicBezTo>
                      <a:pt x="85" y="120"/>
                      <a:pt x="85" y="120"/>
                      <a:pt x="85" y="120"/>
                    </a:cubicBezTo>
                    <a:moveTo>
                      <a:pt x="25" y="119"/>
                    </a:moveTo>
                    <a:cubicBezTo>
                      <a:pt x="24" y="119"/>
                      <a:pt x="24" y="119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cubicBezTo>
                      <a:pt x="26" y="121"/>
                      <a:pt x="26" y="121"/>
                      <a:pt x="26" y="121"/>
                    </a:cubicBezTo>
                    <a:cubicBezTo>
                      <a:pt x="26" y="121"/>
                      <a:pt x="27" y="120"/>
                      <a:pt x="27" y="120"/>
                    </a:cubicBezTo>
                    <a:cubicBezTo>
                      <a:pt x="26" y="120"/>
                      <a:pt x="25" y="119"/>
                      <a:pt x="25" y="119"/>
                    </a:cubicBezTo>
                    <a:moveTo>
                      <a:pt x="23" y="118"/>
                    </a:moveTo>
                    <a:cubicBezTo>
                      <a:pt x="23" y="118"/>
                      <a:pt x="23" y="119"/>
                      <a:pt x="23" y="119"/>
                    </a:cubicBezTo>
                    <a:cubicBezTo>
                      <a:pt x="23" y="119"/>
                      <a:pt x="23" y="119"/>
                      <a:pt x="23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18"/>
                      <a:pt x="24" y="118"/>
                      <a:pt x="23" y="118"/>
                    </a:cubicBezTo>
                    <a:moveTo>
                      <a:pt x="56" y="117"/>
                    </a:moveTo>
                    <a:cubicBezTo>
                      <a:pt x="51" y="126"/>
                      <a:pt x="51" y="126"/>
                      <a:pt x="51" y="126"/>
                    </a:cubicBezTo>
                    <a:cubicBezTo>
                      <a:pt x="51" y="127"/>
                      <a:pt x="52" y="127"/>
                      <a:pt x="52" y="127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6" y="121"/>
                      <a:pt x="56" y="119"/>
                      <a:pt x="57" y="118"/>
                    </a:cubicBezTo>
                    <a:cubicBezTo>
                      <a:pt x="57" y="118"/>
                      <a:pt x="56" y="118"/>
                      <a:pt x="56" y="117"/>
                    </a:cubicBezTo>
                    <a:moveTo>
                      <a:pt x="80" y="117"/>
                    </a:moveTo>
                    <a:cubicBezTo>
                      <a:pt x="79" y="119"/>
                      <a:pt x="79" y="119"/>
                      <a:pt x="79" y="119"/>
                    </a:cubicBezTo>
                    <a:cubicBezTo>
                      <a:pt x="79" y="119"/>
                      <a:pt x="80" y="119"/>
                      <a:pt x="80" y="119"/>
                    </a:cubicBezTo>
                    <a:cubicBezTo>
                      <a:pt x="81" y="117"/>
                      <a:pt x="81" y="117"/>
                      <a:pt x="81" y="117"/>
                    </a:cubicBezTo>
                    <a:cubicBezTo>
                      <a:pt x="80" y="117"/>
                      <a:pt x="80" y="117"/>
                      <a:pt x="80" y="117"/>
                    </a:cubicBezTo>
                    <a:moveTo>
                      <a:pt x="70" y="116"/>
                    </a:moveTo>
                    <a:cubicBezTo>
                      <a:pt x="67" y="122"/>
                      <a:pt x="67" y="122"/>
                      <a:pt x="67" y="122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69" y="120"/>
                      <a:pt x="70" y="118"/>
                      <a:pt x="71" y="116"/>
                    </a:cubicBezTo>
                    <a:cubicBezTo>
                      <a:pt x="71" y="116"/>
                      <a:pt x="71" y="116"/>
                      <a:pt x="70" y="116"/>
                    </a:cubicBezTo>
                    <a:moveTo>
                      <a:pt x="13" y="116"/>
                    </a:moveTo>
                    <a:cubicBezTo>
                      <a:pt x="12" y="116"/>
                      <a:pt x="12" y="117"/>
                      <a:pt x="12" y="117"/>
                    </a:cubicBezTo>
                    <a:cubicBezTo>
                      <a:pt x="13" y="118"/>
                      <a:pt x="14" y="118"/>
                      <a:pt x="15" y="119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5" y="117"/>
                      <a:pt x="14" y="116"/>
                      <a:pt x="13" y="116"/>
                    </a:cubicBezTo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4" y="116"/>
                      <a:pt x="15" y="117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5" y="116"/>
                      <a:pt x="14" y="116"/>
                      <a:pt x="13" y="115"/>
                    </a:cubicBezTo>
                    <a:moveTo>
                      <a:pt x="49" y="114"/>
                    </a:moveTo>
                    <a:cubicBezTo>
                      <a:pt x="44" y="123"/>
                      <a:pt x="44" y="123"/>
                      <a:pt x="44" y="123"/>
                    </a:cubicBezTo>
                    <a:cubicBezTo>
                      <a:pt x="44" y="123"/>
                      <a:pt x="44" y="123"/>
                      <a:pt x="45" y="123"/>
                    </a:cubicBezTo>
                    <a:cubicBezTo>
                      <a:pt x="46" y="122"/>
                      <a:pt x="46" y="122"/>
                      <a:pt x="46" y="122"/>
                    </a:cubicBezTo>
                    <a:cubicBezTo>
                      <a:pt x="50" y="114"/>
                      <a:pt x="50" y="114"/>
                      <a:pt x="50" y="114"/>
                    </a:cubicBezTo>
                    <a:cubicBezTo>
                      <a:pt x="50" y="114"/>
                      <a:pt x="50" y="114"/>
                      <a:pt x="49" y="114"/>
                    </a:cubicBezTo>
                    <a:moveTo>
                      <a:pt x="14" y="113"/>
                    </a:moveTo>
                    <a:cubicBezTo>
                      <a:pt x="14" y="113"/>
                      <a:pt x="14" y="113"/>
                      <a:pt x="14" y="114"/>
                    </a:cubicBezTo>
                    <a:cubicBezTo>
                      <a:pt x="15" y="114"/>
                      <a:pt x="16" y="115"/>
                      <a:pt x="17" y="115"/>
                    </a:cubicBezTo>
                    <a:cubicBezTo>
                      <a:pt x="17" y="115"/>
                      <a:pt x="17" y="115"/>
                      <a:pt x="17" y="115"/>
                    </a:cubicBezTo>
                    <a:cubicBezTo>
                      <a:pt x="16" y="114"/>
                      <a:pt x="15" y="113"/>
                      <a:pt x="14" y="113"/>
                    </a:cubicBezTo>
                    <a:moveTo>
                      <a:pt x="64" y="112"/>
                    </a:moveTo>
                    <a:cubicBezTo>
                      <a:pt x="62" y="117"/>
                      <a:pt x="62" y="117"/>
                      <a:pt x="62" y="117"/>
                    </a:cubicBezTo>
                    <a:cubicBezTo>
                      <a:pt x="61" y="118"/>
                      <a:pt x="61" y="118"/>
                      <a:pt x="61" y="118"/>
                    </a:cubicBezTo>
                    <a:cubicBezTo>
                      <a:pt x="61" y="118"/>
                      <a:pt x="61" y="118"/>
                      <a:pt x="62" y="118"/>
                    </a:cubicBezTo>
                    <a:cubicBezTo>
                      <a:pt x="63" y="117"/>
                      <a:pt x="64" y="115"/>
                      <a:pt x="65" y="113"/>
                    </a:cubicBezTo>
                    <a:cubicBezTo>
                      <a:pt x="65" y="113"/>
                      <a:pt x="64" y="112"/>
                      <a:pt x="64" y="112"/>
                    </a:cubicBezTo>
                    <a:moveTo>
                      <a:pt x="72" y="112"/>
                    </a:moveTo>
                    <a:cubicBezTo>
                      <a:pt x="71" y="114"/>
                      <a:pt x="71" y="114"/>
                      <a:pt x="71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3" y="113"/>
                      <a:pt x="73" y="113"/>
                    </a:cubicBezTo>
                    <a:cubicBezTo>
                      <a:pt x="73" y="113"/>
                      <a:pt x="72" y="112"/>
                      <a:pt x="72" y="112"/>
                    </a:cubicBezTo>
                    <a:moveTo>
                      <a:pt x="88" y="111"/>
                    </a:moveTo>
                    <a:cubicBezTo>
                      <a:pt x="88" y="112"/>
                      <a:pt x="87" y="113"/>
                      <a:pt x="87" y="114"/>
                    </a:cubicBezTo>
                    <a:cubicBezTo>
                      <a:pt x="85" y="120"/>
                      <a:pt x="85" y="120"/>
                      <a:pt x="85" y="120"/>
                    </a:cubicBezTo>
                    <a:cubicBezTo>
                      <a:pt x="85" y="120"/>
                      <a:pt x="85" y="120"/>
                      <a:pt x="85" y="120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8" y="111"/>
                    </a:cubicBezTo>
                    <a:moveTo>
                      <a:pt x="44" y="110"/>
                    </a:moveTo>
                    <a:cubicBezTo>
                      <a:pt x="42" y="114"/>
                      <a:pt x="40" y="117"/>
                      <a:pt x="39" y="120"/>
                    </a:cubicBezTo>
                    <a:cubicBezTo>
                      <a:pt x="40" y="120"/>
                      <a:pt x="41" y="121"/>
                      <a:pt x="42" y="122"/>
                    </a:cubicBezTo>
                    <a:cubicBezTo>
                      <a:pt x="43" y="118"/>
                      <a:pt x="45" y="115"/>
                      <a:pt x="47" y="112"/>
                    </a:cubicBezTo>
                    <a:cubicBezTo>
                      <a:pt x="46" y="112"/>
                      <a:pt x="45" y="111"/>
                      <a:pt x="44" y="110"/>
                    </a:cubicBezTo>
                    <a:moveTo>
                      <a:pt x="43" y="110"/>
                    </a:moveTo>
                    <a:cubicBezTo>
                      <a:pt x="41" y="113"/>
                      <a:pt x="39" y="117"/>
                      <a:pt x="38" y="119"/>
                    </a:cubicBezTo>
                    <a:cubicBezTo>
                      <a:pt x="38" y="120"/>
                      <a:pt x="38" y="120"/>
                      <a:pt x="38" y="120"/>
                    </a:cubicBezTo>
                    <a:cubicBezTo>
                      <a:pt x="40" y="117"/>
                      <a:pt x="42" y="114"/>
                      <a:pt x="43" y="110"/>
                    </a:cubicBezTo>
                    <a:cubicBezTo>
                      <a:pt x="43" y="110"/>
                      <a:pt x="43" y="110"/>
                      <a:pt x="43" y="110"/>
                    </a:cubicBezTo>
                    <a:moveTo>
                      <a:pt x="59" y="110"/>
                    </a:moveTo>
                    <a:cubicBezTo>
                      <a:pt x="59" y="110"/>
                      <a:pt x="59" y="110"/>
                      <a:pt x="59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7" y="116"/>
                      <a:pt x="58" y="116"/>
                      <a:pt x="58" y="116"/>
                    </a:cubicBezTo>
                    <a:cubicBezTo>
                      <a:pt x="59" y="114"/>
                      <a:pt x="60" y="112"/>
                      <a:pt x="61" y="111"/>
                    </a:cubicBezTo>
                    <a:cubicBezTo>
                      <a:pt x="61" y="110"/>
                      <a:pt x="60" y="110"/>
                      <a:pt x="59" y="110"/>
                    </a:cubicBezTo>
                    <a:moveTo>
                      <a:pt x="31" y="109"/>
                    </a:moveTo>
                    <a:cubicBezTo>
                      <a:pt x="30" y="110"/>
                      <a:pt x="29" y="112"/>
                      <a:pt x="28" y="114"/>
                    </a:cubicBezTo>
                    <a:cubicBezTo>
                      <a:pt x="29" y="114"/>
                      <a:pt x="29" y="115"/>
                      <a:pt x="30" y="115"/>
                    </a:cubicBezTo>
                    <a:cubicBezTo>
                      <a:pt x="31" y="114"/>
                      <a:pt x="32" y="113"/>
                      <a:pt x="32" y="112"/>
                    </a:cubicBezTo>
                    <a:cubicBezTo>
                      <a:pt x="32" y="113"/>
                      <a:pt x="31" y="114"/>
                      <a:pt x="30" y="115"/>
                    </a:cubicBezTo>
                    <a:cubicBezTo>
                      <a:pt x="31" y="116"/>
                      <a:pt x="32" y="116"/>
                      <a:pt x="32" y="116"/>
                    </a:cubicBezTo>
                    <a:cubicBezTo>
                      <a:pt x="33" y="115"/>
                      <a:pt x="34" y="113"/>
                      <a:pt x="35" y="112"/>
                    </a:cubicBezTo>
                    <a:cubicBezTo>
                      <a:pt x="34" y="111"/>
                      <a:pt x="32" y="110"/>
                      <a:pt x="31" y="109"/>
                    </a:cubicBezTo>
                    <a:moveTo>
                      <a:pt x="44" y="109"/>
                    </a:moveTo>
                    <a:cubicBezTo>
                      <a:pt x="44" y="109"/>
                      <a:pt x="44" y="109"/>
                      <a:pt x="44" y="109"/>
                    </a:cubicBezTo>
                    <a:cubicBezTo>
                      <a:pt x="46" y="110"/>
                      <a:pt x="47" y="111"/>
                      <a:pt x="47" y="111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0"/>
                      <a:pt x="46" y="110"/>
                      <a:pt x="44" y="109"/>
                    </a:cubicBezTo>
                    <a:moveTo>
                      <a:pt x="85" y="109"/>
                    </a:moveTo>
                    <a:cubicBezTo>
                      <a:pt x="80" y="117"/>
                      <a:pt x="80" y="117"/>
                      <a:pt x="80" y="117"/>
                    </a:cubicBezTo>
                    <a:cubicBezTo>
                      <a:pt x="80" y="117"/>
                      <a:pt x="81" y="117"/>
                      <a:pt x="81" y="117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6" y="109"/>
                      <a:pt x="86" y="109"/>
                      <a:pt x="85" y="109"/>
                    </a:cubicBezTo>
                    <a:moveTo>
                      <a:pt x="66" y="109"/>
                    </a:moveTo>
                    <a:cubicBezTo>
                      <a:pt x="65" y="110"/>
                      <a:pt x="65" y="110"/>
                      <a:pt x="65" y="110"/>
                    </a:cubicBezTo>
                    <a:cubicBezTo>
                      <a:pt x="66" y="110"/>
                      <a:pt x="66" y="111"/>
                      <a:pt x="66" y="111"/>
                    </a:cubicBezTo>
                    <a:cubicBezTo>
                      <a:pt x="66" y="110"/>
                      <a:pt x="67" y="110"/>
                      <a:pt x="67" y="109"/>
                    </a:cubicBezTo>
                    <a:cubicBezTo>
                      <a:pt x="67" y="109"/>
                      <a:pt x="67" y="109"/>
                      <a:pt x="66" y="109"/>
                    </a:cubicBezTo>
                    <a:moveTo>
                      <a:pt x="30" y="108"/>
                    </a:moveTo>
                    <a:cubicBezTo>
                      <a:pt x="29" y="110"/>
                      <a:pt x="28" y="112"/>
                      <a:pt x="27" y="113"/>
                    </a:cubicBezTo>
                    <a:cubicBezTo>
                      <a:pt x="27" y="113"/>
                      <a:pt x="27" y="113"/>
                      <a:pt x="27" y="114"/>
                    </a:cubicBezTo>
                    <a:cubicBezTo>
                      <a:pt x="27" y="113"/>
                      <a:pt x="28" y="113"/>
                      <a:pt x="28" y="113"/>
                    </a:cubicBezTo>
                    <a:cubicBezTo>
                      <a:pt x="29" y="111"/>
                      <a:pt x="30" y="110"/>
                      <a:pt x="30" y="109"/>
                    </a:cubicBezTo>
                    <a:cubicBezTo>
                      <a:pt x="30" y="109"/>
                      <a:pt x="30" y="109"/>
                      <a:pt x="30" y="108"/>
                    </a:cubicBezTo>
                    <a:moveTo>
                      <a:pt x="44" y="108"/>
                    </a:moveTo>
                    <a:cubicBezTo>
                      <a:pt x="43" y="108"/>
                      <a:pt x="43" y="109"/>
                      <a:pt x="43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8"/>
                      <a:pt x="44" y="108"/>
                    </a:cubicBezTo>
                    <a:moveTo>
                      <a:pt x="39" y="108"/>
                    </a:move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3"/>
                      <a:pt x="37" y="113"/>
                      <a:pt x="38" y="113"/>
                    </a:cubicBezTo>
                    <a:cubicBezTo>
                      <a:pt x="37" y="113"/>
                      <a:pt x="37" y="113"/>
                      <a:pt x="37" y="112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5" y="114"/>
                      <a:pt x="34" y="115"/>
                      <a:pt x="33" y="117"/>
                    </a:cubicBezTo>
                    <a:cubicBezTo>
                      <a:pt x="34" y="117"/>
                      <a:pt x="34" y="117"/>
                      <a:pt x="34" y="117"/>
                    </a:cubicBezTo>
                    <a:cubicBezTo>
                      <a:pt x="35" y="118"/>
                      <a:pt x="36" y="118"/>
                      <a:pt x="37" y="119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1" y="109"/>
                      <a:pt x="40" y="108"/>
                      <a:pt x="39" y="108"/>
                    </a:cubicBezTo>
                    <a:moveTo>
                      <a:pt x="39" y="107"/>
                    </a:moveTo>
                    <a:cubicBezTo>
                      <a:pt x="38" y="109"/>
                      <a:pt x="37" y="110"/>
                      <a:pt x="36" y="112"/>
                    </a:cubicBezTo>
                    <a:cubicBezTo>
                      <a:pt x="36" y="112"/>
                      <a:pt x="36" y="112"/>
                      <a:pt x="37" y="112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39" y="107"/>
                      <a:pt x="39" y="107"/>
                      <a:pt x="39" y="107"/>
                    </a:cubicBezTo>
                    <a:moveTo>
                      <a:pt x="40" y="106"/>
                    </a:moveTo>
                    <a:cubicBezTo>
                      <a:pt x="40" y="107"/>
                      <a:pt x="40" y="107"/>
                      <a:pt x="40" y="107"/>
                    </a:cubicBezTo>
                    <a:cubicBezTo>
                      <a:pt x="41" y="107"/>
                      <a:pt x="42" y="108"/>
                      <a:pt x="43" y="109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2" y="108"/>
                      <a:pt x="41" y="107"/>
                      <a:pt x="40" y="106"/>
                    </a:cubicBezTo>
                    <a:moveTo>
                      <a:pt x="54" y="106"/>
                    </a:moveTo>
                    <a:cubicBezTo>
                      <a:pt x="53" y="107"/>
                      <a:pt x="53" y="107"/>
                      <a:pt x="53" y="107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1" y="112"/>
                      <a:pt x="51" y="112"/>
                      <a:pt x="52" y="113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53" y="110"/>
                      <a:pt x="54" y="108"/>
                      <a:pt x="55" y="107"/>
                    </a:cubicBezTo>
                    <a:cubicBezTo>
                      <a:pt x="55" y="107"/>
                      <a:pt x="54" y="106"/>
                      <a:pt x="54" y="106"/>
                    </a:cubicBezTo>
                    <a:moveTo>
                      <a:pt x="39" y="106"/>
                    </a:move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40" y="107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39" y="106"/>
                      <a:pt x="39" y="106"/>
                    </a:cubicBezTo>
                    <a:moveTo>
                      <a:pt x="61" y="106"/>
                    </a:moveTo>
                    <a:cubicBezTo>
                      <a:pt x="61" y="106"/>
                      <a:pt x="61" y="107"/>
                      <a:pt x="61" y="107"/>
                    </a:cubicBezTo>
                    <a:cubicBezTo>
                      <a:pt x="61" y="108"/>
                      <a:pt x="62" y="108"/>
                      <a:pt x="62" y="108"/>
                    </a:cubicBezTo>
                    <a:cubicBezTo>
                      <a:pt x="63" y="108"/>
                      <a:pt x="63" y="107"/>
                      <a:pt x="63" y="107"/>
                    </a:cubicBezTo>
                    <a:cubicBezTo>
                      <a:pt x="63" y="106"/>
                      <a:pt x="62" y="106"/>
                      <a:pt x="61" y="106"/>
                    </a:cubicBezTo>
                    <a:moveTo>
                      <a:pt x="76" y="104"/>
                    </a:moveTo>
                    <a:cubicBezTo>
                      <a:pt x="76" y="104"/>
                      <a:pt x="76" y="105"/>
                      <a:pt x="75" y="105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72" y="112"/>
                      <a:pt x="73" y="112"/>
                      <a:pt x="73" y="113"/>
                    </a:cubicBezTo>
                    <a:cubicBezTo>
                      <a:pt x="74" y="110"/>
                      <a:pt x="76" y="107"/>
                      <a:pt x="77" y="104"/>
                    </a:cubicBezTo>
                    <a:cubicBezTo>
                      <a:pt x="77" y="104"/>
                      <a:pt x="77" y="104"/>
                      <a:pt x="76" y="104"/>
                    </a:cubicBezTo>
                    <a:moveTo>
                      <a:pt x="33" y="104"/>
                    </a:moveTo>
                    <a:cubicBezTo>
                      <a:pt x="32" y="105"/>
                      <a:pt x="31" y="107"/>
                      <a:pt x="30" y="108"/>
                    </a:cubicBezTo>
                    <a:cubicBezTo>
                      <a:pt x="30" y="108"/>
                      <a:pt x="30" y="108"/>
                      <a:pt x="31" y="109"/>
                    </a:cubicBezTo>
                    <a:cubicBezTo>
                      <a:pt x="32" y="106"/>
                      <a:pt x="33" y="104"/>
                      <a:pt x="33" y="104"/>
                    </a:cubicBezTo>
                    <a:cubicBezTo>
                      <a:pt x="33" y="104"/>
                      <a:pt x="33" y="105"/>
                      <a:pt x="32" y="106"/>
                    </a:cubicBezTo>
                    <a:cubicBezTo>
                      <a:pt x="32" y="107"/>
                      <a:pt x="31" y="108"/>
                      <a:pt x="31" y="109"/>
                    </a:cubicBezTo>
                    <a:cubicBezTo>
                      <a:pt x="32" y="110"/>
                      <a:pt x="34" y="110"/>
                      <a:pt x="35" y="111"/>
                    </a:cubicBezTo>
                    <a:cubicBezTo>
                      <a:pt x="36" y="110"/>
                      <a:pt x="37" y="108"/>
                      <a:pt x="38" y="107"/>
                    </a:cubicBezTo>
                    <a:cubicBezTo>
                      <a:pt x="36" y="106"/>
                      <a:pt x="34" y="105"/>
                      <a:pt x="33" y="104"/>
                    </a:cubicBezTo>
                    <a:moveTo>
                      <a:pt x="20" y="103"/>
                    </a:moveTo>
                    <a:cubicBezTo>
                      <a:pt x="19" y="105"/>
                      <a:pt x="19" y="106"/>
                      <a:pt x="18" y="108"/>
                    </a:cubicBezTo>
                    <a:cubicBezTo>
                      <a:pt x="18" y="108"/>
                      <a:pt x="19" y="109"/>
                      <a:pt x="20" y="109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2" y="104"/>
                      <a:pt x="21" y="104"/>
                      <a:pt x="20" y="103"/>
                    </a:cubicBezTo>
                    <a:moveTo>
                      <a:pt x="48" y="103"/>
                    </a:moveTo>
                    <a:cubicBezTo>
                      <a:pt x="47" y="105"/>
                      <a:pt x="46" y="107"/>
                      <a:pt x="45" y="109"/>
                    </a:cubicBezTo>
                    <a:cubicBezTo>
                      <a:pt x="45" y="109"/>
                      <a:pt x="46" y="109"/>
                      <a:pt x="47" y="110"/>
                    </a:cubicBezTo>
                    <a:cubicBezTo>
                      <a:pt x="47" y="110"/>
                      <a:pt x="47" y="110"/>
                      <a:pt x="48" y="110"/>
                    </a:cubicBezTo>
                    <a:cubicBezTo>
                      <a:pt x="49" y="108"/>
                      <a:pt x="50" y="106"/>
                      <a:pt x="51" y="104"/>
                    </a:cubicBezTo>
                    <a:cubicBezTo>
                      <a:pt x="50" y="104"/>
                      <a:pt x="49" y="103"/>
                      <a:pt x="48" y="103"/>
                    </a:cubicBezTo>
                    <a:moveTo>
                      <a:pt x="56" y="102"/>
                    </a:moveTo>
                    <a:cubicBezTo>
                      <a:pt x="55" y="104"/>
                      <a:pt x="55" y="104"/>
                      <a:pt x="55" y="104"/>
                    </a:cubicBezTo>
                    <a:cubicBezTo>
                      <a:pt x="56" y="104"/>
                      <a:pt x="56" y="105"/>
                      <a:pt x="56" y="105"/>
                    </a:cubicBezTo>
                    <a:cubicBezTo>
                      <a:pt x="57" y="104"/>
                      <a:pt x="57" y="104"/>
                      <a:pt x="57" y="103"/>
                    </a:cubicBezTo>
                    <a:cubicBezTo>
                      <a:pt x="57" y="103"/>
                      <a:pt x="57" y="103"/>
                      <a:pt x="56" y="102"/>
                    </a:cubicBezTo>
                    <a:moveTo>
                      <a:pt x="71" y="101"/>
                    </a:moveTo>
                    <a:cubicBezTo>
                      <a:pt x="66" y="109"/>
                      <a:pt x="66" y="109"/>
                      <a:pt x="66" y="109"/>
                    </a:cubicBezTo>
                    <a:cubicBezTo>
                      <a:pt x="67" y="109"/>
                      <a:pt x="67" y="109"/>
                      <a:pt x="67" y="109"/>
                    </a:cubicBezTo>
                    <a:cubicBezTo>
                      <a:pt x="69" y="106"/>
                      <a:pt x="70" y="104"/>
                      <a:pt x="72" y="101"/>
                    </a:cubicBezTo>
                    <a:cubicBezTo>
                      <a:pt x="72" y="101"/>
                      <a:pt x="71" y="101"/>
                      <a:pt x="71" y="101"/>
                    </a:cubicBezTo>
                    <a:moveTo>
                      <a:pt x="44" y="100"/>
                    </a:moveTo>
                    <a:cubicBezTo>
                      <a:pt x="43" y="102"/>
                      <a:pt x="42" y="104"/>
                      <a:pt x="40" y="106"/>
                    </a:cubicBezTo>
                    <a:cubicBezTo>
                      <a:pt x="41" y="107"/>
                      <a:pt x="42" y="107"/>
                      <a:pt x="43" y="108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45" y="106"/>
                      <a:pt x="45" y="105"/>
                      <a:pt x="46" y="104"/>
                    </a:cubicBezTo>
                    <a:cubicBezTo>
                      <a:pt x="45" y="105"/>
                      <a:pt x="44" y="107"/>
                      <a:pt x="44" y="10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5" y="106"/>
                      <a:pt x="46" y="104"/>
                      <a:pt x="47" y="102"/>
                    </a:cubicBezTo>
                    <a:cubicBezTo>
                      <a:pt x="46" y="102"/>
                      <a:pt x="45" y="101"/>
                      <a:pt x="44" y="100"/>
                    </a:cubicBezTo>
                    <a:moveTo>
                      <a:pt x="43" y="100"/>
                    </a:moveTo>
                    <a:cubicBezTo>
                      <a:pt x="42" y="102"/>
                      <a:pt x="40" y="104"/>
                      <a:pt x="39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100"/>
                      <a:pt x="43" y="100"/>
                      <a:pt x="43" y="100"/>
                    </a:cubicBezTo>
                    <a:moveTo>
                      <a:pt x="50" y="99"/>
                    </a:moveTo>
                    <a:cubicBezTo>
                      <a:pt x="50" y="99"/>
                      <a:pt x="49" y="100"/>
                      <a:pt x="49" y="100"/>
                    </a:cubicBezTo>
                    <a:cubicBezTo>
                      <a:pt x="50" y="101"/>
                      <a:pt x="51" y="102"/>
                      <a:pt x="52" y="102"/>
                    </a:cubicBezTo>
                    <a:cubicBezTo>
                      <a:pt x="52" y="102"/>
                      <a:pt x="53" y="101"/>
                      <a:pt x="53" y="100"/>
                    </a:cubicBezTo>
                    <a:cubicBezTo>
                      <a:pt x="52" y="100"/>
                      <a:pt x="51" y="99"/>
                      <a:pt x="50" y="99"/>
                    </a:cubicBezTo>
                    <a:moveTo>
                      <a:pt x="24" y="98"/>
                    </a:moveTo>
                    <a:cubicBezTo>
                      <a:pt x="23" y="98"/>
                      <a:pt x="23" y="99"/>
                      <a:pt x="23" y="99"/>
                    </a:cubicBezTo>
                    <a:cubicBezTo>
                      <a:pt x="22" y="100"/>
                      <a:pt x="22" y="101"/>
                      <a:pt x="21" y="102"/>
                    </a:cubicBezTo>
                    <a:cubicBezTo>
                      <a:pt x="22" y="103"/>
                      <a:pt x="23" y="103"/>
                      <a:pt x="23" y="104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5" y="99"/>
                      <a:pt x="24" y="98"/>
                      <a:pt x="24" y="98"/>
                    </a:cubicBezTo>
                    <a:moveTo>
                      <a:pt x="66" y="97"/>
                    </a:moveTo>
                    <a:cubicBezTo>
                      <a:pt x="64" y="101"/>
                      <a:pt x="62" y="103"/>
                      <a:pt x="61" y="106"/>
                    </a:cubicBezTo>
                    <a:cubicBezTo>
                      <a:pt x="62" y="106"/>
                      <a:pt x="63" y="106"/>
                      <a:pt x="63" y="107"/>
                    </a:cubicBezTo>
                    <a:cubicBezTo>
                      <a:pt x="65" y="104"/>
                      <a:pt x="66" y="101"/>
                      <a:pt x="67" y="98"/>
                    </a:cubicBezTo>
                    <a:cubicBezTo>
                      <a:pt x="67" y="98"/>
                      <a:pt x="66" y="98"/>
                      <a:pt x="66" y="97"/>
                    </a:cubicBezTo>
                    <a:moveTo>
                      <a:pt x="37" y="96"/>
                    </a:moveTo>
                    <a:cubicBezTo>
                      <a:pt x="36" y="98"/>
                      <a:pt x="35" y="101"/>
                      <a:pt x="33" y="103"/>
                    </a:cubicBezTo>
                    <a:cubicBezTo>
                      <a:pt x="35" y="104"/>
                      <a:pt x="37" y="105"/>
                      <a:pt x="38" y="106"/>
                    </a:cubicBezTo>
                    <a:cubicBezTo>
                      <a:pt x="38" y="106"/>
                      <a:pt x="38" y="105"/>
                      <a:pt x="38" y="105"/>
                    </a:cubicBezTo>
                    <a:cubicBezTo>
                      <a:pt x="38" y="105"/>
                      <a:pt x="37" y="105"/>
                      <a:pt x="38" y="105"/>
                    </a:cubicBezTo>
                    <a:cubicBezTo>
                      <a:pt x="38" y="105"/>
                      <a:pt x="38" y="105"/>
                      <a:pt x="39" y="105"/>
                    </a:cubicBezTo>
                    <a:cubicBezTo>
                      <a:pt x="40" y="103"/>
                      <a:pt x="41" y="101"/>
                      <a:pt x="42" y="99"/>
                    </a:cubicBezTo>
                    <a:cubicBezTo>
                      <a:pt x="40" y="98"/>
                      <a:pt x="39" y="97"/>
                      <a:pt x="37" y="96"/>
                    </a:cubicBezTo>
                    <a:moveTo>
                      <a:pt x="95" y="95"/>
                    </a:moveTo>
                    <a:cubicBezTo>
                      <a:pt x="94" y="99"/>
                      <a:pt x="92" y="102"/>
                      <a:pt x="90" y="106"/>
                    </a:cubicBezTo>
                    <a:cubicBezTo>
                      <a:pt x="91" y="106"/>
                      <a:pt x="91" y="106"/>
                      <a:pt x="91" y="106"/>
                    </a:cubicBezTo>
                    <a:cubicBezTo>
                      <a:pt x="92" y="103"/>
                      <a:pt x="92" y="103"/>
                      <a:pt x="92" y="103"/>
                    </a:cubicBezTo>
                    <a:cubicBezTo>
                      <a:pt x="93" y="100"/>
                      <a:pt x="95" y="98"/>
                      <a:pt x="96" y="95"/>
                    </a:cubicBezTo>
                    <a:cubicBezTo>
                      <a:pt x="95" y="95"/>
                      <a:pt x="95" y="95"/>
                      <a:pt x="95" y="95"/>
                    </a:cubicBezTo>
                    <a:moveTo>
                      <a:pt x="61" y="95"/>
                    </a:moveTo>
                    <a:cubicBezTo>
                      <a:pt x="56" y="102"/>
                      <a:pt x="56" y="102"/>
                      <a:pt x="56" y="102"/>
                    </a:cubicBezTo>
                    <a:cubicBezTo>
                      <a:pt x="57" y="103"/>
                      <a:pt x="57" y="103"/>
                      <a:pt x="57" y="103"/>
                    </a:cubicBezTo>
                    <a:cubicBezTo>
                      <a:pt x="59" y="101"/>
                      <a:pt x="61" y="98"/>
                      <a:pt x="62" y="95"/>
                    </a:cubicBezTo>
                    <a:cubicBezTo>
                      <a:pt x="62" y="95"/>
                      <a:pt x="61" y="95"/>
                      <a:pt x="61" y="95"/>
                    </a:cubicBezTo>
                    <a:moveTo>
                      <a:pt x="95" y="94"/>
                    </a:moveTo>
                    <a:cubicBezTo>
                      <a:pt x="91" y="100"/>
                      <a:pt x="91" y="100"/>
                      <a:pt x="91" y="100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4"/>
                      <a:pt x="95" y="94"/>
                      <a:pt x="95" y="94"/>
                    </a:cubicBezTo>
                    <a:moveTo>
                      <a:pt x="39" y="93"/>
                    </a:moveTo>
                    <a:cubicBezTo>
                      <a:pt x="39" y="94"/>
                      <a:pt x="39" y="94"/>
                      <a:pt x="39" y="94"/>
                    </a:cubicBezTo>
                    <a:cubicBezTo>
                      <a:pt x="40" y="95"/>
                      <a:pt x="42" y="96"/>
                      <a:pt x="43" y="97"/>
                    </a:cubicBezTo>
                    <a:cubicBezTo>
                      <a:pt x="43" y="97"/>
                      <a:pt x="44" y="96"/>
                      <a:pt x="44" y="96"/>
                    </a:cubicBezTo>
                    <a:cubicBezTo>
                      <a:pt x="42" y="95"/>
                      <a:pt x="41" y="94"/>
                      <a:pt x="39" y="93"/>
                    </a:cubicBezTo>
                    <a:moveTo>
                      <a:pt x="54" y="91"/>
                    </a:moveTo>
                    <a:cubicBezTo>
                      <a:pt x="53" y="93"/>
                      <a:pt x="51" y="96"/>
                      <a:pt x="50" y="99"/>
                    </a:cubicBezTo>
                    <a:cubicBezTo>
                      <a:pt x="51" y="99"/>
                      <a:pt x="52" y="100"/>
                      <a:pt x="53" y="100"/>
                    </a:cubicBezTo>
                    <a:cubicBezTo>
                      <a:pt x="55" y="98"/>
                      <a:pt x="56" y="95"/>
                      <a:pt x="57" y="93"/>
                    </a:cubicBezTo>
                    <a:cubicBezTo>
                      <a:pt x="56" y="92"/>
                      <a:pt x="55" y="91"/>
                      <a:pt x="54" y="91"/>
                    </a:cubicBezTo>
                    <a:moveTo>
                      <a:pt x="28" y="91"/>
                    </a:moveTo>
                    <a:cubicBezTo>
                      <a:pt x="26" y="93"/>
                      <a:pt x="25" y="95"/>
                      <a:pt x="24" y="97"/>
                    </a:cubicBezTo>
                    <a:cubicBezTo>
                      <a:pt x="24" y="98"/>
                      <a:pt x="25" y="98"/>
                      <a:pt x="25" y="98"/>
                    </a:cubicBezTo>
                    <a:cubicBezTo>
                      <a:pt x="25" y="98"/>
                      <a:pt x="26" y="99"/>
                      <a:pt x="26" y="99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0" y="92"/>
                      <a:pt x="29" y="91"/>
                      <a:pt x="28" y="91"/>
                    </a:cubicBezTo>
                    <a:moveTo>
                      <a:pt x="51" y="89"/>
                    </a:moveTo>
                    <a:cubicBezTo>
                      <a:pt x="49" y="92"/>
                      <a:pt x="47" y="95"/>
                      <a:pt x="45" y="98"/>
                    </a:cubicBezTo>
                    <a:cubicBezTo>
                      <a:pt x="46" y="99"/>
                      <a:pt x="48" y="100"/>
                      <a:pt x="49" y="100"/>
                    </a:cubicBezTo>
                    <a:cubicBezTo>
                      <a:pt x="49" y="100"/>
                      <a:pt x="49" y="99"/>
                      <a:pt x="50" y="98"/>
                    </a:cubicBezTo>
                    <a:cubicBezTo>
                      <a:pt x="49" y="98"/>
                      <a:pt x="49" y="98"/>
                      <a:pt x="48" y="98"/>
                    </a:cubicBezTo>
                    <a:cubicBezTo>
                      <a:pt x="49" y="98"/>
                      <a:pt x="49" y="98"/>
                      <a:pt x="50" y="98"/>
                    </a:cubicBezTo>
                    <a:cubicBezTo>
                      <a:pt x="50" y="97"/>
                      <a:pt x="51" y="96"/>
                      <a:pt x="52" y="95"/>
                    </a:cubicBezTo>
                    <a:cubicBezTo>
                      <a:pt x="52" y="93"/>
                      <a:pt x="53" y="92"/>
                      <a:pt x="54" y="91"/>
                    </a:cubicBezTo>
                    <a:cubicBezTo>
                      <a:pt x="53" y="90"/>
                      <a:pt x="52" y="89"/>
                      <a:pt x="51" y="89"/>
                    </a:cubicBezTo>
                    <a:moveTo>
                      <a:pt x="84" y="88"/>
                    </a:moveTo>
                    <a:cubicBezTo>
                      <a:pt x="82" y="92"/>
                      <a:pt x="80" y="95"/>
                      <a:pt x="79" y="99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81" y="96"/>
                      <a:pt x="83" y="92"/>
                      <a:pt x="85" y="89"/>
                    </a:cubicBezTo>
                    <a:cubicBezTo>
                      <a:pt x="84" y="88"/>
                      <a:pt x="84" y="88"/>
                      <a:pt x="84" y="88"/>
                    </a:cubicBezTo>
                    <a:moveTo>
                      <a:pt x="49" y="88"/>
                    </a:moveTo>
                    <a:cubicBezTo>
                      <a:pt x="47" y="91"/>
                      <a:pt x="45" y="94"/>
                      <a:pt x="44" y="97"/>
                    </a:cubicBezTo>
                    <a:cubicBezTo>
                      <a:pt x="44" y="97"/>
                      <a:pt x="44" y="98"/>
                      <a:pt x="44" y="9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49" y="88"/>
                      <a:pt x="49" y="88"/>
                      <a:pt x="49" y="88"/>
                    </a:cubicBezTo>
                    <a:moveTo>
                      <a:pt x="30" y="87"/>
                    </a:moveTo>
                    <a:cubicBezTo>
                      <a:pt x="29" y="88"/>
                      <a:pt x="29" y="88"/>
                      <a:pt x="29" y="89"/>
                    </a:cubicBezTo>
                    <a:cubicBezTo>
                      <a:pt x="30" y="89"/>
                      <a:pt x="31" y="90"/>
                      <a:pt x="32" y="90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89"/>
                      <a:pt x="31" y="88"/>
                      <a:pt x="30" y="87"/>
                    </a:cubicBezTo>
                    <a:moveTo>
                      <a:pt x="80" y="86"/>
                    </a:moveTo>
                    <a:cubicBezTo>
                      <a:pt x="78" y="89"/>
                      <a:pt x="76" y="93"/>
                      <a:pt x="74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76" y="93"/>
                      <a:pt x="78" y="90"/>
                      <a:pt x="80" y="86"/>
                    </a:cubicBezTo>
                    <a:cubicBezTo>
                      <a:pt x="80" y="86"/>
                      <a:pt x="80" y="86"/>
                      <a:pt x="80" y="86"/>
                    </a:cubicBezTo>
                    <a:moveTo>
                      <a:pt x="44" y="85"/>
                    </a:moveTo>
                    <a:cubicBezTo>
                      <a:pt x="43" y="88"/>
                      <a:pt x="41" y="90"/>
                      <a:pt x="39" y="93"/>
                    </a:cubicBezTo>
                    <a:cubicBezTo>
                      <a:pt x="41" y="94"/>
                      <a:pt x="42" y="95"/>
                      <a:pt x="44" y="96"/>
                    </a:cubicBezTo>
                    <a:cubicBezTo>
                      <a:pt x="45" y="93"/>
                      <a:pt x="47" y="90"/>
                      <a:pt x="49" y="88"/>
                    </a:cubicBezTo>
                    <a:cubicBezTo>
                      <a:pt x="49" y="87"/>
                      <a:pt x="48" y="87"/>
                      <a:pt x="48" y="87"/>
                    </a:cubicBezTo>
                    <a:cubicBezTo>
                      <a:pt x="48" y="88"/>
                      <a:pt x="47" y="89"/>
                      <a:pt x="47" y="90"/>
                    </a:cubicBezTo>
                    <a:cubicBezTo>
                      <a:pt x="47" y="89"/>
                      <a:pt x="48" y="88"/>
                      <a:pt x="48" y="87"/>
                    </a:cubicBezTo>
                    <a:cubicBezTo>
                      <a:pt x="47" y="86"/>
                      <a:pt x="46" y="86"/>
                      <a:pt x="44" y="85"/>
                    </a:cubicBezTo>
                    <a:moveTo>
                      <a:pt x="73" y="82"/>
                    </a:moveTo>
                    <a:cubicBezTo>
                      <a:pt x="71" y="86"/>
                      <a:pt x="70" y="89"/>
                      <a:pt x="68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70" y="94"/>
                      <a:pt x="70" y="94"/>
                      <a:pt x="70" y="94"/>
                    </a:cubicBezTo>
                    <a:cubicBezTo>
                      <a:pt x="72" y="90"/>
                      <a:pt x="74" y="87"/>
                      <a:pt x="75" y="83"/>
                    </a:cubicBezTo>
                    <a:cubicBezTo>
                      <a:pt x="73" y="82"/>
                      <a:pt x="73" y="82"/>
                      <a:pt x="73" y="82"/>
                    </a:cubicBezTo>
                    <a:moveTo>
                      <a:pt x="70" y="80"/>
                    </a:moveTo>
                    <a:cubicBezTo>
                      <a:pt x="64" y="90"/>
                      <a:pt x="64" y="90"/>
                      <a:pt x="64" y="90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7" y="87"/>
                      <a:pt x="69" y="84"/>
                      <a:pt x="71" y="81"/>
                    </a:cubicBezTo>
                    <a:cubicBezTo>
                      <a:pt x="70" y="80"/>
                      <a:pt x="70" y="80"/>
                      <a:pt x="70" y="80"/>
                    </a:cubicBezTo>
                    <a:moveTo>
                      <a:pt x="102" y="80"/>
                    </a:moveTo>
                    <a:cubicBezTo>
                      <a:pt x="101" y="81"/>
                      <a:pt x="101" y="81"/>
                      <a:pt x="101" y="81"/>
                    </a:cubicBezTo>
                    <a:cubicBezTo>
                      <a:pt x="100" y="83"/>
                      <a:pt x="99" y="86"/>
                      <a:pt x="98" y="88"/>
                    </a:cubicBezTo>
                    <a:cubicBezTo>
                      <a:pt x="98" y="88"/>
                      <a:pt x="99" y="88"/>
                      <a:pt x="99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1"/>
                      <a:pt x="103" y="81"/>
                      <a:pt x="103" y="81"/>
                    </a:cubicBezTo>
                    <a:cubicBezTo>
                      <a:pt x="103" y="81"/>
                      <a:pt x="103" y="81"/>
                      <a:pt x="103" y="81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99" y="87"/>
                      <a:pt x="99" y="87"/>
                      <a:pt x="99" y="87"/>
                    </a:cubicBezTo>
                    <a:cubicBezTo>
                      <a:pt x="100" y="85"/>
                      <a:pt x="101" y="82"/>
                      <a:pt x="102" y="80"/>
                    </a:cubicBezTo>
                    <a:cubicBezTo>
                      <a:pt x="102" y="80"/>
                      <a:pt x="102" y="80"/>
                      <a:pt x="102" y="80"/>
                    </a:cubicBezTo>
                    <a:moveTo>
                      <a:pt x="34" y="79"/>
                    </a:moveTo>
                    <a:cubicBezTo>
                      <a:pt x="33" y="82"/>
                      <a:pt x="31" y="84"/>
                      <a:pt x="30" y="87"/>
                    </a:cubicBezTo>
                    <a:cubicBezTo>
                      <a:pt x="31" y="88"/>
                      <a:pt x="32" y="88"/>
                      <a:pt x="33" y="89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2"/>
                      <a:pt x="37" y="81"/>
                      <a:pt x="38" y="81"/>
                    </a:cubicBezTo>
                    <a:cubicBezTo>
                      <a:pt x="37" y="81"/>
                      <a:pt x="37" y="81"/>
                      <a:pt x="37" y="80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6" y="82"/>
                      <a:pt x="36" y="81"/>
                      <a:pt x="37" y="80"/>
                    </a:cubicBezTo>
                    <a:cubicBezTo>
                      <a:pt x="37" y="80"/>
                      <a:pt x="36" y="80"/>
                      <a:pt x="36" y="80"/>
                    </a:cubicBezTo>
                    <a:cubicBezTo>
                      <a:pt x="36" y="80"/>
                      <a:pt x="35" y="79"/>
                      <a:pt x="34" y="79"/>
                    </a:cubicBezTo>
                    <a:moveTo>
                      <a:pt x="60" y="75"/>
                    </a:moveTo>
                    <a:cubicBezTo>
                      <a:pt x="58" y="78"/>
                      <a:pt x="56" y="81"/>
                      <a:pt x="54" y="84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6"/>
                      <a:pt x="57" y="85"/>
                      <a:pt x="57" y="85"/>
                    </a:cubicBezTo>
                    <a:cubicBezTo>
                      <a:pt x="57" y="85"/>
                      <a:pt x="57" y="86"/>
                      <a:pt x="57" y="86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7"/>
                      <a:pt x="61" y="87"/>
                      <a:pt x="61" y="86"/>
                    </a:cubicBezTo>
                    <a:cubicBezTo>
                      <a:pt x="62" y="83"/>
                      <a:pt x="64" y="81"/>
                      <a:pt x="65" y="78"/>
                    </a:cubicBezTo>
                    <a:cubicBezTo>
                      <a:pt x="60" y="75"/>
                      <a:pt x="60" y="75"/>
                      <a:pt x="60" y="75"/>
                    </a:cubicBezTo>
                    <a:moveTo>
                      <a:pt x="104" y="74"/>
                    </a:moveTo>
                    <a:cubicBezTo>
                      <a:pt x="103" y="78"/>
                      <a:pt x="103" y="78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4" y="77"/>
                      <a:pt x="104" y="76"/>
                      <a:pt x="105" y="74"/>
                    </a:cubicBezTo>
                    <a:cubicBezTo>
                      <a:pt x="104" y="74"/>
                      <a:pt x="104" y="74"/>
                      <a:pt x="104" y="74"/>
                    </a:cubicBezTo>
                    <a:moveTo>
                      <a:pt x="91" y="73"/>
                    </a:moveTo>
                    <a:cubicBezTo>
                      <a:pt x="90" y="76"/>
                      <a:pt x="89" y="78"/>
                      <a:pt x="88" y="80"/>
                    </a:cubicBezTo>
                    <a:cubicBezTo>
                      <a:pt x="88" y="80"/>
                      <a:pt x="88" y="81"/>
                      <a:pt x="88" y="81"/>
                    </a:cubicBezTo>
                    <a:cubicBezTo>
                      <a:pt x="90" y="78"/>
                      <a:pt x="91" y="76"/>
                      <a:pt x="92" y="74"/>
                    </a:cubicBezTo>
                    <a:cubicBezTo>
                      <a:pt x="92" y="74"/>
                      <a:pt x="91" y="73"/>
                      <a:pt x="91" y="73"/>
                    </a:cubicBezTo>
                    <a:moveTo>
                      <a:pt x="57" y="73"/>
                    </a:moveTo>
                    <a:cubicBezTo>
                      <a:pt x="56" y="74"/>
                      <a:pt x="56" y="74"/>
                      <a:pt x="56" y="75"/>
                    </a:cubicBezTo>
                    <a:cubicBezTo>
                      <a:pt x="54" y="78"/>
                      <a:pt x="53" y="80"/>
                      <a:pt x="51" y="82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7" y="75"/>
                      <a:pt x="57" y="74"/>
                      <a:pt x="58" y="73"/>
                    </a:cubicBezTo>
                    <a:cubicBezTo>
                      <a:pt x="57" y="73"/>
                      <a:pt x="57" y="73"/>
                      <a:pt x="57" y="73"/>
                    </a:cubicBezTo>
                    <a:moveTo>
                      <a:pt x="89" y="72"/>
                    </a:moveTo>
                    <a:cubicBezTo>
                      <a:pt x="87" y="74"/>
                      <a:pt x="86" y="76"/>
                      <a:pt x="85" y="78"/>
                    </a:cubicBezTo>
                    <a:cubicBezTo>
                      <a:pt x="85" y="78"/>
                      <a:pt x="85" y="78"/>
                      <a:pt x="85" y="79"/>
                    </a:cubicBezTo>
                    <a:cubicBezTo>
                      <a:pt x="86" y="76"/>
                      <a:pt x="88" y="74"/>
                      <a:pt x="89" y="72"/>
                    </a:cubicBezTo>
                    <a:cubicBezTo>
                      <a:pt x="89" y="72"/>
                      <a:pt x="89" y="72"/>
                      <a:pt x="89" y="72"/>
                    </a:cubicBezTo>
                    <a:moveTo>
                      <a:pt x="53" y="71"/>
                    </a:moveTo>
                    <a:cubicBezTo>
                      <a:pt x="52" y="72"/>
                      <a:pt x="51" y="74"/>
                      <a:pt x="50" y="75"/>
                    </a:cubicBezTo>
                    <a:cubicBezTo>
                      <a:pt x="49" y="77"/>
                      <a:pt x="48" y="78"/>
                      <a:pt x="47" y="80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2" y="80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3" y="71"/>
                      <a:pt x="53" y="71"/>
                      <a:pt x="53" y="71"/>
                    </a:cubicBezTo>
                    <a:moveTo>
                      <a:pt x="106" y="69"/>
                    </a:move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6" y="71"/>
                      <a:pt x="106" y="70"/>
                      <a:pt x="107" y="69"/>
                    </a:cubicBezTo>
                    <a:cubicBezTo>
                      <a:pt x="106" y="69"/>
                      <a:pt x="106" y="69"/>
                      <a:pt x="106" y="69"/>
                    </a:cubicBezTo>
                    <a:moveTo>
                      <a:pt x="81" y="67"/>
                    </a:moveTo>
                    <a:cubicBezTo>
                      <a:pt x="80" y="69"/>
                      <a:pt x="79" y="72"/>
                      <a:pt x="78" y="74"/>
                    </a:cubicBezTo>
                    <a:cubicBezTo>
                      <a:pt x="78" y="74"/>
                      <a:pt x="79" y="75"/>
                      <a:pt x="80" y="75"/>
                    </a:cubicBezTo>
                    <a:cubicBezTo>
                      <a:pt x="81" y="73"/>
                      <a:pt x="82" y="71"/>
                      <a:pt x="83" y="68"/>
                    </a:cubicBezTo>
                    <a:cubicBezTo>
                      <a:pt x="83" y="68"/>
                      <a:pt x="82" y="68"/>
                      <a:pt x="81" y="67"/>
                    </a:cubicBezTo>
                    <a:moveTo>
                      <a:pt x="94" y="67"/>
                    </a:moveTo>
                    <a:cubicBezTo>
                      <a:pt x="93" y="68"/>
                      <a:pt x="93" y="68"/>
                      <a:pt x="93" y="68"/>
                    </a:cubicBezTo>
                    <a:cubicBezTo>
                      <a:pt x="93" y="69"/>
                      <a:pt x="93" y="69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4" y="69"/>
                      <a:pt x="94" y="69"/>
                      <a:pt x="95" y="68"/>
                    </a:cubicBezTo>
                    <a:cubicBezTo>
                      <a:pt x="94" y="67"/>
                      <a:pt x="94" y="67"/>
                      <a:pt x="94" y="67"/>
                    </a:cubicBezTo>
                    <a:moveTo>
                      <a:pt x="45" y="66"/>
                    </a:moveTo>
                    <a:cubicBezTo>
                      <a:pt x="40" y="75"/>
                      <a:pt x="40" y="75"/>
                      <a:pt x="40" y="75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3" y="73"/>
                      <a:pt x="44" y="70"/>
                      <a:pt x="46" y="67"/>
                    </a:cubicBezTo>
                    <a:cubicBezTo>
                      <a:pt x="45" y="66"/>
                      <a:pt x="45" y="66"/>
                      <a:pt x="45" y="66"/>
                    </a:cubicBezTo>
                    <a:moveTo>
                      <a:pt x="92" y="66"/>
                    </a:moveTo>
                    <a:cubicBezTo>
                      <a:pt x="92" y="66"/>
                      <a:pt x="92" y="67"/>
                      <a:pt x="91" y="67"/>
                    </a:cubicBezTo>
                    <a:cubicBezTo>
                      <a:pt x="91" y="68"/>
                      <a:pt x="91" y="68"/>
                      <a:pt x="91" y="68"/>
                    </a:cubicBezTo>
                    <a:cubicBezTo>
                      <a:pt x="91" y="68"/>
                      <a:pt x="91" y="69"/>
                      <a:pt x="91" y="69"/>
                    </a:cubicBezTo>
                    <a:cubicBezTo>
                      <a:pt x="92" y="68"/>
                      <a:pt x="92" y="67"/>
                      <a:pt x="93" y="66"/>
                    </a:cubicBezTo>
                    <a:cubicBezTo>
                      <a:pt x="93" y="66"/>
                      <a:pt x="92" y="66"/>
                      <a:pt x="92" y="66"/>
                    </a:cubicBezTo>
                    <a:moveTo>
                      <a:pt x="79" y="66"/>
                    </a:moveTo>
                    <a:cubicBezTo>
                      <a:pt x="75" y="72"/>
                      <a:pt x="75" y="72"/>
                      <a:pt x="75" y="72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7" y="72"/>
                      <a:pt x="77" y="72"/>
                    </a:cubicBezTo>
                    <a:cubicBezTo>
                      <a:pt x="78" y="70"/>
                      <a:pt x="79" y="68"/>
                      <a:pt x="80" y="67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79" y="66"/>
                      <a:pt x="79" y="66"/>
                    </a:cubicBezTo>
                    <a:moveTo>
                      <a:pt x="42" y="65"/>
                    </a:moveTo>
                    <a:cubicBezTo>
                      <a:pt x="41" y="68"/>
                      <a:pt x="39" y="71"/>
                      <a:pt x="37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2"/>
                      <a:pt x="43" y="69"/>
                      <a:pt x="45" y="66"/>
                    </a:cubicBezTo>
                    <a:cubicBezTo>
                      <a:pt x="42" y="65"/>
                      <a:pt x="42" y="65"/>
                      <a:pt x="42" y="65"/>
                    </a:cubicBezTo>
                    <a:moveTo>
                      <a:pt x="96" y="63"/>
                    </a:move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5"/>
                      <a:pt x="95" y="66"/>
                      <a:pt x="96" y="66"/>
                    </a:cubicBezTo>
                    <a:cubicBezTo>
                      <a:pt x="96" y="65"/>
                      <a:pt x="97" y="64"/>
                      <a:pt x="97" y="63"/>
                    </a:cubicBezTo>
                    <a:cubicBezTo>
                      <a:pt x="96" y="63"/>
                      <a:pt x="96" y="63"/>
                      <a:pt x="96" y="63"/>
                    </a:cubicBezTo>
                    <a:moveTo>
                      <a:pt x="95" y="62"/>
                    </a:moveTo>
                    <a:cubicBezTo>
                      <a:pt x="94" y="63"/>
                      <a:pt x="94" y="64"/>
                      <a:pt x="93" y="64"/>
                    </a:cubicBezTo>
                    <a:cubicBezTo>
                      <a:pt x="93" y="64"/>
                      <a:pt x="94" y="65"/>
                      <a:pt x="94" y="65"/>
                    </a:cubicBezTo>
                    <a:cubicBezTo>
                      <a:pt x="94" y="64"/>
                      <a:pt x="95" y="63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moveTo>
                      <a:pt x="85" y="61"/>
                    </a:moveTo>
                    <a:cubicBezTo>
                      <a:pt x="84" y="61"/>
                      <a:pt x="84" y="62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6" y="64"/>
                      <a:pt x="86" y="63"/>
                      <a:pt x="87" y="62"/>
                    </a:cubicBezTo>
                    <a:cubicBezTo>
                      <a:pt x="86" y="62"/>
                      <a:pt x="85" y="61"/>
                      <a:pt x="85" y="61"/>
                    </a:cubicBezTo>
                    <a:moveTo>
                      <a:pt x="83" y="60"/>
                    </a:moveTo>
                    <a:cubicBezTo>
                      <a:pt x="81" y="62"/>
                      <a:pt x="81" y="62"/>
                      <a:pt x="81" y="62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3" y="62"/>
                      <a:pt x="84" y="61"/>
                      <a:pt x="84" y="60"/>
                    </a:cubicBezTo>
                    <a:cubicBezTo>
                      <a:pt x="84" y="60"/>
                      <a:pt x="83" y="60"/>
                      <a:pt x="83" y="60"/>
                    </a:cubicBezTo>
                    <a:moveTo>
                      <a:pt x="69" y="60"/>
                    </a:moveTo>
                    <a:cubicBezTo>
                      <a:pt x="68" y="62"/>
                      <a:pt x="66" y="64"/>
                      <a:pt x="65" y="66"/>
                    </a:cubicBezTo>
                    <a:cubicBezTo>
                      <a:pt x="67" y="67"/>
                      <a:pt x="68" y="68"/>
                      <a:pt x="70" y="69"/>
                    </a:cubicBezTo>
                    <a:cubicBezTo>
                      <a:pt x="71" y="67"/>
                      <a:pt x="73" y="65"/>
                      <a:pt x="74" y="63"/>
                    </a:cubicBezTo>
                    <a:cubicBezTo>
                      <a:pt x="72" y="62"/>
                      <a:pt x="71" y="61"/>
                      <a:pt x="69" y="60"/>
                    </a:cubicBezTo>
                    <a:moveTo>
                      <a:pt x="98" y="59"/>
                    </a:moveTo>
                    <a:cubicBezTo>
                      <a:pt x="97" y="60"/>
                      <a:pt x="97" y="60"/>
                      <a:pt x="97" y="60"/>
                    </a:cubicBezTo>
                    <a:cubicBezTo>
                      <a:pt x="98" y="60"/>
                      <a:pt x="98" y="60"/>
                      <a:pt x="98" y="60"/>
                    </a:cubicBezTo>
                    <a:cubicBezTo>
                      <a:pt x="98" y="60"/>
                      <a:pt x="99" y="60"/>
                      <a:pt x="99" y="60"/>
                    </a:cubicBezTo>
                    <a:cubicBezTo>
                      <a:pt x="98" y="59"/>
                      <a:pt x="98" y="59"/>
                      <a:pt x="98" y="59"/>
                    </a:cubicBezTo>
                    <a:moveTo>
                      <a:pt x="97" y="59"/>
                    </a:moveTo>
                    <a:cubicBezTo>
                      <a:pt x="97" y="59"/>
                      <a:pt x="97" y="59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7" y="59"/>
                      <a:pt x="98" y="59"/>
                      <a:pt x="98" y="59"/>
                    </a:cubicBezTo>
                    <a:cubicBezTo>
                      <a:pt x="97" y="59"/>
                      <a:pt x="97" y="59"/>
                      <a:pt x="97" y="59"/>
                    </a:cubicBezTo>
                    <a:moveTo>
                      <a:pt x="66" y="58"/>
                    </a:moveTo>
                    <a:cubicBezTo>
                      <a:pt x="65" y="60"/>
                      <a:pt x="63" y="62"/>
                      <a:pt x="62" y="65"/>
                    </a:cubicBezTo>
                    <a:cubicBezTo>
                      <a:pt x="62" y="65"/>
                      <a:pt x="62" y="65"/>
                      <a:pt x="63" y="65"/>
                    </a:cubicBezTo>
                    <a:cubicBezTo>
                      <a:pt x="64" y="63"/>
                      <a:pt x="65" y="60"/>
                      <a:pt x="67" y="58"/>
                    </a:cubicBezTo>
                    <a:cubicBezTo>
                      <a:pt x="67" y="58"/>
                      <a:pt x="66" y="58"/>
                      <a:pt x="66" y="58"/>
                    </a:cubicBezTo>
                    <a:moveTo>
                      <a:pt x="87" y="57"/>
                    </a:moveTo>
                    <a:cubicBezTo>
                      <a:pt x="86" y="58"/>
                      <a:pt x="86" y="59"/>
                      <a:pt x="85" y="60"/>
                    </a:cubicBezTo>
                    <a:cubicBezTo>
                      <a:pt x="86" y="60"/>
                      <a:pt x="87" y="60"/>
                      <a:pt x="87" y="61"/>
                    </a:cubicBezTo>
                    <a:cubicBezTo>
                      <a:pt x="88" y="60"/>
                      <a:pt x="88" y="59"/>
                      <a:pt x="89" y="58"/>
                    </a:cubicBezTo>
                    <a:cubicBezTo>
                      <a:pt x="88" y="58"/>
                      <a:pt x="87" y="57"/>
                      <a:pt x="87" y="57"/>
                    </a:cubicBezTo>
                    <a:moveTo>
                      <a:pt x="98" y="56"/>
                    </a:moveTo>
                    <a:cubicBezTo>
                      <a:pt x="98" y="57"/>
                      <a:pt x="98" y="57"/>
                      <a:pt x="97" y="58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59"/>
                      <a:pt x="99" y="59"/>
                      <a:pt x="99" y="58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99" y="57"/>
                      <a:pt x="99" y="57"/>
                      <a:pt x="98" y="56"/>
                    </a:cubicBezTo>
                    <a:moveTo>
                      <a:pt x="99" y="56"/>
                    </a:move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99" y="56"/>
                      <a:pt x="99" y="56"/>
                      <a:pt x="99" y="56"/>
                    </a:cubicBezTo>
                    <a:moveTo>
                      <a:pt x="85" y="56"/>
                    </a:moveTo>
                    <a:cubicBezTo>
                      <a:pt x="84" y="59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5" y="59"/>
                    </a:cubicBezTo>
                    <a:cubicBezTo>
                      <a:pt x="85" y="58"/>
                      <a:pt x="86" y="57"/>
                      <a:pt x="87" y="56"/>
                    </a:cubicBezTo>
                    <a:cubicBezTo>
                      <a:pt x="86" y="56"/>
                      <a:pt x="86" y="56"/>
                      <a:pt x="85" y="56"/>
                    </a:cubicBezTo>
                    <a:moveTo>
                      <a:pt x="62" y="55"/>
                    </a:moveTo>
                    <a:cubicBezTo>
                      <a:pt x="62" y="55"/>
                      <a:pt x="62" y="56"/>
                      <a:pt x="62" y="56"/>
                    </a:cubicBezTo>
                    <a:cubicBezTo>
                      <a:pt x="61" y="58"/>
                      <a:pt x="60" y="60"/>
                      <a:pt x="58" y="62"/>
                    </a:cubicBezTo>
                    <a:cubicBezTo>
                      <a:pt x="60" y="63"/>
                      <a:pt x="61" y="64"/>
                      <a:pt x="62" y="64"/>
                    </a:cubicBezTo>
                    <a:cubicBezTo>
                      <a:pt x="63" y="62"/>
                      <a:pt x="65" y="60"/>
                      <a:pt x="66" y="58"/>
                    </a:cubicBezTo>
                    <a:cubicBezTo>
                      <a:pt x="65" y="57"/>
                      <a:pt x="63" y="56"/>
                      <a:pt x="62" y="55"/>
                    </a:cubicBezTo>
                    <a:moveTo>
                      <a:pt x="61" y="55"/>
                    </a:moveTo>
                    <a:cubicBezTo>
                      <a:pt x="60" y="57"/>
                      <a:pt x="59" y="59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9" y="60"/>
                      <a:pt x="61" y="57"/>
                      <a:pt x="62" y="55"/>
                    </a:cubicBezTo>
                    <a:cubicBezTo>
                      <a:pt x="62" y="55"/>
                      <a:pt x="61" y="55"/>
                      <a:pt x="61" y="55"/>
                    </a:cubicBezTo>
                    <a:moveTo>
                      <a:pt x="73" y="53"/>
                    </a:moveTo>
                    <a:cubicBezTo>
                      <a:pt x="72" y="54"/>
                      <a:pt x="72" y="55"/>
                      <a:pt x="71" y="56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8"/>
                      <a:pt x="77" y="57"/>
                      <a:pt x="78" y="56"/>
                    </a:cubicBezTo>
                    <a:cubicBezTo>
                      <a:pt x="76" y="55"/>
                      <a:pt x="75" y="54"/>
                      <a:pt x="73" y="53"/>
                    </a:cubicBezTo>
                    <a:moveTo>
                      <a:pt x="87" y="53"/>
                    </a:moveTo>
                    <a:cubicBezTo>
                      <a:pt x="87" y="53"/>
                      <a:pt x="87" y="53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0" y="55"/>
                      <a:pt x="91" y="55"/>
                      <a:pt x="91" y="55"/>
                    </a:cubicBezTo>
                    <a:cubicBezTo>
                      <a:pt x="90" y="54"/>
                      <a:pt x="88" y="53"/>
                      <a:pt x="87" y="53"/>
                    </a:cubicBezTo>
                    <a:moveTo>
                      <a:pt x="70" y="51"/>
                    </a:moveTo>
                    <a:cubicBezTo>
                      <a:pt x="69" y="52"/>
                      <a:pt x="69" y="54"/>
                      <a:pt x="68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69" y="54"/>
                      <a:pt x="70" y="53"/>
                      <a:pt x="71" y="52"/>
                    </a:cubicBezTo>
                    <a:cubicBezTo>
                      <a:pt x="71" y="51"/>
                      <a:pt x="70" y="51"/>
                      <a:pt x="70" y="51"/>
                    </a:cubicBezTo>
                    <a:moveTo>
                      <a:pt x="55" y="51"/>
                    </a:moveTo>
                    <a:cubicBezTo>
                      <a:pt x="54" y="53"/>
                      <a:pt x="52" y="55"/>
                      <a:pt x="51" y="58"/>
                    </a:cubicBezTo>
                    <a:cubicBezTo>
                      <a:pt x="51" y="58"/>
                      <a:pt x="51" y="58"/>
                      <a:pt x="52" y="58"/>
                    </a:cubicBezTo>
                    <a:cubicBezTo>
                      <a:pt x="53" y="56"/>
                      <a:pt x="54" y="54"/>
                      <a:pt x="56" y="51"/>
                    </a:cubicBezTo>
                    <a:cubicBezTo>
                      <a:pt x="56" y="51"/>
                      <a:pt x="55" y="51"/>
                      <a:pt x="55" y="51"/>
                    </a:cubicBezTo>
                    <a:moveTo>
                      <a:pt x="89" y="51"/>
                    </a:moveTo>
                    <a:cubicBezTo>
                      <a:pt x="88" y="52"/>
                      <a:pt x="88" y="52"/>
                      <a:pt x="88" y="52"/>
                    </a:cubicBezTo>
                    <a:cubicBezTo>
                      <a:pt x="91" y="54"/>
                      <a:pt x="91" y="54"/>
                      <a:pt x="91" y="54"/>
                    </a:cubicBezTo>
                    <a:cubicBezTo>
                      <a:pt x="91" y="53"/>
                      <a:pt x="91" y="53"/>
                      <a:pt x="92" y="52"/>
                    </a:cubicBezTo>
                    <a:cubicBezTo>
                      <a:pt x="91" y="52"/>
                      <a:pt x="90" y="51"/>
                      <a:pt x="89" y="51"/>
                    </a:cubicBezTo>
                    <a:moveTo>
                      <a:pt x="89" y="50"/>
                    </a:moveTo>
                    <a:cubicBezTo>
                      <a:pt x="89" y="50"/>
                      <a:pt x="89" y="50"/>
                      <a:pt x="89" y="50"/>
                    </a:cubicBezTo>
                    <a:cubicBezTo>
                      <a:pt x="90" y="51"/>
                      <a:pt x="91" y="51"/>
                      <a:pt x="92" y="52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89" y="50"/>
                      <a:pt x="89" y="50"/>
                      <a:pt x="89" y="50"/>
                    </a:cubicBezTo>
                    <a:moveTo>
                      <a:pt x="102" y="50"/>
                    </a:moveTo>
                    <a:cubicBezTo>
                      <a:pt x="101" y="52"/>
                      <a:pt x="101" y="52"/>
                      <a:pt x="101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3" y="51"/>
                      <a:pt x="103" y="51"/>
                    </a:cubicBezTo>
                    <a:cubicBezTo>
                      <a:pt x="104" y="51"/>
                      <a:pt x="104" y="51"/>
                      <a:pt x="104" y="51"/>
                    </a:cubicBezTo>
                    <a:cubicBezTo>
                      <a:pt x="102" y="50"/>
                      <a:pt x="102" y="50"/>
                      <a:pt x="102" y="50"/>
                    </a:cubicBezTo>
                    <a:moveTo>
                      <a:pt x="75" y="49"/>
                    </a:moveTo>
                    <a:cubicBezTo>
                      <a:pt x="75" y="50"/>
                      <a:pt x="74" y="52"/>
                      <a:pt x="73" y="53"/>
                    </a:cubicBezTo>
                    <a:cubicBezTo>
                      <a:pt x="75" y="54"/>
                      <a:pt x="76" y="55"/>
                      <a:pt x="78" y="55"/>
                    </a:cubicBezTo>
                    <a:cubicBezTo>
                      <a:pt x="79" y="54"/>
                      <a:pt x="79" y="53"/>
                      <a:pt x="80" y="52"/>
                    </a:cubicBezTo>
                    <a:cubicBezTo>
                      <a:pt x="78" y="51"/>
                      <a:pt x="77" y="50"/>
                      <a:pt x="75" y="49"/>
                    </a:cubicBezTo>
                    <a:moveTo>
                      <a:pt x="104" y="49"/>
                    </a:moveTo>
                    <a:cubicBezTo>
                      <a:pt x="104" y="49"/>
                      <a:pt x="104" y="50"/>
                      <a:pt x="103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4" y="49"/>
                      <a:pt x="104" y="49"/>
                      <a:pt x="104" y="49"/>
                    </a:cubicBezTo>
                    <a:moveTo>
                      <a:pt x="66" y="49"/>
                    </a:moveTo>
                    <a:cubicBezTo>
                      <a:pt x="65" y="50"/>
                      <a:pt x="65" y="51"/>
                      <a:pt x="64" y="52"/>
                    </a:cubicBezTo>
                    <a:cubicBezTo>
                      <a:pt x="64" y="53"/>
                      <a:pt x="65" y="53"/>
                      <a:pt x="65" y="53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68" y="50"/>
                      <a:pt x="67" y="49"/>
                      <a:pt x="66" y="49"/>
                    </a:cubicBezTo>
                    <a:moveTo>
                      <a:pt x="51" y="49"/>
                    </a:moveTo>
                    <a:cubicBezTo>
                      <a:pt x="50" y="51"/>
                      <a:pt x="49" y="53"/>
                      <a:pt x="47" y="56"/>
                    </a:cubicBezTo>
                    <a:cubicBezTo>
                      <a:pt x="48" y="56"/>
                      <a:pt x="50" y="57"/>
                      <a:pt x="51" y="58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4" y="50"/>
                      <a:pt x="52" y="49"/>
                      <a:pt x="51" y="49"/>
                    </a:cubicBezTo>
                    <a:moveTo>
                      <a:pt x="103" y="49"/>
                    </a:moveTo>
                    <a:cubicBezTo>
                      <a:pt x="103" y="49"/>
                      <a:pt x="103" y="49"/>
                      <a:pt x="103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3" y="49"/>
                      <a:pt x="103" y="50"/>
                      <a:pt x="103" y="50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49"/>
                      <a:pt x="103" y="49"/>
                      <a:pt x="103" y="49"/>
                    </a:cubicBezTo>
                    <a:moveTo>
                      <a:pt x="73" y="47"/>
                    </a:moveTo>
                    <a:cubicBezTo>
                      <a:pt x="72" y="49"/>
                      <a:pt x="71" y="50"/>
                      <a:pt x="70" y="51"/>
                    </a:cubicBezTo>
                    <a:cubicBezTo>
                      <a:pt x="70" y="51"/>
                      <a:pt x="71" y="51"/>
                      <a:pt x="71" y="51"/>
                    </a:cubicBezTo>
                    <a:cubicBezTo>
                      <a:pt x="72" y="50"/>
                      <a:pt x="72" y="49"/>
                      <a:pt x="73" y="48"/>
                    </a:cubicBezTo>
                    <a:cubicBezTo>
                      <a:pt x="73" y="48"/>
                      <a:pt x="73" y="47"/>
                      <a:pt x="73" y="47"/>
                    </a:cubicBezTo>
                    <a:moveTo>
                      <a:pt x="77" y="46"/>
                    </a:moveTo>
                    <a:cubicBezTo>
                      <a:pt x="77" y="46"/>
                      <a:pt x="77" y="47"/>
                      <a:pt x="77" y="47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2" y="49"/>
                    </a:cubicBezTo>
                    <a:cubicBezTo>
                      <a:pt x="80" y="48"/>
                      <a:pt x="79" y="47"/>
                      <a:pt x="77" y="46"/>
                    </a:cubicBezTo>
                    <a:moveTo>
                      <a:pt x="68" y="45"/>
                    </a:moveTo>
                    <a:cubicBezTo>
                      <a:pt x="67" y="46"/>
                      <a:pt x="67" y="47"/>
                      <a:pt x="66" y="49"/>
                    </a:cubicBezTo>
                    <a:cubicBezTo>
                      <a:pt x="67" y="49"/>
                      <a:pt x="68" y="50"/>
                      <a:pt x="70" y="51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1" y="46"/>
                      <a:pt x="69" y="45"/>
                      <a:pt x="68" y="45"/>
                    </a:cubicBezTo>
                    <a:moveTo>
                      <a:pt x="74" y="44"/>
                    </a:moveTo>
                    <a:cubicBezTo>
                      <a:pt x="74" y="45"/>
                      <a:pt x="74" y="45"/>
                      <a:pt x="74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4" y="45"/>
                      <a:pt x="74" y="44"/>
                    </a:cubicBezTo>
                    <a:moveTo>
                      <a:pt x="79" y="44"/>
                    </a:moveTo>
                    <a:cubicBezTo>
                      <a:pt x="78" y="45"/>
                      <a:pt x="78" y="45"/>
                      <a:pt x="78" y="46"/>
                    </a:cubicBezTo>
                    <a:cubicBezTo>
                      <a:pt x="79" y="46"/>
                      <a:pt x="81" y="47"/>
                      <a:pt x="82" y="48"/>
                    </a:cubicBezTo>
                    <a:cubicBezTo>
                      <a:pt x="82" y="48"/>
                      <a:pt x="82" y="47"/>
                      <a:pt x="83" y="47"/>
                    </a:cubicBezTo>
                    <a:cubicBezTo>
                      <a:pt x="81" y="46"/>
                      <a:pt x="80" y="45"/>
                      <a:pt x="79" y="44"/>
                    </a:cubicBezTo>
                    <a:moveTo>
                      <a:pt x="93" y="44"/>
                    </a:moveTo>
                    <a:cubicBezTo>
                      <a:pt x="91" y="46"/>
                      <a:pt x="91" y="46"/>
                      <a:pt x="91" y="46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3" y="44"/>
                      <a:pt x="93" y="44"/>
                      <a:pt x="93" y="44"/>
                    </a:cubicBezTo>
                    <a:moveTo>
                      <a:pt x="105" y="44"/>
                    </a:move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5"/>
                      <a:pt x="105" y="45"/>
                      <a:pt x="105" y="45"/>
                    </a:cubicBezTo>
                    <a:cubicBezTo>
                      <a:pt x="105" y="45"/>
                      <a:pt x="105" y="45"/>
                      <a:pt x="105" y="44"/>
                    </a:cubicBezTo>
                    <a:moveTo>
                      <a:pt x="105" y="44"/>
                    </a:move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moveTo>
                      <a:pt x="67" y="44"/>
                    </a:moveTo>
                    <a:cubicBezTo>
                      <a:pt x="66" y="47"/>
                      <a:pt x="64" y="49"/>
                      <a:pt x="63" y="52"/>
                    </a:cubicBezTo>
                    <a:cubicBezTo>
                      <a:pt x="63" y="52"/>
                      <a:pt x="63" y="52"/>
                      <a:pt x="64" y="52"/>
                    </a:cubicBezTo>
                    <a:cubicBezTo>
                      <a:pt x="64" y="52"/>
                      <a:pt x="64" y="51"/>
                      <a:pt x="64" y="51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5" y="48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44"/>
                      <a:pt x="67" y="44"/>
                      <a:pt x="67" y="44"/>
                    </a:cubicBezTo>
                    <a:moveTo>
                      <a:pt x="93" y="43"/>
                    </a:moveTo>
                    <a:cubicBezTo>
                      <a:pt x="93" y="44"/>
                      <a:pt x="93" y="44"/>
                      <a:pt x="93" y="44"/>
                    </a:cubicBezTo>
                    <a:cubicBezTo>
                      <a:pt x="94" y="44"/>
                      <a:pt x="95" y="45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5" y="44"/>
                      <a:pt x="94" y="44"/>
                      <a:pt x="93" y="43"/>
                    </a:cubicBezTo>
                    <a:moveTo>
                      <a:pt x="76" y="42"/>
                    </a:moveTo>
                    <a:cubicBezTo>
                      <a:pt x="75" y="43"/>
                      <a:pt x="75" y="43"/>
                      <a:pt x="75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5" y="44"/>
                      <a:pt x="76" y="43"/>
                      <a:pt x="76" y="43"/>
                    </a:cubicBezTo>
                    <a:cubicBezTo>
                      <a:pt x="76" y="43"/>
                      <a:pt x="76" y="42"/>
                      <a:pt x="76" y="42"/>
                    </a:cubicBezTo>
                    <a:moveTo>
                      <a:pt x="61" y="42"/>
                    </a:moveTo>
                    <a:cubicBezTo>
                      <a:pt x="59" y="44"/>
                      <a:pt x="58" y="46"/>
                      <a:pt x="57" y="48"/>
                    </a:cubicBezTo>
                    <a:cubicBezTo>
                      <a:pt x="57" y="48"/>
                      <a:pt x="57" y="48"/>
                      <a:pt x="58" y="49"/>
                    </a:cubicBezTo>
                    <a:cubicBezTo>
                      <a:pt x="59" y="46"/>
                      <a:pt x="60" y="44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moveTo>
                      <a:pt x="70" y="42"/>
                    </a:moveTo>
                    <a:cubicBezTo>
                      <a:pt x="70" y="42"/>
                      <a:pt x="70" y="42"/>
                      <a:pt x="69" y="42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2" y="43"/>
                      <a:pt x="71" y="42"/>
                      <a:pt x="70" y="42"/>
                    </a:cubicBezTo>
                    <a:moveTo>
                      <a:pt x="107" y="41"/>
                    </a:move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7" y="42"/>
                      <a:pt x="107" y="41"/>
                    </a:cubicBezTo>
                    <a:moveTo>
                      <a:pt x="69" y="41"/>
                    </a:moveTo>
                    <a:cubicBezTo>
                      <a:pt x="69" y="41"/>
                      <a:pt x="68" y="41"/>
                      <a:pt x="68" y="41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moveTo>
                      <a:pt x="61" y="40"/>
                    </a:moveTo>
                    <a:cubicBezTo>
                      <a:pt x="61" y="41"/>
                      <a:pt x="61" y="41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2" y="42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1" y="40"/>
                    </a:cubicBezTo>
                    <a:moveTo>
                      <a:pt x="71" y="39"/>
                    </a:moveTo>
                    <a:cubicBezTo>
                      <a:pt x="71" y="40"/>
                      <a:pt x="71" y="40"/>
                      <a:pt x="71" y="40"/>
                    </a:cubicBezTo>
                    <a:cubicBezTo>
                      <a:pt x="70" y="40"/>
                      <a:pt x="70" y="41"/>
                      <a:pt x="70" y="41"/>
                    </a:cubicBezTo>
                    <a:cubicBezTo>
                      <a:pt x="71" y="42"/>
                      <a:pt x="73" y="42"/>
                      <a:pt x="74" y="43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4" y="41"/>
                      <a:pt x="72" y="40"/>
                      <a:pt x="71" y="39"/>
                    </a:cubicBezTo>
                    <a:moveTo>
                      <a:pt x="108" y="39"/>
                    </a:moveTo>
                    <a:cubicBezTo>
                      <a:pt x="108" y="39"/>
                      <a:pt x="108" y="39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0"/>
                      <a:pt x="108" y="39"/>
                      <a:pt x="108" y="39"/>
                    </a:cubicBezTo>
                    <a:moveTo>
                      <a:pt x="56" y="39"/>
                    </a:moveTo>
                    <a:cubicBezTo>
                      <a:pt x="55" y="42"/>
                      <a:pt x="54" y="44"/>
                      <a:pt x="53" y="46"/>
                    </a:cubicBezTo>
                    <a:cubicBezTo>
                      <a:pt x="54" y="47"/>
                      <a:pt x="55" y="47"/>
                      <a:pt x="57" y="48"/>
                    </a:cubicBezTo>
                    <a:cubicBezTo>
                      <a:pt x="57" y="47"/>
                      <a:pt x="57" y="47"/>
                      <a:pt x="57" y="47"/>
                    </a:cubicBezTo>
                    <a:cubicBezTo>
                      <a:pt x="58" y="46"/>
                      <a:pt x="59" y="44"/>
                      <a:pt x="60" y="42"/>
                    </a:cubicBezTo>
                    <a:cubicBezTo>
                      <a:pt x="59" y="41"/>
                      <a:pt x="58" y="40"/>
                      <a:pt x="56" y="39"/>
                    </a:cubicBezTo>
                    <a:moveTo>
                      <a:pt x="70" y="39"/>
                    </a:moveTo>
                    <a:cubicBezTo>
                      <a:pt x="70" y="39"/>
                      <a:pt x="69" y="40"/>
                      <a:pt x="69" y="40"/>
                    </a:cubicBezTo>
                    <a:cubicBezTo>
                      <a:pt x="69" y="40"/>
                      <a:pt x="70" y="40"/>
                      <a:pt x="70" y="41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39"/>
                      <a:pt x="70" y="39"/>
                      <a:pt x="70" y="39"/>
                    </a:cubicBezTo>
                    <a:moveTo>
                      <a:pt x="107" y="39"/>
                    </a:moveTo>
                    <a:cubicBezTo>
                      <a:pt x="107" y="39"/>
                      <a:pt x="107" y="39"/>
                      <a:pt x="107" y="39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7" y="41"/>
                      <a:pt x="107" y="42"/>
                      <a:pt x="107" y="42"/>
                    </a:cubicBezTo>
                    <a:cubicBezTo>
                      <a:pt x="107" y="42"/>
                      <a:pt x="107" y="41"/>
                      <a:pt x="107" y="41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6" y="41"/>
                      <a:pt x="106" y="41"/>
                      <a:pt x="106" y="41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6" y="44"/>
                      <a:pt x="106" y="44"/>
                      <a:pt x="106" y="44"/>
                    </a:cubicBezTo>
                    <a:cubicBezTo>
                      <a:pt x="106" y="43"/>
                      <a:pt x="106" y="43"/>
                      <a:pt x="106" y="42"/>
                    </a:cubicBezTo>
                    <a:cubicBezTo>
                      <a:pt x="106" y="43"/>
                      <a:pt x="106" y="44"/>
                      <a:pt x="105" y="44"/>
                    </a:cubicBezTo>
                    <a:cubicBezTo>
                      <a:pt x="106" y="43"/>
                      <a:pt x="106" y="42"/>
                      <a:pt x="107" y="4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7" y="41"/>
                      <a:pt x="107" y="41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7" y="41"/>
                      <a:pt x="108" y="40"/>
                      <a:pt x="108" y="40"/>
                    </a:cubicBezTo>
                    <a:cubicBezTo>
                      <a:pt x="108" y="40"/>
                      <a:pt x="108" y="40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40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1"/>
                      <a:pt x="107" y="41"/>
                    </a:cubicBezTo>
                    <a:cubicBezTo>
                      <a:pt x="107" y="41"/>
                      <a:pt x="107" y="40"/>
                      <a:pt x="107" y="40"/>
                    </a:cubicBezTo>
                    <a:cubicBezTo>
                      <a:pt x="108" y="40"/>
                      <a:pt x="108" y="40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40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7" y="39"/>
                      <a:pt x="107" y="39"/>
                    </a:cubicBezTo>
                    <a:moveTo>
                      <a:pt x="96" y="39"/>
                    </a:moveTo>
                    <a:cubicBezTo>
                      <a:pt x="96" y="39"/>
                      <a:pt x="96" y="39"/>
                      <a:pt x="96" y="39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39"/>
                      <a:pt x="97" y="39"/>
                      <a:pt x="96" y="39"/>
                    </a:cubicBezTo>
                    <a:moveTo>
                      <a:pt x="82" y="38"/>
                    </a:moveTo>
                    <a:cubicBezTo>
                      <a:pt x="82" y="39"/>
                      <a:pt x="81" y="40"/>
                      <a:pt x="81" y="40"/>
                    </a:cubicBezTo>
                    <a:cubicBezTo>
                      <a:pt x="85" y="43"/>
                      <a:pt x="85" y="43"/>
                      <a:pt x="85" y="43"/>
                    </a:cubicBezTo>
                    <a:cubicBezTo>
                      <a:pt x="86" y="42"/>
                      <a:pt x="86" y="41"/>
                      <a:pt x="86" y="41"/>
                    </a:cubicBezTo>
                    <a:cubicBezTo>
                      <a:pt x="82" y="38"/>
                      <a:pt x="82" y="38"/>
                      <a:pt x="82" y="38"/>
                    </a:cubicBezTo>
                    <a:moveTo>
                      <a:pt x="82" y="38"/>
                    </a:moveTo>
                    <a:cubicBezTo>
                      <a:pt x="82" y="39"/>
                      <a:pt x="81" y="39"/>
                      <a:pt x="81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2" y="39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moveTo>
                      <a:pt x="57" y="38"/>
                    </a:moveTo>
                    <a:cubicBezTo>
                      <a:pt x="57" y="38"/>
                      <a:pt x="57" y="39"/>
                      <a:pt x="56" y="39"/>
                    </a:cubicBezTo>
                    <a:cubicBezTo>
                      <a:pt x="58" y="40"/>
                      <a:pt x="59" y="41"/>
                      <a:pt x="60" y="42"/>
                    </a:cubicBezTo>
                    <a:cubicBezTo>
                      <a:pt x="61" y="41"/>
                      <a:pt x="61" y="41"/>
                      <a:pt x="61" y="40"/>
                    </a:cubicBezTo>
                    <a:cubicBezTo>
                      <a:pt x="60" y="40"/>
                      <a:pt x="59" y="39"/>
                      <a:pt x="58" y="38"/>
                    </a:cubicBezTo>
                    <a:cubicBezTo>
                      <a:pt x="58" y="38"/>
                      <a:pt x="58" y="38"/>
                      <a:pt x="57" y="38"/>
                    </a:cubicBezTo>
                    <a:moveTo>
                      <a:pt x="63" y="38"/>
                    </a:move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8"/>
                      <a:pt x="63" y="38"/>
                      <a:pt x="63" y="38"/>
                    </a:cubicBezTo>
                    <a:moveTo>
                      <a:pt x="83" y="37"/>
                    </a:moveTo>
                    <a:cubicBezTo>
                      <a:pt x="83" y="37"/>
                      <a:pt x="83" y="38"/>
                      <a:pt x="83" y="38"/>
                    </a:cubicBezTo>
                    <a:cubicBezTo>
                      <a:pt x="84" y="38"/>
                      <a:pt x="85" y="39"/>
                      <a:pt x="87" y="40"/>
                    </a:cubicBezTo>
                    <a:cubicBezTo>
                      <a:pt x="87" y="40"/>
                      <a:pt x="87" y="40"/>
                      <a:pt x="87" y="39"/>
                    </a:cubicBezTo>
                    <a:cubicBezTo>
                      <a:pt x="86" y="39"/>
                      <a:pt x="84" y="38"/>
                      <a:pt x="83" y="37"/>
                    </a:cubicBezTo>
                    <a:moveTo>
                      <a:pt x="83" y="37"/>
                    </a:moveTo>
                    <a:cubicBezTo>
                      <a:pt x="83" y="37"/>
                      <a:pt x="82" y="37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7"/>
                      <a:pt x="83" y="37"/>
                      <a:pt x="83" y="37"/>
                    </a:cubicBezTo>
                    <a:moveTo>
                      <a:pt x="79" y="36"/>
                    </a:moveTo>
                    <a:cubicBezTo>
                      <a:pt x="79" y="37"/>
                      <a:pt x="78" y="38"/>
                      <a:pt x="78" y="38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9" y="38"/>
                      <a:pt x="79" y="37"/>
                      <a:pt x="80" y="37"/>
                    </a:cubicBezTo>
                    <a:cubicBezTo>
                      <a:pt x="79" y="36"/>
                      <a:pt x="79" y="36"/>
                      <a:pt x="79" y="36"/>
                    </a:cubicBezTo>
                    <a:moveTo>
                      <a:pt x="98" y="36"/>
                    </a:moveTo>
                    <a:cubicBezTo>
                      <a:pt x="97" y="36"/>
                      <a:pt x="97" y="37"/>
                      <a:pt x="96" y="38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100" y="37"/>
                      <a:pt x="100" y="37"/>
                      <a:pt x="100" y="37"/>
                    </a:cubicBezTo>
                    <a:cubicBezTo>
                      <a:pt x="98" y="36"/>
                      <a:pt x="98" y="36"/>
                      <a:pt x="98" y="36"/>
                    </a:cubicBezTo>
                    <a:moveTo>
                      <a:pt x="64" y="36"/>
                    </a:moveTo>
                    <a:cubicBezTo>
                      <a:pt x="64" y="36"/>
                      <a:pt x="64" y="36"/>
                      <a:pt x="64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7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4" y="36"/>
                    </a:cubicBezTo>
                    <a:moveTo>
                      <a:pt x="80" y="35"/>
                    </a:moveTo>
                    <a:cubicBezTo>
                      <a:pt x="80" y="35"/>
                      <a:pt x="80" y="36"/>
                      <a:pt x="79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5"/>
                      <a:pt x="80" y="35"/>
                      <a:pt x="80" y="35"/>
                    </a:cubicBezTo>
                    <a:moveTo>
                      <a:pt x="59" y="35"/>
                    </a:moveTo>
                    <a:cubicBezTo>
                      <a:pt x="59" y="35"/>
                      <a:pt x="59" y="35"/>
                      <a:pt x="59" y="35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7"/>
                    </a:cubicBezTo>
                    <a:cubicBezTo>
                      <a:pt x="62" y="37"/>
                      <a:pt x="62" y="37"/>
                      <a:pt x="61" y="36"/>
                    </a:cubicBezTo>
                    <a:cubicBezTo>
                      <a:pt x="61" y="36"/>
                      <a:pt x="61" y="36"/>
                      <a:pt x="61" y="37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0" y="36"/>
                      <a:pt x="60" y="35"/>
                      <a:pt x="59" y="35"/>
                    </a:cubicBezTo>
                    <a:moveTo>
                      <a:pt x="62" y="34"/>
                    </a:moveTo>
                    <a:cubicBezTo>
                      <a:pt x="62" y="35"/>
                      <a:pt x="62" y="35"/>
                      <a:pt x="62" y="36"/>
                    </a:cubicBezTo>
                    <a:cubicBezTo>
                      <a:pt x="62" y="36"/>
                      <a:pt x="63" y="36"/>
                      <a:pt x="63" y="37"/>
                    </a:cubicBezTo>
                    <a:cubicBezTo>
                      <a:pt x="64" y="36"/>
                      <a:pt x="64" y="36"/>
                      <a:pt x="64" y="35"/>
                    </a:cubicBezTo>
                    <a:cubicBezTo>
                      <a:pt x="64" y="35"/>
                      <a:pt x="63" y="35"/>
                      <a:pt x="62" y="34"/>
                    </a:cubicBezTo>
                    <a:moveTo>
                      <a:pt x="74" y="33"/>
                    </a:moveTo>
                    <a:cubicBezTo>
                      <a:pt x="74" y="34"/>
                      <a:pt x="73" y="35"/>
                      <a:pt x="73" y="36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4" y="33"/>
                      <a:pt x="74" y="33"/>
                      <a:pt x="74" y="33"/>
                    </a:cubicBezTo>
                    <a:moveTo>
                      <a:pt x="60" y="33"/>
                    </a:moveTo>
                    <a:cubicBezTo>
                      <a:pt x="60" y="33"/>
                      <a:pt x="60" y="34"/>
                      <a:pt x="59" y="34"/>
                    </a:cubicBezTo>
                    <a:cubicBezTo>
                      <a:pt x="60" y="35"/>
                      <a:pt x="61" y="35"/>
                      <a:pt x="62" y="36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1" y="33"/>
                      <a:pt x="60" y="33"/>
                    </a:cubicBezTo>
                    <a:moveTo>
                      <a:pt x="73" y="33"/>
                    </a:moveTo>
                    <a:cubicBezTo>
                      <a:pt x="73" y="34"/>
                      <a:pt x="72" y="34"/>
                      <a:pt x="72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3" y="33"/>
                      <a:pt x="73" y="33"/>
                      <a:pt x="73" y="33"/>
                    </a:cubicBezTo>
                    <a:moveTo>
                      <a:pt x="75" y="32"/>
                    </a:moveTo>
                    <a:cubicBezTo>
                      <a:pt x="75" y="33"/>
                      <a:pt x="74" y="33"/>
                      <a:pt x="74" y="33"/>
                    </a:cubicBezTo>
                    <a:cubicBezTo>
                      <a:pt x="76" y="34"/>
                      <a:pt x="77" y="35"/>
                      <a:pt x="79" y="36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8" y="34"/>
                      <a:pt x="76" y="33"/>
                      <a:pt x="75" y="32"/>
                    </a:cubicBezTo>
                    <a:moveTo>
                      <a:pt x="86" y="32"/>
                    </a:moveTo>
                    <a:cubicBezTo>
                      <a:pt x="86" y="33"/>
                      <a:pt x="86" y="33"/>
                      <a:pt x="86" y="33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8" y="34"/>
                      <a:pt x="87" y="33"/>
                      <a:pt x="86" y="32"/>
                    </a:cubicBezTo>
                    <a:moveTo>
                      <a:pt x="86" y="32"/>
                    </a:move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moveTo>
                      <a:pt x="74" y="32"/>
                    </a:moveTo>
                    <a:cubicBezTo>
                      <a:pt x="73" y="32"/>
                      <a:pt x="73" y="32"/>
                      <a:pt x="73" y="32"/>
                    </a:cubicBezTo>
                    <a:cubicBezTo>
                      <a:pt x="73" y="32"/>
                      <a:pt x="74" y="33"/>
                      <a:pt x="74" y="33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moveTo>
                      <a:pt x="100" y="31"/>
                    </a:moveTo>
                    <a:cubicBezTo>
                      <a:pt x="100" y="32"/>
                      <a:pt x="99" y="32"/>
                      <a:pt x="99" y="33"/>
                    </a:cubicBezTo>
                    <a:cubicBezTo>
                      <a:pt x="100" y="34"/>
                      <a:pt x="100" y="34"/>
                      <a:pt x="101" y="34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1" y="31"/>
                      <a:pt x="100" y="31"/>
                    </a:cubicBezTo>
                    <a:moveTo>
                      <a:pt x="100" y="30"/>
                    </a:moveTo>
                    <a:cubicBezTo>
                      <a:pt x="100" y="30"/>
                      <a:pt x="100" y="30"/>
                      <a:pt x="100" y="30"/>
                    </a:cubicBezTo>
                    <a:cubicBezTo>
                      <a:pt x="101" y="31"/>
                      <a:pt x="102" y="31"/>
                      <a:pt x="102" y="32"/>
                    </a:cubicBezTo>
                    <a:cubicBezTo>
                      <a:pt x="102" y="32"/>
                      <a:pt x="103" y="32"/>
                      <a:pt x="103" y="32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2" y="31"/>
                      <a:pt x="101" y="31"/>
                      <a:pt x="100" y="30"/>
                    </a:cubicBezTo>
                    <a:moveTo>
                      <a:pt x="83" y="30"/>
                    </a:moveTo>
                    <a:cubicBezTo>
                      <a:pt x="83" y="30"/>
                      <a:pt x="83" y="30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0"/>
                      <a:pt x="83" y="30"/>
                      <a:pt x="83" y="30"/>
                    </a:cubicBezTo>
                    <a:moveTo>
                      <a:pt x="68" y="30"/>
                    </a:moveTo>
                    <a:cubicBezTo>
                      <a:pt x="68" y="31"/>
                      <a:pt x="67" y="31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8" y="32"/>
                      <a:pt x="68" y="31"/>
                      <a:pt x="69" y="30"/>
                    </a:cubicBezTo>
                    <a:cubicBezTo>
                      <a:pt x="68" y="30"/>
                      <a:pt x="68" y="30"/>
                      <a:pt x="68" y="30"/>
                    </a:cubicBezTo>
                    <a:moveTo>
                      <a:pt x="88" y="30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0" y="33"/>
                      <a:pt x="91" y="32"/>
                      <a:pt x="91" y="32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88" y="30"/>
                      <a:pt x="88" y="30"/>
                      <a:pt x="88" y="30"/>
                    </a:cubicBezTo>
                    <a:moveTo>
                      <a:pt x="87" y="29"/>
                    </a:moveTo>
                    <a:cubicBezTo>
                      <a:pt x="87" y="30"/>
                      <a:pt x="86" y="31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87" y="30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moveTo>
                      <a:pt x="69" y="29"/>
                    </a:moveTo>
                    <a:cubicBezTo>
                      <a:pt x="69" y="29"/>
                      <a:pt x="68" y="29"/>
                      <a:pt x="68" y="29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moveTo>
                      <a:pt x="66" y="29"/>
                    </a:moveTo>
                    <a:cubicBezTo>
                      <a:pt x="65" y="29"/>
                      <a:pt x="65" y="30"/>
                      <a:pt x="65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7" y="31"/>
                      <a:pt x="67" y="30"/>
                      <a:pt x="68" y="30"/>
                    </a:cubicBezTo>
                    <a:cubicBezTo>
                      <a:pt x="66" y="29"/>
                      <a:pt x="66" y="29"/>
                      <a:pt x="66" y="29"/>
                    </a:cubicBezTo>
                    <a:moveTo>
                      <a:pt x="67" y="28"/>
                    </a:move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9"/>
                      <a:pt x="67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8"/>
                      <a:pt x="67" y="28"/>
                      <a:pt x="67" y="28"/>
                    </a:cubicBezTo>
                    <a:moveTo>
                      <a:pt x="84" y="28"/>
                    </a:moveTo>
                    <a:cubicBezTo>
                      <a:pt x="84" y="28"/>
                      <a:pt x="84" y="29"/>
                      <a:pt x="83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4" y="29"/>
                      <a:pt x="84" y="29"/>
                      <a:pt x="85" y="28"/>
                    </a:cubicBezTo>
                    <a:cubicBezTo>
                      <a:pt x="84" y="28"/>
                      <a:pt x="84" y="28"/>
                      <a:pt x="84" y="28"/>
                    </a:cubicBezTo>
                    <a:moveTo>
                      <a:pt x="63" y="27"/>
                    </a:moveTo>
                    <a:cubicBezTo>
                      <a:pt x="63" y="28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6" y="29"/>
                      <a:pt x="66" y="29"/>
                      <a:pt x="66" y="29"/>
                    </a:cubicBezTo>
                    <a:cubicBezTo>
                      <a:pt x="63" y="27"/>
                      <a:pt x="63" y="27"/>
                      <a:pt x="63" y="27"/>
                    </a:cubicBezTo>
                    <a:moveTo>
                      <a:pt x="78" y="27"/>
                    </a:moveTo>
                    <a:cubicBezTo>
                      <a:pt x="77" y="27"/>
                      <a:pt x="77" y="27"/>
                      <a:pt x="77" y="27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1" y="29"/>
                      <a:pt x="79" y="28"/>
                      <a:pt x="78" y="27"/>
                    </a:cubicBezTo>
                    <a:moveTo>
                      <a:pt x="76" y="26"/>
                    </a:moveTo>
                    <a:cubicBezTo>
                      <a:pt x="76" y="26"/>
                      <a:pt x="76" y="27"/>
                      <a:pt x="76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7" y="27"/>
                      <a:pt x="77" y="26"/>
                      <a:pt x="76" y="26"/>
                    </a:cubicBezTo>
                    <a:moveTo>
                      <a:pt x="64" y="26"/>
                    </a:moveTo>
                    <a:cubicBezTo>
                      <a:pt x="64" y="26"/>
                      <a:pt x="64" y="26"/>
                      <a:pt x="64" y="27"/>
                    </a:cubicBezTo>
                    <a:cubicBezTo>
                      <a:pt x="64" y="27"/>
                      <a:pt x="65" y="28"/>
                      <a:pt x="66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5" y="27"/>
                      <a:pt x="65" y="27"/>
                      <a:pt x="64" y="26"/>
                    </a:cubicBezTo>
                    <a:moveTo>
                      <a:pt x="90" y="26"/>
                    </a:moveTo>
                    <a:cubicBezTo>
                      <a:pt x="89" y="28"/>
                      <a:pt x="89" y="28"/>
                      <a:pt x="89" y="28"/>
                    </a:cubicBezTo>
                    <a:cubicBezTo>
                      <a:pt x="90" y="28"/>
                      <a:pt x="91" y="29"/>
                      <a:pt x="92" y="29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3" y="29"/>
                      <a:pt x="93" y="28"/>
                      <a:pt x="94" y="28"/>
                    </a:cubicBezTo>
                    <a:cubicBezTo>
                      <a:pt x="94" y="28"/>
                      <a:pt x="94" y="28"/>
                      <a:pt x="94" y="27"/>
                    </a:cubicBezTo>
                    <a:cubicBezTo>
                      <a:pt x="92" y="27"/>
                      <a:pt x="91" y="26"/>
                      <a:pt x="90" y="26"/>
                    </a:cubicBezTo>
                    <a:moveTo>
                      <a:pt x="89" y="25"/>
                    </a:moveTo>
                    <a:cubicBezTo>
                      <a:pt x="89" y="26"/>
                      <a:pt x="88" y="27"/>
                      <a:pt x="88" y="27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9" y="27"/>
                      <a:pt x="89" y="26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moveTo>
                      <a:pt x="91" y="25"/>
                    </a:moveTo>
                    <a:cubicBezTo>
                      <a:pt x="91" y="25"/>
                      <a:pt x="91" y="25"/>
                      <a:pt x="91" y="25"/>
                    </a:cubicBezTo>
                    <a:cubicBezTo>
                      <a:pt x="92" y="26"/>
                      <a:pt x="93" y="26"/>
                      <a:pt x="94" y="27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93" y="26"/>
                      <a:pt x="92" y="26"/>
                      <a:pt x="91" y="25"/>
                    </a:cubicBezTo>
                    <a:moveTo>
                      <a:pt x="90" y="24"/>
                    </a:moveTo>
                    <a:cubicBezTo>
                      <a:pt x="90" y="25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4"/>
                    </a:cubicBezTo>
                    <a:moveTo>
                      <a:pt x="79" y="24"/>
                    </a:moveTo>
                    <a:cubicBezTo>
                      <a:pt x="79" y="25"/>
                      <a:pt x="78" y="26"/>
                      <a:pt x="78" y="26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79" y="24"/>
                      <a:pt x="79" y="24"/>
                      <a:pt x="79" y="24"/>
                    </a:cubicBezTo>
                    <a:moveTo>
                      <a:pt x="87" y="24"/>
                    </a:moveTo>
                    <a:cubicBezTo>
                      <a:pt x="86" y="24"/>
                      <a:pt x="86" y="25"/>
                      <a:pt x="85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7" y="25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moveTo>
                      <a:pt x="78" y="24"/>
                    </a:moveTo>
                    <a:cubicBezTo>
                      <a:pt x="78" y="24"/>
                      <a:pt x="77" y="25"/>
                      <a:pt x="77" y="26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8" y="24"/>
                      <a:pt x="78" y="24"/>
                      <a:pt x="78" y="24"/>
                    </a:cubicBezTo>
                    <a:moveTo>
                      <a:pt x="72" y="23"/>
                    </a:move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4"/>
                      <a:pt x="73" y="24"/>
                      <a:pt x="73" y="24"/>
                    </a:cubicBezTo>
                    <a:cubicBezTo>
                      <a:pt x="72" y="24"/>
                      <a:pt x="72" y="24"/>
                      <a:pt x="72" y="23"/>
                    </a:cubicBezTo>
                    <a:moveTo>
                      <a:pt x="87" y="23"/>
                    </a:move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3"/>
                      <a:pt x="87" y="23"/>
                      <a:pt x="87" y="23"/>
                    </a:cubicBezTo>
                    <a:moveTo>
                      <a:pt x="70" y="22"/>
                    </a:moveTo>
                    <a:cubicBezTo>
                      <a:pt x="70" y="22"/>
                      <a:pt x="70" y="22"/>
                      <a:pt x="70" y="23"/>
                    </a:cubicBezTo>
                    <a:cubicBezTo>
                      <a:pt x="70" y="23"/>
                      <a:pt x="71" y="23"/>
                      <a:pt x="71" y="24"/>
                    </a:cubicBezTo>
                    <a:cubicBezTo>
                      <a:pt x="71" y="24"/>
                      <a:pt x="72" y="23"/>
                      <a:pt x="72" y="23"/>
                    </a:cubicBezTo>
                    <a:cubicBezTo>
                      <a:pt x="71" y="23"/>
                      <a:pt x="70" y="23"/>
                      <a:pt x="70" y="22"/>
                    </a:cubicBezTo>
                    <a:moveTo>
                      <a:pt x="74" y="21"/>
                    </a:moveTo>
                    <a:cubicBezTo>
                      <a:pt x="73" y="21"/>
                      <a:pt x="73" y="22"/>
                      <a:pt x="72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4" y="22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moveTo>
                      <a:pt x="109" y="21"/>
                    </a:moveTo>
                    <a:cubicBezTo>
                      <a:pt x="108" y="21"/>
                      <a:pt x="107" y="22"/>
                      <a:pt x="106" y="23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3"/>
                      <a:pt x="104" y="23"/>
                      <a:pt x="104" y="24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5" y="27"/>
                      <a:pt x="105" y="27"/>
                      <a:pt x="105" y="27"/>
                    </a:cubicBezTo>
                    <a:cubicBezTo>
                      <a:pt x="105" y="27"/>
                      <a:pt x="106" y="25"/>
                      <a:pt x="108" y="22"/>
                    </a:cubicBezTo>
                    <a:cubicBezTo>
                      <a:pt x="109" y="21"/>
                      <a:pt x="109" y="21"/>
                      <a:pt x="109" y="21"/>
                    </a:cubicBezTo>
                    <a:moveTo>
                      <a:pt x="81" y="20"/>
                    </a:moveTo>
                    <a:cubicBezTo>
                      <a:pt x="81" y="21"/>
                      <a:pt x="80" y="22"/>
                      <a:pt x="80" y="23"/>
                    </a:cubicBezTo>
                    <a:cubicBezTo>
                      <a:pt x="82" y="24"/>
                      <a:pt x="83" y="25"/>
                      <a:pt x="85" y="26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4" y="22"/>
                      <a:pt x="83" y="21"/>
                      <a:pt x="81" y="20"/>
                    </a:cubicBezTo>
                    <a:moveTo>
                      <a:pt x="67" y="20"/>
                    </a:moveTo>
                    <a:cubicBezTo>
                      <a:pt x="67" y="21"/>
                      <a:pt x="67" y="21"/>
                      <a:pt x="67" y="21"/>
                    </a:cubicBezTo>
                    <a:cubicBezTo>
                      <a:pt x="68" y="21"/>
                      <a:pt x="68" y="22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1"/>
                      <a:pt x="68" y="21"/>
                      <a:pt x="67" y="20"/>
                    </a:cubicBezTo>
                    <a:moveTo>
                      <a:pt x="81" y="20"/>
                    </a:moveTo>
                    <a:cubicBezTo>
                      <a:pt x="81" y="20"/>
                      <a:pt x="81" y="20"/>
                      <a:pt x="81" y="20"/>
                    </a:cubicBezTo>
                    <a:cubicBezTo>
                      <a:pt x="83" y="21"/>
                      <a:pt x="84" y="22"/>
                      <a:pt x="86" y="23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5" y="22"/>
                      <a:pt x="83" y="21"/>
                      <a:pt x="81" y="20"/>
                    </a:cubicBezTo>
                    <a:moveTo>
                      <a:pt x="80" y="20"/>
                    </a:moveTo>
                    <a:cubicBezTo>
                      <a:pt x="80" y="21"/>
                      <a:pt x="79" y="21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0" y="20"/>
                      <a:pt x="80" y="20"/>
                      <a:pt x="80" y="20"/>
                    </a:cubicBezTo>
                    <a:moveTo>
                      <a:pt x="71" y="19"/>
                    </a:moveTo>
                    <a:cubicBezTo>
                      <a:pt x="71" y="20"/>
                      <a:pt x="71" y="21"/>
                      <a:pt x="70" y="22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2"/>
                      <a:pt x="73" y="21"/>
                      <a:pt x="73" y="21"/>
                    </a:cubicBezTo>
                    <a:cubicBezTo>
                      <a:pt x="73" y="20"/>
                      <a:pt x="72" y="20"/>
                      <a:pt x="71" y="19"/>
                    </a:cubicBezTo>
                    <a:moveTo>
                      <a:pt x="80" y="19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0" y="19"/>
                      <a:pt x="80" y="19"/>
                    </a:cubicBezTo>
                    <a:moveTo>
                      <a:pt x="69" y="18"/>
                    </a:moveTo>
                    <a:cubicBezTo>
                      <a:pt x="68" y="18"/>
                      <a:pt x="68" y="19"/>
                      <a:pt x="67" y="20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19"/>
                      <a:pt x="69" y="18"/>
                      <a:pt x="69" y="18"/>
                    </a:cubicBezTo>
                    <a:moveTo>
                      <a:pt x="76" y="17"/>
                    </a:moveTo>
                    <a:cubicBezTo>
                      <a:pt x="75" y="18"/>
                      <a:pt x="75" y="19"/>
                      <a:pt x="74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19"/>
                      <a:pt x="76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7"/>
                    </a:cubicBezTo>
                    <a:moveTo>
                      <a:pt x="76" y="17"/>
                    </a:move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moveTo>
                      <a:pt x="96" y="16"/>
                    </a:moveTo>
                    <a:cubicBezTo>
                      <a:pt x="95" y="17"/>
                      <a:pt x="95" y="18"/>
                      <a:pt x="94" y="18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0"/>
                      <a:pt x="98" y="19"/>
                      <a:pt x="99" y="18"/>
                    </a:cubicBezTo>
                    <a:cubicBezTo>
                      <a:pt x="96" y="16"/>
                      <a:pt x="96" y="16"/>
                      <a:pt x="96" y="16"/>
                    </a:cubicBezTo>
                    <a:moveTo>
                      <a:pt x="73" y="16"/>
                    </a:moveTo>
                    <a:cubicBezTo>
                      <a:pt x="73" y="17"/>
                      <a:pt x="73" y="18"/>
                      <a:pt x="72" y="18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8"/>
                      <a:pt x="75" y="17"/>
                    </a:cubicBezTo>
                    <a:cubicBezTo>
                      <a:pt x="75" y="17"/>
                      <a:pt x="74" y="17"/>
                      <a:pt x="73" y="16"/>
                    </a:cubicBezTo>
                    <a:moveTo>
                      <a:pt x="108" y="16"/>
                    </a:moveTo>
                    <a:cubicBezTo>
                      <a:pt x="107" y="17"/>
                      <a:pt x="107" y="17"/>
                      <a:pt x="107" y="18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7" y="19"/>
                      <a:pt x="107" y="19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9"/>
                      <a:pt x="109" y="19"/>
                      <a:pt x="109" y="19"/>
                    </a:cubicBezTo>
                    <a:cubicBezTo>
                      <a:pt x="109" y="19"/>
                      <a:pt x="109" y="19"/>
                      <a:pt x="109" y="19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8" y="16"/>
                      <a:pt x="108" y="16"/>
                      <a:pt x="108" y="16"/>
                    </a:cubicBezTo>
                    <a:moveTo>
                      <a:pt x="95" y="16"/>
                    </a:moveTo>
                    <a:cubicBezTo>
                      <a:pt x="94" y="16"/>
                      <a:pt x="94" y="17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4" y="17"/>
                      <a:pt x="94" y="17"/>
                      <a:pt x="95" y="16"/>
                    </a:cubicBezTo>
                    <a:cubicBezTo>
                      <a:pt x="95" y="16"/>
                      <a:pt x="95" y="16"/>
                      <a:pt x="95" y="16"/>
                    </a:cubicBezTo>
                    <a:moveTo>
                      <a:pt x="70" y="14"/>
                    </a:moveTo>
                    <a:cubicBezTo>
                      <a:pt x="70" y="15"/>
                      <a:pt x="70" y="16"/>
                      <a:pt x="69" y="17"/>
                    </a:cubicBezTo>
                    <a:cubicBezTo>
                      <a:pt x="70" y="17"/>
                      <a:pt x="71" y="17"/>
                      <a:pt x="71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2" y="15"/>
                      <a:pt x="71" y="15"/>
                      <a:pt x="70" y="14"/>
                    </a:cubicBezTo>
                    <a:moveTo>
                      <a:pt x="92" y="14"/>
                    </a:moveTo>
                    <a:cubicBezTo>
                      <a:pt x="91" y="16"/>
                      <a:pt x="91" y="16"/>
                      <a:pt x="91" y="16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2" y="16"/>
                      <a:pt x="92" y="15"/>
                      <a:pt x="93" y="15"/>
                    </a:cubicBezTo>
                    <a:cubicBezTo>
                      <a:pt x="92" y="14"/>
                      <a:pt x="92" y="14"/>
                      <a:pt x="92" y="14"/>
                    </a:cubicBezTo>
                    <a:moveTo>
                      <a:pt x="88" y="14"/>
                    </a:moveTo>
                    <a:cubicBezTo>
                      <a:pt x="88" y="14"/>
                      <a:pt x="88" y="14"/>
                      <a:pt x="88" y="14"/>
                    </a:cubicBezTo>
                    <a:moveTo>
                      <a:pt x="88" y="12"/>
                    </a:moveTo>
                    <a:cubicBezTo>
                      <a:pt x="87" y="14"/>
                      <a:pt x="87" y="14"/>
                      <a:pt x="87" y="1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88" y="12"/>
                      <a:pt x="88" y="12"/>
                      <a:pt x="88" y="12"/>
                    </a:cubicBezTo>
                    <a:moveTo>
                      <a:pt x="99" y="11"/>
                    </a:moveTo>
                    <a:cubicBezTo>
                      <a:pt x="98" y="12"/>
                      <a:pt x="98" y="12"/>
                      <a:pt x="98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14"/>
                      <a:pt x="102" y="14"/>
                      <a:pt x="103" y="13"/>
                    </a:cubicBezTo>
                    <a:cubicBezTo>
                      <a:pt x="99" y="11"/>
                      <a:pt x="99" y="11"/>
                      <a:pt x="99" y="11"/>
                    </a:cubicBezTo>
                    <a:moveTo>
                      <a:pt x="86" y="11"/>
                    </a:moveTo>
                    <a:cubicBezTo>
                      <a:pt x="86" y="11"/>
                      <a:pt x="86" y="12"/>
                      <a:pt x="85" y="13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8" y="13"/>
                      <a:pt x="88" y="13"/>
                      <a:pt x="88" y="12"/>
                    </a:cubicBezTo>
                    <a:cubicBezTo>
                      <a:pt x="86" y="11"/>
                      <a:pt x="86" y="11"/>
                      <a:pt x="86" y="11"/>
                    </a:cubicBezTo>
                    <a:moveTo>
                      <a:pt x="98" y="10"/>
                    </a:moveTo>
                    <a:cubicBezTo>
                      <a:pt x="97" y="11"/>
                      <a:pt x="97" y="12"/>
                      <a:pt x="97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8" y="11"/>
                      <a:pt x="98" y="11"/>
                    </a:cubicBezTo>
                    <a:cubicBezTo>
                      <a:pt x="98" y="10"/>
                      <a:pt x="98" y="10"/>
                      <a:pt x="98" y="10"/>
                    </a:cubicBezTo>
                    <a:moveTo>
                      <a:pt x="85" y="10"/>
                    </a:moveTo>
                    <a:cubicBezTo>
                      <a:pt x="85" y="11"/>
                      <a:pt x="84" y="11"/>
                      <a:pt x="84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moveTo>
                      <a:pt x="95" y="9"/>
                    </a:moveTo>
                    <a:cubicBezTo>
                      <a:pt x="94" y="11"/>
                      <a:pt x="94" y="11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6" y="10"/>
                      <a:pt x="96" y="9"/>
                    </a:cubicBezTo>
                    <a:cubicBezTo>
                      <a:pt x="95" y="9"/>
                      <a:pt x="95" y="9"/>
                      <a:pt x="95" y="9"/>
                    </a:cubicBezTo>
                    <a:moveTo>
                      <a:pt x="82" y="8"/>
                    </a:moveTo>
                    <a:cubicBezTo>
                      <a:pt x="81" y="8"/>
                      <a:pt x="81" y="9"/>
                      <a:pt x="80" y="10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moveTo>
                      <a:pt x="92" y="7"/>
                    </a:moveTo>
                    <a:cubicBezTo>
                      <a:pt x="90" y="9"/>
                      <a:pt x="90" y="9"/>
                      <a:pt x="90" y="9"/>
                    </a:cubicBezTo>
                    <a:cubicBezTo>
                      <a:pt x="91" y="9"/>
                      <a:pt x="92" y="10"/>
                      <a:pt x="93" y="10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2" y="7"/>
                      <a:pt x="92" y="7"/>
                      <a:pt x="92" y="7"/>
                    </a:cubicBezTo>
                    <a:moveTo>
                      <a:pt x="79" y="6"/>
                    </a:moveTo>
                    <a:cubicBezTo>
                      <a:pt x="79" y="7"/>
                      <a:pt x="79" y="8"/>
                      <a:pt x="78" y="8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9"/>
                      <a:pt x="81" y="8"/>
                      <a:pt x="81" y="7"/>
                    </a:cubicBezTo>
                    <a:cubicBezTo>
                      <a:pt x="81" y="7"/>
                      <a:pt x="80" y="7"/>
                      <a:pt x="79" y="6"/>
                    </a:cubicBezTo>
                    <a:moveTo>
                      <a:pt x="89" y="6"/>
                    </a:moveTo>
                    <a:cubicBezTo>
                      <a:pt x="89" y="6"/>
                      <a:pt x="88" y="7"/>
                      <a:pt x="88" y="7"/>
                    </a:cubicBezTo>
                    <a:cubicBezTo>
                      <a:pt x="89" y="8"/>
                      <a:pt x="89" y="8"/>
                      <a:pt x="90" y="8"/>
                    </a:cubicBezTo>
                    <a:cubicBezTo>
                      <a:pt x="90" y="8"/>
                      <a:pt x="91" y="7"/>
                      <a:pt x="91" y="7"/>
                    </a:cubicBezTo>
                    <a:cubicBezTo>
                      <a:pt x="89" y="6"/>
                      <a:pt x="89" y="6"/>
                      <a:pt x="89" y="6"/>
                    </a:cubicBezTo>
                    <a:moveTo>
                      <a:pt x="88" y="5"/>
                    </a:moveTo>
                    <a:cubicBezTo>
                      <a:pt x="88" y="5"/>
                      <a:pt x="87" y="6"/>
                      <a:pt x="87" y="7"/>
                    </a:cubicBezTo>
                    <a:cubicBezTo>
                      <a:pt x="87" y="7"/>
                      <a:pt x="87" y="7"/>
                      <a:pt x="88" y="7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8" y="5"/>
                      <a:pt x="88" y="5"/>
                      <a:pt x="88" y="5"/>
                    </a:cubicBezTo>
                    <a:moveTo>
                      <a:pt x="76" y="4"/>
                    </a:moveTo>
                    <a:cubicBezTo>
                      <a:pt x="76" y="5"/>
                      <a:pt x="75" y="6"/>
                      <a:pt x="75" y="6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8" y="5"/>
                      <a:pt x="77" y="5"/>
                      <a:pt x="76" y="4"/>
                    </a:cubicBezTo>
                    <a:moveTo>
                      <a:pt x="84" y="3"/>
                    </a:moveTo>
                    <a:cubicBezTo>
                      <a:pt x="84" y="3"/>
                      <a:pt x="84" y="4"/>
                      <a:pt x="83" y="5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4" y="3"/>
                      <a:pt x="84" y="3"/>
                    </a:cubicBezTo>
                    <a:moveTo>
                      <a:pt x="82" y="2"/>
                    </a:moveTo>
                    <a:cubicBezTo>
                      <a:pt x="82" y="2"/>
                      <a:pt x="82" y="3"/>
                      <a:pt x="81" y="3"/>
                    </a:cubicBezTo>
                    <a:cubicBezTo>
                      <a:pt x="82" y="4"/>
                      <a:pt x="82" y="4"/>
                      <a:pt x="83" y="4"/>
                    </a:cubicBezTo>
                    <a:cubicBezTo>
                      <a:pt x="83" y="4"/>
                      <a:pt x="84" y="3"/>
                      <a:pt x="84" y="3"/>
                    </a:cubicBezTo>
                    <a:cubicBezTo>
                      <a:pt x="82" y="2"/>
                      <a:pt x="82" y="2"/>
                      <a:pt x="82" y="2"/>
                    </a:cubicBezTo>
                    <a:moveTo>
                      <a:pt x="79" y="0"/>
                    </a:moveTo>
                    <a:cubicBezTo>
                      <a:pt x="78" y="0"/>
                      <a:pt x="78" y="1"/>
                      <a:pt x="78" y="1"/>
                    </a:cubicBezTo>
                    <a:cubicBezTo>
                      <a:pt x="79" y="2"/>
                      <a:pt x="79" y="2"/>
                      <a:pt x="80" y="3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5" name="Freeform 10223"/>
              <p:cNvSpPr>
                <a:spLocks noEditPoints="1"/>
              </p:cNvSpPr>
              <p:nvPr/>
            </p:nvSpPr>
            <p:spPr bwMode="auto">
              <a:xfrm>
                <a:off x="-326" y="3089"/>
                <a:ext cx="409" cy="347"/>
              </a:xfrm>
              <a:custGeom>
                <a:avLst/>
                <a:gdLst>
                  <a:gd name="T0" fmla="*/ 125 w 173"/>
                  <a:gd name="T1" fmla="*/ 142 h 147"/>
                  <a:gd name="T2" fmla="*/ 104 w 173"/>
                  <a:gd name="T3" fmla="*/ 139 h 147"/>
                  <a:gd name="T4" fmla="*/ 167 w 173"/>
                  <a:gd name="T5" fmla="*/ 141 h 147"/>
                  <a:gd name="T6" fmla="*/ 114 w 173"/>
                  <a:gd name="T7" fmla="*/ 135 h 147"/>
                  <a:gd name="T8" fmla="*/ 116 w 173"/>
                  <a:gd name="T9" fmla="*/ 132 h 147"/>
                  <a:gd name="T10" fmla="*/ 133 w 173"/>
                  <a:gd name="T11" fmla="*/ 132 h 147"/>
                  <a:gd name="T12" fmla="*/ 86 w 173"/>
                  <a:gd name="T13" fmla="*/ 129 h 147"/>
                  <a:gd name="T14" fmla="*/ 76 w 173"/>
                  <a:gd name="T15" fmla="*/ 130 h 147"/>
                  <a:gd name="T16" fmla="*/ 151 w 173"/>
                  <a:gd name="T17" fmla="*/ 124 h 147"/>
                  <a:gd name="T18" fmla="*/ 146 w 173"/>
                  <a:gd name="T19" fmla="*/ 123 h 147"/>
                  <a:gd name="T20" fmla="*/ 167 w 173"/>
                  <a:gd name="T21" fmla="*/ 122 h 147"/>
                  <a:gd name="T22" fmla="*/ 37 w 173"/>
                  <a:gd name="T23" fmla="*/ 117 h 147"/>
                  <a:gd name="T24" fmla="*/ 31 w 173"/>
                  <a:gd name="T25" fmla="*/ 113 h 147"/>
                  <a:gd name="T26" fmla="*/ 29 w 173"/>
                  <a:gd name="T27" fmla="*/ 113 h 147"/>
                  <a:gd name="T28" fmla="*/ 26 w 173"/>
                  <a:gd name="T29" fmla="*/ 111 h 147"/>
                  <a:gd name="T30" fmla="*/ 143 w 173"/>
                  <a:gd name="T31" fmla="*/ 110 h 147"/>
                  <a:gd name="T32" fmla="*/ 19 w 173"/>
                  <a:gd name="T33" fmla="*/ 106 h 147"/>
                  <a:gd name="T34" fmla="*/ 33 w 173"/>
                  <a:gd name="T35" fmla="*/ 104 h 147"/>
                  <a:gd name="T36" fmla="*/ 101 w 173"/>
                  <a:gd name="T37" fmla="*/ 103 h 147"/>
                  <a:gd name="T38" fmla="*/ 125 w 173"/>
                  <a:gd name="T39" fmla="*/ 105 h 147"/>
                  <a:gd name="T40" fmla="*/ 55 w 173"/>
                  <a:gd name="T41" fmla="*/ 101 h 147"/>
                  <a:gd name="T42" fmla="*/ 21 w 173"/>
                  <a:gd name="T43" fmla="*/ 97 h 147"/>
                  <a:gd name="T44" fmla="*/ 19 w 173"/>
                  <a:gd name="T45" fmla="*/ 96 h 147"/>
                  <a:gd name="T46" fmla="*/ 1 w 173"/>
                  <a:gd name="T47" fmla="*/ 95 h 147"/>
                  <a:gd name="T48" fmla="*/ 1 w 173"/>
                  <a:gd name="T49" fmla="*/ 94 h 147"/>
                  <a:gd name="T50" fmla="*/ 41 w 173"/>
                  <a:gd name="T51" fmla="*/ 93 h 147"/>
                  <a:gd name="T52" fmla="*/ 29 w 173"/>
                  <a:gd name="T53" fmla="*/ 90 h 147"/>
                  <a:gd name="T54" fmla="*/ 23 w 173"/>
                  <a:gd name="T55" fmla="*/ 89 h 147"/>
                  <a:gd name="T56" fmla="*/ 24 w 173"/>
                  <a:gd name="T57" fmla="*/ 87 h 147"/>
                  <a:gd name="T58" fmla="*/ 138 w 173"/>
                  <a:gd name="T59" fmla="*/ 93 h 147"/>
                  <a:gd name="T60" fmla="*/ 32 w 173"/>
                  <a:gd name="T61" fmla="*/ 86 h 147"/>
                  <a:gd name="T62" fmla="*/ 133 w 173"/>
                  <a:gd name="T63" fmla="*/ 90 h 147"/>
                  <a:gd name="T64" fmla="*/ 27 w 173"/>
                  <a:gd name="T65" fmla="*/ 83 h 147"/>
                  <a:gd name="T66" fmla="*/ 66 w 173"/>
                  <a:gd name="T67" fmla="*/ 82 h 147"/>
                  <a:gd name="T68" fmla="*/ 30 w 173"/>
                  <a:gd name="T69" fmla="*/ 77 h 147"/>
                  <a:gd name="T70" fmla="*/ 12 w 173"/>
                  <a:gd name="T71" fmla="*/ 75 h 147"/>
                  <a:gd name="T72" fmla="*/ 151 w 173"/>
                  <a:gd name="T73" fmla="*/ 83 h 147"/>
                  <a:gd name="T74" fmla="*/ 48 w 173"/>
                  <a:gd name="T75" fmla="*/ 75 h 147"/>
                  <a:gd name="T76" fmla="*/ 167 w 173"/>
                  <a:gd name="T77" fmla="*/ 69 h 147"/>
                  <a:gd name="T78" fmla="*/ 122 w 173"/>
                  <a:gd name="T79" fmla="*/ 68 h 147"/>
                  <a:gd name="T80" fmla="*/ 122 w 173"/>
                  <a:gd name="T81" fmla="*/ 68 h 147"/>
                  <a:gd name="T82" fmla="*/ 49 w 173"/>
                  <a:gd name="T83" fmla="*/ 59 h 147"/>
                  <a:gd name="T84" fmla="*/ 79 w 173"/>
                  <a:gd name="T85" fmla="*/ 62 h 147"/>
                  <a:gd name="T86" fmla="*/ 68 w 173"/>
                  <a:gd name="T87" fmla="*/ 55 h 147"/>
                  <a:gd name="T88" fmla="*/ 63 w 173"/>
                  <a:gd name="T89" fmla="*/ 47 h 147"/>
                  <a:gd name="T90" fmla="*/ 87 w 173"/>
                  <a:gd name="T91" fmla="*/ 52 h 147"/>
                  <a:gd name="T92" fmla="*/ 166 w 173"/>
                  <a:gd name="T93" fmla="*/ 52 h 147"/>
                  <a:gd name="T94" fmla="*/ 107 w 173"/>
                  <a:gd name="T95" fmla="*/ 40 h 147"/>
                  <a:gd name="T96" fmla="*/ 65 w 173"/>
                  <a:gd name="T97" fmla="*/ 33 h 147"/>
                  <a:gd name="T98" fmla="*/ 140 w 173"/>
                  <a:gd name="T99" fmla="*/ 36 h 147"/>
                  <a:gd name="T100" fmla="*/ 87 w 173"/>
                  <a:gd name="T101" fmla="*/ 28 h 147"/>
                  <a:gd name="T102" fmla="*/ 173 w 173"/>
                  <a:gd name="T103" fmla="*/ 25 h 147"/>
                  <a:gd name="T104" fmla="*/ 78 w 173"/>
                  <a:gd name="T105" fmla="*/ 23 h 147"/>
                  <a:gd name="T106" fmla="*/ 69 w 173"/>
                  <a:gd name="T107" fmla="*/ 27 h 147"/>
                  <a:gd name="T108" fmla="*/ 163 w 173"/>
                  <a:gd name="T109" fmla="*/ 20 h 147"/>
                  <a:gd name="T110" fmla="*/ 85 w 173"/>
                  <a:gd name="T111" fmla="*/ 16 h 147"/>
                  <a:gd name="T112" fmla="*/ 49 w 173"/>
                  <a:gd name="T113" fmla="*/ 11 h 147"/>
                  <a:gd name="T114" fmla="*/ 79 w 173"/>
                  <a:gd name="T115" fmla="*/ 10 h 147"/>
                  <a:gd name="T116" fmla="*/ 98 w 173"/>
                  <a:gd name="T117" fmla="*/ 9 h 147"/>
                  <a:gd name="T118" fmla="*/ 60 w 173"/>
                  <a:gd name="T119" fmla="*/ 8 h 147"/>
                  <a:gd name="T120" fmla="*/ 74 w 173"/>
                  <a:gd name="T121" fmla="*/ 7 h 147"/>
                  <a:gd name="T122" fmla="*/ 121 w 173"/>
                  <a:gd name="T123" fmla="*/ 4 h 147"/>
                  <a:gd name="T124" fmla="*/ 169 w 173"/>
                  <a:gd name="T125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3" h="147">
                    <a:moveTo>
                      <a:pt x="109" y="143"/>
                    </a:move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11" y="144"/>
                      <a:pt x="112" y="145"/>
                      <a:pt x="114" y="147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3" y="145"/>
                      <a:pt x="111" y="144"/>
                      <a:pt x="109" y="143"/>
                    </a:cubicBezTo>
                    <a:moveTo>
                      <a:pt x="127" y="142"/>
                    </a:moveTo>
                    <a:cubicBezTo>
                      <a:pt x="127" y="142"/>
                      <a:pt x="127" y="142"/>
                      <a:pt x="127" y="142"/>
                    </a:cubicBezTo>
                    <a:cubicBezTo>
                      <a:pt x="127" y="143"/>
                      <a:pt x="127" y="143"/>
                      <a:pt x="127" y="143"/>
                    </a:cubicBezTo>
                    <a:cubicBezTo>
                      <a:pt x="127" y="143"/>
                      <a:pt x="127" y="143"/>
                      <a:pt x="127" y="142"/>
                    </a:cubicBezTo>
                    <a:moveTo>
                      <a:pt x="108" y="142"/>
                    </a:moveTo>
                    <a:cubicBezTo>
                      <a:pt x="108" y="142"/>
                      <a:pt x="108" y="143"/>
                      <a:pt x="108" y="143"/>
                    </a:cubicBezTo>
                    <a:cubicBezTo>
                      <a:pt x="108" y="143"/>
                      <a:pt x="108" y="143"/>
                      <a:pt x="109" y="143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08" y="142"/>
                      <a:pt x="108" y="142"/>
                    </a:cubicBezTo>
                    <a:moveTo>
                      <a:pt x="170" y="142"/>
                    </a:moveTo>
                    <a:cubicBezTo>
                      <a:pt x="169" y="142"/>
                      <a:pt x="169" y="142"/>
                      <a:pt x="169" y="142"/>
                    </a:cubicBezTo>
                    <a:cubicBezTo>
                      <a:pt x="169" y="142"/>
                      <a:pt x="169" y="142"/>
                      <a:pt x="169" y="142"/>
                    </a:cubicBezTo>
                    <a:cubicBezTo>
                      <a:pt x="169" y="142"/>
                      <a:pt x="169" y="142"/>
                      <a:pt x="170" y="142"/>
                    </a:cubicBezTo>
                    <a:moveTo>
                      <a:pt x="126" y="142"/>
                    </a:moveTo>
                    <a:cubicBezTo>
                      <a:pt x="126" y="142"/>
                      <a:pt x="126" y="142"/>
                      <a:pt x="126" y="142"/>
                    </a:cubicBezTo>
                    <a:cubicBezTo>
                      <a:pt x="126" y="142"/>
                      <a:pt x="126" y="142"/>
                      <a:pt x="126" y="142"/>
                    </a:cubicBezTo>
                    <a:cubicBezTo>
                      <a:pt x="126" y="142"/>
                      <a:pt x="126" y="142"/>
                      <a:pt x="126" y="142"/>
                    </a:cubicBezTo>
                    <a:cubicBezTo>
                      <a:pt x="126" y="142"/>
                      <a:pt x="126" y="142"/>
                      <a:pt x="126" y="142"/>
                    </a:cubicBezTo>
                    <a:moveTo>
                      <a:pt x="131" y="142"/>
                    </a:moveTo>
                    <a:cubicBezTo>
                      <a:pt x="131" y="142"/>
                      <a:pt x="131" y="142"/>
                      <a:pt x="131" y="142"/>
                    </a:cubicBezTo>
                    <a:cubicBezTo>
                      <a:pt x="132" y="142"/>
                      <a:pt x="132" y="143"/>
                      <a:pt x="133" y="143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2" y="143"/>
                      <a:pt x="132" y="142"/>
                      <a:pt x="131" y="142"/>
                    </a:cubicBezTo>
                    <a:moveTo>
                      <a:pt x="162" y="142"/>
                    </a:moveTo>
                    <a:cubicBezTo>
                      <a:pt x="162" y="143"/>
                      <a:pt x="162" y="143"/>
                      <a:pt x="162" y="143"/>
                    </a:cubicBezTo>
                    <a:cubicBezTo>
                      <a:pt x="160" y="145"/>
                      <a:pt x="160" y="145"/>
                      <a:pt x="160" y="145"/>
                    </a:cubicBezTo>
                    <a:cubicBezTo>
                      <a:pt x="161" y="145"/>
                      <a:pt x="162" y="146"/>
                      <a:pt x="163" y="146"/>
                    </a:cubicBezTo>
                    <a:cubicBezTo>
                      <a:pt x="164" y="145"/>
                      <a:pt x="164" y="144"/>
                      <a:pt x="165" y="143"/>
                    </a:cubicBezTo>
                    <a:cubicBezTo>
                      <a:pt x="165" y="143"/>
                      <a:pt x="165" y="143"/>
                      <a:pt x="165" y="143"/>
                    </a:cubicBezTo>
                    <a:cubicBezTo>
                      <a:pt x="163" y="142"/>
                      <a:pt x="163" y="142"/>
                      <a:pt x="163" y="142"/>
                    </a:cubicBezTo>
                    <a:cubicBezTo>
                      <a:pt x="162" y="142"/>
                      <a:pt x="162" y="142"/>
                      <a:pt x="162" y="142"/>
                    </a:cubicBezTo>
                    <a:moveTo>
                      <a:pt x="125" y="142"/>
                    </a:move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5" y="142"/>
                      <a:pt x="125" y="142"/>
                    </a:cubicBezTo>
                    <a:moveTo>
                      <a:pt x="129" y="141"/>
                    </a:moveTo>
                    <a:cubicBezTo>
                      <a:pt x="129" y="141"/>
                      <a:pt x="129" y="141"/>
                      <a:pt x="129" y="141"/>
                    </a:cubicBezTo>
                    <a:cubicBezTo>
                      <a:pt x="130" y="141"/>
                      <a:pt x="130" y="141"/>
                      <a:pt x="130" y="141"/>
                    </a:cubicBezTo>
                    <a:cubicBezTo>
                      <a:pt x="130" y="141"/>
                      <a:pt x="130" y="141"/>
                      <a:pt x="130" y="141"/>
                    </a:cubicBezTo>
                    <a:cubicBezTo>
                      <a:pt x="130" y="141"/>
                      <a:pt x="130" y="141"/>
                      <a:pt x="129" y="141"/>
                    </a:cubicBezTo>
                    <a:moveTo>
                      <a:pt x="124" y="141"/>
                    </a:move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moveTo>
                      <a:pt x="94" y="141"/>
                    </a:moveTo>
                    <a:cubicBezTo>
                      <a:pt x="94" y="141"/>
                      <a:pt x="94" y="141"/>
                      <a:pt x="94" y="141"/>
                    </a:cubicBezTo>
                    <a:cubicBezTo>
                      <a:pt x="96" y="142"/>
                      <a:pt x="98" y="144"/>
                      <a:pt x="100" y="145"/>
                    </a:cubicBezTo>
                    <a:cubicBezTo>
                      <a:pt x="100" y="145"/>
                      <a:pt x="100" y="145"/>
                      <a:pt x="100" y="144"/>
                    </a:cubicBezTo>
                    <a:cubicBezTo>
                      <a:pt x="98" y="143"/>
                      <a:pt x="96" y="142"/>
                      <a:pt x="94" y="141"/>
                    </a:cubicBezTo>
                    <a:moveTo>
                      <a:pt x="163" y="140"/>
                    </a:moveTo>
                    <a:cubicBezTo>
                      <a:pt x="163" y="141"/>
                      <a:pt x="163" y="141"/>
                      <a:pt x="163" y="141"/>
                    </a:cubicBezTo>
                    <a:cubicBezTo>
                      <a:pt x="163" y="141"/>
                      <a:pt x="164" y="141"/>
                      <a:pt x="164" y="141"/>
                    </a:cubicBezTo>
                    <a:cubicBezTo>
                      <a:pt x="164" y="141"/>
                      <a:pt x="163" y="141"/>
                      <a:pt x="163" y="140"/>
                    </a:cubicBezTo>
                    <a:moveTo>
                      <a:pt x="128" y="140"/>
                    </a:moveTo>
                    <a:cubicBezTo>
                      <a:pt x="128" y="140"/>
                      <a:pt x="128" y="140"/>
                      <a:pt x="128" y="140"/>
                    </a:cubicBezTo>
                    <a:cubicBezTo>
                      <a:pt x="128" y="140"/>
                      <a:pt x="129" y="140"/>
                      <a:pt x="129" y="141"/>
                    </a:cubicBezTo>
                    <a:cubicBezTo>
                      <a:pt x="129" y="141"/>
                      <a:pt x="129" y="140"/>
                      <a:pt x="129" y="140"/>
                    </a:cubicBezTo>
                    <a:cubicBezTo>
                      <a:pt x="129" y="140"/>
                      <a:pt x="128" y="140"/>
                      <a:pt x="128" y="140"/>
                    </a:cubicBezTo>
                    <a:moveTo>
                      <a:pt x="111" y="140"/>
                    </a:moveTo>
                    <a:cubicBezTo>
                      <a:pt x="111" y="140"/>
                      <a:pt x="111" y="140"/>
                      <a:pt x="111" y="140"/>
                    </a:cubicBezTo>
                    <a:cubicBezTo>
                      <a:pt x="113" y="141"/>
                      <a:pt x="114" y="142"/>
                      <a:pt x="116" y="143"/>
                    </a:cubicBezTo>
                    <a:cubicBezTo>
                      <a:pt x="116" y="143"/>
                      <a:pt x="116" y="143"/>
                      <a:pt x="116" y="143"/>
                    </a:cubicBezTo>
                    <a:cubicBezTo>
                      <a:pt x="115" y="142"/>
                      <a:pt x="113" y="141"/>
                      <a:pt x="111" y="140"/>
                    </a:cubicBezTo>
                    <a:moveTo>
                      <a:pt x="127" y="140"/>
                    </a:moveTo>
                    <a:cubicBezTo>
                      <a:pt x="127" y="140"/>
                      <a:pt x="127" y="140"/>
                      <a:pt x="127" y="140"/>
                    </a:cubicBezTo>
                    <a:cubicBezTo>
                      <a:pt x="127" y="140"/>
                      <a:pt x="127" y="140"/>
                      <a:pt x="128" y="140"/>
                    </a:cubicBezTo>
                    <a:cubicBezTo>
                      <a:pt x="128" y="140"/>
                      <a:pt x="128" y="140"/>
                      <a:pt x="128" y="140"/>
                    </a:cubicBezTo>
                    <a:cubicBezTo>
                      <a:pt x="127" y="140"/>
                      <a:pt x="127" y="140"/>
                      <a:pt x="127" y="140"/>
                    </a:cubicBezTo>
                    <a:moveTo>
                      <a:pt x="104" y="139"/>
                    </a:moveTo>
                    <a:cubicBezTo>
                      <a:pt x="103" y="139"/>
                      <a:pt x="103" y="140"/>
                      <a:pt x="103" y="140"/>
                    </a:cubicBezTo>
                    <a:cubicBezTo>
                      <a:pt x="105" y="141"/>
                      <a:pt x="106" y="142"/>
                      <a:pt x="108" y="143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7" y="141"/>
                      <a:pt x="105" y="140"/>
                      <a:pt x="104" y="139"/>
                    </a:cubicBezTo>
                    <a:moveTo>
                      <a:pt x="127" y="139"/>
                    </a:moveTo>
                    <a:cubicBezTo>
                      <a:pt x="127" y="139"/>
                      <a:pt x="127" y="139"/>
                      <a:pt x="127" y="139"/>
                    </a:cubicBezTo>
                    <a:cubicBezTo>
                      <a:pt x="127" y="139"/>
                      <a:pt x="127" y="139"/>
                      <a:pt x="127" y="139"/>
                    </a:cubicBezTo>
                    <a:cubicBezTo>
                      <a:pt x="127" y="139"/>
                      <a:pt x="127" y="139"/>
                      <a:pt x="127" y="139"/>
                    </a:cubicBezTo>
                    <a:cubicBezTo>
                      <a:pt x="127" y="139"/>
                      <a:pt x="127" y="139"/>
                      <a:pt x="127" y="139"/>
                    </a:cubicBezTo>
                    <a:moveTo>
                      <a:pt x="110" y="139"/>
                    </a:moveTo>
                    <a:cubicBezTo>
                      <a:pt x="110" y="139"/>
                      <a:pt x="110" y="139"/>
                      <a:pt x="110" y="140"/>
                    </a:cubicBezTo>
                    <a:cubicBezTo>
                      <a:pt x="110" y="140"/>
                      <a:pt x="110" y="140"/>
                      <a:pt x="110" y="140"/>
                    </a:cubicBezTo>
                    <a:cubicBezTo>
                      <a:pt x="110" y="140"/>
                      <a:pt x="111" y="140"/>
                      <a:pt x="111" y="139"/>
                    </a:cubicBezTo>
                    <a:cubicBezTo>
                      <a:pt x="111" y="139"/>
                      <a:pt x="110" y="139"/>
                      <a:pt x="110" y="139"/>
                    </a:cubicBezTo>
                    <a:moveTo>
                      <a:pt x="146" y="139"/>
                    </a:moveTo>
                    <a:cubicBezTo>
                      <a:pt x="146" y="140"/>
                      <a:pt x="145" y="141"/>
                      <a:pt x="144" y="142"/>
                    </a:cubicBezTo>
                    <a:cubicBezTo>
                      <a:pt x="147" y="144"/>
                      <a:pt x="150" y="145"/>
                      <a:pt x="153" y="147"/>
                    </a:cubicBezTo>
                    <a:cubicBezTo>
                      <a:pt x="154" y="143"/>
                      <a:pt x="154" y="143"/>
                      <a:pt x="154" y="143"/>
                    </a:cubicBezTo>
                    <a:cubicBezTo>
                      <a:pt x="151" y="141"/>
                      <a:pt x="151" y="141"/>
                      <a:pt x="151" y="141"/>
                    </a:cubicBezTo>
                    <a:cubicBezTo>
                      <a:pt x="146" y="139"/>
                      <a:pt x="146" y="139"/>
                      <a:pt x="146" y="139"/>
                    </a:cubicBezTo>
                    <a:moveTo>
                      <a:pt x="91" y="139"/>
                    </a:moveTo>
                    <a:cubicBezTo>
                      <a:pt x="91" y="139"/>
                      <a:pt x="91" y="139"/>
                      <a:pt x="91" y="139"/>
                    </a:cubicBezTo>
                    <a:cubicBezTo>
                      <a:pt x="91" y="139"/>
                      <a:pt x="91" y="140"/>
                      <a:pt x="92" y="140"/>
                    </a:cubicBezTo>
                    <a:cubicBezTo>
                      <a:pt x="92" y="140"/>
                      <a:pt x="92" y="139"/>
                      <a:pt x="92" y="139"/>
                    </a:cubicBezTo>
                    <a:cubicBezTo>
                      <a:pt x="91" y="139"/>
                      <a:pt x="91" y="139"/>
                      <a:pt x="91" y="139"/>
                    </a:cubicBezTo>
                    <a:moveTo>
                      <a:pt x="125" y="138"/>
                    </a:moveTo>
                    <a:cubicBezTo>
                      <a:pt x="125" y="138"/>
                      <a:pt x="125" y="138"/>
                      <a:pt x="125" y="138"/>
                    </a:cubicBezTo>
                    <a:cubicBezTo>
                      <a:pt x="125" y="138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5" y="138"/>
                      <a:pt x="125" y="138"/>
                    </a:cubicBezTo>
                    <a:moveTo>
                      <a:pt x="169" y="138"/>
                    </a:moveTo>
                    <a:cubicBezTo>
                      <a:pt x="169" y="139"/>
                      <a:pt x="168" y="139"/>
                      <a:pt x="168" y="139"/>
                    </a:cubicBezTo>
                    <a:cubicBezTo>
                      <a:pt x="167" y="139"/>
                      <a:pt x="166" y="139"/>
                      <a:pt x="165" y="138"/>
                    </a:cubicBezTo>
                    <a:cubicBezTo>
                      <a:pt x="165" y="138"/>
                      <a:pt x="165" y="138"/>
                      <a:pt x="164" y="138"/>
                    </a:cubicBezTo>
                    <a:cubicBezTo>
                      <a:pt x="164" y="140"/>
                      <a:pt x="164" y="140"/>
                      <a:pt x="164" y="140"/>
                    </a:cubicBezTo>
                    <a:cubicBezTo>
                      <a:pt x="163" y="140"/>
                      <a:pt x="163" y="140"/>
                      <a:pt x="163" y="140"/>
                    </a:cubicBezTo>
                    <a:cubicBezTo>
                      <a:pt x="164" y="141"/>
                      <a:pt x="165" y="141"/>
                      <a:pt x="166" y="141"/>
                    </a:cubicBezTo>
                    <a:cubicBezTo>
                      <a:pt x="166" y="141"/>
                      <a:pt x="167" y="141"/>
                      <a:pt x="167" y="141"/>
                    </a:cubicBezTo>
                    <a:cubicBezTo>
                      <a:pt x="167" y="141"/>
                      <a:pt x="167" y="141"/>
                      <a:pt x="167" y="141"/>
                    </a:cubicBezTo>
                    <a:cubicBezTo>
                      <a:pt x="167" y="141"/>
                      <a:pt x="167" y="141"/>
                      <a:pt x="167" y="142"/>
                    </a:cubicBezTo>
                    <a:cubicBezTo>
                      <a:pt x="168" y="142"/>
                      <a:pt x="168" y="142"/>
                      <a:pt x="168" y="142"/>
                    </a:cubicBezTo>
                    <a:cubicBezTo>
                      <a:pt x="168" y="142"/>
                      <a:pt x="168" y="142"/>
                      <a:pt x="168" y="142"/>
                    </a:cubicBezTo>
                    <a:cubicBezTo>
                      <a:pt x="168" y="142"/>
                      <a:pt x="169" y="142"/>
                      <a:pt x="169" y="142"/>
                    </a:cubicBezTo>
                    <a:cubicBezTo>
                      <a:pt x="169" y="142"/>
                      <a:pt x="169" y="142"/>
                      <a:pt x="169" y="142"/>
                    </a:cubicBezTo>
                    <a:cubicBezTo>
                      <a:pt x="169" y="142"/>
                      <a:pt x="170" y="141"/>
                      <a:pt x="170" y="140"/>
                    </a:cubicBezTo>
                    <a:cubicBezTo>
                      <a:pt x="170" y="139"/>
                      <a:pt x="170" y="138"/>
                      <a:pt x="169" y="138"/>
                    </a:cubicBezTo>
                    <a:moveTo>
                      <a:pt x="143" y="137"/>
                    </a:moveTo>
                    <a:cubicBezTo>
                      <a:pt x="143" y="137"/>
                      <a:pt x="143" y="137"/>
                      <a:pt x="143" y="137"/>
                    </a:cubicBezTo>
                    <a:cubicBezTo>
                      <a:pt x="143" y="138"/>
                      <a:pt x="142" y="139"/>
                      <a:pt x="141" y="140"/>
                    </a:cubicBezTo>
                    <a:cubicBezTo>
                      <a:pt x="142" y="141"/>
                      <a:pt x="143" y="141"/>
                      <a:pt x="144" y="142"/>
                    </a:cubicBezTo>
                    <a:cubicBezTo>
                      <a:pt x="146" y="139"/>
                      <a:pt x="146" y="139"/>
                      <a:pt x="146" y="139"/>
                    </a:cubicBezTo>
                    <a:cubicBezTo>
                      <a:pt x="143" y="137"/>
                      <a:pt x="143" y="137"/>
                      <a:pt x="143" y="137"/>
                    </a:cubicBezTo>
                    <a:moveTo>
                      <a:pt x="105" y="136"/>
                    </a:moveTo>
                    <a:cubicBezTo>
                      <a:pt x="105" y="136"/>
                      <a:pt x="105" y="137"/>
                      <a:pt x="105" y="137"/>
                    </a:cubicBezTo>
                    <a:cubicBezTo>
                      <a:pt x="107" y="138"/>
                      <a:pt x="108" y="139"/>
                      <a:pt x="110" y="140"/>
                    </a:cubicBezTo>
                    <a:cubicBezTo>
                      <a:pt x="110" y="139"/>
                      <a:pt x="110" y="139"/>
                      <a:pt x="110" y="139"/>
                    </a:cubicBezTo>
                    <a:cubicBezTo>
                      <a:pt x="109" y="138"/>
                      <a:pt x="107" y="137"/>
                      <a:pt x="106" y="136"/>
                    </a:cubicBezTo>
                    <a:cubicBezTo>
                      <a:pt x="106" y="136"/>
                      <a:pt x="106" y="136"/>
                      <a:pt x="105" y="136"/>
                    </a:cubicBezTo>
                    <a:moveTo>
                      <a:pt x="97" y="135"/>
                    </a:moveTo>
                    <a:cubicBezTo>
                      <a:pt x="97" y="135"/>
                      <a:pt x="97" y="135"/>
                      <a:pt x="97" y="136"/>
                    </a:cubicBezTo>
                    <a:cubicBezTo>
                      <a:pt x="99" y="137"/>
                      <a:pt x="101" y="138"/>
                      <a:pt x="103" y="140"/>
                    </a:cubicBezTo>
                    <a:cubicBezTo>
                      <a:pt x="103" y="139"/>
                      <a:pt x="103" y="139"/>
                      <a:pt x="103" y="139"/>
                    </a:cubicBezTo>
                    <a:cubicBezTo>
                      <a:pt x="101" y="138"/>
                      <a:pt x="99" y="137"/>
                      <a:pt x="97" y="135"/>
                    </a:cubicBezTo>
                    <a:moveTo>
                      <a:pt x="136" y="135"/>
                    </a:moveTo>
                    <a:cubicBezTo>
                      <a:pt x="135" y="135"/>
                      <a:pt x="135" y="136"/>
                      <a:pt x="135" y="137"/>
                    </a:cubicBezTo>
                    <a:cubicBezTo>
                      <a:pt x="135" y="137"/>
                      <a:pt x="136" y="137"/>
                      <a:pt x="136" y="138"/>
                    </a:cubicBezTo>
                    <a:cubicBezTo>
                      <a:pt x="137" y="137"/>
                      <a:pt x="137" y="137"/>
                      <a:pt x="137" y="136"/>
                    </a:cubicBezTo>
                    <a:cubicBezTo>
                      <a:pt x="137" y="136"/>
                      <a:pt x="136" y="135"/>
                      <a:pt x="136" y="135"/>
                    </a:cubicBezTo>
                    <a:moveTo>
                      <a:pt x="114" y="135"/>
                    </a:moveTo>
                    <a:cubicBezTo>
                      <a:pt x="114" y="135"/>
                      <a:pt x="114" y="135"/>
                      <a:pt x="114" y="135"/>
                    </a:cubicBezTo>
                    <a:cubicBezTo>
                      <a:pt x="116" y="136"/>
                      <a:pt x="117" y="137"/>
                      <a:pt x="119" y="138"/>
                    </a:cubicBezTo>
                    <a:cubicBezTo>
                      <a:pt x="119" y="138"/>
                      <a:pt x="119" y="138"/>
                      <a:pt x="119" y="138"/>
                    </a:cubicBezTo>
                    <a:cubicBezTo>
                      <a:pt x="118" y="137"/>
                      <a:pt x="116" y="136"/>
                      <a:pt x="114" y="135"/>
                    </a:cubicBezTo>
                    <a:moveTo>
                      <a:pt x="113" y="134"/>
                    </a:moveTo>
                    <a:cubicBezTo>
                      <a:pt x="113" y="134"/>
                      <a:pt x="113" y="134"/>
                      <a:pt x="113" y="134"/>
                    </a:cubicBezTo>
                    <a:cubicBezTo>
                      <a:pt x="113" y="134"/>
                      <a:pt x="113" y="135"/>
                      <a:pt x="114" y="135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4" y="134"/>
                      <a:pt x="113" y="134"/>
                      <a:pt x="113" y="134"/>
                    </a:cubicBezTo>
                    <a:moveTo>
                      <a:pt x="83" y="134"/>
                    </a:moveTo>
                    <a:cubicBezTo>
                      <a:pt x="83" y="134"/>
                      <a:pt x="83" y="134"/>
                      <a:pt x="83" y="134"/>
                    </a:cubicBezTo>
                    <a:cubicBezTo>
                      <a:pt x="85" y="136"/>
                      <a:pt x="87" y="137"/>
                      <a:pt x="89" y="138"/>
                    </a:cubicBezTo>
                    <a:cubicBezTo>
                      <a:pt x="89" y="138"/>
                      <a:pt x="90" y="138"/>
                      <a:pt x="90" y="138"/>
                    </a:cubicBezTo>
                    <a:cubicBezTo>
                      <a:pt x="87" y="137"/>
                      <a:pt x="85" y="135"/>
                      <a:pt x="83" y="134"/>
                    </a:cubicBezTo>
                    <a:moveTo>
                      <a:pt x="134" y="134"/>
                    </a:moveTo>
                    <a:cubicBezTo>
                      <a:pt x="133" y="134"/>
                      <a:pt x="133" y="135"/>
                      <a:pt x="133" y="135"/>
                    </a:cubicBezTo>
                    <a:cubicBezTo>
                      <a:pt x="133" y="136"/>
                      <a:pt x="133" y="136"/>
                      <a:pt x="133" y="136"/>
                    </a:cubicBezTo>
                    <a:cubicBezTo>
                      <a:pt x="134" y="135"/>
                      <a:pt x="134" y="135"/>
                      <a:pt x="134" y="134"/>
                    </a:cubicBezTo>
                    <a:cubicBezTo>
                      <a:pt x="134" y="134"/>
                      <a:pt x="134" y="134"/>
                      <a:pt x="134" y="134"/>
                    </a:cubicBezTo>
                    <a:moveTo>
                      <a:pt x="150" y="134"/>
                    </a:moveTo>
                    <a:cubicBezTo>
                      <a:pt x="149" y="135"/>
                      <a:pt x="148" y="136"/>
                      <a:pt x="148" y="137"/>
                    </a:cubicBezTo>
                    <a:cubicBezTo>
                      <a:pt x="150" y="138"/>
                      <a:pt x="153" y="140"/>
                      <a:pt x="155" y="142"/>
                    </a:cubicBezTo>
                    <a:cubicBezTo>
                      <a:pt x="157" y="138"/>
                      <a:pt x="157" y="138"/>
                      <a:pt x="157" y="138"/>
                    </a:cubicBezTo>
                    <a:cubicBezTo>
                      <a:pt x="155" y="137"/>
                      <a:pt x="152" y="135"/>
                      <a:pt x="150" y="134"/>
                    </a:cubicBezTo>
                    <a:moveTo>
                      <a:pt x="137" y="133"/>
                    </a:moveTo>
                    <a:cubicBezTo>
                      <a:pt x="136" y="134"/>
                      <a:pt x="136" y="134"/>
                      <a:pt x="136" y="135"/>
                    </a:cubicBezTo>
                    <a:cubicBezTo>
                      <a:pt x="136" y="135"/>
                      <a:pt x="137" y="136"/>
                      <a:pt x="137" y="136"/>
                    </a:cubicBezTo>
                    <a:cubicBezTo>
                      <a:pt x="138" y="135"/>
                      <a:pt x="138" y="135"/>
                      <a:pt x="138" y="134"/>
                    </a:cubicBezTo>
                    <a:cubicBezTo>
                      <a:pt x="137" y="133"/>
                      <a:pt x="137" y="133"/>
                      <a:pt x="137" y="133"/>
                    </a:cubicBezTo>
                    <a:moveTo>
                      <a:pt x="94" y="133"/>
                    </a:moveTo>
                    <a:cubicBezTo>
                      <a:pt x="94" y="133"/>
                      <a:pt x="94" y="134"/>
                      <a:pt x="94" y="134"/>
                    </a:cubicBezTo>
                    <a:cubicBezTo>
                      <a:pt x="94" y="134"/>
                      <a:pt x="94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4" y="133"/>
                      <a:pt x="94" y="133"/>
                    </a:cubicBezTo>
                    <a:moveTo>
                      <a:pt x="132" y="133"/>
                    </a:moveTo>
                    <a:cubicBezTo>
                      <a:pt x="132" y="134"/>
                      <a:pt x="132" y="134"/>
                      <a:pt x="131" y="135"/>
                    </a:cubicBezTo>
                    <a:cubicBezTo>
                      <a:pt x="131" y="135"/>
                      <a:pt x="132" y="135"/>
                      <a:pt x="132" y="135"/>
                    </a:cubicBezTo>
                    <a:cubicBezTo>
                      <a:pt x="133" y="134"/>
                      <a:pt x="133" y="134"/>
                      <a:pt x="133" y="134"/>
                    </a:cubicBezTo>
                    <a:cubicBezTo>
                      <a:pt x="133" y="133"/>
                      <a:pt x="132" y="133"/>
                      <a:pt x="132" y="133"/>
                    </a:cubicBezTo>
                    <a:moveTo>
                      <a:pt x="131" y="133"/>
                    </a:moveTo>
                    <a:cubicBezTo>
                      <a:pt x="131" y="133"/>
                      <a:pt x="131" y="134"/>
                      <a:pt x="130" y="134"/>
                    </a:cubicBezTo>
                    <a:cubicBezTo>
                      <a:pt x="131" y="134"/>
                      <a:pt x="131" y="134"/>
                      <a:pt x="131" y="134"/>
                    </a:cubicBezTo>
                    <a:cubicBezTo>
                      <a:pt x="131" y="134"/>
                      <a:pt x="131" y="133"/>
                      <a:pt x="132" y="133"/>
                    </a:cubicBezTo>
                    <a:cubicBezTo>
                      <a:pt x="132" y="133"/>
                      <a:pt x="132" y="133"/>
                      <a:pt x="131" y="133"/>
                    </a:cubicBezTo>
                    <a:moveTo>
                      <a:pt x="116" y="132"/>
                    </a:moveTo>
                    <a:cubicBezTo>
                      <a:pt x="116" y="133"/>
                      <a:pt x="116" y="133"/>
                      <a:pt x="116" y="133"/>
                    </a:cubicBezTo>
                    <a:cubicBezTo>
                      <a:pt x="117" y="134"/>
                      <a:pt x="119" y="135"/>
                      <a:pt x="121" y="136"/>
                    </a:cubicBezTo>
                    <a:cubicBezTo>
                      <a:pt x="121" y="136"/>
                      <a:pt x="121" y="135"/>
                      <a:pt x="121" y="135"/>
                    </a:cubicBezTo>
                    <a:cubicBezTo>
                      <a:pt x="119" y="134"/>
                      <a:pt x="117" y="133"/>
                      <a:pt x="116" y="132"/>
                    </a:cubicBezTo>
                    <a:moveTo>
                      <a:pt x="99" y="132"/>
                    </a:moveTo>
                    <a:cubicBezTo>
                      <a:pt x="99" y="132"/>
                      <a:pt x="99" y="132"/>
                      <a:pt x="99" y="132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2"/>
                    </a:cubicBezTo>
                    <a:cubicBezTo>
                      <a:pt x="99" y="133"/>
                      <a:pt x="98" y="133"/>
                      <a:pt x="98" y="133"/>
                    </a:cubicBezTo>
                    <a:cubicBezTo>
                      <a:pt x="101" y="134"/>
                      <a:pt x="103" y="135"/>
                      <a:pt x="105" y="137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3" y="134"/>
                      <a:pt x="100" y="133"/>
                      <a:pt x="99" y="132"/>
                    </a:cubicBezTo>
                    <a:moveTo>
                      <a:pt x="134" y="132"/>
                    </a:moveTo>
                    <a:cubicBezTo>
                      <a:pt x="134" y="133"/>
                      <a:pt x="134" y="133"/>
                      <a:pt x="134" y="134"/>
                    </a:cubicBezTo>
                    <a:cubicBezTo>
                      <a:pt x="134" y="134"/>
                      <a:pt x="134" y="134"/>
                      <a:pt x="134" y="134"/>
                    </a:cubicBezTo>
                    <a:cubicBezTo>
                      <a:pt x="135" y="134"/>
                      <a:pt x="135" y="133"/>
                      <a:pt x="135" y="133"/>
                    </a:cubicBezTo>
                    <a:cubicBezTo>
                      <a:pt x="134" y="132"/>
                      <a:pt x="134" y="132"/>
                      <a:pt x="134" y="132"/>
                    </a:cubicBezTo>
                    <a:moveTo>
                      <a:pt x="115" y="132"/>
                    </a:move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5" y="132"/>
                      <a:pt x="115" y="132"/>
                      <a:pt x="115" y="132"/>
                    </a:cubicBezTo>
                    <a:moveTo>
                      <a:pt x="146" y="132"/>
                    </a:moveTo>
                    <a:cubicBezTo>
                      <a:pt x="146" y="132"/>
                      <a:pt x="146" y="133"/>
                      <a:pt x="145" y="134"/>
                    </a:cubicBezTo>
                    <a:cubicBezTo>
                      <a:pt x="145" y="134"/>
                      <a:pt x="145" y="135"/>
                      <a:pt x="145" y="135"/>
                    </a:cubicBezTo>
                    <a:cubicBezTo>
                      <a:pt x="145" y="135"/>
                      <a:pt x="146" y="136"/>
                      <a:pt x="147" y="136"/>
                    </a:cubicBezTo>
                    <a:cubicBezTo>
                      <a:pt x="149" y="133"/>
                      <a:pt x="149" y="133"/>
                      <a:pt x="149" y="133"/>
                    </a:cubicBezTo>
                    <a:cubicBezTo>
                      <a:pt x="148" y="133"/>
                      <a:pt x="147" y="132"/>
                      <a:pt x="146" y="132"/>
                    </a:cubicBezTo>
                    <a:moveTo>
                      <a:pt x="129" y="132"/>
                    </a:moveTo>
                    <a:cubicBezTo>
                      <a:pt x="129" y="132"/>
                      <a:pt x="129" y="133"/>
                      <a:pt x="128" y="133"/>
                    </a:cubicBezTo>
                    <a:cubicBezTo>
                      <a:pt x="129" y="133"/>
                      <a:pt x="129" y="133"/>
                      <a:pt x="129" y="133"/>
                    </a:cubicBezTo>
                    <a:cubicBezTo>
                      <a:pt x="129" y="133"/>
                      <a:pt x="130" y="132"/>
                      <a:pt x="130" y="132"/>
                    </a:cubicBezTo>
                    <a:cubicBezTo>
                      <a:pt x="130" y="132"/>
                      <a:pt x="129" y="132"/>
                      <a:pt x="129" y="132"/>
                    </a:cubicBezTo>
                    <a:moveTo>
                      <a:pt x="133" y="132"/>
                    </a:moveTo>
                    <a:cubicBezTo>
                      <a:pt x="133" y="132"/>
                      <a:pt x="133" y="132"/>
                      <a:pt x="132" y="133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4" y="132"/>
                      <a:pt x="134" y="132"/>
                      <a:pt x="134" y="132"/>
                    </a:cubicBezTo>
                    <a:cubicBezTo>
                      <a:pt x="133" y="132"/>
                      <a:pt x="133" y="132"/>
                      <a:pt x="133" y="132"/>
                    </a:cubicBezTo>
                    <a:moveTo>
                      <a:pt x="151" y="131"/>
                    </a:moveTo>
                    <a:cubicBezTo>
                      <a:pt x="151" y="132"/>
                      <a:pt x="150" y="133"/>
                      <a:pt x="150" y="134"/>
                    </a:cubicBezTo>
                    <a:cubicBezTo>
                      <a:pt x="152" y="135"/>
                      <a:pt x="155" y="136"/>
                      <a:pt x="158" y="138"/>
                    </a:cubicBezTo>
                    <a:cubicBezTo>
                      <a:pt x="159" y="135"/>
                      <a:pt x="159" y="135"/>
                      <a:pt x="159" y="135"/>
                    </a:cubicBezTo>
                    <a:cubicBezTo>
                      <a:pt x="158" y="135"/>
                      <a:pt x="157" y="134"/>
                      <a:pt x="157" y="134"/>
                    </a:cubicBezTo>
                    <a:cubicBezTo>
                      <a:pt x="155" y="133"/>
                      <a:pt x="153" y="132"/>
                      <a:pt x="151" y="131"/>
                    </a:cubicBezTo>
                    <a:moveTo>
                      <a:pt x="132" y="131"/>
                    </a:moveTo>
                    <a:cubicBezTo>
                      <a:pt x="132" y="132"/>
                      <a:pt x="132" y="132"/>
                      <a:pt x="131" y="133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2" y="132"/>
                      <a:pt x="132" y="132"/>
                      <a:pt x="133" y="131"/>
                    </a:cubicBezTo>
                    <a:cubicBezTo>
                      <a:pt x="132" y="131"/>
                      <a:pt x="132" y="131"/>
                      <a:pt x="132" y="131"/>
                    </a:cubicBezTo>
                    <a:moveTo>
                      <a:pt x="109" y="131"/>
                    </a:moveTo>
                    <a:cubicBezTo>
                      <a:pt x="108" y="131"/>
                      <a:pt x="108" y="131"/>
                      <a:pt x="108" y="131"/>
                    </a:cubicBezTo>
                    <a:cubicBezTo>
                      <a:pt x="110" y="132"/>
                      <a:pt x="111" y="133"/>
                      <a:pt x="113" y="134"/>
                    </a:cubicBezTo>
                    <a:cubicBezTo>
                      <a:pt x="113" y="134"/>
                      <a:pt x="113" y="134"/>
                      <a:pt x="113" y="134"/>
                    </a:cubicBezTo>
                    <a:cubicBezTo>
                      <a:pt x="112" y="133"/>
                      <a:pt x="110" y="132"/>
                      <a:pt x="109" y="131"/>
                    </a:cubicBezTo>
                    <a:moveTo>
                      <a:pt x="96" y="131"/>
                    </a:moveTo>
                    <a:cubicBezTo>
                      <a:pt x="95" y="131"/>
                      <a:pt x="95" y="131"/>
                      <a:pt x="95" y="131"/>
                    </a:cubicBezTo>
                    <a:cubicBezTo>
                      <a:pt x="96" y="131"/>
                      <a:pt x="96" y="131"/>
                      <a:pt x="96" y="132"/>
                    </a:cubicBezTo>
                    <a:cubicBezTo>
                      <a:pt x="96" y="132"/>
                      <a:pt x="96" y="131"/>
                      <a:pt x="97" y="131"/>
                    </a:cubicBezTo>
                    <a:cubicBezTo>
                      <a:pt x="96" y="131"/>
                      <a:pt x="96" y="131"/>
                      <a:pt x="96" y="131"/>
                    </a:cubicBezTo>
                    <a:moveTo>
                      <a:pt x="130" y="130"/>
                    </a:moveTo>
                    <a:cubicBezTo>
                      <a:pt x="130" y="130"/>
                      <a:pt x="130" y="131"/>
                      <a:pt x="129" y="131"/>
                    </a:cubicBezTo>
                    <a:cubicBezTo>
                      <a:pt x="130" y="131"/>
                      <a:pt x="130" y="132"/>
                      <a:pt x="130" y="132"/>
                    </a:cubicBezTo>
                    <a:cubicBezTo>
                      <a:pt x="130" y="131"/>
                      <a:pt x="131" y="131"/>
                      <a:pt x="131" y="130"/>
                    </a:cubicBezTo>
                    <a:cubicBezTo>
                      <a:pt x="130" y="130"/>
                      <a:pt x="130" y="130"/>
                      <a:pt x="130" y="130"/>
                    </a:cubicBezTo>
                    <a:moveTo>
                      <a:pt x="148" y="129"/>
                    </a:moveTo>
                    <a:cubicBezTo>
                      <a:pt x="147" y="130"/>
                      <a:pt x="147" y="131"/>
                      <a:pt x="146" y="132"/>
                    </a:cubicBezTo>
                    <a:cubicBezTo>
                      <a:pt x="147" y="132"/>
                      <a:pt x="148" y="133"/>
                      <a:pt x="149" y="133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149" y="130"/>
                      <a:pt x="149" y="130"/>
                      <a:pt x="148" y="129"/>
                    </a:cubicBezTo>
                    <a:moveTo>
                      <a:pt x="110" y="129"/>
                    </a:move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1" y="130"/>
                      <a:pt x="113" y="131"/>
                      <a:pt x="114" y="132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3" y="131"/>
                      <a:pt x="111" y="130"/>
                      <a:pt x="110" y="129"/>
                    </a:cubicBezTo>
                    <a:moveTo>
                      <a:pt x="86" y="128"/>
                    </a:moveTo>
                    <a:cubicBezTo>
                      <a:pt x="86" y="128"/>
                      <a:pt x="86" y="129"/>
                      <a:pt x="86" y="129"/>
                    </a:cubicBezTo>
                    <a:cubicBezTo>
                      <a:pt x="88" y="130"/>
                      <a:pt x="90" y="132"/>
                      <a:pt x="93" y="133"/>
                    </a:cubicBezTo>
                    <a:cubicBezTo>
                      <a:pt x="93" y="133"/>
                      <a:pt x="93" y="133"/>
                      <a:pt x="93" y="133"/>
                    </a:cubicBezTo>
                    <a:cubicBezTo>
                      <a:pt x="91" y="131"/>
                      <a:pt x="88" y="130"/>
                      <a:pt x="86" y="128"/>
                    </a:cubicBezTo>
                    <a:moveTo>
                      <a:pt x="102" y="127"/>
                    </a:moveTo>
                    <a:cubicBezTo>
                      <a:pt x="102" y="127"/>
                      <a:pt x="102" y="127"/>
                      <a:pt x="102" y="127"/>
                    </a:cubicBezTo>
                    <a:cubicBezTo>
                      <a:pt x="104" y="129"/>
                      <a:pt x="106" y="130"/>
                      <a:pt x="108" y="131"/>
                    </a:cubicBezTo>
                    <a:cubicBezTo>
                      <a:pt x="108" y="131"/>
                      <a:pt x="108" y="131"/>
                      <a:pt x="108" y="131"/>
                    </a:cubicBezTo>
                    <a:cubicBezTo>
                      <a:pt x="107" y="129"/>
                      <a:pt x="105" y="128"/>
                      <a:pt x="102" y="127"/>
                    </a:cubicBezTo>
                    <a:moveTo>
                      <a:pt x="119" y="126"/>
                    </a:moveTo>
                    <a:cubicBezTo>
                      <a:pt x="119" y="127"/>
                      <a:pt x="119" y="127"/>
                      <a:pt x="119" y="128"/>
                    </a:cubicBezTo>
                    <a:cubicBezTo>
                      <a:pt x="120" y="129"/>
                      <a:pt x="122" y="129"/>
                      <a:pt x="124" y="130"/>
                    </a:cubicBezTo>
                    <a:cubicBezTo>
                      <a:pt x="124" y="130"/>
                      <a:pt x="124" y="129"/>
                      <a:pt x="124" y="129"/>
                    </a:cubicBezTo>
                    <a:cubicBezTo>
                      <a:pt x="123" y="128"/>
                      <a:pt x="121" y="127"/>
                      <a:pt x="119" y="126"/>
                    </a:cubicBezTo>
                    <a:moveTo>
                      <a:pt x="155" y="126"/>
                    </a:moveTo>
                    <a:cubicBezTo>
                      <a:pt x="154" y="127"/>
                      <a:pt x="154" y="127"/>
                      <a:pt x="153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61" y="133"/>
                      <a:pt x="161" y="133"/>
                      <a:pt x="161" y="133"/>
                    </a:cubicBezTo>
                    <a:cubicBezTo>
                      <a:pt x="162" y="130"/>
                      <a:pt x="162" y="130"/>
                      <a:pt x="162" y="130"/>
                    </a:cubicBezTo>
                    <a:cubicBezTo>
                      <a:pt x="161" y="130"/>
                      <a:pt x="161" y="130"/>
                      <a:pt x="161" y="130"/>
                    </a:cubicBezTo>
                    <a:cubicBezTo>
                      <a:pt x="159" y="129"/>
                      <a:pt x="157" y="127"/>
                      <a:pt x="155" y="126"/>
                    </a:cubicBezTo>
                    <a:moveTo>
                      <a:pt x="141" y="126"/>
                    </a:moveTo>
                    <a:cubicBezTo>
                      <a:pt x="140" y="127"/>
                      <a:pt x="139" y="129"/>
                      <a:pt x="138" y="131"/>
                    </a:cubicBezTo>
                    <a:cubicBezTo>
                      <a:pt x="139" y="131"/>
                      <a:pt x="139" y="132"/>
                      <a:pt x="140" y="132"/>
                    </a:cubicBezTo>
                    <a:cubicBezTo>
                      <a:pt x="141" y="130"/>
                      <a:pt x="142" y="129"/>
                      <a:pt x="143" y="127"/>
                    </a:cubicBezTo>
                    <a:cubicBezTo>
                      <a:pt x="143" y="127"/>
                      <a:pt x="142" y="126"/>
                      <a:pt x="141" y="126"/>
                    </a:cubicBezTo>
                    <a:moveTo>
                      <a:pt x="88" y="126"/>
                    </a:moveTo>
                    <a:cubicBezTo>
                      <a:pt x="87" y="126"/>
                      <a:pt x="87" y="126"/>
                      <a:pt x="87" y="126"/>
                    </a:cubicBezTo>
                    <a:cubicBezTo>
                      <a:pt x="90" y="128"/>
                      <a:pt x="92" y="129"/>
                      <a:pt x="94" y="130"/>
                    </a:cubicBezTo>
                    <a:cubicBezTo>
                      <a:pt x="94" y="130"/>
                      <a:pt x="94" y="130"/>
                      <a:pt x="95" y="130"/>
                    </a:cubicBezTo>
                    <a:cubicBezTo>
                      <a:pt x="92" y="129"/>
                      <a:pt x="90" y="127"/>
                      <a:pt x="88" y="126"/>
                    </a:cubicBezTo>
                    <a:moveTo>
                      <a:pt x="118" y="126"/>
                    </a:moveTo>
                    <a:cubicBezTo>
                      <a:pt x="118" y="126"/>
                      <a:pt x="118" y="127"/>
                      <a:pt x="117" y="127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7"/>
                      <a:pt x="118" y="126"/>
                      <a:pt x="119" y="126"/>
                    </a:cubicBezTo>
                    <a:cubicBezTo>
                      <a:pt x="119" y="126"/>
                      <a:pt x="118" y="126"/>
                      <a:pt x="118" y="126"/>
                    </a:cubicBezTo>
                    <a:moveTo>
                      <a:pt x="69" y="126"/>
                    </a:moveTo>
                    <a:cubicBezTo>
                      <a:pt x="69" y="126"/>
                      <a:pt x="69" y="126"/>
                      <a:pt x="69" y="126"/>
                    </a:cubicBezTo>
                    <a:cubicBezTo>
                      <a:pt x="71" y="127"/>
                      <a:pt x="74" y="129"/>
                      <a:pt x="76" y="130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4" y="129"/>
                      <a:pt x="71" y="127"/>
                      <a:pt x="69" y="126"/>
                    </a:cubicBezTo>
                    <a:moveTo>
                      <a:pt x="103" y="125"/>
                    </a:moveTo>
                    <a:cubicBezTo>
                      <a:pt x="103" y="125"/>
                      <a:pt x="103" y="125"/>
                      <a:pt x="103" y="125"/>
                    </a:cubicBezTo>
                    <a:cubicBezTo>
                      <a:pt x="105" y="126"/>
                      <a:pt x="107" y="128"/>
                      <a:pt x="109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08" y="128"/>
                      <a:pt x="106" y="127"/>
                      <a:pt x="105" y="126"/>
                    </a:cubicBezTo>
                    <a:cubicBezTo>
                      <a:pt x="104" y="125"/>
                      <a:pt x="104" y="125"/>
                      <a:pt x="103" y="125"/>
                    </a:cubicBezTo>
                    <a:moveTo>
                      <a:pt x="99" y="125"/>
                    </a:moveTo>
                    <a:cubicBezTo>
                      <a:pt x="99" y="125"/>
                      <a:pt x="99" y="125"/>
                      <a:pt x="99" y="126"/>
                    </a:cubicBezTo>
                    <a:cubicBezTo>
                      <a:pt x="99" y="126"/>
                      <a:pt x="99" y="126"/>
                      <a:pt x="100" y="126"/>
                    </a:cubicBezTo>
                    <a:cubicBezTo>
                      <a:pt x="100" y="126"/>
                      <a:pt x="100" y="126"/>
                      <a:pt x="100" y="125"/>
                    </a:cubicBezTo>
                    <a:cubicBezTo>
                      <a:pt x="100" y="125"/>
                      <a:pt x="99" y="125"/>
                      <a:pt x="99" y="125"/>
                    </a:cubicBezTo>
                    <a:moveTo>
                      <a:pt x="121" y="125"/>
                    </a:moveTo>
                    <a:cubicBezTo>
                      <a:pt x="120" y="125"/>
                      <a:pt x="120" y="125"/>
                      <a:pt x="120" y="126"/>
                    </a:cubicBezTo>
                    <a:cubicBezTo>
                      <a:pt x="121" y="127"/>
                      <a:pt x="123" y="128"/>
                      <a:pt x="125" y="129"/>
                    </a:cubicBezTo>
                    <a:cubicBezTo>
                      <a:pt x="125" y="128"/>
                      <a:pt x="125" y="128"/>
                      <a:pt x="125" y="127"/>
                    </a:cubicBezTo>
                    <a:cubicBezTo>
                      <a:pt x="124" y="126"/>
                      <a:pt x="122" y="125"/>
                      <a:pt x="121" y="125"/>
                    </a:cubicBezTo>
                    <a:moveTo>
                      <a:pt x="139" y="124"/>
                    </a:moveTo>
                    <a:cubicBezTo>
                      <a:pt x="138" y="126"/>
                      <a:pt x="137" y="128"/>
                      <a:pt x="136" y="130"/>
                    </a:cubicBezTo>
                    <a:cubicBezTo>
                      <a:pt x="136" y="130"/>
                      <a:pt x="136" y="130"/>
                      <a:pt x="137" y="130"/>
                    </a:cubicBezTo>
                    <a:cubicBezTo>
                      <a:pt x="138" y="128"/>
                      <a:pt x="139" y="127"/>
                      <a:pt x="140" y="125"/>
                    </a:cubicBezTo>
                    <a:cubicBezTo>
                      <a:pt x="139" y="125"/>
                      <a:pt x="139" y="125"/>
                      <a:pt x="139" y="124"/>
                    </a:cubicBezTo>
                    <a:moveTo>
                      <a:pt x="119" y="124"/>
                    </a:moveTo>
                    <a:cubicBezTo>
                      <a:pt x="119" y="124"/>
                      <a:pt x="119" y="125"/>
                      <a:pt x="119" y="125"/>
                    </a:cubicBezTo>
                    <a:cubicBezTo>
                      <a:pt x="119" y="125"/>
                      <a:pt x="119" y="125"/>
                      <a:pt x="119" y="125"/>
                    </a:cubicBezTo>
                    <a:cubicBezTo>
                      <a:pt x="119" y="125"/>
                      <a:pt x="119" y="124"/>
                      <a:pt x="120" y="124"/>
                    </a:cubicBezTo>
                    <a:cubicBezTo>
                      <a:pt x="120" y="124"/>
                      <a:pt x="119" y="124"/>
                      <a:pt x="119" y="124"/>
                    </a:cubicBezTo>
                    <a:moveTo>
                      <a:pt x="138" y="124"/>
                    </a:moveTo>
                    <a:cubicBezTo>
                      <a:pt x="137" y="125"/>
                      <a:pt x="136" y="127"/>
                      <a:pt x="135" y="129"/>
                    </a:cubicBezTo>
                    <a:cubicBezTo>
                      <a:pt x="135" y="129"/>
                      <a:pt x="135" y="129"/>
                      <a:pt x="136" y="129"/>
                    </a:cubicBezTo>
                    <a:cubicBezTo>
                      <a:pt x="139" y="124"/>
                      <a:pt x="139" y="124"/>
                      <a:pt x="139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moveTo>
                      <a:pt x="151" y="124"/>
                    </a:moveTo>
                    <a:cubicBezTo>
                      <a:pt x="151" y="124"/>
                      <a:pt x="150" y="125"/>
                      <a:pt x="150" y="126"/>
                    </a:cubicBezTo>
                    <a:cubicBezTo>
                      <a:pt x="152" y="127"/>
                      <a:pt x="152" y="127"/>
                      <a:pt x="152" y="127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2" y="124"/>
                      <a:pt x="151" y="124"/>
                    </a:cubicBezTo>
                    <a:moveTo>
                      <a:pt x="48" y="124"/>
                    </a:moveTo>
                    <a:cubicBezTo>
                      <a:pt x="48" y="124"/>
                      <a:pt x="48" y="124"/>
                      <a:pt x="47" y="124"/>
                    </a:cubicBezTo>
                    <a:cubicBezTo>
                      <a:pt x="50" y="126"/>
                      <a:pt x="52" y="127"/>
                      <a:pt x="54" y="128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52" y="126"/>
                      <a:pt x="50" y="125"/>
                      <a:pt x="48" y="124"/>
                    </a:cubicBezTo>
                    <a:moveTo>
                      <a:pt x="137" y="123"/>
                    </a:moveTo>
                    <a:cubicBezTo>
                      <a:pt x="136" y="125"/>
                      <a:pt x="135" y="127"/>
                      <a:pt x="134" y="128"/>
                    </a:cubicBezTo>
                    <a:cubicBezTo>
                      <a:pt x="134" y="128"/>
                      <a:pt x="134" y="128"/>
                      <a:pt x="134" y="128"/>
                    </a:cubicBezTo>
                    <a:cubicBezTo>
                      <a:pt x="135" y="127"/>
                      <a:pt x="136" y="125"/>
                      <a:pt x="137" y="124"/>
                    </a:cubicBezTo>
                    <a:cubicBezTo>
                      <a:pt x="137" y="123"/>
                      <a:pt x="137" y="123"/>
                      <a:pt x="137" y="123"/>
                    </a:cubicBezTo>
                    <a:moveTo>
                      <a:pt x="113" y="123"/>
                    </a:moveTo>
                    <a:cubicBezTo>
                      <a:pt x="113" y="123"/>
                      <a:pt x="113" y="124"/>
                      <a:pt x="113" y="124"/>
                    </a:cubicBezTo>
                    <a:cubicBezTo>
                      <a:pt x="114" y="125"/>
                      <a:pt x="116" y="126"/>
                      <a:pt x="117" y="127"/>
                    </a:cubicBezTo>
                    <a:cubicBezTo>
                      <a:pt x="118" y="126"/>
                      <a:pt x="118" y="126"/>
                      <a:pt x="118" y="126"/>
                    </a:cubicBezTo>
                    <a:cubicBezTo>
                      <a:pt x="117" y="125"/>
                      <a:pt x="115" y="124"/>
                      <a:pt x="113" y="123"/>
                    </a:cubicBezTo>
                    <a:moveTo>
                      <a:pt x="100" y="123"/>
                    </a:moveTo>
                    <a:cubicBezTo>
                      <a:pt x="100" y="123"/>
                      <a:pt x="100" y="123"/>
                      <a:pt x="100" y="123"/>
                    </a:cubicBezTo>
                    <a:cubicBezTo>
                      <a:pt x="100" y="123"/>
                      <a:pt x="101" y="124"/>
                      <a:pt x="101" y="124"/>
                    </a:cubicBezTo>
                    <a:cubicBezTo>
                      <a:pt x="101" y="124"/>
                      <a:pt x="101" y="124"/>
                      <a:pt x="101" y="123"/>
                    </a:cubicBezTo>
                    <a:cubicBezTo>
                      <a:pt x="101" y="123"/>
                      <a:pt x="101" y="123"/>
                      <a:pt x="100" y="123"/>
                    </a:cubicBezTo>
                    <a:moveTo>
                      <a:pt x="135" y="122"/>
                    </a:moveTo>
                    <a:cubicBezTo>
                      <a:pt x="134" y="124"/>
                      <a:pt x="133" y="125"/>
                      <a:pt x="132" y="127"/>
                    </a:cubicBezTo>
                    <a:cubicBezTo>
                      <a:pt x="132" y="127"/>
                      <a:pt x="132" y="127"/>
                      <a:pt x="133" y="127"/>
                    </a:cubicBezTo>
                    <a:cubicBezTo>
                      <a:pt x="134" y="126"/>
                      <a:pt x="135" y="124"/>
                      <a:pt x="136" y="123"/>
                    </a:cubicBezTo>
                    <a:cubicBezTo>
                      <a:pt x="135" y="122"/>
                      <a:pt x="135" y="122"/>
                      <a:pt x="135" y="122"/>
                    </a:cubicBezTo>
                    <a:moveTo>
                      <a:pt x="44" y="121"/>
                    </a:moveTo>
                    <a:cubicBezTo>
                      <a:pt x="44" y="122"/>
                      <a:pt x="44" y="122"/>
                      <a:pt x="44" y="122"/>
                    </a:cubicBezTo>
                    <a:cubicBezTo>
                      <a:pt x="45" y="122"/>
                      <a:pt x="45" y="122"/>
                      <a:pt x="45" y="123"/>
                    </a:cubicBezTo>
                    <a:cubicBezTo>
                      <a:pt x="45" y="123"/>
                      <a:pt x="46" y="122"/>
                      <a:pt x="46" y="122"/>
                    </a:cubicBezTo>
                    <a:cubicBezTo>
                      <a:pt x="45" y="122"/>
                      <a:pt x="45" y="122"/>
                      <a:pt x="44" y="121"/>
                    </a:cubicBezTo>
                    <a:moveTo>
                      <a:pt x="115" y="121"/>
                    </a:moveTo>
                    <a:cubicBezTo>
                      <a:pt x="114" y="122"/>
                      <a:pt x="114" y="122"/>
                      <a:pt x="114" y="123"/>
                    </a:cubicBezTo>
                    <a:cubicBezTo>
                      <a:pt x="115" y="123"/>
                      <a:pt x="117" y="124"/>
                      <a:pt x="118" y="125"/>
                    </a:cubicBezTo>
                    <a:cubicBezTo>
                      <a:pt x="119" y="125"/>
                      <a:pt x="119" y="124"/>
                      <a:pt x="119" y="124"/>
                    </a:cubicBezTo>
                    <a:cubicBezTo>
                      <a:pt x="118" y="123"/>
                      <a:pt x="116" y="122"/>
                      <a:pt x="115" y="121"/>
                    </a:cubicBezTo>
                    <a:moveTo>
                      <a:pt x="145" y="120"/>
                    </a:moveTo>
                    <a:cubicBezTo>
                      <a:pt x="145" y="121"/>
                      <a:pt x="144" y="121"/>
                      <a:pt x="144" y="122"/>
                    </a:cubicBezTo>
                    <a:cubicBezTo>
                      <a:pt x="146" y="123"/>
                      <a:pt x="146" y="123"/>
                      <a:pt x="146" y="123"/>
                    </a:cubicBezTo>
                    <a:cubicBezTo>
                      <a:pt x="146" y="123"/>
                      <a:pt x="147" y="122"/>
                      <a:pt x="147" y="121"/>
                    </a:cubicBezTo>
                    <a:cubicBezTo>
                      <a:pt x="146" y="121"/>
                      <a:pt x="146" y="120"/>
                      <a:pt x="145" y="120"/>
                    </a:cubicBezTo>
                    <a:cubicBezTo>
                      <a:pt x="145" y="120"/>
                      <a:pt x="145" y="120"/>
                      <a:pt x="145" y="120"/>
                    </a:cubicBezTo>
                    <a:moveTo>
                      <a:pt x="73" y="120"/>
                    </a:moveTo>
                    <a:cubicBezTo>
                      <a:pt x="72" y="120"/>
                      <a:pt x="72" y="120"/>
                      <a:pt x="72" y="120"/>
                    </a:cubicBezTo>
                    <a:cubicBezTo>
                      <a:pt x="75" y="122"/>
                      <a:pt x="77" y="123"/>
                      <a:pt x="80" y="125"/>
                    </a:cubicBezTo>
                    <a:cubicBezTo>
                      <a:pt x="80" y="125"/>
                      <a:pt x="80" y="125"/>
                      <a:pt x="80" y="124"/>
                    </a:cubicBezTo>
                    <a:cubicBezTo>
                      <a:pt x="78" y="123"/>
                      <a:pt x="75" y="121"/>
                      <a:pt x="73" y="120"/>
                    </a:cubicBezTo>
                    <a:moveTo>
                      <a:pt x="91" y="120"/>
                    </a:moveTo>
                    <a:cubicBezTo>
                      <a:pt x="91" y="120"/>
                      <a:pt x="91" y="120"/>
                      <a:pt x="90" y="121"/>
                    </a:cubicBezTo>
                    <a:cubicBezTo>
                      <a:pt x="93" y="122"/>
                      <a:pt x="95" y="124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6" y="123"/>
                      <a:pt x="94" y="121"/>
                      <a:pt x="91" y="120"/>
                    </a:cubicBezTo>
                    <a:moveTo>
                      <a:pt x="106" y="119"/>
                    </a:moveTo>
                    <a:cubicBezTo>
                      <a:pt x="106" y="120"/>
                      <a:pt x="106" y="120"/>
                      <a:pt x="106" y="120"/>
                    </a:cubicBezTo>
                    <a:cubicBezTo>
                      <a:pt x="108" y="122"/>
                      <a:pt x="110" y="123"/>
                      <a:pt x="112" y="124"/>
                    </a:cubicBezTo>
                    <a:cubicBezTo>
                      <a:pt x="113" y="124"/>
                      <a:pt x="113" y="123"/>
                      <a:pt x="113" y="123"/>
                    </a:cubicBezTo>
                    <a:cubicBezTo>
                      <a:pt x="111" y="122"/>
                      <a:pt x="109" y="120"/>
                      <a:pt x="106" y="119"/>
                    </a:cubicBezTo>
                    <a:moveTo>
                      <a:pt x="39" y="118"/>
                    </a:moveTo>
                    <a:cubicBezTo>
                      <a:pt x="39" y="119"/>
                      <a:pt x="39" y="119"/>
                      <a:pt x="39" y="119"/>
                    </a:cubicBezTo>
                    <a:cubicBezTo>
                      <a:pt x="41" y="120"/>
                      <a:pt x="42" y="120"/>
                      <a:pt x="43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2" y="120"/>
                      <a:pt x="41" y="119"/>
                      <a:pt x="39" y="118"/>
                    </a:cubicBezTo>
                    <a:moveTo>
                      <a:pt x="142" y="118"/>
                    </a:moveTo>
                    <a:cubicBezTo>
                      <a:pt x="142" y="119"/>
                      <a:pt x="142" y="120"/>
                      <a:pt x="141" y="121"/>
                    </a:cubicBezTo>
                    <a:cubicBezTo>
                      <a:pt x="142" y="121"/>
                      <a:pt x="142" y="121"/>
                      <a:pt x="142" y="121"/>
                    </a:cubicBezTo>
                    <a:cubicBezTo>
                      <a:pt x="142" y="120"/>
                      <a:pt x="143" y="119"/>
                      <a:pt x="143" y="119"/>
                    </a:cubicBezTo>
                    <a:cubicBezTo>
                      <a:pt x="143" y="119"/>
                      <a:pt x="143" y="118"/>
                      <a:pt x="142" y="118"/>
                    </a:cubicBezTo>
                    <a:moveTo>
                      <a:pt x="92" y="118"/>
                    </a:moveTo>
                    <a:cubicBezTo>
                      <a:pt x="92" y="118"/>
                      <a:pt x="92" y="118"/>
                      <a:pt x="92" y="118"/>
                    </a:cubicBezTo>
                    <a:cubicBezTo>
                      <a:pt x="94" y="120"/>
                      <a:pt x="97" y="121"/>
                      <a:pt x="99" y="123"/>
                    </a:cubicBezTo>
                    <a:cubicBezTo>
                      <a:pt x="99" y="123"/>
                      <a:pt x="99" y="122"/>
                      <a:pt x="99" y="122"/>
                    </a:cubicBezTo>
                    <a:cubicBezTo>
                      <a:pt x="97" y="121"/>
                      <a:pt x="95" y="119"/>
                      <a:pt x="92" y="118"/>
                    </a:cubicBezTo>
                    <a:moveTo>
                      <a:pt x="161" y="118"/>
                    </a:moveTo>
                    <a:cubicBezTo>
                      <a:pt x="160" y="119"/>
                      <a:pt x="159" y="120"/>
                      <a:pt x="158" y="121"/>
                    </a:cubicBezTo>
                    <a:cubicBezTo>
                      <a:pt x="160" y="122"/>
                      <a:pt x="162" y="123"/>
                      <a:pt x="164" y="123"/>
                    </a:cubicBezTo>
                    <a:cubicBezTo>
                      <a:pt x="164" y="123"/>
                      <a:pt x="165" y="124"/>
                      <a:pt x="165" y="124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8" y="120"/>
                      <a:pt x="168" y="120"/>
                      <a:pt x="168" y="120"/>
                    </a:cubicBezTo>
                    <a:cubicBezTo>
                      <a:pt x="165" y="120"/>
                      <a:pt x="163" y="119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moveTo>
                      <a:pt x="141" y="118"/>
                    </a:moveTo>
                    <a:cubicBezTo>
                      <a:pt x="141" y="118"/>
                      <a:pt x="140" y="119"/>
                      <a:pt x="140" y="120"/>
                    </a:cubicBezTo>
                    <a:cubicBezTo>
                      <a:pt x="141" y="120"/>
                      <a:pt x="141" y="120"/>
                      <a:pt x="141" y="120"/>
                    </a:cubicBezTo>
                    <a:cubicBezTo>
                      <a:pt x="142" y="118"/>
                      <a:pt x="142" y="118"/>
                      <a:pt x="142" y="118"/>
                    </a:cubicBezTo>
                    <a:cubicBezTo>
                      <a:pt x="142" y="118"/>
                      <a:pt x="142" y="118"/>
                      <a:pt x="141" y="118"/>
                    </a:cubicBezTo>
                    <a:moveTo>
                      <a:pt x="74" y="118"/>
                    </a:move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9"/>
                      <a:pt x="79" y="121"/>
                      <a:pt x="81" y="123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79" y="121"/>
                      <a:pt x="76" y="119"/>
                      <a:pt x="74" y="118"/>
                    </a:cubicBezTo>
                    <a:moveTo>
                      <a:pt x="74" y="118"/>
                    </a:move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moveTo>
                      <a:pt x="103" y="117"/>
                    </a:moveTo>
                    <a:cubicBezTo>
                      <a:pt x="103" y="118"/>
                      <a:pt x="103" y="118"/>
                      <a:pt x="103" y="119"/>
                    </a:cubicBezTo>
                    <a:cubicBezTo>
                      <a:pt x="103" y="119"/>
                      <a:pt x="103" y="119"/>
                      <a:pt x="104" y="119"/>
                    </a:cubicBezTo>
                    <a:cubicBezTo>
                      <a:pt x="104" y="119"/>
                      <a:pt x="104" y="118"/>
                      <a:pt x="104" y="118"/>
                    </a:cubicBezTo>
                    <a:cubicBezTo>
                      <a:pt x="104" y="118"/>
                      <a:pt x="104" y="118"/>
                      <a:pt x="103" y="117"/>
                    </a:cubicBezTo>
                    <a:moveTo>
                      <a:pt x="108" y="117"/>
                    </a:moveTo>
                    <a:cubicBezTo>
                      <a:pt x="107" y="118"/>
                      <a:pt x="107" y="118"/>
                      <a:pt x="107" y="119"/>
                    </a:cubicBezTo>
                    <a:cubicBezTo>
                      <a:pt x="109" y="120"/>
                      <a:pt x="111" y="121"/>
                      <a:pt x="113" y="122"/>
                    </a:cubicBezTo>
                    <a:cubicBezTo>
                      <a:pt x="114" y="122"/>
                      <a:pt x="114" y="121"/>
                      <a:pt x="114" y="121"/>
                    </a:cubicBezTo>
                    <a:cubicBezTo>
                      <a:pt x="112" y="120"/>
                      <a:pt x="110" y="119"/>
                      <a:pt x="108" y="117"/>
                    </a:cubicBezTo>
                    <a:moveTo>
                      <a:pt x="141" y="117"/>
                    </a:moveTo>
                    <a:cubicBezTo>
                      <a:pt x="140" y="118"/>
                      <a:pt x="140" y="119"/>
                      <a:pt x="139" y="120"/>
                    </a:cubicBezTo>
                    <a:cubicBezTo>
                      <a:pt x="140" y="120"/>
                      <a:pt x="140" y="120"/>
                      <a:pt x="140" y="120"/>
                    </a:cubicBezTo>
                    <a:cubicBezTo>
                      <a:pt x="140" y="119"/>
                      <a:pt x="141" y="118"/>
                      <a:pt x="141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moveTo>
                      <a:pt x="37" y="117"/>
                    </a:moveTo>
                    <a:cubicBezTo>
                      <a:pt x="37" y="117"/>
                      <a:pt x="37" y="117"/>
                      <a:pt x="37" y="117"/>
                    </a:cubicBezTo>
                    <a:cubicBezTo>
                      <a:pt x="37" y="118"/>
                      <a:pt x="38" y="118"/>
                      <a:pt x="38" y="118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8" y="117"/>
                      <a:pt x="37" y="117"/>
                      <a:pt x="37" y="117"/>
                    </a:cubicBezTo>
                    <a:moveTo>
                      <a:pt x="125" y="117"/>
                    </a:moveTo>
                    <a:cubicBezTo>
                      <a:pt x="124" y="118"/>
                      <a:pt x="123" y="120"/>
                      <a:pt x="123" y="121"/>
                    </a:cubicBezTo>
                    <a:cubicBezTo>
                      <a:pt x="124" y="122"/>
                      <a:pt x="126" y="123"/>
                      <a:pt x="127" y="124"/>
                    </a:cubicBezTo>
                    <a:cubicBezTo>
                      <a:pt x="128" y="123"/>
                      <a:pt x="129" y="121"/>
                      <a:pt x="130" y="119"/>
                    </a:cubicBezTo>
                    <a:cubicBezTo>
                      <a:pt x="130" y="119"/>
                      <a:pt x="129" y="119"/>
                      <a:pt x="129" y="119"/>
                    </a:cubicBezTo>
                    <a:cubicBezTo>
                      <a:pt x="128" y="118"/>
                      <a:pt x="126" y="117"/>
                      <a:pt x="125" y="117"/>
                    </a:cubicBezTo>
                    <a:moveTo>
                      <a:pt x="124" y="116"/>
                    </a:moveTo>
                    <a:cubicBezTo>
                      <a:pt x="123" y="117"/>
                      <a:pt x="122" y="119"/>
                      <a:pt x="121" y="120"/>
                    </a:cubicBezTo>
                    <a:cubicBezTo>
                      <a:pt x="121" y="120"/>
                      <a:pt x="122" y="121"/>
                      <a:pt x="122" y="121"/>
                    </a:cubicBezTo>
                    <a:cubicBezTo>
                      <a:pt x="123" y="119"/>
                      <a:pt x="123" y="118"/>
                      <a:pt x="124" y="116"/>
                    </a:cubicBezTo>
                    <a:cubicBezTo>
                      <a:pt x="124" y="116"/>
                      <a:pt x="124" y="116"/>
                      <a:pt x="124" y="116"/>
                    </a:cubicBezTo>
                    <a:moveTo>
                      <a:pt x="139" y="116"/>
                    </a:moveTo>
                    <a:cubicBezTo>
                      <a:pt x="138" y="117"/>
                      <a:pt x="138" y="117"/>
                      <a:pt x="137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38" y="118"/>
                      <a:pt x="139" y="117"/>
                      <a:pt x="139" y="116"/>
                    </a:cubicBezTo>
                    <a:cubicBezTo>
                      <a:pt x="139" y="116"/>
                      <a:pt x="139" y="116"/>
                      <a:pt x="139" y="116"/>
                    </a:cubicBezTo>
                    <a:moveTo>
                      <a:pt x="52" y="116"/>
                    </a:moveTo>
                    <a:cubicBezTo>
                      <a:pt x="52" y="116"/>
                      <a:pt x="52" y="116"/>
                      <a:pt x="52" y="116"/>
                    </a:cubicBezTo>
                    <a:cubicBezTo>
                      <a:pt x="55" y="117"/>
                      <a:pt x="57" y="119"/>
                      <a:pt x="5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7" y="118"/>
                      <a:pt x="55" y="117"/>
                      <a:pt x="52" y="116"/>
                    </a:cubicBezTo>
                    <a:moveTo>
                      <a:pt x="156" y="116"/>
                    </a:moveTo>
                    <a:cubicBezTo>
                      <a:pt x="155" y="117"/>
                      <a:pt x="155" y="118"/>
                      <a:pt x="154" y="119"/>
                    </a:cubicBezTo>
                    <a:cubicBezTo>
                      <a:pt x="156" y="120"/>
                      <a:pt x="156" y="120"/>
                      <a:pt x="156" y="120"/>
                    </a:cubicBezTo>
                    <a:cubicBezTo>
                      <a:pt x="158" y="117"/>
                      <a:pt x="158" y="117"/>
                      <a:pt x="158" y="117"/>
                    </a:cubicBezTo>
                    <a:cubicBezTo>
                      <a:pt x="158" y="117"/>
                      <a:pt x="158" y="117"/>
                      <a:pt x="158" y="117"/>
                    </a:cubicBezTo>
                    <a:cubicBezTo>
                      <a:pt x="158" y="116"/>
                      <a:pt x="157" y="116"/>
                      <a:pt x="156" y="116"/>
                    </a:cubicBezTo>
                    <a:moveTo>
                      <a:pt x="105" y="116"/>
                    </a:moveTo>
                    <a:cubicBezTo>
                      <a:pt x="104" y="116"/>
                      <a:pt x="104" y="116"/>
                      <a:pt x="104" y="117"/>
                    </a:cubicBezTo>
                    <a:cubicBezTo>
                      <a:pt x="104" y="117"/>
                      <a:pt x="104" y="117"/>
                      <a:pt x="105" y="117"/>
                    </a:cubicBezTo>
                    <a:cubicBezTo>
                      <a:pt x="105" y="117"/>
                      <a:pt x="105" y="117"/>
                      <a:pt x="106" y="116"/>
                    </a:cubicBezTo>
                    <a:cubicBezTo>
                      <a:pt x="105" y="116"/>
                      <a:pt x="105" y="116"/>
                      <a:pt x="105" y="116"/>
                    </a:cubicBezTo>
                    <a:moveTo>
                      <a:pt x="49" y="114"/>
                    </a:move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50" y="114"/>
                      <a:pt x="50" y="115"/>
                    </a:cubicBezTo>
                    <a:cubicBezTo>
                      <a:pt x="50" y="114"/>
                      <a:pt x="50" y="114"/>
                      <a:pt x="50" y="114"/>
                    </a:cubicBezTo>
                    <a:cubicBezTo>
                      <a:pt x="50" y="114"/>
                      <a:pt x="49" y="114"/>
                      <a:pt x="49" y="114"/>
                    </a:cubicBezTo>
                    <a:moveTo>
                      <a:pt x="31" y="113"/>
                    </a:moveTo>
                    <a:cubicBezTo>
                      <a:pt x="31" y="113"/>
                      <a:pt x="31" y="114"/>
                      <a:pt x="31" y="114"/>
                    </a:cubicBezTo>
                    <a:cubicBezTo>
                      <a:pt x="31" y="114"/>
                      <a:pt x="32" y="114"/>
                      <a:pt x="32" y="114"/>
                    </a:cubicBezTo>
                    <a:cubicBezTo>
                      <a:pt x="32" y="114"/>
                      <a:pt x="32" y="114"/>
                      <a:pt x="32" y="114"/>
                    </a:cubicBezTo>
                    <a:cubicBezTo>
                      <a:pt x="32" y="114"/>
                      <a:pt x="32" y="114"/>
                      <a:pt x="31" y="113"/>
                    </a:cubicBezTo>
                    <a:moveTo>
                      <a:pt x="119" y="113"/>
                    </a:moveTo>
                    <a:cubicBezTo>
                      <a:pt x="118" y="115"/>
                      <a:pt x="118" y="116"/>
                      <a:pt x="117" y="117"/>
                    </a:cubicBezTo>
                    <a:cubicBezTo>
                      <a:pt x="118" y="118"/>
                      <a:pt x="120" y="119"/>
                      <a:pt x="121" y="120"/>
                    </a:cubicBezTo>
                    <a:cubicBezTo>
                      <a:pt x="122" y="119"/>
                      <a:pt x="123" y="117"/>
                      <a:pt x="124" y="116"/>
                    </a:cubicBezTo>
                    <a:cubicBezTo>
                      <a:pt x="122" y="115"/>
                      <a:pt x="121" y="114"/>
                      <a:pt x="119" y="113"/>
                    </a:cubicBezTo>
                    <a:moveTo>
                      <a:pt x="95" y="113"/>
                    </a:moveTo>
                    <a:cubicBezTo>
                      <a:pt x="95" y="113"/>
                      <a:pt x="95" y="114"/>
                      <a:pt x="94" y="114"/>
                    </a:cubicBezTo>
                    <a:cubicBezTo>
                      <a:pt x="97" y="115"/>
                      <a:pt x="99" y="117"/>
                      <a:pt x="102" y="118"/>
                    </a:cubicBezTo>
                    <a:cubicBezTo>
                      <a:pt x="102" y="118"/>
                      <a:pt x="102" y="117"/>
                      <a:pt x="103" y="117"/>
                    </a:cubicBezTo>
                    <a:cubicBezTo>
                      <a:pt x="100" y="116"/>
                      <a:pt x="98" y="114"/>
                      <a:pt x="95" y="113"/>
                    </a:cubicBezTo>
                    <a:moveTo>
                      <a:pt x="150" y="113"/>
                    </a:moveTo>
                    <a:cubicBezTo>
                      <a:pt x="149" y="114"/>
                      <a:pt x="148" y="115"/>
                      <a:pt x="148" y="116"/>
                    </a:cubicBezTo>
                    <a:cubicBezTo>
                      <a:pt x="150" y="117"/>
                      <a:pt x="150" y="117"/>
                      <a:pt x="150" y="117"/>
                    </a:cubicBezTo>
                    <a:cubicBezTo>
                      <a:pt x="150" y="116"/>
                      <a:pt x="151" y="115"/>
                      <a:pt x="151" y="115"/>
                    </a:cubicBezTo>
                    <a:cubicBezTo>
                      <a:pt x="152" y="114"/>
                      <a:pt x="152" y="114"/>
                      <a:pt x="152" y="114"/>
                    </a:cubicBezTo>
                    <a:cubicBezTo>
                      <a:pt x="151" y="113"/>
                      <a:pt x="151" y="113"/>
                      <a:pt x="150" y="113"/>
                    </a:cubicBezTo>
                    <a:moveTo>
                      <a:pt x="167" y="115"/>
                    </a:move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7" y="114"/>
                      <a:pt x="167" y="114"/>
                      <a:pt x="167" y="115"/>
                    </a:cubicBezTo>
                    <a:cubicBezTo>
                      <a:pt x="167" y="115"/>
                      <a:pt x="167" y="115"/>
                      <a:pt x="167" y="115"/>
                    </a:cubicBezTo>
                    <a:cubicBezTo>
                      <a:pt x="167" y="115"/>
                      <a:pt x="167" y="115"/>
                      <a:pt x="167" y="115"/>
                    </a:cubicBezTo>
                    <a:cubicBezTo>
                      <a:pt x="167" y="115"/>
                      <a:pt x="167" y="115"/>
                      <a:pt x="167" y="115"/>
                    </a:cubicBezTo>
                    <a:moveTo>
                      <a:pt x="166" y="112"/>
                    </a:moveTo>
                    <a:cubicBezTo>
                      <a:pt x="165" y="113"/>
                      <a:pt x="165" y="113"/>
                      <a:pt x="165" y="113"/>
                    </a:cubicBezTo>
                    <a:cubicBezTo>
                      <a:pt x="164" y="114"/>
                      <a:pt x="164" y="114"/>
                      <a:pt x="163" y="115"/>
                    </a:cubicBezTo>
                    <a:cubicBezTo>
                      <a:pt x="163" y="115"/>
                      <a:pt x="163" y="115"/>
                      <a:pt x="163" y="115"/>
                    </a:cubicBezTo>
                    <a:cubicBezTo>
                      <a:pt x="165" y="116"/>
                      <a:pt x="167" y="117"/>
                      <a:pt x="168" y="118"/>
                    </a:cubicBezTo>
                    <a:cubicBezTo>
                      <a:pt x="170" y="116"/>
                      <a:pt x="170" y="116"/>
                      <a:pt x="170" y="116"/>
                    </a:cubicBezTo>
                    <a:cubicBezTo>
                      <a:pt x="170" y="115"/>
                      <a:pt x="170" y="115"/>
                      <a:pt x="170" y="115"/>
                    </a:cubicBezTo>
                    <a:cubicBezTo>
                      <a:pt x="170" y="115"/>
                      <a:pt x="170" y="115"/>
                      <a:pt x="170" y="115"/>
                    </a:cubicBezTo>
                    <a:cubicBezTo>
                      <a:pt x="166" y="112"/>
                      <a:pt x="166" y="112"/>
                      <a:pt x="166" y="112"/>
                    </a:cubicBezTo>
                    <a:moveTo>
                      <a:pt x="28" y="111"/>
                    </a:moveTo>
                    <a:cubicBezTo>
                      <a:pt x="28" y="112"/>
                      <a:pt x="28" y="112"/>
                      <a:pt x="28" y="112"/>
                    </a:cubicBezTo>
                    <a:cubicBezTo>
                      <a:pt x="29" y="112"/>
                      <a:pt x="29" y="112"/>
                      <a:pt x="29" y="113"/>
                    </a:cubicBezTo>
                    <a:cubicBezTo>
                      <a:pt x="30" y="113"/>
                      <a:pt x="30" y="112"/>
                      <a:pt x="30" y="112"/>
                    </a:cubicBezTo>
                    <a:cubicBezTo>
                      <a:pt x="29" y="112"/>
                      <a:pt x="29" y="112"/>
                      <a:pt x="28" y="111"/>
                    </a:cubicBezTo>
                    <a:moveTo>
                      <a:pt x="78" y="111"/>
                    </a:moveTo>
                    <a:cubicBezTo>
                      <a:pt x="77" y="112"/>
                      <a:pt x="77" y="112"/>
                      <a:pt x="77" y="112"/>
                    </a:cubicBezTo>
                    <a:cubicBezTo>
                      <a:pt x="77" y="112"/>
                      <a:pt x="77" y="112"/>
                      <a:pt x="77" y="113"/>
                    </a:cubicBezTo>
                    <a:cubicBezTo>
                      <a:pt x="79" y="114"/>
                      <a:pt x="82" y="116"/>
                      <a:pt x="84" y="117"/>
                    </a:cubicBezTo>
                    <a:cubicBezTo>
                      <a:pt x="85" y="117"/>
                      <a:pt x="85" y="116"/>
                      <a:pt x="85" y="116"/>
                    </a:cubicBezTo>
                    <a:cubicBezTo>
                      <a:pt x="83" y="114"/>
                      <a:pt x="80" y="113"/>
                      <a:pt x="78" y="111"/>
                    </a:cubicBezTo>
                    <a:moveTo>
                      <a:pt x="147" y="111"/>
                    </a:moveTo>
                    <a:cubicBezTo>
                      <a:pt x="146" y="112"/>
                      <a:pt x="145" y="113"/>
                      <a:pt x="145" y="115"/>
                    </a:cubicBezTo>
                    <a:cubicBezTo>
                      <a:pt x="145" y="115"/>
                      <a:pt x="145" y="115"/>
                      <a:pt x="145" y="115"/>
                    </a:cubicBezTo>
                    <a:cubicBezTo>
                      <a:pt x="146" y="114"/>
                      <a:pt x="147" y="113"/>
                      <a:pt x="147" y="111"/>
                    </a:cubicBezTo>
                    <a:cubicBezTo>
                      <a:pt x="147" y="111"/>
                      <a:pt x="147" y="111"/>
                      <a:pt x="147" y="111"/>
                    </a:cubicBezTo>
                    <a:moveTo>
                      <a:pt x="28" y="111"/>
                    </a:moveTo>
                    <a:cubicBezTo>
                      <a:pt x="28" y="111"/>
                      <a:pt x="27" y="111"/>
                      <a:pt x="27" y="111"/>
                    </a:cubicBezTo>
                    <a:cubicBezTo>
                      <a:pt x="28" y="111"/>
                      <a:pt x="28" y="112"/>
                      <a:pt x="28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28" y="111"/>
                      <a:pt x="28" y="111"/>
                      <a:pt x="28" y="111"/>
                    </a:cubicBezTo>
                    <a:moveTo>
                      <a:pt x="96" y="111"/>
                    </a:moveTo>
                    <a:cubicBezTo>
                      <a:pt x="96" y="111"/>
                      <a:pt x="96" y="111"/>
                      <a:pt x="96" y="111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101" y="114"/>
                      <a:pt x="98" y="112"/>
                      <a:pt x="96" y="111"/>
                    </a:cubicBezTo>
                    <a:cubicBezTo>
                      <a:pt x="96" y="111"/>
                      <a:pt x="96" y="112"/>
                      <a:pt x="95" y="112"/>
                    </a:cubicBezTo>
                    <a:cubicBezTo>
                      <a:pt x="98" y="114"/>
                      <a:pt x="100" y="115"/>
                      <a:pt x="103" y="116"/>
                    </a:cubicBezTo>
                    <a:cubicBezTo>
                      <a:pt x="103" y="116"/>
                      <a:pt x="103" y="116"/>
                      <a:pt x="104" y="115"/>
                    </a:cubicBezTo>
                    <a:cubicBezTo>
                      <a:pt x="101" y="114"/>
                      <a:pt x="99" y="112"/>
                      <a:pt x="96" y="111"/>
                    </a:cubicBezTo>
                    <a:moveTo>
                      <a:pt x="44" y="111"/>
                    </a:moveTo>
                    <a:cubicBezTo>
                      <a:pt x="44" y="111"/>
                      <a:pt x="44" y="111"/>
                      <a:pt x="44" y="111"/>
                    </a:cubicBezTo>
                    <a:cubicBezTo>
                      <a:pt x="45" y="112"/>
                      <a:pt x="47" y="112"/>
                      <a:pt x="48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7" y="112"/>
                      <a:pt x="45" y="111"/>
                      <a:pt x="44" y="111"/>
                    </a:cubicBezTo>
                    <a:moveTo>
                      <a:pt x="146" y="111"/>
                    </a:moveTo>
                    <a:cubicBezTo>
                      <a:pt x="145" y="112"/>
                      <a:pt x="144" y="113"/>
                      <a:pt x="143" y="114"/>
                    </a:cubicBezTo>
                    <a:cubicBezTo>
                      <a:pt x="144" y="115"/>
                      <a:pt x="144" y="115"/>
                      <a:pt x="144" y="115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46" y="111"/>
                      <a:pt x="146" y="111"/>
                      <a:pt x="146" y="111"/>
                    </a:cubicBezTo>
                    <a:moveTo>
                      <a:pt x="27" y="110"/>
                    </a:moveTo>
                    <a:cubicBezTo>
                      <a:pt x="27" y="111"/>
                      <a:pt x="27" y="111"/>
                      <a:pt x="26" y="111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1"/>
                      <a:pt x="27" y="111"/>
                      <a:pt x="27" y="110"/>
                    </a:cubicBezTo>
                    <a:moveTo>
                      <a:pt x="145" y="110"/>
                    </a:moveTo>
                    <a:cubicBezTo>
                      <a:pt x="144" y="111"/>
                      <a:pt x="144" y="113"/>
                      <a:pt x="143" y="114"/>
                    </a:cubicBezTo>
                    <a:cubicBezTo>
                      <a:pt x="143" y="114"/>
                      <a:pt x="143" y="114"/>
                      <a:pt x="143" y="114"/>
                    </a:cubicBezTo>
                    <a:cubicBezTo>
                      <a:pt x="144" y="113"/>
                      <a:pt x="145" y="112"/>
                      <a:pt x="145" y="110"/>
                    </a:cubicBezTo>
                    <a:cubicBezTo>
                      <a:pt x="145" y="110"/>
                      <a:pt x="145" y="110"/>
                      <a:pt x="145" y="110"/>
                    </a:cubicBezTo>
                    <a:moveTo>
                      <a:pt x="129" y="110"/>
                    </a:moveTo>
                    <a:cubicBezTo>
                      <a:pt x="129" y="111"/>
                      <a:pt x="128" y="111"/>
                      <a:pt x="128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33" y="115"/>
                      <a:pt x="133" y="115"/>
                      <a:pt x="133" y="115"/>
                    </a:cubicBezTo>
                    <a:cubicBezTo>
                      <a:pt x="133" y="115"/>
                      <a:pt x="133" y="114"/>
                      <a:pt x="134" y="113"/>
                    </a:cubicBezTo>
                    <a:cubicBezTo>
                      <a:pt x="132" y="112"/>
                      <a:pt x="131" y="111"/>
                      <a:pt x="129" y="110"/>
                    </a:cubicBezTo>
                    <a:moveTo>
                      <a:pt x="79" y="110"/>
                    </a:moveTo>
                    <a:cubicBezTo>
                      <a:pt x="78" y="110"/>
                      <a:pt x="78" y="110"/>
                      <a:pt x="78" y="110"/>
                    </a:cubicBezTo>
                    <a:cubicBezTo>
                      <a:pt x="81" y="112"/>
                      <a:pt x="83" y="113"/>
                      <a:pt x="86" y="115"/>
                    </a:cubicBezTo>
                    <a:cubicBezTo>
                      <a:pt x="86" y="115"/>
                      <a:pt x="86" y="114"/>
                      <a:pt x="86" y="114"/>
                    </a:cubicBezTo>
                    <a:cubicBezTo>
                      <a:pt x="84" y="113"/>
                      <a:pt x="81" y="111"/>
                      <a:pt x="79" y="110"/>
                    </a:cubicBezTo>
                    <a:moveTo>
                      <a:pt x="56" y="109"/>
                    </a:moveTo>
                    <a:cubicBezTo>
                      <a:pt x="56" y="110"/>
                      <a:pt x="56" y="110"/>
                      <a:pt x="56" y="110"/>
                    </a:cubicBezTo>
                    <a:cubicBezTo>
                      <a:pt x="58" y="111"/>
                      <a:pt x="60" y="113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1" y="112"/>
                      <a:pt x="58" y="111"/>
                      <a:pt x="56" y="109"/>
                    </a:cubicBezTo>
                    <a:moveTo>
                      <a:pt x="112" y="109"/>
                    </a:moveTo>
                    <a:cubicBezTo>
                      <a:pt x="112" y="111"/>
                      <a:pt x="111" y="112"/>
                      <a:pt x="110" y="113"/>
                    </a:cubicBezTo>
                    <a:cubicBezTo>
                      <a:pt x="112" y="115"/>
                      <a:pt x="114" y="116"/>
                      <a:pt x="116" y="117"/>
                    </a:cubicBezTo>
                    <a:cubicBezTo>
                      <a:pt x="117" y="116"/>
                      <a:pt x="118" y="114"/>
                      <a:pt x="119" y="113"/>
                    </a:cubicBezTo>
                    <a:cubicBezTo>
                      <a:pt x="117" y="112"/>
                      <a:pt x="115" y="111"/>
                      <a:pt x="112" y="109"/>
                    </a:cubicBezTo>
                    <a:moveTo>
                      <a:pt x="42" y="109"/>
                    </a:moveTo>
                    <a:cubicBezTo>
                      <a:pt x="42" y="109"/>
                      <a:pt x="42" y="109"/>
                      <a:pt x="41" y="109"/>
                    </a:cubicBezTo>
                    <a:cubicBezTo>
                      <a:pt x="42" y="110"/>
                      <a:pt x="42" y="110"/>
                      <a:pt x="43" y="110"/>
                    </a:cubicBezTo>
                    <a:cubicBezTo>
                      <a:pt x="43" y="110"/>
                      <a:pt x="43" y="110"/>
                      <a:pt x="43" y="110"/>
                    </a:cubicBezTo>
                    <a:cubicBezTo>
                      <a:pt x="43" y="110"/>
                      <a:pt x="42" y="109"/>
                      <a:pt x="42" y="109"/>
                    </a:cubicBezTo>
                    <a:moveTo>
                      <a:pt x="143" y="109"/>
                    </a:moveTo>
                    <a:cubicBezTo>
                      <a:pt x="142" y="110"/>
                      <a:pt x="141" y="111"/>
                      <a:pt x="141" y="113"/>
                    </a:cubicBezTo>
                    <a:cubicBezTo>
                      <a:pt x="141" y="113"/>
                      <a:pt x="141" y="113"/>
                      <a:pt x="141" y="113"/>
                    </a:cubicBezTo>
                    <a:cubicBezTo>
                      <a:pt x="142" y="112"/>
                      <a:pt x="143" y="111"/>
                      <a:pt x="143" y="110"/>
                    </a:cubicBezTo>
                    <a:cubicBezTo>
                      <a:pt x="143" y="109"/>
                      <a:pt x="143" y="109"/>
                      <a:pt x="143" y="109"/>
                    </a:cubicBezTo>
                    <a:moveTo>
                      <a:pt x="160" y="108"/>
                    </a:moveTo>
                    <a:cubicBezTo>
                      <a:pt x="160" y="109"/>
                      <a:pt x="159" y="111"/>
                      <a:pt x="158" y="112"/>
                    </a:cubicBezTo>
                    <a:cubicBezTo>
                      <a:pt x="160" y="113"/>
                      <a:pt x="160" y="113"/>
                      <a:pt x="160" y="113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0" y="108"/>
                      <a:pt x="160" y="108"/>
                      <a:pt x="160" y="108"/>
                    </a:cubicBezTo>
                    <a:moveTo>
                      <a:pt x="57" y="107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59" y="109"/>
                      <a:pt x="60" y="110"/>
                      <a:pt x="62" y="111"/>
                    </a:cubicBezTo>
                    <a:cubicBezTo>
                      <a:pt x="62" y="111"/>
                      <a:pt x="63" y="112"/>
                      <a:pt x="64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0"/>
                      <a:pt x="60" y="109"/>
                      <a:pt x="57" y="107"/>
                    </a:cubicBezTo>
                    <a:moveTo>
                      <a:pt x="109" y="107"/>
                    </a:moveTo>
                    <a:cubicBezTo>
                      <a:pt x="108" y="109"/>
                      <a:pt x="108" y="110"/>
                      <a:pt x="107" y="111"/>
                    </a:cubicBezTo>
                    <a:cubicBezTo>
                      <a:pt x="107" y="112"/>
                      <a:pt x="108" y="112"/>
                      <a:pt x="108" y="112"/>
                    </a:cubicBezTo>
                    <a:cubicBezTo>
                      <a:pt x="109" y="111"/>
                      <a:pt x="110" y="109"/>
                      <a:pt x="110" y="108"/>
                    </a:cubicBezTo>
                    <a:cubicBezTo>
                      <a:pt x="110" y="108"/>
                      <a:pt x="110" y="108"/>
                      <a:pt x="109" y="107"/>
                    </a:cubicBezTo>
                    <a:moveTo>
                      <a:pt x="53" y="107"/>
                    </a:moveTo>
                    <a:cubicBezTo>
                      <a:pt x="53" y="107"/>
                      <a:pt x="52" y="108"/>
                      <a:pt x="52" y="108"/>
                    </a:cubicBezTo>
                    <a:cubicBezTo>
                      <a:pt x="53" y="108"/>
                      <a:pt x="53" y="108"/>
                      <a:pt x="54" y="109"/>
                    </a:cubicBezTo>
                    <a:cubicBezTo>
                      <a:pt x="54" y="108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moveTo>
                      <a:pt x="123" y="107"/>
                    </a:moveTo>
                    <a:cubicBezTo>
                      <a:pt x="123" y="107"/>
                      <a:pt x="122" y="108"/>
                      <a:pt x="122" y="109"/>
                    </a:cubicBezTo>
                    <a:cubicBezTo>
                      <a:pt x="127" y="112"/>
                      <a:pt x="127" y="112"/>
                      <a:pt x="127" y="112"/>
                    </a:cubicBezTo>
                    <a:cubicBezTo>
                      <a:pt x="127" y="111"/>
                      <a:pt x="127" y="111"/>
                      <a:pt x="128" y="110"/>
                    </a:cubicBezTo>
                    <a:cubicBezTo>
                      <a:pt x="127" y="110"/>
                      <a:pt x="127" y="111"/>
                      <a:pt x="127" y="112"/>
                    </a:cubicBezTo>
                    <a:cubicBezTo>
                      <a:pt x="127" y="112"/>
                      <a:pt x="127" y="112"/>
                      <a:pt x="127" y="112"/>
                    </a:cubicBezTo>
                    <a:cubicBezTo>
                      <a:pt x="127" y="111"/>
                      <a:pt x="128" y="110"/>
                      <a:pt x="128" y="109"/>
                    </a:cubicBezTo>
                    <a:cubicBezTo>
                      <a:pt x="127" y="108"/>
                      <a:pt x="125" y="107"/>
                      <a:pt x="123" y="107"/>
                    </a:cubicBezTo>
                    <a:moveTo>
                      <a:pt x="36" y="106"/>
                    </a:moveTo>
                    <a:cubicBezTo>
                      <a:pt x="36" y="106"/>
                      <a:pt x="36" y="106"/>
                      <a:pt x="36" y="106"/>
                    </a:cubicBezTo>
                    <a:cubicBezTo>
                      <a:pt x="36" y="106"/>
                      <a:pt x="37" y="106"/>
                      <a:pt x="37" y="107"/>
                    </a:cubicBezTo>
                    <a:cubicBezTo>
                      <a:pt x="37" y="107"/>
                      <a:pt x="37" y="107"/>
                      <a:pt x="37" y="106"/>
                    </a:cubicBezTo>
                    <a:cubicBezTo>
                      <a:pt x="37" y="106"/>
                      <a:pt x="36" y="106"/>
                      <a:pt x="36" y="106"/>
                    </a:cubicBezTo>
                    <a:moveTo>
                      <a:pt x="19" y="106"/>
                    </a:move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6"/>
                      <a:pt x="19" y="106"/>
                      <a:pt x="19" y="106"/>
                    </a:cubicBezTo>
                    <a:moveTo>
                      <a:pt x="54" y="105"/>
                    </a:moveTo>
                    <a:cubicBezTo>
                      <a:pt x="54" y="105"/>
                      <a:pt x="54" y="106"/>
                      <a:pt x="53" y="106"/>
                    </a:cubicBezTo>
                    <a:cubicBezTo>
                      <a:pt x="54" y="106"/>
                      <a:pt x="54" y="106"/>
                      <a:pt x="55" y="107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moveTo>
                      <a:pt x="81" y="105"/>
                    </a:moveTo>
                    <a:cubicBezTo>
                      <a:pt x="81" y="106"/>
                      <a:pt x="81" y="106"/>
                      <a:pt x="81" y="106"/>
                    </a:cubicBezTo>
                    <a:cubicBezTo>
                      <a:pt x="83" y="108"/>
                      <a:pt x="86" y="109"/>
                      <a:pt x="88" y="111"/>
                    </a:cubicBezTo>
                    <a:cubicBezTo>
                      <a:pt x="89" y="110"/>
                      <a:pt x="89" y="110"/>
                      <a:pt x="89" y="110"/>
                    </a:cubicBezTo>
                    <a:cubicBezTo>
                      <a:pt x="86" y="108"/>
                      <a:pt x="84" y="107"/>
                      <a:pt x="81" y="105"/>
                    </a:cubicBezTo>
                    <a:moveTo>
                      <a:pt x="155" y="105"/>
                    </a:moveTo>
                    <a:cubicBezTo>
                      <a:pt x="154" y="106"/>
                      <a:pt x="154" y="107"/>
                      <a:pt x="153" y="108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5" y="109"/>
                      <a:pt x="156" y="107"/>
                      <a:pt x="157" y="106"/>
                    </a:cubicBezTo>
                    <a:cubicBezTo>
                      <a:pt x="155" y="105"/>
                      <a:pt x="155" y="105"/>
                      <a:pt x="155" y="105"/>
                    </a:cubicBezTo>
                    <a:moveTo>
                      <a:pt x="48" y="104"/>
                    </a:moveTo>
                    <a:cubicBezTo>
                      <a:pt x="48" y="104"/>
                      <a:pt x="48" y="105"/>
                      <a:pt x="47" y="105"/>
                    </a:cubicBezTo>
                    <a:cubicBezTo>
                      <a:pt x="49" y="106"/>
                      <a:pt x="50" y="106"/>
                      <a:pt x="51" y="107"/>
                    </a:cubicBezTo>
                    <a:cubicBezTo>
                      <a:pt x="52" y="107"/>
                      <a:pt x="52" y="107"/>
                      <a:pt x="52" y="107"/>
                    </a:cubicBezTo>
                    <a:cubicBezTo>
                      <a:pt x="50" y="106"/>
                      <a:pt x="49" y="105"/>
                      <a:pt x="48" y="104"/>
                    </a:cubicBezTo>
                    <a:moveTo>
                      <a:pt x="133" y="104"/>
                    </a:moveTo>
                    <a:cubicBezTo>
                      <a:pt x="132" y="105"/>
                      <a:pt x="131" y="106"/>
                      <a:pt x="131" y="108"/>
                    </a:cubicBezTo>
                    <a:cubicBezTo>
                      <a:pt x="136" y="110"/>
                      <a:pt x="136" y="110"/>
                      <a:pt x="136" y="110"/>
                    </a:cubicBezTo>
                    <a:cubicBezTo>
                      <a:pt x="136" y="109"/>
                      <a:pt x="137" y="108"/>
                      <a:pt x="138" y="107"/>
                    </a:cubicBezTo>
                    <a:cubicBezTo>
                      <a:pt x="136" y="106"/>
                      <a:pt x="134" y="105"/>
                      <a:pt x="133" y="104"/>
                    </a:cubicBezTo>
                    <a:moveTo>
                      <a:pt x="17" y="104"/>
                    </a:moveTo>
                    <a:cubicBezTo>
                      <a:pt x="17" y="104"/>
                      <a:pt x="16" y="104"/>
                      <a:pt x="16" y="105"/>
                    </a:cubicBezTo>
                    <a:cubicBezTo>
                      <a:pt x="17" y="105"/>
                      <a:pt x="18" y="105"/>
                      <a:pt x="19" y="106"/>
                    </a:cubicBezTo>
                    <a:cubicBezTo>
                      <a:pt x="19" y="106"/>
                      <a:pt x="19" y="106"/>
                      <a:pt x="19" y="105"/>
                    </a:cubicBezTo>
                    <a:cubicBezTo>
                      <a:pt x="18" y="105"/>
                      <a:pt x="17" y="105"/>
                      <a:pt x="17" y="104"/>
                    </a:cubicBezTo>
                    <a:moveTo>
                      <a:pt x="59" y="104"/>
                    </a:moveTo>
                    <a:cubicBezTo>
                      <a:pt x="59" y="104"/>
                      <a:pt x="59" y="104"/>
                      <a:pt x="59" y="104"/>
                    </a:cubicBezTo>
                    <a:cubicBezTo>
                      <a:pt x="60" y="105"/>
                      <a:pt x="61" y="105"/>
                      <a:pt x="62" y="106"/>
                    </a:cubicBezTo>
                    <a:cubicBezTo>
                      <a:pt x="61" y="105"/>
                      <a:pt x="60" y="105"/>
                      <a:pt x="59" y="104"/>
                    </a:cubicBezTo>
                    <a:moveTo>
                      <a:pt x="33" y="104"/>
                    </a:moveTo>
                    <a:cubicBezTo>
                      <a:pt x="33" y="104"/>
                      <a:pt x="33" y="104"/>
                      <a:pt x="33" y="104"/>
                    </a:cubicBezTo>
                    <a:cubicBezTo>
                      <a:pt x="33" y="104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4"/>
                      <a:pt x="33" y="104"/>
                      <a:pt x="33" y="104"/>
                    </a:cubicBezTo>
                    <a:moveTo>
                      <a:pt x="32" y="103"/>
                    </a:moveTo>
                    <a:cubicBezTo>
                      <a:pt x="32" y="103"/>
                      <a:pt x="32" y="103"/>
                      <a:pt x="32" y="104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2" y="104"/>
                      <a:pt x="32" y="103"/>
                      <a:pt x="32" y="103"/>
                    </a:cubicBezTo>
                    <a:moveTo>
                      <a:pt x="82" y="103"/>
                    </a:moveTo>
                    <a:cubicBezTo>
                      <a:pt x="82" y="104"/>
                      <a:pt x="82" y="104"/>
                      <a:pt x="82" y="104"/>
                    </a:cubicBezTo>
                    <a:cubicBezTo>
                      <a:pt x="84" y="106"/>
                      <a:pt x="87" y="107"/>
                      <a:pt x="90" y="109"/>
                    </a:cubicBezTo>
                    <a:cubicBezTo>
                      <a:pt x="90" y="109"/>
                      <a:pt x="90" y="108"/>
                      <a:pt x="90" y="108"/>
                    </a:cubicBezTo>
                    <a:cubicBezTo>
                      <a:pt x="88" y="106"/>
                      <a:pt x="85" y="105"/>
                      <a:pt x="82" y="103"/>
                    </a:cubicBezTo>
                    <a:moveTo>
                      <a:pt x="15" y="103"/>
                    </a:moveTo>
                    <a:cubicBezTo>
                      <a:pt x="15" y="103"/>
                      <a:pt x="15" y="103"/>
                      <a:pt x="15" y="104"/>
                    </a:cubicBezTo>
                    <a:cubicBezTo>
                      <a:pt x="15" y="104"/>
                      <a:pt x="16" y="104"/>
                      <a:pt x="16" y="104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16" y="104"/>
                      <a:pt x="16" y="103"/>
                      <a:pt x="15" y="103"/>
                    </a:cubicBezTo>
                    <a:moveTo>
                      <a:pt x="82" y="103"/>
                    </a:moveTo>
                    <a:cubicBezTo>
                      <a:pt x="82" y="103"/>
                      <a:pt x="82" y="103"/>
                      <a:pt x="82" y="103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88" y="106"/>
                      <a:pt x="85" y="105"/>
                      <a:pt x="82" y="103"/>
                    </a:cubicBezTo>
                    <a:moveTo>
                      <a:pt x="31" y="103"/>
                    </a:move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3"/>
                      <a:pt x="31" y="103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moveTo>
                      <a:pt x="45" y="103"/>
                    </a:moveTo>
                    <a:cubicBezTo>
                      <a:pt x="45" y="103"/>
                      <a:pt x="45" y="103"/>
                      <a:pt x="45" y="103"/>
                    </a:cubicBezTo>
                    <a:cubicBezTo>
                      <a:pt x="46" y="104"/>
                      <a:pt x="46" y="104"/>
                      <a:pt x="47" y="104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46" y="103"/>
                      <a:pt x="46" y="103"/>
                      <a:pt x="45" y="103"/>
                    </a:cubicBezTo>
                    <a:moveTo>
                      <a:pt x="101" y="103"/>
                    </a:moveTo>
                    <a:cubicBezTo>
                      <a:pt x="100" y="104"/>
                      <a:pt x="100" y="105"/>
                      <a:pt x="99" y="106"/>
                    </a:cubicBezTo>
                    <a:cubicBezTo>
                      <a:pt x="101" y="108"/>
                      <a:pt x="104" y="109"/>
                      <a:pt x="106" y="111"/>
                    </a:cubicBezTo>
                    <a:cubicBezTo>
                      <a:pt x="107" y="110"/>
                      <a:pt x="108" y="108"/>
                      <a:pt x="109" y="107"/>
                    </a:cubicBezTo>
                    <a:cubicBezTo>
                      <a:pt x="106" y="106"/>
                      <a:pt x="104" y="104"/>
                      <a:pt x="101" y="103"/>
                    </a:cubicBezTo>
                    <a:moveTo>
                      <a:pt x="49" y="102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50" y="104"/>
                      <a:pt x="51" y="104"/>
                      <a:pt x="53" y="10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2" y="104"/>
                      <a:pt x="50" y="103"/>
                      <a:pt x="49" y="102"/>
                    </a:cubicBezTo>
                    <a:moveTo>
                      <a:pt x="151" y="102"/>
                    </a:moveTo>
                    <a:cubicBezTo>
                      <a:pt x="150" y="103"/>
                      <a:pt x="149" y="105"/>
                      <a:pt x="149" y="106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05"/>
                      <a:pt x="150" y="105"/>
                      <a:pt x="150" y="105"/>
                    </a:cubicBezTo>
                    <a:cubicBezTo>
                      <a:pt x="150" y="105"/>
                      <a:pt x="150" y="106"/>
                      <a:pt x="149" y="106"/>
                    </a:cubicBezTo>
                    <a:cubicBezTo>
                      <a:pt x="150" y="107"/>
                      <a:pt x="150" y="107"/>
                      <a:pt x="150" y="107"/>
                    </a:cubicBezTo>
                    <a:cubicBezTo>
                      <a:pt x="151" y="106"/>
                      <a:pt x="151" y="104"/>
                      <a:pt x="152" y="103"/>
                    </a:cubicBezTo>
                    <a:cubicBezTo>
                      <a:pt x="151" y="102"/>
                      <a:pt x="151" y="102"/>
                      <a:pt x="151" y="102"/>
                    </a:cubicBezTo>
                    <a:moveTo>
                      <a:pt x="117" y="102"/>
                    </a:moveTo>
                    <a:cubicBezTo>
                      <a:pt x="116" y="103"/>
                      <a:pt x="116" y="104"/>
                      <a:pt x="115" y="105"/>
                    </a:cubicBezTo>
                    <a:cubicBezTo>
                      <a:pt x="122" y="109"/>
                      <a:pt x="122" y="109"/>
                      <a:pt x="122" y="109"/>
                    </a:cubicBezTo>
                    <a:cubicBezTo>
                      <a:pt x="122" y="108"/>
                      <a:pt x="123" y="107"/>
                      <a:pt x="123" y="106"/>
                    </a:cubicBezTo>
                    <a:cubicBezTo>
                      <a:pt x="121" y="105"/>
                      <a:pt x="119" y="104"/>
                      <a:pt x="117" y="103"/>
                    </a:cubicBezTo>
                    <a:cubicBezTo>
                      <a:pt x="117" y="103"/>
                      <a:pt x="117" y="102"/>
                      <a:pt x="117" y="102"/>
                    </a:cubicBezTo>
                    <a:moveTo>
                      <a:pt x="150" y="102"/>
                    </a:moveTo>
                    <a:cubicBezTo>
                      <a:pt x="149" y="103"/>
                      <a:pt x="149" y="104"/>
                      <a:pt x="148" y="105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9" y="104"/>
                      <a:pt x="150" y="103"/>
                      <a:pt x="150" y="102"/>
                    </a:cubicBezTo>
                    <a:cubicBezTo>
                      <a:pt x="150" y="102"/>
                      <a:pt x="150" y="102"/>
                      <a:pt x="150" y="102"/>
                    </a:cubicBezTo>
                    <a:moveTo>
                      <a:pt x="56" y="102"/>
                    </a:move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2"/>
                      <a:pt x="57" y="102"/>
                      <a:pt x="57" y="103"/>
                    </a:cubicBezTo>
                    <a:cubicBezTo>
                      <a:pt x="57" y="103"/>
                      <a:pt x="57" y="103"/>
                      <a:pt x="57" y="103"/>
                    </a:cubicBezTo>
                    <a:cubicBezTo>
                      <a:pt x="57" y="102"/>
                      <a:pt x="56" y="102"/>
                      <a:pt x="56" y="102"/>
                    </a:cubicBezTo>
                    <a:moveTo>
                      <a:pt x="61" y="101"/>
                    </a:moveTo>
                    <a:cubicBezTo>
                      <a:pt x="61" y="102"/>
                      <a:pt x="60" y="102"/>
                      <a:pt x="60" y="103"/>
                    </a:cubicBezTo>
                    <a:cubicBezTo>
                      <a:pt x="62" y="104"/>
                      <a:pt x="65" y="105"/>
                      <a:pt x="67" y="107"/>
                    </a:cubicBezTo>
                    <a:cubicBezTo>
                      <a:pt x="67" y="106"/>
                      <a:pt x="68" y="106"/>
                      <a:pt x="68" y="105"/>
                    </a:cubicBezTo>
                    <a:cubicBezTo>
                      <a:pt x="67" y="105"/>
                      <a:pt x="66" y="104"/>
                      <a:pt x="66" y="104"/>
                    </a:cubicBezTo>
                    <a:cubicBezTo>
                      <a:pt x="64" y="103"/>
                      <a:pt x="63" y="102"/>
                      <a:pt x="61" y="101"/>
                    </a:cubicBezTo>
                    <a:moveTo>
                      <a:pt x="127" y="101"/>
                    </a:moveTo>
                    <a:cubicBezTo>
                      <a:pt x="126" y="102"/>
                      <a:pt x="125" y="103"/>
                      <a:pt x="125" y="105"/>
                    </a:cubicBezTo>
                    <a:cubicBezTo>
                      <a:pt x="125" y="105"/>
                      <a:pt x="125" y="105"/>
                      <a:pt x="126" y="105"/>
                    </a:cubicBezTo>
                    <a:cubicBezTo>
                      <a:pt x="130" y="107"/>
                      <a:pt x="130" y="107"/>
                      <a:pt x="130" y="107"/>
                    </a:cubicBezTo>
                    <a:cubicBezTo>
                      <a:pt x="130" y="106"/>
                      <a:pt x="131" y="105"/>
                      <a:pt x="131" y="104"/>
                    </a:cubicBezTo>
                    <a:cubicBezTo>
                      <a:pt x="131" y="104"/>
                      <a:pt x="131" y="104"/>
                      <a:pt x="132" y="104"/>
                    </a:cubicBezTo>
                    <a:cubicBezTo>
                      <a:pt x="130" y="103"/>
                      <a:pt x="128" y="102"/>
                      <a:pt x="127" y="101"/>
                    </a:cubicBezTo>
                    <a:moveTo>
                      <a:pt x="46" y="101"/>
                    </a:moveTo>
                    <a:cubicBezTo>
                      <a:pt x="46" y="101"/>
                      <a:pt x="46" y="101"/>
                      <a:pt x="46" y="101"/>
                    </a:cubicBezTo>
                    <a:cubicBezTo>
                      <a:pt x="47" y="102"/>
                      <a:pt x="47" y="102"/>
                      <a:pt x="48" y="102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47" y="102"/>
                      <a:pt x="47" y="101"/>
                      <a:pt x="46" y="101"/>
                    </a:cubicBezTo>
                    <a:moveTo>
                      <a:pt x="148" y="100"/>
                    </a:moveTo>
                    <a:cubicBezTo>
                      <a:pt x="147" y="102"/>
                      <a:pt x="146" y="103"/>
                      <a:pt x="146" y="104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7" y="103"/>
                      <a:pt x="148" y="102"/>
                      <a:pt x="149" y="101"/>
                    </a:cubicBezTo>
                    <a:cubicBezTo>
                      <a:pt x="148" y="100"/>
                      <a:pt x="148" y="100"/>
                      <a:pt x="148" y="100"/>
                    </a:cubicBezTo>
                    <a:moveTo>
                      <a:pt x="113" y="100"/>
                    </a:moveTo>
                    <a:cubicBezTo>
                      <a:pt x="113" y="101"/>
                      <a:pt x="113" y="102"/>
                      <a:pt x="112" y="103"/>
                    </a:cubicBezTo>
                    <a:cubicBezTo>
                      <a:pt x="113" y="103"/>
                      <a:pt x="113" y="103"/>
                      <a:pt x="113" y="103"/>
                    </a:cubicBezTo>
                    <a:cubicBezTo>
                      <a:pt x="114" y="103"/>
                      <a:pt x="114" y="102"/>
                      <a:pt x="115" y="101"/>
                    </a:cubicBezTo>
                    <a:cubicBezTo>
                      <a:pt x="114" y="101"/>
                      <a:pt x="114" y="101"/>
                      <a:pt x="113" y="100"/>
                    </a:cubicBezTo>
                    <a:moveTo>
                      <a:pt x="40" y="99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100"/>
                      <a:pt x="41" y="100"/>
                      <a:pt x="41" y="101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0" y="100"/>
                      <a:pt x="40" y="99"/>
                    </a:cubicBezTo>
                    <a:moveTo>
                      <a:pt x="62" y="99"/>
                    </a:moveTo>
                    <a:cubicBezTo>
                      <a:pt x="62" y="100"/>
                      <a:pt x="62" y="100"/>
                      <a:pt x="62" y="100"/>
                    </a:cubicBezTo>
                    <a:cubicBezTo>
                      <a:pt x="64" y="101"/>
                      <a:pt x="66" y="103"/>
                      <a:pt x="69" y="104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67" y="102"/>
                      <a:pt x="64" y="101"/>
                      <a:pt x="62" y="99"/>
                    </a:cubicBezTo>
                    <a:moveTo>
                      <a:pt x="57" y="99"/>
                    </a:moveTo>
                    <a:cubicBezTo>
                      <a:pt x="57" y="99"/>
                      <a:pt x="57" y="100"/>
                      <a:pt x="56" y="101"/>
                    </a:cubicBezTo>
                    <a:cubicBezTo>
                      <a:pt x="57" y="101"/>
                      <a:pt x="57" y="101"/>
                      <a:pt x="58" y="101"/>
                    </a:cubicBezTo>
                    <a:cubicBezTo>
                      <a:pt x="58" y="101"/>
                      <a:pt x="58" y="100"/>
                      <a:pt x="59" y="100"/>
                    </a:cubicBezTo>
                    <a:cubicBezTo>
                      <a:pt x="58" y="99"/>
                      <a:pt x="58" y="99"/>
                      <a:pt x="57" y="99"/>
                    </a:cubicBezTo>
                    <a:moveTo>
                      <a:pt x="51" y="99"/>
                    </a:moveTo>
                    <a:cubicBezTo>
                      <a:pt x="51" y="99"/>
                      <a:pt x="51" y="99"/>
                      <a:pt x="51" y="99"/>
                    </a:cubicBezTo>
                    <a:cubicBezTo>
                      <a:pt x="52" y="100"/>
                      <a:pt x="54" y="101"/>
                      <a:pt x="55" y="101"/>
                    </a:cubicBezTo>
                    <a:cubicBezTo>
                      <a:pt x="55" y="101"/>
                      <a:pt x="55" y="101"/>
                      <a:pt x="55" y="101"/>
                    </a:cubicBezTo>
                    <a:cubicBezTo>
                      <a:pt x="54" y="101"/>
                      <a:pt x="52" y="100"/>
                      <a:pt x="51" y="99"/>
                    </a:cubicBezTo>
                    <a:moveTo>
                      <a:pt x="24" y="99"/>
                    </a:move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moveTo>
                      <a:pt x="41" y="98"/>
                    </a:move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2" y="99"/>
                      <a:pt x="42" y="99"/>
                    </a:cubicBezTo>
                    <a:cubicBezTo>
                      <a:pt x="42" y="99"/>
                      <a:pt x="42" y="98"/>
                      <a:pt x="42" y="98"/>
                    </a:cubicBezTo>
                    <a:cubicBezTo>
                      <a:pt x="42" y="98"/>
                      <a:pt x="42" y="98"/>
                      <a:pt x="41" y="98"/>
                    </a:cubicBezTo>
                    <a:moveTo>
                      <a:pt x="49" y="97"/>
                    </a:moveTo>
                    <a:cubicBezTo>
                      <a:pt x="49" y="97"/>
                      <a:pt x="49" y="97"/>
                      <a:pt x="49" y="97"/>
                    </a:cubicBezTo>
                    <a:cubicBezTo>
                      <a:pt x="49" y="98"/>
                      <a:pt x="49" y="98"/>
                      <a:pt x="50" y="98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49" y="98"/>
                      <a:pt x="49" y="98"/>
                      <a:pt x="49" y="97"/>
                    </a:cubicBezTo>
                    <a:moveTo>
                      <a:pt x="120" y="97"/>
                    </a:moveTo>
                    <a:cubicBezTo>
                      <a:pt x="119" y="98"/>
                      <a:pt x="118" y="100"/>
                      <a:pt x="118" y="101"/>
                    </a:cubicBezTo>
                    <a:cubicBezTo>
                      <a:pt x="120" y="102"/>
                      <a:pt x="122" y="103"/>
                      <a:pt x="124" y="104"/>
                    </a:cubicBezTo>
                    <a:cubicBezTo>
                      <a:pt x="125" y="103"/>
                      <a:pt x="126" y="102"/>
                      <a:pt x="126" y="101"/>
                    </a:cubicBezTo>
                    <a:cubicBezTo>
                      <a:pt x="124" y="100"/>
                      <a:pt x="122" y="99"/>
                      <a:pt x="120" y="97"/>
                    </a:cubicBezTo>
                    <a:moveTo>
                      <a:pt x="37" y="97"/>
                    </a:moveTo>
                    <a:cubicBezTo>
                      <a:pt x="36" y="97"/>
                      <a:pt x="36" y="97"/>
                      <a:pt x="36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7" y="98"/>
                      <a:pt x="37" y="98"/>
                      <a:pt x="38" y="99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7" y="98"/>
                      <a:pt x="37" y="97"/>
                      <a:pt x="37" y="97"/>
                    </a:cubicBezTo>
                    <a:moveTo>
                      <a:pt x="59" y="97"/>
                    </a:moveTo>
                    <a:cubicBezTo>
                      <a:pt x="58" y="97"/>
                      <a:pt x="58" y="98"/>
                      <a:pt x="58" y="98"/>
                    </a:cubicBezTo>
                    <a:cubicBezTo>
                      <a:pt x="58" y="98"/>
                      <a:pt x="59" y="98"/>
                      <a:pt x="59" y="99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59" y="98"/>
                      <a:pt x="59" y="97"/>
                      <a:pt x="59" y="97"/>
                    </a:cubicBezTo>
                    <a:moveTo>
                      <a:pt x="21" y="97"/>
                    </a:moveTo>
                    <a:cubicBezTo>
                      <a:pt x="21" y="97"/>
                      <a:pt x="21" y="97"/>
                      <a:pt x="21" y="97"/>
                    </a:cubicBezTo>
                    <a:cubicBezTo>
                      <a:pt x="22" y="97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2" y="97"/>
                      <a:pt x="21" y="97"/>
                    </a:cubicBezTo>
                    <a:moveTo>
                      <a:pt x="36" y="97"/>
                    </a:move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8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moveTo>
                      <a:pt x="167" y="97"/>
                    </a:moveTo>
                    <a:cubicBezTo>
                      <a:pt x="167" y="97"/>
                      <a:pt x="167" y="97"/>
                      <a:pt x="167" y="97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67" y="98"/>
                      <a:pt x="166" y="98"/>
                      <a:pt x="165" y="99"/>
                    </a:cubicBezTo>
                    <a:cubicBezTo>
                      <a:pt x="164" y="101"/>
                      <a:pt x="163" y="103"/>
                      <a:pt x="162" y="106"/>
                    </a:cubicBezTo>
                    <a:cubicBezTo>
                      <a:pt x="162" y="106"/>
                      <a:pt x="162" y="106"/>
                      <a:pt x="162" y="106"/>
                    </a:cubicBezTo>
                    <a:cubicBezTo>
                      <a:pt x="164" y="107"/>
                      <a:pt x="164" y="107"/>
                      <a:pt x="164" y="107"/>
                    </a:cubicBezTo>
                    <a:cubicBezTo>
                      <a:pt x="166" y="103"/>
                      <a:pt x="166" y="103"/>
                      <a:pt x="166" y="103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69" y="98"/>
                      <a:pt x="169" y="98"/>
                      <a:pt x="169" y="98"/>
                    </a:cubicBezTo>
                    <a:cubicBezTo>
                      <a:pt x="169" y="98"/>
                      <a:pt x="169" y="98"/>
                      <a:pt x="169" y="98"/>
                    </a:cubicBezTo>
                    <a:cubicBezTo>
                      <a:pt x="169" y="98"/>
                      <a:pt x="169" y="98"/>
                      <a:pt x="169" y="98"/>
                    </a:cubicBezTo>
                    <a:cubicBezTo>
                      <a:pt x="167" y="97"/>
                      <a:pt x="167" y="97"/>
                      <a:pt x="167" y="97"/>
                    </a:cubicBezTo>
                    <a:moveTo>
                      <a:pt x="35" y="96"/>
                    </a:moveTo>
                    <a:cubicBezTo>
                      <a:pt x="35" y="96"/>
                      <a:pt x="35" y="96"/>
                      <a:pt x="35" y="97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35" y="97"/>
                      <a:pt x="35" y="97"/>
                      <a:pt x="35" y="96"/>
                    </a:cubicBezTo>
                    <a:cubicBezTo>
                      <a:pt x="35" y="96"/>
                      <a:pt x="35" y="96"/>
                      <a:pt x="35" y="96"/>
                    </a:cubicBezTo>
                    <a:moveTo>
                      <a:pt x="53" y="96"/>
                    </a:moveTo>
                    <a:cubicBezTo>
                      <a:pt x="52" y="97"/>
                      <a:pt x="52" y="97"/>
                      <a:pt x="52" y="98"/>
                    </a:cubicBezTo>
                    <a:cubicBezTo>
                      <a:pt x="53" y="98"/>
                      <a:pt x="54" y="99"/>
                      <a:pt x="56" y="100"/>
                    </a:cubicBezTo>
                    <a:cubicBezTo>
                      <a:pt x="56" y="100"/>
                      <a:pt x="56" y="99"/>
                      <a:pt x="57" y="98"/>
                    </a:cubicBezTo>
                    <a:cubicBezTo>
                      <a:pt x="55" y="98"/>
                      <a:pt x="54" y="97"/>
                      <a:pt x="53" y="96"/>
                    </a:cubicBezTo>
                    <a:moveTo>
                      <a:pt x="64" y="96"/>
                    </a:moveTo>
                    <a:cubicBezTo>
                      <a:pt x="64" y="96"/>
                      <a:pt x="64" y="96"/>
                      <a:pt x="64" y="97"/>
                    </a:cubicBezTo>
                    <a:cubicBezTo>
                      <a:pt x="66" y="98"/>
                      <a:pt x="68" y="99"/>
                      <a:pt x="71" y="101"/>
                    </a:cubicBezTo>
                    <a:cubicBezTo>
                      <a:pt x="71" y="100"/>
                      <a:pt x="71" y="100"/>
                      <a:pt x="71" y="100"/>
                    </a:cubicBezTo>
                    <a:cubicBezTo>
                      <a:pt x="69" y="99"/>
                      <a:pt x="67" y="97"/>
                      <a:pt x="64" y="96"/>
                    </a:cubicBezTo>
                    <a:moveTo>
                      <a:pt x="19" y="96"/>
                    </a:moveTo>
                    <a:cubicBezTo>
                      <a:pt x="19" y="96"/>
                      <a:pt x="19" y="96"/>
                      <a:pt x="19" y="96"/>
                    </a:cubicBezTo>
                    <a:cubicBezTo>
                      <a:pt x="20" y="96"/>
                      <a:pt x="20" y="96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0" y="96"/>
                      <a:pt x="20" y="96"/>
                      <a:pt x="19" y="96"/>
                    </a:cubicBezTo>
                    <a:moveTo>
                      <a:pt x="3" y="96"/>
                    </a:moveTo>
                    <a:cubicBezTo>
                      <a:pt x="3" y="96"/>
                      <a:pt x="3" y="96"/>
                      <a:pt x="3" y="96"/>
                    </a:cubicBezTo>
                    <a:cubicBezTo>
                      <a:pt x="4" y="97"/>
                      <a:pt x="5" y="97"/>
                      <a:pt x="5" y="98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5" y="97"/>
                      <a:pt x="4" y="96"/>
                      <a:pt x="3" y="96"/>
                    </a:cubicBezTo>
                    <a:moveTo>
                      <a:pt x="116" y="96"/>
                    </a:moveTo>
                    <a:cubicBezTo>
                      <a:pt x="116" y="97"/>
                      <a:pt x="115" y="98"/>
                      <a:pt x="114" y="99"/>
                    </a:cubicBezTo>
                    <a:cubicBezTo>
                      <a:pt x="115" y="99"/>
                      <a:pt x="115" y="99"/>
                      <a:pt x="115" y="100"/>
                    </a:cubicBezTo>
                    <a:cubicBezTo>
                      <a:pt x="116" y="98"/>
                      <a:pt x="117" y="97"/>
                      <a:pt x="117" y="96"/>
                    </a:cubicBezTo>
                    <a:cubicBezTo>
                      <a:pt x="117" y="96"/>
                      <a:pt x="117" y="96"/>
                      <a:pt x="116" y="96"/>
                    </a:cubicBezTo>
                    <a:moveTo>
                      <a:pt x="38" y="95"/>
                    </a:move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8" y="96"/>
                      <a:pt x="38" y="96"/>
                      <a:pt x="39" y="97"/>
                    </a:cubicBezTo>
                    <a:cubicBezTo>
                      <a:pt x="39" y="97"/>
                      <a:pt x="39" y="96"/>
                      <a:pt x="39" y="96"/>
                    </a:cubicBezTo>
                    <a:cubicBezTo>
                      <a:pt x="38" y="96"/>
                      <a:pt x="38" y="96"/>
                      <a:pt x="38" y="95"/>
                    </a:cubicBezTo>
                    <a:moveTo>
                      <a:pt x="105" y="95"/>
                    </a:moveTo>
                    <a:cubicBezTo>
                      <a:pt x="105" y="96"/>
                      <a:pt x="104" y="97"/>
                      <a:pt x="104" y="98"/>
                    </a:cubicBezTo>
                    <a:cubicBezTo>
                      <a:pt x="112" y="102"/>
                      <a:pt x="112" y="102"/>
                      <a:pt x="112" y="102"/>
                    </a:cubicBezTo>
                    <a:cubicBezTo>
                      <a:pt x="112" y="102"/>
                      <a:pt x="113" y="101"/>
                      <a:pt x="113" y="100"/>
                    </a:cubicBezTo>
                    <a:cubicBezTo>
                      <a:pt x="110" y="98"/>
                      <a:pt x="108" y="97"/>
                      <a:pt x="105" y="95"/>
                    </a:cubicBezTo>
                    <a:moveTo>
                      <a:pt x="37" y="95"/>
                    </a:moveTo>
                    <a:cubicBezTo>
                      <a:pt x="37" y="95"/>
                      <a:pt x="37" y="95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5"/>
                    </a:cubicBezTo>
                    <a:cubicBezTo>
                      <a:pt x="37" y="95"/>
                      <a:pt x="37" y="95"/>
                      <a:pt x="37" y="95"/>
                    </a:cubicBezTo>
                    <a:moveTo>
                      <a:pt x="154" y="95"/>
                    </a:moveTo>
                    <a:cubicBezTo>
                      <a:pt x="153" y="97"/>
                      <a:pt x="152" y="98"/>
                      <a:pt x="151" y="100"/>
                    </a:cubicBezTo>
                    <a:cubicBezTo>
                      <a:pt x="151" y="100"/>
                      <a:pt x="151" y="100"/>
                      <a:pt x="151" y="100"/>
                    </a:cubicBezTo>
                    <a:cubicBezTo>
                      <a:pt x="152" y="98"/>
                      <a:pt x="153" y="97"/>
                      <a:pt x="154" y="95"/>
                    </a:cubicBezTo>
                    <a:cubicBezTo>
                      <a:pt x="154" y="95"/>
                      <a:pt x="154" y="95"/>
                      <a:pt x="154" y="95"/>
                    </a:cubicBezTo>
                    <a:moveTo>
                      <a:pt x="87" y="95"/>
                    </a:moveTo>
                    <a:cubicBezTo>
                      <a:pt x="85" y="98"/>
                      <a:pt x="85" y="98"/>
                      <a:pt x="85" y="98"/>
                    </a:cubicBezTo>
                    <a:cubicBezTo>
                      <a:pt x="88" y="100"/>
                      <a:pt x="91" y="101"/>
                      <a:pt x="93" y="103"/>
                    </a:cubicBezTo>
                    <a:cubicBezTo>
                      <a:pt x="94" y="102"/>
                      <a:pt x="95" y="101"/>
                      <a:pt x="95" y="99"/>
                    </a:cubicBezTo>
                    <a:cubicBezTo>
                      <a:pt x="93" y="98"/>
                      <a:pt x="90" y="96"/>
                      <a:pt x="87" y="95"/>
                    </a:cubicBezTo>
                    <a:moveTo>
                      <a:pt x="1" y="95"/>
                    </a:moveTo>
                    <a:cubicBezTo>
                      <a:pt x="1" y="95"/>
                      <a:pt x="1" y="95"/>
                      <a:pt x="1" y="95"/>
                    </a:cubicBezTo>
                    <a:cubicBezTo>
                      <a:pt x="2" y="95"/>
                      <a:pt x="2" y="95"/>
                      <a:pt x="2" y="96"/>
                    </a:cubicBezTo>
                    <a:cubicBezTo>
                      <a:pt x="2" y="96"/>
                      <a:pt x="3" y="95"/>
                      <a:pt x="3" y="95"/>
                    </a:cubicBezTo>
                    <a:cubicBezTo>
                      <a:pt x="2" y="95"/>
                      <a:pt x="2" y="95"/>
                      <a:pt x="1" y="95"/>
                    </a:cubicBezTo>
                    <a:moveTo>
                      <a:pt x="50" y="95"/>
                    </a:moveTo>
                    <a:cubicBezTo>
                      <a:pt x="50" y="95"/>
                      <a:pt x="50" y="96"/>
                      <a:pt x="49" y="96"/>
                    </a:cubicBezTo>
                    <a:cubicBezTo>
                      <a:pt x="50" y="97"/>
                      <a:pt x="50" y="97"/>
                      <a:pt x="51" y="97"/>
                    </a:cubicBezTo>
                    <a:cubicBezTo>
                      <a:pt x="51" y="97"/>
                      <a:pt x="51" y="96"/>
                      <a:pt x="52" y="95"/>
                    </a:cubicBezTo>
                    <a:cubicBezTo>
                      <a:pt x="51" y="95"/>
                      <a:pt x="51" y="95"/>
                      <a:pt x="50" y="95"/>
                    </a:cubicBezTo>
                    <a:moveTo>
                      <a:pt x="36" y="94"/>
                    </a:move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5"/>
                      <a:pt x="36" y="95"/>
                      <a:pt x="36" y="94"/>
                    </a:cubicBezTo>
                    <a:moveTo>
                      <a:pt x="138" y="94"/>
                    </a:moveTo>
                    <a:cubicBezTo>
                      <a:pt x="138" y="96"/>
                      <a:pt x="137" y="97"/>
                      <a:pt x="136" y="98"/>
                    </a:cubicBezTo>
                    <a:cubicBezTo>
                      <a:pt x="141" y="101"/>
                      <a:pt x="141" y="101"/>
                      <a:pt x="141" y="101"/>
                    </a:cubicBezTo>
                    <a:cubicBezTo>
                      <a:pt x="142" y="100"/>
                      <a:pt x="142" y="99"/>
                      <a:pt x="143" y="97"/>
                    </a:cubicBezTo>
                    <a:cubicBezTo>
                      <a:pt x="138" y="94"/>
                      <a:pt x="138" y="94"/>
                      <a:pt x="138" y="94"/>
                    </a:cubicBezTo>
                    <a:moveTo>
                      <a:pt x="43" y="94"/>
                    </a:moveTo>
                    <a:cubicBezTo>
                      <a:pt x="43" y="94"/>
                      <a:pt x="43" y="94"/>
                      <a:pt x="43" y="94"/>
                    </a:cubicBezTo>
                    <a:cubicBezTo>
                      <a:pt x="44" y="94"/>
                      <a:pt x="44" y="95"/>
                      <a:pt x="44" y="95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4" y="95"/>
                      <a:pt x="44" y="94"/>
                      <a:pt x="43" y="94"/>
                    </a:cubicBezTo>
                    <a:moveTo>
                      <a:pt x="163" y="94"/>
                    </a:moveTo>
                    <a:cubicBezTo>
                      <a:pt x="163" y="95"/>
                      <a:pt x="162" y="96"/>
                      <a:pt x="162" y="96"/>
                    </a:cubicBezTo>
                    <a:cubicBezTo>
                      <a:pt x="160" y="98"/>
                      <a:pt x="158" y="101"/>
                      <a:pt x="157" y="103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9" y="103"/>
                      <a:pt x="160" y="102"/>
                      <a:pt x="161" y="101"/>
                    </a:cubicBezTo>
                    <a:cubicBezTo>
                      <a:pt x="162" y="99"/>
                      <a:pt x="164" y="97"/>
                      <a:pt x="165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3" y="94"/>
                      <a:pt x="163" y="94"/>
                      <a:pt x="163" y="94"/>
                    </a:cubicBezTo>
                    <a:moveTo>
                      <a:pt x="54" y="94"/>
                    </a:moveTo>
                    <a:cubicBezTo>
                      <a:pt x="54" y="94"/>
                      <a:pt x="53" y="95"/>
                      <a:pt x="53" y="95"/>
                    </a:cubicBezTo>
                    <a:cubicBezTo>
                      <a:pt x="55" y="96"/>
                      <a:pt x="56" y="97"/>
                      <a:pt x="57" y="97"/>
                    </a:cubicBezTo>
                    <a:cubicBezTo>
                      <a:pt x="57" y="97"/>
                      <a:pt x="58" y="97"/>
                      <a:pt x="58" y="97"/>
                    </a:cubicBezTo>
                    <a:cubicBezTo>
                      <a:pt x="56" y="96"/>
                      <a:pt x="55" y="95"/>
                      <a:pt x="54" y="94"/>
                    </a:cubicBezTo>
                    <a:moveTo>
                      <a:pt x="1" y="94"/>
                    </a:move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1" y="95"/>
                      <a:pt x="1" y="95"/>
                    </a:cubicBezTo>
                    <a:cubicBezTo>
                      <a:pt x="1" y="95"/>
                      <a:pt x="1" y="94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moveTo>
                      <a:pt x="152" y="94"/>
                    </a:moveTo>
                    <a:cubicBezTo>
                      <a:pt x="151" y="96"/>
                      <a:pt x="150" y="97"/>
                      <a:pt x="149" y="99"/>
                    </a:cubicBezTo>
                    <a:cubicBezTo>
                      <a:pt x="150" y="99"/>
                      <a:pt x="150" y="99"/>
                      <a:pt x="150" y="99"/>
                    </a:cubicBezTo>
                    <a:cubicBezTo>
                      <a:pt x="151" y="98"/>
                      <a:pt x="152" y="96"/>
                      <a:pt x="152" y="95"/>
                    </a:cubicBezTo>
                    <a:cubicBezTo>
                      <a:pt x="152" y="95"/>
                      <a:pt x="152" y="94"/>
                      <a:pt x="153" y="94"/>
                    </a:cubicBezTo>
                    <a:cubicBezTo>
                      <a:pt x="152" y="94"/>
                      <a:pt x="152" y="94"/>
                      <a:pt x="152" y="94"/>
                    </a:cubicBezTo>
                    <a:moveTo>
                      <a:pt x="65" y="94"/>
                    </a:moveTo>
                    <a:cubicBezTo>
                      <a:pt x="65" y="94"/>
                      <a:pt x="65" y="95"/>
                      <a:pt x="65" y="95"/>
                    </a:cubicBezTo>
                    <a:cubicBezTo>
                      <a:pt x="67" y="96"/>
                      <a:pt x="69" y="98"/>
                      <a:pt x="72" y="99"/>
                    </a:cubicBezTo>
                    <a:cubicBezTo>
                      <a:pt x="72" y="99"/>
                      <a:pt x="72" y="98"/>
                      <a:pt x="72" y="98"/>
                    </a:cubicBezTo>
                    <a:cubicBezTo>
                      <a:pt x="70" y="97"/>
                      <a:pt x="68" y="95"/>
                      <a:pt x="65" y="94"/>
                    </a:cubicBezTo>
                    <a:moveTo>
                      <a:pt x="60" y="94"/>
                    </a:moveTo>
                    <a:cubicBezTo>
                      <a:pt x="60" y="94"/>
                      <a:pt x="60" y="94"/>
                      <a:pt x="60" y="95"/>
                    </a:cubicBezTo>
                    <a:cubicBezTo>
                      <a:pt x="60" y="95"/>
                      <a:pt x="61" y="95"/>
                      <a:pt x="61" y="95"/>
                    </a:cubicBezTo>
                    <a:cubicBezTo>
                      <a:pt x="61" y="95"/>
                      <a:pt x="62" y="95"/>
                      <a:pt x="62" y="95"/>
                    </a:cubicBezTo>
                    <a:cubicBezTo>
                      <a:pt x="61" y="94"/>
                      <a:pt x="61" y="94"/>
                      <a:pt x="60" y="94"/>
                    </a:cubicBezTo>
                    <a:moveTo>
                      <a:pt x="51" y="93"/>
                    </a:moveTo>
                    <a:cubicBezTo>
                      <a:pt x="51" y="93"/>
                      <a:pt x="51" y="93"/>
                      <a:pt x="51" y="94"/>
                    </a:cubicBezTo>
                    <a:cubicBezTo>
                      <a:pt x="51" y="94"/>
                      <a:pt x="52" y="94"/>
                      <a:pt x="52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2" y="93"/>
                      <a:pt x="52" y="93"/>
                      <a:pt x="51" y="93"/>
                    </a:cubicBezTo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8" y="92"/>
                      <a:pt x="28" y="92"/>
                      <a:pt x="28" y="92"/>
                    </a:cubicBezTo>
                    <a:moveTo>
                      <a:pt x="62" y="92"/>
                    </a:moveTo>
                    <a:cubicBezTo>
                      <a:pt x="61" y="92"/>
                      <a:pt x="61" y="92"/>
                      <a:pt x="61" y="93"/>
                    </a:cubicBezTo>
                    <a:cubicBezTo>
                      <a:pt x="61" y="93"/>
                      <a:pt x="62" y="93"/>
                      <a:pt x="62" y="94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2"/>
                      <a:pt x="62" y="92"/>
                      <a:pt x="62" y="92"/>
                    </a:cubicBezTo>
                    <a:moveTo>
                      <a:pt x="39" y="92"/>
                    </a:moveTo>
                    <a:cubicBezTo>
                      <a:pt x="39" y="92"/>
                      <a:pt x="39" y="92"/>
                      <a:pt x="39" y="92"/>
                    </a:cubicBezTo>
                    <a:cubicBezTo>
                      <a:pt x="40" y="92"/>
                      <a:pt x="40" y="92"/>
                      <a:pt x="41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0" y="92"/>
                      <a:pt x="40" y="92"/>
                      <a:pt x="39" y="92"/>
                    </a:cubicBezTo>
                    <a:moveTo>
                      <a:pt x="45" y="91"/>
                    </a:moveTo>
                    <a:cubicBezTo>
                      <a:pt x="45" y="92"/>
                      <a:pt x="44" y="93"/>
                      <a:pt x="44" y="93"/>
                    </a:cubicBezTo>
                    <a:cubicBezTo>
                      <a:pt x="44" y="93"/>
                      <a:pt x="45" y="94"/>
                      <a:pt x="45" y="94"/>
                    </a:cubicBezTo>
                    <a:cubicBezTo>
                      <a:pt x="45" y="93"/>
                      <a:pt x="46" y="93"/>
                      <a:pt x="46" y="92"/>
                    </a:cubicBezTo>
                    <a:cubicBezTo>
                      <a:pt x="46" y="92"/>
                      <a:pt x="45" y="92"/>
                      <a:pt x="45" y="91"/>
                    </a:cubicBezTo>
                    <a:moveTo>
                      <a:pt x="108" y="91"/>
                    </a:moveTo>
                    <a:cubicBezTo>
                      <a:pt x="107" y="92"/>
                      <a:pt x="107" y="93"/>
                      <a:pt x="106" y="94"/>
                    </a:cubicBezTo>
                    <a:cubicBezTo>
                      <a:pt x="109" y="96"/>
                      <a:pt x="111" y="97"/>
                      <a:pt x="114" y="99"/>
                    </a:cubicBezTo>
                    <a:cubicBezTo>
                      <a:pt x="114" y="98"/>
                      <a:pt x="115" y="97"/>
                      <a:pt x="116" y="95"/>
                    </a:cubicBezTo>
                    <a:cubicBezTo>
                      <a:pt x="113" y="94"/>
                      <a:pt x="110" y="93"/>
                      <a:pt x="108" y="91"/>
                    </a:cubicBezTo>
                    <a:moveTo>
                      <a:pt x="133" y="91"/>
                    </a:moveTo>
                    <a:cubicBezTo>
                      <a:pt x="132" y="92"/>
                      <a:pt x="131" y="93"/>
                      <a:pt x="131" y="95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6" y="96"/>
                      <a:pt x="137" y="95"/>
                      <a:pt x="137" y="94"/>
                    </a:cubicBezTo>
                    <a:cubicBezTo>
                      <a:pt x="133" y="91"/>
                      <a:pt x="133" y="91"/>
                      <a:pt x="133" y="91"/>
                    </a:cubicBezTo>
                    <a:moveTo>
                      <a:pt x="55" y="91"/>
                    </a:moveTo>
                    <a:cubicBezTo>
                      <a:pt x="55" y="91"/>
                      <a:pt x="55" y="91"/>
                      <a:pt x="55" y="92"/>
                    </a:cubicBezTo>
                    <a:cubicBezTo>
                      <a:pt x="56" y="93"/>
                      <a:pt x="58" y="93"/>
                      <a:pt x="59" y="94"/>
                    </a:cubicBezTo>
                    <a:cubicBezTo>
                      <a:pt x="59" y="94"/>
                      <a:pt x="60" y="94"/>
                      <a:pt x="60" y="93"/>
                    </a:cubicBezTo>
                    <a:cubicBezTo>
                      <a:pt x="58" y="93"/>
                      <a:pt x="57" y="92"/>
                      <a:pt x="55" y="91"/>
                    </a:cubicBezTo>
                    <a:moveTo>
                      <a:pt x="38" y="91"/>
                    </a:move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1"/>
                      <a:pt x="38" y="91"/>
                      <a:pt x="38" y="91"/>
                    </a:cubicBezTo>
                    <a:moveTo>
                      <a:pt x="158" y="90"/>
                    </a:moveTo>
                    <a:cubicBezTo>
                      <a:pt x="157" y="92"/>
                      <a:pt x="156" y="93"/>
                      <a:pt x="155" y="95"/>
                    </a:cubicBezTo>
                    <a:cubicBezTo>
                      <a:pt x="155" y="95"/>
                      <a:pt x="155" y="95"/>
                      <a:pt x="155" y="95"/>
                    </a:cubicBezTo>
                    <a:cubicBezTo>
                      <a:pt x="155" y="95"/>
                      <a:pt x="155" y="95"/>
                      <a:pt x="155" y="95"/>
                    </a:cubicBezTo>
                    <a:cubicBezTo>
                      <a:pt x="154" y="97"/>
                      <a:pt x="153" y="98"/>
                      <a:pt x="152" y="100"/>
                    </a:cubicBezTo>
                    <a:cubicBezTo>
                      <a:pt x="153" y="101"/>
                      <a:pt x="153" y="101"/>
                      <a:pt x="153" y="101"/>
                    </a:cubicBezTo>
                    <a:cubicBezTo>
                      <a:pt x="155" y="99"/>
                      <a:pt x="156" y="97"/>
                      <a:pt x="157" y="94"/>
                    </a:cubicBezTo>
                    <a:cubicBezTo>
                      <a:pt x="159" y="91"/>
                      <a:pt x="159" y="91"/>
                      <a:pt x="159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0"/>
                    </a:cubicBezTo>
                    <a:moveTo>
                      <a:pt x="29" y="90"/>
                    </a:moveTo>
                    <a:cubicBezTo>
                      <a:pt x="29" y="90"/>
                      <a:pt x="29" y="91"/>
                      <a:pt x="29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1"/>
                      <a:pt x="29" y="91"/>
                      <a:pt x="29" y="90"/>
                    </a:cubicBezTo>
                    <a:cubicBezTo>
                      <a:pt x="29" y="90"/>
                      <a:pt x="29" y="90"/>
                      <a:pt x="29" y="90"/>
                    </a:cubicBezTo>
                    <a:moveTo>
                      <a:pt x="157" y="90"/>
                    </a:moveTo>
                    <a:cubicBezTo>
                      <a:pt x="156" y="92"/>
                      <a:pt x="156" y="93"/>
                      <a:pt x="155" y="94"/>
                    </a:cubicBezTo>
                    <a:cubicBezTo>
                      <a:pt x="155" y="94"/>
                      <a:pt x="155" y="94"/>
                      <a:pt x="155" y="95"/>
                    </a:cubicBezTo>
                    <a:cubicBezTo>
                      <a:pt x="156" y="93"/>
                      <a:pt x="156" y="92"/>
                      <a:pt x="157" y="90"/>
                    </a:cubicBezTo>
                    <a:cubicBezTo>
                      <a:pt x="157" y="90"/>
                      <a:pt x="157" y="90"/>
                      <a:pt x="157" y="90"/>
                    </a:cubicBezTo>
                    <a:moveTo>
                      <a:pt x="25" y="90"/>
                    </a:moveTo>
                    <a:cubicBezTo>
                      <a:pt x="25" y="90"/>
                      <a:pt x="25" y="90"/>
                      <a:pt x="25" y="91"/>
                    </a:cubicBezTo>
                    <a:cubicBezTo>
                      <a:pt x="26" y="91"/>
                      <a:pt x="26" y="92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6" y="91"/>
                      <a:pt x="25" y="90"/>
                    </a:cubicBezTo>
                    <a:moveTo>
                      <a:pt x="53" y="90"/>
                    </a:moveTo>
                    <a:cubicBezTo>
                      <a:pt x="53" y="90"/>
                      <a:pt x="53" y="90"/>
                      <a:pt x="53" y="90"/>
                    </a:cubicBezTo>
                    <a:cubicBezTo>
                      <a:pt x="53" y="91"/>
                      <a:pt x="54" y="91"/>
                      <a:pt x="54" y="91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4" y="91"/>
                      <a:pt x="55" y="91"/>
                      <a:pt x="55" y="91"/>
                    </a:cubicBezTo>
                    <a:cubicBezTo>
                      <a:pt x="54" y="90"/>
                      <a:pt x="54" y="90"/>
                      <a:pt x="53" y="90"/>
                    </a:cubicBezTo>
                    <a:moveTo>
                      <a:pt x="46" y="90"/>
                    </a:moveTo>
                    <a:cubicBezTo>
                      <a:pt x="46" y="90"/>
                      <a:pt x="46" y="90"/>
                      <a:pt x="46" y="90"/>
                    </a:cubicBezTo>
                    <a:cubicBezTo>
                      <a:pt x="46" y="91"/>
                      <a:pt x="46" y="91"/>
                      <a:pt x="47" y="91"/>
                    </a:cubicBezTo>
                    <a:cubicBezTo>
                      <a:pt x="47" y="91"/>
                      <a:pt x="47" y="91"/>
                      <a:pt x="47" y="90"/>
                    </a:cubicBezTo>
                    <a:cubicBezTo>
                      <a:pt x="47" y="90"/>
                      <a:pt x="47" y="90"/>
                      <a:pt x="46" y="90"/>
                    </a:cubicBezTo>
                    <a:moveTo>
                      <a:pt x="141" y="89"/>
                    </a:moveTo>
                    <a:cubicBezTo>
                      <a:pt x="140" y="91"/>
                      <a:pt x="140" y="92"/>
                      <a:pt x="139" y="93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5" y="94"/>
                      <a:pt x="145" y="93"/>
                      <a:pt x="146" y="92"/>
                    </a:cubicBezTo>
                    <a:cubicBezTo>
                      <a:pt x="145" y="91"/>
                      <a:pt x="143" y="90"/>
                      <a:pt x="141" y="89"/>
                    </a:cubicBezTo>
                    <a:moveTo>
                      <a:pt x="57" y="89"/>
                    </a:moveTo>
                    <a:cubicBezTo>
                      <a:pt x="56" y="89"/>
                      <a:pt x="56" y="90"/>
                      <a:pt x="56" y="90"/>
                    </a:cubicBezTo>
                    <a:cubicBezTo>
                      <a:pt x="58" y="91"/>
                      <a:pt x="59" y="92"/>
                      <a:pt x="60" y="92"/>
                    </a:cubicBezTo>
                    <a:cubicBezTo>
                      <a:pt x="61" y="92"/>
                      <a:pt x="61" y="92"/>
                      <a:pt x="61" y="91"/>
                    </a:cubicBezTo>
                    <a:cubicBezTo>
                      <a:pt x="60" y="91"/>
                      <a:pt x="58" y="90"/>
                      <a:pt x="57" y="89"/>
                    </a:cubicBezTo>
                    <a:moveTo>
                      <a:pt x="23" y="89"/>
                    </a:moveTo>
                    <a:cubicBezTo>
                      <a:pt x="23" y="89"/>
                      <a:pt x="23" y="89"/>
                      <a:pt x="23" y="89"/>
                    </a:cubicBezTo>
                    <a:cubicBezTo>
                      <a:pt x="24" y="90"/>
                      <a:pt x="24" y="90"/>
                      <a:pt x="25" y="90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24" y="90"/>
                      <a:pt x="24" y="89"/>
                      <a:pt x="23" y="89"/>
                    </a:cubicBezTo>
                    <a:moveTo>
                      <a:pt x="8" y="89"/>
                    </a:moveTo>
                    <a:cubicBezTo>
                      <a:pt x="8" y="89"/>
                      <a:pt x="8" y="89"/>
                      <a:pt x="7" y="89"/>
                    </a:cubicBezTo>
                    <a:cubicBezTo>
                      <a:pt x="8" y="89"/>
                      <a:pt x="9" y="90"/>
                      <a:pt x="10" y="90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9" y="90"/>
                      <a:pt x="8" y="89"/>
                      <a:pt x="8" y="89"/>
                    </a:cubicBezTo>
                    <a:moveTo>
                      <a:pt x="155" y="89"/>
                    </a:moveTo>
                    <a:cubicBezTo>
                      <a:pt x="154" y="90"/>
                      <a:pt x="153" y="91"/>
                      <a:pt x="152" y="93"/>
                    </a:cubicBezTo>
                    <a:cubicBezTo>
                      <a:pt x="153" y="93"/>
                      <a:pt x="153" y="93"/>
                      <a:pt x="153" y="93"/>
                    </a:cubicBezTo>
                    <a:cubicBezTo>
                      <a:pt x="154" y="93"/>
                      <a:pt x="154" y="92"/>
                      <a:pt x="154" y="91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4" y="92"/>
                      <a:pt x="154" y="93"/>
                      <a:pt x="154" y="93"/>
                    </a:cubicBezTo>
                    <a:cubicBezTo>
                      <a:pt x="154" y="92"/>
                      <a:pt x="155" y="91"/>
                      <a:pt x="156" y="89"/>
                    </a:cubicBezTo>
                    <a:cubicBezTo>
                      <a:pt x="155" y="89"/>
                      <a:pt x="155" y="89"/>
                      <a:pt x="155" y="89"/>
                    </a:cubicBezTo>
                    <a:moveTo>
                      <a:pt x="26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7" y="89"/>
                      <a:pt x="27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7" y="89"/>
                      <a:pt x="26" y="89"/>
                    </a:cubicBezTo>
                    <a:moveTo>
                      <a:pt x="41" y="89"/>
                    </a:moveTo>
                    <a:cubicBezTo>
                      <a:pt x="40" y="89"/>
                      <a:pt x="40" y="90"/>
                      <a:pt x="40" y="91"/>
                    </a:cubicBezTo>
                    <a:cubicBezTo>
                      <a:pt x="40" y="91"/>
                      <a:pt x="41" y="91"/>
                      <a:pt x="42" y="92"/>
                    </a:cubicBezTo>
                    <a:cubicBezTo>
                      <a:pt x="42" y="92"/>
                      <a:pt x="42" y="91"/>
                      <a:pt x="42" y="91"/>
                    </a:cubicBezTo>
                    <a:cubicBezTo>
                      <a:pt x="42" y="91"/>
                      <a:pt x="42" y="90"/>
                      <a:pt x="43" y="90"/>
                    </a:cubicBezTo>
                    <a:cubicBezTo>
                      <a:pt x="42" y="89"/>
                      <a:pt x="41" y="89"/>
                      <a:pt x="41" y="89"/>
                    </a:cubicBezTo>
                    <a:moveTo>
                      <a:pt x="40" y="88"/>
                    </a:moveTo>
                    <a:cubicBezTo>
                      <a:pt x="39" y="89"/>
                      <a:pt x="39" y="89"/>
                      <a:pt x="39" y="90"/>
                    </a:cubicBezTo>
                    <a:cubicBezTo>
                      <a:pt x="39" y="90"/>
                      <a:pt x="39" y="90"/>
                      <a:pt x="39" y="90"/>
                    </a:cubicBezTo>
                    <a:cubicBezTo>
                      <a:pt x="39" y="90"/>
                      <a:pt x="40" y="89"/>
                      <a:pt x="40" y="88"/>
                    </a:cubicBezTo>
                    <a:cubicBezTo>
                      <a:pt x="40" y="88"/>
                      <a:pt x="40" y="88"/>
                      <a:pt x="40" y="88"/>
                    </a:cubicBezTo>
                    <a:moveTo>
                      <a:pt x="54" y="88"/>
                    </a:moveTo>
                    <a:cubicBezTo>
                      <a:pt x="54" y="88"/>
                      <a:pt x="54" y="88"/>
                      <a:pt x="54" y="89"/>
                    </a:cubicBezTo>
                    <a:cubicBezTo>
                      <a:pt x="54" y="89"/>
                      <a:pt x="55" y="89"/>
                      <a:pt x="55" y="90"/>
                    </a:cubicBezTo>
                    <a:cubicBezTo>
                      <a:pt x="55" y="89"/>
                      <a:pt x="56" y="89"/>
                      <a:pt x="56" y="89"/>
                    </a:cubicBezTo>
                    <a:cubicBezTo>
                      <a:pt x="55" y="88"/>
                      <a:pt x="55" y="88"/>
                      <a:pt x="54" y="88"/>
                    </a:cubicBezTo>
                    <a:moveTo>
                      <a:pt x="24" y="87"/>
                    </a:moveTo>
                    <a:cubicBezTo>
                      <a:pt x="24" y="88"/>
                      <a:pt x="24" y="88"/>
                      <a:pt x="24" y="88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6" y="89"/>
                      <a:pt x="26" y="88"/>
                      <a:pt x="26" y="88"/>
                    </a:cubicBezTo>
                    <a:cubicBezTo>
                      <a:pt x="25" y="88"/>
                      <a:pt x="25" y="88"/>
                      <a:pt x="24" y="87"/>
                    </a:cubicBezTo>
                    <a:moveTo>
                      <a:pt x="5" y="87"/>
                    </a:moveTo>
                    <a:cubicBezTo>
                      <a:pt x="5" y="87"/>
                      <a:pt x="5" y="87"/>
                      <a:pt x="5" y="87"/>
                    </a:cubicBezTo>
                    <a:cubicBezTo>
                      <a:pt x="6" y="88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6" y="88"/>
                      <a:pt x="6" y="88"/>
                      <a:pt x="5" y="87"/>
                    </a:cubicBezTo>
                    <a:moveTo>
                      <a:pt x="5" y="87"/>
                    </a:move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moveTo>
                      <a:pt x="48" y="87"/>
                    </a:moveTo>
                    <a:cubicBezTo>
                      <a:pt x="48" y="87"/>
                      <a:pt x="48" y="87"/>
                      <a:pt x="48" y="87"/>
                    </a:cubicBezTo>
                    <a:cubicBezTo>
                      <a:pt x="48" y="88"/>
                      <a:pt x="48" y="88"/>
                      <a:pt x="49" y="88"/>
                    </a:cubicBezTo>
                    <a:cubicBezTo>
                      <a:pt x="49" y="88"/>
                      <a:pt x="49" y="88"/>
                      <a:pt x="49" y="87"/>
                    </a:cubicBezTo>
                    <a:cubicBezTo>
                      <a:pt x="49" y="87"/>
                      <a:pt x="48" y="87"/>
                      <a:pt x="48" y="87"/>
                    </a:cubicBezTo>
                    <a:moveTo>
                      <a:pt x="42" y="87"/>
                    </a:moveTo>
                    <a:cubicBezTo>
                      <a:pt x="42" y="87"/>
                      <a:pt x="41" y="87"/>
                      <a:pt x="41" y="88"/>
                    </a:cubicBezTo>
                    <a:cubicBezTo>
                      <a:pt x="42" y="88"/>
                      <a:pt x="43" y="89"/>
                      <a:pt x="43" y="89"/>
                    </a:cubicBezTo>
                    <a:cubicBezTo>
                      <a:pt x="43" y="89"/>
                      <a:pt x="44" y="88"/>
                      <a:pt x="44" y="88"/>
                    </a:cubicBezTo>
                    <a:cubicBezTo>
                      <a:pt x="43" y="88"/>
                      <a:pt x="42" y="87"/>
                      <a:pt x="42" y="87"/>
                    </a:cubicBezTo>
                    <a:moveTo>
                      <a:pt x="31" y="87"/>
                    </a:move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moveTo>
                      <a:pt x="126" y="87"/>
                    </a:moveTo>
                    <a:cubicBezTo>
                      <a:pt x="125" y="88"/>
                      <a:pt x="124" y="89"/>
                      <a:pt x="124" y="90"/>
                    </a:cubicBezTo>
                    <a:cubicBezTo>
                      <a:pt x="130" y="94"/>
                      <a:pt x="130" y="94"/>
                      <a:pt x="130" y="94"/>
                    </a:cubicBezTo>
                    <a:cubicBezTo>
                      <a:pt x="131" y="93"/>
                      <a:pt x="132" y="92"/>
                      <a:pt x="132" y="91"/>
                    </a:cubicBezTo>
                    <a:cubicBezTo>
                      <a:pt x="131" y="90"/>
                      <a:pt x="131" y="90"/>
                      <a:pt x="131" y="90"/>
                    </a:cubicBezTo>
                    <a:cubicBezTo>
                      <a:pt x="129" y="89"/>
                      <a:pt x="127" y="88"/>
                      <a:pt x="126" y="87"/>
                    </a:cubicBezTo>
                    <a:moveTo>
                      <a:pt x="136" y="86"/>
                    </a:moveTo>
                    <a:cubicBezTo>
                      <a:pt x="135" y="88"/>
                      <a:pt x="134" y="89"/>
                      <a:pt x="133" y="90"/>
                    </a:cubicBezTo>
                    <a:cubicBezTo>
                      <a:pt x="138" y="93"/>
                      <a:pt x="138" y="93"/>
                      <a:pt x="138" y="93"/>
                    </a:cubicBezTo>
                    <a:cubicBezTo>
                      <a:pt x="139" y="91"/>
                      <a:pt x="140" y="90"/>
                      <a:pt x="141" y="89"/>
                    </a:cubicBezTo>
                    <a:cubicBezTo>
                      <a:pt x="139" y="88"/>
                      <a:pt x="138" y="88"/>
                      <a:pt x="137" y="87"/>
                    </a:cubicBezTo>
                    <a:cubicBezTo>
                      <a:pt x="137" y="87"/>
                      <a:pt x="136" y="87"/>
                      <a:pt x="136" y="86"/>
                    </a:cubicBezTo>
                    <a:moveTo>
                      <a:pt x="41" y="86"/>
                    </a:moveTo>
                    <a:cubicBezTo>
                      <a:pt x="41" y="86"/>
                      <a:pt x="40" y="87"/>
                      <a:pt x="40" y="87"/>
                    </a:cubicBezTo>
                    <a:cubicBezTo>
                      <a:pt x="40" y="87"/>
                      <a:pt x="41" y="87"/>
                      <a:pt x="41" y="87"/>
                    </a:cubicBezTo>
                    <a:cubicBezTo>
                      <a:pt x="41" y="87"/>
                      <a:pt x="41" y="87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moveTo>
                      <a:pt x="28" y="85"/>
                    </a:moveTo>
                    <a:cubicBezTo>
                      <a:pt x="28" y="85"/>
                      <a:pt x="28" y="85"/>
                      <a:pt x="28" y="85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0" y="86"/>
                      <a:pt x="29" y="85"/>
                      <a:pt x="28" y="85"/>
                    </a:cubicBezTo>
                    <a:moveTo>
                      <a:pt x="71" y="85"/>
                    </a:moveTo>
                    <a:cubicBezTo>
                      <a:pt x="70" y="86"/>
                      <a:pt x="70" y="87"/>
                      <a:pt x="69" y="88"/>
                    </a:cubicBezTo>
                    <a:cubicBezTo>
                      <a:pt x="71" y="89"/>
                      <a:pt x="74" y="91"/>
                      <a:pt x="76" y="92"/>
                    </a:cubicBezTo>
                    <a:cubicBezTo>
                      <a:pt x="77" y="91"/>
                      <a:pt x="77" y="90"/>
                      <a:pt x="78" y="89"/>
                    </a:cubicBezTo>
                    <a:cubicBezTo>
                      <a:pt x="75" y="88"/>
                      <a:pt x="73" y="86"/>
                      <a:pt x="71" y="85"/>
                    </a:cubicBezTo>
                    <a:moveTo>
                      <a:pt x="49" y="85"/>
                    </a:moveTo>
                    <a:cubicBezTo>
                      <a:pt x="49" y="85"/>
                      <a:pt x="49" y="85"/>
                      <a:pt x="49" y="86"/>
                    </a:cubicBezTo>
                    <a:cubicBezTo>
                      <a:pt x="49" y="86"/>
                      <a:pt x="49" y="86"/>
                      <a:pt x="50" y="86"/>
                    </a:cubicBezTo>
                    <a:cubicBezTo>
                      <a:pt x="50" y="86"/>
                      <a:pt x="50" y="86"/>
                      <a:pt x="50" y="85"/>
                    </a:cubicBezTo>
                    <a:cubicBezTo>
                      <a:pt x="50" y="85"/>
                      <a:pt x="50" y="85"/>
                      <a:pt x="49" y="85"/>
                    </a:cubicBezTo>
                    <a:moveTo>
                      <a:pt x="123" y="85"/>
                    </a:moveTo>
                    <a:cubicBezTo>
                      <a:pt x="122" y="86"/>
                      <a:pt x="122" y="86"/>
                      <a:pt x="121" y="87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22" y="89"/>
                      <a:pt x="122" y="89"/>
                      <a:pt x="122" y="89"/>
                    </a:cubicBezTo>
                    <a:cubicBezTo>
                      <a:pt x="122" y="88"/>
                      <a:pt x="123" y="87"/>
                      <a:pt x="124" y="85"/>
                    </a:cubicBezTo>
                    <a:cubicBezTo>
                      <a:pt x="123" y="85"/>
                      <a:pt x="123" y="85"/>
                      <a:pt x="123" y="85"/>
                    </a:cubicBezTo>
                    <a:moveTo>
                      <a:pt x="43" y="84"/>
                    </a:moveTo>
                    <a:cubicBezTo>
                      <a:pt x="43" y="84"/>
                      <a:pt x="43" y="85"/>
                      <a:pt x="43" y="85"/>
                    </a:cubicBezTo>
                    <a:cubicBezTo>
                      <a:pt x="44" y="85"/>
                      <a:pt x="44" y="86"/>
                      <a:pt x="45" y="86"/>
                    </a:cubicBezTo>
                    <a:cubicBezTo>
                      <a:pt x="45" y="86"/>
                      <a:pt x="45" y="86"/>
                      <a:pt x="45" y="85"/>
                    </a:cubicBezTo>
                    <a:cubicBezTo>
                      <a:pt x="45" y="85"/>
                      <a:pt x="44" y="85"/>
                      <a:pt x="43" y="84"/>
                    </a:cubicBezTo>
                    <a:moveTo>
                      <a:pt x="33" y="84"/>
                    </a:moveTo>
                    <a:cubicBezTo>
                      <a:pt x="33" y="85"/>
                      <a:pt x="32" y="85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5"/>
                      <a:pt x="33" y="85"/>
                      <a:pt x="33" y="84"/>
                    </a:cubicBezTo>
                    <a:cubicBezTo>
                      <a:pt x="33" y="84"/>
                      <a:pt x="33" y="84"/>
                      <a:pt x="33" y="84"/>
                    </a:cubicBezTo>
                    <a:moveTo>
                      <a:pt x="26" y="84"/>
                    </a:move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4"/>
                      <a:pt x="27" y="85"/>
                      <a:pt x="28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7" y="84"/>
                      <a:pt x="27" y="84"/>
                      <a:pt x="26" y="84"/>
                    </a:cubicBezTo>
                    <a:moveTo>
                      <a:pt x="42" y="84"/>
                    </a:moveTo>
                    <a:cubicBezTo>
                      <a:pt x="42" y="84"/>
                      <a:pt x="42" y="84"/>
                      <a:pt x="42" y="84"/>
                    </a:cubicBezTo>
                    <a:cubicBezTo>
                      <a:pt x="42" y="84"/>
                      <a:pt x="42" y="84"/>
                      <a:pt x="42" y="85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4"/>
                      <a:pt x="42" y="84"/>
                      <a:pt x="42" y="84"/>
                    </a:cubicBezTo>
                    <a:moveTo>
                      <a:pt x="94" y="83"/>
                    </a:moveTo>
                    <a:cubicBezTo>
                      <a:pt x="90" y="89"/>
                      <a:pt x="90" y="89"/>
                      <a:pt x="90" y="89"/>
                    </a:cubicBezTo>
                    <a:cubicBezTo>
                      <a:pt x="93" y="91"/>
                      <a:pt x="96" y="93"/>
                      <a:pt x="99" y="94"/>
                    </a:cubicBezTo>
                    <a:cubicBezTo>
                      <a:pt x="100" y="92"/>
                      <a:pt x="100" y="92"/>
                      <a:pt x="100" y="92"/>
                    </a:cubicBezTo>
                    <a:cubicBezTo>
                      <a:pt x="97" y="90"/>
                      <a:pt x="95" y="89"/>
                      <a:pt x="92" y="87"/>
                    </a:cubicBezTo>
                    <a:cubicBezTo>
                      <a:pt x="95" y="88"/>
                      <a:pt x="97" y="90"/>
                      <a:pt x="100" y="91"/>
                    </a:cubicBezTo>
                    <a:cubicBezTo>
                      <a:pt x="102" y="88"/>
                      <a:pt x="102" y="88"/>
                      <a:pt x="102" y="88"/>
                    </a:cubicBezTo>
                    <a:cubicBezTo>
                      <a:pt x="99" y="87"/>
                      <a:pt x="96" y="85"/>
                      <a:pt x="94" y="83"/>
                    </a:cubicBezTo>
                    <a:moveTo>
                      <a:pt x="162" y="83"/>
                    </a:moveTo>
                    <a:cubicBezTo>
                      <a:pt x="161" y="84"/>
                      <a:pt x="161" y="86"/>
                      <a:pt x="160" y="87"/>
                    </a:cubicBezTo>
                    <a:cubicBezTo>
                      <a:pt x="161" y="88"/>
                      <a:pt x="161" y="88"/>
                      <a:pt x="161" y="88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3" y="83"/>
                      <a:pt x="163" y="83"/>
                      <a:pt x="162" y="83"/>
                    </a:cubicBezTo>
                    <a:moveTo>
                      <a:pt x="67" y="83"/>
                    </a:moveTo>
                    <a:cubicBezTo>
                      <a:pt x="66" y="84"/>
                      <a:pt x="66" y="84"/>
                      <a:pt x="65" y="85"/>
                    </a:cubicBezTo>
                    <a:cubicBezTo>
                      <a:pt x="66" y="86"/>
                      <a:pt x="66" y="86"/>
                      <a:pt x="67" y="86"/>
                    </a:cubicBezTo>
                    <a:cubicBezTo>
                      <a:pt x="67" y="85"/>
                      <a:pt x="68" y="84"/>
                      <a:pt x="68" y="83"/>
                    </a:cubicBezTo>
                    <a:cubicBezTo>
                      <a:pt x="68" y="83"/>
                      <a:pt x="67" y="83"/>
                      <a:pt x="67" y="83"/>
                    </a:cubicBezTo>
                    <a:moveTo>
                      <a:pt x="145" y="82"/>
                    </a:moveTo>
                    <a:cubicBezTo>
                      <a:pt x="144" y="84"/>
                      <a:pt x="144" y="85"/>
                      <a:pt x="143" y="86"/>
                    </a:cubicBezTo>
                    <a:cubicBezTo>
                      <a:pt x="145" y="87"/>
                      <a:pt x="146" y="88"/>
                      <a:pt x="148" y="89"/>
                    </a:cubicBezTo>
                    <a:cubicBezTo>
                      <a:pt x="148" y="88"/>
                      <a:pt x="149" y="87"/>
                      <a:pt x="150" y="85"/>
                    </a:cubicBezTo>
                    <a:cubicBezTo>
                      <a:pt x="148" y="84"/>
                      <a:pt x="147" y="83"/>
                      <a:pt x="145" y="82"/>
                    </a:cubicBezTo>
                    <a:moveTo>
                      <a:pt x="128" y="82"/>
                    </a:moveTo>
                    <a:cubicBezTo>
                      <a:pt x="128" y="84"/>
                      <a:pt x="127" y="85"/>
                      <a:pt x="126" y="86"/>
                    </a:cubicBezTo>
                    <a:cubicBezTo>
                      <a:pt x="133" y="90"/>
                      <a:pt x="133" y="90"/>
                      <a:pt x="133" y="90"/>
                    </a:cubicBezTo>
                    <a:cubicBezTo>
                      <a:pt x="133" y="90"/>
                      <a:pt x="133" y="89"/>
                      <a:pt x="133" y="89"/>
                    </a:cubicBezTo>
                    <a:cubicBezTo>
                      <a:pt x="134" y="88"/>
                      <a:pt x="135" y="87"/>
                      <a:pt x="135" y="86"/>
                    </a:cubicBezTo>
                    <a:cubicBezTo>
                      <a:pt x="133" y="85"/>
                      <a:pt x="131" y="84"/>
                      <a:pt x="128" y="82"/>
                    </a:cubicBezTo>
                    <a:moveTo>
                      <a:pt x="44" y="82"/>
                    </a:moveTo>
                    <a:cubicBezTo>
                      <a:pt x="44" y="82"/>
                      <a:pt x="44" y="83"/>
                      <a:pt x="44" y="83"/>
                    </a:cubicBezTo>
                    <a:cubicBezTo>
                      <a:pt x="45" y="83"/>
                      <a:pt x="45" y="84"/>
                      <a:pt x="46" y="84"/>
                    </a:cubicBezTo>
                    <a:cubicBezTo>
                      <a:pt x="46" y="84"/>
                      <a:pt x="46" y="84"/>
                      <a:pt x="47" y="83"/>
                    </a:cubicBezTo>
                    <a:cubicBezTo>
                      <a:pt x="46" y="83"/>
                      <a:pt x="45" y="83"/>
                      <a:pt x="44" y="82"/>
                    </a:cubicBezTo>
                    <a:moveTo>
                      <a:pt x="30" y="82"/>
                    </a:moveTo>
                    <a:cubicBezTo>
                      <a:pt x="30" y="83"/>
                      <a:pt x="29" y="83"/>
                      <a:pt x="29" y="84"/>
                    </a:cubicBezTo>
                    <a:cubicBezTo>
                      <a:pt x="30" y="85"/>
                      <a:pt x="30" y="85"/>
                      <a:pt x="31" y="86"/>
                    </a:cubicBezTo>
                    <a:cubicBezTo>
                      <a:pt x="32" y="85"/>
                      <a:pt x="32" y="84"/>
                      <a:pt x="32" y="84"/>
                    </a:cubicBezTo>
                    <a:cubicBezTo>
                      <a:pt x="32" y="83"/>
                      <a:pt x="31" y="83"/>
                      <a:pt x="30" y="82"/>
                    </a:cubicBezTo>
                    <a:cubicBezTo>
                      <a:pt x="30" y="83"/>
                      <a:pt x="30" y="83"/>
                      <a:pt x="29" y="84"/>
                    </a:cubicBezTo>
                    <a:cubicBezTo>
                      <a:pt x="29" y="83"/>
                      <a:pt x="30" y="83"/>
                      <a:pt x="30" y="82"/>
                    </a:cubicBezTo>
                    <a:cubicBezTo>
                      <a:pt x="30" y="82"/>
                      <a:pt x="30" y="82"/>
                      <a:pt x="30" y="82"/>
                    </a:cubicBezTo>
                    <a:moveTo>
                      <a:pt x="34" y="82"/>
                    </a:moveTo>
                    <a:cubicBezTo>
                      <a:pt x="34" y="82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2"/>
                    </a:cubicBezTo>
                    <a:cubicBezTo>
                      <a:pt x="34" y="82"/>
                      <a:pt x="34" y="82"/>
                      <a:pt x="34" y="82"/>
                    </a:cubicBezTo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3"/>
                      <a:pt x="13" y="83"/>
                      <a:pt x="14" y="84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4" y="83"/>
                      <a:pt x="13" y="82"/>
                      <a:pt x="12" y="82"/>
                    </a:cubicBezTo>
                    <a:moveTo>
                      <a:pt x="43" y="82"/>
                    </a:moveTo>
                    <a:cubicBezTo>
                      <a:pt x="43" y="82"/>
                      <a:pt x="43" y="82"/>
                      <a:pt x="43" y="82"/>
                    </a:cubicBezTo>
                    <a:cubicBezTo>
                      <a:pt x="43" y="83"/>
                      <a:pt x="43" y="83"/>
                      <a:pt x="43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4" y="82"/>
                      <a:pt x="44" y="82"/>
                      <a:pt x="43" y="82"/>
                    </a:cubicBezTo>
                    <a:moveTo>
                      <a:pt x="159" y="81"/>
                    </a:moveTo>
                    <a:cubicBezTo>
                      <a:pt x="158" y="83"/>
                      <a:pt x="158" y="84"/>
                      <a:pt x="157" y="85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9" y="85"/>
                      <a:pt x="160" y="83"/>
                      <a:pt x="161" y="82"/>
                    </a:cubicBezTo>
                    <a:cubicBezTo>
                      <a:pt x="160" y="82"/>
                      <a:pt x="160" y="82"/>
                      <a:pt x="159" y="81"/>
                    </a:cubicBezTo>
                    <a:moveTo>
                      <a:pt x="28" y="81"/>
                    </a:moveTo>
                    <a:cubicBezTo>
                      <a:pt x="28" y="82"/>
                      <a:pt x="27" y="82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8" y="84"/>
                      <a:pt x="28" y="84"/>
                    </a:cubicBezTo>
                    <a:cubicBezTo>
                      <a:pt x="29" y="83"/>
                      <a:pt x="29" y="83"/>
                      <a:pt x="30" y="82"/>
                    </a:cubicBezTo>
                    <a:cubicBezTo>
                      <a:pt x="29" y="82"/>
                      <a:pt x="29" y="81"/>
                      <a:pt x="28" y="81"/>
                    </a:cubicBezTo>
                    <a:moveTo>
                      <a:pt x="125" y="81"/>
                    </a:moveTo>
                    <a:cubicBezTo>
                      <a:pt x="124" y="82"/>
                      <a:pt x="124" y="83"/>
                      <a:pt x="123" y="84"/>
                    </a:cubicBezTo>
                    <a:cubicBezTo>
                      <a:pt x="124" y="85"/>
                      <a:pt x="124" y="85"/>
                      <a:pt x="124" y="85"/>
                    </a:cubicBezTo>
                    <a:cubicBezTo>
                      <a:pt x="125" y="84"/>
                      <a:pt x="126" y="82"/>
                      <a:pt x="126" y="81"/>
                    </a:cubicBezTo>
                    <a:cubicBezTo>
                      <a:pt x="126" y="81"/>
                      <a:pt x="126" y="81"/>
                      <a:pt x="125" y="81"/>
                    </a:cubicBezTo>
                    <a:moveTo>
                      <a:pt x="13" y="80"/>
                    </a:move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1"/>
                      <a:pt x="14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4" y="81"/>
                      <a:pt x="14" y="81"/>
                      <a:pt x="13" y="80"/>
                    </a:cubicBezTo>
                    <a:moveTo>
                      <a:pt x="31" y="80"/>
                    </a:moveTo>
                    <a:cubicBezTo>
                      <a:pt x="31" y="81"/>
                      <a:pt x="31" y="81"/>
                      <a:pt x="31" y="81"/>
                    </a:cubicBezTo>
                    <a:cubicBezTo>
                      <a:pt x="32" y="82"/>
                      <a:pt x="32" y="82"/>
                      <a:pt x="33" y="83"/>
                    </a:cubicBezTo>
                    <a:cubicBezTo>
                      <a:pt x="33" y="82"/>
                      <a:pt x="33" y="82"/>
                      <a:pt x="34" y="82"/>
                    </a:cubicBezTo>
                    <a:cubicBezTo>
                      <a:pt x="33" y="81"/>
                      <a:pt x="32" y="81"/>
                      <a:pt x="31" y="80"/>
                    </a:cubicBezTo>
                    <a:moveTo>
                      <a:pt x="9" y="80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10" y="81"/>
                      <a:pt x="10" y="81"/>
                      <a:pt x="11" y="82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0" y="81"/>
                      <a:pt x="10" y="81"/>
                      <a:pt x="9" y="80"/>
                    </a:cubicBezTo>
                    <a:moveTo>
                      <a:pt x="31" y="80"/>
                    </a:move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1"/>
                      <a:pt x="31" y="81"/>
                      <a:pt x="31" y="80"/>
                    </a:cubicBezTo>
                    <a:cubicBezTo>
                      <a:pt x="31" y="80"/>
                      <a:pt x="31" y="80"/>
                      <a:pt x="31" y="80"/>
                    </a:cubicBezTo>
                    <a:moveTo>
                      <a:pt x="35" y="80"/>
                    </a:move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0"/>
                      <a:pt x="35" y="81"/>
                      <a:pt x="35" y="81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5" y="80"/>
                    </a:cubicBezTo>
                    <a:moveTo>
                      <a:pt x="62" y="80"/>
                    </a:moveTo>
                    <a:cubicBezTo>
                      <a:pt x="62" y="81"/>
                      <a:pt x="61" y="81"/>
                      <a:pt x="61" y="82"/>
                    </a:cubicBezTo>
                    <a:cubicBezTo>
                      <a:pt x="62" y="83"/>
                      <a:pt x="63" y="84"/>
                      <a:pt x="65" y="85"/>
                    </a:cubicBezTo>
                    <a:cubicBezTo>
                      <a:pt x="65" y="84"/>
                      <a:pt x="66" y="83"/>
                      <a:pt x="66" y="82"/>
                    </a:cubicBezTo>
                    <a:cubicBezTo>
                      <a:pt x="65" y="81"/>
                      <a:pt x="64" y="81"/>
                      <a:pt x="62" y="80"/>
                    </a:cubicBezTo>
                    <a:moveTo>
                      <a:pt x="140" y="79"/>
                    </a:moveTo>
                    <a:cubicBezTo>
                      <a:pt x="139" y="81"/>
                      <a:pt x="139" y="82"/>
                      <a:pt x="138" y="83"/>
                    </a:cubicBezTo>
                    <a:cubicBezTo>
                      <a:pt x="140" y="84"/>
                      <a:pt x="141" y="85"/>
                      <a:pt x="142" y="86"/>
                    </a:cubicBezTo>
                    <a:cubicBezTo>
                      <a:pt x="143" y="85"/>
                      <a:pt x="144" y="83"/>
                      <a:pt x="145" y="82"/>
                    </a:cubicBezTo>
                    <a:cubicBezTo>
                      <a:pt x="143" y="81"/>
                      <a:pt x="142" y="80"/>
                      <a:pt x="140" y="79"/>
                    </a:cubicBezTo>
                    <a:moveTo>
                      <a:pt x="29" y="79"/>
                    </a:moveTo>
                    <a:cubicBezTo>
                      <a:pt x="29" y="79"/>
                      <a:pt x="29" y="80"/>
                      <a:pt x="29" y="80"/>
                    </a:cubicBezTo>
                    <a:cubicBezTo>
                      <a:pt x="29" y="80"/>
                      <a:pt x="30" y="81"/>
                      <a:pt x="30" y="81"/>
                    </a:cubicBezTo>
                    <a:cubicBezTo>
                      <a:pt x="30" y="81"/>
                      <a:pt x="31" y="80"/>
                      <a:pt x="31" y="80"/>
                    </a:cubicBezTo>
                    <a:cubicBezTo>
                      <a:pt x="30" y="80"/>
                      <a:pt x="30" y="79"/>
                      <a:pt x="29" y="79"/>
                    </a:cubicBezTo>
                    <a:moveTo>
                      <a:pt x="10" y="79"/>
                    </a:moveTo>
                    <a:cubicBezTo>
                      <a:pt x="10" y="79"/>
                      <a:pt x="10" y="79"/>
                      <a:pt x="10" y="79"/>
                    </a:cubicBezTo>
                    <a:cubicBezTo>
                      <a:pt x="10" y="80"/>
                      <a:pt x="11" y="80"/>
                      <a:pt x="11" y="80"/>
                    </a:cubicBezTo>
                    <a:cubicBezTo>
                      <a:pt x="11" y="80"/>
                      <a:pt x="12" y="80"/>
                      <a:pt x="12" y="80"/>
                    </a:cubicBezTo>
                    <a:cubicBezTo>
                      <a:pt x="11" y="79"/>
                      <a:pt x="11" y="79"/>
                      <a:pt x="10" y="79"/>
                    </a:cubicBezTo>
                    <a:moveTo>
                      <a:pt x="60" y="78"/>
                    </a:moveTo>
                    <a:cubicBezTo>
                      <a:pt x="59" y="79"/>
                      <a:pt x="59" y="80"/>
                      <a:pt x="58" y="81"/>
                    </a:cubicBezTo>
                    <a:cubicBezTo>
                      <a:pt x="59" y="81"/>
                      <a:pt x="59" y="81"/>
                      <a:pt x="60" y="82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60" y="81"/>
                      <a:pt x="61" y="80"/>
                      <a:pt x="61" y="79"/>
                    </a:cubicBezTo>
                    <a:cubicBezTo>
                      <a:pt x="61" y="79"/>
                      <a:pt x="60" y="79"/>
                      <a:pt x="60" y="78"/>
                    </a:cubicBezTo>
                    <a:moveTo>
                      <a:pt x="33" y="78"/>
                    </a:moveTo>
                    <a:cubicBezTo>
                      <a:pt x="33" y="78"/>
                      <a:pt x="32" y="79"/>
                      <a:pt x="32" y="79"/>
                    </a:cubicBezTo>
                    <a:cubicBezTo>
                      <a:pt x="33" y="79"/>
                      <a:pt x="34" y="80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4" y="79"/>
                      <a:pt x="33" y="79"/>
                      <a:pt x="33" y="78"/>
                    </a:cubicBezTo>
                    <a:moveTo>
                      <a:pt x="32" y="78"/>
                    </a:moveTo>
                    <a:cubicBezTo>
                      <a:pt x="32" y="78"/>
                      <a:pt x="32" y="78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8"/>
                      <a:pt x="33" y="78"/>
                    </a:cubicBezTo>
                    <a:cubicBezTo>
                      <a:pt x="33" y="78"/>
                      <a:pt x="32" y="78"/>
                      <a:pt x="32" y="78"/>
                    </a:cubicBezTo>
                    <a:moveTo>
                      <a:pt x="37" y="78"/>
                    </a:moveTo>
                    <a:cubicBezTo>
                      <a:pt x="37" y="78"/>
                      <a:pt x="36" y="78"/>
                      <a:pt x="36" y="79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7" y="79"/>
                      <a:pt x="37" y="78"/>
                      <a:pt x="37" y="78"/>
                    </a:cubicBezTo>
                    <a:cubicBezTo>
                      <a:pt x="37" y="78"/>
                      <a:pt x="37" y="78"/>
                      <a:pt x="37" y="78"/>
                    </a:cubicBezTo>
                    <a:moveTo>
                      <a:pt x="30" y="77"/>
                    </a:moveTo>
                    <a:cubicBezTo>
                      <a:pt x="30" y="77"/>
                      <a:pt x="30" y="77"/>
                      <a:pt x="30" y="78"/>
                    </a:cubicBezTo>
                    <a:cubicBezTo>
                      <a:pt x="31" y="78"/>
                      <a:pt x="31" y="78"/>
                      <a:pt x="32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1" y="78"/>
                      <a:pt x="31" y="77"/>
                      <a:pt x="30" y="77"/>
                    </a:cubicBezTo>
                    <a:moveTo>
                      <a:pt x="15" y="77"/>
                    </a:moveTo>
                    <a:cubicBezTo>
                      <a:pt x="15" y="77"/>
                      <a:pt x="15" y="77"/>
                      <a:pt x="15" y="77"/>
                    </a:cubicBezTo>
                    <a:cubicBezTo>
                      <a:pt x="16" y="77"/>
                      <a:pt x="17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7" y="78"/>
                      <a:pt x="16" y="77"/>
                      <a:pt x="15" y="77"/>
                    </a:cubicBezTo>
                    <a:moveTo>
                      <a:pt x="34" y="76"/>
                    </a:moveTo>
                    <a:cubicBezTo>
                      <a:pt x="34" y="77"/>
                      <a:pt x="34" y="77"/>
                      <a:pt x="33" y="77"/>
                    </a:cubicBezTo>
                    <a:cubicBezTo>
                      <a:pt x="34" y="78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6" y="77"/>
                    </a:cubicBezTo>
                    <a:cubicBezTo>
                      <a:pt x="35" y="77"/>
                      <a:pt x="35" y="77"/>
                      <a:pt x="34" y="76"/>
                    </a:cubicBezTo>
                    <a:moveTo>
                      <a:pt x="34" y="76"/>
                    </a:moveTo>
                    <a:cubicBezTo>
                      <a:pt x="33" y="76"/>
                      <a:pt x="33" y="77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34" y="76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moveTo>
                      <a:pt x="117" y="76"/>
                    </a:moveTo>
                    <a:cubicBezTo>
                      <a:pt x="116" y="77"/>
                      <a:pt x="116" y="77"/>
                      <a:pt x="116" y="78"/>
                    </a:cubicBezTo>
                    <a:cubicBezTo>
                      <a:pt x="115" y="80"/>
                      <a:pt x="114" y="81"/>
                      <a:pt x="112" y="83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1" y="87"/>
                      <a:pt x="122" y="86"/>
                      <a:pt x="123" y="85"/>
                    </a:cubicBezTo>
                    <a:cubicBezTo>
                      <a:pt x="121" y="84"/>
                      <a:pt x="119" y="83"/>
                      <a:pt x="118" y="82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83"/>
                      <a:pt x="124" y="82"/>
                      <a:pt x="125" y="81"/>
                    </a:cubicBezTo>
                    <a:cubicBezTo>
                      <a:pt x="122" y="79"/>
                      <a:pt x="119" y="77"/>
                      <a:pt x="117" y="76"/>
                    </a:cubicBezTo>
                    <a:moveTo>
                      <a:pt x="55" y="75"/>
                    </a:moveTo>
                    <a:cubicBezTo>
                      <a:pt x="54" y="76"/>
                      <a:pt x="54" y="77"/>
                      <a:pt x="53" y="78"/>
                    </a:cubicBezTo>
                    <a:cubicBezTo>
                      <a:pt x="54" y="78"/>
                      <a:pt x="54" y="78"/>
                      <a:pt x="55" y="79"/>
                    </a:cubicBezTo>
                    <a:cubicBezTo>
                      <a:pt x="55" y="78"/>
                      <a:pt x="56" y="77"/>
                      <a:pt x="56" y="76"/>
                    </a:cubicBezTo>
                    <a:cubicBezTo>
                      <a:pt x="56" y="76"/>
                      <a:pt x="55" y="76"/>
                      <a:pt x="55" y="75"/>
                    </a:cubicBezTo>
                    <a:moveTo>
                      <a:pt x="12" y="75"/>
                    </a:moveTo>
                    <a:cubicBezTo>
                      <a:pt x="12" y="75"/>
                      <a:pt x="12" y="75"/>
                      <a:pt x="12" y="75"/>
                    </a:cubicBezTo>
                    <a:cubicBezTo>
                      <a:pt x="13" y="76"/>
                      <a:pt x="13" y="76"/>
                      <a:pt x="14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3" y="75"/>
                      <a:pt x="13" y="75"/>
                      <a:pt x="12" y="75"/>
                    </a:cubicBezTo>
                    <a:moveTo>
                      <a:pt x="32" y="75"/>
                    </a:moveTo>
                    <a:cubicBezTo>
                      <a:pt x="31" y="75"/>
                      <a:pt x="31" y="76"/>
                      <a:pt x="31" y="76"/>
                    </a:cubicBezTo>
                    <a:cubicBezTo>
                      <a:pt x="32" y="76"/>
                      <a:pt x="32" y="76"/>
                      <a:pt x="33" y="77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6"/>
                      <a:pt x="32" y="75"/>
                      <a:pt x="32" y="75"/>
                    </a:cubicBezTo>
                    <a:moveTo>
                      <a:pt x="133" y="75"/>
                    </a:moveTo>
                    <a:cubicBezTo>
                      <a:pt x="132" y="76"/>
                      <a:pt x="131" y="77"/>
                      <a:pt x="131" y="79"/>
                    </a:cubicBezTo>
                    <a:cubicBezTo>
                      <a:pt x="133" y="80"/>
                      <a:pt x="135" y="81"/>
                      <a:pt x="137" y="83"/>
                    </a:cubicBezTo>
                    <a:cubicBezTo>
                      <a:pt x="138" y="81"/>
                      <a:pt x="139" y="80"/>
                      <a:pt x="139" y="79"/>
                    </a:cubicBezTo>
                    <a:cubicBezTo>
                      <a:pt x="137" y="78"/>
                      <a:pt x="135" y="76"/>
                      <a:pt x="133" y="75"/>
                    </a:cubicBezTo>
                    <a:moveTo>
                      <a:pt x="167" y="74"/>
                    </a:moveTo>
                    <a:cubicBezTo>
                      <a:pt x="167" y="75"/>
                      <a:pt x="167" y="76"/>
                      <a:pt x="166" y="76"/>
                    </a:cubicBezTo>
                    <a:cubicBezTo>
                      <a:pt x="165" y="78"/>
                      <a:pt x="164" y="80"/>
                      <a:pt x="163" y="81"/>
                    </a:cubicBezTo>
                    <a:cubicBezTo>
                      <a:pt x="163" y="82"/>
                      <a:pt x="164" y="82"/>
                      <a:pt x="164" y="82"/>
                    </a:cubicBezTo>
                    <a:cubicBezTo>
                      <a:pt x="165" y="81"/>
                      <a:pt x="165" y="81"/>
                      <a:pt x="165" y="81"/>
                    </a:cubicBezTo>
                    <a:cubicBezTo>
                      <a:pt x="165" y="80"/>
                      <a:pt x="166" y="79"/>
                      <a:pt x="166" y="78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168" y="75"/>
                      <a:pt x="168" y="74"/>
                      <a:pt x="167" y="74"/>
                    </a:cubicBezTo>
                    <a:cubicBezTo>
                      <a:pt x="167" y="74"/>
                      <a:pt x="167" y="75"/>
                      <a:pt x="167" y="75"/>
                    </a:cubicBezTo>
                    <a:cubicBezTo>
                      <a:pt x="167" y="74"/>
                      <a:pt x="167" y="74"/>
                      <a:pt x="167" y="74"/>
                    </a:cubicBezTo>
                    <a:moveTo>
                      <a:pt x="77" y="74"/>
                    </a:moveTo>
                    <a:cubicBezTo>
                      <a:pt x="76" y="76"/>
                      <a:pt x="75" y="78"/>
                      <a:pt x="74" y="79"/>
                    </a:cubicBezTo>
                    <a:cubicBezTo>
                      <a:pt x="76" y="81"/>
                      <a:pt x="79" y="82"/>
                      <a:pt x="81" y="83"/>
                    </a:cubicBezTo>
                    <a:cubicBezTo>
                      <a:pt x="82" y="82"/>
                      <a:pt x="83" y="80"/>
                      <a:pt x="84" y="78"/>
                    </a:cubicBezTo>
                    <a:cubicBezTo>
                      <a:pt x="82" y="77"/>
                      <a:pt x="79" y="76"/>
                      <a:pt x="77" y="74"/>
                    </a:cubicBezTo>
                    <a:moveTo>
                      <a:pt x="17" y="74"/>
                    </a:moveTo>
                    <a:cubicBezTo>
                      <a:pt x="16" y="75"/>
                      <a:pt x="16" y="76"/>
                      <a:pt x="15" y="76"/>
                    </a:cubicBezTo>
                    <a:cubicBezTo>
                      <a:pt x="16" y="77"/>
                      <a:pt x="17" y="77"/>
                      <a:pt x="18" y="78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8" y="75"/>
                      <a:pt x="18" y="74"/>
                      <a:pt x="17" y="74"/>
                    </a:cubicBezTo>
                    <a:moveTo>
                      <a:pt x="144" y="74"/>
                    </a:moveTo>
                    <a:cubicBezTo>
                      <a:pt x="143" y="75"/>
                      <a:pt x="142" y="76"/>
                      <a:pt x="141" y="78"/>
                    </a:cubicBezTo>
                    <a:cubicBezTo>
                      <a:pt x="146" y="80"/>
                      <a:pt x="146" y="80"/>
                      <a:pt x="146" y="80"/>
                    </a:cubicBezTo>
                    <a:cubicBezTo>
                      <a:pt x="147" y="79"/>
                      <a:pt x="148" y="78"/>
                      <a:pt x="148" y="76"/>
                    </a:cubicBezTo>
                    <a:cubicBezTo>
                      <a:pt x="148" y="78"/>
                      <a:pt x="147" y="79"/>
                      <a:pt x="146" y="80"/>
                    </a:cubicBezTo>
                    <a:cubicBezTo>
                      <a:pt x="151" y="83"/>
                      <a:pt x="151" y="83"/>
                      <a:pt x="151" y="83"/>
                    </a:cubicBezTo>
                    <a:cubicBezTo>
                      <a:pt x="151" y="83"/>
                      <a:pt x="151" y="83"/>
                      <a:pt x="151" y="83"/>
                    </a:cubicBezTo>
                    <a:cubicBezTo>
                      <a:pt x="152" y="82"/>
                      <a:pt x="152" y="81"/>
                      <a:pt x="153" y="80"/>
                    </a:cubicBezTo>
                    <a:cubicBezTo>
                      <a:pt x="153" y="79"/>
                      <a:pt x="153" y="79"/>
                      <a:pt x="154" y="79"/>
                    </a:cubicBezTo>
                    <a:cubicBezTo>
                      <a:pt x="150" y="77"/>
                      <a:pt x="147" y="75"/>
                      <a:pt x="144" y="74"/>
                    </a:cubicBezTo>
                    <a:moveTo>
                      <a:pt x="164" y="73"/>
                    </a:moveTo>
                    <a:cubicBezTo>
                      <a:pt x="163" y="75"/>
                      <a:pt x="162" y="77"/>
                      <a:pt x="160" y="79"/>
                    </a:cubicBezTo>
                    <a:cubicBezTo>
                      <a:pt x="161" y="80"/>
                      <a:pt x="161" y="80"/>
                      <a:pt x="161" y="80"/>
                    </a:cubicBezTo>
                    <a:cubicBezTo>
                      <a:pt x="161" y="80"/>
                      <a:pt x="162" y="80"/>
                      <a:pt x="162" y="80"/>
                    </a:cubicBezTo>
                    <a:cubicBezTo>
                      <a:pt x="163" y="78"/>
                      <a:pt x="165" y="76"/>
                      <a:pt x="167" y="74"/>
                    </a:cubicBezTo>
                    <a:cubicBezTo>
                      <a:pt x="164" y="73"/>
                      <a:pt x="164" y="73"/>
                      <a:pt x="164" y="73"/>
                    </a:cubicBezTo>
                    <a:moveTo>
                      <a:pt x="130" y="73"/>
                    </a:moveTo>
                    <a:cubicBezTo>
                      <a:pt x="129" y="74"/>
                      <a:pt x="128" y="75"/>
                      <a:pt x="128" y="77"/>
                    </a:cubicBezTo>
                    <a:cubicBezTo>
                      <a:pt x="128" y="77"/>
                      <a:pt x="128" y="77"/>
                      <a:pt x="129" y="77"/>
                    </a:cubicBezTo>
                    <a:cubicBezTo>
                      <a:pt x="129" y="76"/>
                      <a:pt x="130" y="75"/>
                      <a:pt x="131" y="74"/>
                    </a:cubicBezTo>
                    <a:cubicBezTo>
                      <a:pt x="131" y="73"/>
                      <a:pt x="130" y="73"/>
                      <a:pt x="130" y="73"/>
                    </a:cubicBezTo>
                    <a:moveTo>
                      <a:pt x="50" y="72"/>
                    </a:moveTo>
                    <a:cubicBezTo>
                      <a:pt x="50" y="73"/>
                      <a:pt x="49" y="74"/>
                      <a:pt x="48" y="75"/>
                    </a:cubicBezTo>
                    <a:cubicBezTo>
                      <a:pt x="49" y="76"/>
                      <a:pt x="50" y="76"/>
                      <a:pt x="51" y="76"/>
                    </a:cubicBezTo>
                    <a:cubicBezTo>
                      <a:pt x="51" y="75"/>
                      <a:pt x="52" y="74"/>
                      <a:pt x="52" y="74"/>
                    </a:cubicBezTo>
                    <a:cubicBezTo>
                      <a:pt x="51" y="73"/>
                      <a:pt x="51" y="73"/>
                      <a:pt x="50" y="72"/>
                    </a:cubicBezTo>
                    <a:moveTo>
                      <a:pt x="14" y="72"/>
                    </a:moveTo>
                    <a:cubicBezTo>
                      <a:pt x="13" y="75"/>
                      <a:pt x="13" y="75"/>
                      <a:pt x="13" y="75"/>
                    </a:cubicBezTo>
                    <a:cubicBezTo>
                      <a:pt x="13" y="75"/>
                      <a:pt x="13" y="75"/>
                      <a:pt x="14" y="76"/>
                    </a:cubicBezTo>
                    <a:cubicBezTo>
                      <a:pt x="15" y="75"/>
                      <a:pt x="15" y="74"/>
                      <a:pt x="15" y="73"/>
                    </a:cubicBezTo>
                    <a:cubicBezTo>
                      <a:pt x="15" y="73"/>
                      <a:pt x="15" y="72"/>
                      <a:pt x="14" y="72"/>
                    </a:cubicBezTo>
                    <a:moveTo>
                      <a:pt x="73" y="72"/>
                    </a:moveTo>
                    <a:cubicBezTo>
                      <a:pt x="70" y="77"/>
                      <a:pt x="70" y="77"/>
                      <a:pt x="70" y="77"/>
                    </a:cubicBezTo>
                    <a:cubicBezTo>
                      <a:pt x="71" y="77"/>
                      <a:pt x="71" y="77"/>
                      <a:pt x="72" y="78"/>
                    </a:cubicBezTo>
                    <a:cubicBezTo>
                      <a:pt x="73" y="76"/>
                      <a:pt x="73" y="74"/>
                      <a:pt x="74" y="73"/>
                    </a:cubicBezTo>
                    <a:cubicBezTo>
                      <a:pt x="74" y="73"/>
                      <a:pt x="74" y="72"/>
                      <a:pt x="73" y="72"/>
                    </a:cubicBezTo>
                    <a:moveTo>
                      <a:pt x="18" y="72"/>
                    </a:moveTo>
                    <a:cubicBezTo>
                      <a:pt x="18" y="72"/>
                      <a:pt x="18" y="73"/>
                      <a:pt x="17" y="73"/>
                    </a:cubicBezTo>
                    <a:cubicBezTo>
                      <a:pt x="18" y="74"/>
                      <a:pt x="19" y="74"/>
                      <a:pt x="20" y="75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0" y="73"/>
                      <a:pt x="19" y="73"/>
                      <a:pt x="18" y="72"/>
                    </a:cubicBezTo>
                    <a:moveTo>
                      <a:pt x="49" y="72"/>
                    </a:moveTo>
                    <a:cubicBezTo>
                      <a:pt x="49" y="73"/>
                      <a:pt x="48" y="74"/>
                      <a:pt x="47" y="74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9" y="74"/>
                      <a:pt x="49" y="73"/>
                      <a:pt x="50" y="72"/>
                    </a:cubicBezTo>
                    <a:cubicBezTo>
                      <a:pt x="49" y="72"/>
                      <a:pt x="49" y="72"/>
                      <a:pt x="49" y="72"/>
                    </a:cubicBezTo>
                    <a:moveTo>
                      <a:pt x="19" y="71"/>
                    </a:move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2"/>
                      <a:pt x="20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1"/>
                      <a:pt x="20" y="71"/>
                      <a:pt x="19" y="71"/>
                    </a:cubicBezTo>
                    <a:moveTo>
                      <a:pt x="15" y="70"/>
                    </a:move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2"/>
                      <a:pt x="15" y="72"/>
                      <a:pt x="16" y="72"/>
                    </a:cubicBezTo>
                    <a:cubicBezTo>
                      <a:pt x="16" y="72"/>
                      <a:pt x="16" y="72"/>
                      <a:pt x="17" y="71"/>
                    </a:cubicBezTo>
                    <a:cubicBezTo>
                      <a:pt x="16" y="71"/>
                      <a:pt x="16" y="71"/>
                      <a:pt x="15" y="70"/>
                    </a:cubicBezTo>
                    <a:moveTo>
                      <a:pt x="136" y="70"/>
                    </a:moveTo>
                    <a:cubicBezTo>
                      <a:pt x="135" y="71"/>
                      <a:pt x="134" y="72"/>
                      <a:pt x="134" y="74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1" y="76"/>
                      <a:pt x="142" y="74"/>
                      <a:pt x="143" y="73"/>
                    </a:cubicBezTo>
                    <a:cubicBezTo>
                      <a:pt x="143" y="73"/>
                      <a:pt x="143" y="73"/>
                      <a:pt x="142" y="73"/>
                    </a:cubicBezTo>
                    <a:cubicBezTo>
                      <a:pt x="142" y="74"/>
                      <a:pt x="142" y="74"/>
                      <a:pt x="141" y="75"/>
                    </a:cubicBezTo>
                    <a:cubicBezTo>
                      <a:pt x="141" y="76"/>
                      <a:pt x="140" y="77"/>
                      <a:pt x="140" y="77"/>
                    </a:cubicBezTo>
                    <a:cubicBezTo>
                      <a:pt x="140" y="77"/>
                      <a:pt x="141" y="75"/>
                      <a:pt x="142" y="73"/>
                    </a:cubicBezTo>
                    <a:cubicBezTo>
                      <a:pt x="140" y="72"/>
                      <a:pt x="138" y="71"/>
                      <a:pt x="136" y="70"/>
                    </a:cubicBezTo>
                    <a:moveTo>
                      <a:pt x="68" y="69"/>
                    </a:moveTo>
                    <a:cubicBezTo>
                      <a:pt x="67" y="71"/>
                      <a:pt x="66" y="72"/>
                      <a:pt x="65" y="74"/>
                    </a:cubicBezTo>
                    <a:cubicBezTo>
                      <a:pt x="67" y="75"/>
                      <a:pt x="68" y="76"/>
                      <a:pt x="70" y="77"/>
                    </a:cubicBezTo>
                    <a:cubicBezTo>
                      <a:pt x="71" y="75"/>
                      <a:pt x="72" y="74"/>
                      <a:pt x="73" y="72"/>
                    </a:cubicBezTo>
                    <a:cubicBezTo>
                      <a:pt x="71" y="71"/>
                      <a:pt x="70" y="70"/>
                      <a:pt x="68" y="69"/>
                    </a:cubicBezTo>
                    <a:moveTo>
                      <a:pt x="16" y="69"/>
                    </a:move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70"/>
                      <a:pt x="17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69"/>
                      <a:pt x="16" y="69"/>
                      <a:pt x="16" y="69"/>
                    </a:cubicBezTo>
                    <a:moveTo>
                      <a:pt x="20" y="69"/>
                    </a:move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70"/>
                      <a:pt x="21" y="70"/>
                      <a:pt x="22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69"/>
                      <a:pt x="21" y="69"/>
                      <a:pt x="20" y="69"/>
                    </a:cubicBezTo>
                    <a:moveTo>
                      <a:pt x="169" y="68"/>
                    </a:moveTo>
                    <a:cubicBezTo>
                      <a:pt x="168" y="69"/>
                      <a:pt x="168" y="69"/>
                      <a:pt x="167" y="69"/>
                    </a:cubicBezTo>
                    <a:cubicBezTo>
                      <a:pt x="167" y="69"/>
                      <a:pt x="167" y="70"/>
                      <a:pt x="166" y="70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6" y="70"/>
                      <a:pt x="166" y="70"/>
                      <a:pt x="166" y="71"/>
                    </a:cubicBezTo>
                    <a:cubicBezTo>
                      <a:pt x="166" y="71"/>
                      <a:pt x="166" y="71"/>
                      <a:pt x="166" y="71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7" y="72"/>
                      <a:pt x="167" y="71"/>
                      <a:pt x="167" y="71"/>
                    </a:cubicBezTo>
                    <a:cubicBezTo>
                      <a:pt x="167" y="70"/>
                      <a:pt x="167" y="70"/>
                      <a:pt x="167" y="70"/>
                    </a:cubicBezTo>
                    <a:cubicBezTo>
                      <a:pt x="168" y="70"/>
                      <a:pt x="168" y="71"/>
                      <a:pt x="167" y="72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8" y="73"/>
                      <a:pt x="168" y="73"/>
                      <a:pt x="168" y="73"/>
                    </a:cubicBezTo>
                    <a:cubicBezTo>
                      <a:pt x="168" y="72"/>
                      <a:pt x="169" y="72"/>
                      <a:pt x="169" y="72"/>
                    </a:cubicBezTo>
                    <a:cubicBezTo>
                      <a:pt x="169" y="72"/>
                      <a:pt x="169" y="72"/>
                      <a:pt x="168" y="73"/>
                    </a:cubicBezTo>
                    <a:cubicBezTo>
                      <a:pt x="169" y="73"/>
                      <a:pt x="169" y="73"/>
                      <a:pt x="169" y="73"/>
                    </a:cubicBezTo>
                    <a:cubicBezTo>
                      <a:pt x="170" y="73"/>
                      <a:pt x="171" y="73"/>
                      <a:pt x="169" y="69"/>
                    </a:cubicBezTo>
                    <a:cubicBezTo>
                      <a:pt x="169" y="68"/>
                      <a:pt x="169" y="68"/>
                      <a:pt x="169" y="68"/>
                    </a:cubicBezTo>
                    <a:moveTo>
                      <a:pt x="66" y="68"/>
                    </a:moveTo>
                    <a:cubicBezTo>
                      <a:pt x="65" y="70"/>
                      <a:pt x="64" y="71"/>
                      <a:pt x="63" y="73"/>
                    </a:cubicBezTo>
                    <a:cubicBezTo>
                      <a:pt x="64" y="73"/>
                      <a:pt x="64" y="73"/>
                      <a:pt x="65" y="74"/>
                    </a:cubicBezTo>
                    <a:cubicBezTo>
                      <a:pt x="66" y="72"/>
                      <a:pt x="67" y="71"/>
                      <a:pt x="68" y="69"/>
                    </a:cubicBezTo>
                    <a:cubicBezTo>
                      <a:pt x="67" y="69"/>
                      <a:pt x="67" y="69"/>
                      <a:pt x="66" y="68"/>
                    </a:cubicBezTo>
                    <a:moveTo>
                      <a:pt x="102" y="68"/>
                    </a:moveTo>
                    <a:cubicBezTo>
                      <a:pt x="99" y="75"/>
                      <a:pt x="99" y="75"/>
                      <a:pt x="99" y="75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108" y="71"/>
                      <a:pt x="105" y="70"/>
                      <a:pt x="102" y="68"/>
                    </a:cubicBezTo>
                    <a:moveTo>
                      <a:pt x="43" y="68"/>
                    </a:moveTo>
                    <a:cubicBezTo>
                      <a:pt x="42" y="69"/>
                      <a:pt x="42" y="70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2" y="70"/>
                      <a:pt x="43" y="69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moveTo>
                      <a:pt x="122" y="68"/>
                    </a:moveTo>
                    <a:cubicBezTo>
                      <a:pt x="121" y="69"/>
                      <a:pt x="120" y="70"/>
                      <a:pt x="119" y="72"/>
                    </a:cubicBezTo>
                    <a:cubicBezTo>
                      <a:pt x="122" y="73"/>
                      <a:pt x="125" y="75"/>
                      <a:pt x="127" y="77"/>
                    </a:cubicBezTo>
                    <a:cubicBezTo>
                      <a:pt x="128" y="75"/>
                      <a:pt x="129" y="74"/>
                      <a:pt x="130" y="73"/>
                    </a:cubicBezTo>
                    <a:cubicBezTo>
                      <a:pt x="127" y="71"/>
                      <a:pt x="124" y="69"/>
                      <a:pt x="122" y="68"/>
                    </a:cubicBezTo>
                    <a:moveTo>
                      <a:pt x="17" y="67"/>
                    </a:move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8" y="68"/>
                      <a:pt x="18" y="69"/>
                    </a:cubicBezTo>
                    <a:cubicBezTo>
                      <a:pt x="18" y="68"/>
                      <a:pt x="18" y="68"/>
                      <a:pt x="19" y="68"/>
                    </a:cubicBezTo>
                    <a:cubicBezTo>
                      <a:pt x="18" y="67"/>
                      <a:pt x="18" y="67"/>
                      <a:pt x="17" y="67"/>
                    </a:cubicBezTo>
                    <a:moveTo>
                      <a:pt x="40" y="66"/>
                    </a:moveTo>
                    <a:cubicBezTo>
                      <a:pt x="40" y="67"/>
                      <a:pt x="39" y="68"/>
                      <a:pt x="38" y="69"/>
                    </a:cubicBezTo>
                    <a:cubicBezTo>
                      <a:pt x="39" y="70"/>
                      <a:pt x="40" y="70"/>
                      <a:pt x="41" y="70"/>
                    </a:cubicBezTo>
                    <a:cubicBezTo>
                      <a:pt x="41" y="69"/>
                      <a:pt x="42" y="68"/>
                      <a:pt x="42" y="67"/>
                    </a:cubicBezTo>
                    <a:cubicBezTo>
                      <a:pt x="42" y="67"/>
                      <a:pt x="41" y="67"/>
                      <a:pt x="40" y="66"/>
                    </a:cubicBezTo>
                    <a:moveTo>
                      <a:pt x="147" y="66"/>
                    </a:moveTo>
                    <a:cubicBezTo>
                      <a:pt x="147" y="66"/>
                      <a:pt x="146" y="67"/>
                      <a:pt x="145" y="69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6" y="67"/>
                      <a:pt x="147" y="66"/>
                      <a:pt x="147" y="66"/>
                    </a:cubicBezTo>
                    <a:moveTo>
                      <a:pt x="40" y="66"/>
                    </a:moveTo>
                    <a:cubicBezTo>
                      <a:pt x="39" y="67"/>
                      <a:pt x="39" y="68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9" y="68"/>
                      <a:pt x="39" y="67"/>
                      <a:pt x="40" y="66"/>
                    </a:cubicBezTo>
                    <a:cubicBezTo>
                      <a:pt x="40" y="66"/>
                      <a:pt x="40" y="66"/>
                      <a:pt x="40" y="66"/>
                    </a:cubicBezTo>
                    <a:moveTo>
                      <a:pt x="61" y="65"/>
                    </a:moveTo>
                    <a:cubicBezTo>
                      <a:pt x="60" y="67"/>
                      <a:pt x="59" y="68"/>
                      <a:pt x="59" y="70"/>
                    </a:cubicBezTo>
                    <a:cubicBezTo>
                      <a:pt x="59" y="70"/>
                      <a:pt x="59" y="70"/>
                      <a:pt x="60" y="70"/>
                    </a:cubicBezTo>
                    <a:cubicBezTo>
                      <a:pt x="61" y="69"/>
                      <a:pt x="62" y="68"/>
                      <a:pt x="62" y="66"/>
                    </a:cubicBezTo>
                    <a:cubicBezTo>
                      <a:pt x="62" y="66"/>
                      <a:pt x="62" y="66"/>
                      <a:pt x="61" y="65"/>
                    </a:cubicBezTo>
                    <a:moveTo>
                      <a:pt x="149" y="65"/>
                    </a:moveTo>
                    <a:cubicBezTo>
                      <a:pt x="148" y="67"/>
                      <a:pt x="147" y="68"/>
                      <a:pt x="146" y="70"/>
                    </a:cubicBezTo>
                    <a:cubicBezTo>
                      <a:pt x="148" y="71"/>
                      <a:pt x="148" y="71"/>
                      <a:pt x="148" y="71"/>
                    </a:cubicBezTo>
                    <a:cubicBezTo>
                      <a:pt x="155" y="76"/>
                      <a:pt x="155" y="76"/>
                      <a:pt x="155" y="76"/>
                    </a:cubicBezTo>
                    <a:cubicBezTo>
                      <a:pt x="156" y="74"/>
                      <a:pt x="157" y="72"/>
                      <a:pt x="158" y="70"/>
                    </a:cubicBezTo>
                    <a:cubicBezTo>
                      <a:pt x="149" y="65"/>
                      <a:pt x="149" y="65"/>
                      <a:pt x="149" y="65"/>
                    </a:cubicBezTo>
                    <a:moveTo>
                      <a:pt x="38" y="65"/>
                    </a:moveTo>
                    <a:cubicBezTo>
                      <a:pt x="37" y="65"/>
                      <a:pt x="37" y="66"/>
                      <a:pt x="36" y="67"/>
                    </a:cubicBezTo>
                    <a:cubicBezTo>
                      <a:pt x="36" y="67"/>
                      <a:pt x="36" y="67"/>
                      <a:pt x="36" y="68"/>
                    </a:cubicBezTo>
                    <a:cubicBezTo>
                      <a:pt x="37" y="68"/>
                      <a:pt x="37" y="68"/>
                      <a:pt x="38" y="69"/>
                    </a:cubicBezTo>
                    <a:cubicBezTo>
                      <a:pt x="38" y="67"/>
                      <a:pt x="39" y="66"/>
                      <a:pt x="39" y="66"/>
                    </a:cubicBezTo>
                    <a:cubicBezTo>
                      <a:pt x="39" y="65"/>
                      <a:pt x="38" y="65"/>
                      <a:pt x="38" y="65"/>
                    </a:cubicBezTo>
                    <a:moveTo>
                      <a:pt x="124" y="63"/>
                    </a:moveTo>
                    <a:cubicBezTo>
                      <a:pt x="123" y="65"/>
                      <a:pt x="122" y="66"/>
                      <a:pt x="122" y="68"/>
                    </a:cubicBezTo>
                    <a:cubicBezTo>
                      <a:pt x="124" y="69"/>
                      <a:pt x="127" y="70"/>
                      <a:pt x="130" y="72"/>
                    </a:cubicBezTo>
                    <a:cubicBezTo>
                      <a:pt x="130" y="72"/>
                      <a:pt x="130" y="72"/>
                      <a:pt x="130" y="72"/>
                    </a:cubicBezTo>
                    <a:cubicBezTo>
                      <a:pt x="131" y="71"/>
                      <a:pt x="131" y="70"/>
                      <a:pt x="132" y="70"/>
                    </a:cubicBezTo>
                    <a:cubicBezTo>
                      <a:pt x="131" y="70"/>
                      <a:pt x="131" y="71"/>
                      <a:pt x="130" y="72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2" y="71"/>
                      <a:pt x="133" y="70"/>
                      <a:pt x="134" y="68"/>
                    </a:cubicBezTo>
                    <a:cubicBezTo>
                      <a:pt x="131" y="67"/>
                      <a:pt x="127" y="65"/>
                      <a:pt x="124" y="63"/>
                    </a:cubicBezTo>
                    <a:moveTo>
                      <a:pt x="56" y="63"/>
                    </a:moveTo>
                    <a:cubicBezTo>
                      <a:pt x="55" y="64"/>
                      <a:pt x="54" y="65"/>
                      <a:pt x="54" y="66"/>
                    </a:cubicBezTo>
                    <a:cubicBezTo>
                      <a:pt x="54" y="67"/>
                      <a:pt x="55" y="67"/>
                      <a:pt x="56" y="68"/>
                    </a:cubicBezTo>
                    <a:cubicBezTo>
                      <a:pt x="56" y="66"/>
                      <a:pt x="57" y="65"/>
                      <a:pt x="58" y="64"/>
                    </a:cubicBezTo>
                    <a:cubicBezTo>
                      <a:pt x="57" y="63"/>
                      <a:pt x="57" y="63"/>
                      <a:pt x="56" y="63"/>
                    </a:cubicBezTo>
                    <a:moveTo>
                      <a:pt x="55" y="62"/>
                    </a:moveTo>
                    <a:cubicBezTo>
                      <a:pt x="54" y="63"/>
                      <a:pt x="53" y="65"/>
                      <a:pt x="52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4" y="65"/>
                      <a:pt x="55" y="64"/>
                      <a:pt x="55" y="62"/>
                    </a:cubicBezTo>
                    <a:cubicBezTo>
                      <a:pt x="55" y="62"/>
                      <a:pt x="55" y="62"/>
                      <a:pt x="55" y="62"/>
                    </a:cubicBezTo>
                    <a:moveTo>
                      <a:pt x="141" y="61"/>
                    </a:moveTo>
                    <a:cubicBezTo>
                      <a:pt x="140" y="62"/>
                      <a:pt x="139" y="64"/>
                      <a:pt x="139" y="65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5" y="68"/>
                      <a:pt x="145" y="68"/>
                      <a:pt x="145" y="67"/>
                    </a:cubicBezTo>
                    <a:cubicBezTo>
                      <a:pt x="146" y="66"/>
                      <a:pt x="147" y="65"/>
                      <a:pt x="147" y="64"/>
                    </a:cubicBezTo>
                    <a:cubicBezTo>
                      <a:pt x="144" y="62"/>
                      <a:pt x="144" y="62"/>
                      <a:pt x="144" y="62"/>
                    </a:cubicBezTo>
                    <a:cubicBezTo>
                      <a:pt x="143" y="62"/>
                      <a:pt x="142" y="61"/>
                      <a:pt x="141" y="61"/>
                    </a:cubicBezTo>
                    <a:moveTo>
                      <a:pt x="86" y="59"/>
                    </a:moveTo>
                    <a:cubicBezTo>
                      <a:pt x="85" y="61"/>
                      <a:pt x="84" y="63"/>
                      <a:pt x="83" y="65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1" y="67"/>
                      <a:pt x="92" y="65"/>
                      <a:pt x="93" y="63"/>
                    </a:cubicBezTo>
                    <a:cubicBezTo>
                      <a:pt x="91" y="62"/>
                      <a:pt x="89" y="61"/>
                      <a:pt x="86" y="59"/>
                    </a:cubicBezTo>
                    <a:moveTo>
                      <a:pt x="137" y="59"/>
                    </a:moveTo>
                    <a:cubicBezTo>
                      <a:pt x="137" y="60"/>
                      <a:pt x="136" y="62"/>
                      <a:pt x="135" y="63"/>
                    </a:cubicBezTo>
                    <a:cubicBezTo>
                      <a:pt x="137" y="64"/>
                      <a:pt x="137" y="64"/>
                      <a:pt x="137" y="64"/>
                    </a:cubicBezTo>
                    <a:cubicBezTo>
                      <a:pt x="137" y="63"/>
                      <a:pt x="138" y="61"/>
                      <a:pt x="139" y="60"/>
                    </a:cubicBezTo>
                    <a:cubicBezTo>
                      <a:pt x="139" y="59"/>
                      <a:pt x="138" y="59"/>
                      <a:pt x="137" y="59"/>
                    </a:cubicBezTo>
                    <a:moveTo>
                      <a:pt x="49" y="59"/>
                    </a:moveTo>
                    <a:cubicBezTo>
                      <a:pt x="48" y="60"/>
                      <a:pt x="47" y="61"/>
                      <a:pt x="46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8" y="61"/>
                      <a:pt x="48" y="60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moveTo>
                      <a:pt x="153" y="58"/>
                    </a:moveTo>
                    <a:cubicBezTo>
                      <a:pt x="152" y="59"/>
                      <a:pt x="152" y="61"/>
                      <a:pt x="151" y="62"/>
                    </a:cubicBezTo>
                    <a:cubicBezTo>
                      <a:pt x="153" y="63"/>
                      <a:pt x="156" y="65"/>
                      <a:pt x="158" y="67"/>
                    </a:cubicBezTo>
                    <a:cubicBezTo>
                      <a:pt x="160" y="67"/>
                      <a:pt x="160" y="67"/>
                      <a:pt x="160" y="67"/>
                    </a:cubicBezTo>
                    <a:cubicBezTo>
                      <a:pt x="160" y="66"/>
                      <a:pt x="161" y="65"/>
                      <a:pt x="162" y="64"/>
                    </a:cubicBezTo>
                    <a:cubicBezTo>
                      <a:pt x="153" y="58"/>
                      <a:pt x="153" y="58"/>
                      <a:pt x="153" y="58"/>
                    </a:cubicBezTo>
                    <a:moveTo>
                      <a:pt x="27" y="58"/>
                    </a:moveTo>
                    <a:cubicBezTo>
                      <a:pt x="26" y="59"/>
                      <a:pt x="26" y="60"/>
                      <a:pt x="25" y="61"/>
                    </a:cubicBezTo>
                    <a:cubicBezTo>
                      <a:pt x="26" y="61"/>
                      <a:pt x="27" y="62"/>
                      <a:pt x="27" y="62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8" y="58"/>
                      <a:pt x="27" y="58"/>
                    </a:cubicBezTo>
                    <a:moveTo>
                      <a:pt x="46" y="57"/>
                    </a:moveTo>
                    <a:cubicBezTo>
                      <a:pt x="45" y="58"/>
                      <a:pt x="45" y="59"/>
                      <a:pt x="44" y="60"/>
                    </a:cubicBezTo>
                    <a:cubicBezTo>
                      <a:pt x="45" y="61"/>
                      <a:pt x="45" y="61"/>
                      <a:pt x="46" y="62"/>
                    </a:cubicBezTo>
                    <a:cubicBezTo>
                      <a:pt x="47" y="61"/>
                      <a:pt x="47" y="59"/>
                      <a:pt x="48" y="58"/>
                    </a:cubicBezTo>
                    <a:cubicBezTo>
                      <a:pt x="47" y="58"/>
                      <a:pt x="47" y="57"/>
                      <a:pt x="46" y="57"/>
                    </a:cubicBezTo>
                    <a:moveTo>
                      <a:pt x="109" y="56"/>
                    </a:moveTo>
                    <a:cubicBezTo>
                      <a:pt x="105" y="63"/>
                      <a:pt x="105" y="63"/>
                      <a:pt x="105" y="63"/>
                    </a:cubicBezTo>
                    <a:cubicBezTo>
                      <a:pt x="108" y="65"/>
                      <a:pt x="111" y="67"/>
                      <a:pt x="114" y="68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6" y="59"/>
                      <a:pt x="112" y="58"/>
                      <a:pt x="109" y="56"/>
                    </a:cubicBezTo>
                    <a:moveTo>
                      <a:pt x="24" y="56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3" y="60"/>
                      <a:pt x="23" y="60"/>
                    </a:cubicBezTo>
                    <a:cubicBezTo>
                      <a:pt x="24" y="59"/>
                      <a:pt x="24" y="58"/>
                      <a:pt x="25" y="57"/>
                    </a:cubicBezTo>
                    <a:cubicBezTo>
                      <a:pt x="25" y="56"/>
                      <a:pt x="24" y="56"/>
                      <a:pt x="24" y="56"/>
                    </a:cubicBezTo>
                    <a:moveTo>
                      <a:pt x="43" y="55"/>
                    </a:moveTo>
                    <a:cubicBezTo>
                      <a:pt x="42" y="57"/>
                      <a:pt x="42" y="58"/>
                      <a:pt x="41" y="59"/>
                    </a:cubicBezTo>
                    <a:cubicBezTo>
                      <a:pt x="42" y="59"/>
                      <a:pt x="43" y="60"/>
                      <a:pt x="43" y="60"/>
                    </a:cubicBezTo>
                    <a:cubicBezTo>
                      <a:pt x="44" y="59"/>
                      <a:pt x="45" y="58"/>
                      <a:pt x="45" y="57"/>
                    </a:cubicBezTo>
                    <a:cubicBezTo>
                      <a:pt x="45" y="56"/>
                      <a:pt x="44" y="56"/>
                      <a:pt x="44" y="56"/>
                    </a:cubicBezTo>
                    <a:cubicBezTo>
                      <a:pt x="43" y="55"/>
                      <a:pt x="43" y="55"/>
                      <a:pt x="43" y="55"/>
                    </a:cubicBezTo>
                    <a:moveTo>
                      <a:pt x="77" y="54"/>
                    </a:moveTo>
                    <a:cubicBezTo>
                      <a:pt x="76" y="56"/>
                      <a:pt x="75" y="58"/>
                      <a:pt x="74" y="59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1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1" y="61"/>
                      <a:pt x="82" y="60"/>
                      <a:pt x="83" y="58"/>
                    </a:cubicBezTo>
                    <a:cubicBezTo>
                      <a:pt x="81" y="57"/>
                      <a:pt x="79" y="55"/>
                      <a:pt x="77" y="54"/>
                    </a:cubicBezTo>
                    <a:moveTo>
                      <a:pt x="130" y="54"/>
                    </a:moveTo>
                    <a:cubicBezTo>
                      <a:pt x="129" y="55"/>
                      <a:pt x="128" y="57"/>
                      <a:pt x="127" y="58"/>
                    </a:cubicBezTo>
                    <a:cubicBezTo>
                      <a:pt x="135" y="63"/>
                      <a:pt x="135" y="63"/>
                      <a:pt x="135" y="63"/>
                    </a:cubicBezTo>
                    <a:cubicBezTo>
                      <a:pt x="136" y="62"/>
                      <a:pt x="136" y="60"/>
                      <a:pt x="137" y="59"/>
                    </a:cubicBezTo>
                    <a:cubicBezTo>
                      <a:pt x="137" y="58"/>
                      <a:pt x="136" y="58"/>
                      <a:pt x="135" y="57"/>
                    </a:cubicBezTo>
                    <a:cubicBezTo>
                      <a:pt x="133" y="56"/>
                      <a:pt x="131" y="55"/>
                      <a:pt x="130" y="54"/>
                    </a:cubicBezTo>
                    <a:moveTo>
                      <a:pt x="146" y="54"/>
                    </a:moveTo>
                    <a:cubicBezTo>
                      <a:pt x="145" y="55"/>
                      <a:pt x="144" y="56"/>
                      <a:pt x="143" y="57"/>
                    </a:cubicBezTo>
                    <a:cubicBezTo>
                      <a:pt x="145" y="58"/>
                      <a:pt x="147" y="60"/>
                      <a:pt x="149" y="61"/>
                    </a:cubicBezTo>
                    <a:cubicBezTo>
                      <a:pt x="150" y="60"/>
                      <a:pt x="150" y="58"/>
                      <a:pt x="151" y="57"/>
                    </a:cubicBezTo>
                    <a:cubicBezTo>
                      <a:pt x="146" y="54"/>
                      <a:pt x="146" y="54"/>
                      <a:pt x="146" y="54"/>
                    </a:cubicBezTo>
                    <a:moveTo>
                      <a:pt x="75" y="53"/>
                    </a:moveTo>
                    <a:cubicBezTo>
                      <a:pt x="75" y="54"/>
                      <a:pt x="74" y="55"/>
                      <a:pt x="74" y="56"/>
                    </a:cubicBezTo>
                    <a:cubicBezTo>
                      <a:pt x="73" y="57"/>
                      <a:pt x="73" y="57"/>
                      <a:pt x="72" y="58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5" y="57"/>
                      <a:pt x="76" y="56"/>
                      <a:pt x="77" y="54"/>
                    </a:cubicBezTo>
                    <a:cubicBezTo>
                      <a:pt x="76" y="54"/>
                      <a:pt x="76" y="54"/>
                      <a:pt x="75" y="53"/>
                    </a:cubicBezTo>
                    <a:moveTo>
                      <a:pt x="72" y="52"/>
                    </a:moveTo>
                    <a:cubicBezTo>
                      <a:pt x="71" y="54"/>
                      <a:pt x="70" y="55"/>
                      <a:pt x="70" y="56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3" y="52"/>
                      <a:pt x="73" y="52"/>
                      <a:pt x="72" y="52"/>
                    </a:cubicBezTo>
                    <a:moveTo>
                      <a:pt x="142" y="51"/>
                    </a:moveTo>
                    <a:cubicBezTo>
                      <a:pt x="141" y="52"/>
                      <a:pt x="140" y="54"/>
                      <a:pt x="140" y="55"/>
                    </a:cubicBezTo>
                    <a:cubicBezTo>
                      <a:pt x="140" y="55"/>
                      <a:pt x="141" y="56"/>
                      <a:pt x="141" y="56"/>
                    </a:cubicBezTo>
                    <a:cubicBezTo>
                      <a:pt x="142" y="55"/>
                      <a:pt x="142" y="55"/>
                      <a:pt x="142" y="54"/>
                    </a:cubicBezTo>
                    <a:cubicBezTo>
                      <a:pt x="143" y="54"/>
                      <a:pt x="143" y="53"/>
                      <a:pt x="144" y="52"/>
                    </a:cubicBezTo>
                    <a:cubicBezTo>
                      <a:pt x="143" y="52"/>
                      <a:pt x="142" y="52"/>
                      <a:pt x="142" y="51"/>
                    </a:cubicBezTo>
                    <a:moveTo>
                      <a:pt x="142" y="51"/>
                    </a:moveTo>
                    <a:cubicBezTo>
                      <a:pt x="142" y="51"/>
                      <a:pt x="142" y="51"/>
                      <a:pt x="142" y="51"/>
                    </a:cubicBezTo>
                    <a:cubicBezTo>
                      <a:pt x="143" y="51"/>
                      <a:pt x="143" y="52"/>
                      <a:pt x="144" y="52"/>
                    </a:cubicBezTo>
                    <a:cubicBezTo>
                      <a:pt x="144" y="52"/>
                      <a:pt x="144" y="52"/>
                      <a:pt x="144" y="52"/>
                    </a:cubicBezTo>
                    <a:cubicBezTo>
                      <a:pt x="143" y="52"/>
                      <a:pt x="143" y="51"/>
                      <a:pt x="142" y="51"/>
                    </a:cubicBezTo>
                    <a:moveTo>
                      <a:pt x="70" y="51"/>
                    </a:moveTo>
                    <a:cubicBezTo>
                      <a:pt x="69" y="52"/>
                      <a:pt x="68" y="54"/>
                      <a:pt x="68" y="55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4"/>
                      <a:pt x="71" y="53"/>
                      <a:pt x="72" y="51"/>
                    </a:cubicBezTo>
                    <a:cubicBezTo>
                      <a:pt x="71" y="51"/>
                      <a:pt x="71" y="51"/>
                      <a:pt x="70" y="51"/>
                    </a:cubicBezTo>
                    <a:moveTo>
                      <a:pt x="32" y="49"/>
                    </a:moveTo>
                    <a:cubicBezTo>
                      <a:pt x="32" y="50"/>
                      <a:pt x="31" y="52"/>
                      <a:pt x="30" y="53"/>
                    </a:cubicBezTo>
                    <a:cubicBezTo>
                      <a:pt x="31" y="53"/>
                      <a:pt x="32" y="53"/>
                      <a:pt x="33" y="54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2" y="49"/>
                      <a:pt x="32" y="49"/>
                      <a:pt x="32" y="49"/>
                    </a:cubicBezTo>
                    <a:moveTo>
                      <a:pt x="149" y="48"/>
                    </a:moveTo>
                    <a:cubicBezTo>
                      <a:pt x="148" y="49"/>
                      <a:pt x="148" y="50"/>
                      <a:pt x="147" y="51"/>
                    </a:cubicBezTo>
                    <a:cubicBezTo>
                      <a:pt x="147" y="52"/>
                      <a:pt x="146" y="52"/>
                      <a:pt x="146" y="53"/>
                    </a:cubicBezTo>
                    <a:cubicBezTo>
                      <a:pt x="147" y="54"/>
                      <a:pt x="149" y="54"/>
                      <a:pt x="150" y="55"/>
                    </a:cubicBezTo>
                    <a:cubicBezTo>
                      <a:pt x="152" y="56"/>
                      <a:pt x="152" y="56"/>
                      <a:pt x="152" y="56"/>
                    </a:cubicBezTo>
                    <a:cubicBezTo>
                      <a:pt x="153" y="54"/>
                      <a:pt x="154" y="52"/>
                      <a:pt x="155" y="50"/>
                    </a:cubicBezTo>
                    <a:cubicBezTo>
                      <a:pt x="153" y="50"/>
                      <a:pt x="151" y="49"/>
                      <a:pt x="149" y="48"/>
                    </a:cubicBezTo>
                    <a:moveTo>
                      <a:pt x="93" y="48"/>
                    </a:moveTo>
                    <a:cubicBezTo>
                      <a:pt x="92" y="50"/>
                      <a:pt x="91" y="52"/>
                      <a:pt x="90" y="53"/>
                    </a:cubicBezTo>
                    <a:cubicBezTo>
                      <a:pt x="91" y="54"/>
                      <a:pt x="92" y="55"/>
                      <a:pt x="93" y="55"/>
                    </a:cubicBezTo>
                    <a:cubicBezTo>
                      <a:pt x="94" y="56"/>
                      <a:pt x="95" y="57"/>
                      <a:pt x="97" y="58"/>
                    </a:cubicBezTo>
                    <a:cubicBezTo>
                      <a:pt x="98" y="56"/>
                      <a:pt x="99" y="53"/>
                      <a:pt x="100" y="51"/>
                    </a:cubicBezTo>
                    <a:cubicBezTo>
                      <a:pt x="98" y="50"/>
                      <a:pt x="96" y="49"/>
                      <a:pt x="93" y="48"/>
                    </a:cubicBezTo>
                    <a:moveTo>
                      <a:pt x="65" y="48"/>
                    </a:moveTo>
                    <a:cubicBezTo>
                      <a:pt x="62" y="52"/>
                      <a:pt x="62" y="52"/>
                      <a:pt x="62" y="52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5" y="52"/>
                      <a:pt x="65" y="52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6" y="48"/>
                      <a:pt x="65" y="48"/>
                      <a:pt x="65" y="48"/>
                    </a:cubicBezTo>
                    <a:moveTo>
                      <a:pt x="28" y="47"/>
                    </a:moveTo>
                    <a:cubicBezTo>
                      <a:pt x="26" y="50"/>
                      <a:pt x="26" y="50"/>
                      <a:pt x="26" y="50"/>
                    </a:cubicBezTo>
                    <a:cubicBezTo>
                      <a:pt x="27" y="51"/>
                      <a:pt x="28" y="51"/>
                      <a:pt x="28" y="51"/>
                    </a:cubicBezTo>
                    <a:cubicBezTo>
                      <a:pt x="29" y="50"/>
                      <a:pt x="29" y="49"/>
                      <a:pt x="30" y="48"/>
                    </a:cubicBezTo>
                    <a:cubicBezTo>
                      <a:pt x="28" y="47"/>
                      <a:pt x="28" y="47"/>
                      <a:pt x="28" y="47"/>
                    </a:cubicBezTo>
                    <a:moveTo>
                      <a:pt x="63" y="47"/>
                    </a:moveTo>
                    <a:cubicBezTo>
                      <a:pt x="63" y="48"/>
                      <a:pt x="62" y="50"/>
                      <a:pt x="61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0"/>
                      <a:pt x="63" y="49"/>
                      <a:pt x="64" y="47"/>
                    </a:cubicBezTo>
                    <a:cubicBezTo>
                      <a:pt x="64" y="47"/>
                      <a:pt x="64" y="47"/>
                      <a:pt x="63" y="47"/>
                    </a:cubicBezTo>
                    <a:moveTo>
                      <a:pt x="145" y="46"/>
                    </a:moveTo>
                    <a:cubicBezTo>
                      <a:pt x="144" y="48"/>
                      <a:pt x="143" y="49"/>
                      <a:pt x="142" y="51"/>
                    </a:cubicBezTo>
                    <a:cubicBezTo>
                      <a:pt x="143" y="51"/>
                      <a:pt x="143" y="51"/>
                      <a:pt x="144" y="52"/>
                    </a:cubicBezTo>
                    <a:cubicBezTo>
                      <a:pt x="145" y="50"/>
                      <a:pt x="146" y="48"/>
                      <a:pt x="147" y="47"/>
                    </a:cubicBezTo>
                    <a:cubicBezTo>
                      <a:pt x="146" y="47"/>
                      <a:pt x="146" y="46"/>
                      <a:pt x="145" y="46"/>
                    </a:cubicBezTo>
                    <a:moveTo>
                      <a:pt x="115" y="45"/>
                    </a:moveTo>
                    <a:cubicBezTo>
                      <a:pt x="112" y="50"/>
                      <a:pt x="112" y="50"/>
                      <a:pt x="112" y="50"/>
                    </a:cubicBezTo>
                    <a:cubicBezTo>
                      <a:pt x="115" y="51"/>
                      <a:pt x="118" y="53"/>
                      <a:pt x="120" y="54"/>
                    </a:cubicBezTo>
                    <a:cubicBezTo>
                      <a:pt x="121" y="55"/>
                      <a:pt x="122" y="55"/>
                      <a:pt x="122" y="55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1" y="49"/>
                      <a:pt x="118" y="47"/>
                      <a:pt x="115" y="45"/>
                    </a:cubicBezTo>
                    <a:moveTo>
                      <a:pt x="58" y="44"/>
                    </a:moveTo>
                    <a:cubicBezTo>
                      <a:pt x="57" y="45"/>
                      <a:pt x="56" y="46"/>
                      <a:pt x="55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7" y="47"/>
                      <a:pt x="57" y="45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moveTo>
                      <a:pt x="55" y="42"/>
                    </a:moveTo>
                    <a:cubicBezTo>
                      <a:pt x="54" y="44"/>
                      <a:pt x="53" y="45"/>
                      <a:pt x="53" y="46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3"/>
                      <a:pt x="56" y="43"/>
                      <a:pt x="55" y="42"/>
                    </a:cubicBezTo>
                    <a:moveTo>
                      <a:pt x="136" y="42"/>
                    </a:moveTo>
                    <a:cubicBezTo>
                      <a:pt x="135" y="45"/>
                      <a:pt x="133" y="47"/>
                      <a:pt x="132" y="50"/>
                    </a:cubicBezTo>
                    <a:cubicBezTo>
                      <a:pt x="134" y="52"/>
                      <a:pt x="137" y="53"/>
                      <a:pt x="140" y="55"/>
                    </a:cubicBezTo>
                    <a:cubicBezTo>
                      <a:pt x="140" y="54"/>
                      <a:pt x="141" y="52"/>
                      <a:pt x="142" y="51"/>
                    </a:cubicBezTo>
                    <a:cubicBezTo>
                      <a:pt x="142" y="51"/>
                      <a:pt x="142" y="51"/>
                      <a:pt x="141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1" y="51"/>
                      <a:pt x="141" y="51"/>
                      <a:pt x="140" y="50"/>
                    </a:cubicBezTo>
                    <a:cubicBezTo>
                      <a:pt x="140" y="50"/>
                      <a:pt x="139" y="49"/>
                      <a:pt x="138" y="49"/>
                    </a:cubicBezTo>
                    <a:cubicBezTo>
                      <a:pt x="140" y="50"/>
                      <a:pt x="141" y="50"/>
                      <a:pt x="142" y="51"/>
                    </a:cubicBezTo>
                    <a:cubicBezTo>
                      <a:pt x="143" y="49"/>
                      <a:pt x="144" y="48"/>
                      <a:pt x="145" y="46"/>
                    </a:cubicBezTo>
                    <a:cubicBezTo>
                      <a:pt x="142" y="45"/>
                      <a:pt x="139" y="44"/>
                      <a:pt x="136" y="42"/>
                    </a:cubicBezTo>
                    <a:moveTo>
                      <a:pt x="82" y="42"/>
                    </a:moveTo>
                    <a:cubicBezTo>
                      <a:pt x="81" y="44"/>
                      <a:pt x="80" y="46"/>
                      <a:pt x="79" y="47"/>
                    </a:cubicBezTo>
                    <a:cubicBezTo>
                      <a:pt x="82" y="49"/>
                      <a:pt x="84" y="50"/>
                      <a:pt x="87" y="52"/>
                    </a:cubicBezTo>
                    <a:cubicBezTo>
                      <a:pt x="87" y="51"/>
                      <a:pt x="88" y="50"/>
                      <a:pt x="89" y="49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89" y="46"/>
                      <a:pt x="88" y="45"/>
                      <a:pt x="86" y="44"/>
                    </a:cubicBezTo>
                    <a:cubicBezTo>
                      <a:pt x="85" y="46"/>
                      <a:pt x="85" y="47"/>
                      <a:pt x="84" y="49"/>
                    </a:cubicBezTo>
                    <a:cubicBezTo>
                      <a:pt x="85" y="47"/>
                      <a:pt x="85" y="46"/>
                      <a:pt x="86" y="44"/>
                    </a:cubicBezTo>
                    <a:cubicBezTo>
                      <a:pt x="85" y="44"/>
                      <a:pt x="84" y="43"/>
                      <a:pt x="82" y="42"/>
                    </a:cubicBezTo>
                    <a:moveTo>
                      <a:pt x="79" y="41"/>
                    </a:moveTo>
                    <a:cubicBezTo>
                      <a:pt x="78" y="42"/>
                      <a:pt x="77" y="44"/>
                      <a:pt x="76" y="45"/>
                    </a:cubicBezTo>
                    <a:cubicBezTo>
                      <a:pt x="77" y="45"/>
                      <a:pt x="77" y="46"/>
                      <a:pt x="77" y="46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79" y="41"/>
                      <a:pt x="79" y="41"/>
                    </a:cubicBezTo>
                    <a:moveTo>
                      <a:pt x="52" y="40"/>
                    </a:moveTo>
                    <a:cubicBezTo>
                      <a:pt x="51" y="42"/>
                      <a:pt x="50" y="43"/>
                      <a:pt x="49" y="44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5"/>
                      <a:pt x="53" y="44"/>
                      <a:pt x="53" y="43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1"/>
                      <a:pt x="52" y="41"/>
                      <a:pt x="52" y="40"/>
                    </a:cubicBezTo>
                    <a:moveTo>
                      <a:pt x="77" y="40"/>
                    </a:moveTo>
                    <a:cubicBezTo>
                      <a:pt x="76" y="41"/>
                      <a:pt x="75" y="43"/>
                      <a:pt x="74" y="44"/>
                    </a:cubicBezTo>
                    <a:cubicBezTo>
                      <a:pt x="75" y="44"/>
                      <a:pt x="75" y="45"/>
                      <a:pt x="76" y="45"/>
                    </a:cubicBezTo>
                    <a:cubicBezTo>
                      <a:pt x="77" y="43"/>
                      <a:pt x="78" y="42"/>
                      <a:pt x="79" y="40"/>
                    </a:cubicBezTo>
                    <a:cubicBezTo>
                      <a:pt x="78" y="40"/>
                      <a:pt x="78" y="40"/>
                      <a:pt x="77" y="40"/>
                    </a:cubicBezTo>
                    <a:moveTo>
                      <a:pt x="167" y="44"/>
                    </a:moveTo>
                    <a:cubicBezTo>
                      <a:pt x="167" y="44"/>
                      <a:pt x="167" y="44"/>
                      <a:pt x="167" y="44"/>
                    </a:cubicBezTo>
                    <a:cubicBezTo>
                      <a:pt x="167" y="44"/>
                      <a:pt x="167" y="44"/>
                      <a:pt x="167" y="44"/>
                    </a:cubicBezTo>
                    <a:cubicBezTo>
                      <a:pt x="167" y="44"/>
                      <a:pt x="167" y="44"/>
                      <a:pt x="167" y="44"/>
                    </a:cubicBezTo>
                    <a:moveTo>
                      <a:pt x="163" y="46"/>
                    </a:moveTo>
                    <a:cubicBezTo>
                      <a:pt x="163" y="45"/>
                      <a:pt x="163" y="44"/>
                      <a:pt x="164" y="44"/>
                    </a:cubicBezTo>
                    <a:cubicBezTo>
                      <a:pt x="164" y="44"/>
                      <a:pt x="163" y="45"/>
                      <a:pt x="163" y="45"/>
                    </a:cubicBezTo>
                    <a:cubicBezTo>
                      <a:pt x="163" y="46"/>
                      <a:pt x="163" y="46"/>
                      <a:pt x="163" y="46"/>
                    </a:cubicBezTo>
                    <a:moveTo>
                      <a:pt x="168" y="43"/>
                    </a:moveTo>
                    <a:cubicBezTo>
                      <a:pt x="168" y="43"/>
                      <a:pt x="168" y="43"/>
                      <a:pt x="168" y="43"/>
                    </a:cubicBezTo>
                    <a:cubicBezTo>
                      <a:pt x="168" y="43"/>
                      <a:pt x="168" y="43"/>
                      <a:pt x="168" y="44"/>
                    </a:cubicBezTo>
                    <a:cubicBezTo>
                      <a:pt x="168" y="43"/>
                      <a:pt x="168" y="43"/>
                      <a:pt x="168" y="43"/>
                    </a:cubicBezTo>
                    <a:moveTo>
                      <a:pt x="165" y="39"/>
                    </a:moveTo>
                    <a:cubicBezTo>
                      <a:pt x="164" y="39"/>
                      <a:pt x="164" y="39"/>
                      <a:pt x="164" y="39"/>
                    </a:cubicBezTo>
                    <a:cubicBezTo>
                      <a:pt x="159" y="48"/>
                      <a:pt x="159" y="48"/>
                      <a:pt x="159" y="48"/>
                    </a:cubicBezTo>
                    <a:cubicBezTo>
                      <a:pt x="162" y="49"/>
                      <a:pt x="164" y="51"/>
                      <a:pt x="166" y="52"/>
                    </a:cubicBezTo>
                    <a:cubicBezTo>
                      <a:pt x="166" y="54"/>
                      <a:pt x="165" y="54"/>
                      <a:pt x="164" y="54"/>
                    </a:cubicBezTo>
                    <a:cubicBezTo>
                      <a:pt x="162" y="54"/>
                      <a:pt x="159" y="51"/>
                      <a:pt x="157" y="51"/>
                    </a:cubicBezTo>
                    <a:cubicBezTo>
                      <a:pt x="157" y="51"/>
                      <a:pt x="157" y="51"/>
                      <a:pt x="157" y="51"/>
                    </a:cubicBezTo>
                    <a:cubicBezTo>
                      <a:pt x="155" y="54"/>
                      <a:pt x="155" y="54"/>
                      <a:pt x="155" y="54"/>
                    </a:cubicBezTo>
                    <a:cubicBezTo>
                      <a:pt x="155" y="55"/>
                      <a:pt x="155" y="56"/>
                      <a:pt x="154" y="56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61" y="59"/>
                      <a:pt x="161" y="59"/>
                      <a:pt x="164" y="60"/>
                    </a:cubicBezTo>
                    <a:cubicBezTo>
                      <a:pt x="165" y="57"/>
                      <a:pt x="166" y="55"/>
                      <a:pt x="167" y="53"/>
                    </a:cubicBezTo>
                    <a:cubicBezTo>
                      <a:pt x="168" y="52"/>
                      <a:pt x="168" y="51"/>
                      <a:pt x="169" y="50"/>
                    </a:cubicBezTo>
                    <a:cubicBezTo>
                      <a:pt x="169" y="50"/>
                      <a:pt x="170" y="49"/>
                      <a:pt x="170" y="4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69" y="48"/>
                      <a:pt x="169" y="48"/>
                      <a:pt x="169" y="49"/>
                    </a:cubicBezTo>
                    <a:cubicBezTo>
                      <a:pt x="169" y="48"/>
                      <a:pt x="169" y="48"/>
                      <a:pt x="169" y="48"/>
                    </a:cubicBezTo>
                    <a:cubicBezTo>
                      <a:pt x="169" y="47"/>
                      <a:pt x="168" y="47"/>
                      <a:pt x="168" y="47"/>
                    </a:cubicBezTo>
                    <a:cubicBezTo>
                      <a:pt x="167" y="46"/>
                      <a:pt x="166" y="45"/>
                      <a:pt x="165" y="44"/>
                    </a:cubicBezTo>
                    <a:cubicBezTo>
                      <a:pt x="165" y="44"/>
                      <a:pt x="165" y="44"/>
                      <a:pt x="166" y="45"/>
                    </a:cubicBez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44"/>
                      <a:pt x="167" y="45"/>
                      <a:pt x="167" y="45"/>
                    </a:cubicBezTo>
                    <a:cubicBezTo>
                      <a:pt x="167" y="45"/>
                      <a:pt x="168" y="45"/>
                      <a:pt x="169" y="45"/>
                    </a:cubicBezTo>
                    <a:cubicBezTo>
                      <a:pt x="169" y="45"/>
                      <a:pt x="170" y="45"/>
                      <a:pt x="170" y="45"/>
                    </a:cubicBezTo>
                    <a:cubicBezTo>
                      <a:pt x="170" y="45"/>
                      <a:pt x="170" y="44"/>
                      <a:pt x="170" y="44"/>
                    </a:cubicBezTo>
                    <a:cubicBezTo>
                      <a:pt x="170" y="42"/>
                      <a:pt x="170" y="41"/>
                      <a:pt x="168" y="41"/>
                    </a:cubicBezTo>
                    <a:cubicBezTo>
                      <a:pt x="168" y="41"/>
                      <a:pt x="167" y="41"/>
                      <a:pt x="167" y="41"/>
                    </a:cubicBezTo>
                    <a:cubicBezTo>
                      <a:pt x="166" y="42"/>
                      <a:pt x="165" y="43"/>
                      <a:pt x="164" y="44"/>
                    </a:cubicBezTo>
                    <a:cubicBezTo>
                      <a:pt x="164" y="44"/>
                      <a:pt x="164" y="44"/>
                      <a:pt x="164" y="43"/>
                    </a:cubicBezTo>
                    <a:cubicBezTo>
                      <a:pt x="166" y="39"/>
                      <a:pt x="166" y="39"/>
                      <a:pt x="166" y="39"/>
                    </a:cubicBezTo>
                    <a:cubicBezTo>
                      <a:pt x="166" y="39"/>
                      <a:pt x="165" y="39"/>
                      <a:pt x="165" y="39"/>
                    </a:cubicBezTo>
                    <a:moveTo>
                      <a:pt x="71" y="36"/>
                    </a:move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70" y="41"/>
                      <a:pt x="71" y="42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2" y="37"/>
                      <a:pt x="72" y="37"/>
                      <a:pt x="71" y="36"/>
                    </a:cubicBezTo>
                    <a:moveTo>
                      <a:pt x="101" y="36"/>
                    </a:moveTo>
                    <a:cubicBezTo>
                      <a:pt x="99" y="38"/>
                      <a:pt x="98" y="40"/>
                      <a:pt x="97" y="42"/>
                    </a:cubicBezTo>
                    <a:cubicBezTo>
                      <a:pt x="99" y="43"/>
                      <a:pt x="102" y="44"/>
                      <a:pt x="104" y="46"/>
                    </a:cubicBezTo>
                    <a:cubicBezTo>
                      <a:pt x="105" y="44"/>
                      <a:pt x="106" y="42"/>
                      <a:pt x="107" y="40"/>
                    </a:cubicBezTo>
                    <a:cubicBezTo>
                      <a:pt x="105" y="39"/>
                      <a:pt x="103" y="38"/>
                      <a:pt x="101" y="36"/>
                    </a:cubicBezTo>
                    <a:moveTo>
                      <a:pt x="156" y="36"/>
                    </a:moveTo>
                    <a:cubicBezTo>
                      <a:pt x="155" y="38"/>
                      <a:pt x="153" y="41"/>
                      <a:pt x="152" y="43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7" y="46"/>
                      <a:pt x="157" y="46"/>
                      <a:pt x="158" y="46"/>
                    </a:cubicBezTo>
                    <a:cubicBezTo>
                      <a:pt x="158" y="45"/>
                      <a:pt x="159" y="43"/>
                      <a:pt x="160" y="42"/>
                    </a:cubicBezTo>
                    <a:cubicBezTo>
                      <a:pt x="161" y="41"/>
                      <a:pt x="162" y="39"/>
                      <a:pt x="162" y="38"/>
                    </a:cubicBezTo>
                    <a:cubicBezTo>
                      <a:pt x="160" y="38"/>
                      <a:pt x="158" y="37"/>
                      <a:pt x="156" y="36"/>
                    </a:cubicBezTo>
                    <a:moveTo>
                      <a:pt x="70" y="36"/>
                    </a:moveTo>
                    <a:cubicBezTo>
                      <a:pt x="69" y="37"/>
                      <a:pt x="68" y="39"/>
                      <a:pt x="67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9" y="39"/>
                      <a:pt x="70" y="38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moveTo>
                      <a:pt x="121" y="35"/>
                    </a:moveTo>
                    <a:cubicBezTo>
                      <a:pt x="118" y="41"/>
                      <a:pt x="118" y="41"/>
                      <a:pt x="118" y="41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3" y="45"/>
                      <a:pt x="125" y="46"/>
                      <a:pt x="127" y="47"/>
                    </a:cubicBezTo>
                    <a:cubicBezTo>
                      <a:pt x="129" y="45"/>
                      <a:pt x="129" y="45"/>
                      <a:pt x="129" y="45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28" y="39"/>
                      <a:pt x="124" y="37"/>
                      <a:pt x="121" y="35"/>
                    </a:cubicBezTo>
                    <a:moveTo>
                      <a:pt x="152" y="34"/>
                    </a:moveTo>
                    <a:cubicBezTo>
                      <a:pt x="151" y="36"/>
                      <a:pt x="150" y="38"/>
                      <a:pt x="148" y="41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1" y="39"/>
                      <a:pt x="153" y="37"/>
                      <a:pt x="154" y="35"/>
                    </a:cubicBezTo>
                    <a:cubicBezTo>
                      <a:pt x="153" y="35"/>
                      <a:pt x="153" y="35"/>
                      <a:pt x="152" y="34"/>
                    </a:cubicBezTo>
                    <a:moveTo>
                      <a:pt x="42" y="34"/>
                    </a:moveTo>
                    <a:cubicBezTo>
                      <a:pt x="41" y="36"/>
                      <a:pt x="40" y="37"/>
                      <a:pt x="39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2" y="34"/>
                      <a:pt x="42" y="34"/>
                      <a:pt x="42" y="34"/>
                    </a:cubicBezTo>
                    <a:moveTo>
                      <a:pt x="102" y="33"/>
                    </a:moveTo>
                    <a:cubicBezTo>
                      <a:pt x="102" y="33"/>
                      <a:pt x="102" y="33"/>
                      <a:pt x="102" y="33"/>
                    </a:cubicBezTo>
                    <a:cubicBezTo>
                      <a:pt x="105" y="35"/>
                      <a:pt x="107" y="36"/>
                      <a:pt x="109" y="37"/>
                    </a:cubicBezTo>
                    <a:cubicBezTo>
                      <a:pt x="109" y="37"/>
                      <a:pt x="109" y="37"/>
                      <a:pt x="109" y="36"/>
                    </a:cubicBezTo>
                    <a:cubicBezTo>
                      <a:pt x="107" y="36"/>
                      <a:pt x="105" y="35"/>
                      <a:pt x="103" y="34"/>
                    </a:cubicBezTo>
                    <a:cubicBezTo>
                      <a:pt x="103" y="34"/>
                      <a:pt x="103" y="33"/>
                      <a:pt x="102" y="33"/>
                    </a:cubicBezTo>
                    <a:moveTo>
                      <a:pt x="65" y="33"/>
                    </a:moveTo>
                    <a:cubicBezTo>
                      <a:pt x="64" y="34"/>
                      <a:pt x="63" y="36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5" y="33"/>
                    </a:cubicBezTo>
                    <a:moveTo>
                      <a:pt x="168" y="33"/>
                    </a:move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7"/>
                      <a:pt x="167" y="37"/>
                      <a:pt x="167" y="37"/>
                    </a:cubicBezTo>
                    <a:cubicBezTo>
                      <a:pt x="169" y="33"/>
                      <a:pt x="169" y="33"/>
                      <a:pt x="169" y="33"/>
                    </a:cubicBezTo>
                    <a:cubicBezTo>
                      <a:pt x="168" y="33"/>
                      <a:pt x="168" y="33"/>
                      <a:pt x="168" y="33"/>
                    </a:cubicBezTo>
                    <a:moveTo>
                      <a:pt x="94" y="39"/>
                    </a:moveTo>
                    <a:cubicBezTo>
                      <a:pt x="94" y="39"/>
                      <a:pt x="94" y="39"/>
                      <a:pt x="94" y="39"/>
                    </a:cubicBezTo>
                    <a:moveTo>
                      <a:pt x="94" y="32"/>
                    </a:moveTo>
                    <a:cubicBezTo>
                      <a:pt x="94" y="33"/>
                      <a:pt x="93" y="33"/>
                      <a:pt x="93" y="34"/>
                    </a:cubicBezTo>
                    <a:cubicBezTo>
                      <a:pt x="92" y="35"/>
                      <a:pt x="91" y="37"/>
                      <a:pt x="90" y="38"/>
                    </a:cubicBezTo>
                    <a:cubicBezTo>
                      <a:pt x="91" y="39"/>
                      <a:pt x="92" y="39"/>
                      <a:pt x="94" y="40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6" y="34"/>
                      <a:pt x="95" y="33"/>
                      <a:pt x="94" y="32"/>
                    </a:cubicBezTo>
                    <a:moveTo>
                      <a:pt x="158" y="32"/>
                    </a:moveTo>
                    <a:cubicBezTo>
                      <a:pt x="158" y="32"/>
                      <a:pt x="158" y="32"/>
                      <a:pt x="158" y="32"/>
                    </a:cubicBezTo>
                    <a:cubicBezTo>
                      <a:pt x="160" y="34"/>
                      <a:pt x="161" y="34"/>
                      <a:pt x="161" y="34"/>
                    </a:cubicBezTo>
                    <a:cubicBezTo>
                      <a:pt x="161" y="34"/>
                      <a:pt x="160" y="33"/>
                      <a:pt x="158" y="32"/>
                    </a:cubicBezTo>
                    <a:moveTo>
                      <a:pt x="37" y="31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8" y="34"/>
                      <a:pt x="39" y="32"/>
                    </a:cubicBezTo>
                    <a:cubicBezTo>
                      <a:pt x="37" y="31"/>
                      <a:pt x="37" y="31"/>
                      <a:pt x="37" y="31"/>
                    </a:cubicBezTo>
                    <a:moveTo>
                      <a:pt x="62" y="31"/>
                    </a:moveTo>
                    <a:cubicBezTo>
                      <a:pt x="59" y="36"/>
                      <a:pt x="59" y="36"/>
                      <a:pt x="59" y="36"/>
                    </a:cubicBezTo>
                    <a:cubicBezTo>
                      <a:pt x="60" y="36"/>
                      <a:pt x="61" y="36"/>
                      <a:pt x="61" y="37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2" y="31"/>
                      <a:pt x="62" y="31"/>
                      <a:pt x="62" y="31"/>
                    </a:cubicBezTo>
                    <a:moveTo>
                      <a:pt x="96" y="30"/>
                    </a:moveTo>
                    <a:cubicBezTo>
                      <a:pt x="96" y="30"/>
                      <a:pt x="96" y="30"/>
                      <a:pt x="96" y="30"/>
                    </a:cubicBezTo>
                    <a:cubicBezTo>
                      <a:pt x="97" y="31"/>
                      <a:pt x="98" y="31"/>
                      <a:pt x="98" y="32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98" y="31"/>
                      <a:pt x="97" y="31"/>
                      <a:pt x="96" y="30"/>
                    </a:cubicBezTo>
                    <a:moveTo>
                      <a:pt x="144" y="30"/>
                    </a:moveTo>
                    <a:cubicBezTo>
                      <a:pt x="142" y="32"/>
                      <a:pt x="141" y="34"/>
                      <a:pt x="140" y="36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50" y="38"/>
                      <a:pt x="151" y="36"/>
                      <a:pt x="152" y="34"/>
                    </a:cubicBezTo>
                    <a:cubicBezTo>
                      <a:pt x="149" y="33"/>
                      <a:pt x="146" y="31"/>
                      <a:pt x="144" y="30"/>
                    </a:cubicBezTo>
                    <a:moveTo>
                      <a:pt x="90" y="30"/>
                    </a:moveTo>
                    <a:cubicBezTo>
                      <a:pt x="89" y="32"/>
                      <a:pt x="88" y="34"/>
                      <a:pt x="86" y="36"/>
                    </a:cubicBezTo>
                    <a:cubicBezTo>
                      <a:pt x="87" y="37"/>
                      <a:pt x="89" y="37"/>
                      <a:pt x="90" y="38"/>
                    </a:cubicBezTo>
                    <a:cubicBezTo>
                      <a:pt x="91" y="36"/>
                      <a:pt x="92" y="34"/>
                      <a:pt x="93" y="32"/>
                    </a:cubicBezTo>
                    <a:cubicBezTo>
                      <a:pt x="92" y="31"/>
                      <a:pt x="91" y="31"/>
                      <a:pt x="90" y="30"/>
                    </a:cubicBezTo>
                    <a:moveTo>
                      <a:pt x="155" y="30"/>
                    </a:move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1"/>
                      <a:pt x="156" y="31"/>
                      <a:pt x="156" y="31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56" y="31"/>
                      <a:pt x="155" y="30"/>
                      <a:pt x="155" y="30"/>
                    </a:cubicBezTo>
                    <a:moveTo>
                      <a:pt x="58" y="29"/>
                    </a:moveTo>
                    <a:cubicBezTo>
                      <a:pt x="57" y="30"/>
                      <a:pt x="56" y="32"/>
                      <a:pt x="55" y="34"/>
                    </a:cubicBezTo>
                    <a:cubicBezTo>
                      <a:pt x="56" y="34"/>
                      <a:pt x="57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9" y="33"/>
                      <a:pt x="60" y="32"/>
                      <a:pt x="60" y="30"/>
                    </a:cubicBezTo>
                    <a:cubicBezTo>
                      <a:pt x="58" y="29"/>
                      <a:pt x="58" y="29"/>
                      <a:pt x="58" y="29"/>
                    </a:cubicBezTo>
                    <a:moveTo>
                      <a:pt x="105" y="28"/>
                    </a:moveTo>
                    <a:cubicBezTo>
                      <a:pt x="105" y="30"/>
                      <a:pt x="104" y="31"/>
                      <a:pt x="103" y="33"/>
                    </a:cubicBezTo>
                    <a:cubicBezTo>
                      <a:pt x="104" y="33"/>
                      <a:pt x="106" y="34"/>
                      <a:pt x="107" y="35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0" y="35"/>
                      <a:pt x="111" y="33"/>
                      <a:pt x="112" y="32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0" y="30"/>
                      <a:pt x="108" y="29"/>
                      <a:pt x="105" y="28"/>
                    </a:cubicBezTo>
                    <a:moveTo>
                      <a:pt x="91" y="28"/>
                    </a:moveTo>
                    <a:cubicBezTo>
                      <a:pt x="91" y="28"/>
                      <a:pt x="91" y="28"/>
                      <a:pt x="91" y="28"/>
                    </a:cubicBezTo>
                    <a:cubicBezTo>
                      <a:pt x="92" y="29"/>
                      <a:pt x="93" y="29"/>
                      <a:pt x="95" y="3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4" y="29"/>
                      <a:pt x="93" y="29"/>
                      <a:pt x="91" y="28"/>
                    </a:cubicBezTo>
                    <a:moveTo>
                      <a:pt x="87" y="28"/>
                    </a:moveTo>
                    <a:cubicBezTo>
                      <a:pt x="87" y="29"/>
                      <a:pt x="86" y="29"/>
                      <a:pt x="86" y="30"/>
                    </a:cubicBezTo>
                    <a:cubicBezTo>
                      <a:pt x="85" y="31"/>
                      <a:pt x="84" y="33"/>
                      <a:pt x="83" y="35"/>
                    </a:cubicBezTo>
                    <a:cubicBezTo>
                      <a:pt x="83" y="35"/>
                      <a:pt x="83" y="35"/>
                      <a:pt x="84" y="35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8" y="29"/>
                      <a:pt x="88" y="29"/>
                      <a:pt x="88" y="29"/>
                    </a:cubicBezTo>
                    <a:cubicBezTo>
                      <a:pt x="87" y="28"/>
                      <a:pt x="87" y="28"/>
                      <a:pt x="87" y="28"/>
                    </a:cubicBezTo>
                    <a:moveTo>
                      <a:pt x="161" y="28"/>
                    </a:moveTo>
                    <a:cubicBezTo>
                      <a:pt x="160" y="29"/>
                      <a:pt x="159" y="30"/>
                      <a:pt x="159" y="32"/>
                    </a:cubicBezTo>
                    <a:cubicBezTo>
                      <a:pt x="160" y="33"/>
                      <a:pt x="162" y="34"/>
                      <a:pt x="164" y="35"/>
                    </a:cubicBezTo>
                    <a:cubicBezTo>
                      <a:pt x="165" y="34"/>
                      <a:pt x="165" y="33"/>
                      <a:pt x="166" y="32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3" y="29"/>
                      <a:pt x="163" y="29"/>
                      <a:pt x="163" y="29"/>
                    </a:cubicBezTo>
                    <a:cubicBezTo>
                      <a:pt x="162" y="29"/>
                      <a:pt x="161" y="29"/>
                      <a:pt x="161" y="28"/>
                    </a:cubicBezTo>
                    <a:moveTo>
                      <a:pt x="85" y="27"/>
                    </a:moveTo>
                    <a:cubicBezTo>
                      <a:pt x="84" y="29"/>
                      <a:pt x="82" y="31"/>
                      <a:pt x="81" y="33"/>
                    </a:cubicBezTo>
                    <a:cubicBezTo>
                      <a:pt x="81" y="34"/>
                      <a:pt x="82" y="34"/>
                      <a:pt x="82" y="34"/>
                    </a:cubicBezTo>
                    <a:cubicBezTo>
                      <a:pt x="83" y="33"/>
                      <a:pt x="84" y="32"/>
                      <a:pt x="84" y="31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6" y="28"/>
                      <a:pt x="85" y="27"/>
                      <a:pt x="85" y="27"/>
                    </a:cubicBezTo>
                    <a:moveTo>
                      <a:pt x="88" y="27"/>
                    </a:move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8" y="27"/>
                      <a:pt x="88" y="27"/>
                      <a:pt x="88" y="27"/>
                    </a:cubicBezTo>
                    <a:moveTo>
                      <a:pt x="84" y="27"/>
                    </a:moveTo>
                    <a:cubicBezTo>
                      <a:pt x="82" y="30"/>
                      <a:pt x="82" y="30"/>
                      <a:pt x="82" y="30"/>
                    </a:cubicBezTo>
                    <a:cubicBezTo>
                      <a:pt x="83" y="29"/>
                      <a:pt x="84" y="28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moveTo>
                      <a:pt x="86" y="26"/>
                    </a:move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7" y="26"/>
                      <a:pt x="87" y="26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7" y="26"/>
                      <a:pt x="86" y="26"/>
                      <a:pt x="86" y="26"/>
                    </a:cubicBezTo>
                    <a:moveTo>
                      <a:pt x="85" y="25"/>
                    </a:move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moveTo>
                      <a:pt x="173" y="25"/>
                    </a:moveTo>
                    <a:cubicBezTo>
                      <a:pt x="172" y="25"/>
                      <a:pt x="172" y="25"/>
                      <a:pt x="172" y="25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0" y="29"/>
                      <a:pt x="170" y="29"/>
                      <a:pt x="170" y="29"/>
                    </a:cubicBezTo>
                    <a:cubicBezTo>
                      <a:pt x="173" y="28"/>
                      <a:pt x="173" y="27"/>
                      <a:pt x="173" y="26"/>
                    </a:cubicBezTo>
                    <a:cubicBezTo>
                      <a:pt x="173" y="25"/>
                      <a:pt x="173" y="25"/>
                      <a:pt x="173" y="25"/>
                    </a:cubicBezTo>
                    <a:cubicBezTo>
                      <a:pt x="173" y="25"/>
                      <a:pt x="173" y="25"/>
                      <a:pt x="173" y="26"/>
                    </a:cubicBezTo>
                    <a:cubicBezTo>
                      <a:pt x="173" y="25"/>
                      <a:pt x="173" y="25"/>
                      <a:pt x="173" y="25"/>
                    </a:cubicBezTo>
                    <a:cubicBezTo>
                      <a:pt x="173" y="25"/>
                      <a:pt x="173" y="25"/>
                      <a:pt x="173" y="25"/>
                    </a:cubicBezTo>
                    <a:moveTo>
                      <a:pt x="147" y="25"/>
                    </a:moveTo>
                    <a:cubicBezTo>
                      <a:pt x="147" y="25"/>
                      <a:pt x="147" y="25"/>
                      <a:pt x="146" y="25"/>
                    </a:cubicBezTo>
                    <a:cubicBezTo>
                      <a:pt x="150" y="27"/>
                      <a:pt x="152" y="29"/>
                      <a:pt x="155" y="30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2" y="28"/>
                      <a:pt x="150" y="27"/>
                      <a:pt x="147" y="25"/>
                    </a:cubicBezTo>
                    <a:moveTo>
                      <a:pt x="99" y="25"/>
                    </a:moveTo>
                    <a:cubicBezTo>
                      <a:pt x="98" y="26"/>
                      <a:pt x="97" y="28"/>
                      <a:pt x="96" y="29"/>
                    </a:cubicBezTo>
                    <a:cubicBezTo>
                      <a:pt x="97" y="30"/>
                      <a:pt x="98" y="30"/>
                      <a:pt x="99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1" y="26"/>
                      <a:pt x="100" y="25"/>
                      <a:pt x="99" y="25"/>
                    </a:cubicBezTo>
                    <a:moveTo>
                      <a:pt x="79" y="23"/>
                    </a:move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30"/>
                      <a:pt x="76" y="31"/>
                      <a:pt x="77" y="31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79" y="23"/>
                      <a:pt x="79" y="23"/>
                      <a:pt x="79" y="23"/>
                    </a:cubicBezTo>
                    <a:moveTo>
                      <a:pt x="49" y="23"/>
                    </a:move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9"/>
                      <a:pt x="45" y="29"/>
                    </a:cubicBezTo>
                    <a:cubicBezTo>
                      <a:pt x="46" y="29"/>
                      <a:pt x="47" y="29"/>
                      <a:pt x="48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49" y="23"/>
                      <a:pt x="49" y="23"/>
                      <a:pt x="49" y="23"/>
                    </a:cubicBezTo>
                    <a:moveTo>
                      <a:pt x="160" y="23"/>
                    </a:moveTo>
                    <a:cubicBezTo>
                      <a:pt x="158" y="25"/>
                      <a:pt x="157" y="27"/>
                      <a:pt x="155" y="30"/>
                    </a:cubicBezTo>
                    <a:cubicBezTo>
                      <a:pt x="156" y="30"/>
                      <a:pt x="156" y="30"/>
                      <a:pt x="157" y="30"/>
                    </a:cubicBezTo>
                    <a:cubicBezTo>
                      <a:pt x="157" y="29"/>
                      <a:pt x="158" y="28"/>
                      <a:pt x="159" y="27"/>
                    </a:cubicBezTo>
                    <a:cubicBezTo>
                      <a:pt x="158" y="27"/>
                      <a:pt x="158" y="26"/>
                      <a:pt x="157" y="26"/>
                    </a:cubicBezTo>
                    <a:cubicBezTo>
                      <a:pt x="159" y="27"/>
                      <a:pt x="159" y="27"/>
                      <a:pt x="159" y="27"/>
                    </a:cubicBezTo>
                    <a:cubicBezTo>
                      <a:pt x="160" y="25"/>
                      <a:pt x="160" y="24"/>
                      <a:pt x="161" y="23"/>
                    </a:cubicBezTo>
                    <a:cubicBezTo>
                      <a:pt x="161" y="23"/>
                      <a:pt x="160" y="23"/>
                      <a:pt x="160" y="23"/>
                    </a:cubicBezTo>
                    <a:moveTo>
                      <a:pt x="78" y="23"/>
                    </a:moveTo>
                    <a:cubicBezTo>
                      <a:pt x="76" y="25"/>
                      <a:pt x="75" y="27"/>
                      <a:pt x="74" y="29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5" y="27"/>
                      <a:pt x="77" y="25"/>
                      <a:pt x="78" y="23"/>
                    </a:cubicBezTo>
                    <a:cubicBezTo>
                      <a:pt x="78" y="23"/>
                      <a:pt x="78" y="23"/>
                      <a:pt x="78" y="23"/>
                    </a:cubicBezTo>
                    <a:moveTo>
                      <a:pt x="79" y="23"/>
                    </a:moveTo>
                    <a:cubicBezTo>
                      <a:pt x="79" y="23"/>
                      <a:pt x="79" y="23"/>
                      <a:pt x="79" y="23"/>
                    </a:cubicBezTo>
                    <a:cubicBezTo>
                      <a:pt x="80" y="23"/>
                      <a:pt x="80" y="23"/>
                      <a:pt x="80" y="23"/>
                    </a:cubicBezTo>
                    <a:cubicBezTo>
                      <a:pt x="81" y="23"/>
                      <a:pt x="81" y="24"/>
                      <a:pt x="81" y="24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1" y="23"/>
                      <a:pt x="80" y="23"/>
                      <a:pt x="79" y="23"/>
                    </a:cubicBezTo>
                    <a:moveTo>
                      <a:pt x="96" y="22"/>
                    </a:moveTo>
                    <a:cubicBezTo>
                      <a:pt x="96" y="22"/>
                      <a:pt x="96" y="22"/>
                      <a:pt x="96" y="22"/>
                    </a:cubicBezTo>
                    <a:cubicBezTo>
                      <a:pt x="94" y="24"/>
                      <a:pt x="93" y="26"/>
                      <a:pt x="92" y="27"/>
                    </a:cubicBezTo>
                    <a:cubicBezTo>
                      <a:pt x="93" y="28"/>
                      <a:pt x="94" y="28"/>
                      <a:pt x="95" y="29"/>
                    </a:cubicBezTo>
                    <a:cubicBezTo>
                      <a:pt x="96" y="27"/>
                      <a:pt x="97" y="25"/>
                      <a:pt x="98" y="24"/>
                    </a:cubicBezTo>
                    <a:cubicBezTo>
                      <a:pt x="97" y="23"/>
                      <a:pt x="96" y="23"/>
                      <a:pt x="96" y="22"/>
                    </a:cubicBezTo>
                    <a:moveTo>
                      <a:pt x="78" y="22"/>
                    </a:move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moveTo>
                      <a:pt x="129" y="22"/>
                    </a:moveTo>
                    <a:cubicBezTo>
                      <a:pt x="125" y="28"/>
                      <a:pt x="125" y="28"/>
                      <a:pt x="125" y="28"/>
                    </a:cubicBezTo>
                    <a:cubicBezTo>
                      <a:pt x="127" y="29"/>
                      <a:pt x="130" y="30"/>
                      <a:pt x="132" y="30"/>
                    </a:cubicBezTo>
                    <a:cubicBezTo>
                      <a:pt x="132" y="31"/>
                      <a:pt x="133" y="31"/>
                      <a:pt x="133" y="31"/>
                    </a:cubicBezTo>
                    <a:cubicBezTo>
                      <a:pt x="134" y="32"/>
                      <a:pt x="135" y="32"/>
                      <a:pt x="136" y="33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5" y="26"/>
                      <a:pt x="132" y="24"/>
                      <a:pt x="129" y="22"/>
                    </a:cubicBezTo>
                    <a:moveTo>
                      <a:pt x="92" y="20"/>
                    </a:moveTo>
                    <a:cubicBezTo>
                      <a:pt x="91" y="22"/>
                      <a:pt x="90" y="24"/>
                      <a:pt x="89" y="26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92" y="20"/>
                      <a:pt x="92" y="20"/>
                      <a:pt x="92" y="20"/>
                    </a:cubicBezTo>
                    <a:moveTo>
                      <a:pt x="44" y="20"/>
                    </a:moveTo>
                    <a:cubicBezTo>
                      <a:pt x="44" y="20"/>
                      <a:pt x="44" y="20"/>
                      <a:pt x="44" y="20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3" y="25"/>
                      <a:pt x="44" y="23"/>
                      <a:pt x="46" y="21"/>
                    </a:cubicBezTo>
                    <a:cubicBezTo>
                      <a:pt x="44" y="20"/>
                      <a:pt x="44" y="20"/>
                      <a:pt x="44" y="20"/>
                    </a:cubicBezTo>
                    <a:moveTo>
                      <a:pt x="73" y="20"/>
                    </a:moveTo>
                    <a:cubicBezTo>
                      <a:pt x="71" y="22"/>
                      <a:pt x="70" y="24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moveTo>
                      <a:pt x="150" y="19"/>
                    </a:moveTo>
                    <a:cubicBezTo>
                      <a:pt x="149" y="21"/>
                      <a:pt x="148" y="22"/>
                      <a:pt x="147" y="24"/>
                    </a:cubicBezTo>
                    <a:cubicBezTo>
                      <a:pt x="150" y="26"/>
                      <a:pt x="152" y="28"/>
                      <a:pt x="155" y="29"/>
                    </a:cubicBezTo>
                    <a:cubicBezTo>
                      <a:pt x="159" y="22"/>
                      <a:pt x="159" y="22"/>
                      <a:pt x="159" y="22"/>
                    </a:cubicBezTo>
                    <a:cubicBezTo>
                      <a:pt x="157" y="22"/>
                      <a:pt x="154" y="20"/>
                      <a:pt x="150" y="19"/>
                    </a:cubicBezTo>
                    <a:moveTo>
                      <a:pt x="90" y="19"/>
                    </a:moveTo>
                    <a:cubicBezTo>
                      <a:pt x="89" y="20"/>
                      <a:pt x="88" y="23"/>
                      <a:pt x="86" y="25"/>
                    </a:cubicBezTo>
                    <a:cubicBezTo>
                      <a:pt x="87" y="25"/>
                      <a:pt x="87" y="25"/>
                      <a:pt x="88" y="26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1" y="19"/>
                      <a:pt x="91" y="19"/>
                      <a:pt x="90" y="19"/>
                    </a:cubicBezTo>
                    <a:moveTo>
                      <a:pt x="90" y="18"/>
                    </a:move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7" y="22"/>
                      <a:pt x="89" y="20"/>
                      <a:pt x="90" y="18"/>
                    </a:cubicBezTo>
                    <a:cubicBezTo>
                      <a:pt x="90" y="18"/>
                      <a:pt x="90" y="18"/>
                      <a:pt x="90" y="18"/>
                    </a:cubicBezTo>
                    <a:moveTo>
                      <a:pt x="70" y="18"/>
                    </a:move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6"/>
                      <a:pt x="67" y="26"/>
                      <a:pt x="68" y="26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18"/>
                      <a:pt x="70" y="18"/>
                      <a:pt x="70" y="18"/>
                    </a:cubicBezTo>
                    <a:moveTo>
                      <a:pt x="163" y="17"/>
                    </a:moveTo>
                    <a:cubicBezTo>
                      <a:pt x="163" y="17"/>
                      <a:pt x="162" y="18"/>
                      <a:pt x="162" y="19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2" y="20"/>
                      <a:pt x="162" y="20"/>
                      <a:pt x="162" y="21"/>
                    </a:cubicBezTo>
                    <a:cubicBezTo>
                      <a:pt x="163" y="20"/>
                      <a:pt x="163" y="20"/>
                      <a:pt x="163" y="20"/>
                    </a:cubicBezTo>
                    <a:cubicBezTo>
                      <a:pt x="163" y="20"/>
                      <a:pt x="163" y="20"/>
                      <a:pt x="163" y="20"/>
                    </a:cubicBezTo>
                    <a:cubicBezTo>
                      <a:pt x="163" y="20"/>
                      <a:pt x="163" y="20"/>
                      <a:pt x="163" y="20"/>
                    </a:cubicBezTo>
                    <a:cubicBezTo>
                      <a:pt x="163" y="20"/>
                      <a:pt x="163" y="20"/>
                      <a:pt x="163" y="20"/>
                    </a:cubicBezTo>
                    <a:cubicBezTo>
                      <a:pt x="163" y="20"/>
                      <a:pt x="164" y="20"/>
                      <a:pt x="165" y="21"/>
                    </a:cubicBezTo>
                    <a:cubicBezTo>
                      <a:pt x="165" y="21"/>
                      <a:pt x="165" y="21"/>
                      <a:pt x="165" y="21"/>
                    </a:cubicBezTo>
                    <a:cubicBezTo>
                      <a:pt x="164" y="22"/>
                      <a:pt x="164" y="22"/>
                      <a:pt x="164" y="22"/>
                    </a:cubicBezTo>
                    <a:cubicBezTo>
                      <a:pt x="165" y="22"/>
                      <a:pt x="166" y="23"/>
                      <a:pt x="167" y="23"/>
                    </a:cubicBezTo>
                    <a:cubicBezTo>
                      <a:pt x="167" y="24"/>
                      <a:pt x="167" y="24"/>
                      <a:pt x="166" y="24"/>
                    </a:cubicBezTo>
                    <a:cubicBezTo>
                      <a:pt x="165" y="24"/>
                      <a:pt x="164" y="24"/>
                      <a:pt x="163" y="24"/>
                    </a:cubicBezTo>
                    <a:cubicBezTo>
                      <a:pt x="163" y="24"/>
                      <a:pt x="163" y="24"/>
                      <a:pt x="163" y="24"/>
                    </a:cubicBezTo>
                    <a:cubicBezTo>
                      <a:pt x="162" y="25"/>
                      <a:pt x="162" y="26"/>
                      <a:pt x="161" y="27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6" y="29"/>
                      <a:pt x="165" y="29"/>
                      <a:pt x="167" y="29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70" y="25"/>
                      <a:pt x="170" y="25"/>
                      <a:pt x="170" y="25"/>
                    </a:cubicBezTo>
                    <a:cubicBezTo>
                      <a:pt x="170" y="24"/>
                      <a:pt x="170" y="24"/>
                      <a:pt x="170" y="24"/>
                    </a:cubicBezTo>
                    <a:cubicBezTo>
                      <a:pt x="170" y="24"/>
                      <a:pt x="170" y="24"/>
                      <a:pt x="170" y="24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0" y="24"/>
                      <a:pt x="170" y="24"/>
                      <a:pt x="170" y="24"/>
                    </a:cubicBezTo>
                    <a:cubicBezTo>
                      <a:pt x="170" y="24"/>
                      <a:pt x="170" y="24"/>
                      <a:pt x="171" y="24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1" y="24"/>
                      <a:pt x="170" y="24"/>
                      <a:pt x="167" y="22"/>
                    </a:cubicBezTo>
                    <a:cubicBezTo>
                      <a:pt x="167" y="22"/>
                      <a:pt x="167" y="22"/>
                      <a:pt x="168" y="22"/>
                    </a:cubicBezTo>
                    <a:cubicBezTo>
                      <a:pt x="166" y="21"/>
                      <a:pt x="164" y="20"/>
                      <a:pt x="162" y="19"/>
                    </a:cubicBezTo>
                    <a:cubicBezTo>
                      <a:pt x="163" y="18"/>
                      <a:pt x="163" y="18"/>
                      <a:pt x="164" y="17"/>
                    </a:cubicBezTo>
                    <a:cubicBezTo>
                      <a:pt x="163" y="17"/>
                      <a:pt x="163" y="17"/>
                      <a:pt x="163" y="17"/>
                    </a:cubicBezTo>
                    <a:moveTo>
                      <a:pt x="66" y="15"/>
                    </a:moveTo>
                    <a:cubicBezTo>
                      <a:pt x="65" y="17"/>
                      <a:pt x="64" y="19"/>
                      <a:pt x="63" y="21"/>
                    </a:cubicBezTo>
                    <a:cubicBezTo>
                      <a:pt x="62" y="21"/>
                      <a:pt x="62" y="22"/>
                      <a:pt x="62" y="23"/>
                    </a:cubicBezTo>
                    <a:cubicBezTo>
                      <a:pt x="62" y="23"/>
                      <a:pt x="63" y="24"/>
                      <a:pt x="64" y="24"/>
                    </a:cubicBezTo>
                    <a:cubicBezTo>
                      <a:pt x="64" y="24"/>
                      <a:pt x="64" y="23"/>
                      <a:pt x="65" y="22"/>
                    </a:cubicBezTo>
                    <a:cubicBezTo>
                      <a:pt x="66" y="20"/>
                      <a:pt x="67" y="19"/>
                      <a:pt x="68" y="17"/>
                    </a:cubicBezTo>
                    <a:cubicBezTo>
                      <a:pt x="66" y="15"/>
                      <a:pt x="66" y="15"/>
                      <a:pt x="66" y="15"/>
                    </a:cubicBezTo>
                    <a:moveTo>
                      <a:pt x="84" y="15"/>
                    </a:moveTo>
                    <a:cubicBezTo>
                      <a:pt x="82" y="17"/>
                      <a:pt x="82" y="17"/>
                      <a:pt x="82" y="17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5" y="15"/>
                      <a:pt x="84" y="15"/>
                      <a:pt x="84" y="15"/>
                    </a:cubicBezTo>
                    <a:moveTo>
                      <a:pt x="82" y="14"/>
                    </a:move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9"/>
                      <a:pt x="79" y="20"/>
                      <a:pt x="78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80" y="19"/>
                      <a:pt x="82" y="17"/>
                      <a:pt x="83" y="14"/>
                    </a:cubicBezTo>
                    <a:cubicBezTo>
                      <a:pt x="83" y="14"/>
                      <a:pt x="83" y="14"/>
                      <a:pt x="82" y="14"/>
                    </a:cubicBezTo>
                    <a:moveTo>
                      <a:pt x="115" y="13"/>
                    </a:moveTo>
                    <a:cubicBezTo>
                      <a:pt x="111" y="18"/>
                      <a:pt x="111" y="18"/>
                      <a:pt x="111" y="18"/>
                    </a:cubicBezTo>
                    <a:cubicBezTo>
                      <a:pt x="111" y="19"/>
                      <a:pt x="110" y="20"/>
                      <a:pt x="110" y="21"/>
                    </a:cubicBezTo>
                    <a:cubicBezTo>
                      <a:pt x="112" y="22"/>
                      <a:pt x="115" y="23"/>
                      <a:pt x="117" y="24"/>
                    </a:cubicBezTo>
                    <a:cubicBezTo>
                      <a:pt x="119" y="22"/>
                      <a:pt x="120" y="20"/>
                      <a:pt x="122" y="18"/>
                    </a:cubicBezTo>
                    <a:cubicBezTo>
                      <a:pt x="119" y="16"/>
                      <a:pt x="117" y="15"/>
                      <a:pt x="115" y="13"/>
                    </a:cubicBezTo>
                    <a:moveTo>
                      <a:pt x="83" y="13"/>
                    </a:moveTo>
                    <a:cubicBezTo>
                      <a:pt x="83" y="13"/>
                      <a:pt x="83" y="13"/>
                      <a:pt x="83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4" y="13"/>
                      <a:pt x="84" y="13"/>
                      <a:pt x="83" y="13"/>
                    </a:cubicBezTo>
                    <a:moveTo>
                      <a:pt x="134" y="12"/>
                    </a:move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7"/>
                      <a:pt x="133" y="17"/>
                      <a:pt x="134" y="17"/>
                    </a:cubicBezTo>
                    <a:cubicBezTo>
                      <a:pt x="137" y="19"/>
                      <a:pt x="140" y="21"/>
                      <a:pt x="142" y="23"/>
                    </a:cubicBezTo>
                    <a:cubicBezTo>
                      <a:pt x="143" y="22"/>
                      <a:pt x="143" y="22"/>
                      <a:pt x="143" y="22"/>
                    </a:cubicBezTo>
                    <a:cubicBezTo>
                      <a:pt x="141" y="21"/>
                      <a:pt x="139" y="20"/>
                      <a:pt x="137" y="19"/>
                    </a:cubicBezTo>
                    <a:cubicBezTo>
                      <a:pt x="138" y="19"/>
                      <a:pt x="139" y="19"/>
                      <a:pt x="139" y="19"/>
                    </a:cubicBezTo>
                    <a:cubicBezTo>
                      <a:pt x="140" y="20"/>
                      <a:pt x="141" y="21"/>
                      <a:pt x="143" y="22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3" y="16"/>
                      <a:pt x="140" y="15"/>
                      <a:pt x="137" y="14"/>
                    </a:cubicBezTo>
                    <a:cubicBezTo>
                      <a:pt x="136" y="13"/>
                      <a:pt x="135" y="13"/>
                      <a:pt x="134" y="12"/>
                    </a:cubicBezTo>
                    <a:moveTo>
                      <a:pt x="154" y="12"/>
                    </a:moveTo>
                    <a:cubicBezTo>
                      <a:pt x="154" y="12"/>
                      <a:pt x="153" y="13"/>
                      <a:pt x="153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59" y="18"/>
                      <a:pt x="159" y="18"/>
                      <a:pt x="161" y="20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0" y="15"/>
                      <a:pt x="157" y="13"/>
                      <a:pt x="154" y="12"/>
                    </a:cubicBezTo>
                    <a:moveTo>
                      <a:pt x="49" y="11"/>
                    </a:move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8" y="16"/>
                      <a:pt x="49" y="16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0" y="12"/>
                      <a:pt x="49" y="12"/>
                      <a:pt x="49" y="11"/>
                    </a:cubicBezTo>
                    <a:moveTo>
                      <a:pt x="78" y="11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5" y="17"/>
                      <a:pt x="74" y="18"/>
                      <a:pt x="73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68" y="11"/>
                    </a:moveTo>
                    <a:cubicBezTo>
                      <a:pt x="67" y="12"/>
                      <a:pt x="67" y="14"/>
                      <a:pt x="66" y="15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9" y="15"/>
                      <a:pt x="70" y="13"/>
                      <a:pt x="70" y="12"/>
                    </a:cubicBezTo>
                    <a:cubicBezTo>
                      <a:pt x="68" y="11"/>
                      <a:pt x="68" y="11"/>
                      <a:pt x="68" y="11"/>
                    </a:cubicBezTo>
                    <a:moveTo>
                      <a:pt x="84" y="11"/>
                    </a:move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4" y="11"/>
                    </a:cubicBezTo>
                    <a:moveTo>
                      <a:pt x="109" y="10"/>
                    </a:moveTo>
                    <a:cubicBezTo>
                      <a:pt x="107" y="15"/>
                      <a:pt x="107" y="15"/>
                      <a:pt x="107" y="15"/>
                    </a:cubicBezTo>
                    <a:cubicBezTo>
                      <a:pt x="106" y="16"/>
                      <a:pt x="105" y="17"/>
                      <a:pt x="104" y="18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6" y="19"/>
                      <a:pt x="106" y="19"/>
                      <a:pt x="107" y="19"/>
                    </a:cubicBezTo>
                    <a:cubicBezTo>
                      <a:pt x="107" y="18"/>
                      <a:pt x="108" y="18"/>
                      <a:pt x="109" y="17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1" y="12"/>
                      <a:pt x="110" y="11"/>
                      <a:pt x="109" y="10"/>
                    </a:cubicBezTo>
                    <a:moveTo>
                      <a:pt x="79" y="10"/>
                    </a:moveTo>
                    <a:cubicBezTo>
                      <a:pt x="79" y="10"/>
                      <a:pt x="79" y="10"/>
                      <a:pt x="79" y="10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9" y="10"/>
                      <a:pt x="79" y="10"/>
                      <a:pt x="79" y="10"/>
                    </a:cubicBezTo>
                    <a:moveTo>
                      <a:pt x="76" y="10"/>
                    </a:moveTo>
                    <a:cubicBezTo>
                      <a:pt x="74" y="13"/>
                      <a:pt x="74" y="13"/>
                      <a:pt x="74" y="13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7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moveTo>
                      <a:pt x="168" y="9"/>
                    </a:moveTo>
                    <a:cubicBezTo>
                      <a:pt x="168" y="9"/>
                      <a:pt x="167" y="10"/>
                      <a:pt x="167" y="11"/>
                    </a:cubicBezTo>
                    <a:cubicBezTo>
                      <a:pt x="167" y="11"/>
                      <a:pt x="167" y="11"/>
                      <a:pt x="167" y="11"/>
                    </a:cubicBezTo>
                    <a:cubicBezTo>
                      <a:pt x="168" y="10"/>
                      <a:pt x="168" y="9"/>
                      <a:pt x="169" y="9"/>
                    </a:cubicBezTo>
                    <a:cubicBezTo>
                      <a:pt x="169" y="9"/>
                      <a:pt x="169" y="9"/>
                      <a:pt x="168" y="9"/>
                    </a:cubicBezTo>
                    <a:cubicBezTo>
                      <a:pt x="168" y="9"/>
                      <a:pt x="168" y="9"/>
                      <a:pt x="168" y="9"/>
                    </a:cubicBezTo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9"/>
                      <a:pt x="78" y="9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9"/>
                      <a:pt x="78" y="9"/>
                    </a:cubicBezTo>
                    <a:cubicBezTo>
                      <a:pt x="76" y="8"/>
                      <a:pt x="76" y="8"/>
                      <a:pt x="76" y="8"/>
                    </a:cubicBezTo>
                    <a:moveTo>
                      <a:pt x="98" y="9"/>
                    </a:move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7" y="9"/>
                      <a:pt x="96" y="9"/>
                      <a:pt x="95" y="10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4" y="11"/>
                      <a:pt x="95" y="10"/>
                      <a:pt x="95" y="10"/>
                    </a:cubicBezTo>
                    <a:cubicBezTo>
                      <a:pt x="95" y="10"/>
                      <a:pt x="95" y="11"/>
                      <a:pt x="93" y="13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9" y="9"/>
                      <a:pt x="100" y="9"/>
                      <a:pt x="99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99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9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00" y="9"/>
                      <a:pt x="98" y="8"/>
                      <a:pt x="96" y="8"/>
                    </a:cubicBezTo>
                    <a:moveTo>
                      <a:pt x="58" y="12"/>
                    </a:move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2"/>
                      <a:pt x="58" y="12"/>
                      <a:pt x="58" y="12"/>
                    </a:cubicBezTo>
                    <a:moveTo>
                      <a:pt x="60" y="8"/>
                    </a:moveTo>
                    <a:cubicBezTo>
                      <a:pt x="60" y="9"/>
                      <a:pt x="59" y="11"/>
                      <a:pt x="59" y="11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5" y="15"/>
                      <a:pt x="55" y="14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3" y="18"/>
                      <a:pt x="54" y="19"/>
                      <a:pt x="54" y="19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9"/>
                      <a:pt x="63" y="9"/>
                      <a:pt x="63" y="9"/>
                    </a:cubicBezTo>
                    <a:cubicBezTo>
                      <a:pt x="63" y="9"/>
                      <a:pt x="62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9"/>
                      <a:pt x="59" y="10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0"/>
                      <a:pt x="60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moveTo>
                      <a:pt x="88" y="8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8" y="9"/>
                      <a:pt x="88" y="9"/>
                      <a:pt x="88" y="8"/>
                    </a:cubicBezTo>
                    <a:moveTo>
                      <a:pt x="104" y="7"/>
                    </a:moveTo>
                    <a:cubicBezTo>
                      <a:pt x="101" y="12"/>
                      <a:pt x="101" y="12"/>
                      <a:pt x="101" y="12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2" y="17"/>
                      <a:pt x="103" y="16"/>
                      <a:pt x="103" y="15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5" y="13"/>
                      <a:pt x="105" y="12"/>
                      <a:pt x="106" y="11"/>
                    </a:cubicBezTo>
                    <a:cubicBezTo>
                      <a:pt x="106" y="11"/>
                      <a:pt x="106" y="10"/>
                      <a:pt x="107" y="9"/>
                    </a:cubicBezTo>
                    <a:cubicBezTo>
                      <a:pt x="106" y="9"/>
                      <a:pt x="105" y="8"/>
                      <a:pt x="104" y="7"/>
                    </a:cubicBezTo>
                    <a:moveTo>
                      <a:pt x="157" y="7"/>
                    </a:moveTo>
                    <a:cubicBezTo>
                      <a:pt x="156" y="8"/>
                      <a:pt x="156" y="9"/>
                      <a:pt x="155" y="10"/>
                    </a:cubicBezTo>
                    <a:cubicBezTo>
                      <a:pt x="160" y="10"/>
                      <a:pt x="163" y="10"/>
                      <a:pt x="166" y="10"/>
                    </a:cubicBezTo>
                    <a:cubicBezTo>
                      <a:pt x="167" y="10"/>
                      <a:pt x="167" y="10"/>
                      <a:pt x="167" y="10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67" y="9"/>
                      <a:pt x="167" y="8"/>
                      <a:pt x="166" y="8"/>
                    </a:cubicBezTo>
                    <a:cubicBezTo>
                      <a:pt x="158" y="7"/>
                      <a:pt x="158" y="7"/>
                      <a:pt x="158" y="7"/>
                    </a:cubicBezTo>
                    <a:cubicBezTo>
                      <a:pt x="157" y="7"/>
                      <a:pt x="157" y="7"/>
                      <a:pt x="157" y="7"/>
                    </a:cubicBezTo>
                    <a:moveTo>
                      <a:pt x="51" y="7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1" y="7"/>
                      <a:pt x="51" y="7"/>
                      <a:pt x="51" y="7"/>
                    </a:cubicBezTo>
                    <a:moveTo>
                      <a:pt x="74" y="7"/>
                    </a:moveTo>
                    <a:cubicBezTo>
                      <a:pt x="74" y="7"/>
                      <a:pt x="74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moveTo>
                      <a:pt x="70" y="6"/>
                    </a:moveTo>
                    <a:cubicBezTo>
                      <a:pt x="70" y="7"/>
                      <a:pt x="70" y="7"/>
                      <a:pt x="70" y="8"/>
                    </a:cubicBezTo>
                    <a:cubicBezTo>
                      <a:pt x="70" y="8"/>
                      <a:pt x="70" y="8"/>
                      <a:pt x="71" y="9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9"/>
                      <a:pt x="69" y="10"/>
                      <a:pt x="68" y="10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1" y="11"/>
                      <a:pt x="71" y="10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0" y="8"/>
                      <a:pt x="71" y="7"/>
                      <a:pt x="70" y="6"/>
                    </a:cubicBezTo>
                    <a:moveTo>
                      <a:pt x="171" y="5"/>
                    </a:moveTo>
                    <a:cubicBezTo>
                      <a:pt x="169" y="7"/>
                      <a:pt x="169" y="7"/>
                      <a:pt x="169" y="7"/>
                    </a:cubicBezTo>
                    <a:cubicBezTo>
                      <a:pt x="169" y="7"/>
                      <a:pt x="169" y="7"/>
                      <a:pt x="169" y="7"/>
                    </a:cubicBezTo>
                    <a:cubicBezTo>
                      <a:pt x="170" y="7"/>
                      <a:pt x="170" y="7"/>
                      <a:pt x="170" y="7"/>
                    </a:cubicBezTo>
                    <a:cubicBezTo>
                      <a:pt x="170" y="7"/>
                      <a:pt x="170" y="7"/>
                      <a:pt x="170" y="7"/>
                    </a:cubicBezTo>
                    <a:cubicBezTo>
                      <a:pt x="171" y="5"/>
                      <a:pt x="171" y="5"/>
                      <a:pt x="171" y="5"/>
                    </a:cubicBezTo>
                    <a:cubicBezTo>
                      <a:pt x="171" y="5"/>
                      <a:pt x="171" y="5"/>
                      <a:pt x="171" y="5"/>
                    </a:cubicBezTo>
                    <a:moveTo>
                      <a:pt x="88" y="4"/>
                    </a:moveTo>
                    <a:cubicBezTo>
                      <a:pt x="88" y="4"/>
                      <a:pt x="88" y="4"/>
                      <a:pt x="88" y="4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9"/>
                      <a:pt x="87" y="8"/>
                      <a:pt x="87" y="7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5"/>
                      <a:pt x="88" y="5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8" y="5"/>
                      <a:pt x="88" y="5"/>
                      <a:pt x="88" y="4"/>
                    </a:cubicBezTo>
                    <a:moveTo>
                      <a:pt x="121" y="4"/>
                    </a:moveTo>
                    <a:cubicBezTo>
                      <a:pt x="119" y="6"/>
                      <a:pt x="119" y="6"/>
                      <a:pt x="119" y="6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123" y="13"/>
                      <a:pt x="124" y="14"/>
                      <a:pt x="125" y="14"/>
                    </a:cubicBezTo>
                    <a:cubicBezTo>
                      <a:pt x="126" y="12"/>
                      <a:pt x="127" y="10"/>
                      <a:pt x="129" y="9"/>
                    </a:cubicBezTo>
                    <a:cubicBezTo>
                      <a:pt x="127" y="8"/>
                      <a:pt x="126" y="7"/>
                      <a:pt x="124" y="6"/>
                    </a:cubicBezTo>
                    <a:cubicBezTo>
                      <a:pt x="121" y="4"/>
                      <a:pt x="121" y="4"/>
                      <a:pt x="121" y="4"/>
                    </a:cubicBezTo>
                    <a:moveTo>
                      <a:pt x="139" y="3"/>
                    </a:moveTo>
                    <a:cubicBezTo>
                      <a:pt x="139" y="4"/>
                      <a:pt x="139" y="4"/>
                      <a:pt x="139" y="4"/>
                    </a:cubicBezTo>
                    <a:cubicBezTo>
                      <a:pt x="139" y="4"/>
                      <a:pt x="139" y="5"/>
                      <a:pt x="139" y="6"/>
                    </a:cubicBezTo>
                    <a:cubicBezTo>
                      <a:pt x="139" y="6"/>
                      <a:pt x="139" y="6"/>
                      <a:pt x="139" y="6"/>
                    </a:cubicBezTo>
                    <a:cubicBezTo>
                      <a:pt x="138" y="6"/>
                      <a:pt x="138" y="6"/>
                      <a:pt x="139" y="7"/>
                    </a:cubicBezTo>
                    <a:cubicBezTo>
                      <a:pt x="140" y="8"/>
                      <a:pt x="140" y="8"/>
                      <a:pt x="140" y="8"/>
                    </a:cubicBezTo>
                    <a:cubicBezTo>
                      <a:pt x="140" y="8"/>
                      <a:pt x="140" y="8"/>
                      <a:pt x="140" y="8"/>
                    </a:cubicBezTo>
                    <a:cubicBezTo>
                      <a:pt x="140" y="7"/>
                      <a:pt x="140" y="7"/>
                      <a:pt x="140" y="7"/>
                    </a:cubicBezTo>
                    <a:cubicBezTo>
                      <a:pt x="140" y="7"/>
                      <a:pt x="140" y="7"/>
                      <a:pt x="140" y="8"/>
                    </a:cubicBezTo>
                    <a:cubicBezTo>
                      <a:pt x="139" y="9"/>
                      <a:pt x="139" y="9"/>
                      <a:pt x="139" y="9"/>
                    </a:cubicBezTo>
                    <a:cubicBezTo>
                      <a:pt x="138" y="9"/>
                      <a:pt x="139" y="9"/>
                      <a:pt x="139" y="9"/>
                    </a:cubicBezTo>
                    <a:cubicBezTo>
                      <a:pt x="139" y="9"/>
                      <a:pt x="139" y="9"/>
                      <a:pt x="139" y="9"/>
                    </a:cubicBezTo>
                    <a:cubicBezTo>
                      <a:pt x="140" y="9"/>
                      <a:pt x="140" y="9"/>
                      <a:pt x="140" y="9"/>
                    </a:cubicBezTo>
                    <a:cubicBezTo>
                      <a:pt x="140" y="9"/>
                      <a:pt x="140" y="9"/>
                      <a:pt x="140" y="9"/>
                    </a:cubicBezTo>
                    <a:cubicBezTo>
                      <a:pt x="142" y="9"/>
                      <a:pt x="143" y="9"/>
                      <a:pt x="144" y="9"/>
                    </a:cubicBezTo>
                    <a:cubicBezTo>
                      <a:pt x="145" y="9"/>
                      <a:pt x="145" y="10"/>
                      <a:pt x="146" y="10"/>
                    </a:cubicBezTo>
                    <a:cubicBezTo>
                      <a:pt x="149" y="12"/>
                      <a:pt x="149" y="12"/>
                      <a:pt x="149" y="12"/>
                    </a:cubicBezTo>
                    <a:cubicBezTo>
                      <a:pt x="152" y="7"/>
                      <a:pt x="152" y="7"/>
                      <a:pt x="152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48" y="7"/>
                      <a:pt x="147" y="7"/>
                      <a:pt x="147" y="7"/>
                    </a:cubicBezTo>
                    <a:cubicBezTo>
                      <a:pt x="147" y="7"/>
                      <a:pt x="147" y="7"/>
                      <a:pt x="147" y="6"/>
                    </a:cubicBezTo>
                    <a:cubicBezTo>
                      <a:pt x="145" y="6"/>
                      <a:pt x="145" y="6"/>
                      <a:pt x="145" y="6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2" y="7"/>
                      <a:pt x="142" y="7"/>
                      <a:pt x="142" y="7"/>
                    </a:cubicBezTo>
                    <a:cubicBezTo>
                      <a:pt x="141" y="6"/>
                      <a:pt x="140" y="5"/>
                      <a:pt x="140" y="4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39" y="3"/>
                      <a:pt x="139" y="3"/>
                      <a:pt x="139" y="3"/>
                    </a:cubicBezTo>
                    <a:moveTo>
                      <a:pt x="161" y="0"/>
                    </a:moveTo>
                    <a:cubicBezTo>
                      <a:pt x="161" y="1"/>
                      <a:pt x="161" y="1"/>
                      <a:pt x="161" y="1"/>
                    </a:cubicBezTo>
                    <a:cubicBezTo>
                      <a:pt x="162" y="1"/>
                      <a:pt x="165" y="3"/>
                      <a:pt x="169" y="6"/>
                    </a:cubicBezTo>
                    <a:cubicBezTo>
                      <a:pt x="169" y="6"/>
                      <a:pt x="169" y="6"/>
                      <a:pt x="169" y="6"/>
                    </a:cubicBezTo>
                    <a:cubicBezTo>
                      <a:pt x="170" y="5"/>
                      <a:pt x="170" y="5"/>
                      <a:pt x="170" y="5"/>
                    </a:cubicBezTo>
                    <a:cubicBezTo>
                      <a:pt x="170" y="5"/>
                      <a:pt x="170" y="5"/>
                      <a:pt x="170" y="5"/>
                    </a:cubicBezTo>
                    <a:cubicBezTo>
                      <a:pt x="169" y="4"/>
                      <a:pt x="168" y="4"/>
                      <a:pt x="167" y="3"/>
                    </a:cubicBezTo>
                    <a:cubicBezTo>
                      <a:pt x="164" y="1"/>
                      <a:pt x="162" y="0"/>
                      <a:pt x="161" y="0"/>
                    </a:cubicBezTo>
                    <a:moveTo>
                      <a:pt x="161" y="0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61" y="0"/>
                      <a:pt x="161" y="0"/>
                      <a:pt x="161" y="0"/>
                    </a:cubicBezTo>
                    <a:cubicBezTo>
                      <a:pt x="161" y="0"/>
                      <a:pt x="161" y="0"/>
                      <a:pt x="16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6" name="Freeform 10224"/>
              <p:cNvSpPr>
                <a:spLocks noEditPoints="1"/>
              </p:cNvSpPr>
              <p:nvPr/>
            </p:nvSpPr>
            <p:spPr bwMode="auto">
              <a:xfrm>
                <a:off x="-89" y="3429"/>
                <a:ext cx="165" cy="87"/>
              </a:xfrm>
              <a:custGeom>
                <a:avLst/>
                <a:gdLst>
                  <a:gd name="T0" fmla="*/ 59 w 70"/>
                  <a:gd name="T1" fmla="*/ 35 h 37"/>
                  <a:gd name="T2" fmla="*/ 59 w 70"/>
                  <a:gd name="T3" fmla="*/ 34 h 37"/>
                  <a:gd name="T4" fmla="*/ 57 w 70"/>
                  <a:gd name="T5" fmla="*/ 35 h 37"/>
                  <a:gd name="T6" fmla="*/ 61 w 70"/>
                  <a:gd name="T7" fmla="*/ 32 h 37"/>
                  <a:gd name="T8" fmla="*/ 59 w 70"/>
                  <a:gd name="T9" fmla="*/ 31 h 37"/>
                  <a:gd name="T10" fmla="*/ 50 w 70"/>
                  <a:gd name="T11" fmla="*/ 31 h 37"/>
                  <a:gd name="T12" fmla="*/ 58 w 70"/>
                  <a:gd name="T13" fmla="*/ 30 h 37"/>
                  <a:gd name="T14" fmla="*/ 44 w 70"/>
                  <a:gd name="T15" fmla="*/ 27 h 37"/>
                  <a:gd name="T16" fmla="*/ 52 w 70"/>
                  <a:gd name="T17" fmla="*/ 26 h 37"/>
                  <a:gd name="T18" fmla="*/ 65 w 70"/>
                  <a:gd name="T19" fmla="*/ 26 h 37"/>
                  <a:gd name="T20" fmla="*/ 66 w 70"/>
                  <a:gd name="T21" fmla="*/ 26 h 37"/>
                  <a:gd name="T22" fmla="*/ 65 w 70"/>
                  <a:gd name="T23" fmla="*/ 25 h 37"/>
                  <a:gd name="T24" fmla="*/ 63 w 70"/>
                  <a:gd name="T25" fmla="*/ 25 h 37"/>
                  <a:gd name="T26" fmla="*/ 61 w 70"/>
                  <a:gd name="T27" fmla="*/ 24 h 37"/>
                  <a:gd name="T28" fmla="*/ 47 w 70"/>
                  <a:gd name="T29" fmla="*/ 23 h 37"/>
                  <a:gd name="T30" fmla="*/ 37 w 70"/>
                  <a:gd name="T31" fmla="*/ 22 h 37"/>
                  <a:gd name="T32" fmla="*/ 55 w 70"/>
                  <a:gd name="T33" fmla="*/ 21 h 37"/>
                  <a:gd name="T34" fmla="*/ 34 w 70"/>
                  <a:gd name="T35" fmla="*/ 20 h 37"/>
                  <a:gd name="T36" fmla="*/ 39 w 70"/>
                  <a:gd name="T37" fmla="*/ 18 h 37"/>
                  <a:gd name="T38" fmla="*/ 39 w 70"/>
                  <a:gd name="T39" fmla="*/ 18 h 37"/>
                  <a:gd name="T40" fmla="*/ 51 w 70"/>
                  <a:gd name="T41" fmla="*/ 19 h 37"/>
                  <a:gd name="T42" fmla="*/ 34 w 70"/>
                  <a:gd name="T43" fmla="*/ 20 h 37"/>
                  <a:gd name="T44" fmla="*/ 37 w 70"/>
                  <a:gd name="T45" fmla="*/ 17 h 37"/>
                  <a:gd name="T46" fmla="*/ 61 w 70"/>
                  <a:gd name="T47" fmla="*/ 16 h 37"/>
                  <a:gd name="T48" fmla="*/ 36 w 70"/>
                  <a:gd name="T49" fmla="*/ 16 h 37"/>
                  <a:gd name="T50" fmla="*/ 23 w 70"/>
                  <a:gd name="T51" fmla="*/ 15 h 37"/>
                  <a:gd name="T52" fmla="*/ 21 w 70"/>
                  <a:gd name="T53" fmla="*/ 14 h 37"/>
                  <a:gd name="T54" fmla="*/ 45 w 70"/>
                  <a:gd name="T55" fmla="*/ 16 h 37"/>
                  <a:gd name="T56" fmla="*/ 21 w 70"/>
                  <a:gd name="T57" fmla="*/ 13 h 37"/>
                  <a:gd name="T58" fmla="*/ 20 w 70"/>
                  <a:gd name="T59" fmla="*/ 13 h 37"/>
                  <a:gd name="T60" fmla="*/ 20 w 70"/>
                  <a:gd name="T61" fmla="*/ 13 h 37"/>
                  <a:gd name="T62" fmla="*/ 19 w 70"/>
                  <a:gd name="T63" fmla="*/ 12 h 37"/>
                  <a:gd name="T64" fmla="*/ 56 w 70"/>
                  <a:gd name="T65" fmla="*/ 13 h 37"/>
                  <a:gd name="T66" fmla="*/ 18 w 70"/>
                  <a:gd name="T67" fmla="*/ 12 h 37"/>
                  <a:gd name="T68" fmla="*/ 17 w 70"/>
                  <a:gd name="T69" fmla="*/ 11 h 37"/>
                  <a:gd name="T70" fmla="*/ 16 w 70"/>
                  <a:gd name="T71" fmla="*/ 11 h 37"/>
                  <a:gd name="T72" fmla="*/ 39 w 70"/>
                  <a:gd name="T73" fmla="*/ 13 h 37"/>
                  <a:gd name="T74" fmla="*/ 26 w 70"/>
                  <a:gd name="T75" fmla="*/ 10 h 37"/>
                  <a:gd name="T76" fmla="*/ 24 w 70"/>
                  <a:gd name="T77" fmla="*/ 9 h 37"/>
                  <a:gd name="T78" fmla="*/ 23 w 70"/>
                  <a:gd name="T79" fmla="*/ 8 h 37"/>
                  <a:gd name="T80" fmla="*/ 22 w 70"/>
                  <a:gd name="T81" fmla="*/ 8 h 37"/>
                  <a:gd name="T82" fmla="*/ 22 w 70"/>
                  <a:gd name="T83" fmla="*/ 8 h 37"/>
                  <a:gd name="T84" fmla="*/ 21 w 70"/>
                  <a:gd name="T85" fmla="*/ 7 h 37"/>
                  <a:gd name="T86" fmla="*/ 20 w 70"/>
                  <a:gd name="T87" fmla="*/ 6 h 37"/>
                  <a:gd name="T88" fmla="*/ 19 w 70"/>
                  <a:gd name="T89" fmla="*/ 6 h 37"/>
                  <a:gd name="T90" fmla="*/ 28 w 70"/>
                  <a:gd name="T91" fmla="*/ 7 h 37"/>
                  <a:gd name="T92" fmla="*/ 64 w 70"/>
                  <a:gd name="T93" fmla="*/ 9 h 37"/>
                  <a:gd name="T94" fmla="*/ 11 w 70"/>
                  <a:gd name="T95" fmla="*/ 8 h 37"/>
                  <a:gd name="T96" fmla="*/ 26 w 70"/>
                  <a:gd name="T97" fmla="*/ 5 h 37"/>
                  <a:gd name="T98" fmla="*/ 25 w 70"/>
                  <a:gd name="T99" fmla="*/ 5 h 37"/>
                  <a:gd name="T100" fmla="*/ 49 w 70"/>
                  <a:gd name="T101" fmla="*/ 9 h 37"/>
                  <a:gd name="T102" fmla="*/ 24 w 70"/>
                  <a:gd name="T103" fmla="*/ 4 h 37"/>
                  <a:gd name="T104" fmla="*/ 5 w 70"/>
                  <a:gd name="T105" fmla="*/ 4 h 37"/>
                  <a:gd name="T106" fmla="*/ 23 w 70"/>
                  <a:gd name="T107" fmla="*/ 4 h 37"/>
                  <a:gd name="T108" fmla="*/ 23 w 70"/>
                  <a:gd name="T109" fmla="*/ 3 h 37"/>
                  <a:gd name="T110" fmla="*/ 58 w 70"/>
                  <a:gd name="T111" fmla="*/ 5 h 37"/>
                  <a:gd name="T112" fmla="*/ 22 w 70"/>
                  <a:gd name="T113" fmla="*/ 3 h 37"/>
                  <a:gd name="T114" fmla="*/ 38 w 70"/>
                  <a:gd name="T115" fmla="*/ 2 h 37"/>
                  <a:gd name="T116" fmla="*/ 21 w 70"/>
                  <a:gd name="T117" fmla="*/ 2 h 37"/>
                  <a:gd name="T118" fmla="*/ 0 w 70"/>
                  <a:gd name="T119" fmla="*/ 1 h 37"/>
                  <a:gd name="T120" fmla="*/ 64 w 70"/>
                  <a:gd name="T12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37">
                    <a:moveTo>
                      <a:pt x="59" y="35"/>
                    </a:moveTo>
                    <a:cubicBezTo>
                      <a:pt x="59" y="35"/>
                      <a:pt x="59" y="35"/>
                      <a:pt x="59" y="35"/>
                    </a:cubicBezTo>
                    <a:cubicBezTo>
                      <a:pt x="60" y="36"/>
                      <a:pt x="61" y="36"/>
                      <a:pt x="62" y="37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1" y="36"/>
                      <a:pt x="60" y="35"/>
                      <a:pt x="59" y="35"/>
                    </a:cubicBezTo>
                    <a:moveTo>
                      <a:pt x="58" y="34"/>
                    </a:moveTo>
                    <a:cubicBezTo>
                      <a:pt x="58" y="34"/>
                      <a:pt x="57" y="34"/>
                      <a:pt x="57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9" y="35"/>
                      <a:pt x="59" y="34"/>
                      <a:pt x="59" y="34"/>
                    </a:cubicBezTo>
                    <a:cubicBezTo>
                      <a:pt x="58" y="34"/>
                      <a:pt x="58" y="34"/>
                      <a:pt x="58" y="34"/>
                    </a:cubicBezTo>
                    <a:moveTo>
                      <a:pt x="56" y="33"/>
                    </a:move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7" y="34"/>
                      <a:pt x="57" y="35"/>
                    </a:cubicBezTo>
                    <a:cubicBezTo>
                      <a:pt x="57" y="34"/>
                      <a:pt x="58" y="34"/>
                      <a:pt x="58" y="34"/>
                    </a:cubicBezTo>
                    <a:cubicBezTo>
                      <a:pt x="57" y="34"/>
                      <a:pt x="57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moveTo>
                      <a:pt x="61" y="31"/>
                    </a:move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3"/>
                      <a:pt x="62" y="33"/>
                      <a:pt x="63" y="34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1" y="31"/>
                      <a:pt x="61" y="31"/>
                      <a:pt x="61" y="31"/>
                    </a:cubicBezTo>
                    <a:moveTo>
                      <a:pt x="60" y="31"/>
                    </a:moveTo>
                    <a:cubicBezTo>
                      <a:pt x="60" y="31"/>
                      <a:pt x="60" y="31"/>
                      <a:pt x="59" y="31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1"/>
                      <a:pt x="61" y="31"/>
                      <a:pt x="61" y="31"/>
                    </a:cubicBezTo>
                    <a:cubicBezTo>
                      <a:pt x="60" y="31"/>
                      <a:pt x="60" y="31"/>
                      <a:pt x="60" y="31"/>
                    </a:cubicBezTo>
                    <a:moveTo>
                      <a:pt x="50" y="30"/>
                    </a:moveTo>
                    <a:cubicBezTo>
                      <a:pt x="50" y="30"/>
                      <a:pt x="50" y="30"/>
                      <a:pt x="50" y="31"/>
                    </a:cubicBezTo>
                    <a:cubicBezTo>
                      <a:pt x="51" y="31"/>
                      <a:pt x="51" y="31"/>
                      <a:pt x="52" y="32"/>
                    </a:cubicBezTo>
                    <a:cubicBezTo>
                      <a:pt x="52" y="32"/>
                      <a:pt x="53" y="31"/>
                      <a:pt x="53" y="31"/>
                    </a:cubicBezTo>
                    <a:cubicBezTo>
                      <a:pt x="52" y="31"/>
                      <a:pt x="51" y="30"/>
                      <a:pt x="50" y="30"/>
                    </a:cubicBezTo>
                    <a:moveTo>
                      <a:pt x="58" y="30"/>
                    </a:moveTo>
                    <a:cubicBezTo>
                      <a:pt x="58" y="30"/>
                      <a:pt x="58" y="30"/>
                      <a:pt x="58" y="30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0"/>
                      <a:pt x="58" y="30"/>
                      <a:pt x="58" y="30"/>
                    </a:cubicBezTo>
                    <a:moveTo>
                      <a:pt x="44" y="26"/>
                    </a:moveTo>
                    <a:cubicBezTo>
                      <a:pt x="44" y="27"/>
                      <a:pt x="44" y="27"/>
                      <a:pt x="44" y="27"/>
                    </a:cubicBezTo>
                    <a:cubicBezTo>
                      <a:pt x="45" y="28"/>
                      <a:pt x="46" y="28"/>
                      <a:pt x="47" y="29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7"/>
                      <a:pt x="45" y="27"/>
                      <a:pt x="44" y="26"/>
                    </a:cubicBezTo>
                    <a:moveTo>
                      <a:pt x="52" y="26"/>
                    </a:moveTo>
                    <a:cubicBezTo>
                      <a:pt x="52" y="26"/>
                      <a:pt x="52" y="26"/>
                      <a:pt x="52" y="26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7"/>
                    </a:cubicBezTo>
                    <a:cubicBezTo>
                      <a:pt x="52" y="26"/>
                      <a:pt x="52" y="26"/>
                      <a:pt x="52" y="26"/>
                    </a:cubicBezTo>
                    <a:moveTo>
                      <a:pt x="66" y="26"/>
                    </a:moveTo>
                    <a:cubicBezTo>
                      <a:pt x="65" y="26"/>
                      <a:pt x="65" y="26"/>
                      <a:pt x="65" y="26"/>
                    </a:cubicBezTo>
                    <a:cubicBezTo>
                      <a:pt x="66" y="27"/>
                      <a:pt x="66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6"/>
                      <a:pt x="66" y="26"/>
                      <a:pt x="66" y="26"/>
                    </a:cubicBezTo>
                    <a:moveTo>
                      <a:pt x="65" y="25"/>
                    </a:move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5" y="26"/>
                      <a:pt x="65" y="26"/>
                      <a:pt x="65" y="25"/>
                    </a:cubicBezTo>
                    <a:moveTo>
                      <a:pt x="63" y="25"/>
                    </a:move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4" y="26"/>
                      <a:pt x="64" y="26"/>
                    </a:cubicBezTo>
                    <a:cubicBezTo>
                      <a:pt x="64" y="26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3" y="25"/>
                    </a:cubicBezTo>
                    <a:moveTo>
                      <a:pt x="61" y="24"/>
                    </a:moveTo>
                    <a:cubicBezTo>
                      <a:pt x="61" y="24"/>
                      <a:pt x="61" y="24"/>
                      <a:pt x="61" y="24"/>
                    </a:cubicBezTo>
                    <a:cubicBezTo>
                      <a:pt x="62" y="25"/>
                      <a:pt x="62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2" y="24"/>
                      <a:pt x="61" y="24"/>
                    </a:cubicBezTo>
                    <a:moveTo>
                      <a:pt x="47" y="23"/>
                    </a:moveTo>
                    <a:cubicBezTo>
                      <a:pt x="47" y="23"/>
                      <a:pt x="47" y="23"/>
                      <a:pt x="47" y="23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7" y="23"/>
                      <a:pt x="47" y="23"/>
                      <a:pt x="47" y="23"/>
                    </a:cubicBezTo>
                    <a:moveTo>
                      <a:pt x="37" y="22"/>
                    </a:move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4"/>
                      <a:pt x="39" y="24"/>
                      <a:pt x="40" y="25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39" y="24"/>
                      <a:pt x="38" y="23"/>
                      <a:pt x="37" y="22"/>
                    </a:cubicBezTo>
                    <a:moveTo>
                      <a:pt x="70" y="21"/>
                    </a:move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2"/>
                      <a:pt x="70" y="22"/>
                      <a:pt x="70" y="21"/>
                    </a:cubicBezTo>
                    <a:moveTo>
                      <a:pt x="55" y="21"/>
                    </a:moveTo>
                    <a:cubicBezTo>
                      <a:pt x="55" y="21"/>
                      <a:pt x="55" y="21"/>
                      <a:pt x="55" y="21"/>
                    </a:cubicBezTo>
                    <a:cubicBezTo>
                      <a:pt x="56" y="22"/>
                      <a:pt x="57" y="22"/>
                      <a:pt x="57" y="23"/>
                    </a:cubicBezTo>
                    <a:cubicBezTo>
                      <a:pt x="57" y="22"/>
                      <a:pt x="58" y="22"/>
                      <a:pt x="58" y="22"/>
                    </a:cubicBezTo>
                    <a:cubicBezTo>
                      <a:pt x="57" y="22"/>
                      <a:pt x="56" y="21"/>
                      <a:pt x="55" y="21"/>
                    </a:cubicBezTo>
                    <a:moveTo>
                      <a:pt x="34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40" y="19"/>
                      <a:pt x="41" y="19"/>
                      <a:pt x="42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18"/>
                      <a:pt x="39" y="18"/>
                      <a:pt x="39" y="18"/>
                    </a:cubicBezTo>
                    <a:moveTo>
                      <a:pt x="50" y="18"/>
                    </a:move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19"/>
                      <a:pt x="52" y="20"/>
                    </a:cubicBezTo>
                    <a:cubicBezTo>
                      <a:pt x="52" y="20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8"/>
                      <a:pt x="50" y="18"/>
                      <a:pt x="50" y="18"/>
                    </a:cubicBezTo>
                    <a:moveTo>
                      <a:pt x="29" y="18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9"/>
                      <a:pt x="32" y="20"/>
                      <a:pt x="33" y="21"/>
                    </a:cubicBezTo>
                    <a:cubicBezTo>
                      <a:pt x="33" y="21"/>
                      <a:pt x="33" y="20"/>
                      <a:pt x="34" y="20"/>
                    </a:cubicBezTo>
                    <a:cubicBezTo>
                      <a:pt x="32" y="19"/>
                      <a:pt x="31" y="18"/>
                      <a:pt x="29" y="18"/>
                    </a:cubicBezTo>
                    <a:moveTo>
                      <a:pt x="36" y="16"/>
                    </a:moveTo>
                    <a:cubicBezTo>
                      <a:pt x="36" y="16"/>
                      <a:pt x="36" y="16"/>
                      <a:pt x="36" y="17"/>
                    </a:cubicBezTo>
                    <a:cubicBezTo>
                      <a:pt x="36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6" y="16"/>
                      <a:pt x="36" y="16"/>
                      <a:pt x="36" y="16"/>
                    </a:cubicBezTo>
                    <a:moveTo>
                      <a:pt x="59" y="14"/>
                    </a:move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9" y="15"/>
                      <a:pt x="60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59" y="14"/>
                      <a:pt x="59" y="14"/>
                      <a:pt x="59" y="14"/>
                    </a:cubicBezTo>
                    <a:moveTo>
                      <a:pt x="32" y="13"/>
                    </a:moveTo>
                    <a:cubicBezTo>
                      <a:pt x="32" y="13"/>
                      <a:pt x="32" y="13"/>
                      <a:pt x="32" y="13"/>
                    </a:cubicBezTo>
                    <a:cubicBezTo>
                      <a:pt x="33" y="14"/>
                      <a:pt x="35" y="15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2" y="13"/>
                      <a:pt x="32" y="13"/>
                      <a:pt x="32" y="13"/>
                    </a:cubicBezTo>
                    <a:moveTo>
                      <a:pt x="22" y="13"/>
                    </a:moveTo>
                    <a:cubicBezTo>
                      <a:pt x="22" y="13"/>
                      <a:pt x="22" y="14"/>
                      <a:pt x="21" y="14"/>
                    </a:cubicBezTo>
                    <a:cubicBezTo>
                      <a:pt x="22" y="14"/>
                      <a:pt x="23" y="15"/>
                      <a:pt x="23" y="15"/>
                    </a:cubicBezTo>
                    <a:cubicBezTo>
                      <a:pt x="23" y="15"/>
                      <a:pt x="23" y="14"/>
                      <a:pt x="24" y="14"/>
                    </a:cubicBezTo>
                    <a:cubicBezTo>
                      <a:pt x="23" y="14"/>
                      <a:pt x="22" y="14"/>
                      <a:pt x="22" y="13"/>
                    </a:cubicBezTo>
                    <a:moveTo>
                      <a:pt x="22" y="13"/>
                    </a:move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moveTo>
                      <a:pt x="41" y="13"/>
                    </a:moveTo>
                    <a:cubicBezTo>
                      <a:pt x="41" y="13"/>
                      <a:pt x="41" y="13"/>
                      <a:pt x="41" y="14"/>
                    </a:cubicBezTo>
                    <a:cubicBezTo>
                      <a:pt x="42" y="14"/>
                      <a:pt x="44" y="15"/>
                      <a:pt x="45" y="16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4" y="15"/>
                      <a:pt x="43" y="14"/>
                      <a:pt x="41" y="13"/>
                    </a:cubicBezTo>
                    <a:moveTo>
                      <a:pt x="21" y="12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moveTo>
                      <a:pt x="20" y="12"/>
                    </a:moveTo>
                    <a:cubicBezTo>
                      <a:pt x="20" y="12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moveTo>
                      <a:pt x="20" y="12"/>
                    </a:moveTo>
                    <a:cubicBezTo>
                      <a:pt x="20" y="12"/>
                      <a:pt x="20" y="12"/>
                      <a:pt x="19" y="13"/>
                    </a:cubicBezTo>
                    <a:cubicBezTo>
                      <a:pt x="19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moveTo>
                      <a:pt x="19" y="11"/>
                    </a:moveTo>
                    <a:cubicBezTo>
                      <a:pt x="19" y="12"/>
                      <a:pt x="19" y="12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19" y="12"/>
                      <a:pt x="19" y="12"/>
                      <a:pt x="19" y="11"/>
                    </a:cubicBezTo>
                    <a:moveTo>
                      <a:pt x="54" y="11"/>
                    </a:move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4" y="11"/>
                      <a:pt x="54" y="11"/>
                      <a:pt x="54" y="11"/>
                    </a:cubicBezTo>
                    <a:moveTo>
                      <a:pt x="18" y="11"/>
                    </a:move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7" y="11"/>
                      <a:pt x="17" y="11"/>
                      <a:pt x="17" y="11"/>
                    </a:cubicBezTo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16" y="10"/>
                      <a:pt x="16" y="10"/>
                      <a:pt x="16" y="10"/>
                    </a:cubicBezTo>
                    <a:moveTo>
                      <a:pt x="34" y="9"/>
                    </a:moveTo>
                    <a:cubicBezTo>
                      <a:pt x="34" y="9"/>
                      <a:pt x="34" y="9"/>
                      <a:pt x="34" y="10"/>
                    </a:cubicBezTo>
                    <a:cubicBezTo>
                      <a:pt x="36" y="11"/>
                      <a:pt x="37" y="12"/>
                      <a:pt x="39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8" y="11"/>
                      <a:pt x="36" y="10"/>
                      <a:pt x="34" y="9"/>
                    </a:cubicBezTo>
                    <a:moveTo>
                      <a:pt x="25" y="9"/>
                    </a:moveTo>
                    <a:cubicBezTo>
                      <a:pt x="25" y="9"/>
                      <a:pt x="24" y="9"/>
                      <a:pt x="24" y="9"/>
                    </a:cubicBezTo>
                    <a:cubicBezTo>
                      <a:pt x="25" y="9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5" y="9"/>
                      <a:pt x="25" y="9"/>
                    </a:cubicBezTo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3" y="8"/>
                      <a:pt x="23" y="8"/>
                    </a:cubicBezTo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moveTo>
                      <a:pt x="22" y="7"/>
                    </a:moveTo>
                    <a:cubicBezTo>
                      <a:pt x="22" y="7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moveTo>
                      <a:pt x="22" y="7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2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moveTo>
                      <a:pt x="21" y="6"/>
                    </a:move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moveTo>
                      <a:pt x="20" y="6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moveTo>
                      <a:pt x="19" y="5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moveTo>
                      <a:pt x="27" y="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8" y="6"/>
                      <a:pt x="28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5"/>
                      <a:pt x="27" y="5"/>
                    </a:cubicBezTo>
                    <a:moveTo>
                      <a:pt x="63" y="4"/>
                    </a:moveTo>
                    <a:cubicBezTo>
                      <a:pt x="62" y="8"/>
                      <a:pt x="62" y="8"/>
                      <a:pt x="62" y="8"/>
                    </a:cubicBezTo>
                    <a:cubicBezTo>
                      <a:pt x="63" y="8"/>
                      <a:pt x="64" y="9"/>
                      <a:pt x="64" y="9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5"/>
                      <a:pt x="64" y="5"/>
                      <a:pt x="63" y="4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5"/>
                    </a:cubicBezTo>
                    <a:cubicBezTo>
                      <a:pt x="8" y="6"/>
                      <a:pt x="9" y="7"/>
                      <a:pt x="11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6"/>
                      <a:pt x="8" y="5"/>
                      <a:pt x="6" y="4"/>
                    </a:cubicBezTo>
                    <a:moveTo>
                      <a:pt x="25" y="4"/>
                    </a:moveTo>
                    <a:cubicBezTo>
                      <a:pt x="25" y="4"/>
                      <a:pt x="25" y="4"/>
                      <a:pt x="25" y="5"/>
                    </a:cubicBezTo>
                    <a:cubicBezTo>
                      <a:pt x="25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41" y="4"/>
                    </a:moveTo>
                    <a:cubicBezTo>
                      <a:pt x="41" y="4"/>
                      <a:pt x="41" y="4"/>
                      <a:pt x="41" y="4"/>
                    </a:cubicBezTo>
                    <a:cubicBezTo>
                      <a:pt x="43" y="5"/>
                      <a:pt x="46" y="7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2" y="4"/>
                      <a:pt x="41" y="4"/>
                    </a:cubicBezTo>
                    <a:moveTo>
                      <a:pt x="25" y="3"/>
                    </a:moveTo>
                    <a:cubicBezTo>
                      <a:pt x="25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3"/>
                    </a:cubicBezTo>
                    <a:moveTo>
                      <a:pt x="24" y="3"/>
                    </a:moveTo>
                    <a:cubicBezTo>
                      <a:pt x="24" y="3"/>
                      <a:pt x="24" y="3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5" y="4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moveTo>
                      <a:pt x="23" y="3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moveTo>
                      <a:pt x="60" y="2"/>
                    </a:moveTo>
                    <a:cubicBezTo>
                      <a:pt x="58" y="5"/>
                      <a:pt x="58" y="5"/>
                      <a:pt x="58" y="5"/>
                    </a:cubicBezTo>
                    <a:cubicBezTo>
                      <a:pt x="58" y="6"/>
                      <a:pt x="59" y="6"/>
                      <a:pt x="60" y="7"/>
                    </a:cubicBezTo>
                    <a:cubicBezTo>
                      <a:pt x="61" y="6"/>
                      <a:pt x="61" y="5"/>
                      <a:pt x="62" y="4"/>
                    </a:cubicBezTo>
                    <a:cubicBezTo>
                      <a:pt x="60" y="2"/>
                      <a:pt x="60" y="2"/>
                      <a:pt x="60" y="2"/>
                    </a:cubicBezTo>
                    <a:moveTo>
                      <a:pt x="22" y="2"/>
                    </a:move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3" y="2"/>
                    </a:cubicBezTo>
                    <a:cubicBezTo>
                      <a:pt x="23" y="2"/>
                      <a:pt x="23" y="2"/>
                      <a:pt x="22" y="2"/>
                    </a:cubicBezTo>
                    <a:moveTo>
                      <a:pt x="38" y="2"/>
                    </a:moveTo>
                    <a:cubicBezTo>
                      <a:pt x="38" y="2"/>
                      <a:pt x="38" y="2"/>
                      <a:pt x="38" y="2"/>
                    </a:cubicBezTo>
                    <a:cubicBezTo>
                      <a:pt x="39" y="3"/>
                      <a:pt x="40" y="3"/>
                      <a:pt x="40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39" y="3"/>
                      <a:pt x="38" y="2"/>
                    </a:cubicBezTo>
                    <a:moveTo>
                      <a:pt x="21" y="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1" y="2"/>
                      <a:pt x="21" y="1"/>
                      <a:pt x="21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moveTo>
                      <a:pt x="66" y="0"/>
                    </a:moveTo>
                    <a:cubicBezTo>
                      <a:pt x="65" y="1"/>
                      <a:pt x="65" y="2"/>
                      <a:pt x="64" y="3"/>
                    </a:cubicBezTo>
                    <a:cubicBezTo>
                      <a:pt x="65" y="4"/>
                      <a:pt x="66" y="4"/>
                      <a:pt x="67" y="5"/>
                    </a:cubicBezTo>
                    <a:cubicBezTo>
                      <a:pt x="67" y="4"/>
                      <a:pt x="68" y="2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7" name="Freeform 10225"/>
              <p:cNvSpPr>
                <a:spLocks noEditPoints="1"/>
              </p:cNvSpPr>
              <p:nvPr/>
            </p:nvSpPr>
            <p:spPr bwMode="auto">
              <a:xfrm>
                <a:off x="-68" y="3091"/>
                <a:ext cx="153" cy="10"/>
              </a:xfrm>
              <a:custGeom>
                <a:avLst/>
                <a:gdLst>
                  <a:gd name="T0" fmla="*/ 1 w 65"/>
                  <a:gd name="T1" fmla="*/ 3 h 4"/>
                  <a:gd name="T2" fmla="*/ 0 w 65"/>
                  <a:gd name="T3" fmla="*/ 4 h 4"/>
                  <a:gd name="T4" fmla="*/ 0 w 65"/>
                  <a:gd name="T5" fmla="*/ 4 h 4"/>
                  <a:gd name="T6" fmla="*/ 0 w 65"/>
                  <a:gd name="T7" fmla="*/ 4 h 4"/>
                  <a:gd name="T8" fmla="*/ 0 w 65"/>
                  <a:gd name="T9" fmla="*/ 4 h 4"/>
                  <a:gd name="T10" fmla="*/ 1 w 65"/>
                  <a:gd name="T11" fmla="*/ 4 h 4"/>
                  <a:gd name="T12" fmla="*/ 1 w 65"/>
                  <a:gd name="T13" fmla="*/ 3 h 4"/>
                  <a:gd name="T14" fmla="*/ 62 w 65"/>
                  <a:gd name="T15" fmla="*/ 2 h 4"/>
                  <a:gd name="T16" fmla="*/ 62 w 65"/>
                  <a:gd name="T17" fmla="*/ 2 h 4"/>
                  <a:gd name="T18" fmla="*/ 63 w 65"/>
                  <a:gd name="T19" fmla="*/ 3 h 4"/>
                  <a:gd name="T20" fmla="*/ 65 w 65"/>
                  <a:gd name="T21" fmla="*/ 4 h 4"/>
                  <a:gd name="T22" fmla="*/ 62 w 65"/>
                  <a:gd name="T23" fmla="*/ 2 h 4"/>
                  <a:gd name="T24" fmla="*/ 60 w 65"/>
                  <a:gd name="T25" fmla="*/ 1 h 4"/>
                  <a:gd name="T26" fmla="*/ 62 w 65"/>
                  <a:gd name="T27" fmla="*/ 2 h 4"/>
                  <a:gd name="T28" fmla="*/ 62 w 65"/>
                  <a:gd name="T29" fmla="*/ 2 h 4"/>
                  <a:gd name="T30" fmla="*/ 60 w 65"/>
                  <a:gd name="T31" fmla="*/ 1 h 4"/>
                  <a:gd name="T32" fmla="*/ 58 w 65"/>
                  <a:gd name="T33" fmla="*/ 0 h 4"/>
                  <a:gd name="T34" fmla="*/ 58 w 65"/>
                  <a:gd name="T35" fmla="*/ 0 h 4"/>
                  <a:gd name="T36" fmla="*/ 59 w 65"/>
                  <a:gd name="T37" fmla="*/ 0 h 4"/>
                  <a:gd name="T38" fmla="*/ 59 w 65"/>
                  <a:gd name="T39" fmla="*/ 0 h 4"/>
                  <a:gd name="T40" fmla="*/ 60 w 65"/>
                  <a:gd name="T41" fmla="*/ 1 h 4"/>
                  <a:gd name="T42" fmla="*/ 59 w 65"/>
                  <a:gd name="T43" fmla="*/ 0 h 4"/>
                  <a:gd name="T44" fmla="*/ 58 w 65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5" h="4">
                    <a:moveTo>
                      <a:pt x="1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62" y="2"/>
                    </a:move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3" y="3"/>
                      <a:pt x="63" y="3"/>
                    </a:cubicBezTo>
                    <a:cubicBezTo>
                      <a:pt x="64" y="4"/>
                      <a:pt x="65" y="4"/>
                      <a:pt x="65" y="4"/>
                    </a:cubicBezTo>
                    <a:cubicBezTo>
                      <a:pt x="65" y="4"/>
                      <a:pt x="63" y="3"/>
                      <a:pt x="62" y="2"/>
                    </a:cubicBezTo>
                    <a:moveTo>
                      <a:pt x="60" y="1"/>
                    </a:moveTo>
                    <a:cubicBezTo>
                      <a:pt x="60" y="1"/>
                      <a:pt x="61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0" y="1"/>
                      <a:pt x="60" y="1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1"/>
                      <a:pt x="59" y="1"/>
                      <a:pt x="60" y="1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8" name="Freeform 10226"/>
              <p:cNvSpPr>
                <a:spLocks/>
              </p:cNvSpPr>
              <p:nvPr/>
            </p:nvSpPr>
            <p:spPr bwMode="auto">
              <a:xfrm>
                <a:off x="-118" y="30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89" name="Freeform 10227"/>
              <p:cNvSpPr>
                <a:spLocks/>
              </p:cNvSpPr>
              <p:nvPr/>
            </p:nvSpPr>
            <p:spPr bwMode="auto">
              <a:xfrm>
                <a:off x="-66" y="3098"/>
                <a:ext cx="7" cy="12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1 h 5"/>
                  <a:gd name="T4" fmla="*/ 1 w 3"/>
                  <a:gd name="T5" fmla="*/ 1 h 5"/>
                  <a:gd name="T6" fmla="*/ 1 w 3"/>
                  <a:gd name="T7" fmla="*/ 2 h 5"/>
                  <a:gd name="T8" fmla="*/ 1 w 3"/>
                  <a:gd name="T9" fmla="*/ 2 h 5"/>
                  <a:gd name="T10" fmla="*/ 2 w 3"/>
                  <a:gd name="T11" fmla="*/ 2 h 5"/>
                  <a:gd name="T12" fmla="*/ 1 w 3"/>
                  <a:gd name="T13" fmla="*/ 3 h 5"/>
                  <a:gd name="T14" fmla="*/ 1 w 3"/>
                  <a:gd name="T15" fmla="*/ 4 h 5"/>
                  <a:gd name="T16" fmla="*/ 1 w 3"/>
                  <a:gd name="T17" fmla="*/ 4 h 5"/>
                  <a:gd name="T18" fmla="*/ 2 w 3"/>
                  <a:gd name="T19" fmla="*/ 4 h 5"/>
                  <a:gd name="T20" fmla="*/ 2 w 3"/>
                  <a:gd name="T21" fmla="*/ 4 h 5"/>
                  <a:gd name="T22" fmla="*/ 2 w 3"/>
                  <a:gd name="T23" fmla="*/ 5 h 5"/>
                  <a:gd name="T24" fmla="*/ 2 w 3"/>
                  <a:gd name="T25" fmla="*/ 5 h 5"/>
                  <a:gd name="T26" fmla="*/ 2 w 3"/>
                  <a:gd name="T27" fmla="*/ 5 h 5"/>
                  <a:gd name="T28" fmla="*/ 2 w 3"/>
                  <a:gd name="T29" fmla="*/ 4 h 5"/>
                  <a:gd name="T30" fmla="*/ 2 w 3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0" name="Freeform 10228"/>
              <p:cNvSpPr>
                <a:spLocks/>
              </p:cNvSpPr>
              <p:nvPr/>
            </p:nvSpPr>
            <p:spPr bwMode="auto">
              <a:xfrm>
                <a:off x="-118" y="310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1" name="Freeform 10229"/>
              <p:cNvSpPr>
                <a:spLocks/>
              </p:cNvSpPr>
              <p:nvPr/>
            </p:nvSpPr>
            <p:spPr bwMode="auto">
              <a:xfrm>
                <a:off x="-115" y="310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2" name="Freeform 10230"/>
              <p:cNvSpPr>
                <a:spLocks noEditPoints="1"/>
              </p:cNvSpPr>
              <p:nvPr/>
            </p:nvSpPr>
            <p:spPr bwMode="auto">
              <a:xfrm>
                <a:off x="-118" y="3101"/>
                <a:ext cx="3" cy="12"/>
              </a:xfrm>
              <a:custGeom>
                <a:avLst/>
                <a:gdLst>
                  <a:gd name="T0" fmla="*/ 1 w 1"/>
                  <a:gd name="T1" fmla="*/ 1 h 5"/>
                  <a:gd name="T2" fmla="*/ 1 w 1"/>
                  <a:gd name="T3" fmla="*/ 1 h 5"/>
                  <a:gd name="T4" fmla="*/ 0 w 1"/>
                  <a:gd name="T5" fmla="*/ 2 h 5"/>
                  <a:gd name="T6" fmla="*/ 1 w 1"/>
                  <a:gd name="T7" fmla="*/ 5 h 5"/>
                  <a:gd name="T8" fmla="*/ 1 w 1"/>
                  <a:gd name="T9" fmla="*/ 4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  <a:gd name="T16" fmla="*/ 1 w 1"/>
                  <a:gd name="T17" fmla="*/ 0 h 5"/>
                  <a:gd name="T18" fmla="*/ 1 w 1"/>
                  <a:gd name="T19" fmla="*/ 0 h 5"/>
                  <a:gd name="T20" fmla="*/ 1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3" name="Oval 10231"/>
              <p:cNvSpPr>
                <a:spLocks noChangeArrowheads="1"/>
              </p:cNvSpPr>
              <p:nvPr/>
            </p:nvSpPr>
            <p:spPr bwMode="auto">
              <a:xfrm>
                <a:off x="-118" y="31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4" name="Freeform 10232"/>
              <p:cNvSpPr>
                <a:spLocks noEditPoints="1"/>
              </p:cNvSpPr>
              <p:nvPr/>
            </p:nvSpPr>
            <p:spPr bwMode="auto">
              <a:xfrm>
                <a:off x="-118" y="3101"/>
                <a:ext cx="0" cy="7"/>
              </a:xfrm>
              <a:custGeom>
                <a:avLst/>
                <a:gdLst>
                  <a:gd name="T0" fmla="*/ 0 h 3"/>
                  <a:gd name="T1" fmla="*/ 1 h 3"/>
                  <a:gd name="T2" fmla="*/ 2 h 3"/>
                  <a:gd name="T3" fmla="*/ 3 h 3"/>
                  <a:gd name="T4" fmla="*/ 2 h 3"/>
                  <a:gd name="T5" fmla="*/ 0 h 3"/>
                  <a:gd name="T6" fmla="*/ 0 h 3"/>
                  <a:gd name="T7" fmla="*/ 0 h 3"/>
                  <a:gd name="T8" fmla="*/ 0 h 3"/>
                  <a:gd name="T9" fmla="*/ 0 h 3"/>
                  <a:gd name="T10" fmla="*/ 0 h 3"/>
                  <a:gd name="T11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5" name="Freeform 10233"/>
              <p:cNvSpPr>
                <a:spLocks noEditPoints="1"/>
              </p:cNvSpPr>
              <p:nvPr/>
            </p:nvSpPr>
            <p:spPr bwMode="auto">
              <a:xfrm>
                <a:off x="-111" y="3103"/>
                <a:ext cx="12" cy="7"/>
              </a:xfrm>
              <a:custGeom>
                <a:avLst/>
                <a:gdLst>
                  <a:gd name="T0" fmla="*/ 3 w 5"/>
                  <a:gd name="T1" fmla="*/ 2 h 3"/>
                  <a:gd name="T2" fmla="*/ 5 w 5"/>
                  <a:gd name="T3" fmla="*/ 3 h 3"/>
                  <a:gd name="T4" fmla="*/ 5 w 5"/>
                  <a:gd name="T5" fmla="*/ 3 h 3"/>
                  <a:gd name="T6" fmla="*/ 3 w 5"/>
                  <a:gd name="T7" fmla="*/ 2 h 3"/>
                  <a:gd name="T8" fmla="*/ 3 w 5"/>
                  <a:gd name="T9" fmla="*/ 2 h 3"/>
                  <a:gd name="T10" fmla="*/ 3 w 5"/>
                  <a:gd name="T11" fmla="*/ 2 h 3"/>
                  <a:gd name="T12" fmla="*/ 0 w 5"/>
                  <a:gd name="T13" fmla="*/ 0 h 3"/>
                  <a:gd name="T14" fmla="*/ 0 w 5"/>
                  <a:gd name="T15" fmla="*/ 1 h 3"/>
                  <a:gd name="T16" fmla="*/ 0 w 5"/>
                  <a:gd name="T17" fmla="*/ 1 h 3"/>
                  <a:gd name="T18" fmla="*/ 0 w 5"/>
                  <a:gd name="T19" fmla="*/ 0 h 3"/>
                  <a:gd name="T20" fmla="*/ 0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6" name="Freeform 10234"/>
              <p:cNvSpPr>
                <a:spLocks noEditPoints="1"/>
              </p:cNvSpPr>
              <p:nvPr/>
            </p:nvSpPr>
            <p:spPr bwMode="auto">
              <a:xfrm>
                <a:off x="-115" y="3103"/>
                <a:ext cx="16" cy="10"/>
              </a:xfrm>
              <a:custGeom>
                <a:avLst/>
                <a:gdLst>
                  <a:gd name="T0" fmla="*/ 7 w 7"/>
                  <a:gd name="T1" fmla="*/ 1 h 4"/>
                  <a:gd name="T2" fmla="*/ 5 w 7"/>
                  <a:gd name="T3" fmla="*/ 2 h 4"/>
                  <a:gd name="T4" fmla="*/ 7 w 7"/>
                  <a:gd name="T5" fmla="*/ 3 h 4"/>
                  <a:gd name="T6" fmla="*/ 7 w 7"/>
                  <a:gd name="T7" fmla="*/ 2 h 4"/>
                  <a:gd name="T8" fmla="*/ 6 w 7"/>
                  <a:gd name="T9" fmla="*/ 2 h 4"/>
                  <a:gd name="T10" fmla="*/ 7 w 7"/>
                  <a:gd name="T11" fmla="*/ 2 h 4"/>
                  <a:gd name="T12" fmla="*/ 7 w 7"/>
                  <a:gd name="T13" fmla="*/ 2 h 4"/>
                  <a:gd name="T14" fmla="*/ 7 w 7"/>
                  <a:gd name="T15" fmla="*/ 1 h 4"/>
                  <a:gd name="T16" fmla="*/ 2 w 7"/>
                  <a:gd name="T17" fmla="*/ 1 h 4"/>
                  <a:gd name="T18" fmla="*/ 2 w 7"/>
                  <a:gd name="T19" fmla="*/ 1 h 4"/>
                  <a:gd name="T20" fmla="*/ 1 w 7"/>
                  <a:gd name="T21" fmla="*/ 2 h 4"/>
                  <a:gd name="T22" fmla="*/ 1 w 7"/>
                  <a:gd name="T23" fmla="*/ 2 h 4"/>
                  <a:gd name="T24" fmla="*/ 0 w 7"/>
                  <a:gd name="T25" fmla="*/ 3 h 4"/>
                  <a:gd name="T26" fmla="*/ 1 w 7"/>
                  <a:gd name="T27" fmla="*/ 4 h 4"/>
                  <a:gd name="T28" fmla="*/ 4 w 7"/>
                  <a:gd name="T29" fmla="*/ 2 h 4"/>
                  <a:gd name="T30" fmla="*/ 4 w 7"/>
                  <a:gd name="T31" fmla="*/ 2 h 4"/>
                  <a:gd name="T32" fmla="*/ 3 w 7"/>
                  <a:gd name="T33" fmla="*/ 3 h 4"/>
                  <a:gd name="T34" fmla="*/ 2 w 7"/>
                  <a:gd name="T35" fmla="*/ 4 h 4"/>
                  <a:gd name="T36" fmla="*/ 2 w 7"/>
                  <a:gd name="T37" fmla="*/ 4 h 4"/>
                  <a:gd name="T38" fmla="*/ 3 w 7"/>
                  <a:gd name="T39" fmla="*/ 4 h 4"/>
                  <a:gd name="T40" fmla="*/ 3 w 7"/>
                  <a:gd name="T41" fmla="*/ 4 h 4"/>
                  <a:gd name="T42" fmla="*/ 6 w 7"/>
                  <a:gd name="T43" fmla="*/ 4 h 4"/>
                  <a:gd name="T44" fmla="*/ 6 w 7"/>
                  <a:gd name="T45" fmla="*/ 3 h 4"/>
                  <a:gd name="T46" fmla="*/ 7 w 7"/>
                  <a:gd name="T47" fmla="*/ 3 h 4"/>
                  <a:gd name="T48" fmla="*/ 5 w 7"/>
                  <a:gd name="T49" fmla="*/ 2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2 h 4"/>
                  <a:gd name="T56" fmla="*/ 4 w 7"/>
                  <a:gd name="T57" fmla="*/ 2 h 4"/>
                  <a:gd name="T58" fmla="*/ 3 w 7"/>
                  <a:gd name="T59" fmla="*/ 2 h 4"/>
                  <a:gd name="T60" fmla="*/ 2 w 7"/>
                  <a:gd name="T61" fmla="*/ 1 h 4"/>
                  <a:gd name="T62" fmla="*/ 2 w 7"/>
                  <a:gd name="T63" fmla="*/ 1 h 4"/>
                  <a:gd name="T64" fmla="*/ 2 w 7"/>
                  <a:gd name="T65" fmla="*/ 1 h 4"/>
                  <a:gd name="T66" fmla="*/ 2 w 7"/>
                  <a:gd name="T67" fmla="*/ 0 h 4"/>
                  <a:gd name="T68" fmla="*/ 2 w 7"/>
                  <a:gd name="T69" fmla="*/ 0 h 4"/>
                  <a:gd name="T70" fmla="*/ 2 w 7"/>
                  <a:gd name="T71" fmla="*/ 0 h 4"/>
                  <a:gd name="T72" fmla="*/ 2 w 7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6" y="2"/>
                      <a:pt x="5" y="2"/>
                    </a:cubicBezTo>
                    <a:cubicBezTo>
                      <a:pt x="6" y="2"/>
                      <a:pt x="6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2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7" name="Freeform 10235"/>
              <p:cNvSpPr>
                <a:spLocks noEditPoints="1"/>
              </p:cNvSpPr>
              <p:nvPr/>
            </p:nvSpPr>
            <p:spPr bwMode="auto">
              <a:xfrm>
                <a:off x="-156" y="3103"/>
                <a:ext cx="93" cy="5"/>
              </a:xfrm>
              <a:custGeom>
                <a:avLst/>
                <a:gdLst>
                  <a:gd name="T0" fmla="*/ 1 w 39"/>
                  <a:gd name="T1" fmla="*/ 1 h 2"/>
                  <a:gd name="T2" fmla="*/ 0 w 39"/>
                  <a:gd name="T3" fmla="*/ 2 h 2"/>
                  <a:gd name="T4" fmla="*/ 1 w 39"/>
                  <a:gd name="T5" fmla="*/ 2 h 2"/>
                  <a:gd name="T6" fmla="*/ 1 w 39"/>
                  <a:gd name="T7" fmla="*/ 2 h 2"/>
                  <a:gd name="T8" fmla="*/ 2 w 39"/>
                  <a:gd name="T9" fmla="*/ 2 h 2"/>
                  <a:gd name="T10" fmla="*/ 2 w 39"/>
                  <a:gd name="T11" fmla="*/ 2 h 2"/>
                  <a:gd name="T12" fmla="*/ 2 w 39"/>
                  <a:gd name="T13" fmla="*/ 2 h 2"/>
                  <a:gd name="T14" fmla="*/ 1 w 39"/>
                  <a:gd name="T15" fmla="*/ 2 h 2"/>
                  <a:gd name="T16" fmla="*/ 1 w 39"/>
                  <a:gd name="T17" fmla="*/ 2 h 2"/>
                  <a:gd name="T18" fmla="*/ 1 w 39"/>
                  <a:gd name="T19" fmla="*/ 1 h 2"/>
                  <a:gd name="T20" fmla="*/ 1 w 39"/>
                  <a:gd name="T21" fmla="*/ 1 h 2"/>
                  <a:gd name="T22" fmla="*/ 3 w 39"/>
                  <a:gd name="T23" fmla="*/ 0 h 2"/>
                  <a:gd name="T24" fmla="*/ 3 w 39"/>
                  <a:gd name="T25" fmla="*/ 0 h 2"/>
                  <a:gd name="T26" fmla="*/ 3 w 39"/>
                  <a:gd name="T27" fmla="*/ 0 h 2"/>
                  <a:gd name="T28" fmla="*/ 3 w 39"/>
                  <a:gd name="T29" fmla="*/ 0 h 2"/>
                  <a:gd name="T30" fmla="*/ 39 w 39"/>
                  <a:gd name="T31" fmla="*/ 0 h 2"/>
                  <a:gd name="T32" fmla="*/ 38 w 39"/>
                  <a:gd name="T33" fmla="*/ 1 h 2"/>
                  <a:gd name="T34" fmla="*/ 38 w 39"/>
                  <a:gd name="T35" fmla="*/ 1 h 2"/>
                  <a:gd name="T36" fmla="*/ 39 w 39"/>
                  <a:gd name="T37" fmla="*/ 1 h 2"/>
                  <a:gd name="T38" fmla="*/ 39 w 39"/>
                  <a:gd name="T39" fmla="*/ 1 h 2"/>
                  <a:gd name="T40" fmla="*/ 39 w 39"/>
                  <a:gd name="T41" fmla="*/ 1 h 2"/>
                  <a:gd name="T42" fmla="*/ 39 w 39"/>
                  <a:gd name="T4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">
                    <a:moveTo>
                      <a:pt x="1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0"/>
                      <a:pt x="3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8" name="Freeform 10236"/>
              <p:cNvSpPr>
                <a:spLocks noEditPoints="1"/>
              </p:cNvSpPr>
              <p:nvPr/>
            </p:nvSpPr>
            <p:spPr bwMode="auto">
              <a:xfrm>
                <a:off x="-165" y="3106"/>
                <a:ext cx="12" cy="4"/>
              </a:xfrm>
              <a:custGeom>
                <a:avLst/>
                <a:gdLst>
                  <a:gd name="T0" fmla="*/ 4 w 5"/>
                  <a:gd name="T1" fmla="*/ 1 h 2"/>
                  <a:gd name="T2" fmla="*/ 4 w 5"/>
                  <a:gd name="T3" fmla="*/ 1 h 2"/>
                  <a:gd name="T4" fmla="*/ 4 w 5"/>
                  <a:gd name="T5" fmla="*/ 2 h 2"/>
                  <a:gd name="T6" fmla="*/ 4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4 w 5"/>
                  <a:gd name="T13" fmla="*/ 2 h 2"/>
                  <a:gd name="T14" fmla="*/ 5 w 5"/>
                  <a:gd name="T15" fmla="*/ 2 h 2"/>
                  <a:gd name="T16" fmla="*/ 5 w 5"/>
                  <a:gd name="T17" fmla="*/ 1 h 2"/>
                  <a:gd name="T18" fmla="*/ 4 w 5"/>
                  <a:gd name="T19" fmla="*/ 1 h 2"/>
                  <a:gd name="T20" fmla="*/ 2 w 5"/>
                  <a:gd name="T21" fmla="*/ 0 h 2"/>
                  <a:gd name="T22" fmla="*/ 0 w 5"/>
                  <a:gd name="T23" fmla="*/ 2 h 2"/>
                  <a:gd name="T24" fmla="*/ 2 w 5"/>
                  <a:gd name="T25" fmla="*/ 0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99" name="Freeform 10237"/>
              <p:cNvSpPr>
                <a:spLocks noEditPoints="1"/>
              </p:cNvSpPr>
              <p:nvPr/>
            </p:nvSpPr>
            <p:spPr bwMode="auto">
              <a:xfrm>
                <a:off x="-203" y="3106"/>
                <a:ext cx="142" cy="73"/>
              </a:xfrm>
              <a:custGeom>
                <a:avLst/>
                <a:gdLst>
                  <a:gd name="T0" fmla="*/ 3 w 60"/>
                  <a:gd name="T1" fmla="*/ 27 h 31"/>
                  <a:gd name="T2" fmla="*/ 0 w 60"/>
                  <a:gd name="T3" fmla="*/ 31 h 31"/>
                  <a:gd name="T4" fmla="*/ 0 w 60"/>
                  <a:gd name="T5" fmla="*/ 31 h 31"/>
                  <a:gd name="T6" fmla="*/ 3 w 60"/>
                  <a:gd name="T7" fmla="*/ 27 h 31"/>
                  <a:gd name="T8" fmla="*/ 3 w 60"/>
                  <a:gd name="T9" fmla="*/ 27 h 31"/>
                  <a:gd name="T10" fmla="*/ 9 w 60"/>
                  <a:gd name="T11" fmla="*/ 16 h 31"/>
                  <a:gd name="T12" fmla="*/ 6 w 60"/>
                  <a:gd name="T13" fmla="*/ 21 h 31"/>
                  <a:gd name="T14" fmla="*/ 6 w 60"/>
                  <a:gd name="T15" fmla="*/ 22 h 31"/>
                  <a:gd name="T16" fmla="*/ 9 w 60"/>
                  <a:gd name="T17" fmla="*/ 16 h 31"/>
                  <a:gd name="T18" fmla="*/ 9 w 60"/>
                  <a:gd name="T19" fmla="*/ 16 h 31"/>
                  <a:gd name="T20" fmla="*/ 13 w 60"/>
                  <a:gd name="T21" fmla="*/ 8 h 31"/>
                  <a:gd name="T22" fmla="*/ 13 w 60"/>
                  <a:gd name="T23" fmla="*/ 8 h 31"/>
                  <a:gd name="T24" fmla="*/ 13 w 60"/>
                  <a:gd name="T25" fmla="*/ 8 h 31"/>
                  <a:gd name="T26" fmla="*/ 13 w 60"/>
                  <a:gd name="T27" fmla="*/ 8 h 31"/>
                  <a:gd name="T28" fmla="*/ 13 w 60"/>
                  <a:gd name="T29" fmla="*/ 8 h 31"/>
                  <a:gd name="T30" fmla="*/ 16 w 60"/>
                  <a:gd name="T31" fmla="*/ 3 h 31"/>
                  <a:gd name="T32" fmla="*/ 15 w 60"/>
                  <a:gd name="T33" fmla="*/ 4 h 31"/>
                  <a:gd name="T34" fmla="*/ 16 w 60"/>
                  <a:gd name="T35" fmla="*/ 4 h 31"/>
                  <a:gd name="T36" fmla="*/ 16 w 60"/>
                  <a:gd name="T37" fmla="*/ 3 h 31"/>
                  <a:gd name="T38" fmla="*/ 16 w 60"/>
                  <a:gd name="T39" fmla="*/ 3 h 31"/>
                  <a:gd name="T40" fmla="*/ 27 w 60"/>
                  <a:gd name="T41" fmla="*/ 2 h 31"/>
                  <a:gd name="T42" fmla="*/ 28 w 60"/>
                  <a:gd name="T43" fmla="*/ 2 h 31"/>
                  <a:gd name="T44" fmla="*/ 28 w 60"/>
                  <a:gd name="T45" fmla="*/ 2 h 31"/>
                  <a:gd name="T46" fmla="*/ 28 w 60"/>
                  <a:gd name="T47" fmla="*/ 2 h 31"/>
                  <a:gd name="T48" fmla="*/ 29 w 60"/>
                  <a:gd name="T49" fmla="*/ 2 h 31"/>
                  <a:gd name="T50" fmla="*/ 27 w 60"/>
                  <a:gd name="T51" fmla="*/ 2 h 31"/>
                  <a:gd name="T52" fmla="*/ 60 w 60"/>
                  <a:gd name="T53" fmla="*/ 1 h 31"/>
                  <a:gd name="T54" fmla="*/ 60 w 60"/>
                  <a:gd name="T55" fmla="*/ 1 h 31"/>
                  <a:gd name="T56" fmla="*/ 60 w 60"/>
                  <a:gd name="T57" fmla="*/ 1 h 31"/>
                  <a:gd name="T58" fmla="*/ 60 w 60"/>
                  <a:gd name="T59" fmla="*/ 1 h 31"/>
                  <a:gd name="T60" fmla="*/ 25 w 60"/>
                  <a:gd name="T61" fmla="*/ 0 h 31"/>
                  <a:gd name="T62" fmla="*/ 25 w 60"/>
                  <a:gd name="T63" fmla="*/ 0 h 31"/>
                  <a:gd name="T64" fmla="*/ 25 w 60"/>
                  <a:gd name="T6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31">
                    <a:moveTo>
                      <a:pt x="3" y="27"/>
                    </a:moveTo>
                    <a:cubicBezTo>
                      <a:pt x="2" y="28"/>
                      <a:pt x="1" y="29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0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moveTo>
                      <a:pt x="9" y="16"/>
                    </a:moveTo>
                    <a:cubicBezTo>
                      <a:pt x="8" y="18"/>
                      <a:pt x="7" y="20"/>
                      <a:pt x="6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0"/>
                      <a:pt x="8" y="18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27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9" y="2"/>
                      <a:pt x="29" y="2"/>
                    </a:cubicBezTo>
                    <a:cubicBezTo>
                      <a:pt x="29" y="2"/>
                      <a:pt x="28" y="2"/>
                      <a:pt x="27" y="2"/>
                    </a:cubicBezTo>
                    <a:moveTo>
                      <a:pt x="60" y="1"/>
                    </a:moveTo>
                    <a:cubicBezTo>
                      <a:pt x="60" y="1"/>
                      <a:pt x="60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0" name="Freeform 10238"/>
              <p:cNvSpPr>
                <a:spLocks noEditPoints="1"/>
              </p:cNvSpPr>
              <p:nvPr/>
            </p:nvSpPr>
            <p:spPr bwMode="auto">
              <a:xfrm>
                <a:off x="-196" y="3110"/>
                <a:ext cx="85" cy="59"/>
              </a:xfrm>
              <a:custGeom>
                <a:avLst/>
                <a:gdLst>
                  <a:gd name="T0" fmla="*/ 3 w 36"/>
                  <a:gd name="T1" fmla="*/ 19 h 25"/>
                  <a:gd name="T2" fmla="*/ 0 w 36"/>
                  <a:gd name="T3" fmla="*/ 25 h 25"/>
                  <a:gd name="T4" fmla="*/ 0 w 36"/>
                  <a:gd name="T5" fmla="*/ 25 h 25"/>
                  <a:gd name="T6" fmla="*/ 3 w 36"/>
                  <a:gd name="T7" fmla="*/ 20 h 25"/>
                  <a:gd name="T8" fmla="*/ 3 w 36"/>
                  <a:gd name="T9" fmla="*/ 19 h 25"/>
                  <a:gd name="T10" fmla="*/ 10 w 36"/>
                  <a:gd name="T11" fmla="*/ 6 h 25"/>
                  <a:gd name="T12" fmla="*/ 6 w 36"/>
                  <a:gd name="T13" fmla="*/ 14 h 25"/>
                  <a:gd name="T14" fmla="*/ 6 w 36"/>
                  <a:gd name="T15" fmla="*/ 14 h 25"/>
                  <a:gd name="T16" fmla="*/ 10 w 36"/>
                  <a:gd name="T17" fmla="*/ 6 h 25"/>
                  <a:gd name="T18" fmla="*/ 10 w 36"/>
                  <a:gd name="T19" fmla="*/ 6 h 25"/>
                  <a:gd name="T20" fmla="*/ 12 w 36"/>
                  <a:gd name="T21" fmla="*/ 2 h 25"/>
                  <a:gd name="T22" fmla="*/ 10 w 36"/>
                  <a:gd name="T23" fmla="*/ 6 h 25"/>
                  <a:gd name="T24" fmla="*/ 10 w 36"/>
                  <a:gd name="T25" fmla="*/ 6 h 25"/>
                  <a:gd name="T26" fmla="*/ 12 w 36"/>
                  <a:gd name="T27" fmla="*/ 3 h 25"/>
                  <a:gd name="T28" fmla="*/ 13 w 36"/>
                  <a:gd name="T29" fmla="*/ 2 h 25"/>
                  <a:gd name="T30" fmla="*/ 12 w 36"/>
                  <a:gd name="T31" fmla="*/ 2 h 25"/>
                  <a:gd name="T32" fmla="*/ 35 w 36"/>
                  <a:gd name="T33" fmla="*/ 1 h 25"/>
                  <a:gd name="T34" fmla="*/ 35 w 36"/>
                  <a:gd name="T35" fmla="*/ 1 h 25"/>
                  <a:gd name="T36" fmla="*/ 36 w 36"/>
                  <a:gd name="T37" fmla="*/ 1 h 25"/>
                  <a:gd name="T38" fmla="*/ 36 w 36"/>
                  <a:gd name="T39" fmla="*/ 2 h 25"/>
                  <a:gd name="T40" fmla="*/ 36 w 36"/>
                  <a:gd name="T41" fmla="*/ 1 h 25"/>
                  <a:gd name="T42" fmla="*/ 35 w 36"/>
                  <a:gd name="T43" fmla="*/ 1 h 25"/>
                  <a:gd name="T44" fmla="*/ 34 w 36"/>
                  <a:gd name="T45" fmla="*/ 1 h 25"/>
                  <a:gd name="T46" fmla="*/ 34 w 36"/>
                  <a:gd name="T47" fmla="*/ 1 h 25"/>
                  <a:gd name="T48" fmla="*/ 35 w 36"/>
                  <a:gd name="T49" fmla="*/ 2 h 25"/>
                  <a:gd name="T50" fmla="*/ 35 w 36"/>
                  <a:gd name="T51" fmla="*/ 1 h 25"/>
                  <a:gd name="T52" fmla="*/ 34 w 36"/>
                  <a:gd name="T53" fmla="*/ 1 h 25"/>
                  <a:gd name="T54" fmla="*/ 13 w 36"/>
                  <a:gd name="T55" fmla="*/ 0 h 25"/>
                  <a:gd name="T56" fmla="*/ 13 w 36"/>
                  <a:gd name="T57" fmla="*/ 1 h 25"/>
                  <a:gd name="T58" fmla="*/ 13 w 36"/>
                  <a:gd name="T59" fmla="*/ 1 h 25"/>
                  <a:gd name="T60" fmla="*/ 13 w 36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" h="25">
                    <a:moveTo>
                      <a:pt x="3" y="19"/>
                    </a:moveTo>
                    <a:cubicBezTo>
                      <a:pt x="2" y="21"/>
                      <a:pt x="1" y="23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3"/>
                      <a:pt x="2" y="21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moveTo>
                      <a:pt x="10" y="6"/>
                    </a:moveTo>
                    <a:cubicBezTo>
                      <a:pt x="9" y="8"/>
                      <a:pt x="7" y="11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1"/>
                      <a:pt x="9" y="9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2" y="2"/>
                    </a:moveTo>
                    <a:cubicBezTo>
                      <a:pt x="12" y="3"/>
                      <a:pt x="11" y="4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5"/>
                      <a:pt x="11" y="4"/>
                      <a:pt x="12" y="3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moveTo>
                      <a:pt x="35" y="1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6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5" y="1"/>
                      <a:pt x="35" y="1"/>
                    </a:cubicBezTo>
                    <a:moveTo>
                      <a:pt x="34" y="1"/>
                    </a:move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5" y="1"/>
                    </a:cubicBezTo>
                    <a:cubicBezTo>
                      <a:pt x="35" y="1"/>
                      <a:pt x="35" y="1"/>
                      <a:pt x="34" y="1"/>
                    </a:cubicBezTo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1" name="Freeform 10239"/>
              <p:cNvSpPr>
                <a:spLocks/>
              </p:cNvSpPr>
              <p:nvPr/>
            </p:nvSpPr>
            <p:spPr bwMode="auto">
              <a:xfrm>
                <a:off x="83" y="3148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2" name="Freeform 10240"/>
              <p:cNvSpPr>
                <a:spLocks/>
              </p:cNvSpPr>
              <p:nvPr/>
            </p:nvSpPr>
            <p:spPr bwMode="auto">
              <a:xfrm>
                <a:off x="71" y="314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5 w 5"/>
                  <a:gd name="T5" fmla="*/ 3 h 3"/>
                  <a:gd name="T6" fmla="*/ 1 w 5"/>
                  <a:gd name="T7" fmla="*/ 1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3" name="Freeform 10241"/>
              <p:cNvSpPr>
                <a:spLocks noEditPoints="1"/>
              </p:cNvSpPr>
              <p:nvPr/>
            </p:nvSpPr>
            <p:spPr bwMode="auto">
              <a:xfrm>
                <a:off x="36" y="3200"/>
                <a:ext cx="42" cy="113"/>
              </a:xfrm>
              <a:custGeom>
                <a:avLst/>
                <a:gdLst>
                  <a:gd name="T0" fmla="*/ 0 w 18"/>
                  <a:gd name="T1" fmla="*/ 46 h 48"/>
                  <a:gd name="T2" fmla="*/ 0 w 18"/>
                  <a:gd name="T3" fmla="*/ 47 h 48"/>
                  <a:gd name="T4" fmla="*/ 0 w 18"/>
                  <a:gd name="T5" fmla="*/ 48 h 48"/>
                  <a:gd name="T6" fmla="*/ 0 w 18"/>
                  <a:gd name="T7" fmla="*/ 46 h 48"/>
                  <a:gd name="T8" fmla="*/ 0 w 18"/>
                  <a:gd name="T9" fmla="*/ 46 h 48"/>
                  <a:gd name="T10" fmla="*/ 16 w 18"/>
                  <a:gd name="T11" fmla="*/ 0 h 48"/>
                  <a:gd name="T12" fmla="*/ 16 w 18"/>
                  <a:gd name="T13" fmla="*/ 0 h 48"/>
                  <a:gd name="T14" fmla="*/ 17 w 18"/>
                  <a:gd name="T15" fmla="*/ 0 h 48"/>
                  <a:gd name="T16" fmla="*/ 17 w 18"/>
                  <a:gd name="T17" fmla="*/ 0 h 48"/>
                  <a:gd name="T18" fmla="*/ 17 w 18"/>
                  <a:gd name="T19" fmla="*/ 0 h 48"/>
                  <a:gd name="T20" fmla="*/ 16 w 18"/>
                  <a:gd name="T21" fmla="*/ 0 h 48"/>
                  <a:gd name="T22" fmla="*/ 18 w 18"/>
                  <a:gd name="T23" fmla="*/ 0 h 48"/>
                  <a:gd name="T24" fmla="*/ 17 w 18"/>
                  <a:gd name="T25" fmla="*/ 0 h 48"/>
                  <a:gd name="T26" fmla="*/ 18 w 18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48">
                    <a:moveTo>
                      <a:pt x="0" y="46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7"/>
                      <a:pt x="0" y="47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moveTo>
                      <a:pt x="18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4" name="Freeform 10242"/>
              <p:cNvSpPr>
                <a:spLocks noEditPoints="1"/>
              </p:cNvSpPr>
              <p:nvPr/>
            </p:nvSpPr>
            <p:spPr bwMode="auto">
              <a:xfrm>
                <a:off x="33" y="3309"/>
                <a:ext cx="5" cy="9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4 h 4"/>
                  <a:gd name="T4" fmla="*/ 1 w 2"/>
                  <a:gd name="T5" fmla="*/ 2 h 4"/>
                  <a:gd name="T6" fmla="*/ 1 w 2"/>
                  <a:gd name="T7" fmla="*/ 1 h 4"/>
                  <a:gd name="T8" fmla="*/ 2 w 2"/>
                  <a:gd name="T9" fmla="*/ 0 h 4"/>
                  <a:gd name="T10" fmla="*/ 1 w 2"/>
                  <a:gd name="T11" fmla="*/ 0 h 4"/>
                  <a:gd name="T12" fmla="*/ 1 w 2"/>
                  <a:gd name="T13" fmla="*/ 0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5" name="Freeform 10243"/>
              <p:cNvSpPr>
                <a:spLocks noEditPoints="1"/>
              </p:cNvSpPr>
              <p:nvPr/>
            </p:nvSpPr>
            <p:spPr bwMode="auto">
              <a:xfrm>
                <a:off x="-326" y="3490"/>
                <a:ext cx="215" cy="17"/>
              </a:xfrm>
              <a:custGeom>
                <a:avLst/>
                <a:gdLst>
                  <a:gd name="T0" fmla="*/ 90 w 91"/>
                  <a:gd name="T1" fmla="*/ 6 h 7"/>
                  <a:gd name="T2" fmla="*/ 89 w 91"/>
                  <a:gd name="T3" fmla="*/ 7 h 7"/>
                  <a:gd name="T4" fmla="*/ 89 w 91"/>
                  <a:gd name="T5" fmla="*/ 7 h 7"/>
                  <a:gd name="T6" fmla="*/ 90 w 91"/>
                  <a:gd name="T7" fmla="*/ 6 h 7"/>
                  <a:gd name="T8" fmla="*/ 90 w 91"/>
                  <a:gd name="T9" fmla="*/ 6 h 7"/>
                  <a:gd name="T10" fmla="*/ 91 w 91"/>
                  <a:gd name="T11" fmla="*/ 4 h 7"/>
                  <a:gd name="T12" fmla="*/ 90 w 91"/>
                  <a:gd name="T13" fmla="*/ 5 h 7"/>
                  <a:gd name="T14" fmla="*/ 90 w 91"/>
                  <a:gd name="T15" fmla="*/ 5 h 7"/>
                  <a:gd name="T16" fmla="*/ 91 w 91"/>
                  <a:gd name="T17" fmla="*/ 4 h 7"/>
                  <a:gd name="T18" fmla="*/ 0 w 91"/>
                  <a:gd name="T19" fmla="*/ 0 h 7"/>
                  <a:gd name="T20" fmla="*/ 0 w 91"/>
                  <a:gd name="T21" fmla="*/ 0 h 7"/>
                  <a:gd name="T22" fmla="*/ 0 w 91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7">
                    <a:moveTo>
                      <a:pt x="90" y="6"/>
                    </a:move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moveTo>
                      <a:pt x="91" y="4"/>
                    </a:moveTo>
                    <a:cubicBezTo>
                      <a:pt x="90" y="5"/>
                      <a:pt x="90" y="5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0" y="5"/>
                      <a:pt x="91" y="4"/>
                      <a:pt x="91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6" name="Freeform 10244"/>
              <p:cNvSpPr>
                <a:spLocks/>
              </p:cNvSpPr>
              <p:nvPr/>
            </p:nvSpPr>
            <p:spPr bwMode="auto">
              <a:xfrm>
                <a:off x="-113" y="350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7" name="Freeform 10245"/>
              <p:cNvSpPr>
                <a:spLocks/>
              </p:cNvSpPr>
              <p:nvPr/>
            </p:nvSpPr>
            <p:spPr bwMode="auto">
              <a:xfrm>
                <a:off x="-444" y="358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8" name="Freeform 10246"/>
              <p:cNvSpPr>
                <a:spLocks/>
              </p:cNvSpPr>
              <p:nvPr/>
            </p:nvSpPr>
            <p:spPr bwMode="auto">
              <a:xfrm>
                <a:off x="-444" y="358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09" name="Freeform 10247"/>
              <p:cNvSpPr>
                <a:spLocks noEditPoints="1"/>
              </p:cNvSpPr>
              <p:nvPr/>
            </p:nvSpPr>
            <p:spPr bwMode="auto">
              <a:xfrm>
                <a:off x="76" y="36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0" name="Freeform 10248"/>
              <p:cNvSpPr>
                <a:spLocks noEditPoints="1"/>
              </p:cNvSpPr>
              <p:nvPr/>
            </p:nvSpPr>
            <p:spPr bwMode="auto">
              <a:xfrm>
                <a:off x="76" y="36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1" name="Freeform 10249"/>
              <p:cNvSpPr>
                <a:spLocks noEditPoints="1"/>
              </p:cNvSpPr>
              <p:nvPr/>
            </p:nvSpPr>
            <p:spPr bwMode="auto">
              <a:xfrm>
                <a:off x="43" y="3627"/>
                <a:ext cx="33" cy="59"/>
              </a:xfrm>
              <a:custGeom>
                <a:avLst/>
                <a:gdLst>
                  <a:gd name="T0" fmla="*/ 1 w 14"/>
                  <a:gd name="T1" fmla="*/ 24 h 25"/>
                  <a:gd name="T2" fmla="*/ 0 w 14"/>
                  <a:gd name="T3" fmla="*/ 25 h 25"/>
                  <a:gd name="T4" fmla="*/ 0 w 14"/>
                  <a:gd name="T5" fmla="*/ 25 h 25"/>
                  <a:gd name="T6" fmla="*/ 1 w 14"/>
                  <a:gd name="T7" fmla="*/ 24 h 25"/>
                  <a:gd name="T8" fmla="*/ 1 w 14"/>
                  <a:gd name="T9" fmla="*/ 24 h 25"/>
                  <a:gd name="T10" fmla="*/ 1 w 14"/>
                  <a:gd name="T11" fmla="*/ 23 h 25"/>
                  <a:gd name="T12" fmla="*/ 1 w 14"/>
                  <a:gd name="T13" fmla="*/ 24 h 25"/>
                  <a:gd name="T14" fmla="*/ 1 w 14"/>
                  <a:gd name="T15" fmla="*/ 24 h 25"/>
                  <a:gd name="T16" fmla="*/ 1 w 14"/>
                  <a:gd name="T17" fmla="*/ 23 h 25"/>
                  <a:gd name="T18" fmla="*/ 1 w 14"/>
                  <a:gd name="T19" fmla="*/ 23 h 25"/>
                  <a:gd name="T20" fmla="*/ 1 w 14"/>
                  <a:gd name="T21" fmla="*/ 23 h 25"/>
                  <a:gd name="T22" fmla="*/ 1 w 14"/>
                  <a:gd name="T23" fmla="*/ 23 h 25"/>
                  <a:gd name="T24" fmla="*/ 1 w 14"/>
                  <a:gd name="T25" fmla="*/ 23 h 25"/>
                  <a:gd name="T26" fmla="*/ 1 w 14"/>
                  <a:gd name="T27" fmla="*/ 23 h 25"/>
                  <a:gd name="T28" fmla="*/ 1 w 14"/>
                  <a:gd name="T29" fmla="*/ 23 h 25"/>
                  <a:gd name="T30" fmla="*/ 3 w 14"/>
                  <a:gd name="T31" fmla="*/ 20 h 25"/>
                  <a:gd name="T32" fmla="*/ 3 w 14"/>
                  <a:gd name="T33" fmla="*/ 21 h 25"/>
                  <a:gd name="T34" fmla="*/ 3 w 14"/>
                  <a:gd name="T35" fmla="*/ 21 h 25"/>
                  <a:gd name="T36" fmla="*/ 3 w 14"/>
                  <a:gd name="T37" fmla="*/ 20 h 25"/>
                  <a:gd name="T38" fmla="*/ 3 w 14"/>
                  <a:gd name="T39" fmla="*/ 20 h 25"/>
                  <a:gd name="T40" fmla="*/ 6 w 14"/>
                  <a:gd name="T41" fmla="*/ 14 h 25"/>
                  <a:gd name="T42" fmla="*/ 3 w 14"/>
                  <a:gd name="T43" fmla="*/ 20 h 25"/>
                  <a:gd name="T44" fmla="*/ 3 w 14"/>
                  <a:gd name="T45" fmla="*/ 20 h 25"/>
                  <a:gd name="T46" fmla="*/ 6 w 14"/>
                  <a:gd name="T47" fmla="*/ 14 h 25"/>
                  <a:gd name="T48" fmla="*/ 6 w 14"/>
                  <a:gd name="T49" fmla="*/ 14 h 25"/>
                  <a:gd name="T50" fmla="*/ 8 w 14"/>
                  <a:gd name="T51" fmla="*/ 10 h 25"/>
                  <a:gd name="T52" fmla="*/ 7 w 14"/>
                  <a:gd name="T53" fmla="*/ 12 h 25"/>
                  <a:gd name="T54" fmla="*/ 7 w 14"/>
                  <a:gd name="T55" fmla="*/ 12 h 25"/>
                  <a:gd name="T56" fmla="*/ 8 w 14"/>
                  <a:gd name="T57" fmla="*/ 10 h 25"/>
                  <a:gd name="T58" fmla="*/ 8 w 14"/>
                  <a:gd name="T59" fmla="*/ 10 h 25"/>
                  <a:gd name="T60" fmla="*/ 9 w 14"/>
                  <a:gd name="T61" fmla="*/ 8 h 25"/>
                  <a:gd name="T62" fmla="*/ 8 w 14"/>
                  <a:gd name="T63" fmla="*/ 10 h 25"/>
                  <a:gd name="T64" fmla="*/ 8 w 14"/>
                  <a:gd name="T65" fmla="*/ 10 h 25"/>
                  <a:gd name="T66" fmla="*/ 8 w 14"/>
                  <a:gd name="T67" fmla="*/ 10 h 25"/>
                  <a:gd name="T68" fmla="*/ 9 w 14"/>
                  <a:gd name="T69" fmla="*/ 8 h 25"/>
                  <a:gd name="T70" fmla="*/ 9 w 14"/>
                  <a:gd name="T71" fmla="*/ 8 h 25"/>
                  <a:gd name="T72" fmla="*/ 11 w 14"/>
                  <a:gd name="T73" fmla="*/ 4 h 25"/>
                  <a:gd name="T74" fmla="*/ 10 w 14"/>
                  <a:gd name="T75" fmla="*/ 6 h 25"/>
                  <a:gd name="T76" fmla="*/ 10 w 14"/>
                  <a:gd name="T77" fmla="*/ 6 h 25"/>
                  <a:gd name="T78" fmla="*/ 11 w 14"/>
                  <a:gd name="T79" fmla="*/ 4 h 25"/>
                  <a:gd name="T80" fmla="*/ 11 w 14"/>
                  <a:gd name="T81" fmla="*/ 4 h 25"/>
                  <a:gd name="T82" fmla="*/ 12 w 14"/>
                  <a:gd name="T83" fmla="*/ 3 h 25"/>
                  <a:gd name="T84" fmla="*/ 12 w 14"/>
                  <a:gd name="T85" fmla="*/ 3 h 25"/>
                  <a:gd name="T86" fmla="*/ 12 w 14"/>
                  <a:gd name="T87" fmla="*/ 3 h 25"/>
                  <a:gd name="T88" fmla="*/ 12 w 14"/>
                  <a:gd name="T89" fmla="*/ 3 h 25"/>
                  <a:gd name="T90" fmla="*/ 12 w 14"/>
                  <a:gd name="T91" fmla="*/ 3 h 25"/>
                  <a:gd name="T92" fmla="*/ 14 w 14"/>
                  <a:gd name="T93" fmla="*/ 0 h 25"/>
                  <a:gd name="T94" fmla="*/ 13 w 14"/>
                  <a:gd name="T95" fmla="*/ 0 h 25"/>
                  <a:gd name="T96" fmla="*/ 13 w 14"/>
                  <a:gd name="T97" fmla="*/ 0 h 25"/>
                  <a:gd name="T98" fmla="*/ 14 w 14"/>
                  <a:gd name="T99" fmla="*/ 0 h 25"/>
                  <a:gd name="T100" fmla="*/ 14 w 14"/>
                  <a:gd name="T10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" h="25">
                    <a:moveTo>
                      <a:pt x="1" y="24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moveTo>
                      <a:pt x="1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moveTo>
                      <a:pt x="3" y="20"/>
                    </a:move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moveTo>
                      <a:pt x="6" y="14"/>
                    </a:moveTo>
                    <a:cubicBezTo>
                      <a:pt x="5" y="16"/>
                      <a:pt x="4" y="18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8"/>
                      <a:pt x="5" y="16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moveTo>
                      <a:pt x="8" y="10"/>
                    </a:moveTo>
                    <a:cubicBezTo>
                      <a:pt x="8" y="11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moveTo>
                      <a:pt x="9" y="8"/>
                    </a:moveTo>
                    <a:cubicBezTo>
                      <a:pt x="9" y="9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moveTo>
                      <a:pt x="11" y="4"/>
                    </a:move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moveTo>
                      <a:pt x="14" y="0"/>
                    </a:move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2" name="Oval 10250"/>
              <p:cNvSpPr>
                <a:spLocks noChangeArrowheads="1"/>
              </p:cNvSpPr>
              <p:nvPr/>
            </p:nvSpPr>
            <p:spPr bwMode="auto">
              <a:xfrm>
                <a:off x="45" y="368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3" name="Freeform 10251"/>
              <p:cNvSpPr>
                <a:spLocks noEditPoints="1"/>
              </p:cNvSpPr>
              <p:nvPr/>
            </p:nvSpPr>
            <p:spPr bwMode="auto">
              <a:xfrm>
                <a:off x="43" y="3651"/>
                <a:ext cx="19" cy="3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15 h 15"/>
                  <a:gd name="T4" fmla="*/ 0 w 8"/>
                  <a:gd name="T5" fmla="*/ 15 h 15"/>
                  <a:gd name="T6" fmla="*/ 0 w 8"/>
                  <a:gd name="T7" fmla="*/ 15 h 15"/>
                  <a:gd name="T8" fmla="*/ 1 w 8"/>
                  <a:gd name="T9" fmla="*/ 13 h 15"/>
                  <a:gd name="T10" fmla="*/ 1 w 8"/>
                  <a:gd name="T11" fmla="*/ 13 h 15"/>
                  <a:gd name="T12" fmla="*/ 1 w 8"/>
                  <a:gd name="T13" fmla="*/ 13 h 15"/>
                  <a:gd name="T14" fmla="*/ 1 w 8"/>
                  <a:gd name="T15" fmla="*/ 13 h 15"/>
                  <a:gd name="T16" fmla="*/ 1 w 8"/>
                  <a:gd name="T17" fmla="*/ 13 h 15"/>
                  <a:gd name="T18" fmla="*/ 8 w 8"/>
                  <a:gd name="T19" fmla="*/ 0 h 15"/>
                  <a:gd name="T20" fmla="*/ 8 w 8"/>
                  <a:gd name="T21" fmla="*/ 0 h 15"/>
                  <a:gd name="T22" fmla="*/ 8 w 8"/>
                  <a:gd name="T23" fmla="*/ 0 h 15"/>
                  <a:gd name="T24" fmla="*/ 8 w 8"/>
                  <a:gd name="T25" fmla="*/ 0 h 15"/>
                  <a:gd name="T26" fmla="*/ 8 w 8"/>
                  <a:gd name="T2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1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4" name="Freeform 10252"/>
              <p:cNvSpPr>
                <a:spLocks noEditPoints="1"/>
              </p:cNvSpPr>
              <p:nvPr/>
            </p:nvSpPr>
            <p:spPr bwMode="auto">
              <a:xfrm>
                <a:off x="69" y="3625"/>
                <a:ext cx="7" cy="12"/>
              </a:xfrm>
              <a:custGeom>
                <a:avLst/>
                <a:gdLst>
                  <a:gd name="T0" fmla="*/ 1 w 3"/>
                  <a:gd name="T1" fmla="*/ 4 h 5"/>
                  <a:gd name="T2" fmla="*/ 0 w 3"/>
                  <a:gd name="T3" fmla="*/ 5 h 5"/>
                  <a:gd name="T4" fmla="*/ 0 w 3"/>
                  <a:gd name="T5" fmla="*/ 5 h 5"/>
                  <a:gd name="T6" fmla="*/ 1 w 3"/>
                  <a:gd name="T7" fmla="*/ 4 h 5"/>
                  <a:gd name="T8" fmla="*/ 1 w 3"/>
                  <a:gd name="T9" fmla="*/ 4 h 5"/>
                  <a:gd name="T10" fmla="*/ 3 w 3"/>
                  <a:gd name="T11" fmla="*/ 0 h 5"/>
                  <a:gd name="T12" fmla="*/ 3 w 3"/>
                  <a:gd name="T13" fmla="*/ 1 h 5"/>
                  <a:gd name="T14" fmla="*/ 3 w 3"/>
                  <a:gd name="T15" fmla="*/ 1 h 5"/>
                  <a:gd name="T16" fmla="*/ 3 w 3"/>
                  <a:gd name="T17" fmla="*/ 1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1" y="4"/>
                    </a:move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5" name="Freeform 10253"/>
              <p:cNvSpPr>
                <a:spLocks/>
              </p:cNvSpPr>
              <p:nvPr/>
            </p:nvSpPr>
            <p:spPr bwMode="auto">
              <a:xfrm>
                <a:off x="71" y="3627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0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6" name="Freeform 10254"/>
              <p:cNvSpPr>
                <a:spLocks noEditPoints="1"/>
              </p:cNvSpPr>
              <p:nvPr/>
            </p:nvSpPr>
            <p:spPr bwMode="auto">
              <a:xfrm>
                <a:off x="-217" y="3642"/>
                <a:ext cx="283" cy="40"/>
              </a:xfrm>
              <a:custGeom>
                <a:avLst/>
                <a:gdLst>
                  <a:gd name="T0" fmla="*/ 113 w 120"/>
                  <a:gd name="T1" fmla="*/ 15 h 17"/>
                  <a:gd name="T2" fmla="*/ 112 w 120"/>
                  <a:gd name="T3" fmla="*/ 16 h 17"/>
                  <a:gd name="T4" fmla="*/ 111 w 120"/>
                  <a:gd name="T5" fmla="*/ 17 h 17"/>
                  <a:gd name="T6" fmla="*/ 111 w 120"/>
                  <a:gd name="T7" fmla="*/ 17 h 17"/>
                  <a:gd name="T8" fmla="*/ 112 w 120"/>
                  <a:gd name="T9" fmla="*/ 15 h 17"/>
                  <a:gd name="T10" fmla="*/ 113 w 120"/>
                  <a:gd name="T11" fmla="*/ 15 h 17"/>
                  <a:gd name="T12" fmla="*/ 113 w 120"/>
                  <a:gd name="T13" fmla="*/ 15 h 17"/>
                  <a:gd name="T14" fmla="*/ 113 w 120"/>
                  <a:gd name="T15" fmla="*/ 14 h 17"/>
                  <a:gd name="T16" fmla="*/ 113 w 120"/>
                  <a:gd name="T17" fmla="*/ 14 h 17"/>
                  <a:gd name="T18" fmla="*/ 113 w 120"/>
                  <a:gd name="T19" fmla="*/ 14 h 17"/>
                  <a:gd name="T20" fmla="*/ 113 w 120"/>
                  <a:gd name="T21" fmla="*/ 14 h 17"/>
                  <a:gd name="T22" fmla="*/ 113 w 120"/>
                  <a:gd name="T23" fmla="*/ 14 h 17"/>
                  <a:gd name="T24" fmla="*/ 117 w 120"/>
                  <a:gd name="T25" fmla="*/ 6 h 17"/>
                  <a:gd name="T26" fmla="*/ 116 w 120"/>
                  <a:gd name="T27" fmla="*/ 8 h 17"/>
                  <a:gd name="T28" fmla="*/ 116 w 120"/>
                  <a:gd name="T29" fmla="*/ 8 h 17"/>
                  <a:gd name="T30" fmla="*/ 117 w 120"/>
                  <a:gd name="T31" fmla="*/ 6 h 17"/>
                  <a:gd name="T32" fmla="*/ 117 w 120"/>
                  <a:gd name="T33" fmla="*/ 6 h 17"/>
                  <a:gd name="T34" fmla="*/ 0 w 120"/>
                  <a:gd name="T35" fmla="*/ 1 h 17"/>
                  <a:gd name="T36" fmla="*/ 0 w 120"/>
                  <a:gd name="T37" fmla="*/ 1 h 17"/>
                  <a:gd name="T38" fmla="*/ 0 w 120"/>
                  <a:gd name="T39" fmla="*/ 1 h 17"/>
                  <a:gd name="T40" fmla="*/ 120 w 120"/>
                  <a:gd name="T41" fmla="*/ 0 h 17"/>
                  <a:gd name="T42" fmla="*/ 119 w 120"/>
                  <a:gd name="T43" fmla="*/ 2 h 17"/>
                  <a:gd name="T44" fmla="*/ 119 w 120"/>
                  <a:gd name="T45" fmla="*/ 2 h 17"/>
                  <a:gd name="T46" fmla="*/ 120 w 120"/>
                  <a:gd name="T47" fmla="*/ 0 h 17"/>
                  <a:gd name="T48" fmla="*/ 120 w 120"/>
                  <a:gd name="T4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0" h="17">
                    <a:moveTo>
                      <a:pt x="113" y="15"/>
                    </a:moveTo>
                    <a:cubicBezTo>
                      <a:pt x="112" y="15"/>
                      <a:pt x="112" y="16"/>
                      <a:pt x="112" y="16"/>
                    </a:cubicBezTo>
                    <a:cubicBezTo>
                      <a:pt x="112" y="17"/>
                      <a:pt x="111" y="17"/>
                      <a:pt x="111" y="17"/>
                    </a:cubicBezTo>
                    <a:cubicBezTo>
                      <a:pt x="111" y="17"/>
                      <a:pt x="111" y="17"/>
                      <a:pt x="111" y="17"/>
                    </a:cubicBezTo>
                    <a:cubicBezTo>
                      <a:pt x="112" y="17"/>
                      <a:pt x="112" y="16"/>
                      <a:pt x="112" y="15"/>
                    </a:cubicBezTo>
                    <a:cubicBezTo>
                      <a:pt x="112" y="15"/>
                      <a:pt x="112" y="15"/>
                      <a:pt x="113" y="15"/>
                    </a:cubicBezTo>
                    <a:cubicBezTo>
                      <a:pt x="113" y="15"/>
                      <a:pt x="113" y="15"/>
                      <a:pt x="113" y="15"/>
                    </a:cubicBezTo>
                    <a:moveTo>
                      <a:pt x="113" y="14"/>
                    </a:move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moveTo>
                      <a:pt x="117" y="6"/>
                    </a:moveTo>
                    <a:cubicBezTo>
                      <a:pt x="117" y="7"/>
                      <a:pt x="116" y="7"/>
                      <a:pt x="116" y="8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7"/>
                      <a:pt x="117" y="7"/>
                      <a:pt x="117" y="6"/>
                    </a:cubicBezTo>
                    <a:cubicBezTo>
                      <a:pt x="117" y="6"/>
                      <a:pt x="117" y="6"/>
                      <a:pt x="117" y="6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20" y="0"/>
                    </a:moveTo>
                    <a:cubicBezTo>
                      <a:pt x="120" y="1"/>
                      <a:pt x="120" y="1"/>
                      <a:pt x="119" y="2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20" y="1"/>
                      <a:pt x="120" y="1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7" name="Freeform 10255"/>
              <p:cNvSpPr>
                <a:spLocks noEditPoints="1"/>
              </p:cNvSpPr>
              <p:nvPr/>
            </p:nvSpPr>
            <p:spPr bwMode="auto">
              <a:xfrm>
                <a:off x="-311" y="3696"/>
                <a:ext cx="80" cy="137"/>
              </a:xfrm>
              <a:custGeom>
                <a:avLst/>
                <a:gdLst>
                  <a:gd name="T0" fmla="*/ 0 w 34"/>
                  <a:gd name="T1" fmla="*/ 58 h 58"/>
                  <a:gd name="T2" fmla="*/ 0 w 34"/>
                  <a:gd name="T3" fmla="*/ 57 h 58"/>
                  <a:gd name="T4" fmla="*/ 3 w 34"/>
                  <a:gd name="T5" fmla="*/ 52 h 58"/>
                  <a:gd name="T6" fmla="*/ 3 w 34"/>
                  <a:gd name="T7" fmla="*/ 53 h 58"/>
                  <a:gd name="T8" fmla="*/ 3 w 34"/>
                  <a:gd name="T9" fmla="*/ 52 h 58"/>
                  <a:gd name="T10" fmla="*/ 3 w 34"/>
                  <a:gd name="T11" fmla="*/ 52 h 58"/>
                  <a:gd name="T12" fmla="*/ 4 w 34"/>
                  <a:gd name="T13" fmla="*/ 52 h 58"/>
                  <a:gd name="T14" fmla="*/ 4 w 34"/>
                  <a:gd name="T15" fmla="*/ 51 h 58"/>
                  <a:gd name="T16" fmla="*/ 4 w 34"/>
                  <a:gd name="T17" fmla="*/ 52 h 58"/>
                  <a:gd name="T18" fmla="*/ 4 w 34"/>
                  <a:gd name="T19" fmla="*/ 51 h 58"/>
                  <a:gd name="T20" fmla="*/ 4 w 34"/>
                  <a:gd name="T21" fmla="*/ 51 h 58"/>
                  <a:gd name="T22" fmla="*/ 6 w 34"/>
                  <a:gd name="T23" fmla="*/ 47 h 58"/>
                  <a:gd name="T24" fmla="*/ 7 w 34"/>
                  <a:gd name="T25" fmla="*/ 45 h 58"/>
                  <a:gd name="T26" fmla="*/ 7 w 34"/>
                  <a:gd name="T27" fmla="*/ 46 h 58"/>
                  <a:gd name="T28" fmla="*/ 7 w 34"/>
                  <a:gd name="T29" fmla="*/ 45 h 58"/>
                  <a:gd name="T30" fmla="*/ 7 w 34"/>
                  <a:gd name="T31" fmla="*/ 45 h 58"/>
                  <a:gd name="T32" fmla="*/ 7 w 34"/>
                  <a:gd name="T33" fmla="*/ 45 h 58"/>
                  <a:gd name="T34" fmla="*/ 8 w 34"/>
                  <a:gd name="T35" fmla="*/ 44 h 58"/>
                  <a:gd name="T36" fmla="*/ 8 w 34"/>
                  <a:gd name="T37" fmla="*/ 44 h 58"/>
                  <a:gd name="T38" fmla="*/ 8 w 34"/>
                  <a:gd name="T39" fmla="*/ 44 h 58"/>
                  <a:gd name="T40" fmla="*/ 8 w 34"/>
                  <a:gd name="T41" fmla="*/ 44 h 58"/>
                  <a:gd name="T42" fmla="*/ 8 w 34"/>
                  <a:gd name="T43" fmla="*/ 44 h 58"/>
                  <a:gd name="T44" fmla="*/ 8 w 34"/>
                  <a:gd name="T45" fmla="*/ 43 h 58"/>
                  <a:gd name="T46" fmla="*/ 8 w 34"/>
                  <a:gd name="T47" fmla="*/ 44 h 58"/>
                  <a:gd name="T48" fmla="*/ 8 w 34"/>
                  <a:gd name="T49" fmla="*/ 43 h 58"/>
                  <a:gd name="T50" fmla="*/ 9 w 34"/>
                  <a:gd name="T51" fmla="*/ 43 h 58"/>
                  <a:gd name="T52" fmla="*/ 9 w 34"/>
                  <a:gd name="T53" fmla="*/ 42 h 58"/>
                  <a:gd name="T54" fmla="*/ 9 w 34"/>
                  <a:gd name="T55" fmla="*/ 41 h 58"/>
                  <a:gd name="T56" fmla="*/ 9 w 34"/>
                  <a:gd name="T57" fmla="*/ 42 h 58"/>
                  <a:gd name="T58" fmla="*/ 9 w 34"/>
                  <a:gd name="T59" fmla="*/ 41 h 58"/>
                  <a:gd name="T60" fmla="*/ 10 w 34"/>
                  <a:gd name="T61" fmla="*/ 41 h 58"/>
                  <a:gd name="T62" fmla="*/ 10 w 34"/>
                  <a:gd name="T63" fmla="*/ 40 h 58"/>
                  <a:gd name="T64" fmla="*/ 10 w 34"/>
                  <a:gd name="T65" fmla="*/ 40 h 58"/>
                  <a:gd name="T66" fmla="*/ 10 w 34"/>
                  <a:gd name="T67" fmla="*/ 40 h 58"/>
                  <a:gd name="T68" fmla="*/ 10 w 34"/>
                  <a:gd name="T69" fmla="*/ 40 h 58"/>
                  <a:gd name="T70" fmla="*/ 10 w 34"/>
                  <a:gd name="T71" fmla="*/ 40 h 58"/>
                  <a:gd name="T72" fmla="*/ 13 w 34"/>
                  <a:gd name="T73" fmla="*/ 35 h 58"/>
                  <a:gd name="T74" fmla="*/ 16 w 34"/>
                  <a:gd name="T75" fmla="*/ 30 h 58"/>
                  <a:gd name="T76" fmla="*/ 16 w 34"/>
                  <a:gd name="T77" fmla="*/ 30 h 58"/>
                  <a:gd name="T78" fmla="*/ 16 w 34"/>
                  <a:gd name="T79" fmla="*/ 30 h 58"/>
                  <a:gd name="T80" fmla="*/ 17 w 34"/>
                  <a:gd name="T81" fmla="*/ 29 h 58"/>
                  <a:gd name="T82" fmla="*/ 17 w 34"/>
                  <a:gd name="T83" fmla="*/ 29 h 58"/>
                  <a:gd name="T84" fmla="*/ 20 w 34"/>
                  <a:gd name="T85" fmla="*/ 24 h 58"/>
                  <a:gd name="T86" fmla="*/ 20 w 34"/>
                  <a:gd name="T87" fmla="*/ 24 h 58"/>
                  <a:gd name="T88" fmla="*/ 20 w 34"/>
                  <a:gd name="T89" fmla="*/ 24 h 58"/>
                  <a:gd name="T90" fmla="*/ 24 w 34"/>
                  <a:gd name="T91" fmla="*/ 18 h 58"/>
                  <a:gd name="T92" fmla="*/ 25 w 34"/>
                  <a:gd name="T93" fmla="*/ 16 h 58"/>
                  <a:gd name="T94" fmla="*/ 26 w 34"/>
                  <a:gd name="T95" fmla="*/ 13 h 58"/>
                  <a:gd name="T96" fmla="*/ 25 w 34"/>
                  <a:gd name="T97" fmla="*/ 15 h 58"/>
                  <a:gd name="T98" fmla="*/ 26 w 34"/>
                  <a:gd name="T99" fmla="*/ 13 h 58"/>
                  <a:gd name="T100" fmla="*/ 30 w 34"/>
                  <a:gd name="T101" fmla="*/ 7 h 58"/>
                  <a:gd name="T102" fmla="*/ 34 w 34"/>
                  <a:gd name="T10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" h="58">
                    <a:moveTo>
                      <a:pt x="0" y="57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moveTo>
                      <a:pt x="3" y="52"/>
                    </a:move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moveTo>
                      <a:pt x="3" y="52"/>
                    </a:move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4" y="52"/>
                    </a:cubicBezTo>
                    <a:cubicBezTo>
                      <a:pt x="4" y="52"/>
                      <a:pt x="4" y="52"/>
                      <a:pt x="3" y="52"/>
                    </a:cubicBezTo>
                    <a:moveTo>
                      <a:pt x="4" y="51"/>
                    </a:moveTo>
                    <a:cubicBezTo>
                      <a:pt x="4" y="51"/>
                      <a:pt x="4" y="52"/>
                      <a:pt x="3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moveTo>
                      <a:pt x="6" y="47"/>
                    </a:moveTo>
                    <a:cubicBezTo>
                      <a:pt x="5" y="49"/>
                      <a:pt x="4" y="50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0"/>
                      <a:pt x="5" y="49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moveTo>
                      <a:pt x="7" y="45"/>
                    </a:move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moveTo>
                      <a:pt x="7" y="45"/>
                    </a:move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moveTo>
                      <a:pt x="8" y="44"/>
                    </a:move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moveTo>
                      <a:pt x="8" y="44"/>
                    </a:move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moveTo>
                      <a:pt x="8" y="43"/>
                    </a:moveTo>
                    <a:cubicBezTo>
                      <a:pt x="8" y="43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moveTo>
                      <a:pt x="9" y="42"/>
                    </a:moveTo>
                    <a:cubicBezTo>
                      <a:pt x="9" y="42"/>
                      <a:pt x="9" y="42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moveTo>
                      <a:pt x="9" y="41"/>
                    </a:move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moveTo>
                      <a:pt x="10" y="40"/>
                    </a:move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moveTo>
                      <a:pt x="10" y="40"/>
                    </a:move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moveTo>
                      <a:pt x="13" y="35"/>
                    </a:moveTo>
                    <a:cubicBezTo>
                      <a:pt x="12" y="37"/>
                      <a:pt x="11" y="38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38"/>
                      <a:pt x="12" y="37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moveTo>
                      <a:pt x="16" y="30"/>
                    </a:move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moveTo>
                      <a:pt x="17" y="29"/>
                    </a:move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moveTo>
                      <a:pt x="25" y="16"/>
                    </a:moveTo>
                    <a:cubicBezTo>
                      <a:pt x="24" y="16"/>
                      <a:pt x="24" y="17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7"/>
                      <a:pt x="24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moveTo>
                      <a:pt x="26" y="13"/>
                    </a:moveTo>
                    <a:cubicBezTo>
                      <a:pt x="26" y="14"/>
                      <a:pt x="26" y="14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moveTo>
                      <a:pt x="34" y="0"/>
                    </a:moveTo>
                    <a:cubicBezTo>
                      <a:pt x="33" y="2"/>
                      <a:pt x="31" y="4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1" y="4"/>
                      <a:pt x="33" y="2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8" name="Freeform 10256"/>
              <p:cNvSpPr>
                <a:spLocks noEditPoints="1"/>
              </p:cNvSpPr>
              <p:nvPr/>
            </p:nvSpPr>
            <p:spPr bwMode="auto">
              <a:xfrm>
                <a:off x="-304" y="381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9" name="Oval 10257"/>
              <p:cNvSpPr>
                <a:spLocks noChangeArrowheads="1"/>
              </p:cNvSpPr>
              <p:nvPr/>
            </p:nvSpPr>
            <p:spPr bwMode="auto">
              <a:xfrm>
                <a:off x="-304" y="38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0" name="Oval 10258"/>
              <p:cNvSpPr>
                <a:spLocks noChangeArrowheads="1"/>
              </p:cNvSpPr>
              <p:nvPr/>
            </p:nvSpPr>
            <p:spPr bwMode="auto">
              <a:xfrm>
                <a:off x="-288" y="379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1" name="Freeform 10259"/>
              <p:cNvSpPr>
                <a:spLocks noEditPoints="1"/>
              </p:cNvSpPr>
              <p:nvPr/>
            </p:nvSpPr>
            <p:spPr bwMode="auto">
              <a:xfrm>
                <a:off x="-311" y="3689"/>
                <a:ext cx="85" cy="144"/>
              </a:xfrm>
              <a:custGeom>
                <a:avLst/>
                <a:gdLst>
                  <a:gd name="T0" fmla="*/ 0 w 36"/>
                  <a:gd name="T1" fmla="*/ 61 h 61"/>
                  <a:gd name="T2" fmla="*/ 0 w 36"/>
                  <a:gd name="T3" fmla="*/ 61 h 61"/>
                  <a:gd name="T4" fmla="*/ 0 w 36"/>
                  <a:gd name="T5" fmla="*/ 60 h 61"/>
                  <a:gd name="T6" fmla="*/ 3 w 36"/>
                  <a:gd name="T7" fmla="*/ 56 h 61"/>
                  <a:gd name="T8" fmla="*/ 7 w 36"/>
                  <a:gd name="T9" fmla="*/ 49 h 61"/>
                  <a:gd name="T10" fmla="*/ 6 w 36"/>
                  <a:gd name="T11" fmla="*/ 50 h 61"/>
                  <a:gd name="T12" fmla="*/ 7 w 36"/>
                  <a:gd name="T13" fmla="*/ 49 h 61"/>
                  <a:gd name="T14" fmla="*/ 7 w 36"/>
                  <a:gd name="T15" fmla="*/ 48 h 61"/>
                  <a:gd name="T16" fmla="*/ 7 w 36"/>
                  <a:gd name="T17" fmla="*/ 48 h 61"/>
                  <a:gd name="T18" fmla="*/ 8 w 36"/>
                  <a:gd name="T19" fmla="*/ 47 h 61"/>
                  <a:gd name="T20" fmla="*/ 7 w 36"/>
                  <a:gd name="T21" fmla="*/ 48 h 61"/>
                  <a:gd name="T22" fmla="*/ 8 w 36"/>
                  <a:gd name="T23" fmla="*/ 47 h 61"/>
                  <a:gd name="T24" fmla="*/ 8 w 36"/>
                  <a:gd name="T25" fmla="*/ 47 h 61"/>
                  <a:gd name="T26" fmla="*/ 8 w 36"/>
                  <a:gd name="T27" fmla="*/ 47 h 61"/>
                  <a:gd name="T28" fmla="*/ 8 w 36"/>
                  <a:gd name="T29" fmla="*/ 47 h 61"/>
                  <a:gd name="T30" fmla="*/ 8 w 36"/>
                  <a:gd name="T31" fmla="*/ 47 h 61"/>
                  <a:gd name="T32" fmla="*/ 8 w 36"/>
                  <a:gd name="T33" fmla="*/ 47 h 61"/>
                  <a:gd name="T34" fmla="*/ 8 w 36"/>
                  <a:gd name="T35" fmla="*/ 46 h 61"/>
                  <a:gd name="T36" fmla="*/ 9 w 36"/>
                  <a:gd name="T37" fmla="*/ 46 h 61"/>
                  <a:gd name="T38" fmla="*/ 9 w 36"/>
                  <a:gd name="T39" fmla="*/ 45 h 61"/>
                  <a:gd name="T40" fmla="*/ 9 w 36"/>
                  <a:gd name="T41" fmla="*/ 45 h 61"/>
                  <a:gd name="T42" fmla="*/ 9 w 36"/>
                  <a:gd name="T43" fmla="*/ 45 h 61"/>
                  <a:gd name="T44" fmla="*/ 9 w 36"/>
                  <a:gd name="T45" fmla="*/ 44 h 61"/>
                  <a:gd name="T46" fmla="*/ 10 w 36"/>
                  <a:gd name="T47" fmla="*/ 44 h 61"/>
                  <a:gd name="T48" fmla="*/ 10 w 36"/>
                  <a:gd name="T49" fmla="*/ 43 h 61"/>
                  <a:gd name="T50" fmla="*/ 10 w 36"/>
                  <a:gd name="T51" fmla="*/ 43 h 61"/>
                  <a:gd name="T52" fmla="*/ 10 w 36"/>
                  <a:gd name="T53" fmla="*/ 43 h 61"/>
                  <a:gd name="T54" fmla="*/ 13 w 36"/>
                  <a:gd name="T55" fmla="*/ 38 h 61"/>
                  <a:gd name="T56" fmla="*/ 16 w 36"/>
                  <a:gd name="T57" fmla="*/ 33 h 61"/>
                  <a:gd name="T58" fmla="*/ 17 w 36"/>
                  <a:gd name="T59" fmla="*/ 32 h 61"/>
                  <a:gd name="T60" fmla="*/ 16 w 36"/>
                  <a:gd name="T61" fmla="*/ 33 h 61"/>
                  <a:gd name="T62" fmla="*/ 17 w 36"/>
                  <a:gd name="T63" fmla="*/ 32 h 61"/>
                  <a:gd name="T64" fmla="*/ 17 w 36"/>
                  <a:gd name="T65" fmla="*/ 32 h 61"/>
                  <a:gd name="T66" fmla="*/ 20 w 36"/>
                  <a:gd name="T67" fmla="*/ 27 h 61"/>
                  <a:gd name="T68" fmla="*/ 24 w 36"/>
                  <a:gd name="T69" fmla="*/ 21 h 61"/>
                  <a:gd name="T70" fmla="*/ 20 w 36"/>
                  <a:gd name="T71" fmla="*/ 27 h 61"/>
                  <a:gd name="T72" fmla="*/ 24 w 36"/>
                  <a:gd name="T73" fmla="*/ 21 h 61"/>
                  <a:gd name="T74" fmla="*/ 25 w 36"/>
                  <a:gd name="T75" fmla="*/ 19 h 61"/>
                  <a:gd name="T76" fmla="*/ 25 w 36"/>
                  <a:gd name="T77" fmla="*/ 18 h 61"/>
                  <a:gd name="T78" fmla="*/ 30 w 36"/>
                  <a:gd name="T79" fmla="*/ 10 h 61"/>
                  <a:gd name="T80" fmla="*/ 26 w 36"/>
                  <a:gd name="T81" fmla="*/ 16 h 61"/>
                  <a:gd name="T82" fmla="*/ 30 w 36"/>
                  <a:gd name="T83" fmla="*/ 10 h 61"/>
                  <a:gd name="T84" fmla="*/ 34 w 36"/>
                  <a:gd name="T85" fmla="*/ 3 h 61"/>
                  <a:gd name="T86" fmla="*/ 36 w 36"/>
                  <a:gd name="T8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" h="61">
                    <a:moveTo>
                      <a:pt x="0" y="61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moveTo>
                      <a:pt x="3" y="56"/>
                    </a:moveTo>
                    <a:cubicBezTo>
                      <a:pt x="2" y="57"/>
                      <a:pt x="1" y="59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" y="59"/>
                      <a:pt x="2" y="58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moveTo>
                      <a:pt x="7" y="49"/>
                    </a:moveTo>
                    <a:cubicBezTo>
                      <a:pt x="7" y="49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moveTo>
                      <a:pt x="7" y="48"/>
                    </a:move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moveTo>
                      <a:pt x="8" y="47"/>
                    </a:moveTo>
                    <a:cubicBezTo>
                      <a:pt x="8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moveTo>
                      <a:pt x="8" y="47"/>
                    </a:move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moveTo>
                      <a:pt x="8" y="47"/>
                    </a:move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moveTo>
                      <a:pt x="9" y="46"/>
                    </a:moveTo>
                    <a:cubicBezTo>
                      <a:pt x="9" y="46"/>
                      <a:pt x="8" y="46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moveTo>
                      <a:pt x="9" y="45"/>
                    </a:move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moveTo>
                      <a:pt x="10" y="44"/>
                    </a:moveTo>
                    <a:cubicBezTo>
                      <a:pt x="10" y="44"/>
                      <a:pt x="10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moveTo>
                      <a:pt x="10" y="43"/>
                    </a:move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moveTo>
                      <a:pt x="16" y="33"/>
                    </a:moveTo>
                    <a:cubicBezTo>
                      <a:pt x="15" y="35"/>
                      <a:pt x="14" y="36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4" y="37"/>
                      <a:pt x="15" y="35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moveTo>
                      <a:pt x="17" y="32"/>
                    </a:moveTo>
                    <a:cubicBezTo>
                      <a:pt x="17" y="32"/>
                      <a:pt x="16" y="32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moveTo>
                      <a:pt x="20" y="27"/>
                    </a:moveTo>
                    <a:cubicBezTo>
                      <a:pt x="19" y="29"/>
                      <a:pt x="18" y="30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0"/>
                      <a:pt x="19" y="29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moveTo>
                      <a:pt x="24" y="21"/>
                    </a:moveTo>
                    <a:cubicBezTo>
                      <a:pt x="22" y="23"/>
                      <a:pt x="21" y="25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5"/>
                      <a:pt x="22" y="23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moveTo>
                      <a:pt x="25" y="18"/>
                    </a:moveTo>
                    <a:cubicBezTo>
                      <a:pt x="25" y="18"/>
                      <a:pt x="25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moveTo>
                      <a:pt x="30" y="10"/>
                    </a:moveTo>
                    <a:cubicBezTo>
                      <a:pt x="29" y="12"/>
                      <a:pt x="27" y="14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9" y="12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moveTo>
                      <a:pt x="36" y="0"/>
                    </a:moveTo>
                    <a:cubicBezTo>
                      <a:pt x="35" y="1"/>
                      <a:pt x="35" y="2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2"/>
                      <a:pt x="35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2" name="Freeform 10260"/>
              <p:cNvSpPr>
                <a:spLocks noEditPoints="1"/>
              </p:cNvSpPr>
              <p:nvPr/>
            </p:nvSpPr>
            <p:spPr bwMode="auto">
              <a:xfrm>
                <a:off x="-260" y="3724"/>
                <a:ext cx="74" cy="123"/>
              </a:xfrm>
              <a:custGeom>
                <a:avLst/>
                <a:gdLst>
                  <a:gd name="T0" fmla="*/ 0 w 31"/>
                  <a:gd name="T1" fmla="*/ 52 h 52"/>
                  <a:gd name="T2" fmla="*/ 0 w 31"/>
                  <a:gd name="T3" fmla="*/ 52 h 52"/>
                  <a:gd name="T4" fmla="*/ 0 w 31"/>
                  <a:gd name="T5" fmla="*/ 52 h 52"/>
                  <a:gd name="T6" fmla="*/ 0 w 31"/>
                  <a:gd name="T7" fmla="*/ 52 h 52"/>
                  <a:gd name="T8" fmla="*/ 1 w 31"/>
                  <a:gd name="T9" fmla="*/ 51 h 52"/>
                  <a:gd name="T10" fmla="*/ 1 w 31"/>
                  <a:gd name="T11" fmla="*/ 51 h 52"/>
                  <a:gd name="T12" fmla="*/ 1 w 31"/>
                  <a:gd name="T13" fmla="*/ 51 h 52"/>
                  <a:gd name="T14" fmla="*/ 1 w 31"/>
                  <a:gd name="T15" fmla="*/ 51 h 52"/>
                  <a:gd name="T16" fmla="*/ 1 w 31"/>
                  <a:gd name="T17" fmla="*/ 51 h 52"/>
                  <a:gd name="T18" fmla="*/ 3 w 31"/>
                  <a:gd name="T19" fmla="*/ 47 h 52"/>
                  <a:gd name="T20" fmla="*/ 5 w 31"/>
                  <a:gd name="T21" fmla="*/ 44 h 52"/>
                  <a:gd name="T22" fmla="*/ 4 w 31"/>
                  <a:gd name="T23" fmla="*/ 45 h 52"/>
                  <a:gd name="T24" fmla="*/ 5 w 31"/>
                  <a:gd name="T25" fmla="*/ 44 h 52"/>
                  <a:gd name="T26" fmla="*/ 5 w 31"/>
                  <a:gd name="T27" fmla="*/ 44 h 52"/>
                  <a:gd name="T28" fmla="*/ 6 w 31"/>
                  <a:gd name="T29" fmla="*/ 43 h 52"/>
                  <a:gd name="T30" fmla="*/ 6 w 31"/>
                  <a:gd name="T31" fmla="*/ 42 h 52"/>
                  <a:gd name="T32" fmla="*/ 6 w 31"/>
                  <a:gd name="T33" fmla="*/ 42 h 52"/>
                  <a:gd name="T34" fmla="*/ 6 w 31"/>
                  <a:gd name="T35" fmla="*/ 42 h 52"/>
                  <a:gd name="T36" fmla="*/ 6 w 31"/>
                  <a:gd name="T37" fmla="*/ 41 h 52"/>
                  <a:gd name="T38" fmla="*/ 7 w 31"/>
                  <a:gd name="T39" fmla="*/ 40 h 52"/>
                  <a:gd name="T40" fmla="*/ 8 w 31"/>
                  <a:gd name="T41" fmla="*/ 39 h 52"/>
                  <a:gd name="T42" fmla="*/ 8 w 31"/>
                  <a:gd name="T43" fmla="*/ 39 h 52"/>
                  <a:gd name="T44" fmla="*/ 8 w 31"/>
                  <a:gd name="T45" fmla="*/ 39 h 52"/>
                  <a:gd name="T46" fmla="*/ 8 w 31"/>
                  <a:gd name="T47" fmla="*/ 39 h 52"/>
                  <a:gd name="T48" fmla="*/ 11 w 31"/>
                  <a:gd name="T49" fmla="*/ 35 h 52"/>
                  <a:gd name="T50" fmla="*/ 14 w 31"/>
                  <a:gd name="T51" fmla="*/ 29 h 52"/>
                  <a:gd name="T52" fmla="*/ 13 w 31"/>
                  <a:gd name="T53" fmla="*/ 30 h 52"/>
                  <a:gd name="T54" fmla="*/ 14 w 31"/>
                  <a:gd name="T55" fmla="*/ 29 h 52"/>
                  <a:gd name="T56" fmla="*/ 14 w 31"/>
                  <a:gd name="T57" fmla="*/ 29 h 52"/>
                  <a:gd name="T58" fmla="*/ 14 w 31"/>
                  <a:gd name="T59" fmla="*/ 28 h 52"/>
                  <a:gd name="T60" fmla="*/ 17 w 31"/>
                  <a:gd name="T61" fmla="*/ 24 h 52"/>
                  <a:gd name="T62" fmla="*/ 17 w 31"/>
                  <a:gd name="T63" fmla="*/ 24 h 52"/>
                  <a:gd name="T64" fmla="*/ 17 w 31"/>
                  <a:gd name="T65" fmla="*/ 24 h 52"/>
                  <a:gd name="T66" fmla="*/ 21 w 31"/>
                  <a:gd name="T67" fmla="*/ 17 h 52"/>
                  <a:gd name="T68" fmla="*/ 22 w 31"/>
                  <a:gd name="T69" fmla="*/ 15 h 52"/>
                  <a:gd name="T70" fmla="*/ 23 w 31"/>
                  <a:gd name="T71" fmla="*/ 13 h 52"/>
                  <a:gd name="T72" fmla="*/ 23 w 31"/>
                  <a:gd name="T73" fmla="*/ 14 h 52"/>
                  <a:gd name="T74" fmla="*/ 23 w 31"/>
                  <a:gd name="T75" fmla="*/ 13 h 52"/>
                  <a:gd name="T76" fmla="*/ 28 w 31"/>
                  <a:gd name="T77" fmla="*/ 6 h 52"/>
                  <a:gd name="T78" fmla="*/ 31 w 31"/>
                  <a:gd name="T7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52"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moveTo>
                      <a:pt x="1" y="51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moveTo>
                      <a:pt x="1" y="51"/>
                    </a:move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moveTo>
                      <a:pt x="3" y="47"/>
                    </a:move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50"/>
                      <a:pt x="2" y="48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moveTo>
                      <a:pt x="5" y="44"/>
                    </a:move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5" y="45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moveTo>
                      <a:pt x="5" y="43"/>
                    </a:move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5" y="43"/>
                    </a:cubicBezTo>
                    <a:moveTo>
                      <a:pt x="6" y="42"/>
                    </a:move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moveTo>
                      <a:pt x="7" y="40"/>
                    </a:move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7" y="41"/>
                      <a:pt x="7" y="41"/>
                    </a:cubicBez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moveTo>
                      <a:pt x="8" y="39"/>
                    </a:move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moveTo>
                      <a:pt x="10" y="35"/>
                    </a:move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9" y="37"/>
                      <a:pt x="10" y="36"/>
                      <a:pt x="11" y="35"/>
                    </a:cubicBezTo>
                    <a:cubicBezTo>
                      <a:pt x="10" y="35"/>
                      <a:pt x="10" y="35"/>
                      <a:pt x="10" y="35"/>
                    </a:cubicBezTo>
                    <a:moveTo>
                      <a:pt x="14" y="29"/>
                    </a:move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moveTo>
                      <a:pt x="14" y="28"/>
                    </a:move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moveTo>
                      <a:pt x="22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6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moveTo>
                      <a:pt x="23" y="13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31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4"/>
                      <a:pt x="30" y="2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3" name="Oval 10261"/>
              <p:cNvSpPr>
                <a:spLocks noChangeArrowheads="1"/>
              </p:cNvSpPr>
              <p:nvPr/>
            </p:nvSpPr>
            <p:spPr bwMode="auto">
              <a:xfrm>
                <a:off x="-260" y="384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4" name="Oval 10262"/>
              <p:cNvSpPr>
                <a:spLocks noChangeArrowheads="1"/>
              </p:cNvSpPr>
              <p:nvPr/>
            </p:nvSpPr>
            <p:spPr bwMode="auto">
              <a:xfrm>
                <a:off x="-241" y="38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5" name="Freeform 10263"/>
              <p:cNvSpPr>
                <a:spLocks noEditPoints="1"/>
              </p:cNvSpPr>
              <p:nvPr/>
            </p:nvSpPr>
            <p:spPr bwMode="auto">
              <a:xfrm>
                <a:off x="-262" y="3715"/>
                <a:ext cx="80" cy="137"/>
              </a:xfrm>
              <a:custGeom>
                <a:avLst/>
                <a:gdLst>
                  <a:gd name="T0" fmla="*/ 0 w 34"/>
                  <a:gd name="T1" fmla="*/ 58 h 58"/>
                  <a:gd name="T2" fmla="*/ 1 w 34"/>
                  <a:gd name="T3" fmla="*/ 56 h 58"/>
                  <a:gd name="T4" fmla="*/ 5 w 34"/>
                  <a:gd name="T5" fmla="*/ 49 h 58"/>
                  <a:gd name="T6" fmla="*/ 4 w 34"/>
                  <a:gd name="T7" fmla="*/ 51 h 58"/>
                  <a:gd name="T8" fmla="*/ 5 w 34"/>
                  <a:gd name="T9" fmla="*/ 49 h 58"/>
                  <a:gd name="T10" fmla="*/ 6 w 34"/>
                  <a:gd name="T11" fmla="*/ 48 h 58"/>
                  <a:gd name="T12" fmla="*/ 6 w 34"/>
                  <a:gd name="T13" fmla="*/ 48 h 58"/>
                  <a:gd name="T14" fmla="*/ 7 w 34"/>
                  <a:gd name="T15" fmla="*/ 46 h 58"/>
                  <a:gd name="T16" fmla="*/ 7 w 34"/>
                  <a:gd name="T17" fmla="*/ 47 h 58"/>
                  <a:gd name="T18" fmla="*/ 7 w 34"/>
                  <a:gd name="T19" fmla="*/ 46 h 58"/>
                  <a:gd name="T20" fmla="*/ 7 w 34"/>
                  <a:gd name="T21" fmla="*/ 46 h 58"/>
                  <a:gd name="T22" fmla="*/ 8 w 34"/>
                  <a:gd name="T23" fmla="*/ 45 h 58"/>
                  <a:gd name="T24" fmla="*/ 9 w 34"/>
                  <a:gd name="T25" fmla="*/ 43 h 58"/>
                  <a:gd name="T26" fmla="*/ 8 w 34"/>
                  <a:gd name="T27" fmla="*/ 44 h 58"/>
                  <a:gd name="T28" fmla="*/ 9 w 34"/>
                  <a:gd name="T29" fmla="*/ 43 h 58"/>
                  <a:gd name="T30" fmla="*/ 11 w 34"/>
                  <a:gd name="T31" fmla="*/ 39 h 58"/>
                  <a:gd name="T32" fmla="*/ 14 w 34"/>
                  <a:gd name="T33" fmla="*/ 34 h 58"/>
                  <a:gd name="T34" fmla="*/ 15 w 34"/>
                  <a:gd name="T35" fmla="*/ 33 h 58"/>
                  <a:gd name="T36" fmla="*/ 15 w 34"/>
                  <a:gd name="T37" fmla="*/ 33 h 58"/>
                  <a:gd name="T38" fmla="*/ 15 w 34"/>
                  <a:gd name="T39" fmla="*/ 33 h 58"/>
                  <a:gd name="T40" fmla="*/ 15 w 34"/>
                  <a:gd name="T41" fmla="*/ 32 h 58"/>
                  <a:gd name="T42" fmla="*/ 18 w 34"/>
                  <a:gd name="T43" fmla="*/ 28 h 58"/>
                  <a:gd name="T44" fmla="*/ 22 w 34"/>
                  <a:gd name="T45" fmla="*/ 21 h 58"/>
                  <a:gd name="T46" fmla="*/ 18 w 34"/>
                  <a:gd name="T47" fmla="*/ 28 h 58"/>
                  <a:gd name="T48" fmla="*/ 22 w 34"/>
                  <a:gd name="T49" fmla="*/ 21 h 58"/>
                  <a:gd name="T50" fmla="*/ 23 w 34"/>
                  <a:gd name="T51" fmla="*/ 19 h 58"/>
                  <a:gd name="T52" fmla="*/ 24 w 34"/>
                  <a:gd name="T53" fmla="*/ 18 h 58"/>
                  <a:gd name="T54" fmla="*/ 29 w 34"/>
                  <a:gd name="T55" fmla="*/ 10 h 58"/>
                  <a:gd name="T56" fmla="*/ 24 w 34"/>
                  <a:gd name="T57" fmla="*/ 17 h 58"/>
                  <a:gd name="T58" fmla="*/ 29 w 34"/>
                  <a:gd name="T59" fmla="*/ 10 h 58"/>
                  <a:gd name="T60" fmla="*/ 32 w 34"/>
                  <a:gd name="T61" fmla="*/ 4 h 58"/>
                  <a:gd name="T62" fmla="*/ 34 w 34"/>
                  <a:gd name="T6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" h="58">
                    <a:moveTo>
                      <a:pt x="1" y="56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7"/>
                      <a:pt x="1" y="57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moveTo>
                      <a:pt x="5" y="49"/>
                    </a:move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5" y="50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moveTo>
                      <a:pt x="6" y="48"/>
                    </a:move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moveTo>
                      <a:pt x="7" y="46"/>
                    </a:move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moveTo>
                      <a:pt x="7" y="45"/>
                    </a:move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8" y="46"/>
                      <a:pt x="8" y="45"/>
                    </a:cubicBezTo>
                    <a:cubicBezTo>
                      <a:pt x="8" y="45"/>
                      <a:pt x="7" y="45"/>
                      <a:pt x="7" y="45"/>
                    </a:cubicBezTo>
                    <a:moveTo>
                      <a:pt x="9" y="43"/>
                    </a:move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moveTo>
                      <a:pt x="14" y="34"/>
                    </a:move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2" y="39"/>
                    </a:cubicBezTo>
                    <a:cubicBezTo>
                      <a:pt x="13" y="37"/>
                      <a:pt x="13" y="35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moveTo>
                      <a:pt x="15" y="33"/>
                    </a:move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moveTo>
                      <a:pt x="18" y="28"/>
                    </a:move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6" y="31"/>
                      <a:pt x="17" y="29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moveTo>
                      <a:pt x="22" y="21"/>
                    </a:move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9" y="25"/>
                      <a:pt x="21" y="23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moveTo>
                      <a:pt x="24" y="18"/>
                    </a:move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moveTo>
                      <a:pt x="29" y="10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5"/>
                      <a:pt x="27" y="12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moveTo>
                      <a:pt x="34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3"/>
                      <a:pt x="34" y="1"/>
                      <a:pt x="3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6" name="Freeform 10264"/>
              <p:cNvSpPr>
                <a:spLocks noEditPoints="1"/>
              </p:cNvSpPr>
              <p:nvPr/>
            </p:nvSpPr>
            <p:spPr bwMode="auto">
              <a:xfrm>
                <a:off x="62" y="3790"/>
                <a:ext cx="14" cy="52"/>
              </a:xfrm>
              <a:custGeom>
                <a:avLst/>
                <a:gdLst>
                  <a:gd name="T0" fmla="*/ 3 w 6"/>
                  <a:gd name="T1" fmla="*/ 15 h 22"/>
                  <a:gd name="T2" fmla="*/ 3 w 6"/>
                  <a:gd name="T3" fmla="*/ 15 h 22"/>
                  <a:gd name="T4" fmla="*/ 3 w 6"/>
                  <a:gd name="T5" fmla="*/ 16 h 22"/>
                  <a:gd name="T6" fmla="*/ 2 w 6"/>
                  <a:gd name="T7" fmla="*/ 16 h 22"/>
                  <a:gd name="T8" fmla="*/ 1 w 6"/>
                  <a:gd name="T9" fmla="*/ 22 h 22"/>
                  <a:gd name="T10" fmla="*/ 1 w 6"/>
                  <a:gd name="T11" fmla="*/ 22 h 22"/>
                  <a:gd name="T12" fmla="*/ 2 w 6"/>
                  <a:gd name="T13" fmla="*/ 17 h 22"/>
                  <a:gd name="T14" fmla="*/ 3 w 6"/>
                  <a:gd name="T15" fmla="*/ 15 h 22"/>
                  <a:gd name="T16" fmla="*/ 5 w 6"/>
                  <a:gd name="T17" fmla="*/ 1 h 22"/>
                  <a:gd name="T18" fmla="*/ 6 w 6"/>
                  <a:gd name="T19" fmla="*/ 3 h 22"/>
                  <a:gd name="T20" fmla="*/ 5 w 6"/>
                  <a:gd name="T21" fmla="*/ 5 h 22"/>
                  <a:gd name="T22" fmla="*/ 6 w 6"/>
                  <a:gd name="T23" fmla="*/ 5 h 22"/>
                  <a:gd name="T24" fmla="*/ 5 w 6"/>
                  <a:gd name="T25" fmla="*/ 6 h 22"/>
                  <a:gd name="T26" fmla="*/ 6 w 6"/>
                  <a:gd name="T27" fmla="*/ 6 h 22"/>
                  <a:gd name="T28" fmla="*/ 6 w 6"/>
                  <a:gd name="T29" fmla="*/ 5 h 22"/>
                  <a:gd name="T30" fmla="*/ 6 w 6"/>
                  <a:gd name="T31" fmla="*/ 6 h 22"/>
                  <a:gd name="T32" fmla="*/ 6 w 6"/>
                  <a:gd name="T33" fmla="*/ 3 h 22"/>
                  <a:gd name="T34" fmla="*/ 5 w 6"/>
                  <a:gd name="T35" fmla="*/ 1 h 22"/>
                  <a:gd name="T36" fmla="*/ 3 w 6"/>
                  <a:gd name="T37" fmla="*/ 0 h 22"/>
                  <a:gd name="T38" fmla="*/ 0 w 6"/>
                  <a:gd name="T39" fmla="*/ 1 h 22"/>
                  <a:gd name="T40" fmla="*/ 3 w 6"/>
                  <a:gd name="T41" fmla="*/ 0 h 22"/>
                  <a:gd name="T42" fmla="*/ 5 w 6"/>
                  <a:gd name="T43" fmla="*/ 1 h 22"/>
                  <a:gd name="T44" fmla="*/ 3 w 6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22">
                    <a:moveTo>
                      <a:pt x="3" y="15"/>
                    </a:move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0"/>
                      <a:pt x="2" y="19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5" y="1"/>
                    </a:moveTo>
                    <a:cubicBezTo>
                      <a:pt x="6" y="1"/>
                      <a:pt x="6" y="2"/>
                      <a:pt x="6" y="3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3"/>
                    </a:cubicBezTo>
                    <a:cubicBezTo>
                      <a:pt x="6" y="2"/>
                      <a:pt x="6" y="1"/>
                      <a:pt x="5" y="1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7" name="Freeform 10265"/>
              <p:cNvSpPr>
                <a:spLocks/>
              </p:cNvSpPr>
              <p:nvPr/>
            </p:nvSpPr>
            <p:spPr bwMode="auto">
              <a:xfrm>
                <a:off x="69" y="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8" name="Freeform 10266"/>
              <p:cNvSpPr>
                <a:spLocks noEditPoints="1"/>
              </p:cNvSpPr>
              <p:nvPr/>
            </p:nvSpPr>
            <p:spPr bwMode="auto">
              <a:xfrm>
                <a:off x="62" y="3804"/>
                <a:ext cx="14" cy="41"/>
              </a:xfrm>
              <a:custGeom>
                <a:avLst/>
                <a:gdLst>
                  <a:gd name="T0" fmla="*/ 1 w 6"/>
                  <a:gd name="T1" fmla="*/ 16 h 17"/>
                  <a:gd name="T2" fmla="*/ 0 w 6"/>
                  <a:gd name="T3" fmla="*/ 17 h 17"/>
                  <a:gd name="T4" fmla="*/ 0 w 6"/>
                  <a:gd name="T5" fmla="*/ 17 h 17"/>
                  <a:gd name="T6" fmla="*/ 1 w 6"/>
                  <a:gd name="T7" fmla="*/ 17 h 17"/>
                  <a:gd name="T8" fmla="*/ 1 w 6"/>
                  <a:gd name="T9" fmla="*/ 16 h 17"/>
                  <a:gd name="T10" fmla="*/ 1 w 6"/>
                  <a:gd name="T11" fmla="*/ 16 h 17"/>
                  <a:gd name="T12" fmla="*/ 5 w 6"/>
                  <a:gd name="T13" fmla="*/ 0 h 17"/>
                  <a:gd name="T14" fmla="*/ 5 w 6"/>
                  <a:gd name="T15" fmla="*/ 0 h 17"/>
                  <a:gd name="T16" fmla="*/ 2 w 6"/>
                  <a:gd name="T17" fmla="*/ 10 h 17"/>
                  <a:gd name="T18" fmla="*/ 3 w 6"/>
                  <a:gd name="T19" fmla="*/ 10 h 17"/>
                  <a:gd name="T20" fmla="*/ 3 w 6"/>
                  <a:gd name="T21" fmla="*/ 9 h 17"/>
                  <a:gd name="T22" fmla="*/ 3 w 6"/>
                  <a:gd name="T23" fmla="*/ 9 h 17"/>
                  <a:gd name="T24" fmla="*/ 5 w 6"/>
                  <a:gd name="T25" fmla="*/ 3 h 17"/>
                  <a:gd name="T26" fmla="*/ 6 w 6"/>
                  <a:gd name="T27" fmla="*/ 0 h 17"/>
                  <a:gd name="T28" fmla="*/ 6 w 6"/>
                  <a:gd name="T29" fmla="*/ 0 h 17"/>
                  <a:gd name="T30" fmla="*/ 5 w 6"/>
                  <a:gd name="T3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7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29" name="Freeform 10267"/>
              <p:cNvSpPr>
                <a:spLocks/>
              </p:cNvSpPr>
              <p:nvPr/>
            </p:nvSpPr>
            <p:spPr bwMode="auto">
              <a:xfrm>
                <a:off x="62" y="3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0" name="Freeform 10268"/>
              <p:cNvSpPr>
                <a:spLocks noEditPoints="1"/>
              </p:cNvSpPr>
              <p:nvPr/>
            </p:nvSpPr>
            <p:spPr bwMode="auto">
              <a:xfrm>
                <a:off x="26" y="3868"/>
                <a:ext cx="29" cy="47"/>
              </a:xfrm>
              <a:custGeom>
                <a:avLst/>
                <a:gdLst>
                  <a:gd name="T0" fmla="*/ 7 w 12"/>
                  <a:gd name="T1" fmla="*/ 16 h 20"/>
                  <a:gd name="T2" fmla="*/ 7 w 12"/>
                  <a:gd name="T3" fmla="*/ 18 h 20"/>
                  <a:gd name="T4" fmla="*/ 7 w 12"/>
                  <a:gd name="T5" fmla="*/ 18 h 20"/>
                  <a:gd name="T6" fmla="*/ 7 w 12"/>
                  <a:gd name="T7" fmla="*/ 19 h 20"/>
                  <a:gd name="T8" fmla="*/ 7 w 12"/>
                  <a:gd name="T9" fmla="*/ 20 h 20"/>
                  <a:gd name="T10" fmla="*/ 7 w 12"/>
                  <a:gd name="T11" fmla="*/ 20 h 20"/>
                  <a:gd name="T12" fmla="*/ 7 w 12"/>
                  <a:gd name="T13" fmla="*/ 20 h 20"/>
                  <a:gd name="T14" fmla="*/ 7 w 12"/>
                  <a:gd name="T15" fmla="*/ 19 h 20"/>
                  <a:gd name="T16" fmla="*/ 7 w 12"/>
                  <a:gd name="T17" fmla="*/ 19 h 20"/>
                  <a:gd name="T18" fmla="*/ 8 w 12"/>
                  <a:gd name="T19" fmla="*/ 16 h 20"/>
                  <a:gd name="T20" fmla="*/ 7 w 12"/>
                  <a:gd name="T21" fmla="*/ 16 h 20"/>
                  <a:gd name="T22" fmla="*/ 8 w 12"/>
                  <a:gd name="T23" fmla="*/ 16 h 20"/>
                  <a:gd name="T24" fmla="*/ 8 w 12"/>
                  <a:gd name="T25" fmla="*/ 16 h 20"/>
                  <a:gd name="T26" fmla="*/ 8 w 12"/>
                  <a:gd name="T27" fmla="*/ 16 h 20"/>
                  <a:gd name="T28" fmla="*/ 8 w 12"/>
                  <a:gd name="T29" fmla="*/ 16 h 20"/>
                  <a:gd name="T30" fmla="*/ 8 w 12"/>
                  <a:gd name="T31" fmla="*/ 16 h 20"/>
                  <a:gd name="T32" fmla="*/ 2 w 12"/>
                  <a:gd name="T33" fmla="*/ 14 h 20"/>
                  <a:gd name="T34" fmla="*/ 1 w 12"/>
                  <a:gd name="T35" fmla="*/ 15 h 20"/>
                  <a:gd name="T36" fmla="*/ 0 w 12"/>
                  <a:gd name="T37" fmla="*/ 16 h 20"/>
                  <a:gd name="T38" fmla="*/ 1 w 12"/>
                  <a:gd name="T39" fmla="*/ 16 h 20"/>
                  <a:gd name="T40" fmla="*/ 2 w 12"/>
                  <a:gd name="T41" fmla="*/ 14 h 20"/>
                  <a:gd name="T42" fmla="*/ 2 w 12"/>
                  <a:gd name="T43" fmla="*/ 14 h 20"/>
                  <a:gd name="T44" fmla="*/ 3 w 12"/>
                  <a:gd name="T45" fmla="*/ 12 h 20"/>
                  <a:gd name="T46" fmla="*/ 2 w 12"/>
                  <a:gd name="T47" fmla="*/ 13 h 20"/>
                  <a:gd name="T48" fmla="*/ 3 w 12"/>
                  <a:gd name="T49" fmla="*/ 13 h 20"/>
                  <a:gd name="T50" fmla="*/ 3 w 12"/>
                  <a:gd name="T51" fmla="*/ 13 h 20"/>
                  <a:gd name="T52" fmla="*/ 3 w 12"/>
                  <a:gd name="T53" fmla="*/ 12 h 20"/>
                  <a:gd name="T54" fmla="*/ 12 w 12"/>
                  <a:gd name="T55" fmla="*/ 1 h 20"/>
                  <a:gd name="T56" fmla="*/ 11 w 12"/>
                  <a:gd name="T57" fmla="*/ 6 h 20"/>
                  <a:gd name="T58" fmla="*/ 11 w 12"/>
                  <a:gd name="T59" fmla="*/ 6 h 20"/>
                  <a:gd name="T60" fmla="*/ 12 w 12"/>
                  <a:gd name="T61" fmla="*/ 1 h 20"/>
                  <a:gd name="T62" fmla="*/ 12 w 12"/>
                  <a:gd name="T63" fmla="*/ 1 h 20"/>
                  <a:gd name="T64" fmla="*/ 10 w 12"/>
                  <a:gd name="T65" fmla="*/ 0 h 20"/>
                  <a:gd name="T66" fmla="*/ 8 w 12"/>
                  <a:gd name="T67" fmla="*/ 4 h 20"/>
                  <a:gd name="T68" fmla="*/ 8 w 12"/>
                  <a:gd name="T69" fmla="*/ 4 h 20"/>
                  <a:gd name="T70" fmla="*/ 8 w 12"/>
                  <a:gd name="T71" fmla="*/ 4 h 20"/>
                  <a:gd name="T72" fmla="*/ 10 w 12"/>
                  <a:gd name="T73" fmla="*/ 2 h 20"/>
                  <a:gd name="T74" fmla="*/ 10 w 12"/>
                  <a:gd name="T75" fmla="*/ 0 h 20"/>
                  <a:gd name="T76" fmla="*/ 10 w 12"/>
                  <a:gd name="T7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" h="20">
                    <a:moveTo>
                      <a:pt x="7" y="16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moveTo>
                      <a:pt x="8" y="16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2" y="14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moveTo>
                      <a:pt x="3" y="12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moveTo>
                      <a:pt x="12" y="1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4"/>
                      <a:pt x="12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0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1" name="Freeform 10269"/>
              <p:cNvSpPr>
                <a:spLocks noEditPoints="1"/>
              </p:cNvSpPr>
              <p:nvPr/>
            </p:nvSpPr>
            <p:spPr bwMode="auto">
              <a:xfrm>
                <a:off x="26" y="3845"/>
                <a:ext cx="50" cy="61"/>
              </a:xfrm>
              <a:custGeom>
                <a:avLst/>
                <a:gdLst>
                  <a:gd name="T0" fmla="*/ 0 w 21"/>
                  <a:gd name="T1" fmla="*/ 26 h 26"/>
                  <a:gd name="T2" fmla="*/ 0 w 21"/>
                  <a:gd name="T3" fmla="*/ 26 h 26"/>
                  <a:gd name="T4" fmla="*/ 0 w 21"/>
                  <a:gd name="T5" fmla="*/ 26 h 26"/>
                  <a:gd name="T6" fmla="*/ 0 w 21"/>
                  <a:gd name="T7" fmla="*/ 26 h 26"/>
                  <a:gd name="T8" fmla="*/ 1 w 21"/>
                  <a:gd name="T9" fmla="*/ 26 h 26"/>
                  <a:gd name="T10" fmla="*/ 0 w 21"/>
                  <a:gd name="T11" fmla="*/ 26 h 26"/>
                  <a:gd name="T12" fmla="*/ 8 w 21"/>
                  <a:gd name="T13" fmla="*/ 26 h 26"/>
                  <a:gd name="T14" fmla="*/ 7 w 21"/>
                  <a:gd name="T15" fmla="*/ 26 h 26"/>
                  <a:gd name="T16" fmla="*/ 8 w 21"/>
                  <a:gd name="T17" fmla="*/ 26 h 26"/>
                  <a:gd name="T18" fmla="*/ 8 w 21"/>
                  <a:gd name="T19" fmla="*/ 26 h 26"/>
                  <a:gd name="T20" fmla="*/ 8 w 21"/>
                  <a:gd name="T21" fmla="*/ 26 h 26"/>
                  <a:gd name="T22" fmla="*/ 2 w 21"/>
                  <a:gd name="T23" fmla="*/ 23 h 26"/>
                  <a:gd name="T24" fmla="*/ 2 w 21"/>
                  <a:gd name="T25" fmla="*/ 24 h 26"/>
                  <a:gd name="T26" fmla="*/ 2 w 21"/>
                  <a:gd name="T27" fmla="*/ 24 h 26"/>
                  <a:gd name="T28" fmla="*/ 3 w 21"/>
                  <a:gd name="T29" fmla="*/ 23 h 26"/>
                  <a:gd name="T30" fmla="*/ 2 w 21"/>
                  <a:gd name="T31" fmla="*/ 23 h 26"/>
                  <a:gd name="T32" fmla="*/ 11 w 21"/>
                  <a:gd name="T33" fmla="*/ 16 h 26"/>
                  <a:gd name="T34" fmla="*/ 10 w 21"/>
                  <a:gd name="T35" fmla="*/ 16 h 26"/>
                  <a:gd name="T36" fmla="*/ 8 w 21"/>
                  <a:gd name="T37" fmla="*/ 24 h 26"/>
                  <a:gd name="T38" fmla="*/ 8 w 21"/>
                  <a:gd name="T39" fmla="*/ 26 h 26"/>
                  <a:gd name="T40" fmla="*/ 8 w 21"/>
                  <a:gd name="T41" fmla="*/ 26 h 26"/>
                  <a:gd name="T42" fmla="*/ 11 w 21"/>
                  <a:gd name="T43" fmla="*/ 16 h 26"/>
                  <a:gd name="T44" fmla="*/ 11 w 21"/>
                  <a:gd name="T45" fmla="*/ 16 h 26"/>
                  <a:gd name="T46" fmla="*/ 8 w 21"/>
                  <a:gd name="T47" fmla="*/ 14 h 26"/>
                  <a:gd name="T48" fmla="*/ 3 w 21"/>
                  <a:gd name="T49" fmla="*/ 21 h 26"/>
                  <a:gd name="T50" fmla="*/ 3 w 21"/>
                  <a:gd name="T51" fmla="*/ 22 h 26"/>
                  <a:gd name="T52" fmla="*/ 3 w 21"/>
                  <a:gd name="T53" fmla="*/ 23 h 26"/>
                  <a:gd name="T54" fmla="*/ 8 w 21"/>
                  <a:gd name="T55" fmla="*/ 14 h 26"/>
                  <a:gd name="T56" fmla="*/ 8 w 21"/>
                  <a:gd name="T57" fmla="*/ 14 h 26"/>
                  <a:gd name="T58" fmla="*/ 16 w 21"/>
                  <a:gd name="T59" fmla="*/ 0 h 26"/>
                  <a:gd name="T60" fmla="*/ 19 w 21"/>
                  <a:gd name="T61" fmla="*/ 1 h 26"/>
                  <a:gd name="T62" fmla="*/ 21 w 21"/>
                  <a:gd name="T63" fmla="*/ 2 h 26"/>
                  <a:gd name="T64" fmla="*/ 16 w 21"/>
                  <a:gd name="T65" fmla="*/ 0 h 26"/>
                  <a:gd name="T66" fmla="*/ 16 w 21"/>
                  <a:gd name="T67" fmla="*/ 0 h 26"/>
                  <a:gd name="T68" fmla="*/ 16 w 21"/>
                  <a:gd name="T69" fmla="*/ 0 h 26"/>
                  <a:gd name="T70" fmla="*/ 16 w 21"/>
                  <a:gd name="T71" fmla="*/ 0 h 26"/>
                  <a:gd name="T72" fmla="*/ 16 w 21"/>
                  <a:gd name="T73" fmla="*/ 0 h 26"/>
                  <a:gd name="T74" fmla="*/ 16 w 21"/>
                  <a:gd name="T75" fmla="*/ 0 h 26"/>
                  <a:gd name="T76" fmla="*/ 16 w 21"/>
                  <a:gd name="T77" fmla="*/ 0 h 26"/>
                  <a:gd name="T78" fmla="*/ 16 w 21"/>
                  <a:gd name="T79" fmla="*/ 0 h 26"/>
                  <a:gd name="T80" fmla="*/ 15 w 21"/>
                  <a:gd name="T81" fmla="*/ 0 h 26"/>
                  <a:gd name="T82" fmla="*/ 14 w 21"/>
                  <a:gd name="T83" fmla="*/ 4 h 26"/>
                  <a:gd name="T84" fmla="*/ 13 w 21"/>
                  <a:gd name="T85" fmla="*/ 6 h 26"/>
                  <a:gd name="T86" fmla="*/ 10 w 21"/>
                  <a:gd name="T87" fmla="*/ 10 h 26"/>
                  <a:gd name="T88" fmla="*/ 10 w 21"/>
                  <a:gd name="T89" fmla="*/ 10 h 26"/>
                  <a:gd name="T90" fmla="*/ 14 w 21"/>
                  <a:gd name="T91" fmla="*/ 4 h 26"/>
                  <a:gd name="T92" fmla="*/ 12 w 21"/>
                  <a:gd name="T93" fmla="*/ 11 h 26"/>
                  <a:gd name="T94" fmla="*/ 12 w 21"/>
                  <a:gd name="T95" fmla="*/ 11 h 26"/>
                  <a:gd name="T96" fmla="*/ 14 w 21"/>
                  <a:gd name="T97" fmla="*/ 4 h 26"/>
                  <a:gd name="T98" fmla="*/ 16 w 21"/>
                  <a:gd name="T99" fmla="*/ 1 h 26"/>
                  <a:gd name="T100" fmla="*/ 17 w 21"/>
                  <a:gd name="T101" fmla="*/ 0 h 26"/>
                  <a:gd name="T102" fmla="*/ 16 w 21"/>
                  <a:gd name="T103" fmla="*/ 0 h 26"/>
                  <a:gd name="T104" fmla="*/ 15 w 21"/>
                  <a:gd name="T105" fmla="*/ 2 h 26"/>
                  <a:gd name="T106" fmla="*/ 15 w 21"/>
                  <a:gd name="T107" fmla="*/ 3 h 26"/>
                  <a:gd name="T108" fmla="*/ 16 w 21"/>
                  <a:gd name="T109" fmla="*/ 0 h 26"/>
                  <a:gd name="T110" fmla="*/ 15 w 21"/>
                  <a:gd name="T1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6"/>
                      <a:pt x="0" y="26"/>
                      <a:pt x="0" y="26"/>
                    </a:cubicBezTo>
                    <a:moveTo>
                      <a:pt x="8" y="26"/>
                    </a:move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moveTo>
                      <a:pt x="2" y="23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moveTo>
                      <a:pt x="11" y="16"/>
                    </a:moveTo>
                    <a:cubicBezTo>
                      <a:pt x="10" y="16"/>
                      <a:pt x="10" y="16"/>
                      <a:pt x="10" y="16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2"/>
                      <a:pt x="10" y="19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moveTo>
                      <a:pt x="8" y="14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moveTo>
                      <a:pt x="16" y="0"/>
                    </a:moveTo>
                    <a:cubicBezTo>
                      <a:pt x="17" y="0"/>
                      <a:pt x="18" y="1"/>
                      <a:pt x="19" y="1"/>
                    </a:cubicBezTo>
                    <a:cubicBezTo>
                      <a:pt x="20" y="1"/>
                      <a:pt x="20" y="2"/>
                      <a:pt x="21" y="2"/>
                    </a:cubicBezTo>
                    <a:cubicBezTo>
                      <a:pt x="19" y="1"/>
                      <a:pt x="17" y="0"/>
                      <a:pt x="16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15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9"/>
                      <a:pt x="14" y="6"/>
                      <a:pt x="14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2" name="Freeform 10270"/>
              <p:cNvSpPr>
                <a:spLocks/>
              </p:cNvSpPr>
              <p:nvPr/>
            </p:nvSpPr>
            <p:spPr bwMode="auto">
              <a:xfrm>
                <a:off x="78" y="384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3" name="Freeform 10271"/>
              <p:cNvSpPr>
                <a:spLocks/>
              </p:cNvSpPr>
              <p:nvPr/>
            </p:nvSpPr>
            <p:spPr bwMode="auto">
              <a:xfrm>
                <a:off x="76" y="384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4" name="Freeform 10272"/>
              <p:cNvSpPr>
                <a:spLocks noEditPoints="1"/>
              </p:cNvSpPr>
              <p:nvPr/>
            </p:nvSpPr>
            <p:spPr bwMode="auto">
              <a:xfrm>
                <a:off x="-583" y="3852"/>
                <a:ext cx="33" cy="68"/>
              </a:xfrm>
              <a:custGeom>
                <a:avLst/>
                <a:gdLst>
                  <a:gd name="T0" fmla="*/ 0 w 14"/>
                  <a:gd name="T1" fmla="*/ 27 h 29"/>
                  <a:gd name="T2" fmla="*/ 0 w 14"/>
                  <a:gd name="T3" fmla="*/ 29 h 29"/>
                  <a:gd name="T4" fmla="*/ 0 w 14"/>
                  <a:gd name="T5" fmla="*/ 28 h 29"/>
                  <a:gd name="T6" fmla="*/ 0 w 14"/>
                  <a:gd name="T7" fmla="*/ 27 h 29"/>
                  <a:gd name="T8" fmla="*/ 4 w 14"/>
                  <a:gd name="T9" fmla="*/ 17 h 29"/>
                  <a:gd name="T10" fmla="*/ 1 w 14"/>
                  <a:gd name="T11" fmla="*/ 24 h 29"/>
                  <a:gd name="T12" fmla="*/ 1 w 14"/>
                  <a:gd name="T13" fmla="*/ 24 h 29"/>
                  <a:gd name="T14" fmla="*/ 0 w 14"/>
                  <a:gd name="T15" fmla="*/ 27 h 29"/>
                  <a:gd name="T16" fmla="*/ 0 w 14"/>
                  <a:gd name="T17" fmla="*/ 27 h 29"/>
                  <a:gd name="T18" fmla="*/ 0 w 14"/>
                  <a:gd name="T19" fmla="*/ 25 h 29"/>
                  <a:gd name="T20" fmla="*/ 4 w 14"/>
                  <a:gd name="T21" fmla="*/ 17 h 29"/>
                  <a:gd name="T22" fmla="*/ 4 w 14"/>
                  <a:gd name="T23" fmla="*/ 17 h 29"/>
                  <a:gd name="T24" fmla="*/ 5 w 14"/>
                  <a:gd name="T25" fmla="*/ 16 h 29"/>
                  <a:gd name="T26" fmla="*/ 5 w 14"/>
                  <a:gd name="T27" fmla="*/ 16 h 29"/>
                  <a:gd name="T28" fmla="*/ 5 w 14"/>
                  <a:gd name="T29" fmla="*/ 16 h 29"/>
                  <a:gd name="T30" fmla="*/ 5 w 14"/>
                  <a:gd name="T31" fmla="*/ 16 h 29"/>
                  <a:gd name="T32" fmla="*/ 5 w 14"/>
                  <a:gd name="T33" fmla="*/ 16 h 29"/>
                  <a:gd name="T34" fmla="*/ 9 w 14"/>
                  <a:gd name="T35" fmla="*/ 9 h 29"/>
                  <a:gd name="T36" fmla="*/ 5 w 14"/>
                  <a:gd name="T37" fmla="*/ 15 h 29"/>
                  <a:gd name="T38" fmla="*/ 5 w 14"/>
                  <a:gd name="T39" fmla="*/ 15 h 29"/>
                  <a:gd name="T40" fmla="*/ 9 w 14"/>
                  <a:gd name="T41" fmla="*/ 9 h 29"/>
                  <a:gd name="T42" fmla="*/ 9 w 14"/>
                  <a:gd name="T43" fmla="*/ 9 h 29"/>
                  <a:gd name="T44" fmla="*/ 10 w 14"/>
                  <a:gd name="T45" fmla="*/ 6 h 29"/>
                  <a:gd name="T46" fmla="*/ 10 w 14"/>
                  <a:gd name="T47" fmla="*/ 6 h 29"/>
                  <a:gd name="T48" fmla="*/ 10 w 14"/>
                  <a:gd name="T49" fmla="*/ 7 h 29"/>
                  <a:gd name="T50" fmla="*/ 10 w 14"/>
                  <a:gd name="T51" fmla="*/ 6 h 29"/>
                  <a:gd name="T52" fmla="*/ 10 w 14"/>
                  <a:gd name="T53" fmla="*/ 6 h 29"/>
                  <a:gd name="T54" fmla="*/ 14 w 14"/>
                  <a:gd name="T55" fmla="*/ 0 h 29"/>
                  <a:gd name="T56" fmla="*/ 10 w 14"/>
                  <a:gd name="T57" fmla="*/ 5 h 29"/>
                  <a:gd name="T58" fmla="*/ 10 w 14"/>
                  <a:gd name="T59" fmla="*/ 5 h 29"/>
                  <a:gd name="T60" fmla="*/ 14 w 14"/>
                  <a:gd name="T6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29">
                    <a:moveTo>
                      <a:pt x="0" y="27"/>
                    </a:moveTo>
                    <a:cubicBezTo>
                      <a:pt x="0" y="28"/>
                      <a:pt x="0" y="29"/>
                      <a:pt x="0" y="29"/>
                    </a:cubicBezTo>
                    <a:cubicBezTo>
                      <a:pt x="0" y="29"/>
                      <a:pt x="0" y="28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4" y="17"/>
                    </a:moveTo>
                    <a:cubicBezTo>
                      <a:pt x="3" y="19"/>
                      <a:pt x="2" y="21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0" y="25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6"/>
                      <a:pt x="0" y="26"/>
                      <a:pt x="0" y="25"/>
                    </a:cubicBezTo>
                    <a:cubicBezTo>
                      <a:pt x="2" y="22"/>
                      <a:pt x="3" y="20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moveTo>
                      <a:pt x="9" y="9"/>
                    </a:moveTo>
                    <a:cubicBezTo>
                      <a:pt x="7" y="11"/>
                      <a:pt x="6" y="13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7" y="11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4" y="0"/>
                    </a:moveTo>
                    <a:cubicBezTo>
                      <a:pt x="12" y="2"/>
                      <a:pt x="11" y="3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3"/>
                      <a:pt x="13" y="2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5" name="Freeform 10273"/>
              <p:cNvSpPr>
                <a:spLocks noEditPoints="1"/>
              </p:cNvSpPr>
              <p:nvPr/>
            </p:nvSpPr>
            <p:spPr bwMode="auto">
              <a:xfrm>
                <a:off x="-583" y="3863"/>
                <a:ext cx="23" cy="55"/>
              </a:xfrm>
              <a:custGeom>
                <a:avLst/>
                <a:gdLst>
                  <a:gd name="T0" fmla="*/ 0 w 10"/>
                  <a:gd name="T1" fmla="*/ 22 h 23"/>
                  <a:gd name="T2" fmla="*/ 0 w 10"/>
                  <a:gd name="T3" fmla="*/ 22 h 23"/>
                  <a:gd name="T4" fmla="*/ 0 w 10"/>
                  <a:gd name="T5" fmla="*/ 23 h 23"/>
                  <a:gd name="T6" fmla="*/ 0 w 10"/>
                  <a:gd name="T7" fmla="*/ 22 h 23"/>
                  <a:gd name="T8" fmla="*/ 0 w 10"/>
                  <a:gd name="T9" fmla="*/ 22 h 23"/>
                  <a:gd name="T10" fmla="*/ 5 w 10"/>
                  <a:gd name="T11" fmla="*/ 11 h 23"/>
                  <a:gd name="T12" fmla="*/ 4 w 10"/>
                  <a:gd name="T13" fmla="*/ 12 h 23"/>
                  <a:gd name="T14" fmla="*/ 4 w 10"/>
                  <a:gd name="T15" fmla="*/ 12 h 23"/>
                  <a:gd name="T16" fmla="*/ 5 w 10"/>
                  <a:gd name="T17" fmla="*/ 11 h 23"/>
                  <a:gd name="T18" fmla="*/ 5 w 10"/>
                  <a:gd name="T19" fmla="*/ 11 h 23"/>
                  <a:gd name="T20" fmla="*/ 5 w 10"/>
                  <a:gd name="T21" fmla="*/ 10 h 23"/>
                  <a:gd name="T22" fmla="*/ 5 w 10"/>
                  <a:gd name="T23" fmla="*/ 11 h 23"/>
                  <a:gd name="T24" fmla="*/ 5 w 10"/>
                  <a:gd name="T25" fmla="*/ 11 h 23"/>
                  <a:gd name="T26" fmla="*/ 5 w 10"/>
                  <a:gd name="T27" fmla="*/ 10 h 23"/>
                  <a:gd name="T28" fmla="*/ 5 w 10"/>
                  <a:gd name="T29" fmla="*/ 10 h 23"/>
                  <a:gd name="T30" fmla="*/ 10 w 10"/>
                  <a:gd name="T31" fmla="*/ 1 h 23"/>
                  <a:gd name="T32" fmla="*/ 9 w 10"/>
                  <a:gd name="T33" fmla="*/ 4 h 23"/>
                  <a:gd name="T34" fmla="*/ 9 w 10"/>
                  <a:gd name="T35" fmla="*/ 4 h 23"/>
                  <a:gd name="T36" fmla="*/ 10 w 10"/>
                  <a:gd name="T37" fmla="*/ 2 h 23"/>
                  <a:gd name="T38" fmla="*/ 10 w 10"/>
                  <a:gd name="T39" fmla="*/ 1 h 23"/>
                  <a:gd name="T40" fmla="*/ 10 w 10"/>
                  <a:gd name="T41" fmla="*/ 0 h 23"/>
                  <a:gd name="T42" fmla="*/ 10 w 10"/>
                  <a:gd name="T43" fmla="*/ 1 h 23"/>
                  <a:gd name="T44" fmla="*/ 10 w 10"/>
                  <a:gd name="T45" fmla="*/ 1 h 23"/>
                  <a:gd name="T46" fmla="*/ 10 w 10"/>
                  <a:gd name="T47" fmla="*/ 0 h 23"/>
                  <a:gd name="T48" fmla="*/ 10 w 10"/>
                  <a:gd name="T4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3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moveTo>
                      <a:pt x="5" y="11"/>
                    </a:move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moveTo>
                      <a:pt x="5" y="10"/>
                    </a:move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0" y="1"/>
                    </a:move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moveTo>
                      <a:pt x="10" y="0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6" name="Freeform 10274"/>
              <p:cNvSpPr>
                <a:spLocks noEditPoints="1"/>
              </p:cNvSpPr>
              <p:nvPr/>
            </p:nvSpPr>
            <p:spPr bwMode="auto">
              <a:xfrm>
                <a:off x="71" y="3852"/>
                <a:ext cx="14" cy="70"/>
              </a:xfrm>
              <a:custGeom>
                <a:avLst/>
                <a:gdLst>
                  <a:gd name="T0" fmla="*/ 0 w 6"/>
                  <a:gd name="T1" fmla="*/ 30 h 30"/>
                  <a:gd name="T2" fmla="*/ 0 w 6"/>
                  <a:gd name="T3" fmla="*/ 30 h 30"/>
                  <a:gd name="T4" fmla="*/ 0 w 6"/>
                  <a:gd name="T5" fmla="*/ 30 h 30"/>
                  <a:gd name="T6" fmla="*/ 0 w 6"/>
                  <a:gd name="T7" fmla="*/ 30 h 30"/>
                  <a:gd name="T8" fmla="*/ 0 w 6"/>
                  <a:gd name="T9" fmla="*/ 30 h 30"/>
                  <a:gd name="T10" fmla="*/ 0 w 6"/>
                  <a:gd name="T11" fmla="*/ 30 h 30"/>
                  <a:gd name="T12" fmla="*/ 0 w 6"/>
                  <a:gd name="T13" fmla="*/ 30 h 30"/>
                  <a:gd name="T14" fmla="*/ 0 w 6"/>
                  <a:gd name="T15" fmla="*/ 30 h 30"/>
                  <a:gd name="T16" fmla="*/ 4 w 6"/>
                  <a:gd name="T17" fmla="*/ 5 h 30"/>
                  <a:gd name="T18" fmla="*/ 4 w 6"/>
                  <a:gd name="T19" fmla="*/ 5 h 30"/>
                  <a:gd name="T20" fmla="*/ 2 w 6"/>
                  <a:gd name="T21" fmla="*/ 19 h 30"/>
                  <a:gd name="T22" fmla="*/ 2 w 6"/>
                  <a:gd name="T23" fmla="*/ 19 h 30"/>
                  <a:gd name="T24" fmla="*/ 4 w 6"/>
                  <a:gd name="T25" fmla="*/ 5 h 30"/>
                  <a:gd name="T26" fmla="*/ 4 w 6"/>
                  <a:gd name="T27" fmla="*/ 0 h 30"/>
                  <a:gd name="T28" fmla="*/ 4 w 6"/>
                  <a:gd name="T29" fmla="*/ 1 h 30"/>
                  <a:gd name="T30" fmla="*/ 4 w 6"/>
                  <a:gd name="T31" fmla="*/ 3 h 30"/>
                  <a:gd name="T32" fmla="*/ 4 w 6"/>
                  <a:gd name="T33" fmla="*/ 4 h 30"/>
                  <a:gd name="T34" fmla="*/ 4 w 6"/>
                  <a:gd name="T35" fmla="*/ 4 h 30"/>
                  <a:gd name="T36" fmla="*/ 4 w 6"/>
                  <a:gd name="T37" fmla="*/ 2 h 30"/>
                  <a:gd name="T38" fmla="*/ 4 w 6"/>
                  <a:gd name="T39" fmla="*/ 1 h 30"/>
                  <a:gd name="T40" fmla="*/ 4 w 6"/>
                  <a:gd name="T41" fmla="*/ 0 h 30"/>
                  <a:gd name="T42" fmla="*/ 4 w 6"/>
                  <a:gd name="T43" fmla="*/ 0 h 30"/>
                  <a:gd name="T44" fmla="*/ 4 w 6"/>
                  <a:gd name="T45" fmla="*/ 0 h 30"/>
                  <a:gd name="T46" fmla="*/ 4 w 6"/>
                  <a:gd name="T47" fmla="*/ 0 h 30"/>
                  <a:gd name="T48" fmla="*/ 4 w 6"/>
                  <a:gd name="T49" fmla="*/ 0 h 30"/>
                  <a:gd name="T50" fmla="*/ 4 w 6"/>
                  <a:gd name="T51" fmla="*/ 0 h 30"/>
                  <a:gd name="T52" fmla="*/ 4 w 6"/>
                  <a:gd name="T53" fmla="*/ 0 h 30"/>
                  <a:gd name="T54" fmla="*/ 6 w 6"/>
                  <a:gd name="T55" fmla="*/ 0 h 30"/>
                  <a:gd name="T56" fmla="*/ 4 w 6"/>
                  <a:gd name="T5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7" name="Freeform 10275"/>
              <p:cNvSpPr>
                <a:spLocks noEditPoints="1"/>
              </p:cNvSpPr>
              <p:nvPr/>
            </p:nvSpPr>
            <p:spPr bwMode="auto">
              <a:xfrm>
                <a:off x="71" y="3852"/>
                <a:ext cx="10" cy="70"/>
              </a:xfrm>
              <a:custGeom>
                <a:avLst/>
                <a:gdLst>
                  <a:gd name="T0" fmla="*/ 0 w 4"/>
                  <a:gd name="T1" fmla="*/ 30 h 30"/>
                  <a:gd name="T2" fmla="*/ 0 w 4"/>
                  <a:gd name="T3" fmla="*/ 30 h 30"/>
                  <a:gd name="T4" fmla="*/ 0 w 4"/>
                  <a:gd name="T5" fmla="*/ 30 h 30"/>
                  <a:gd name="T6" fmla="*/ 0 w 4"/>
                  <a:gd name="T7" fmla="*/ 30 h 30"/>
                  <a:gd name="T8" fmla="*/ 2 w 4"/>
                  <a:gd name="T9" fmla="*/ 19 h 30"/>
                  <a:gd name="T10" fmla="*/ 1 w 4"/>
                  <a:gd name="T11" fmla="*/ 20 h 30"/>
                  <a:gd name="T12" fmla="*/ 0 w 4"/>
                  <a:gd name="T13" fmla="*/ 29 h 30"/>
                  <a:gd name="T14" fmla="*/ 0 w 4"/>
                  <a:gd name="T15" fmla="*/ 29 h 30"/>
                  <a:gd name="T16" fmla="*/ 0 w 4"/>
                  <a:gd name="T17" fmla="*/ 29 h 30"/>
                  <a:gd name="T18" fmla="*/ 0 w 4"/>
                  <a:gd name="T19" fmla="*/ 29 h 30"/>
                  <a:gd name="T20" fmla="*/ 0 w 4"/>
                  <a:gd name="T21" fmla="*/ 30 h 30"/>
                  <a:gd name="T22" fmla="*/ 0 w 4"/>
                  <a:gd name="T23" fmla="*/ 30 h 30"/>
                  <a:gd name="T24" fmla="*/ 0 w 4"/>
                  <a:gd name="T25" fmla="*/ 30 h 30"/>
                  <a:gd name="T26" fmla="*/ 0 w 4"/>
                  <a:gd name="T27" fmla="*/ 30 h 30"/>
                  <a:gd name="T28" fmla="*/ 0 w 4"/>
                  <a:gd name="T29" fmla="*/ 28 h 30"/>
                  <a:gd name="T30" fmla="*/ 2 w 4"/>
                  <a:gd name="T31" fmla="*/ 20 h 30"/>
                  <a:gd name="T32" fmla="*/ 2 w 4"/>
                  <a:gd name="T33" fmla="*/ 19 h 30"/>
                  <a:gd name="T34" fmla="*/ 2 w 4"/>
                  <a:gd name="T35" fmla="*/ 19 h 30"/>
                  <a:gd name="T36" fmla="*/ 4 w 4"/>
                  <a:gd name="T37" fmla="*/ 4 h 30"/>
                  <a:gd name="T38" fmla="*/ 4 w 4"/>
                  <a:gd name="T39" fmla="*/ 5 h 30"/>
                  <a:gd name="T40" fmla="*/ 4 w 4"/>
                  <a:gd name="T41" fmla="*/ 5 h 30"/>
                  <a:gd name="T42" fmla="*/ 4 w 4"/>
                  <a:gd name="T43" fmla="*/ 4 h 30"/>
                  <a:gd name="T44" fmla="*/ 4 w 4"/>
                  <a:gd name="T45" fmla="*/ 4 h 30"/>
                  <a:gd name="T46" fmla="*/ 4 w 4"/>
                  <a:gd name="T47" fmla="*/ 0 h 30"/>
                  <a:gd name="T48" fmla="*/ 4 w 4"/>
                  <a:gd name="T49" fmla="*/ 0 h 30"/>
                  <a:gd name="T50" fmla="*/ 4 w 4"/>
                  <a:gd name="T51" fmla="*/ 0 h 30"/>
                  <a:gd name="T52" fmla="*/ 4 w 4"/>
                  <a:gd name="T53" fmla="*/ 0 h 30"/>
                  <a:gd name="T54" fmla="*/ 4 w 4"/>
                  <a:gd name="T55" fmla="*/ 0 h 30"/>
                  <a:gd name="T56" fmla="*/ 4 w 4"/>
                  <a:gd name="T57" fmla="*/ 0 h 30"/>
                  <a:gd name="T58" fmla="*/ 4 w 4"/>
                  <a:gd name="T5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moveTo>
                      <a:pt x="2" y="19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4" y="4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8" name="Oval 10276"/>
              <p:cNvSpPr>
                <a:spLocks noChangeArrowheads="1"/>
              </p:cNvSpPr>
              <p:nvPr/>
            </p:nvSpPr>
            <p:spPr bwMode="auto">
              <a:xfrm>
                <a:off x="-264" y="38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39" name="Freeform 10277"/>
              <p:cNvSpPr>
                <a:spLocks noEditPoints="1"/>
              </p:cNvSpPr>
              <p:nvPr/>
            </p:nvSpPr>
            <p:spPr bwMode="auto">
              <a:xfrm>
                <a:off x="-269" y="3852"/>
                <a:ext cx="7" cy="11"/>
              </a:xfrm>
              <a:custGeom>
                <a:avLst/>
                <a:gdLst>
                  <a:gd name="T0" fmla="*/ 2 w 3"/>
                  <a:gd name="T1" fmla="*/ 1 h 5"/>
                  <a:gd name="T2" fmla="*/ 0 w 3"/>
                  <a:gd name="T3" fmla="*/ 5 h 5"/>
                  <a:gd name="T4" fmla="*/ 2 w 3"/>
                  <a:gd name="T5" fmla="*/ 1 h 5"/>
                  <a:gd name="T6" fmla="*/ 2 w 3"/>
                  <a:gd name="T7" fmla="*/ 1 h 5"/>
                  <a:gd name="T8" fmla="*/ 3 w 3"/>
                  <a:gd name="T9" fmla="*/ 0 h 5"/>
                  <a:gd name="T10" fmla="*/ 2 w 3"/>
                  <a:gd name="T11" fmla="*/ 1 h 5"/>
                  <a:gd name="T12" fmla="*/ 2 w 3"/>
                  <a:gd name="T13" fmla="*/ 1 h 5"/>
                  <a:gd name="T14" fmla="*/ 3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0" name="Freeform 10278"/>
              <p:cNvSpPr>
                <a:spLocks noEditPoints="1"/>
              </p:cNvSpPr>
              <p:nvPr/>
            </p:nvSpPr>
            <p:spPr bwMode="auto">
              <a:xfrm>
                <a:off x="-508" y="3866"/>
                <a:ext cx="69" cy="66"/>
              </a:xfrm>
              <a:custGeom>
                <a:avLst/>
                <a:gdLst>
                  <a:gd name="T0" fmla="*/ 0 w 29"/>
                  <a:gd name="T1" fmla="*/ 22 h 28"/>
                  <a:gd name="T2" fmla="*/ 0 w 29"/>
                  <a:gd name="T3" fmla="*/ 23 h 28"/>
                  <a:gd name="T4" fmla="*/ 5 w 29"/>
                  <a:gd name="T5" fmla="*/ 27 h 28"/>
                  <a:gd name="T6" fmla="*/ 6 w 29"/>
                  <a:gd name="T7" fmla="*/ 28 h 28"/>
                  <a:gd name="T8" fmla="*/ 11 w 29"/>
                  <a:gd name="T9" fmla="*/ 26 h 28"/>
                  <a:gd name="T10" fmla="*/ 12 w 29"/>
                  <a:gd name="T11" fmla="*/ 25 h 28"/>
                  <a:gd name="T12" fmla="*/ 12 w 29"/>
                  <a:gd name="T13" fmla="*/ 25 h 28"/>
                  <a:gd name="T14" fmla="*/ 14 w 29"/>
                  <a:gd name="T15" fmla="*/ 22 h 28"/>
                  <a:gd name="T16" fmla="*/ 14 w 29"/>
                  <a:gd name="T17" fmla="*/ 22 h 28"/>
                  <a:gd name="T18" fmla="*/ 14 w 29"/>
                  <a:gd name="T19" fmla="*/ 22 h 28"/>
                  <a:gd name="T20" fmla="*/ 13 w 29"/>
                  <a:gd name="T21" fmla="*/ 23 h 28"/>
                  <a:gd name="T22" fmla="*/ 9 w 29"/>
                  <a:gd name="T23" fmla="*/ 27 h 28"/>
                  <a:gd name="T24" fmla="*/ 6 w 29"/>
                  <a:gd name="T25" fmla="*/ 27 h 28"/>
                  <a:gd name="T26" fmla="*/ 0 w 29"/>
                  <a:gd name="T27" fmla="*/ 22 h 28"/>
                  <a:gd name="T28" fmla="*/ 16 w 29"/>
                  <a:gd name="T29" fmla="*/ 20 h 28"/>
                  <a:gd name="T30" fmla="*/ 16 w 29"/>
                  <a:gd name="T31" fmla="*/ 20 h 28"/>
                  <a:gd name="T32" fmla="*/ 16 w 29"/>
                  <a:gd name="T33" fmla="*/ 20 h 28"/>
                  <a:gd name="T34" fmla="*/ 16 w 29"/>
                  <a:gd name="T35" fmla="*/ 20 h 28"/>
                  <a:gd name="T36" fmla="*/ 16 w 29"/>
                  <a:gd name="T37" fmla="*/ 20 h 28"/>
                  <a:gd name="T38" fmla="*/ 19 w 29"/>
                  <a:gd name="T39" fmla="*/ 16 h 28"/>
                  <a:gd name="T40" fmla="*/ 16 w 29"/>
                  <a:gd name="T41" fmla="*/ 20 h 28"/>
                  <a:gd name="T42" fmla="*/ 16 w 29"/>
                  <a:gd name="T43" fmla="*/ 20 h 28"/>
                  <a:gd name="T44" fmla="*/ 17 w 29"/>
                  <a:gd name="T45" fmla="*/ 18 h 28"/>
                  <a:gd name="T46" fmla="*/ 19 w 29"/>
                  <a:gd name="T47" fmla="*/ 16 h 28"/>
                  <a:gd name="T48" fmla="*/ 19 w 29"/>
                  <a:gd name="T49" fmla="*/ 16 h 28"/>
                  <a:gd name="T50" fmla="*/ 22 w 29"/>
                  <a:gd name="T51" fmla="*/ 11 h 28"/>
                  <a:gd name="T52" fmla="*/ 21 w 29"/>
                  <a:gd name="T53" fmla="*/ 11 h 28"/>
                  <a:gd name="T54" fmla="*/ 22 w 29"/>
                  <a:gd name="T55" fmla="*/ 11 h 28"/>
                  <a:gd name="T56" fmla="*/ 22 w 29"/>
                  <a:gd name="T57" fmla="*/ 11 h 28"/>
                  <a:gd name="T58" fmla="*/ 22 w 29"/>
                  <a:gd name="T59" fmla="*/ 11 h 28"/>
                  <a:gd name="T60" fmla="*/ 23 w 29"/>
                  <a:gd name="T61" fmla="*/ 9 h 28"/>
                  <a:gd name="T62" fmla="*/ 22 w 29"/>
                  <a:gd name="T63" fmla="*/ 10 h 28"/>
                  <a:gd name="T64" fmla="*/ 22 w 29"/>
                  <a:gd name="T65" fmla="*/ 10 h 28"/>
                  <a:gd name="T66" fmla="*/ 23 w 29"/>
                  <a:gd name="T67" fmla="*/ 9 h 28"/>
                  <a:gd name="T68" fmla="*/ 23 w 29"/>
                  <a:gd name="T69" fmla="*/ 9 h 28"/>
                  <a:gd name="T70" fmla="*/ 24 w 29"/>
                  <a:gd name="T71" fmla="*/ 8 h 28"/>
                  <a:gd name="T72" fmla="*/ 24 w 29"/>
                  <a:gd name="T73" fmla="*/ 8 h 28"/>
                  <a:gd name="T74" fmla="*/ 24 w 29"/>
                  <a:gd name="T75" fmla="*/ 8 h 28"/>
                  <a:gd name="T76" fmla="*/ 24 w 29"/>
                  <a:gd name="T77" fmla="*/ 8 h 28"/>
                  <a:gd name="T78" fmla="*/ 24 w 29"/>
                  <a:gd name="T79" fmla="*/ 8 h 28"/>
                  <a:gd name="T80" fmla="*/ 26 w 29"/>
                  <a:gd name="T81" fmla="*/ 4 h 28"/>
                  <a:gd name="T82" fmla="*/ 26 w 29"/>
                  <a:gd name="T83" fmla="*/ 5 h 28"/>
                  <a:gd name="T84" fmla="*/ 26 w 29"/>
                  <a:gd name="T85" fmla="*/ 5 h 28"/>
                  <a:gd name="T86" fmla="*/ 26 w 29"/>
                  <a:gd name="T87" fmla="*/ 4 h 28"/>
                  <a:gd name="T88" fmla="*/ 26 w 29"/>
                  <a:gd name="T89" fmla="*/ 4 h 28"/>
                  <a:gd name="T90" fmla="*/ 28 w 29"/>
                  <a:gd name="T91" fmla="*/ 2 h 28"/>
                  <a:gd name="T92" fmla="*/ 28 w 29"/>
                  <a:gd name="T93" fmla="*/ 2 h 28"/>
                  <a:gd name="T94" fmla="*/ 28 w 29"/>
                  <a:gd name="T95" fmla="*/ 2 h 28"/>
                  <a:gd name="T96" fmla="*/ 28 w 29"/>
                  <a:gd name="T97" fmla="*/ 2 h 28"/>
                  <a:gd name="T98" fmla="*/ 28 w 29"/>
                  <a:gd name="T99" fmla="*/ 2 h 28"/>
                  <a:gd name="T100" fmla="*/ 29 w 29"/>
                  <a:gd name="T101" fmla="*/ 0 h 28"/>
                  <a:gd name="T102" fmla="*/ 28 w 29"/>
                  <a:gd name="T103" fmla="*/ 1 h 28"/>
                  <a:gd name="T104" fmla="*/ 28 w 29"/>
                  <a:gd name="T105" fmla="*/ 1 h 28"/>
                  <a:gd name="T106" fmla="*/ 29 w 29"/>
                  <a:gd name="T10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0" y="22"/>
                    </a:moveTo>
                    <a:cubicBezTo>
                      <a:pt x="0" y="22"/>
                      <a:pt x="0" y="23"/>
                      <a:pt x="0" y="23"/>
                    </a:cubicBezTo>
                    <a:cubicBezTo>
                      <a:pt x="2" y="26"/>
                      <a:pt x="2" y="27"/>
                      <a:pt x="5" y="27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8" y="28"/>
                      <a:pt x="9" y="27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3"/>
                      <a:pt x="13" y="23"/>
                      <a:pt x="13" y="23"/>
                    </a:cubicBezTo>
                    <a:cubicBezTo>
                      <a:pt x="11" y="25"/>
                      <a:pt x="15" y="23"/>
                      <a:pt x="9" y="27"/>
                    </a:cubicBezTo>
                    <a:cubicBezTo>
                      <a:pt x="8" y="27"/>
                      <a:pt x="7" y="27"/>
                      <a:pt x="6" y="27"/>
                    </a:cubicBezTo>
                    <a:cubicBezTo>
                      <a:pt x="2" y="27"/>
                      <a:pt x="1" y="25"/>
                      <a:pt x="0" y="22"/>
                    </a:cubicBezTo>
                    <a:moveTo>
                      <a:pt x="16" y="20"/>
                    </a:move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moveTo>
                      <a:pt x="19" y="16"/>
                    </a:moveTo>
                    <a:cubicBezTo>
                      <a:pt x="18" y="17"/>
                      <a:pt x="17" y="18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7" y="19"/>
                      <a:pt x="17" y="18"/>
                    </a:cubicBezTo>
                    <a:cubicBezTo>
                      <a:pt x="18" y="17"/>
                      <a:pt x="18" y="17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moveTo>
                      <a:pt x="22" y="11"/>
                    </a:moveTo>
                    <a:cubicBezTo>
                      <a:pt x="22" y="11"/>
                      <a:pt x="22" y="11"/>
                      <a:pt x="21" y="11"/>
                    </a:cubicBezTo>
                    <a:cubicBezTo>
                      <a:pt x="21" y="11"/>
                      <a:pt x="21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moveTo>
                      <a:pt x="23" y="9"/>
                    </a:moveTo>
                    <a:cubicBezTo>
                      <a:pt x="23" y="9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moveTo>
                      <a:pt x="24" y="8"/>
                    </a:move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moveTo>
                      <a:pt x="26" y="4"/>
                    </a:moveTo>
                    <a:cubicBezTo>
                      <a:pt x="26" y="4"/>
                      <a:pt x="26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moveTo>
                      <a:pt x="28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moveTo>
                      <a:pt x="29" y="0"/>
                    </a:moveTo>
                    <a:cubicBezTo>
                      <a:pt x="29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9" y="1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1" name="Freeform 10279"/>
              <p:cNvSpPr>
                <a:spLocks noEditPoints="1"/>
              </p:cNvSpPr>
              <p:nvPr/>
            </p:nvSpPr>
            <p:spPr bwMode="auto">
              <a:xfrm>
                <a:off x="-474" y="3868"/>
                <a:ext cx="33" cy="50"/>
              </a:xfrm>
              <a:custGeom>
                <a:avLst/>
                <a:gdLst>
                  <a:gd name="T0" fmla="*/ 2 w 14"/>
                  <a:gd name="T1" fmla="*/ 19 h 21"/>
                  <a:gd name="T2" fmla="*/ 0 w 14"/>
                  <a:gd name="T3" fmla="*/ 21 h 21"/>
                  <a:gd name="T4" fmla="*/ 0 w 14"/>
                  <a:gd name="T5" fmla="*/ 21 h 21"/>
                  <a:gd name="T6" fmla="*/ 2 w 14"/>
                  <a:gd name="T7" fmla="*/ 19 h 21"/>
                  <a:gd name="T8" fmla="*/ 2 w 14"/>
                  <a:gd name="T9" fmla="*/ 19 h 21"/>
                  <a:gd name="T10" fmla="*/ 2 w 14"/>
                  <a:gd name="T11" fmla="*/ 19 h 21"/>
                  <a:gd name="T12" fmla="*/ 2 w 14"/>
                  <a:gd name="T13" fmla="*/ 19 h 21"/>
                  <a:gd name="T14" fmla="*/ 2 w 14"/>
                  <a:gd name="T15" fmla="*/ 19 h 21"/>
                  <a:gd name="T16" fmla="*/ 2 w 14"/>
                  <a:gd name="T17" fmla="*/ 19 h 21"/>
                  <a:gd name="T18" fmla="*/ 2 w 14"/>
                  <a:gd name="T19" fmla="*/ 19 h 21"/>
                  <a:gd name="T20" fmla="*/ 7 w 14"/>
                  <a:gd name="T21" fmla="*/ 10 h 21"/>
                  <a:gd name="T22" fmla="*/ 5 w 14"/>
                  <a:gd name="T23" fmla="*/ 15 h 21"/>
                  <a:gd name="T24" fmla="*/ 5 w 14"/>
                  <a:gd name="T25" fmla="*/ 15 h 21"/>
                  <a:gd name="T26" fmla="*/ 8 w 14"/>
                  <a:gd name="T27" fmla="*/ 10 h 21"/>
                  <a:gd name="T28" fmla="*/ 7 w 14"/>
                  <a:gd name="T29" fmla="*/ 10 h 21"/>
                  <a:gd name="T30" fmla="*/ 8 w 14"/>
                  <a:gd name="T31" fmla="*/ 9 h 21"/>
                  <a:gd name="T32" fmla="*/ 8 w 14"/>
                  <a:gd name="T33" fmla="*/ 10 h 21"/>
                  <a:gd name="T34" fmla="*/ 8 w 14"/>
                  <a:gd name="T35" fmla="*/ 10 h 21"/>
                  <a:gd name="T36" fmla="*/ 8 w 14"/>
                  <a:gd name="T37" fmla="*/ 9 h 21"/>
                  <a:gd name="T38" fmla="*/ 8 w 14"/>
                  <a:gd name="T39" fmla="*/ 9 h 21"/>
                  <a:gd name="T40" fmla="*/ 10 w 14"/>
                  <a:gd name="T41" fmla="*/ 7 h 21"/>
                  <a:gd name="T42" fmla="*/ 9 w 14"/>
                  <a:gd name="T43" fmla="*/ 8 h 21"/>
                  <a:gd name="T44" fmla="*/ 9 w 14"/>
                  <a:gd name="T45" fmla="*/ 8 h 21"/>
                  <a:gd name="T46" fmla="*/ 10 w 14"/>
                  <a:gd name="T47" fmla="*/ 7 h 21"/>
                  <a:gd name="T48" fmla="*/ 10 w 14"/>
                  <a:gd name="T49" fmla="*/ 7 h 21"/>
                  <a:gd name="T50" fmla="*/ 12 w 14"/>
                  <a:gd name="T51" fmla="*/ 4 h 21"/>
                  <a:gd name="T52" fmla="*/ 10 w 14"/>
                  <a:gd name="T53" fmla="*/ 7 h 21"/>
                  <a:gd name="T54" fmla="*/ 10 w 14"/>
                  <a:gd name="T55" fmla="*/ 7 h 21"/>
                  <a:gd name="T56" fmla="*/ 12 w 14"/>
                  <a:gd name="T57" fmla="*/ 4 h 21"/>
                  <a:gd name="T58" fmla="*/ 12 w 14"/>
                  <a:gd name="T59" fmla="*/ 4 h 21"/>
                  <a:gd name="T60" fmla="*/ 14 w 14"/>
                  <a:gd name="T61" fmla="*/ 1 h 21"/>
                  <a:gd name="T62" fmla="*/ 12 w 14"/>
                  <a:gd name="T63" fmla="*/ 3 h 21"/>
                  <a:gd name="T64" fmla="*/ 12 w 14"/>
                  <a:gd name="T65" fmla="*/ 3 h 21"/>
                  <a:gd name="T66" fmla="*/ 14 w 14"/>
                  <a:gd name="T67" fmla="*/ 1 h 21"/>
                  <a:gd name="T68" fmla="*/ 14 w 14"/>
                  <a:gd name="T69" fmla="*/ 1 h 21"/>
                  <a:gd name="T70" fmla="*/ 14 w 14"/>
                  <a:gd name="T71" fmla="*/ 0 h 21"/>
                  <a:gd name="T72" fmla="*/ 14 w 14"/>
                  <a:gd name="T73" fmla="*/ 1 h 21"/>
                  <a:gd name="T74" fmla="*/ 14 w 14"/>
                  <a:gd name="T75" fmla="*/ 1 h 21"/>
                  <a:gd name="T76" fmla="*/ 14 w 14"/>
                  <a:gd name="T77" fmla="*/ 0 h 21"/>
                  <a:gd name="T78" fmla="*/ 14 w 14"/>
                  <a:gd name="T7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21">
                    <a:moveTo>
                      <a:pt x="2" y="19"/>
                    </a:move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0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2" y="19"/>
                    </a:move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7" y="10"/>
                    </a:moveTo>
                    <a:cubicBezTo>
                      <a:pt x="7" y="12"/>
                      <a:pt x="6" y="13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7" y="12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moveTo>
                      <a:pt x="8" y="9"/>
                    </a:move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moveTo>
                      <a:pt x="10" y="7"/>
                    </a:move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moveTo>
                      <a:pt x="12" y="4"/>
                    </a:moveTo>
                    <a:cubicBezTo>
                      <a:pt x="11" y="5"/>
                      <a:pt x="11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moveTo>
                      <a:pt x="14" y="1"/>
                    </a:moveTo>
                    <a:cubicBezTo>
                      <a:pt x="13" y="2"/>
                      <a:pt x="13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3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2" name="Freeform 10280"/>
              <p:cNvSpPr>
                <a:spLocks noEditPoints="1"/>
              </p:cNvSpPr>
              <p:nvPr/>
            </p:nvSpPr>
            <p:spPr bwMode="auto">
              <a:xfrm>
                <a:off x="-146" y="3901"/>
                <a:ext cx="14" cy="21"/>
              </a:xfrm>
              <a:custGeom>
                <a:avLst/>
                <a:gdLst>
                  <a:gd name="T0" fmla="*/ 0 w 6"/>
                  <a:gd name="T1" fmla="*/ 8 h 9"/>
                  <a:gd name="T2" fmla="*/ 1 w 6"/>
                  <a:gd name="T3" fmla="*/ 9 h 9"/>
                  <a:gd name="T4" fmla="*/ 1 w 6"/>
                  <a:gd name="T5" fmla="*/ 9 h 9"/>
                  <a:gd name="T6" fmla="*/ 1 w 6"/>
                  <a:gd name="T7" fmla="*/ 9 h 9"/>
                  <a:gd name="T8" fmla="*/ 1 w 6"/>
                  <a:gd name="T9" fmla="*/ 9 h 9"/>
                  <a:gd name="T10" fmla="*/ 2 w 6"/>
                  <a:gd name="T11" fmla="*/ 9 h 9"/>
                  <a:gd name="T12" fmla="*/ 2 w 6"/>
                  <a:gd name="T13" fmla="*/ 9 h 9"/>
                  <a:gd name="T14" fmla="*/ 1 w 6"/>
                  <a:gd name="T15" fmla="*/ 9 h 9"/>
                  <a:gd name="T16" fmla="*/ 0 w 6"/>
                  <a:gd name="T17" fmla="*/ 8 h 9"/>
                  <a:gd name="T18" fmla="*/ 2 w 6"/>
                  <a:gd name="T19" fmla="*/ 5 h 9"/>
                  <a:gd name="T20" fmla="*/ 2 w 6"/>
                  <a:gd name="T21" fmla="*/ 6 h 9"/>
                  <a:gd name="T22" fmla="*/ 2 w 6"/>
                  <a:gd name="T23" fmla="*/ 6 h 9"/>
                  <a:gd name="T24" fmla="*/ 2 w 6"/>
                  <a:gd name="T25" fmla="*/ 6 h 9"/>
                  <a:gd name="T26" fmla="*/ 2 w 6"/>
                  <a:gd name="T27" fmla="*/ 6 h 9"/>
                  <a:gd name="T28" fmla="*/ 2 w 6"/>
                  <a:gd name="T29" fmla="*/ 6 h 9"/>
                  <a:gd name="T30" fmla="*/ 2 w 6"/>
                  <a:gd name="T31" fmla="*/ 6 h 9"/>
                  <a:gd name="T32" fmla="*/ 2 w 6"/>
                  <a:gd name="T33" fmla="*/ 6 h 9"/>
                  <a:gd name="T34" fmla="*/ 2 w 6"/>
                  <a:gd name="T35" fmla="*/ 6 h 9"/>
                  <a:gd name="T36" fmla="*/ 2 w 6"/>
                  <a:gd name="T37" fmla="*/ 6 h 9"/>
                  <a:gd name="T38" fmla="*/ 2 w 6"/>
                  <a:gd name="T39" fmla="*/ 6 h 9"/>
                  <a:gd name="T40" fmla="*/ 3 w 6"/>
                  <a:gd name="T41" fmla="*/ 6 h 9"/>
                  <a:gd name="T42" fmla="*/ 2 w 6"/>
                  <a:gd name="T43" fmla="*/ 5 h 9"/>
                  <a:gd name="T44" fmla="*/ 6 w 6"/>
                  <a:gd name="T45" fmla="*/ 0 h 9"/>
                  <a:gd name="T46" fmla="*/ 4 w 6"/>
                  <a:gd name="T47" fmla="*/ 3 h 9"/>
                  <a:gd name="T48" fmla="*/ 4 w 6"/>
                  <a:gd name="T49" fmla="*/ 3 h 9"/>
                  <a:gd name="T50" fmla="*/ 5 w 6"/>
                  <a:gd name="T51" fmla="*/ 2 h 9"/>
                  <a:gd name="T52" fmla="*/ 6 w 6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9">
                    <a:moveTo>
                      <a:pt x="0" y="8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moveTo>
                      <a:pt x="6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1"/>
                      <a:pt x="6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3" name="Freeform 10281"/>
              <p:cNvSpPr>
                <a:spLocks noEditPoints="1"/>
              </p:cNvSpPr>
              <p:nvPr/>
            </p:nvSpPr>
            <p:spPr bwMode="auto">
              <a:xfrm>
                <a:off x="-146" y="3908"/>
                <a:ext cx="9" cy="14"/>
              </a:xfrm>
              <a:custGeom>
                <a:avLst/>
                <a:gdLst>
                  <a:gd name="T0" fmla="*/ 2 w 4"/>
                  <a:gd name="T1" fmla="*/ 4 h 6"/>
                  <a:gd name="T2" fmla="*/ 2 w 4"/>
                  <a:gd name="T3" fmla="*/ 3 h 6"/>
                  <a:gd name="T4" fmla="*/ 2 w 4"/>
                  <a:gd name="T5" fmla="*/ 4 h 6"/>
                  <a:gd name="T6" fmla="*/ 2 w 4"/>
                  <a:gd name="T7" fmla="*/ 4 h 6"/>
                  <a:gd name="T8" fmla="*/ 2 w 4"/>
                  <a:gd name="T9" fmla="*/ 3 h 6"/>
                  <a:gd name="T10" fmla="*/ 2 w 4"/>
                  <a:gd name="T11" fmla="*/ 3 h 6"/>
                  <a:gd name="T12" fmla="*/ 2 w 4"/>
                  <a:gd name="T13" fmla="*/ 4 h 6"/>
                  <a:gd name="T14" fmla="*/ 2 w 4"/>
                  <a:gd name="T15" fmla="*/ 3 h 6"/>
                  <a:gd name="T16" fmla="*/ 1 w 4"/>
                  <a:gd name="T17" fmla="*/ 3 h 6"/>
                  <a:gd name="T18" fmla="*/ 0 w 4"/>
                  <a:gd name="T19" fmla="*/ 5 h 6"/>
                  <a:gd name="T20" fmla="*/ 1 w 4"/>
                  <a:gd name="T21" fmla="*/ 5 h 6"/>
                  <a:gd name="T22" fmla="*/ 0 w 4"/>
                  <a:gd name="T23" fmla="*/ 5 h 6"/>
                  <a:gd name="T24" fmla="*/ 0 w 4"/>
                  <a:gd name="T25" fmla="*/ 5 h 6"/>
                  <a:gd name="T26" fmla="*/ 1 w 4"/>
                  <a:gd name="T27" fmla="*/ 6 h 6"/>
                  <a:gd name="T28" fmla="*/ 2 w 4"/>
                  <a:gd name="T29" fmla="*/ 6 h 6"/>
                  <a:gd name="T30" fmla="*/ 2 w 4"/>
                  <a:gd name="T31" fmla="*/ 6 h 6"/>
                  <a:gd name="T32" fmla="*/ 3 w 4"/>
                  <a:gd name="T33" fmla="*/ 6 h 6"/>
                  <a:gd name="T34" fmla="*/ 2 w 4"/>
                  <a:gd name="T35" fmla="*/ 4 h 6"/>
                  <a:gd name="T36" fmla="*/ 2 w 4"/>
                  <a:gd name="T37" fmla="*/ 4 h 6"/>
                  <a:gd name="T38" fmla="*/ 2 w 4"/>
                  <a:gd name="T39" fmla="*/ 4 h 6"/>
                  <a:gd name="T40" fmla="*/ 2 w 4"/>
                  <a:gd name="T41" fmla="*/ 3 h 6"/>
                  <a:gd name="T42" fmla="*/ 2 w 4"/>
                  <a:gd name="T43" fmla="*/ 3 h 6"/>
                  <a:gd name="T44" fmla="*/ 4 w 4"/>
                  <a:gd name="T45" fmla="*/ 0 h 6"/>
                  <a:gd name="T46" fmla="*/ 3 w 4"/>
                  <a:gd name="T47" fmla="*/ 2 h 6"/>
                  <a:gd name="T48" fmla="*/ 2 w 4"/>
                  <a:gd name="T49" fmla="*/ 2 h 6"/>
                  <a:gd name="T50" fmla="*/ 2 w 4"/>
                  <a:gd name="T51" fmla="*/ 2 h 6"/>
                  <a:gd name="T52" fmla="*/ 3 w 4"/>
                  <a:gd name="T53" fmla="*/ 3 h 6"/>
                  <a:gd name="T54" fmla="*/ 3 w 4"/>
                  <a:gd name="T55" fmla="*/ 3 h 6"/>
                  <a:gd name="T56" fmla="*/ 3 w 4"/>
                  <a:gd name="T57" fmla="*/ 3 h 6"/>
                  <a:gd name="T58" fmla="*/ 3 w 4"/>
                  <a:gd name="T59" fmla="*/ 3 h 6"/>
                  <a:gd name="T60" fmla="*/ 3 w 4"/>
                  <a:gd name="T61" fmla="*/ 2 h 6"/>
                  <a:gd name="T62" fmla="*/ 4 w 4"/>
                  <a:gd name="T63" fmla="*/ 0 h 6"/>
                  <a:gd name="T64" fmla="*/ 4 w 4"/>
                  <a:gd name="T6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0"/>
                    </a:move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4" name="Freeform 10282"/>
              <p:cNvSpPr>
                <a:spLocks noEditPoints="1"/>
              </p:cNvSpPr>
              <p:nvPr/>
            </p:nvSpPr>
            <p:spPr bwMode="auto">
              <a:xfrm>
                <a:off x="29" y="3904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1 h 1"/>
                  <a:gd name="T4" fmla="*/ 4 w 4"/>
                  <a:gd name="T5" fmla="*/ 1 h 1"/>
                  <a:gd name="T6" fmla="*/ 3 w 4"/>
                  <a:gd name="T7" fmla="*/ 1 h 1"/>
                  <a:gd name="T8" fmla="*/ 1 w 4"/>
                  <a:gd name="T9" fmla="*/ 0 h 1"/>
                  <a:gd name="T10" fmla="*/ 0 w 4"/>
                  <a:gd name="T11" fmla="*/ 1 h 1"/>
                  <a:gd name="T12" fmla="*/ 0 w 4"/>
                  <a:gd name="T13" fmla="*/ 1 h 1"/>
                  <a:gd name="T14" fmla="*/ 0 w 4"/>
                  <a:gd name="T15" fmla="*/ 1 h 1"/>
                  <a:gd name="T16" fmla="*/ 2 w 4"/>
                  <a:gd name="T17" fmla="*/ 1 h 1"/>
                  <a:gd name="T18" fmla="*/ 3 w 4"/>
                  <a:gd name="T19" fmla="*/ 1 h 1"/>
                  <a:gd name="T20" fmla="*/ 3 w 4"/>
                  <a:gd name="T21" fmla="*/ 1 h 1"/>
                  <a:gd name="T22" fmla="*/ 1 w 4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5" name="Freeform 10283"/>
              <p:cNvSpPr>
                <a:spLocks noEditPoints="1"/>
              </p:cNvSpPr>
              <p:nvPr/>
            </p:nvSpPr>
            <p:spPr bwMode="auto">
              <a:xfrm>
                <a:off x="26" y="3906"/>
                <a:ext cx="10" cy="0"/>
              </a:xfrm>
              <a:custGeom>
                <a:avLst/>
                <a:gdLst>
                  <a:gd name="T0" fmla="*/ 1 w 4"/>
                  <a:gd name="T1" fmla="*/ 0 w 4"/>
                  <a:gd name="T2" fmla="*/ 0 w 4"/>
                  <a:gd name="T3" fmla="*/ 1 w 4"/>
                  <a:gd name="T4" fmla="*/ 1 w 4"/>
                  <a:gd name="T5" fmla="*/ 4 w 4"/>
                  <a:gd name="T6" fmla="*/ 4 w 4"/>
                  <a:gd name="T7" fmla="*/ 4 w 4"/>
                  <a:gd name="T8" fmla="*/ 4 w 4"/>
                  <a:gd name="T9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6" name="Freeform 10284"/>
              <p:cNvSpPr>
                <a:spLocks/>
              </p:cNvSpPr>
              <p:nvPr/>
            </p:nvSpPr>
            <p:spPr bwMode="auto">
              <a:xfrm>
                <a:off x="38" y="3906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7" name="Freeform 10285"/>
              <p:cNvSpPr>
                <a:spLocks/>
              </p:cNvSpPr>
              <p:nvPr/>
            </p:nvSpPr>
            <p:spPr bwMode="auto">
              <a:xfrm>
                <a:off x="26" y="39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8" name="Freeform 10286"/>
              <p:cNvSpPr>
                <a:spLocks noEditPoints="1"/>
              </p:cNvSpPr>
              <p:nvPr/>
            </p:nvSpPr>
            <p:spPr bwMode="auto">
              <a:xfrm>
                <a:off x="-111" y="3906"/>
                <a:ext cx="57" cy="9"/>
              </a:xfrm>
              <a:custGeom>
                <a:avLst/>
                <a:gdLst>
                  <a:gd name="T0" fmla="*/ 1 w 24"/>
                  <a:gd name="T1" fmla="*/ 1 h 4"/>
                  <a:gd name="T2" fmla="*/ 0 w 24"/>
                  <a:gd name="T3" fmla="*/ 3 h 4"/>
                  <a:gd name="T4" fmla="*/ 0 w 24"/>
                  <a:gd name="T5" fmla="*/ 3 h 4"/>
                  <a:gd name="T6" fmla="*/ 0 w 24"/>
                  <a:gd name="T7" fmla="*/ 3 h 4"/>
                  <a:gd name="T8" fmla="*/ 1 w 24"/>
                  <a:gd name="T9" fmla="*/ 4 h 4"/>
                  <a:gd name="T10" fmla="*/ 2 w 24"/>
                  <a:gd name="T11" fmla="*/ 2 h 4"/>
                  <a:gd name="T12" fmla="*/ 1 w 24"/>
                  <a:gd name="T13" fmla="*/ 1 h 4"/>
                  <a:gd name="T14" fmla="*/ 2 w 24"/>
                  <a:gd name="T15" fmla="*/ 0 h 4"/>
                  <a:gd name="T16" fmla="*/ 2 w 24"/>
                  <a:gd name="T17" fmla="*/ 0 h 4"/>
                  <a:gd name="T18" fmla="*/ 2 w 24"/>
                  <a:gd name="T19" fmla="*/ 1 h 4"/>
                  <a:gd name="T20" fmla="*/ 2 w 24"/>
                  <a:gd name="T21" fmla="*/ 0 h 4"/>
                  <a:gd name="T22" fmla="*/ 22 w 24"/>
                  <a:gd name="T23" fmla="*/ 0 h 4"/>
                  <a:gd name="T24" fmla="*/ 23 w 24"/>
                  <a:gd name="T25" fmla="*/ 1 h 4"/>
                  <a:gd name="T26" fmla="*/ 23 w 24"/>
                  <a:gd name="T27" fmla="*/ 1 h 4"/>
                  <a:gd name="T28" fmla="*/ 24 w 24"/>
                  <a:gd name="T29" fmla="*/ 1 h 4"/>
                  <a:gd name="T30" fmla="*/ 23 w 24"/>
                  <a:gd name="T31" fmla="*/ 1 h 4"/>
                  <a:gd name="T32" fmla="*/ 23 w 24"/>
                  <a:gd name="T33" fmla="*/ 1 h 4"/>
                  <a:gd name="T34" fmla="*/ 23 w 24"/>
                  <a:gd name="T35" fmla="*/ 1 h 4"/>
                  <a:gd name="T36" fmla="*/ 22 w 24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4">
                    <a:moveTo>
                      <a:pt x="1" y="1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49" name="Freeform 10287"/>
              <p:cNvSpPr>
                <a:spLocks/>
              </p:cNvSpPr>
              <p:nvPr/>
            </p:nvSpPr>
            <p:spPr bwMode="auto">
              <a:xfrm>
                <a:off x="-111" y="39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0" name="Freeform 10288"/>
              <p:cNvSpPr>
                <a:spLocks/>
              </p:cNvSpPr>
              <p:nvPr/>
            </p:nvSpPr>
            <p:spPr bwMode="auto">
              <a:xfrm>
                <a:off x="-108" y="390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1" name="Freeform 10289"/>
              <p:cNvSpPr>
                <a:spLocks noEditPoints="1"/>
              </p:cNvSpPr>
              <p:nvPr/>
            </p:nvSpPr>
            <p:spPr bwMode="auto">
              <a:xfrm>
                <a:off x="-115" y="3908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2 w 3"/>
                  <a:gd name="T5" fmla="*/ 2 h 2"/>
                  <a:gd name="T6" fmla="*/ 1 w 3"/>
                  <a:gd name="T7" fmla="*/ 2 h 2"/>
                  <a:gd name="T8" fmla="*/ 0 w 3"/>
                  <a:gd name="T9" fmla="*/ 1 h 2"/>
                  <a:gd name="T10" fmla="*/ 0 w 3"/>
                  <a:gd name="T11" fmla="*/ 2 h 2"/>
                  <a:gd name="T12" fmla="*/ 1 w 3"/>
                  <a:gd name="T13" fmla="*/ 2 h 2"/>
                  <a:gd name="T14" fmla="*/ 0 w 3"/>
                  <a:gd name="T15" fmla="*/ 1 h 2"/>
                  <a:gd name="T16" fmla="*/ 2 w 3"/>
                  <a:gd name="T17" fmla="*/ 0 h 2"/>
                  <a:gd name="T18" fmla="*/ 2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1 w 3"/>
                  <a:gd name="T25" fmla="*/ 2 h 2"/>
                  <a:gd name="T26" fmla="*/ 2 w 3"/>
                  <a:gd name="T27" fmla="*/ 0 h 2"/>
                  <a:gd name="T28" fmla="*/ 1 w 3"/>
                  <a:gd name="T29" fmla="*/ 2 h 2"/>
                  <a:gd name="T30" fmla="*/ 2 w 3"/>
                  <a:gd name="T31" fmla="*/ 2 h 2"/>
                  <a:gd name="T32" fmla="*/ 3 w 3"/>
                  <a:gd name="T33" fmla="*/ 0 h 2"/>
                  <a:gd name="T34" fmla="*/ 3 w 3"/>
                  <a:gd name="T35" fmla="*/ 0 h 2"/>
                  <a:gd name="T36" fmla="*/ 2 w 3"/>
                  <a:gd name="T37" fmla="*/ 0 h 2"/>
                  <a:gd name="T38" fmla="*/ 2 w 3"/>
                  <a:gd name="T39" fmla="*/ 0 h 2"/>
                  <a:gd name="T40" fmla="*/ 2 w 3"/>
                  <a:gd name="T41" fmla="*/ 0 h 2"/>
                  <a:gd name="T42" fmla="*/ 2 w 3"/>
                  <a:gd name="T4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2" name="Freeform 10290"/>
              <p:cNvSpPr>
                <a:spLocks noEditPoints="1"/>
              </p:cNvSpPr>
              <p:nvPr/>
            </p:nvSpPr>
            <p:spPr bwMode="auto">
              <a:xfrm>
                <a:off x="-115" y="391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  <a:gd name="T12" fmla="*/ 0 w 2"/>
                  <a:gd name="T13" fmla="*/ 0 h 1"/>
                  <a:gd name="T14" fmla="*/ 0 w 2"/>
                  <a:gd name="T15" fmla="*/ 0 h 1"/>
                  <a:gd name="T16" fmla="*/ 1 w 2"/>
                  <a:gd name="T17" fmla="*/ 1 h 1"/>
                  <a:gd name="T18" fmla="*/ 1 w 2"/>
                  <a:gd name="T19" fmla="*/ 1 h 1"/>
                  <a:gd name="T20" fmla="*/ 0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3" name="Freeform 10291"/>
              <p:cNvSpPr>
                <a:spLocks noEditPoints="1"/>
              </p:cNvSpPr>
              <p:nvPr/>
            </p:nvSpPr>
            <p:spPr bwMode="auto">
              <a:xfrm>
                <a:off x="-111" y="390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4" name="Freeform 10292"/>
              <p:cNvSpPr>
                <a:spLocks noEditPoints="1"/>
              </p:cNvSpPr>
              <p:nvPr/>
            </p:nvSpPr>
            <p:spPr bwMode="auto">
              <a:xfrm>
                <a:off x="-508" y="3908"/>
                <a:ext cx="0" cy="10"/>
              </a:xfrm>
              <a:custGeom>
                <a:avLst/>
                <a:gdLst>
                  <a:gd name="T0" fmla="*/ 1 h 4"/>
                  <a:gd name="T1" fmla="*/ 2 h 4"/>
                  <a:gd name="T2" fmla="*/ 3 h 4"/>
                  <a:gd name="T3" fmla="*/ 4 h 4"/>
                  <a:gd name="T4" fmla="*/ 1 h 4"/>
                  <a:gd name="T5" fmla="*/ 0 h 4"/>
                  <a:gd name="T6" fmla="*/ 2 h 4"/>
                  <a:gd name="T7" fmla="*/ 1 h 4"/>
                  <a:gd name="T8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4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5" name="Freeform 10293"/>
              <p:cNvSpPr>
                <a:spLocks/>
              </p:cNvSpPr>
              <p:nvPr/>
            </p:nvSpPr>
            <p:spPr bwMode="auto">
              <a:xfrm>
                <a:off x="-508" y="391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6" name="Freeform 10294"/>
              <p:cNvSpPr>
                <a:spLocks noEditPoints="1"/>
              </p:cNvSpPr>
              <p:nvPr/>
            </p:nvSpPr>
            <p:spPr bwMode="auto">
              <a:xfrm>
                <a:off x="-56" y="3908"/>
                <a:ext cx="16" cy="10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0 w 7"/>
                  <a:gd name="T5" fmla="*/ 0 h 4"/>
                  <a:gd name="T6" fmla="*/ 0 w 7"/>
                  <a:gd name="T7" fmla="*/ 0 h 4"/>
                  <a:gd name="T8" fmla="*/ 0 w 7"/>
                  <a:gd name="T9" fmla="*/ 0 h 4"/>
                  <a:gd name="T10" fmla="*/ 7 w 7"/>
                  <a:gd name="T11" fmla="*/ 4 h 4"/>
                  <a:gd name="T12" fmla="*/ 7 w 7"/>
                  <a:gd name="T13" fmla="*/ 4 h 4"/>
                  <a:gd name="T14" fmla="*/ 0 w 7"/>
                  <a:gd name="T15" fmla="*/ 0 h 4"/>
                  <a:gd name="T16" fmla="*/ 0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1" y="1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3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7" name="Freeform 10295"/>
              <p:cNvSpPr>
                <a:spLocks/>
              </p:cNvSpPr>
              <p:nvPr/>
            </p:nvSpPr>
            <p:spPr bwMode="auto">
              <a:xfrm>
                <a:off x="-208" y="39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8" name="Freeform 10296"/>
              <p:cNvSpPr>
                <a:spLocks/>
              </p:cNvSpPr>
              <p:nvPr/>
            </p:nvSpPr>
            <p:spPr bwMode="auto">
              <a:xfrm>
                <a:off x="-80" y="3918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9" name="Freeform 10297"/>
              <p:cNvSpPr>
                <a:spLocks/>
              </p:cNvSpPr>
              <p:nvPr/>
            </p:nvSpPr>
            <p:spPr bwMode="auto">
              <a:xfrm>
                <a:off x="-85" y="39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0" name="Freeform 10298"/>
              <p:cNvSpPr>
                <a:spLocks/>
              </p:cNvSpPr>
              <p:nvPr/>
            </p:nvSpPr>
            <p:spPr bwMode="auto">
              <a:xfrm>
                <a:off x="-94" y="3908"/>
                <a:ext cx="14" cy="10"/>
              </a:xfrm>
              <a:custGeom>
                <a:avLst/>
                <a:gdLst>
                  <a:gd name="T0" fmla="*/ 0 w 6"/>
                  <a:gd name="T1" fmla="*/ 0 h 4"/>
                  <a:gd name="T2" fmla="*/ 4 w 6"/>
                  <a:gd name="T3" fmla="*/ 2 h 4"/>
                  <a:gd name="T4" fmla="*/ 4 w 6"/>
                  <a:gd name="T5" fmla="*/ 2 h 4"/>
                  <a:gd name="T6" fmla="*/ 4 w 6"/>
                  <a:gd name="T7" fmla="*/ 2 h 4"/>
                  <a:gd name="T8" fmla="*/ 5 w 6"/>
                  <a:gd name="T9" fmla="*/ 3 h 4"/>
                  <a:gd name="T10" fmla="*/ 5 w 6"/>
                  <a:gd name="T11" fmla="*/ 3 h 4"/>
                  <a:gd name="T12" fmla="*/ 6 w 6"/>
                  <a:gd name="T13" fmla="*/ 4 h 4"/>
                  <a:gd name="T14" fmla="*/ 6 w 6"/>
                  <a:gd name="T15" fmla="*/ 4 h 4"/>
                  <a:gd name="T16" fmla="*/ 4 w 6"/>
                  <a:gd name="T17" fmla="*/ 2 h 4"/>
                  <a:gd name="T18" fmla="*/ 1 w 6"/>
                  <a:gd name="T19" fmla="*/ 1 h 4"/>
                  <a:gd name="T20" fmla="*/ 0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0"/>
                      <a:pt x="2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3" y="2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1" name="Freeform 10299"/>
              <p:cNvSpPr>
                <a:spLocks noEditPoints="1"/>
              </p:cNvSpPr>
              <p:nvPr/>
            </p:nvSpPr>
            <p:spPr bwMode="auto">
              <a:xfrm>
                <a:off x="40" y="3911"/>
                <a:ext cx="24" cy="11"/>
              </a:xfrm>
              <a:custGeom>
                <a:avLst/>
                <a:gdLst>
                  <a:gd name="T0" fmla="*/ 8 w 10"/>
                  <a:gd name="T1" fmla="*/ 2 h 5"/>
                  <a:gd name="T2" fmla="*/ 7 w 10"/>
                  <a:gd name="T3" fmla="*/ 4 h 5"/>
                  <a:gd name="T4" fmla="*/ 7 w 10"/>
                  <a:gd name="T5" fmla="*/ 4 h 5"/>
                  <a:gd name="T6" fmla="*/ 7 w 10"/>
                  <a:gd name="T7" fmla="*/ 4 h 5"/>
                  <a:gd name="T8" fmla="*/ 6 w 10"/>
                  <a:gd name="T9" fmla="*/ 4 h 5"/>
                  <a:gd name="T10" fmla="*/ 6 w 10"/>
                  <a:gd name="T11" fmla="*/ 5 h 5"/>
                  <a:gd name="T12" fmla="*/ 10 w 10"/>
                  <a:gd name="T13" fmla="*/ 4 h 5"/>
                  <a:gd name="T14" fmla="*/ 10 w 10"/>
                  <a:gd name="T15" fmla="*/ 4 h 5"/>
                  <a:gd name="T16" fmla="*/ 10 w 10"/>
                  <a:gd name="T17" fmla="*/ 4 h 5"/>
                  <a:gd name="T18" fmla="*/ 7 w 10"/>
                  <a:gd name="T19" fmla="*/ 4 h 5"/>
                  <a:gd name="T20" fmla="*/ 8 w 10"/>
                  <a:gd name="T21" fmla="*/ 2 h 5"/>
                  <a:gd name="T22" fmla="*/ 8 w 10"/>
                  <a:gd name="T23" fmla="*/ 2 h 5"/>
                  <a:gd name="T24" fmla="*/ 8 w 10"/>
                  <a:gd name="T25" fmla="*/ 2 h 5"/>
                  <a:gd name="T26" fmla="*/ 8 w 10"/>
                  <a:gd name="T27" fmla="*/ 2 h 5"/>
                  <a:gd name="T28" fmla="*/ 8 w 10"/>
                  <a:gd name="T29" fmla="*/ 2 h 5"/>
                  <a:gd name="T30" fmla="*/ 8 w 10"/>
                  <a:gd name="T31" fmla="*/ 2 h 5"/>
                  <a:gd name="T32" fmla="*/ 8 w 10"/>
                  <a:gd name="T33" fmla="*/ 2 h 5"/>
                  <a:gd name="T34" fmla="*/ 0 w 10"/>
                  <a:gd name="T35" fmla="*/ 0 h 5"/>
                  <a:gd name="T36" fmla="*/ 0 w 10"/>
                  <a:gd name="T37" fmla="*/ 2 h 5"/>
                  <a:gd name="T38" fmla="*/ 1 w 10"/>
                  <a:gd name="T39" fmla="*/ 2 h 5"/>
                  <a:gd name="T40" fmla="*/ 1 w 10"/>
                  <a:gd name="T41" fmla="*/ 1 h 5"/>
                  <a:gd name="T42" fmla="*/ 0 w 10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5">
                    <a:moveTo>
                      <a:pt x="8" y="2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2" name="Freeform 10300"/>
              <p:cNvSpPr>
                <a:spLocks noEditPoints="1"/>
              </p:cNvSpPr>
              <p:nvPr/>
            </p:nvSpPr>
            <p:spPr bwMode="auto">
              <a:xfrm>
                <a:off x="59" y="3911"/>
                <a:ext cx="7" cy="9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2 w 3"/>
                  <a:gd name="T7" fmla="*/ 4 h 4"/>
                  <a:gd name="T8" fmla="*/ 0 w 3"/>
                  <a:gd name="T9" fmla="*/ 2 h 4"/>
                  <a:gd name="T10" fmla="*/ 0 w 3"/>
                  <a:gd name="T11" fmla="*/ 2 h 4"/>
                  <a:gd name="T12" fmla="*/ 0 w 3"/>
                  <a:gd name="T13" fmla="*/ 2 h 4"/>
                  <a:gd name="T14" fmla="*/ 0 w 3"/>
                  <a:gd name="T15" fmla="*/ 2 h 4"/>
                  <a:gd name="T16" fmla="*/ 0 w 3"/>
                  <a:gd name="T17" fmla="*/ 2 h 4"/>
                  <a:gd name="T18" fmla="*/ 1 w 3"/>
                  <a:gd name="T19" fmla="*/ 0 h 4"/>
                  <a:gd name="T20" fmla="*/ 0 w 3"/>
                  <a:gd name="T21" fmla="*/ 2 h 4"/>
                  <a:gd name="T22" fmla="*/ 0 w 3"/>
                  <a:gd name="T23" fmla="*/ 2 h 4"/>
                  <a:gd name="T24" fmla="*/ 1 w 3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3" name="Freeform 10301"/>
              <p:cNvSpPr>
                <a:spLocks noEditPoints="1"/>
              </p:cNvSpPr>
              <p:nvPr/>
            </p:nvSpPr>
            <p:spPr bwMode="auto">
              <a:xfrm>
                <a:off x="-148" y="391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0 w 1"/>
                  <a:gd name="T7" fmla="*/ 0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4" name="Freeform 10302"/>
              <p:cNvSpPr>
                <a:spLocks/>
              </p:cNvSpPr>
              <p:nvPr/>
            </p:nvSpPr>
            <p:spPr bwMode="auto">
              <a:xfrm>
                <a:off x="-153" y="391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5" name="Freeform 10303"/>
              <p:cNvSpPr>
                <a:spLocks noEditPoints="1"/>
              </p:cNvSpPr>
              <p:nvPr/>
            </p:nvSpPr>
            <p:spPr bwMode="auto">
              <a:xfrm>
                <a:off x="-9" y="3913"/>
                <a:ext cx="9" cy="9"/>
              </a:xfrm>
              <a:custGeom>
                <a:avLst/>
                <a:gdLst>
                  <a:gd name="T0" fmla="*/ 3 w 4"/>
                  <a:gd name="T1" fmla="*/ 2 h 4"/>
                  <a:gd name="T2" fmla="*/ 3 w 4"/>
                  <a:gd name="T3" fmla="*/ 2 h 4"/>
                  <a:gd name="T4" fmla="*/ 3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2 h 4"/>
                  <a:gd name="T12" fmla="*/ 3 w 4"/>
                  <a:gd name="T13" fmla="*/ 2 h 4"/>
                  <a:gd name="T14" fmla="*/ 1 w 4"/>
                  <a:gd name="T15" fmla="*/ 0 h 4"/>
                  <a:gd name="T16" fmla="*/ 0 w 4"/>
                  <a:gd name="T17" fmla="*/ 0 h 4"/>
                  <a:gd name="T18" fmla="*/ 1 w 4"/>
                  <a:gd name="T19" fmla="*/ 0 h 4"/>
                  <a:gd name="T20" fmla="*/ 1 w 4"/>
                  <a:gd name="T21" fmla="*/ 0 h 4"/>
                  <a:gd name="T22" fmla="*/ 1 w 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6" name="Freeform 10304"/>
              <p:cNvSpPr>
                <a:spLocks/>
              </p:cNvSpPr>
              <p:nvPr/>
            </p:nvSpPr>
            <p:spPr bwMode="auto">
              <a:xfrm>
                <a:off x="-7" y="3913"/>
                <a:ext cx="7" cy="5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  <a:gd name="T8" fmla="*/ 3 w 3"/>
                  <a:gd name="T9" fmla="*/ 2 h 2"/>
                  <a:gd name="T10" fmla="*/ 2 w 3"/>
                  <a:gd name="T11" fmla="*/ 0 h 2"/>
                  <a:gd name="T12" fmla="*/ 1 w 3"/>
                  <a:gd name="T13" fmla="*/ 0 h 2"/>
                  <a:gd name="T14" fmla="*/ 1 w 3"/>
                  <a:gd name="T15" fmla="*/ 0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7" name="Freeform 10305"/>
              <p:cNvSpPr>
                <a:spLocks/>
              </p:cNvSpPr>
              <p:nvPr/>
            </p:nvSpPr>
            <p:spPr bwMode="auto">
              <a:xfrm>
                <a:off x="-118" y="3913"/>
                <a:ext cx="7" cy="7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1 w 3"/>
                  <a:gd name="T5" fmla="*/ 3 h 3"/>
                  <a:gd name="T6" fmla="*/ 3 w 3"/>
                  <a:gd name="T7" fmla="*/ 0 h 3"/>
                  <a:gd name="T8" fmla="*/ 3 w 3"/>
                  <a:gd name="T9" fmla="*/ 0 h 3"/>
                  <a:gd name="T10" fmla="*/ 2 w 3"/>
                  <a:gd name="T11" fmla="*/ 1 h 3"/>
                  <a:gd name="T12" fmla="*/ 2 w 3"/>
                  <a:gd name="T13" fmla="*/ 0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8" name="Oval 10306"/>
              <p:cNvSpPr>
                <a:spLocks noChangeArrowheads="1"/>
              </p:cNvSpPr>
              <p:nvPr/>
            </p:nvSpPr>
            <p:spPr bwMode="auto">
              <a:xfrm>
                <a:off x="-111" y="391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9" name="Freeform 10307"/>
              <p:cNvSpPr>
                <a:spLocks noEditPoints="1"/>
              </p:cNvSpPr>
              <p:nvPr/>
            </p:nvSpPr>
            <p:spPr bwMode="auto">
              <a:xfrm>
                <a:off x="-146" y="391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1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  <a:gd name="T24" fmla="*/ 0 w 2"/>
                  <a:gd name="T25" fmla="*/ 0 h 1"/>
                  <a:gd name="T26" fmla="*/ 0 w 2"/>
                  <a:gd name="T27" fmla="*/ 0 h 1"/>
                  <a:gd name="T28" fmla="*/ 0 w 2"/>
                  <a:gd name="T29" fmla="*/ 0 h 1"/>
                  <a:gd name="T30" fmla="*/ 0 w 2"/>
                  <a:gd name="T31" fmla="*/ 0 h 1"/>
                  <a:gd name="T32" fmla="*/ 1 w 2"/>
                  <a:gd name="T33" fmla="*/ 1 h 1"/>
                  <a:gd name="T34" fmla="*/ 1 w 2"/>
                  <a:gd name="T35" fmla="*/ 1 h 1"/>
                  <a:gd name="T36" fmla="*/ 1 w 2"/>
                  <a:gd name="T37" fmla="*/ 1 h 1"/>
                  <a:gd name="T38" fmla="*/ 0 w 2"/>
                  <a:gd name="T39" fmla="*/ 0 h 1"/>
                  <a:gd name="T40" fmla="*/ 0 w 2"/>
                  <a:gd name="T4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0" name="Freeform 10308"/>
              <p:cNvSpPr>
                <a:spLocks noEditPoints="1"/>
              </p:cNvSpPr>
              <p:nvPr/>
            </p:nvSpPr>
            <p:spPr bwMode="auto">
              <a:xfrm>
                <a:off x="-146" y="391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0 w 1"/>
                  <a:gd name="T13" fmla="*/ 0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1" name="Freeform 10309"/>
              <p:cNvSpPr>
                <a:spLocks noEditPoints="1"/>
              </p:cNvSpPr>
              <p:nvPr/>
            </p:nvSpPr>
            <p:spPr bwMode="auto">
              <a:xfrm>
                <a:off x="-309" y="3913"/>
                <a:ext cx="165" cy="5"/>
              </a:xfrm>
              <a:custGeom>
                <a:avLst/>
                <a:gdLst>
                  <a:gd name="T0" fmla="*/ 1 w 70"/>
                  <a:gd name="T1" fmla="*/ 0 h 2"/>
                  <a:gd name="T2" fmla="*/ 1 w 70"/>
                  <a:gd name="T3" fmla="*/ 0 h 2"/>
                  <a:gd name="T4" fmla="*/ 0 w 70"/>
                  <a:gd name="T5" fmla="*/ 1 h 2"/>
                  <a:gd name="T6" fmla="*/ 1 w 70"/>
                  <a:gd name="T7" fmla="*/ 0 h 2"/>
                  <a:gd name="T8" fmla="*/ 69 w 70"/>
                  <a:gd name="T9" fmla="*/ 0 h 2"/>
                  <a:gd name="T10" fmla="*/ 68 w 70"/>
                  <a:gd name="T11" fmla="*/ 0 h 2"/>
                  <a:gd name="T12" fmla="*/ 68 w 70"/>
                  <a:gd name="T13" fmla="*/ 0 h 2"/>
                  <a:gd name="T14" fmla="*/ 68 w 70"/>
                  <a:gd name="T15" fmla="*/ 1 h 2"/>
                  <a:gd name="T16" fmla="*/ 67 w 70"/>
                  <a:gd name="T17" fmla="*/ 2 h 2"/>
                  <a:gd name="T18" fmla="*/ 67 w 70"/>
                  <a:gd name="T19" fmla="*/ 2 h 2"/>
                  <a:gd name="T20" fmla="*/ 67 w 70"/>
                  <a:gd name="T21" fmla="*/ 2 h 2"/>
                  <a:gd name="T22" fmla="*/ 67 w 70"/>
                  <a:gd name="T23" fmla="*/ 2 h 2"/>
                  <a:gd name="T24" fmla="*/ 68 w 70"/>
                  <a:gd name="T25" fmla="*/ 1 h 2"/>
                  <a:gd name="T26" fmla="*/ 69 w 70"/>
                  <a:gd name="T27" fmla="*/ 1 h 2"/>
                  <a:gd name="T28" fmla="*/ 70 w 70"/>
                  <a:gd name="T29" fmla="*/ 1 h 2"/>
                  <a:gd name="T30" fmla="*/ 70 w 70"/>
                  <a:gd name="T31" fmla="*/ 1 h 2"/>
                  <a:gd name="T32" fmla="*/ 70 w 70"/>
                  <a:gd name="T33" fmla="*/ 1 h 2"/>
                  <a:gd name="T34" fmla="*/ 70 w 70"/>
                  <a:gd name="T35" fmla="*/ 1 h 2"/>
                  <a:gd name="T36" fmla="*/ 70 w 70"/>
                  <a:gd name="T37" fmla="*/ 1 h 2"/>
                  <a:gd name="T38" fmla="*/ 69 w 70"/>
                  <a:gd name="T39" fmla="*/ 0 h 2"/>
                  <a:gd name="T40" fmla="*/ 69 w 70"/>
                  <a:gd name="T41" fmla="*/ 0 h 2"/>
                  <a:gd name="T42" fmla="*/ 69 w 70"/>
                  <a:gd name="T4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moveTo>
                      <a:pt x="69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7" y="1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8" y="1"/>
                    </a:cubicBezTo>
                    <a:cubicBezTo>
                      <a:pt x="68" y="1"/>
                      <a:pt x="69" y="1"/>
                      <a:pt x="69" y="1"/>
                    </a:cubicBezTo>
                    <a:cubicBezTo>
                      <a:pt x="69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69" y="1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2" name="Freeform 10310"/>
              <p:cNvSpPr>
                <a:spLocks/>
              </p:cNvSpPr>
              <p:nvPr/>
            </p:nvSpPr>
            <p:spPr bwMode="auto">
              <a:xfrm>
                <a:off x="-141" y="39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3" name="Freeform 10311"/>
              <p:cNvSpPr>
                <a:spLocks/>
              </p:cNvSpPr>
              <p:nvPr/>
            </p:nvSpPr>
            <p:spPr bwMode="auto">
              <a:xfrm>
                <a:off x="-153" y="39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4" name="Freeform 10312"/>
              <p:cNvSpPr>
                <a:spLocks noEditPoints="1"/>
              </p:cNvSpPr>
              <p:nvPr/>
            </p:nvSpPr>
            <p:spPr bwMode="auto">
              <a:xfrm>
                <a:off x="-304" y="3915"/>
                <a:ext cx="163" cy="5"/>
              </a:xfrm>
              <a:custGeom>
                <a:avLst/>
                <a:gdLst>
                  <a:gd name="T0" fmla="*/ 0 w 69"/>
                  <a:gd name="T1" fmla="*/ 0 h 2"/>
                  <a:gd name="T2" fmla="*/ 0 w 69"/>
                  <a:gd name="T3" fmla="*/ 2 h 2"/>
                  <a:gd name="T4" fmla="*/ 0 w 69"/>
                  <a:gd name="T5" fmla="*/ 1 h 2"/>
                  <a:gd name="T6" fmla="*/ 0 w 69"/>
                  <a:gd name="T7" fmla="*/ 0 h 2"/>
                  <a:gd name="T8" fmla="*/ 69 w 69"/>
                  <a:gd name="T9" fmla="*/ 0 h 2"/>
                  <a:gd name="T10" fmla="*/ 69 w 69"/>
                  <a:gd name="T11" fmla="*/ 0 h 2"/>
                  <a:gd name="T12" fmla="*/ 69 w 69"/>
                  <a:gd name="T13" fmla="*/ 0 h 2"/>
                  <a:gd name="T14" fmla="*/ 69 w 69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5" name="Freeform 10313"/>
              <p:cNvSpPr>
                <a:spLocks noEditPoints="1"/>
              </p:cNvSpPr>
              <p:nvPr/>
            </p:nvSpPr>
            <p:spPr bwMode="auto">
              <a:xfrm>
                <a:off x="-153" y="3915"/>
                <a:ext cx="16" cy="5"/>
              </a:xfrm>
              <a:custGeom>
                <a:avLst/>
                <a:gdLst>
                  <a:gd name="T0" fmla="*/ 6 w 7"/>
                  <a:gd name="T1" fmla="*/ 0 h 2"/>
                  <a:gd name="T2" fmla="*/ 6 w 7"/>
                  <a:gd name="T3" fmla="*/ 1 h 2"/>
                  <a:gd name="T4" fmla="*/ 6 w 7"/>
                  <a:gd name="T5" fmla="*/ 2 h 2"/>
                  <a:gd name="T6" fmla="*/ 7 w 7"/>
                  <a:gd name="T7" fmla="*/ 2 h 2"/>
                  <a:gd name="T8" fmla="*/ 6 w 7"/>
                  <a:gd name="T9" fmla="*/ 0 h 2"/>
                  <a:gd name="T10" fmla="*/ 0 w 7"/>
                  <a:gd name="T11" fmla="*/ 0 h 2"/>
                  <a:gd name="T12" fmla="*/ 0 w 7"/>
                  <a:gd name="T13" fmla="*/ 0 h 2"/>
                  <a:gd name="T14" fmla="*/ 0 w 7"/>
                  <a:gd name="T15" fmla="*/ 0 h 2"/>
                  <a:gd name="T16" fmla="*/ 0 w 7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6" name="Oval 10314"/>
              <p:cNvSpPr>
                <a:spLocks noChangeArrowheads="1"/>
              </p:cNvSpPr>
              <p:nvPr/>
            </p:nvSpPr>
            <p:spPr bwMode="auto">
              <a:xfrm>
                <a:off x="-307" y="391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7" name="Freeform 10315"/>
              <p:cNvSpPr>
                <a:spLocks noEditPoints="1"/>
              </p:cNvSpPr>
              <p:nvPr/>
            </p:nvSpPr>
            <p:spPr bwMode="auto">
              <a:xfrm>
                <a:off x="-307" y="391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8" name="Freeform 10316"/>
              <p:cNvSpPr>
                <a:spLocks noEditPoints="1"/>
              </p:cNvSpPr>
              <p:nvPr/>
            </p:nvSpPr>
            <p:spPr bwMode="auto">
              <a:xfrm>
                <a:off x="-307" y="3915"/>
                <a:ext cx="168" cy="3"/>
              </a:xfrm>
              <a:custGeom>
                <a:avLst/>
                <a:gdLst>
                  <a:gd name="T0" fmla="*/ 0 w 71"/>
                  <a:gd name="T1" fmla="*/ 1 h 1"/>
                  <a:gd name="T2" fmla="*/ 0 w 71"/>
                  <a:gd name="T3" fmla="*/ 1 h 1"/>
                  <a:gd name="T4" fmla="*/ 0 w 71"/>
                  <a:gd name="T5" fmla="*/ 1 h 1"/>
                  <a:gd name="T6" fmla="*/ 0 w 71"/>
                  <a:gd name="T7" fmla="*/ 1 h 1"/>
                  <a:gd name="T8" fmla="*/ 0 w 71"/>
                  <a:gd name="T9" fmla="*/ 1 h 1"/>
                  <a:gd name="T10" fmla="*/ 0 w 71"/>
                  <a:gd name="T11" fmla="*/ 1 h 1"/>
                  <a:gd name="T12" fmla="*/ 71 w 71"/>
                  <a:gd name="T13" fmla="*/ 0 h 1"/>
                  <a:gd name="T14" fmla="*/ 70 w 71"/>
                  <a:gd name="T15" fmla="*/ 1 h 1"/>
                  <a:gd name="T16" fmla="*/ 70 w 71"/>
                  <a:gd name="T17" fmla="*/ 1 h 1"/>
                  <a:gd name="T18" fmla="*/ 71 w 71"/>
                  <a:gd name="T19" fmla="*/ 1 h 1"/>
                  <a:gd name="T20" fmla="*/ 71 w 71"/>
                  <a:gd name="T21" fmla="*/ 0 h 1"/>
                  <a:gd name="T22" fmla="*/ 0 w 71"/>
                  <a:gd name="T23" fmla="*/ 0 h 1"/>
                  <a:gd name="T24" fmla="*/ 0 w 71"/>
                  <a:gd name="T25" fmla="*/ 1 h 1"/>
                  <a:gd name="T26" fmla="*/ 0 w 71"/>
                  <a:gd name="T27" fmla="*/ 1 h 1"/>
                  <a:gd name="T28" fmla="*/ 0 w 71"/>
                  <a:gd name="T29" fmla="*/ 1 h 1"/>
                  <a:gd name="T30" fmla="*/ 0 w 71"/>
                  <a:gd name="T31" fmla="*/ 0 h 1"/>
                  <a:gd name="T32" fmla="*/ 0 w 71"/>
                  <a:gd name="T3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71" y="0"/>
                    </a:moveTo>
                    <a:cubicBezTo>
                      <a:pt x="71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1" y="1"/>
                      <a:pt x="71" y="1"/>
                    </a:cubicBezTo>
                    <a:cubicBezTo>
                      <a:pt x="71" y="1"/>
                      <a:pt x="71" y="0"/>
                      <a:pt x="71" y="0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79" name="Freeform 10317"/>
              <p:cNvSpPr>
                <a:spLocks noEditPoints="1"/>
              </p:cNvSpPr>
              <p:nvPr/>
            </p:nvSpPr>
            <p:spPr bwMode="auto">
              <a:xfrm>
                <a:off x="-101" y="3918"/>
                <a:ext cx="170" cy="2"/>
              </a:xfrm>
              <a:custGeom>
                <a:avLst/>
                <a:gdLst>
                  <a:gd name="T0" fmla="*/ 71 w 72"/>
                  <a:gd name="T1" fmla="*/ 0 h 1"/>
                  <a:gd name="T2" fmla="*/ 71 w 72"/>
                  <a:gd name="T3" fmla="*/ 1 h 1"/>
                  <a:gd name="T4" fmla="*/ 71 w 72"/>
                  <a:gd name="T5" fmla="*/ 1 h 1"/>
                  <a:gd name="T6" fmla="*/ 72 w 72"/>
                  <a:gd name="T7" fmla="*/ 1 h 1"/>
                  <a:gd name="T8" fmla="*/ 71 w 72"/>
                  <a:gd name="T9" fmla="*/ 0 h 1"/>
                  <a:gd name="T10" fmla="*/ 0 w 72"/>
                  <a:gd name="T11" fmla="*/ 0 h 1"/>
                  <a:gd name="T12" fmla="*/ 0 w 72"/>
                  <a:gd name="T13" fmla="*/ 0 h 1"/>
                  <a:gd name="T14" fmla="*/ 0 w 7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">
                    <a:moveTo>
                      <a:pt x="71" y="0"/>
                    </a:moveTo>
                    <a:cubicBezTo>
                      <a:pt x="71" y="0"/>
                      <a:pt x="71" y="1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1"/>
                      <a:pt x="72" y="1"/>
                    </a:cubicBezTo>
                    <a:cubicBezTo>
                      <a:pt x="71" y="0"/>
                      <a:pt x="71" y="0"/>
                      <a:pt x="7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0" name="Freeform 10318"/>
              <p:cNvSpPr>
                <a:spLocks noEditPoints="1"/>
              </p:cNvSpPr>
              <p:nvPr/>
            </p:nvSpPr>
            <p:spPr bwMode="auto">
              <a:xfrm>
                <a:off x="66" y="3918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1 h 1"/>
                  <a:gd name="T14" fmla="*/ 2 w 2"/>
                  <a:gd name="T15" fmla="*/ 1 h 1"/>
                  <a:gd name="T16" fmla="*/ 1 w 2"/>
                  <a:gd name="T17" fmla="*/ 1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1" name="Freeform 10319"/>
              <p:cNvSpPr>
                <a:spLocks noEditPoints="1"/>
              </p:cNvSpPr>
              <p:nvPr/>
            </p:nvSpPr>
            <p:spPr bwMode="auto">
              <a:xfrm>
                <a:off x="-541" y="3920"/>
                <a:ext cx="404" cy="10"/>
              </a:xfrm>
              <a:custGeom>
                <a:avLst/>
                <a:gdLst>
                  <a:gd name="T0" fmla="*/ 170 w 171"/>
                  <a:gd name="T1" fmla="*/ 1 h 4"/>
                  <a:gd name="T2" fmla="*/ 170 w 171"/>
                  <a:gd name="T3" fmla="*/ 1 h 4"/>
                  <a:gd name="T4" fmla="*/ 171 w 171"/>
                  <a:gd name="T5" fmla="*/ 4 h 4"/>
                  <a:gd name="T6" fmla="*/ 171 w 171"/>
                  <a:gd name="T7" fmla="*/ 4 h 4"/>
                  <a:gd name="T8" fmla="*/ 170 w 171"/>
                  <a:gd name="T9" fmla="*/ 1 h 4"/>
                  <a:gd name="T10" fmla="*/ 0 w 171"/>
                  <a:gd name="T11" fmla="*/ 0 h 4"/>
                  <a:gd name="T12" fmla="*/ 0 w 171"/>
                  <a:gd name="T13" fmla="*/ 0 h 4"/>
                  <a:gd name="T14" fmla="*/ 0 w 171"/>
                  <a:gd name="T15" fmla="*/ 0 h 4"/>
                  <a:gd name="T16" fmla="*/ 0 w 171"/>
                  <a:gd name="T17" fmla="*/ 0 h 4"/>
                  <a:gd name="T18" fmla="*/ 0 w 171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1" h="4">
                    <a:moveTo>
                      <a:pt x="170" y="1"/>
                    </a:moveTo>
                    <a:cubicBezTo>
                      <a:pt x="170" y="1"/>
                      <a:pt x="170" y="1"/>
                      <a:pt x="170" y="1"/>
                    </a:cubicBezTo>
                    <a:cubicBezTo>
                      <a:pt x="170" y="3"/>
                      <a:pt x="171" y="4"/>
                      <a:pt x="171" y="4"/>
                    </a:cubicBezTo>
                    <a:cubicBezTo>
                      <a:pt x="171" y="4"/>
                      <a:pt x="171" y="4"/>
                      <a:pt x="171" y="4"/>
                    </a:cubicBezTo>
                    <a:cubicBezTo>
                      <a:pt x="171" y="3"/>
                      <a:pt x="171" y="2"/>
                      <a:pt x="17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2" name="Freeform 10320"/>
              <p:cNvSpPr>
                <a:spLocks/>
              </p:cNvSpPr>
              <p:nvPr/>
            </p:nvSpPr>
            <p:spPr bwMode="auto">
              <a:xfrm>
                <a:off x="-139" y="392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3" name="Freeform 10321"/>
              <p:cNvSpPr>
                <a:spLocks noEditPoints="1"/>
              </p:cNvSpPr>
              <p:nvPr/>
            </p:nvSpPr>
            <p:spPr bwMode="auto">
              <a:xfrm>
                <a:off x="-583" y="3920"/>
                <a:ext cx="437" cy="7"/>
              </a:xfrm>
              <a:custGeom>
                <a:avLst/>
                <a:gdLst>
                  <a:gd name="T0" fmla="*/ 185 w 185"/>
                  <a:gd name="T1" fmla="*/ 0 h 3"/>
                  <a:gd name="T2" fmla="*/ 185 w 185"/>
                  <a:gd name="T3" fmla="*/ 1 h 3"/>
                  <a:gd name="T4" fmla="*/ 185 w 185"/>
                  <a:gd name="T5" fmla="*/ 0 h 3"/>
                  <a:gd name="T6" fmla="*/ 185 w 185"/>
                  <a:gd name="T7" fmla="*/ 0 h 3"/>
                  <a:gd name="T8" fmla="*/ 171 w 185"/>
                  <a:gd name="T9" fmla="*/ 0 h 3"/>
                  <a:gd name="T10" fmla="*/ 171 w 185"/>
                  <a:gd name="T11" fmla="*/ 1 h 3"/>
                  <a:gd name="T12" fmla="*/ 171 w 185"/>
                  <a:gd name="T13" fmla="*/ 1 h 3"/>
                  <a:gd name="T14" fmla="*/ 171 w 185"/>
                  <a:gd name="T15" fmla="*/ 0 h 3"/>
                  <a:gd name="T16" fmla="*/ 171 w 185"/>
                  <a:gd name="T17" fmla="*/ 0 h 3"/>
                  <a:gd name="T18" fmla="*/ 0 w 185"/>
                  <a:gd name="T19" fmla="*/ 0 h 3"/>
                  <a:gd name="T20" fmla="*/ 2 w 185"/>
                  <a:gd name="T21" fmla="*/ 3 h 3"/>
                  <a:gd name="T22" fmla="*/ 0 w 185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" h="3">
                    <a:moveTo>
                      <a:pt x="185" y="0"/>
                    </a:moveTo>
                    <a:cubicBezTo>
                      <a:pt x="185" y="0"/>
                      <a:pt x="185" y="1"/>
                      <a:pt x="185" y="1"/>
                    </a:cubicBezTo>
                    <a:cubicBezTo>
                      <a:pt x="185" y="1"/>
                      <a:pt x="185" y="0"/>
                      <a:pt x="185" y="0"/>
                    </a:cubicBezTo>
                    <a:cubicBezTo>
                      <a:pt x="185" y="0"/>
                      <a:pt x="185" y="0"/>
                      <a:pt x="185" y="0"/>
                    </a:cubicBezTo>
                    <a:moveTo>
                      <a:pt x="171" y="0"/>
                    </a:moveTo>
                    <a:cubicBezTo>
                      <a:pt x="171" y="0"/>
                      <a:pt x="171" y="1"/>
                      <a:pt x="171" y="1"/>
                    </a:cubicBezTo>
                    <a:cubicBezTo>
                      <a:pt x="171" y="1"/>
                      <a:pt x="171" y="1"/>
                      <a:pt x="171" y="1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71" y="0"/>
                      <a:pt x="171" y="0"/>
                      <a:pt x="171" y="0"/>
                    </a:cubicBezTo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4" name="Oval 10322"/>
              <p:cNvSpPr>
                <a:spLocks noChangeArrowheads="1"/>
              </p:cNvSpPr>
              <p:nvPr/>
            </p:nvSpPr>
            <p:spPr bwMode="auto">
              <a:xfrm>
                <a:off x="-146" y="392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5" name="Freeform 10323"/>
              <p:cNvSpPr>
                <a:spLocks noEditPoints="1"/>
              </p:cNvSpPr>
              <p:nvPr/>
            </p:nvSpPr>
            <p:spPr bwMode="auto">
              <a:xfrm>
                <a:off x="-557" y="3922"/>
                <a:ext cx="555" cy="3"/>
              </a:xfrm>
              <a:custGeom>
                <a:avLst/>
                <a:gdLst>
                  <a:gd name="T0" fmla="*/ 0 w 235"/>
                  <a:gd name="T1" fmla="*/ 1 h 1"/>
                  <a:gd name="T2" fmla="*/ 0 w 235"/>
                  <a:gd name="T3" fmla="*/ 1 h 1"/>
                  <a:gd name="T4" fmla="*/ 0 w 235"/>
                  <a:gd name="T5" fmla="*/ 1 h 1"/>
                  <a:gd name="T6" fmla="*/ 0 w 235"/>
                  <a:gd name="T7" fmla="*/ 1 h 1"/>
                  <a:gd name="T8" fmla="*/ 160 w 235"/>
                  <a:gd name="T9" fmla="*/ 0 h 1"/>
                  <a:gd name="T10" fmla="*/ 160 w 235"/>
                  <a:gd name="T11" fmla="*/ 0 h 1"/>
                  <a:gd name="T12" fmla="*/ 160 w 235"/>
                  <a:gd name="T13" fmla="*/ 0 h 1"/>
                  <a:gd name="T14" fmla="*/ 160 w 235"/>
                  <a:gd name="T15" fmla="*/ 0 h 1"/>
                  <a:gd name="T16" fmla="*/ 160 w 235"/>
                  <a:gd name="T17" fmla="*/ 0 h 1"/>
                  <a:gd name="T18" fmla="*/ 160 w 235"/>
                  <a:gd name="T19" fmla="*/ 0 h 1"/>
                  <a:gd name="T20" fmla="*/ 160 w 235"/>
                  <a:gd name="T21" fmla="*/ 0 h 1"/>
                  <a:gd name="T22" fmla="*/ 160 w 235"/>
                  <a:gd name="T23" fmla="*/ 0 h 1"/>
                  <a:gd name="T24" fmla="*/ 160 w 235"/>
                  <a:gd name="T25" fmla="*/ 0 h 1"/>
                  <a:gd name="T26" fmla="*/ 160 w 235"/>
                  <a:gd name="T27" fmla="*/ 1 h 1"/>
                  <a:gd name="T28" fmla="*/ 160 w 235"/>
                  <a:gd name="T29" fmla="*/ 1 h 1"/>
                  <a:gd name="T30" fmla="*/ 160 w 235"/>
                  <a:gd name="T31" fmla="*/ 0 h 1"/>
                  <a:gd name="T32" fmla="*/ 160 w 235"/>
                  <a:gd name="T33" fmla="*/ 0 h 1"/>
                  <a:gd name="T34" fmla="*/ 235 w 235"/>
                  <a:gd name="T35" fmla="*/ 0 h 1"/>
                  <a:gd name="T36" fmla="*/ 235 w 235"/>
                  <a:gd name="T37" fmla="*/ 0 h 1"/>
                  <a:gd name="T38" fmla="*/ 235 w 235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60" y="0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160" y="0"/>
                      <a:pt x="160" y="0"/>
                    </a:cubicBezTo>
                    <a:moveTo>
                      <a:pt x="160" y="0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160" y="0"/>
                      <a:pt x="160" y="0"/>
                    </a:cubicBezTo>
                    <a:moveTo>
                      <a:pt x="160" y="0"/>
                    </a:moveTo>
                    <a:cubicBezTo>
                      <a:pt x="160" y="0"/>
                      <a:pt x="159" y="1"/>
                      <a:pt x="160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160" y="0"/>
                      <a:pt x="160" y="0"/>
                    </a:cubicBezTo>
                    <a:moveTo>
                      <a:pt x="235" y="0"/>
                    </a:move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0"/>
                      <a:pt x="235" y="0"/>
                      <a:pt x="2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6" name="Freeform 10324"/>
              <p:cNvSpPr>
                <a:spLocks/>
              </p:cNvSpPr>
              <p:nvPr/>
            </p:nvSpPr>
            <p:spPr bwMode="auto">
              <a:xfrm>
                <a:off x="-557" y="392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7" name="Freeform 10325"/>
              <p:cNvSpPr>
                <a:spLocks noEditPoints="1"/>
              </p:cNvSpPr>
              <p:nvPr/>
            </p:nvSpPr>
            <p:spPr bwMode="auto">
              <a:xfrm>
                <a:off x="-578" y="3925"/>
                <a:ext cx="444" cy="12"/>
              </a:xfrm>
              <a:custGeom>
                <a:avLst/>
                <a:gdLst>
                  <a:gd name="T0" fmla="*/ 84 w 188"/>
                  <a:gd name="T1" fmla="*/ 4 h 5"/>
                  <a:gd name="T2" fmla="*/ 80 w 188"/>
                  <a:gd name="T3" fmla="*/ 5 h 5"/>
                  <a:gd name="T4" fmla="*/ 78 w 188"/>
                  <a:gd name="T5" fmla="*/ 5 h 5"/>
                  <a:gd name="T6" fmla="*/ 80 w 188"/>
                  <a:gd name="T7" fmla="*/ 5 h 5"/>
                  <a:gd name="T8" fmla="*/ 84 w 188"/>
                  <a:gd name="T9" fmla="*/ 5 h 5"/>
                  <a:gd name="T10" fmla="*/ 84 w 188"/>
                  <a:gd name="T11" fmla="*/ 4 h 5"/>
                  <a:gd name="T12" fmla="*/ 187 w 188"/>
                  <a:gd name="T13" fmla="*/ 2 h 5"/>
                  <a:gd name="T14" fmla="*/ 187 w 188"/>
                  <a:gd name="T15" fmla="*/ 2 h 5"/>
                  <a:gd name="T16" fmla="*/ 187 w 188"/>
                  <a:gd name="T17" fmla="*/ 3 h 5"/>
                  <a:gd name="T18" fmla="*/ 187 w 188"/>
                  <a:gd name="T19" fmla="*/ 2 h 5"/>
                  <a:gd name="T20" fmla="*/ 188 w 188"/>
                  <a:gd name="T21" fmla="*/ 1 h 5"/>
                  <a:gd name="T22" fmla="*/ 187 w 188"/>
                  <a:gd name="T23" fmla="*/ 2 h 5"/>
                  <a:gd name="T24" fmla="*/ 187 w 188"/>
                  <a:gd name="T25" fmla="*/ 2 h 5"/>
                  <a:gd name="T26" fmla="*/ 188 w 188"/>
                  <a:gd name="T27" fmla="*/ 4 h 5"/>
                  <a:gd name="T28" fmla="*/ 187 w 188"/>
                  <a:gd name="T29" fmla="*/ 3 h 5"/>
                  <a:gd name="T30" fmla="*/ 187 w 188"/>
                  <a:gd name="T31" fmla="*/ 2 h 5"/>
                  <a:gd name="T32" fmla="*/ 188 w 188"/>
                  <a:gd name="T33" fmla="*/ 3 h 5"/>
                  <a:gd name="T34" fmla="*/ 188 w 188"/>
                  <a:gd name="T35" fmla="*/ 3 h 5"/>
                  <a:gd name="T36" fmla="*/ 188 w 188"/>
                  <a:gd name="T37" fmla="*/ 2 h 5"/>
                  <a:gd name="T38" fmla="*/ 188 w 188"/>
                  <a:gd name="T39" fmla="*/ 1 h 5"/>
                  <a:gd name="T40" fmla="*/ 9 w 188"/>
                  <a:gd name="T41" fmla="*/ 0 h 5"/>
                  <a:gd name="T42" fmla="*/ 8 w 188"/>
                  <a:gd name="T43" fmla="*/ 1 h 5"/>
                  <a:gd name="T44" fmla="*/ 3 w 188"/>
                  <a:gd name="T45" fmla="*/ 2 h 5"/>
                  <a:gd name="T46" fmla="*/ 0 w 188"/>
                  <a:gd name="T47" fmla="*/ 1 h 5"/>
                  <a:gd name="T48" fmla="*/ 0 w 188"/>
                  <a:gd name="T49" fmla="*/ 1 h 5"/>
                  <a:gd name="T50" fmla="*/ 3 w 188"/>
                  <a:gd name="T51" fmla="*/ 2 h 5"/>
                  <a:gd name="T52" fmla="*/ 9 w 188"/>
                  <a:gd name="T53" fmla="*/ 1 h 5"/>
                  <a:gd name="T54" fmla="*/ 9 w 188"/>
                  <a:gd name="T5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8" h="5">
                    <a:moveTo>
                      <a:pt x="84" y="4"/>
                    </a:moveTo>
                    <a:cubicBezTo>
                      <a:pt x="83" y="5"/>
                      <a:pt x="82" y="5"/>
                      <a:pt x="80" y="5"/>
                    </a:cubicBezTo>
                    <a:cubicBezTo>
                      <a:pt x="80" y="5"/>
                      <a:pt x="79" y="5"/>
                      <a:pt x="78" y="5"/>
                    </a:cubicBezTo>
                    <a:cubicBezTo>
                      <a:pt x="79" y="5"/>
                      <a:pt x="79" y="5"/>
                      <a:pt x="80" y="5"/>
                    </a:cubicBezTo>
                    <a:cubicBezTo>
                      <a:pt x="81" y="5"/>
                      <a:pt x="82" y="5"/>
                      <a:pt x="84" y="5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187" y="2"/>
                    </a:moveTo>
                    <a:cubicBezTo>
                      <a:pt x="187" y="2"/>
                      <a:pt x="187" y="2"/>
                      <a:pt x="187" y="2"/>
                    </a:cubicBezTo>
                    <a:cubicBezTo>
                      <a:pt x="187" y="3"/>
                      <a:pt x="187" y="3"/>
                      <a:pt x="187" y="3"/>
                    </a:cubicBezTo>
                    <a:cubicBezTo>
                      <a:pt x="187" y="3"/>
                      <a:pt x="187" y="3"/>
                      <a:pt x="187" y="2"/>
                    </a:cubicBezTo>
                    <a:moveTo>
                      <a:pt x="188" y="1"/>
                    </a:moveTo>
                    <a:cubicBezTo>
                      <a:pt x="187" y="2"/>
                      <a:pt x="187" y="2"/>
                      <a:pt x="187" y="2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8" y="3"/>
                      <a:pt x="188" y="4"/>
                      <a:pt x="188" y="4"/>
                    </a:cubicBezTo>
                    <a:cubicBezTo>
                      <a:pt x="188" y="4"/>
                      <a:pt x="188" y="3"/>
                      <a:pt x="187" y="3"/>
                    </a:cubicBezTo>
                    <a:cubicBezTo>
                      <a:pt x="187" y="3"/>
                      <a:pt x="187" y="2"/>
                      <a:pt x="187" y="2"/>
                    </a:cubicBezTo>
                    <a:cubicBezTo>
                      <a:pt x="187" y="2"/>
                      <a:pt x="187" y="2"/>
                      <a:pt x="188" y="3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8" y="2"/>
                      <a:pt x="188" y="2"/>
                      <a:pt x="188" y="2"/>
                    </a:cubicBezTo>
                    <a:cubicBezTo>
                      <a:pt x="188" y="2"/>
                      <a:pt x="188" y="1"/>
                      <a:pt x="188" y="1"/>
                    </a:cubicBezTo>
                    <a:moveTo>
                      <a:pt x="9" y="0"/>
                    </a:move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5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2" y="2"/>
                      <a:pt x="3" y="2"/>
                    </a:cubicBezTo>
                    <a:cubicBezTo>
                      <a:pt x="5" y="2"/>
                      <a:pt x="8" y="2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8" name="Freeform 10326"/>
              <p:cNvSpPr>
                <a:spLocks/>
              </p:cNvSpPr>
              <p:nvPr/>
            </p:nvSpPr>
            <p:spPr bwMode="auto">
              <a:xfrm>
                <a:off x="-534" y="3082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10 w 15"/>
                  <a:gd name="T3" fmla="*/ 1 h 15"/>
                  <a:gd name="T4" fmla="*/ 6 w 15"/>
                  <a:gd name="T5" fmla="*/ 3 h 15"/>
                  <a:gd name="T6" fmla="*/ 6 w 15"/>
                  <a:gd name="T7" fmla="*/ 3 h 15"/>
                  <a:gd name="T8" fmla="*/ 5 w 15"/>
                  <a:gd name="T9" fmla="*/ 5 h 15"/>
                  <a:gd name="T10" fmla="*/ 3 w 15"/>
                  <a:gd name="T11" fmla="*/ 7 h 15"/>
                  <a:gd name="T12" fmla="*/ 0 w 15"/>
                  <a:gd name="T13" fmla="*/ 12 h 15"/>
                  <a:gd name="T14" fmla="*/ 3 w 15"/>
                  <a:gd name="T15" fmla="*/ 11 h 15"/>
                  <a:gd name="T16" fmla="*/ 3 w 15"/>
                  <a:gd name="T17" fmla="*/ 10 h 15"/>
                  <a:gd name="T18" fmla="*/ 3 w 15"/>
                  <a:gd name="T19" fmla="*/ 11 h 15"/>
                  <a:gd name="T20" fmla="*/ 3 w 15"/>
                  <a:gd name="T21" fmla="*/ 11 h 15"/>
                  <a:gd name="T22" fmla="*/ 3 w 15"/>
                  <a:gd name="T23" fmla="*/ 11 h 15"/>
                  <a:gd name="T24" fmla="*/ 4 w 15"/>
                  <a:gd name="T25" fmla="*/ 10 h 15"/>
                  <a:gd name="T26" fmla="*/ 4 w 15"/>
                  <a:gd name="T27" fmla="*/ 10 h 15"/>
                  <a:gd name="T28" fmla="*/ 4 w 15"/>
                  <a:gd name="T29" fmla="*/ 10 h 15"/>
                  <a:gd name="T30" fmla="*/ 4 w 15"/>
                  <a:gd name="T31" fmla="*/ 9 h 15"/>
                  <a:gd name="T32" fmla="*/ 4 w 15"/>
                  <a:gd name="T33" fmla="*/ 10 h 15"/>
                  <a:gd name="T34" fmla="*/ 5 w 15"/>
                  <a:gd name="T35" fmla="*/ 11 h 15"/>
                  <a:gd name="T36" fmla="*/ 11 w 15"/>
                  <a:gd name="T37" fmla="*/ 15 h 15"/>
                  <a:gd name="T38" fmla="*/ 11 w 15"/>
                  <a:gd name="T39" fmla="*/ 15 h 15"/>
                  <a:gd name="T40" fmla="*/ 6 w 15"/>
                  <a:gd name="T41" fmla="*/ 11 h 15"/>
                  <a:gd name="T42" fmla="*/ 7 w 15"/>
                  <a:gd name="T43" fmla="*/ 11 h 15"/>
                  <a:gd name="T44" fmla="*/ 11 w 15"/>
                  <a:gd name="T45" fmla="*/ 15 h 15"/>
                  <a:gd name="T46" fmla="*/ 11 w 15"/>
                  <a:gd name="T47" fmla="*/ 14 h 15"/>
                  <a:gd name="T48" fmla="*/ 14 w 15"/>
                  <a:gd name="T49" fmla="*/ 8 h 15"/>
                  <a:gd name="T50" fmla="*/ 15 w 15"/>
                  <a:gd name="T51" fmla="*/ 8 h 15"/>
                  <a:gd name="T52" fmla="*/ 15 w 15"/>
                  <a:gd name="T53" fmla="*/ 8 h 15"/>
                  <a:gd name="T54" fmla="*/ 13 w 15"/>
                  <a:gd name="T55" fmla="*/ 4 h 15"/>
                  <a:gd name="T56" fmla="*/ 11 w 15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1" y="0"/>
                      <a:pt x="10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5" y="11"/>
                      <a:pt x="5" y="11"/>
                    </a:cubicBezTo>
                    <a:cubicBezTo>
                      <a:pt x="7" y="12"/>
                      <a:pt x="9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3"/>
                      <a:pt x="8" y="12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2"/>
                      <a:pt x="9" y="14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6"/>
                      <a:pt x="13" y="4"/>
                    </a:cubicBezTo>
                    <a:cubicBezTo>
                      <a:pt x="13" y="2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9" name="Freeform 10327"/>
              <p:cNvSpPr>
                <a:spLocks/>
              </p:cNvSpPr>
              <p:nvPr/>
            </p:nvSpPr>
            <p:spPr bwMode="auto">
              <a:xfrm>
                <a:off x="-519" y="3108"/>
                <a:ext cx="11" cy="9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5 w 5"/>
                  <a:gd name="T5" fmla="*/ 4 h 4"/>
                  <a:gd name="T6" fmla="*/ 1 w 5"/>
                  <a:gd name="T7" fmla="*/ 0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1"/>
                      <a:pt x="3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3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0" name="Freeform 10328"/>
              <p:cNvSpPr>
                <a:spLocks noEditPoints="1"/>
              </p:cNvSpPr>
              <p:nvPr/>
            </p:nvSpPr>
            <p:spPr bwMode="auto">
              <a:xfrm>
                <a:off x="-758" y="3084"/>
                <a:ext cx="118" cy="210"/>
              </a:xfrm>
              <a:custGeom>
                <a:avLst/>
                <a:gdLst>
                  <a:gd name="T0" fmla="*/ 6 w 50"/>
                  <a:gd name="T1" fmla="*/ 86 h 89"/>
                  <a:gd name="T2" fmla="*/ 3 w 50"/>
                  <a:gd name="T3" fmla="*/ 87 h 89"/>
                  <a:gd name="T4" fmla="*/ 7 w 50"/>
                  <a:gd name="T5" fmla="*/ 82 h 89"/>
                  <a:gd name="T6" fmla="*/ 14 w 50"/>
                  <a:gd name="T7" fmla="*/ 82 h 89"/>
                  <a:gd name="T8" fmla="*/ 7 w 50"/>
                  <a:gd name="T9" fmla="*/ 83 h 89"/>
                  <a:gd name="T10" fmla="*/ 5 w 50"/>
                  <a:gd name="T11" fmla="*/ 76 h 89"/>
                  <a:gd name="T12" fmla="*/ 6 w 50"/>
                  <a:gd name="T13" fmla="*/ 76 h 89"/>
                  <a:gd name="T14" fmla="*/ 9 w 50"/>
                  <a:gd name="T15" fmla="*/ 69 h 89"/>
                  <a:gd name="T16" fmla="*/ 19 w 50"/>
                  <a:gd name="T17" fmla="*/ 69 h 89"/>
                  <a:gd name="T18" fmla="*/ 21 w 50"/>
                  <a:gd name="T19" fmla="*/ 66 h 89"/>
                  <a:gd name="T20" fmla="*/ 6 w 50"/>
                  <a:gd name="T21" fmla="*/ 61 h 89"/>
                  <a:gd name="T22" fmla="*/ 2 w 50"/>
                  <a:gd name="T23" fmla="*/ 58 h 89"/>
                  <a:gd name="T24" fmla="*/ 18 w 50"/>
                  <a:gd name="T25" fmla="*/ 53 h 89"/>
                  <a:gd name="T26" fmla="*/ 25 w 50"/>
                  <a:gd name="T27" fmla="*/ 57 h 89"/>
                  <a:gd name="T28" fmla="*/ 6 w 50"/>
                  <a:gd name="T29" fmla="*/ 51 h 89"/>
                  <a:gd name="T30" fmla="*/ 19 w 50"/>
                  <a:gd name="T31" fmla="*/ 52 h 89"/>
                  <a:gd name="T32" fmla="*/ 8 w 50"/>
                  <a:gd name="T33" fmla="*/ 47 h 89"/>
                  <a:gd name="T34" fmla="*/ 15 w 50"/>
                  <a:gd name="T35" fmla="*/ 49 h 89"/>
                  <a:gd name="T36" fmla="*/ 25 w 50"/>
                  <a:gd name="T37" fmla="*/ 42 h 89"/>
                  <a:gd name="T38" fmla="*/ 30 w 50"/>
                  <a:gd name="T39" fmla="*/ 45 h 89"/>
                  <a:gd name="T40" fmla="*/ 33 w 50"/>
                  <a:gd name="T41" fmla="*/ 40 h 89"/>
                  <a:gd name="T42" fmla="*/ 18 w 50"/>
                  <a:gd name="T43" fmla="*/ 41 h 89"/>
                  <a:gd name="T44" fmla="*/ 16 w 50"/>
                  <a:gd name="T45" fmla="*/ 34 h 89"/>
                  <a:gd name="T46" fmla="*/ 22 w 50"/>
                  <a:gd name="T47" fmla="*/ 34 h 89"/>
                  <a:gd name="T48" fmla="*/ 24 w 50"/>
                  <a:gd name="T49" fmla="*/ 32 h 89"/>
                  <a:gd name="T50" fmla="*/ 4 w 50"/>
                  <a:gd name="T51" fmla="*/ 35 h 89"/>
                  <a:gd name="T52" fmla="*/ 8 w 50"/>
                  <a:gd name="T53" fmla="*/ 36 h 89"/>
                  <a:gd name="T54" fmla="*/ 18 w 50"/>
                  <a:gd name="T55" fmla="*/ 28 h 89"/>
                  <a:gd name="T56" fmla="*/ 24 w 50"/>
                  <a:gd name="T57" fmla="*/ 31 h 89"/>
                  <a:gd name="T58" fmla="*/ 32 w 50"/>
                  <a:gd name="T59" fmla="*/ 28 h 89"/>
                  <a:gd name="T60" fmla="*/ 10 w 50"/>
                  <a:gd name="T61" fmla="*/ 30 h 89"/>
                  <a:gd name="T62" fmla="*/ 36 w 50"/>
                  <a:gd name="T63" fmla="*/ 27 h 89"/>
                  <a:gd name="T64" fmla="*/ 7 w 50"/>
                  <a:gd name="T65" fmla="*/ 25 h 89"/>
                  <a:gd name="T66" fmla="*/ 18 w 50"/>
                  <a:gd name="T67" fmla="*/ 27 h 89"/>
                  <a:gd name="T68" fmla="*/ 28 w 50"/>
                  <a:gd name="T69" fmla="*/ 25 h 89"/>
                  <a:gd name="T70" fmla="*/ 35 w 50"/>
                  <a:gd name="T71" fmla="*/ 22 h 89"/>
                  <a:gd name="T72" fmla="*/ 42 w 50"/>
                  <a:gd name="T73" fmla="*/ 25 h 89"/>
                  <a:gd name="T74" fmla="*/ 10 w 50"/>
                  <a:gd name="T75" fmla="*/ 25 h 89"/>
                  <a:gd name="T76" fmla="*/ 31 w 50"/>
                  <a:gd name="T77" fmla="*/ 19 h 89"/>
                  <a:gd name="T78" fmla="*/ 28 w 50"/>
                  <a:gd name="T79" fmla="*/ 22 h 89"/>
                  <a:gd name="T80" fmla="*/ 36 w 50"/>
                  <a:gd name="T81" fmla="*/ 20 h 89"/>
                  <a:gd name="T82" fmla="*/ 14 w 50"/>
                  <a:gd name="T83" fmla="*/ 18 h 89"/>
                  <a:gd name="T84" fmla="*/ 8 w 50"/>
                  <a:gd name="T85" fmla="*/ 17 h 89"/>
                  <a:gd name="T86" fmla="*/ 8 w 50"/>
                  <a:gd name="T87" fmla="*/ 17 h 89"/>
                  <a:gd name="T88" fmla="*/ 38 w 50"/>
                  <a:gd name="T89" fmla="*/ 16 h 89"/>
                  <a:gd name="T90" fmla="*/ 16 w 50"/>
                  <a:gd name="T91" fmla="*/ 20 h 89"/>
                  <a:gd name="T92" fmla="*/ 8 w 50"/>
                  <a:gd name="T93" fmla="*/ 17 h 89"/>
                  <a:gd name="T94" fmla="*/ 31 w 50"/>
                  <a:gd name="T95" fmla="*/ 19 h 89"/>
                  <a:gd name="T96" fmla="*/ 35 w 50"/>
                  <a:gd name="T97" fmla="*/ 14 h 89"/>
                  <a:gd name="T98" fmla="*/ 33 w 50"/>
                  <a:gd name="T99" fmla="*/ 16 h 89"/>
                  <a:gd name="T100" fmla="*/ 30 w 50"/>
                  <a:gd name="T101" fmla="*/ 11 h 89"/>
                  <a:gd name="T102" fmla="*/ 27 w 50"/>
                  <a:gd name="T103" fmla="*/ 15 h 89"/>
                  <a:gd name="T104" fmla="*/ 25 w 50"/>
                  <a:gd name="T105" fmla="*/ 11 h 89"/>
                  <a:gd name="T106" fmla="*/ 18 w 50"/>
                  <a:gd name="T107" fmla="*/ 16 h 89"/>
                  <a:gd name="T108" fmla="*/ 4 w 50"/>
                  <a:gd name="T109" fmla="*/ 10 h 89"/>
                  <a:gd name="T110" fmla="*/ 25 w 50"/>
                  <a:gd name="T111" fmla="*/ 10 h 89"/>
                  <a:gd name="T112" fmla="*/ 23 w 50"/>
                  <a:gd name="T113" fmla="*/ 10 h 89"/>
                  <a:gd name="T114" fmla="*/ 21 w 50"/>
                  <a:gd name="T115" fmla="*/ 7 h 89"/>
                  <a:gd name="T116" fmla="*/ 6 w 50"/>
                  <a:gd name="T117" fmla="*/ 4 h 89"/>
                  <a:gd name="T118" fmla="*/ 11 w 50"/>
                  <a:gd name="T119" fmla="*/ 12 h 89"/>
                  <a:gd name="T120" fmla="*/ 36 w 50"/>
                  <a:gd name="T121" fmla="*/ 2 h 89"/>
                  <a:gd name="T122" fmla="*/ 33 w 50"/>
                  <a:gd name="T123" fmla="*/ 7 h 89"/>
                  <a:gd name="T124" fmla="*/ 44 w 50"/>
                  <a:gd name="T125" fmla="*/ 1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" h="89">
                    <a:moveTo>
                      <a:pt x="0" y="84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5"/>
                      <a:pt x="1" y="85"/>
                    </a:cubicBezTo>
                    <a:cubicBezTo>
                      <a:pt x="1" y="85"/>
                      <a:pt x="0" y="85"/>
                      <a:pt x="0" y="84"/>
                    </a:cubicBezTo>
                    <a:moveTo>
                      <a:pt x="7" y="84"/>
                    </a:move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8" y="87"/>
                      <a:pt x="9" y="88"/>
                      <a:pt x="11" y="89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0" y="86"/>
                      <a:pt x="8" y="85"/>
                      <a:pt x="7" y="84"/>
                    </a:cubicBezTo>
                    <a:moveTo>
                      <a:pt x="1" y="83"/>
                    </a:moveTo>
                    <a:cubicBezTo>
                      <a:pt x="1" y="84"/>
                      <a:pt x="1" y="84"/>
                      <a:pt x="1" y="84"/>
                    </a:cubicBezTo>
                    <a:cubicBezTo>
                      <a:pt x="1" y="84"/>
                      <a:pt x="1" y="85"/>
                      <a:pt x="1" y="86"/>
                    </a:cubicBezTo>
                    <a:cubicBezTo>
                      <a:pt x="2" y="86"/>
                      <a:pt x="3" y="86"/>
                      <a:pt x="3" y="87"/>
                    </a:cubicBezTo>
                    <a:cubicBezTo>
                      <a:pt x="3" y="86"/>
                      <a:pt x="3" y="86"/>
                      <a:pt x="2" y="85"/>
                    </a:cubicBezTo>
                    <a:cubicBezTo>
                      <a:pt x="2" y="85"/>
                      <a:pt x="1" y="84"/>
                      <a:pt x="1" y="83"/>
                    </a:cubicBezTo>
                    <a:moveTo>
                      <a:pt x="8" y="83"/>
                    </a:moveTo>
                    <a:cubicBezTo>
                      <a:pt x="8" y="83"/>
                      <a:pt x="8" y="83"/>
                      <a:pt x="8" y="83"/>
                    </a:cubicBezTo>
                    <a:cubicBezTo>
                      <a:pt x="8" y="83"/>
                      <a:pt x="10" y="84"/>
                      <a:pt x="12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10" y="84"/>
                      <a:pt x="9" y="83"/>
                      <a:pt x="8" y="83"/>
                    </a:cubicBezTo>
                    <a:moveTo>
                      <a:pt x="7" y="82"/>
                    </a:moveTo>
                    <a:cubicBezTo>
                      <a:pt x="7" y="82"/>
                      <a:pt x="7" y="82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moveTo>
                      <a:pt x="9" y="80"/>
                    </a:moveTo>
                    <a:cubicBezTo>
                      <a:pt x="8" y="82"/>
                      <a:pt x="8" y="82"/>
                      <a:pt x="8" y="82"/>
                    </a:cubicBezTo>
                    <a:cubicBezTo>
                      <a:pt x="9" y="82"/>
                      <a:pt x="11" y="83"/>
                      <a:pt x="13" y="84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1" y="81"/>
                      <a:pt x="10" y="80"/>
                      <a:pt x="9" y="80"/>
                    </a:cubicBezTo>
                    <a:moveTo>
                      <a:pt x="5" y="79"/>
                    </a:moveTo>
                    <a:cubicBezTo>
                      <a:pt x="3" y="79"/>
                      <a:pt x="3" y="80"/>
                      <a:pt x="3" y="82"/>
                    </a:cubicBezTo>
                    <a:cubicBezTo>
                      <a:pt x="3" y="83"/>
                      <a:pt x="4" y="84"/>
                      <a:pt x="4" y="84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5"/>
                      <a:pt x="6" y="84"/>
                      <a:pt x="7" y="83"/>
                    </a:cubicBezTo>
                    <a:cubicBezTo>
                      <a:pt x="6" y="83"/>
                      <a:pt x="6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2"/>
                      <a:pt x="7" y="82"/>
                      <a:pt x="8" y="82"/>
                    </a:cubicBezTo>
                    <a:cubicBezTo>
                      <a:pt x="8" y="81"/>
                      <a:pt x="8" y="80"/>
                      <a:pt x="9" y="80"/>
                    </a:cubicBezTo>
                    <a:cubicBezTo>
                      <a:pt x="8" y="79"/>
                      <a:pt x="7" y="79"/>
                      <a:pt x="6" y="79"/>
                    </a:cubicBezTo>
                    <a:cubicBezTo>
                      <a:pt x="6" y="79"/>
                      <a:pt x="6" y="79"/>
                      <a:pt x="5" y="79"/>
                    </a:cubicBezTo>
                    <a:moveTo>
                      <a:pt x="5" y="76"/>
                    </a:moveTo>
                    <a:cubicBezTo>
                      <a:pt x="5" y="76"/>
                      <a:pt x="5" y="76"/>
                      <a:pt x="5" y="76"/>
                    </a:cubicBezTo>
                    <a:cubicBezTo>
                      <a:pt x="5" y="76"/>
                      <a:pt x="4" y="77"/>
                      <a:pt x="4" y="77"/>
                    </a:cubicBezTo>
                    <a:cubicBezTo>
                      <a:pt x="9" y="78"/>
                      <a:pt x="12" y="79"/>
                      <a:pt x="15" y="80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3" y="78"/>
                      <a:pt x="11" y="77"/>
                      <a:pt x="8" y="76"/>
                    </a:cubicBezTo>
                    <a:cubicBezTo>
                      <a:pt x="7" y="76"/>
                      <a:pt x="6" y="76"/>
                      <a:pt x="5" y="76"/>
                    </a:cubicBezTo>
                    <a:moveTo>
                      <a:pt x="8" y="71"/>
                    </a:moveTo>
                    <a:cubicBezTo>
                      <a:pt x="7" y="73"/>
                      <a:pt x="6" y="74"/>
                      <a:pt x="5" y="76"/>
                    </a:cubicBezTo>
                    <a:cubicBezTo>
                      <a:pt x="5" y="76"/>
                      <a:pt x="6" y="76"/>
                      <a:pt x="6" y="76"/>
                    </a:cubicBezTo>
                    <a:cubicBezTo>
                      <a:pt x="7" y="76"/>
                      <a:pt x="8" y="76"/>
                      <a:pt x="9" y="76"/>
                    </a:cubicBezTo>
                    <a:cubicBezTo>
                      <a:pt x="9" y="76"/>
                      <a:pt x="10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1" y="77"/>
                      <a:pt x="13" y="78"/>
                      <a:pt x="15" y="79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3" y="75"/>
                      <a:pt x="10" y="73"/>
                      <a:pt x="8" y="71"/>
                    </a:cubicBezTo>
                    <a:moveTo>
                      <a:pt x="10" y="67"/>
                    </a:moveTo>
                    <a:cubicBezTo>
                      <a:pt x="10" y="68"/>
                      <a:pt x="9" y="68"/>
                      <a:pt x="9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0" y="67"/>
                      <a:pt x="10" y="67"/>
                      <a:pt x="10" y="67"/>
                    </a:cubicBezTo>
                    <a:moveTo>
                      <a:pt x="11" y="65"/>
                    </a:moveTo>
                    <a:cubicBezTo>
                      <a:pt x="11" y="65"/>
                      <a:pt x="11" y="66"/>
                      <a:pt x="11" y="66"/>
                    </a:cubicBezTo>
                    <a:cubicBezTo>
                      <a:pt x="13" y="67"/>
                      <a:pt x="15" y="69"/>
                      <a:pt x="19" y="71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20" y="69"/>
                    </a:cubicBezTo>
                    <a:cubicBezTo>
                      <a:pt x="16" y="67"/>
                      <a:pt x="13" y="66"/>
                      <a:pt x="11" y="65"/>
                    </a:cubicBezTo>
                    <a:moveTo>
                      <a:pt x="13" y="62"/>
                    </a:moveTo>
                    <a:cubicBezTo>
                      <a:pt x="13" y="63"/>
                      <a:pt x="12" y="63"/>
                      <a:pt x="12" y="64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9" y="67"/>
                      <a:pt x="19" y="68"/>
                      <a:pt x="20" y="68"/>
                    </a:cubicBezTo>
                    <a:cubicBezTo>
                      <a:pt x="20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18" y="65"/>
                      <a:pt x="16" y="63"/>
                      <a:pt x="13" y="62"/>
                    </a:cubicBezTo>
                    <a:moveTo>
                      <a:pt x="10" y="61"/>
                    </a:moveTo>
                    <a:cubicBezTo>
                      <a:pt x="10" y="61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moveTo>
                      <a:pt x="6" y="59"/>
                    </a:moveTo>
                    <a:cubicBezTo>
                      <a:pt x="6" y="60"/>
                      <a:pt x="6" y="60"/>
                      <a:pt x="6" y="61"/>
                    </a:cubicBezTo>
                    <a:cubicBezTo>
                      <a:pt x="6" y="60"/>
                      <a:pt x="6" y="60"/>
                      <a:pt x="7" y="59"/>
                    </a:cubicBezTo>
                    <a:cubicBezTo>
                      <a:pt x="6" y="59"/>
                      <a:pt x="6" y="59"/>
                      <a:pt x="6" y="59"/>
                    </a:cubicBezTo>
                    <a:moveTo>
                      <a:pt x="2" y="58"/>
                    </a:moveTo>
                    <a:cubicBezTo>
                      <a:pt x="2" y="58"/>
                      <a:pt x="2" y="58"/>
                      <a:pt x="2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2" y="58"/>
                      <a:pt x="3" y="58"/>
                      <a:pt x="4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2" y="58"/>
                    </a:cubicBezTo>
                    <a:moveTo>
                      <a:pt x="16" y="57"/>
                    </a:moveTo>
                    <a:cubicBezTo>
                      <a:pt x="16" y="58"/>
                      <a:pt x="15" y="59"/>
                      <a:pt x="14" y="60"/>
                    </a:cubicBezTo>
                    <a:cubicBezTo>
                      <a:pt x="16" y="61"/>
                      <a:pt x="18" y="62"/>
                      <a:pt x="20" y="63"/>
                    </a:cubicBezTo>
                    <a:cubicBezTo>
                      <a:pt x="21" y="63"/>
                      <a:pt x="21" y="63"/>
                      <a:pt x="22" y="64"/>
                    </a:cubicBezTo>
                    <a:cubicBezTo>
                      <a:pt x="22" y="63"/>
                      <a:pt x="23" y="62"/>
                      <a:pt x="23" y="61"/>
                    </a:cubicBezTo>
                    <a:cubicBezTo>
                      <a:pt x="23" y="61"/>
                      <a:pt x="22" y="60"/>
                      <a:pt x="21" y="60"/>
                    </a:cubicBezTo>
                    <a:cubicBezTo>
                      <a:pt x="16" y="57"/>
                      <a:pt x="16" y="57"/>
                      <a:pt x="16" y="57"/>
                    </a:cubicBezTo>
                    <a:moveTo>
                      <a:pt x="18" y="53"/>
                    </a:moveTo>
                    <a:cubicBezTo>
                      <a:pt x="18" y="54"/>
                      <a:pt x="18" y="54"/>
                      <a:pt x="17" y="55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8"/>
                      <a:pt x="25" y="58"/>
                      <a:pt x="25" y="57"/>
                    </a:cubicBezTo>
                    <a:cubicBezTo>
                      <a:pt x="23" y="56"/>
                      <a:pt x="22" y="56"/>
                      <a:pt x="20" y="55"/>
                    </a:cubicBezTo>
                    <a:cubicBezTo>
                      <a:pt x="18" y="53"/>
                      <a:pt x="18" y="53"/>
                      <a:pt x="18" y="53"/>
                    </a:cubicBezTo>
                    <a:moveTo>
                      <a:pt x="18" y="53"/>
                    </a:moveTo>
                    <a:cubicBezTo>
                      <a:pt x="18" y="53"/>
                      <a:pt x="18" y="53"/>
                      <a:pt x="18" y="53"/>
                    </a:cubicBezTo>
                    <a:cubicBezTo>
                      <a:pt x="21" y="54"/>
                      <a:pt x="23" y="56"/>
                      <a:pt x="25" y="57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3" y="56"/>
                      <a:pt x="21" y="54"/>
                      <a:pt x="18" y="53"/>
                    </a:cubicBezTo>
                    <a:moveTo>
                      <a:pt x="19" y="53"/>
                    </a:moveTo>
                    <a:cubicBezTo>
                      <a:pt x="21" y="54"/>
                      <a:pt x="23" y="55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19" y="53"/>
                      <a:pt x="19" y="53"/>
                      <a:pt x="19" y="53"/>
                    </a:cubicBezTo>
                    <a:moveTo>
                      <a:pt x="6" y="51"/>
                    </a:moveTo>
                    <a:cubicBezTo>
                      <a:pt x="6" y="51"/>
                      <a:pt x="6" y="51"/>
                      <a:pt x="6" y="51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7" y="56"/>
                      <a:pt x="8" y="57"/>
                      <a:pt x="10" y="57"/>
                    </a:cubicBezTo>
                    <a:cubicBezTo>
                      <a:pt x="10" y="58"/>
                      <a:pt x="11" y="58"/>
                      <a:pt x="11" y="58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51"/>
                      <a:pt x="6" y="51"/>
                      <a:pt x="6" y="51"/>
                    </a:cubicBezTo>
                    <a:moveTo>
                      <a:pt x="20" y="50"/>
                    </a:moveTo>
                    <a:cubicBezTo>
                      <a:pt x="20" y="51"/>
                      <a:pt x="19" y="51"/>
                      <a:pt x="19" y="52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4"/>
                      <a:pt x="26" y="54"/>
                    </a:cubicBezTo>
                    <a:cubicBezTo>
                      <a:pt x="24" y="52"/>
                      <a:pt x="22" y="51"/>
                      <a:pt x="20" y="50"/>
                    </a:cubicBezTo>
                    <a:moveTo>
                      <a:pt x="8" y="47"/>
                    </a:moveTo>
                    <a:cubicBezTo>
                      <a:pt x="8" y="48"/>
                      <a:pt x="8" y="48"/>
                      <a:pt x="8" y="48"/>
                    </a:cubicBezTo>
                    <a:cubicBezTo>
                      <a:pt x="9" y="50"/>
                      <a:pt x="12" y="51"/>
                      <a:pt x="14" y="52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8" y="47"/>
                      <a:pt x="8" y="47"/>
                      <a:pt x="8" y="47"/>
                    </a:cubicBezTo>
                    <a:moveTo>
                      <a:pt x="9" y="47"/>
                    </a:moveTo>
                    <a:cubicBezTo>
                      <a:pt x="9" y="47"/>
                      <a:pt x="9" y="47"/>
                      <a:pt x="9" y="47"/>
                    </a:cubicBezTo>
                    <a:cubicBezTo>
                      <a:pt x="11" y="48"/>
                      <a:pt x="12" y="49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2" y="49"/>
                      <a:pt x="11" y="48"/>
                      <a:pt x="9" y="47"/>
                    </a:cubicBezTo>
                    <a:moveTo>
                      <a:pt x="10" y="45"/>
                    </a:moveTo>
                    <a:cubicBezTo>
                      <a:pt x="10" y="45"/>
                      <a:pt x="10" y="45"/>
                      <a:pt x="9" y="46"/>
                    </a:cubicBezTo>
                    <a:cubicBezTo>
                      <a:pt x="11" y="46"/>
                      <a:pt x="13" y="48"/>
                      <a:pt x="15" y="49"/>
                    </a:cubicBezTo>
                    <a:cubicBezTo>
                      <a:pt x="15" y="49"/>
                      <a:pt x="15" y="48"/>
                      <a:pt x="15" y="48"/>
                    </a:cubicBezTo>
                    <a:cubicBezTo>
                      <a:pt x="10" y="45"/>
                      <a:pt x="10" y="45"/>
                      <a:pt x="10" y="45"/>
                    </a:cubicBezTo>
                    <a:moveTo>
                      <a:pt x="24" y="43"/>
                    </a:moveTo>
                    <a:cubicBezTo>
                      <a:pt x="23" y="44"/>
                      <a:pt x="23" y="46"/>
                      <a:pt x="22" y="48"/>
                    </a:cubicBezTo>
                    <a:cubicBezTo>
                      <a:pt x="24" y="49"/>
                      <a:pt x="26" y="50"/>
                      <a:pt x="28" y="51"/>
                    </a:cubicBezTo>
                    <a:cubicBezTo>
                      <a:pt x="28" y="49"/>
                      <a:pt x="29" y="48"/>
                      <a:pt x="30" y="46"/>
                    </a:cubicBezTo>
                    <a:cubicBezTo>
                      <a:pt x="27" y="45"/>
                      <a:pt x="25" y="43"/>
                      <a:pt x="24" y="43"/>
                    </a:cubicBezTo>
                    <a:moveTo>
                      <a:pt x="25" y="42"/>
                    </a:moveTo>
                    <a:cubicBezTo>
                      <a:pt x="25" y="42"/>
                      <a:pt x="25" y="43"/>
                      <a:pt x="24" y="43"/>
                    </a:cubicBezTo>
                    <a:cubicBezTo>
                      <a:pt x="25" y="43"/>
                      <a:pt x="27" y="44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ubicBezTo>
                      <a:pt x="29" y="44"/>
                      <a:pt x="27" y="43"/>
                      <a:pt x="26" y="42"/>
                    </a:cubicBezTo>
                    <a:cubicBezTo>
                      <a:pt x="25" y="42"/>
                      <a:pt x="25" y="42"/>
                      <a:pt x="25" y="42"/>
                    </a:cubicBezTo>
                    <a:moveTo>
                      <a:pt x="26" y="40"/>
                    </a:moveTo>
                    <a:cubicBezTo>
                      <a:pt x="26" y="41"/>
                      <a:pt x="25" y="41"/>
                      <a:pt x="25" y="42"/>
                    </a:cubicBezTo>
                    <a:cubicBezTo>
                      <a:pt x="27" y="43"/>
                      <a:pt x="29" y="44"/>
                      <a:pt x="30" y="45"/>
                    </a:cubicBezTo>
                    <a:cubicBezTo>
                      <a:pt x="31" y="44"/>
                      <a:pt x="31" y="44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29" y="42"/>
                      <a:pt x="28" y="41"/>
                    </a:cubicBezTo>
                    <a:cubicBezTo>
                      <a:pt x="28" y="41"/>
                      <a:pt x="27" y="41"/>
                      <a:pt x="26" y="40"/>
                    </a:cubicBezTo>
                    <a:moveTo>
                      <a:pt x="28" y="37"/>
                    </a:moveTo>
                    <a:cubicBezTo>
                      <a:pt x="27" y="38"/>
                      <a:pt x="27" y="38"/>
                      <a:pt x="27" y="39"/>
                    </a:cubicBezTo>
                    <a:cubicBezTo>
                      <a:pt x="28" y="40"/>
                      <a:pt x="30" y="41"/>
                      <a:pt x="32" y="42"/>
                    </a:cubicBezTo>
                    <a:cubicBezTo>
                      <a:pt x="32" y="41"/>
                      <a:pt x="32" y="41"/>
                      <a:pt x="33" y="40"/>
                    </a:cubicBezTo>
                    <a:cubicBezTo>
                      <a:pt x="31" y="39"/>
                      <a:pt x="29" y="38"/>
                      <a:pt x="28" y="37"/>
                    </a:cubicBezTo>
                    <a:moveTo>
                      <a:pt x="15" y="36"/>
                    </a:moveTo>
                    <a:cubicBezTo>
                      <a:pt x="15" y="36"/>
                      <a:pt x="15" y="37"/>
                      <a:pt x="14" y="38"/>
                    </a:cubicBezTo>
                    <a:cubicBezTo>
                      <a:pt x="13" y="39"/>
                      <a:pt x="12" y="41"/>
                      <a:pt x="11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44"/>
                      <a:pt x="16" y="44"/>
                      <a:pt x="17" y="45"/>
                    </a:cubicBezTo>
                    <a:cubicBezTo>
                      <a:pt x="17" y="43"/>
                      <a:pt x="17" y="42"/>
                      <a:pt x="18" y="41"/>
                    </a:cubicBezTo>
                    <a:cubicBezTo>
                      <a:pt x="18" y="40"/>
                      <a:pt x="19" y="39"/>
                      <a:pt x="20" y="38"/>
                    </a:cubicBezTo>
                    <a:cubicBezTo>
                      <a:pt x="15" y="36"/>
                      <a:pt x="15" y="36"/>
                      <a:pt x="15" y="36"/>
                    </a:cubicBezTo>
                    <a:moveTo>
                      <a:pt x="29" y="35"/>
                    </a:moveTo>
                    <a:cubicBezTo>
                      <a:pt x="29" y="36"/>
                      <a:pt x="28" y="36"/>
                      <a:pt x="28" y="37"/>
                    </a:cubicBezTo>
                    <a:cubicBezTo>
                      <a:pt x="30" y="38"/>
                      <a:pt x="31" y="39"/>
                      <a:pt x="33" y="40"/>
                    </a:cubicBezTo>
                    <a:cubicBezTo>
                      <a:pt x="33" y="39"/>
                      <a:pt x="34" y="39"/>
                      <a:pt x="34" y="38"/>
                    </a:cubicBezTo>
                    <a:cubicBezTo>
                      <a:pt x="32" y="37"/>
                      <a:pt x="31" y="36"/>
                      <a:pt x="29" y="35"/>
                    </a:cubicBezTo>
                    <a:moveTo>
                      <a:pt x="16" y="34"/>
                    </a:moveTo>
                    <a:cubicBezTo>
                      <a:pt x="16" y="34"/>
                      <a:pt x="15" y="35"/>
                      <a:pt x="15" y="35"/>
                    </a:cubicBezTo>
                    <a:cubicBezTo>
                      <a:pt x="17" y="36"/>
                      <a:pt x="18" y="37"/>
                      <a:pt x="20" y="38"/>
                    </a:cubicBezTo>
                    <a:cubicBezTo>
                      <a:pt x="20" y="38"/>
                      <a:pt x="20" y="37"/>
                      <a:pt x="21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19" y="37"/>
                      <a:pt x="19" y="38"/>
                    </a:cubicBezTo>
                    <a:cubicBezTo>
                      <a:pt x="19" y="37"/>
                      <a:pt x="20" y="37"/>
                      <a:pt x="20" y="36"/>
                    </a:cubicBezTo>
                    <a:cubicBezTo>
                      <a:pt x="18" y="35"/>
                      <a:pt x="17" y="34"/>
                      <a:pt x="16" y="34"/>
                    </a:cubicBezTo>
                    <a:moveTo>
                      <a:pt x="22" y="34"/>
                    </a:moveTo>
                    <a:cubicBezTo>
                      <a:pt x="21" y="34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moveTo>
                      <a:pt x="23" y="31"/>
                    </a:moveTo>
                    <a:cubicBezTo>
                      <a:pt x="23" y="32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3" y="34"/>
                    </a:cubicBezTo>
                    <a:cubicBezTo>
                      <a:pt x="23" y="33"/>
                      <a:pt x="23" y="32"/>
                      <a:pt x="24" y="32"/>
                    </a:cubicBezTo>
                    <a:cubicBezTo>
                      <a:pt x="24" y="32"/>
                      <a:pt x="23" y="32"/>
                      <a:pt x="23" y="31"/>
                    </a:cubicBezTo>
                    <a:moveTo>
                      <a:pt x="17" y="31"/>
                    </a:moveTo>
                    <a:cubicBezTo>
                      <a:pt x="17" y="31"/>
                      <a:pt x="17" y="32"/>
                      <a:pt x="16" y="33"/>
                    </a:cubicBezTo>
                    <a:cubicBezTo>
                      <a:pt x="17" y="33"/>
                      <a:pt x="19" y="34"/>
                      <a:pt x="20" y="35"/>
                    </a:cubicBezTo>
                    <a:cubicBezTo>
                      <a:pt x="21" y="34"/>
                      <a:pt x="21" y="34"/>
                      <a:pt x="21" y="33"/>
                    </a:cubicBezTo>
                    <a:cubicBezTo>
                      <a:pt x="17" y="31"/>
                      <a:pt x="17" y="31"/>
                      <a:pt x="17" y="31"/>
                    </a:cubicBezTo>
                    <a:moveTo>
                      <a:pt x="6" y="30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4" y="36"/>
                      <a:pt x="5" y="3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7" y="36"/>
                      <a:pt x="7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6"/>
                      <a:pt x="8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7"/>
                      <a:pt x="9" y="37"/>
                    </a:cubicBezTo>
                    <a:cubicBezTo>
                      <a:pt x="9" y="37"/>
                      <a:pt x="9" y="35"/>
                      <a:pt x="9" y="35"/>
                    </a:cubicBezTo>
                    <a:cubicBezTo>
                      <a:pt x="9" y="34"/>
                      <a:pt x="9" y="33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6" y="30"/>
                      <a:pt x="6" y="30"/>
                      <a:pt x="6" y="30"/>
                    </a:cubicBezTo>
                    <a:moveTo>
                      <a:pt x="18" y="28"/>
                    </a:moveTo>
                    <a:cubicBezTo>
                      <a:pt x="18" y="29"/>
                      <a:pt x="18" y="29"/>
                      <a:pt x="17" y="30"/>
                    </a:cubicBezTo>
                    <a:cubicBezTo>
                      <a:pt x="19" y="31"/>
                      <a:pt x="20" y="32"/>
                      <a:pt x="22" y="33"/>
                    </a:cubicBezTo>
                    <a:cubicBezTo>
                      <a:pt x="22" y="32"/>
                      <a:pt x="22" y="32"/>
                      <a:pt x="23" y="31"/>
                    </a:cubicBezTo>
                    <a:cubicBezTo>
                      <a:pt x="21" y="30"/>
                      <a:pt x="20" y="29"/>
                      <a:pt x="18" y="28"/>
                    </a:cubicBezTo>
                    <a:moveTo>
                      <a:pt x="25" y="28"/>
                    </a:moveTo>
                    <a:cubicBezTo>
                      <a:pt x="25" y="29"/>
                      <a:pt x="25" y="29"/>
                      <a:pt x="24" y="30"/>
                    </a:cubicBezTo>
                    <a:cubicBezTo>
                      <a:pt x="24" y="30"/>
                      <a:pt x="24" y="30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0"/>
                      <a:pt x="25" y="29"/>
                      <a:pt x="26" y="28"/>
                    </a:cubicBezTo>
                    <a:cubicBezTo>
                      <a:pt x="26" y="28"/>
                      <a:pt x="25" y="28"/>
                      <a:pt x="25" y="28"/>
                    </a:cubicBezTo>
                    <a:moveTo>
                      <a:pt x="32" y="28"/>
                    </a:moveTo>
                    <a:cubicBezTo>
                      <a:pt x="31" y="30"/>
                      <a:pt x="30" y="32"/>
                      <a:pt x="29" y="34"/>
                    </a:cubicBezTo>
                    <a:cubicBezTo>
                      <a:pt x="31" y="35"/>
                      <a:pt x="33" y="36"/>
                      <a:pt x="34" y="37"/>
                    </a:cubicBezTo>
                    <a:cubicBezTo>
                      <a:pt x="35" y="37"/>
                      <a:pt x="35" y="36"/>
                      <a:pt x="35" y="36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6" y="30"/>
                      <a:pt x="34" y="29"/>
                      <a:pt x="32" y="28"/>
                    </a:cubicBezTo>
                    <a:moveTo>
                      <a:pt x="7" y="28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29"/>
                      <a:pt x="8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moveTo>
                      <a:pt x="34" y="25"/>
                    </a:moveTo>
                    <a:cubicBezTo>
                      <a:pt x="33" y="26"/>
                      <a:pt x="33" y="27"/>
                      <a:pt x="32" y="28"/>
                    </a:cubicBezTo>
                    <a:cubicBezTo>
                      <a:pt x="34" y="29"/>
                      <a:pt x="36" y="30"/>
                      <a:pt x="38" y="31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9" y="28"/>
                      <a:pt x="37" y="27"/>
                      <a:pt x="36" y="27"/>
                    </a:cubicBezTo>
                    <a:cubicBezTo>
                      <a:pt x="35" y="26"/>
                      <a:pt x="34" y="26"/>
                      <a:pt x="34" y="25"/>
                    </a:cubicBezTo>
                    <a:moveTo>
                      <a:pt x="27" y="25"/>
                    </a:moveTo>
                    <a:cubicBezTo>
                      <a:pt x="27" y="26"/>
                      <a:pt x="26" y="27"/>
                      <a:pt x="25" y="28"/>
                    </a:cubicBezTo>
                    <a:cubicBezTo>
                      <a:pt x="25" y="28"/>
                      <a:pt x="26" y="28"/>
                      <a:pt x="26" y="28"/>
                    </a:cubicBezTo>
                    <a:cubicBezTo>
                      <a:pt x="26" y="27"/>
                      <a:pt x="27" y="26"/>
                      <a:pt x="28" y="25"/>
                    </a:cubicBezTo>
                    <a:cubicBezTo>
                      <a:pt x="27" y="25"/>
                      <a:pt x="27" y="25"/>
                      <a:pt x="27" y="25"/>
                    </a:cubicBezTo>
                    <a:moveTo>
                      <a:pt x="8" y="25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27"/>
                      <a:pt x="9" y="28"/>
                      <a:pt x="9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8" y="25"/>
                      <a:pt x="8" y="25"/>
                      <a:pt x="8" y="25"/>
                    </a:cubicBezTo>
                    <a:moveTo>
                      <a:pt x="20" y="24"/>
                    </a:moveTo>
                    <a:cubicBezTo>
                      <a:pt x="19" y="25"/>
                      <a:pt x="19" y="26"/>
                      <a:pt x="18" y="27"/>
                    </a:cubicBezTo>
                    <a:cubicBezTo>
                      <a:pt x="19" y="28"/>
                      <a:pt x="20" y="28"/>
                      <a:pt x="20" y="29"/>
                    </a:cubicBezTo>
                    <a:cubicBezTo>
                      <a:pt x="21" y="29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4" y="30"/>
                    </a:cubicBezTo>
                    <a:cubicBezTo>
                      <a:pt x="24" y="29"/>
                      <a:pt x="24" y="28"/>
                      <a:pt x="25" y="28"/>
                    </a:cubicBezTo>
                    <a:cubicBezTo>
                      <a:pt x="23" y="27"/>
                      <a:pt x="21" y="26"/>
                      <a:pt x="20" y="24"/>
                    </a:cubicBezTo>
                    <a:moveTo>
                      <a:pt x="29" y="23"/>
                    </a:moveTo>
                    <a:cubicBezTo>
                      <a:pt x="28" y="24"/>
                      <a:pt x="28" y="24"/>
                      <a:pt x="27" y="25"/>
                    </a:cubicBezTo>
                    <a:cubicBezTo>
                      <a:pt x="27" y="25"/>
                      <a:pt x="27" y="25"/>
                      <a:pt x="28" y="25"/>
                    </a:cubicBezTo>
                    <a:cubicBezTo>
                      <a:pt x="28" y="25"/>
                      <a:pt x="29" y="24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moveTo>
                      <a:pt x="21" y="22"/>
                    </a:moveTo>
                    <a:cubicBezTo>
                      <a:pt x="20" y="23"/>
                      <a:pt x="20" y="23"/>
                      <a:pt x="20" y="24"/>
                    </a:cubicBezTo>
                    <a:cubicBezTo>
                      <a:pt x="21" y="26"/>
                      <a:pt x="23" y="27"/>
                      <a:pt x="25" y="28"/>
                    </a:cubicBezTo>
                    <a:cubicBezTo>
                      <a:pt x="25" y="27"/>
                      <a:pt x="26" y="26"/>
                      <a:pt x="27" y="25"/>
                    </a:cubicBezTo>
                    <a:cubicBezTo>
                      <a:pt x="25" y="24"/>
                      <a:pt x="23" y="23"/>
                      <a:pt x="21" y="22"/>
                    </a:cubicBezTo>
                    <a:moveTo>
                      <a:pt x="35" y="22"/>
                    </a:moveTo>
                    <a:cubicBezTo>
                      <a:pt x="35" y="23"/>
                      <a:pt x="34" y="24"/>
                      <a:pt x="34" y="25"/>
                    </a:cubicBezTo>
                    <a:cubicBezTo>
                      <a:pt x="36" y="26"/>
                      <a:pt x="38" y="27"/>
                      <a:pt x="40" y="28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35" y="22"/>
                      <a:pt x="35" y="22"/>
                      <a:pt x="35" y="22"/>
                    </a:cubicBezTo>
                    <a:moveTo>
                      <a:pt x="36" y="21"/>
                    </a:moveTo>
                    <a:cubicBezTo>
                      <a:pt x="35" y="21"/>
                      <a:pt x="35" y="21"/>
                      <a:pt x="35" y="22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36" y="21"/>
                      <a:pt x="36" y="21"/>
                      <a:pt x="36" y="21"/>
                    </a:cubicBezTo>
                    <a:moveTo>
                      <a:pt x="7" y="21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1" y="24"/>
                      <a:pt x="11" y="23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10" y="23"/>
                      <a:pt x="10" y="23"/>
                    </a:cubicBezTo>
                    <a:cubicBezTo>
                      <a:pt x="9" y="22"/>
                      <a:pt x="8" y="22"/>
                      <a:pt x="7" y="21"/>
                    </a:cubicBezTo>
                    <a:moveTo>
                      <a:pt x="13" y="20"/>
                    </a:moveTo>
                    <a:cubicBezTo>
                      <a:pt x="12" y="21"/>
                      <a:pt x="11" y="22"/>
                      <a:pt x="11" y="23"/>
                    </a:cubicBezTo>
                    <a:cubicBezTo>
                      <a:pt x="12" y="23"/>
                      <a:pt x="13" y="24"/>
                      <a:pt x="14" y="24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3" y="20"/>
                      <a:pt x="13" y="20"/>
                    </a:cubicBezTo>
                    <a:moveTo>
                      <a:pt x="31" y="19"/>
                    </a:moveTo>
                    <a:cubicBezTo>
                      <a:pt x="31" y="20"/>
                      <a:pt x="30" y="21"/>
                      <a:pt x="29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0" y="21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moveTo>
                      <a:pt x="22" y="19"/>
                    </a:moveTo>
                    <a:cubicBezTo>
                      <a:pt x="21" y="20"/>
                      <a:pt x="21" y="21"/>
                      <a:pt x="21" y="22"/>
                    </a:cubicBezTo>
                    <a:cubicBezTo>
                      <a:pt x="23" y="23"/>
                      <a:pt x="25" y="24"/>
                      <a:pt x="27" y="25"/>
                    </a:cubicBezTo>
                    <a:cubicBezTo>
                      <a:pt x="27" y="24"/>
                      <a:pt x="28" y="23"/>
                      <a:pt x="28" y="22"/>
                    </a:cubicBezTo>
                    <a:cubicBezTo>
                      <a:pt x="26" y="21"/>
                      <a:pt x="24" y="20"/>
                      <a:pt x="22" y="19"/>
                    </a:cubicBezTo>
                    <a:moveTo>
                      <a:pt x="31" y="19"/>
                    </a:move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9"/>
                      <a:pt x="31" y="19"/>
                      <a:pt x="31" y="19"/>
                    </a:cubicBezTo>
                    <a:moveTo>
                      <a:pt x="37" y="18"/>
                    </a:moveTo>
                    <a:cubicBezTo>
                      <a:pt x="37" y="19"/>
                      <a:pt x="36" y="20"/>
                      <a:pt x="36" y="20"/>
                    </a:cubicBezTo>
                    <a:cubicBezTo>
                      <a:pt x="38" y="22"/>
                      <a:pt x="40" y="23"/>
                      <a:pt x="42" y="24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2" y="21"/>
                      <a:pt x="39" y="20"/>
                      <a:pt x="37" y="18"/>
                    </a:cubicBezTo>
                    <a:moveTo>
                      <a:pt x="14" y="18"/>
                    </a:move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19"/>
                      <a:pt x="15" y="19"/>
                      <a:pt x="14" y="18"/>
                    </a:cubicBezTo>
                    <a:moveTo>
                      <a:pt x="37" y="18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3" y="22"/>
                      <a:pt x="43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2" y="21"/>
                      <a:pt x="39" y="19"/>
                      <a:pt x="37" y="18"/>
                    </a:cubicBezTo>
                    <a:moveTo>
                      <a:pt x="8" y="17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1"/>
                      <a:pt x="9" y="21"/>
                      <a:pt x="10" y="22"/>
                    </a:cubicBezTo>
                    <a:cubicBezTo>
                      <a:pt x="10" y="21"/>
                      <a:pt x="10" y="19"/>
                      <a:pt x="10" y="18"/>
                    </a:cubicBezTo>
                    <a:cubicBezTo>
                      <a:pt x="10" y="18"/>
                      <a:pt x="9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moveTo>
                      <a:pt x="33" y="16"/>
                    </a:moveTo>
                    <a:cubicBezTo>
                      <a:pt x="33" y="16"/>
                      <a:pt x="32" y="17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3" y="17"/>
                      <a:pt x="33" y="17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moveTo>
                      <a:pt x="38" y="16"/>
                    </a:moveTo>
                    <a:cubicBezTo>
                      <a:pt x="38" y="16"/>
                      <a:pt x="37" y="17"/>
                      <a:pt x="37" y="17"/>
                    </a:cubicBezTo>
                    <a:cubicBezTo>
                      <a:pt x="40" y="19"/>
                      <a:pt x="42" y="20"/>
                      <a:pt x="44" y="21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3" y="19"/>
                      <a:pt x="41" y="18"/>
                      <a:pt x="39" y="16"/>
                    </a:cubicBezTo>
                    <a:cubicBezTo>
                      <a:pt x="39" y="16"/>
                      <a:pt x="38" y="16"/>
                      <a:pt x="38" y="16"/>
                    </a:cubicBezTo>
                    <a:moveTo>
                      <a:pt x="15" y="15"/>
                    </a:moveTo>
                    <a:cubicBezTo>
                      <a:pt x="15" y="16"/>
                      <a:pt x="14" y="17"/>
                      <a:pt x="14" y="18"/>
                    </a:cubicBezTo>
                    <a:cubicBezTo>
                      <a:pt x="15" y="19"/>
                      <a:pt x="15" y="19"/>
                      <a:pt x="16" y="20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6"/>
                      <a:pt x="16" y="16"/>
                      <a:pt x="15" y="15"/>
                    </a:cubicBezTo>
                    <a:moveTo>
                      <a:pt x="8" y="15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10" y="18"/>
                      <a:pt x="10" y="18"/>
                    </a:cubicBezTo>
                    <a:cubicBezTo>
                      <a:pt x="10" y="18"/>
                      <a:pt x="10" y="17"/>
                      <a:pt x="10" y="16"/>
                    </a:cubicBezTo>
                    <a:cubicBezTo>
                      <a:pt x="10" y="16"/>
                      <a:pt x="9" y="16"/>
                      <a:pt x="8" y="15"/>
                    </a:cubicBezTo>
                    <a:moveTo>
                      <a:pt x="24" y="14"/>
                    </a:moveTo>
                    <a:cubicBezTo>
                      <a:pt x="23" y="15"/>
                      <a:pt x="23" y="17"/>
                      <a:pt x="22" y="18"/>
                    </a:cubicBezTo>
                    <a:cubicBezTo>
                      <a:pt x="24" y="19"/>
                      <a:pt x="27" y="21"/>
                      <a:pt x="29" y="22"/>
                    </a:cubicBezTo>
                    <a:cubicBezTo>
                      <a:pt x="29" y="21"/>
                      <a:pt x="30" y="20"/>
                      <a:pt x="31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8"/>
                      <a:pt x="31" y="1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4" y="14"/>
                      <a:pt x="24" y="14"/>
                      <a:pt x="24" y="14"/>
                    </a:cubicBezTo>
                    <a:moveTo>
                      <a:pt x="35" y="14"/>
                    </a:moveTo>
                    <a:cubicBezTo>
                      <a:pt x="34" y="14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moveTo>
                      <a:pt x="29" y="14"/>
                    </a:moveTo>
                    <a:cubicBezTo>
                      <a:pt x="29" y="14"/>
                      <a:pt x="28" y="15"/>
                      <a:pt x="28" y="15"/>
                    </a:cubicBezTo>
                    <a:cubicBezTo>
                      <a:pt x="29" y="16"/>
                      <a:pt x="30" y="17"/>
                      <a:pt x="32" y="17"/>
                    </a:cubicBezTo>
                    <a:cubicBezTo>
                      <a:pt x="32" y="17"/>
                      <a:pt x="32" y="16"/>
                      <a:pt x="33" y="16"/>
                    </a:cubicBezTo>
                    <a:cubicBezTo>
                      <a:pt x="31" y="15"/>
                      <a:pt x="30" y="14"/>
                      <a:pt x="29" y="14"/>
                    </a:cubicBezTo>
                    <a:moveTo>
                      <a:pt x="8" y="12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5"/>
                      <a:pt x="11" y="14"/>
                      <a:pt x="11" y="13"/>
                    </a:cubicBezTo>
                    <a:cubicBezTo>
                      <a:pt x="10" y="13"/>
                      <a:pt x="10" y="13"/>
                      <a:pt x="9" y="13"/>
                    </a:cubicBezTo>
                    <a:cubicBezTo>
                      <a:pt x="9" y="13"/>
                      <a:pt x="9" y="12"/>
                      <a:pt x="8" y="12"/>
                    </a:cubicBezTo>
                    <a:moveTo>
                      <a:pt x="30" y="11"/>
                    </a:move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29" y="13"/>
                      <a:pt x="29" y="13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5"/>
                      <a:pt x="34" y="14"/>
                      <a:pt x="34" y="14"/>
                    </a:cubicBezTo>
                    <a:cubicBezTo>
                      <a:pt x="33" y="13"/>
                      <a:pt x="32" y="12"/>
                      <a:pt x="30" y="11"/>
                    </a:cubicBezTo>
                    <a:moveTo>
                      <a:pt x="24" y="11"/>
                    </a:moveTo>
                    <a:cubicBezTo>
                      <a:pt x="24" y="12"/>
                      <a:pt x="24" y="12"/>
                      <a:pt x="24" y="13"/>
                    </a:cubicBezTo>
                    <a:cubicBezTo>
                      <a:pt x="25" y="14"/>
                      <a:pt x="26" y="14"/>
                      <a:pt x="27" y="15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7" y="13"/>
                      <a:pt x="26" y="12"/>
                      <a:pt x="24" y="11"/>
                    </a:cubicBezTo>
                    <a:moveTo>
                      <a:pt x="48" y="11"/>
                    </a:moveTo>
                    <a:cubicBezTo>
                      <a:pt x="49" y="11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49" y="11"/>
                      <a:pt x="48" y="11"/>
                    </a:cubicBezTo>
                    <a:moveTo>
                      <a:pt x="25" y="11"/>
                    </a:move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6" y="11"/>
                      <a:pt x="27" y="12"/>
                    </a:cubicBezTo>
                    <a:cubicBezTo>
                      <a:pt x="26" y="11"/>
                      <a:pt x="25" y="11"/>
                      <a:pt x="25" y="11"/>
                    </a:cubicBezTo>
                    <a:moveTo>
                      <a:pt x="18" y="10"/>
                    </a:moveTo>
                    <a:cubicBezTo>
                      <a:pt x="17" y="12"/>
                      <a:pt x="16" y="13"/>
                      <a:pt x="16" y="15"/>
                    </a:cubicBezTo>
                    <a:cubicBezTo>
                      <a:pt x="16" y="15"/>
                      <a:pt x="17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6"/>
                      <a:pt x="19" y="15"/>
                      <a:pt x="21" y="12"/>
                    </a:cubicBezTo>
                    <a:cubicBezTo>
                      <a:pt x="18" y="10"/>
                      <a:pt x="18" y="10"/>
                      <a:pt x="18" y="10"/>
                    </a:cubicBezTo>
                    <a:moveTo>
                      <a:pt x="4" y="10"/>
                    </a:moveTo>
                    <a:cubicBezTo>
                      <a:pt x="3" y="10"/>
                      <a:pt x="3" y="10"/>
                      <a:pt x="2" y="10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4"/>
                      <a:pt x="2" y="13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19" y="9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20" y="10"/>
                      <a:pt x="21" y="11"/>
                      <a:pt x="22" y="12"/>
                    </a:cubicBezTo>
                    <a:cubicBezTo>
                      <a:pt x="22" y="11"/>
                      <a:pt x="22" y="11"/>
                      <a:pt x="23" y="10"/>
                    </a:cubicBezTo>
                    <a:cubicBezTo>
                      <a:pt x="21" y="10"/>
                      <a:pt x="20" y="9"/>
                      <a:pt x="19" y="9"/>
                    </a:cubicBezTo>
                    <a:moveTo>
                      <a:pt x="25" y="9"/>
                    </a:moveTo>
                    <a:cubicBezTo>
                      <a:pt x="25" y="9"/>
                      <a:pt x="25" y="10"/>
                      <a:pt x="25" y="10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0"/>
                      <a:pt x="26" y="9"/>
                      <a:pt x="25" y="9"/>
                    </a:cubicBezTo>
                    <a:moveTo>
                      <a:pt x="20" y="8"/>
                    </a:moveTo>
                    <a:cubicBezTo>
                      <a:pt x="20" y="8"/>
                      <a:pt x="20" y="8"/>
                      <a:pt x="20" y="8"/>
                    </a:cubicBezTo>
                    <a:cubicBezTo>
                      <a:pt x="21" y="9"/>
                      <a:pt x="22" y="9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2" y="9"/>
                      <a:pt x="21" y="8"/>
                      <a:pt x="20" y="8"/>
                    </a:cubicBezTo>
                    <a:moveTo>
                      <a:pt x="21" y="7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4" y="9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2" y="7"/>
                      <a:pt x="21" y="7"/>
                    </a:cubicBezTo>
                    <a:moveTo>
                      <a:pt x="27" y="2"/>
                    </a:moveTo>
                    <a:cubicBezTo>
                      <a:pt x="25" y="2"/>
                      <a:pt x="23" y="4"/>
                      <a:pt x="22" y="4"/>
                    </a:cubicBezTo>
                    <a:cubicBezTo>
                      <a:pt x="22" y="5"/>
                      <a:pt x="21" y="5"/>
                      <a:pt x="21" y="6"/>
                    </a:cubicBezTo>
                    <a:cubicBezTo>
                      <a:pt x="24" y="7"/>
                      <a:pt x="27" y="8"/>
                      <a:pt x="29" y="10"/>
                    </a:cubicBezTo>
                    <a:cubicBezTo>
                      <a:pt x="30" y="9"/>
                      <a:pt x="30" y="9"/>
                      <a:pt x="30" y="5"/>
                    </a:cubicBezTo>
                    <a:cubicBezTo>
                      <a:pt x="29" y="3"/>
                      <a:pt x="28" y="2"/>
                      <a:pt x="27" y="2"/>
                    </a:cubicBezTo>
                    <a:moveTo>
                      <a:pt x="10" y="2"/>
                    </a:moveTo>
                    <a:cubicBezTo>
                      <a:pt x="4" y="3"/>
                      <a:pt x="7" y="3"/>
                      <a:pt x="6" y="4"/>
                    </a:cubicBezTo>
                    <a:cubicBezTo>
                      <a:pt x="5" y="5"/>
                      <a:pt x="4" y="7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5" y="9"/>
                      <a:pt x="6" y="7"/>
                      <a:pt x="7" y="6"/>
                    </a:cubicBezTo>
                    <a:cubicBezTo>
                      <a:pt x="7" y="5"/>
                      <a:pt x="8" y="4"/>
                      <a:pt x="8" y="4"/>
                    </a:cubicBezTo>
                    <a:cubicBezTo>
                      <a:pt x="9" y="4"/>
                      <a:pt x="9" y="7"/>
                      <a:pt x="9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10" y="12"/>
                      <a:pt x="11" y="12"/>
                    </a:cubicBezTo>
                    <a:cubicBezTo>
                      <a:pt x="11" y="11"/>
                      <a:pt x="11" y="10"/>
                      <a:pt x="11" y="9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0" y="2"/>
                    </a:cubicBezTo>
                    <a:moveTo>
                      <a:pt x="43" y="0"/>
                    </a:moveTo>
                    <a:cubicBezTo>
                      <a:pt x="37" y="2"/>
                      <a:pt x="35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3" y="12"/>
                      <a:pt x="35" y="13"/>
                    </a:cubicBezTo>
                    <a:cubicBezTo>
                      <a:pt x="36" y="10"/>
                      <a:pt x="38" y="7"/>
                      <a:pt x="40" y="4"/>
                    </a:cubicBezTo>
                    <a:cubicBezTo>
                      <a:pt x="40" y="8"/>
                      <a:pt x="39" y="11"/>
                      <a:pt x="38" y="15"/>
                    </a:cubicBezTo>
                    <a:cubicBezTo>
                      <a:pt x="41" y="16"/>
                      <a:pt x="43" y="18"/>
                      <a:pt x="46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7"/>
                      <a:pt x="48" y="16"/>
                      <a:pt x="49" y="15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3" y="12"/>
                      <a:pt x="42" y="8"/>
                    </a:cubicBezTo>
                    <a:cubicBezTo>
                      <a:pt x="42" y="7"/>
                      <a:pt x="44" y="6"/>
                      <a:pt x="45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5"/>
                      <a:pt x="45" y="3"/>
                      <a:pt x="4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1" name="Freeform 10329"/>
              <p:cNvSpPr>
                <a:spLocks noEditPoints="1"/>
              </p:cNvSpPr>
              <p:nvPr/>
            </p:nvSpPr>
            <p:spPr bwMode="auto">
              <a:xfrm>
                <a:off x="-734" y="3235"/>
                <a:ext cx="23" cy="19"/>
              </a:xfrm>
              <a:custGeom>
                <a:avLst/>
                <a:gdLst>
                  <a:gd name="T0" fmla="*/ 0 w 10"/>
                  <a:gd name="T1" fmla="*/ 3 h 8"/>
                  <a:gd name="T2" fmla="*/ 0 w 10"/>
                  <a:gd name="T3" fmla="*/ 3 h 8"/>
                  <a:gd name="T4" fmla="*/ 8 w 10"/>
                  <a:gd name="T5" fmla="*/ 8 h 8"/>
                  <a:gd name="T6" fmla="*/ 8 w 10"/>
                  <a:gd name="T7" fmla="*/ 8 h 8"/>
                  <a:gd name="T8" fmla="*/ 1 w 10"/>
                  <a:gd name="T9" fmla="*/ 3 h 8"/>
                  <a:gd name="T10" fmla="*/ 0 w 10"/>
                  <a:gd name="T11" fmla="*/ 3 h 8"/>
                  <a:gd name="T12" fmla="*/ 1 w 10"/>
                  <a:gd name="T13" fmla="*/ 2 h 8"/>
                  <a:gd name="T14" fmla="*/ 0 w 10"/>
                  <a:gd name="T15" fmla="*/ 2 h 8"/>
                  <a:gd name="T16" fmla="*/ 3 w 10"/>
                  <a:gd name="T17" fmla="*/ 4 h 8"/>
                  <a:gd name="T18" fmla="*/ 8 w 10"/>
                  <a:gd name="T19" fmla="*/ 8 h 8"/>
                  <a:gd name="T20" fmla="*/ 9 w 10"/>
                  <a:gd name="T21" fmla="*/ 7 h 8"/>
                  <a:gd name="T22" fmla="*/ 1 w 10"/>
                  <a:gd name="T23" fmla="*/ 2 h 8"/>
                  <a:gd name="T24" fmla="*/ 1 w 10"/>
                  <a:gd name="T25" fmla="*/ 1 h 8"/>
                  <a:gd name="T26" fmla="*/ 1 w 10"/>
                  <a:gd name="T27" fmla="*/ 1 h 8"/>
                  <a:gd name="T28" fmla="*/ 10 w 10"/>
                  <a:gd name="T29" fmla="*/ 5 h 8"/>
                  <a:gd name="T30" fmla="*/ 10 w 10"/>
                  <a:gd name="T31" fmla="*/ 5 h 8"/>
                  <a:gd name="T32" fmla="*/ 1 w 10"/>
                  <a:gd name="T33" fmla="*/ 1 h 8"/>
                  <a:gd name="T34" fmla="*/ 2 w 10"/>
                  <a:gd name="T35" fmla="*/ 0 h 8"/>
                  <a:gd name="T36" fmla="*/ 2 w 10"/>
                  <a:gd name="T37" fmla="*/ 0 h 8"/>
                  <a:gd name="T38" fmla="*/ 3 w 10"/>
                  <a:gd name="T39" fmla="*/ 1 h 8"/>
                  <a:gd name="T40" fmla="*/ 10 w 10"/>
                  <a:gd name="T41" fmla="*/ 4 h 8"/>
                  <a:gd name="T42" fmla="*/ 10 w 10"/>
                  <a:gd name="T43" fmla="*/ 4 h 8"/>
                  <a:gd name="T44" fmla="*/ 8 w 10"/>
                  <a:gd name="T45" fmla="*/ 3 h 8"/>
                  <a:gd name="T46" fmla="*/ 2 w 10"/>
                  <a:gd name="T4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4" y="5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5" y="5"/>
                      <a:pt x="7" y="6"/>
                      <a:pt x="8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5" y="5"/>
                      <a:pt x="3" y="3"/>
                      <a:pt x="1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6" y="3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7" y="3"/>
                      <a:pt x="4" y="2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5" y="2"/>
                      <a:pt x="7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3"/>
                      <a:pt x="8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2" name="Freeform 10330"/>
              <p:cNvSpPr>
                <a:spLocks noEditPoints="1"/>
              </p:cNvSpPr>
              <p:nvPr/>
            </p:nvSpPr>
            <p:spPr bwMode="auto">
              <a:xfrm>
                <a:off x="-734" y="3235"/>
                <a:ext cx="23" cy="19"/>
              </a:xfrm>
              <a:custGeom>
                <a:avLst/>
                <a:gdLst>
                  <a:gd name="T0" fmla="*/ 0 w 10"/>
                  <a:gd name="T1" fmla="*/ 2 h 8"/>
                  <a:gd name="T2" fmla="*/ 0 w 10"/>
                  <a:gd name="T3" fmla="*/ 3 h 8"/>
                  <a:gd name="T4" fmla="*/ 1 w 10"/>
                  <a:gd name="T5" fmla="*/ 3 h 8"/>
                  <a:gd name="T6" fmla="*/ 8 w 10"/>
                  <a:gd name="T7" fmla="*/ 8 h 8"/>
                  <a:gd name="T8" fmla="*/ 8 w 10"/>
                  <a:gd name="T9" fmla="*/ 8 h 8"/>
                  <a:gd name="T10" fmla="*/ 3 w 10"/>
                  <a:gd name="T11" fmla="*/ 4 h 8"/>
                  <a:gd name="T12" fmla="*/ 0 w 10"/>
                  <a:gd name="T13" fmla="*/ 2 h 8"/>
                  <a:gd name="T14" fmla="*/ 2 w 10"/>
                  <a:gd name="T15" fmla="*/ 0 h 8"/>
                  <a:gd name="T16" fmla="*/ 1 w 10"/>
                  <a:gd name="T17" fmla="*/ 1 h 8"/>
                  <a:gd name="T18" fmla="*/ 10 w 10"/>
                  <a:gd name="T19" fmla="*/ 5 h 8"/>
                  <a:gd name="T20" fmla="*/ 10 w 10"/>
                  <a:gd name="T21" fmla="*/ 4 h 8"/>
                  <a:gd name="T22" fmla="*/ 3 w 10"/>
                  <a:gd name="T23" fmla="*/ 1 h 8"/>
                  <a:gd name="T24" fmla="*/ 2 w 10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6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5" y="5"/>
                      <a:pt x="3" y="4"/>
                    </a:cubicBezTo>
                    <a:cubicBezTo>
                      <a:pt x="2" y="4"/>
                      <a:pt x="2" y="3"/>
                      <a:pt x="0" y="2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4" y="2"/>
                      <a:pt x="7" y="3"/>
                      <a:pt x="10" y="5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7" y="3"/>
                      <a:pt x="5" y="2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3" name="Freeform 10331"/>
              <p:cNvSpPr>
                <a:spLocks noEditPoints="1"/>
              </p:cNvSpPr>
              <p:nvPr/>
            </p:nvSpPr>
            <p:spPr bwMode="auto">
              <a:xfrm>
                <a:off x="-739" y="3193"/>
                <a:ext cx="42" cy="26"/>
              </a:xfrm>
              <a:custGeom>
                <a:avLst/>
                <a:gdLst>
                  <a:gd name="T0" fmla="*/ 10 w 18"/>
                  <a:gd name="T1" fmla="*/ 7 h 11"/>
                  <a:gd name="T2" fmla="*/ 10 w 18"/>
                  <a:gd name="T3" fmla="*/ 7 h 11"/>
                  <a:gd name="T4" fmla="*/ 12 w 18"/>
                  <a:gd name="T5" fmla="*/ 9 h 11"/>
                  <a:gd name="T6" fmla="*/ 17 w 18"/>
                  <a:gd name="T7" fmla="*/ 11 h 11"/>
                  <a:gd name="T8" fmla="*/ 17 w 18"/>
                  <a:gd name="T9" fmla="*/ 11 h 11"/>
                  <a:gd name="T10" fmla="*/ 10 w 18"/>
                  <a:gd name="T11" fmla="*/ 7 h 11"/>
                  <a:gd name="T12" fmla="*/ 11 w 18"/>
                  <a:gd name="T13" fmla="*/ 6 h 11"/>
                  <a:gd name="T14" fmla="*/ 10 w 18"/>
                  <a:gd name="T15" fmla="*/ 7 h 11"/>
                  <a:gd name="T16" fmla="*/ 17 w 18"/>
                  <a:gd name="T17" fmla="*/ 11 h 11"/>
                  <a:gd name="T18" fmla="*/ 17 w 18"/>
                  <a:gd name="T19" fmla="*/ 10 h 11"/>
                  <a:gd name="T20" fmla="*/ 11 w 18"/>
                  <a:gd name="T21" fmla="*/ 7 h 11"/>
                  <a:gd name="T22" fmla="*/ 17 w 18"/>
                  <a:gd name="T23" fmla="*/ 10 h 11"/>
                  <a:gd name="T24" fmla="*/ 18 w 18"/>
                  <a:gd name="T25" fmla="*/ 9 h 11"/>
                  <a:gd name="T26" fmla="*/ 11 w 18"/>
                  <a:gd name="T27" fmla="*/ 6 h 11"/>
                  <a:gd name="T28" fmla="*/ 1 w 18"/>
                  <a:gd name="T29" fmla="*/ 1 h 11"/>
                  <a:gd name="T30" fmla="*/ 0 w 18"/>
                  <a:gd name="T31" fmla="*/ 1 h 11"/>
                  <a:gd name="T32" fmla="*/ 6 w 18"/>
                  <a:gd name="T33" fmla="*/ 5 h 11"/>
                  <a:gd name="T34" fmla="*/ 6 w 18"/>
                  <a:gd name="T35" fmla="*/ 4 h 11"/>
                  <a:gd name="T36" fmla="*/ 1 w 18"/>
                  <a:gd name="T37" fmla="*/ 1 h 11"/>
                  <a:gd name="T38" fmla="*/ 1 w 18"/>
                  <a:gd name="T39" fmla="*/ 0 h 11"/>
                  <a:gd name="T40" fmla="*/ 1 w 18"/>
                  <a:gd name="T41" fmla="*/ 1 h 11"/>
                  <a:gd name="T42" fmla="*/ 6 w 18"/>
                  <a:gd name="T43" fmla="*/ 4 h 11"/>
                  <a:gd name="T44" fmla="*/ 7 w 18"/>
                  <a:gd name="T45" fmla="*/ 3 h 11"/>
                  <a:gd name="T46" fmla="*/ 1 w 18"/>
                  <a:gd name="T4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11"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4" y="10"/>
                      <a:pt x="15" y="10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0"/>
                      <a:pt x="13" y="8"/>
                      <a:pt x="10" y="7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0" y="7"/>
                    </a:cubicBezTo>
                    <a:cubicBezTo>
                      <a:pt x="13" y="8"/>
                      <a:pt x="15" y="10"/>
                      <a:pt x="17" y="11"/>
                    </a:cubicBezTo>
                    <a:cubicBezTo>
                      <a:pt x="17" y="11"/>
                      <a:pt x="17" y="11"/>
                      <a:pt x="17" y="10"/>
                    </a:cubicBezTo>
                    <a:cubicBezTo>
                      <a:pt x="15" y="9"/>
                      <a:pt x="13" y="8"/>
                      <a:pt x="11" y="7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8" y="10"/>
                      <a:pt x="18" y="9"/>
                    </a:cubicBezTo>
                    <a:cubicBezTo>
                      <a:pt x="11" y="6"/>
                      <a:pt x="11" y="6"/>
                      <a:pt x="11" y="6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4" y="3"/>
                      <a:pt x="3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6" y="4"/>
                      <a:pt x="7" y="4"/>
                      <a:pt x="7" y="3"/>
                    </a:cubicBezTo>
                    <a:cubicBezTo>
                      <a:pt x="5" y="2"/>
                      <a:pt x="3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4" name="Freeform 10332"/>
              <p:cNvSpPr>
                <a:spLocks noEditPoints="1"/>
              </p:cNvSpPr>
              <p:nvPr/>
            </p:nvSpPr>
            <p:spPr bwMode="auto">
              <a:xfrm>
                <a:off x="-741" y="3148"/>
                <a:ext cx="59" cy="38"/>
              </a:xfrm>
              <a:custGeom>
                <a:avLst/>
                <a:gdLst>
                  <a:gd name="T0" fmla="*/ 20 w 25"/>
                  <a:gd name="T1" fmla="*/ 12 h 16"/>
                  <a:gd name="T2" fmla="*/ 19 w 25"/>
                  <a:gd name="T3" fmla="*/ 13 h 16"/>
                  <a:gd name="T4" fmla="*/ 21 w 25"/>
                  <a:gd name="T5" fmla="*/ 14 h 16"/>
                  <a:gd name="T6" fmla="*/ 24 w 25"/>
                  <a:gd name="T7" fmla="*/ 16 h 16"/>
                  <a:gd name="T8" fmla="*/ 25 w 25"/>
                  <a:gd name="T9" fmla="*/ 15 h 16"/>
                  <a:gd name="T10" fmla="*/ 25 w 25"/>
                  <a:gd name="T11" fmla="*/ 15 h 16"/>
                  <a:gd name="T12" fmla="*/ 20 w 25"/>
                  <a:gd name="T13" fmla="*/ 12 h 16"/>
                  <a:gd name="T14" fmla="*/ 14 w 25"/>
                  <a:gd name="T15" fmla="*/ 8 h 16"/>
                  <a:gd name="T16" fmla="*/ 13 w 25"/>
                  <a:gd name="T17" fmla="*/ 9 h 16"/>
                  <a:gd name="T18" fmla="*/ 14 w 25"/>
                  <a:gd name="T19" fmla="*/ 10 h 16"/>
                  <a:gd name="T20" fmla="*/ 14 w 25"/>
                  <a:gd name="T21" fmla="*/ 9 h 16"/>
                  <a:gd name="T22" fmla="*/ 14 w 25"/>
                  <a:gd name="T23" fmla="*/ 8 h 16"/>
                  <a:gd name="T24" fmla="*/ 9 w 25"/>
                  <a:gd name="T25" fmla="*/ 6 h 16"/>
                  <a:gd name="T26" fmla="*/ 9 w 25"/>
                  <a:gd name="T27" fmla="*/ 7 h 16"/>
                  <a:gd name="T28" fmla="*/ 13 w 25"/>
                  <a:gd name="T29" fmla="*/ 9 h 16"/>
                  <a:gd name="T30" fmla="*/ 13 w 25"/>
                  <a:gd name="T31" fmla="*/ 9 h 16"/>
                  <a:gd name="T32" fmla="*/ 13 w 25"/>
                  <a:gd name="T33" fmla="*/ 8 h 16"/>
                  <a:gd name="T34" fmla="*/ 9 w 25"/>
                  <a:gd name="T35" fmla="*/ 6 h 16"/>
                  <a:gd name="T36" fmla="*/ 3 w 25"/>
                  <a:gd name="T37" fmla="*/ 3 h 16"/>
                  <a:gd name="T38" fmla="*/ 3 w 25"/>
                  <a:gd name="T39" fmla="*/ 3 h 16"/>
                  <a:gd name="T40" fmla="*/ 3 w 25"/>
                  <a:gd name="T41" fmla="*/ 3 h 16"/>
                  <a:gd name="T42" fmla="*/ 3 w 25"/>
                  <a:gd name="T43" fmla="*/ 3 h 16"/>
                  <a:gd name="T44" fmla="*/ 0 w 25"/>
                  <a:gd name="T45" fmla="*/ 0 h 16"/>
                  <a:gd name="T46" fmla="*/ 0 w 25"/>
                  <a:gd name="T47" fmla="*/ 1 h 16"/>
                  <a:gd name="T48" fmla="*/ 0 w 25"/>
                  <a:gd name="T49" fmla="*/ 1 h 16"/>
                  <a:gd name="T50" fmla="*/ 3 w 25"/>
                  <a:gd name="T51" fmla="*/ 3 h 16"/>
                  <a:gd name="T52" fmla="*/ 4 w 25"/>
                  <a:gd name="T53" fmla="*/ 2 h 16"/>
                  <a:gd name="T54" fmla="*/ 4 w 25"/>
                  <a:gd name="T55" fmla="*/ 2 h 16"/>
                  <a:gd name="T56" fmla="*/ 2 w 25"/>
                  <a:gd name="T57" fmla="*/ 1 h 16"/>
                  <a:gd name="T58" fmla="*/ 0 w 25"/>
                  <a:gd name="T5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" h="16">
                    <a:moveTo>
                      <a:pt x="20" y="12"/>
                    </a:moveTo>
                    <a:cubicBezTo>
                      <a:pt x="20" y="12"/>
                      <a:pt x="19" y="13"/>
                      <a:pt x="19" y="13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2" y="15"/>
                      <a:pt x="23" y="16"/>
                      <a:pt x="24" y="16"/>
                    </a:cubicBezTo>
                    <a:cubicBezTo>
                      <a:pt x="24" y="16"/>
                      <a:pt x="24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3" y="14"/>
                      <a:pt x="21" y="13"/>
                      <a:pt x="20" y="12"/>
                    </a:cubicBezTo>
                    <a:moveTo>
                      <a:pt x="14" y="8"/>
                    </a:moveTo>
                    <a:cubicBezTo>
                      <a:pt x="14" y="9"/>
                      <a:pt x="13" y="9"/>
                      <a:pt x="13" y="9"/>
                    </a:cubicBezTo>
                    <a:cubicBezTo>
                      <a:pt x="13" y="9"/>
                      <a:pt x="13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moveTo>
                      <a:pt x="9" y="6"/>
                    </a:move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1" y="8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2" y="7"/>
                      <a:pt x="10" y="6"/>
                      <a:pt x="9" y="6"/>
                    </a:cubicBezTo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5" name="Freeform 10333"/>
              <p:cNvSpPr>
                <a:spLocks noEditPoints="1"/>
              </p:cNvSpPr>
              <p:nvPr/>
            </p:nvSpPr>
            <p:spPr bwMode="auto">
              <a:xfrm>
                <a:off x="-744" y="3141"/>
                <a:ext cx="64" cy="50"/>
              </a:xfrm>
              <a:custGeom>
                <a:avLst/>
                <a:gdLst>
                  <a:gd name="T0" fmla="*/ 19 w 27"/>
                  <a:gd name="T1" fmla="*/ 18 h 21"/>
                  <a:gd name="T2" fmla="*/ 19 w 27"/>
                  <a:gd name="T3" fmla="*/ 18 h 21"/>
                  <a:gd name="T4" fmla="*/ 20 w 27"/>
                  <a:gd name="T5" fmla="*/ 18 h 21"/>
                  <a:gd name="T6" fmla="*/ 24 w 27"/>
                  <a:gd name="T7" fmla="*/ 21 h 21"/>
                  <a:gd name="T8" fmla="*/ 24 w 27"/>
                  <a:gd name="T9" fmla="*/ 21 h 21"/>
                  <a:gd name="T10" fmla="*/ 19 w 27"/>
                  <a:gd name="T11" fmla="*/ 18 h 21"/>
                  <a:gd name="T12" fmla="*/ 22 w 27"/>
                  <a:gd name="T13" fmla="*/ 13 h 21"/>
                  <a:gd name="T14" fmla="*/ 22 w 27"/>
                  <a:gd name="T15" fmla="*/ 13 h 21"/>
                  <a:gd name="T16" fmla="*/ 27 w 27"/>
                  <a:gd name="T17" fmla="*/ 16 h 21"/>
                  <a:gd name="T18" fmla="*/ 27 w 27"/>
                  <a:gd name="T19" fmla="*/ 16 h 21"/>
                  <a:gd name="T20" fmla="*/ 22 w 27"/>
                  <a:gd name="T21" fmla="*/ 13 h 21"/>
                  <a:gd name="T22" fmla="*/ 9 w 27"/>
                  <a:gd name="T23" fmla="*/ 11 h 21"/>
                  <a:gd name="T24" fmla="*/ 9 w 27"/>
                  <a:gd name="T25" fmla="*/ 12 h 21"/>
                  <a:gd name="T26" fmla="*/ 14 w 27"/>
                  <a:gd name="T27" fmla="*/ 14 h 21"/>
                  <a:gd name="T28" fmla="*/ 14 w 27"/>
                  <a:gd name="T29" fmla="*/ 14 h 21"/>
                  <a:gd name="T30" fmla="*/ 9 w 27"/>
                  <a:gd name="T31" fmla="*/ 11 h 21"/>
                  <a:gd name="T32" fmla="*/ 16 w 27"/>
                  <a:gd name="T33" fmla="*/ 9 h 21"/>
                  <a:gd name="T34" fmla="*/ 16 w 27"/>
                  <a:gd name="T35" fmla="*/ 10 h 21"/>
                  <a:gd name="T36" fmla="*/ 16 w 27"/>
                  <a:gd name="T37" fmla="*/ 10 h 21"/>
                  <a:gd name="T38" fmla="*/ 17 w 27"/>
                  <a:gd name="T39" fmla="*/ 10 h 21"/>
                  <a:gd name="T40" fmla="*/ 16 w 27"/>
                  <a:gd name="T41" fmla="*/ 9 h 21"/>
                  <a:gd name="T42" fmla="*/ 11 w 27"/>
                  <a:gd name="T43" fmla="*/ 6 h 21"/>
                  <a:gd name="T44" fmla="*/ 11 w 27"/>
                  <a:gd name="T45" fmla="*/ 7 h 21"/>
                  <a:gd name="T46" fmla="*/ 15 w 27"/>
                  <a:gd name="T47" fmla="*/ 9 h 21"/>
                  <a:gd name="T48" fmla="*/ 16 w 27"/>
                  <a:gd name="T49" fmla="*/ 9 h 21"/>
                  <a:gd name="T50" fmla="*/ 11 w 27"/>
                  <a:gd name="T51" fmla="*/ 6 h 21"/>
                  <a:gd name="T52" fmla="*/ 1 w 27"/>
                  <a:gd name="T53" fmla="*/ 6 h 21"/>
                  <a:gd name="T54" fmla="*/ 0 w 27"/>
                  <a:gd name="T55" fmla="*/ 6 h 21"/>
                  <a:gd name="T56" fmla="*/ 3 w 27"/>
                  <a:gd name="T57" fmla="*/ 8 h 21"/>
                  <a:gd name="T58" fmla="*/ 3 w 27"/>
                  <a:gd name="T59" fmla="*/ 8 h 21"/>
                  <a:gd name="T60" fmla="*/ 3 w 27"/>
                  <a:gd name="T61" fmla="*/ 8 h 21"/>
                  <a:gd name="T62" fmla="*/ 1 w 27"/>
                  <a:gd name="T63" fmla="*/ 6 h 21"/>
                  <a:gd name="T64" fmla="*/ 1 w 27"/>
                  <a:gd name="T65" fmla="*/ 0 h 21"/>
                  <a:gd name="T66" fmla="*/ 1 w 27"/>
                  <a:gd name="T67" fmla="*/ 1 h 21"/>
                  <a:gd name="T68" fmla="*/ 2 w 27"/>
                  <a:gd name="T69" fmla="*/ 1 h 21"/>
                  <a:gd name="T70" fmla="*/ 5 w 27"/>
                  <a:gd name="T71" fmla="*/ 3 h 21"/>
                  <a:gd name="T72" fmla="*/ 6 w 27"/>
                  <a:gd name="T73" fmla="*/ 3 h 21"/>
                  <a:gd name="T74" fmla="*/ 6 w 27"/>
                  <a:gd name="T75" fmla="*/ 3 h 21"/>
                  <a:gd name="T76" fmla="*/ 3 w 27"/>
                  <a:gd name="T77" fmla="*/ 1 h 21"/>
                  <a:gd name="T78" fmla="*/ 1 w 27"/>
                  <a:gd name="T7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1"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9"/>
                      <a:pt x="23" y="20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0"/>
                      <a:pt x="21" y="19"/>
                      <a:pt x="19" y="18"/>
                    </a:cubicBezTo>
                    <a:moveTo>
                      <a:pt x="22" y="13"/>
                    </a:move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4"/>
                      <a:pt x="25" y="15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5" y="15"/>
                      <a:pt x="24" y="14"/>
                      <a:pt x="22" y="13"/>
                    </a:cubicBezTo>
                    <a:moveTo>
                      <a:pt x="9" y="11"/>
                    </a:moveTo>
                    <a:cubicBezTo>
                      <a:pt x="9" y="11"/>
                      <a:pt x="9" y="12"/>
                      <a:pt x="9" y="1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2" y="13"/>
                      <a:pt x="11" y="12"/>
                      <a:pt x="9" y="11"/>
                    </a:cubicBezTo>
                    <a:moveTo>
                      <a:pt x="16" y="9"/>
                    </a:moveTo>
                    <a:cubicBezTo>
                      <a:pt x="16" y="9"/>
                      <a:pt x="16" y="9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1" y="6"/>
                    </a:moveTo>
                    <a:cubicBezTo>
                      <a:pt x="11" y="6"/>
                      <a:pt x="11" y="6"/>
                      <a:pt x="11" y="7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4" y="8"/>
                      <a:pt x="13" y="7"/>
                      <a:pt x="11" y="6"/>
                    </a:cubicBezTo>
                    <a:moveTo>
                      <a:pt x="1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6" name="Freeform 10334"/>
              <p:cNvSpPr>
                <a:spLocks noEditPoints="1"/>
              </p:cNvSpPr>
              <p:nvPr/>
            </p:nvSpPr>
            <p:spPr bwMode="auto">
              <a:xfrm>
                <a:off x="-739" y="3120"/>
                <a:ext cx="71" cy="37"/>
              </a:xfrm>
              <a:custGeom>
                <a:avLst/>
                <a:gdLst>
                  <a:gd name="T0" fmla="*/ 17 w 30"/>
                  <a:gd name="T1" fmla="*/ 13 h 16"/>
                  <a:gd name="T2" fmla="*/ 17 w 30"/>
                  <a:gd name="T3" fmla="*/ 13 h 16"/>
                  <a:gd name="T4" fmla="*/ 18 w 30"/>
                  <a:gd name="T5" fmla="*/ 13 h 16"/>
                  <a:gd name="T6" fmla="*/ 18 w 30"/>
                  <a:gd name="T7" fmla="*/ 13 h 16"/>
                  <a:gd name="T8" fmla="*/ 17 w 30"/>
                  <a:gd name="T9" fmla="*/ 13 h 16"/>
                  <a:gd name="T10" fmla="*/ 24 w 30"/>
                  <a:gd name="T11" fmla="*/ 13 h 16"/>
                  <a:gd name="T12" fmla="*/ 24 w 30"/>
                  <a:gd name="T13" fmla="*/ 13 h 16"/>
                  <a:gd name="T14" fmla="*/ 30 w 30"/>
                  <a:gd name="T15" fmla="*/ 16 h 16"/>
                  <a:gd name="T16" fmla="*/ 30 w 30"/>
                  <a:gd name="T17" fmla="*/ 16 h 16"/>
                  <a:gd name="T18" fmla="*/ 24 w 30"/>
                  <a:gd name="T19" fmla="*/ 13 h 16"/>
                  <a:gd name="T20" fmla="*/ 19 w 30"/>
                  <a:gd name="T21" fmla="*/ 10 h 16"/>
                  <a:gd name="T22" fmla="*/ 19 w 30"/>
                  <a:gd name="T23" fmla="*/ 10 h 16"/>
                  <a:gd name="T24" fmla="*/ 20 w 30"/>
                  <a:gd name="T25" fmla="*/ 10 h 16"/>
                  <a:gd name="T26" fmla="*/ 20 w 30"/>
                  <a:gd name="T27" fmla="*/ 10 h 16"/>
                  <a:gd name="T28" fmla="*/ 19 w 30"/>
                  <a:gd name="T29" fmla="*/ 10 h 16"/>
                  <a:gd name="T30" fmla="*/ 12 w 30"/>
                  <a:gd name="T31" fmla="*/ 9 h 16"/>
                  <a:gd name="T32" fmla="*/ 12 w 30"/>
                  <a:gd name="T33" fmla="*/ 9 h 16"/>
                  <a:gd name="T34" fmla="*/ 17 w 30"/>
                  <a:gd name="T35" fmla="*/ 13 h 16"/>
                  <a:gd name="T36" fmla="*/ 17 w 30"/>
                  <a:gd name="T37" fmla="*/ 13 h 16"/>
                  <a:gd name="T38" fmla="*/ 12 w 30"/>
                  <a:gd name="T39" fmla="*/ 9 h 16"/>
                  <a:gd name="T40" fmla="*/ 13 w 30"/>
                  <a:gd name="T41" fmla="*/ 7 h 16"/>
                  <a:gd name="T42" fmla="*/ 13 w 30"/>
                  <a:gd name="T43" fmla="*/ 7 h 16"/>
                  <a:gd name="T44" fmla="*/ 19 w 30"/>
                  <a:gd name="T45" fmla="*/ 10 h 16"/>
                  <a:gd name="T46" fmla="*/ 19 w 30"/>
                  <a:gd name="T47" fmla="*/ 10 h 16"/>
                  <a:gd name="T48" fmla="*/ 13 w 30"/>
                  <a:gd name="T49" fmla="*/ 7 h 16"/>
                  <a:gd name="T50" fmla="*/ 5 w 30"/>
                  <a:gd name="T51" fmla="*/ 5 h 16"/>
                  <a:gd name="T52" fmla="*/ 5 w 30"/>
                  <a:gd name="T53" fmla="*/ 5 h 16"/>
                  <a:gd name="T54" fmla="*/ 7 w 30"/>
                  <a:gd name="T55" fmla="*/ 7 h 16"/>
                  <a:gd name="T56" fmla="*/ 7 w 30"/>
                  <a:gd name="T57" fmla="*/ 7 h 16"/>
                  <a:gd name="T58" fmla="*/ 5 w 30"/>
                  <a:gd name="T59" fmla="*/ 5 h 16"/>
                  <a:gd name="T60" fmla="*/ 6 w 30"/>
                  <a:gd name="T61" fmla="*/ 3 h 16"/>
                  <a:gd name="T62" fmla="*/ 6 w 30"/>
                  <a:gd name="T63" fmla="*/ 3 h 16"/>
                  <a:gd name="T64" fmla="*/ 8 w 30"/>
                  <a:gd name="T65" fmla="*/ 5 h 16"/>
                  <a:gd name="T66" fmla="*/ 8 w 30"/>
                  <a:gd name="T67" fmla="*/ 5 h 16"/>
                  <a:gd name="T68" fmla="*/ 6 w 30"/>
                  <a:gd name="T69" fmla="*/ 3 h 16"/>
                  <a:gd name="T70" fmla="*/ 0 w 30"/>
                  <a:gd name="T71" fmla="*/ 2 h 16"/>
                  <a:gd name="T72" fmla="*/ 0 w 30"/>
                  <a:gd name="T73" fmla="*/ 2 h 16"/>
                  <a:gd name="T74" fmla="*/ 2 w 30"/>
                  <a:gd name="T75" fmla="*/ 3 h 16"/>
                  <a:gd name="T76" fmla="*/ 2 w 30"/>
                  <a:gd name="T77" fmla="*/ 3 h 16"/>
                  <a:gd name="T78" fmla="*/ 0 w 30"/>
                  <a:gd name="T79" fmla="*/ 2 h 16"/>
                  <a:gd name="T80" fmla="*/ 0 w 30"/>
                  <a:gd name="T81" fmla="*/ 2 h 16"/>
                  <a:gd name="T82" fmla="*/ 0 w 30"/>
                  <a:gd name="T83" fmla="*/ 2 h 16"/>
                  <a:gd name="T84" fmla="*/ 0 w 30"/>
                  <a:gd name="T85" fmla="*/ 2 h 16"/>
                  <a:gd name="T86" fmla="*/ 0 w 30"/>
                  <a:gd name="T87" fmla="*/ 2 h 16"/>
                  <a:gd name="T88" fmla="*/ 0 w 30"/>
                  <a:gd name="T89" fmla="*/ 2 h 16"/>
                  <a:gd name="T90" fmla="*/ 0 w 30"/>
                  <a:gd name="T91" fmla="*/ 2 h 16"/>
                  <a:gd name="T92" fmla="*/ 0 w 30"/>
                  <a:gd name="T93" fmla="*/ 2 h 16"/>
                  <a:gd name="T94" fmla="*/ 0 w 30"/>
                  <a:gd name="T95" fmla="*/ 2 h 16"/>
                  <a:gd name="T96" fmla="*/ 0 w 30"/>
                  <a:gd name="T97" fmla="*/ 2 h 16"/>
                  <a:gd name="T98" fmla="*/ 0 w 30"/>
                  <a:gd name="T99" fmla="*/ 2 h 16"/>
                  <a:gd name="T100" fmla="*/ 0 w 30"/>
                  <a:gd name="T101" fmla="*/ 2 h 16"/>
                  <a:gd name="T102" fmla="*/ 0 w 30"/>
                  <a:gd name="T103" fmla="*/ 2 h 16"/>
                  <a:gd name="T104" fmla="*/ 0 w 30"/>
                  <a:gd name="T105" fmla="*/ 2 h 16"/>
                  <a:gd name="T106" fmla="*/ 0 w 30"/>
                  <a:gd name="T107" fmla="*/ 2 h 16"/>
                  <a:gd name="T108" fmla="*/ 0 w 30"/>
                  <a:gd name="T109" fmla="*/ 0 h 16"/>
                  <a:gd name="T110" fmla="*/ 0 w 30"/>
                  <a:gd name="T111" fmla="*/ 0 h 16"/>
                  <a:gd name="T112" fmla="*/ 2 w 30"/>
                  <a:gd name="T113" fmla="*/ 1 h 16"/>
                  <a:gd name="T114" fmla="*/ 2 w 30"/>
                  <a:gd name="T115" fmla="*/ 1 h 16"/>
                  <a:gd name="T116" fmla="*/ 0 w 30"/>
                  <a:gd name="T1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16">
                    <a:moveTo>
                      <a:pt x="17" y="13"/>
                    </a:move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moveTo>
                      <a:pt x="24" y="13"/>
                    </a:move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4"/>
                      <a:pt x="28" y="15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8" y="15"/>
                      <a:pt x="26" y="14"/>
                      <a:pt x="24" y="13"/>
                    </a:cubicBezTo>
                    <a:moveTo>
                      <a:pt x="19" y="10"/>
                    </a:move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3" y="11"/>
                      <a:pt x="15" y="12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5" y="12"/>
                      <a:pt x="13" y="11"/>
                      <a:pt x="12" y="9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5" y="8"/>
                      <a:pt x="17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7" y="9"/>
                      <a:pt x="15" y="8"/>
                      <a:pt x="13" y="7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5" y="5"/>
                      <a:pt x="5" y="5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7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6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7" name="Freeform 10335"/>
              <p:cNvSpPr>
                <a:spLocks noEditPoints="1"/>
              </p:cNvSpPr>
              <p:nvPr/>
            </p:nvSpPr>
            <p:spPr bwMode="auto">
              <a:xfrm>
                <a:off x="-713" y="3101"/>
                <a:ext cx="59" cy="38"/>
              </a:xfrm>
              <a:custGeom>
                <a:avLst/>
                <a:gdLst>
                  <a:gd name="T0" fmla="*/ 18 w 25"/>
                  <a:gd name="T1" fmla="*/ 11 h 16"/>
                  <a:gd name="T2" fmla="*/ 18 w 25"/>
                  <a:gd name="T3" fmla="*/ 11 h 16"/>
                  <a:gd name="T4" fmla="*/ 25 w 25"/>
                  <a:gd name="T5" fmla="*/ 16 h 16"/>
                  <a:gd name="T6" fmla="*/ 25 w 25"/>
                  <a:gd name="T7" fmla="*/ 15 h 16"/>
                  <a:gd name="T8" fmla="*/ 23 w 25"/>
                  <a:gd name="T9" fmla="*/ 14 h 16"/>
                  <a:gd name="T10" fmla="*/ 18 w 25"/>
                  <a:gd name="T11" fmla="*/ 11 h 16"/>
                  <a:gd name="T12" fmla="*/ 18 w 25"/>
                  <a:gd name="T13" fmla="*/ 10 h 16"/>
                  <a:gd name="T14" fmla="*/ 18 w 25"/>
                  <a:gd name="T15" fmla="*/ 11 h 16"/>
                  <a:gd name="T16" fmla="*/ 25 w 25"/>
                  <a:gd name="T17" fmla="*/ 15 h 16"/>
                  <a:gd name="T18" fmla="*/ 25 w 25"/>
                  <a:gd name="T19" fmla="*/ 14 h 16"/>
                  <a:gd name="T20" fmla="*/ 18 w 25"/>
                  <a:gd name="T21" fmla="*/ 10 h 16"/>
                  <a:gd name="T22" fmla="*/ 15 w 25"/>
                  <a:gd name="T23" fmla="*/ 8 h 16"/>
                  <a:gd name="T24" fmla="*/ 14 w 25"/>
                  <a:gd name="T25" fmla="*/ 9 h 16"/>
                  <a:gd name="T26" fmla="*/ 14 w 25"/>
                  <a:gd name="T27" fmla="*/ 9 h 16"/>
                  <a:gd name="T28" fmla="*/ 14 w 25"/>
                  <a:gd name="T29" fmla="*/ 9 h 16"/>
                  <a:gd name="T30" fmla="*/ 15 w 25"/>
                  <a:gd name="T31" fmla="*/ 8 h 16"/>
                  <a:gd name="T32" fmla="*/ 15 w 25"/>
                  <a:gd name="T33" fmla="*/ 8 h 16"/>
                  <a:gd name="T34" fmla="*/ 10 w 25"/>
                  <a:gd name="T35" fmla="*/ 6 h 16"/>
                  <a:gd name="T36" fmla="*/ 10 w 25"/>
                  <a:gd name="T37" fmla="*/ 7 h 16"/>
                  <a:gd name="T38" fmla="*/ 14 w 25"/>
                  <a:gd name="T39" fmla="*/ 9 h 16"/>
                  <a:gd name="T40" fmla="*/ 14 w 25"/>
                  <a:gd name="T41" fmla="*/ 8 h 16"/>
                  <a:gd name="T42" fmla="*/ 10 w 25"/>
                  <a:gd name="T43" fmla="*/ 6 h 16"/>
                  <a:gd name="T44" fmla="*/ 6 w 25"/>
                  <a:gd name="T45" fmla="*/ 3 h 16"/>
                  <a:gd name="T46" fmla="*/ 6 w 25"/>
                  <a:gd name="T47" fmla="*/ 4 h 16"/>
                  <a:gd name="T48" fmla="*/ 8 w 25"/>
                  <a:gd name="T49" fmla="*/ 5 h 16"/>
                  <a:gd name="T50" fmla="*/ 6 w 25"/>
                  <a:gd name="T51" fmla="*/ 4 h 16"/>
                  <a:gd name="T52" fmla="*/ 5 w 25"/>
                  <a:gd name="T53" fmla="*/ 4 h 16"/>
                  <a:gd name="T54" fmla="*/ 9 w 25"/>
                  <a:gd name="T55" fmla="*/ 6 h 16"/>
                  <a:gd name="T56" fmla="*/ 9 w 25"/>
                  <a:gd name="T57" fmla="*/ 6 h 16"/>
                  <a:gd name="T58" fmla="*/ 6 w 25"/>
                  <a:gd name="T59" fmla="*/ 3 h 16"/>
                  <a:gd name="T60" fmla="*/ 1 w 25"/>
                  <a:gd name="T61" fmla="*/ 1 h 16"/>
                  <a:gd name="T62" fmla="*/ 0 w 25"/>
                  <a:gd name="T63" fmla="*/ 2 h 16"/>
                  <a:gd name="T64" fmla="*/ 4 w 25"/>
                  <a:gd name="T65" fmla="*/ 3 h 16"/>
                  <a:gd name="T66" fmla="*/ 4 w 25"/>
                  <a:gd name="T67" fmla="*/ 3 h 16"/>
                  <a:gd name="T68" fmla="*/ 1 w 25"/>
                  <a:gd name="T69" fmla="*/ 1 h 16"/>
                  <a:gd name="T70" fmla="*/ 1 w 25"/>
                  <a:gd name="T71" fmla="*/ 0 h 16"/>
                  <a:gd name="T72" fmla="*/ 1 w 25"/>
                  <a:gd name="T73" fmla="*/ 1 h 16"/>
                  <a:gd name="T74" fmla="*/ 4 w 25"/>
                  <a:gd name="T75" fmla="*/ 3 h 16"/>
                  <a:gd name="T76" fmla="*/ 4 w 25"/>
                  <a:gd name="T77" fmla="*/ 2 h 16"/>
                  <a:gd name="T78" fmla="*/ 3 w 25"/>
                  <a:gd name="T79" fmla="*/ 1 h 16"/>
                  <a:gd name="T80" fmla="*/ 1 w 25"/>
                  <a:gd name="T8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18" y="11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20" y="13"/>
                      <a:pt x="23" y="14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5"/>
                      <a:pt x="24" y="15"/>
                      <a:pt x="23" y="14"/>
                    </a:cubicBezTo>
                    <a:cubicBezTo>
                      <a:pt x="18" y="11"/>
                      <a:pt x="18" y="11"/>
                      <a:pt x="18" y="11"/>
                    </a:cubicBezTo>
                    <a:moveTo>
                      <a:pt x="18" y="10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20" y="12"/>
                      <a:pt x="23" y="14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3" y="13"/>
                      <a:pt x="21" y="12"/>
                      <a:pt x="18" y="10"/>
                    </a:cubicBezTo>
                    <a:moveTo>
                      <a:pt x="15" y="8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5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7"/>
                    </a:cubicBezTo>
                    <a:cubicBezTo>
                      <a:pt x="11" y="7"/>
                      <a:pt x="12" y="8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12" y="7"/>
                      <a:pt x="10" y="6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7" y="5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8" name="Freeform 10336"/>
              <p:cNvSpPr>
                <a:spLocks noEditPoints="1"/>
              </p:cNvSpPr>
              <p:nvPr/>
            </p:nvSpPr>
            <p:spPr bwMode="auto">
              <a:xfrm>
                <a:off x="-758" y="3106"/>
                <a:ext cx="95" cy="68"/>
              </a:xfrm>
              <a:custGeom>
                <a:avLst/>
                <a:gdLst>
                  <a:gd name="T0" fmla="*/ 29 w 40"/>
                  <a:gd name="T1" fmla="*/ 26 h 29"/>
                  <a:gd name="T2" fmla="*/ 34 w 40"/>
                  <a:gd name="T3" fmla="*/ 29 h 29"/>
                  <a:gd name="T4" fmla="*/ 29 w 40"/>
                  <a:gd name="T5" fmla="*/ 25 h 29"/>
                  <a:gd name="T6" fmla="*/ 23 w 40"/>
                  <a:gd name="T7" fmla="*/ 22 h 29"/>
                  <a:gd name="T8" fmla="*/ 24 w 40"/>
                  <a:gd name="T9" fmla="*/ 22 h 29"/>
                  <a:gd name="T10" fmla="*/ 18 w 40"/>
                  <a:gd name="T11" fmla="*/ 18 h 29"/>
                  <a:gd name="T12" fmla="*/ 23 w 40"/>
                  <a:gd name="T13" fmla="*/ 22 h 29"/>
                  <a:gd name="T14" fmla="*/ 20 w 40"/>
                  <a:gd name="T15" fmla="*/ 20 h 29"/>
                  <a:gd name="T16" fmla="*/ 34 w 40"/>
                  <a:gd name="T17" fmla="*/ 16 h 29"/>
                  <a:gd name="T18" fmla="*/ 36 w 40"/>
                  <a:gd name="T19" fmla="*/ 18 h 29"/>
                  <a:gd name="T20" fmla="*/ 40 w 40"/>
                  <a:gd name="T21" fmla="*/ 19 h 29"/>
                  <a:gd name="T22" fmla="*/ 11 w 40"/>
                  <a:gd name="T23" fmla="*/ 14 h 29"/>
                  <a:gd name="T24" fmla="*/ 13 w 40"/>
                  <a:gd name="T25" fmla="*/ 16 h 29"/>
                  <a:gd name="T26" fmla="*/ 11 w 40"/>
                  <a:gd name="T27" fmla="*/ 14 h 29"/>
                  <a:gd name="T28" fmla="*/ 29 w 40"/>
                  <a:gd name="T29" fmla="*/ 14 h 29"/>
                  <a:gd name="T30" fmla="*/ 30 w 40"/>
                  <a:gd name="T31" fmla="*/ 13 h 29"/>
                  <a:gd name="T32" fmla="*/ 8 w 40"/>
                  <a:gd name="T33" fmla="*/ 11 h 29"/>
                  <a:gd name="T34" fmla="*/ 10 w 40"/>
                  <a:gd name="T35" fmla="*/ 14 h 29"/>
                  <a:gd name="T36" fmla="*/ 8 w 40"/>
                  <a:gd name="T37" fmla="*/ 11 h 29"/>
                  <a:gd name="T38" fmla="*/ 22 w 40"/>
                  <a:gd name="T39" fmla="*/ 10 h 29"/>
                  <a:gd name="T40" fmla="*/ 29 w 40"/>
                  <a:gd name="T41" fmla="*/ 13 h 29"/>
                  <a:gd name="T42" fmla="*/ 18 w 40"/>
                  <a:gd name="T43" fmla="*/ 7 h 29"/>
                  <a:gd name="T44" fmla="*/ 18 w 40"/>
                  <a:gd name="T45" fmla="*/ 7 h 29"/>
                  <a:gd name="T46" fmla="*/ 16 w 40"/>
                  <a:gd name="T47" fmla="*/ 6 h 29"/>
                  <a:gd name="T48" fmla="*/ 18 w 40"/>
                  <a:gd name="T49" fmla="*/ 8 h 29"/>
                  <a:gd name="T50" fmla="*/ 18 w 40"/>
                  <a:gd name="T51" fmla="*/ 7 h 29"/>
                  <a:gd name="T52" fmla="*/ 0 w 40"/>
                  <a:gd name="T53" fmla="*/ 5 h 29"/>
                  <a:gd name="T54" fmla="*/ 1 w 40"/>
                  <a:gd name="T55" fmla="*/ 6 h 29"/>
                  <a:gd name="T56" fmla="*/ 8 w 40"/>
                  <a:gd name="T57" fmla="*/ 2 h 29"/>
                  <a:gd name="T58" fmla="*/ 9 w 40"/>
                  <a:gd name="T59" fmla="*/ 4 h 29"/>
                  <a:gd name="T60" fmla="*/ 11 w 40"/>
                  <a:gd name="T61" fmla="*/ 3 h 29"/>
                  <a:gd name="T62" fmla="*/ 3 w 40"/>
                  <a:gd name="T63" fmla="*/ 0 h 29"/>
                  <a:gd name="T64" fmla="*/ 4 w 40"/>
                  <a:gd name="T65" fmla="*/ 1 h 29"/>
                  <a:gd name="T66" fmla="*/ 4 w 40"/>
                  <a:gd name="T6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29">
                    <a:moveTo>
                      <a:pt x="29" y="25"/>
                    </a:move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1" y="27"/>
                      <a:pt x="32" y="28"/>
                      <a:pt x="34" y="29"/>
                    </a:cubicBezTo>
                    <a:cubicBezTo>
                      <a:pt x="34" y="29"/>
                      <a:pt x="34" y="29"/>
                      <a:pt x="34" y="28"/>
                    </a:cubicBezTo>
                    <a:cubicBezTo>
                      <a:pt x="33" y="27"/>
                      <a:pt x="31" y="26"/>
                      <a:pt x="29" y="25"/>
                    </a:cubicBezTo>
                    <a:moveTo>
                      <a:pt x="24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moveTo>
                      <a:pt x="18" y="18"/>
                    </a:move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20"/>
                      <a:pt x="21" y="21"/>
                      <a:pt x="23" y="22"/>
                    </a:cubicBezTo>
                    <a:cubicBezTo>
                      <a:pt x="23" y="22"/>
                      <a:pt x="23" y="22"/>
                      <a:pt x="23" y="21"/>
                    </a:cubicBezTo>
                    <a:cubicBezTo>
                      <a:pt x="22" y="21"/>
                      <a:pt x="21" y="20"/>
                      <a:pt x="20" y="20"/>
                    </a:cubicBezTo>
                    <a:cubicBezTo>
                      <a:pt x="20" y="19"/>
                      <a:pt x="19" y="19"/>
                      <a:pt x="18" y="18"/>
                    </a:cubicBezTo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7"/>
                      <a:pt x="35" y="17"/>
                      <a:pt x="36" y="18"/>
                    </a:cubicBezTo>
                    <a:cubicBezTo>
                      <a:pt x="37" y="18"/>
                      <a:pt x="39" y="19"/>
                      <a:pt x="40" y="20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38" y="18"/>
                      <a:pt x="36" y="17"/>
                      <a:pt x="34" y="16"/>
                    </a:cubicBezTo>
                    <a:moveTo>
                      <a:pt x="11" y="14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2" y="15"/>
                      <a:pt x="13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2" y="14"/>
                      <a:pt x="11" y="14"/>
                    </a:cubicBezTo>
                    <a:moveTo>
                      <a:pt x="29" y="13"/>
                    </a:move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moveTo>
                      <a:pt x="8" y="11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8" y="13"/>
                      <a:pt x="9" y="13"/>
                      <a:pt x="10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2"/>
                      <a:pt x="8" y="12"/>
                      <a:pt x="8" y="11"/>
                    </a:cubicBezTo>
                    <a:moveTo>
                      <a:pt x="22" y="9"/>
                    </a:moveTo>
                    <a:cubicBezTo>
                      <a:pt x="22" y="9"/>
                      <a:pt x="22" y="10"/>
                      <a:pt x="22" y="10"/>
                    </a:cubicBezTo>
                    <a:cubicBezTo>
                      <a:pt x="24" y="11"/>
                      <a:pt x="26" y="12"/>
                      <a:pt x="28" y="13"/>
                    </a:cubicBezTo>
                    <a:cubicBezTo>
                      <a:pt x="28" y="13"/>
                      <a:pt x="29" y="13"/>
                      <a:pt x="29" y="13"/>
                    </a:cubicBezTo>
                    <a:cubicBezTo>
                      <a:pt x="27" y="12"/>
                      <a:pt x="24" y="10"/>
                      <a:pt x="22" y="9"/>
                    </a:cubicBezTo>
                    <a:moveTo>
                      <a:pt x="18" y="7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moveTo>
                      <a:pt x="16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6" y="7"/>
                      <a:pt x="17" y="7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6" y="6"/>
                      <a:pt x="16" y="6"/>
                    </a:cubicBezTo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0" y="3"/>
                      <a:pt x="9" y="3"/>
                      <a:pt x="8" y="2"/>
                    </a:cubicBezTo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9" name="Freeform 10337"/>
              <p:cNvSpPr>
                <a:spLocks noEditPoints="1"/>
              </p:cNvSpPr>
              <p:nvPr/>
            </p:nvSpPr>
            <p:spPr bwMode="auto">
              <a:xfrm>
                <a:off x="-715" y="3098"/>
                <a:ext cx="75" cy="45"/>
              </a:xfrm>
              <a:custGeom>
                <a:avLst/>
                <a:gdLst>
                  <a:gd name="T0" fmla="*/ 18 w 32"/>
                  <a:gd name="T1" fmla="*/ 14 h 19"/>
                  <a:gd name="T2" fmla="*/ 18 w 32"/>
                  <a:gd name="T3" fmla="*/ 15 h 19"/>
                  <a:gd name="T4" fmla="*/ 24 w 32"/>
                  <a:gd name="T5" fmla="*/ 19 h 19"/>
                  <a:gd name="T6" fmla="*/ 24 w 32"/>
                  <a:gd name="T7" fmla="*/ 18 h 19"/>
                  <a:gd name="T8" fmla="*/ 18 w 32"/>
                  <a:gd name="T9" fmla="*/ 14 h 19"/>
                  <a:gd name="T10" fmla="*/ 14 w 32"/>
                  <a:gd name="T11" fmla="*/ 12 h 19"/>
                  <a:gd name="T12" fmla="*/ 13 w 32"/>
                  <a:gd name="T13" fmla="*/ 13 h 19"/>
                  <a:gd name="T14" fmla="*/ 14 w 32"/>
                  <a:gd name="T15" fmla="*/ 13 h 19"/>
                  <a:gd name="T16" fmla="*/ 14 w 32"/>
                  <a:gd name="T17" fmla="*/ 12 h 19"/>
                  <a:gd name="T18" fmla="*/ 14 w 32"/>
                  <a:gd name="T19" fmla="*/ 12 h 19"/>
                  <a:gd name="T20" fmla="*/ 10 w 32"/>
                  <a:gd name="T21" fmla="*/ 9 h 19"/>
                  <a:gd name="T22" fmla="*/ 9 w 32"/>
                  <a:gd name="T23" fmla="*/ 10 h 19"/>
                  <a:gd name="T24" fmla="*/ 13 w 32"/>
                  <a:gd name="T25" fmla="*/ 12 h 19"/>
                  <a:gd name="T26" fmla="*/ 14 w 32"/>
                  <a:gd name="T27" fmla="*/ 11 h 19"/>
                  <a:gd name="T28" fmla="*/ 10 w 32"/>
                  <a:gd name="T29" fmla="*/ 9 h 19"/>
                  <a:gd name="T30" fmla="*/ 20 w 32"/>
                  <a:gd name="T31" fmla="*/ 9 h 19"/>
                  <a:gd name="T32" fmla="*/ 20 w 32"/>
                  <a:gd name="T33" fmla="*/ 10 h 19"/>
                  <a:gd name="T34" fmla="*/ 21 w 32"/>
                  <a:gd name="T35" fmla="*/ 10 h 19"/>
                  <a:gd name="T36" fmla="*/ 27 w 32"/>
                  <a:gd name="T37" fmla="*/ 14 h 19"/>
                  <a:gd name="T38" fmla="*/ 28 w 32"/>
                  <a:gd name="T39" fmla="*/ 13 h 19"/>
                  <a:gd name="T40" fmla="*/ 20 w 32"/>
                  <a:gd name="T41" fmla="*/ 9 h 19"/>
                  <a:gd name="T42" fmla="*/ 17 w 32"/>
                  <a:gd name="T43" fmla="*/ 8 h 19"/>
                  <a:gd name="T44" fmla="*/ 17 w 32"/>
                  <a:gd name="T45" fmla="*/ 8 h 19"/>
                  <a:gd name="T46" fmla="*/ 17 w 32"/>
                  <a:gd name="T47" fmla="*/ 8 h 19"/>
                  <a:gd name="T48" fmla="*/ 17 w 32"/>
                  <a:gd name="T49" fmla="*/ 8 h 19"/>
                  <a:gd name="T50" fmla="*/ 6 w 32"/>
                  <a:gd name="T51" fmla="*/ 7 h 19"/>
                  <a:gd name="T52" fmla="*/ 6 w 32"/>
                  <a:gd name="T53" fmla="*/ 8 h 19"/>
                  <a:gd name="T54" fmla="*/ 9 w 32"/>
                  <a:gd name="T55" fmla="*/ 10 h 19"/>
                  <a:gd name="T56" fmla="*/ 9 w 32"/>
                  <a:gd name="T57" fmla="*/ 9 h 19"/>
                  <a:gd name="T58" fmla="*/ 6 w 32"/>
                  <a:gd name="T59" fmla="*/ 7 h 19"/>
                  <a:gd name="T60" fmla="*/ 13 w 32"/>
                  <a:gd name="T61" fmla="*/ 5 h 19"/>
                  <a:gd name="T62" fmla="*/ 12 w 32"/>
                  <a:gd name="T63" fmla="*/ 5 h 19"/>
                  <a:gd name="T64" fmla="*/ 16 w 32"/>
                  <a:gd name="T65" fmla="*/ 8 h 19"/>
                  <a:gd name="T66" fmla="*/ 17 w 32"/>
                  <a:gd name="T67" fmla="*/ 7 h 19"/>
                  <a:gd name="T68" fmla="*/ 13 w 32"/>
                  <a:gd name="T69" fmla="*/ 5 h 19"/>
                  <a:gd name="T70" fmla="*/ 1 w 32"/>
                  <a:gd name="T71" fmla="*/ 3 h 19"/>
                  <a:gd name="T72" fmla="*/ 0 w 32"/>
                  <a:gd name="T73" fmla="*/ 4 h 19"/>
                  <a:gd name="T74" fmla="*/ 3 w 32"/>
                  <a:gd name="T75" fmla="*/ 6 h 19"/>
                  <a:gd name="T76" fmla="*/ 4 w 32"/>
                  <a:gd name="T77" fmla="*/ 6 h 19"/>
                  <a:gd name="T78" fmla="*/ 1 w 32"/>
                  <a:gd name="T79" fmla="*/ 3 h 19"/>
                  <a:gd name="T80" fmla="*/ 27 w 32"/>
                  <a:gd name="T81" fmla="*/ 0 h 19"/>
                  <a:gd name="T82" fmla="*/ 24 w 32"/>
                  <a:gd name="T83" fmla="*/ 2 h 19"/>
                  <a:gd name="T84" fmla="*/ 26 w 32"/>
                  <a:gd name="T85" fmla="*/ 6 h 19"/>
                  <a:gd name="T86" fmla="*/ 31 w 32"/>
                  <a:gd name="T87" fmla="*/ 9 h 19"/>
                  <a:gd name="T88" fmla="*/ 32 w 32"/>
                  <a:gd name="T89" fmla="*/ 6 h 19"/>
                  <a:gd name="T90" fmla="*/ 30 w 32"/>
                  <a:gd name="T91" fmla="*/ 5 h 19"/>
                  <a:gd name="T92" fmla="*/ 28 w 32"/>
                  <a:gd name="T93" fmla="*/ 4 h 19"/>
                  <a:gd name="T94" fmla="*/ 27 w 32"/>
                  <a:gd name="T95" fmla="*/ 3 h 19"/>
                  <a:gd name="T96" fmla="*/ 27 w 32"/>
                  <a:gd name="T97" fmla="*/ 4 h 19"/>
                  <a:gd name="T98" fmla="*/ 27 w 32"/>
                  <a:gd name="T99" fmla="*/ 3 h 19"/>
                  <a:gd name="T100" fmla="*/ 28 w 32"/>
                  <a:gd name="T101" fmla="*/ 0 h 19"/>
                  <a:gd name="T102" fmla="*/ 28 w 32"/>
                  <a:gd name="T103" fmla="*/ 0 h 19"/>
                  <a:gd name="T104" fmla="*/ 27 w 32"/>
                  <a:gd name="T105" fmla="*/ 0 h 19"/>
                  <a:gd name="T106" fmla="*/ 3 w 32"/>
                  <a:gd name="T107" fmla="*/ 0 h 19"/>
                  <a:gd name="T108" fmla="*/ 3 w 32"/>
                  <a:gd name="T109" fmla="*/ 0 h 19"/>
                  <a:gd name="T110" fmla="*/ 3 w 32"/>
                  <a:gd name="T111" fmla="*/ 1 h 19"/>
                  <a:gd name="T112" fmla="*/ 6 w 32"/>
                  <a:gd name="T113" fmla="*/ 2 h 19"/>
                  <a:gd name="T114" fmla="*/ 6 w 32"/>
                  <a:gd name="T115" fmla="*/ 2 h 19"/>
                  <a:gd name="T116" fmla="*/ 7 w 32"/>
                  <a:gd name="T117" fmla="*/ 3 h 19"/>
                  <a:gd name="T118" fmla="*/ 11 w 32"/>
                  <a:gd name="T119" fmla="*/ 5 h 19"/>
                  <a:gd name="T120" fmla="*/ 11 w 32"/>
                  <a:gd name="T121" fmla="*/ 4 h 19"/>
                  <a:gd name="T122" fmla="*/ 3 w 32"/>
                  <a:gd name="T1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" h="19">
                    <a:moveTo>
                      <a:pt x="18" y="14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7"/>
                      <a:pt x="20" y="16"/>
                      <a:pt x="18" y="14"/>
                    </a:cubicBezTo>
                    <a:moveTo>
                      <a:pt x="14" y="12"/>
                    </a:moveTo>
                    <a:cubicBezTo>
                      <a:pt x="14" y="12"/>
                      <a:pt x="14" y="12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moveTo>
                      <a:pt x="10" y="9"/>
                    </a:moveTo>
                    <a:cubicBezTo>
                      <a:pt x="10" y="10"/>
                      <a:pt x="10" y="10"/>
                      <a:pt x="9" y="10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4" y="11"/>
                    </a:cubicBezTo>
                    <a:cubicBezTo>
                      <a:pt x="12" y="11"/>
                      <a:pt x="11" y="10"/>
                      <a:pt x="10" y="9"/>
                    </a:cubicBezTo>
                    <a:moveTo>
                      <a:pt x="20" y="9"/>
                    </a:move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1" y="10"/>
                      <a:pt x="21" y="10"/>
                    </a:cubicBezTo>
                    <a:cubicBezTo>
                      <a:pt x="23" y="12"/>
                      <a:pt x="25" y="13"/>
                      <a:pt x="27" y="14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5" y="12"/>
                      <a:pt x="23" y="10"/>
                      <a:pt x="20" y="9"/>
                    </a:cubicBezTo>
                    <a:moveTo>
                      <a:pt x="17" y="8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moveTo>
                      <a:pt x="6" y="7"/>
                    </a:moveTo>
                    <a:cubicBezTo>
                      <a:pt x="6" y="7"/>
                      <a:pt x="6" y="8"/>
                      <a:pt x="6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8"/>
                      <a:pt x="7" y="8"/>
                      <a:pt x="6" y="7"/>
                    </a:cubicBezTo>
                    <a:moveTo>
                      <a:pt x="13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6"/>
                      <a:pt x="15" y="7"/>
                      <a:pt x="16" y="8"/>
                    </a:cubicBezTo>
                    <a:cubicBezTo>
                      <a:pt x="16" y="7"/>
                      <a:pt x="16" y="7"/>
                      <a:pt x="17" y="7"/>
                    </a:cubicBezTo>
                    <a:cubicBezTo>
                      <a:pt x="15" y="6"/>
                      <a:pt x="14" y="5"/>
                      <a:pt x="13" y="5"/>
                    </a:cubicBezTo>
                    <a:moveTo>
                      <a:pt x="1" y="3"/>
                    </a:moveTo>
                    <a:cubicBezTo>
                      <a:pt x="1" y="3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5"/>
                      <a:pt x="2" y="4"/>
                      <a:pt x="1" y="3"/>
                    </a:cubicBezTo>
                    <a:moveTo>
                      <a:pt x="27" y="0"/>
                    </a:moveTo>
                    <a:cubicBezTo>
                      <a:pt x="26" y="0"/>
                      <a:pt x="24" y="1"/>
                      <a:pt x="24" y="2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2" y="7"/>
                      <a:pt x="32" y="6"/>
                    </a:cubicBezTo>
                    <a:cubicBezTo>
                      <a:pt x="32" y="6"/>
                      <a:pt x="31" y="5"/>
                      <a:pt x="30" y="5"/>
                    </a:cubicBezTo>
                    <a:cubicBezTo>
                      <a:pt x="29" y="4"/>
                      <a:pt x="29" y="4"/>
                      <a:pt x="28" y="4"/>
                    </a:cubicBezTo>
                    <a:cubicBezTo>
                      <a:pt x="28" y="4"/>
                      <a:pt x="28" y="3"/>
                      <a:pt x="27" y="3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3"/>
                    </a:cubicBezTo>
                    <a:cubicBezTo>
                      <a:pt x="26" y="2"/>
                      <a:pt x="28" y="2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2"/>
                      <a:pt x="6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0" name="Freeform 10338"/>
              <p:cNvSpPr>
                <a:spLocks noEditPoints="1"/>
              </p:cNvSpPr>
              <p:nvPr/>
            </p:nvSpPr>
            <p:spPr bwMode="auto">
              <a:xfrm>
                <a:off x="-687" y="3127"/>
                <a:ext cx="28" cy="19"/>
              </a:xfrm>
              <a:custGeom>
                <a:avLst/>
                <a:gdLst>
                  <a:gd name="T0" fmla="*/ 5 w 12"/>
                  <a:gd name="T1" fmla="*/ 4 h 8"/>
                  <a:gd name="T2" fmla="*/ 5 w 12"/>
                  <a:gd name="T3" fmla="*/ 4 h 8"/>
                  <a:gd name="T4" fmla="*/ 12 w 12"/>
                  <a:gd name="T5" fmla="*/ 8 h 8"/>
                  <a:gd name="T6" fmla="*/ 12 w 12"/>
                  <a:gd name="T7" fmla="*/ 8 h 8"/>
                  <a:gd name="T8" fmla="*/ 5 w 12"/>
                  <a:gd name="T9" fmla="*/ 4 h 8"/>
                  <a:gd name="T10" fmla="*/ 1 w 12"/>
                  <a:gd name="T11" fmla="*/ 1 h 8"/>
                  <a:gd name="T12" fmla="*/ 1 w 12"/>
                  <a:gd name="T13" fmla="*/ 1 h 8"/>
                  <a:gd name="T14" fmla="*/ 1 w 12"/>
                  <a:gd name="T15" fmla="*/ 1 h 8"/>
                  <a:gd name="T16" fmla="*/ 1 w 12"/>
                  <a:gd name="T17" fmla="*/ 1 h 8"/>
                  <a:gd name="T18" fmla="*/ 1 w 12"/>
                  <a:gd name="T19" fmla="*/ 1 h 8"/>
                  <a:gd name="T20" fmla="*/ 0 w 12"/>
                  <a:gd name="T21" fmla="*/ 0 h 8"/>
                  <a:gd name="T22" fmla="*/ 1 w 12"/>
                  <a:gd name="T23" fmla="*/ 1 h 8"/>
                  <a:gd name="T24" fmla="*/ 1 w 12"/>
                  <a:gd name="T25" fmla="*/ 1 h 8"/>
                  <a:gd name="T26" fmla="*/ 0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1" name="Freeform 10339"/>
              <p:cNvSpPr>
                <a:spLocks noEditPoints="1"/>
              </p:cNvSpPr>
              <p:nvPr/>
            </p:nvSpPr>
            <p:spPr bwMode="auto">
              <a:xfrm>
                <a:off x="-758" y="3183"/>
                <a:ext cx="71" cy="116"/>
              </a:xfrm>
              <a:custGeom>
                <a:avLst/>
                <a:gdLst>
                  <a:gd name="T0" fmla="*/ 0 w 30"/>
                  <a:gd name="T1" fmla="*/ 42 h 49"/>
                  <a:gd name="T2" fmla="*/ 1 w 30"/>
                  <a:gd name="T3" fmla="*/ 43 h 49"/>
                  <a:gd name="T4" fmla="*/ 1 w 30"/>
                  <a:gd name="T5" fmla="*/ 42 h 49"/>
                  <a:gd name="T6" fmla="*/ 7 w 30"/>
                  <a:gd name="T7" fmla="*/ 42 h 49"/>
                  <a:gd name="T8" fmla="*/ 12 w 30"/>
                  <a:gd name="T9" fmla="*/ 44 h 49"/>
                  <a:gd name="T10" fmla="*/ 8 w 30"/>
                  <a:gd name="T11" fmla="*/ 40 h 49"/>
                  <a:gd name="T12" fmla="*/ 12 w 30"/>
                  <a:gd name="T13" fmla="*/ 43 h 49"/>
                  <a:gd name="T14" fmla="*/ 8 w 30"/>
                  <a:gd name="T15" fmla="*/ 40 h 49"/>
                  <a:gd name="T16" fmla="*/ 5 w 30"/>
                  <a:gd name="T17" fmla="*/ 40 h 49"/>
                  <a:gd name="T18" fmla="*/ 7 w 30"/>
                  <a:gd name="T19" fmla="*/ 40 h 49"/>
                  <a:gd name="T20" fmla="*/ 7 w 30"/>
                  <a:gd name="T21" fmla="*/ 40 h 49"/>
                  <a:gd name="T22" fmla="*/ 5 w 30"/>
                  <a:gd name="T23" fmla="*/ 40 h 49"/>
                  <a:gd name="T24" fmla="*/ 3 w 30"/>
                  <a:gd name="T25" fmla="*/ 37 h 49"/>
                  <a:gd name="T26" fmla="*/ 1 w 30"/>
                  <a:gd name="T27" fmla="*/ 41 h 49"/>
                  <a:gd name="T28" fmla="*/ 3 w 30"/>
                  <a:gd name="T29" fmla="*/ 45 h 49"/>
                  <a:gd name="T30" fmla="*/ 12 w 30"/>
                  <a:gd name="T31" fmla="*/ 49 h 49"/>
                  <a:gd name="T32" fmla="*/ 10 w 30"/>
                  <a:gd name="T33" fmla="*/ 48 h 49"/>
                  <a:gd name="T34" fmla="*/ 7 w 30"/>
                  <a:gd name="T35" fmla="*/ 44 h 49"/>
                  <a:gd name="T36" fmla="*/ 5 w 30"/>
                  <a:gd name="T37" fmla="*/ 45 h 49"/>
                  <a:gd name="T38" fmla="*/ 4 w 30"/>
                  <a:gd name="T39" fmla="*/ 42 h 49"/>
                  <a:gd name="T40" fmla="*/ 3 w 30"/>
                  <a:gd name="T41" fmla="*/ 40 h 49"/>
                  <a:gd name="T42" fmla="*/ 6 w 30"/>
                  <a:gd name="T43" fmla="*/ 37 h 49"/>
                  <a:gd name="T44" fmla="*/ 9 w 30"/>
                  <a:gd name="T45" fmla="*/ 37 h 49"/>
                  <a:gd name="T46" fmla="*/ 12 w 30"/>
                  <a:gd name="T47" fmla="*/ 39 h 49"/>
                  <a:gd name="T48" fmla="*/ 15 w 30"/>
                  <a:gd name="T49" fmla="*/ 38 h 49"/>
                  <a:gd name="T50" fmla="*/ 6 w 30"/>
                  <a:gd name="T51" fmla="*/ 34 h 49"/>
                  <a:gd name="T52" fmla="*/ 5 w 30"/>
                  <a:gd name="T53" fmla="*/ 34 h 49"/>
                  <a:gd name="T54" fmla="*/ 8 w 30"/>
                  <a:gd name="T55" fmla="*/ 34 h 49"/>
                  <a:gd name="T56" fmla="*/ 15 w 30"/>
                  <a:gd name="T57" fmla="*/ 37 h 49"/>
                  <a:gd name="T58" fmla="*/ 9 w 30"/>
                  <a:gd name="T59" fmla="*/ 34 h 49"/>
                  <a:gd name="T60" fmla="*/ 6 w 30"/>
                  <a:gd name="T61" fmla="*/ 34 h 49"/>
                  <a:gd name="T62" fmla="*/ 8 w 30"/>
                  <a:gd name="T63" fmla="*/ 29 h 49"/>
                  <a:gd name="T64" fmla="*/ 17 w 30"/>
                  <a:gd name="T65" fmla="*/ 32 h 49"/>
                  <a:gd name="T66" fmla="*/ 9 w 30"/>
                  <a:gd name="T67" fmla="*/ 27 h 49"/>
                  <a:gd name="T68" fmla="*/ 13 w 30"/>
                  <a:gd name="T69" fmla="*/ 20 h 49"/>
                  <a:gd name="T70" fmla="*/ 21 w 30"/>
                  <a:gd name="T71" fmla="*/ 24 h 49"/>
                  <a:gd name="T72" fmla="*/ 20 w 30"/>
                  <a:gd name="T73" fmla="*/ 21 h 49"/>
                  <a:gd name="T74" fmla="*/ 4 w 30"/>
                  <a:gd name="T75" fmla="*/ 13 h 49"/>
                  <a:gd name="T76" fmla="*/ 2 w 30"/>
                  <a:gd name="T77" fmla="*/ 16 h 49"/>
                  <a:gd name="T78" fmla="*/ 2 w 30"/>
                  <a:gd name="T79" fmla="*/ 16 h 49"/>
                  <a:gd name="T80" fmla="*/ 4 w 30"/>
                  <a:gd name="T81" fmla="*/ 16 h 49"/>
                  <a:gd name="T82" fmla="*/ 7 w 30"/>
                  <a:gd name="T83" fmla="*/ 16 h 49"/>
                  <a:gd name="T84" fmla="*/ 7 w 30"/>
                  <a:gd name="T85" fmla="*/ 17 h 49"/>
                  <a:gd name="T86" fmla="*/ 10 w 30"/>
                  <a:gd name="T87" fmla="*/ 18 h 49"/>
                  <a:gd name="T88" fmla="*/ 10 w 30"/>
                  <a:gd name="T89" fmla="*/ 19 h 49"/>
                  <a:gd name="T90" fmla="*/ 10 w 30"/>
                  <a:gd name="T91" fmla="*/ 15 h 49"/>
                  <a:gd name="T92" fmla="*/ 17 w 30"/>
                  <a:gd name="T93" fmla="*/ 13 h 49"/>
                  <a:gd name="T94" fmla="*/ 21 w 30"/>
                  <a:gd name="T95" fmla="*/ 18 h 49"/>
                  <a:gd name="T96" fmla="*/ 24 w 30"/>
                  <a:gd name="T97" fmla="*/ 17 h 49"/>
                  <a:gd name="T98" fmla="*/ 8 w 30"/>
                  <a:gd name="T99" fmla="*/ 6 h 49"/>
                  <a:gd name="T100" fmla="*/ 10 w 30"/>
                  <a:gd name="T101" fmla="*/ 11 h 49"/>
                  <a:gd name="T102" fmla="*/ 13 w 30"/>
                  <a:gd name="T103" fmla="*/ 11 h 49"/>
                  <a:gd name="T104" fmla="*/ 8 w 30"/>
                  <a:gd name="T105" fmla="*/ 6 h 49"/>
                  <a:gd name="T106" fmla="*/ 20 w 30"/>
                  <a:gd name="T107" fmla="*/ 8 h 49"/>
                  <a:gd name="T108" fmla="*/ 28 w 30"/>
                  <a:gd name="T109" fmla="*/ 9 h 49"/>
                  <a:gd name="T110" fmla="*/ 24 w 30"/>
                  <a:gd name="T111" fmla="*/ 1 h 49"/>
                  <a:gd name="T112" fmla="*/ 30 w 30"/>
                  <a:gd name="T113" fmla="*/ 4 h 49"/>
                  <a:gd name="T114" fmla="*/ 24 w 30"/>
                  <a:gd name="T115" fmla="*/ 1 h 49"/>
                  <a:gd name="T116" fmla="*/ 10 w 30"/>
                  <a:gd name="T117" fmla="*/ 3 h 49"/>
                  <a:gd name="T118" fmla="*/ 17 w 30"/>
                  <a:gd name="T119" fmla="*/ 3 h 49"/>
                  <a:gd name="T120" fmla="*/ 13 w 30"/>
                  <a:gd name="T121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" h="49">
                    <a:moveTo>
                      <a:pt x="1" y="42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3"/>
                      <a:pt x="1" y="42"/>
                      <a:pt x="1" y="42"/>
                    </a:cubicBezTo>
                    <a:moveTo>
                      <a:pt x="8" y="41"/>
                    </a:moveTo>
                    <a:cubicBezTo>
                      <a:pt x="7" y="42"/>
                      <a:pt x="7" y="42"/>
                      <a:pt x="7" y="42"/>
                    </a:cubicBezTo>
                    <a:cubicBezTo>
                      <a:pt x="8" y="43"/>
                      <a:pt x="10" y="44"/>
                      <a:pt x="11" y="45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0" y="42"/>
                      <a:pt x="8" y="41"/>
                      <a:pt x="8" y="41"/>
                    </a:cubicBezTo>
                    <a:moveTo>
                      <a:pt x="8" y="40"/>
                    </a:moveTo>
                    <a:cubicBezTo>
                      <a:pt x="8" y="41"/>
                      <a:pt x="8" y="41"/>
                      <a:pt x="8" y="41"/>
                    </a:cubicBezTo>
                    <a:cubicBezTo>
                      <a:pt x="9" y="41"/>
                      <a:pt x="10" y="42"/>
                      <a:pt x="12" y="43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1" y="41"/>
                      <a:pt x="9" y="40"/>
                      <a:pt x="8" y="40"/>
                    </a:cubicBezTo>
                    <a:moveTo>
                      <a:pt x="5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6" y="40"/>
                      <a:pt x="6" y="41"/>
                      <a:pt x="7" y="41"/>
                    </a:cubicBezTo>
                    <a:cubicBezTo>
                      <a:pt x="7" y="41"/>
                      <a:pt x="7" y="41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8" y="40"/>
                    </a:cubicBezTo>
                    <a:cubicBezTo>
                      <a:pt x="7" y="40"/>
                      <a:pt x="6" y="40"/>
                      <a:pt x="5" y="40"/>
                    </a:cubicBezTo>
                    <a:moveTo>
                      <a:pt x="4" y="35"/>
                    </a:moveTo>
                    <a:cubicBezTo>
                      <a:pt x="4" y="36"/>
                      <a:pt x="4" y="36"/>
                      <a:pt x="3" y="37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2" y="43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4" y="45"/>
                      <a:pt x="5" y="46"/>
                      <a:pt x="6" y="46"/>
                    </a:cubicBezTo>
                    <a:cubicBezTo>
                      <a:pt x="9" y="48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9" y="46"/>
                      <a:pt x="8" y="45"/>
                      <a:pt x="7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4"/>
                      <a:pt x="6" y="44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1"/>
                      <a:pt x="3" y="40"/>
                    </a:cubicBezTo>
                    <a:cubicBezTo>
                      <a:pt x="3" y="38"/>
                      <a:pt x="3" y="37"/>
                      <a:pt x="5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7"/>
                      <a:pt x="8" y="37"/>
                      <a:pt x="9" y="38"/>
                    </a:cubicBezTo>
                    <a:cubicBezTo>
                      <a:pt x="9" y="38"/>
                      <a:pt x="9" y="37"/>
                      <a:pt x="9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1" y="39"/>
                      <a:pt x="12" y="39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2" y="37"/>
                      <a:pt x="9" y="36"/>
                      <a:pt x="4" y="35"/>
                    </a:cubicBezTo>
                    <a:moveTo>
                      <a:pt x="6" y="34"/>
                    </a:moveTo>
                    <a:cubicBezTo>
                      <a:pt x="6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4"/>
                      <a:pt x="7" y="34"/>
                      <a:pt x="8" y="34"/>
                    </a:cubicBezTo>
                    <a:cubicBezTo>
                      <a:pt x="11" y="35"/>
                      <a:pt x="13" y="36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3" y="36"/>
                      <a:pt x="11" y="35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0" y="34"/>
                      <a:pt x="9" y="34"/>
                      <a:pt x="9" y="34"/>
                    </a:cubicBezTo>
                    <a:cubicBezTo>
                      <a:pt x="8" y="34"/>
                      <a:pt x="7" y="34"/>
                      <a:pt x="6" y="34"/>
                    </a:cubicBezTo>
                    <a:moveTo>
                      <a:pt x="9" y="27"/>
                    </a:moveTo>
                    <a:cubicBezTo>
                      <a:pt x="9" y="28"/>
                      <a:pt x="8" y="29"/>
                      <a:pt x="8" y="29"/>
                    </a:cubicBezTo>
                    <a:cubicBezTo>
                      <a:pt x="10" y="31"/>
                      <a:pt x="13" y="33"/>
                      <a:pt x="16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moveTo>
                      <a:pt x="14" y="18"/>
                    </a:moveTo>
                    <a:cubicBezTo>
                      <a:pt x="14" y="19"/>
                      <a:pt x="13" y="19"/>
                      <a:pt x="13" y="20"/>
                    </a:cubicBezTo>
                    <a:cubicBezTo>
                      <a:pt x="16" y="21"/>
                      <a:pt x="18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2"/>
                    </a:cubicBezTo>
                    <a:cubicBezTo>
                      <a:pt x="21" y="21"/>
                      <a:pt x="21" y="21"/>
                      <a:pt x="20" y="21"/>
                    </a:cubicBezTo>
                    <a:cubicBezTo>
                      <a:pt x="18" y="20"/>
                      <a:pt x="16" y="19"/>
                      <a:pt x="14" y="18"/>
                    </a:cubicBezTo>
                    <a:moveTo>
                      <a:pt x="4" y="13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6" y="17"/>
                      <a:pt x="6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9" y="16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0" y="16"/>
                      <a:pt x="10" y="15"/>
                    </a:cubicBezTo>
                    <a:cubicBezTo>
                      <a:pt x="8" y="15"/>
                      <a:pt x="7" y="14"/>
                      <a:pt x="4" y="13"/>
                    </a:cubicBezTo>
                    <a:moveTo>
                      <a:pt x="17" y="13"/>
                    </a:moveTo>
                    <a:cubicBezTo>
                      <a:pt x="17" y="13"/>
                      <a:pt x="17" y="14"/>
                      <a:pt x="16" y="15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3" y="19"/>
                      <a:pt x="23" y="19"/>
                    </a:cubicBezTo>
                    <a:cubicBezTo>
                      <a:pt x="23" y="18"/>
                      <a:pt x="24" y="18"/>
                      <a:pt x="24" y="17"/>
                    </a:cubicBezTo>
                    <a:cubicBezTo>
                      <a:pt x="17" y="13"/>
                      <a:pt x="17" y="13"/>
                      <a:pt x="17" y="13"/>
                    </a:cubicBezTo>
                    <a:moveTo>
                      <a:pt x="8" y="6"/>
                    </a:moveTo>
                    <a:cubicBezTo>
                      <a:pt x="7" y="7"/>
                      <a:pt x="7" y="8"/>
                      <a:pt x="6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2" y="9"/>
                      <a:pt x="9" y="8"/>
                      <a:pt x="8" y="6"/>
                    </a:cubicBezTo>
                    <a:moveTo>
                      <a:pt x="22" y="6"/>
                    </a:moveTo>
                    <a:cubicBezTo>
                      <a:pt x="21" y="6"/>
                      <a:pt x="21" y="7"/>
                      <a:pt x="20" y="8"/>
                    </a:cubicBezTo>
                    <a:cubicBezTo>
                      <a:pt x="22" y="9"/>
                      <a:pt x="24" y="10"/>
                      <a:pt x="26" y="12"/>
                    </a:cubicBezTo>
                    <a:cubicBezTo>
                      <a:pt x="27" y="11"/>
                      <a:pt x="27" y="10"/>
                      <a:pt x="28" y="9"/>
                    </a:cubicBezTo>
                    <a:cubicBezTo>
                      <a:pt x="26" y="8"/>
                      <a:pt x="24" y="7"/>
                      <a:pt x="22" y="6"/>
                    </a:cubicBezTo>
                    <a:moveTo>
                      <a:pt x="24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5" y="1"/>
                      <a:pt x="27" y="3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7" y="2"/>
                      <a:pt x="25" y="1"/>
                      <a:pt x="24" y="1"/>
                    </a:cubicBezTo>
                    <a:moveTo>
                      <a:pt x="11" y="0"/>
                    </a:moveTo>
                    <a:cubicBezTo>
                      <a:pt x="11" y="1"/>
                      <a:pt x="11" y="2"/>
                      <a:pt x="10" y="3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16" y="4"/>
                      <a:pt x="17" y="3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2" name="Freeform 10340"/>
              <p:cNvSpPr>
                <a:spLocks noEditPoints="1"/>
              </p:cNvSpPr>
              <p:nvPr/>
            </p:nvSpPr>
            <p:spPr bwMode="auto">
              <a:xfrm>
                <a:off x="-503" y="3084"/>
                <a:ext cx="116" cy="55"/>
              </a:xfrm>
              <a:custGeom>
                <a:avLst/>
                <a:gdLst>
                  <a:gd name="T0" fmla="*/ 0 w 49"/>
                  <a:gd name="T1" fmla="*/ 15 h 23"/>
                  <a:gd name="T2" fmla="*/ 0 w 49"/>
                  <a:gd name="T3" fmla="*/ 16 h 23"/>
                  <a:gd name="T4" fmla="*/ 1 w 49"/>
                  <a:gd name="T5" fmla="*/ 17 h 23"/>
                  <a:gd name="T6" fmla="*/ 3 w 49"/>
                  <a:gd name="T7" fmla="*/ 18 h 23"/>
                  <a:gd name="T8" fmla="*/ 4 w 49"/>
                  <a:gd name="T9" fmla="*/ 18 h 23"/>
                  <a:gd name="T10" fmla="*/ 0 w 49"/>
                  <a:gd name="T11" fmla="*/ 15 h 23"/>
                  <a:gd name="T12" fmla="*/ 13 w 49"/>
                  <a:gd name="T13" fmla="*/ 1 h 23"/>
                  <a:gd name="T14" fmla="*/ 10 w 49"/>
                  <a:gd name="T15" fmla="*/ 2 h 23"/>
                  <a:gd name="T16" fmla="*/ 8 w 49"/>
                  <a:gd name="T17" fmla="*/ 4 h 23"/>
                  <a:gd name="T18" fmla="*/ 0 w 49"/>
                  <a:gd name="T19" fmla="*/ 15 h 23"/>
                  <a:gd name="T20" fmla="*/ 4 w 49"/>
                  <a:gd name="T21" fmla="*/ 18 h 23"/>
                  <a:gd name="T22" fmla="*/ 7 w 49"/>
                  <a:gd name="T23" fmla="*/ 12 h 23"/>
                  <a:gd name="T24" fmla="*/ 13 w 49"/>
                  <a:gd name="T25" fmla="*/ 6 h 23"/>
                  <a:gd name="T26" fmla="*/ 10 w 49"/>
                  <a:gd name="T27" fmla="*/ 14 h 23"/>
                  <a:gd name="T28" fmla="*/ 7 w 49"/>
                  <a:gd name="T29" fmla="*/ 21 h 23"/>
                  <a:gd name="T30" fmla="*/ 11 w 49"/>
                  <a:gd name="T31" fmla="*/ 23 h 23"/>
                  <a:gd name="T32" fmla="*/ 13 w 49"/>
                  <a:gd name="T33" fmla="*/ 17 h 23"/>
                  <a:gd name="T34" fmla="*/ 15 w 49"/>
                  <a:gd name="T35" fmla="*/ 13 h 23"/>
                  <a:gd name="T36" fmla="*/ 14 w 49"/>
                  <a:gd name="T37" fmla="*/ 13 h 23"/>
                  <a:gd name="T38" fmla="*/ 13 w 49"/>
                  <a:gd name="T39" fmla="*/ 12 h 23"/>
                  <a:gd name="T40" fmla="*/ 14 w 49"/>
                  <a:gd name="T41" fmla="*/ 12 h 23"/>
                  <a:gd name="T42" fmla="*/ 14 w 49"/>
                  <a:gd name="T43" fmla="*/ 12 h 23"/>
                  <a:gd name="T44" fmla="*/ 15 w 49"/>
                  <a:gd name="T45" fmla="*/ 13 h 23"/>
                  <a:gd name="T46" fmla="*/ 16 w 49"/>
                  <a:gd name="T47" fmla="*/ 11 h 23"/>
                  <a:gd name="T48" fmla="*/ 16 w 49"/>
                  <a:gd name="T49" fmla="*/ 10 h 23"/>
                  <a:gd name="T50" fmla="*/ 15 w 49"/>
                  <a:gd name="T51" fmla="*/ 9 h 23"/>
                  <a:gd name="T52" fmla="*/ 16 w 49"/>
                  <a:gd name="T53" fmla="*/ 10 h 23"/>
                  <a:gd name="T54" fmla="*/ 17 w 49"/>
                  <a:gd name="T55" fmla="*/ 9 h 23"/>
                  <a:gd name="T56" fmla="*/ 16 w 49"/>
                  <a:gd name="T57" fmla="*/ 6 h 23"/>
                  <a:gd name="T58" fmla="*/ 17 w 49"/>
                  <a:gd name="T59" fmla="*/ 7 h 23"/>
                  <a:gd name="T60" fmla="*/ 16 w 49"/>
                  <a:gd name="T61" fmla="*/ 3 h 23"/>
                  <a:gd name="T62" fmla="*/ 13 w 49"/>
                  <a:gd name="T63" fmla="*/ 1 h 23"/>
                  <a:gd name="T64" fmla="*/ 46 w 49"/>
                  <a:gd name="T65" fmla="*/ 0 h 23"/>
                  <a:gd name="T66" fmla="*/ 42 w 49"/>
                  <a:gd name="T67" fmla="*/ 1 h 23"/>
                  <a:gd name="T68" fmla="*/ 41 w 49"/>
                  <a:gd name="T69" fmla="*/ 2 h 23"/>
                  <a:gd name="T70" fmla="*/ 40 w 49"/>
                  <a:gd name="T71" fmla="*/ 4 h 23"/>
                  <a:gd name="T72" fmla="*/ 38 w 49"/>
                  <a:gd name="T73" fmla="*/ 7 h 23"/>
                  <a:gd name="T74" fmla="*/ 38 w 49"/>
                  <a:gd name="T75" fmla="*/ 7 h 23"/>
                  <a:gd name="T76" fmla="*/ 40 w 49"/>
                  <a:gd name="T77" fmla="*/ 9 h 23"/>
                  <a:gd name="T78" fmla="*/ 41 w 49"/>
                  <a:gd name="T79" fmla="*/ 9 h 23"/>
                  <a:gd name="T80" fmla="*/ 42 w 49"/>
                  <a:gd name="T81" fmla="*/ 7 h 23"/>
                  <a:gd name="T82" fmla="*/ 44 w 49"/>
                  <a:gd name="T83" fmla="*/ 4 h 23"/>
                  <a:gd name="T84" fmla="*/ 42 w 49"/>
                  <a:gd name="T85" fmla="*/ 10 h 23"/>
                  <a:gd name="T86" fmla="*/ 45 w 49"/>
                  <a:gd name="T87" fmla="*/ 12 h 23"/>
                  <a:gd name="T88" fmla="*/ 45 w 49"/>
                  <a:gd name="T89" fmla="*/ 12 h 23"/>
                  <a:gd name="T90" fmla="*/ 48 w 49"/>
                  <a:gd name="T91" fmla="*/ 6 h 23"/>
                  <a:gd name="T92" fmla="*/ 48 w 49"/>
                  <a:gd name="T93" fmla="*/ 6 h 23"/>
                  <a:gd name="T94" fmla="*/ 49 w 49"/>
                  <a:gd name="T95" fmla="*/ 3 h 23"/>
                  <a:gd name="T96" fmla="*/ 46 w 49"/>
                  <a:gd name="T9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23"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7"/>
                    </a:cubicBezTo>
                    <a:cubicBezTo>
                      <a:pt x="2" y="17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7"/>
                      <a:pt x="1" y="16"/>
                      <a:pt x="0" y="15"/>
                    </a:cubicBezTo>
                    <a:moveTo>
                      <a:pt x="13" y="1"/>
                    </a:moveTo>
                    <a:cubicBezTo>
                      <a:pt x="12" y="1"/>
                      <a:pt x="11" y="1"/>
                      <a:pt x="10" y="2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3" y="17"/>
                      <a:pt x="4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0"/>
                      <a:pt x="10" y="6"/>
                      <a:pt x="13" y="6"/>
                    </a:cubicBezTo>
                    <a:cubicBezTo>
                      <a:pt x="13" y="9"/>
                      <a:pt x="11" y="11"/>
                      <a:pt x="10" y="14"/>
                    </a:cubicBezTo>
                    <a:cubicBezTo>
                      <a:pt x="9" y="16"/>
                      <a:pt x="8" y="18"/>
                      <a:pt x="7" y="21"/>
                    </a:cubicBezTo>
                    <a:cubicBezTo>
                      <a:pt x="8" y="21"/>
                      <a:pt x="10" y="22"/>
                      <a:pt x="11" y="23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5" y="15"/>
                      <a:pt x="15" y="13"/>
                    </a:cubicBezTo>
                    <a:cubicBezTo>
                      <a:pt x="15" y="13"/>
                      <a:pt x="14" y="13"/>
                      <a:pt x="14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5" y="12"/>
                      <a:pt x="16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6" y="9"/>
                      <a:pt x="15" y="9"/>
                      <a:pt x="15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8"/>
                      <a:pt x="16" y="7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3" y="1"/>
                    </a:cubicBezTo>
                    <a:moveTo>
                      <a:pt x="46" y="0"/>
                    </a:moveTo>
                    <a:cubicBezTo>
                      <a:pt x="45" y="0"/>
                      <a:pt x="43" y="0"/>
                      <a:pt x="42" y="1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8"/>
                      <a:pt x="42" y="7"/>
                      <a:pt x="42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5" y="4"/>
                      <a:pt x="43" y="7"/>
                      <a:pt x="42" y="10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6" y="10"/>
                      <a:pt x="47" y="8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9" y="4"/>
                      <a:pt x="49" y="3"/>
                    </a:cubicBezTo>
                    <a:cubicBezTo>
                      <a:pt x="49" y="2"/>
                      <a:pt x="49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3" name="Freeform 10341"/>
              <p:cNvSpPr>
                <a:spLocks/>
              </p:cNvSpPr>
              <p:nvPr/>
            </p:nvSpPr>
            <p:spPr bwMode="auto">
              <a:xfrm>
                <a:off x="-503" y="3120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4" name="Freeform 10342"/>
              <p:cNvSpPr>
                <a:spLocks/>
              </p:cNvSpPr>
              <p:nvPr/>
            </p:nvSpPr>
            <p:spPr bwMode="auto">
              <a:xfrm>
                <a:off x="-607" y="3089"/>
                <a:ext cx="64" cy="33"/>
              </a:xfrm>
              <a:custGeom>
                <a:avLst/>
                <a:gdLst>
                  <a:gd name="T0" fmla="*/ 5 w 27"/>
                  <a:gd name="T1" fmla="*/ 0 h 14"/>
                  <a:gd name="T2" fmla="*/ 7 w 27"/>
                  <a:gd name="T3" fmla="*/ 1 h 14"/>
                  <a:gd name="T4" fmla="*/ 6 w 27"/>
                  <a:gd name="T5" fmla="*/ 1 h 14"/>
                  <a:gd name="T6" fmla="*/ 1 w 27"/>
                  <a:gd name="T7" fmla="*/ 11 h 14"/>
                  <a:gd name="T8" fmla="*/ 0 w 27"/>
                  <a:gd name="T9" fmla="*/ 12 h 14"/>
                  <a:gd name="T10" fmla="*/ 3 w 27"/>
                  <a:gd name="T11" fmla="*/ 14 h 14"/>
                  <a:gd name="T12" fmla="*/ 7 w 27"/>
                  <a:gd name="T13" fmla="*/ 8 h 14"/>
                  <a:gd name="T14" fmla="*/ 4 w 27"/>
                  <a:gd name="T15" fmla="*/ 6 h 14"/>
                  <a:gd name="T16" fmla="*/ 5 w 27"/>
                  <a:gd name="T17" fmla="*/ 5 h 14"/>
                  <a:gd name="T18" fmla="*/ 5 w 27"/>
                  <a:gd name="T19" fmla="*/ 5 h 14"/>
                  <a:gd name="T20" fmla="*/ 6 w 27"/>
                  <a:gd name="T21" fmla="*/ 5 h 14"/>
                  <a:gd name="T22" fmla="*/ 8 w 27"/>
                  <a:gd name="T23" fmla="*/ 4 h 14"/>
                  <a:gd name="T24" fmla="*/ 9 w 27"/>
                  <a:gd name="T25" fmla="*/ 5 h 14"/>
                  <a:gd name="T26" fmla="*/ 10 w 27"/>
                  <a:gd name="T27" fmla="*/ 3 h 14"/>
                  <a:gd name="T28" fmla="*/ 11 w 27"/>
                  <a:gd name="T29" fmla="*/ 6 h 14"/>
                  <a:gd name="T30" fmla="*/ 13 w 27"/>
                  <a:gd name="T31" fmla="*/ 6 h 14"/>
                  <a:gd name="T32" fmla="*/ 18 w 27"/>
                  <a:gd name="T33" fmla="*/ 9 h 14"/>
                  <a:gd name="T34" fmla="*/ 21 w 27"/>
                  <a:gd name="T35" fmla="*/ 6 h 14"/>
                  <a:gd name="T36" fmla="*/ 22 w 27"/>
                  <a:gd name="T37" fmla="*/ 6 h 14"/>
                  <a:gd name="T38" fmla="*/ 20 w 27"/>
                  <a:gd name="T39" fmla="*/ 10 h 14"/>
                  <a:gd name="T40" fmla="*/ 24 w 27"/>
                  <a:gd name="T41" fmla="*/ 12 h 14"/>
                  <a:gd name="T42" fmla="*/ 24 w 27"/>
                  <a:gd name="T43" fmla="*/ 11 h 14"/>
                  <a:gd name="T44" fmla="*/ 26 w 27"/>
                  <a:gd name="T45" fmla="*/ 9 h 14"/>
                  <a:gd name="T46" fmla="*/ 26 w 27"/>
                  <a:gd name="T47" fmla="*/ 8 h 14"/>
                  <a:gd name="T48" fmla="*/ 26 w 27"/>
                  <a:gd name="T49" fmla="*/ 8 h 14"/>
                  <a:gd name="T50" fmla="*/ 26 w 27"/>
                  <a:gd name="T51" fmla="*/ 7 h 14"/>
                  <a:gd name="T52" fmla="*/ 26 w 27"/>
                  <a:gd name="T53" fmla="*/ 7 h 14"/>
                  <a:gd name="T54" fmla="*/ 27 w 27"/>
                  <a:gd name="T55" fmla="*/ 8 h 14"/>
                  <a:gd name="T56" fmla="*/ 24 w 27"/>
                  <a:gd name="T57" fmla="*/ 1 h 14"/>
                  <a:gd name="T58" fmla="*/ 23 w 27"/>
                  <a:gd name="T59" fmla="*/ 1 h 14"/>
                  <a:gd name="T60" fmla="*/ 18 w 27"/>
                  <a:gd name="T61" fmla="*/ 2 h 14"/>
                  <a:gd name="T62" fmla="*/ 15 w 27"/>
                  <a:gd name="T63" fmla="*/ 6 h 14"/>
                  <a:gd name="T64" fmla="*/ 10 w 27"/>
                  <a:gd name="T65" fmla="*/ 3 h 14"/>
                  <a:gd name="T66" fmla="*/ 5 w 27"/>
                  <a:gd name="T6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14">
                    <a:moveTo>
                      <a:pt x="5" y="0"/>
                    </a:moveTo>
                    <a:cubicBezTo>
                      <a:pt x="5" y="0"/>
                      <a:pt x="5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2" y="13"/>
                      <a:pt x="3" y="14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7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4"/>
                      <a:pt x="11" y="5"/>
                      <a:pt x="11" y="6"/>
                    </a:cubicBezTo>
                    <a:cubicBezTo>
                      <a:pt x="12" y="6"/>
                      <a:pt x="12" y="6"/>
                      <a:pt x="13" y="6"/>
                    </a:cubicBezTo>
                    <a:cubicBezTo>
                      <a:pt x="15" y="7"/>
                      <a:pt x="16" y="8"/>
                      <a:pt x="18" y="9"/>
                    </a:cubicBezTo>
                    <a:cubicBezTo>
                      <a:pt x="19" y="8"/>
                      <a:pt x="20" y="7"/>
                      <a:pt x="21" y="6"/>
                    </a:cubicBezTo>
                    <a:cubicBezTo>
                      <a:pt x="21" y="6"/>
                      <a:pt x="22" y="6"/>
                      <a:pt x="22" y="6"/>
                    </a:cubicBezTo>
                    <a:cubicBezTo>
                      <a:pt x="22" y="6"/>
                      <a:pt x="21" y="8"/>
                      <a:pt x="20" y="10"/>
                    </a:cubicBezTo>
                    <a:cubicBezTo>
                      <a:pt x="21" y="11"/>
                      <a:pt x="23" y="12"/>
                      <a:pt x="24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8"/>
                      <a:pt x="26" y="7"/>
                      <a:pt x="24" y="1"/>
                    </a:cubicBezTo>
                    <a:cubicBezTo>
                      <a:pt x="24" y="1"/>
                      <a:pt x="23" y="1"/>
                      <a:pt x="23" y="1"/>
                    </a:cubicBezTo>
                    <a:cubicBezTo>
                      <a:pt x="21" y="1"/>
                      <a:pt x="19" y="1"/>
                      <a:pt x="18" y="2"/>
                    </a:cubicBezTo>
                    <a:cubicBezTo>
                      <a:pt x="17" y="4"/>
                      <a:pt x="16" y="5"/>
                      <a:pt x="15" y="6"/>
                    </a:cubicBezTo>
                    <a:cubicBezTo>
                      <a:pt x="14" y="5"/>
                      <a:pt x="12" y="4"/>
                      <a:pt x="10" y="3"/>
                    </a:cubicBezTo>
                    <a:cubicBezTo>
                      <a:pt x="8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5" name="Freeform 10343"/>
              <p:cNvSpPr>
                <a:spLocks noEditPoints="1"/>
              </p:cNvSpPr>
              <p:nvPr/>
            </p:nvSpPr>
            <p:spPr bwMode="auto">
              <a:xfrm>
                <a:off x="-611" y="3098"/>
                <a:ext cx="61" cy="29"/>
              </a:xfrm>
              <a:custGeom>
                <a:avLst/>
                <a:gdLst>
                  <a:gd name="T0" fmla="*/ 2 w 26"/>
                  <a:gd name="T1" fmla="*/ 8 h 12"/>
                  <a:gd name="T2" fmla="*/ 0 w 26"/>
                  <a:gd name="T3" fmla="*/ 10 h 12"/>
                  <a:gd name="T4" fmla="*/ 4 w 26"/>
                  <a:gd name="T5" fmla="*/ 12 h 12"/>
                  <a:gd name="T6" fmla="*/ 5 w 26"/>
                  <a:gd name="T7" fmla="*/ 11 h 12"/>
                  <a:gd name="T8" fmla="*/ 5 w 26"/>
                  <a:gd name="T9" fmla="*/ 10 h 12"/>
                  <a:gd name="T10" fmla="*/ 2 w 26"/>
                  <a:gd name="T11" fmla="*/ 8 h 12"/>
                  <a:gd name="T12" fmla="*/ 22 w 26"/>
                  <a:gd name="T13" fmla="*/ 6 h 12"/>
                  <a:gd name="T14" fmla="*/ 21 w 26"/>
                  <a:gd name="T15" fmla="*/ 7 h 12"/>
                  <a:gd name="T16" fmla="*/ 21 w 26"/>
                  <a:gd name="T17" fmla="*/ 8 h 12"/>
                  <a:gd name="T18" fmla="*/ 25 w 26"/>
                  <a:gd name="T19" fmla="*/ 10 h 12"/>
                  <a:gd name="T20" fmla="*/ 26 w 26"/>
                  <a:gd name="T21" fmla="*/ 8 h 12"/>
                  <a:gd name="T22" fmla="*/ 22 w 26"/>
                  <a:gd name="T23" fmla="*/ 6 h 12"/>
                  <a:gd name="T24" fmla="*/ 13 w 26"/>
                  <a:gd name="T25" fmla="*/ 2 h 12"/>
                  <a:gd name="T26" fmla="*/ 13 w 26"/>
                  <a:gd name="T27" fmla="*/ 2 h 12"/>
                  <a:gd name="T28" fmla="*/ 13 w 26"/>
                  <a:gd name="T29" fmla="*/ 3 h 12"/>
                  <a:gd name="T30" fmla="*/ 19 w 26"/>
                  <a:gd name="T31" fmla="*/ 7 h 12"/>
                  <a:gd name="T32" fmla="*/ 20 w 26"/>
                  <a:gd name="T33" fmla="*/ 5 h 12"/>
                  <a:gd name="T34" fmla="*/ 15 w 26"/>
                  <a:gd name="T35" fmla="*/ 2 h 12"/>
                  <a:gd name="T36" fmla="*/ 13 w 26"/>
                  <a:gd name="T37" fmla="*/ 2 h 12"/>
                  <a:gd name="T38" fmla="*/ 7 w 26"/>
                  <a:gd name="T39" fmla="*/ 1 h 12"/>
                  <a:gd name="T40" fmla="*/ 6 w 26"/>
                  <a:gd name="T41" fmla="*/ 2 h 12"/>
                  <a:gd name="T42" fmla="*/ 9 w 26"/>
                  <a:gd name="T43" fmla="*/ 4 h 12"/>
                  <a:gd name="T44" fmla="*/ 9 w 26"/>
                  <a:gd name="T45" fmla="*/ 4 h 12"/>
                  <a:gd name="T46" fmla="*/ 9 w 26"/>
                  <a:gd name="T47" fmla="*/ 3 h 12"/>
                  <a:gd name="T48" fmla="*/ 7 w 26"/>
                  <a:gd name="T49" fmla="*/ 2 h 12"/>
                  <a:gd name="T50" fmla="*/ 7 w 26"/>
                  <a:gd name="T51" fmla="*/ 1 h 12"/>
                  <a:gd name="T52" fmla="*/ 10 w 26"/>
                  <a:gd name="T53" fmla="*/ 0 h 12"/>
                  <a:gd name="T54" fmla="*/ 8 w 26"/>
                  <a:gd name="T55" fmla="*/ 1 h 12"/>
                  <a:gd name="T56" fmla="*/ 8 w 26"/>
                  <a:gd name="T57" fmla="*/ 1 h 12"/>
                  <a:gd name="T58" fmla="*/ 9 w 26"/>
                  <a:gd name="T59" fmla="*/ 1 h 12"/>
                  <a:gd name="T60" fmla="*/ 9 w 26"/>
                  <a:gd name="T61" fmla="*/ 0 h 12"/>
                  <a:gd name="T62" fmla="*/ 11 w 26"/>
                  <a:gd name="T63" fmla="*/ 1 h 12"/>
                  <a:gd name="T64" fmla="*/ 9 w 26"/>
                  <a:gd name="T65" fmla="*/ 1 h 12"/>
                  <a:gd name="T66" fmla="*/ 7 w 26"/>
                  <a:gd name="T67" fmla="*/ 2 h 12"/>
                  <a:gd name="T68" fmla="*/ 9 w 26"/>
                  <a:gd name="T69" fmla="*/ 4 h 12"/>
                  <a:gd name="T70" fmla="*/ 9 w 26"/>
                  <a:gd name="T71" fmla="*/ 4 h 12"/>
                  <a:gd name="T72" fmla="*/ 10 w 26"/>
                  <a:gd name="T73" fmla="*/ 3 h 12"/>
                  <a:gd name="T74" fmla="*/ 9 w 26"/>
                  <a:gd name="T75" fmla="*/ 3 h 12"/>
                  <a:gd name="T76" fmla="*/ 10 w 26"/>
                  <a:gd name="T77" fmla="*/ 2 h 12"/>
                  <a:gd name="T78" fmla="*/ 9 w 26"/>
                  <a:gd name="T79" fmla="*/ 2 h 12"/>
                  <a:gd name="T80" fmla="*/ 10 w 26"/>
                  <a:gd name="T81" fmla="*/ 2 h 12"/>
                  <a:gd name="T82" fmla="*/ 11 w 26"/>
                  <a:gd name="T83" fmla="*/ 2 h 12"/>
                  <a:gd name="T84" fmla="*/ 11 w 26"/>
                  <a:gd name="T85" fmla="*/ 1 h 12"/>
                  <a:gd name="T86" fmla="*/ 10 w 26"/>
                  <a:gd name="T8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" h="12">
                    <a:moveTo>
                      <a:pt x="2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3" y="9"/>
                      <a:pt x="2" y="8"/>
                    </a:cubicBezTo>
                    <a:moveTo>
                      <a:pt x="22" y="6"/>
                    </a:move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8"/>
                      <a:pt x="21" y="8"/>
                    </a:cubicBezTo>
                    <a:cubicBezTo>
                      <a:pt x="22" y="9"/>
                      <a:pt x="24" y="9"/>
                      <a:pt x="25" y="1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3" y="7"/>
                      <a:pt x="22" y="6"/>
                    </a:cubicBezTo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3"/>
                      <a:pt x="17" y="5"/>
                      <a:pt x="19" y="7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18" y="4"/>
                      <a:pt x="17" y="3"/>
                      <a:pt x="15" y="2"/>
                    </a:cubicBezTo>
                    <a:cubicBezTo>
                      <a:pt x="14" y="2"/>
                      <a:pt x="14" y="2"/>
                      <a:pt x="13" y="2"/>
                    </a:cubicBezTo>
                    <a:moveTo>
                      <a:pt x="7" y="1"/>
                    </a:moveTo>
                    <a:cubicBezTo>
                      <a:pt x="7" y="1"/>
                      <a:pt x="6" y="1"/>
                      <a:pt x="6" y="2"/>
                    </a:cubicBezTo>
                    <a:cubicBezTo>
                      <a:pt x="7" y="3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moveTo>
                      <a:pt x="10" y="0"/>
                    </a:moveTo>
                    <a:cubicBezTo>
                      <a:pt x="9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2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6" name="Freeform 10344"/>
              <p:cNvSpPr>
                <a:spLocks noEditPoints="1"/>
              </p:cNvSpPr>
              <p:nvPr/>
            </p:nvSpPr>
            <p:spPr bwMode="auto">
              <a:xfrm>
                <a:off x="-595" y="3098"/>
                <a:ext cx="10" cy="10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2 w 4"/>
                  <a:gd name="T5" fmla="*/ 4 h 4"/>
                  <a:gd name="T6" fmla="*/ 2 w 4"/>
                  <a:gd name="T7" fmla="*/ 4 h 4"/>
                  <a:gd name="T8" fmla="*/ 2 w 4"/>
                  <a:gd name="T9" fmla="*/ 4 h 4"/>
                  <a:gd name="T10" fmla="*/ 0 w 4"/>
                  <a:gd name="T11" fmla="*/ 2 h 4"/>
                  <a:gd name="T12" fmla="*/ 1 w 4"/>
                  <a:gd name="T13" fmla="*/ 1 h 4"/>
                  <a:gd name="T14" fmla="*/ 1 w 4"/>
                  <a:gd name="T15" fmla="*/ 1 h 4"/>
                  <a:gd name="T16" fmla="*/ 0 w 4"/>
                  <a:gd name="T17" fmla="*/ 1 h 4"/>
                  <a:gd name="T18" fmla="*/ 0 w 4"/>
                  <a:gd name="T19" fmla="*/ 1 h 4"/>
                  <a:gd name="T20" fmla="*/ 0 w 4"/>
                  <a:gd name="T21" fmla="*/ 2 h 4"/>
                  <a:gd name="T22" fmla="*/ 2 w 4"/>
                  <a:gd name="T23" fmla="*/ 1 h 4"/>
                  <a:gd name="T24" fmla="*/ 1 w 4"/>
                  <a:gd name="T25" fmla="*/ 1 h 4"/>
                  <a:gd name="T26" fmla="*/ 2 w 4"/>
                  <a:gd name="T27" fmla="*/ 0 h 4"/>
                  <a:gd name="T28" fmla="*/ 2 w 4"/>
                  <a:gd name="T29" fmla="*/ 1 h 4"/>
                  <a:gd name="T30" fmla="*/ 4 w 4"/>
                  <a:gd name="T31" fmla="*/ 1 h 4"/>
                  <a:gd name="T32" fmla="*/ 2 w 4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2"/>
                      <a:pt x="1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1" y="3"/>
                      <a:pt x="0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7" name="Freeform 10345"/>
              <p:cNvSpPr>
                <a:spLocks noEditPoints="1"/>
              </p:cNvSpPr>
              <p:nvPr/>
            </p:nvSpPr>
            <p:spPr bwMode="auto">
              <a:xfrm>
                <a:off x="-647" y="3089"/>
                <a:ext cx="33" cy="24"/>
              </a:xfrm>
              <a:custGeom>
                <a:avLst/>
                <a:gdLst>
                  <a:gd name="T0" fmla="*/ 0 w 14"/>
                  <a:gd name="T1" fmla="*/ 7 h 10"/>
                  <a:gd name="T2" fmla="*/ 1 w 14"/>
                  <a:gd name="T3" fmla="*/ 8 h 10"/>
                  <a:gd name="T4" fmla="*/ 1 w 14"/>
                  <a:gd name="T5" fmla="*/ 8 h 10"/>
                  <a:gd name="T6" fmla="*/ 2 w 14"/>
                  <a:gd name="T7" fmla="*/ 9 h 10"/>
                  <a:gd name="T8" fmla="*/ 4 w 14"/>
                  <a:gd name="T9" fmla="*/ 9 h 10"/>
                  <a:gd name="T10" fmla="*/ 4 w 14"/>
                  <a:gd name="T11" fmla="*/ 9 h 10"/>
                  <a:gd name="T12" fmla="*/ 0 w 14"/>
                  <a:gd name="T13" fmla="*/ 7 h 10"/>
                  <a:gd name="T14" fmla="*/ 7 w 14"/>
                  <a:gd name="T15" fmla="*/ 0 h 10"/>
                  <a:gd name="T16" fmla="*/ 2 w 14"/>
                  <a:gd name="T17" fmla="*/ 3 h 10"/>
                  <a:gd name="T18" fmla="*/ 0 w 14"/>
                  <a:gd name="T19" fmla="*/ 5 h 10"/>
                  <a:gd name="T20" fmla="*/ 3 w 14"/>
                  <a:gd name="T21" fmla="*/ 5 h 10"/>
                  <a:gd name="T22" fmla="*/ 13 w 14"/>
                  <a:gd name="T23" fmla="*/ 10 h 10"/>
                  <a:gd name="T24" fmla="*/ 13 w 14"/>
                  <a:gd name="T25" fmla="*/ 8 h 10"/>
                  <a:gd name="T26" fmla="*/ 7 w 1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0">
                    <a:moveTo>
                      <a:pt x="0" y="7"/>
                    </a:move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1" y="8"/>
                      <a:pt x="0" y="7"/>
                    </a:cubicBezTo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6" y="7"/>
                      <a:pt x="10" y="8"/>
                      <a:pt x="13" y="10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4" y="4"/>
                      <a:pt x="11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8" name="Freeform 10346"/>
              <p:cNvSpPr>
                <a:spLocks/>
              </p:cNvSpPr>
              <p:nvPr/>
            </p:nvSpPr>
            <p:spPr bwMode="auto">
              <a:xfrm>
                <a:off x="-649" y="3101"/>
                <a:ext cx="33" cy="19"/>
              </a:xfrm>
              <a:custGeom>
                <a:avLst/>
                <a:gdLst>
                  <a:gd name="T0" fmla="*/ 1 w 14"/>
                  <a:gd name="T1" fmla="*/ 0 h 8"/>
                  <a:gd name="T2" fmla="*/ 1 w 14"/>
                  <a:gd name="T3" fmla="*/ 0 h 8"/>
                  <a:gd name="T4" fmla="*/ 0 w 14"/>
                  <a:gd name="T5" fmla="*/ 2 h 8"/>
                  <a:gd name="T6" fmla="*/ 1 w 14"/>
                  <a:gd name="T7" fmla="*/ 2 h 8"/>
                  <a:gd name="T8" fmla="*/ 5 w 14"/>
                  <a:gd name="T9" fmla="*/ 4 h 8"/>
                  <a:gd name="T10" fmla="*/ 7 w 14"/>
                  <a:gd name="T11" fmla="*/ 2 h 8"/>
                  <a:gd name="T12" fmla="*/ 8 w 14"/>
                  <a:gd name="T13" fmla="*/ 6 h 8"/>
                  <a:gd name="T14" fmla="*/ 13 w 14"/>
                  <a:gd name="T15" fmla="*/ 8 h 8"/>
                  <a:gd name="T16" fmla="*/ 13 w 14"/>
                  <a:gd name="T17" fmla="*/ 8 h 8"/>
                  <a:gd name="T18" fmla="*/ 9 w 14"/>
                  <a:gd name="T19" fmla="*/ 5 h 8"/>
                  <a:gd name="T20" fmla="*/ 13 w 14"/>
                  <a:gd name="T21" fmla="*/ 8 h 8"/>
                  <a:gd name="T22" fmla="*/ 14 w 14"/>
                  <a:gd name="T23" fmla="*/ 5 h 8"/>
                  <a:gd name="T24" fmla="*/ 4 w 14"/>
                  <a:gd name="T25" fmla="*/ 0 h 8"/>
                  <a:gd name="T26" fmla="*/ 1 w 1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4" y="4"/>
                      <a:pt x="5" y="4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9" y="2"/>
                      <a:pt x="9" y="4"/>
                      <a:pt x="8" y="6"/>
                    </a:cubicBezTo>
                    <a:cubicBezTo>
                      <a:pt x="10" y="6"/>
                      <a:pt x="11" y="7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8"/>
                    </a:cubicBezTo>
                    <a:cubicBezTo>
                      <a:pt x="13" y="7"/>
                      <a:pt x="14" y="6"/>
                      <a:pt x="14" y="5"/>
                    </a:cubicBezTo>
                    <a:cubicBezTo>
                      <a:pt x="11" y="3"/>
                      <a:pt x="7" y="2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09" name="Freeform 10347"/>
              <p:cNvSpPr>
                <a:spLocks noEditPoints="1"/>
              </p:cNvSpPr>
              <p:nvPr/>
            </p:nvSpPr>
            <p:spPr bwMode="auto">
              <a:xfrm>
                <a:off x="-446" y="3091"/>
                <a:ext cx="35" cy="29"/>
              </a:xfrm>
              <a:custGeom>
                <a:avLst/>
                <a:gdLst>
                  <a:gd name="T0" fmla="*/ 14 w 15"/>
                  <a:gd name="T1" fmla="*/ 4 h 12"/>
                  <a:gd name="T2" fmla="*/ 12 w 15"/>
                  <a:gd name="T3" fmla="*/ 7 h 12"/>
                  <a:gd name="T4" fmla="*/ 13 w 15"/>
                  <a:gd name="T5" fmla="*/ 8 h 12"/>
                  <a:gd name="T6" fmla="*/ 14 w 15"/>
                  <a:gd name="T7" fmla="*/ 6 h 12"/>
                  <a:gd name="T8" fmla="*/ 14 w 15"/>
                  <a:gd name="T9" fmla="*/ 4 h 12"/>
                  <a:gd name="T10" fmla="*/ 8 w 15"/>
                  <a:gd name="T11" fmla="*/ 0 h 12"/>
                  <a:gd name="T12" fmla="*/ 5 w 15"/>
                  <a:gd name="T13" fmla="*/ 0 h 12"/>
                  <a:gd name="T14" fmla="*/ 4 w 15"/>
                  <a:gd name="T15" fmla="*/ 3 h 12"/>
                  <a:gd name="T16" fmla="*/ 0 w 15"/>
                  <a:gd name="T17" fmla="*/ 8 h 12"/>
                  <a:gd name="T18" fmla="*/ 2 w 15"/>
                  <a:gd name="T19" fmla="*/ 9 h 12"/>
                  <a:gd name="T20" fmla="*/ 6 w 15"/>
                  <a:gd name="T21" fmla="*/ 4 h 12"/>
                  <a:gd name="T22" fmla="*/ 7 w 15"/>
                  <a:gd name="T23" fmla="*/ 3 h 12"/>
                  <a:gd name="T24" fmla="*/ 5 w 15"/>
                  <a:gd name="T25" fmla="*/ 11 h 12"/>
                  <a:gd name="T26" fmla="*/ 7 w 15"/>
                  <a:gd name="T27" fmla="*/ 12 h 12"/>
                  <a:gd name="T28" fmla="*/ 8 w 15"/>
                  <a:gd name="T29" fmla="*/ 12 h 12"/>
                  <a:gd name="T30" fmla="*/ 7 w 15"/>
                  <a:gd name="T31" fmla="*/ 12 h 12"/>
                  <a:gd name="T32" fmla="*/ 8 w 15"/>
                  <a:gd name="T33" fmla="*/ 11 h 12"/>
                  <a:gd name="T34" fmla="*/ 8 w 15"/>
                  <a:gd name="T35" fmla="*/ 10 h 12"/>
                  <a:gd name="T36" fmla="*/ 8 w 15"/>
                  <a:gd name="T37" fmla="*/ 9 h 12"/>
                  <a:gd name="T38" fmla="*/ 8 w 15"/>
                  <a:gd name="T39" fmla="*/ 9 h 12"/>
                  <a:gd name="T40" fmla="*/ 10 w 15"/>
                  <a:gd name="T41" fmla="*/ 5 h 12"/>
                  <a:gd name="T42" fmla="*/ 10 w 15"/>
                  <a:gd name="T43" fmla="*/ 4 h 12"/>
                  <a:gd name="T44" fmla="*/ 10 w 15"/>
                  <a:gd name="T45" fmla="*/ 4 h 12"/>
                  <a:gd name="T46" fmla="*/ 11 w 15"/>
                  <a:gd name="T47" fmla="*/ 2 h 12"/>
                  <a:gd name="T48" fmla="*/ 8 w 15"/>
                  <a:gd name="T4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2">
                    <a:moveTo>
                      <a:pt x="14" y="4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8"/>
                      <a:pt x="13" y="8"/>
                    </a:cubicBezTo>
                    <a:cubicBezTo>
                      <a:pt x="15" y="7"/>
                      <a:pt x="12" y="8"/>
                      <a:pt x="14" y="6"/>
                    </a:cubicBezTo>
                    <a:cubicBezTo>
                      <a:pt x="14" y="6"/>
                      <a:pt x="14" y="5"/>
                      <a:pt x="14" y="4"/>
                    </a:cubicBezTo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9" y="3"/>
                      <a:pt x="7" y="7"/>
                      <a:pt x="5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7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0" name="Freeform 10348"/>
              <p:cNvSpPr>
                <a:spLocks/>
              </p:cNvSpPr>
              <p:nvPr/>
            </p:nvSpPr>
            <p:spPr bwMode="auto">
              <a:xfrm>
                <a:off x="-588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1" name="Freeform 10349"/>
              <p:cNvSpPr>
                <a:spLocks/>
              </p:cNvSpPr>
              <p:nvPr/>
            </p:nvSpPr>
            <p:spPr bwMode="auto">
              <a:xfrm>
                <a:off x="-581" y="3108"/>
                <a:ext cx="14" cy="9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4 h 4"/>
                  <a:gd name="T4" fmla="*/ 6 w 6"/>
                  <a:gd name="T5" fmla="*/ 3 h 4"/>
                  <a:gd name="T6" fmla="*/ 0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2" name="Freeform 10350"/>
              <p:cNvSpPr>
                <a:spLocks/>
              </p:cNvSpPr>
              <p:nvPr/>
            </p:nvSpPr>
            <p:spPr bwMode="auto">
              <a:xfrm>
                <a:off x="-583" y="3106"/>
                <a:ext cx="16" cy="11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1 h 5"/>
                  <a:gd name="T4" fmla="*/ 5 w 7"/>
                  <a:gd name="T5" fmla="*/ 4 h 5"/>
                  <a:gd name="T6" fmla="*/ 6 w 7"/>
                  <a:gd name="T7" fmla="*/ 5 h 5"/>
                  <a:gd name="T8" fmla="*/ 6 w 7"/>
                  <a:gd name="T9" fmla="*/ 5 h 5"/>
                  <a:gd name="T10" fmla="*/ 7 w 7"/>
                  <a:gd name="T11" fmla="*/ 5 h 5"/>
                  <a:gd name="T12" fmla="*/ 1 w 7"/>
                  <a:gd name="T13" fmla="*/ 1 h 5"/>
                  <a:gd name="T14" fmla="*/ 7 w 7"/>
                  <a:gd name="T15" fmla="*/ 4 h 5"/>
                  <a:gd name="T16" fmla="*/ 7 w 7"/>
                  <a:gd name="T17" fmla="*/ 4 h 5"/>
                  <a:gd name="T18" fmla="*/ 0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3" y="3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3" name="Freeform 10351"/>
              <p:cNvSpPr>
                <a:spLocks noEditPoints="1"/>
              </p:cNvSpPr>
              <p:nvPr/>
            </p:nvSpPr>
            <p:spPr bwMode="auto">
              <a:xfrm>
                <a:off x="-645" y="3106"/>
                <a:ext cx="230" cy="28"/>
              </a:xfrm>
              <a:custGeom>
                <a:avLst/>
                <a:gdLst>
                  <a:gd name="T0" fmla="*/ 25 w 97"/>
                  <a:gd name="T1" fmla="*/ 3 h 12"/>
                  <a:gd name="T2" fmla="*/ 25 w 97"/>
                  <a:gd name="T3" fmla="*/ 3 h 12"/>
                  <a:gd name="T4" fmla="*/ 22 w 97"/>
                  <a:gd name="T5" fmla="*/ 8 h 12"/>
                  <a:gd name="T6" fmla="*/ 28 w 97"/>
                  <a:gd name="T7" fmla="*/ 12 h 12"/>
                  <a:gd name="T8" fmla="*/ 31 w 97"/>
                  <a:gd name="T9" fmla="*/ 7 h 12"/>
                  <a:gd name="T10" fmla="*/ 27 w 97"/>
                  <a:gd name="T11" fmla="*/ 4 h 12"/>
                  <a:gd name="T12" fmla="*/ 25 w 97"/>
                  <a:gd name="T13" fmla="*/ 3 h 12"/>
                  <a:gd name="T14" fmla="*/ 50 w 97"/>
                  <a:gd name="T15" fmla="*/ 1 h 12"/>
                  <a:gd name="T16" fmla="*/ 50 w 97"/>
                  <a:gd name="T17" fmla="*/ 2 h 12"/>
                  <a:gd name="T18" fmla="*/ 50 w 97"/>
                  <a:gd name="T19" fmla="*/ 2 h 12"/>
                  <a:gd name="T20" fmla="*/ 50 w 97"/>
                  <a:gd name="T21" fmla="*/ 2 h 12"/>
                  <a:gd name="T22" fmla="*/ 51 w 97"/>
                  <a:gd name="T23" fmla="*/ 2 h 12"/>
                  <a:gd name="T24" fmla="*/ 51 w 97"/>
                  <a:gd name="T25" fmla="*/ 2 h 12"/>
                  <a:gd name="T26" fmla="*/ 50 w 97"/>
                  <a:gd name="T27" fmla="*/ 1 h 12"/>
                  <a:gd name="T28" fmla="*/ 96 w 97"/>
                  <a:gd name="T29" fmla="*/ 1 h 12"/>
                  <a:gd name="T30" fmla="*/ 95 w 97"/>
                  <a:gd name="T31" fmla="*/ 3 h 12"/>
                  <a:gd name="T32" fmla="*/ 97 w 97"/>
                  <a:gd name="T33" fmla="*/ 2 h 12"/>
                  <a:gd name="T34" fmla="*/ 96 w 97"/>
                  <a:gd name="T35" fmla="*/ 1 h 12"/>
                  <a:gd name="T36" fmla="*/ 0 w 97"/>
                  <a:gd name="T37" fmla="*/ 1 h 12"/>
                  <a:gd name="T38" fmla="*/ 2 w 97"/>
                  <a:gd name="T39" fmla="*/ 2 h 12"/>
                  <a:gd name="T40" fmla="*/ 3 w 97"/>
                  <a:gd name="T41" fmla="*/ 3 h 12"/>
                  <a:gd name="T42" fmla="*/ 3 w 97"/>
                  <a:gd name="T43" fmla="*/ 2 h 12"/>
                  <a:gd name="T44" fmla="*/ 2 w 97"/>
                  <a:gd name="T45" fmla="*/ 2 h 12"/>
                  <a:gd name="T46" fmla="*/ 1 w 97"/>
                  <a:gd name="T47" fmla="*/ 2 h 12"/>
                  <a:gd name="T48" fmla="*/ 0 w 97"/>
                  <a:gd name="T49" fmla="*/ 1 h 12"/>
                  <a:gd name="T50" fmla="*/ 0 w 97"/>
                  <a:gd name="T51" fmla="*/ 1 h 12"/>
                  <a:gd name="T52" fmla="*/ 51 w 97"/>
                  <a:gd name="T53" fmla="*/ 0 h 12"/>
                  <a:gd name="T54" fmla="*/ 51 w 97"/>
                  <a:gd name="T55" fmla="*/ 2 h 12"/>
                  <a:gd name="T56" fmla="*/ 53 w 97"/>
                  <a:gd name="T57" fmla="*/ 4 h 12"/>
                  <a:gd name="T58" fmla="*/ 54 w 97"/>
                  <a:gd name="T59" fmla="*/ 4 h 12"/>
                  <a:gd name="T60" fmla="*/ 57 w 97"/>
                  <a:gd name="T61" fmla="*/ 6 h 12"/>
                  <a:gd name="T62" fmla="*/ 57 w 97"/>
                  <a:gd name="T63" fmla="*/ 5 h 12"/>
                  <a:gd name="T64" fmla="*/ 57 w 97"/>
                  <a:gd name="T65" fmla="*/ 5 h 12"/>
                  <a:gd name="T66" fmla="*/ 51 w 97"/>
                  <a:gd name="T6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" h="12"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4" y="9"/>
                      <a:pt x="26" y="10"/>
                      <a:pt x="28" y="12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3"/>
                      <a:pt x="26" y="3"/>
                      <a:pt x="25" y="3"/>
                    </a:cubicBezTo>
                    <a:moveTo>
                      <a:pt x="50" y="1"/>
                    </a:move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1"/>
                      <a:pt x="51" y="1"/>
                      <a:pt x="50" y="1"/>
                    </a:cubicBezTo>
                    <a:moveTo>
                      <a:pt x="96" y="1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6" y="3"/>
                      <a:pt x="97" y="2"/>
                      <a:pt x="97" y="2"/>
                    </a:cubicBezTo>
                    <a:cubicBezTo>
                      <a:pt x="97" y="2"/>
                      <a:pt x="96" y="1"/>
                      <a:pt x="96" y="1"/>
                    </a:cubicBezTo>
                    <a:moveTo>
                      <a:pt x="0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51" y="0"/>
                    </a:moveTo>
                    <a:cubicBezTo>
                      <a:pt x="51" y="1"/>
                      <a:pt x="51" y="1"/>
                      <a:pt x="51" y="2"/>
                    </a:cubicBezTo>
                    <a:cubicBezTo>
                      <a:pt x="52" y="2"/>
                      <a:pt x="52" y="3"/>
                      <a:pt x="53" y="4"/>
                    </a:cubicBezTo>
                    <a:cubicBezTo>
                      <a:pt x="53" y="4"/>
                      <a:pt x="53" y="4"/>
                      <a:pt x="54" y="4"/>
                    </a:cubicBezTo>
                    <a:cubicBezTo>
                      <a:pt x="55" y="4"/>
                      <a:pt x="56" y="5"/>
                      <a:pt x="57" y="6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4"/>
                      <a:pt x="52" y="1"/>
                      <a:pt x="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4" name="Freeform 10352"/>
              <p:cNvSpPr>
                <a:spLocks noEditPoints="1"/>
              </p:cNvSpPr>
              <p:nvPr/>
            </p:nvSpPr>
            <p:spPr bwMode="auto">
              <a:xfrm>
                <a:off x="-595" y="3108"/>
                <a:ext cx="26" cy="31"/>
              </a:xfrm>
              <a:custGeom>
                <a:avLst/>
                <a:gdLst>
                  <a:gd name="T0" fmla="*/ 1 w 11"/>
                  <a:gd name="T1" fmla="*/ 7 h 13"/>
                  <a:gd name="T2" fmla="*/ 0 w 11"/>
                  <a:gd name="T3" fmla="*/ 10 h 13"/>
                  <a:gd name="T4" fmla="*/ 6 w 11"/>
                  <a:gd name="T5" fmla="*/ 13 h 13"/>
                  <a:gd name="T6" fmla="*/ 7 w 11"/>
                  <a:gd name="T7" fmla="*/ 11 h 13"/>
                  <a:gd name="T8" fmla="*/ 1 w 11"/>
                  <a:gd name="T9" fmla="*/ 7 h 13"/>
                  <a:gd name="T10" fmla="*/ 4 w 11"/>
                  <a:gd name="T11" fmla="*/ 1 h 13"/>
                  <a:gd name="T12" fmla="*/ 4 w 11"/>
                  <a:gd name="T13" fmla="*/ 2 h 13"/>
                  <a:gd name="T14" fmla="*/ 6 w 11"/>
                  <a:gd name="T15" fmla="*/ 3 h 13"/>
                  <a:gd name="T16" fmla="*/ 10 w 11"/>
                  <a:gd name="T17" fmla="*/ 6 h 13"/>
                  <a:gd name="T18" fmla="*/ 11 w 11"/>
                  <a:gd name="T19" fmla="*/ 5 h 13"/>
                  <a:gd name="T20" fmla="*/ 6 w 11"/>
                  <a:gd name="T21" fmla="*/ 2 h 13"/>
                  <a:gd name="T22" fmla="*/ 4 w 11"/>
                  <a:gd name="T23" fmla="*/ 1 h 13"/>
                  <a:gd name="T24" fmla="*/ 5 w 11"/>
                  <a:gd name="T25" fmla="*/ 0 h 13"/>
                  <a:gd name="T26" fmla="*/ 4 w 11"/>
                  <a:gd name="T27" fmla="*/ 1 h 13"/>
                  <a:gd name="T28" fmla="*/ 8 w 11"/>
                  <a:gd name="T29" fmla="*/ 3 h 13"/>
                  <a:gd name="T30" fmla="*/ 11 w 11"/>
                  <a:gd name="T31" fmla="*/ 5 h 13"/>
                  <a:gd name="T32" fmla="*/ 11 w 11"/>
                  <a:gd name="T33" fmla="*/ 4 h 13"/>
                  <a:gd name="T34" fmla="*/ 10 w 11"/>
                  <a:gd name="T35" fmla="*/ 3 h 13"/>
                  <a:gd name="T36" fmla="*/ 5 w 11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3">
                    <a:moveTo>
                      <a:pt x="1" y="7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4" y="12"/>
                      <a:pt x="6" y="13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9"/>
                      <a:pt x="3" y="8"/>
                      <a:pt x="1" y="7"/>
                    </a:cubicBezTo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3"/>
                    </a:cubicBezTo>
                    <a:cubicBezTo>
                      <a:pt x="8" y="2"/>
                      <a:pt x="6" y="1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5" name="Freeform 10353"/>
              <p:cNvSpPr>
                <a:spLocks/>
              </p:cNvSpPr>
              <p:nvPr/>
            </p:nvSpPr>
            <p:spPr bwMode="auto">
              <a:xfrm>
                <a:off x="-585" y="3110"/>
                <a:ext cx="16" cy="10"/>
              </a:xfrm>
              <a:custGeom>
                <a:avLst/>
                <a:gdLst>
                  <a:gd name="T0" fmla="*/ 0 w 16"/>
                  <a:gd name="T1" fmla="*/ 0 h 10"/>
                  <a:gd name="T2" fmla="*/ 0 w 16"/>
                  <a:gd name="T3" fmla="*/ 0 h 10"/>
                  <a:gd name="T4" fmla="*/ 4 w 16"/>
                  <a:gd name="T5" fmla="*/ 3 h 10"/>
                  <a:gd name="T6" fmla="*/ 16 w 16"/>
                  <a:gd name="T7" fmla="*/ 10 h 10"/>
                  <a:gd name="T8" fmla="*/ 16 w 16"/>
                  <a:gd name="T9" fmla="*/ 10 h 10"/>
                  <a:gd name="T10" fmla="*/ 9 w 16"/>
                  <a:gd name="T11" fmla="*/ 5 h 10"/>
                  <a:gd name="T12" fmla="*/ 0 w 1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9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6" name="Freeform 10354"/>
              <p:cNvSpPr>
                <a:spLocks/>
              </p:cNvSpPr>
              <p:nvPr/>
            </p:nvSpPr>
            <p:spPr bwMode="auto">
              <a:xfrm>
                <a:off x="-585" y="3110"/>
                <a:ext cx="16" cy="10"/>
              </a:xfrm>
              <a:custGeom>
                <a:avLst/>
                <a:gdLst>
                  <a:gd name="T0" fmla="*/ 0 w 16"/>
                  <a:gd name="T1" fmla="*/ 0 h 10"/>
                  <a:gd name="T2" fmla="*/ 0 w 16"/>
                  <a:gd name="T3" fmla="*/ 0 h 10"/>
                  <a:gd name="T4" fmla="*/ 4 w 16"/>
                  <a:gd name="T5" fmla="*/ 3 h 10"/>
                  <a:gd name="T6" fmla="*/ 16 w 16"/>
                  <a:gd name="T7" fmla="*/ 10 h 10"/>
                  <a:gd name="T8" fmla="*/ 16 w 16"/>
                  <a:gd name="T9" fmla="*/ 10 h 10"/>
                  <a:gd name="T10" fmla="*/ 9 w 16"/>
                  <a:gd name="T11" fmla="*/ 5 h 10"/>
                  <a:gd name="T12" fmla="*/ 0 w 1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9" y="5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17" name="Freeform 10355"/>
              <p:cNvSpPr>
                <a:spLocks noEditPoints="1"/>
              </p:cNvSpPr>
              <p:nvPr/>
            </p:nvSpPr>
            <p:spPr bwMode="auto">
              <a:xfrm>
                <a:off x="-541" y="3110"/>
                <a:ext cx="29" cy="33"/>
              </a:xfrm>
              <a:custGeom>
                <a:avLst/>
                <a:gdLst>
                  <a:gd name="T0" fmla="*/ 3 w 12"/>
                  <a:gd name="T1" fmla="*/ 10 h 14"/>
                  <a:gd name="T2" fmla="*/ 3 w 12"/>
                  <a:gd name="T3" fmla="*/ 11 h 14"/>
                  <a:gd name="T4" fmla="*/ 8 w 12"/>
                  <a:gd name="T5" fmla="*/ 14 h 14"/>
                  <a:gd name="T6" fmla="*/ 8 w 12"/>
                  <a:gd name="T7" fmla="*/ 13 h 14"/>
                  <a:gd name="T8" fmla="*/ 3 w 12"/>
                  <a:gd name="T9" fmla="*/ 10 h 14"/>
                  <a:gd name="T10" fmla="*/ 0 w 12"/>
                  <a:gd name="T11" fmla="*/ 9 h 14"/>
                  <a:gd name="T12" fmla="*/ 2 w 12"/>
                  <a:gd name="T13" fmla="*/ 10 h 14"/>
                  <a:gd name="T14" fmla="*/ 2 w 12"/>
                  <a:gd name="T15" fmla="*/ 10 h 14"/>
                  <a:gd name="T16" fmla="*/ 0 w 12"/>
                  <a:gd name="T17" fmla="*/ 9 h 14"/>
                  <a:gd name="T18" fmla="*/ 2 w 12"/>
                  <a:gd name="T19" fmla="*/ 1 h 14"/>
                  <a:gd name="T20" fmla="*/ 0 w 12"/>
                  <a:gd name="T21" fmla="*/ 5 h 14"/>
                  <a:gd name="T22" fmla="*/ 9 w 12"/>
                  <a:gd name="T23" fmla="*/ 11 h 14"/>
                  <a:gd name="T24" fmla="*/ 12 w 12"/>
                  <a:gd name="T25" fmla="*/ 6 h 14"/>
                  <a:gd name="T26" fmla="*/ 8 w 12"/>
                  <a:gd name="T27" fmla="*/ 4 h 14"/>
                  <a:gd name="T28" fmla="*/ 3 w 12"/>
                  <a:gd name="T29" fmla="*/ 2 h 14"/>
                  <a:gd name="T30" fmla="*/ 3 w 12"/>
                  <a:gd name="T31" fmla="*/ 1 h 14"/>
                  <a:gd name="T32" fmla="*/ 3 w 12"/>
                  <a:gd name="T33" fmla="*/ 1 h 14"/>
                  <a:gd name="T34" fmla="*/ 3 w 12"/>
                  <a:gd name="T35" fmla="*/ 1 h 14"/>
                  <a:gd name="T36" fmla="*/ 2 w 12"/>
                  <a:gd name="T37" fmla="*/ 1 h 14"/>
                  <a:gd name="T38" fmla="*/ 3 w 12"/>
                  <a:gd name="T39" fmla="*/ 1 h 14"/>
                  <a:gd name="T40" fmla="*/ 3 w 12"/>
                  <a:gd name="T41" fmla="*/ 1 h 14"/>
                  <a:gd name="T42" fmla="*/ 3 w 12"/>
                  <a:gd name="T43" fmla="*/ 1 h 14"/>
                  <a:gd name="T44" fmla="*/ 2 w 12"/>
                  <a:gd name="T45" fmla="*/ 1 h 14"/>
                  <a:gd name="T46" fmla="*/ 3 w 12"/>
                  <a:gd name="T47" fmla="*/ 1 h 14"/>
                  <a:gd name="T48" fmla="*/ 3 w 12"/>
                  <a:gd name="T49" fmla="*/ 1 h 14"/>
                  <a:gd name="T50" fmla="*/ 4 w 12"/>
                  <a:gd name="T51" fmla="*/ 0 h 14"/>
                  <a:gd name="T52" fmla="*/ 3 w 12"/>
                  <a:gd name="T53" fmla="*/ 1 h 14"/>
                  <a:gd name="T54" fmla="*/ 3 w 12"/>
                  <a:gd name="T55" fmla="*/ 1 h 14"/>
                  <a:gd name="T56" fmla="*/ 4 w 12"/>
                  <a:gd name="T57" fmla="*/ 2 h 14"/>
                  <a:gd name="T58" fmla="*/ 6 w 12"/>
                  <a:gd name="T59" fmla="*/ 3 h 14"/>
                  <a:gd name="T60" fmla="*/ 11 w 12"/>
                  <a:gd name="T61" fmla="*/ 5 h 14"/>
                  <a:gd name="T62" fmla="*/ 12 w 12"/>
                  <a:gd name="T63" fmla="*/ 6 h 14"/>
                  <a:gd name="T64" fmla="*/ 12 w 12"/>
                  <a:gd name="T65" fmla="*/ 6 h 14"/>
                  <a:gd name="T66" fmla="*/ 10 w 12"/>
                  <a:gd name="T67" fmla="*/ 5 h 14"/>
                  <a:gd name="T68" fmla="*/ 11 w 12"/>
                  <a:gd name="T69" fmla="*/ 5 h 14"/>
                  <a:gd name="T70" fmla="*/ 10 w 12"/>
                  <a:gd name="T71" fmla="*/ 4 h 14"/>
                  <a:gd name="T72" fmla="*/ 7 w 12"/>
                  <a:gd name="T73" fmla="*/ 2 h 14"/>
                  <a:gd name="T74" fmla="*/ 10 w 12"/>
                  <a:gd name="T75" fmla="*/ 4 h 14"/>
                  <a:gd name="T76" fmla="*/ 8 w 12"/>
                  <a:gd name="T77" fmla="*/ 3 h 14"/>
                  <a:gd name="T78" fmla="*/ 5 w 12"/>
                  <a:gd name="T79" fmla="*/ 1 h 14"/>
                  <a:gd name="T80" fmla="*/ 4 w 12"/>
                  <a:gd name="T81" fmla="*/ 0 h 14"/>
                  <a:gd name="T82" fmla="*/ 3 w 12"/>
                  <a:gd name="T83" fmla="*/ 0 h 14"/>
                  <a:gd name="T84" fmla="*/ 3 w 12"/>
                  <a:gd name="T85" fmla="*/ 1 h 14"/>
                  <a:gd name="T86" fmla="*/ 4 w 12"/>
                  <a:gd name="T87" fmla="*/ 0 h 14"/>
                  <a:gd name="T88" fmla="*/ 3 w 12"/>
                  <a:gd name="T89" fmla="*/ 0 h 14"/>
                  <a:gd name="T90" fmla="*/ 6 w 12"/>
                  <a:gd name="T91" fmla="*/ 0 h 14"/>
                  <a:gd name="T92" fmla="*/ 4 w 12"/>
                  <a:gd name="T93" fmla="*/ 0 h 14"/>
                  <a:gd name="T94" fmla="*/ 4 w 12"/>
                  <a:gd name="T95" fmla="*/ 0 h 14"/>
                  <a:gd name="T96" fmla="*/ 6 w 12"/>
                  <a:gd name="T97" fmla="*/ 0 h 14"/>
                  <a:gd name="T98" fmla="*/ 6 w 12"/>
                  <a:gd name="T9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" h="14">
                    <a:moveTo>
                      <a:pt x="3" y="10"/>
                    </a:moveTo>
                    <a:cubicBezTo>
                      <a:pt x="3" y="10"/>
                      <a:pt x="3" y="10"/>
                      <a:pt x="3" y="11"/>
                    </a:cubicBezTo>
                    <a:cubicBezTo>
                      <a:pt x="5" y="12"/>
                      <a:pt x="6" y="13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2"/>
                      <a:pt x="5" y="11"/>
                      <a:pt x="3" y="10"/>
                    </a:cubicBezTo>
                    <a:moveTo>
                      <a:pt x="0" y="9"/>
                    </a:moveTo>
                    <a:cubicBezTo>
                      <a:pt x="1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1" y="9"/>
                      <a:pt x="0" y="9"/>
                    </a:cubicBezTo>
                    <a:moveTo>
                      <a:pt x="2" y="1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6" y="9"/>
                      <a:pt x="9" y="11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1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9" y="4"/>
                      <a:pt x="8" y="3"/>
                      <a:pt x="7" y="2"/>
                    </a:cubicBezTo>
                    <a:cubicBezTo>
                      <a:pt x="8" y="3"/>
                      <a:pt x="9" y="4"/>
                      <a:pt x="10" y="4"/>
                    </a:cubicBezTo>
                    <a:cubicBezTo>
                      <a:pt x="9" y="4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grpSp>
          <p:nvGrpSpPr>
            <p:cNvPr id="34" name="Group 10557"/>
            <p:cNvGrpSpPr>
              <a:grpSpLocks/>
            </p:cNvGrpSpPr>
            <p:nvPr/>
          </p:nvGrpSpPr>
          <p:grpSpPr bwMode="auto">
            <a:xfrm>
              <a:off x="-1203325" y="4895850"/>
              <a:ext cx="690563" cy="990600"/>
              <a:chOff x="-758" y="3084"/>
              <a:chExt cx="435" cy="624"/>
            </a:xfrm>
            <a:solidFill>
              <a:schemeClr val="bg1"/>
            </a:solidFill>
          </p:grpSpPr>
          <p:sp>
            <p:nvSpPr>
              <p:cNvPr id="118" name="Freeform 10357"/>
              <p:cNvSpPr>
                <a:spLocks/>
              </p:cNvSpPr>
              <p:nvPr/>
            </p:nvSpPr>
            <p:spPr bwMode="auto">
              <a:xfrm>
                <a:off x="-545" y="3122"/>
                <a:ext cx="26" cy="19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1 h 8"/>
                  <a:gd name="T4" fmla="*/ 0 w 11"/>
                  <a:gd name="T5" fmla="*/ 2 h 8"/>
                  <a:gd name="T6" fmla="*/ 2 w 11"/>
                  <a:gd name="T7" fmla="*/ 4 h 8"/>
                  <a:gd name="T8" fmla="*/ 4 w 11"/>
                  <a:gd name="T9" fmla="*/ 5 h 8"/>
                  <a:gd name="T10" fmla="*/ 5 w 11"/>
                  <a:gd name="T11" fmla="*/ 4 h 8"/>
                  <a:gd name="T12" fmla="*/ 5 w 11"/>
                  <a:gd name="T13" fmla="*/ 5 h 8"/>
                  <a:gd name="T14" fmla="*/ 10 w 11"/>
                  <a:gd name="T15" fmla="*/ 8 h 8"/>
                  <a:gd name="T16" fmla="*/ 11 w 11"/>
                  <a:gd name="T17" fmla="*/ 6 h 8"/>
                  <a:gd name="T18" fmla="*/ 2 w 11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7" y="6"/>
                      <a:pt x="9" y="7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5" y="2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19" name="Freeform 10358"/>
              <p:cNvSpPr>
                <a:spLocks noEditPoints="1"/>
              </p:cNvSpPr>
              <p:nvPr/>
            </p:nvSpPr>
            <p:spPr bwMode="auto">
              <a:xfrm>
                <a:off x="-633" y="3115"/>
                <a:ext cx="232" cy="9"/>
              </a:xfrm>
              <a:custGeom>
                <a:avLst/>
                <a:gdLst>
                  <a:gd name="T0" fmla="*/ 30 w 98"/>
                  <a:gd name="T1" fmla="*/ 1 h 4"/>
                  <a:gd name="T2" fmla="*/ 29 w 98"/>
                  <a:gd name="T3" fmla="*/ 2 h 4"/>
                  <a:gd name="T4" fmla="*/ 31 w 98"/>
                  <a:gd name="T5" fmla="*/ 3 h 4"/>
                  <a:gd name="T6" fmla="*/ 32 w 98"/>
                  <a:gd name="T7" fmla="*/ 4 h 4"/>
                  <a:gd name="T8" fmla="*/ 33 w 98"/>
                  <a:gd name="T9" fmla="*/ 4 h 4"/>
                  <a:gd name="T10" fmla="*/ 34 w 98"/>
                  <a:gd name="T11" fmla="*/ 4 h 4"/>
                  <a:gd name="T12" fmla="*/ 30 w 98"/>
                  <a:gd name="T13" fmla="*/ 1 h 4"/>
                  <a:gd name="T14" fmla="*/ 78 w 98"/>
                  <a:gd name="T15" fmla="*/ 1 h 4"/>
                  <a:gd name="T16" fmla="*/ 77 w 98"/>
                  <a:gd name="T17" fmla="*/ 1 h 4"/>
                  <a:gd name="T18" fmla="*/ 80 w 98"/>
                  <a:gd name="T19" fmla="*/ 2 h 4"/>
                  <a:gd name="T20" fmla="*/ 80 w 98"/>
                  <a:gd name="T21" fmla="*/ 2 h 4"/>
                  <a:gd name="T22" fmla="*/ 78 w 98"/>
                  <a:gd name="T23" fmla="*/ 1 h 4"/>
                  <a:gd name="T24" fmla="*/ 95 w 98"/>
                  <a:gd name="T25" fmla="*/ 0 h 4"/>
                  <a:gd name="T26" fmla="*/ 95 w 98"/>
                  <a:gd name="T27" fmla="*/ 0 h 4"/>
                  <a:gd name="T28" fmla="*/ 98 w 98"/>
                  <a:gd name="T29" fmla="*/ 2 h 4"/>
                  <a:gd name="T30" fmla="*/ 98 w 98"/>
                  <a:gd name="T31" fmla="*/ 2 h 4"/>
                  <a:gd name="T32" fmla="*/ 95 w 98"/>
                  <a:gd name="T33" fmla="*/ 0 h 4"/>
                  <a:gd name="T34" fmla="*/ 1 w 98"/>
                  <a:gd name="T35" fmla="*/ 0 h 4"/>
                  <a:gd name="T36" fmla="*/ 0 w 98"/>
                  <a:gd name="T37" fmla="*/ 1 h 4"/>
                  <a:gd name="T38" fmla="*/ 5 w 98"/>
                  <a:gd name="T39" fmla="*/ 4 h 4"/>
                  <a:gd name="T40" fmla="*/ 6 w 98"/>
                  <a:gd name="T41" fmla="*/ 3 h 4"/>
                  <a:gd name="T42" fmla="*/ 6 w 98"/>
                  <a:gd name="T43" fmla="*/ 2 h 4"/>
                  <a:gd name="T44" fmla="*/ 1 w 98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8" h="4">
                    <a:moveTo>
                      <a:pt x="30" y="1"/>
                    </a:moveTo>
                    <a:cubicBezTo>
                      <a:pt x="30" y="1"/>
                      <a:pt x="29" y="2"/>
                      <a:pt x="29" y="2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2" y="3"/>
                      <a:pt x="31" y="2"/>
                      <a:pt x="30" y="1"/>
                    </a:cubicBezTo>
                    <a:moveTo>
                      <a:pt x="78" y="1"/>
                    </a:moveTo>
                    <a:cubicBezTo>
                      <a:pt x="77" y="1"/>
                      <a:pt x="77" y="1"/>
                      <a:pt x="77" y="1"/>
                    </a:cubicBezTo>
                    <a:cubicBezTo>
                      <a:pt x="78" y="1"/>
                      <a:pt x="79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8" y="1"/>
                      <a:pt x="78" y="1"/>
                      <a:pt x="78" y="1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6" y="1"/>
                      <a:pt x="97" y="1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1"/>
                      <a:pt x="96" y="1"/>
                      <a:pt x="95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0" name="Freeform 10359"/>
              <p:cNvSpPr>
                <a:spLocks noEditPoints="1"/>
              </p:cNvSpPr>
              <p:nvPr/>
            </p:nvSpPr>
            <p:spPr bwMode="auto">
              <a:xfrm>
                <a:off x="-564" y="3117"/>
                <a:ext cx="12" cy="7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3 w 5"/>
                  <a:gd name="T5" fmla="*/ 3 h 3"/>
                  <a:gd name="T6" fmla="*/ 2 w 5"/>
                  <a:gd name="T7" fmla="*/ 2 h 3"/>
                  <a:gd name="T8" fmla="*/ 0 w 5"/>
                  <a:gd name="T9" fmla="*/ 1 h 3"/>
                  <a:gd name="T10" fmla="*/ 1 w 5"/>
                  <a:gd name="T11" fmla="*/ 0 h 3"/>
                  <a:gd name="T12" fmla="*/ 1 w 5"/>
                  <a:gd name="T13" fmla="*/ 0 h 3"/>
                  <a:gd name="T14" fmla="*/ 5 w 5"/>
                  <a:gd name="T15" fmla="*/ 3 h 3"/>
                  <a:gd name="T16" fmla="*/ 5 w 5"/>
                  <a:gd name="T17" fmla="*/ 2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" name="Freeform 10360"/>
              <p:cNvSpPr>
                <a:spLocks noEditPoints="1"/>
              </p:cNvSpPr>
              <p:nvPr/>
            </p:nvSpPr>
            <p:spPr bwMode="auto">
              <a:xfrm>
                <a:off x="-758" y="3117"/>
                <a:ext cx="170" cy="274"/>
              </a:xfrm>
              <a:custGeom>
                <a:avLst/>
                <a:gdLst>
                  <a:gd name="T0" fmla="*/ 14 w 72"/>
                  <a:gd name="T1" fmla="*/ 113 h 116"/>
                  <a:gd name="T2" fmla="*/ 8 w 72"/>
                  <a:gd name="T3" fmla="*/ 109 h 116"/>
                  <a:gd name="T4" fmla="*/ 16 w 72"/>
                  <a:gd name="T5" fmla="*/ 105 h 116"/>
                  <a:gd name="T6" fmla="*/ 1 w 72"/>
                  <a:gd name="T7" fmla="*/ 96 h 116"/>
                  <a:gd name="T8" fmla="*/ 3 w 72"/>
                  <a:gd name="T9" fmla="*/ 95 h 116"/>
                  <a:gd name="T10" fmla="*/ 9 w 72"/>
                  <a:gd name="T11" fmla="*/ 94 h 116"/>
                  <a:gd name="T12" fmla="*/ 18 w 72"/>
                  <a:gd name="T13" fmla="*/ 92 h 116"/>
                  <a:gd name="T14" fmla="*/ 19 w 72"/>
                  <a:gd name="T15" fmla="*/ 91 h 116"/>
                  <a:gd name="T16" fmla="*/ 13 w 72"/>
                  <a:gd name="T17" fmla="*/ 89 h 116"/>
                  <a:gd name="T18" fmla="*/ 21 w 72"/>
                  <a:gd name="T19" fmla="*/ 87 h 116"/>
                  <a:gd name="T20" fmla="*/ 8 w 72"/>
                  <a:gd name="T21" fmla="*/ 88 h 116"/>
                  <a:gd name="T22" fmla="*/ 12 w 72"/>
                  <a:gd name="T23" fmla="*/ 82 h 116"/>
                  <a:gd name="T24" fmla="*/ 24 w 72"/>
                  <a:gd name="T25" fmla="*/ 82 h 116"/>
                  <a:gd name="T26" fmla="*/ 23 w 72"/>
                  <a:gd name="T27" fmla="*/ 81 h 116"/>
                  <a:gd name="T28" fmla="*/ 25 w 72"/>
                  <a:gd name="T29" fmla="*/ 78 h 116"/>
                  <a:gd name="T30" fmla="*/ 26 w 72"/>
                  <a:gd name="T31" fmla="*/ 78 h 116"/>
                  <a:gd name="T32" fmla="*/ 17 w 72"/>
                  <a:gd name="T33" fmla="*/ 75 h 116"/>
                  <a:gd name="T34" fmla="*/ 30 w 72"/>
                  <a:gd name="T35" fmla="*/ 72 h 116"/>
                  <a:gd name="T36" fmla="*/ 30 w 72"/>
                  <a:gd name="T37" fmla="*/ 71 h 116"/>
                  <a:gd name="T38" fmla="*/ 19 w 72"/>
                  <a:gd name="T39" fmla="*/ 71 h 116"/>
                  <a:gd name="T40" fmla="*/ 28 w 72"/>
                  <a:gd name="T41" fmla="*/ 70 h 116"/>
                  <a:gd name="T42" fmla="*/ 33 w 72"/>
                  <a:gd name="T43" fmla="*/ 67 h 116"/>
                  <a:gd name="T44" fmla="*/ 22 w 72"/>
                  <a:gd name="T45" fmla="*/ 66 h 116"/>
                  <a:gd name="T46" fmla="*/ 35 w 72"/>
                  <a:gd name="T47" fmla="*/ 64 h 116"/>
                  <a:gd name="T48" fmla="*/ 32 w 72"/>
                  <a:gd name="T49" fmla="*/ 62 h 116"/>
                  <a:gd name="T50" fmla="*/ 37 w 72"/>
                  <a:gd name="T51" fmla="*/ 60 h 116"/>
                  <a:gd name="T52" fmla="*/ 31 w 72"/>
                  <a:gd name="T53" fmla="*/ 61 h 116"/>
                  <a:gd name="T54" fmla="*/ 44 w 72"/>
                  <a:gd name="T55" fmla="*/ 62 h 116"/>
                  <a:gd name="T56" fmla="*/ 32 w 72"/>
                  <a:gd name="T57" fmla="*/ 61 h 116"/>
                  <a:gd name="T58" fmla="*/ 41 w 72"/>
                  <a:gd name="T59" fmla="*/ 55 h 116"/>
                  <a:gd name="T60" fmla="*/ 30 w 72"/>
                  <a:gd name="T61" fmla="*/ 54 h 116"/>
                  <a:gd name="T62" fmla="*/ 47 w 72"/>
                  <a:gd name="T63" fmla="*/ 55 h 116"/>
                  <a:gd name="T64" fmla="*/ 37 w 72"/>
                  <a:gd name="T65" fmla="*/ 51 h 116"/>
                  <a:gd name="T66" fmla="*/ 38 w 72"/>
                  <a:gd name="T67" fmla="*/ 50 h 116"/>
                  <a:gd name="T68" fmla="*/ 37 w 72"/>
                  <a:gd name="T69" fmla="*/ 51 h 116"/>
                  <a:gd name="T70" fmla="*/ 33 w 72"/>
                  <a:gd name="T71" fmla="*/ 46 h 116"/>
                  <a:gd name="T72" fmla="*/ 48 w 72"/>
                  <a:gd name="T73" fmla="*/ 42 h 116"/>
                  <a:gd name="T74" fmla="*/ 51 w 72"/>
                  <a:gd name="T75" fmla="*/ 38 h 116"/>
                  <a:gd name="T76" fmla="*/ 37 w 72"/>
                  <a:gd name="T77" fmla="*/ 37 h 116"/>
                  <a:gd name="T78" fmla="*/ 56 w 72"/>
                  <a:gd name="T79" fmla="*/ 38 h 116"/>
                  <a:gd name="T80" fmla="*/ 40 w 72"/>
                  <a:gd name="T81" fmla="*/ 32 h 116"/>
                  <a:gd name="T82" fmla="*/ 53 w 72"/>
                  <a:gd name="T83" fmla="*/ 35 h 116"/>
                  <a:gd name="T84" fmla="*/ 59 w 72"/>
                  <a:gd name="T85" fmla="*/ 23 h 116"/>
                  <a:gd name="T86" fmla="*/ 60 w 72"/>
                  <a:gd name="T87" fmla="*/ 22 h 116"/>
                  <a:gd name="T88" fmla="*/ 66 w 72"/>
                  <a:gd name="T89" fmla="*/ 23 h 116"/>
                  <a:gd name="T90" fmla="*/ 62 w 72"/>
                  <a:gd name="T91" fmla="*/ 18 h 116"/>
                  <a:gd name="T92" fmla="*/ 51 w 72"/>
                  <a:gd name="T93" fmla="*/ 21 h 116"/>
                  <a:gd name="T94" fmla="*/ 52 w 72"/>
                  <a:gd name="T95" fmla="*/ 18 h 116"/>
                  <a:gd name="T96" fmla="*/ 47 w 72"/>
                  <a:gd name="T97" fmla="*/ 15 h 116"/>
                  <a:gd name="T98" fmla="*/ 54 w 72"/>
                  <a:gd name="T99" fmla="*/ 15 h 116"/>
                  <a:gd name="T100" fmla="*/ 47 w 72"/>
                  <a:gd name="T101" fmla="*/ 14 h 116"/>
                  <a:gd name="T102" fmla="*/ 56 w 72"/>
                  <a:gd name="T103" fmla="*/ 12 h 116"/>
                  <a:gd name="T104" fmla="*/ 52 w 72"/>
                  <a:gd name="T105" fmla="*/ 17 h 116"/>
                  <a:gd name="T106" fmla="*/ 49 w 72"/>
                  <a:gd name="T107" fmla="*/ 11 h 116"/>
                  <a:gd name="T108" fmla="*/ 49 w 72"/>
                  <a:gd name="T109" fmla="*/ 10 h 116"/>
                  <a:gd name="T110" fmla="*/ 50 w 72"/>
                  <a:gd name="T111" fmla="*/ 8 h 116"/>
                  <a:gd name="T112" fmla="*/ 52 w 72"/>
                  <a:gd name="T113" fmla="*/ 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2" h="116">
                    <a:moveTo>
                      <a:pt x="12" y="112"/>
                    </a:moveTo>
                    <a:cubicBezTo>
                      <a:pt x="11" y="113"/>
                      <a:pt x="11" y="113"/>
                      <a:pt x="11" y="114"/>
                    </a:cubicBezTo>
                    <a:cubicBezTo>
                      <a:pt x="12" y="115"/>
                      <a:pt x="13" y="115"/>
                      <a:pt x="15" y="116"/>
                    </a:cubicBezTo>
                    <a:cubicBezTo>
                      <a:pt x="15" y="116"/>
                      <a:pt x="15" y="115"/>
                      <a:pt x="15" y="115"/>
                    </a:cubicBezTo>
                    <a:cubicBezTo>
                      <a:pt x="14" y="114"/>
                      <a:pt x="13" y="113"/>
                      <a:pt x="12" y="112"/>
                    </a:cubicBezTo>
                    <a:moveTo>
                      <a:pt x="12" y="112"/>
                    </a:moveTo>
                    <a:cubicBezTo>
                      <a:pt x="12" y="112"/>
                      <a:pt x="12" y="112"/>
                      <a:pt x="12" y="112"/>
                    </a:cubicBezTo>
                    <a:cubicBezTo>
                      <a:pt x="13" y="113"/>
                      <a:pt x="14" y="114"/>
                      <a:pt x="15" y="115"/>
                    </a:cubicBezTo>
                    <a:cubicBezTo>
                      <a:pt x="15" y="115"/>
                      <a:pt x="16" y="114"/>
                      <a:pt x="16" y="114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3" y="113"/>
                      <a:pt x="13" y="112"/>
                      <a:pt x="12" y="112"/>
                    </a:cubicBezTo>
                    <a:moveTo>
                      <a:pt x="7" y="110"/>
                    </a:move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1" y="113"/>
                      <a:pt x="11" y="113"/>
                      <a:pt x="11" y="112"/>
                    </a:cubicBezTo>
                    <a:cubicBezTo>
                      <a:pt x="10" y="112"/>
                      <a:pt x="10" y="111"/>
                      <a:pt x="9" y="110"/>
                    </a:cubicBezTo>
                    <a:cubicBezTo>
                      <a:pt x="8" y="110"/>
                      <a:pt x="8" y="110"/>
                      <a:pt x="7" y="110"/>
                    </a:cubicBezTo>
                    <a:moveTo>
                      <a:pt x="8" y="109"/>
                    </a:moveTo>
                    <a:cubicBezTo>
                      <a:pt x="8" y="109"/>
                      <a:pt x="8" y="109"/>
                      <a:pt x="8" y="109"/>
                    </a:cubicBezTo>
                    <a:cubicBezTo>
                      <a:pt x="9" y="110"/>
                      <a:pt x="10" y="111"/>
                      <a:pt x="11" y="112"/>
                    </a:cubicBezTo>
                    <a:cubicBezTo>
                      <a:pt x="11" y="112"/>
                      <a:pt x="12" y="112"/>
                      <a:pt x="12" y="112"/>
                    </a:cubicBezTo>
                    <a:cubicBezTo>
                      <a:pt x="10" y="111"/>
                      <a:pt x="9" y="110"/>
                      <a:pt x="8" y="109"/>
                    </a:cubicBezTo>
                    <a:moveTo>
                      <a:pt x="16" y="105"/>
                    </a:moveTo>
                    <a:cubicBezTo>
                      <a:pt x="16" y="105"/>
                      <a:pt x="16" y="105"/>
                      <a:pt x="16" y="105"/>
                    </a:cubicBezTo>
                    <a:cubicBezTo>
                      <a:pt x="16" y="106"/>
                      <a:pt x="17" y="106"/>
                      <a:pt x="18" y="107"/>
                    </a:cubicBezTo>
                    <a:cubicBezTo>
                      <a:pt x="18" y="107"/>
                      <a:pt x="19" y="107"/>
                      <a:pt x="19" y="107"/>
                    </a:cubicBezTo>
                    <a:cubicBezTo>
                      <a:pt x="19" y="107"/>
                      <a:pt x="20" y="107"/>
                      <a:pt x="20" y="107"/>
                    </a:cubicBezTo>
                    <a:cubicBezTo>
                      <a:pt x="18" y="106"/>
                      <a:pt x="17" y="105"/>
                      <a:pt x="16" y="105"/>
                    </a:cubicBezTo>
                    <a:moveTo>
                      <a:pt x="15" y="105"/>
                    </a:moveTo>
                    <a:cubicBezTo>
                      <a:pt x="15" y="105"/>
                      <a:pt x="15" y="105"/>
                      <a:pt x="16" y="105"/>
                    </a:cubicBezTo>
                    <a:cubicBezTo>
                      <a:pt x="16" y="105"/>
                      <a:pt x="16" y="105"/>
                      <a:pt x="16" y="105"/>
                    </a:cubicBezTo>
                    <a:cubicBezTo>
                      <a:pt x="15" y="105"/>
                      <a:pt x="15" y="105"/>
                      <a:pt x="15" y="105"/>
                    </a:cubicBezTo>
                    <a:moveTo>
                      <a:pt x="1" y="96"/>
                    </a:moveTo>
                    <a:cubicBezTo>
                      <a:pt x="1" y="96"/>
                      <a:pt x="1" y="96"/>
                      <a:pt x="1" y="96"/>
                    </a:cubicBezTo>
                    <a:cubicBezTo>
                      <a:pt x="1" y="96"/>
                      <a:pt x="1" y="97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6"/>
                      <a:pt x="1" y="96"/>
                      <a:pt x="1" y="96"/>
                    </a:cubicBezTo>
                    <a:moveTo>
                      <a:pt x="0" y="96"/>
                    </a:moveTo>
                    <a:cubicBezTo>
                      <a:pt x="0" y="96"/>
                      <a:pt x="0" y="96"/>
                      <a:pt x="1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" y="96"/>
                      <a:pt x="0" y="96"/>
                      <a:pt x="0" y="96"/>
                    </a:cubicBezTo>
                    <a:moveTo>
                      <a:pt x="3" y="95"/>
                    </a:moveTo>
                    <a:cubicBezTo>
                      <a:pt x="3" y="95"/>
                      <a:pt x="3" y="95"/>
                      <a:pt x="3" y="95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moveTo>
                      <a:pt x="11" y="94"/>
                    </a:moveTo>
                    <a:cubicBezTo>
                      <a:pt x="11" y="95"/>
                      <a:pt x="11" y="95"/>
                      <a:pt x="11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1" y="95"/>
                      <a:pt x="11" y="95"/>
                      <a:pt x="11" y="94"/>
                    </a:cubicBezTo>
                    <a:moveTo>
                      <a:pt x="8" y="94"/>
                    </a:moveTo>
                    <a:cubicBezTo>
                      <a:pt x="7" y="94"/>
                      <a:pt x="6" y="94"/>
                      <a:pt x="5" y="94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4"/>
                      <a:pt x="7" y="94"/>
                      <a:pt x="8" y="94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9" y="94"/>
                      <a:pt x="10" y="94"/>
                      <a:pt x="10" y="94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10" y="94"/>
                      <a:pt x="10" y="94"/>
                      <a:pt x="9" y="94"/>
                    </a:cubicBezTo>
                    <a:cubicBezTo>
                      <a:pt x="9" y="94"/>
                      <a:pt x="8" y="94"/>
                      <a:pt x="8" y="94"/>
                    </a:cubicBezTo>
                    <a:moveTo>
                      <a:pt x="18" y="92"/>
                    </a:moveTo>
                    <a:cubicBezTo>
                      <a:pt x="17" y="94"/>
                      <a:pt x="17" y="94"/>
                      <a:pt x="17" y="94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4" y="98"/>
                      <a:pt x="24" y="99"/>
                    </a:cubicBezTo>
                    <a:cubicBezTo>
                      <a:pt x="24" y="98"/>
                      <a:pt x="25" y="97"/>
                      <a:pt x="25" y="97"/>
                    </a:cubicBezTo>
                    <a:cubicBezTo>
                      <a:pt x="23" y="95"/>
                      <a:pt x="20" y="94"/>
                      <a:pt x="18" y="92"/>
                    </a:cubicBezTo>
                    <a:moveTo>
                      <a:pt x="6" y="91"/>
                    </a:moveTo>
                    <a:cubicBezTo>
                      <a:pt x="5" y="94"/>
                      <a:pt x="5" y="94"/>
                      <a:pt x="5" y="94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5" y="94"/>
                      <a:pt x="6" y="94"/>
                      <a:pt x="6" y="94"/>
                    </a:cubicBezTo>
                    <a:cubicBezTo>
                      <a:pt x="8" y="94"/>
                      <a:pt x="9" y="94"/>
                      <a:pt x="9" y="94"/>
                    </a:cubicBezTo>
                    <a:cubicBezTo>
                      <a:pt x="9" y="94"/>
                      <a:pt x="10" y="94"/>
                      <a:pt x="10" y="94"/>
                    </a:cubicBezTo>
                    <a:cubicBezTo>
                      <a:pt x="9" y="93"/>
                      <a:pt x="8" y="92"/>
                      <a:pt x="6" y="91"/>
                    </a:cubicBezTo>
                    <a:moveTo>
                      <a:pt x="19" y="91"/>
                    </a:moveTo>
                    <a:cubicBezTo>
                      <a:pt x="19" y="91"/>
                      <a:pt x="19" y="91"/>
                      <a:pt x="19" y="91"/>
                    </a:cubicBezTo>
                    <a:cubicBezTo>
                      <a:pt x="21" y="92"/>
                      <a:pt x="23" y="94"/>
                      <a:pt x="26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19" y="91"/>
                      <a:pt x="19" y="91"/>
                      <a:pt x="19" y="91"/>
                    </a:cubicBezTo>
                    <a:moveTo>
                      <a:pt x="5" y="90"/>
                    </a:moveTo>
                    <a:cubicBezTo>
                      <a:pt x="4" y="92"/>
                      <a:pt x="4" y="92"/>
                      <a:pt x="4" y="92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3" y="94"/>
                      <a:pt x="3" y="94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5" y="91"/>
                      <a:pt x="5" y="91"/>
                      <a:pt x="5" y="90"/>
                    </a:cubicBezTo>
                    <a:moveTo>
                      <a:pt x="13" y="89"/>
                    </a:moveTo>
                    <a:cubicBezTo>
                      <a:pt x="12" y="91"/>
                      <a:pt x="12" y="91"/>
                      <a:pt x="12" y="91"/>
                    </a:cubicBez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6" y="91"/>
                      <a:pt x="15" y="90"/>
                      <a:pt x="14" y="89"/>
                    </a:cubicBezTo>
                    <a:cubicBezTo>
                      <a:pt x="13" y="89"/>
                      <a:pt x="13" y="89"/>
                      <a:pt x="13" y="89"/>
                    </a:cubicBezTo>
                    <a:moveTo>
                      <a:pt x="14" y="88"/>
                    </a:moveTo>
                    <a:cubicBezTo>
                      <a:pt x="15" y="89"/>
                      <a:pt x="17" y="89"/>
                      <a:pt x="18" y="90"/>
                    </a:cubicBezTo>
                    <a:cubicBezTo>
                      <a:pt x="18" y="90"/>
                      <a:pt x="18" y="90"/>
                      <a:pt x="18" y="90"/>
                    </a:cubicBezTo>
                    <a:cubicBezTo>
                      <a:pt x="14" y="88"/>
                      <a:pt x="14" y="88"/>
                      <a:pt x="14" y="88"/>
                    </a:cubicBezTo>
                    <a:moveTo>
                      <a:pt x="21" y="87"/>
                    </a:moveTo>
                    <a:cubicBezTo>
                      <a:pt x="20" y="88"/>
                      <a:pt x="20" y="88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2" y="91"/>
                      <a:pt x="24" y="92"/>
                      <a:pt x="27" y="93"/>
                    </a:cubicBezTo>
                    <a:cubicBezTo>
                      <a:pt x="27" y="93"/>
                      <a:pt x="27" y="92"/>
                      <a:pt x="28" y="91"/>
                    </a:cubicBezTo>
                    <a:cubicBezTo>
                      <a:pt x="26" y="90"/>
                      <a:pt x="23" y="89"/>
                      <a:pt x="21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moveTo>
                      <a:pt x="10" y="86"/>
                    </a:moveTo>
                    <a:cubicBezTo>
                      <a:pt x="8" y="88"/>
                      <a:pt x="8" y="88"/>
                      <a:pt x="8" y="88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12" y="88"/>
                      <a:pt x="11" y="87"/>
                      <a:pt x="10" y="86"/>
                    </a:cubicBezTo>
                    <a:moveTo>
                      <a:pt x="8" y="85"/>
                    </a:move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7"/>
                      <a:pt x="8" y="86"/>
                      <a:pt x="8" y="86"/>
                    </a:cubicBezTo>
                    <a:cubicBezTo>
                      <a:pt x="8" y="86"/>
                      <a:pt x="8" y="86"/>
                      <a:pt x="8" y="85"/>
                    </a:cubicBezTo>
                    <a:moveTo>
                      <a:pt x="12" y="82"/>
                    </a:moveTo>
                    <a:cubicBezTo>
                      <a:pt x="12" y="83"/>
                      <a:pt x="11" y="84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4" y="86"/>
                      <a:pt x="16" y="87"/>
                      <a:pt x="19" y="89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7" y="85"/>
                      <a:pt x="15" y="84"/>
                      <a:pt x="12" y="82"/>
                    </a:cubicBezTo>
                    <a:moveTo>
                      <a:pt x="24" y="82"/>
                    </a:moveTo>
                    <a:cubicBezTo>
                      <a:pt x="23" y="84"/>
                      <a:pt x="23" y="84"/>
                      <a:pt x="23" y="84"/>
                    </a:cubicBezTo>
                    <a:cubicBezTo>
                      <a:pt x="25" y="85"/>
                      <a:pt x="27" y="87"/>
                      <a:pt x="30" y="88"/>
                    </a:cubicBezTo>
                    <a:cubicBezTo>
                      <a:pt x="30" y="87"/>
                      <a:pt x="30" y="87"/>
                      <a:pt x="31" y="86"/>
                    </a:cubicBezTo>
                    <a:cubicBezTo>
                      <a:pt x="29" y="85"/>
                      <a:pt x="26" y="83"/>
                      <a:pt x="24" y="82"/>
                    </a:cubicBezTo>
                    <a:moveTo>
                      <a:pt x="11" y="81"/>
                    </a:moveTo>
                    <a:cubicBezTo>
                      <a:pt x="11" y="82"/>
                      <a:pt x="10" y="83"/>
                      <a:pt x="10" y="83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10" y="83"/>
                      <a:pt x="11" y="82"/>
                      <a:pt x="11" y="82"/>
                    </a:cubicBezTo>
                    <a:cubicBezTo>
                      <a:pt x="11" y="82"/>
                      <a:pt x="11" y="82"/>
                      <a:pt x="11" y="81"/>
                    </a:cubicBezTo>
                    <a:moveTo>
                      <a:pt x="23" y="81"/>
                    </a:moveTo>
                    <a:cubicBezTo>
                      <a:pt x="23" y="82"/>
                      <a:pt x="23" y="83"/>
                      <a:pt x="22" y="83"/>
                    </a:cubicBezTo>
                    <a:cubicBezTo>
                      <a:pt x="22" y="83"/>
                      <a:pt x="22" y="83"/>
                      <a:pt x="23" y="83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23" y="81"/>
                      <a:pt x="23" y="81"/>
                      <a:pt x="23" y="81"/>
                    </a:cubicBezTo>
                    <a:moveTo>
                      <a:pt x="26" y="79"/>
                    </a:moveTo>
                    <a:cubicBezTo>
                      <a:pt x="25" y="80"/>
                      <a:pt x="25" y="80"/>
                      <a:pt x="25" y="80"/>
                    </a:cubicBezTo>
                    <a:cubicBezTo>
                      <a:pt x="27" y="82"/>
                      <a:pt x="29" y="83"/>
                      <a:pt x="31" y="84"/>
                    </a:cubicBezTo>
                    <a:cubicBezTo>
                      <a:pt x="32" y="84"/>
                      <a:pt x="32" y="83"/>
                      <a:pt x="32" y="83"/>
                    </a:cubicBezTo>
                    <a:cubicBezTo>
                      <a:pt x="26" y="79"/>
                      <a:pt x="26" y="79"/>
                      <a:pt x="26" y="79"/>
                    </a:cubicBezTo>
                    <a:moveTo>
                      <a:pt x="25" y="78"/>
                    </a:moveTo>
                    <a:cubicBezTo>
                      <a:pt x="24" y="79"/>
                      <a:pt x="24" y="79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79"/>
                      <a:pt x="25" y="79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moveTo>
                      <a:pt x="16" y="76"/>
                    </a:moveTo>
                    <a:cubicBezTo>
                      <a:pt x="15" y="77"/>
                      <a:pt x="15" y="78"/>
                      <a:pt x="15" y="78"/>
                    </a:cubicBezTo>
                    <a:cubicBezTo>
                      <a:pt x="17" y="80"/>
                      <a:pt x="19" y="81"/>
                      <a:pt x="22" y="83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1" y="80"/>
                      <a:pt x="21" y="80"/>
                      <a:pt x="20" y="79"/>
                    </a:cubicBezTo>
                    <a:cubicBezTo>
                      <a:pt x="18" y="78"/>
                      <a:pt x="17" y="77"/>
                      <a:pt x="16" y="76"/>
                    </a:cubicBezTo>
                    <a:moveTo>
                      <a:pt x="28" y="76"/>
                    </a:moveTo>
                    <a:cubicBezTo>
                      <a:pt x="27" y="76"/>
                      <a:pt x="27" y="76"/>
                      <a:pt x="27" y="77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9" y="79"/>
                      <a:pt x="31" y="80"/>
                      <a:pt x="33" y="81"/>
                    </a:cubicBezTo>
                    <a:cubicBezTo>
                      <a:pt x="33" y="81"/>
                      <a:pt x="34" y="80"/>
                      <a:pt x="34" y="79"/>
                    </a:cubicBezTo>
                    <a:cubicBezTo>
                      <a:pt x="28" y="76"/>
                      <a:pt x="28" y="76"/>
                      <a:pt x="28" y="76"/>
                    </a:cubicBezTo>
                    <a:moveTo>
                      <a:pt x="26" y="75"/>
                    </a:moveTo>
                    <a:cubicBezTo>
                      <a:pt x="26" y="76"/>
                      <a:pt x="26" y="76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6"/>
                      <a:pt x="26" y="76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moveTo>
                      <a:pt x="17" y="74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9" y="76"/>
                      <a:pt x="21" y="78"/>
                      <a:pt x="23" y="79"/>
                    </a:cubicBezTo>
                    <a:cubicBezTo>
                      <a:pt x="23" y="79"/>
                      <a:pt x="24" y="78"/>
                      <a:pt x="24" y="78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0" y="76"/>
                      <a:pt x="19" y="75"/>
                      <a:pt x="17" y="74"/>
                    </a:cubicBezTo>
                    <a:moveTo>
                      <a:pt x="28" y="72"/>
                    </a:moveTo>
                    <a:cubicBezTo>
                      <a:pt x="27" y="72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8" y="73"/>
                      <a:pt x="28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moveTo>
                      <a:pt x="30" y="72"/>
                    </a:moveTo>
                    <a:cubicBezTo>
                      <a:pt x="30" y="72"/>
                      <a:pt x="30" y="72"/>
                      <a:pt x="29" y="73"/>
                    </a:cubicBezTo>
                    <a:cubicBezTo>
                      <a:pt x="31" y="74"/>
                      <a:pt x="32" y="74"/>
                      <a:pt x="33" y="75"/>
                    </a:cubicBezTo>
                    <a:cubicBezTo>
                      <a:pt x="32" y="74"/>
                      <a:pt x="31" y="74"/>
                      <a:pt x="29" y="73"/>
                    </a:cubicBezTo>
                    <a:cubicBezTo>
                      <a:pt x="29" y="73"/>
                      <a:pt x="29" y="73"/>
                      <a:pt x="29" y="74"/>
                    </a:cubicBezTo>
                    <a:cubicBezTo>
                      <a:pt x="30" y="75"/>
                      <a:pt x="32" y="76"/>
                      <a:pt x="34" y="76"/>
                    </a:cubicBezTo>
                    <a:cubicBezTo>
                      <a:pt x="35" y="77"/>
                      <a:pt x="35" y="77"/>
                      <a:pt x="35" y="77"/>
                    </a:cubicBezTo>
                    <a:cubicBezTo>
                      <a:pt x="36" y="77"/>
                      <a:pt x="36" y="76"/>
                      <a:pt x="36" y="76"/>
                    </a:cubicBezTo>
                    <a:cubicBezTo>
                      <a:pt x="34" y="74"/>
                      <a:pt x="32" y="73"/>
                      <a:pt x="30" y="72"/>
                    </a:cubicBezTo>
                    <a:moveTo>
                      <a:pt x="30" y="71"/>
                    </a:moveTo>
                    <a:cubicBezTo>
                      <a:pt x="30" y="71"/>
                      <a:pt x="30" y="71"/>
                      <a:pt x="30" y="71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4" y="74"/>
                      <a:pt x="32" y="73"/>
                      <a:pt x="30" y="71"/>
                    </a:cubicBezTo>
                    <a:moveTo>
                      <a:pt x="19" y="71"/>
                    </a:moveTo>
                    <a:cubicBezTo>
                      <a:pt x="19" y="72"/>
                      <a:pt x="18" y="72"/>
                      <a:pt x="18" y="73"/>
                    </a:cubicBezTo>
                    <a:cubicBezTo>
                      <a:pt x="20" y="74"/>
                      <a:pt x="22" y="75"/>
                      <a:pt x="24" y="76"/>
                    </a:cubicBezTo>
                    <a:cubicBezTo>
                      <a:pt x="24" y="76"/>
                      <a:pt x="24" y="76"/>
                      <a:pt x="24" y="77"/>
                    </a:cubicBezTo>
                    <a:cubicBezTo>
                      <a:pt x="25" y="76"/>
                      <a:pt x="25" y="75"/>
                      <a:pt x="25" y="75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19" y="71"/>
                      <a:pt x="19" y="71"/>
                      <a:pt x="19" y="71"/>
                    </a:cubicBezTo>
                    <a:moveTo>
                      <a:pt x="28" y="71"/>
                    </a:move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8" y="71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moveTo>
                      <a:pt x="28" y="70"/>
                    </a:moveTo>
                    <a:cubicBezTo>
                      <a:pt x="28" y="70"/>
                      <a:pt x="28" y="70"/>
                      <a:pt x="28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8" y="70"/>
                    </a:cubicBezTo>
                    <a:moveTo>
                      <a:pt x="21" y="68"/>
                    </a:moveTo>
                    <a:cubicBezTo>
                      <a:pt x="21" y="68"/>
                      <a:pt x="21" y="69"/>
                      <a:pt x="21" y="69"/>
                    </a:cubicBezTo>
                    <a:cubicBezTo>
                      <a:pt x="23" y="70"/>
                      <a:pt x="24" y="71"/>
                      <a:pt x="26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5" y="70"/>
                      <a:pt x="23" y="69"/>
                      <a:pt x="21" y="68"/>
                    </a:cubicBezTo>
                    <a:moveTo>
                      <a:pt x="33" y="67"/>
                    </a:moveTo>
                    <a:cubicBezTo>
                      <a:pt x="32" y="68"/>
                      <a:pt x="32" y="68"/>
                      <a:pt x="32" y="69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2"/>
                      <a:pt x="38" y="72"/>
                      <a:pt x="39" y="71"/>
                    </a:cubicBezTo>
                    <a:cubicBezTo>
                      <a:pt x="37" y="70"/>
                      <a:pt x="35" y="69"/>
                      <a:pt x="33" y="67"/>
                    </a:cubicBezTo>
                    <a:moveTo>
                      <a:pt x="22" y="67"/>
                    </a:moveTo>
                    <a:cubicBezTo>
                      <a:pt x="22" y="67"/>
                      <a:pt x="21" y="68"/>
                      <a:pt x="21" y="68"/>
                    </a:cubicBezTo>
                    <a:cubicBezTo>
                      <a:pt x="23" y="69"/>
                      <a:pt x="25" y="70"/>
                      <a:pt x="27" y="71"/>
                    </a:cubicBezTo>
                    <a:cubicBezTo>
                      <a:pt x="27" y="71"/>
                      <a:pt x="27" y="71"/>
                      <a:pt x="27" y="70"/>
                    </a:cubicBezTo>
                    <a:cubicBezTo>
                      <a:pt x="26" y="69"/>
                      <a:pt x="24" y="68"/>
                      <a:pt x="22" y="67"/>
                    </a:cubicBezTo>
                    <a:moveTo>
                      <a:pt x="22" y="66"/>
                    </a:moveTo>
                    <a:cubicBezTo>
                      <a:pt x="22" y="66"/>
                      <a:pt x="22" y="66"/>
                      <a:pt x="22" y="66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6" y="69"/>
                      <a:pt x="24" y="67"/>
                      <a:pt x="22" y="66"/>
                    </a:cubicBezTo>
                    <a:moveTo>
                      <a:pt x="30" y="66"/>
                    </a:moveTo>
                    <a:cubicBezTo>
                      <a:pt x="30" y="67"/>
                      <a:pt x="30" y="67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7"/>
                      <a:pt x="30" y="67"/>
                      <a:pt x="31" y="66"/>
                    </a:cubicBezTo>
                    <a:cubicBezTo>
                      <a:pt x="30" y="66"/>
                      <a:pt x="30" y="66"/>
                      <a:pt x="30" y="66"/>
                    </a:cubicBezTo>
                    <a:moveTo>
                      <a:pt x="35" y="64"/>
                    </a:moveTo>
                    <a:cubicBezTo>
                      <a:pt x="34" y="65"/>
                      <a:pt x="34" y="65"/>
                      <a:pt x="33" y="66"/>
                    </a:cubicBezTo>
                    <a:cubicBezTo>
                      <a:pt x="35" y="68"/>
                      <a:pt x="37" y="69"/>
                      <a:pt x="39" y="70"/>
                    </a:cubicBezTo>
                    <a:cubicBezTo>
                      <a:pt x="40" y="69"/>
                      <a:pt x="40" y="68"/>
                      <a:pt x="41" y="67"/>
                    </a:cubicBezTo>
                    <a:cubicBezTo>
                      <a:pt x="39" y="66"/>
                      <a:pt x="37" y="65"/>
                      <a:pt x="35" y="64"/>
                    </a:cubicBezTo>
                    <a:moveTo>
                      <a:pt x="25" y="62"/>
                    </a:moveTo>
                    <a:cubicBezTo>
                      <a:pt x="24" y="63"/>
                      <a:pt x="24" y="63"/>
                      <a:pt x="24" y="64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67"/>
                      <a:pt x="29" y="66"/>
                      <a:pt x="30" y="66"/>
                    </a:cubicBezTo>
                    <a:cubicBezTo>
                      <a:pt x="28" y="64"/>
                      <a:pt x="26" y="63"/>
                      <a:pt x="25" y="62"/>
                    </a:cubicBezTo>
                    <a:moveTo>
                      <a:pt x="32" y="62"/>
                    </a:moveTo>
                    <a:cubicBezTo>
                      <a:pt x="32" y="63"/>
                      <a:pt x="31" y="64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4"/>
                      <a:pt x="32" y="63"/>
                      <a:pt x="32" y="62"/>
                    </a:cubicBezTo>
                    <a:cubicBezTo>
                      <a:pt x="32" y="62"/>
                      <a:pt x="32" y="62"/>
                      <a:pt x="32" y="62"/>
                    </a:cubicBezTo>
                    <a:moveTo>
                      <a:pt x="37" y="61"/>
                    </a:moveTo>
                    <a:cubicBezTo>
                      <a:pt x="36" y="61"/>
                      <a:pt x="36" y="62"/>
                      <a:pt x="36" y="63"/>
                    </a:cubicBezTo>
                    <a:cubicBezTo>
                      <a:pt x="37" y="64"/>
                      <a:pt x="39" y="65"/>
                      <a:pt x="41" y="66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1" y="63"/>
                      <a:pt x="39" y="62"/>
                      <a:pt x="37" y="61"/>
                    </a:cubicBezTo>
                    <a:moveTo>
                      <a:pt x="37" y="60"/>
                    </a:moveTo>
                    <a:cubicBezTo>
                      <a:pt x="37" y="60"/>
                      <a:pt x="37" y="60"/>
                      <a:pt x="37" y="60"/>
                    </a:cubicBezTo>
                    <a:cubicBezTo>
                      <a:pt x="39" y="61"/>
                      <a:pt x="41" y="62"/>
                      <a:pt x="43" y="63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1" y="62"/>
                      <a:pt x="39" y="61"/>
                      <a:pt x="37" y="60"/>
                    </a:cubicBezTo>
                    <a:moveTo>
                      <a:pt x="34" y="59"/>
                    </a:moveTo>
                    <a:cubicBezTo>
                      <a:pt x="33" y="60"/>
                      <a:pt x="33" y="60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0"/>
                      <a:pt x="33" y="60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moveTo>
                      <a:pt x="27" y="59"/>
                    </a:moveTo>
                    <a:cubicBezTo>
                      <a:pt x="26" y="60"/>
                      <a:pt x="26" y="61"/>
                      <a:pt x="25" y="61"/>
                    </a:cubicBezTo>
                    <a:cubicBezTo>
                      <a:pt x="27" y="62"/>
                      <a:pt x="28" y="63"/>
                      <a:pt x="30" y="64"/>
                    </a:cubicBezTo>
                    <a:cubicBezTo>
                      <a:pt x="31" y="64"/>
                      <a:pt x="31" y="63"/>
                      <a:pt x="31" y="62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29" y="60"/>
                      <a:pt x="28" y="60"/>
                      <a:pt x="27" y="59"/>
                    </a:cubicBezTo>
                    <a:moveTo>
                      <a:pt x="34" y="58"/>
                    </a:move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moveTo>
                      <a:pt x="39" y="57"/>
                    </a:moveTo>
                    <a:cubicBezTo>
                      <a:pt x="39" y="58"/>
                      <a:pt x="38" y="58"/>
                      <a:pt x="38" y="59"/>
                    </a:cubicBezTo>
                    <a:cubicBezTo>
                      <a:pt x="38" y="59"/>
                      <a:pt x="39" y="59"/>
                      <a:pt x="39" y="59"/>
                    </a:cubicBezTo>
                    <a:cubicBezTo>
                      <a:pt x="40" y="60"/>
                      <a:pt x="42" y="61"/>
                      <a:pt x="44" y="62"/>
                    </a:cubicBezTo>
                    <a:cubicBezTo>
                      <a:pt x="44" y="61"/>
                      <a:pt x="44" y="61"/>
                      <a:pt x="44" y="60"/>
                    </a:cubicBezTo>
                    <a:cubicBezTo>
                      <a:pt x="44" y="60"/>
                      <a:pt x="43" y="59"/>
                      <a:pt x="42" y="59"/>
                    </a:cubicBezTo>
                    <a:cubicBezTo>
                      <a:pt x="41" y="58"/>
                      <a:pt x="40" y="58"/>
                      <a:pt x="39" y="57"/>
                    </a:cubicBezTo>
                    <a:moveTo>
                      <a:pt x="31" y="56"/>
                    </a:moveTo>
                    <a:cubicBezTo>
                      <a:pt x="32" y="57"/>
                      <a:pt x="33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7"/>
                      <a:pt x="32" y="57"/>
                      <a:pt x="31" y="56"/>
                    </a:cubicBezTo>
                    <a:moveTo>
                      <a:pt x="28" y="56"/>
                    </a:moveTo>
                    <a:cubicBezTo>
                      <a:pt x="28" y="57"/>
                      <a:pt x="28" y="57"/>
                      <a:pt x="27" y="58"/>
                    </a:cubicBezTo>
                    <a:cubicBezTo>
                      <a:pt x="29" y="59"/>
                      <a:pt x="30" y="60"/>
                      <a:pt x="32" y="61"/>
                    </a:cubicBezTo>
                    <a:cubicBezTo>
                      <a:pt x="32" y="60"/>
                      <a:pt x="33" y="59"/>
                      <a:pt x="33" y="59"/>
                    </a:cubicBezTo>
                    <a:cubicBezTo>
                      <a:pt x="31" y="58"/>
                      <a:pt x="30" y="57"/>
                      <a:pt x="28" y="56"/>
                    </a:cubicBezTo>
                    <a:moveTo>
                      <a:pt x="35" y="55"/>
                    </a:moveTo>
                    <a:cubicBezTo>
                      <a:pt x="35" y="55"/>
                      <a:pt x="35" y="56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6"/>
                      <a:pt x="35" y="56"/>
                      <a:pt x="36" y="55"/>
                    </a:cubicBezTo>
                    <a:cubicBezTo>
                      <a:pt x="36" y="55"/>
                      <a:pt x="36" y="55"/>
                      <a:pt x="35" y="55"/>
                    </a:cubicBezTo>
                    <a:moveTo>
                      <a:pt x="41" y="54"/>
                    </a:moveTo>
                    <a:cubicBezTo>
                      <a:pt x="41" y="54"/>
                      <a:pt x="40" y="54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2" y="56"/>
                      <a:pt x="44" y="57"/>
                      <a:pt x="45" y="58"/>
                    </a:cubicBezTo>
                    <a:cubicBezTo>
                      <a:pt x="46" y="58"/>
                      <a:pt x="46" y="57"/>
                      <a:pt x="46" y="57"/>
                    </a:cubicBezTo>
                    <a:cubicBezTo>
                      <a:pt x="44" y="56"/>
                      <a:pt x="43" y="55"/>
                      <a:pt x="41" y="54"/>
                    </a:cubicBezTo>
                    <a:moveTo>
                      <a:pt x="41" y="53"/>
                    </a:moveTo>
                    <a:cubicBezTo>
                      <a:pt x="41" y="53"/>
                      <a:pt x="41" y="53"/>
                      <a:pt x="41" y="53"/>
                    </a:cubicBezTo>
                    <a:cubicBezTo>
                      <a:pt x="43" y="54"/>
                      <a:pt x="45" y="56"/>
                      <a:pt x="46" y="57"/>
                    </a:cubicBezTo>
                    <a:cubicBezTo>
                      <a:pt x="46" y="57"/>
                      <a:pt x="46" y="56"/>
                      <a:pt x="46" y="56"/>
                    </a:cubicBezTo>
                    <a:cubicBezTo>
                      <a:pt x="45" y="55"/>
                      <a:pt x="43" y="54"/>
                      <a:pt x="41" y="53"/>
                    </a:cubicBezTo>
                    <a:moveTo>
                      <a:pt x="31" y="52"/>
                    </a:moveTo>
                    <a:cubicBezTo>
                      <a:pt x="30" y="52"/>
                      <a:pt x="30" y="53"/>
                      <a:pt x="30" y="54"/>
                    </a:cubicBezTo>
                    <a:cubicBezTo>
                      <a:pt x="31" y="55"/>
                      <a:pt x="33" y="55"/>
                      <a:pt x="34" y="56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3" y="54"/>
                      <a:pt x="32" y="53"/>
                      <a:pt x="31" y="52"/>
                    </a:cubicBezTo>
                    <a:moveTo>
                      <a:pt x="42" y="52"/>
                    </a:moveTo>
                    <a:cubicBezTo>
                      <a:pt x="42" y="52"/>
                      <a:pt x="42" y="52"/>
                      <a:pt x="42" y="53"/>
                    </a:cubicBezTo>
                    <a:cubicBezTo>
                      <a:pt x="43" y="54"/>
                      <a:pt x="45" y="55"/>
                      <a:pt x="47" y="56"/>
                    </a:cubicBezTo>
                    <a:cubicBezTo>
                      <a:pt x="47" y="56"/>
                      <a:pt x="47" y="55"/>
                      <a:pt x="47" y="55"/>
                    </a:cubicBezTo>
                    <a:cubicBezTo>
                      <a:pt x="45" y="54"/>
                      <a:pt x="44" y="53"/>
                      <a:pt x="43" y="53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6" y="54"/>
                      <a:pt x="44" y="53"/>
                      <a:pt x="42" y="52"/>
                    </a:cubicBezTo>
                    <a:moveTo>
                      <a:pt x="37" y="51"/>
                    </a:moveTo>
                    <a:cubicBezTo>
                      <a:pt x="37" y="52"/>
                      <a:pt x="37" y="52"/>
                      <a:pt x="36" y="53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7" y="52"/>
                      <a:pt x="37" y="52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moveTo>
                      <a:pt x="37" y="51"/>
                    </a:move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moveTo>
                      <a:pt x="44" y="49"/>
                    </a:moveTo>
                    <a:cubicBezTo>
                      <a:pt x="43" y="50"/>
                      <a:pt x="43" y="50"/>
                      <a:pt x="43" y="51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3"/>
                      <a:pt x="47" y="54"/>
                      <a:pt x="48" y="54"/>
                    </a:cubicBezTo>
                    <a:cubicBezTo>
                      <a:pt x="48" y="53"/>
                      <a:pt x="48" y="53"/>
                      <a:pt x="49" y="52"/>
                    </a:cubicBezTo>
                    <a:cubicBezTo>
                      <a:pt x="47" y="51"/>
                      <a:pt x="45" y="50"/>
                      <a:pt x="44" y="49"/>
                    </a:cubicBezTo>
                    <a:moveTo>
                      <a:pt x="38" y="49"/>
                    </a:move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9"/>
                    </a:cubicBezTo>
                    <a:moveTo>
                      <a:pt x="32" y="48"/>
                    </a:moveTo>
                    <a:cubicBezTo>
                      <a:pt x="32" y="49"/>
                      <a:pt x="32" y="49"/>
                      <a:pt x="32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5" y="50"/>
                      <a:pt x="34" y="49"/>
                      <a:pt x="32" y="48"/>
                    </a:cubicBezTo>
                    <a:moveTo>
                      <a:pt x="32" y="48"/>
                    </a:moveTo>
                    <a:cubicBezTo>
                      <a:pt x="32" y="48"/>
                      <a:pt x="32" y="48"/>
                      <a:pt x="32" y="48"/>
                    </a:cubicBezTo>
                    <a:cubicBezTo>
                      <a:pt x="34" y="49"/>
                      <a:pt x="36" y="50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6" y="50"/>
                      <a:pt x="34" y="49"/>
                      <a:pt x="32" y="48"/>
                    </a:cubicBezTo>
                    <a:moveTo>
                      <a:pt x="33" y="46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4" y="48"/>
                      <a:pt x="36" y="49"/>
                      <a:pt x="37" y="50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7" y="49"/>
                      <a:pt x="36" y="48"/>
                      <a:pt x="36" y="48"/>
                    </a:cubicBezTo>
                    <a:cubicBezTo>
                      <a:pt x="33" y="46"/>
                      <a:pt x="33" y="46"/>
                      <a:pt x="33" y="46"/>
                    </a:cubicBezTo>
                    <a:moveTo>
                      <a:pt x="34" y="44"/>
                    </a:moveTo>
                    <a:cubicBezTo>
                      <a:pt x="34" y="45"/>
                      <a:pt x="34" y="45"/>
                      <a:pt x="33" y="46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8" y="46"/>
                      <a:pt x="36" y="45"/>
                      <a:pt x="34" y="44"/>
                    </a:cubicBezTo>
                    <a:moveTo>
                      <a:pt x="47" y="43"/>
                    </a:moveTo>
                    <a:cubicBezTo>
                      <a:pt x="46" y="45"/>
                      <a:pt x="46" y="46"/>
                      <a:pt x="45" y="47"/>
                    </a:cubicBezTo>
                    <a:cubicBezTo>
                      <a:pt x="47" y="48"/>
                      <a:pt x="48" y="49"/>
                      <a:pt x="50" y="50"/>
                    </a:cubicBezTo>
                    <a:cubicBezTo>
                      <a:pt x="51" y="49"/>
                      <a:pt x="51" y="47"/>
                      <a:pt x="52" y="46"/>
                    </a:cubicBezTo>
                    <a:cubicBezTo>
                      <a:pt x="47" y="43"/>
                      <a:pt x="47" y="43"/>
                      <a:pt x="47" y="43"/>
                    </a:cubicBezTo>
                    <a:moveTo>
                      <a:pt x="48" y="42"/>
                    </a:moveTo>
                    <a:cubicBezTo>
                      <a:pt x="48" y="42"/>
                      <a:pt x="48" y="43"/>
                      <a:pt x="48" y="43"/>
                    </a:cubicBezTo>
                    <a:cubicBezTo>
                      <a:pt x="49" y="44"/>
                      <a:pt x="51" y="45"/>
                      <a:pt x="52" y="46"/>
                    </a:cubicBezTo>
                    <a:cubicBezTo>
                      <a:pt x="52" y="45"/>
                      <a:pt x="52" y="45"/>
                      <a:pt x="53" y="45"/>
                    </a:cubicBezTo>
                    <a:cubicBezTo>
                      <a:pt x="51" y="44"/>
                      <a:pt x="50" y="43"/>
                      <a:pt x="48" y="42"/>
                    </a:cubicBezTo>
                    <a:moveTo>
                      <a:pt x="49" y="40"/>
                    </a:moveTo>
                    <a:cubicBezTo>
                      <a:pt x="49" y="41"/>
                      <a:pt x="48" y="41"/>
                      <a:pt x="48" y="42"/>
                    </a:cubicBezTo>
                    <a:cubicBezTo>
                      <a:pt x="50" y="43"/>
                      <a:pt x="51" y="44"/>
                      <a:pt x="53" y="45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2" y="42"/>
                      <a:pt x="51" y="41"/>
                      <a:pt x="49" y="40"/>
                    </a:cubicBezTo>
                    <a:moveTo>
                      <a:pt x="51" y="38"/>
                    </a:moveTo>
                    <a:cubicBezTo>
                      <a:pt x="50" y="38"/>
                      <a:pt x="50" y="38"/>
                      <a:pt x="50" y="39"/>
                    </a:cubicBezTo>
                    <a:cubicBezTo>
                      <a:pt x="52" y="40"/>
                      <a:pt x="53" y="40"/>
                      <a:pt x="54" y="41"/>
                    </a:cubicBezTo>
                    <a:cubicBezTo>
                      <a:pt x="54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0"/>
                    </a:cubicBezTo>
                    <a:cubicBezTo>
                      <a:pt x="54" y="39"/>
                      <a:pt x="52" y="39"/>
                      <a:pt x="51" y="38"/>
                    </a:cubicBezTo>
                    <a:moveTo>
                      <a:pt x="37" y="37"/>
                    </a:moveTo>
                    <a:cubicBezTo>
                      <a:pt x="37" y="39"/>
                      <a:pt x="36" y="40"/>
                      <a:pt x="35" y="41"/>
                    </a:cubicBezTo>
                    <a:cubicBezTo>
                      <a:pt x="37" y="42"/>
                      <a:pt x="39" y="44"/>
                      <a:pt x="41" y="45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37" y="37"/>
                      <a:pt x="37" y="37"/>
                      <a:pt x="37" y="37"/>
                    </a:cubicBezTo>
                    <a:moveTo>
                      <a:pt x="38" y="36"/>
                    </a:moveTo>
                    <a:cubicBezTo>
                      <a:pt x="38" y="36"/>
                      <a:pt x="38" y="36"/>
                      <a:pt x="37" y="37"/>
                    </a:cubicBezTo>
                    <a:cubicBezTo>
                      <a:pt x="39" y="38"/>
                      <a:pt x="41" y="39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2" y="38"/>
                      <a:pt x="40" y="37"/>
                      <a:pt x="38" y="36"/>
                    </a:cubicBezTo>
                    <a:moveTo>
                      <a:pt x="52" y="35"/>
                    </a:moveTo>
                    <a:cubicBezTo>
                      <a:pt x="52" y="36"/>
                      <a:pt x="52" y="36"/>
                      <a:pt x="51" y="36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2" y="38"/>
                      <a:pt x="54" y="39"/>
                      <a:pt x="55" y="40"/>
                    </a:cubicBezTo>
                    <a:cubicBezTo>
                      <a:pt x="56" y="39"/>
                      <a:pt x="56" y="38"/>
                      <a:pt x="56" y="38"/>
                    </a:cubicBezTo>
                    <a:cubicBezTo>
                      <a:pt x="56" y="37"/>
                      <a:pt x="56" y="37"/>
                      <a:pt x="56" y="37"/>
                    </a:cubicBezTo>
                    <a:cubicBezTo>
                      <a:pt x="52" y="35"/>
                      <a:pt x="52" y="35"/>
                      <a:pt x="52" y="35"/>
                    </a:cubicBezTo>
                    <a:moveTo>
                      <a:pt x="39" y="34"/>
                    </a:moveTo>
                    <a:cubicBezTo>
                      <a:pt x="38" y="34"/>
                      <a:pt x="38" y="35"/>
                      <a:pt x="38" y="36"/>
                    </a:cubicBezTo>
                    <a:cubicBezTo>
                      <a:pt x="39" y="36"/>
                      <a:pt x="40" y="37"/>
                      <a:pt x="40" y="37"/>
                    </a:cubicBezTo>
                    <a:cubicBezTo>
                      <a:pt x="42" y="38"/>
                      <a:pt x="43" y="39"/>
                      <a:pt x="44" y="39"/>
                    </a:cubicBezTo>
                    <a:cubicBezTo>
                      <a:pt x="44" y="39"/>
                      <a:pt x="45" y="38"/>
                      <a:pt x="45" y="38"/>
                    </a:cubicBezTo>
                    <a:cubicBezTo>
                      <a:pt x="43" y="37"/>
                      <a:pt x="41" y="35"/>
                      <a:pt x="39" y="34"/>
                    </a:cubicBezTo>
                    <a:moveTo>
                      <a:pt x="40" y="31"/>
                    </a:moveTo>
                    <a:cubicBezTo>
                      <a:pt x="40" y="31"/>
                      <a:pt x="40" y="32"/>
                      <a:pt x="40" y="32"/>
                    </a:cubicBezTo>
                    <a:cubicBezTo>
                      <a:pt x="42" y="33"/>
                      <a:pt x="44" y="35"/>
                      <a:pt x="46" y="36"/>
                    </a:cubicBezTo>
                    <a:cubicBezTo>
                      <a:pt x="46" y="36"/>
                      <a:pt x="46" y="36"/>
                      <a:pt x="47" y="35"/>
                    </a:cubicBezTo>
                    <a:cubicBezTo>
                      <a:pt x="44" y="34"/>
                      <a:pt x="42" y="32"/>
                      <a:pt x="40" y="31"/>
                    </a:cubicBezTo>
                    <a:moveTo>
                      <a:pt x="41" y="28"/>
                    </a:moveTo>
                    <a:cubicBezTo>
                      <a:pt x="41" y="29"/>
                      <a:pt x="41" y="30"/>
                      <a:pt x="40" y="31"/>
                    </a:cubicBezTo>
                    <a:cubicBezTo>
                      <a:pt x="43" y="32"/>
                      <a:pt x="45" y="33"/>
                      <a:pt x="47" y="35"/>
                    </a:cubicBezTo>
                    <a:cubicBezTo>
                      <a:pt x="47" y="34"/>
                      <a:pt x="48" y="33"/>
                      <a:pt x="48" y="33"/>
                    </a:cubicBezTo>
                    <a:cubicBezTo>
                      <a:pt x="41" y="28"/>
                      <a:pt x="41" y="28"/>
                      <a:pt x="41" y="28"/>
                    </a:cubicBezTo>
                    <a:moveTo>
                      <a:pt x="57" y="28"/>
                    </a:moveTo>
                    <a:cubicBezTo>
                      <a:pt x="55" y="30"/>
                      <a:pt x="54" y="32"/>
                      <a:pt x="53" y="35"/>
                    </a:cubicBezTo>
                    <a:cubicBezTo>
                      <a:pt x="54" y="36"/>
                      <a:pt x="55" y="36"/>
                      <a:pt x="57" y="37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0" y="29"/>
                      <a:pt x="58" y="29"/>
                      <a:pt x="57" y="28"/>
                    </a:cubicBezTo>
                    <a:moveTo>
                      <a:pt x="58" y="25"/>
                    </a:move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7"/>
                      <a:pt x="57" y="27"/>
                      <a:pt x="57" y="28"/>
                    </a:cubicBezTo>
                    <a:cubicBezTo>
                      <a:pt x="58" y="29"/>
                      <a:pt x="60" y="29"/>
                      <a:pt x="61" y="30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1" y="27"/>
                      <a:pt x="60" y="26"/>
                      <a:pt x="58" y="25"/>
                    </a:cubicBezTo>
                    <a:moveTo>
                      <a:pt x="59" y="23"/>
                    </a:moveTo>
                    <a:cubicBezTo>
                      <a:pt x="59" y="24"/>
                      <a:pt x="59" y="24"/>
                      <a:pt x="59" y="25"/>
                    </a:cubicBezTo>
                    <a:cubicBezTo>
                      <a:pt x="60" y="26"/>
                      <a:pt x="62" y="27"/>
                      <a:pt x="63" y="27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2" y="25"/>
                    </a:cubicBezTo>
                    <a:cubicBezTo>
                      <a:pt x="59" y="23"/>
                      <a:pt x="59" y="23"/>
                      <a:pt x="59" y="23"/>
                    </a:cubicBezTo>
                    <a:moveTo>
                      <a:pt x="60" y="22"/>
                    </a:moveTo>
                    <a:cubicBezTo>
                      <a:pt x="60" y="22"/>
                      <a:pt x="60" y="23"/>
                      <a:pt x="60" y="23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0" y="22"/>
                      <a:pt x="60" y="22"/>
                      <a:pt x="60" y="22"/>
                    </a:cubicBezTo>
                    <a:moveTo>
                      <a:pt x="45" y="21"/>
                    </a:moveTo>
                    <a:cubicBezTo>
                      <a:pt x="44" y="23"/>
                      <a:pt x="42" y="26"/>
                      <a:pt x="41" y="28"/>
                    </a:cubicBezTo>
                    <a:cubicBezTo>
                      <a:pt x="44" y="29"/>
                      <a:pt x="46" y="31"/>
                      <a:pt x="49" y="32"/>
                    </a:cubicBezTo>
                    <a:cubicBezTo>
                      <a:pt x="50" y="30"/>
                      <a:pt x="51" y="28"/>
                      <a:pt x="53" y="25"/>
                    </a:cubicBezTo>
                    <a:cubicBezTo>
                      <a:pt x="52" y="25"/>
                      <a:pt x="51" y="24"/>
                      <a:pt x="50" y="24"/>
                    </a:cubicBezTo>
                    <a:cubicBezTo>
                      <a:pt x="48" y="23"/>
                      <a:pt x="46" y="22"/>
                      <a:pt x="45" y="21"/>
                    </a:cubicBezTo>
                    <a:moveTo>
                      <a:pt x="61" y="20"/>
                    </a:moveTo>
                    <a:cubicBezTo>
                      <a:pt x="61" y="20"/>
                      <a:pt x="61" y="21"/>
                      <a:pt x="60" y="22"/>
                    </a:cubicBezTo>
                    <a:cubicBezTo>
                      <a:pt x="62" y="23"/>
                      <a:pt x="63" y="23"/>
                      <a:pt x="65" y="24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4" y="22"/>
                      <a:pt x="63" y="21"/>
                      <a:pt x="61" y="20"/>
                    </a:cubicBezTo>
                    <a:moveTo>
                      <a:pt x="52" y="18"/>
                    </a:moveTo>
                    <a:cubicBezTo>
                      <a:pt x="51" y="19"/>
                      <a:pt x="51" y="20"/>
                      <a:pt x="51" y="20"/>
                    </a:cubicBezTo>
                    <a:cubicBezTo>
                      <a:pt x="52" y="21"/>
                      <a:pt x="53" y="22"/>
                      <a:pt x="55" y="22"/>
                    </a:cubicBezTo>
                    <a:cubicBezTo>
                      <a:pt x="55" y="22"/>
                      <a:pt x="55" y="21"/>
                      <a:pt x="56" y="21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8"/>
                      <a:pt x="52" y="18"/>
                      <a:pt x="52" y="18"/>
                    </a:cubicBezTo>
                    <a:moveTo>
                      <a:pt x="62" y="18"/>
                    </a:moveTo>
                    <a:cubicBezTo>
                      <a:pt x="62" y="19"/>
                      <a:pt x="62" y="19"/>
                      <a:pt x="61" y="19"/>
                    </a:cubicBezTo>
                    <a:cubicBezTo>
                      <a:pt x="63" y="20"/>
                      <a:pt x="64" y="21"/>
                      <a:pt x="66" y="22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5" y="20"/>
                      <a:pt x="64" y="19"/>
                      <a:pt x="62" y="18"/>
                    </a:cubicBezTo>
                    <a:moveTo>
                      <a:pt x="46" y="18"/>
                    </a:moveTo>
                    <a:cubicBezTo>
                      <a:pt x="45" y="19"/>
                      <a:pt x="45" y="20"/>
                      <a:pt x="45" y="21"/>
                    </a:cubicBezTo>
                    <a:cubicBezTo>
                      <a:pt x="46" y="22"/>
                      <a:pt x="48" y="23"/>
                      <a:pt x="50" y="24"/>
                    </a:cubicBezTo>
                    <a:cubicBezTo>
                      <a:pt x="51" y="24"/>
                      <a:pt x="52" y="25"/>
                      <a:pt x="53" y="25"/>
                    </a:cubicBezTo>
                    <a:cubicBezTo>
                      <a:pt x="53" y="25"/>
                      <a:pt x="54" y="24"/>
                      <a:pt x="54" y="23"/>
                    </a:cubicBezTo>
                    <a:cubicBezTo>
                      <a:pt x="53" y="22"/>
                      <a:pt x="52" y="22"/>
                      <a:pt x="51" y="21"/>
                    </a:cubicBezTo>
                    <a:cubicBezTo>
                      <a:pt x="50" y="22"/>
                      <a:pt x="50" y="22"/>
                      <a:pt x="49" y="23"/>
                    </a:cubicBezTo>
                    <a:cubicBezTo>
                      <a:pt x="50" y="22"/>
                      <a:pt x="50" y="21"/>
                      <a:pt x="50" y="21"/>
                    </a:cubicBezTo>
                    <a:cubicBezTo>
                      <a:pt x="49" y="20"/>
                      <a:pt x="47" y="19"/>
                      <a:pt x="46" y="18"/>
                    </a:cubicBezTo>
                    <a:moveTo>
                      <a:pt x="53" y="18"/>
                    </a:moveTo>
                    <a:cubicBezTo>
                      <a:pt x="53" y="18"/>
                      <a:pt x="52" y="18"/>
                      <a:pt x="52" y="18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3" y="18"/>
                      <a:pt x="53" y="18"/>
                      <a:pt x="53" y="18"/>
                    </a:cubicBezTo>
                    <a:moveTo>
                      <a:pt x="52" y="17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7"/>
                      <a:pt x="52" y="17"/>
                      <a:pt x="52" y="17"/>
                    </a:cubicBezTo>
                    <a:moveTo>
                      <a:pt x="63" y="16"/>
                    </a:move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7"/>
                      <a:pt x="62" y="18"/>
                    </a:cubicBezTo>
                    <a:cubicBezTo>
                      <a:pt x="64" y="18"/>
                      <a:pt x="66" y="19"/>
                      <a:pt x="67" y="20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6" y="18"/>
                      <a:pt x="65" y="17"/>
                      <a:pt x="63" y="16"/>
                    </a:cubicBezTo>
                    <a:moveTo>
                      <a:pt x="47" y="15"/>
                    </a:moveTo>
                    <a:cubicBezTo>
                      <a:pt x="47" y="16"/>
                      <a:pt x="46" y="17"/>
                      <a:pt x="46" y="18"/>
                    </a:cubicBezTo>
                    <a:cubicBezTo>
                      <a:pt x="48" y="18"/>
                      <a:pt x="49" y="19"/>
                      <a:pt x="51" y="20"/>
                    </a:cubicBezTo>
                    <a:cubicBezTo>
                      <a:pt x="51" y="19"/>
                      <a:pt x="51" y="19"/>
                      <a:pt x="52" y="18"/>
                    </a:cubicBezTo>
                    <a:cubicBezTo>
                      <a:pt x="47" y="15"/>
                      <a:pt x="47" y="15"/>
                      <a:pt x="47" y="15"/>
                    </a:cubicBezTo>
                    <a:moveTo>
                      <a:pt x="54" y="15"/>
                    </a:move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5" y="19"/>
                      <a:pt x="57" y="19"/>
                    </a:cubicBezTo>
                    <a:cubicBezTo>
                      <a:pt x="57" y="19"/>
                      <a:pt x="57" y="18"/>
                      <a:pt x="58" y="17"/>
                    </a:cubicBezTo>
                    <a:cubicBezTo>
                      <a:pt x="57" y="17"/>
                      <a:pt x="55" y="16"/>
                      <a:pt x="54" y="15"/>
                    </a:cubicBezTo>
                    <a:moveTo>
                      <a:pt x="64" y="15"/>
                    </a:moveTo>
                    <a:cubicBezTo>
                      <a:pt x="63" y="16"/>
                      <a:pt x="63" y="16"/>
                      <a:pt x="63" y="16"/>
                    </a:cubicBezTo>
                    <a:cubicBezTo>
                      <a:pt x="65" y="17"/>
                      <a:pt x="67" y="18"/>
                      <a:pt x="68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7" y="17"/>
                      <a:pt x="65" y="16"/>
                      <a:pt x="64" y="15"/>
                    </a:cubicBezTo>
                    <a:moveTo>
                      <a:pt x="47" y="14"/>
                    </a:moveTo>
                    <a:cubicBezTo>
                      <a:pt x="47" y="15"/>
                      <a:pt x="47" y="15"/>
                      <a:pt x="47" y="15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7"/>
                      <a:pt x="52" y="17"/>
                    </a:cubicBezTo>
                    <a:cubicBezTo>
                      <a:pt x="47" y="14"/>
                      <a:pt x="47" y="14"/>
                      <a:pt x="47" y="14"/>
                    </a:cubicBezTo>
                    <a:moveTo>
                      <a:pt x="55" y="14"/>
                    </a:move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7" y="16"/>
                      <a:pt x="58" y="17"/>
                    </a:cubicBezTo>
                    <a:cubicBezTo>
                      <a:pt x="58" y="17"/>
                      <a:pt x="58" y="17"/>
                      <a:pt x="58" y="16"/>
                    </a:cubicBezTo>
                    <a:cubicBezTo>
                      <a:pt x="57" y="16"/>
                      <a:pt x="56" y="15"/>
                      <a:pt x="55" y="14"/>
                    </a:cubicBezTo>
                    <a:moveTo>
                      <a:pt x="56" y="12"/>
                    </a:moveTo>
                    <a:cubicBezTo>
                      <a:pt x="55" y="13"/>
                      <a:pt x="55" y="13"/>
                      <a:pt x="55" y="13"/>
                    </a:cubicBezTo>
                    <a:cubicBezTo>
                      <a:pt x="57" y="14"/>
                      <a:pt x="58" y="15"/>
                      <a:pt x="59" y="16"/>
                    </a:cubicBezTo>
                    <a:cubicBezTo>
                      <a:pt x="59" y="15"/>
                      <a:pt x="60" y="15"/>
                      <a:pt x="60" y="14"/>
                    </a:cubicBezTo>
                    <a:cubicBezTo>
                      <a:pt x="59" y="13"/>
                      <a:pt x="57" y="13"/>
                      <a:pt x="56" y="12"/>
                    </a:cubicBezTo>
                    <a:moveTo>
                      <a:pt x="66" y="12"/>
                    </a:moveTo>
                    <a:cubicBezTo>
                      <a:pt x="64" y="15"/>
                      <a:pt x="64" y="15"/>
                      <a:pt x="64" y="15"/>
                    </a:cubicBezTo>
                    <a:cubicBezTo>
                      <a:pt x="65" y="16"/>
                      <a:pt x="67" y="17"/>
                      <a:pt x="69" y="18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69" y="14"/>
                      <a:pt x="67" y="13"/>
                      <a:pt x="66" y="12"/>
                    </a:cubicBezTo>
                    <a:moveTo>
                      <a:pt x="49" y="12"/>
                    </a:moveTo>
                    <a:cubicBezTo>
                      <a:pt x="48" y="12"/>
                      <a:pt x="48" y="13"/>
                      <a:pt x="48" y="14"/>
                    </a:cubicBezTo>
                    <a:cubicBezTo>
                      <a:pt x="49" y="15"/>
                      <a:pt x="51" y="16"/>
                      <a:pt x="52" y="17"/>
                    </a:cubicBezTo>
                    <a:cubicBezTo>
                      <a:pt x="53" y="16"/>
                      <a:pt x="53" y="15"/>
                      <a:pt x="53" y="15"/>
                    </a:cubicBezTo>
                    <a:cubicBezTo>
                      <a:pt x="53" y="15"/>
                      <a:pt x="53" y="16"/>
                      <a:pt x="52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6"/>
                      <a:pt x="53" y="15"/>
                      <a:pt x="54" y="15"/>
                    </a:cubicBezTo>
                    <a:cubicBezTo>
                      <a:pt x="52" y="14"/>
                      <a:pt x="50" y="13"/>
                      <a:pt x="49" y="12"/>
                    </a:cubicBezTo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8" y="12"/>
                      <a:pt x="59" y="13"/>
                      <a:pt x="60" y="14"/>
                    </a:cubicBezTo>
                    <a:cubicBezTo>
                      <a:pt x="60" y="13"/>
                      <a:pt x="60" y="13"/>
                      <a:pt x="61" y="13"/>
                    </a:cubicBezTo>
                    <a:cubicBezTo>
                      <a:pt x="59" y="12"/>
                      <a:pt x="58" y="12"/>
                      <a:pt x="57" y="11"/>
                    </a:cubicBezTo>
                    <a:moveTo>
                      <a:pt x="49" y="11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2"/>
                      <a:pt x="52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2" y="13"/>
                      <a:pt x="51" y="12"/>
                      <a:pt x="49" y="11"/>
                    </a:cubicBezTo>
                    <a:moveTo>
                      <a:pt x="67" y="9"/>
                    </a:moveTo>
                    <a:cubicBezTo>
                      <a:pt x="67" y="9"/>
                      <a:pt x="67" y="9"/>
                      <a:pt x="67" y="9"/>
                    </a:cubicBezTo>
                    <a:cubicBezTo>
                      <a:pt x="69" y="10"/>
                      <a:pt x="70" y="12"/>
                      <a:pt x="72" y="13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1" y="11"/>
                      <a:pt x="69" y="10"/>
                      <a:pt x="67" y="9"/>
                    </a:cubicBezTo>
                    <a:moveTo>
                      <a:pt x="50" y="8"/>
                    </a:moveTo>
                    <a:cubicBezTo>
                      <a:pt x="50" y="9"/>
                      <a:pt x="49" y="10"/>
                      <a:pt x="49" y="10"/>
                    </a:cubicBezTo>
                    <a:cubicBezTo>
                      <a:pt x="51" y="11"/>
                      <a:pt x="53" y="12"/>
                      <a:pt x="54" y="13"/>
                    </a:cubicBezTo>
                    <a:cubicBezTo>
                      <a:pt x="55" y="12"/>
                      <a:pt x="55" y="12"/>
                      <a:pt x="55" y="11"/>
                    </a:cubicBezTo>
                    <a:cubicBezTo>
                      <a:pt x="53" y="10"/>
                      <a:pt x="52" y="9"/>
                      <a:pt x="50" y="8"/>
                    </a:cubicBezTo>
                    <a:moveTo>
                      <a:pt x="59" y="7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8" y="12"/>
                      <a:pt x="59" y="12"/>
                      <a:pt x="61" y="13"/>
                    </a:cubicBezTo>
                    <a:cubicBezTo>
                      <a:pt x="61" y="12"/>
                      <a:pt x="62" y="11"/>
                      <a:pt x="63" y="10"/>
                    </a:cubicBezTo>
                    <a:cubicBezTo>
                      <a:pt x="61" y="9"/>
                      <a:pt x="60" y="8"/>
                      <a:pt x="59" y="7"/>
                    </a:cubicBezTo>
                    <a:moveTo>
                      <a:pt x="50" y="7"/>
                    </a:moveTo>
                    <a:cubicBezTo>
                      <a:pt x="50" y="7"/>
                      <a:pt x="50" y="7"/>
                      <a:pt x="50" y="8"/>
                    </a:cubicBezTo>
                    <a:cubicBezTo>
                      <a:pt x="52" y="9"/>
                      <a:pt x="54" y="10"/>
                      <a:pt x="55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4" y="9"/>
                      <a:pt x="52" y="8"/>
                      <a:pt x="50" y="7"/>
                    </a:cubicBezTo>
                    <a:moveTo>
                      <a:pt x="61" y="5"/>
                    </a:moveTo>
                    <a:cubicBezTo>
                      <a:pt x="61" y="5"/>
                      <a:pt x="61" y="5"/>
                      <a:pt x="61" y="5"/>
                    </a:cubicBezTo>
                    <a:cubicBezTo>
                      <a:pt x="62" y="6"/>
                      <a:pt x="63" y="7"/>
                      <a:pt x="64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3" y="6"/>
                      <a:pt x="62" y="6"/>
                      <a:pt x="61" y="5"/>
                    </a:cubicBezTo>
                    <a:moveTo>
                      <a:pt x="52" y="3"/>
                    </a:moveTo>
                    <a:cubicBezTo>
                      <a:pt x="52" y="3"/>
                      <a:pt x="52" y="4"/>
                      <a:pt x="52" y="4"/>
                    </a:cubicBezTo>
                    <a:cubicBezTo>
                      <a:pt x="51" y="5"/>
                      <a:pt x="51" y="6"/>
                      <a:pt x="50" y="7"/>
                    </a:cubicBezTo>
                    <a:cubicBezTo>
                      <a:pt x="52" y="8"/>
                      <a:pt x="54" y="9"/>
                      <a:pt x="56" y="10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5"/>
                      <a:pt x="54" y="4"/>
                      <a:pt x="52" y="3"/>
                    </a:cubicBezTo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5" y="1"/>
                      <a:pt x="57" y="2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5" y="1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" name="Freeform 10361"/>
              <p:cNvSpPr>
                <a:spLocks noEditPoints="1"/>
              </p:cNvSpPr>
              <p:nvPr/>
            </p:nvSpPr>
            <p:spPr bwMode="auto">
              <a:xfrm>
                <a:off x="-699" y="3254"/>
                <a:ext cx="38" cy="31"/>
              </a:xfrm>
              <a:custGeom>
                <a:avLst/>
                <a:gdLst>
                  <a:gd name="T0" fmla="*/ 8 w 16"/>
                  <a:gd name="T1" fmla="*/ 8 h 13"/>
                  <a:gd name="T2" fmla="*/ 8 w 16"/>
                  <a:gd name="T3" fmla="*/ 9 h 13"/>
                  <a:gd name="T4" fmla="*/ 14 w 16"/>
                  <a:gd name="T5" fmla="*/ 13 h 13"/>
                  <a:gd name="T6" fmla="*/ 14 w 16"/>
                  <a:gd name="T7" fmla="*/ 12 h 13"/>
                  <a:gd name="T8" fmla="*/ 8 w 16"/>
                  <a:gd name="T9" fmla="*/ 8 h 13"/>
                  <a:gd name="T10" fmla="*/ 6 w 16"/>
                  <a:gd name="T11" fmla="*/ 7 h 13"/>
                  <a:gd name="T12" fmla="*/ 5 w 16"/>
                  <a:gd name="T13" fmla="*/ 8 h 13"/>
                  <a:gd name="T14" fmla="*/ 6 w 16"/>
                  <a:gd name="T15" fmla="*/ 8 h 13"/>
                  <a:gd name="T16" fmla="*/ 6 w 16"/>
                  <a:gd name="T17" fmla="*/ 7 h 13"/>
                  <a:gd name="T18" fmla="*/ 6 w 16"/>
                  <a:gd name="T19" fmla="*/ 7 h 13"/>
                  <a:gd name="T20" fmla="*/ 10 w 16"/>
                  <a:gd name="T21" fmla="*/ 5 h 13"/>
                  <a:gd name="T22" fmla="*/ 10 w 16"/>
                  <a:gd name="T23" fmla="*/ 6 h 13"/>
                  <a:gd name="T24" fmla="*/ 16 w 16"/>
                  <a:gd name="T25" fmla="*/ 9 h 13"/>
                  <a:gd name="T26" fmla="*/ 16 w 16"/>
                  <a:gd name="T27" fmla="*/ 8 h 13"/>
                  <a:gd name="T28" fmla="*/ 10 w 16"/>
                  <a:gd name="T29" fmla="*/ 5 h 13"/>
                  <a:gd name="T30" fmla="*/ 11 w 16"/>
                  <a:gd name="T31" fmla="*/ 5 h 13"/>
                  <a:gd name="T32" fmla="*/ 10 w 16"/>
                  <a:gd name="T33" fmla="*/ 5 h 13"/>
                  <a:gd name="T34" fmla="*/ 14 w 16"/>
                  <a:gd name="T35" fmla="*/ 7 h 13"/>
                  <a:gd name="T36" fmla="*/ 16 w 16"/>
                  <a:gd name="T37" fmla="*/ 8 h 13"/>
                  <a:gd name="T38" fmla="*/ 16 w 16"/>
                  <a:gd name="T39" fmla="*/ 8 h 13"/>
                  <a:gd name="T40" fmla="*/ 11 w 16"/>
                  <a:gd name="T41" fmla="*/ 5 h 13"/>
                  <a:gd name="T42" fmla="*/ 7 w 16"/>
                  <a:gd name="T43" fmla="*/ 4 h 13"/>
                  <a:gd name="T44" fmla="*/ 7 w 16"/>
                  <a:gd name="T45" fmla="*/ 4 h 13"/>
                  <a:gd name="T46" fmla="*/ 7 w 16"/>
                  <a:gd name="T47" fmla="*/ 4 h 13"/>
                  <a:gd name="T48" fmla="*/ 7 w 16"/>
                  <a:gd name="T49" fmla="*/ 4 h 13"/>
                  <a:gd name="T50" fmla="*/ 7 w 16"/>
                  <a:gd name="T51" fmla="*/ 4 h 13"/>
                  <a:gd name="T52" fmla="*/ 0 w 16"/>
                  <a:gd name="T53" fmla="*/ 3 h 13"/>
                  <a:gd name="T54" fmla="*/ 0 w 16"/>
                  <a:gd name="T55" fmla="*/ 4 h 13"/>
                  <a:gd name="T56" fmla="*/ 1 w 16"/>
                  <a:gd name="T57" fmla="*/ 5 h 13"/>
                  <a:gd name="T58" fmla="*/ 2 w 16"/>
                  <a:gd name="T59" fmla="*/ 5 h 13"/>
                  <a:gd name="T60" fmla="*/ 0 w 16"/>
                  <a:gd name="T61" fmla="*/ 4 h 13"/>
                  <a:gd name="T62" fmla="*/ 0 w 16"/>
                  <a:gd name="T63" fmla="*/ 4 h 13"/>
                  <a:gd name="T64" fmla="*/ 5 w 16"/>
                  <a:gd name="T65" fmla="*/ 8 h 13"/>
                  <a:gd name="T66" fmla="*/ 5 w 16"/>
                  <a:gd name="T67" fmla="*/ 6 h 13"/>
                  <a:gd name="T68" fmla="*/ 0 w 16"/>
                  <a:gd name="T69" fmla="*/ 3 h 13"/>
                  <a:gd name="T70" fmla="*/ 8 w 16"/>
                  <a:gd name="T71" fmla="*/ 3 h 13"/>
                  <a:gd name="T72" fmla="*/ 8 w 16"/>
                  <a:gd name="T73" fmla="*/ 3 h 13"/>
                  <a:gd name="T74" fmla="*/ 8 w 16"/>
                  <a:gd name="T75" fmla="*/ 3 h 13"/>
                  <a:gd name="T76" fmla="*/ 8 w 16"/>
                  <a:gd name="T77" fmla="*/ 3 h 13"/>
                  <a:gd name="T78" fmla="*/ 8 w 16"/>
                  <a:gd name="T79" fmla="*/ 3 h 13"/>
                  <a:gd name="T80" fmla="*/ 2 w 16"/>
                  <a:gd name="T81" fmla="*/ 1 h 13"/>
                  <a:gd name="T82" fmla="*/ 2 w 16"/>
                  <a:gd name="T83" fmla="*/ 1 h 13"/>
                  <a:gd name="T84" fmla="*/ 6 w 16"/>
                  <a:gd name="T85" fmla="*/ 3 h 13"/>
                  <a:gd name="T86" fmla="*/ 6 w 16"/>
                  <a:gd name="T87" fmla="*/ 4 h 13"/>
                  <a:gd name="T88" fmla="*/ 7 w 16"/>
                  <a:gd name="T89" fmla="*/ 3 h 13"/>
                  <a:gd name="T90" fmla="*/ 2 w 16"/>
                  <a:gd name="T91" fmla="*/ 1 h 13"/>
                  <a:gd name="T92" fmla="*/ 2 w 16"/>
                  <a:gd name="T93" fmla="*/ 0 h 13"/>
                  <a:gd name="T94" fmla="*/ 2 w 16"/>
                  <a:gd name="T95" fmla="*/ 0 h 13"/>
                  <a:gd name="T96" fmla="*/ 7 w 16"/>
                  <a:gd name="T97" fmla="*/ 3 h 13"/>
                  <a:gd name="T98" fmla="*/ 7 w 16"/>
                  <a:gd name="T99" fmla="*/ 3 h 13"/>
                  <a:gd name="T100" fmla="*/ 2 w 16"/>
                  <a:gd name="T10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" h="13">
                    <a:moveTo>
                      <a:pt x="8" y="8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0" y="11"/>
                      <a:pt x="12" y="12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2" y="11"/>
                      <a:pt x="10" y="10"/>
                      <a:pt x="8" y="8"/>
                    </a:cubicBezTo>
                    <a:moveTo>
                      <a:pt x="6" y="7"/>
                    </a:moveTo>
                    <a:cubicBezTo>
                      <a:pt x="6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10" y="5"/>
                    </a:moveTo>
                    <a:cubicBezTo>
                      <a:pt x="10" y="5"/>
                      <a:pt x="10" y="5"/>
                      <a:pt x="10" y="6"/>
                    </a:cubicBezTo>
                    <a:cubicBezTo>
                      <a:pt x="12" y="7"/>
                      <a:pt x="14" y="8"/>
                      <a:pt x="16" y="9"/>
                    </a:cubicBezTo>
                    <a:cubicBezTo>
                      <a:pt x="16" y="9"/>
                      <a:pt x="16" y="9"/>
                      <a:pt x="16" y="8"/>
                    </a:cubicBezTo>
                    <a:cubicBezTo>
                      <a:pt x="14" y="7"/>
                      <a:pt x="12" y="6"/>
                      <a:pt x="10" y="5"/>
                    </a:cubicBezTo>
                    <a:moveTo>
                      <a:pt x="11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2" y="6"/>
                      <a:pt x="13" y="6"/>
                      <a:pt x="14" y="7"/>
                    </a:cubicBezTo>
                    <a:cubicBezTo>
                      <a:pt x="15" y="7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7"/>
                      <a:pt x="12" y="6"/>
                      <a:pt x="11" y="5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5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3" y="5"/>
                      <a:pt x="2" y="4"/>
                      <a:pt x="0" y="3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5" y="2"/>
                      <a:pt x="3" y="2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5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" name="Freeform 10362"/>
              <p:cNvSpPr>
                <a:spLocks noEditPoints="1"/>
              </p:cNvSpPr>
              <p:nvPr/>
            </p:nvSpPr>
            <p:spPr bwMode="auto">
              <a:xfrm>
                <a:off x="-699" y="3254"/>
                <a:ext cx="38" cy="19"/>
              </a:xfrm>
              <a:custGeom>
                <a:avLst/>
                <a:gdLst>
                  <a:gd name="T0" fmla="*/ 10 w 16"/>
                  <a:gd name="T1" fmla="*/ 5 h 8"/>
                  <a:gd name="T2" fmla="*/ 10 w 16"/>
                  <a:gd name="T3" fmla="*/ 5 h 8"/>
                  <a:gd name="T4" fmla="*/ 16 w 16"/>
                  <a:gd name="T5" fmla="*/ 8 h 8"/>
                  <a:gd name="T6" fmla="*/ 16 w 16"/>
                  <a:gd name="T7" fmla="*/ 8 h 8"/>
                  <a:gd name="T8" fmla="*/ 14 w 16"/>
                  <a:gd name="T9" fmla="*/ 7 h 8"/>
                  <a:gd name="T10" fmla="*/ 10 w 16"/>
                  <a:gd name="T11" fmla="*/ 5 h 8"/>
                  <a:gd name="T12" fmla="*/ 0 w 16"/>
                  <a:gd name="T13" fmla="*/ 4 h 8"/>
                  <a:gd name="T14" fmla="*/ 0 w 16"/>
                  <a:gd name="T15" fmla="*/ 4 h 8"/>
                  <a:gd name="T16" fmla="*/ 2 w 16"/>
                  <a:gd name="T17" fmla="*/ 5 h 8"/>
                  <a:gd name="T18" fmla="*/ 1 w 16"/>
                  <a:gd name="T19" fmla="*/ 5 h 8"/>
                  <a:gd name="T20" fmla="*/ 0 w 16"/>
                  <a:gd name="T21" fmla="*/ 4 h 8"/>
                  <a:gd name="T22" fmla="*/ 8 w 16"/>
                  <a:gd name="T23" fmla="*/ 3 h 8"/>
                  <a:gd name="T24" fmla="*/ 7 w 16"/>
                  <a:gd name="T25" fmla="*/ 4 h 8"/>
                  <a:gd name="T26" fmla="*/ 7 w 16"/>
                  <a:gd name="T27" fmla="*/ 4 h 8"/>
                  <a:gd name="T28" fmla="*/ 8 w 16"/>
                  <a:gd name="T29" fmla="*/ 3 h 8"/>
                  <a:gd name="T30" fmla="*/ 8 w 16"/>
                  <a:gd name="T31" fmla="*/ 3 h 8"/>
                  <a:gd name="T32" fmla="*/ 2 w 16"/>
                  <a:gd name="T33" fmla="*/ 0 h 8"/>
                  <a:gd name="T34" fmla="*/ 2 w 16"/>
                  <a:gd name="T35" fmla="*/ 1 h 8"/>
                  <a:gd name="T36" fmla="*/ 7 w 16"/>
                  <a:gd name="T37" fmla="*/ 3 h 8"/>
                  <a:gd name="T38" fmla="*/ 7 w 16"/>
                  <a:gd name="T39" fmla="*/ 3 h 8"/>
                  <a:gd name="T40" fmla="*/ 2 w 16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8"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2" y="6"/>
                      <a:pt x="14" y="7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7"/>
                      <a:pt x="14" y="7"/>
                    </a:cubicBezTo>
                    <a:cubicBezTo>
                      <a:pt x="13" y="6"/>
                      <a:pt x="12" y="6"/>
                      <a:pt x="1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4"/>
                      <a:pt x="1" y="4"/>
                      <a:pt x="0" y="4"/>
                    </a:cubicBezTo>
                    <a:moveTo>
                      <a:pt x="8" y="3"/>
                    </a:move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5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" name="Freeform 10363"/>
              <p:cNvSpPr>
                <a:spLocks noEditPoints="1"/>
              </p:cNvSpPr>
              <p:nvPr/>
            </p:nvSpPr>
            <p:spPr bwMode="auto">
              <a:xfrm>
                <a:off x="-682" y="3226"/>
                <a:ext cx="37" cy="26"/>
              </a:xfrm>
              <a:custGeom>
                <a:avLst/>
                <a:gdLst>
                  <a:gd name="T0" fmla="*/ 9 w 16"/>
                  <a:gd name="T1" fmla="*/ 7 h 11"/>
                  <a:gd name="T2" fmla="*/ 9 w 16"/>
                  <a:gd name="T3" fmla="*/ 8 h 11"/>
                  <a:gd name="T4" fmla="*/ 14 w 16"/>
                  <a:gd name="T5" fmla="*/ 11 h 11"/>
                  <a:gd name="T6" fmla="*/ 14 w 16"/>
                  <a:gd name="T7" fmla="*/ 11 h 11"/>
                  <a:gd name="T8" fmla="*/ 9 w 16"/>
                  <a:gd name="T9" fmla="*/ 7 h 11"/>
                  <a:gd name="T10" fmla="*/ 11 w 16"/>
                  <a:gd name="T11" fmla="*/ 7 h 11"/>
                  <a:gd name="T12" fmla="*/ 15 w 16"/>
                  <a:gd name="T13" fmla="*/ 9 h 11"/>
                  <a:gd name="T14" fmla="*/ 15 w 16"/>
                  <a:gd name="T15" fmla="*/ 9 h 11"/>
                  <a:gd name="T16" fmla="*/ 11 w 16"/>
                  <a:gd name="T17" fmla="*/ 7 h 11"/>
                  <a:gd name="T18" fmla="*/ 10 w 16"/>
                  <a:gd name="T19" fmla="*/ 7 h 11"/>
                  <a:gd name="T20" fmla="*/ 9 w 16"/>
                  <a:gd name="T21" fmla="*/ 7 h 11"/>
                  <a:gd name="T22" fmla="*/ 14 w 16"/>
                  <a:gd name="T23" fmla="*/ 10 h 11"/>
                  <a:gd name="T24" fmla="*/ 15 w 16"/>
                  <a:gd name="T25" fmla="*/ 10 h 11"/>
                  <a:gd name="T26" fmla="*/ 10 w 16"/>
                  <a:gd name="T27" fmla="*/ 7 h 11"/>
                  <a:gd name="T28" fmla="*/ 11 w 16"/>
                  <a:gd name="T29" fmla="*/ 5 h 11"/>
                  <a:gd name="T30" fmla="*/ 10 w 16"/>
                  <a:gd name="T31" fmla="*/ 6 h 11"/>
                  <a:gd name="T32" fmla="*/ 15 w 16"/>
                  <a:gd name="T33" fmla="*/ 9 h 11"/>
                  <a:gd name="T34" fmla="*/ 16 w 16"/>
                  <a:gd name="T35" fmla="*/ 8 h 11"/>
                  <a:gd name="T36" fmla="*/ 14 w 16"/>
                  <a:gd name="T37" fmla="*/ 7 h 11"/>
                  <a:gd name="T38" fmla="*/ 11 w 16"/>
                  <a:gd name="T39" fmla="*/ 5 h 11"/>
                  <a:gd name="T40" fmla="*/ 5 w 16"/>
                  <a:gd name="T41" fmla="*/ 5 h 11"/>
                  <a:gd name="T42" fmla="*/ 5 w 16"/>
                  <a:gd name="T43" fmla="*/ 5 h 11"/>
                  <a:gd name="T44" fmla="*/ 5 w 16"/>
                  <a:gd name="T45" fmla="*/ 5 h 11"/>
                  <a:gd name="T46" fmla="*/ 5 w 16"/>
                  <a:gd name="T47" fmla="*/ 5 h 11"/>
                  <a:gd name="T48" fmla="*/ 5 w 16"/>
                  <a:gd name="T49" fmla="*/ 5 h 11"/>
                  <a:gd name="T50" fmla="*/ 6 w 16"/>
                  <a:gd name="T51" fmla="*/ 4 h 11"/>
                  <a:gd name="T52" fmla="*/ 5 w 16"/>
                  <a:gd name="T53" fmla="*/ 5 h 11"/>
                  <a:gd name="T54" fmla="*/ 5 w 16"/>
                  <a:gd name="T55" fmla="*/ 5 h 11"/>
                  <a:gd name="T56" fmla="*/ 6 w 16"/>
                  <a:gd name="T57" fmla="*/ 4 h 11"/>
                  <a:gd name="T58" fmla="*/ 6 w 16"/>
                  <a:gd name="T59" fmla="*/ 4 h 11"/>
                  <a:gd name="T60" fmla="*/ 0 w 16"/>
                  <a:gd name="T61" fmla="*/ 2 h 11"/>
                  <a:gd name="T62" fmla="*/ 0 w 16"/>
                  <a:gd name="T63" fmla="*/ 2 h 11"/>
                  <a:gd name="T64" fmla="*/ 5 w 16"/>
                  <a:gd name="T65" fmla="*/ 5 h 11"/>
                  <a:gd name="T66" fmla="*/ 5 w 16"/>
                  <a:gd name="T67" fmla="*/ 5 h 11"/>
                  <a:gd name="T68" fmla="*/ 0 w 16"/>
                  <a:gd name="T69" fmla="*/ 2 h 11"/>
                  <a:gd name="T70" fmla="*/ 1 w 16"/>
                  <a:gd name="T71" fmla="*/ 1 h 11"/>
                  <a:gd name="T72" fmla="*/ 0 w 16"/>
                  <a:gd name="T73" fmla="*/ 2 h 11"/>
                  <a:gd name="T74" fmla="*/ 5 w 16"/>
                  <a:gd name="T75" fmla="*/ 5 h 11"/>
                  <a:gd name="T76" fmla="*/ 5 w 16"/>
                  <a:gd name="T77" fmla="*/ 4 h 11"/>
                  <a:gd name="T78" fmla="*/ 1 w 16"/>
                  <a:gd name="T79" fmla="*/ 1 h 11"/>
                  <a:gd name="T80" fmla="*/ 1 w 16"/>
                  <a:gd name="T81" fmla="*/ 0 h 11"/>
                  <a:gd name="T82" fmla="*/ 1 w 16"/>
                  <a:gd name="T83" fmla="*/ 0 h 11"/>
                  <a:gd name="T84" fmla="*/ 4 w 16"/>
                  <a:gd name="T85" fmla="*/ 2 h 11"/>
                  <a:gd name="T86" fmla="*/ 6 w 16"/>
                  <a:gd name="T87" fmla="*/ 3 h 11"/>
                  <a:gd name="T88" fmla="*/ 6 w 16"/>
                  <a:gd name="T89" fmla="*/ 3 h 11"/>
                  <a:gd name="T90" fmla="*/ 6 w 16"/>
                  <a:gd name="T91" fmla="*/ 3 h 11"/>
                  <a:gd name="T92" fmla="*/ 6 w 16"/>
                  <a:gd name="T93" fmla="*/ 3 h 11"/>
                  <a:gd name="T94" fmla="*/ 7 w 16"/>
                  <a:gd name="T95" fmla="*/ 3 h 11"/>
                  <a:gd name="T96" fmla="*/ 1 w 16"/>
                  <a:gd name="T9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1">
                    <a:moveTo>
                      <a:pt x="9" y="7"/>
                    </a:moveTo>
                    <a:cubicBezTo>
                      <a:pt x="9" y="7"/>
                      <a:pt x="9" y="7"/>
                      <a:pt x="9" y="8"/>
                    </a:cubicBezTo>
                    <a:cubicBezTo>
                      <a:pt x="11" y="9"/>
                      <a:pt x="12" y="10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0"/>
                      <a:pt x="11" y="8"/>
                      <a:pt x="9" y="7"/>
                    </a:cubicBezTo>
                    <a:moveTo>
                      <a:pt x="11" y="7"/>
                    </a:moveTo>
                    <a:cubicBezTo>
                      <a:pt x="12" y="7"/>
                      <a:pt x="13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10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1" y="8"/>
                      <a:pt x="13" y="9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9"/>
                      <a:pt x="11" y="8"/>
                      <a:pt x="10" y="7"/>
                    </a:cubicBezTo>
                    <a:moveTo>
                      <a:pt x="11" y="5"/>
                    </a:moveTo>
                    <a:cubicBezTo>
                      <a:pt x="10" y="5"/>
                      <a:pt x="10" y="5"/>
                      <a:pt x="10" y="6"/>
                    </a:cubicBezTo>
                    <a:cubicBezTo>
                      <a:pt x="12" y="7"/>
                      <a:pt x="14" y="8"/>
                      <a:pt x="15" y="9"/>
                    </a:cubicBezTo>
                    <a:cubicBezTo>
                      <a:pt x="15" y="8"/>
                      <a:pt x="16" y="8"/>
                      <a:pt x="16" y="8"/>
                    </a:cubicBezTo>
                    <a:cubicBezTo>
                      <a:pt x="15" y="8"/>
                      <a:pt x="15" y="7"/>
                      <a:pt x="14" y="7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6" y="4"/>
                    </a:moveTo>
                    <a:cubicBezTo>
                      <a:pt x="6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3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2" y="3"/>
                      <a:pt x="0" y="2"/>
                    </a:cubicBezTo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3"/>
                      <a:pt x="4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2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" name="Freeform 10364"/>
              <p:cNvSpPr>
                <a:spLocks noEditPoints="1"/>
              </p:cNvSpPr>
              <p:nvPr/>
            </p:nvSpPr>
            <p:spPr bwMode="auto">
              <a:xfrm>
                <a:off x="-666" y="3193"/>
                <a:ext cx="36" cy="26"/>
              </a:xfrm>
              <a:custGeom>
                <a:avLst/>
                <a:gdLst>
                  <a:gd name="T0" fmla="*/ 11 w 15"/>
                  <a:gd name="T1" fmla="*/ 7 h 11"/>
                  <a:gd name="T2" fmla="*/ 10 w 15"/>
                  <a:gd name="T3" fmla="*/ 8 h 11"/>
                  <a:gd name="T4" fmla="*/ 14 w 15"/>
                  <a:gd name="T5" fmla="*/ 11 h 11"/>
                  <a:gd name="T6" fmla="*/ 15 w 15"/>
                  <a:gd name="T7" fmla="*/ 9 h 11"/>
                  <a:gd name="T8" fmla="*/ 11 w 15"/>
                  <a:gd name="T9" fmla="*/ 7 h 11"/>
                  <a:gd name="T10" fmla="*/ 1 w 15"/>
                  <a:gd name="T11" fmla="*/ 0 h 11"/>
                  <a:gd name="T12" fmla="*/ 0 w 15"/>
                  <a:gd name="T13" fmla="*/ 2 h 11"/>
                  <a:gd name="T14" fmla="*/ 6 w 15"/>
                  <a:gd name="T15" fmla="*/ 6 h 11"/>
                  <a:gd name="T16" fmla="*/ 7 w 15"/>
                  <a:gd name="T17" fmla="*/ 4 h 11"/>
                  <a:gd name="T18" fmla="*/ 1 w 15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">
                    <a:moveTo>
                      <a:pt x="11" y="7"/>
                    </a:moveTo>
                    <a:cubicBezTo>
                      <a:pt x="11" y="7"/>
                      <a:pt x="10" y="8"/>
                      <a:pt x="10" y="8"/>
                    </a:cubicBezTo>
                    <a:cubicBezTo>
                      <a:pt x="12" y="9"/>
                      <a:pt x="13" y="10"/>
                      <a:pt x="14" y="11"/>
                    </a:cubicBezTo>
                    <a:cubicBezTo>
                      <a:pt x="15" y="11"/>
                      <a:pt x="15" y="10"/>
                      <a:pt x="15" y="9"/>
                    </a:cubicBezTo>
                    <a:cubicBezTo>
                      <a:pt x="14" y="8"/>
                      <a:pt x="13" y="8"/>
                      <a:pt x="11" y="7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3"/>
                      <a:pt x="4" y="5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" name="Freeform 10365"/>
              <p:cNvSpPr>
                <a:spLocks noEditPoints="1"/>
              </p:cNvSpPr>
              <p:nvPr/>
            </p:nvSpPr>
            <p:spPr bwMode="auto">
              <a:xfrm>
                <a:off x="-668" y="3191"/>
                <a:ext cx="40" cy="33"/>
              </a:xfrm>
              <a:custGeom>
                <a:avLst/>
                <a:gdLst>
                  <a:gd name="T0" fmla="*/ 10 w 17"/>
                  <a:gd name="T1" fmla="*/ 11 h 14"/>
                  <a:gd name="T2" fmla="*/ 10 w 17"/>
                  <a:gd name="T3" fmla="*/ 11 h 14"/>
                  <a:gd name="T4" fmla="*/ 15 w 17"/>
                  <a:gd name="T5" fmla="*/ 14 h 14"/>
                  <a:gd name="T6" fmla="*/ 15 w 17"/>
                  <a:gd name="T7" fmla="*/ 14 h 14"/>
                  <a:gd name="T8" fmla="*/ 10 w 17"/>
                  <a:gd name="T9" fmla="*/ 11 h 14"/>
                  <a:gd name="T10" fmla="*/ 13 w 17"/>
                  <a:gd name="T11" fmla="*/ 6 h 14"/>
                  <a:gd name="T12" fmla="*/ 13 w 17"/>
                  <a:gd name="T13" fmla="*/ 7 h 14"/>
                  <a:gd name="T14" fmla="*/ 17 w 17"/>
                  <a:gd name="T15" fmla="*/ 9 h 14"/>
                  <a:gd name="T16" fmla="*/ 17 w 17"/>
                  <a:gd name="T17" fmla="*/ 9 h 14"/>
                  <a:gd name="T18" fmla="*/ 13 w 17"/>
                  <a:gd name="T19" fmla="*/ 6 h 14"/>
                  <a:gd name="T20" fmla="*/ 0 w 17"/>
                  <a:gd name="T21" fmla="*/ 5 h 14"/>
                  <a:gd name="T22" fmla="*/ 0 w 17"/>
                  <a:gd name="T23" fmla="*/ 5 h 14"/>
                  <a:gd name="T24" fmla="*/ 6 w 17"/>
                  <a:gd name="T25" fmla="*/ 9 h 14"/>
                  <a:gd name="T26" fmla="*/ 6 w 17"/>
                  <a:gd name="T27" fmla="*/ 9 h 14"/>
                  <a:gd name="T28" fmla="*/ 6 w 17"/>
                  <a:gd name="T29" fmla="*/ 8 h 14"/>
                  <a:gd name="T30" fmla="*/ 2 w 17"/>
                  <a:gd name="T31" fmla="*/ 6 h 14"/>
                  <a:gd name="T32" fmla="*/ 0 w 17"/>
                  <a:gd name="T33" fmla="*/ 5 h 14"/>
                  <a:gd name="T34" fmla="*/ 2 w 17"/>
                  <a:gd name="T35" fmla="*/ 0 h 14"/>
                  <a:gd name="T36" fmla="*/ 2 w 17"/>
                  <a:gd name="T37" fmla="*/ 0 h 14"/>
                  <a:gd name="T38" fmla="*/ 9 w 17"/>
                  <a:gd name="T39" fmla="*/ 4 h 14"/>
                  <a:gd name="T40" fmla="*/ 9 w 17"/>
                  <a:gd name="T41" fmla="*/ 4 h 14"/>
                  <a:gd name="T42" fmla="*/ 2 w 17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4"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2"/>
                      <a:pt x="13" y="13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3" y="13"/>
                      <a:pt x="12" y="12"/>
                      <a:pt x="10" y="11"/>
                    </a:cubicBezTo>
                    <a:moveTo>
                      <a:pt x="13" y="6"/>
                    </a:moveTo>
                    <a:cubicBezTo>
                      <a:pt x="13" y="6"/>
                      <a:pt x="13" y="7"/>
                      <a:pt x="13" y="7"/>
                    </a:cubicBezTo>
                    <a:cubicBezTo>
                      <a:pt x="14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8"/>
                      <a:pt x="14" y="7"/>
                      <a:pt x="13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7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2" y="6"/>
                      <a:pt x="1" y="5"/>
                      <a:pt x="0" y="5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6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2"/>
                      <a:pt x="5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" name="Freeform 10366"/>
              <p:cNvSpPr>
                <a:spLocks noEditPoints="1"/>
              </p:cNvSpPr>
              <p:nvPr/>
            </p:nvSpPr>
            <p:spPr bwMode="auto">
              <a:xfrm>
                <a:off x="-652" y="3167"/>
                <a:ext cx="38" cy="21"/>
              </a:xfrm>
              <a:custGeom>
                <a:avLst/>
                <a:gdLst>
                  <a:gd name="T0" fmla="*/ 12 w 16"/>
                  <a:gd name="T1" fmla="*/ 7 h 9"/>
                  <a:gd name="T2" fmla="*/ 12 w 16"/>
                  <a:gd name="T3" fmla="*/ 7 h 9"/>
                  <a:gd name="T4" fmla="*/ 16 w 16"/>
                  <a:gd name="T5" fmla="*/ 9 h 9"/>
                  <a:gd name="T6" fmla="*/ 16 w 16"/>
                  <a:gd name="T7" fmla="*/ 9 h 9"/>
                  <a:gd name="T8" fmla="*/ 12 w 16"/>
                  <a:gd name="T9" fmla="*/ 7 h 9"/>
                  <a:gd name="T10" fmla="*/ 0 w 16"/>
                  <a:gd name="T11" fmla="*/ 0 h 9"/>
                  <a:gd name="T12" fmla="*/ 0 w 16"/>
                  <a:gd name="T13" fmla="*/ 0 h 9"/>
                  <a:gd name="T14" fmla="*/ 5 w 16"/>
                  <a:gd name="T15" fmla="*/ 3 h 9"/>
                  <a:gd name="T16" fmla="*/ 8 w 16"/>
                  <a:gd name="T17" fmla="*/ 4 h 9"/>
                  <a:gd name="T18" fmla="*/ 8 w 16"/>
                  <a:gd name="T19" fmla="*/ 4 h 9"/>
                  <a:gd name="T20" fmla="*/ 5 w 16"/>
                  <a:gd name="T21" fmla="*/ 3 h 9"/>
                  <a:gd name="T22" fmla="*/ 0 w 16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5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3" y="8"/>
                      <a:pt x="12" y="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5" y="3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" name="Freeform 10367"/>
              <p:cNvSpPr>
                <a:spLocks noEditPoints="1"/>
              </p:cNvSpPr>
              <p:nvPr/>
            </p:nvSpPr>
            <p:spPr bwMode="auto">
              <a:xfrm>
                <a:off x="-642" y="3141"/>
                <a:ext cx="42" cy="31"/>
              </a:xfrm>
              <a:custGeom>
                <a:avLst/>
                <a:gdLst>
                  <a:gd name="T0" fmla="*/ 12 w 18"/>
                  <a:gd name="T1" fmla="*/ 9 h 13"/>
                  <a:gd name="T2" fmla="*/ 12 w 18"/>
                  <a:gd name="T3" fmla="*/ 10 h 13"/>
                  <a:gd name="T4" fmla="*/ 17 w 18"/>
                  <a:gd name="T5" fmla="*/ 13 h 13"/>
                  <a:gd name="T6" fmla="*/ 17 w 18"/>
                  <a:gd name="T7" fmla="*/ 12 h 13"/>
                  <a:gd name="T8" fmla="*/ 12 w 18"/>
                  <a:gd name="T9" fmla="*/ 9 h 13"/>
                  <a:gd name="T10" fmla="*/ 13 w 18"/>
                  <a:gd name="T11" fmla="*/ 8 h 13"/>
                  <a:gd name="T12" fmla="*/ 13 w 18"/>
                  <a:gd name="T13" fmla="*/ 8 h 13"/>
                  <a:gd name="T14" fmla="*/ 18 w 18"/>
                  <a:gd name="T15" fmla="*/ 11 h 13"/>
                  <a:gd name="T16" fmla="*/ 18 w 18"/>
                  <a:gd name="T17" fmla="*/ 10 h 13"/>
                  <a:gd name="T18" fmla="*/ 13 w 18"/>
                  <a:gd name="T19" fmla="*/ 8 h 13"/>
                  <a:gd name="T20" fmla="*/ 5 w 18"/>
                  <a:gd name="T21" fmla="*/ 5 h 13"/>
                  <a:gd name="T22" fmla="*/ 5 w 18"/>
                  <a:gd name="T23" fmla="*/ 5 h 13"/>
                  <a:gd name="T24" fmla="*/ 9 w 18"/>
                  <a:gd name="T25" fmla="*/ 7 h 13"/>
                  <a:gd name="T26" fmla="*/ 9 w 18"/>
                  <a:gd name="T27" fmla="*/ 7 h 13"/>
                  <a:gd name="T28" fmla="*/ 5 w 18"/>
                  <a:gd name="T29" fmla="*/ 5 h 13"/>
                  <a:gd name="T30" fmla="*/ 6 w 18"/>
                  <a:gd name="T31" fmla="*/ 3 h 13"/>
                  <a:gd name="T32" fmla="*/ 6 w 18"/>
                  <a:gd name="T33" fmla="*/ 4 h 13"/>
                  <a:gd name="T34" fmla="*/ 9 w 18"/>
                  <a:gd name="T35" fmla="*/ 6 h 13"/>
                  <a:gd name="T36" fmla="*/ 10 w 18"/>
                  <a:gd name="T37" fmla="*/ 6 h 13"/>
                  <a:gd name="T38" fmla="*/ 6 w 18"/>
                  <a:gd name="T39" fmla="*/ 3 h 13"/>
                  <a:gd name="T40" fmla="*/ 0 w 18"/>
                  <a:gd name="T41" fmla="*/ 1 h 13"/>
                  <a:gd name="T42" fmla="*/ 0 w 18"/>
                  <a:gd name="T43" fmla="*/ 2 h 13"/>
                  <a:gd name="T44" fmla="*/ 5 w 18"/>
                  <a:gd name="T45" fmla="*/ 5 h 13"/>
                  <a:gd name="T46" fmla="*/ 5 w 18"/>
                  <a:gd name="T47" fmla="*/ 4 h 13"/>
                  <a:gd name="T48" fmla="*/ 0 w 18"/>
                  <a:gd name="T49" fmla="*/ 1 h 13"/>
                  <a:gd name="T50" fmla="*/ 0 w 18"/>
                  <a:gd name="T51" fmla="*/ 0 h 13"/>
                  <a:gd name="T52" fmla="*/ 0 w 18"/>
                  <a:gd name="T53" fmla="*/ 1 h 13"/>
                  <a:gd name="T54" fmla="*/ 5 w 18"/>
                  <a:gd name="T55" fmla="*/ 4 h 13"/>
                  <a:gd name="T56" fmla="*/ 5 w 18"/>
                  <a:gd name="T57" fmla="*/ 3 h 13"/>
                  <a:gd name="T58" fmla="*/ 0 w 18"/>
                  <a:gd name="T5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13">
                    <a:moveTo>
                      <a:pt x="12" y="9"/>
                    </a:moveTo>
                    <a:cubicBezTo>
                      <a:pt x="12" y="9"/>
                      <a:pt x="12" y="10"/>
                      <a:pt x="12" y="10"/>
                    </a:cubicBezTo>
                    <a:cubicBezTo>
                      <a:pt x="14" y="11"/>
                      <a:pt x="15" y="12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5" y="11"/>
                      <a:pt x="14" y="10"/>
                      <a:pt x="12" y="9"/>
                    </a:cubicBezTo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5" y="9"/>
                      <a:pt x="16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5" y="8"/>
                      <a:pt x="13" y="8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6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7" y="6"/>
                      <a:pt x="5" y="5"/>
                    </a:cubicBezTo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8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8" y="4"/>
                      <a:pt x="6" y="3"/>
                    </a:cubicBezTo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3" y="4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" name="Freeform 10368"/>
              <p:cNvSpPr>
                <a:spLocks noEditPoints="1"/>
              </p:cNvSpPr>
              <p:nvPr/>
            </p:nvSpPr>
            <p:spPr bwMode="auto">
              <a:xfrm>
                <a:off x="-661" y="3160"/>
                <a:ext cx="52" cy="45"/>
              </a:xfrm>
              <a:custGeom>
                <a:avLst/>
                <a:gdLst>
                  <a:gd name="T0" fmla="*/ 12 w 22"/>
                  <a:gd name="T1" fmla="*/ 17 h 19"/>
                  <a:gd name="T2" fmla="*/ 11 w 22"/>
                  <a:gd name="T3" fmla="*/ 17 h 19"/>
                  <a:gd name="T4" fmla="*/ 15 w 22"/>
                  <a:gd name="T5" fmla="*/ 19 h 19"/>
                  <a:gd name="T6" fmla="*/ 16 w 22"/>
                  <a:gd name="T7" fmla="*/ 19 h 19"/>
                  <a:gd name="T8" fmla="*/ 12 w 22"/>
                  <a:gd name="T9" fmla="*/ 17 h 19"/>
                  <a:gd name="T10" fmla="*/ 0 w 22"/>
                  <a:gd name="T11" fmla="*/ 10 h 19"/>
                  <a:gd name="T12" fmla="*/ 0 w 22"/>
                  <a:gd name="T13" fmla="*/ 10 h 19"/>
                  <a:gd name="T14" fmla="*/ 7 w 22"/>
                  <a:gd name="T15" fmla="*/ 15 h 19"/>
                  <a:gd name="T16" fmla="*/ 8 w 22"/>
                  <a:gd name="T17" fmla="*/ 14 h 19"/>
                  <a:gd name="T18" fmla="*/ 0 w 22"/>
                  <a:gd name="T19" fmla="*/ 10 h 19"/>
                  <a:gd name="T20" fmla="*/ 18 w 22"/>
                  <a:gd name="T21" fmla="*/ 7 h 19"/>
                  <a:gd name="T22" fmla="*/ 17 w 22"/>
                  <a:gd name="T23" fmla="*/ 7 h 19"/>
                  <a:gd name="T24" fmla="*/ 22 w 22"/>
                  <a:gd name="T25" fmla="*/ 10 h 19"/>
                  <a:gd name="T26" fmla="*/ 22 w 22"/>
                  <a:gd name="T27" fmla="*/ 9 h 19"/>
                  <a:gd name="T28" fmla="*/ 18 w 22"/>
                  <a:gd name="T29" fmla="*/ 7 h 19"/>
                  <a:gd name="T30" fmla="*/ 10 w 22"/>
                  <a:gd name="T31" fmla="*/ 2 h 19"/>
                  <a:gd name="T32" fmla="*/ 10 w 22"/>
                  <a:gd name="T33" fmla="*/ 3 h 19"/>
                  <a:gd name="T34" fmla="*/ 10 w 22"/>
                  <a:gd name="T35" fmla="*/ 3 h 19"/>
                  <a:gd name="T36" fmla="*/ 13 w 22"/>
                  <a:gd name="T37" fmla="*/ 5 h 19"/>
                  <a:gd name="T38" fmla="*/ 14 w 22"/>
                  <a:gd name="T39" fmla="*/ 4 h 19"/>
                  <a:gd name="T40" fmla="*/ 10 w 22"/>
                  <a:gd name="T41" fmla="*/ 2 h 19"/>
                  <a:gd name="T42" fmla="*/ 5 w 22"/>
                  <a:gd name="T43" fmla="*/ 0 h 19"/>
                  <a:gd name="T44" fmla="*/ 5 w 22"/>
                  <a:gd name="T45" fmla="*/ 0 h 19"/>
                  <a:gd name="T46" fmla="*/ 9 w 22"/>
                  <a:gd name="T47" fmla="*/ 3 h 19"/>
                  <a:gd name="T48" fmla="*/ 10 w 22"/>
                  <a:gd name="T49" fmla="*/ 2 h 19"/>
                  <a:gd name="T50" fmla="*/ 5 w 22"/>
                  <a:gd name="T5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19">
                    <a:moveTo>
                      <a:pt x="12" y="17"/>
                    </a:moveTo>
                    <a:cubicBezTo>
                      <a:pt x="11" y="17"/>
                      <a:pt x="11" y="17"/>
                      <a:pt x="11" y="17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18"/>
                      <a:pt x="13" y="18"/>
                      <a:pt x="12" y="17"/>
                    </a:cubicBezTo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8" y="14"/>
                    </a:cubicBezTo>
                    <a:cubicBezTo>
                      <a:pt x="5" y="13"/>
                      <a:pt x="3" y="11"/>
                      <a:pt x="0" y="10"/>
                    </a:cubicBezTo>
                    <a:moveTo>
                      <a:pt x="18" y="7"/>
                    </a:moveTo>
                    <a:cubicBezTo>
                      <a:pt x="17" y="7"/>
                      <a:pt x="17" y="7"/>
                      <a:pt x="17" y="7"/>
                    </a:cubicBezTo>
                    <a:cubicBezTo>
                      <a:pt x="19" y="8"/>
                      <a:pt x="20" y="9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19" y="8"/>
                      <a:pt x="18" y="7"/>
                    </a:cubicBezTo>
                    <a:moveTo>
                      <a:pt x="10" y="2"/>
                    </a:move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3" y="5"/>
                      <a:pt x="14" y="5"/>
                      <a:pt x="14" y="4"/>
                    </a:cubicBezTo>
                    <a:cubicBezTo>
                      <a:pt x="12" y="4"/>
                      <a:pt x="11" y="3"/>
                      <a:pt x="10" y="2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9" y="3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" name="Freeform 10369"/>
              <p:cNvSpPr>
                <a:spLocks noEditPoints="1"/>
              </p:cNvSpPr>
              <p:nvPr/>
            </p:nvSpPr>
            <p:spPr bwMode="auto">
              <a:xfrm>
                <a:off x="-647" y="3117"/>
                <a:ext cx="59" cy="59"/>
              </a:xfrm>
              <a:custGeom>
                <a:avLst/>
                <a:gdLst>
                  <a:gd name="T0" fmla="*/ 13 w 25"/>
                  <a:gd name="T1" fmla="*/ 22 h 25"/>
                  <a:gd name="T2" fmla="*/ 18 w 25"/>
                  <a:gd name="T3" fmla="*/ 24 h 25"/>
                  <a:gd name="T4" fmla="*/ 6 w 25"/>
                  <a:gd name="T5" fmla="*/ 17 h 25"/>
                  <a:gd name="T6" fmla="*/ 9 w 25"/>
                  <a:gd name="T7" fmla="*/ 20 h 25"/>
                  <a:gd name="T8" fmla="*/ 6 w 25"/>
                  <a:gd name="T9" fmla="*/ 17 h 25"/>
                  <a:gd name="T10" fmla="*/ 5 w 25"/>
                  <a:gd name="T11" fmla="*/ 17 h 25"/>
                  <a:gd name="T12" fmla="*/ 6 w 25"/>
                  <a:gd name="T13" fmla="*/ 17 h 25"/>
                  <a:gd name="T14" fmla="*/ 16 w 25"/>
                  <a:gd name="T15" fmla="*/ 16 h 25"/>
                  <a:gd name="T16" fmla="*/ 21 w 25"/>
                  <a:gd name="T17" fmla="*/ 19 h 25"/>
                  <a:gd name="T18" fmla="*/ 16 w 25"/>
                  <a:gd name="T19" fmla="*/ 16 h 25"/>
                  <a:gd name="T20" fmla="*/ 17 w 25"/>
                  <a:gd name="T21" fmla="*/ 15 h 25"/>
                  <a:gd name="T22" fmla="*/ 22 w 25"/>
                  <a:gd name="T23" fmla="*/ 18 h 25"/>
                  <a:gd name="T24" fmla="*/ 1 w 25"/>
                  <a:gd name="T25" fmla="*/ 14 h 25"/>
                  <a:gd name="T26" fmla="*/ 5 w 25"/>
                  <a:gd name="T27" fmla="*/ 17 h 25"/>
                  <a:gd name="T28" fmla="*/ 1 w 25"/>
                  <a:gd name="T29" fmla="*/ 14 h 25"/>
                  <a:gd name="T30" fmla="*/ 9 w 25"/>
                  <a:gd name="T31" fmla="*/ 12 h 25"/>
                  <a:gd name="T32" fmla="*/ 13 w 25"/>
                  <a:gd name="T33" fmla="*/ 14 h 25"/>
                  <a:gd name="T34" fmla="*/ 10 w 25"/>
                  <a:gd name="T35" fmla="*/ 11 h 25"/>
                  <a:gd name="T36" fmla="*/ 14 w 25"/>
                  <a:gd name="T37" fmla="*/ 13 h 25"/>
                  <a:gd name="T38" fmla="*/ 10 w 25"/>
                  <a:gd name="T39" fmla="*/ 11 h 25"/>
                  <a:gd name="T40" fmla="*/ 19 w 25"/>
                  <a:gd name="T41" fmla="*/ 12 h 25"/>
                  <a:gd name="T42" fmla="*/ 25 w 25"/>
                  <a:gd name="T43" fmla="*/ 13 h 25"/>
                  <a:gd name="T44" fmla="*/ 20 w 25"/>
                  <a:gd name="T45" fmla="*/ 9 h 25"/>
                  <a:gd name="T46" fmla="*/ 3 w 25"/>
                  <a:gd name="T47" fmla="*/ 8 h 25"/>
                  <a:gd name="T48" fmla="*/ 8 w 25"/>
                  <a:gd name="T49" fmla="*/ 11 h 25"/>
                  <a:gd name="T50" fmla="*/ 3 w 25"/>
                  <a:gd name="T51" fmla="*/ 8 h 25"/>
                  <a:gd name="T52" fmla="*/ 3 w 25"/>
                  <a:gd name="T53" fmla="*/ 7 h 25"/>
                  <a:gd name="T54" fmla="*/ 9 w 25"/>
                  <a:gd name="T55" fmla="*/ 10 h 25"/>
                  <a:gd name="T56" fmla="*/ 14 w 25"/>
                  <a:gd name="T57" fmla="*/ 5 h 25"/>
                  <a:gd name="T58" fmla="*/ 16 w 25"/>
                  <a:gd name="T59" fmla="*/ 10 h 25"/>
                  <a:gd name="T60" fmla="*/ 14 w 25"/>
                  <a:gd name="T61" fmla="*/ 5 h 25"/>
                  <a:gd name="T62" fmla="*/ 5 w 25"/>
                  <a:gd name="T63" fmla="*/ 3 h 25"/>
                  <a:gd name="T64" fmla="*/ 11 w 25"/>
                  <a:gd name="T6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3"/>
                      <a:pt x="15" y="23"/>
                      <a:pt x="13" y="22"/>
                    </a:cubicBezTo>
                    <a:moveTo>
                      <a:pt x="6" y="17"/>
                    </a:moveTo>
                    <a:cubicBezTo>
                      <a:pt x="6" y="17"/>
                      <a:pt x="6" y="18"/>
                      <a:pt x="6" y="18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10" y="19"/>
                    </a:cubicBezTo>
                    <a:cubicBezTo>
                      <a:pt x="8" y="19"/>
                      <a:pt x="7" y="18"/>
                      <a:pt x="6" y="17"/>
                    </a:cubicBezTo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moveTo>
                      <a:pt x="16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18" y="17"/>
                      <a:pt x="19" y="18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8"/>
                      <a:pt x="18" y="17"/>
                      <a:pt x="16" y="16"/>
                    </a:cubicBezTo>
                    <a:moveTo>
                      <a:pt x="17" y="15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20" y="17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0" y="17"/>
                      <a:pt x="18" y="16"/>
                      <a:pt x="17" y="15"/>
                    </a:cubicBezTo>
                    <a:moveTo>
                      <a:pt x="1" y="14"/>
                    </a:moveTo>
                    <a:cubicBezTo>
                      <a:pt x="1" y="14"/>
                      <a:pt x="0" y="14"/>
                      <a:pt x="0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6"/>
                      <a:pt x="2" y="15"/>
                      <a:pt x="1" y="14"/>
                    </a:cubicBezTo>
                    <a:moveTo>
                      <a:pt x="10" y="11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0" y="13"/>
                      <a:pt x="12" y="13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3"/>
                      <a:pt x="11" y="12"/>
                      <a:pt x="10" y="11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2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2"/>
                      <a:pt x="11" y="12"/>
                      <a:pt x="10" y="11"/>
                    </a:cubicBezTo>
                    <a:moveTo>
                      <a:pt x="20" y="9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2" y="14"/>
                      <a:pt x="24" y="15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2"/>
                      <a:pt x="22" y="10"/>
                      <a:pt x="20" y="9"/>
                    </a:cubicBezTo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5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0"/>
                      <a:pt x="5" y="9"/>
                      <a:pt x="3" y="8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7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7" y="9"/>
                      <a:pt x="5" y="8"/>
                      <a:pt x="3" y="7"/>
                    </a:cubicBezTo>
                    <a:moveTo>
                      <a:pt x="14" y="5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4" y="9"/>
                      <a:pt x="16" y="10"/>
                    </a:cubicBezTo>
                    <a:cubicBezTo>
                      <a:pt x="16" y="9"/>
                      <a:pt x="17" y="8"/>
                      <a:pt x="17" y="7"/>
                    </a:cubicBezTo>
                    <a:cubicBezTo>
                      <a:pt x="16" y="7"/>
                      <a:pt x="15" y="6"/>
                      <a:pt x="14" y="5"/>
                    </a:cubicBezTo>
                    <a:moveTo>
                      <a:pt x="6" y="0"/>
                    </a:moveTo>
                    <a:cubicBezTo>
                      <a:pt x="6" y="1"/>
                      <a:pt x="5" y="2"/>
                      <a:pt x="5" y="3"/>
                    </a:cubicBezTo>
                    <a:cubicBezTo>
                      <a:pt x="7" y="4"/>
                      <a:pt x="8" y="5"/>
                      <a:pt x="10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2"/>
                      <a:pt x="8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" name="Freeform 10370"/>
              <p:cNvSpPr>
                <a:spLocks noEditPoints="1"/>
              </p:cNvSpPr>
              <p:nvPr/>
            </p:nvSpPr>
            <p:spPr bwMode="auto">
              <a:xfrm>
                <a:off x="-647" y="3153"/>
                <a:ext cx="40" cy="26"/>
              </a:xfrm>
              <a:custGeom>
                <a:avLst/>
                <a:gdLst>
                  <a:gd name="T0" fmla="*/ 13 w 17"/>
                  <a:gd name="T1" fmla="*/ 8 h 11"/>
                  <a:gd name="T2" fmla="*/ 12 w 17"/>
                  <a:gd name="T3" fmla="*/ 8 h 11"/>
                  <a:gd name="T4" fmla="*/ 15 w 17"/>
                  <a:gd name="T5" fmla="*/ 10 h 11"/>
                  <a:gd name="T6" fmla="*/ 17 w 17"/>
                  <a:gd name="T7" fmla="*/ 11 h 11"/>
                  <a:gd name="T8" fmla="*/ 17 w 17"/>
                  <a:gd name="T9" fmla="*/ 10 h 11"/>
                  <a:gd name="T10" fmla="*/ 13 w 17"/>
                  <a:gd name="T11" fmla="*/ 8 h 11"/>
                  <a:gd name="T12" fmla="*/ 5 w 17"/>
                  <a:gd name="T13" fmla="*/ 3 h 11"/>
                  <a:gd name="T14" fmla="*/ 5 w 17"/>
                  <a:gd name="T15" fmla="*/ 4 h 11"/>
                  <a:gd name="T16" fmla="*/ 9 w 17"/>
                  <a:gd name="T17" fmla="*/ 6 h 11"/>
                  <a:gd name="T18" fmla="*/ 9 w 17"/>
                  <a:gd name="T19" fmla="*/ 5 h 11"/>
                  <a:gd name="T20" fmla="*/ 5 w 17"/>
                  <a:gd name="T21" fmla="*/ 3 h 11"/>
                  <a:gd name="T22" fmla="*/ 5 w 17"/>
                  <a:gd name="T23" fmla="*/ 3 h 11"/>
                  <a:gd name="T24" fmla="*/ 5 w 17"/>
                  <a:gd name="T25" fmla="*/ 3 h 11"/>
                  <a:gd name="T26" fmla="*/ 5 w 17"/>
                  <a:gd name="T27" fmla="*/ 4 h 11"/>
                  <a:gd name="T28" fmla="*/ 5 w 17"/>
                  <a:gd name="T29" fmla="*/ 3 h 11"/>
                  <a:gd name="T30" fmla="*/ 5 w 17"/>
                  <a:gd name="T31" fmla="*/ 3 h 11"/>
                  <a:gd name="T32" fmla="*/ 0 w 17"/>
                  <a:gd name="T33" fmla="*/ 0 h 11"/>
                  <a:gd name="T34" fmla="*/ 0 w 17"/>
                  <a:gd name="T35" fmla="*/ 0 h 11"/>
                  <a:gd name="T36" fmla="*/ 5 w 17"/>
                  <a:gd name="T37" fmla="*/ 3 h 11"/>
                  <a:gd name="T38" fmla="*/ 5 w 17"/>
                  <a:gd name="T39" fmla="*/ 3 h 11"/>
                  <a:gd name="T40" fmla="*/ 0 w 17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1">
                    <a:moveTo>
                      <a:pt x="13" y="8"/>
                    </a:moveTo>
                    <a:cubicBezTo>
                      <a:pt x="13" y="8"/>
                      <a:pt x="12" y="8"/>
                      <a:pt x="12" y="8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3" y="8"/>
                      <a:pt x="13" y="8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" name="Freeform 10371"/>
              <p:cNvSpPr>
                <a:spLocks noEditPoints="1"/>
              </p:cNvSpPr>
              <p:nvPr/>
            </p:nvSpPr>
            <p:spPr bwMode="auto">
              <a:xfrm>
                <a:off x="-756" y="3205"/>
                <a:ext cx="121" cy="198"/>
              </a:xfrm>
              <a:custGeom>
                <a:avLst/>
                <a:gdLst>
                  <a:gd name="T0" fmla="*/ 5 w 51"/>
                  <a:gd name="T1" fmla="*/ 74 h 84"/>
                  <a:gd name="T2" fmla="*/ 11 w 51"/>
                  <a:gd name="T3" fmla="*/ 84 h 84"/>
                  <a:gd name="T4" fmla="*/ 9 w 51"/>
                  <a:gd name="T5" fmla="*/ 77 h 84"/>
                  <a:gd name="T6" fmla="*/ 10 w 51"/>
                  <a:gd name="T7" fmla="*/ 75 h 84"/>
                  <a:gd name="T8" fmla="*/ 15 w 51"/>
                  <a:gd name="T9" fmla="*/ 77 h 84"/>
                  <a:gd name="T10" fmla="*/ 0 w 51"/>
                  <a:gd name="T11" fmla="*/ 59 h 84"/>
                  <a:gd name="T12" fmla="*/ 2 w 51"/>
                  <a:gd name="T13" fmla="*/ 58 h 84"/>
                  <a:gd name="T14" fmla="*/ 5 w 51"/>
                  <a:gd name="T15" fmla="*/ 57 h 84"/>
                  <a:gd name="T16" fmla="*/ 15 w 51"/>
                  <a:gd name="T17" fmla="*/ 67 h 84"/>
                  <a:gd name="T18" fmla="*/ 12 w 51"/>
                  <a:gd name="T19" fmla="*/ 66 h 84"/>
                  <a:gd name="T20" fmla="*/ 10 w 51"/>
                  <a:gd name="T21" fmla="*/ 58 h 84"/>
                  <a:gd name="T22" fmla="*/ 8 w 51"/>
                  <a:gd name="T23" fmla="*/ 57 h 84"/>
                  <a:gd name="T24" fmla="*/ 1 w 51"/>
                  <a:gd name="T25" fmla="*/ 60 h 84"/>
                  <a:gd name="T26" fmla="*/ 0 w 51"/>
                  <a:gd name="T27" fmla="*/ 60 h 84"/>
                  <a:gd name="T28" fmla="*/ 11 w 51"/>
                  <a:gd name="T29" fmla="*/ 65 h 84"/>
                  <a:gd name="T30" fmla="*/ 7 w 51"/>
                  <a:gd name="T31" fmla="*/ 72 h 84"/>
                  <a:gd name="T32" fmla="*/ 15 w 51"/>
                  <a:gd name="T33" fmla="*/ 68 h 84"/>
                  <a:gd name="T34" fmla="*/ 14 w 51"/>
                  <a:gd name="T35" fmla="*/ 60 h 84"/>
                  <a:gd name="T36" fmla="*/ 17 w 51"/>
                  <a:gd name="T37" fmla="*/ 55 h 84"/>
                  <a:gd name="T38" fmla="*/ 25 w 51"/>
                  <a:gd name="T39" fmla="*/ 58 h 84"/>
                  <a:gd name="T40" fmla="*/ 8 w 51"/>
                  <a:gd name="T41" fmla="*/ 57 h 84"/>
                  <a:gd name="T42" fmla="*/ 4 w 51"/>
                  <a:gd name="T43" fmla="*/ 53 h 84"/>
                  <a:gd name="T44" fmla="*/ 9 w 51"/>
                  <a:gd name="T45" fmla="*/ 48 h 84"/>
                  <a:gd name="T46" fmla="*/ 16 w 51"/>
                  <a:gd name="T47" fmla="*/ 55 h 84"/>
                  <a:gd name="T48" fmla="*/ 10 w 51"/>
                  <a:gd name="T49" fmla="*/ 47 h 84"/>
                  <a:gd name="T50" fmla="*/ 9 w 51"/>
                  <a:gd name="T51" fmla="*/ 47 h 84"/>
                  <a:gd name="T52" fmla="*/ 20 w 51"/>
                  <a:gd name="T53" fmla="*/ 49 h 84"/>
                  <a:gd name="T54" fmla="*/ 23 w 51"/>
                  <a:gd name="T55" fmla="*/ 45 h 84"/>
                  <a:gd name="T56" fmla="*/ 22 w 51"/>
                  <a:gd name="T57" fmla="*/ 44 h 84"/>
                  <a:gd name="T58" fmla="*/ 19 w 51"/>
                  <a:gd name="T59" fmla="*/ 50 h 84"/>
                  <a:gd name="T60" fmla="*/ 32 w 51"/>
                  <a:gd name="T61" fmla="*/ 44 h 84"/>
                  <a:gd name="T62" fmla="*/ 24 w 51"/>
                  <a:gd name="T63" fmla="*/ 40 h 84"/>
                  <a:gd name="T64" fmla="*/ 15 w 51"/>
                  <a:gd name="T65" fmla="*/ 39 h 84"/>
                  <a:gd name="T66" fmla="*/ 28 w 51"/>
                  <a:gd name="T67" fmla="*/ 37 h 84"/>
                  <a:gd name="T68" fmla="*/ 17 w 51"/>
                  <a:gd name="T69" fmla="*/ 36 h 84"/>
                  <a:gd name="T70" fmla="*/ 17 w 51"/>
                  <a:gd name="T71" fmla="*/ 36 h 84"/>
                  <a:gd name="T72" fmla="*/ 25 w 51"/>
                  <a:gd name="T73" fmla="*/ 38 h 84"/>
                  <a:gd name="T74" fmla="*/ 27 w 51"/>
                  <a:gd name="T75" fmla="*/ 35 h 84"/>
                  <a:gd name="T76" fmla="*/ 35 w 51"/>
                  <a:gd name="T77" fmla="*/ 38 h 84"/>
                  <a:gd name="T78" fmla="*/ 27 w 51"/>
                  <a:gd name="T79" fmla="*/ 33 h 84"/>
                  <a:gd name="T80" fmla="*/ 20 w 51"/>
                  <a:gd name="T81" fmla="*/ 32 h 84"/>
                  <a:gd name="T82" fmla="*/ 20 w 51"/>
                  <a:gd name="T83" fmla="*/ 31 h 84"/>
                  <a:gd name="T84" fmla="*/ 27 w 51"/>
                  <a:gd name="T85" fmla="*/ 33 h 84"/>
                  <a:gd name="T86" fmla="*/ 26 w 51"/>
                  <a:gd name="T87" fmla="*/ 33 h 84"/>
                  <a:gd name="T88" fmla="*/ 28 w 51"/>
                  <a:gd name="T89" fmla="*/ 30 h 84"/>
                  <a:gd name="T90" fmla="*/ 36 w 51"/>
                  <a:gd name="T91" fmla="*/ 23 h 84"/>
                  <a:gd name="T92" fmla="*/ 37 w 51"/>
                  <a:gd name="T93" fmla="*/ 22 h 84"/>
                  <a:gd name="T94" fmla="*/ 34 w 51"/>
                  <a:gd name="T95" fmla="*/ 20 h 84"/>
                  <a:gd name="T96" fmla="*/ 39 w 51"/>
                  <a:gd name="T97" fmla="*/ 18 h 84"/>
                  <a:gd name="T98" fmla="*/ 39 w 51"/>
                  <a:gd name="T99" fmla="*/ 18 h 84"/>
                  <a:gd name="T100" fmla="*/ 30 w 51"/>
                  <a:gd name="T101" fmla="*/ 19 h 84"/>
                  <a:gd name="T102" fmla="*/ 35 w 51"/>
                  <a:gd name="T103" fmla="*/ 18 h 84"/>
                  <a:gd name="T104" fmla="*/ 34 w 51"/>
                  <a:gd name="T105" fmla="*/ 17 h 84"/>
                  <a:gd name="T106" fmla="*/ 49 w 51"/>
                  <a:gd name="T107" fmla="*/ 13 h 84"/>
                  <a:gd name="T108" fmla="*/ 47 w 51"/>
                  <a:gd name="T109" fmla="*/ 6 h 84"/>
                  <a:gd name="T110" fmla="*/ 36 w 51"/>
                  <a:gd name="T11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1" h="84">
                    <a:moveTo>
                      <a:pt x="11" y="75"/>
                    </a:moveTo>
                    <a:cubicBezTo>
                      <a:pt x="11" y="75"/>
                      <a:pt x="11" y="75"/>
                      <a:pt x="11" y="75"/>
                    </a:cubicBezTo>
                    <a:cubicBezTo>
                      <a:pt x="12" y="76"/>
                      <a:pt x="13" y="77"/>
                      <a:pt x="14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3" y="77"/>
                      <a:pt x="12" y="76"/>
                      <a:pt x="11" y="75"/>
                    </a:cubicBezTo>
                    <a:moveTo>
                      <a:pt x="5" y="74"/>
                    </a:move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2" y="78"/>
                      <a:pt x="1" y="78"/>
                      <a:pt x="1" y="78"/>
                    </a:cubicBezTo>
                    <a:cubicBezTo>
                      <a:pt x="1" y="78"/>
                      <a:pt x="3" y="79"/>
                      <a:pt x="6" y="81"/>
                    </a:cubicBezTo>
                    <a:cubicBezTo>
                      <a:pt x="9" y="82"/>
                      <a:pt x="11" y="84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2" y="82"/>
                      <a:pt x="13" y="81"/>
                      <a:pt x="14" y="79"/>
                    </a:cubicBezTo>
                    <a:cubicBezTo>
                      <a:pt x="12" y="78"/>
                      <a:pt x="11" y="78"/>
                      <a:pt x="10" y="77"/>
                    </a:cubicBezTo>
                    <a:cubicBezTo>
                      <a:pt x="9" y="78"/>
                      <a:pt x="9" y="79"/>
                      <a:pt x="8" y="80"/>
                    </a:cubicBezTo>
                    <a:cubicBezTo>
                      <a:pt x="8" y="79"/>
                      <a:pt x="9" y="78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5" y="74"/>
                      <a:pt x="5" y="74"/>
                      <a:pt x="5" y="74"/>
                    </a:cubicBezTo>
                    <a:moveTo>
                      <a:pt x="7" y="72"/>
                    </a:moveTo>
                    <a:cubicBezTo>
                      <a:pt x="6" y="73"/>
                      <a:pt x="6" y="73"/>
                      <a:pt x="6" y="73"/>
                    </a:cubicBezTo>
                    <a:cubicBezTo>
                      <a:pt x="7" y="73"/>
                      <a:pt x="7" y="73"/>
                      <a:pt x="8" y="73"/>
                    </a:cubicBezTo>
                    <a:cubicBezTo>
                      <a:pt x="9" y="74"/>
                      <a:pt x="9" y="75"/>
                      <a:pt x="10" y="75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9" y="74"/>
                      <a:pt x="8" y="73"/>
                      <a:pt x="7" y="72"/>
                    </a:cubicBezTo>
                    <a:moveTo>
                      <a:pt x="15" y="68"/>
                    </a:moveTo>
                    <a:cubicBezTo>
                      <a:pt x="13" y="70"/>
                      <a:pt x="12" y="73"/>
                      <a:pt x="11" y="75"/>
                    </a:cubicBezTo>
                    <a:cubicBezTo>
                      <a:pt x="12" y="75"/>
                      <a:pt x="12" y="76"/>
                      <a:pt x="13" y="76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6" y="75"/>
                      <a:pt x="17" y="73"/>
                      <a:pt x="18" y="70"/>
                    </a:cubicBezTo>
                    <a:cubicBezTo>
                      <a:pt x="18" y="70"/>
                      <a:pt x="17" y="70"/>
                      <a:pt x="17" y="70"/>
                    </a:cubicBezTo>
                    <a:cubicBezTo>
                      <a:pt x="16" y="69"/>
                      <a:pt x="15" y="69"/>
                      <a:pt x="15" y="68"/>
                    </a:cubicBezTo>
                    <a:moveTo>
                      <a:pt x="0" y="59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moveTo>
                      <a:pt x="2" y="57"/>
                    </a:moveTo>
                    <a:cubicBezTo>
                      <a:pt x="2" y="57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4" y="57"/>
                    </a:move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moveTo>
                      <a:pt x="5" y="57"/>
                    </a:moveTo>
                    <a:cubicBezTo>
                      <a:pt x="5" y="57"/>
                      <a:pt x="4" y="57"/>
                      <a:pt x="4" y="57"/>
                    </a:cubicBezTo>
                    <a:cubicBezTo>
                      <a:pt x="5" y="57"/>
                      <a:pt x="6" y="57"/>
                      <a:pt x="7" y="57"/>
                    </a:cubicBezTo>
                    <a:cubicBezTo>
                      <a:pt x="7" y="57"/>
                      <a:pt x="8" y="57"/>
                      <a:pt x="8" y="57"/>
                    </a:cubicBezTo>
                    <a:cubicBezTo>
                      <a:pt x="8" y="57"/>
                      <a:pt x="7" y="57"/>
                      <a:pt x="5" y="57"/>
                    </a:cubicBezTo>
                    <a:moveTo>
                      <a:pt x="15" y="68"/>
                    </a:moveTo>
                    <a:cubicBezTo>
                      <a:pt x="15" y="68"/>
                      <a:pt x="15" y="67"/>
                      <a:pt x="15" y="67"/>
                    </a:cubicBezTo>
                    <a:cubicBezTo>
                      <a:pt x="15" y="67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moveTo>
                      <a:pt x="11" y="66"/>
                    </a:move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2" y="66"/>
                      <a:pt x="12" y="66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moveTo>
                      <a:pt x="11" y="54"/>
                    </a:move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4" y="63"/>
                      <a:pt x="8" y="60"/>
                      <a:pt x="8" y="59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7" y="57"/>
                    </a:cubicBezTo>
                    <a:cubicBezTo>
                      <a:pt x="6" y="57"/>
                      <a:pt x="5" y="57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2" y="60"/>
                      <a:pt x="4" y="62"/>
                      <a:pt x="7" y="64"/>
                    </a:cubicBezTo>
                    <a:cubicBezTo>
                      <a:pt x="9" y="64"/>
                      <a:pt x="10" y="65"/>
                      <a:pt x="11" y="65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7" y="63"/>
                      <a:pt x="4" y="62"/>
                      <a:pt x="3" y="61"/>
                    </a:cubicBezTo>
                    <a:cubicBezTo>
                      <a:pt x="3" y="61"/>
                      <a:pt x="4" y="62"/>
                      <a:pt x="5" y="62"/>
                    </a:cubicBezTo>
                    <a:cubicBezTo>
                      <a:pt x="7" y="64"/>
                      <a:pt x="10" y="65"/>
                      <a:pt x="11" y="65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8" y="73"/>
                      <a:pt x="9" y="74"/>
                      <a:pt x="11" y="75"/>
                    </a:cubicBezTo>
                    <a:cubicBezTo>
                      <a:pt x="12" y="73"/>
                      <a:pt x="13" y="70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8"/>
                      <a:pt x="14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6" y="68"/>
                      <a:pt x="17" y="69"/>
                      <a:pt x="19" y="70"/>
                    </a:cubicBezTo>
                    <a:cubicBezTo>
                      <a:pt x="20" y="67"/>
                      <a:pt x="22" y="64"/>
                      <a:pt x="23" y="62"/>
                    </a:cubicBezTo>
                    <a:cubicBezTo>
                      <a:pt x="23" y="61"/>
                      <a:pt x="22" y="61"/>
                      <a:pt x="22" y="61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1" y="54"/>
                      <a:pt x="11" y="54"/>
                      <a:pt x="11" y="54"/>
                    </a:cubicBezTo>
                    <a:moveTo>
                      <a:pt x="18" y="54"/>
                    </a:moveTo>
                    <a:cubicBezTo>
                      <a:pt x="17" y="55"/>
                      <a:pt x="17" y="55"/>
                      <a:pt x="17" y="55"/>
                    </a:cubicBezTo>
                    <a:cubicBezTo>
                      <a:pt x="19" y="57"/>
                      <a:pt x="22" y="58"/>
                      <a:pt x="24" y="60"/>
                    </a:cubicBezTo>
                    <a:cubicBezTo>
                      <a:pt x="24" y="59"/>
                      <a:pt x="24" y="59"/>
                      <a:pt x="25" y="58"/>
                    </a:cubicBezTo>
                    <a:cubicBezTo>
                      <a:pt x="22" y="57"/>
                      <a:pt x="20" y="55"/>
                      <a:pt x="18" y="54"/>
                    </a:cubicBezTo>
                    <a:moveTo>
                      <a:pt x="19" y="52"/>
                    </a:moveTo>
                    <a:cubicBezTo>
                      <a:pt x="18" y="54"/>
                      <a:pt x="18" y="54"/>
                      <a:pt x="18" y="54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7"/>
                      <a:pt x="25" y="57"/>
                      <a:pt x="26" y="56"/>
                    </a:cubicBezTo>
                    <a:cubicBezTo>
                      <a:pt x="23" y="55"/>
                      <a:pt x="21" y="54"/>
                      <a:pt x="19" y="52"/>
                    </a:cubicBezTo>
                    <a:moveTo>
                      <a:pt x="7" y="51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7" y="55"/>
                      <a:pt x="8" y="56"/>
                      <a:pt x="9" y="57"/>
                    </a:cubicBezTo>
                    <a:cubicBezTo>
                      <a:pt x="9" y="57"/>
                      <a:pt x="8" y="57"/>
                      <a:pt x="8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7" y="51"/>
                      <a:pt x="7" y="51"/>
                      <a:pt x="7" y="51"/>
                    </a:cubicBezTo>
                    <a:moveTo>
                      <a:pt x="6" y="50"/>
                    </a:moveTo>
                    <a:cubicBezTo>
                      <a:pt x="4" y="53"/>
                      <a:pt x="4" y="53"/>
                      <a:pt x="4" y="53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2"/>
                      <a:pt x="6" y="51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moveTo>
                      <a:pt x="10" y="47"/>
                    </a:moveTo>
                    <a:cubicBezTo>
                      <a:pt x="10" y="48"/>
                      <a:pt x="9" y="48"/>
                      <a:pt x="9" y="4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0" y="50"/>
                      <a:pt x="11" y="51"/>
                      <a:pt x="12" y="52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3" y="52"/>
                    </a:cubicBezTo>
                    <a:cubicBezTo>
                      <a:pt x="14" y="53"/>
                      <a:pt x="15" y="54"/>
                      <a:pt x="16" y="55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6" y="52"/>
                      <a:pt x="14" y="52"/>
                      <a:pt x="13" y="51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5" y="50"/>
                      <a:pt x="13" y="49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moveTo>
                      <a:pt x="22" y="47"/>
                    </a:moveTo>
                    <a:cubicBezTo>
                      <a:pt x="20" y="50"/>
                      <a:pt x="20" y="50"/>
                      <a:pt x="20" y="50"/>
                    </a:cubicBezTo>
                    <a:cubicBezTo>
                      <a:pt x="22" y="52"/>
                      <a:pt x="25" y="53"/>
                      <a:pt x="27" y="54"/>
                    </a:cubicBezTo>
                    <a:cubicBezTo>
                      <a:pt x="27" y="53"/>
                      <a:pt x="28" y="52"/>
                      <a:pt x="29" y="51"/>
                    </a:cubicBezTo>
                    <a:cubicBezTo>
                      <a:pt x="26" y="50"/>
                      <a:pt x="24" y="48"/>
                      <a:pt x="22" y="47"/>
                    </a:cubicBezTo>
                    <a:moveTo>
                      <a:pt x="9" y="47"/>
                    </a:moveTo>
                    <a:cubicBezTo>
                      <a:pt x="7" y="48"/>
                      <a:pt x="7" y="48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48"/>
                      <a:pt x="8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moveTo>
                      <a:pt x="21" y="46"/>
                    </a:moveTo>
                    <a:cubicBezTo>
                      <a:pt x="21" y="47"/>
                      <a:pt x="20" y="48"/>
                      <a:pt x="20" y="49"/>
                    </a:cubicBezTo>
                    <a:cubicBezTo>
                      <a:pt x="20" y="49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6"/>
                      <a:pt x="21" y="46"/>
                      <a:pt x="21" y="46"/>
                    </a:cubicBezTo>
                    <a:moveTo>
                      <a:pt x="24" y="43"/>
                    </a:moveTo>
                    <a:cubicBezTo>
                      <a:pt x="23" y="45"/>
                      <a:pt x="23" y="45"/>
                      <a:pt x="23" y="45"/>
                    </a:cubicBezTo>
                    <a:cubicBezTo>
                      <a:pt x="25" y="46"/>
                      <a:pt x="28" y="48"/>
                      <a:pt x="30" y="49"/>
                    </a:cubicBezTo>
                    <a:cubicBezTo>
                      <a:pt x="30" y="48"/>
                      <a:pt x="30" y="48"/>
                      <a:pt x="30" y="47"/>
                    </a:cubicBezTo>
                    <a:cubicBezTo>
                      <a:pt x="28" y="46"/>
                      <a:pt x="26" y="45"/>
                      <a:pt x="24" y="43"/>
                    </a:cubicBezTo>
                    <a:moveTo>
                      <a:pt x="23" y="43"/>
                    </a:moveTo>
                    <a:cubicBezTo>
                      <a:pt x="23" y="43"/>
                      <a:pt x="23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moveTo>
                      <a:pt x="14" y="41"/>
                    </a:moveTo>
                    <a:cubicBezTo>
                      <a:pt x="13" y="42"/>
                      <a:pt x="12" y="44"/>
                      <a:pt x="11" y="45"/>
                    </a:cubicBezTo>
                    <a:cubicBezTo>
                      <a:pt x="14" y="47"/>
                      <a:pt x="16" y="48"/>
                      <a:pt x="19" y="50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18" y="44"/>
                      <a:pt x="16" y="43"/>
                      <a:pt x="14" y="41"/>
                    </a:cubicBezTo>
                    <a:moveTo>
                      <a:pt x="25" y="41"/>
                    </a:moveTo>
                    <a:cubicBezTo>
                      <a:pt x="25" y="42"/>
                      <a:pt x="25" y="42"/>
                      <a:pt x="25" y="42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2" y="45"/>
                      <a:pt x="32" y="45"/>
                      <a:pt x="32" y="44"/>
                    </a:cubicBezTo>
                    <a:cubicBezTo>
                      <a:pt x="30" y="43"/>
                      <a:pt x="28" y="42"/>
                      <a:pt x="25" y="41"/>
                    </a:cubicBezTo>
                    <a:moveTo>
                      <a:pt x="13" y="40"/>
                    </a:moveTo>
                    <a:cubicBezTo>
                      <a:pt x="12" y="40"/>
                      <a:pt x="12" y="42"/>
                      <a:pt x="10" y="44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2" y="42"/>
                      <a:pt x="13" y="40"/>
                      <a:pt x="13" y="40"/>
                    </a:cubicBezTo>
                    <a:moveTo>
                      <a:pt x="24" y="40"/>
                    </a:moveTo>
                    <a:cubicBezTo>
                      <a:pt x="24" y="40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moveTo>
                      <a:pt x="16" y="38"/>
                    </a:moveTo>
                    <a:cubicBezTo>
                      <a:pt x="15" y="38"/>
                      <a:pt x="15" y="39"/>
                      <a:pt x="15" y="39"/>
                    </a:cubicBezTo>
                    <a:cubicBezTo>
                      <a:pt x="16" y="40"/>
                      <a:pt x="17" y="41"/>
                      <a:pt x="19" y="42"/>
                    </a:cubicBezTo>
                    <a:cubicBezTo>
                      <a:pt x="20" y="43"/>
                      <a:pt x="20" y="43"/>
                      <a:pt x="21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0" y="41"/>
                      <a:pt x="18" y="39"/>
                      <a:pt x="16" y="38"/>
                    </a:cubicBezTo>
                    <a:moveTo>
                      <a:pt x="28" y="37"/>
                    </a:moveTo>
                    <a:cubicBezTo>
                      <a:pt x="27" y="37"/>
                      <a:pt x="27" y="38"/>
                      <a:pt x="27" y="39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4" y="42"/>
                      <a:pt x="34" y="41"/>
                      <a:pt x="34" y="40"/>
                    </a:cubicBezTo>
                    <a:cubicBezTo>
                      <a:pt x="34" y="40"/>
                      <a:pt x="34" y="40"/>
                      <a:pt x="33" y="39"/>
                    </a:cubicBezTo>
                    <a:cubicBezTo>
                      <a:pt x="31" y="39"/>
                      <a:pt x="29" y="38"/>
                      <a:pt x="28" y="37"/>
                    </a:cubicBezTo>
                    <a:moveTo>
                      <a:pt x="17" y="36"/>
                    </a:moveTo>
                    <a:cubicBezTo>
                      <a:pt x="17" y="36"/>
                      <a:pt x="16" y="37"/>
                      <a:pt x="16" y="37"/>
                    </a:cubicBezTo>
                    <a:cubicBezTo>
                      <a:pt x="18" y="38"/>
                      <a:pt x="19" y="39"/>
                      <a:pt x="20" y="39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1" y="38"/>
                      <a:pt x="19" y="37"/>
                      <a:pt x="17" y="36"/>
                    </a:cubicBezTo>
                    <a:moveTo>
                      <a:pt x="28" y="36"/>
                    </a:moveTo>
                    <a:cubicBezTo>
                      <a:pt x="28" y="36"/>
                      <a:pt x="28" y="36"/>
                      <a:pt x="28" y="36"/>
                    </a:cubicBezTo>
                    <a:cubicBezTo>
                      <a:pt x="30" y="37"/>
                      <a:pt x="31" y="37"/>
                      <a:pt x="32" y="38"/>
                    </a:cubicBezTo>
                    <a:cubicBezTo>
                      <a:pt x="31" y="37"/>
                      <a:pt x="30" y="37"/>
                      <a:pt x="28" y="36"/>
                    </a:cubicBezTo>
                    <a:moveTo>
                      <a:pt x="26" y="36"/>
                    </a:moveTo>
                    <a:cubicBezTo>
                      <a:pt x="26" y="37"/>
                      <a:pt x="26" y="37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6" y="37"/>
                      <a:pt x="26" y="37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moveTo>
                      <a:pt x="27" y="35"/>
                    </a:move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moveTo>
                      <a:pt x="29" y="34"/>
                    </a:moveTo>
                    <a:cubicBezTo>
                      <a:pt x="29" y="35"/>
                      <a:pt x="29" y="35"/>
                      <a:pt x="29" y="35"/>
                    </a:cubicBezTo>
                    <a:cubicBezTo>
                      <a:pt x="31" y="36"/>
                      <a:pt x="33" y="37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29" y="34"/>
                      <a:pt x="29" y="34"/>
                      <a:pt x="29" y="34"/>
                    </a:cubicBezTo>
                    <a:moveTo>
                      <a:pt x="27" y="33"/>
                    </a:moveTo>
                    <a:cubicBezTo>
                      <a:pt x="27" y="33"/>
                      <a:pt x="27" y="33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8" y="33"/>
                      <a:pt x="28" y="33"/>
                    </a:cubicBezTo>
                    <a:cubicBezTo>
                      <a:pt x="27" y="33"/>
                      <a:pt x="27" y="33"/>
                      <a:pt x="27" y="33"/>
                    </a:cubicBezTo>
                    <a:moveTo>
                      <a:pt x="31" y="32"/>
                    </a:moveTo>
                    <a:cubicBezTo>
                      <a:pt x="30" y="33"/>
                      <a:pt x="30" y="34"/>
                      <a:pt x="29" y="34"/>
                    </a:cubicBezTo>
                    <a:cubicBezTo>
                      <a:pt x="31" y="36"/>
                      <a:pt x="33" y="37"/>
                      <a:pt x="35" y="38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1" y="32"/>
                      <a:pt x="31" y="32"/>
                      <a:pt x="31" y="32"/>
                    </a:cubicBezTo>
                    <a:moveTo>
                      <a:pt x="20" y="32"/>
                    </a:moveTo>
                    <a:cubicBezTo>
                      <a:pt x="19" y="33"/>
                      <a:pt x="19" y="33"/>
                      <a:pt x="18" y="34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7"/>
                      <a:pt x="25" y="36"/>
                      <a:pt x="25" y="35"/>
                    </a:cubicBezTo>
                    <a:cubicBezTo>
                      <a:pt x="23" y="34"/>
                      <a:pt x="22" y="33"/>
                      <a:pt x="20" y="32"/>
                    </a:cubicBezTo>
                    <a:moveTo>
                      <a:pt x="20" y="31"/>
                    </a:move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2"/>
                      <a:pt x="24" y="33"/>
                      <a:pt x="26" y="35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3"/>
                      <a:pt x="22" y="32"/>
                      <a:pt x="20" y="31"/>
                    </a:cubicBezTo>
                    <a:moveTo>
                      <a:pt x="29" y="31"/>
                    </a:moveTo>
                    <a:cubicBezTo>
                      <a:pt x="28" y="31"/>
                      <a:pt x="28" y="32"/>
                      <a:pt x="27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2"/>
                      <a:pt x="28" y="32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moveTo>
                      <a:pt x="21" y="29"/>
                    </a:moveTo>
                    <a:cubicBezTo>
                      <a:pt x="21" y="29"/>
                      <a:pt x="21" y="29"/>
                      <a:pt x="21" y="30"/>
                    </a:cubicBezTo>
                    <a:cubicBezTo>
                      <a:pt x="23" y="31"/>
                      <a:pt x="25" y="32"/>
                      <a:pt x="26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1" y="29"/>
                      <a:pt x="21" y="29"/>
                      <a:pt x="21" y="29"/>
                    </a:cubicBezTo>
                    <a:moveTo>
                      <a:pt x="23" y="27"/>
                    </a:moveTo>
                    <a:cubicBezTo>
                      <a:pt x="22" y="28"/>
                      <a:pt x="22" y="28"/>
                      <a:pt x="21" y="29"/>
                    </a:cubicBezTo>
                    <a:cubicBezTo>
                      <a:pt x="23" y="30"/>
                      <a:pt x="25" y="32"/>
                      <a:pt x="27" y="33"/>
                    </a:cubicBezTo>
                    <a:cubicBezTo>
                      <a:pt x="27" y="32"/>
                      <a:pt x="27" y="31"/>
                      <a:pt x="28" y="30"/>
                    </a:cubicBezTo>
                    <a:cubicBezTo>
                      <a:pt x="23" y="27"/>
                      <a:pt x="23" y="27"/>
                      <a:pt x="23" y="27"/>
                    </a:cubicBezTo>
                    <a:moveTo>
                      <a:pt x="36" y="23"/>
                    </a:moveTo>
                    <a:cubicBezTo>
                      <a:pt x="36" y="23"/>
                      <a:pt x="36" y="23"/>
                      <a:pt x="36" y="24"/>
                    </a:cubicBezTo>
                    <a:cubicBezTo>
                      <a:pt x="38" y="25"/>
                      <a:pt x="40" y="26"/>
                      <a:pt x="41" y="27"/>
                    </a:cubicBezTo>
                    <a:cubicBezTo>
                      <a:pt x="42" y="27"/>
                      <a:pt x="42" y="26"/>
                      <a:pt x="42" y="26"/>
                    </a:cubicBezTo>
                    <a:cubicBezTo>
                      <a:pt x="40" y="25"/>
                      <a:pt x="38" y="24"/>
                      <a:pt x="36" y="23"/>
                    </a:cubicBezTo>
                    <a:moveTo>
                      <a:pt x="37" y="22"/>
                    </a:moveTo>
                    <a:cubicBezTo>
                      <a:pt x="37" y="22"/>
                      <a:pt x="36" y="22"/>
                      <a:pt x="36" y="23"/>
                    </a:cubicBezTo>
                    <a:cubicBezTo>
                      <a:pt x="38" y="24"/>
                      <a:pt x="40" y="25"/>
                      <a:pt x="42" y="26"/>
                    </a:cubicBezTo>
                    <a:cubicBezTo>
                      <a:pt x="42" y="26"/>
                      <a:pt x="42" y="25"/>
                      <a:pt x="43" y="25"/>
                    </a:cubicBezTo>
                    <a:cubicBezTo>
                      <a:pt x="41" y="24"/>
                      <a:pt x="39" y="23"/>
                      <a:pt x="38" y="22"/>
                    </a:cubicBezTo>
                    <a:cubicBezTo>
                      <a:pt x="38" y="22"/>
                      <a:pt x="37" y="22"/>
                      <a:pt x="37" y="22"/>
                    </a:cubicBezTo>
                    <a:moveTo>
                      <a:pt x="33" y="21"/>
                    </a:moveTo>
                    <a:cubicBezTo>
                      <a:pt x="33" y="21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moveTo>
                      <a:pt x="34" y="20"/>
                    </a:moveTo>
                    <a:cubicBezTo>
                      <a:pt x="34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moveTo>
                      <a:pt x="39" y="18"/>
                    </a:moveTo>
                    <a:cubicBezTo>
                      <a:pt x="39" y="19"/>
                      <a:pt x="38" y="19"/>
                      <a:pt x="38" y="20"/>
                    </a:cubicBez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2"/>
                      <a:pt x="43" y="23"/>
                      <a:pt x="43" y="23"/>
                    </a:cubicBezTo>
                    <a:cubicBezTo>
                      <a:pt x="44" y="23"/>
                      <a:pt x="44" y="22"/>
                      <a:pt x="44" y="21"/>
                    </a:cubicBezTo>
                    <a:cubicBezTo>
                      <a:pt x="43" y="20"/>
                      <a:pt x="41" y="19"/>
                      <a:pt x="40" y="18"/>
                    </a:cubicBezTo>
                    <a:cubicBezTo>
                      <a:pt x="39" y="18"/>
                      <a:pt x="39" y="18"/>
                      <a:pt x="39" y="18"/>
                    </a:cubicBezTo>
                    <a:moveTo>
                      <a:pt x="29" y="17"/>
                    </a:moveTo>
                    <a:cubicBezTo>
                      <a:pt x="28" y="17"/>
                      <a:pt x="28" y="18"/>
                      <a:pt x="28" y="19"/>
                    </a:cubicBezTo>
                    <a:cubicBezTo>
                      <a:pt x="28" y="19"/>
                      <a:pt x="28" y="19"/>
                      <a:pt x="27" y="19"/>
                    </a:cubicBezTo>
                    <a:cubicBezTo>
                      <a:pt x="29" y="20"/>
                      <a:pt x="30" y="21"/>
                      <a:pt x="32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1" y="20"/>
                      <a:pt x="30" y="19"/>
                    </a:cubicBezTo>
                    <a:cubicBezTo>
                      <a:pt x="31" y="20"/>
                      <a:pt x="32" y="20"/>
                      <a:pt x="32" y="21"/>
                    </a:cubicBezTo>
                    <a:cubicBezTo>
                      <a:pt x="33" y="20"/>
                      <a:pt x="33" y="20"/>
                      <a:pt x="33" y="19"/>
                    </a:cubicBezTo>
                    <a:cubicBezTo>
                      <a:pt x="32" y="18"/>
                      <a:pt x="30" y="18"/>
                      <a:pt x="29" y="17"/>
                    </a:cubicBezTo>
                    <a:moveTo>
                      <a:pt x="35" y="16"/>
                    </a:moveTo>
                    <a:cubicBezTo>
                      <a:pt x="35" y="16"/>
                      <a:pt x="35" y="17"/>
                      <a:pt x="34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7"/>
                      <a:pt x="35" y="16"/>
                      <a:pt x="36" y="16"/>
                    </a:cubicBezTo>
                    <a:cubicBezTo>
                      <a:pt x="35" y="16"/>
                      <a:pt x="35" y="16"/>
                      <a:pt x="35" y="16"/>
                    </a:cubicBezTo>
                    <a:moveTo>
                      <a:pt x="31" y="13"/>
                    </a:moveTo>
                    <a:cubicBezTo>
                      <a:pt x="30" y="13"/>
                      <a:pt x="30" y="14"/>
                      <a:pt x="30" y="15"/>
                    </a:cubicBezTo>
                    <a:cubicBezTo>
                      <a:pt x="31" y="16"/>
                      <a:pt x="32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1" y="13"/>
                      <a:pt x="31" y="13"/>
                      <a:pt x="31" y="13"/>
                    </a:cubicBezTo>
                    <a:moveTo>
                      <a:pt x="44" y="10"/>
                    </a:moveTo>
                    <a:cubicBezTo>
                      <a:pt x="44" y="11"/>
                      <a:pt x="43" y="12"/>
                      <a:pt x="43" y="12"/>
                    </a:cubicBezTo>
                    <a:cubicBezTo>
                      <a:pt x="44" y="13"/>
                      <a:pt x="46" y="14"/>
                      <a:pt x="48" y="15"/>
                    </a:cubicBezTo>
                    <a:cubicBezTo>
                      <a:pt x="48" y="14"/>
                      <a:pt x="48" y="14"/>
                      <a:pt x="49" y="13"/>
                    </a:cubicBezTo>
                    <a:cubicBezTo>
                      <a:pt x="47" y="12"/>
                      <a:pt x="46" y="11"/>
                      <a:pt x="44" y="10"/>
                    </a:cubicBezTo>
                    <a:moveTo>
                      <a:pt x="47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8"/>
                      <a:pt x="48" y="7"/>
                      <a:pt x="47" y="6"/>
                    </a:cubicBezTo>
                    <a:moveTo>
                      <a:pt x="34" y="4"/>
                    </a:moveTo>
                    <a:cubicBezTo>
                      <a:pt x="34" y="5"/>
                      <a:pt x="34" y="6"/>
                      <a:pt x="33" y="7"/>
                    </a:cubicBezTo>
                    <a:cubicBezTo>
                      <a:pt x="35" y="8"/>
                      <a:pt x="37" y="9"/>
                      <a:pt x="38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8" y="7"/>
                      <a:pt x="36" y="5"/>
                      <a:pt x="34" y="4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2"/>
                      <a:pt x="38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" name="Freeform 10372"/>
              <p:cNvSpPr>
                <a:spLocks/>
              </p:cNvSpPr>
              <p:nvPr/>
            </p:nvSpPr>
            <p:spPr bwMode="auto">
              <a:xfrm>
                <a:off x="-571" y="3124"/>
                <a:ext cx="14" cy="1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5 h 7"/>
                  <a:gd name="T4" fmla="*/ 4 w 6"/>
                  <a:gd name="T5" fmla="*/ 7 h 7"/>
                  <a:gd name="T6" fmla="*/ 4 w 6"/>
                  <a:gd name="T7" fmla="*/ 7 h 7"/>
                  <a:gd name="T8" fmla="*/ 6 w 6"/>
                  <a:gd name="T9" fmla="*/ 2 h 7"/>
                  <a:gd name="T10" fmla="*/ 2 w 6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1" y="2"/>
                      <a:pt x="1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" name="Freeform 10373"/>
              <p:cNvSpPr>
                <a:spLocks noEditPoints="1"/>
              </p:cNvSpPr>
              <p:nvPr/>
            </p:nvSpPr>
            <p:spPr bwMode="auto">
              <a:xfrm>
                <a:off x="-576" y="3120"/>
                <a:ext cx="21" cy="28"/>
              </a:xfrm>
              <a:custGeom>
                <a:avLst/>
                <a:gdLst>
                  <a:gd name="T0" fmla="*/ 2 w 9"/>
                  <a:gd name="T1" fmla="*/ 7 h 12"/>
                  <a:gd name="T2" fmla="*/ 0 w 9"/>
                  <a:gd name="T3" fmla="*/ 9 h 12"/>
                  <a:gd name="T4" fmla="*/ 5 w 9"/>
                  <a:gd name="T5" fmla="*/ 12 h 12"/>
                  <a:gd name="T6" fmla="*/ 6 w 9"/>
                  <a:gd name="T7" fmla="*/ 9 h 12"/>
                  <a:gd name="T8" fmla="*/ 2 w 9"/>
                  <a:gd name="T9" fmla="*/ 7 h 12"/>
                  <a:gd name="T10" fmla="*/ 5 w 9"/>
                  <a:gd name="T11" fmla="*/ 1 h 12"/>
                  <a:gd name="T12" fmla="*/ 4 w 9"/>
                  <a:gd name="T13" fmla="*/ 2 h 12"/>
                  <a:gd name="T14" fmla="*/ 8 w 9"/>
                  <a:gd name="T15" fmla="*/ 4 h 12"/>
                  <a:gd name="T16" fmla="*/ 9 w 9"/>
                  <a:gd name="T17" fmla="*/ 4 h 12"/>
                  <a:gd name="T18" fmla="*/ 8 w 9"/>
                  <a:gd name="T19" fmla="*/ 3 h 12"/>
                  <a:gd name="T20" fmla="*/ 5 w 9"/>
                  <a:gd name="T21" fmla="*/ 1 h 12"/>
                  <a:gd name="T22" fmla="*/ 5 w 9"/>
                  <a:gd name="T23" fmla="*/ 0 h 12"/>
                  <a:gd name="T24" fmla="*/ 5 w 9"/>
                  <a:gd name="T25" fmla="*/ 1 h 12"/>
                  <a:gd name="T26" fmla="*/ 9 w 9"/>
                  <a:gd name="T27" fmla="*/ 4 h 12"/>
                  <a:gd name="T28" fmla="*/ 9 w 9"/>
                  <a:gd name="T29" fmla="*/ 2 h 12"/>
                  <a:gd name="T30" fmla="*/ 5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2" y="7"/>
                    </a:moveTo>
                    <a:cubicBezTo>
                      <a:pt x="1" y="8"/>
                      <a:pt x="1" y="9"/>
                      <a:pt x="0" y="9"/>
                    </a:cubicBezTo>
                    <a:cubicBezTo>
                      <a:pt x="2" y="10"/>
                      <a:pt x="4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3" y="8"/>
                      <a:pt x="2" y="7"/>
                    </a:cubicBezTo>
                    <a:moveTo>
                      <a:pt x="5" y="1"/>
                    </a:moveTo>
                    <a:cubicBezTo>
                      <a:pt x="5" y="1"/>
                      <a:pt x="4" y="2"/>
                      <a:pt x="4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1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" name="Freeform 10374"/>
              <p:cNvSpPr>
                <a:spLocks/>
              </p:cNvSpPr>
              <p:nvPr/>
            </p:nvSpPr>
            <p:spPr bwMode="auto">
              <a:xfrm>
                <a:off x="-564" y="3122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" name="Freeform 10375"/>
              <p:cNvSpPr>
                <a:spLocks noEditPoints="1"/>
              </p:cNvSpPr>
              <p:nvPr/>
            </p:nvSpPr>
            <p:spPr bwMode="auto">
              <a:xfrm>
                <a:off x="-503" y="3122"/>
                <a:ext cx="99" cy="26"/>
              </a:xfrm>
              <a:custGeom>
                <a:avLst/>
                <a:gdLst>
                  <a:gd name="T0" fmla="*/ 21 w 42"/>
                  <a:gd name="T1" fmla="*/ 0 h 11"/>
                  <a:gd name="T2" fmla="*/ 15 w 42"/>
                  <a:gd name="T3" fmla="*/ 9 h 11"/>
                  <a:gd name="T4" fmla="*/ 18 w 42"/>
                  <a:gd name="T5" fmla="*/ 11 h 11"/>
                  <a:gd name="T6" fmla="*/ 21 w 42"/>
                  <a:gd name="T7" fmla="*/ 4 h 11"/>
                  <a:gd name="T8" fmla="*/ 23 w 42"/>
                  <a:gd name="T9" fmla="*/ 2 h 11"/>
                  <a:gd name="T10" fmla="*/ 21 w 42"/>
                  <a:gd name="T11" fmla="*/ 0 h 11"/>
                  <a:gd name="T12" fmla="*/ 0 w 42"/>
                  <a:gd name="T13" fmla="*/ 0 h 11"/>
                  <a:gd name="T14" fmla="*/ 0 w 42"/>
                  <a:gd name="T15" fmla="*/ 0 h 11"/>
                  <a:gd name="T16" fmla="*/ 1 w 42"/>
                  <a:gd name="T17" fmla="*/ 1 h 11"/>
                  <a:gd name="T18" fmla="*/ 0 w 42"/>
                  <a:gd name="T19" fmla="*/ 0 h 11"/>
                  <a:gd name="T20" fmla="*/ 38 w 42"/>
                  <a:gd name="T21" fmla="*/ 0 h 11"/>
                  <a:gd name="T22" fmla="*/ 37 w 42"/>
                  <a:gd name="T23" fmla="*/ 3 h 11"/>
                  <a:gd name="T24" fmla="*/ 40 w 42"/>
                  <a:gd name="T25" fmla="*/ 5 h 11"/>
                  <a:gd name="T26" fmla="*/ 40 w 42"/>
                  <a:gd name="T27" fmla="*/ 4 h 11"/>
                  <a:gd name="T28" fmla="*/ 42 w 42"/>
                  <a:gd name="T29" fmla="*/ 2 h 11"/>
                  <a:gd name="T30" fmla="*/ 38 w 42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11">
                    <a:moveTo>
                      <a:pt x="21" y="0"/>
                    </a:moveTo>
                    <a:cubicBezTo>
                      <a:pt x="19" y="3"/>
                      <a:pt x="17" y="6"/>
                      <a:pt x="15" y="9"/>
                    </a:cubicBezTo>
                    <a:cubicBezTo>
                      <a:pt x="16" y="10"/>
                      <a:pt x="17" y="10"/>
                      <a:pt x="18" y="11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1"/>
                      <a:pt x="22" y="1"/>
                      <a:pt x="2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moveTo>
                      <a:pt x="38" y="0"/>
                    </a:moveTo>
                    <a:cubicBezTo>
                      <a:pt x="37" y="3"/>
                      <a:pt x="37" y="3"/>
                      <a:pt x="37" y="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4"/>
                      <a:pt x="40" y="4"/>
                    </a:cubicBezTo>
                    <a:cubicBezTo>
                      <a:pt x="41" y="4"/>
                      <a:pt x="41" y="3"/>
                      <a:pt x="42" y="2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7" name="Freeform 10376"/>
              <p:cNvSpPr>
                <a:spLocks/>
              </p:cNvSpPr>
              <p:nvPr/>
            </p:nvSpPr>
            <p:spPr bwMode="auto">
              <a:xfrm>
                <a:off x="-611" y="3122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4 w 4"/>
                  <a:gd name="T5" fmla="*/ 2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8" name="Freeform 10377"/>
              <p:cNvSpPr>
                <a:spLocks noEditPoints="1"/>
              </p:cNvSpPr>
              <p:nvPr/>
            </p:nvSpPr>
            <p:spPr bwMode="auto">
              <a:xfrm>
                <a:off x="-614" y="3124"/>
                <a:ext cx="78" cy="10"/>
              </a:xfrm>
              <a:custGeom>
                <a:avLst/>
                <a:gdLst>
                  <a:gd name="T0" fmla="*/ 29 w 33"/>
                  <a:gd name="T1" fmla="*/ 2 h 4"/>
                  <a:gd name="T2" fmla="*/ 29 w 33"/>
                  <a:gd name="T3" fmla="*/ 2 h 4"/>
                  <a:gd name="T4" fmla="*/ 33 w 33"/>
                  <a:gd name="T5" fmla="*/ 4 h 4"/>
                  <a:gd name="T6" fmla="*/ 33 w 33"/>
                  <a:gd name="T7" fmla="*/ 4 h 4"/>
                  <a:gd name="T8" fmla="*/ 30 w 33"/>
                  <a:gd name="T9" fmla="*/ 2 h 4"/>
                  <a:gd name="T10" fmla="*/ 29 w 33"/>
                  <a:gd name="T11" fmla="*/ 2 h 4"/>
                  <a:gd name="T12" fmla="*/ 1 w 33"/>
                  <a:gd name="T13" fmla="*/ 0 h 4"/>
                  <a:gd name="T14" fmla="*/ 0 w 33"/>
                  <a:gd name="T15" fmla="*/ 2 h 4"/>
                  <a:gd name="T16" fmla="*/ 3 w 33"/>
                  <a:gd name="T17" fmla="*/ 4 h 4"/>
                  <a:gd name="T18" fmla="*/ 5 w 33"/>
                  <a:gd name="T19" fmla="*/ 2 h 4"/>
                  <a:gd name="T20" fmla="*/ 1 w 33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">
                    <a:moveTo>
                      <a:pt x="29" y="2"/>
                    </a:moveTo>
                    <a:cubicBezTo>
                      <a:pt x="29" y="2"/>
                      <a:pt x="29" y="2"/>
                      <a:pt x="29" y="2"/>
                    </a:cubicBezTo>
                    <a:cubicBezTo>
                      <a:pt x="30" y="3"/>
                      <a:pt x="32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1" y="3"/>
                      <a:pt x="30" y="2"/>
                    </a:cubicBezTo>
                    <a:cubicBezTo>
                      <a:pt x="30" y="2"/>
                      <a:pt x="30" y="2"/>
                      <a:pt x="29" y="2"/>
                    </a:cubicBezTo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9" name="Freeform 10378"/>
              <p:cNvSpPr>
                <a:spLocks/>
              </p:cNvSpPr>
              <p:nvPr/>
            </p:nvSpPr>
            <p:spPr bwMode="auto">
              <a:xfrm>
                <a:off x="-545" y="31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0" name="Freeform 10379"/>
              <p:cNvSpPr>
                <a:spLocks noEditPoints="1"/>
              </p:cNvSpPr>
              <p:nvPr/>
            </p:nvSpPr>
            <p:spPr bwMode="auto">
              <a:xfrm>
                <a:off x="-517" y="3129"/>
                <a:ext cx="19" cy="21"/>
              </a:xfrm>
              <a:custGeom>
                <a:avLst/>
                <a:gdLst>
                  <a:gd name="T0" fmla="*/ 0 w 8"/>
                  <a:gd name="T1" fmla="*/ 6 h 9"/>
                  <a:gd name="T2" fmla="*/ 0 w 8"/>
                  <a:gd name="T3" fmla="*/ 7 h 9"/>
                  <a:gd name="T4" fmla="*/ 3 w 8"/>
                  <a:gd name="T5" fmla="*/ 9 h 9"/>
                  <a:gd name="T6" fmla="*/ 4 w 8"/>
                  <a:gd name="T7" fmla="*/ 8 h 9"/>
                  <a:gd name="T8" fmla="*/ 0 w 8"/>
                  <a:gd name="T9" fmla="*/ 6 h 9"/>
                  <a:gd name="T10" fmla="*/ 4 w 8"/>
                  <a:gd name="T11" fmla="*/ 0 h 9"/>
                  <a:gd name="T12" fmla="*/ 1 w 8"/>
                  <a:gd name="T13" fmla="*/ 4 h 9"/>
                  <a:gd name="T14" fmla="*/ 2 w 8"/>
                  <a:gd name="T15" fmla="*/ 5 h 9"/>
                  <a:gd name="T16" fmla="*/ 5 w 8"/>
                  <a:gd name="T17" fmla="*/ 6 h 9"/>
                  <a:gd name="T18" fmla="*/ 8 w 8"/>
                  <a:gd name="T19" fmla="*/ 2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moveTo>
                      <a:pt x="4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1" name="Freeform 10380"/>
              <p:cNvSpPr>
                <a:spLocks/>
              </p:cNvSpPr>
              <p:nvPr/>
            </p:nvSpPr>
            <p:spPr bwMode="auto">
              <a:xfrm>
                <a:off x="-517" y="3139"/>
                <a:ext cx="12" cy="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2 h 4"/>
                  <a:gd name="T4" fmla="*/ 4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2 w 5"/>
                  <a:gd name="T11" fmla="*/ 1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2" name="Freeform 10381"/>
              <p:cNvSpPr>
                <a:spLocks noEditPoints="1"/>
              </p:cNvSpPr>
              <p:nvPr/>
            </p:nvSpPr>
            <p:spPr bwMode="auto">
              <a:xfrm>
                <a:off x="-560" y="3129"/>
                <a:ext cx="133" cy="31"/>
              </a:xfrm>
              <a:custGeom>
                <a:avLst/>
                <a:gdLst>
                  <a:gd name="T0" fmla="*/ 0 w 56"/>
                  <a:gd name="T1" fmla="*/ 9 h 13"/>
                  <a:gd name="T2" fmla="*/ 0 w 56"/>
                  <a:gd name="T3" fmla="*/ 9 h 13"/>
                  <a:gd name="T4" fmla="*/ 4 w 56"/>
                  <a:gd name="T5" fmla="*/ 11 h 13"/>
                  <a:gd name="T6" fmla="*/ 4 w 56"/>
                  <a:gd name="T7" fmla="*/ 11 h 13"/>
                  <a:gd name="T8" fmla="*/ 0 w 56"/>
                  <a:gd name="T9" fmla="*/ 9 h 13"/>
                  <a:gd name="T10" fmla="*/ 4 w 56"/>
                  <a:gd name="T11" fmla="*/ 2 h 13"/>
                  <a:gd name="T12" fmla="*/ 2 w 56"/>
                  <a:gd name="T13" fmla="*/ 7 h 13"/>
                  <a:gd name="T14" fmla="*/ 3 w 56"/>
                  <a:gd name="T15" fmla="*/ 8 h 13"/>
                  <a:gd name="T16" fmla="*/ 5 w 56"/>
                  <a:gd name="T17" fmla="*/ 9 h 13"/>
                  <a:gd name="T18" fmla="*/ 8 w 56"/>
                  <a:gd name="T19" fmla="*/ 5 h 13"/>
                  <a:gd name="T20" fmla="*/ 4 w 56"/>
                  <a:gd name="T21" fmla="*/ 2 h 13"/>
                  <a:gd name="T22" fmla="*/ 6 w 56"/>
                  <a:gd name="T23" fmla="*/ 0 h 13"/>
                  <a:gd name="T24" fmla="*/ 6 w 56"/>
                  <a:gd name="T25" fmla="*/ 0 h 13"/>
                  <a:gd name="T26" fmla="*/ 10 w 56"/>
                  <a:gd name="T27" fmla="*/ 3 h 13"/>
                  <a:gd name="T28" fmla="*/ 10 w 56"/>
                  <a:gd name="T29" fmla="*/ 3 h 13"/>
                  <a:gd name="T30" fmla="*/ 6 w 56"/>
                  <a:gd name="T31" fmla="*/ 0 h 13"/>
                  <a:gd name="T32" fmla="*/ 50 w 56"/>
                  <a:gd name="T33" fmla="*/ 0 h 13"/>
                  <a:gd name="T34" fmla="*/ 45 w 56"/>
                  <a:gd name="T35" fmla="*/ 10 h 13"/>
                  <a:gd name="T36" fmla="*/ 51 w 56"/>
                  <a:gd name="T37" fmla="*/ 13 h 13"/>
                  <a:gd name="T38" fmla="*/ 56 w 56"/>
                  <a:gd name="T39" fmla="*/ 4 h 13"/>
                  <a:gd name="T40" fmla="*/ 53 w 56"/>
                  <a:gd name="T41" fmla="*/ 2 h 13"/>
                  <a:gd name="T42" fmla="*/ 48 w 56"/>
                  <a:gd name="T43" fmla="*/ 10 h 13"/>
                  <a:gd name="T44" fmla="*/ 52 w 56"/>
                  <a:gd name="T45" fmla="*/ 2 h 13"/>
                  <a:gd name="T46" fmla="*/ 50 w 56"/>
                  <a:gd name="T4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6" h="13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1" y="10"/>
                      <a:pt x="0" y="9"/>
                    </a:cubicBezTo>
                    <a:moveTo>
                      <a:pt x="4" y="2"/>
                    </a:moveTo>
                    <a:cubicBezTo>
                      <a:pt x="3" y="4"/>
                      <a:pt x="2" y="5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7" y="4"/>
                      <a:pt x="6" y="3"/>
                      <a:pt x="4" y="2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7" y="1"/>
                      <a:pt x="6" y="0"/>
                    </a:cubicBezTo>
                    <a:moveTo>
                      <a:pt x="50" y="0"/>
                    </a:moveTo>
                    <a:cubicBezTo>
                      <a:pt x="48" y="3"/>
                      <a:pt x="47" y="6"/>
                      <a:pt x="45" y="10"/>
                    </a:cubicBezTo>
                    <a:cubicBezTo>
                      <a:pt x="47" y="11"/>
                      <a:pt x="49" y="12"/>
                      <a:pt x="51" y="13"/>
                    </a:cubicBezTo>
                    <a:cubicBezTo>
                      <a:pt x="52" y="10"/>
                      <a:pt x="54" y="7"/>
                      <a:pt x="56" y="4"/>
                    </a:cubicBezTo>
                    <a:cubicBezTo>
                      <a:pt x="55" y="3"/>
                      <a:pt x="54" y="3"/>
                      <a:pt x="53" y="2"/>
                    </a:cubicBezTo>
                    <a:cubicBezTo>
                      <a:pt x="51" y="5"/>
                      <a:pt x="50" y="7"/>
                      <a:pt x="48" y="10"/>
                    </a:cubicBezTo>
                    <a:cubicBezTo>
                      <a:pt x="49" y="7"/>
                      <a:pt x="51" y="4"/>
                      <a:pt x="52" y="2"/>
                    </a:cubicBezTo>
                    <a:cubicBezTo>
                      <a:pt x="52" y="1"/>
                      <a:pt x="51" y="1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3" name="Freeform 10382"/>
              <p:cNvSpPr>
                <a:spLocks noEditPoints="1"/>
              </p:cNvSpPr>
              <p:nvPr/>
            </p:nvSpPr>
            <p:spPr bwMode="auto">
              <a:xfrm>
                <a:off x="-560" y="3129"/>
                <a:ext cx="24" cy="26"/>
              </a:xfrm>
              <a:custGeom>
                <a:avLst/>
                <a:gdLst>
                  <a:gd name="T0" fmla="*/ 2 w 10"/>
                  <a:gd name="T1" fmla="*/ 7 h 11"/>
                  <a:gd name="T2" fmla="*/ 0 w 10"/>
                  <a:gd name="T3" fmla="*/ 9 h 11"/>
                  <a:gd name="T4" fmla="*/ 4 w 10"/>
                  <a:gd name="T5" fmla="*/ 11 h 11"/>
                  <a:gd name="T6" fmla="*/ 5 w 10"/>
                  <a:gd name="T7" fmla="*/ 9 h 11"/>
                  <a:gd name="T8" fmla="*/ 3 w 10"/>
                  <a:gd name="T9" fmla="*/ 8 h 11"/>
                  <a:gd name="T10" fmla="*/ 2 w 10"/>
                  <a:gd name="T11" fmla="*/ 7 h 11"/>
                  <a:gd name="T12" fmla="*/ 5 w 10"/>
                  <a:gd name="T13" fmla="*/ 2 h 11"/>
                  <a:gd name="T14" fmla="*/ 4 w 10"/>
                  <a:gd name="T15" fmla="*/ 2 h 11"/>
                  <a:gd name="T16" fmla="*/ 8 w 10"/>
                  <a:gd name="T17" fmla="*/ 5 h 11"/>
                  <a:gd name="T18" fmla="*/ 9 w 10"/>
                  <a:gd name="T19" fmla="*/ 4 h 11"/>
                  <a:gd name="T20" fmla="*/ 5 w 10"/>
                  <a:gd name="T21" fmla="*/ 2 h 11"/>
                  <a:gd name="T22" fmla="*/ 6 w 10"/>
                  <a:gd name="T23" fmla="*/ 0 h 11"/>
                  <a:gd name="T24" fmla="*/ 5 w 10"/>
                  <a:gd name="T25" fmla="*/ 1 h 11"/>
                  <a:gd name="T26" fmla="*/ 9 w 10"/>
                  <a:gd name="T27" fmla="*/ 4 h 11"/>
                  <a:gd name="T28" fmla="*/ 10 w 10"/>
                  <a:gd name="T29" fmla="*/ 3 h 11"/>
                  <a:gd name="T30" fmla="*/ 6 w 10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1">
                    <a:moveTo>
                      <a:pt x="2" y="7"/>
                    </a:moveTo>
                    <a:cubicBezTo>
                      <a:pt x="1" y="8"/>
                      <a:pt x="1" y="8"/>
                      <a:pt x="0" y="9"/>
                    </a:cubicBezTo>
                    <a:cubicBezTo>
                      <a:pt x="1" y="10"/>
                      <a:pt x="3" y="11"/>
                      <a:pt x="4" y="11"/>
                    </a:cubicBezTo>
                    <a:cubicBezTo>
                      <a:pt x="4" y="10"/>
                      <a:pt x="5" y="10"/>
                      <a:pt x="5" y="9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7"/>
                      <a:pt x="2" y="7"/>
                      <a:pt x="2" y="7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6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4" name="Freeform 10383"/>
              <p:cNvSpPr>
                <a:spLocks/>
              </p:cNvSpPr>
              <p:nvPr/>
            </p:nvSpPr>
            <p:spPr bwMode="auto">
              <a:xfrm>
                <a:off x="-548" y="3132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5" name="Freeform 10384"/>
              <p:cNvSpPr>
                <a:spLocks/>
              </p:cNvSpPr>
              <p:nvPr/>
            </p:nvSpPr>
            <p:spPr bwMode="auto">
              <a:xfrm>
                <a:off x="-590" y="3134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6" name="Freeform 10385"/>
              <p:cNvSpPr>
                <a:spLocks/>
              </p:cNvSpPr>
              <p:nvPr/>
            </p:nvSpPr>
            <p:spPr bwMode="auto">
              <a:xfrm>
                <a:off x="-595" y="3132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2 w 5"/>
                  <a:gd name="T5" fmla="*/ 1 h 3"/>
                  <a:gd name="T6" fmla="*/ 5 w 5"/>
                  <a:gd name="T7" fmla="*/ 3 h 3"/>
                  <a:gd name="T8" fmla="*/ 5 w 5"/>
                  <a:gd name="T9" fmla="*/ 3 h 3"/>
                  <a:gd name="T10" fmla="*/ 0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7" name="Freeform 10386"/>
              <p:cNvSpPr>
                <a:spLocks noEditPoints="1"/>
              </p:cNvSpPr>
              <p:nvPr/>
            </p:nvSpPr>
            <p:spPr bwMode="auto">
              <a:xfrm>
                <a:off x="-600" y="3132"/>
                <a:ext cx="121" cy="33"/>
              </a:xfrm>
              <a:custGeom>
                <a:avLst/>
                <a:gdLst>
                  <a:gd name="T0" fmla="*/ 24 w 51"/>
                  <a:gd name="T1" fmla="*/ 12 h 14"/>
                  <a:gd name="T2" fmla="*/ 24 w 51"/>
                  <a:gd name="T3" fmla="*/ 12 h 14"/>
                  <a:gd name="T4" fmla="*/ 28 w 51"/>
                  <a:gd name="T5" fmla="*/ 14 h 14"/>
                  <a:gd name="T6" fmla="*/ 28 w 51"/>
                  <a:gd name="T7" fmla="*/ 14 h 14"/>
                  <a:gd name="T8" fmla="*/ 24 w 51"/>
                  <a:gd name="T9" fmla="*/ 12 h 14"/>
                  <a:gd name="T10" fmla="*/ 27 w 51"/>
                  <a:gd name="T11" fmla="*/ 5 h 14"/>
                  <a:gd name="T12" fmla="*/ 25 w 51"/>
                  <a:gd name="T13" fmla="*/ 9 h 14"/>
                  <a:gd name="T14" fmla="*/ 29 w 51"/>
                  <a:gd name="T15" fmla="*/ 12 h 14"/>
                  <a:gd name="T16" fmla="*/ 31 w 51"/>
                  <a:gd name="T17" fmla="*/ 8 h 14"/>
                  <a:gd name="T18" fmla="*/ 27 w 51"/>
                  <a:gd name="T19" fmla="*/ 5 h 14"/>
                  <a:gd name="T20" fmla="*/ 28 w 51"/>
                  <a:gd name="T21" fmla="*/ 2 h 14"/>
                  <a:gd name="T22" fmla="*/ 28 w 51"/>
                  <a:gd name="T23" fmla="*/ 3 h 14"/>
                  <a:gd name="T24" fmla="*/ 32 w 51"/>
                  <a:gd name="T25" fmla="*/ 5 h 14"/>
                  <a:gd name="T26" fmla="*/ 33 w 51"/>
                  <a:gd name="T27" fmla="*/ 5 h 14"/>
                  <a:gd name="T28" fmla="*/ 28 w 51"/>
                  <a:gd name="T29" fmla="*/ 2 h 14"/>
                  <a:gd name="T30" fmla="*/ 28 w 51"/>
                  <a:gd name="T31" fmla="*/ 2 h 14"/>
                  <a:gd name="T32" fmla="*/ 48 w 51"/>
                  <a:gd name="T33" fmla="*/ 2 h 14"/>
                  <a:gd name="T34" fmla="*/ 48 w 51"/>
                  <a:gd name="T35" fmla="*/ 2 h 14"/>
                  <a:gd name="T36" fmla="*/ 51 w 51"/>
                  <a:gd name="T37" fmla="*/ 4 h 14"/>
                  <a:gd name="T38" fmla="*/ 51 w 51"/>
                  <a:gd name="T39" fmla="*/ 4 h 14"/>
                  <a:gd name="T40" fmla="*/ 48 w 51"/>
                  <a:gd name="T41" fmla="*/ 2 h 14"/>
                  <a:gd name="T42" fmla="*/ 28 w 51"/>
                  <a:gd name="T43" fmla="*/ 2 h 14"/>
                  <a:gd name="T44" fmla="*/ 28 w 51"/>
                  <a:gd name="T45" fmla="*/ 2 h 14"/>
                  <a:gd name="T46" fmla="*/ 28 w 51"/>
                  <a:gd name="T47" fmla="*/ 2 h 14"/>
                  <a:gd name="T48" fmla="*/ 33 w 51"/>
                  <a:gd name="T49" fmla="*/ 5 h 14"/>
                  <a:gd name="T50" fmla="*/ 33 w 51"/>
                  <a:gd name="T51" fmla="*/ 5 h 14"/>
                  <a:gd name="T52" fmla="*/ 28 w 51"/>
                  <a:gd name="T53" fmla="*/ 2 h 14"/>
                  <a:gd name="T54" fmla="*/ 1 w 51"/>
                  <a:gd name="T55" fmla="*/ 0 h 14"/>
                  <a:gd name="T56" fmla="*/ 0 w 51"/>
                  <a:gd name="T57" fmla="*/ 3 h 14"/>
                  <a:gd name="T58" fmla="*/ 5 w 51"/>
                  <a:gd name="T59" fmla="*/ 6 h 14"/>
                  <a:gd name="T60" fmla="*/ 5 w 51"/>
                  <a:gd name="T61" fmla="*/ 6 h 14"/>
                  <a:gd name="T62" fmla="*/ 7 w 51"/>
                  <a:gd name="T63" fmla="*/ 3 h 14"/>
                  <a:gd name="T64" fmla="*/ 1 w 51"/>
                  <a:gd name="T6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14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6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6" y="13"/>
                      <a:pt x="25" y="13"/>
                      <a:pt x="24" y="12"/>
                    </a:cubicBezTo>
                    <a:moveTo>
                      <a:pt x="27" y="5"/>
                    </a:moveTo>
                    <a:cubicBezTo>
                      <a:pt x="26" y="6"/>
                      <a:pt x="26" y="8"/>
                      <a:pt x="25" y="9"/>
                    </a:cubicBezTo>
                    <a:cubicBezTo>
                      <a:pt x="26" y="10"/>
                      <a:pt x="28" y="11"/>
                      <a:pt x="29" y="12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7"/>
                      <a:pt x="28" y="6"/>
                      <a:pt x="27" y="5"/>
                    </a:cubicBezTo>
                    <a:moveTo>
                      <a:pt x="28" y="2"/>
                    </a:moveTo>
                    <a:cubicBezTo>
                      <a:pt x="28" y="2"/>
                      <a:pt x="28" y="2"/>
                      <a:pt x="28" y="3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1" y="4"/>
                      <a:pt x="30" y="3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moveTo>
                      <a:pt x="48" y="2"/>
                    </a:moveTo>
                    <a:cubicBezTo>
                      <a:pt x="48" y="2"/>
                      <a:pt x="48" y="2"/>
                      <a:pt x="48" y="2"/>
                    </a:cubicBezTo>
                    <a:cubicBezTo>
                      <a:pt x="49" y="3"/>
                      <a:pt x="50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0" y="3"/>
                      <a:pt x="49" y="3"/>
                      <a:pt x="48" y="2"/>
                    </a:cubicBezTo>
                    <a:moveTo>
                      <a:pt x="28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0" y="3"/>
                      <a:pt x="31" y="4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1" y="4"/>
                      <a:pt x="30" y="3"/>
                      <a:pt x="28" y="2"/>
                    </a:cubicBezTo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8" name="Freeform 10387"/>
              <p:cNvSpPr>
                <a:spLocks noEditPoints="1"/>
              </p:cNvSpPr>
              <p:nvPr/>
            </p:nvSpPr>
            <p:spPr bwMode="auto">
              <a:xfrm>
                <a:off x="-543" y="3139"/>
                <a:ext cx="19" cy="26"/>
              </a:xfrm>
              <a:custGeom>
                <a:avLst/>
                <a:gdLst>
                  <a:gd name="T0" fmla="*/ 1 w 8"/>
                  <a:gd name="T1" fmla="*/ 6 h 11"/>
                  <a:gd name="T2" fmla="*/ 0 w 8"/>
                  <a:gd name="T3" fmla="*/ 9 h 11"/>
                  <a:gd name="T4" fmla="*/ 4 w 8"/>
                  <a:gd name="T5" fmla="*/ 11 h 11"/>
                  <a:gd name="T6" fmla="*/ 5 w 8"/>
                  <a:gd name="T7" fmla="*/ 9 h 11"/>
                  <a:gd name="T8" fmla="*/ 1 w 8"/>
                  <a:gd name="T9" fmla="*/ 6 h 11"/>
                  <a:gd name="T10" fmla="*/ 3 w 8"/>
                  <a:gd name="T11" fmla="*/ 1 h 11"/>
                  <a:gd name="T12" fmla="*/ 3 w 8"/>
                  <a:gd name="T13" fmla="*/ 2 h 11"/>
                  <a:gd name="T14" fmla="*/ 7 w 8"/>
                  <a:gd name="T15" fmla="*/ 5 h 11"/>
                  <a:gd name="T16" fmla="*/ 8 w 8"/>
                  <a:gd name="T17" fmla="*/ 4 h 11"/>
                  <a:gd name="T18" fmla="*/ 3 w 8"/>
                  <a:gd name="T19" fmla="*/ 1 h 11"/>
                  <a:gd name="T20" fmla="*/ 4 w 8"/>
                  <a:gd name="T21" fmla="*/ 0 h 11"/>
                  <a:gd name="T22" fmla="*/ 3 w 8"/>
                  <a:gd name="T23" fmla="*/ 1 h 11"/>
                  <a:gd name="T24" fmla="*/ 8 w 8"/>
                  <a:gd name="T25" fmla="*/ 4 h 11"/>
                  <a:gd name="T26" fmla="*/ 8 w 8"/>
                  <a:gd name="T27" fmla="*/ 2 h 11"/>
                  <a:gd name="T28" fmla="*/ 4 w 8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1">
                    <a:moveTo>
                      <a:pt x="1" y="6"/>
                    </a:moveTo>
                    <a:cubicBezTo>
                      <a:pt x="0" y="7"/>
                      <a:pt x="0" y="8"/>
                      <a:pt x="0" y="9"/>
                    </a:cubicBezTo>
                    <a:cubicBezTo>
                      <a:pt x="1" y="10"/>
                      <a:pt x="2" y="10"/>
                      <a:pt x="4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8"/>
                      <a:pt x="2" y="7"/>
                      <a:pt x="1" y="6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6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9" name="Freeform 10388"/>
              <p:cNvSpPr>
                <a:spLocks/>
              </p:cNvSpPr>
              <p:nvPr/>
            </p:nvSpPr>
            <p:spPr bwMode="auto">
              <a:xfrm>
                <a:off x="-536" y="314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0" name="Freeform 10389"/>
              <p:cNvSpPr>
                <a:spLocks noEditPoints="1"/>
              </p:cNvSpPr>
              <p:nvPr/>
            </p:nvSpPr>
            <p:spPr bwMode="auto">
              <a:xfrm>
                <a:off x="-498" y="3139"/>
                <a:ext cx="16" cy="23"/>
              </a:xfrm>
              <a:custGeom>
                <a:avLst/>
                <a:gdLst>
                  <a:gd name="T0" fmla="*/ 1 w 7"/>
                  <a:gd name="T1" fmla="*/ 7 h 10"/>
                  <a:gd name="T2" fmla="*/ 0 w 7"/>
                  <a:gd name="T3" fmla="*/ 8 h 10"/>
                  <a:gd name="T4" fmla="*/ 1 w 7"/>
                  <a:gd name="T5" fmla="*/ 8 h 10"/>
                  <a:gd name="T6" fmla="*/ 4 w 7"/>
                  <a:gd name="T7" fmla="*/ 10 h 10"/>
                  <a:gd name="T8" fmla="*/ 4 w 7"/>
                  <a:gd name="T9" fmla="*/ 9 h 10"/>
                  <a:gd name="T10" fmla="*/ 1 w 7"/>
                  <a:gd name="T11" fmla="*/ 7 h 10"/>
                  <a:gd name="T12" fmla="*/ 4 w 7"/>
                  <a:gd name="T13" fmla="*/ 0 h 10"/>
                  <a:gd name="T14" fmla="*/ 2 w 7"/>
                  <a:gd name="T15" fmla="*/ 5 h 10"/>
                  <a:gd name="T16" fmla="*/ 5 w 7"/>
                  <a:gd name="T17" fmla="*/ 7 h 10"/>
                  <a:gd name="T18" fmla="*/ 6 w 7"/>
                  <a:gd name="T19" fmla="*/ 5 h 10"/>
                  <a:gd name="T20" fmla="*/ 7 w 7"/>
                  <a:gd name="T21" fmla="*/ 3 h 10"/>
                  <a:gd name="T22" fmla="*/ 4 w 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1" y="7"/>
                    </a:move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2" y="8"/>
                      <a:pt x="1" y="7"/>
                    </a:cubicBezTo>
                    <a:moveTo>
                      <a:pt x="4" y="0"/>
                    </a:moveTo>
                    <a:cubicBezTo>
                      <a:pt x="3" y="2"/>
                      <a:pt x="2" y="4"/>
                      <a:pt x="2" y="5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1" name="Freeform 10390"/>
              <p:cNvSpPr>
                <a:spLocks/>
              </p:cNvSpPr>
              <p:nvPr/>
            </p:nvSpPr>
            <p:spPr bwMode="auto">
              <a:xfrm>
                <a:off x="-496" y="3150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2" name="Freeform 10391"/>
              <p:cNvSpPr>
                <a:spLocks noEditPoints="1"/>
              </p:cNvSpPr>
              <p:nvPr/>
            </p:nvSpPr>
            <p:spPr bwMode="auto">
              <a:xfrm>
                <a:off x="-576" y="3141"/>
                <a:ext cx="161" cy="26"/>
              </a:xfrm>
              <a:custGeom>
                <a:avLst/>
                <a:gdLst>
                  <a:gd name="T0" fmla="*/ 0 w 68"/>
                  <a:gd name="T1" fmla="*/ 1 h 11"/>
                  <a:gd name="T2" fmla="*/ 0 w 68"/>
                  <a:gd name="T3" fmla="*/ 1 h 11"/>
                  <a:gd name="T4" fmla="*/ 5 w 68"/>
                  <a:gd name="T5" fmla="*/ 3 h 11"/>
                  <a:gd name="T6" fmla="*/ 5 w 68"/>
                  <a:gd name="T7" fmla="*/ 3 h 11"/>
                  <a:gd name="T8" fmla="*/ 4 w 68"/>
                  <a:gd name="T9" fmla="*/ 3 h 11"/>
                  <a:gd name="T10" fmla="*/ 0 w 68"/>
                  <a:gd name="T11" fmla="*/ 1 h 11"/>
                  <a:gd name="T12" fmla="*/ 65 w 68"/>
                  <a:gd name="T13" fmla="*/ 0 h 11"/>
                  <a:gd name="T14" fmla="*/ 65 w 68"/>
                  <a:gd name="T15" fmla="*/ 1 h 11"/>
                  <a:gd name="T16" fmla="*/ 60 w 68"/>
                  <a:gd name="T17" fmla="*/ 9 h 11"/>
                  <a:gd name="T18" fmla="*/ 63 w 68"/>
                  <a:gd name="T19" fmla="*/ 11 h 11"/>
                  <a:gd name="T20" fmla="*/ 68 w 68"/>
                  <a:gd name="T21" fmla="*/ 2 h 11"/>
                  <a:gd name="T22" fmla="*/ 65 w 68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0" y="1"/>
                    </a:cubicBezTo>
                    <a:moveTo>
                      <a:pt x="65" y="0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1" y="10"/>
                      <a:pt x="62" y="10"/>
                      <a:pt x="63" y="11"/>
                    </a:cubicBezTo>
                    <a:cubicBezTo>
                      <a:pt x="65" y="8"/>
                      <a:pt x="67" y="5"/>
                      <a:pt x="68" y="2"/>
                    </a:cubicBezTo>
                    <a:cubicBezTo>
                      <a:pt x="67" y="1"/>
                      <a:pt x="66" y="1"/>
                      <a:pt x="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3" name="Freeform 10392"/>
              <p:cNvSpPr>
                <a:spLocks/>
              </p:cNvSpPr>
              <p:nvPr/>
            </p:nvSpPr>
            <p:spPr bwMode="auto">
              <a:xfrm>
                <a:off x="-576" y="3141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4" name="Freeform 10393"/>
              <p:cNvSpPr>
                <a:spLocks noEditPoints="1"/>
              </p:cNvSpPr>
              <p:nvPr/>
            </p:nvSpPr>
            <p:spPr bwMode="auto">
              <a:xfrm>
                <a:off x="-578" y="3143"/>
                <a:ext cx="68" cy="29"/>
              </a:xfrm>
              <a:custGeom>
                <a:avLst/>
                <a:gdLst>
                  <a:gd name="T0" fmla="*/ 20 w 29"/>
                  <a:gd name="T1" fmla="*/ 10 h 12"/>
                  <a:gd name="T2" fmla="*/ 20 w 29"/>
                  <a:gd name="T3" fmla="*/ 10 h 12"/>
                  <a:gd name="T4" fmla="*/ 24 w 29"/>
                  <a:gd name="T5" fmla="*/ 12 h 12"/>
                  <a:gd name="T6" fmla="*/ 24 w 29"/>
                  <a:gd name="T7" fmla="*/ 12 h 12"/>
                  <a:gd name="T8" fmla="*/ 20 w 29"/>
                  <a:gd name="T9" fmla="*/ 10 h 12"/>
                  <a:gd name="T10" fmla="*/ 24 w 29"/>
                  <a:gd name="T11" fmla="*/ 4 h 12"/>
                  <a:gd name="T12" fmla="*/ 21 w 29"/>
                  <a:gd name="T13" fmla="*/ 8 h 12"/>
                  <a:gd name="T14" fmla="*/ 25 w 29"/>
                  <a:gd name="T15" fmla="*/ 10 h 12"/>
                  <a:gd name="T16" fmla="*/ 28 w 29"/>
                  <a:gd name="T17" fmla="*/ 6 h 12"/>
                  <a:gd name="T18" fmla="*/ 24 w 29"/>
                  <a:gd name="T19" fmla="*/ 4 h 12"/>
                  <a:gd name="T20" fmla="*/ 26 w 29"/>
                  <a:gd name="T21" fmla="*/ 1 h 12"/>
                  <a:gd name="T22" fmla="*/ 25 w 29"/>
                  <a:gd name="T23" fmla="*/ 2 h 12"/>
                  <a:gd name="T24" fmla="*/ 27 w 29"/>
                  <a:gd name="T25" fmla="*/ 3 h 12"/>
                  <a:gd name="T26" fmla="*/ 29 w 29"/>
                  <a:gd name="T27" fmla="*/ 4 h 12"/>
                  <a:gd name="T28" fmla="*/ 29 w 29"/>
                  <a:gd name="T29" fmla="*/ 3 h 12"/>
                  <a:gd name="T30" fmla="*/ 29 w 29"/>
                  <a:gd name="T31" fmla="*/ 3 h 12"/>
                  <a:gd name="T32" fmla="*/ 26 w 29"/>
                  <a:gd name="T33" fmla="*/ 1 h 12"/>
                  <a:gd name="T34" fmla="*/ 26 w 29"/>
                  <a:gd name="T35" fmla="*/ 1 h 12"/>
                  <a:gd name="T36" fmla="*/ 26 w 29"/>
                  <a:gd name="T37" fmla="*/ 1 h 12"/>
                  <a:gd name="T38" fmla="*/ 26 w 29"/>
                  <a:gd name="T39" fmla="*/ 1 h 12"/>
                  <a:gd name="T40" fmla="*/ 26 w 29"/>
                  <a:gd name="T41" fmla="*/ 1 h 12"/>
                  <a:gd name="T42" fmla="*/ 29 w 29"/>
                  <a:gd name="T43" fmla="*/ 3 h 12"/>
                  <a:gd name="T44" fmla="*/ 29 w 29"/>
                  <a:gd name="T45" fmla="*/ 3 h 12"/>
                  <a:gd name="T46" fmla="*/ 26 w 29"/>
                  <a:gd name="T47" fmla="*/ 1 h 12"/>
                  <a:gd name="T48" fmla="*/ 1 w 29"/>
                  <a:gd name="T49" fmla="*/ 0 h 12"/>
                  <a:gd name="T50" fmla="*/ 0 w 29"/>
                  <a:gd name="T51" fmla="*/ 3 h 12"/>
                  <a:gd name="T52" fmla="*/ 4 w 29"/>
                  <a:gd name="T53" fmla="*/ 6 h 12"/>
                  <a:gd name="T54" fmla="*/ 5 w 29"/>
                  <a:gd name="T55" fmla="*/ 2 h 12"/>
                  <a:gd name="T56" fmla="*/ 1 w 29"/>
                  <a:gd name="T5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" h="12">
                    <a:moveTo>
                      <a:pt x="20" y="10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1"/>
                      <a:pt x="23" y="11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1"/>
                      <a:pt x="21" y="11"/>
                      <a:pt x="20" y="10"/>
                    </a:cubicBezTo>
                    <a:moveTo>
                      <a:pt x="24" y="4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3" y="8"/>
                      <a:pt x="24" y="9"/>
                      <a:pt x="25" y="10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6" y="5"/>
                      <a:pt x="25" y="4"/>
                      <a:pt x="24" y="4"/>
                    </a:cubicBezTo>
                    <a:moveTo>
                      <a:pt x="26" y="1"/>
                    </a:moveTo>
                    <a:cubicBezTo>
                      <a:pt x="25" y="2"/>
                      <a:pt x="25" y="2"/>
                      <a:pt x="25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7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2"/>
                      <a:pt x="28" y="2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7" y="2"/>
                      <a:pt x="26" y="1"/>
                    </a:cubicBezTo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5"/>
                      <a:pt x="4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5" name="Freeform 10394"/>
              <p:cNvSpPr>
                <a:spLocks noEditPoints="1"/>
              </p:cNvSpPr>
              <p:nvPr/>
            </p:nvSpPr>
            <p:spPr bwMode="auto">
              <a:xfrm>
                <a:off x="-531" y="3148"/>
                <a:ext cx="21" cy="24"/>
              </a:xfrm>
              <a:custGeom>
                <a:avLst/>
                <a:gdLst>
                  <a:gd name="T0" fmla="*/ 1 w 9"/>
                  <a:gd name="T1" fmla="*/ 6 h 10"/>
                  <a:gd name="T2" fmla="*/ 0 w 9"/>
                  <a:gd name="T3" fmla="*/ 8 h 10"/>
                  <a:gd name="T4" fmla="*/ 4 w 9"/>
                  <a:gd name="T5" fmla="*/ 10 h 10"/>
                  <a:gd name="T6" fmla="*/ 5 w 9"/>
                  <a:gd name="T7" fmla="*/ 8 h 10"/>
                  <a:gd name="T8" fmla="*/ 1 w 9"/>
                  <a:gd name="T9" fmla="*/ 6 h 10"/>
                  <a:gd name="T10" fmla="*/ 4 w 9"/>
                  <a:gd name="T11" fmla="*/ 1 h 10"/>
                  <a:gd name="T12" fmla="*/ 4 w 9"/>
                  <a:gd name="T13" fmla="*/ 2 h 10"/>
                  <a:gd name="T14" fmla="*/ 8 w 9"/>
                  <a:gd name="T15" fmla="*/ 4 h 10"/>
                  <a:gd name="T16" fmla="*/ 8 w 9"/>
                  <a:gd name="T17" fmla="*/ 4 h 10"/>
                  <a:gd name="T18" fmla="*/ 7 w 9"/>
                  <a:gd name="T19" fmla="*/ 3 h 10"/>
                  <a:gd name="T20" fmla="*/ 4 w 9"/>
                  <a:gd name="T21" fmla="*/ 1 h 10"/>
                  <a:gd name="T22" fmla="*/ 5 w 9"/>
                  <a:gd name="T23" fmla="*/ 0 h 10"/>
                  <a:gd name="T24" fmla="*/ 5 w 9"/>
                  <a:gd name="T25" fmla="*/ 1 h 10"/>
                  <a:gd name="T26" fmla="*/ 8 w 9"/>
                  <a:gd name="T27" fmla="*/ 3 h 10"/>
                  <a:gd name="T28" fmla="*/ 9 w 9"/>
                  <a:gd name="T29" fmla="*/ 2 h 10"/>
                  <a:gd name="T30" fmla="*/ 7 w 9"/>
                  <a:gd name="T31" fmla="*/ 1 h 10"/>
                  <a:gd name="T32" fmla="*/ 5 w 9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1" y="6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3" y="9"/>
                      <a:pt x="4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3" y="6"/>
                      <a:pt x="1" y="6"/>
                    </a:cubicBezTo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6" name="Freeform 10395"/>
              <p:cNvSpPr>
                <a:spLocks/>
              </p:cNvSpPr>
              <p:nvPr/>
            </p:nvSpPr>
            <p:spPr bwMode="auto">
              <a:xfrm>
                <a:off x="-522" y="3150"/>
                <a:ext cx="10" cy="7"/>
              </a:xfrm>
              <a:custGeom>
                <a:avLst/>
                <a:gdLst>
                  <a:gd name="T0" fmla="*/ 3 w 10"/>
                  <a:gd name="T1" fmla="*/ 0 h 7"/>
                  <a:gd name="T2" fmla="*/ 0 w 10"/>
                  <a:gd name="T3" fmla="*/ 0 h 7"/>
                  <a:gd name="T4" fmla="*/ 7 w 10"/>
                  <a:gd name="T5" fmla="*/ 5 h 7"/>
                  <a:gd name="T6" fmla="*/ 10 w 10"/>
                  <a:gd name="T7" fmla="*/ 7 h 7"/>
                  <a:gd name="T8" fmla="*/ 10 w 10"/>
                  <a:gd name="T9" fmla="*/ 5 h 7"/>
                  <a:gd name="T10" fmla="*/ 3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lnTo>
                      <a:pt x="0" y="0"/>
                    </a:lnTo>
                    <a:lnTo>
                      <a:pt x="7" y="5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7" name="Freeform 10396"/>
              <p:cNvSpPr>
                <a:spLocks/>
              </p:cNvSpPr>
              <p:nvPr/>
            </p:nvSpPr>
            <p:spPr bwMode="auto">
              <a:xfrm>
                <a:off x="-522" y="3150"/>
                <a:ext cx="10" cy="7"/>
              </a:xfrm>
              <a:custGeom>
                <a:avLst/>
                <a:gdLst>
                  <a:gd name="T0" fmla="*/ 3 w 10"/>
                  <a:gd name="T1" fmla="*/ 0 h 7"/>
                  <a:gd name="T2" fmla="*/ 0 w 10"/>
                  <a:gd name="T3" fmla="*/ 0 h 7"/>
                  <a:gd name="T4" fmla="*/ 7 w 10"/>
                  <a:gd name="T5" fmla="*/ 5 h 7"/>
                  <a:gd name="T6" fmla="*/ 10 w 10"/>
                  <a:gd name="T7" fmla="*/ 7 h 7"/>
                  <a:gd name="T8" fmla="*/ 10 w 10"/>
                  <a:gd name="T9" fmla="*/ 5 h 7"/>
                  <a:gd name="T10" fmla="*/ 3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lnTo>
                      <a:pt x="0" y="0"/>
                    </a:lnTo>
                    <a:lnTo>
                      <a:pt x="7" y="5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8" name="Freeform 10397"/>
              <p:cNvSpPr>
                <a:spLocks noEditPoints="1"/>
              </p:cNvSpPr>
              <p:nvPr/>
            </p:nvSpPr>
            <p:spPr bwMode="auto">
              <a:xfrm>
                <a:off x="-482" y="3146"/>
                <a:ext cx="19" cy="23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9 h 10"/>
                  <a:gd name="T4" fmla="*/ 3 w 8"/>
                  <a:gd name="T5" fmla="*/ 10 h 10"/>
                  <a:gd name="T6" fmla="*/ 3 w 8"/>
                  <a:gd name="T7" fmla="*/ 10 h 10"/>
                  <a:gd name="T8" fmla="*/ 1 w 8"/>
                  <a:gd name="T9" fmla="*/ 8 h 10"/>
                  <a:gd name="T10" fmla="*/ 5 w 8"/>
                  <a:gd name="T11" fmla="*/ 2 h 10"/>
                  <a:gd name="T12" fmla="*/ 4 w 8"/>
                  <a:gd name="T13" fmla="*/ 4 h 10"/>
                  <a:gd name="T14" fmla="*/ 2 w 8"/>
                  <a:gd name="T15" fmla="*/ 6 h 10"/>
                  <a:gd name="T16" fmla="*/ 4 w 8"/>
                  <a:gd name="T17" fmla="*/ 8 h 10"/>
                  <a:gd name="T18" fmla="*/ 7 w 8"/>
                  <a:gd name="T19" fmla="*/ 3 h 10"/>
                  <a:gd name="T20" fmla="*/ 5 w 8"/>
                  <a:gd name="T21" fmla="*/ 2 h 10"/>
                  <a:gd name="T22" fmla="*/ 6 w 8"/>
                  <a:gd name="T23" fmla="*/ 0 h 10"/>
                  <a:gd name="T24" fmla="*/ 5 w 8"/>
                  <a:gd name="T25" fmla="*/ 1 h 10"/>
                  <a:gd name="T26" fmla="*/ 7 w 8"/>
                  <a:gd name="T27" fmla="*/ 2 h 10"/>
                  <a:gd name="T28" fmla="*/ 8 w 8"/>
                  <a:gd name="T29" fmla="*/ 2 h 10"/>
                  <a:gd name="T30" fmla="*/ 6 w 8"/>
                  <a:gd name="T31" fmla="*/ 0 h 10"/>
                  <a:gd name="T32" fmla="*/ 6 w 8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cubicBezTo>
                      <a:pt x="1" y="9"/>
                      <a:pt x="0" y="9"/>
                      <a:pt x="0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1" y="9"/>
                      <a:pt x="1" y="8"/>
                    </a:cubicBezTo>
                    <a:moveTo>
                      <a:pt x="5" y="2"/>
                    </a:move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7"/>
                      <a:pt x="3" y="7"/>
                      <a:pt x="4" y="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moveTo>
                      <a:pt x="6" y="0"/>
                    </a:moveTo>
                    <a:cubicBezTo>
                      <a:pt x="6" y="1"/>
                      <a:pt x="5" y="1"/>
                      <a:pt x="5" y="1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9" name="Freeform 10398"/>
              <p:cNvSpPr>
                <a:spLocks/>
              </p:cNvSpPr>
              <p:nvPr/>
            </p:nvSpPr>
            <p:spPr bwMode="auto">
              <a:xfrm>
                <a:off x="-479" y="3160"/>
                <a:ext cx="7" cy="9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2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0" name="Freeform 10399"/>
              <p:cNvSpPr>
                <a:spLocks noEditPoints="1"/>
              </p:cNvSpPr>
              <p:nvPr/>
            </p:nvSpPr>
            <p:spPr bwMode="auto">
              <a:xfrm>
                <a:off x="-744" y="3150"/>
                <a:ext cx="187" cy="307"/>
              </a:xfrm>
              <a:custGeom>
                <a:avLst/>
                <a:gdLst>
                  <a:gd name="T0" fmla="*/ 1 w 79"/>
                  <a:gd name="T1" fmla="*/ 129 h 130"/>
                  <a:gd name="T2" fmla="*/ 1 w 79"/>
                  <a:gd name="T3" fmla="*/ 126 h 130"/>
                  <a:gd name="T4" fmla="*/ 7 w 79"/>
                  <a:gd name="T5" fmla="*/ 125 h 130"/>
                  <a:gd name="T6" fmla="*/ 13 w 79"/>
                  <a:gd name="T7" fmla="*/ 122 h 130"/>
                  <a:gd name="T8" fmla="*/ 20 w 79"/>
                  <a:gd name="T9" fmla="*/ 108 h 130"/>
                  <a:gd name="T10" fmla="*/ 20 w 79"/>
                  <a:gd name="T11" fmla="*/ 108 h 130"/>
                  <a:gd name="T12" fmla="*/ 25 w 79"/>
                  <a:gd name="T13" fmla="*/ 98 h 130"/>
                  <a:gd name="T14" fmla="*/ 24 w 79"/>
                  <a:gd name="T15" fmla="*/ 100 h 130"/>
                  <a:gd name="T16" fmla="*/ 28 w 79"/>
                  <a:gd name="T17" fmla="*/ 91 h 130"/>
                  <a:gd name="T18" fmla="*/ 29 w 79"/>
                  <a:gd name="T19" fmla="*/ 91 h 130"/>
                  <a:gd name="T20" fmla="*/ 25 w 79"/>
                  <a:gd name="T21" fmla="*/ 85 h 130"/>
                  <a:gd name="T22" fmla="*/ 27 w 79"/>
                  <a:gd name="T23" fmla="*/ 83 h 130"/>
                  <a:gd name="T24" fmla="*/ 31 w 79"/>
                  <a:gd name="T25" fmla="*/ 77 h 130"/>
                  <a:gd name="T26" fmla="*/ 31 w 79"/>
                  <a:gd name="T27" fmla="*/ 76 h 130"/>
                  <a:gd name="T28" fmla="*/ 33 w 79"/>
                  <a:gd name="T29" fmla="*/ 72 h 130"/>
                  <a:gd name="T30" fmla="*/ 36 w 79"/>
                  <a:gd name="T31" fmla="*/ 70 h 130"/>
                  <a:gd name="T32" fmla="*/ 41 w 79"/>
                  <a:gd name="T33" fmla="*/ 68 h 130"/>
                  <a:gd name="T34" fmla="*/ 41 w 79"/>
                  <a:gd name="T35" fmla="*/ 68 h 130"/>
                  <a:gd name="T36" fmla="*/ 43 w 79"/>
                  <a:gd name="T37" fmla="*/ 66 h 130"/>
                  <a:gd name="T38" fmla="*/ 40 w 79"/>
                  <a:gd name="T39" fmla="*/ 60 h 130"/>
                  <a:gd name="T40" fmla="*/ 41 w 79"/>
                  <a:gd name="T41" fmla="*/ 55 h 130"/>
                  <a:gd name="T42" fmla="*/ 43 w 79"/>
                  <a:gd name="T43" fmla="*/ 52 h 130"/>
                  <a:gd name="T44" fmla="*/ 44 w 79"/>
                  <a:gd name="T45" fmla="*/ 51 h 130"/>
                  <a:gd name="T46" fmla="*/ 45 w 79"/>
                  <a:gd name="T47" fmla="*/ 48 h 130"/>
                  <a:gd name="T48" fmla="*/ 46 w 79"/>
                  <a:gd name="T49" fmla="*/ 46 h 130"/>
                  <a:gd name="T50" fmla="*/ 47 w 79"/>
                  <a:gd name="T51" fmla="*/ 45 h 130"/>
                  <a:gd name="T52" fmla="*/ 47 w 79"/>
                  <a:gd name="T53" fmla="*/ 45 h 130"/>
                  <a:gd name="T54" fmla="*/ 48 w 79"/>
                  <a:gd name="T55" fmla="*/ 43 h 130"/>
                  <a:gd name="T56" fmla="*/ 50 w 79"/>
                  <a:gd name="T57" fmla="*/ 39 h 130"/>
                  <a:gd name="T58" fmla="*/ 52 w 79"/>
                  <a:gd name="T59" fmla="*/ 35 h 130"/>
                  <a:gd name="T60" fmla="*/ 52 w 79"/>
                  <a:gd name="T61" fmla="*/ 34 h 130"/>
                  <a:gd name="T62" fmla="*/ 60 w 79"/>
                  <a:gd name="T63" fmla="*/ 37 h 130"/>
                  <a:gd name="T64" fmla="*/ 61 w 79"/>
                  <a:gd name="T65" fmla="*/ 37 h 130"/>
                  <a:gd name="T66" fmla="*/ 61 w 79"/>
                  <a:gd name="T67" fmla="*/ 36 h 130"/>
                  <a:gd name="T68" fmla="*/ 62 w 79"/>
                  <a:gd name="T69" fmla="*/ 34 h 130"/>
                  <a:gd name="T70" fmla="*/ 68 w 79"/>
                  <a:gd name="T71" fmla="*/ 24 h 130"/>
                  <a:gd name="T72" fmla="*/ 64 w 79"/>
                  <a:gd name="T73" fmla="*/ 31 h 130"/>
                  <a:gd name="T74" fmla="*/ 60 w 79"/>
                  <a:gd name="T75" fmla="*/ 19 h 130"/>
                  <a:gd name="T76" fmla="*/ 67 w 79"/>
                  <a:gd name="T77" fmla="*/ 18 h 130"/>
                  <a:gd name="T78" fmla="*/ 68 w 79"/>
                  <a:gd name="T79" fmla="*/ 17 h 130"/>
                  <a:gd name="T80" fmla="*/ 61 w 79"/>
                  <a:gd name="T81" fmla="*/ 16 h 130"/>
                  <a:gd name="T82" fmla="*/ 66 w 79"/>
                  <a:gd name="T83" fmla="*/ 17 h 130"/>
                  <a:gd name="T84" fmla="*/ 73 w 79"/>
                  <a:gd name="T85" fmla="*/ 17 h 130"/>
                  <a:gd name="T86" fmla="*/ 67 w 79"/>
                  <a:gd name="T87" fmla="*/ 16 h 130"/>
                  <a:gd name="T88" fmla="*/ 74 w 79"/>
                  <a:gd name="T89" fmla="*/ 15 h 130"/>
                  <a:gd name="T90" fmla="*/ 68 w 79"/>
                  <a:gd name="T91" fmla="*/ 14 h 130"/>
                  <a:gd name="T92" fmla="*/ 75 w 79"/>
                  <a:gd name="T93" fmla="*/ 13 h 130"/>
                  <a:gd name="T94" fmla="*/ 69 w 79"/>
                  <a:gd name="T95" fmla="*/ 12 h 130"/>
                  <a:gd name="T96" fmla="*/ 75 w 79"/>
                  <a:gd name="T97" fmla="*/ 12 h 130"/>
                  <a:gd name="T98" fmla="*/ 67 w 79"/>
                  <a:gd name="T99" fmla="*/ 9 h 130"/>
                  <a:gd name="T100" fmla="*/ 72 w 79"/>
                  <a:gd name="T101" fmla="*/ 9 h 130"/>
                  <a:gd name="T102" fmla="*/ 66 w 79"/>
                  <a:gd name="T103" fmla="*/ 7 h 130"/>
                  <a:gd name="T104" fmla="*/ 75 w 79"/>
                  <a:gd name="T105" fmla="*/ 5 h 130"/>
                  <a:gd name="T106" fmla="*/ 67 w 79"/>
                  <a:gd name="T107" fmla="*/ 6 h 130"/>
                  <a:gd name="T108" fmla="*/ 69 w 79"/>
                  <a:gd name="T109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130">
                    <a:moveTo>
                      <a:pt x="0" y="127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2" y="129"/>
                      <a:pt x="3" y="130"/>
                      <a:pt x="4" y="130"/>
                    </a:cubicBezTo>
                    <a:cubicBezTo>
                      <a:pt x="2" y="129"/>
                      <a:pt x="1" y="128"/>
                      <a:pt x="0" y="127"/>
                    </a:cubicBezTo>
                    <a:moveTo>
                      <a:pt x="1" y="126"/>
                    </a:moveTo>
                    <a:cubicBezTo>
                      <a:pt x="1" y="126"/>
                      <a:pt x="1" y="126"/>
                      <a:pt x="1" y="126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4" y="124"/>
                    </a:moveTo>
                    <a:cubicBezTo>
                      <a:pt x="6" y="125"/>
                      <a:pt x="8" y="126"/>
                      <a:pt x="10" y="128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9" y="126"/>
                      <a:pt x="8" y="126"/>
                      <a:pt x="7" y="125"/>
                    </a:cubicBezTo>
                    <a:cubicBezTo>
                      <a:pt x="4" y="124"/>
                      <a:pt x="4" y="124"/>
                      <a:pt x="4" y="124"/>
                    </a:cubicBezTo>
                    <a:moveTo>
                      <a:pt x="6" y="117"/>
                    </a:moveTo>
                    <a:cubicBezTo>
                      <a:pt x="5" y="118"/>
                      <a:pt x="5" y="118"/>
                      <a:pt x="5" y="118"/>
                    </a:cubicBezTo>
                    <a:cubicBezTo>
                      <a:pt x="9" y="120"/>
                      <a:pt x="9" y="120"/>
                      <a:pt x="9" y="120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6" y="117"/>
                      <a:pt x="6" y="117"/>
                      <a:pt x="6" y="117"/>
                    </a:cubicBezTo>
                    <a:moveTo>
                      <a:pt x="14" y="104"/>
                    </a:moveTo>
                    <a:cubicBezTo>
                      <a:pt x="13" y="105"/>
                      <a:pt x="13" y="105"/>
                      <a:pt x="13" y="105"/>
                    </a:cubicBezTo>
                    <a:cubicBezTo>
                      <a:pt x="15" y="106"/>
                      <a:pt x="18" y="107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18" y="106"/>
                      <a:pt x="16" y="105"/>
                      <a:pt x="14" y="104"/>
                    </a:cubicBezTo>
                    <a:moveTo>
                      <a:pt x="14" y="103"/>
                    </a:moveTo>
                    <a:cubicBezTo>
                      <a:pt x="14" y="104"/>
                      <a:pt x="14" y="104"/>
                      <a:pt x="14" y="104"/>
                    </a:cubicBezTo>
                    <a:cubicBezTo>
                      <a:pt x="16" y="105"/>
                      <a:pt x="18" y="107"/>
                      <a:pt x="20" y="108"/>
                    </a:cubicBezTo>
                    <a:cubicBezTo>
                      <a:pt x="20" y="107"/>
                      <a:pt x="20" y="107"/>
                      <a:pt x="20" y="107"/>
                    </a:cubicBezTo>
                    <a:cubicBezTo>
                      <a:pt x="14" y="103"/>
                      <a:pt x="14" y="103"/>
                      <a:pt x="14" y="103"/>
                    </a:cubicBezTo>
                    <a:moveTo>
                      <a:pt x="23" y="97"/>
                    </a:moveTo>
                    <a:cubicBezTo>
                      <a:pt x="23" y="97"/>
                      <a:pt x="24" y="97"/>
                      <a:pt x="25" y="98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4" y="97"/>
                      <a:pt x="23" y="97"/>
                      <a:pt x="23" y="97"/>
                    </a:cubicBezTo>
                    <a:moveTo>
                      <a:pt x="19" y="95"/>
                    </a:move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8"/>
                      <a:pt x="22" y="99"/>
                      <a:pt x="24" y="100"/>
                    </a:cubicBezTo>
                    <a:cubicBezTo>
                      <a:pt x="24" y="100"/>
                      <a:pt x="24" y="99"/>
                      <a:pt x="25" y="98"/>
                    </a:cubicBezTo>
                    <a:cubicBezTo>
                      <a:pt x="24" y="98"/>
                      <a:pt x="23" y="97"/>
                      <a:pt x="22" y="97"/>
                    </a:cubicBezTo>
                    <a:cubicBezTo>
                      <a:pt x="21" y="96"/>
                      <a:pt x="20" y="96"/>
                      <a:pt x="19" y="95"/>
                    </a:cubicBezTo>
                    <a:moveTo>
                      <a:pt x="26" y="90"/>
                    </a:moveTo>
                    <a:cubicBezTo>
                      <a:pt x="27" y="90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9" y="91"/>
                    </a:cubicBezTo>
                    <a:cubicBezTo>
                      <a:pt x="28" y="91"/>
                      <a:pt x="27" y="90"/>
                      <a:pt x="26" y="90"/>
                    </a:cubicBezTo>
                    <a:moveTo>
                      <a:pt x="25" y="86"/>
                    </a:moveTo>
                    <a:cubicBezTo>
                      <a:pt x="24" y="88"/>
                      <a:pt x="24" y="88"/>
                      <a:pt x="24" y="88"/>
                    </a:cubicBezTo>
                    <a:cubicBezTo>
                      <a:pt x="25" y="89"/>
                      <a:pt x="27" y="90"/>
                      <a:pt x="29" y="91"/>
                    </a:cubicBezTo>
                    <a:cubicBezTo>
                      <a:pt x="29" y="90"/>
                      <a:pt x="29" y="90"/>
                      <a:pt x="29" y="89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7" y="88"/>
                      <a:pt x="26" y="87"/>
                      <a:pt x="25" y="86"/>
                    </a:cubicBezTo>
                    <a:moveTo>
                      <a:pt x="26" y="84"/>
                    </a:moveTo>
                    <a:cubicBezTo>
                      <a:pt x="25" y="85"/>
                      <a:pt x="25" y="85"/>
                      <a:pt x="25" y="85"/>
                    </a:cubicBezTo>
                    <a:cubicBezTo>
                      <a:pt x="27" y="86"/>
                      <a:pt x="29" y="87"/>
                      <a:pt x="30" y="88"/>
                    </a:cubicBezTo>
                    <a:cubicBezTo>
                      <a:pt x="30" y="88"/>
                      <a:pt x="30" y="87"/>
                      <a:pt x="31" y="87"/>
                    </a:cubicBezTo>
                    <a:cubicBezTo>
                      <a:pt x="26" y="84"/>
                      <a:pt x="26" y="84"/>
                      <a:pt x="26" y="84"/>
                    </a:cubicBezTo>
                    <a:moveTo>
                      <a:pt x="28" y="81"/>
                    </a:moveTo>
                    <a:cubicBezTo>
                      <a:pt x="27" y="83"/>
                      <a:pt x="27" y="83"/>
                      <a:pt x="27" y="83"/>
                    </a:cubicBezTo>
                    <a:cubicBezTo>
                      <a:pt x="28" y="84"/>
                      <a:pt x="30" y="85"/>
                      <a:pt x="31" y="86"/>
                    </a:cubicBezTo>
                    <a:cubicBezTo>
                      <a:pt x="32" y="85"/>
                      <a:pt x="32" y="84"/>
                      <a:pt x="32" y="83"/>
                    </a:cubicBezTo>
                    <a:cubicBezTo>
                      <a:pt x="31" y="83"/>
                      <a:pt x="30" y="82"/>
                      <a:pt x="28" y="81"/>
                    </a:cubicBezTo>
                    <a:moveTo>
                      <a:pt x="31" y="76"/>
                    </a:moveTo>
                    <a:cubicBezTo>
                      <a:pt x="31" y="76"/>
                      <a:pt x="31" y="77"/>
                      <a:pt x="31" y="77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1" y="79"/>
                      <a:pt x="33" y="80"/>
                      <a:pt x="34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79"/>
                      <a:pt x="35" y="79"/>
                      <a:pt x="35" y="78"/>
                    </a:cubicBezTo>
                    <a:cubicBezTo>
                      <a:pt x="34" y="78"/>
                      <a:pt x="32" y="77"/>
                      <a:pt x="31" y="76"/>
                    </a:cubicBezTo>
                    <a:moveTo>
                      <a:pt x="33" y="72"/>
                    </a:moveTo>
                    <a:cubicBezTo>
                      <a:pt x="33" y="73"/>
                      <a:pt x="32" y="74"/>
                      <a:pt x="32" y="74"/>
                    </a:cubicBezTo>
                    <a:cubicBezTo>
                      <a:pt x="33" y="75"/>
                      <a:pt x="35" y="76"/>
                      <a:pt x="36" y="77"/>
                    </a:cubicBezTo>
                    <a:cubicBezTo>
                      <a:pt x="36" y="76"/>
                      <a:pt x="37" y="75"/>
                      <a:pt x="37" y="75"/>
                    </a:cubicBezTo>
                    <a:cubicBezTo>
                      <a:pt x="33" y="72"/>
                      <a:pt x="33" y="72"/>
                      <a:pt x="33" y="72"/>
                    </a:cubicBezTo>
                    <a:moveTo>
                      <a:pt x="35" y="69"/>
                    </a:moveTo>
                    <a:cubicBezTo>
                      <a:pt x="34" y="70"/>
                      <a:pt x="34" y="70"/>
                      <a:pt x="33" y="71"/>
                    </a:cubicBezTo>
                    <a:cubicBezTo>
                      <a:pt x="35" y="72"/>
                      <a:pt x="36" y="73"/>
                      <a:pt x="38" y="74"/>
                    </a:cubicBezTo>
                    <a:cubicBezTo>
                      <a:pt x="38" y="73"/>
                      <a:pt x="39" y="72"/>
                      <a:pt x="39" y="72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5" y="69"/>
                      <a:pt x="35" y="69"/>
                      <a:pt x="35" y="69"/>
                    </a:cubicBezTo>
                    <a:moveTo>
                      <a:pt x="36" y="65"/>
                    </a:moveTo>
                    <a:cubicBezTo>
                      <a:pt x="36" y="66"/>
                      <a:pt x="36" y="66"/>
                      <a:pt x="36" y="67"/>
                    </a:cubicBezTo>
                    <a:cubicBezTo>
                      <a:pt x="37" y="68"/>
                      <a:pt x="39" y="68"/>
                      <a:pt x="41" y="69"/>
                    </a:cubicBezTo>
                    <a:cubicBezTo>
                      <a:pt x="41" y="69"/>
                      <a:pt x="41" y="69"/>
                      <a:pt x="41" y="68"/>
                    </a:cubicBezTo>
                    <a:cubicBezTo>
                      <a:pt x="40" y="68"/>
                      <a:pt x="39" y="67"/>
                      <a:pt x="38" y="66"/>
                    </a:cubicBezTo>
                    <a:cubicBezTo>
                      <a:pt x="37" y="66"/>
                      <a:pt x="37" y="66"/>
                      <a:pt x="36" y="65"/>
                    </a:cubicBezTo>
                    <a:moveTo>
                      <a:pt x="37" y="65"/>
                    </a:moveTo>
                    <a:cubicBezTo>
                      <a:pt x="37" y="65"/>
                      <a:pt x="37" y="65"/>
                      <a:pt x="36" y="65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2" y="68"/>
                    </a:cubicBezTo>
                    <a:cubicBezTo>
                      <a:pt x="40" y="67"/>
                      <a:pt x="38" y="66"/>
                      <a:pt x="37" y="65"/>
                    </a:cubicBezTo>
                    <a:moveTo>
                      <a:pt x="39" y="61"/>
                    </a:moveTo>
                    <a:cubicBezTo>
                      <a:pt x="38" y="61"/>
                      <a:pt x="38" y="62"/>
                      <a:pt x="38" y="62"/>
                    </a:cubicBezTo>
                    <a:cubicBezTo>
                      <a:pt x="40" y="64"/>
                      <a:pt x="41" y="65"/>
                      <a:pt x="43" y="66"/>
                    </a:cubicBezTo>
                    <a:cubicBezTo>
                      <a:pt x="43" y="65"/>
                      <a:pt x="43" y="65"/>
                      <a:pt x="44" y="64"/>
                    </a:cubicBezTo>
                    <a:cubicBezTo>
                      <a:pt x="42" y="63"/>
                      <a:pt x="40" y="62"/>
                      <a:pt x="39" y="61"/>
                    </a:cubicBezTo>
                    <a:moveTo>
                      <a:pt x="41" y="56"/>
                    </a:moveTo>
                    <a:cubicBezTo>
                      <a:pt x="40" y="57"/>
                      <a:pt x="40" y="59"/>
                      <a:pt x="39" y="60"/>
                    </a:cubicBezTo>
                    <a:cubicBezTo>
                      <a:pt x="39" y="60"/>
                      <a:pt x="39" y="60"/>
                      <a:pt x="40" y="60"/>
                    </a:cubicBezTo>
                    <a:cubicBezTo>
                      <a:pt x="41" y="61"/>
                      <a:pt x="43" y="62"/>
                      <a:pt x="44" y="63"/>
                    </a:cubicBezTo>
                    <a:cubicBezTo>
                      <a:pt x="45" y="62"/>
                      <a:pt x="46" y="61"/>
                      <a:pt x="47" y="60"/>
                    </a:cubicBezTo>
                    <a:cubicBezTo>
                      <a:pt x="45" y="58"/>
                      <a:pt x="43" y="57"/>
                      <a:pt x="41" y="56"/>
                    </a:cubicBezTo>
                    <a:moveTo>
                      <a:pt x="43" y="53"/>
                    </a:moveTo>
                    <a:cubicBezTo>
                      <a:pt x="42" y="54"/>
                      <a:pt x="42" y="55"/>
                      <a:pt x="41" y="55"/>
                    </a:cubicBezTo>
                    <a:cubicBezTo>
                      <a:pt x="43" y="56"/>
                      <a:pt x="45" y="58"/>
                      <a:pt x="47" y="59"/>
                    </a:cubicBezTo>
                    <a:cubicBezTo>
                      <a:pt x="48" y="58"/>
                      <a:pt x="48" y="57"/>
                      <a:pt x="48" y="57"/>
                    </a:cubicBezTo>
                    <a:cubicBezTo>
                      <a:pt x="46" y="56"/>
                      <a:pt x="44" y="54"/>
                      <a:pt x="43" y="53"/>
                    </a:cubicBezTo>
                    <a:moveTo>
                      <a:pt x="43" y="52"/>
                    </a:moveTo>
                    <a:cubicBezTo>
                      <a:pt x="43" y="52"/>
                      <a:pt x="43" y="52"/>
                      <a:pt x="43" y="52"/>
                    </a:cubicBezTo>
                    <a:cubicBezTo>
                      <a:pt x="45" y="54"/>
                      <a:pt x="47" y="55"/>
                      <a:pt x="49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7" y="54"/>
                      <a:pt x="45" y="53"/>
                      <a:pt x="43" y="52"/>
                    </a:cubicBezTo>
                    <a:moveTo>
                      <a:pt x="44" y="50"/>
                    </a:moveTo>
                    <a:cubicBezTo>
                      <a:pt x="44" y="50"/>
                      <a:pt x="44" y="51"/>
                      <a:pt x="44" y="51"/>
                    </a:cubicBezTo>
                    <a:cubicBezTo>
                      <a:pt x="46" y="52"/>
                      <a:pt x="48" y="53"/>
                      <a:pt x="50" y="55"/>
                    </a:cubicBezTo>
                    <a:cubicBezTo>
                      <a:pt x="50" y="54"/>
                      <a:pt x="50" y="54"/>
                      <a:pt x="50" y="54"/>
                    </a:cubicBezTo>
                    <a:cubicBezTo>
                      <a:pt x="48" y="53"/>
                      <a:pt x="46" y="51"/>
                      <a:pt x="44" y="50"/>
                    </a:cubicBezTo>
                    <a:moveTo>
                      <a:pt x="46" y="46"/>
                    </a:moveTo>
                    <a:cubicBezTo>
                      <a:pt x="46" y="47"/>
                      <a:pt x="46" y="47"/>
                      <a:pt x="45" y="48"/>
                    </a:cubicBezTo>
                    <a:cubicBezTo>
                      <a:pt x="47" y="49"/>
                      <a:pt x="49" y="50"/>
                      <a:pt x="51" y="52"/>
                    </a:cubicBezTo>
                    <a:cubicBezTo>
                      <a:pt x="52" y="51"/>
                      <a:pt x="52" y="51"/>
                      <a:pt x="52" y="50"/>
                    </a:cubicBezTo>
                    <a:cubicBezTo>
                      <a:pt x="50" y="49"/>
                      <a:pt x="48" y="48"/>
                      <a:pt x="46" y="46"/>
                    </a:cubicBezTo>
                    <a:moveTo>
                      <a:pt x="46" y="46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8" y="48"/>
                      <a:pt x="50" y="49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0" y="49"/>
                      <a:pt x="48" y="47"/>
                      <a:pt x="46" y="46"/>
                    </a:cubicBezTo>
                    <a:moveTo>
                      <a:pt x="47" y="45"/>
                    </a:moveTo>
                    <a:cubicBezTo>
                      <a:pt x="47" y="45"/>
                      <a:pt x="47" y="45"/>
                      <a:pt x="47" y="45"/>
                    </a:cubicBezTo>
                    <a:cubicBezTo>
                      <a:pt x="49" y="47"/>
                      <a:pt x="51" y="48"/>
                      <a:pt x="53" y="49"/>
                    </a:cubicBezTo>
                    <a:cubicBezTo>
                      <a:pt x="53" y="49"/>
                      <a:pt x="53" y="49"/>
                      <a:pt x="53" y="48"/>
                    </a:cubicBezTo>
                    <a:cubicBezTo>
                      <a:pt x="51" y="47"/>
                      <a:pt x="49" y="46"/>
                      <a:pt x="47" y="45"/>
                    </a:cubicBezTo>
                    <a:moveTo>
                      <a:pt x="47" y="44"/>
                    </a:moveTo>
                    <a:cubicBezTo>
                      <a:pt x="47" y="44"/>
                      <a:pt x="47" y="44"/>
                      <a:pt x="47" y="45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2" y="46"/>
                      <a:pt x="49" y="45"/>
                      <a:pt x="47" y="44"/>
                    </a:cubicBezTo>
                    <a:moveTo>
                      <a:pt x="49" y="41"/>
                    </a:moveTo>
                    <a:cubicBezTo>
                      <a:pt x="48" y="42"/>
                      <a:pt x="48" y="43"/>
                      <a:pt x="48" y="43"/>
                    </a:cubicBezTo>
                    <a:cubicBezTo>
                      <a:pt x="50" y="45"/>
                      <a:pt x="52" y="46"/>
                      <a:pt x="54" y="47"/>
                    </a:cubicBezTo>
                    <a:cubicBezTo>
                      <a:pt x="55" y="46"/>
                      <a:pt x="55" y="46"/>
                      <a:pt x="55" y="45"/>
                    </a:cubicBezTo>
                    <a:cubicBezTo>
                      <a:pt x="53" y="44"/>
                      <a:pt x="51" y="43"/>
                      <a:pt x="49" y="41"/>
                    </a:cubicBezTo>
                    <a:moveTo>
                      <a:pt x="51" y="36"/>
                    </a:moveTo>
                    <a:cubicBezTo>
                      <a:pt x="51" y="37"/>
                      <a:pt x="50" y="38"/>
                      <a:pt x="50" y="39"/>
                    </a:cubicBezTo>
                    <a:cubicBezTo>
                      <a:pt x="52" y="41"/>
                      <a:pt x="54" y="42"/>
                      <a:pt x="57" y="43"/>
                    </a:cubicBezTo>
                    <a:cubicBezTo>
                      <a:pt x="57" y="42"/>
                      <a:pt x="58" y="41"/>
                      <a:pt x="58" y="40"/>
                    </a:cubicBezTo>
                    <a:cubicBezTo>
                      <a:pt x="51" y="36"/>
                      <a:pt x="51" y="36"/>
                      <a:pt x="51" y="36"/>
                    </a:cubicBezTo>
                    <a:moveTo>
                      <a:pt x="52" y="34"/>
                    </a:moveTo>
                    <a:cubicBezTo>
                      <a:pt x="52" y="35"/>
                      <a:pt x="52" y="35"/>
                      <a:pt x="52" y="35"/>
                    </a:cubicBezTo>
                    <a:cubicBezTo>
                      <a:pt x="54" y="37"/>
                      <a:pt x="56" y="38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7" y="37"/>
                      <a:pt x="55" y="36"/>
                      <a:pt x="52" y="34"/>
                    </a:cubicBezTo>
                    <a:moveTo>
                      <a:pt x="53" y="33"/>
                    </a:moveTo>
                    <a:cubicBezTo>
                      <a:pt x="53" y="33"/>
                      <a:pt x="53" y="34"/>
                      <a:pt x="52" y="34"/>
                    </a:cubicBezTo>
                    <a:cubicBezTo>
                      <a:pt x="55" y="36"/>
                      <a:pt x="57" y="37"/>
                      <a:pt x="59" y="39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9" y="37"/>
                      <a:pt x="58" y="36"/>
                      <a:pt x="57" y="36"/>
                    </a:cubicBezTo>
                    <a:cubicBezTo>
                      <a:pt x="58" y="36"/>
                      <a:pt x="59" y="37"/>
                      <a:pt x="60" y="38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58" y="36"/>
                      <a:pt x="56" y="34"/>
                      <a:pt x="53" y="33"/>
                    </a:cubicBezTo>
                    <a:moveTo>
                      <a:pt x="53" y="32"/>
                    </a:moveTo>
                    <a:cubicBezTo>
                      <a:pt x="53" y="32"/>
                      <a:pt x="53" y="32"/>
                      <a:pt x="53" y="32"/>
                    </a:cubicBezTo>
                    <a:cubicBezTo>
                      <a:pt x="56" y="34"/>
                      <a:pt x="58" y="35"/>
                      <a:pt x="60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58" y="35"/>
                      <a:pt x="56" y="34"/>
                      <a:pt x="53" y="32"/>
                    </a:cubicBezTo>
                    <a:moveTo>
                      <a:pt x="54" y="30"/>
                    </a:moveTo>
                    <a:cubicBezTo>
                      <a:pt x="54" y="30"/>
                      <a:pt x="54" y="31"/>
                      <a:pt x="54" y="31"/>
                    </a:cubicBezTo>
                    <a:cubicBezTo>
                      <a:pt x="55" y="32"/>
                      <a:pt x="57" y="33"/>
                      <a:pt x="58" y="34"/>
                    </a:cubicBezTo>
                    <a:cubicBezTo>
                      <a:pt x="59" y="34"/>
                      <a:pt x="60" y="35"/>
                      <a:pt x="61" y="36"/>
                    </a:cubicBezTo>
                    <a:cubicBezTo>
                      <a:pt x="61" y="35"/>
                      <a:pt x="62" y="35"/>
                      <a:pt x="62" y="34"/>
                    </a:cubicBezTo>
                    <a:cubicBezTo>
                      <a:pt x="59" y="33"/>
                      <a:pt x="57" y="31"/>
                      <a:pt x="54" y="30"/>
                    </a:cubicBezTo>
                    <a:moveTo>
                      <a:pt x="56" y="27"/>
                    </a:moveTo>
                    <a:cubicBezTo>
                      <a:pt x="56" y="28"/>
                      <a:pt x="55" y="28"/>
                      <a:pt x="55" y="29"/>
                    </a:cubicBezTo>
                    <a:cubicBezTo>
                      <a:pt x="57" y="31"/>
                      <a:pt x="60" y="32"/>
                      <a:pt x="62" y="34"/>
                    </a:cubicBezTo>
                    <a:cubicBezTo>
                      <a:pt x="63" y="33"/>
                      <a:pt x="63" y="32"/>
                      <a:pt x="64" y="31"/>
                    </a:cubicBezTo>
                    <a:cubicBezTo>
                      <a:pt x="56" y="27"/>
                      <a:pt x="56" y="27"/>
                      <a:pt x="56" y="27"/>
                    </a:cubicBezTo>
                    <a:moveTo>
                      <a:pt x="66" y="19"/>
                    </a:moveTo>
                    <a:cubicBezTo>
                      <a:pt x="66" y="20"/>
                      <a:pt x="65" y="21"/>
                      <a:pt x="65" y="22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3"/>
                      <a:pt x="69" y="22"/>
                      <a:pt x="70" y="21"/>
                    </a:cubicBezTo>
                    <a:cubicBezTo>
                      <a:pt x="69" y="21"/>
                      <a:pt x="67" y="20"/>
                      <a:pt x="66" y="19"/>
                    </a:cubicBezTo>
                    <a:moveTo>
                      <a:pt x="60" y="19"/>
                    </a:moveTo>
                    <a:cubicBezTo>
                      <a:pt x="59" y="21"/>
                      <a:pt x="57" y="24"/>
                      <a:pt x="56" y="27"/>
                    </a:cubicBezTo>
                    <a:cubicBezTo>
                      <a:pt x="59" y="28"/>
                      <a:pt x="61" y="30"/>
                      <a:pt x="64" y="31"/>
                    </a:cubicBezTo>
                    <a:cubicBezTo>
                      <a:pt x="65" y="29"/>
                      <a:pt x="67" y="26"/>
                      <a:pt x="68" y="24"/>
                    </a:cubicBezTo>
                    <a:cubicBezTo>
                      <a:pt x="67" y="23"/>
                      <a:pt x="66" y="22"/>
                      <a:pt x="65" y="22"/>
                    </a:cubicBezTo>
                    <a:cubicBezTo>
                      <a:pt x="63" y="24"/>
                      <a:pt x="62" y="26"/>
                      <a:pt x="61" y="28"/>
                    </a:cubicBezTo>
                    <a:cubicBezTo>
                      <a:pt x="62" y="25"/>
                      <a:pt x="63" y="23"/>
                      <a:pt x="64" y="21"/>
                    </a:cubicBezTo>
                    <a:cubicBezTo>
                      <a:pt x="63" y="20"/>
                      <a:pt x="61" y="20"/>
                      <a:pt x="60" y="19"/>
                    </a:cubicBezTo>
                    <a:moveTo>
                      <a:pt x="67" y="18"/>
                    </a:moveTo>
                    <a:cubicBezTo>
                      <a:pt x="67" y="18"/>
                      <a:pt x="66" y="19"/>
                      <a:pt x="66" y="19"/>
                    </a:cubicBezTo>
                    <a:cubicBezTo>
                      <a:pt x="68" y="20"/>
                      <a:pt x="69" y="20"/>
                      <a:pt x="70" y="21"/>
                    </a:cubicBezTo>
                    <a:cubicBezTo>
                      <a:pt x="70" y="21"/>
                      <a:pt x="70" y="21"/>
                      <a:pt x="71" y="20"/>
                    </a:cubicBezTo>
                    <a:cubicBezTo>
                      <a:pt x="69" y="20"/>
                      <a:pt x="68" y="19"/>
                      <a:pt x="67" y="18"/>
                    </a:cubicBezTo>
                    <a:moveTo>
                      <a:pt x="68" y="17"/>
                    </a:moveTo>
                    <a:cubicBezTo>
                      <a:pt x="68" y="17"/>
                      <a:pt x="67" y="17"/>
                      <a:pt x="67" y="17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68" y="17"/>
                      <a:pt x="68" y="17"/>
                      <a:pt x="68" y="17"/>
                    </a:cubicBezTo>
                    <a:moveTo>
                      <a:pt x="61" y="16"/>
                    </a:moveTo>
                    <a:cubicBezTo>
                      <a:pt x="61" y="17"/>
                      <a:pt x="60" y="18"/>
                      <a:pt x="60" y="19"/>
                    </a:cubicBezTo>
                    <a:cubicBezTo>
                      <a:pt x="61" y="20"/>
                      <a:pt x="63" y="20"/>
                      <a:pt x="64" y="21"/>
                    </a:cubicBezTo>
                    <a:cubicBezTo>
                      <a:pt x="65" y="20"/>
                      <a:pt x="65" y="20"/>
                      <a:pt x="65" y="19"/>
                    </a:cubicBezTo>
                    <a:cubicBezTo>
                      <a:pt x="64" y="18"/>
                      <a:pt x="63" y="17"/>
                      <a:pt x="61" y="16"/>
                    </a:cubicBezTo>
                    <a:moveTo>
                      <a:pt x="62" y="15"/>
                    </a:moveTo>
                    <a:cubicBezTo>
                      <a:pt x="62" y="15"/>
                      <a:pt x="62" y="16"/>
                      <a:pt x="61" y="16"/>
                    </a:cubicBezTo>
                    <a:cubicBezTo>
                      <a:pt x="63" y="17"/>
                      <a:pt x="64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7"/>
                      <a:pt x="63" y="16"/>
                      <a:pt x="62" y="15"/>
                    </a:cubicBezTo>
                    <a:moveTo>
                      <a:pt x="69" y="15"/>
                    </a:moveTo>
                    <a:cubicBezTo>
                      <a:pt x="69" y="15"/>
                      <a:pt x="68" y="16"/>
                      <a:pt x="68" y="16"/>
                    </a:cubicBezTo>
                    <a:cubicBezTo>
                      <a:pt x="69" y="17"/>
                      <a:pt x="70" y="18"/>
                      <a:pt x="72" y="19"/>
                    </a:cubicBezTo>
                    <a:cubicBezTo>
                      <a:pt x="72" y="18"/>
                      <a:pt x="72" y="17"/>
                      <a:pt x="73" y="17"/>
                    </a:cubicBezTo>
                    <a:cubicBezTo>
                      <a:pt x="71" y="16"/>
                      <a:pt x="70" y="15"/>
                      <a:pt x="69" y="15"/>
                    </a:cubicBezTo>
                    <a:moveTo>
                      <a:pt x="63" y="14"/>
                    </a:moveTo>
                    <a:cubicBezTo>
                      <a:pt x="63" y="14"/>
                      <a:pt x="63" y="14"/>
                      <a:pt x="62" y="14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3" y="14"/>
                      <a:pt x="63" y="14"/>
                      <a:pt x="63" y="14"/>
                    </a:cubicBezTo>
                    <a:moveTo>
                      <a:pt x="70" y="13"/>
                    </a:moveTo>
                    <a:cubicBezTo>
                      <a:pt x="70" y="13"/>
                      <a:pt x="70" y="14"/>
                      <a:pt x="69" y="14"/>
                    </a:cubicBezTo>
                    <a:cubicBezTo>
                      <a:pt x="71" y="15"/>
                      <a:pt x="72" y="16"/>
                      <a:pt x="73" y="16"/>
                    </a:cubicBezTo>
                    <a:cubicBezTo>
                      <a:pt x="73" y="16"/>
                      <a:pt x="74" y="15"/>
                      <a:pt x="74" y="15"/>
                    </a:cubicBezTo>
                    <a:cubicBezTo>
                      <a:pt x="73" y="14"/>
                      <a:pt x="71" y="13"/>
                      <a:pt x="70" y="13"/>
                    </a:cubicBezTo>
                    <a:moveTo>
                      <a:pt x="64" y="11"/>
                    </a:moveTo>
                    <a:cubicBezTo>
                      <a:pt x="64" y="12"/>
                      <a:pt x="63" y="13"/>
                      <a:pt x="63" y="13"/>
                    </a:cubicBezTo>
                    <a:cubicBezTo>
                      <a:pt x="64" y="14"/>
                      <a:pt x="66" y="15"/>
                      <a:pt x="67" y="16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3"/>
                      <a:pt x="65" y="12"/>
                      <a:pt x="64" y="11"/>
                    </a:cubicBezTo>
                    <a:moveTo>
                      <a:pt x="72" y="10"/>
                    </a:moveTo>
                    <a:cubicBezTo>
                      <a:pt x="71" y="11"/>
                      <a:pt x="71" y="11"/>
                      <a:pt x="71" y="12"/>
                    </a:cubicBezTo>
                    <a:cubicBezTo>
                      <a:pt x="72" y="12"/>
                      <a:pt x="73" y="13"/>
                      <a:pt x="74" y="14"/>
                    </a:cubicBezTo>
                    <a:cubicBezTo>
                      <a:pt x="75" y="14"/>
                      <a:pt x="75" y="13"/>
                      <a:pt x="75" y="13"/>
                    </a:cubicBezTo>
                    <a:cubicBezTo>
                      <a:pt x="74" y="12"/>
                      <a:pt x="73" y="11"/>
                      <a:pt x="72" y="10"/>
                    </a:cubicBezTo>
                    <a:moveTo>
                      <a:pt x="65" y="10"/>
                    </a:moveTo>
                    <a:cubicBezTo>
                      <a:pt x="65" y="10"/>
                      <a:pt x="64" y="10"/>
                      <a:pt x="64" y="11"/>
                    </a:cubicBezTo>
                    <a:cubicBezTo>
                      <a:pt x="65" y="12"/>
                      <a:pt x="67" y="12"/>
                      <a:pt x="68" y="13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1"/>
                      <a:pt x="66" y="10"/>
                      <a:pt x="65" y="10"/>
                    </a:cubicBezTo>
                    <a:moveTo>
                      <a:pt x="72" y="9"/>
                    </a:moveTo>
                    <a:cubicBezTo>
                      <a:pt x="72" y="10"/>
                      <a:pt x="72" y="10"/>
                      <a:pt x="72" y="10"/>
                    </a:cubicBezTo>
                    <a:cubicBezTo>
                      <a:pt x="73" y="11"/>
                      <a:pt x="74" y="11"/>
                      <a:pt x="74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1"/>
                      <a:pt x="73" y="10"/>
                      <a:pt x="72" y="9"/>
                    </a:cubicBezTo>
                    <a:moveTo>
                      <a:pt x="66" y="7"/>
                    </a:moveTo>
                    <a:cubicBezTo>
                      <a:pt x="66" y="8"/>
                      <a:pt x="66" y="8"/>
                      <a:pt x="65" y="9"/>
                    </a:cubicBezTo>
                    <a:cubicBezTo>
                      <a:pt x="66" y="9"/>
                      <a:pt x="66" y="9"/>
                      <a:pt x="67" y="9"/>
                    </a:cubicBezTo>
                    <a:cubicBezTo>
                      <a:pt x="68" y="10"/>
                      <a:pt x="69" y="10"/>
                      <a:pt x="69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69" y="9"/>
                      <a:pt x="67" y="8"/>
                      <a:pt x="66" y="7"/>
                    </a:cubicBezTo>
                    <a:moveTo>
                      <a:pt x="74" y="7"/>
                    </a:moveTo>
                    <a:cubicBezTo>
                      <a:pt x="73" y="8"/>
                      <a:pt x="73" y="8"/>
                      <a:pt x="72" y="9"/>
                    </a:cubicBezTo>
                    <a:cubicBezTo>
                      <a:pt x="73" y="10"/>
                      <a:pt x="75" y="11"/>
                      <a:pt x="76" y="12"/>
                    </a:cubicBezTo>
                    <a:cubicBezTo>
                      <a:pt x="77" y="11"/>
                      <a:pt x="77" y="10"/>
                      <a:pt x="78" y="9"/>
                    </a:cubicBezTo>
                    <a:cubicBezTo>
                      <a:pt x="76" y="8"/>
                      <a:pt x="75" y="8"/>
                      <a:pt x="74" y="7"/>
                    </a:cubicBezTo>
                    <a:moveTo>
                      <a:pt x="67" y="6"/>
                    </a:moveTo>
                    <a:cubicBezTo>
                      <a:pt x="66" y="6"/>
                      <a:pt x="66" y="7"/>
                      <a:pt x="66" y="7"/>
                    </a:cubicBezTo>
                    <a:cubicBezTo>
                      <a:pt x="68" y="8"/>
                      <a:pt x="69" y="8"/>
                      <a:pt x="70" y="9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9" y="8"/>
                      <a:pt x="68" y="7"/>
                      <a:pt x="67" y="6"/>
                    </a:cubicBezTo>
                    <a:moveTo>
                      <a:pt x="76" y="4"/>
                    </a:moveTo>
                    <a:cubicBezTo>
                      <a:pt x="75" y="4"/>
                      <a:pt x="75" y="5"/>
                      <a:pt x="75" y="5"/>
                    </a:cubicBezTo>
                    <a:cubicBezTo>
                      <a:pt x="76" y="6"/>
                      <a:pt x="78" y="6"/>
                      <a:pt x="79" y="7"/>
                    </a:cubicBezTo>
                    <a:cubicBezTo>
                      <a:pt x="79" y="7"/>
                      <a:pt x="79" y="7"/>
                      <a:pt x="79" y="6"/>
                    </a:cubicBezTo>
                    <a:cubicBezTo>
                      <a:pt x="78" y="6"/>
                      <a:pt x="77" y="5"/>
                      <a:pt x="76" y="4"/>
                    </a:cubicBezTo>
                    <a:moveTo>
                      <a:pt x="68" y="3"/>
                    </a:moveTo>
                    <a:cubicBezTo>
                      <a:pt x="68" y="4"/>
                      <a:pt x="67" y="5"/>
                      <a:pt x="67" y="6"/>
                    </a:cubicBezTo>
                    <a:cubicBezTo>
                      <a:pt x="68" y="7"/>
                      <a:pt x="69" y="8"/>
                      <a:pt x="71" y="8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1" y="5"/>
                      <a:pt x="69" y="4"/>
                      <a:pt x="68" y="3"/>
                    </a:cubicBezTo>
                    <a:moveTo>
                      <a:pt x="70" y="0"/>
                    </a:moveTo>
                    <a:cubicBezTo>
                      <a:pt x="69" y="0"/>
                      <a:pt x="69" y="1"/>
                      <a:pt x="69" y="1"/>
                    </a:cubicBezTo>
                    <a:cubicBezTo>
                      <a:pt x="71" y="2"/>
                      <a:pt x="72" y="3"/>
                      <a:pt x="73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2" y="2"/>
                      <a:pt x="71" y="1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1" name="Freeform 10400"/>
              <p:cNvSpPr>
                <a:spLocks noEditPoints="1"/>
              </p:cNvSpPr>
              <p:nvPr/>
            </p:nvSpPr>
            <p:spPr bwMode="auto">
              <a:xfrm>
                <a:off x="-652" y="3280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0 w 8"/>
                  <a:gd name="T3" fmla="*/ 6 h 9"/>
                  <a:gd name="T4" fmla="*/ 5 w 8"/>
                  <a:gd name="T5" fmla="*/ 9 h 9"/>
                  <a:gd name="T6" fmla="*/ 5 w 8"/>
                  <a:gd name="T7" fmla="*/ 8 h 9"/>
                  <a:gd name="T8" fmla="*/ 1 w 8"/>
                  <a:gd name="T9" fmla="*/ 5 h 9"/>
                  <a:gd name="T10" fmla="*/ 0 w 8"/>
                  <a:gd name="T11" fmla="*/ 5 h 9"/>
                  <a:gd name="T12" fmla="*/ 2 w 8"/>
                  <a:gd name="T13" fmla="*/ 1 h 9"/>
                  <a:gd name="T14" fmla="*/ 2 w 8"/>
                  <a:gd name="T15" fmla="*/ 1 h 9"/>
                  <a:gd name="T16" fmla="*/ 8 w 8"/>
                  <a:gd name="T17" fmla="*/ 5 h 9"/>
                  <a:gd name="T18" fmla="*/ 8 w 8"/>
                  <a:gd name="T19" fmla="*/ 4 h 9"/>
                  <a:gd name="T20" fmla="*/ 2 w 8"/>
                  <a:gd name="T21" fmla="*/ 1 h 9"/>
                  <a:gd name="T22" fmla="*/ 2 w 8"/>
                  <a:gd name="T23" fmla="*/ 0 h 9"/>
                  <a:gd name="T24" fmla="*/ 2 w 8"/>
                  <a:gd name="T25" fmla="*/ 1 h 9"/>
                  <a:gd name="T26" fmla="*/ 8 w 8"/>
                  <a:gd name="T27" fmla="*/ 4 h 9"/>
                  <a:gd name="T28" fmla="*/ 8 w 8"/>
                  <a:gd name="T29" fmla="*/ 4 h 9"/>
                  <a:gd name="T30" fmla="*/ 2 w 8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3" y="8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2" y="6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2"/>
                      <a:pt x="6" y="3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2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4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2" name="Freeform 10401"/>
              <p:cNvSpPr>
                <a:spLocks/>
              </p:cNvSpPr>
              <p:nvPr/>
            </p:nvSpPr>
            <p:spPr bwMode="auto">
              <a:xfrm>
                <a:off x="-647" y="3283"/>
                <a:ext cx="14" cy="7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6 w 6"/>
                  <a:gd name="T5" fmla="*/ 3 h 3"/>
                  <a:gd name="T6" fmla="*/ 6 w 6"/>
                  <a:gd name="T7" fmla="*/ 3 h 3"/>
                  <a:gd name="T8" fmla="*/ 0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3" name="Freeform 10402"/>
              <p:cNvSpPr>
                <a:spLocks noEditPoints="1"/>
              </p:cNvSpPr>
              <p:nvPr/>
            </p:nvSpPr>
            <p:spPr bwMode="auto">
              <a:xfrm>
                <a:off x="-635" y="3252"/>
                <a:ext cx="19" cy="16"/>
              </a:xfrm>
              <a:custGeom>
                <a:avLst/>
                <a:gdLst>
                  <a:gd name="T0" fmla="*/ 0 w 8"/>
                  <a:gd name="T1" fmla="*/ 3 h 7"/>
                  <a:gd name="T2" fmla="*/ 0 w 8"/>
                  <a:gd name="T3" fmla="*/ 3 h 7"/>
                  <a:gd name="T4" fmla="*/ 6 w 8"/>
                  <a:gd name="T5" fmla="*/ 7 h 7"/>
                  <a:gd name="T6" fmla="*/ 6 w 8"/>
                  <a:gd name="T7" fmla="*/ 7 h 7"/>
                  <a:gd name="T8" fmla="*/ 0 w 8"/>
                  <a:gd name="T9" fmla="*/ 3 h 7"/>
                  <a:gd name="T10" fmla="*/ 1 w 8"/>
                  <a:gd name="T11" fmla="*/ 2 h 7"/>
                  <a:gd name="T12" fmla="*/ 0 w 8"/>
                  <a:gd name="T13" fmla="*/ 3 h 7"/>
                  <a:gd name="T14" fmla="*/ 6 w 8"/>
                  <a:gd name="T15" fmla="*/ 7 h 7"/>
                  <a:gd name="T16" fmla="*/ 7 w 8"/>
                  <a:gd name="T17" fmla="*/ 6 h 7"/>
                  <a:gd name="T18" fmla="*/ 1 w 8"/>
                  <a:gd name="T19" fmla="*/ 2 h 7"/>
                  <a:gd name="T20" fmla="*/ 1 w 8"/>
                  <a:gd name="T21" fmla="*/ 2 h 7"/>
                  <a:gd name="T22" fmla="*/ 1 w 8"/>
                  <a:gd name="T23" fmla="*/ 2 h 7"/>
                  <a:gd name="T24" fmla="*/ 7 w 8"/>
                  <a:gd name="T25" fmla="*/ 5 h 7"/>
                  <a:gd name="T26" fmla="*/ 7 w 8"/>
                  <a:gd name="T27" fmla="*/ 5 h 7"/>
                  <a:gd name="T28" fmla="*/ 1 w 8"/>
                  <a:gd name="T29" fmla="*/ 2 h 7"/>
                  <a:gd name="T30" fmla="*/ 2 w 8"/>
                  <a:gd name="T31" fmla="*/ 0 h 7"/>
                  <a:gd name="T32" fmla="*/ 1 w 8"/>
                  <a:gd name="T33" fmla="*/ 1 h 7"/>
                  <a:gd name="T34" fmla="*/ 8 w 8"/>
                  <a:gd name="T35" fmla="*/ 5 h 7"/>
                  <a:gd name="T36" fmla="*/ 8 w 8"/>
                  <a:gd name="T37" fmla="*/ 4 h 7"/>
                  <a:gd name="T38" fmla="*/ 2 w 8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2" y="5"/>
                      <a:pt x="0" y="3"/>
                    </a:cubicBezTo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4" y="6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5"/>
                      <a:pt x="3" y="4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5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3" y="2"/>
                      <a:pt x="6" y="3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2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4" name="Freeform 10403"/>
              <p:cNvSpPr>
                <a:spLocks noEditPoints="1"/>
              </p:cNvSpPr>
              <p:nvPr/>
            </p:nvSpPr>
            <p:spPr bwMode="auto">
              <a:xfrm>
                <a:off x="-619" y="3224"/>
                <a:ext cx="19" cy="14"/>
              </a:xfrm>
              <a:custGeom>
                <a:avLst/>
                <a:gdLst>
                  <a:gd name="T0" fmla="*/ 0 w 8"/>
                  <a:gd name="T1" fmla="*/ 1 h 6"/>
                  <a:gd name="T2" fmla="*/ 0 w 8"/>
                  <a:gd name="T3" fmla="*/ 2 h 6"/>
                  <a:gd name="T4" fmla="*/ 7 w 8"/>
                  <a:gd name="T5" fmla="*/ 6 h 6"/>
                  <a:gd name="T6" fmla="*/ 7 w 8"/>
                  <a:gd name="T7" fmla="*/ 6 h 6"/>
                  <a:gd name="T8" fmla="*/ 0 w 8"/>
                  <a:gd name="T9" fmla="*/ 1 h 6"/>
                  <a:gd name="T10" fmla="*/ 1 w 8"/>
                  <a:gd name="T11" fmla="*/ 0 h 6"/>
                  <a:gd name="T12" fmla="*/ 0 w 8"/>
                  <a:gd name="T13" fmla="*/ 1 h 6"/>
                  <a:gd name="T14" fmla="*/ 8 w 8"/>
                  <a:gd name="T15" fmla="*/ 6 h 6"/>
                  <a:gd name="T16" fmla="*/ 8 w 8"/>
                  <a:gd name="T17" fmla="*/ 5 h 6"/>
                  <a:gd name="T18" fmla="*/ 5 w 8"/>
                  <a:gd name="T19" fmla="*/ 3 h 6"/>
                  <a:gd name="T20" fmla="*/ 1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5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3" y="3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5" y="4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4" y="2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5" name="Freeform 10404"/>
              <p:cNvSpPr>
                <a:spLocks/>
              </p:cNvSpPr>
              <p:nvPr/>
            </p:nvSpPr>
            <p:spPr bwMode="auto">
              <a:xfrm>
                <a:off x="-609" y="323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6" name="Freeform 10405"/>
              <p:cNvSpPr>
                <a:spLocks noEditPoints="1"/>
              </p:cNvSpPr>
              <p:nvPr/>
            </p:nvSpPr>
            <p:spPr bwMode="auto">
              <a:xfrm>
                <a:off x="-621" y="3219"/>
                <a:ext cx="24" cy="23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5 h 10"/>
                  <a:gd name="T4" fmla="*/ 7 w 10"/>
                  <a:gd name="T5" fmla="*/ 10 h 10"/>
                  <a:gd name="T6" fmla="*/ 7 w 10"/>
                  <a:gd name="T7" fmla="*/ 10 h 10"/>
                  <a:gd name="T8" fmla="*/ 0 w 10"/>
                  <a:gd name="T9" fmla="*/ 5 h 10"/>
                  <a:gd name="T10" fmla="*/ 3 w 10"/>
                  <a:gd name="T11" fmla="*/ 0 h 10"/>
                  <a:gd name="T12" fmla="*/ 2 w 10"/>
                  <a:gd name="T13" fmla="*/ 1 h 10"/>
                  <a:gd name="T14" fmla="*/ 10 w 10"/>
                  <a:gd name="T15" fmla="*/ 5 h 10"/>
                  <a:gd name="T16" fmla="*/ 10 w 10"/>
                  <a:gd name="T17" fmla="*/ 5 h 10"/>
                  <a:gd name="T18" fmla="*/ 3 w 10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5" y="8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8"/>
                      <a:pt x="3" y="7"/>
                      <a:pt x="0" y="5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5" y="2"/>
                      <a:pt x="7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5" y="2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7" name="Freeform 10406"/>
              <p:cNvSpPr>
                <a:spLocks noEditPoints="1"/>
              </p:cNvSpPr>
              <p:nvPr/>
            </p:nvSpPr>
            <p:spPr bwMode="auto">
              <a:xfrm>
                <a:off x="-602" y="3195"/>
                <a:ext cx="19" cy="12"/>
              </a:xfrm>
              <a:custGeom>
                <a:avLst/>
                <a:gdLst>
                  <a:gd name="T0" fmla="*/ 5 w 8"/>
                  <a:gd name="T1" fmla="*/ 3 h 5"/>
                  <a:gd name="T2" fmla="*/ 5 w 8"/>
                  <a:gd name="T3" fmla="*/ 3 h 5"/>
                  <a:gd name="T4" fmla="*/ 8 w 8"/>
                  <a:gd name="T5" fmla="*/ 5 h 5"/>
                  <a:gd name="T6" fmla="*/ 8 w 8"/>
                  <a:gd name="T7" fmla="*/ 5 h 5"/>
                  <a:gd name="T8" fmla="*/ 5 w 8"/>
                  <a:gd name="T9" fmla="*/ 3 h 5"/>
                  <a:gd name="T10" fmla="*/ 0 w 8"/>
                  <a:gd name="T11" fmla="*/ 0 h 5"/>
                  <a:gd name="T12" fmla="*/ 0 w 8"/>
                  <a:gd name="T13" fmla="*/ 0 h 5"/>
                  <a:gd name="T14" fmla="*/ 4 w 8"/>
                  <a:gd name="T15" fmla="*/ 2 h 5"/>
                  <a:gd name="T16" fmla="*/ 4 w 8"/>
                  <a:gd name="T17" fmla="*/ 2 h 5"/>
                  <a:gd name="T18" fmla="*/ 0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6" y="3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8" name="Freeform 10407"/>
              <p:cNvSpPr>
                <a:spLocks noEditPoints="1"/>
              </p:cNvSpPr>
              <p:nvPr/>
            </p:nvSpPr>
            <p:spPr bwMode="auto">
              <a:xfrm>
                <a:off x="-593" y="3172"/>
                <a:ext cx="24" cy="19"/>
              </a:xfrm>
              <a:custGeom>
                <a:avLst/>
                <a:gdLst>
                  <a:gd name="T0" fmla="*/ 5 w 10"/>
                  <a:gd name="T1" fmla="*/ 5 h 8"/>
                  <a:gd name="T2" fmla="*/ 5 w 10"/>
                  <a:gd name="T3" fmla="*/ 6 h 8"/>
                  <a:gd name="T4" fmla="*/ 9 w 10"/>
                  <a:gd name="T5" fmla="*/ 8 h 8"/>
                  <a:gd name="T6" fmla="*/ 9 w 10"/>
                  <a:gd name="T7" fmla="*/ 7 h 8"/>
                  <a:gd name="T8" fmla="*/ 5 w 10"/>
                  <a:gd name="T9" fmla="*/ 5 h 8"/>
                  <a:gd name="T10" fmla="*/ 7 w 10"/>
                  <a:gd name="T11" fmla="*/ 3 h 8"/>
                  <a:gd name="T12" fmla="*/ 6 w 10"/>
                  <a:gd name="T13" fmla="*/ 4 h 8"/>
                  <a:gd name="T14" fmla="*/ 10 w 10"/>
                  <a:gd name="T15" fmla="*/ 6 h 8"/>
                  <a:gd name="T16" fmla="*/ 10 w 10"/>
                  <a:gd name="T17" fmla="*/ 5 h 8"/>
                  <a:gd name="T18" fmla="*/ 7 w 10"/>
                  <a:gd name="T19" fmla="*/ 3 h 8"/>
                  <a:gd name="T20" fmla="*/ 0 w 10"/>
                  <a:gd name="T21" fmla="*/ 2 h 8"/>
                  <a:gd name="T22" fmla="*/ 0 w 10"/>
                  <a:gd name="T23" fmla="*/ 2 h 8"/>
                  <a:gd name="T24" fmla="*/ 4 w 10"/>
                  <a:gd name="T25" fmla="*/ 5 h 8"/>
                  <a:gd name="T26" fmla="*/ 4 w 10"/>
                  <a:gd name="T27" fmla="*/ 4 h 8"/>
                  <a:gd name="T28" fmla="*/ 0 w 10"/>
                  <a:gd name="T29" fmla="*/ 2 h 8"/>
                  <a:gd name="T30" fmla="*/ 1 w 10"/>
                  <a:gd name="T31" fmla="*/ 0 h 8"/>
                  <a:gd name="T32" fmla="*/ 1 w 10"/>
                  <a:gd name="T33" fmla="*/ 1 h 8"/>
                  <a:gd name="T34" fmla="*/ 5 w 10"/>
                  <a:gd name="T35" fmla="*/ 3 h 8"/>
                  <a:gd name="T36" fmla="*/ 5 w 10"/>
                  <a:gd name="T37" fmla="*/ 2 h 8"/>
                  <a:gd name="T38" fmla="*/ 3 w 10"/>
                  <a:gd name="T39" fmla="*/ 0 h 8"/>
                  <a:gd name="T40" fmla="*/ 1 w 10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8">
                    <a:moveTo>
                      <a:pt x="5" y="5"/>
                    </a:moveTo>
                    <a:cubicBezTo>
                      <a:pt x="5" y="5"/>
                      <a:pt x="5" y="5"/>
                      <a:pt x="5" y="6"/>
                    </a:cubicBezTo>
                    <a:cubicBezTo>
                      <a:pt x="6" y="6"/>
                      <a:pt x="7" y="7"/>
                      <a:pt x="9" y="8"/>
                    </a:cubicBezTo>
                    <a:cubicBezTo>
                      <a:pt x="9" y="8"/>
                      <a:pt x="9" y="8"/>
                      <a:pt x="9" y="7"/>
                    </a:cubicBezTo>
                    <a:cubicBezTo>
                      <a:pt x="8" y="7"/>
                      <a:pt x="7" y="6"/>
                      <a:pt x="5" y="5"/>
                    </a:cubicBezTo>
                    <a:moveTo>
                      <a:pt x="7" y="3"/>
                    </a:moveTo>
                    <a:cubicBezTo>
                      <a:pt x="7" y="3"/>
                      <a:pt x="6" y="3"/>
                      <a:pt x="6" y="4"/>
                    </a:cubicBezTo>
                    <a:cubicBezTo>
                      <a:pt x="7" y="4"/>
                      <a:pt x="9" y="5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9" y="4"/>
                      <a:pt x="8" y="3"/>
                      <a:pt x="7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3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9" name="Freeform 10408"/>
              <p:cNvSpPr>
                <a:spLocks noEditPoints="1"/>
              </p:cNvSpPr>
              <p:nvPr/>
            </p:nvSpPr>
            <p:spPr bwMode="auto">
              <a:xfrm>
                <a:off x="-611" y="3188"/>
                <a:ext cx="33" cy="36"/>
              </a:xfrm>
              <a:custGeom>
                <a:avLst/>
                <a:gdLst>
                  <a:gd name="T0" fmla="*/ 0 w 14"/>
                  <a:gd name="T1" fmla="*/ 11 h 15"/>
                  <a:gd name="T2" fmla="*/ 0 w 14"/>
                  <a:gd name="T3" fmla="*/ 11 h 15"/>
                  <a:gd name="T4" fmla="*/ 8 w 14"/>
                  <a:gd name="T5" fmla="*/ 15 h 15"/>
                  <a:gd name="T6" fmla="*/ 8 w 14"/>
                  <a:gd name="T7" fmla="*/ 15 h 15"/>
                  <a:gd name="T8" fmla="*/ 0 w 14"/>
                  <a:gd name="T9" fmla="*/ 11 h 15"/>
                  <a:gd name="T10" fmla="*/ 10 w 14"/>
                  <a:gd name="T11" fmla="*/ 3 h 15"/>
                  <a:gd name="T12" fmla="*/ 10 w 14"/>
                  <a:gd name="T13" fmla="*/ 3 h 15"/>
                  <a:gd name="T14" fmla="*/ 14 w 14"/>
                  <a:gd name="T15" fmla="*/ 5 h 15"/>
                  <a:gd name="T16" fmla="*/ 14 w 14"/>
                  <a:gd name="T17" fmla="*/ 5 h 15"/>
                  <a:gd name="T18" fmla="*/ 10 w 14"/>
                  <a:gd name="T19" fmla="*/ 3 h 15"/>
                  <a:gd name="T20" fmla="*/ 5 w 14"/>
                  <a:gd name="T21" fmla="*/ 0 h 15"/>
                  <a:gd name="T22" fmla="*/ 5 w 14"/>
                  <a:gd name="T23" fmla="*/ 0 h 15"/>
                  <a:gd name="T24" fmla="*/ 9 w 14"/>
                  <a:gd name="T25" fmla="*/ 3 h 15"/>
                  <a:gd name="T26" fmla="*/ 10 w 14"/>
                  <a:gd name="T27" fmla="*/ 2 h 15"/>
                  <a:gd name="T28" fmla="*/ 5 w 14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" y="14"/>
                      <a:pt x="3" y="12"/>
                      <a:pt x="0" y="11"/>
                    </a:cubicBezTo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1" y="4"/>
                      <a:pt x="13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2" y="4"/>
                      <a:pt x="10" y="3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8" y="2"/>
                      <a:pt x="7" y="1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0" name="Freeform 10409"/>
              <p:cNvSpPr>
                <a:spLocks noEditPoints="1"/>
              </p:cNvSpPr>
              <p:nvPr/>
            </p:nvSpPr>
            <p:spPr bwMode="auto">
              <a:xfrm>
                <a:off x="-595" y="3153"/>
                <a:ext cx="38" cy="42"/>
              </a:xfrm>
              <a:custGeom>
                <a:avLst/>
                <a:gdLst>
                  <a:gd name="T0" fmla="*/ 5 w 16"/>
                  <a:gd name="T1" fmla="*/ 15 h 18"/>
                  <a:gd name="T2" fmla="*/ 5 w 16"/>
                  <a:gd name="T3" fmla="*/ 16 h 18"/>
                  <a:gd name="T4" fmla="*/ 8 w 16"/>
                  <a:gd name="T5" fmla="*/ 18 h 18"/>
                  <a:gd name="T6" fmla="*/ 9 w 16"/>
                  <a:gd name="T7" fmla="*/ 18 h 18"/>
                  <a:gd name="T8" fmla="*/ 5 w 16"/>
                  <a:gd name="T9" fmla="*/ 15 h 18"/>
                  <a:gd name="T10" fmla="*/ 0 w 16"/>
                  <a:gd name="T11" fmla="*/ 12 h 18"/>
                  <a:gd name="T12" fmla="*/ 0 w 16"/>
                  <a:gd name="T13" fmla="*/ 13 h 18"/>
                  <a:gd name="T14" fmla="*/ 4 w 16"/>
                  <a:gd name="T15" fmla="*/ 15 h 18"/>
                  <a:gd name="T16" fmla="*/ 4 w 16"/>
                  <a:gd name="T17" fmla="*/ 15 h 18"/>
                  <a:gd name="T18" fmla="*/ 0 w 16"/>
                  <a:gd name="T19" fmla="*/ 12 h 18"/>
                  <a:gd name="T20" fmla="*/ 9 w 16"/>
                  <a:gd name="T21" fmla="*/ 9 h 18"/>
                  <a:gd name="T22" fmla="*/ 9 w 16"/>
                  <a:gd name="T23" fmla="*/ 9 h 18"/>
                  <a:gd name="T24" fmla="*/ 12 w 16"/>
                  <a:gd name="T25" fmla="*/ 12 h 18"/>
                  <a:gd name="T26" fmla="*/ 12 w 16"/>
                  <a:gd name="T27" fmla="*/ 11 h 18"/>
                  <a:gd name="T28" fmla="*/ 11 w 16"/>
                  <a:gd name="T29" fmla="*/ 11 h 18"/>
                  <a:gd name="T30" fmla="*/ 9 w 16"/>
                  <a:gd name="T31" fmla="*/ 9 h 18"/>
                  <a:gd name="T32" fmla="*/ 9 w 16"/>
                  <a:gd name="T33" fmla="*/ 8 h 18"/>
                  <a:gd name="T34" fmla="*/ 9 w 16"/>
                  <a:gd name="T35" fmla="*/ 8 h 18"/>
                  <a:gd name="T36" fmla="*/ 13 w 16"/>
                  <a:gd name="T37" fmla="*/ 11 h 18"/>
                  <a:gd name="T38" fmla="*/ 13 w 16"/>
                  <a:gd name="T39" fmla="*/ 11 h 18"/>
                  <a:gd name="T40" fmla="*/ 9 w 16"/>
                  <a:gd name="T41" fmla="*/ 8 h 18"/>
                  <a:gd name="T42" fmla="*/ 3 w 16"/>
                  <a:gd name="T43" fmla="*/ 6 h 18"/>
                  <a:gd name="T44" fmla="*/ 3 w 16"/>
                  <a:gd name="T45" fmla="*/ 6 h 18"/>
                  <a:gd name="T46" fmla="*/ 7 w 16"/>
                  <a:gd name="T47" fmla="*/ 9 h 18"/>
                  <a:gd name="T48" fmla="*/ 7 w 16"/>
                  <a:gd name="T49" fmla="*/ 8 h 18"/>
                  <a:gd name="T50" fmla="*/ 3 w 16"/>
                  <a:gd name="T51" fmla="*/ 6 h 18"/>
                  <a:gd name="T52" fmla="*/ 4 w 16"/>
                  <a:gd name="T53" fmla="*/ 5 h 18"/>
                  <a:gd name="T54" fmla="*/ 4 w 16"/>
                  <a:gd name="T55" fmla="*/ 5 h 18"/>
                  <a:gd name="T56" fmla="*/ 8 w 16"/>
                  <a:gd name="T57" fmla="*/ 7 h 18"/>
                  <a:gd name="T58" fmla="*/ 8 w 16"/>
                  <a:gd name="T59" fmla="*/ 7 h 18"/>
                  <a:gd name="T60" fmla="*/ 4 w 16"/>
                  <a:gd name="T61" fmla="*/ 5 h 18"/>
                  <a:gd name="T62" fmla="*/ 12 w 16"/>
                  <a:gd name="T63" fmla="*/ 4 h 18"/>
                  <a:gd name="T64" fmla="*/ 11 w 16"/>
                  <a:gd name="T65" fmla="*/ 6 h 18"/>
                  <a:gd name="T66" fmla="*/ 15 w 16"/>
                  <a:gd name="T67" fmla="*/ 8 h 18"/>
                  <a:gd name="T68" fmla="*/ 16 w 16"/>
                  <a:gd name="T69" fmla="*/ 6 h 18"/>
                  <a:gd name="T70" fmla="*/ 12 w 16"/>
                  <a:gd name="T71" fmla="*/ 4 h 18"/>
                  <a:gd name="T72" fmla="*/ 6 w 16"/>
                  <a:gd name="T73" fmla="*/ 0 h 18"/>
                  <a:gd name="T74" fmla="*/ 5 w 16"/>
                  <a:gd name="T75" fmla="*/ 2 h 18"/>
                  <a:gd name="T76" fmla="*/ 9 w 16"/>
                  <a:gd name="T77" fmla="*/ 5 h 18"/>
                  <a:gd name="T78" fmla="*/ 10 w 16"/>
                  <a:gd name="T79" fmla="*/ 2 h 18"/>
                  <a:gd name="T80" fmla="*/ 6 w 16"/>
                  <a:gd name="T8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8">
                    <a:moveTo>
                      <a:pt x="5" y="15"/>
                    </a:moveTo>
                    <a:cubicBezTo>
                      <a:pt x="5" y="15"/>
                      <a:pt x="5" y="16"/>
                      <a:pt x="5" y="16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7" y="17"/>
                      <a:pt x="6" y="16"/>
                      <a:pt x="5" y="15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4"/>
                      <a:pt x="1" y="13"/>
                      <a:pt x="0" y="12"/>
                    </a:cubicBezTo>
                    <a:moveTo>
                      <a:pt x="9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10" y="10"/>
                      <a:pt x="11" y="11"/>
                      <a:pt x="12" y="12"/>
                    </a:cubicBezTo>
                    <a:cubicBezTo>
                      <a:pt x="12" y="12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0"/>
                      <a:pt x="10" y="10"/>
                      <a:pt x="9" y="9"/>
                    </a:cubicBezTo>
                    <a:moveTo>
                      <a:pt x="9" y="8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10" y="9"/>
                      <a:pt x="12" y="10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0" y="9"/>
                      <a:pt x="9" y="8"/>
                    </a:cubicBezTo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6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5" y="7"/>
                      <a:pt x="3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6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5" y="6"/>
                      <a:pt x="4" y="5"/>
                    </a:cubicBezTo>
                    <a:moveTo>
                      <a:pt x="12" y="4"/>
                    </a:moveTo>
                    <a:cubicBezTo>
                      <a:pt x="12" y="4"/>
                      <a:pt x="11" y="5"/>
                      <a:pt x="11" y="6"/>
                    </a:cubicBezTo>
                    <a:cubicBezTo>
                      <a:pt x="12" y="7"/>
                      <a:pt x="13" y="7"/>
                      <a:pt x="15" y="8"/>
                    </a:cubicBezTo>
                    <a:cubicBezTo>
                      <a:pt x="15" y="7"/>
                      <a:pt x="15" y="7"/>
                      <a:pt x="16" y="6"/>
                    </a:cubicBezTo>
                    <a:cubicBezTo>
                      <a:pt x="15" y="5"/>
                      <a:pt x="13" y="5"/>
                      <a:pt x="12" y="4"/>
                    </a:cubicBezTo>
                    <a:moveTo>
                      <a:pt x="6" y="0"/>
                    </a:moveTo>
                    <a:cubicBezTo>
                      <a:pt x="6" y="1"/>
                      <a:pt x="5" y="1"/>
                      <a:pt x="5" y="2"/>
                    </a:cubicBezTo>
                    <a:cubicBezTo>
                      <a:pt x="6" y="3"/>
                      <a:pt x="8" y="4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8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1" name="Freeform 10410"/>
              <p:cNvSpPr>
                <a:spLocks noEditPoints="1"/>
              </p:cNvSpPr>
              <p:nvPr/>
            </p:nvSpPr>
            <p:spPr bwMode="auto">
              <a:xfrm>
                <a:off x="-597" y="3183"/>
                <a:ext cx="21" cy="15"/>
              </a:xfrm>
              <a:custGeom>
                <a:avLst/>
                <a:gdLst>
                  <a:gd name="T0" fmla="*/ 5 w 9"/>
                  <a:gd name="T1" fmla="*/ 3 h 6"/>
                  <a:gd name="T2" fmla="*/ 5 w 9"/>
                  <a:gd name="T3" fmla="*/ 4 h 6"/>
                  <a:gd name="T4" fmla="*/ 9 w 9"/>
                  <a:gd name="T5" fmla="*/ 6 h 6"/>
                  <a:gd name="T6" fmla="*/ 9 w 9"/>
                  <a:gd name="T7" fmla="*/ 6 h 6"/>
                  <a:gd name="T8" fmla="*/ 5 w 9"/>
                  <a:gd name="T9" fmla="*/ 3 h 6"/>
                  <a:gd name="T10" fmla="*/ 0 w 9"/>
                  <a:gd name="T11" fmla="*/ 0 h 6"/>
                  <a:gd name="T12" fmla="*/ 0 w 9"/>
                  <a:gd name="T13" fmla="*/ 1 h 6"/>
                  <a:gd name="T14" fmla="*/ 4 w 9"/>
                  <a:gd name="T15" fmla="*/ 3 h 6"/>
                  <a:gd name="T16" fmla="*/ 4 w 9"/>
                  <a:gd name="T17" fmla="*/ 3 h 6"/>
                  <a:gd name="T18" fmla="*/ 0 w 9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6" y="5"/>
                      <a:pt x="7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2" name="Freeform 10411"/>
              <p:cNvSpPr>
                <a:spLocks noEditPoints="1"/>
              </p:cNvSpPr>
              <p:nvPr/>
            </p:nvSpPr>
            <p:spPr bwMode="auto">
              <a:xfrm>
                <a:off x="-753" y="3233"/>
                <a:ext cx="149" cy="236"/>
              </a:xfrm>
              <a:custGeom>
                <a:avLst/>
                <a:gdLst>
                  <a:gd name="T0" fmla="*/ 5 w 63"/>
                  <a:gd name="T1" fmla="*/ 91 h 100"/>
                  <a:gd name="T2" fmla="*/ 5 w 63"/>
                  <a:gd name="T3" fmla="*/ 91 h 100"/>
                  <a:gd name="T4" fmla="*/ 8 w 63"/>
                  <a:gd name="T5" fmla="*/ 95 h 100"/>
                  <a:gd name="T6" fmla="*/ 4 w 63"/>
                  <a:gd name="T7" fmla="*/ 93 h 100"/>
                  <a:gd name="T8" fmla="*/ 2 w 63"/>
                  <a:gd name="T9" fmla="*/ 95 h 100"/>
                  <a:gd name="T10" fmla="*/ 5 w 63"/>
                  <a:gd name="T11" fmla="*/ 97 h 100"/>
                  <a:gd name="T12" fmla="*/ 10 w 63"/>
                  <a:gd name="T13" fmla="*/ 100 h 100"/>
                  <a:gd name="T14" fmla="*/ 11 w 63"/>
                  <a:gd name="T15" fmla="*/ 99 h 100"/>
                  <a:gd name="T16" fmla="*/ 14 w 63"/>
                  <a:gd name="T17" fmla="*/ 93 h 100"/>
                  <a:gd name="T18" fmla="*/ 11 w 63"/>
                  <a:gd name="T19" fmla="*/ 90 h 100"/>
                  <a:gd name="T20" fmla="*/ 14 w 63"/>
                  <a:gd name="T21" fmla="*/ 92 h 100"/>
                  <a:gd name="T22" fmla="*/ 13 w 63"/>
                  <a:gd name="T23" fmla="*/ 85 h 100"/>
                  <a:gd name="T24" fmla="*/ 17 w 63"/>
                  <a:gd name="T25" fmla="*/ 70 h 100"/>
                  <a:gd name="T26" fmla="*/ 10 w 63"/>
                  <a:gd name="T27" fmla="*/ 82 h 100"/>
                  <a:gd name="T28" fmla="*/ 24 w 63"/>
                  <a:gd name="T29" fmla="*/ 73 h 100"/>
                  <a:gd name="T30" fmla="*/ 18 w 63"/>
                  <a:gd name="T31" fmla="*/ 69 h 100"/>
                  <a:gd name="T32" fmla="*/ 24 w 63"/>
                  <a:gd name="T33" fmla="*/ 73 h 100"/>
                  <a:gd name="T34" fmla="*/ 18 w 63"/>
                  <a:gd name="T35" fmla="*/ 69 h 100"/>
                  <a:gd name="T36" fmla="*/ 18 w 63"/>
                  <a:gd name="T37" fmla="*/ 68 h 100"/>
                  <a:gd name="T38" fmla="*/ 26 w 63"/>
                  <a:gd name="T39" fmla="*/ 70 h 100"/>
                  <a:gd name="T40" fmla="*/ 22 w 63"/>
                  <a:gd name="T41" fmla="*/ 62 h 100"/>
                  <a:gd name="T42" fmla="*/ 23 w 63"/>
                  <a:gd name="T43" fmla="*/ 60 h 100"/>
                  <a:gd name="T44" fmla="*/ 29 w 63"/>
                  <a:gd name="T45" fmla="*/ 63 h 100"/>
                  <a:gd name="T46" fmla="*/ 27 w 63"/>
                  <a:gd name="T47" fmla="*/ 62 h 100"/>
                  <a:gd name="T48" fmla="*/ 29 w 63"/>
                  <a:gd name="T49" fmla="*/ 63 h 100"/>
                  <a:gd name="T50" fmla="*/ 30 w 63"/>
                  <a:gd name="T51" fmla="*/ 55 h 100"/>
                  <a:gd name="T52" fmla="*/ 33 w 63"/>
                  <a:gd name="T53" fmla="*/ 56 h 100"/>
                  <a:gd name="T54" fmla="*/ 29 w 63"/>
                  <a:gd name="T55" fmla="*/ 50 h 100"/>
                  <a:gd name="T56" fmla="*/ 33 w 63"/>
                  <a:gd name="T57" fmla="*/ 54 h 100"/>
                  <a:gd name="T58" fmla="*/ 34 w 63"/>
                  <a:gd name="T59" fmla="*/ 53 h 100"/>
                  <a:gd name="T60" fmla="*/ 31 w 63"/>
                  <a:gd name="T61" fmla="*/ 48 h 100"/>
                  <a:gd name="T62" fmla="*/ 35 w 63"/>
                  <a:gd name="T63" fmla="*/ 52 h 100"/>
                  <a:gd name="T64" fmla="*/ 31 w 63"/>
                  <a:gd name="T65" fmla="*/ 48 h 100"/>
                  <a:gd name="T66" fmla="*/ 32 w 63"/>
                  <a:gd name="T67" fmla="*/ 46 h 100"/>
                  <a:gd name="T68" fmla="*/ 38 w 63"/>
                  <a:gd name="T69" fmla="*/ 45 h 100"/>
                  <a:gd name="T70" fmla="*/ 36 w 63"/>
                  <a:gd name="T71" fmla="*/ 39 h 100"/>
                  <a:gd name="T72" fmla="*/ 39 w 63"/>
                  <a:gd name="T73" fmla="*/ 43 h 100"/>
                  <a:gd name="T74" fmla="*/ 36 w 63"/>
                  <a:gd name="T75" fmla="*/ 39 h 100"/>
                  <a:gd name="T76" fmla="*/ 37 w 63"/>
                  <a:gd name="T77" fmla="*/ 37 h 100"/>
                  <a:gd name="T78" fmla="*/ 42 w 63"/>
                  <a:gd name="T79" fmla="*/ 39 h 100"/>
                  <a:gd name="T80" fmla="*/ 40 w 63"/>
                  <a:gd name="T81" fmla="*/ 32 h 100"/>
                  <a:gd name="T82" fmla="*/ 40 w 63"/>
                  <a:gd name="T83" fmla="*/ 35 h 100"/>
                  <a:gd name="T84" fmla="*/ 45 w 63"/>
                  <a:gd name="T85" fmla="*/ 34 h 100"/>
                  <a:gd name="T86" fmla="*/ 40 w 63"/>
                  <a:gd name="T87" fmla="*/ 30 h 100"/>
                  <a:gd name="T88" fmla="*/ 42 w 63"/>
                  <a:gd name="T89" fmla="*/ 31 h 100"/>
                  <a:gd name="T90" fmla="*/ 45 w 63"/>
                  <a:gd name="T91" fmla="*/ 33 h 100"/>
                  <a:gd name="T92" fmla="*/ 42 w 63"/>
                  <a:gd name="T93" fmla="*/ 27 h 100"/>
                  <a:gd name="T94" fmla="*/ 46 w 63"/>
                  <a:gd name="T95" fmla="*/ 33 h 100"/>
                  <a:gd name="T96" fmla="*/ 42 w 63"/>
                  <a:gd name="T97" fmla="*/ 27 h 100"/>
                  <a:gd name="T98" fmla="*/ 47 w 63"/>
                  <a:gd name="T99" fmla="*/ 18 h 100"/>
                  <a:gd name="T100" fmla="*/ 53 w 63"/>
                  <a:gd name="T101" fmla="*/ 21 h 100"/>
                  <a:gd name="T102" fmla="*/ 48 w 63"/>
                  <a:gd name="T103" fmla="*/ 16 h 100"/>
                  <a:gd name="T104" fmla="*/ 53 w 63"/>
                  <a:gd name="T105" fmla="*/ 21 h 100"/>
                  <a:gd name="T106" fmla="*/ 54 w 63"/>
                  <a:gd name="T107" fmla="*/ 20 h 100"/>
                  <a:gd name="T108" fmla="*/ 49 w 63"/>
                  <a:gd name="T109" fmla="*/ 13 h 100"/>
                  <a:gd name="T110" fmla="*/ 54 w 63"/>
                  <a:gd name="T111" fmla="*/ 19 h 100"/>
                  <a:gd name="T112" fmla="*/ 49 w 63"/>
                  <a:gd name="T113" fmla="*/ 13 h 100"/>
                  <a:gd name="T114" fmla="*/ 53 w 63"/>
                  <a:gd name="T115" fmla="*/ 6 h 100"/>
                  <a:gd name="T116" fmla="*/ 61 w 63"/>
                  <a:gd name="T117" fmla="*/ 8 h 100"/>
                  <a:gd name="T118" fmla="*/ 56 w 63"/>
                  <a:gd name="T119" fmla="*/ 0 h 100"/>
                  <a:gd name="T120" fmla="*/ 62 w 63"/>
                  <a:gd name="T121" fmla="*/ 5 h 100"/>
                  <a:gd name="T122" fmla="*/ 56 w 63"/>
                  <a:gd name="T12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100">
                    <a:moveTo>
                      <a:pt x="9" y="83"/>
                    </a:moveTo>
                    <a:cubicBezTo>
                      <a:pt x="5" y="91"/>
                      <a:pt x="5" y="91"/>
                      <a:pt x="5" y="91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5" y="93"/>
                      <a:pt x="6" y="94"/>
                      <a:pt x="8" y="95"/>
                    </a:cubicBezTo>
                    <a:cubicBezTo>
                      <a:pt x="7" y="95"/>
                      <a:pt x="6" y="94"/>
                      <a:pt x="5" y="94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1" y="94"/>
                      <a:pt x="0" y="94"/>
                      <a:pt x="0" y="94"/>
                    </a:cubicBezTo>
                    <a:cubicBezTo>
                      <a:pt x="0" y="94"/>
                      <a:pt x="3" y="96"/>
                      <a:pt x="5" y="97"/>
                    </a:cubicBezTo>
                    <a:cubicBezTo>
                      <a:pt x="8" y="98"/>
                      <a:pt x="10" y="100"/>
                      <a:pt x="10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2" y="91"/>
                      <a:pt x="10" y="90"/>
                      <a:pt x="8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2" y="91"/>
                      <a:pt x="13" y="91"/>
                      <a:pt x="14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9" y="83"/>
                      <a:pt x="9" y="83"/>
                      <a:pt x="9" y="83"/>
                    </a:cubicBezTo>
                    <a:moveTo>
                      <a:pt x="17" y="70"/>
                    </a:move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2" y="72"/>
                      <a:pt x="19" y="71"/>
                      <a:pt x="17" y="70"/>
                    </a:cubicBezTo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22" y="71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2" y="72"/>
                      <a:pt x="20" y="70"/>
                      <a:pt x="18" y="69"/>
                    </a:cubicBezTo>
                    <a:moveTo>
                      <a:pt x="22" y="62"/>
                    </a:moveTo>
                    <a:cubicBezTo>
                      <a:pt x="18" y="68"/>
                      <a:pt x="18" y="68"/>
                      <a:pt x="18" y="68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68"/>
                      <a:pt x="27" y="67"/>
                      <a:pt x="28" y="65"/>
                    </a:cubicBezTo>
                    <a:cubicBezTo>
                      <a:pt x="26" y="64"/>
                      <a:pt x="24" y="63"/>
                      <a:pt x="22" y="62"/>
                    </a:cubicBezTo>
                    <a:moveTo>
                      <a:pt x="28" y="53"/>
                    </a:moveTo>
                    <a:cubicBezTo>
                      <a:pt x="23" y="60"/>
                      <a:pt x="23" y="60"/>
                      <a:pt x="23" y="60"/>
                    </a:cubicBezTo>
                    <a:cubicBezTo>
                      <a:pt x="24" y="61"/>
                      <a:pt x="25" y="61"/>
                      <a:pt x="26" y="62"/>
                    </a:cubicBezTo>
                    <a:cubicBezTo>
                      <a:pt x="27" y="62"/>
                      <a:pt x="28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8" y="62"/>
                      <a:pt x="27" y="62"/>
                      <a:pt x="27" y="62"/>
                    </a:cubicBezTo>
                    <a:cubicBezTo>
                      <a:pt x="27" y="62"/>
                      <a:pt x="28" y="62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30" y="61"/>
                      <a:pt x="31" y="58"/>
                      <a:pt x="32" y="56"/>
                    </a:cubicBezTo>
                    <a:cubicBezTo>
                      <a:pt x="32" y="56"/>
                      <a:pt x="31" y="55"/>
                      <a:pt x="30" y="55"/>
                    </a:cubicBezTo>
                    <a:cubicBezTo>
                      <a:pt x="31" y="55"/>
                      <a:pt x="32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1" y="55"/>
                      <a:pt x="29" y="54"/>
                      <a:pt x="28" y="53"/>
                    </a:cubicBezTo>
                    <a:moveTo>
                      <a:pt x="29" y="50"/>
                    </a:moveTo>
                    <a:cubicBezTo>
                      <a:pt x="29" y="51"/>
                      <a:pt x="29" y="51"/>
                      <a:pt x="29" y="51"/>
                    </a:cubicBezTo>
                    <a:cubicBezTo>
                      <a:pt x="30" y="52"/>
                      <a:pt x="31" y="53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4" y="54"/>
                      <a:pt x="34" y="53"/>
                      <a:pt x="34" y="53"/>
                    </a:cubicBezTo>
                    <a:cubicBezTo>
                      <a:pt x="33" y="52"/>
                      <a:pt x="31" y="51"/>
                      <a:pt x="29" y="50"/>
                    </a:cubicBezTo>
                    <a:moveTo>
                      <a:pt x="31" y="48"/>
                    </a:moveTo>
                    <a:cubicBezTo>
                      <a:pt x="30" y="49"/>
                      <a:pt x="30" y="49"/>
                      <a:pt x="30" y="49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4" y="50"/>
                      <a:pt x="32" y="49"/>
                      <a:pt x="31" y="48"/>
                    </a:cubicBezTo>
                    <a:moveTo>
                      <a:pt x="34" y="43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4" y="47"/>
                      <a:pt x="35" y="48"/>
                      <a:pt x="36" y="48"/>
                    </a:cubicBezTo>
                    <a:cubicBezTo>
                      <a:pt x="37" y="47"/>
                      <a:pt x="37" y="46"/>
                      <a:pt x="38" y="45"/>
                    </a:cubicBezTo>
                    <a:cubicBezTo>
                      <a:pt x="37" y="45"/>
                      <a:pt x="35" y="44"/>
                      <a:pt x="34" y="43"/>
                    </a:cubicBezTo>
                    <a:moveTo>
                      <a:pt x="36" y="39"/>
                    </a:moveTo>
                    <a:cubicBezTo>
                      <a:pt x="36" y="40"/>
                      <a:pt x="35" y="40"/>
                      <a:pt x="35" y="41"/>
                    </a:cubicBezTo>
                    <a:cubicBezTo>
                      <a:pt x="36" y="42"/>
                      <a:pt x="38" y="43"/>
                      <a:pt x="39" y="43"/>
                    </a:cubicBezTo>
                    <a:cubicBezTo>
                      <a:pt x="39" y="43"/>
                      <a:pt x="40" y="43"/>
                      <a:pt x="40" y="42"/>
                    </a:cubicBezTo>
                    <a:cubicBezTo>
                      <a:pt x="39" y="41"/>
                      <a:pt x="37" y="40"/>
                      <a:pt x="36" y="39"/>
                    </a:cubicBezTo>
                    <a:moveTo>
                      <a:pt x="37" y="36"/>
                    </a:moveTo>
                    <a:cubicBezTo>
                      <a:pt x="37" y="36"/>
                      <a:pt x="37" y="37"/>
                      <a:pt x="37" y="37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0" y="38"/>
                      <a:pt x="39" y="37"/>
                      <a:pt x="37" y="36"/>
                    </a:cubicBezTo>
                    <a:moveTo>
                      <a:pt x="40" y="32"/>
                    </a:moveTo>
                    <a:cubicBezTo>
                      <a:pt x="39" y="32"/>
                      <a:pt x="39" y="33"/>
                      <a:pt x="39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4" y="36"/>
                      <a:pt x="44" y="35"/>
                      <a:pt x="45" y="34"/>
                    </a:cubicBezTo>
                    <a:cubicBezTo>
                      <a:pt x="43" y="33"/>
                      <a:pt x="41" y="33"/>
                      <a:pt x="40" y="32"/>
                    </a:cubicBezTo>
                    <a:moveTo>
                      <a:pt x="40" y="30"/>
                    </a:moveTo>
                    <a:cubicBezTo>
                      <a:pt x="40" y="30"/>
                      <a:pt x="40" y="30"/>
                      <a:pt x="40" y="30"/>
                    </a:cubicBezTo>
                    <a:cubicBezTo>
                      <a:pt x="41" y="31"/>
                      <a:pt x="41" y="31"/>
                      <a:pt x="42" y="31"/>
                    </a:cubicBezTo>
                    <a:cubicBezTo>
                      <a:pt x="43" y="32"/>
                      <a:pt x="44" y="33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0" y="30"/>
                      <a:pt x="40" y="30"/>
                      <a:pt x="40" y="30"/>
                    </a:cubicBezTo>
                    <a:moveTo>
                      <a:pt x="42" y="27"/>
                    </a:moveTo>
                    <a:cubicBezTo>
                      <a:pt x="41" y="28"/>
                      <a:pt x="41" y="29"/>
                      <a:pt x="41" y="30"/>
                    </a:cubicBezTo>
                    <a:cubicBezTo>
                      <a:pt x="42" y="31"/>
                      <a:pt x="44" y="32"/>
                      <a:pt x="46" y="33"/>
                    </a:cubicBezTo>
                    <a:cubicBezTo>
                      <a:pt x="46" y="32"/>
                      <a:pt x="46" y="31"/>
                      <a:pt x="47" y="31"/>
                    </a:cubicBezTo>
                    <a:cubicBezTo>
                      <a:pt x="45" y="30"/>
                      <a:pt x="44" y="29"/>
                      <a:pt x="42" y="27"/>
                    </a:cubicBezTo>
                    <a:moveTo>
                      <a:pt x="47" y="17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48" y="19"/>
                      <a:pt x="50" y="21"/>
                      <a:pt x="52" y="22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1" y="20"/>
                      <a:pt x="49" y="19"/>
                      <a:pt x="47" y="17"/>
                    </a:cubicBezTo>
                    <a:moveTo>
                      <a:pt x="48" y="16"/>
                    </a:move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8"/>
                      <a:pt x="51" y="19"/>
                      <a:pt x="53" y="21"/>
                    </a:cubicBezTo>
                    <a:cubicBezTo>
                      <a:pt x="53" y="20"/>
                      <a:pt x="53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18"/>
                      <a:pt x="50" y="17"/>
                      <a:pt x="48" y="16"/>
                    </a:cubicBezTo>
                    <a:moveTo>
                      <a:pt x="49" y="13"/>
                    </a:moveTo>
                    <a:cubicBezTo>
                      <a:pt x="49" y="14"/>
                      <a:pt x="49" y="14"/>
                      <a:pt x="48" y="15"/>
                    </a:cubicBezTo>
                    <a:cubicBezTo>
                      <a:pt x="50" y="16"/>
                      <a:pt x="52" y="18"/>
                      <a:pt x="54" y="19"/>
                    </a:cubicBezTo>
                    <a:cubicBezTo>
                      <a:pt x="54" y="18"/>
                      <a:pt x="55" y="17"/>
                      <a:pt x="55" y="17"/>
                    </a:cubicBezTo>
                    <a:cubicBezTo>
                      <a:pt x="53" y="15"/>
                      <a:pt x="51" y="14"/>
                      <a:pt x="49" y="13"/>
                    </a:cubicBezTo>
                    <a:moveTo>
                      <a:pt x="54" y="4"/>
                    </a:moveTo>
                    <a:cubicBezTo>
                      <a:pt x="53" y="5"/>
                      <a:pt x="53" y="6"/>
                      <a:pt x="53" y="6"/>
                    </a:cubicBezTo>
                    <a:cubicBezTo>
                      <a:pt x="55" y="8"/>
                      <a:pt x="57" y="9"/>
                      <a:pt x="59" y="10"/>
                    </a:cubicBezTo>
                    <a:cubicBezTo>
                      <a:pt x="60" y="10"/>
                      <a:pt x="60" y="9"/>
                      <a:pt x="61" y="8"/>
                    </a:cubicBezTo>
                    <a:cubicBezTo>
                      <a:pt x="58" y="7"/>
                      <a:pt x="56" y="6"/>
                      <a:pt x="54" y="4"/>
                    </a:cubicBezTo>
                    <a:moveTo>
                      <a:pt x="56" y="0"/>
                    </a:moveTo>
                    <a:cubicBezTo>
                      <a:pt x="56" y="0"/>
                      <a:pt x="56" y="1"/>
                      <a:pt x="55" y="1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3" y="5"/>
                      <a:pt x="63" y="5"/>
                      <a:pt x="63" y="4"/>
                    </a:cubicBezTo>
                    <a:cubicBezTo>
                      <a:pt x="60" y="3"/>
                      <a:pt x="58" y="2"/>
                      <a:pt x="5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3" name="Freeform 10412"/>
              <p:cNvSpPr>
                <a:spLocks noEditPoints="1"/>
              </p:cNvSpPr>
              <p:nvPr/>
            </p:nvSpPr>
            <p:spPr bwMode="auto">
              <a:xfrm>
                <a:off x="-564" y="3153"/>
                <a:ext cx="14" cy="12"/>
              </a:xfrm>
              <a:custGeom>
                <a:avLst/>
                <a:gdLst>
                  <a:gd name="T0" fmla="*/ 0 w 6"/>
                  <a:gd name="T1" fmla="*/ 3 h 5"/>
                  <a:gd name="T2" fmla="*/ 0 w 6"/>
                  <a:gd name="T3" fmla="*/ 3 h 5"/>
                  <a:gd name="T4" fmla="*/ 3 w 6"/>
                  <a:gd name="T5" fmla="*/ 5 h 5"/>
                  <a:gd name="T6" fmla="*/ 4 w 6"/>
                  <a:gd name="T7" fmla="*/ 5 h 5"/>
                  <a:gd name="T8" fmla="*/ 0 w 6"/>
                  <a:gd name="T9" fmla="*/ 3 h 5"/>
                  <a:gd name="T10" fmla="*/ 2 w 6"/>
                  <a:gd name="T11" fmla="*/ 0 h 5"/>
                  <a:gd name="T12" fmla="*/ 0 w 6"/>
                  <a:gd name="T13" fmla="*/ 3 h 5"/>
                  <a:gd name="T14" fmla="*/ 4 w 6"/>
                  <a:gd name="T15" fmla="*/ 5 h 5"/>
                  <a:gd name="T16" fmla="*/ 6 w 6"/>
                  <a:gd name="T17" fmla="*/ 2 h 5"/>
                  <a:gd name="T18" fmla="*/ 2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2" y="4"/>
                      <a:pt x="1" y="3"/>
                      <a:pt x="0" y="3"/>
                    </a:cubicBezTo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4"/>
                      <a:pt x="4" y="5"/>
                    </a:cubicBezTo>
                    <a:cubicBezTo>
                      <a:pt x="4" y="4"/>
                      <a:pt x="5" y="3"/>
                      <a:pt x="6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4" name="Freeform 10413"/>
              <p:cNvSpPr>
                <a:spLocks/>
              </p:cNvSpPr>
              <p:nvPr/>
            </p:nvSpPr>
            <p:spPr bwMode="auto">
              <a:xfrm>
                <a:off x="-564" y="3160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5" name="Freeform 10414"/>
              <p:cNvSpPr>
                <a:spLocks noEditPoints="1"/>
              </p:cNvSpPr>
              <p:nvPr/>
            </p:nvSpPr>
            <p:spPr bwMode="auto">
              <a:xfrm>
                <a:off x="-505" y="3155"/>
                <a:ext cx="64" cy="24"/>
              </a:xfrm>
              <a:custGeom>
                <a:avLst/>
                <a:gdLst>
                  <a:gd name="T0" fmla="*/ 2 w 27"/>
                  <a:gd name="T1" fmla="*/ 4 h 10"/>
                  <a:gd name="T2" fmla="*/ 0 w 27"/>
                  <a:gd name="T3" fmla="*/ 8 h 10"/>
                  <a:gd name="T4" fmla="*/ 3 w 27"/>
                  <a:gd name="T5" fmla="*/ 10 h 10"/>
                  <a:gd name="T6" fmla="*/ 5 w 27"/>
                  <a:gd name="T7" fmla="*/ 6 h 10"/>
                  <a:gd name="T8" fmla="*/ 2 w 27"/>
                  <a:gd name="T9" fmla="*/ 4 h 10"/>
                  <a:gd name="T10" fmla="*/ 3 w 27"/>
                  <a:gd name="T11" fmla="*/ 1 h 10"/>
                  <a:gd name="T12" fmla="*/ 3 w 27"/>
                  <a:gd name="T13" fmla="*/ 2 h 10"/>
                  <a:gd name="T14" fmla="*/ 6 w 27"/>
                  <a:gd name="T15" fmla="*/ 4 h 10"/>
                  <a:gd name="T16" fmla="*/ 7 w 27"/>
                  <a:gd name="T17" fmla="*/ 3 h 10"/>
                  <a:gd name="T18" fmla="*/ 4 w 27"/>
                  <a:gd name="T19" fmla="*/ 2 h 10"/>
                  <a:gd name="T20" fmla="*/ 3 w 27"/>
                  <a:gd name="T21" fmla="*/ 1 h 10"/>
                  <a:gd name="T22" fmla="*/ 3 w 27"/>
                  <a:gd name="T23" fmla="*/ 1 h 10"/>
                  <a:gd name="T24" fmla="*/ 3 w 27"/>
                  <a:gd name="T25" fmla="*/ 1 h 10"/>
                  <a:gd name="T26" fmla="*/ 4 w 27"/>
                  <a:gd name="T27" fmla="*/ 2 h 10"/>
                  <a:gd name="T28" fmla="*/ 7 w 27"/>
                  <a:gd name="T29" fmla="*/ 3 h 10"/>
                  <a:gd name="T30" fmla="*/ 7 w 27"/>
                  <a:gd name="T31" fmla="*/ 3 h 10"/>
                  <a:gd name="T32" fmla="*/ 4 w 27"/>
                  <a:gd name="T33" fmla="*/ 1 h 10"/>
                  <a:gd name="T34" fmla="*/ 3 w 27"/>
                  <a:gd name="T35" fmla="*/ 1 h 10"/>
                  <a:gd name="T36" fmla="*/ 21 w 27"/>
                  <a:gd name="T37" fmla="*/ 0 h 10"/>
                  <a:gd name="T38" fmla="*/ 21 w 27"/>
                  <a:gd name="T39" fmla="*/ 1 h 10"/>
                  <a:gd name="T40" fmla="*/ 26 w 27"/>
                  <a:gd name="T41" fmla="*/ 4 h 10"/>
                  <a:gd name="T42" fmla="*/ 27 w 27"/>
                  <a:gd name="T43" fmla="*/ 3 h 10"/>
                  <a:gd name="T44" fmla="*/ 21 w 27"/>
                  <a:gd name="T45" fmla="*/ 0 h 10"/>
                  <a:gd name="T46" fmla="*/ 22 w 27"/>
                  <a:gd name="T47" fmla="*/ 0 h 10"/>
                  <a:gd name="T48" fmla="*/ 21 w 27"/>
                  <a:gd name="T49" fmla="*/ 0 h 10"/>
                  <a:gd name="T50" fmla="*/ 27 w 27"/>
                  <a:gd name="T51" fmla="*/ 3 h 10"/>
                  <a:gd name="T52" fmla="*/ 27 w 27"/>
                  <a:gd name="T53" fmla="*/ 3 h 10"/>
                  <a:gd name="T54" fmla="*/ 22 w 27"/>
                  <a:gd name="T55" fmla="*/ 0 h 10"/>
                  <a:gd name="T56" fmla="*/ 22 w 27"/>
                  <a:gd name="T5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10">
                    <a:moveTo>
                      <a:pt x="2" y="4"/>
                    </a:moveTo>
                    <a:cubicBezTo>
                      <a:pt x="1" y="5"/>
                      <a:pt x="0" y="7"/>
                      <a:pt x="0" y="8"/>
                    </a:cubicBezTo>
                    <a:cubicBezTo>
                      <a:pt x="1" y="9"/>
                      <a:pt x="2" y="9"/>
                      <a:pt x="3" y="1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5"/>
                      <a:pt x="2" y="4"/>
                    </a:cubicBezTo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2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3"/>
                      <a:pt x="27" y="3"/>
                    </a:cubicBezTo>
                    <a:cubicBezTo>
                      <a:pt x="25" y="2"/>
                      <a:pt x="23" y="1"/>
                      <a:pt x="21" y="0"/>
                    </a:cubicBezTo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23" y="1"/>
                      <a:pt x="25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2"/>
                      <a:pt x="24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6" name="Freeform 10415"/>
              <p:cNvSpPr>
                <a:spLocks noEditPoints="1"/>
              </p:cNvSpPr>
              <p:nvPr/>
            </p:nvSpPr>
            <p:spPr bwMode="auto">
              <a:xfrm>
                <a:off x="-508" y="3160"/>
                <a:ext cx="17" cy="23"/>
              </a:xfrm>
              <a:custGeom>
                <a:avLst/>
                <a:gdLst>
                  <a:gd name="T0" fmla="*/ 1 w 7"/>
                  <a:gd name="T1" fmla="*/ 6 h 10"/>
                  <a:gd name="T2" fmla="*/ 0 w 7"/>
                  <a:gd name="T3" fmla="*/ 8 h 10"/>
                  <a:gd name="T4" fmla="*/ 3 w 7"/>
                  <a:gd name="T5" fmla="*/ 10 h 10"/>
                  <a:gd name="T6" fmla="*/ 4 w 7"/>
                  <a:gd name="T7" fmla="*/ 8 h 10"/>
                  <a:gd name="T8" fmla="*/ 1 w 7"/>
                  <a:gd name="T9" fmla="*/ 6 h 10"/>
                  <a:gd name="T10" fmla="*/ 3 w 7"/>
                  <a:gd name="T11" fmla="*/ 2 h 10"/>
                  <a:gd name="T12" fmla="*/ 3 w 7"/>
                  <a:gd name="T13" fmla="*/ 2 h 10"/>
                  <a:gd name="T14" fmla="*/ 6 w 7"/>
                  <a:gd name="T15" fmla="*/ 4 h 10"/>
                  <a:gd name="T16" fmla="*/ 6 w 7"/>
                  <a:gd name="T17" fmla="*/ 4 h 10"/>
                  <a:gd name="T18" fmla="*/ 3 w 7"/>
                  <a:gd name="T19" fmla="*/ 2 h 10"/>
                  <a:gd name="T20" fmla="*/ 4 w 7"/>
                  <a:gd name="T21" fmla="*/ 0 h 10"/>
                  <a:gd name="T22" fmla="*/ 3 w 7"/>
                  <a:gd name="T23" fmla="*/ 1 h 10"/>
                  <a:gd name="T24" fmla="*/ 7 w 7"/>
                  <a:gd name="T25" fmla="*/ 3 h 10"/>
                  <a:gd name="T26" fmla="*/ 7 w 7"/>
                  <a:gd name="T27" fmla="*/ 2 h 10"/>
                  <a:gd name="T28" fmla="*/ 4 w 7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0">
                    <a:moveTo>
                      <a:pt x="1" y="6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10"/>
                      <a:pt x="3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7" name="Freeform 10416"/>
              <p:cNvSpPr>
                <a:spLocks/>
              </p:cNvSpPr>
              <p:nvPr/>
            </p:nvSpPr>
            <p:spPr bwMode="auto">
              <a:xfrm>
                <a:off x="-500" y="3162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3 w 4"/>
                  <a:gd name="T5" fmla="*/ 3 h 3"/>
                  <a:gd name="T6" fmla="*/ 4 w 4"/>
                  <a:gd name="T7" fmla="*/ 2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8" name="Freeform 10417"/>
              <p:cNvSpPr>
                <a:spLocks noEditPoints="1"/>
              </p:cNvSpPr>
              <p:nvPr/>
            </p:nvSpPr>
            <p:spPr bwMode="auto">
              <a:xfrm>
                <a:off x="-467" y="3160"/>
                <a:ext cx="23" cy="23"/>
              </a:xfrm>
              <a:custGeom>
                <a:avLst/>
                <a:gdLst>
                  <a:gd name="T0" fmla="*/ 1 w 10"/>
                  <a:gd name="T1" fmla="*/ 6 h 10"/>
                  <a:gd name="T2" fmla="*/ 0 w 10"/>
                  <a:gd name="T3" fmla="*/ 7 h 10"/>
                  <a:gd name="T4" fmla="*/ 5 w 10"/>
                  <a:gd name="T5" fmla="*/ 10 h 10"/>
                  <a:gd name="T6" fmla="*/ 6 w 10"/>
                  <a:gd name="T7" fmla="*/ 9 h 10"/>
                  <a:gd name="T8" fmla="*/ 1 w 10"/>
                  <a:gd name="T9" fmla="*/ 6 h 10"/>
                  <a:gd name="T10" fmla="*/ 1 w 10"/>
                  <a:gd name="T11" fmla="*/ 5 h 10"/>
                  <a:gd name="T12" fmla="*/ 1 w 10"/>
                  <a:gd name="T13" fmla="*/ 5 h 10"/>
                  <a:gd name="T14" fmla="*/ 6 w 10"/>
                  <a:gd name="T15" fmla="*/ 8 h 10"/>
                  <a:gd name="T16" fmla="*/ 6 w 10"/>
                  <a:gd name="T17" fmla="*/ 8 h 10"/>
                  <a:gd name="T18" fmla="*/ 1 w 10"/>
                  <a:gd name="T19" fmla="*/ 5 h 10"/>
                  <a:gd name="T20" fmla="*/ 4 w 10"/>
                  <a:gd name="T21" fmla="*/ 0 h 10"/>
                  <a:gd name="T22" fmla="*/ 2 w 10"/>
                  <a:gd name="T23" fmla="*/ 4 h 10"/>
                  <a:gd name="T24" fmla="*/ 7 w 10"/>
                  <a:gd name="T25" fmla="*/ 7 h 10"/>
                  <a:gd name="T26" fmla="*/ 10 w 10"/>
                  <a:gd name="T27" fmla="*/ 3 h 10"/>
                  <a:gd name="T28" fmla="*/ 4 w 10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0">
                    <a:moveTo>
                      <a:pt x="1" y="6"/>
                    </a:moveTo>
                    <a:cubicBezTo>
                      <a:pt x="1" y="6"/>
                      <a:pt x="1" y="6"/>
                      <a:pt x="0" y="7"/>
                    </a:cubicBezTo>
                    <a:cubicBezTo>
                      <a:pt x="2" y="8"/>
                      <a:pt x="4" y="9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8"/>
                      <a:pt x="3" y="7"/>
                      <a:pt x="1" y="6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3" y="6"/>
                      <a:pt x="1" y="5"/>
                    </a:cubicBezTo>
                    <a:moveTo>
                      <a:pt x="4" y="0"/>
                    </a:moveTo>
                    <a:cubicBezTo>
                      <a:pt x="4" y="1"/>
                      <a:pt x="3" y="3"/>
                      <a:pt x="2" y="4"/>
                    </a:cubicBezTo>
                    <a:cubicBezTo>
                      <a:pt x="4" y="5"/>
                      <a:pt x="5" y="6"/>
                      <a:pt x="7" y="7"/>
                    </a:cubicBezTo>
                    <a:cubicBezTo>
                      <a:pt x="8" y="6"/>
                      <a:pt x="9" y="4"/>
                      <a:pt x="10" y="3"/>
                    </a:cubicBezTo>
                    <a:cubicBezTo>
                      <a:pt x="8" y="2"/>
                      <a:pt x="6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9" name="Freeform 10418"/>
              <p:cNvSpPr>
                <a:spLocks noEditPoints="1"/>
              </p:cNvSpPr>
              <p:nvPr/>
            </p:nvSpPr>
            <p:spPr bwMode="auto">
              <a:xfrm>
                <a:off x="-465" y="3169"/>
                <a:ext cx="14" cy="12"/>
              </a:xfrm>
              <a:custGeom>
                <a:avLst/>
                <a:gdLst>
                  <a:gd name="T0" fmla="*/ 0 w 6"/>
                  <a:gd name="T1" fmla="*/ 1 h 5"/>
                  <a:gd name="T2" fmla="*/ 0 w 6"/>
                  <a:gd name="T3" fmla="*/ 2 h 5"/>
                  <a:gd name="T4" fmla="*/ 5 w 6"/>
                  <a:gd name="T5" fmla="*/ 5 h 5"/>
                  <a:gd name="T6" fmla="*/ 5 w 6"/>
                  <a:gd name="T7" fmla="*/ 4 h 5"/>
                  <a:gd name="T8" fmla="*/ 0 w 6"/>
                  <a:gd name="T9" fmla="*/ 1 h 5"/>
                  <a:gd name="T10" fmla="*/ 1 w 6"/>
                  <a:gd name="T11" fmla="*/ 0 h 5"/>
                  <a:gd name="T12" fmla="*/ 0 w 6"/>
                  <a:gd name="T13" fmla="*/ 1 h 5"/>
                  <a:gd name="T14" fmla="*/ 5 w 6"/>
                  <a:gd name="T15" fmla="*/ 4 h 5"/>
                  <a:gd name="T16" fmla="*/ 6 w 6"/>
                  <a:gd name="T17" fmla="*/ 3 h 5"/>
                  <a:gd name="T18" fmla="*/ 1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3" y="4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0" name="Freeform 10419"/>
              <p:cNvSpPr>
                <a:spLocks noEditPoints="1"/>
              </p:cNvSpPr>
              <p:nvPr/>
            </p:nvSpPr>
            <p:spPr bwMode="auto">
              <a:xfrm>
                <a:off x="-550" y="3160"/>
                <a:ext cx="14" cy="16"/>
              </a:xfrm>
              <a:custGeom>
                <a:avLst/>
                <a:gdLst>
                  <a:gd name="T0" fmla="*/ 1 w 6"/>
                  <a:gd name="T1" fmla="*/ 4 h 7"/>
                  <a:gd name="T2" fmla="*/ 0 w 6"/>
                  <a:gd name="T3" fmla="*/ 4 h 7"/>
                  <a:gd name="T4" fmla="*/ 4 w 6"/>
                  <a:gd name="T5" fmla="*/ 7 h 7"/>
                  <a:gd name="T6" fmla="*/ 4 w 6"/>
                  <a:gd name="T7" fmla="*/ 6 h 7"/>
                  <a:gd name="T8" fmla="*/ 1 w 6"/>
                  <a:gd name="T9" fmla="*/ 4 h 7"/>
                  <a:gd name="T10" fmla="*/ 2 w 6"/>
                  <a:gd name="T11" fmla="*/ 0 h 7"/>
                  <a:gd name="T12" fmla="*/ 1 w 6"/>
                  <a:gd name="T13" fmla="*/ 4 h 7"/>
                  <a:gd name="T14" fmla="*/ 4 w 6"/>
                  <a:gd name="T15" fmla="*/ 6 h 7"/>
                  <a:gd name="T16" fmla="*/ 6 w 6"/>
                  <a:gd name="T17" fmla="*/ 3 h 7"/>
                  <a:gd name="T18" fmla="*/ 6 w 6"/>
                  <a:gd name="T19" fmla="*/ 3 h 7"/>
                  <a:gd name="T20" fmla="*/ 2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5"/>
                      <a:pt x="1" y="4"/>
                    </a:cubicBezTo>
                    <a:moveTo>
                      <a:pt x="2" y="0"/>
                    </a:moveTo>
                    <a:cubicBezTo>
                      <a:pt x="2" y="1"/>
                      <a:pt x="1" y="3"/>
                      <a:pt x="1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1" name="Freeform 10420"/>
              <p:cNvSpPr>
                <a:spLocks/>
              </p:cNvSpPr>
              <p:nvPr/>
            </p:nvSpPr>
            <p:spPr bwMode="auto">
              <a:xfrm>
                <a:off x="-548" y="3169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2" name="Freeform 10421"/>
              <p:cNvSpPr>
                <a:spLocks noEditPoints="1"/>
              </p:cNvSpPr>
              <p:nvPr/>
            </p:nvSpPr>
            <p:spPr bwMode="auto">
              <a:xfrm>
                <a:off x="-491" y="3165"/>
                <a:ext cx="64" cy="21"/>
              </a:xfrm>
              <a:custGeom>
                <a:avLst/>
                <a:gdLst>
                  <a:gd name="T0" fmla="*/ 2 w 27"/>
                  <a:gd name="T1" fmla="*/ 4 h 9"/>
                  <a:gd name="T2" fmla="*/ 0 w 27"/>
                  <a:gd name="T3" fmla="*/ 8 h 9"/>
                  <a:gd name="T4" fmla="*/ 2 w 27"/>
                  <a:gd name="T5" fmla="*/ 9 h 9"/>
                  <a:gd name="T6" fmla="*/ 5 w 27"/>
                  <a:gd name="T7" fmla="*/ 6 h 9"/>
                  <a:gd name="T8" fmla="*/ 2 w 27"/>
                  <a:gd name="T9" fmla="*/ 4 h 9"/>
                  <a:gd name="T10" fmla="*/ 4 w 27"/>
                  <a:gd name="T11" fmla="*/ 1 h 9"/>
                  <a:gd name="T12" fmla="*/ 4 w 27"/>
                  <a:gd name="T13" fmla="*/ 2 h 9"/>
                  <a:gd name="T14" fmla="*/ 6 w 27"/>
                  <a:gd name="T15" fmla="*/ 4 h 9"/>
                  <a:gd name="T16" fmla="*/ 6 w 27"/>
                  <a:gd name="T17" fmla="*/ 3 h 9"/>
                  <a:gd name="T18" fmla="*/ 4 w 27"/>
                  <a:gd name="T19" fmla="*/ 1 h 9"/>
                  <a:gd name="T20" fmla="*/ 4 w 27"/>
                  <a:gd name="T21" fmla="*/ 1 h 9"/>
                  <a:gd name="T22" fmla="*/ 4 w 27"/>
                  <a:gd name="T23" fmla="*/ 1 h 9"/>
                  <a:gd name="T24" fmla="*/ 5 w 27"/>
                  <a:gd name="T25" fmla="*/ 2 h 9"/>
                  <a:gd name="T26" fmla="*/ 4 w 27"/>
                  <a:gd name="T27" fmla="*/ 1 h 9"/>
                  <a:gd name="T28" fmla="*/ 23 w 27"/>
                  <a:gd name="T29" fmla="*/ 1 h 9"/>
                  <a:gd name="T30" fmla="*/ 23 w 27"/>
                  <a:gd name="T31" fmla="*/ 1 h 9"/>
                  <a:gd name="T32" fmla="*/ 24 w 27"/>
                  <a:gd name="T33" fmla="*/ 2 h 9"/>
                  <a:gd name="T34" fmla="*/ 24 w 27"/>
                  <a:gd name="T35" fmla="*/ 2 h 9"/>
                  <a:gd name="T36" fmla="*/ 23 w 27"/>
                  <a:gd name="T37" fmla="*/ 1 h 9"/>
                  <a:gd name="T38" fmla="*/ 23 w 27"/>
                  <a:gd name="T39" fmla="*/ 0 h 9"/>
                  <a:gd name="T40" fmla="*/ 23 w 27"/>
                  <a:gd name="T41" fmla="*/ 1 h 9"/>
                  <a:gd name="T42" fmla="*/ 26 w 27"/>
                  <a:gd name="T43" fmla="*/ 3 h 9"/>
                  <a:gd name="T44" fmla="*/ 26 w 27"/>
                  <a:gd name="T45" fmla="*/ 3 h 9"/>
                  <a:gd name="T46" fmla="*/ 23 w 27"/>
                  <a:gd name="T47" fmla="*/ 0 h 9"/>
                  <a:gd name="T48" fmla="*/ 23 w 27"/>
                  <a:gd name="T49" fmla="*/ 0 h 9"/>
                  <a:gd name="T50" fmla="*/ 23 w 27"/>
                  <a:gd name="T51" fmla="*/ 0 h 9"/>
                  <a:gd name="T52" fmla="*/ 27 w 27"/>
                  <a:gd name="T53" fmla="*/ 2 h 9"/>
                  <a:gd name="T54" fmla="*/ 27 w 27"/>
                  <a:gd name="T55" fmla="*/ 2 h 9"/>
                  <a:gd name="T56" fmla="*/ 23 w 27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9">
                    <a:moveTo>
                      <a:pt x="2" y="4"/>
                    </a:moveTo>
                    <a:cubicBezTo>
                      <a:pt x="2" y="5"/>
                      <a:pt x="1" y="7"/>
                      <a:pt x="0" y="8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3" y="5"/>
                      <a:pt x="2" y="4"/>
                    </a:cubicBezTo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4" y="1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3" y="1"/>
                      <a:pt x="23" y="1"/>
                    </a:cubicBezTo>
                    <a:moveTo>
                      <a:pt x="23" y="0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4" y="1"/>
                      <a:pt x="25" y="2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4" y="1"/>
                      <a:pt x="23" y="0"/>
                    </a:cubicBezTo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5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1"/>
                      <a:pt x="24" y="1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3" name="Freeform 10422"/>
              <p:cNvSpPr>
                <a:spLocks noEditPoints="1"/>
              </p:cNvSpPr>
              <p:nvPr/>
            </p:nvSpPr>
            <p:spPr bwMode="auto">
              <a:xfrm>
                <a:off x="-493" y="3169"/>
                <a:ext cx="16" cy="22"/>
              </a:xfrm>
              <a:custGeom>
                <a:avLst/>
                <a:gdLst>
                  <a:gd name="T0" fmla="*/ 1 w 7"/>
                  <a:gd name="T1" fmla="*/ 6 h 9"/>
                  <a:gd name="T2" fmla="*/ 0 w 7"/>
                  <a:gd name="T3" fmla="*/ 8 h 9"/>
                  <a:gd name="T4" fmla="*/ 2 w 7"/>
                  <a:gd name="T5" fmla="*/ 9 h 9"/>
                  <a:gd name="T6" fmla="*/ 3 w 7"/>
                  <a:gd name="T7" fmla="*/ 7 h 9"/>
                  <a:gd name="T8" fmla="*/ 1 w 7"/>
                  <a:gd name="T9" fmla="*/ 6 h 9"/>
                  <a:gd name="T10" fmla="*/ 4 w 7"/>
                  <a:gd name="T11" fmla="*/ 2 h 9"/>
                  <a:gd name="T12" fmla="*/ 3 w 7"/>
                  <a:gd name="T13" fmla="*/ 2 h 9"/>
                  <a:gd name="T14" fmla="*/ 6 w 7"/>
                  <a:gd name="T15" fmla="*/ 4 h 9"/>
                  <a:gd name="T16" fmla="*/ 6 w 7"/>
                  <a:gd name="T17" fmla="*/ 3 h 9"/>
                  <a:gd name="T18" fmla="*/ 4 w 7"/>
                  <a:gd name="T19" fmla="*/ 2 h 9"/>
                  <a:gd name="T20" fmla="*/ 5 w 7"/>
                  <a:gd name="T21" fmla="*/ 0 h 9"/>
                  <a:gd name="T22" fmla="*/ 4 w 7"/>
                  <a:gd name="T23" fmla="*/ 1 h 9"/>
                  <a:gd name="T24" fmla="*/ 6 w 7"/>
                  <a:gd name="T25" fmla="*/ 3 h 9"/>
                  <a:gd name="T26" fmla="*/ 7 w 7"/>
                  <a:gd name="T27" fmla="*/ 2 h 9"/>
                  <a:gd name="T28" fmla="*/ 5 w 7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6"/>
                      <a:pt x="0" y="7"/>
                      <a:pt x="0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2" y="6"/>
                      <a:pt x="1" y="6"/>
                    </a:cubicBezTo>
                    <a:moveTo>
                      <a:pt x="4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4" name="Freeform 10423"/>
              <p:cNvSpPr>
                <a:spLocks/>
              </p:cNvSpPr>
              <p:nvPr/>
            </p:nvSpPr>
            <p:spPr bwMode="auto">
              <a:xfrm>
                <a:off x="-484" y="317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5" name="Freeform 10424"/>
              <p:cNvSpPr>
                <a:spLocks noEditPoints="1"/>
              </p:cNvSpPr>
              <p:nvPr/>
            </p:nvSpPr>
            <p:spPr bwMode="auto">
              <a:xfrm>
                <a:off x="-538" y="3167"/>
                <a:ext cx="14" cy="16"/>
              </a:xfrm>
              <a:custGeom>
                <a:avLst/>
                <a:gdLst>
                  <a:gd name="T0" fmla="*/ 1 w 6"/>
                  <a:gd name="T1" fmla="*/ 4 h 7"/>
                  <a:gd name="T2" fmla="*/ 0 w 6"/>
                  <a:gd name="T3" fmla="*/ 4 h 7"/>
                  <a:gd name="T4" fmla="*/ 4 w 6"/>
                  <a:gd name="T5" fmla="*/ 7 h 7"/>
                  <a:gd name="T6" fmla="*/ 4 w 6"/>
                  <a:gd name="T7" fmla="*/ 6 h 7"/>
                  <a:gd name="T8" fmla="*/ 1 w 6"/>
                  <a:gd name="T9" fmla="*/ 4 h 7"/>
                  <a:gd name="T10" fmla="*/ 3 w 6"/>
                  <a:gd name="T11" fmla="*/ 0 h 7"/>
                  <a:gd name="T12" fmla="*/ 1 w 6"/>
                  <a:gd name="T13" fmla="*/ 4 h 7"/>
                  <a:gd name="T14" fmla="*/ 4 w 6"/>
                  <a:gd name="T15" fmla="*/ 6 h 7"/>
                  <a:gd name="T16" fmla="*/ 6 w 6"/>
                  <a:gd name="T17" fmla="*/ 3 h 7"/>
                  <a:gd name="T18" fmla="*/ 3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5"/>
                      <a:pt x="1" y="4"/>
                    </a:cubicBezTo>
                    <a:moveTo>
                      <a:pt x="3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6" name="Freeform 10425"/>
              <p:cNvSpPr>
                <a:spLocks/>
              </p:cNvSpPr>
              <p:nvPr/>
            </p:nvSpPr>
            <p:spPr bwMode="auto">
              <a:xfrm>
                <a:off x="-536" y="3176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7" name="Freeform 10426"/>
              <p:cNvSpPr>
                <a:spLocks noEditPoints="1"/>
              </p:cNvSpPr>
              <p:nvPr/>
            </p:nvSpPr>
            <p:spPr bwMode="auto">
              <a:xfrm>
                <a:off x="-756" y="3169"/>
                <a:ext cx="324" cy="366"/>
              </a:xfrm>
              <a:custGeom>
                <a:avLst/>
                <a:gdLst>
                  <a:gd name="T0" fmla="*/ 10 w 137"/>
                  <a:gd name="T1" fmla="*/ 153 h 155"/>
                  <a:gd name="T2" fmla="*/ 7 w 137"/>
                  <a:gd name="T3" fmla="*/ 150 h 155"/>
                  <a:gd name="T4" fmla="*/ 11 w 137"/>
                  <a:gd name="T5" fmla="*/ 150 h 155"/>
                  <a:gd name="T6" fmla="*/ 0 w 137"/>
                  <a:gd name="T7" fmla="*/ 151 h 155"/>
                  <a:gd name="T8" fmla="*/ 4 w 137"/>
                  <a:gd name="T9" fmla="*/ 145 h 155"/>
                  <a:gd name="T10" fmla="*/ 5 w 137"/>
                  <a:gd name="T11" fmla="*/ 145 h 155"/>
                  <a:gd name="T12" fmla="*/ 12 w 137"/>
                  <a:gd name="T13" fmla="*/ 149 h 155"/>
                  <a:gd name="T14" fmla="*/ 9 w 137"/>
                  <a:gd name="T15" fmla="*/ 143 h 155"/>
                  <a:gd name="T16" fmla="*/ 7 w 137"/>
                  <a:gd name="T17" fmla="*/ 140 h 155"/>
                  <a:gd name="T18" fmla="*/ 13 w 137"/>
                  <a:gd name="T19" fmla="*/ 143 h 155"/>
                  <a:gd name="T20" fmla="*/ 15 w 137"/>
                  <a:gd name="T21" fmla="*/ 142 h 155"/>
                  <a:gd name="T22" fmla="*/ 17 w 137"/>
                  <a:gd name="T23" fmla="*/ 139 h 155"/>
                  <a:gd name="T24" fmla="*/ 19 w 137"/>
                  <a:gd name="T25" fmla="*/ 121 h 155"/>
                  <a:gd name="T26" fmla="*/ 30 w 137"/>
                  <a:gd name="T27" fmla="*/ 103 h 155"/>
                  <a:gd name="T28" fmla="*/ 36 w 137"/>
                  <a:gd name="T29" fmla="*/ 93 h 155"/>
                  <a:gd name="T30" fmla="*/ 36 w 137"/>
                  <a:gd name="T31" fmla="*/ 93 h 155"/>
                  <a:gd name="T32" fmla="*/ 43 w 137"/>
                  <a:gd name="T33" fmla="*/ 88 h 155"/>
                  <a:gd name="T34" fmla="*/ 45 w 137"/>
                  <a:gd name="T35" fmla="*/ 88 h 155"/>
                  <a:gd name="T36" fmla="*/ 42 w 137"/>
                  <a:gd name="T37" fmla="*/ 83 h 155"/>
                  <a:gd name="T38" fmla="*/ 44 w 137"/>
                  <a:gd name="T39" fmla="*/ 79 h 155"/>
                  <a:gd name="T40" fmla="*/ 49 w 137"/>
                  <a:gd name="T41" fmla="*/ 71 h 155"/>
                  <a:gd name="T42" fmla="*/ 51 w 137"/>
                  <a:gd name="T43" fmla="*/ 67 h 155"/>
                  <a:gd name="T44" fmla="*/ 56 w 137"/>
                  <a:gd name="T45" fmla="*/ 70 h 155"/>
                  <a:gd name="T46" fmla="*/ 53 w 137"/>
                  <a:gd name="T47" fmla="*/ 64 h 155"/>
                  <a:gd name="T48" fmla="*/ 53 w 137"/>
                  <a:gd name="T49" fmla="*/ 64 h 155"/>
                  <a:gd name="T50" fmla="*/ 59 w 137"/>
                  <a:gd name="T51" fmla="*/ 65 h 155"/>
                  <a:gd name="T52" fmla="*/ 63 w 137"/>
                  <a:gd name="T53" fmla="*/ 58 h 155"/>
                  <a:gd name="T54" fmla="*/ 59 w 137"/>
                  <a:gd name="T55" fmla="*/ 52 h 155"/>
                  <a:gd name="T56" fmla="*/ 61 w 137"/>
                  <a:gd name="T57" fmla="*/ 49 h 155"/>
                  <a:gd name="T58" fmla="*/ 62 w 137"/>
                  <a:gd name="T59" fmla="*/ 47 h 155"/>
                  <a:gd name="T60" fmla="*/ 69 w 137"/>
                  <a:gd name="T61" fmla="*/ 49 h 155"/>
                  <a:gd name="T62" fmla="*/ 70 w 137"/>
                  <a:gd name="T63" fmla="*/ 47 h 155"/>
                  <a:gd name="T64" fmla="*/ 64 w 137"/>
                  <a:gd name="T65" fmla="*/ 43 h 155"/>
                  <a:gd name="T66" fmla="*/ 68 w 137"/>
                  <a:gd name="T67" fmla="*/ 35 h 155"/>
                  <a:gd name="T68" fmla="*/ 69 w 137"/>
                  <a:gd name="T69" fmla="*/ 35 h 155"/>
                  <a:gd name="T70" fmla="*/ 76 w 137"/>
                  <a:gd name="T71" fmla="*/ 38 h 155"/>
                  <a:gd name="T72" fmla="*/ 70 w 137"/>
                  <a:gd name="T73" fmla="*/ 32 h 155"/>
                  <a:gd name="T74" fmla="*/ 71 w 137"/>
                  <a:gd name="T75" fmla="*/ 31 h 155"/>
                  <a:gd name="T76" fmla="*/ 79 w 137"/>
                  <a:gd name="T77" fmla="*/ 33 h 155"/>
                  <a:gd name="T78" fmla="*/ 78 w 137"/>
                  <a:gd name="T79" fmla="*/ 18 h 155"/>
                  <a:gd name="T80" fmla="*/ 82 w 137"/>
                  <a:gd name="T81" fmla="*/ 20 h 155"/>
                  <a:gd name="T82" fmla="*/ 83 w 137"/>
                  <a:gd name="T83" fmla="*/ 18 h 155"/>
                  <a:gd name="T84" fmla="*/ 84 w 137"/>
                  <a:gd name="T85" fmla="*/ 16 h 155"/>
                  <a:gd name="T86" fmla="*/ 79 w 137"/>
                  <a:gd name="T87" fmla="*/ 16 h 155"/>
                  <a:gd name="T88" fmla="*/ 79 w 137"/>
                  <a:gd name="T89" fmla="*/ 16 h 155"/>
                  <a:gd name="T90" fmla="*/ 85 w 137"/>
                  <a:gd name="T91" fmla="*/ 16 h 155"/>
                  <a:gd name="T92" fmla="*/ 84 w 137"/>
                  <a:gd name="T93" fmla="*/ 16 h 155"/>
                  <a:gd name="T94" fmla="*/ 91 w 137"/>
                  <a:gd name="T95" fmla="*/ 14 h 155"/>
                  <a:gd name="T96" fmla="*/ 81 w 137"/>
                  <a:gd name="T97" fmla="*/ 11 h 155"/>
                  <a:gd name="T98" fmla="*/ 83 w 137"/>
                  <a:gd name="T99" fmla="*/ 9 h 155"/>
                  <a:gd name="T100" fmla="*/ 89 w 137"/>
                  <a:gd name="T101" fmla="*/ 9 h 155"/>
                  <a:gd name="T102" fmla="*/ 83 w 137"/>
                  <a:gd name="T103" fmla="*/ 8 h 155"/>
                  <a:gd name="T104" fmla="*/ 93 w 137"/>
                  <a:gd name="T105" fmla="*/ 11 h 155"/>
                  <a:gd name="T106" fmla="*/ 88 w 137"/>
                  <a:gd name="T107" fmla="*/ 8 h 155"/>
                  <a:gd name="T108" fmla="*/ 92 w 137"/>
                  <a:gd name="T109" fmla="*/ 4 h 155"/>
                  <a:gd name="T110" fmla="*/ 87 w 137"/>
                  <a:gd name="T111" fmla="*/ 0 h 155"/>
                  <a:gd name="T112" fmla="*/ 118 w 137"/>
                  <a:gd name="T113" fmla="*/ 1 h 155"/>
                  <a:gd name="T114" fmla="*/ 136 w 137"/>
                  <a:gd name="T11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" h="155">
                    <a:moveTo>
                      <a:pt x="8" y="151"/>
                    </a:moveTo>
                    <a:cubicBezTo>
                      <a:pt x="8" y="152"/>
                      <a:pt x="7" y="153"/>
                      <a:pt x="9" y="153"/>
                    </a:cubicBezTo>
                    <a:cubicBezTo>
                      <a:pt x="9" y="154"/>
                      <a:pt x="9" y="155"/>
                      <a:pt x="9" y="155"/>
                    </a:cubicBezTo>
                    <a:cubicBezTo>
                      <a:pt x="9" y="155"/>
                      <a:pt x="9" y="154"/>
                      <a:pt x="9" y="154"/>
                    </a:cubicBezTo>
                    <a:cubicBezTo>
                      <a:pt x="9" y="153"/>
                      <a:pt x="9" y="153"/>
                      <a:pt x="10" y="153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10" y="152"/>
                      <a:pt x="10" y="152"/>
                      <a:pt x="10" y="152"/>
                    </a:cubicBezTo>
                    <a:cubicBezTo>
                      <a:pt x="9" y="152"/>
                      <a:pt x="9" y="151"/>
                      <a:pt x="8" y="151"/>
                    </a:cubicBezTo>
                    <a:moveTo>
                      <a:pt x="6" y="149"/>
                    </a:moveTo>
                    <a:cubicBezTo>
                      <a:pt x="6" y="150"/>
                      <a:pt x="6" y="150"/>
                      <a:pt x="6" y="150"/>
                    </a:cubicBezTo>
                    <a:cubicBezTo>
                      <a:pt x="6" y="150"/>
                      <a:pt x="7" y="150"/>
                      <a:pt x="7" y="150"/>
                    </a:cubicBezTo>
                    <a:cubicBezTo>
                      <a:pt x="7" y="150"/>
                      <a:pt x="7" y="150"/>
                      <a:pt x="7" y="150"/>
                    </a:cubicBezTo>
                    <a:cubicBezTo>
                      <a:pt x="7" y="150"/>
                      <a:pt x="7" y="150"/>
                      <a:pt x="6" y="149"/>
                    </a:cubicBezTo>
                    <a:moveTo>
                      <a:pt x="8" y="147"/>
                    </a:moveTo>
                    <a:cubicBezTo>
                      <a:pt x="7" y="148"/>
                      <a:pt x="7" y="148"/>
                      <a:pt x="7" y="148"/>
                    </a:cubicBezTo>
                    <a:cubicBezTo>
                      <a:pt x="7" y="148"/>
                      <a:pt x="7" y="148"/>
                      <a:pt x="7" y="148"/>
                    </a:cubicBezTo>
                    <a:cubicBezTo>
                      <a:pt x="8" y="149"/>
                      <a:pt x="9" y="150"/>
                      <a:pt x="11" y="151"/>
                    </a:cubicBezTo>
                    <a:cubicBezTo>
                      <a:pt x="11" y="150"/>
                      <a:pt x="11" y="150"/>
                      <a:pt x="11" y="150"/>
                    </a:cubicBezTo>
                    <a:cubicBezTo>
                      <a:pt x="10" y="149"/>
                      <a:pt x="9" y="148"/>
                      <a:pt x="8" y="147"/>
                    </a:cubicBezTo>
                    <a:moveTo>
                      <a:pt x="3" y="147"/>
                    </a:moveTo>
                    <a:cubicBezTo>
                      <a:pt x="1" y="149"/>
                      <a:pt x="1" y="149"/>
                      <a:pt x="1" y="149"/>
                    </a:cubicBezTo>
                    <a:cubicBezTo>
                      <a:pt x="1" y="150"/>
                      <a:pt x="1" y="150"/>
                      <a:pt x="1" y="150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3" y="151"/>
                      <a:pt x="4" y="150"/>
                      <a:pt x="6" y="150"/>
                    </a:cubicBezTo>
                    <a:cubicBezTo>
                      <a:pt x="6" y="149"/>
                      <a:pt x="6" y="149"/>
                      <a:pt x="6" y="149"/>
                    </a:cubicBezTo>
                    <a:cubicBezTo>
                      <a:pt x="5" y="148"/>
                      <a:pt x="4" y="148"/>
                      <a:pt x="3" y="147"/>
                    </a:cubicBezTo>
                    <a:cubicBezTo>
                      <a:pt x="3" y="147"/>
                      <a:pt x="3" y="147"/>
                      <a:pt x="3" y="147"/>
                    </a:cubicBezTo>
                    <a:cubicBezTo>
                      <a:pt x="3" y="147"/>
                      <a:pt x="3" y="147"/>
                      <a:pt x="3" y="147"/>
                    </a:cubicBezTo>
                    <a:moveTo>
                      <a:pt x="4" y="145"/>
                    </a:moveTo>
                    <a:cubicBezTo>
                      <a:pt x="4" y="145"/>
                      <a:pt x="4" y="145"/>
                      <a:pt x="4" y="145"/>
                    </a:cubicBezTo>
                    <a:cubicBezTo>
                      <a:pt x="4" y="145"/>
                      <a:pt x="4" y="145"/>
                      <a:pt x="4" y="145"/>
                    </a:cubicBezTo>
                    <a:cubicBezTo>
                      <a:pt x="6" y="148"/>
                      <a:pt x="6" y="148"/>
                      <a:pt x="6" y="148"/>
                    </a:cubicBezTo>
                    <a:cubicBezTo>
                      <a:pt x="7" y="148"/>
                      <a:pt x="7" y="148"/>
                      <a:pt x="7" y="148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7" y="147"/>
                      <a:pt x="6" y="146"/>
                      <a:pt x="5" y="145"/>
                    </a:cubicBezTo>
                    <a:cubicBezTo>
                      <a:pt x="5" y="145"/>
                      <a:pt x="5" y="145"/>
                      <a:pt x="5" y="145"/>
                    </a:cubicBezTo>
                    <a:cubicBezTo>
                      <a:pt x="5" y="145"/>
                      <a:pt x="4" y="145"/>
                      <a:pt x="4" y="145"/>
                    </a:cubicBezTo>
                    <a:moveTo>
                      <a:pt x="7" y="142"/>
                    </a:moveTo>
                    <a:cubicBezTo>
                      <a:pt x="5" y="142"/>
                      <a:pt x="4" y="144"/>
                      <a:pt x="7" y="145"/>
                    </a:cubicBezTo>
                    <a:cubicBezTo>
                      <a:pt x="8" y="147"/>
                      <a:pt x="10" y="148"/>
                      <a:pt x="12" y="149"/>
                    </a:cubicBezTo>
                    <a:cubicBezTo>
                      <a:pt x="12" y="149"/>
                      <a:pt x="12" y="149"/>
                      <a:pt x="12" y="149"/>
                    </a:cubicBezTo>
                    <a:cubicBezTo>
                      <a:pt x="11" y="148"/>
                      <a:pt x="9" y="146"/>
                      <a:pt x="8" y="146"/>
                    </a:cubicBezTo>
                    <a:cubicBezTo>
                      <a:pt x="8" y="145"/>
                      <a:pt x="8" y="145"/>
                      <a:pt x="7" y="145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6" y="143"/>
                      <a:pt x="6" y="143"/>
                      <a:pt x="7" y="143"/>
                    </a:cubicBezTo>
                    <a:cubicBezTo>
                      <a:pt x="7" y="143"/>
                      <a:pt x="7" y="143"/>
                      <a:pt x="8" y="143"/>
                    </a:cubicBezTo>
                    <a:cubicBezTo>
                      <a:pt x="8" y="143"/>
                      <a:pt x="8" y="143"/>
                      <a:pt x="9" y="143"/>
                    </a:cubicBezTo>
                    <a:cubicBezTo>
                      <a:pt x="9" y="144"/>
                      <a:pt x="10" y="144"/>
                      <a:pt x="10" y="144"/>
                    </a:cubicBezTo>
                    <a:cubicBezTo>
                      <a:pt x="11" y="145"/>
                      <a:pt x="12" y="145"/>
                      <a:pt x="13" y="146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9" y="143"/>
                      <a:pt x="8" y="142"/>
                      <a:pt x="7" y="142"/>
                    </a:cubicBezTo>
                    <a:moveTo>
                      <a:pt x="7" y="140"/>
                    </a:moveTo>
                    <a:cubicBezTo>
                      <a:pt x="7" y="141"/>
                      <a:pt x="7" y="141"/>
                      <a:pt x="7" y="141"/>
                    </a:cubicBezTo>
                    <a:cubicBezTo>
                      <a:pt x="7" y="141"/>
                      <a:pt x="7" y="141"/>
                      <a:pt x="7" y="141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4" y="144"/>
                      <a:pt x="14" y="144"/>
                      <a:pt x="14" y="144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4" y="143"/>
                      <a:pt x="14" y="143"/>
                      <a:pt x="13" y="143"/>
                    </a:cubicBezTo>
                    <a:cubicBezTo>
                      <a:pt x="11" y="142"/>
                      <a:pt x="10" y="141"/>
                      <a:pt x="7" y="140"/>
                    </a:cubicBezTo>
                    <a:cubicBezTo>
                      <a:pt x="7" y="140"/>
                      <a:pt x="7" y="140"/>
                      <a:pt x="7" y="140"/>
                    </a:cubicBezTo>
                    <a:moveTo>
                      <a:pt x="9" y="136"/>
                    </a:moveTo>
                    <a:cubicBezTo>
                      <a:pt x="8" y="139"/>
                      <a:pt x="8" y="139"/>
                      <a:pt x="8" y="139"/>
                    </a:cubicBezTo>
                    <a:cubicBezTo>
                      <a:pt x="9" y="139"/>
                      <a:pt x="9" y="139"/>
                      <a:pt x="10" y="140"/>
                    </a:cubicBezTo>
                    <a:cubicBezTo>
                      <a:pt x="15" y="142"/>
                      <a:pt x="15" y="142"/>
                      <a:pt x="15" y="142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4" y="139"/>
                      <a:pt x="12" y="138"/>
                      <a:pt x="9" y="136"/>
                    </a:cubicBezTo>
                    <a:moveTo>
                      <a:pt x="11" y="134"/>
                    </a:moveTo>
                    <a:cubicBezTo>
                      <a:pt x="9" y="136"/>
                      <a:pt x="9" y="136"/>
                      <a:pt x="9" y="136"/>
                    </a:cubicBezTo>
                    <a:cubicBezTo>
                      <a:pt x="12" y="137"/>
                      <a:pt x="14" y="139"/>
                      <a:pt x="16" y="140"/>
                    </a:cubicBezTo>
                    <a:cubicBezTo>
                      <a:pt x="17" y="139"/>
                      <a:pt x="17" y="139"/>
                      <a:pt x="17" y="139"/>
                    </a:cubicBezTo>
                    <a:cubicBezTo>
                      <a:pt x="11" y="134"/>
                      <a:pt x="11" y="134"/>
                      <a:pt x="11" y="134"/>
                    </a:cubicBezTo>
                    <a:moveTo>
                      <a:pt x="19" y="121"/>
                    </a:moveTo>
                    <a:cubicBezTo>
                      <a:pt x="18" y="122"/>
                      <a:pt x="18" y="122"/>
                      <a:pt x="18" y="122"/>
                    </a:cubicBezTo>
                    <a:cubicBezTo>
                      <a:pt x="20" y="124"/>
                      <a:pt x="22" y="125"/>
                      <a:pt x="24" y="126"/>
                    </a:cubicBezTo>
                    <a:cubicBezTo>
                      <a:pt x="25" y="125"/>
                      <a:pt x="25" y="125"/>
                      <a:pt x="25" y="125"/>
                    </a:cubicBezTo>
                    <a:cubicBezTo>
                      <a:pt x="23" y="123"/>
                      <a:pt x="21" y="122"/>
                      <a:pt x="19" y="121"/>
                    </a:cubicBezTo>
                    <a:moveTo>
                      <a:pt x="22" y="116"/>
                    </a:moveTo>
                    <a:cubicBezTo>
                      <a:pt x="22" y="116"/>
                      <a:pt x="22" y="116"/>
                      <a:pt x="22" y="116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4" y="118"/>
                      <a:pt x="25" y="118"/>
                      <a:pt x="25" y="119"/>
                    </a:cubicBezTo>
                    <a:cubicBezTo>
                      <a:pt x="22" y="116"/>
                      <a:pt x="22" y="116"/>
                      <a:pt x="22" y="116"/>
                    </a:cubicBezTo>
                    <a:moveTo>
                      <a:pt x="30" y="103"/>
                    </a:moveTo>
                    <a:cubicBezTo>
                      <a:pt x="30" y="103"/>
                      <a:pt x="30" y="103"/>
                      <a:pt x="30" y="103"/>
                    </a:cubicBezTo>
                    <a:cubicBezTo>
                      <a:pt x="31" y="104"/>
                      <a:pt x="33" y="105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4" y="105"/>
                      <a:pt x="33" y="104"/>
                      <a:pt x="32" y="104"/>
                    </a:cubicBezTo>
                    <a:cubicBezTo>
                      <a:pt x="30" y="103"/>
                      <a:pt x="30" y="103"/>
                      <a:pt x="30" y="103"/>
                    </a:cubicBezTo>
                    <a:moveTo>
                      <a:pt x="36" y="93"/>
                    </a:moveTo>
                    <a:cubicBezTo>
                      <a:pt x="34" y="96"/>
                      <a:pt x="34" y="96"/>
                      <a:pt x="34" y="96"/>
                    </a:cubicBezTo>
                    <a:cubicBezTo>
                      <a:pt x="36" y="97"/>
                      <a:pt x="37" y="98"/>
                      <a:pt x="39" y="99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9" y="95"/>
                      <a:pt x="38" y="94"/>
                      <a:pt x="36" y="93"/>
                    </a:cubicBezTo>
                    <a:moveTo>
                      <a:pt x="36" y="93"/>
                    </a:moveTo>
                    <a:cubicBezTo>
                      <a:pt x="36" y="93"/>
                      <a:pt x="36" y="93"/>
                      <a:pt x="36" y="93"/>
                    </a:cubicBezTo>
                    <a:cubicBezTo>
                      <a:pt x="38" y="94"/>
                      <a:pt x="39" y="95"/>
                      <a:pt x="41" y="96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39" y="95"/>
                      <a:pt x="38" y="94"/>
                      <a:pt x="36" y="93"/>
                    </a:cubicBezTo>
                    <a:moveTo>
                      <a:pt x="40" y="87"/>
                    </a:moveTo>
                    <a:cubicBezTo>
                      <a:pt x="40" y="87"/>
                      <a:pt x="40" y="87"/>
                      <a:pt x="40" y="87"/>
                    </a:cubicBezTo>
                    <a:cubicBezTo>
                      <a:pt x="42" y="88"/>
                      <a:pt x="43" y="88"/>
                      <a:pt x="43" y="88"/>
                    </a:cubicBezTo>
                    <a:cubicBezTo>
                      <a:pt x="43" y="88"/>
                      <a:pt x="42" y="88"/>
                      <a:pt x="40" y="87"/>
                    </a:cubicBezTo>
                    <a:moveTo>
                      <a:pt x="41" y="85"/>
                    </a:move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86"/>
                      <a:pt x="42" y="87"/>
                      <a:pt x="42" y="87"/>
                    </a:cubicBezTo>
                    <a:cubicBezTo>
                      <a:pt x="43" y="87"/>
                      <a:pt x="44" y="88"/>
                      <a:pt x="45" y="88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4" y="87"/>
                      <a:pt x="42" y="86"/>
                      <a:pt x="41" y="85"/>
                    </a:cubicBezTo>
                    <a:moveTo>
                      <a:pt x="42" y="83"/>
                    </a:moveTo>
                    <a:cubicBezTo>
                      <a:pt x="42" y="83"/>
                      <a:pt x="42" y="84"/>
                      <a:pt x="42" y="84"/>
                    </a:cubicBezTo>
                    <a:cubicBezTo>
                      <a:pt x="43" y="85"/>
                      <a:pt x="44" y="86"/>
                      <a:pt x="46" y="86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2" y="83"/>
                      <a:pt x="42" y="83"/>
                      <a:pt x="42" y="83"/>
                    </a:cubicBezTo>
                    <a:moveTo>
                      <a:pt x="44" y="79"/>
                    </a:moveTo>
                    <a:cubicBezTo>
                      <a:pt x="44" y="80"/>
                      <a:pt x="44" y="81"/>
                      <a:pt x="43" y="82"/>
                    </a:cubicBezTo>
                    <a:cubicBezTo>
                      <a:pt x="44" y="82"/>
                      <a:pt x="46" y="83"/>
                      <a:pt x="47" y="84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1"/>
                      <a:pt x="47" y="81"/>
                      <a:pt x="47" y="81"/>
                    </a:cubicBezTo>
                    <a:cubicBezTo>
                      <a:pt x="46" y="80"/>
                      <a:pt x="45" y="80"/>
                      <a:pt x="44" y="79"/>
                    </a:cubicBezTo>
                    <a:moveTo>
                      <a:pt x="47" y="75"/>
                    </a:moveTo>
                    <a:cubicBezTo>
                      <a:pt x="47" y="75"/>
                      <a:pt x="46" y="76"/>
                      <a:pt x="46" y="77"/>
                    </a:cubicBezTo>
                    <a:cubicBezTo>
                      <a:pt x="47" y="77"/>
                      <a:pt x="49" y="78"/>
                      <a:pt x="50" y="79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0" y="76"/>
                      <a:pt x="48" y="75"/>
                      <a:pt x="47" y="75"/>
                    </a:cubicBezTo>
                    <a:moveTo>
                      <a:pt x="49" y="71"/>
                    </a:moveTo>
                    <a:cubicBezTo>
                      <a:pt x="49" y="71"/>
                      <a:pt x="48" y="72"/>
                      <a:pt x="48" y="73"/>
                    </a:cubicBezTo>
                    <a:cubicBezTo>
                      <a:pt x="49" y="74"/>
                      <a:pt x="51" y="75"/>
                      <a:pt x="52" y="76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49" y="71"/>
                      <a:pt x="49" y="71"/>
                      <a:pt x="49" y="71"/>
                    </a:cubicBezTo>
                    <a:moveTo>
                      <a:pt x="51" y="67"/>
                    </a:moveTo>
                    <a:cubicBezTo>
                      <a:pt x="50" y="68"/>
                      <a:pt x="50" y="69"/>
                      <a:pt x="50" y="70"/>
                    </a:cubicBezTo>
                    <a:cubicBezTo>
                      <a:pt x="51" y="70"/>
                      <a:pt x="53" y="71"/>
                      <a:pt x="54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3" y="71"/>
                      <a:pt x="52" y="70"/>
                      <a:pt x="52" y="70"/>
                    </a:cubicBezTo>
                    <a:cubicBezTo>
                      <a:pt x="52" y="70"/>
                      <a:pt x="53" y="71"/>
                      <a:pt x="55" y="72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1" y="67"/>
                      <a:pt x="51" y="67"/>
                      <a:pt x="51" y="67"/>
                    </a:cubicBezTo>
                    <a:moveTo>
                      <a:pt x="53" y="66"/>
                    </a:moveTo>
                    <a:cubicBezTo>
                      <a:pt x="54" y="67"/>
                      <a:pt x="55" y="68"/>
                      <a:pt x="57" y="69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5" y="68"/>
                      <a:pt x="54" y="67"/>
                      <a:pt x="53" y="66"/>
                    </a:cubicBezTo>
                    <a:moveTo>
                      <a:pt x="53" y="64"/>
                    </a:moveTo>
                    <a:cubicBezTo>
                      <a:pt x="52" y="65"/>
                      <a:pt x="52" y="65"/>
                      <a:pt x="52" y="65"/>
                    </a:cubicBezTo>
                    <a:cubicBezTo>
                      <a:pt x="54" y="66"/>
                      <a:pt x="55" y="67"/>
                      <a:pt x="57" y="68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6" y="66"/>
                      <a:pt x="54" y="65"/>
                      <a:pt x="53" y="64"/>
                    </a:cubicBezTo>
                    <a:moveTo>
                      <a:pt x="53" y="64"/>
                    </a:moveTo>
                    <a:cubicBezTo>
                      <a:pt x="53" y="64"/>
                      <a:pt x="53" y="64"/>
                      <a:pt x="53" y="64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6" y="66"/>
                      <a:pt x="54" y="65"/>
                      <a:pt x="53" y="64"/>
                    </a:cubicBezTo>
                    <a:moveTo>
                      <a:pt x="55" y="60"/>
                    </a:moveTo>
                    <a:cubicBezTo>
                      <a:pt x="55" y="60"/>
                      <a:pt x="54" y="61"/>
                      <a:pt x="54" y="61"/>
                    </a:cubicBezTo>
                    <a:cubicBezTo>
                      <a:pt x="56" y="62"/>
                      <a:pt x="57" y="63"/>
                      <a:pt x="59" y="65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58" y="62"/>
                      <a:pt x="57" y="61"/>
                      <a:pt x="55" y="60"/>
                    </a:cubicBezTo>
                    <a:moveTo>
                      <a:pt x="58" y="55"/>
                    </a:moveTo>
                    <a:cubicBezTo>
                      <a:pt x="57" y="56"/>
                      <a:pt x="56" y="57"/>
                      <a:pt x="56" y="59"/>
                    </a:cubicBezTo>
                    <a:cubicBezTo>
                      <a:pt x="57" y="60"/>
                      <a:pt x="59" y="61"/>
                      <a:pt x="61" y="62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1" y="57"/>
                      <a:pt x="59" y="56"/>
                      <a:pt x="58" y="55"/>
                    </a:cubicBezTo>
                    <a:moveTo>
                      <a:pt x="59" y="52"/>
                    </a:moveTo>
                    <a:cubicBezTo>
                      <a:pt x="59" y="53"/>
                      <a:pt x="59" y="53"/>
                      <a:pt x="58" y="54"/>
                    </a:cubicBezTo>
                    <a:cubicBezTo>
                      <a:pt x="60" y="55"/>
                      <a:pt x="62" y="56"/>
                      <a:pt x="64" y="57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3" y="54"/>
                      <a:pt x="61" y="53"/>
                      <a:pt x="59" y="52"/>
                    </a:cubicBezTo>
                    <a:moveTo>
                      <a:pt x="60" y="51"/>
                    </a:moveTo>
                    <a:cubicBezTo>
                      <a:pt x="60" y="51"/>
                      <a:pt x="60" y="51"/>
                      <a:pt x="60" y="51"/>
                    </a:cubicBezTo>
                    <a:cubicBezTo>
                      <a:pt x="62" y="52"/>
                      <a:pt x="64" y="53"/>
                      <a:pt x="65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4" y="53"/>
                      <a:pt x="62" y="52"/>
                      <a:pt x="60" y="51"/>
                    </a:cubicBezTo>
                    <a:moveTo>
                      <a:pt x="61" y="49"/>
                    </a:moveTo>
                    <a:cubicBezTo>
                      <a:pt x="61" y="50"/>
                      <a:pt x="61" y="50"/>
                      <a:pt x="60" y="50"/>
                    </a:cubicBezTo>
                    <a:cubicBezTo>
                      <a:pt x="62" y="51"/>
                      <a:pt x="64" y="52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4" y="52"/>
                      <a:pt x="63" y="51"/>
                      <a:pt x="61" y="49"/>
                    </a:cubicBezTo>
                    <a:moveTo>
                      <a:pt x="63" y="46"/>
                    </a:moveTo>
                    <a:cubicBezTo>
                      <a:pt x="62" y="46"/>
                      <a:pt x="62" y="47"/>
                      <a:pt x="62" y="47"/>
                    </a:cubicBezTo>
                    <a:cubicBezTo>
                      <a:pt x="64" y="48"/>
                      <a:pt x="66" y="50"/>
                      <a:pt x="68" y="51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7" y="48"/>
                      <a:pt x="65" y="47"/>
                      <a:pt x="63" y="46"/>
                    </a:cubicBezTo>
                    <a:moveTo>
                      <a:pt x="63" y="45"/>
                    </a:moveTo>
                    <a:cubicBezTo>
                      <a:pt x="63" y="45"/>
                      <a:pt x="63" y="45"/>
                      <a:pt x="63" y="46"/>
                    </a:cubicBezTo>
                    <a:cubicBezTo>
                      <a:pt x="65" y="47"/>
                      <a:pt x="67" y="48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7" y="48"/>
                      <a:pt x="65" y="47"/>
                      <a:pt x="63" y="45"/>
                    </a:cubicBezTo>
                    <a:moveTo>
                      <a:pt x="64" y="44"/>
                    </a:moveTo>
                    <a:cubicBezTo>
                      <a:pt x="64" y="44"/>
                      <a:pt x="63" y="44"/>
                      <a:pt x="63" y="45"/>
                    </a:cubicBezTo>
                    <a:cubicBezTo>
                      <a:pt x="65" y="46"/>
                      <a:pt x="67" y="47"/>
                      <a:pt x="69" y="48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68" y="46"/>
                      <a:pt x="66" y="45"/>
                      <a:pt x="64" y="44"/>
                    </a:cubicBezTo>
                    <a:moveTo>
                      <a:pt x="64" y="43"/>
                    </a:moveTo>
                    <a:cubicBezTo>
                      <a:pt x="64" y="43"/>
                      <a:pt x="64" y="43"/>
                      <a:pt x="64" y="43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8" y="45"/>
                      <a:pt x="66" y="44"/>
                      <a:pt x="64" y="43"/>
                    </a:cubicBezTo>
                    <a:moveTo>
                      <a:pt x="66" y="40"/>
                    </a:moveTo>
                    <a:cubicBezTo>
                      <a:pt x="65" y="41"/>
                      <a:pt x="65" y="42"/>
                      <a:pt x="65" y="42"/>
                    </a:cubicBezTo>
                    <a:cubicBezTo>
                      <a:pt x="67" y="43"/>
                      <a:pt x="69" y="44"/>
                      <a:pt x="71" y="46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0" y="43"/>
                      <a:pt x="68" y="41"/>
                      <a:pt x="66" y="40"/>
                    </a:cubicBezTo>
                    <a:moveTo>
                      <a:pt x="68" y="35"/>
                    </a:moveTo>
                    <a:cubicBezTo>
                      <a:pt x="68" y="36"/>
                      <a:pt x="67" y="37"/>
                      <a:pt x="67" y="38"/>
                    </a:cubicBezTo>
                    <a:cubicBezTo>
                      <a:pt x="69" y="39"/>
                      <a:pt x="71" y="41"/>
                      <a:pt x="73" y="42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68" y="35"/>
                      <a:pt x="68" y="35"/>
                      <a:pt x="68" y="35"/>
                    </a:cubicBezTo>
                    <a:moveTo>
                      <a:pt x="69" y="34"/>
                    </a:moveTo>
                    <a:cubicBezTo>
                      <a:pt x="69" y="34"/>
                      <a:pt x="69" y="34"/>
                      <a:pt x="69" y="35"/>
                    </a:cubicBezTo>
                    <a:cubicBezTo>
                      <a:pt x="71" y="36"/>
                      <a:pt x="73" y="37"/>
                      <a:pt x="75" y="39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4" y="36"/>
                      <a:pt x="71" y="35"/>
                      <a:pt x="69" y="34"/>
                    </a:cubicBezTo>
                    <a:moveTo>
                      <a:pt x="70" y="33"/>
                    </a:moveTo>
                    <a:cubicBezTo>
                      <a:pt x="70" y="33"/>
                      <a:pt x="69" y="33"/>
                      <a:pt x="69" y="34"/>
                    </a:cubicBezTo>
                    <a:cubicBezTo>
                      <a:pt x="71" y="35"/>
                      <a:pt x="74" y="36"/>
                      <a:pt x="76" y="38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4" y="36"/>
                      <a:pt x="72" y="34"/>
                      <a:pt x="70" y="33"/>
                    </a:cubicBezTo>
                    <a:moveTo>
                      <a:pt x="70" y="32"/>
                    </a:moveTo>
                    <a:cubicBezTo>
                      <a:pt x="70" y="32"/>
                      <a:pt x="70" y="32"/>
                      <a:pt x="70" y="32"/>
                    </a:cubicBezTo>
                    <a:cubicBezTo>
                      <a:pt x="72" y="33"/>
                      <a:pt x="74" y="34"/>
                      <a:pt x="75" y="35"/>
                    </a:cubicBezTo>
                    <a:cubicBezTo>
                      <a:pt x="74" y="34"/>
                      <a:pt x="72" y="33"/>
                      <a:pt x="70" y="32"/>
                    </a:cubicBezTo>
                    <a:cubicBezTo>
                      <a:pt x="70" y="32"/>
                      <a:pt x="70" y="32"/>
                      <a:pt x="70" y="33"/>
                    </a:cubicBezTo>
                    <a:cubicBezTo>
                      <a:pt x="72" y="34"/>
                      <a:pt x="74" y="35"/>
                      <a:pt x="76" y="37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5" y="34"/>
                      <a:pt x="73" y="33"/>
                      <a:pt x="70" y="32"/>
                    </a:cubicBezTo>
                    <a:moveTo>
                      <a:pt x="72" y="29"/>
                    </a:moveTo>
                    <a:cubicBezTo>
                      <a:pt x="71" y="30"/>
                      <a:pt x="71" y="30"/>
                      <a:pt x="71" y="31"/>
                    </a:cubicBezTo>
                    <a:cubicBezTo>
                      <a:pt x="73" y="32"/>
                      <a:pt x="75" y="33"/>
                      <a:pt x="78" y="35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6" y="32"/>
                      <a:pt x="74" y="31"/>
                      <a:pt x="72" y="29"/>
                    </a:cubicBezTo>
                    <a:moveTo>
                      <a:pt x="73" y="26"/>
                    </a:moveTo>
                    <a:cubicBezTo>
                      <a:pt x="73" y="27"/>
                      <a:pt x="72" y="28"/>
                      <a:pt x="72" y="29"/>
                    </a:cubicBezTo>
                    <a:cubicBezTo>
                      <a:pt x="74" y="30"/>
                      <a:pt x="76" y="32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3" y="26"/>
                      <a:pt x="73" y="26"/>
                      <a:pt x="73" y="26"/>
                    </a:cubicBezTo>
                    <a:moveTo>
                      <a:pt x="78" y="18"/>
                    </a:moveTo>
                    <a:cubicBezTo>
                      <a:pt x="76" y="21"/>
                      <a:pt x="75" y="23"/>
                      <a:pt x="73" y="26"/>
                    </a:cubicBezTo>
                    <a:cubicBezTo>
                      <a:pt x="76" y="27"/>
                      <a:pt x="78" y="29"/>
                      <a:pt x="80" y="30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4" y="22"/>
                      <a:pt x="83" y="21"/>
                      <a:pt x="82" y="20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0" y="20"/>
                      <a:pt x="79" y="19"/>
                      <a:pt x="78" y="18"/>
                    </a:cubicBezTo>
                    <a:moveTo>
                      <a:pt x="83" y="18"/>
                    </a:moveTo>
                    <a:cubicBezTo>
                      <a:pt x="83" y="19"/>
                      <a:pt x="82" y="20"/>
                      <a:pt x="82" y="20"/>
                    </a:cubicBezTo>
                    <a:cubicBezTo>
                      <a:pt x="83" y="21"/>
                      <a:pt x="84" y="22"/>
                      <a:pt x="85" y="22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5" y="20"/>
                      <a:pt x="84" y="19"/>
                      <a:pt x="83" y="18"/>
                    </a:cubicBezTo>
                    <a:moveTo>
                      <a:pt x="84" y="17"/>
                    </a:move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9"/>
                      <a:pt x="85" y="19"/>
                      <a:pt x="87" y="20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6" y="19"/>
                      <a:pt x="85" y="18"/>
                      <a:pt x="84" y="17"/>
                    </a:cubicBezTo>
                    <a:moveTo>
                      <a:pt x="84" y="16"/>
                    </a:moveTo>
                    <a:cubicBezTo>
                      <a:pt x="84" y="16"/>
                      <a:pt x="84" y="16"/>
                      <a:pt x="84" y="17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4" y="16"/>
                      <a:pt x="84" y="16"/>
                      <a:pt x="84" y="16"/>
                    </a:cubicBezTo>
                    <a:moveTo>
                      <a:pt x="79" y="16"/>
                    </a:moveTo>
                    <a:cubicBezTo>
                      <a:pt x="79" y="17"/>
                      <a:pt x="78" y="17"/>
                      <a:pt x="78" y="18"/>
                    </a:cubicBezTo>
                    <a:cubicBezTo>
                      <a:pt x="79" y="19"/>
                      <a:pt x="80" y="20"/>
                      <a:pt x="82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7"/>
                      <a:pt x="80" y="17"/>
                      <a:pt x="79" y="16"/>
                    </a:cubicBezTo>
                    <a:moveTo>
                      <a:pt x="80" y="15"/>
                    </a:moveTo>
                    <a:cubicBezTo>
                      <a:pt x="79" y="15"/>
                      <a:pt x="79" y="15"/>
                      <a:pt x="79" y="16"/>
                    </a:cubicBezTo>
                    <a:cubicBezTo>
                      <a:pt x="79" y="16"/>
                      <a:pt x="80" y="16"/>
                      <a:pt x="80" y="16"/>
                    </a:cubicBezTo>
                    <a:cubicBezTo>
                      <a:pt x="81" y="17"/>
                      <a:pt x="82" y="17"/>
                      <a:pt x="83" y="18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2" y="16"/>
                      <a:pt x="81" y="16"/>
                      <a:pt x="80" y="15"/>
                    </a:cubicBezTo>
                    <a:moveTo>
                      <a:pt x="86" y="14"/>
                    </a:moveTo>
                    <a:cubicBezTo>
                      <a:pt x="85" y="15"/>
                      <a:pt x="85" y="15"/>
                      <a:pt x="85" y="16"/>
                    </a:cubicBezTo>
                    <a:cubicBezTo>
                      <a:pt x="86" y="16"/>
                      <a:pt x="87" y="17"/>
                      <a:pt x="88" y="18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8" y="16"/>
                      <a:pt x="87" y="15"/>
                      <a:pt x="86" y="14"/>
                    </a:cubicBezTo>
                    <a:moveTo>
                      <a:pt x="80" y="13"/>
                    </a:moveTo>
                    <a:cubicBezTo>
                      <a:pt x="80" y="14"/>
                      <a:pt x="80" y="14"/>
                      <a:pt x="80" y="14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0" y="13"/>
                      <a:pt x="80" y="13"/>
                      <a:pt x="80" y="13"/>
                    </a:cubicBezTo>
                    <a:moveTo>
                      <a:pt x="87" y="12"/>
                    </a:moveTo>
                    <a:cubicBezTo>
                      <a:pt x="87" y="12"/>
                      <a:pt x="86" y="13"/>
                      <a:pt x="86" y="13"/>
                    </a:cubicBezTo>
                    <a:cubicBezTo>
                      <a:pt x="87" y="14"/>
                      <a:pt x="88" y="15"/>
                      <a:pt x="90" y="16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89" y="13"/>
                      <a:pt x="88" y="12"/>
                      <a:pt x="87" y="12"/>
                    </a:cubicBezTo>
                    <a:moveTo>
                      <a:pt x="81" y="11"/>
                    </a:moveTo>
                    <a:cubicBezTo>
                      <a:pt x="81" y="12"/>
                      <a:pt x="81" y="12"/>
                      <a:pt x="81" y="13"/>
                    </a:cubicBezTo>
                    <a:cubicBezTo>
                      <a:pt x="82" y="14"/>
                      <a:pt x="83" y="15"/>
                      <a:pt x="84" y="15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4" y="13"/>
                      <a:pt x="83" y="12"/>
                      <a:pt x="81" y="11"/>
                    </a:cubicBezTo>
                    <a:moveTo>
                      <a:pt x="88" y="9"/>
                    </a:moveTo>
                    <a:cubicBezTo>
                      <a:pt x="88" y="10"/>
                      <a:pt x="88" y="10"/>
                      <a:pt x="88" y="11"/>
                    </a:cubicBezTo>
                    <a:cubicBezTo>
                      <a:pt x="89" y="12"/>
                      <a:pt x="90" y="12"/>
                      <a:pt x="91" y="13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91" y="11"/>
                      <a:pt x="90" y="10"/>
                      <a:pt x="88" y="9"/>
                    </a:cubicBezTo>
                    <a:moveTo>
                      <a:pt x="83" y="9"/>
                    </a:moveTo>
                    <a:cubicBezTo>
                      <a:pt x="82" y="10"/>
                      <a:pt x="82" y="10"/>
                      <a:pt x="82" y="11"/>
                    </a:cubicBezTo>
                    <a:cubicBezTo>
                      <a:pt x="83" y="11"/>
                      <a:pt x="84" y="12"/>
                      <a:pt x="86" y="13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5" y="11"/>
                      <a:pt x="84" y="10"/>
                      <a:pt x="83" y="9"/>
                    </a:cubicBezTo>
                    <a:moveTo>
                      <a:pt x="89" y="8"/>
                    </a:moveTo>
                    <a:cubicBezTo>
                      <a:pt x="89" y="9"/>
                      <a:pt x="89" y="9"/>
                      <a:pt x="89" y="9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0"/>
                      <a:pt x="91" y="11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2" y="10"/>
                      <a:pt x="90" y="9"/>
                      <a:pt x="89" y="8"/>
                    </a:cubicBezTo>
                    <a:moveTo>
                      <a:pt x="84" y="7"/>
                    </a:moveTo>
                    <a:cubicBezTo>
                      <a:pt x="84" y="7"/>
                      <a:pt x="83" y="8"/>
                      <a:pt x="83" y="8"/>
                    </a:cubicBezTo>
                    <a:cubicBezTo>
                      <a:pt x="84" y="9"/>
                      <a:pt x="86" y="10"/>
                      <a:pt x="87" y="10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7" y="8"/>
                      <a:pt x="85" y="8"/>
                      <a:pt x="84" y="7"/>
                    </a:cubicBezTo>
                    <a:moveTo>
                      <a:pt x="91" y="6"/>
                    </a:moveTo>
                    <a:cubicBezTo>
                      <a:pt x="89" y="8"/>
                      <a:pt x="89" y="8"/>
                      <a:pt x="89" y="8"/>
                    </a:cubicBezTo>
                    <a:cubicBezTo>
                      <a:pt x="90" y="9"/>
                      <a:pt x="91" y="10"/>
                      <a:pt x="93" y="11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3" y="8"/>
                      <a:pt x="92" y="7"/>
                      <a:pt x="91" y="6"/>
                    </a:cubicBezTo>
                    <a:moveTo>
                      <a:pt x="85" y="6"/>
                    </a:moveTo>
                    <a:cubicBezTo>
                      <a:pt x="84" y="6"/>
                      <a:pt x="84" y="6"/>
                      <a:pt x="84" y="6"/>
                    </a:cubicBezTo>
                    <a:cubicBezTo>
                      <a:pt x="85" y="7"/>
                      <a:pt x="87" y="8"/>
                      <a:pt x="88" y="9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moveTo>
                      <a:pt x="92" y="4"/>
                    </a:moveTo>
                    <a:cubicBezTo>
                      <a:pt x="92" y="4"/>
                      <a:pt x="92" y="4"/>
                      <a:pt x="92" y="4"/>
                    </a:cubicBezTo>
                    <a:cubicBezTo>
                      <a:pt x="93" y="5"/>
                      <a:pt x="94" y="6"/>
                      <a:pt x="95" y="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5" y="5"/>
                      <a:pt x="93" y="4"/>
                      <a:pt x="92" y="4"/>
                    </a:cubicBezTo>
                    <a:moveTo>
                      <a:pt x="86" y="3"/>
                    </a:moveTo>
                    <a:cubicBezTo>
                      <a:pt x="85" y="4"/>
                      <a:pt x="85" y="5"/>
                      <a:pt x="85" y="6"/>
                    </a:cubicBezTo>
                    <a:cubicBezTo>
                      <a:pt x="86" y="6"/>
                      <a:pt x="87" y="7"/>
                      <a:pt x="88" y="8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88" y="5"/>
                      <a:pt x="87" y="4"/>
                      <a:pt x="86" y="3"/>
                    </a:cubicBezTo>
                    <a:moveTo>
                      <a:pt x="87" y="0"/>
                    </a:moveTo>
                    <a:cubicBezTo>
                      <a:pt x="87" y="1"/>
                      <a:pt x="87" y="1"/>
                      <a:pt x="87" y="1"/>
                    </a:cubicBezTo>
                    <a:cubicBezTo>
                      <a:pt x="88" y="2"/>
                      <a:pt x="89" y="3"/>
                      <a:pt x="91" y="4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0" y="2"/>
                      <a:pt x="89" y="1"/>
                      <a:pt x="87" y="0"/>
                    </a:cubicBezTo>
                    <a:moveTo>
                      <a:pt x="117" y="0"/>
                    </a:moveTo>
                    <a:cubicBezTo>
                      <a:pt x="118" y="0"/>
                      <a:pt x="118" y="0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0"/>
                      <a:pt x="118" y="0"/>
                      <a:pt x="117" y="0"/>
                    </a:cubicBezTo>
                    <a:moveTo>
                      <a:pt x="136" y="0"/>
                    </a:moveTo>
                    <a:cubicBezTo>
                      <a:pt x="136" y="0"/>
                      <a:pt x="136" y="0"/>
                      <a:pt x="136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6" y="0"/>
                      <a:pt x="1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8" name="Freeform 10427"/>
              <p:cNvSpPr>
                <a:spLocks noEditPoints="1"/>
              </p:cNvSpPr>
              <p:nvPr/>
            </p:nvSpPr>
            <p:spPr bwMode="auto">
              <a:xfrm>
                <a:off x="-626" y="3297"/>
                <a:ext cx="22" cy="21"/>
              </a:xfrm>
              <a:custGeom>
                <a:avLst/>
                <a:gdLst>
                  <a:gd name="T0" fmla="*/ 1 w 9"/>
                  <a:gd name="T1" fmla="*/ 5 h 9"/>
                  <a:gd name="T2" fmla="*/ 0 w 9"/>
                  <a:gd name="T3" fmla="*/ 6 h 9"/>
                  <a:gd name="T4" fmla="*/ 5 w 9"/>
                  <a:gd name="T5" fmla="*/ 9 h 9"/>
                  <a:gd name="T6" fmla="*/ 6 w 9"/>
                  <a:gd name="T7" fmla="*/ 8 h 9"/>
                  <a:gd name="T8" fmla="*/ 1 w 9"/>
                  <a:gd name="T9" fmla="*/ 5 h 9"/>
                  <a:gd name="T10" fmla="*/ 3 w 9"/>
                  <a:gd name="T11" fmla="*/ 0 h 9"/>
                  <a:gd name="T12" fmla="*/ 3 w 9"/>
                  <a:gd name="T13" fmla="*/ 1 h 9"/>
                  <a:gd name="T14" fmla="*/ 8 w 9"/>
                  <a:gd name="T15" fmla="*/ 4 h 9"/>
                  <a:gd name="T16" fmla="*/ 8 w 9"/>
                  <a:gd name="T17" fmla="*/ 4 h 9"/>
                  <a:gd name="T18" fmla="*/ 3 w 9"/>
                  <a:gd name="T19" fmla="*/ 0 h 9"/>
                  <a:gd name="T20" fmla="*/ 3 w 9"/>
                  <a:gd name="T21" fmla="*/ 0 h 9"/>
                  <a:gd name="T22" fmla="*/ 3 w 9"/>
                  <a:gd name="T23" fmla="*/ 0 h 9"/>
                  <a:gd name="T24" fmla="*/ 8 w 9"/>
                  <a:gd name="T25" fmla="*/ 3 h 9"/>
                  <a:gd name="T26" fmla="*/ 9 w 9"/>
                  <a:gd name="T27" fmla="*/ 3 h 9"/>
                  <a:gd name="T28" fmla="*/ 3 w 9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1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2" y="7"/>
                      <a:pt x="3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7"/>
                      <a:pt x="2" y="6"/>
                      <a:pt x="1" y="5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2"/>
                      <a:pt x="5" y="1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7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9" name="Freeform 10428"/>
              <p:cNvSpPr>
                <a:spLocks/>
              </p:cNvSpPr>
              <p:nvPr/>
            </p:nvSpPr>
            <p:spPr bwMode="auto">
              <a:xfrm>
                <a:off x="-619" y="3297"/>
                <a:ext cx="12" cy="9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5 w 5"/>
                  <a:gd name="T5" fmla="*/ 4 h 4"/>
                  <a:gd name="T6" fmla="*/ 5 w 5"/>
                  <a:gd name="T7" fmla="*/ 3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0" name="Freeform 10429"/>
              <p:cNvSpPr>
                <a:spLocks noEditPoints="1"/>
              </p:cNvSpPr>
              <p:nvPr/>
            </p:nvSpPr>
            <p:spPr bwMode="auto">
              <a:xfrm>
                <a:off x="-607" y="3268"/>
                <a:ext cx="19" cy="17"/>
              </a:xfrm>
              <a:custGeom>
                <a:avLst/>
                <a:gdLst>
                  <a:gd name="T0" fmla="*/ 0 w 8"/>
                  <a:gd name="T1" fmla="*/ 4 h 7"/>
                  <a:gd name="T2" fmla="*/ 0 w 8"/>
                  <a:gd name="T3" fmla="*/ 4 h 7"/>
                  <a:gd name="T4" fmla="*/ 5 w 8"/>
                  <a:gd name="T5" fmla="*/ 7 h 7"/>
                  <a:gd name="T6" fmla="*/ 6 w 8"/>
                  <a:gd name="T7" fmla="*/ 7 h 7"/>
                  <a:gd name="T8" fmla="*/ 0 w 8"/>
                  <a:gd name="T9" fmla="*/ 4 h 7"/>
                  <a:gd name="T10" fmla="*/ 0 w 8"/>
                  <a:gd name="T11" fmla="*/ 3 h 7"/>
                  <a:gd name="T12" fmla="*/ 0 w 8"/>
                  <a:gd name="T13" fmla="*/ 3 h 7"/>
                  <a:gd name="T14" fmla="*/ 6 w 8"/>
                  <a:gd name="T15" fmla="*/ 7 h 7"/>
                  <a:gd name="T16" fmla="*/ 6 w 8"/>
                  <a:gd name="T17" fmla="*/ 6 h 7"/>
                  <a:gd name="T18" fmla="*/ 0 w 8"/>
                  <a:gd name="T19" fmla="*/ 3 h 7"/>
                  <a:gd name="T20" fmla="*/ 1 w 8"/>
                  <a:gd name="T21" fmla="*/ 1 h 7"/>
                  <a:gd name="T22" fmla="*/ 1 w 8"/>
                  <a:gd name="T23" fmla="*/ 2 h 7"/>
                  <a:gd name="T24" fmla="*/ 7 w 8"/>
                  <a:gd name="T25" fmla="*/ 5 h 7"/>
                  <a:gd name="T26" fmla="*/ 7 w 8"/>
                  <a:gd name="T27" fmla="*/ 5 h 7"/>
                  <a:gd name="T28" fmla="*/ 1 w 8"/>
                  <a:gd name="T29" fmla="*/ 1 h 7"/>
                  <a:gd name="T30" fmla="*/ 2 w 8"/>
                  <a:gd name="T31" fmla="*/ 0 h 7"/>
                  <a:gd name="T32" fmla="*/ 1 w 8"/>
                  <a:gd name="T33" fmla="*/ 1 h 7"/>
                  <a:gd name="T34" fmla="*/ 7 w 8"/>
                  <a:gd name="T35" fmla="*/ 4 h 7"/>
                  <a:gd name="T36" fmla="*/ 8 w 8"/>
                  <a:gd name="T37" fmla="*/ 4 h 7"/>
                  <a:gd name="T38" fmla="*/ 2 w 8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7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4" y="6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2" y="5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2" y="4"/>
                      <a:pt x="0" y="3"/>
                    </a:cubicBezTo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3"/>
                      <a:pt x="5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1" name="Freeform 10430"/>
              <p:cNvSpPr>
                <a:spLocks noEditPoints="1"/>
              </p:cNvSpPr>
              <p:nvPr/>
            </p:nvSpPr>
            <p:spPr bwMode="auto">
              <a:xfrm>
                <a:off x="-590" y="3242"/>
                <a:ext cx="19" cy="12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1 h 5"/>
                  <a:gd name="T4" fmla="*/ 5 w 8"/>
                  <a:gd name="T5" fmla="*/ 4 h 5"/>
                  <a:gd name="T6" fmla="*/ 0 w 8"/>
                  <a:gd name="T7" fmla="*/ 1 h 5"/>
                  <a:gd name="T8" fmla="*/ 1 w 8"/>
                  <a:gd name="T9" fmla="*/ 0 h 5"/>
                  <a:gd name="T10" fmla="*/ 0 w 8"/>
                  <a:gd name="T11" fmla="*/ 1 h 5"/>
                  <a:gd name="T12" fmla="*/ 7 w 8"/>
                  <a:gd name="T13" fmla="*/ 5 h 5"/>
                  <a:gd name="T14" fmla="*/ 8 w 8"/>
                  <a:gd name="T15" fmla="*/ 4 h 5"/>
                  <a:gd name="T16" fmla="*/ 1 w 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4" y="3"/>
                      <a:pt x="2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2" name="Freeform 10431"/>
              <p:cNvSpPr>
                <a:spLocks/>
              </p:cNvSpPr>
              <p:nvPr/>
            </p:nvSpPr>
            <p:spPr bwMode="auto">
              <a:xfrm>
                <a:off x="-590" y="3247"/>
                <a:ext cx="14" cy="10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6 w 6"/>
                  <a:gd name="T5" fmla="*/ 4 h 4"/>
                  <a:gd name="T6" fmla="*/ 6 w 6"/>
                  <a:gd name="T7" fmla="*/ 4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3" name="Freeform 10432"/>
              <p:cNvSpPr>
                <a:spLocks noEditPoints="1"/>
              </p:cNvSpPr>
              <p:nvPr/>
            </p:nvSpPr>
            <p:spPr bwMode="auto">
              <a:xfrm>
                <a:off x="-593" y="3238"/>
                <a:ext cx="24" cy="21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5 h 9"/>
                  <a:gd name="T4" fmla="*/ 7 w 10"/>
                  <a:gd name="T5" fmla="*/ 9 h 9"/>
                  <a:gd name="T6" fmla="*/ 7 w 10"/>
                  <a:gd name="T7" fmla="*/ 9 h 9"/>
                  <a:gd name="T8" fmla="*/ 0 w 10"/>
                  <a:gd name="T9" fmla="*/ 5 h 9"/>
                  <a:gd name="T10" fmla="*/ 3 w 10"/>
                  <a:gd name="T11" fmla="*/ 0 h 9"/>
                  <a:gd name="T12" fmla="*/ 3 w 10"/>
                  <a:gd name="T13" fmla="*/ 0 h 9"/>
                  <a:gd name="T14" fmla="*/ 9 w 10"/>
                  <a:gd name="T15" fmla="*/ 5 h 9"/>
                  <a:gd name="T16" fmla="*/ 10 w 10"/>
                  <a:gd name="T17" fmla="*/ 4 h 9"/>
                  <a:gd name="T18" fmla="*/ 3 w 10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5" y="7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7"/>
                      <a:pt x="2" y="6"/>
                      <a:pt x="0" y="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2"/>
                      <a:pt x="7" y="3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3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4" name="Freeform 10433"/>
              <p:cNvSpPr>
                <a:spLocks/>
              </p:cNvSpPr>
              <p:nvPr/>
            </p:nvSpPr>
            <p:spPr bwMode="auto">
              <a:xfrm>
                <a:off x="-581" y="3238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2 w 12"/>
                  <a:gd name="T3" fmla="*/ 9 h 9"/>
                  <a:gd name="T4" fmla="*/ 0 w 12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12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5" name="Freeform 10434"/>
              <p:cNvSpPr>
                <a:spLocks/>
              </p:cNvSpPr>
              <p:nvPr/>
            </p:nvSpPr>
            <p:spPr bwMode="auto">
              <a:xfrm>
                <a:off x="-581" y="3238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2 w 12"/>
                  <a:gd name="T3" fmla="*/ 9 h 9"/>
                  <a:gd name="T4" fmla="*/ 0 w 12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12" y="9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6" name="Freeform 10435"/>
              <p:cNvSpPr>
                <a:spLocks noEditPoints="1"/>
              </p:cNvSpPr>
              <p:nvPr/>
            </p:nvSpPr>
            <p:spPr bwMode="auto">
              <a:xfrm>
                <a:off x="-571" y="3212"/>
                <a:ext cx="16" cy="9"/>
              </a:xfrm>
              <a:custGeom>
                <a:avLst/>
                <a:gdLst>
                  <a:gd name="T0" fmla="*/ 4 w 7"/>
                  <a:gd name="T1" fmla="*/ 2 h 4"/>
                  <a:gd name="T2" fmla="*/ 4 w 7"/>
                  <a:gd name="T3" fmla="*/ 2 h 4"/>
                  <a:gd name="T4" fmla="*/ 7 w 7"/>
                  <a:gd name="T5" fmla="*/ 4 h 4"/>
                  <a:gd name="T6" fmla="*/ 7 w 7"/>
                  <a:gd name="T7" fmla="*/ 4 h 4"/>
                  <a:gd name="T8" fmla="*/ 4 w 7"/>
                  <a:gd name="T9" fmla="*/ 2 h 4"/>
                  <a:gd name="T10" fmla="*/ 0 w 7"/>
                  <a:gd name="T11" fmla="*/ 0 h 4"/>
                  <a:gd name="T12" fmla="*/ 0 w 7"/>
                  <a:gd name="T13" fmla="*/ 0 h 4"/>
                  <a:gd name="T14" fmla="*/ 4 w 7"/>
                  <a:gd name="T15" fmla="*/ 2 h 4"/>
                  <a:gd name="T16" fmla="*/ 4 w 7"/>
                  <a:gd name="T17" fmla="*/ 2 h 4"/>
                  <a:gd name="T18" fmla="*/ 0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7" name="Freeform 10436"/>
              <p:cNvSpPr>
                <a:spLocks noEditPoints="1"/>
              </p:cNvSpPr>
              <p:nvPr/>
            </p:nvSpPr>
            <p:spPr bwMode="auto">
              <a:xfrm>
                <a:off x="-564" y="3188"/>
                <a:ext cx="23" cy="19"/>
              </a:xfrm>
              <a:custGeom>
                <a:avLst/>
                <a:gdLst>
                  <a:gd name="T0" fmla="*/ 5 w 10"/>
                  <a:gd name="T1" fmla="*/ 5 h 8"/>
                  <a:gd name="T2" fmla="*/ 5 w 10"/>
                  <a:gd name="T3" fmla="*/ 6 h 8"/>
                  <a:gd name="T4" fmla="*/ 8 w 10"/>
                  <a:gd name="T5" fmla="*/ 8 h 8"/>
                  <a:gd name="T6" fmla="*/ 9 w 10"/>
                  <a:gd name="T7" fmla="*/ 8 h 8"/>
                  <a:gd name="T8" fmla="*/ 5 w 10"/>
                  <a:gd name="T9" fmla="*/ 5 h 8"/>
                  <a:gd name="T10" fmla="*/ 7 w 10"/>
                  <a:gd name="T11" fmla="*/ 3 h 8"/>
                  <a:gd name="T12" fmla="*/ 6 w 10"/>
                  <a:gd name="T13" fmla="*/ 4 h 8"/>
                  <a:gd name="T14" fmla="*/ 10 w 10"/>
                  <a:gd name="T15" fmla="*/ 6 h 8"/>
                  <a:gd name="T16" fmla="*/ 10 w 10"/>
                  <a:gd name="T17" fmla="*/ 5 h 8"/>
                  <a:gd name="T18" fmla="*/ 7 w 10"/>
                  <a:gd name="T19" fmla="*/ 3 h 8"/>
                  <a:gd name="T20" fmla="*/ 1 w 10"/>
                  <a:gd name="T21" fmla="*/ 3 h 8"/>
                  <a:gd name="T22" fmla="*/ 0 w 10"/>
                  <a:gd name="T23" fmla="*/ 3 h 8"/>
                  <a:gd name="T24" fmla="*/ 4 w 10"/>
                  <a:gd name="T25" fmla="*/ 6 h 8"/>
                  <a:gd name="T26" fmla="*/ 5 w 10"/>
                  <a:gd name="T27" fmla="*/ 5 h 8"/>
                  <a:gd name="T28" fmla="*/ 1 w 10"/>
                  <a:gd name="T29" fmla="*/ 3 h 8"/>
                  <a:gd name="T30" fmla="*/ 2 w 10"/>
                  <a:gd name="T31" fmla="*/ 0 h 8"/>
                  <a:gd name="T32" fmla="*/ 2 w 10"/>
                  <a:gd name="T33" fmla="*/ 1 h 8"/>
                  <a:gd name="T34" fmla="*/ 5 w 10"/>
                  <a:gd name="T35" fmla="*/ 3 h 8"/>
                  <a:gd name="T36" fmla="*/ 6 w 10"/>
                  <a:gd name="T37" fmla="*/ 2 h 8"/>
                  <a:gd name="T38" fmla="*/ 2 w 10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8">
                    <a:moveTo>
                      <a:pt x="5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7"/>
                      <a:pt x="6" y="6"/>
                      <a:pt x="5" y="5"/>
                    </a:cubicBezTo>
                    <a:moveTo>
                      <a:pt x="7" y="3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2" y="4"/>
                      <a:pt x="3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4"/>
                      <a:pt x="2" y="3"/>
                      <a:pt x="1" y="3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8" name="Freeform 10437"/>
              <p:cNvSpPr>
                <a:spLocks noEditPoints="1"/>
              </p:cNvSpPr>
              <p:nvPr/>
            </p:nvSpPr>
            <p:spPr bwMode="auto">
              <a:xfrm>
                <a:off x="-583" y="3207"/>
                <a:ext cx="33" cy="33"/>
              </a:xfrm>
              <a:custGeom>
                <a:avLst/>
                <a:gdLst>
                  <a:gd name="T0" fmla="*/ 0 w 14"/>
                  <a:gd name="T1" fmla="*/ 10 h 14"/>
                  <a:gd name="T2" fmla="*/ 0 w 14"/>
                  <a:gd name="T3" fmla="*/ 10 h 14"/>
                  <a:gd name="T4" fmla="*/ 7 w 14"/>
                  <a:gd name="T5" fmla="*/ 14 h 14"/>
                  <a:gd name="T6" fmla="*/ 7 w 14"/>
                  <a:gd name="T7" fmla="*/ 14 h 14"/>
                  <a:gd name="T8" fmla="*/ 0 w 14"/>
                  <a:gd name="T9" fmla="*/ 10 h 14"/>
                  <a:gd name="T10" fmla="*/ 10 w 14"/>
                  <a:gd name="T11" fmla="*/ 2 h 14"/>
                  <a:gd name="T12" fmla="*/ 10 w 14"/>
                  <a:gd name="T13" fmla="*/ 2 h 14"/>
                  <a:gd name="T14" fmla="*/ 14 w 14"/>
                  <a:gd name="T15" fmla="*/ 4 h 14"/>
                  <a:gd name="T16" fmla="*/ 14 w 14"/>
                  <a:gd name="T17" fmla="*/ 4 h 14"/>
                  <a:gd name="T18" fmla="*/ 10 w 14"/>
                  <a:gd name="T19" fmla="*/ 2 h 14"/>
                  <a:gd name="T20" fmla="*/ 6 w 14"/>
                  <a:gd name="T21" fmla="*/ 0 h 14"/>
                  <a:gd name="T22" fmla="*/ 6 w 14"/>
                  <a:gd name="T23" fmla="*/ 0 h 14"/>
                  <a:gd name="T24" fmla="*/ 10 w 14"/>
                  <a:gd name="T25" fmla="*/ 2 h 14"/>
                  <a:gd name="T26" fmla="*/ 10 w 14"/>
                  <a:gd name="T27" fmla="*/ 2 h 14"/>
                  <a:gd name="T28" fmla="*/ 7 w 14"/>
                  <a:gd name="T29" fmla="*/ 0 h 14"/>
                  <a:gd name="T30" fmla="*/ 6 w 14"/>
                  <a:gd name="T3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4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3"/>
                      <a:pt x="3" y="11"/>
                      <a:pt x="0" y="10"/>
                    </a:cubicBezTo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2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3"/>
                      <a:pt x="11" y="3"/>
                      <a:pt x="10" y="2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9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9" name="Freeform 10438"/>
              <p:cNvSpPr>
                <a:spLocks noEditPoints="1"/>
              </p:cNvSpPr>
              <p:nvPr/>
            </p:nvSpPr>
            <p:spPr bwMode="auto">
              <a:xfrm>
                <a:off x="-567" y="3172"/>
                <a:ext cx="36" cy="40"/>
              </a:xfrm>
              <a:custGeom>
                <a:avLst/>
                <a:gdLst>
                  <a:gd name="T0" fmla="*/ 5 w 15"/>
                  <a:gd name="T1" fmla="*/ 15 h 17"/>
                  <a:gd name="T2" fmla="*/ 4 w 15"/>
                  <a:gd name="T3" fmla="*/ 15 h 17"/>
                  <a:gd name="T4" fmla="*/ 8 w 15"/>
                  <a:gd name="T5" fmla="*/ 17 h 17"/>
                  <a:gd name="T6" fmla="*/ 8 w 15"/>
                  <a:gd name="T7" fmla="*/ 17 h 17"/>
                  <a:gd name="T8" fmla="*/ 5 w 15"/>
                  <a:gd name="T9" fmla="*/ 15 h 17"/>
                  <a:gd name="T10" fmla="*/ 1 w 15"/>
                  <a:gd name="T11" fmla="*/ 12 h 17"/>
                  <a:gd name="T12" fmla="*/ 0 w 15"/>
                  <a:gd name="T13" fmla="*/ 12 h 17"/>
                  <a:gd name="T14" fmla="*/ 4 w 15"/>
                  <a:gd name="T15" fmla="*/ 15 h 17"/>
                  <a:gd name="T16" fmla="*/ 4 w 15"/>
                  <a:gd name="T17" fmla="*/ 14 h 17"/>
                  <a:gd name="T18" fmla="*/ 1 w 15"/>
                  <a:gd name="T19" fmla="*/ 12 h 17"/>
                  <a:gd name="T20" fmla="*/ 9 w 15"/>
                  <a:gd name="T21" fmla="*/ 8 h 17"/>
                  <a:gd name="T22" fmla="*/ 8 w 15"/>
                  <a:gd name="T23" fmla="*/ 8 h 17"/>
                  <a:gd name="T24" fmla="*/ 12 w 15"/>
                  <a:gd name="T25" fmla="*/ 11 h 17"/>
                  <a:gd name="T26" fmla="*/ 12 w 15"/>
                  <a:gd name="T27" fmla="*/ 10 h 17"/>
                  <a:gd name="T28" fmla="*/ 9 w 15"/>
                  <a:gd name="T29" fmla="*/ 8 h 17"/>
                  <a:gd name="T30" fmla="*/ 9 w 15"/>
                  <a:gd name="T31" fmla="*/ 7 h 17"/>
                  <a:gd name="T32" fmla="*/ 9 w 15"/>
                  <a:gd name="T33" fmla="*/ 7 h 17"/>
                  <a:gd name="T34" fmla="*/ 13 w 15"/>
                  <a:gd name="T35" fmla="*/ 10 h 17"/>
                  <a:gd name="T36" fmla="*/ 13 w 15"/>
                  <a:gd name="T37" fmla="*/ 10 h 17"/>
                  <a:gd name="T38" fmla="*/ 9 w 15"/>
                  <a:gd name="T39" fmla="*/ 7 h 17"/>
                  <a:gd name="T40" fmla="*/ 4 w 15"/>
                  <a:gd name="T41" fmla="*/ 5 h 17"/>
                  <a:gd name="T42" fmla="*/ 4 w 15"/>
                  <a:gd name="T43" fmla="*/ 6 h 17"/>
                  <a:gd name="T44" fmla="*/ 8 w 15"/>
                  <a:gd name="T45" fmla="*/ 8 h 17"/>
                  <a:gd name="T46" fmla="*/ 8 w 15"/>
                  <a:gd name="T47" fmla="*/ 8 h 17"/>
                  <a:gd name="T48" fmla="*/ 4 w 15"/>
                  <a:gd name="T49" fmla="*/ 5 h 17"/>
                  <a:gd name="T50" fmla="*/ 5 w 15"/>
                  <a:gd name="T51" fmla="*/ 5 h 17"/>
                  <a:gd name="T52" fmla="*/ 5 w 15"/>
                  <a:gd name="T53" fmla="*/ 5 h 17"/>
                  <a:gd name="T54" fmla="*/ 8 w 15"/>
                  <a:gd name="T55" fmla="*/ 7 h 17"/>
                  <a:gd name="T56" fmla="*/ 8 w 15"/>
                  <a:gd name="T57" fmla="*/ 7 h 17"/>
                  <a:gd name="T58" fmla="*/ 5 w 15"/>
                  <a:gd name="T59" fmla="*/ 5 h 17"/>
                  <a:gd name="T60" fmla="*/ 12 w 15"/>
                  <a:gd name="T61" fmla="*/ 3 h 17"/>
                  <a:gd name="T62" fmla="*/ 11 w 15"/>
                  <a:gd name="T63" fmla="*/ 5 h 17"/>
                  <a:gd name="T64" fmla="*/ 14 w 15"/>
                  <a:gd name="T65" fmla="*/ 7 h 17"/>
                  <a:gd name="T66" fmla="*/ 15 w 15"/>
                  <a:gd name="T67" fmla="*/ 5 h 17"/>
                  <a:gd name="T68" fmla="*/ 12 w 15"/>
                  <a:gd name="T69" fmla="*/ 3 h 17"/>
                  <a:gd name="T70" fmla="*/ 7 w 15"/>
                  <a:gd name="T71" fmla="*/ 0 h 17"/>
                  <a:gd name="T72" fmla="*/ 6 w 15"/>
                  <a:gd name="T73" fmla="*/ 1 h 17"/>
                  <a:gd name="T74" fmla="*/ 6 w 15"/>
                  <a:gd name="T75" fmla="*/ 2 h 17"/>
                  <a:gd name="T76" fmla="*/ 10 w 15"/>
                  <a:gd name="T77" fmla="*/ 5 h 17"/>
                  <a:gd name="T78" fmla="*/ 11 w 15"/>
                  <a:gd name="T79" fmla="*/ 3 h 17"/>
                  <a:gd name="T80" fmla="*/ 7 w 15"/>
                  <a:gd name="T8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7">
                    <a:moveTo>
                      <a:pt x="5" y="15"/>
                    </a:moveTo>
                    <a:cubicBezTo>
                      <a:pt x="5" y="15"/>
                      <a:pt x="5" y="15"/>
                      <a:pt x="4" y="15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6"/>
                      <a:pt x="6" y="15"/>
                      <a:pt x="5" y="15"/>
                    </a:cubicBezTo>
                    <a:moveTo>
                      <a:pt x="1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2" y="13"/>
                      <a:pt x="1" y="12"/>
                    </a:cubicBezTo>
                    <a:moveTo>
                      <a:pt x="9" y="8"/>
                    </a:moveTo>
                    <a:cubicBezTo>
                      <a:pt x="9" y="8"/>
                      <a:pt x="9" y="8"/>
                      <a:pt x="8" y="8"/>
                    </a:cubicBezTo>
                    <a:cubicBezTo>
                      <a:pt x="10" y="9"/>
                      <a:pt x="11" y="10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0" y="9"/>
                      <a:pt x="9" y="8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0" y="8"/>
                      <a:pt x="12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0" y="8"/>
                      <a:pt x="9" y="7"/>
                    </a:cubicBezTo>
                    <a:moveTo>
                      <a:pt x="4" y="5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7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7"/>
                      <a:pt x="5" y="6"/>
                      <a:pt x="4" y="5"/>
                    </a:cubicBezTo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6" y="5"/>
                      <a:pt x="5" y="5"/>
                    </a:cubicBezTo>
                    <a:moveTo>
                      <a:pt x="12" y="3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3" y="4"/>
                      <a:pt x="12" y="3"/>
                    </a:cubicBezTo>
                    <a:moveTo>
                      <a:pt x="7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7" y="3"/>
                      <a:pt x="8" y="4"/>
                      <a:pt x="10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8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0" name="Freeform 10439"/>
              <p:cNvSpPr>
                <a:spLocks noEditPoints="1"/>
              </p:cNvSpPr>
              <p:nvPr/>
            </p:nvSpPr>
            <p:spPr bwMode="auto">
              <a:xfrm>
                <a:off x="-567" y="3202"/>
                <a:ext cx="19" cy="15"/>
              </a:xfrm>
              <a:custGeom>
                <a:avLst/>
                <a:gdLst>
                  <a:gd name="T0" fmla="*/ 4 w 8"/>
                  <a:gd name="T1" fmla="*/ 3 h 6"/>
                  <a:gd name="T2" fmla="*/ 4 w 8"/>
                  <a:gd name="T3" fmla="*/ 3 h 6"/>
                  <a:gd name="T4" fmla="*/ 7 w 8"/>
                  <a:gd name="T5" fmla="*/ 6 h 6"/>
                  <a:gd name="T6" fmla="*/ 8 w 8"/>
                  <a:gd name="T7" fmla="*/ 5 h 6"/>
                  <a:gd name="T8" fmla="*/ 4 w 8"/>
                  <a:gd name="T9" fmla="*/ 3 h 6"/>
                  <a:gd name="T10" fmla="*/ 0 w 8"/>
                  <a:gd name="T11" fmla="*/ 0 h 6"/>
                  <a:gd name="T12" fmla="*/ 0 w 8"/>
                  <a:gd name="T13" fmla="*/ 1 h 6"/>
                  <a:gd name="T14" fmla="*/ 3 w 8"/>
                  <a:gd name="T15" fmla="*/ 3 h 6"/>
                  <a:gd name="T16" fmla="*/ 4 w 8"/>
                  <a:gd name="T17" fmla="*/ 2 h 6"/>
                  <a:gd name="T18" fmla="*/ 0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6" y="5"/>
                      <a:pt x="7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1" name="Freeform 10440"/>
              <p:cNvSpPr>
                <a:spLocks noEditPoints="1"/>
              </p:cNvSpPr>
              <p:nvPr/>
            </p:nvSpPr>
            <p:spPr bwMode="auto">
              <a:xfrm>
                <a:off x="-748" y="3252"/>
                <a:ext cx="170" cy="276"/>
              </a:xfrm>
              <a:custGeom>
                <a:avLst/>
                <a:gdLst>
                  <a:gd name="T0" fmla="*/ 4 w 72"/>
                  <a:gd name="T1" fmla="*/ 115 h 117"/>
                  <a:gd name="T2" fmla="*/ 8 w 72"/>
                  <a:gd name="T3" fmla="*/ 116 h 117"/>
                  <a:gd name="T4" fmla="*/ 0 w 72"/>
                  <a:gd name="T5" fmla="*/ 112 h 117"/>
                  <a:gd name="T6" fmla="*/ 3 w 72"/>
                  <a:gd name="T7" fmla="*/ 114 h 117"/>
                  <a:gd name="T8" fmla="*/ 1 w 72"/>
                  <a:gd name="T9" fmla="*/ 110 h 117"/>
                  <a:gd name="T10" fmla="*/ 4 w 72"/>
                  <a:gd name="T11" fmla="*/ 110 h 117"/>
                  <a:gd name="T12" fmla="*/ 9 w 72"/>
                  <a:gd name="T13" fmla="*/ 114 h 117"/>
                  <a:gd name="T14" fmla="*/ 6 w 72"/>
                  <a:gd name="T15" fmla="*/ 108 h 117"/>
                  <a:gd name="T16" fmla="*/ 4 w 72"/>
                  <a:gd name="T17" fmla="*/ 106 h 117"/>
                  <a:gd name="T18" fmla="*/ 2 w 72"/>
                  <a:gd name="T19" fmla="*/ 110 h 117"/>
                  <a:gd name="T20" fmla="*/ 5 w 72"/>
                  <a:gd name="T21" fmla="*/ 112 h 117"/>
                  <a:gd name="T22" fmla="*/ 9 w 72"/>
                  <a:gd name="T23" fmla="*/ 114 h 117"/>
                  <a:gd name="T24" fmla="*/ 7 w 72"/>
                  <a:gd name="T25" fmla="*/ 108 h 117"/>
                  <a:gd name="T26" fmla="*/ 7 w 72"/>
                  <a:gd name="T27" fmla="*/ 107 h 117"/>
                  <a:gd name="T28" fmla="*/ 5 w 72"/>
                  <a:gd name="T29" fmla="*/ 104 h 117"/>
                  <a:gd name="T30" fmla="*/ 10 w 72"/>
                  <a:gd name="T31" fmla="*/ 108 h 117"/>
                  <a:gd name="T32" fmla="*/ 7 w 72"/>
                  <a:gd name="T33" fmla="*/ 105 h 117"/>
                  <a:gd name="T34" fmla="*/ 6 w 72"/>
                  <a:gd name="T35" fmla="*/ 101 h 117"/>
                  <a:gd name="T36" fmla="*/ 6 w 72"/>
                  <a:gd name="T37" fmla="*/ 101 h 117"/>
                  <a:gd name="T38" fmla="*/ 8 w 72"/>
                  <a:gd name="T39" fmla="*/ 99 h 117"/>
                  <a:gd name="T40" fmla="*/ 21 w 72"/>
                  <a:gd name="T41" fmla="*/ 91 h 117"/>
                  <a:gd name="T42" fmla="*/ 19 w 72"/>
                  <a:gd name="T43" fmla="*/ 81 h 117"/>
                  <a:gd name="T44" fmla="*/ 19 w 72"/>
                  <a:gd name="T45" fmla="*/ 81 h 117"/>
                  <a:gd name="T46" fmla="*/ 32 w 72"/>
                  <a:gd name="T47" fmla="*/ 71 h 117"/>
                  <a:gd name="T48" fmla="*/ 27 w 72"/>
                  <a:gd name="T49" fmla="*/ 68 h 117"/>
                  <a:gd name="T50" fmla="*/ 36 w 72"/>
                  <a:gd name="T51" fmla="*/ 64 h 117"/>
                  <a:gd name="T52" fmla="*/ 33 w 72"/>
                  <a:gd name="T53" fmla="*/ 58 h 117"/>
                  <a:gd name="T54" fmla="*/ 33 w 72"/>
                  <a:gd name="T55" fmla="*/ 58 h 117"/>
                  <a:gd name="T56" fmla="*/ 40 w 72"/>
                  <a:gd name="T57" fmla="*/ 53 h 117"/>
                  <a:gd name="T58" fmla="*/ 33 w 72"/>
                  <a:gd name="T59" fmla="*/ 58 h 117"/>
                  <a:gd name="T60" fmla="*/ 39 w 72"/>
                  <a:gd name="T61" fmla="*/ 52 h 117"/>
                  <a:gd name="T62" fmla="*/ 39 w 72"/>
                  <a:gd name="T63" fmla="*/ 50 h 117"/>
                  <a:gd name="T64" fmla="*/ 43 w 72"/>
                  <a:gd name="T65" fmla="*/ 51 h 117"/>
                  <a:gd name="T66" fmla="*/ 39 w 72"/>
                  <a:gd name="T67" fmla="*/ 48 h 117"/>
                  <a:gd name="T68" fmla="*/ 44 w 72"/>
                  <a:gd name="T69" fmla="*/ 49 h 117"/>
                  <a:gd name="T70" fmla="*/ 41 w 72"/>
                  <a:gd name="T71" fmla="*/ 44 h 117"/>
                  <a:gd name="T72" fmla="*/ 47 w 72"/>
                  <a:gd name="T73" fmla="*/ 44 h 117"/>
                  <a:gd name="T74" fmla="*/ 44 w 72"/>
                  <a:gd name="T75" fmla="*/ 40 h 117"/>
                  <a:gd name="T76" fmla="*/ 45 w 72"/>
                  <a:gd name="T77" fmla="*/ 38 h 117"/>
                  <a:gd name="T78" fmla="*/ 52 w 72"/>
                  <a:gd name="T79" fmla="*/ 37 h 117"/>
                  <a:gd name="T80" fmla="*/ 46 w 72"/>
                  <a:gd name="T81" fmla="*/ 36 h 117"/>
                  <a:gd name="T82" fmla="*/ 47 w 72"/>
                  <a:gd name="T83" fmla="*/ 35 h 117"/>
                  <a:gd name="T84" fmla="*/ 53 w 72"/>
                  <a:gd name="T85" fmla="*/ 35 h 117"/>
                  <a:gd name="T86" fmla="*/ 54 w 72"/>
                  <a:gd name="T87" fmla="*/ 33 h 117"/>
                  <a:gd name="T88" fmla="*/ 50 w 72"/>
                  <a:gd name="T89" fmla="*/ 29 h 117"/>
                  <a:gd name="T90" fmla="*/ 54 w 72"/>
                  <a:gd name="T91" fmla="*/ 32 h 117"/>
                  <a:gd name="T92" fmla="*/ 50 w 72"/>
                  <a:gd name="T93" fmla="*/ 29 h 117"/>
                  <a:gd name="T94" fmla="*/ 51 w 72"/>
                  <a:gd name="T95" fmla="*/ 26 h 117"/>
                  <a:gd name="T96" fmla="*/ 62 w 72"/>
                  <a:gd name="T97" fmla="*/ 20 h 117"/>
                  <a:gd name="T98" fmla="*/ 57 w 72"/>
                  <a:gd name="T99" fmla="*/ 15 h 117"/>
                  <a:gd name="T100" fmla="*/ 63 w 72"/>
                  <a:gd name="T101" fmla="*/ 18 h 117"/>
                  <a:gd name="T102" fmla="*/ 58 w 72"/>
                  <a:gd name="T103" fmla="*/ 14 h 117"/>
                  <a:gd name="T104" fmla="*/ 59 w 72"/>
                  <a:gd name="T105" fmla="*/ 12 h 117"/>
                  <a:gd name="T106" fmla="*/ 69 w 72"/>
                  <a:gd name="T107" fmla="*/ 9 h 117"/>
                  <a:gd name="T108" fmla="*/ 66 w 72"/>
                  <a:gd name="T109" fmla="*/ 0 h 117"/>
                  <a:gd name="T110" fmla="*/ 72 w 72"/>
                  <a:gd name="T111" fmla="*/ 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2" h="117">
                    <a:moveTo>
                      <a:pt x="4" y="113"/>
                    </a:moveTo>
                    <a:cubicBezTo>
                      <a:pt x="4" y="114"/>
                      <a:pt x="4" y="114"/>
                      <a:pt x="3" y="114"/>
                    </a:cubicBezTo>
                    <a:cubicBezTo>
                      <a:pt x="4" y="115"/>
                      <a:pt x="4" y="115"/>
                      <a:pt x="4" y="115"/>
                    </a:cubicBezTo>
                    <a:cubicBezTo>
                      <a:pt x="5" y="115"/>
                      <a:pt x="5" y="116"/>
                      <a:pt x="5" y="116"/>
                    </a:cubicBezTo>
                    <a:cubicBezTo>
                      <a:pt x="6" y="116"/>
                      <a:pt x="6" y="117"/>
                      <a:pt x="7" y="117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6" y="115"/>
                      <a:pt x="5" y="114"/>
                      <a:pt x="4" y="113"/>
                    </a:cubicBezTo>
                    <a:moveTo>
                      <a:pt x="1" y="110"/>
                    </a:move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2" y="113"/>
                      <a:pt x="3" y="114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3" y="113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moveTo>
                      <a:pt x="4" y="108"/>
                    </a:moveTo>
                    <a:cubicBezTo>
                      <a:pt x="3" y="108"/>
                      <a:pt x="3" y="108"/>
                      <a:pt x="4" y="110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5" y="110"/>
                      <a:pt x="5" y="110"/>
                      <a:pt x="5" y="111"/>
                    </a:cubicBezTo>
                    <a:cubicBezTo>
                      <a:pt x="6" y="111"/>
                      <a:pt x="8" y="113"/>
                      <a:pt x="9" y="114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9" y="110"/>
                      <a:pt x="8" y="110"/>
                      <a:pt x="7" y="109"/>
                    </a:cubicBezTo>
                    <a:cubicBezTo>
                      <a:pt x="7" y="109"/>
                      <a:pt x="6" y="109"/>
                      <a:pt x="6" y="108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4" y="108"/>
                      <a:pt x="4" y="108"/>
                      <a:pt x="4" y="108"/>
                    </a:cubicBezTo>
                    <a:moveTo>
                      <a:pt x="4" y="106"/>
                    </a:moveTo>
                    <a:cubicBezTo>
                      <a:pt x="2" y="109"/>
                      <a:pt x="2" y="109"/>
                      <a:pt x="2" y="109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2" y="110"/>
                      <a:pt x="2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1"/>
                      <a:pt x="4" y="112"/>
                      <a:pt x="4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6" y="113"/>
                      <a:pt x="7" y="114"/>
                      <a:pt x="8" y="115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7" y="113"/>
                      <a:pt x="5" y="112"/>
                      <a:pt x="4" y="110"/>
                    </a:cubicBezTo>
                    <a:cubicBezTo>
                      <a:pt x="1" y="109"/>
                      <a:pt x="2" y="107"/>
                      <a:pt x="4" y="107"/>
                    </a:cubicBezTo>
                    <a:cubicBezTo>
                      <a:pt x="5" y="107"/>
                      <a:pt x="6" y="108"/>
                      <a:pt x="7" y="108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moveTo>
                      <a:pt x="5" y="104"/>
                    </a:move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7" y="106"/>
                      <a:pt x="8" y="107"/>
                      <a:pt x="10" y="108"/>
                    </a:cubicBezTo>
                    <a:cubicBezTo>
                      <a:pt x="11" y="108"/>
                      <a:pt x="11" y="108"/>
                      <a:pt x="12" y="108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6" y="104"/>
                      <a:pt x="6" y="104"/>
                      <a:pt x="5" y="104"/>
                    </a:cubicBezTo>
                    <a:moveTo>
                      <a:pt x="6" y="101"/>
                    </a:moveTo>
                    <a:cubicBezTo>
                      <a:pt x="6" y="101"/>
                      <a:pt x="6" y="101"/>
                      <a:pt x="6" y="101"/>
                    </a:cubicBezTo>
                    <a:cubicBezTo>
                      <a:pt x="9" y="103"/>
                      <a:pt x="11" y="104"/>
                      <a:pt x="13" y="106"/>
                    </a:cubicBezTo>
                    <a:cubicBezTo>
                      <a:pt x="13" y="105"/>
                      <a:pt x="13" y="105"/>
                      <a:pt x="13" y="105"/>
                    </a:cubicBezTo>
                    <a:cubicBezTo>
                      <a:pt x="11" y="104"/>
                      <a:pt x="9" y="102"/>
                      <a:pt x="6" y="101"/>
                    </a:cubicBezTo>
                    <a:moveTo>
                      <a:pt x="15" y="87"/>
                    </a:moveTo>
                    <a:cubicBezTo>
                      <a:pt x="8" y="98"/>
                      <a:pt x="8" y="98"/>
                      <a:pt x="8" y="98"/>
                    </a:cubicBezTo>
                    <a:cubicBezTo>
                      <a:pt x="8" y="99"/>
                      <a:pt x="8" y="99"/>
                      <a:pt x="8" y="99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8" y="96"/>
                      <a:pt x="18" y="96"/>
                      <a:pt x="18" y="96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19" y="90"/>
                      <a:pt x="17" y="89"/>
                      <a:pt x="15" y="87"/>
                    </a:cubicBezTo>
                    <a:moveTo>
                      <a:pt x="27" y="68"/>
                    </a:moveTo>
                    <a:cubicBezTo>
                      <a:pt x="19" y="81"/>
                      <a:pt x="19" y="81"/>
                      <a:pt x="19" y="81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3"/>
                      <a:pt x="21" y="83"/>
                      <a:pt x="21" y="83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8" y="87"/>
                      <a:pt x="20" y="88"/>
                      <a:pt x="22" y="90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0" y="70"/>
                      <a:pt x="28" y="69"/>
                      <a:pt x="27" y="68"/>
                    </a:cubicBezTo>
                    <a:moveTo>
                      <a:pt x="31" y="61"/>
                    </a:moveTo>
                    <a:cubicBezTo>
                      <a:pt x="27" y="68"/>
                      <a:pt x="27" y="68"/>
                      <a:pt x="27" y="68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30" y="69"/>
                      <a:pt x="31" y="70"/>
                      <a:pt x="32" y="71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4" y="63"/>
                      <a:pt x="33" y="62"/>
                      <a:pt x="31" y="61"/>
                    </a:cubicBezTo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cubicBezTo>
                      <a:pt x="35" y="59"/>
                      <a:pt x="36" y="60"/>
                      <a:pt x="37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6" y="60"/>
                      <a:pt x="35" y="59"/>
                      <a:pt x="33" y="58"/>
                    </a:cubicBezTo>
                    <a:moveTo>
                      <a:pt x="38" y="51"/>
                    </a:moveTo>
                    <a:cubicBezTo>
                      <a:pt x="37" y="51"/>
                      <a:pt x="37" y="51"/>
                      <a:pt x="37" y="52"/>
                    </a:cubicBezTo>
                    <a:cubicBezTo>
                      <a:pt x="39" y="53"/>
                      <a:pt x="40" y="53"/>
                      <a:pt x="40" y="53"/>
                    </a:cubicBezTo>
                    <a:cubicBezTo>
                      <a:pt x="40" y="53"/>
                      <a:pt x="39" y="53"/>
                      <a:pt x="37" y="52"/>
                    </a:cubicBezTo>
                    <a:cubicBezTo>
                      <a:pt x="36" y="53"/>
                      <a:pt x="35" y="55"/>
                      <a:pt x="34" y="56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5" y="59"/>
                      <a:pt x="36" y="60"/>
                      <a:pt x="38" y="60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1" y="53"/>
                      <a:pt x="40" y="52"/>
                      <a:pt x="39" y="52"/>
                    </a:cubicBezTo>
                    <a:cubicBezTo>
                      <a:pt x="39" y="52"/>
                      <a:pt x="38" y="51"/>
                      <a:pt x="38" y="51"/>
                    </a:cubicBezTo>
                    <a:moveTo>
                      <a:pt x="39" y="49"/>
                    </a:moveTo>
                    <a:cubicBezTo>
                      <a:pt x="39" y="49"/>
                      <a:pt x="39" y="49"/>
                      <a:pt x="39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9" y="51"/>
                      <a:pt x="41" y="52"/>
                      <a:pt x="42" y="53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1" y="51"/>
                      <a:pt x="40" y="50"/>
                      <a:pt x="39" y="49"/>
                    </a:cubicBezTo>
                    <a:moveTo>
                      <a:pt x="40" y="47"/>
                    </a:moveTo>
                    <a:cubicBezTo>
                      <a:pt x="40" y="47"/>
                      <a:pt x="40" y="47"/>
                      <a:pt x="39" y="48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3" y="48"/>
                      <a:pt x="41" y="47"/>
                      <a:pt x="40" y="47"/>
                    </a:cubicBezTo>
                    <a:moveTo>
                      <a:pt x="43" y="42"/>
                    </a:moveTo>
                    <a:cubicBezTo>
                      <a:pt x="42" y="42"/>
                      <a:pt x="42" y="43"/>
                      <a:pt x="41" y="44"/>
                    </a:cubicBezTo>
                    <a:cubicBezTo>
                      <a:pt x="42" y="45"/>
                      <a:pt x="43" y="45"/>
                      <a:pt x="44" y="46"/>
                    </a:cubicBezTo>
                    <a:cubicBezTo>
                      <a:pt x="44" y="46"/>
                      <a:pt x="45" y="46"/>
                      <a:pt x="45" y="47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6" y="43"/>
                      <a:pt x="44" y="42"/>
                      <a:pt x="43" y="42"/>
                    </a:cubicBezTo>
                    <a:moveTo>
                      <a:pt x="45" y="38"/>
                    </a:moveTo>
                    <a:cubicBezTo>
                      <a:pt x="44" y="39"/>
                      <a:pt x="44" y="39"/>
                      <a:pt x="44" y="40"/>
                    </a:cubicBezTo>
                    <a:cubicBezTo>
                      <a:pt x="45" y="40"/>
                      <a:pt x="47" y="41"/>
                      <a:pt x="48" y="42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0"/>
                      <a:pt x="46" y="39"/>
                      <a:pt x="45" y="38"/>
                    </a:cubicBezTo>
                    <a:moveTo>
                      <a:pt x="49" y="35"/>
                    </a:moveTo>
                    <a:cubicBezTo>
                      <a:pt x="49" y="35"/>
                      <a:pt x="50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36"/>
                      <a:pt x="49" y="35"/>
                      <a:pt x="49" y="35"/>
                    </a:cubicBezTo>
                    <a:moveTo>
                      <a:pt x="47" y="35"/>
                    </a:moveTo>
                    <a:cubicBezTo>
                      <a:pt x="47" y="35"/>
                      <a:pt x="46" y="35"/>
                      <a:pt x="46" y="36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0" y="36"/>
                      <a:pt x="48" y="35"/>
                      <a:pt x="47" y="35"/>
                    </a:cubicBezTo>
                    <a:moveTo>
                      <a:pt x="49" y="30"/>
                    </a:moveTo>
                    <a:cubicBezTo>
                      <a:pt x="49" y="31"/>
                      <a:pt x="48" y="32"/>
                      <a:pt x="48" y="32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2" y="33"/>
                      <a:pt x="51" y="32"/>
                      <a:pt x="50" y="31"/>
                    </a:cubicBezTo>
                    <a:cubicBezTo>
                      <a:pt x="51" y="32"/>
                      <a:pt x="52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2" y="32"/>
                      <a:pt x="51" y="31"/>
                      <a:pt x="49" y="30"/>
                    </a:cubicBezTo>
                    <a:moveTo>
                      <a:pt x="50" y="29"/>
                    </a:moveTo>
                    <a:cubicBezTo>
                      <a:pt x="50" y="29"/>
                      <a:pt x="50" y="29"/>
                      <a:pt x="50" y="29"/>
                    </a:cubicBezTo>
                    <a:cubicBezTo>
                      <a:pt x="51" y="30"/>
                      <a:pt x="53" y="31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0" y="29"/>
                      <a:pt x="50" y="29"/>
                      <a:pt x="50" y="29"/>
                    </a:cubicBezTo>
                    <a:moveTo>
                      <a:pt x="51" y="26"/>
                    </a:moveTo>
                    <a:cubicBezTo>
                      <a:pt x="51" y="27"/>
                      <a:pt x="50" y="28"/>
                      <a:pt x="50" y="29"/>
                    </a:cubicBezTo>
                    <a:cubicBezTo>
                      <a:pt x="51" y="30"/>
                      <a:pt x="53" y="31"/>
                      <a:pt x="55" y="32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4" y="28"/>
                      <a:pt x="53" y="27"/>
                      <a:pt x="51" y="26"/>
                    </a:cubicBezTo>
                    <a:moveTo>
                      <a:pt x="57" y="16"/>
                    </a:moveTo>
                    <a:cubicBezTo>
                      <a:pt x="57" y="16"/>
                      <a:pt x="56" y="17"/>
                      <a:pt x="56" y="17"/>
                    </a:cubicBezTo>
                    <a:cubicBezTo>
                      <a:pt x="58" y="18"/>
                      <a:pt x="60" y="19"/>
                      <a:pt x="62" y="20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1" y="18"/>
                      <a:pt x="59" y="17"/>
                      <a:pt x="57" y="16"/>
                    </a:cubicBezTo>
                    <a:moveTo>
                      <a:pt x="57" y="15"/>
                    </a:moveTo>
                    <a:cubicBezTo>
                      <a:pt x="57" y="15"/>
                      <a:pt x="57" y="16"/>
                      <a:pt x="57" y="16"/>
                    </a:cubicBezTo>
                    <a:cubicBezTo>
                      <a:pt x="59" y="17"/>
                      <a:pt x="61" y="18"/>
                      <a:pt x="63" y="19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1" y="17"/>
                      <a:pt x="59" y="16"/>
                      <a:pt x="57" y="15"/>
                    </a:cubicBezTo>
                    <a:moveTo>
                      <a:pt x="59" y="12"/>
                    </a:moveTo>
                    <a:cubicBezTo>
                      <a:pt x="58" y="13"/>
                      <a:pt x="58" y="14"/>
                      <a:pt x="58" y="14"/>
                    </a:cubicBezTo>
                    <a:cubicBezTo>
                      <a:pt x="60" y="16"/>
                      <a:pt x="61" y="17"/>
                      <a:pt x="63" y="1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5"/>
                      <a:pt x="61" y="13"/>
                      <a:pt x="59" y="12"/>
                    </a:cubicBezTo>
                    <a:moveTo>
                      <a:pt x="64" y="3"/>
                    </a:moveTo>
                    <a:cubicBezTo>
                      <a:pt x="63" y="4"/>
                      <a:pt x="63" y="5"/>
                      <a:pt x="63" y="5"/>
                    </a:cubicBezTo>
                    <a:cubicBezTo>
                      <a:pt x="65" y="6"/>
                      <a:pt x="67" y="8"/>
                      <a:pt x="69" y="9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8" y="6"/>
                      <a:pt x="66" y="4"/>
                      <a:pt x="64" y="3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5" y="0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0" y="2"/>
                      <a:pt x="68" y="1"/>
                      <a:pt x="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2" name="Freeform 10441"/>
              <p:cNvSpPr>
                <a:spLocks noEditPoints="1"/>
              </p:cNvSpPr>
              <p:nvPr/>
            </p:nvSpPr>
            <p:spPr bwMode="auto">
              <a:xfrm>
                <a:off x="-448" y="3169"/>
                <a:ext cx="11" cy="19"/>
              </a:xfrm>
              <a:custGeom>
                <a:avLst/>
                <a:gdLst>
                  <a:gd name="T0" fmla="*/ 1 w 5"/>
                  <a:gd name="T1" fmla="*/ 7 h 8"/>
                  <a:gd name="T2" fmla="*/ 0 w 5"/>
                  <a:gd name="T3" fmla="*/ 7 h 8"/>
                  <a:gd name="T4" fmla="*/ 2 w 5"/>
                  <a:gd name="T5" fmla="*/ 8 h 8"/>
                  <a:gd name="T6" fmla="*/ 2 w 5"/>
                  <a:gd name="T7" fmla="*/ 7 h 8"/>
                  <a:gd name="T8" fmla="*/ 1 w 5"/>
                  <a:gd name="T9" fmla="*/ 7 h 8"/>
                  <a:gd name="T10" fmla="*/ 1 w 5"/>
                  <a:gd name="T11" fmla="*/ 6 h 8"/>
                  <a:gd name="T12" fmla="*/ 1 w 5"/>
                  <a:gd name="T13" fmla="*/ 6 h 8"/>
                  <a:gd name="T14" fmla="*/ 2 w 5"/>
                  <a:gd name="T15" fmla="*/ 7 h 8"/>
                  <a:gd name="T16" fmla="*/ 3 w 5"/>
                  <a:gd name="T17" fmla="*/ 6 h 8"/>
                  <a:gd name="T18" fmla="*/ 1 w 5"/>
                  <a:gd name="T19" fmla="*/ 6 h 8"/>
                  <a:gd name="T20" fmla="*/ 4 w 5"/>
                  <a:gd name="T21" fmla="*/ 0 h 8"/>
                  <a:gd name="T22" fmla="*/ 2 w 5"/>
                  <a:gd name="T23" fmla="*/ 5 h 8"/>
                  <a:gd name="T24" fmla="*/ 3 w 5"/>
                  <a:gd name="T25" fmla="*/ 6 h 8"/>
                  <a:gd name="T26" fmla="*/ 5 w 5"/>
                  <a:gd name="T27" fmla="*/ 1 h 8"/>
                  <a:gd name="T28" fmla="*/ 4 w 5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1" y="6"/>
                    </a:cubicBezTo>
                    <a:moveTo>
                      <a:pt x="4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6"/>
                    </a:cubicBezTo>
                    <a:cubicBezTo>
                      <a:pt x="4" y="4"/>
                      <a:pt x="5" y="3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3" name="Freeform 10442"/>
              <p:cNvSpPr>
                <a:spLocks noEditPoints="1"/>
              </p:cNvSpPr>
              <p:nvPr/>
            </p:nvSpPr>
            <p:spPr bwMode="auto">
              <a:xfrm>
                <a:off x="-446" y="3181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4" name="Freeform 10443"/>
              <p:cNvSpPr>
                <a:spLocks noEditPoints="1"/>
              </p:cNvSpPr>
              <p:nvPr/>
            </p:nvSpPr>
            <p:spPr bwMode="auto">
              <a:xfrm>
                <a:off x="-444" y="3172"/>
                <a:ext cx="12" cy="19"/>
              </a:xfrm>
              <a:custGeom>
                <a:avLst/>
                <a:gdLst>
                  <a:gd name="T0" fmla="*/ 0 w 5"/>
                  <a:gd name="T1" fmla="*/ 7 h 8"/>
                  <a:gd name="T2" fmla="*/ 0 w 5"/>
                  <a:gd name="T3" fmla="*/ 7 h 8"/>
                  <a:gd name="T4" fmla="*/ 1 w 5"/>
                  <a:gd name="T5" fmla="*/ 8 h 8"/>
                  <a:gd name="T6" fmla="*/ 2 w 5"/>
                  <a:gd name="T7" fmla="*/ 7 h 8"/>
                  <a:gd name="T8" fmla="*/ 0 w 5"/>
                  <a:gd name="T9" fmla="*/ 7 h 8"/>
                  <a:gd name="T10" fmla="*/ 1 w 5"/>
                  <a:gd name="T11" fmla="*/ 6 h 8"/>
                  <a:gd name="T12" fmla="*/ 1 w 5"/>
                  <a:gd name="T13" fmla="*/ 6 h 8"/>
                  <a:gd name="T14" fmla="*/ 2 w 5"/>
                  <a:gd name="T15" fmla="*/ 7 h 8"/>
                  <a:gd name="T16" fmla="*/ 2 w 5"/>
                  <a:gd name="T17" fmla="*/ 6 h 8"/>
                  <a:gd name="T18" fmla="*/ 1 w 5"/>
                  <a:gd name="T19" fmla="*/ 6 h 8"/>
                  <a:gd name="T20" fmla="*/ 4 w 5"/>
                  <a:gd name="T21" fmla="*/ 0 h 8"/>
                  <a:gd name="T22" fmla="*/ 2 w 5"/>
                  <a:gd name="T23" fmla="*/ 3 h 8"/>
                  <a:gd name="T24" fmla="*/ 1 w 5"/>
                  <a:gd name="T25" fmla="*/ 5 h 8"/>
                  <a:gd name="T26" fmla="*/ 3 w 5"/>
                  <a:gd name="T27" fmla="*/ 6 h 8"/>
                  <a:gd name="T28" fmla="*/ 5 w 5"/>
                  <a:gd name="T29" fmla="*/ 1 h 8"/>
                  <a:gd name="T30" fmla="*/ 4 w 5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8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0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moveTo>
                      <a:pt x="4" y="0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4" y="4"/>
                      <a:pt x="4" y="3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5" name="Freeform 10444"/>
              <p:cNvSpPr>
                <a:spLocks noEditPoints="1"/>
              </p:cNvSpPr>
              <p:nvPr/>
            </p:nvSpPr>
            <p:spPr bwMode="auto">
              <a:xfrm>
                <a:off x="-444" y="3183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0 w 3"/>
                  <a:gd name="T3" fmla="*/ 2 h 2"/>
                  <a:gd name="T4" fmla="*/ 2 w 3"/>
                  <a:gd name="T5" fmla="*/ 2 h 2"/>
                  <a:gd name="T6" fmla="*/ 2 w 3"/>
                  <a:gd name="T7" fmla="*/ 2 h 2"/>
                  <a:gd name="T8" fmla="*/ 1 w 3"/>
                  <a:gd name="T9" fmla="*/ 1 h 2"/>
                  <a:gd name="T10" fmla="*/ 1 w 3"/>
                  <a:gd name="T11" fmla="*/ 0 h 2"/>
                  <a:gd name="T12" fmla="*/ 1 w 3"/>
                  <a:gd name="T13" fmla="*/ 1 h 2"/>
                  <a:gd name="T14" fmla="*/ 2 w 3"/>
                  <a:gd name="T15" fmla="*/ 1 h 2"/>
                  <a:gd name="T16" fmla="*/ 3 w 3"/>
                  <a:gd name="T17" fmla="*/ 1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6" name="Freeform 10445"/>
              <p:cNvSpPr>
                <a:spLocks noEditPoints="1"/>
              </p:cNvSpPr>
              <p:nvPr/>
            </p:nvSpPr>
            <p:spPr bwMode="auto">
              <a:xfrm>
                <a:off x="-474" y="3176"/>
                <a:ext cx="18" cy="22"/>
              </a:xfrm>
              <a:custGeom>
                <a:avLst/>
                <a:gdLst>
                  <a:gd name="T0" fmla="*/ 2 w 8"/>
                  <a:gd name="T1" fmla="*/ 3 h 9"/>
                  <a:gd name="T2" fmla="*/ 0 w 8"/>
                  <a:gd name="T3" fmla="*/ 7 h 9"/>
                  <a:gd name="T4" fmla="*/ 4 w 8"/>
                  <a:gd name="T5" fmla="*/ 9 h 9"/>
                  <a:gd name="T6" fmla="*/ 6 w 8"/>
                  <a:gd name="T7" fmla="*/ 6 h 9"/>
                  <a:gd name="T8" fmla="*/ 2 w 8"/>
                  <a:gd name="T9" fmla="*/ 3 h 9"/>
                  <a:gd name="T10" fmla="*/ 3 w 8"/>
                  <a:gd name="T11" fmla="*/ 0 h 9"/>
                  <a:gd name="T12" fmla="*/ 3 w 8"/>
                  <a:gd name="T13" fmla="*/ 1 h 9"/>
                  <a:gd name="T14" fmla="*/ 7 w 8"/>
                  <a:gd name="T15" fmla="*/ 4 h 9"/>
                  <a:gd name="T16" fmla="*/ 8 w 8"/>
                  <a:gd name="T17" fmla="*/ 3 h 9"/>
                  <a:gd name="T18" fmla="*/ 3 w 8"/>
                  <a:gd name="T19" fmla="*/ 0 h 9"/>
                  <a:gd name="T20" fmla="*/ 3 w 8"/>
                  <a:gd name="T21" fmla="*/ 0 h 9"/>
                  <a:gd name="T22" fmla="*/ 3 w 8"/>
                  <a:gd name="T23" fmla="*/ 0 h 9"/>
                  <a:gd name="T24" fmla="*/ 6 w 8"/>
                  <a:gd name="T25" fmla="*/ 1 h 9"/>
                  <a:gd name="T26" fmla="*/ 8 w 8"/>
                  <a:gd name="T27" fmla="*/ 3 h 9"/>
                  <a:gd name="T28" fmla="*/ 8 w 8"/>
                  <a:gd name="T29" fmla="*/ 3 h 9"/>
                  <a:gd name="T30" fmla="*/ 3 w 8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9">
                    <a:moveTo>
                      <a:pt x="2" y="3"/>
                    </a:moveTo>
                    <a:cubicBezTo>
                      <a:pt x="1" y="4"/>
                      <a:pt x="0" y="5"/>
                      <a:pt x="0" y="7"/>
                    </a:cubicBezTo>
                    <a:cubicBezTo>
                      <a:pt x="1" y="7"/>
                      <a:pt x="3" y="8"/>
                      <a:pt x="4" y="9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5" y="5"/>
                      <a:pt x="3" y="4"/>
                      <a:pt x="2" y="3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2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7" name="Freeform 10446"/>
              <p:cNvSpPr>
                <a:spLocks noEditPoints="1"/>
              </p:cNvSpPr>
              <p:nvPr/>
            </p:nvSpPr>
            <p:spPr bwMode="auto">
              <a:xfrm>
                <a:off x="-479" y="3179"/>
                <a:ext cx="21" cy="23"/>
              </a:xfrm>
              <a:custGeom>
                <a:avLst/>
                <a:gdLst>
                  <a:gd name="T0" fmla="*/ 2 w 9"/>
                  <a:gd name="T1" fmla="*/ 6 h 10"/>
                  <a:gd name="T2" fmla="*/ 1 w 9"/>
                  <a:gd name="T3" fmla="*/ 6 h 10"/>
                  <a:gd name="T4" fmla="*/ 0 w 9"/>
                  <a:gd name="T5" fmla="*/ 8 h 10"/>
                  <a:gd name="T6" fmla="*/ 5 w 9"/>
                  <a:gd name="T7" fmla="*/ 10 h 10"/>
                  <a:gd name="T8" fmla="*/ 6 w 9"/>
                  <a:gd name="T9" fmla="*/ 8 h 10"/>
                  <a:gd name="T10" fmla="*/ 2 w 9"/>
                  <a:gd name="T11" fmla="*/ 6 h 10"/>
                  <a:gd name="T12" fmla="*/ 4 w 9"/>
                  <a:gd name="T13" fmla="*/ 1 h 10"/>
                  <a:gd name="T14" fmla="*/ 4 w 9"/>
                  <a:gd name="T15" fmla="*/ 2 h 10"/>
                  <a:gd name="T16" fmla="*/ 8 w 9"/>
                  <a:gd name="T17" fmla="*/ 5 h 10"/>
                  <a:gd name="T18" fmla="*/ 9 w 9"/>
                  <a:gd name="T19" fmla="*/ 4 h 10"/>
                  <a:gd name="T20" fmla="*/ 4 w 9"/>
                  <a:gd name="T21" fmla="*/ 1 h 10"/>
                  <a:gd name="T22" fmla="*/ 5 w 9"/>
                  <a:gd name="T23" fmla="*/ 0 h 10"/>
                  <a:gd name="T24" fmla="*/ 4 w 9"/>
                  <a:gd name="T25" fmla="*/ 1 h 10"/>
                  <a:gd name="T26" fmla="*/ 9 w 9"/>
                  <a:gd name="T27" fmla="*/ 4 h 10"/>
                  <a:gd name="T28" fmla="*/ 9 w 9"/>
                  <a:gd name="T29" fmla="*/ 3 h 10"/>
                  <a:gd name="T30" fmla="*/ 5 w 9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0">
                    <a:moveTo>
                      <a:pt x="2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2" y="9"/>
                      <a:pt x="3" y="9"/>
                      <a:pt x="5" y="10"/>
                    </a:cubicBezTo>
                    <a:cubicBezTo>
                      <a:pt x="5" y="10"/>
                      <a:pt x="6" y="9"/>
                      <a:pt x="6" y="8"/>
                    </a:cubicBezTo>
                    <a:cubicBezTo>
                      <a:pt x="5" y="7"/>
                      <a:pt x="3" y="6"/>
                      <a:pt x="2" y="6"/>
                    </a:cubicBezTo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7" y="4"/>
                      <a:pt x="8" y="5"/>
                    </a:cubicBezTo>
                    <a:cubicBezTo>
                      <a:pt x="8" y="5"/>
                      <a:pt x="9" y="5"/>
                      <a:pt x="9" y="4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8" name="Freeform 10447"/>
              <p:cNvSpPr>
                <a:spLocks/>
              </p:cNvSpPr>
              <p:nvPr/>
            </p:nvSpPr>
            <p:spPr bwMode="auto">
              <a:xfrm>
                <a:off x="-470" y="318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9" name="Freeform 10448"/>
              <p:cNvSpPr>
                <a:spLocks noEditPoints="1"/>
              </p:cNvSpPr>
              <p:nvPr/>
            </p:nvSpPr>
            <p:spPr bwMode="auto">
              <a:xfrm>
                <a:off x="-515" y="3181"/>
                <a:ext cx="15" cy="17"/>
              </a:xfrm>
              <a:custGeom>
                <a:avLst/>
                <a:gdLst>
                  <a:gd name="T0" fmla="*/ 0 w 6"/>
                  <a:gd name="T1" fmla="*/ 4 h 7"/>
                  <a:gd name="T2" fmla="*/ 0 w 6"/>
                  <a:gd name="T3" fmla="*/ 5 h 7"/>
                  <a:gd name="T4" fmla="*/ 3 w 6"/>
                  <a:gd name="T5" fmla="*/ 7 h 7"/>
                  <a:gd name="T6" fmla="*/ 4 w 6"/>
                  <a:gd name="T7" fmla="*/ 6 h 7"/>
                  <a:gd name="T8" fmla="*/ 0 w 6"/>
                  <a:gd name="T9" fmla="*/ 4 h 7"/>
                  <a:gd name="T10" fmla="*/ 2 w 6"/>
                  <a:gd name="T11" fmla="*/ 0 h 7"/>
                  <a:gd name="T12" fmla="*/ 0 w 6"/>
                  <a:gd name="T13" fmla="*/ 4 h 7"/>
                  <a:gd name="T14" fmla="*/ 4 w 6"/>
                  <a:gd name="T15" fmla="*/ 6 h 7"/>
                  <a:gd name="T16" fmla="*/ 6 w 6"/>
                  <a:gd name="T17" fmla="*/ 2 h 7"/>
                  <a:gd name="T18" fmla="*/ 2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1" y="5"/>
                      <a:pt x="0" y="4"/>
                    </a:cubicBezTo>
                    <a:moveTo>
                      <a:pt x="2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0" name="Freeform 10449"/>
              <p:cNvSpPr>
                <a:spLocks/>
              </p:cNvSpPr>
              <p:nvPr/>
            </p:nvSpPr>
            <p:spPr bwMode="auto">
              <a:xfrm>
                <a:off x="-515" y="3191"/>
                <a:ext cx="10" cy="4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1" name="Freeform 10450"/>
              <p:cNvSpPr>
                <a:spLocks noEditPoints="1"/>
              </p:cNvSpPr>
              <p:nvPr/>
            </p:nvSpPr>
            <p:spPr bwMode="auto">
              <a:xfrm>
                <a:off x="-458" y="3188"/>
                <a:ext cx="14" cy="17"/>
              </a:xfrm>
              <a:custGeom>
                <a:avLst/>
                <a:gdLst>
                  <a:gd name="T0" fmla="*/ 2 w 6"/>
                  <a:gd name="T1" fmla="*/ 3 h 7"/>
                  <a:gd name="T2" fmla="*/ 1 w 6"/>
                  <a:gd name="T3" fmla="*/ 5 h 7"/>
                  <a:gd name="T4" fmla="*/ 0 w 6"/>
                  <a:gd name="T5" fmla="*/ 6 h 7"/>
                  <a:gd name="T6" fmla="*/ 2 w 6"/>
                  <a:gd name="T7" fmla="*/ 7 h 7"/>
                  <a:gd name="T8" fmla="*/ 4 w 6"/>
                  <a:gd name="T9" fmla="*/ 4 h 7"/>
                  <a:gd name="T10" fmla="*/ 2 w 6"/>
                  <a:gd name="T11" fmla="*/ 3 h 7"/>
                  <a:gd name="T12" fmla="*/ 4 w 6"/>
                  <a:gd name="T13" fmla="*/ 0 h 7"/>
                  <a:gd name="T14" fmla="*/ 3 w 6"/>
                  <a:gd name="T15" fmla="*/ 1 h 7"/>
                  <a:gd name="T16" fmla="*/ 5 w 6"/>
                  <a:gd name="T17" fmla="*/ 2 h 7"/>
                  <a:gd name="T18" fmla="*/ 5 w 6"/>
                  <a:gd name="T19" fmla="*/ 1 h 7"/>
                  <a:gd name="T20" fmla="*/ 4 w 6"/>
                  <a:gd name="T21" fmla="*/ 0 h 7"/>
                  <a:gd name="T22" fmla="*/ 4 w 6"/>
                  <a:gd name="T23" fmla="*/ 0 h 7"/>
                  <a:gd name="T24" fmla="*/ 4 w 6"/>
                  <a:gd name="T25" fmla="*/ 0 h 7"/>
                  <a:gd name="T26" fmla="*/ 5 w 6"/>
                  <a:gd name="T27" fmla="*/ 1 h 7"/>
                  <a:gd name="T28" fmla="*/ 6 w 6"/>
                  <a:gd name="T29" fmla="*/ 0 h 7"/>
                  <a:gd name="T30" fmla="*/ 4 w 6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7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2" name="Freeform 10451"/>
              <p:cNvSpPr>
                <a:spLocks noEditPoints="1"/>
              </p:cNvSpPr>
              <p:nvPr/>
            </p:nvSpPr>
            <p:spPr bwMode="auto">
              <a:xfrm>
                <a:off x="-460" y="3191"/>
                <a:ext cx="14" cy="18"/>
              </a:xfrm>
              <a:custGeom>
                <a:avLst/>
                <a:gdLst>
                  <a:gd name="T0" fmla="*/ 1 w 6"/>
                  <a:gd name="T1" fmla="*/ 5 h 8"/>
                  <a:gd name="T2" fmla="*/ 0 w 6"/>
                  <a:gd name="T3" fmla="*/ 7 h 8"/>
                  <a:gd name="T4" fmla="*/ 2 w 6"/>
                  <a:gd name="T5" fmla="*/ 8 h 8"/>
                  <a:gd name="T6" fmla="*/ 3 w 6"/>
                  <a:gd name="T7" fmla="*/ 6 h 8"/>
                  <a:gd name="T8" fmla="*/ 1 w 6"/>
                  <a:gd name="T9" fmla="*/ 5 h 8"/>
                  <a:gd name="T10" fmla="*/ 4 w 6"/>
                  <a:gd name="T11" fmla="*/ 1 h 8"/>
                  <a:gd name="T12" fmla="*/ 3 w 6"/>
                  <a:gd name="T13" fmla="*/ 2 h 8"/>
                  <a:gd name="T14" fmla="*/ 5 w 6"/>
                  <a:gd name="T15" fmla="*/ 3 h 8"/>
                  <a:gd name="T16" fmla="*/ 5 w 6"/>
                  <a:gd name="T17" fmla="*/ 2 h 8"/>
                  <a:gd name="T18" fmla="*/ 4 w 6"/>
                  <a:gd name="T19" fmla="*/ 1 h 8"/>
                  <a:gd name="T20" fmla="*/ 4 w 6"/>
                  <a:gd name="T21" fmla="*/ 0 h 8"/>
                  <a:gd name="T22" fmla="*/ 4 w 6"/>
                  <a:gd name="T23" fmla="*/ 1 h 8"/>
                  <a:gd name="T24" fmla="*/ 5 w 6"/>
                  <a:gd name="T25" fmla="*/ 2 h 8"/>
                  <a:gd name="T26" fmla="*/ 6 w 6"/>
                  <a:gd name="T27" fmla="*/ 1 h 8"/>
                  <a:gd name="T28" fmla="*/ 4 w 6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1" y="6"/>
                      <a:pt x="1" y="7"/>
                      <a:pt x="0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2" y="6"/>
                      <a:pt x="2" y="5"/>
                      <a:pt x="1" y="5"/>
                    </a:cubicBezTo>
                    <a:moveTo>
                      <a:pt x="4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3" name="Freeform 10452"/>
              <p:cNvSpPr>
                <a:spLocks/>
              </p:cNvSpPr>
              <p:nvPr/>
            </p:nvSpPr>
            <p:spPr bwMode="auto">
              <a:xfrm>
                <a:off x="-451" y="319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4" name="Freeform 10453"/>
              <p:cNvSpPr>
                <a:spLocks noEditPoints="1"/>
              </p:cNvSpPr>
              <p:nvPr/>
            </p:nvSpPr>
            <p:spPr bwMode="auto">
              <a:xfrm>
                <a:off x="-500" y="3191"/>
                <a:ext cx="11" cy="11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4 h 5"/>
                  <a:gd name="T4" fmla="*/ 2 w 5"/>
                  <a:gd name="T5" fmla="*/ 5 h 5"/>
                  <a:gd name="T6" fmla="*/ 2 w 5"/>
                  <a:gd name="T7" fmla="*/ 5 h 5"/>
                  <a:gd name="T8" fmla="*/ 0 w 5"/>
                  <a:gd name="T9" fmla="*/ 4 h 5"/>
                  <a:gd name="T10" fmla="*/ 2 w 5"/>
                  <a:gd name="T11" fmla="*/ 0 h 5"/>
                  <a:gd name="T12" fmla="*/ 0 w 5"/>
                  <a:gd name="T13" fmla="*/ 4 h 5"/>
                  <a:gd name="T14" fmla="*/ 2 w 5"/>
                  <a:gd name="T15" fmla="*/ 5 h 5"/>
                  <a:gd name="T16" fmla="*/ 5 w 5"/>
                  <a:gd name="T17" fmla="*/ 1 h 5"/>
                  <a:gd name="T18" fmla="*/ 2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4"/>
                      <a:pt x="0" y="4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5" name="Freeform 10454"/>
              <p:cNvSpPr>
                <a:spLocks/>
              </p:cNvSpPr>
              <p:nvPr/>
            </p:nvSpPr>
            <p:spPr bwMode="auto">
              <a:xfrm>
                <a:off x="-500" y="3200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6" name="Freeform 10455"/>
              <p:cNvSpPr>
                <a:spLocks noEditPoints="1"/>
              </p:cNvSpPr>
              <p:nvPr/>
            </p:nvSpPr>
            <p:spPr bwMode="auto">
              <a:xfrm>
                <a:off x="-746" y="3193"/>
                <a:ext cx="250" cy="406"/>
              </a:xfrm>
              <a:custGeom>
                <a:avLst/>
                <a:gdLst>
                  <a:gd name="T0" fmla="*/ 6 w 106"/>
                  <a:gd name="T1" fmla="*/ 164 h 172"/>
                  <a:gd name="T2" fmla="*/ 1 w 106"/>
                  <a:gd name="T3" fmla="*/ 167 h 172"/>
                  <a:gd name="T4" fmla="*/ 4 w 106"/>
                  <a:gd name="T5" fmla="*/ 167 h 172"/>
                  <a:gd name="T6" fmla="*/ 5 w 106"/>
                  <a:gd name="T7" fmla="*/ 160 h 172"/>
                  <a:gd name="T8" fmla="*/ 13 w 106"/>
                  <a:gd name="T9" fmla="*/ 161 h 172"/>
                  <a:gd name="T10" fmla="*/ 11 w 106"/>
                  <a:gd name="T11" fmla="*/ 151 h 172"/>
                  <a:gd name="T12" fmla="*/ 14 w 106"/>
                  <a:gd name="T13" fmla="*/ 146 h 172"/>
                  <a:gd name="T14" fmla="*/ 17 w 106"/>
                  <a:gd name="T15" fmla="*/ 146 h 172"/>
                  <a:gd name="T16" fmla="*/ 21 w 106"/>
                  <a:gd name="T17" fmla="*/ 146 h 172"/>
                  <a:gd name="T18" fmla="*/ 23 w 106"/>
                  <a:gd name="T19" fmla="*/ 143 h 172"/>
                  <a:gd name="T20" fmla="*/ 19 w 106"/>
                  <a:gd name="T21" fmla="*/ 138 h 172"/>
                  <a:gd name="T22" fmla="*/ 20 w 106"/>
                  <a:gd name="T23" fmla="*/ 137 h 172"/>
                  <a:gd name="T24" fmla="*/ 25 w 106"/>
                  <a:gd name="T25" fmla="*/ 139 h 172"/>
                  <a:gd name="T26" fmla="*/ 26 w 106"/>
                  <a:gd name="T27" fmla="*/ 137 h 172"/>
                  <a:gd name="T28" fmla="*/ 25 w 106"/>
                  <a:gd name="T29" fmla="*/ 129 h 172"/>
                  <a:gd name="T30" fmla="*/ 30 w 106"/>
                  <a:gd name="T31" fmla="*/ 120 h 172"/>
                  <a:gd name="T32" fmla="*/ 42 w 106"/>
                  <a:gd name="T33" fmla="*/ 102 h 172"/>
                  <a:gd name="T34" fmla="*/ 49 w 106"/>
                  <a:gd name="T35" fmla="*/ 98 h 172"/>
                  <a:gd name="T36" fmla="*/ 51 w 106"/>
                  <a:gd name="T37" fmla="*/ 93 h 172"/>
                  <a:gd name="T38" fmla="*/ 53 w 106"/>
                  <a:gd name="T39" fmla="*/ 82 h 172"/>
                  <a:gd name="T40" fmla="*/ 55 w 106"/>
                  <a:gd name="T41" fmla="*/ 78 h 172"/>
                  <a:gd name="T42" fmla="*/ 57 w 106"/>
                  <a:gd name="T43" fmla="*/ 75 h 172"/>
                  <a:gd name="T44" fmla="*/ 58 w 106"/>
                  <a:gd name="T45" fmla="*/ 72 h 172"/>
                  <a:gd name="T46" fmla="*/ 65 w 106"/>
                  <a:gd name="T47" fmla="*/ 71 h 172"/>
                  <a:gd name="T48" fmla="*/ 66 w 106"/>
                  <a:gd name="T49" fmla="*/ 68 h 172"/>
                  <a:gd name="T50" fmla="*/ 63 w 106"/>
                  <a:gd name="T51" fmla="*/ 64 h 172"/>
                  <a:gd name="T52" fmla="*/ 64 w 106"/>
                  <a:gd name="T53" fmla="*/ 63 h 172"/>
                  <a:gd name="T54" fmla="*/ 69 w 106"/>
                  <a:gd name="T55" fmla="*/ 54 h 172"/>
                  <a:gd name="T56" fmla="*/ 69 w 106"/>
                  <a:gd name="T57" fmla="*/ 59 h 172"/>
                  <a:gd name="T58" fmla="*/ 74 w 106"/>
                  <a:gd name="T59" fmla="*/ 56 h 172"/>
                  <a:gd name="T60" fmla="*/ 76 w 106"/>
                  <a:gd name="T61" fmla="*/ 53 h 172"/>
                  <a:gd name="T62" fmla="*/ 72 w 106"/>
                  <a:gd name="T63" fmla="*/ 49 h 172"/>
                  <a:gd name="T64" fmla="*/ 74 w 106"/>
                  <a:gd name="T65" fmla="*/ 45 h 172"/>
                  <a:gd name="T66" fmla="*/ 75 w 106"/>
                  <a:gd name="T67" fmla="*/ 42 h 172"/>
                  <a:gd name="T68" fmla="*/ 75 w 106"/>
                  <a:gd name="T69" fmla="*/ 42 h 172"/>
                  <a:gd name="T70" fmla="*/ 81 w 106"/>
                  <a:gd name="T71" fmla="*/ 44 h 172"/>
                  <a:gd name="T72" fmla="*/ 86 w 106"/>
                  <a:gd name="T73" fmla="*/ 37 h 172"/>
                  <a:gd name="T74" fmla="*/ 83 w 106"/>
                  <a:gd name="T75" fmla="*/ 36 h 172"/>
                  <a:gd name="T76" fmla="*/ 86 w 106"/>
                  <a:gd name="T77" fmla="*/ 37 h 172"/>
                  <a:gd name="T78" fmla="*/ 84 w 106"/>
                  <a:gd name="T79" fmla="*/ 35 h 172"/>
                  <a:gd name="T80" fmla="*/ 85 w 106"/>
                  <a:gd name="T81" fmla="*/ 33 h 172"/>
                  <a:gd name="T82" fmla="*/ 86 w 106"/>
                  <a:gd name="T83" fmla="*/ 31 h 172"/>
                  <a:gd name="T84" fmla="*/ 81 w 106"/>
                  <a:gd name="T85" fmla="*/ 32 h 172"/>
                  <a:gd name="T86" fmla="*/ 89 w 106"/>
                  <a:gd name="T87" fmla="*/ 32 h 172"/>
                  <a:gd name="T88" fmla="*/ 86 w 106"/>
                  <a:gd name="T89" fmla="*/ 31 h 172"/>
                  <a:gd name="T90" fmla="*/ 83 w 106"/>
                  <a:gd name="T91" fmla="*/ 28 h 172"/>
                  <a:gd name="T92" fmla="*/ 93 w 106"/>
                  <a:gd name="T93" fmla="*/ 19 h 172"/>
                  <a:gd name="T94" fmla="*/ 95 w 106"/>
                  <a:gd name="T95" fmla="*/ 17 h 172"/>
                  <a:gd name="T96" fmla="*/ 95 w 106"/>
                  <a:gd name="T97" fmla="*/ 17 h 172"/>
                  <a:gd name="T98" fmla="*/ 96 w 106"/>
                  <a:gd name="T99" fmla="*/ 15 h 172"/>
                  <a:gd name="T100" fmla="*/ 89 w 106"/>
                  <a:gd name="T101" fmla="*/ 17 h 172"/>
                  <a:gd name="T102" fmla="*/ 94 w 106"/>
                  <a:gd name="T103" fmla="*/ 17 h 172"/>
                  <a:gd name="T104" fmla="*/ 99 w 106"/>
                  <a:gd name="T105" fmla="*/ 15 h 172"/>
                  <a:gd name="T106" fmla="*/ 91 w 106"/>
                  <a:gd name="T107" fmla="*/ 13 h 172"/>
                  <a:gd name="T108" fmla="*/ 99 w 106"/>
                  <a:gd name="T109" fmla="*/ 11 h 172"/>
                  <a:gd name="T110" fmla="*/ 100 w 106"/>
                  <a:gd name="T111" fmla="*/ 9 h 172"/>
                  <a:gd name="T112" fmla="*/ 93 w 106"/>
                  <a:gd name="T113" fmla="*/ 10 h 172"/>
                  <a:gd name="T114" fmla="*/ 100 w 106"/>
                  <a:gd name="T115" fmla="*/ 8 h 172"/>
                  <a:gd name="T116" fmla="*/ 103 w 106"/>
                  <a:gd name="T117" fmla="*/ 9 h 172"/>
                  <a:gd name="T118" fmla="*/ 98 w 106"/>
                  <a:gd name="T119" fmla="*/ 8 h 172"/>
                  <a:gd name="T120" fmla="*/ 95 w 106"/>
                  <a:gd name="T121" fmla="*/ 5 h 172"/>
                  <a:gd name="T122" fmla="*/ 97 w 106"/>
                  <a:gd name="T123" fmla="*/ 2 h 172"/>
                  <a:gd name="T124" fmla="*/ 98 w 106"/>
                  <a:gd name="T125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" h="172">
                    <a:moveTo>
                      <a:pt x="6" y="164"/>
                    </a:moveTo>
                    <a:cubicBezTo>
                      <a:pt x="6" y="165"/>
                      <a:pt x="5" y="166"/>
                      <a:pt x="5" y="167"/>
                    </a:cubicBezTo>
                    <a:cubicBezTo>
                      <a:pt x="5" y="168"/>
                      <a:pt x="5" y="169"/>
                      <a:pt x="6" y="172"/>
                    </a:cubicBezTo>
                    <a:cubicBezTo>
                      <a:pt x="6" y="172"/>
                      <a:pt x="6" y="172"/>
                      <a:pt x="6" y="172"/>
                    </a:cubicBezTo>
                    <a:cubicBezTo>
                      <a:pt x="9" y="166"/>
                      <a:pt x="9" y="166"/>
                      <a:pt x="9" y="166"/>
                    </a:cubicBezTo>
                    <a:cubicBezTo>
                      <a:pt x="6" y="164"/>
                      <a:pt x="6" y="164"/>
                      <a:pt x="6" y="164"/>
                    </a:cubicBezTo>
                    <a:moveTo>
                      <a:pt x="3" y="163"/>
                    </a:moveTo>
                    <a:cubicBezTo>
                      <a:pt x="2" y="164"/>
                      <a:pt x="2" y="164"/>
                      <a:pt x="2" y="164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1" y="167"/>
                    </a:cubicBezTo>
                    <a:cubicBezTo>
                      <a:pt x="1" y="166"/>
                      <a:pt x="2" y="166"/>
                      <a:pt x="2" y="166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3" y="166"/>
                      <a:pt x="3" y="167"/>
                      <a:pt x="4" y="167"/>
                    </a:cubicBezTo>
                    <a:cubicBezTo>
                      <a:pt x="4" y="167"/>
                      <a:pt x="4" y="166"/>
                      <a:pt x="4" y="166"/>
                    </a:cubicBezTo>
                    <a:cubicBezTo>
                      <a:pt x="4" y="166"/>
                      <a:pt x="4" y="166"/>
                      <a:pt x="4" y="166"/>
                    </a:cubicBezTo>
                    <a:cubicBezTo>
                      <a:pt x="4" y="166"/>
                      <a:pt x="4" y="166"/>
                      <a:pt x="4" y="167"/>
                    </a:cubicBezTo>
                    <a:cubicBezTo>
                      <a:pt x="5" y="166"/>
                      <a:pt x="6" y="165"/>
                      <a:pt x="6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5" y="164"/>
                      <a:pt x="4" y="163"/>
                      <a:pt x="3" y="163"/>
                    </a:cubicBezTo>
                    <a:moveTo>
                      <a:pt x="9" y="154"/>
                    </a:moveTo>
                    <a:cubicBezTo>
                      <a:pt x="7" y="156"/>
                      <a:pt x="6" y="158"/>
                      <a:pt x="5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6" y="160"/>
                      <a:pt x="7" y="161"/>
                      <a:pt x="8" y="162"/>
                    </a:cubicBezTo>
                    <a:cubicBezTo>
                      <a:pt x="8" y="161"/>
                      <a:pt x="9" y="160"/>
                      <a:pt x="9" y="160"/>
                    </a:cubicBezTo>
                    <a:cubicBezTo>
                      <a:pt x="9" y="161"/>
                      <a:pt x="8" y="161"/>
                      <a:pt x="8" y="162"/>
                    </a:cubicBezTo>
                    <a:cubicBezTo>
                      <a:pt x="9" y="162"/>
                      <a:pt x="10" y="163"/>
                      <a:pt x="11" y="164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2" y="162"/>
                      <a:pt x="12" y="161"/>
                      <a:pt x="13" y="161"/>
                    </a:cubicBezTo>
                    <a:cubicBezTo>
                      <a:pt x="11" y="160"/>
                      <a:pt x="9" y="158"/>
                      <a:pt x="7" y="157"/>
                    </a:cubicBezTo>
                    <a:cubicBezTo>
                      <a:pt x="9" y="158"/>
                      <a:pt x="11" y="159"/>
                      <a:pt x="13" y="160"/>
                    </a:cubicBezTo>
                    <a:cubicBezTo>
                      <a:pt x="13" y="160"/>
                      <a:pt x="14" y="159"/>
                      <a:pt x="14" y="158"/>
                    </a:cubicBezTo>
                    <a:cubicBezTo>
                      <a:pt x="12" y="157"/>
                      <a:pt x="10" y="156"/>
                      <a:pt x="9" y="154"/>
                    </a:cubicBezTo>
                    <a:moveTo>
                      <a:pt x="13" y="147"/>
                    </a:moveTo>
                    <a:cubicBezTo>
                      <a:pt x="12" y="148"/>
                      <a:pt x="12" y="149"/>
                      <a:pt x="11" y="151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153"/>
                      <a:pt x="18" y="152"/>
                      <a:pt x="18" y="151"/>
                    </a:cubicBezTo>
                    <a:cubicBezTo>
                      <a:pt x="18" y="151"/>
                      <a:pt x="18" y="151"/>
                      <a:pt x="18" y="150"/>
                    </a:cubicBezTo>
                    <a:cubicBezTo>
                      <a:pt x="16" y="149"/>
                      <a:pt x="15" y="148"/>
                      <a:pt x="13" y="147"/>
                    </a:cubicBezTo>
                    <a:moveTo>
                      <a:pt x="14" y="146"/>
                    </a:moveTo>
                    <a:cubicBezTo>
                      <a:pt x="14" y="146"/>
                      <a:pt x="14" y="146"/>
                      <a:pt x="14" y="146"/>
                    </a:cubicBezTo>
                    <a:cubicBezTo>
                      <a:pt x="16" y="147"/>
                      <a:pt x="17" y="149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8" y="148"/>
                      <a:pt x="16" y="147"/>
                      <a:pt x="14" y="146"/>
                    </a:cubicBezTo>
                    <a:moveTo>
                      <a:pt x="15" y="144"/>
                    </a:moveTo>
                    <a:cubicBezTo>
                      <a:pt x="15" y="144"/>
                      <a:pt x="15" y="144"/>
                      <a:pt x="15" y="144"/>
                    </a:cubicBezTo>
                    <a:cubicBezTo>
                      <a:pt x="16" y="145"/>
                      <a:pt x="16" y="145"/>
                      <a:pt x="17" y="146"/>
                    </a:cubicBezTo>
                    <a:cubicBezTo>
                      <a:pt x="18" y="147"/>
                      <a:pt x="19" y="147"/>
                      <a:pt x="20" y="148"/>
                    </a:cubicBezTo>
                    <a:cubicBezTo>
                      <a:pt x="20" y="148"/>
                      <a:pt x="20" y="147"/>
                      <a:pt x="20" y="147"/>
                    </a:cubicBezTo>
                    <a:cubicBezTo>
                      <a:pt x="19" y="146"/>
                      <a:pt x="17" y="145"/>
                      <a:pt x="15" y="144"/>
                    </a:cubicBezTo>
                    <a:moveTo>
                      <a:pt x="17" y="142"/>
                    </a:moveTo>
                    <a:cubicBezTo>
                      <a:pt x="17" y="142"/>
                      <a:pt x="16" y="142"/>
                      <a:pt x="16" y="142"/>
                    </a:cubicBezTo>
                    <a:cubicBezTo>
                      <a:pt x="18" y="143"/>
                      <a:pt x="20" y="145"/>
                      <a:pt x="21" y="146"/>
                    </a:cubicBezTo>
                    <a:cubicBezTo>
                      <a:pt x="21" y="145"/>
                      <a:pt x="22" y="145"/>
                      <a:pt x="22" y="145"/>
                    </a:cubicBezTo>
                    <a:cubicBezTo>
                      <a:pt x="20" y="143"/>
                      <a:pt x="18" y="142"/>
                      <a:pt x="17" y="142"/>
                    </a:cubicBezTo>
                    <a:moveTo>
                      <a:pt x="18" y="140"/>
                    </a:moveTo>
                    <a:cubicBezTo>
                      <a:pt x="18" y="140"/>
                      <a:pt x="18" y="140"/>
                      <a:pt x="18" y="140"/>
                    </a:cubicBezTo>
                    <a:cubicBezTo>
                      <a:pt x="20" y="141"/>
                      <a:pt x="21" y="142"/>
                      <a:pt x="23" y="143"/>
                    </a:cubicBezTo>
                    <a:cubicBezTo>
                      <a:pt x="23" y="143"/>
                      <a:pt x="23" y="143"/>
                      <a:pt x="23" y="143"/>
                    </a:cubicBezTo>
                    <a:cubicBezTo>
                      <a:pt x="21" y="142"/>
                      <a:pt x="20" y="141"/>
                      <a:pt x="18" y="140"/>
                    </a:cubicBezTo>
                    <a:moveTo>
                      <a:pt x="22" y="138"/>
                    </a:moveTo>
                    <a:cubicBezTo>
                      <a:pt x="23" y="138"/>
                      <a:pt x="24" y="139"/>
                      <a:pt x="25" y="139"/>
                    </a:cubicBezTo>
                    <a:cubicBezTo>
                      <a:pt x="25" y="139"/>
                      <a:pt x="25" y="139"/>
                      <a:pt x="25" y="139"/>
                    </a:cubicBezTo>
                    <a:cubicBezTo>
                      <a:pt x="24" y="139"/>
                      <a:pt x="23" y="138"/>
                      <a:pt x="22" y="138"/>
                    </a:cubicBezTo>
                    <a:moveTo>
                      <a:pt x="19" y="138"/>
                    </a:moveTo>
                    <a:cubicBezTo>
                      <a:pt x="19" y="138"/>
                      <a:pt x="19" y="138"/>
                      <a:pt x="19" y="138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4" y="141"/>
                      <a:pt x="24" y="141"/>
                      <a:pt x="24" y="141"/>
                    </a:cubicBezTo>
                    <a:cubicBezTo>
                      <a:pt x="24" y="141"/>
                      <a:pt x="24" y="141"/>
                      <a:pt x="24" y="141"/>
                    </a:cubicBezTo>
                    <a:cubicBezTo>
                      <a:pt x="23" y="140"/>
                      <a:pt x="21" y="139"/>
                      <a:pt x="19" y="138"/>
                    </a:cubicBezTo>
                    <a:moveTo>
                      <a:pt x="20" y="137"/>
                    </a:moveTo>
                    <a:cubicBezTo>
                      <a:pt x="20" y="137"/>
                      <a:pt x="20" y="137"/>
                      <a:pt x="20" y="137"/>
                    </a:cubicBezTo>
                    <a:cubicBezTo>
                      <a:pt x="22" y="138"/>
                      <a:pt x="22" y="138"/>
                      <a:pt x="22" y="138"/>
                    </a:cubicBezTo>
                    <a:cubicBezTo>
                      <a:pt x="20" y="137"/>
                      <a:pt x="20" y="137"/>
                      <a:pt x="20" y="137"/>
                    </a:cubicBezTo>
                    <a:moveTo>
                      <a:pt x="20" y="136"/>
                    </a:moveTo>
                    <a:cubicBezTo>
                      <a:pt x="20" y="136"/>
                      <a:pt x="20" y="136"/>
                      <a:pt x="20" y="136"/>
                    </a:cubicBezTo>
                    <a:cubicBezTo>
                      <a:pt x="22" y="137"/>
                      <a:pt x="23" y="138"/>
                      <a:pt x="25" y="139"/>
                    </a:cubicBezTo>
                    <a:cubicBezTo>
                      <a:pt x="25" y="139"/>
                      <a:pt x="25" y="139"/>
                      <a:pt x="25" y="139"/>
                    </a:cubicBezTo>
                    <a:cubicBezTo>
                      <a:pt x="24" y="138"/>
                      <a:pt x="22" y="137"/>
                      <a:pt x="20" y="136"/>
                    </a:cubicBezTo>
                    <a:moveTo>
                      <a:pt x="22" y="134"/>
                    </a:moveTo>
                    <a:cubicBezTo>
                      <a:pt x="21" y="134"/>
                      <a:pt x="21" y="135"/>
                      <a:pt x="21" y="136"/>
                    </a:cubicBezTo>
                    <a:cubicBezTo>
                      <a:pt x="22" y="137"/>
                      <a:pt x="24" y="138"/>
                      <a:pt x="25" y="139"/>
                    </a:cubicBezTo>
                    <a:cubicBezTo>
                      <a:pt x="26" y="138"/>
                      <a:pt x="26" y="137"/>
                      <a:pt x="26" y="137"/>
                    </a:cubicBezTo>
                    <a:cubicBezTo>
                      <a:pt x="25" y="136"/>
                      <a:pt x="23" y="135"/>
                      <a:pt x="22" y="134"/>
                    </a:cubicBezTo>
                    <a:moveTo>
                      <a:pt x="25" y="129"/>
                    </a:moveTo>
                    <a:cubicBezTo>
                      <a:pt x="25" y="129"/>
                      <a:pt x="25" y="129"/>
                      <a:pt x="25" y="129"/>
                    </a:cubicBezTo>
                    <a:cubicBezTo>
                      <a:pt x="26" y="130"/>
                      <a:pt x="27" y="131"/>
                      <a:pt x="29" y="132"/>
                    </a:cubicBezTo>
                    <a:cubicBezTo>
                      <a:pt x="29" y="132"/>
                      <a:pt x="29" y="132"/>
                      <a:pt x="29" y="132"/>
                    </a:cubicBezTo>
                    <a:cubicBezTo>
                      <a:pt x="28" y="131"/>
                      <a:pt x="26" y="130"/>
                      <a:pt x="25" y="129"/>
                    </a:cubicBezTo>
                    <a:moveTo>
                      <a:pt x="30" y="120"/>
                    </a:moveTo>
                    <a:cubicBezTo>
                      <a:pt x="30" y="121"/>
                      <a:pt x="29" y="122"/>
                      <a:pt x="29" y="122"/>
                    </a:cubicBezTo>
                    <a:cubicBezTo>
                      <a:pt x="30" y="123"/>
                      <a:pt x="32" y="124"/>
                      <a:pt x="33" y="125"/>
                    </a:cubicBezTo>
                    <a:cubicBezTo>
                      <a:pt x="34" y="124"/>
                      <a:pt x="34" y="123"/>
                      <a:pt x="35" y="123"/>
                    </a:cubicBezTo>
                    <a:cubicBezTo>
                      <a:pt x="34" y="122"/>
                      <a:pt x="33" y="121"/>
                      <a:pt x="32" y="121"/>
                    </a:cubicBezTo>
                    <a:cubicBezTo>
                      <a:pt x="31" y="121"/>
                      <a:pt x="31" y="120"/>
                      <a:pt x="30" y="120"/>
                    </a:cubicBezTo>
                    <a:moveTo>
                      <a:pt x="39" y="110"/>
                    </a:moveTo>
                    <a:cubicBezTo>
                      <a:pt x="40" y="111"/>
                      <a:pt x="40" y="111"/>
                      <a:pt x="41" y="112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0" y="111"/>
                      <a:pt x="40" y="111"/>
                      <a:pt x="39" y="110"/>
                    </a:cubicBezTo>
                    <a:moveTo>
                      <a:pt x="42" y="102"/>
                    </a:moveTo>
                    <a:cubicBezTo>
                      <a:pt x="42" y="102"/>
                      <a:pt x="42" y="102"/>
                      <a:pt x="42" y="102"/>
                    </a:cubicBezTo>
                    <a:cubicBezTo>
                      <a:pt x="43" y="103"/>
                      <a:pt x="44" y="104"/>
                      <a:pt x="45" y="104"/>
                    </a:cubicBezTo>
                    <a:cubicBezTo>
                      <a:pt x="45" y="104"/>
                      <a:pt x="45" y="104"/>
                      <a:pt x="45" y="104"/>
                    </a:cubicBezTo>
                    <a:cubicBezTo>
                      <a:pt x="44" y="104"/>
                      <a:pt x="43" y="103"/>
                      <a:pt x="42" y="102"/>
                    </a:cubicBezTo>
                    <a:moveTo>
                      <a:pt x="48" y="92"/>
                    </a:moveTo>
                    <a:cubicBezTo>
                      <a:pt x="45" y="96"/>
                      <a:pt x="45" y="96"/>
                      <a:pt x="45" y="96"/>
                    </a:cubicBezTo>
                    <a:cubicBezTo>
                      <a:pt x="47" y="96"/>
                      <a:pt x="48" y="97"/>
                      <a:pt x="49" y="98"/>
                    </a:cubicBezTo>
                    <a:cubicBezTo>
                      <a:pt x="49" y="96"/>
                      <a:pt x="50" y="95"/>
                      <a:pt x="51" y="94"/>
                    </a:cubicBezTo>
                    <a:cubicBezTo>
                      <a:pt x="50" y="93"/>
                      <a:pt x="49" y="92"/>
                      <a:pt x="48" y="92"/>
                    </a:cubicBezTo>
                    <a:moveTo>
                      <a:pt x="48" y="91"/>
                    </a:moveTo>
                    <a:cubicBezTo>
                      <a:pt x="48" y="92"/>
                      <a:pt x="48" y="92"/>
                      <a:pt x="48" y="92"/>
                    </a:cubicBezTo>
                    <a:cubicBezTo>
                      <a:pt x="49" y="92"/>
                      <a:pt x="50" y="93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0" y="93"/>
                      <a:pt x="49" y="92"/>
                      <a:pt x="48" y="91"/>
                    </a:cubicBezTo>
                    <a:moveTo>
                      <a:pt x="53" y="82"/>
                    </a:moveTo>
                    <a:cubicBezTo>
                      <a:pt x="53" y="82"/>
                      <a:pt x="53" y="83"/>
                      <a:pt x="52" y="83"/>
                    </a:cubicBezTo>
                    <a:cubicBezTo>
                      <a:pt x="54" y="84"/>
                      <a:pt x="55" y="85"/>
                      <a:pt x="56" y="85"/>
                    </a:cubicBezTo>
                    <a:cubicBezTo>
                      <a:pt x="56" y="85"/>
                      <a:pt x="57" y="84"/>
                      <a:pt x="57" y="84"/>
                    </a:cubicBezTo>
                    <a:cubicBezTo>
                      <a:pt x="53" y="82"/>
                      <a:pt x="53" y="82"/>
                      <a:pt x="53" y="82"/>
                    </a:cubicBezTo>
                    <a:moveTo>
                      <a:pt x="55" y="78"/>
                    </a:moveTo>
                    <a:cubicBezTo>
                      <a:pt x="55" y="79"/>
                      <a:pt x="54" y="80"/>
                      <a:pt x="54" y="80"/>
                    </a:cubicBezTo>
                    <a:cubicBezTo>
                      <a:pt x="55" y="81"/>
                      <a:pt x="56" y="82"/>
                      <a:pt x="58" y="82"/>
                    </a:cubicBezTo>
                    <a:cubicBezTo>
                      <a:pt x="58" y="82"/>
                      <a:pt x="58" y="81"/>
                      <a:pt x="59" y="80"/>
                    </a:cubicBezTo>
                    <a:cubicBezTo>
                      <a:pt x="58" y="80"/>
                      <a:pt x="56" y="79"/>
                      <a:pt x="55" y="78"/>
                    </a:cubicBezTo>
                    <a:moveTo>
                      <a:pt x="55" y="78"/>
                    </a:moveTo>
                    <a:cubicBezTo>
                      <a:pt x="55" y="78"/>
                      <a:pt x="55" y="78"/>
                      <a:pt x="55" y="78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8" y="80"/>
                      <a:pt x="57" y="79"/>
                      <a:pt x="55" y="78"/>
                    </a:cubicBezTo>
                    <a:moveTo>
                      <a:pt x="58" y="73"/>
                    </a:moveTo>
                    <a:cubicBezTo>
                      <a:pt x="58" y="74"/>
                      <a:pt x="57" y="75"/>
                      <a:pt x="57" y="75"/>
                    </a:cubicBezTo>
                    <a:cubicBezTo>
                      <a:pt x="58" y="76"/>
                      <a:pt x="59" y="77"/>
                      <a:pt x="61" y="78"/>
                    </a:cubicBezTo>
                    <a:cubicBezTo>
                      <a:pt x="61" y="77"/>
                      <a:pt x="61" y="76"/>
                      <a:pt x="62" y="76"/>
                    </a:cubicBezTo>
                    <a:cubicBezTo>
                      <a:pt x="61" y="75"/>
                      <a:pt x="61" y="75"/>
                      <a:pt x="60" y="75"/>
                    </a:cubicBezTo>
                    <a:cubicBezTo>
                      <a:pt x="59" y="74"/>
                      <a:pt x="59" y="74"/>
                      <a:pt x="58" y="73"/>
                    </a:cubicBezTo>
                    <a:moveTo>
                      <a:pt x="60" y="69"/>
                    </a:moveTo>
                    <a:cubicBezTo>
                      <a:pt x="60" y="70"/>
                      <a:pt x="59" y="71"/>
                      <a:pt x="58" y="72"/>
                    </a:cubicBezTo>
                    <a:cubicBezTo>
                      <a:pt x="60" y="73"/>
                      <a:pt x="61" y="74"/>
                      <a:pt x="62" y="75"/>
                    </a:cubicBezTo>
                    <a:cubicBezTo>
                      <a:pt x="63" y="74"/>
                      <a:pt x="64" y="73"/>
                      <a:pt x="64" y="72"/>
                    </a:cubicBezTo>
                    <a:cubicBezTo>
                      <a:pt x="60" y="69"/>
                      <a:pt x="60" y="69"/>
                      <a:pt x="60" y="69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9"/>
                      <a:pt x="64" y="70"/>
                      <a:pt x="65" y="71"/>
                    </a:cubicBezTo>
                    <a:cubicBezTo>
                      <a:pt x="65" y="71"/>
                      <a:pt x="65" y="70"/>
                      <a:pt x="65" y="70"/>
                    </a:cubicBezTo>
                    <a:cubicBezTo>
                      <a:pt x="64" y="69"/>
                      <a:pt x="62" y="69"/>
                      <a:pt x="61" y="68"/>
                    </a:cubicBezTo>
                    <a:moveTo>
                      <a:pt x="62" y="66"/>
                    </a:moveTo>
                    <a:cubicBezTo>
                      <a:pt x="62" y="67"/>
                      <a:pt x="61" y="67"/>
                      <a:pt x="61" y="68"/>
                    </a:cubicBezTo>
                    <a:cubicBezTo>
                      <a:pt x="62" y="68"/>
                      <a:pt x="64" y="69"/>
                      <a:pt x="65" y="70"/>
                    </a:cubicBezTo>
                    <a:cubicBezTo>
                      <a:pt x="66" y="69"/>
                      <a:pt x="66" y="69"/>
                      <a:pt x="66" y="68"/>
                    </a:cubicBezTo>
                    <a:cubicBezTo>
                      <a:pt x="62" y="66"/>
                      <a:pt x="62" y="66"/>
                      <a:pt x="62" y="66"/>
                    </a:cubicBezTo>
                    <a:moveTo>
                      <a:pt x="63" y="64"/>
                    </a:moveTo>
                    <a:cubicBezTo>
                      <a:pt x="63" y="64"/>
                      <a:pt x="63" y="64"/>
                      <a:pt x="63" y="64"/>
                    </a:cubicBezTo>
                    <a:cubicBezTo>
                      <a:pt x="64" y="65"/>
                      <a:pt x="66" y="66"/>
                      <a:pt x="67" y="67"/>
                    </a:cubicBezTo>
                    <a:cubicBezTo>
                      <a:pt x="67" y="67"/>
                      <a:pt x="67" y="67"/>
                      <a:pt x="68" y="67"/>
                    </a:cubicBezTo>
                    <a:cubicBezTo>
                      <a:pt x="66" y="66"/>
                      <a:pt x="64" y="65"/>
                      <a:pt x="63" y="64"/>
                    </a:cubicBezTo>
                    <a:moveTo>
                      <a:pt x="64" y="63"/>
                    </a:moveTo>
                    <a:cubicBezTo>
                      <a:pt x="64" y="63"/>
                      <a:pt x="63" y="63"/>
                      <a:pt x="63" y="63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7" y="65"/>
                      <a:pt x="65" y="64"/>
                      <a:pt x="64" y="63"/>
                    </a:cubicBezTo>
                    <a:moveTo>
                      <a:pt x="66" y="59"/>
                    </a:moveTo>
                    <a:cubicBezTo>
                      <a:pt x="65" y="60"/>
                      <a:pt x="65" y="60"/>
                      <a:pt x="65" y="61"/>
                    </a:cubicBezTo>
                    <a:cubicBezTo>
                      <a:pt x="66" y="62"/>
                      <a:pt x="68" y="63"/>
                      <a:pt x="69" y="63"/>
                    </a:cubicBezTo>
                    <a:cubicBezTo>
                      <a:pt x="70" y="63"/>
                      <a:pt x="70" y="63"/>
                      <a:pt x="70" y="62"/>
                    </a:cubicBezTo>
                    <a:cubicBezTo>
                      <a:pt x="69" y="61"/>
                      <a:pt x="67" y="60"/>
                      <a:pt x="66" y="59"/>
                    </a:cubicBezTo>
                    <a:moveTo>
                      <a:pt x="69" y="54"/>
                    </a:moveTo>
                    <a:cubicBezTo>
                      <a:pt x="68" y="55"/>
                      <a:pt x="67" y="56"/>
                      <a:pt x="67" y="58"/>
                    </a:cubicBezTo>
                    <a:cubicBezTo>
                      <a:pt x="68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70" y="60"/>
                      <a:pt x="71" y="61"/>
                    </a:cubicBezTo>
                    <a:cubicBezTo>
                      <a:pt x="72" y="59"/>
                      <a:pt x="73" y="58"/>
                      <a:pt x="74" y="57"/>
                    </a:cubicBezTo>
                    <a:cubicBezTo>
                      <a:pt x="72" y="56"/>
                      <a:pt x="70" y="55"/>
                      <a:pt x="69" y="54"/>
                    </a:cubicBezTo>
                    <a:moveTo>
                      <a:pt x="71" y="51"/>
                    </a:moveTo>
                    <a:cubicBezTo>
                      <a:pt x="70" y="51"/>
                      <a:pt x="70" y="52"/>
                      <a:pt x="69" y="53"/>
                    </a:cubicBezTo>
                    <a:cubicBezTo>
                      <a:pt x="71" y="54"/>
                      <a:pt x="73" y="55"/>
                      <a:pt x="74" y="56"/>
                    </a:cubicBezTo>
                    <a:cubicBezTo>
                      <a:pt x="75" y="55"/>
                      <a:pt x="75" y="54"/>
                      <a:pt x="76" y="54"/>
                    </a:cubicBezTo>
                    <a:cubicBezTo>
                      <a:pt x="74" y="53"/>
                      <a:pt x="73" y="52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moveTo>
                      <a:pt x="71" y="49"/>
                    </a:moveTo>
                    <a:cubicBezTo>
                      <a:pt x="71" y="50"/>
                      <a:pt x="71" y="50"/>
                      <a:pt x="71" y="50"/>
                    </a:cubicBezTo>
                    <a:cubicBezTo>
                      <a:pt x="73" y="51"/>
                      <a:pt x="74" y="52"/>
                      <a:pt x="76" y="53"/>
                    </a:cubicBezTo>
                    <a:cubicBezTo>
                      <a:pt x="76" y="53"/>
                      <a:pt x="76" y="52"/>
                      <a:pt x="76" y="52"/>
                    </a:cubicBezTo>
                    <a:cubicBezTo>
                      <a:pt x="75" y="51"/>
                      <a:pt x="73" y="50"/>
                      <a:pt x="71" y="49"/>
                    </a:cubicBezTo>
                    <a:moveTo>
                      <a:pt x="72" y="49"/>
                    </a:move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moveTo>
                      <a:pt x="74" y="45"/>
                    </a:moveTo>
                    <a:cubicBezTo>
                      <a:pt x="73" y="46"/>
                      <a:pt x="73" y="46"/>
                      <a:pt x="73" y="47"/>
                    </a:cubicBezTo>
                    <a:cubicBezTo>
                      <a:pt x="74" y="48"/>
                      <a:pt x="76" y="49"/>
                      <a:pt x="78" y="50"/>
                    </a:cubicBezTo>
                    <a:cubicBezTo>
                      <a:pt x="78" y="49"/>
                      <a:pt x="78" y="49"/>
                      <a:pt x="79" y="48"/>
                    </a:cubicBezTo>
                    <a:cubicBezTo>
                      <a:pt x="77" y="47"/>
                      <a:pt x="75" y="46"/>
                      <a:pt x="74" y="45"/>
                    </a:cubicBezTo>
                    <a:moveTo>
                      <a:pt x="74" y="45"/>
                    </a:moveTo>
                    <a:cubicBezTo>
                      <a:pt x="74" y="45"/>
                      <a:pt x="74" y="45"/>
                      <a:pt x="74" y="45"/>
                    </a:cubicBezTo>
                    <a:cubicBezTo>
                      <a:pt x="75" y="46"/>
                      <a:pt x="77" y="47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7" y="47"/>
                      <a:pt x="76" y="46"/>
                      <a:pt x="74" y="45"/>
                    </a:cubicBezTo>
                    <a:moveTo>
                      <a:pt x="75" y="42"/>
                    </a:moveTo>
                    <a:cubicBezTo>
                      <a:pt x="75" y="43"/>
                      <a:pt x="75" y="43"/>
                      <a:pt x="74" y="44"/>
                    </a:cubicBezTo>
                    <a:cubicBezTo>
                      <a:pt x="76" y="45"/>
                      <a:pt x="78" y="46"/>
                      <a:pt x="79" y="47"/>
                    </a:cubicBezTo>
                    <a:cubicBezTo>
                      <a:pt x="80" y="47"/>
                      <a:pt x="80" y="46"/>
                      <a:pt x="81" y="45"/>
                    </a:cubicBezTo>
                    <a:cubicBezTo>
                      <a:pt x="79" y="44"/>
                      <a:pt x="77" y="43"/>
                      <a:pt x="75" y="42"/>
                    </a:cubicBezTo>
                    <a:moveTo>
                      <a:pt x="76" y="42"/>
                    </a:moveTo>
                    <a:cubicBezTo>
                      <a:pt x="75" y="42"/>
                      <a:pt x="75" y="42"/>
                      <a:pt x="75" y="42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79" y="44"/>
                      <a:pt x="77" y="43"/>
                      <a:pt x="76" y="42"/>
                    </a:cubicBezTo>
                    <a:moveTo>
                      <a:pt x="77" y="39"/>
                    </a:moveTo>
                    <a:cubicBezTo>
                      <a:pt x="77" y="40"/>
                      <a:pt x="76" y="40"/>
                      <a:pt x="76" y="41"/>
                    </a:cubicBezTo>
                    <a:cubicBezTo>
                      <a:pt x="78" y="42"/>
                      <a:pt x="80" y="43"/>
                      <a:pt x="81" y="44"/>
                    </a:cubicBezTo>
                    <a:cubicBezTo>
                      <a:pt x="82" y="43"/>
                      <a:pt x="82" y="43"/>
                      <a:pt x="83" y="42"/>
                    </a:cubicBezTo>
                    <a:cubicBezTo>
                      <a:pt x="81" y="41"/>
                      <a:pt x="79" y="40"/>
                      <a:pt x="77" y="39"/>
                    </a:cubicBezTo>
                    <a:moveTo>
                      <a:pt x="84" y="35"/>
                    </a:moveTo>
                    <a:cubicBezTo>
                      <a:pt x="84" y="35"/>
                      <a:pt x="83" y="36"/>
                      <a:pt x="83" y="36"/>
                    </a:cubicBezTo>
                    <a:cubicBezTo>
                      <a:pt x="84" y="36"/>
                      <a:pt x="85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5" y="36"/>
                      <a:pt x="84" y="36"/>
                      <a:pt x="84" y="35"/>
                    </a:cubicBezTo>
                    <a:moveTo>
                      <a:pt x="79" y="34"/>
                    </a:moveTo>
                    <a:cubicBezTo>
                      <a:pt x="79" y="35"/>
                      <a:pt x="79" y="36"/>
                      <a:pt x="78" y="37"/>
                    </a:cubicBezTo>
                    <a:cubicBezTo>
                      <a:pt x="80" y="38"/>
                      <a:pt x="82" y="39"/>
                      <a:pt x="84" y="40"/>
                    </a:cubicBezTo>
                    <a:cubicBezTo>
                      <a:pt x="84" y="39"/>
                      <a:pt x="85" y="39"/>
                      <a:pt x="85" y="38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3" y="37"/>
                      <a:pt x="83" y="37"/>
                      <a:pt x="82" y="37"/>
                    </a:cubicBezTo>
                    <a:cubicBezTo>
                      <a:pt x="83" y="37"/>
                      <a:pt x="83" y="37"/>
                      <a:pt x="83" y="36"/>
                    </a:cubicBezTo>
                    <a:cubicBezTo>
                      <a:pt x="79" y="34"/>
                      <a:pt x="79" y="34"/>
                      <a:pt x="79" y="34"/>
                    </a:cubicBezTo>
                    <a:moveTo>
                      <a:pt x="84" y="34"/>
                    </a:move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6"/>
                      <a:pt x="85" y="36"/>
                      <a:pt x="86" y="37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5"/>
                      <a:pt x="85" y="35"/>
                      <a:pt x="84" y="34"/>
                    </a:cubicBezTo>
                    <a:moveTo>
                      <a:pt x="80" y="33"/>
                    </a:moveTo>
                    <a:cubicBezTo>
                      <a:pt x="80" y="33"/>
                      <a:pt x="80" y="34"/>
                      <a:pt x="80" y="34"/>
                    </a:cubicBezTo>
                    <a:cubicBezTo>
                      <a:pt x="81" y="34"/>
                      <a:pt x="82" y="35"/>
                      <a:pt x="83" y="36"/>
                    </a:cubicBezTo>
                    <a:cubicBezTo>
                      <a:pt x="83" y="36"/>
                      <a:pt x="83" y="35"/>
                      <a:pt x="84" y="35"/>
                    </a:cubicBezTo>
                    <a:cubicBezTo>
                      <a:pt x="82" y="34"/>
                      <a:pt x="81" y="34"/>
                      <a:pt x="80" y="33"/>
                    </a:cubicBezTo>
                    <a:moveTo>
                      <a:pt x="85" y="33"/>
                    </a:moveTo>
                    <a:cubicBezTo>
                      <a:pt x="85" y="33"/>
                      <a:pt x="84" y="34"/>
                      <a:pt x="84" y="34"/>
                    </a:cubicBezTo>
                    <a:cubicBezTo>
                      <a:pt x="85" y="35"/>
                      <a:pt x="86" y="35"/>
                      <a:pt x="87" y="36"/>
                    </a:cubicBezTo>
                    <a:cubicBezTo>
                      <a:pt x="87" y="35"/>
                      <a:pt x="87" y="35"/>
                      <a:pt x="87" y="34"/>
                    </a:cubicBezTo>
                    <a:cubicBezTo>
                      <a:pt x="87" y="34"/>
                      <a:pt x="86" y="33"/>
                      <a:pt x="85" y="33"/>
                    </a:cubicBezTo>
                    <a:moveTo>
                      <a:pt x="81" y="32"/>
                    </a:moveTo>
                    <a:cubicBezTo>
                      <a:pt x="81" y="32"/>
                      <a:pt x="80" y="33"/>
                      <a:pt x="80" y="33"/>
                    </a:cubicBezTo>
                    <a:cubicBezTo>
                      <a:pt x="81" y="34"/>
                      <a:pt x="82" y="34"/>
                      <a:pt x="84" y="35"/>
                    </a:cubicBezTo>
                    <a:cubicBezTo>
                      <a:pt x="84" y="35"/>
                      <a:pt x="84" y="34"/>
                      <a:pt x="84" y="34"/>
                    </a:cubicBezTo>
                    <a:cubicBezTo>
                      <a:pt x="83" y="34"/>
                      <a:pt x="82" y="33"/>
                      <a:pt x="81" y="32"/>
                    </a:cubicBezTo>
                    <a:moveTo>
                      <a:pt x="86" y="31"/>
                    </a:moveTo>
                    <a:cubicBezTo>
                      <a:pt x="86" y="31"/>
                      <a:pt x="86" y="32"/>
                      <a:pt x="85" y="32"/>
                    </a:cubicBezTo>
                    <a:cubicBezTo>
                      <a:pt x="86" y="33"/>
                      <a:pt x="87" y="33"/>
                      <a:pt x="88" y="34"/>
                    </a:cubicBezTo>
                    <a:cubicBezTo>
                      <a:pt x="88" y="33"/>
                      <a:pt x="88" y="33"/>
                      <a:pt x="89" y="33"/>
                    </a:cubicBezTo>
                    <a:cubicBezTo>
                      <a:pt x="88" y="32"/>
                      <a:pt x="87" y="32"/>
                      <a:pt x="86" y="31"/>
                    </a:cubicBezTo>
                    <a:moveTo>
                      <a:pt x="81" y="31"/>
                    </a:moveTo>
                    <a:cubicBezTo>
                      <a:pt x="81" y="31"/>
                      <a:pt x="81" y="32"/>
                      <a:pt x="81" y="32"/>
                    </a:cubicBezTo>
                    <a:cubicBezTo>
                      <a:pt x="82" y="33"/>
                      <a:pt x="83" y="33"/>
                      <a:pt x="84" y="34"/>
                    </a:cubicBezTo>
                    <a:cubicBezTo>
                      <a:pt x="84" y="34"/>
                      <a:pt x="85" y="33"/>
                      <a:pt x="85" y="33"/>
                    </a:cubicBezTo>
                    <a:cubicBezTo>
                      <a:pt x="84" y="32"/>
                      <a:pt x="83" y="31"/>
                      <a:pt x="81" y="31"/>
                    </a:cubicBezTo>
                    <a:moveTo>
                      <a:pt x="87" y="30"/>
                    </a:move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1"/>
                      <a:pt x="88" y="31"/>
                      <a:pt x="89" y="32"/>
                    </a:cubicBezTo>
                    <a:cubicBezTo>
                      <a:pt x="89" y="32"/>
                      <a:pt x="89" y="31"/>
                      <a:pt x="89" y="31"/>
                    </a:cubicBezTo>
                    <a:cubicBezTo>
                      <a:pt x="87" y="30"/>
                      <a:pt x="87" y="30"/>
                      <a:pt x="87" y="30"/>
                    </a:cubicBezTo>
                    <a:moveTo>
                      <a:pt x="83" y="29"/>
                    </a:moveTo>
                    <a:cubicBezTo>
                      <a:pt x="82" y="29"/>
                      <a:pt x="82" y="30"/>
                      <a:pt x="82" y="30"/>
                    </a:cubicBezTo>
                    <a:cubicBezTo>
                      <a:pt x="83" y="31"/>
                      <a:pt x="84" y="31"/>
                      <a:pt x="85" y="32"/>
                    </a:cubicBezTo>
                    <a:cubicBezTo>
                      <a:pt x="85" y="32"/>
                      <a:pt x="86" y="31"/>
                      <a:pt x="86" y="31"/>
                    </a:cubicBezTo>
                    <a:cubicBezTo>
                      <a:pt x="85" y="30"/>
                      <a:pt x="84" y="29"/>
                      <a:pt x="83" y="29"/>
                    </a:cubicBezTo>
                    <a:moveTo>
                      <a:pt x="83" y="28"/>
                    </a:moveTo>
                    <a:cubicBezTo>
                      <a:pt x="83" y="28"/>
                      <a:pt x="83" y="28"/>
                      <a:pt x="83" y="28"/>
                    </a:cubicBezTo>
                    <a:cubicBezTo>
                      <a:pt x="84" y="29"/>
                      <a:pt x="85" y="29"/>
                      <a:pt x="86" y="3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3" y="28"/>
                      <a:pt x="83" y="28"/>
                      <a:pt x="83" y="28"/>
                    </a:cubicBezTo>
                    <a:moveTo>
                      <a:pt x="93" y="19"/>
                    </a:moveTo>
                    <a:cubicBezTo>
                      <a:pt x="91" y="23"/>
                      <a:pt x="89" y="26"/>
                      <a:pt x="87" y="30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90" y="31"/>
                      <a:pt x="90" y="30"/>
                      <a:pt x="90" y="3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5" y="20"/>
                      <a:pt x="94" y="20"/>
                      <a:pt x="93" y="19"/>
                    </a:cubicBezTo>
                    <a:moveTo>
                      <a:pt x="95" y="17"/>
                    </a:moveTo>
                    <a:cubicBezTo>
                      <a:pt x="94" y="18"/>
                      <a:pt x="94" y="19"/>
                      <a:pt x="93" y="19"/>
                    </a:cubicBezTo>
                    <a:cubicBezTo>
                      <a:pt x="94" y="20"/>
                      <a:pt x="95" y="20"/>
                      <a:pt x="96" y="21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18"/>
                      <a:pt x="96" y="18"/>
                      <a:pt x="96" y="18"/>
                    </a:cubicBezTo>
                    <a:cubicBezTo>
                      <a:pt x="95" y="18"/>
                      <a:pt x="95" y="17"/>
                      <a:pt x="95" y="17"/>
                    </a:cubicBezTo>
                    <a:moveTo>
                      <a:pt x="95" y="17"/>
                    </a:moveTo>
                    <a:cubicBezTo>
                      <a:pt x="95" y="17"/>
                      <a:pt x="95" y="17"/>
                      <a:pt x="95" y="17"/>
                    </a:cubicBezTo>
                    <a:cubicBezTo>
                      <a:pt x="95" y="17"/>
                      <a:pt x="95" y="18"/>
                      <a:pt x="96" y="18"/>
                    </a:cubicBezTo>
                    <a:cubicBezTo>
                      <a:pt x="96" y="18"/>
                      <a:pt x="97" y="18"/>
                      <a:pt x="97" y="19"/>
                    </a:cubicBezTo>
                    <a:cubicBezTo>
                      <a:pt x="97" y="18"/>
                      <a:pt x="97" y="18"/>
                      <a:pt x="97" y="18"/>
                    </a:cubicBezTo>
                    <a:cubicBezTo>
                      <a:pt x="96" y="18"/>
                      <a:pt x="96" y="17"/>
                      <a:pt x="95" y="17"/>
                    </a:cubicBezTo>
                    <a:moveTo>
                      <a:pt x="89" y="17"/>
                    </a:moveTo>
                    <a:cubicBezTo>
                      <a:pt x="87" y="20"/>
                      <a:pt x="85" y="24"/>
                      <a:pt x="83" y="28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8" y="26"/>
                      <a:pt x="90" y="22"/>
                      <a:pt x="92" y="19"/>
                    </a:cubicBezTo>
                    <a:cubicBezTo>
                      <a:pt x="91" y="18"/>
                      <a:pt x="90" y="18"/>
                      <a:pt x="89" y="17"/>
                    </a:cubicBezTo>
                    <a:moveTo>
                      <a:pt x="96" y="15"/>
                    </a:moveTo>
                    <a:cubicBezTo>
                      <a:pt x="96" y="16"/>
                      <a:pt x="96" y="16"/>
                      <a:pt x="95" y="16"/>
                    </a:cubicBezTo>
                    <a:cubicBezTo>
                      <a:pt x="98" y="18"/>
                      <a:pt x="98" y="18"/>
                      <a:pt x="98" y="18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6" y="15"/>
                      <a:pt x="96" y="15"/>
                      <a:pt x="96" y="15"/>
                    </a:cubicBezTo>
                    <a:moveTo>
                      <a:pt x="90" y="15"/>
                    </a:moveTo>
                    <a:cubicBezTo>
                      <a:pt x="90" y="15"/>
                      <a:pt x="89" y="16"/>
                      <a:pt x="89" y="17"/>
                    </a:cubicBezTo>
                    <a:cubicBezTo>
                      <a:pt x="90" y="18"/>
                      <a:pt x="91" y="18"/>
                      <a:pt x="92" y="19"/>
                    </a:cubicBezTo>
                    <a:cubicBezTo>
                      <a:pt x="93" y="18"/>
                      <a:pt x="93" y="17"/>
                      <a:pt x="94" y="17"/>
                    </a:cubicBezTo>
                    <a:cubicBezTo>
                      <a:pt x="92" y="16"/>
                      <a:pt x="91" y="15"/>
                      <a:pt x="90" y="15"/>
                    </a:cubicBezTo>
                    <a:moveTo>
                      <a:pt x="90" y="14"/>
                    </a:moveTo>
                    <a:cubicBezTo>
                      <a:pt x="90" y="14"/>
                      <a:pt x="90" y="14"/>
                      <a:pt x="90" y="15"/>
                    </a:cubicBezTo>
                    <a:cubicBezTo>
                      <a:pt x="91" y="15"/>
                      <a:pt x="92" y="16"/>
                      <a:pt x="94" y="17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3" y="16"/>
                      <a:pt x="92" y="15"/>
                      <a:pt x="90" y="14"/>
                    </a:cubicBezTo>
                    <a:moveTo>
                      <a:pt x="97" y="14"/>
                    </a:moveTo>
                    <a:cubicBezTo>
                      <a:pt x="97" y="14"/>
                      <a:pt x="96" y="15"/>
                      <a:pt x="96" y="15"/>
                    </a:cubicBezTo>
                    <a:cubicBezTo>
                      <a:pt x="97" y="16"/>
                      <a:pt x="98" y="16"/>
                      <a:pt x="98" y="17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8" y="15"/>
                      <a:pt x="98" y="14"/>
                      <a:pt x="97" y="14"/>
                    </a:cubicBezTo>
                    <a:moveTo>
                      <a:pt x="91" y="13"/>
                    </a:moveTo>
                    <a:cubicBezTo>
                      <a:pt x="91" y="13"/>
                      <a:pt x="91" y="13"/>
                      <a:pt x="91" y="13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5" y="15"/>
                    </a:cubicBezTo>
                    <a:cubicBezTo>
                      <a:pt x="91" y="13"/>
                      <a:pt x="91" y="13"/>
                      <a:pt x="91" y="13"/>
                    </a:cubicBezTo>
                    <a:moveTo>
                      <a:pt x="99" y="11"/>
                    </a:moveTo>
                    <a:cubicBezTo>
                      <a:pt x="98" y="11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7" y="13"/>
                    </a:cubicBezTo>
                    <a:cubicBezTo>
                      <a:pt x="98" y="13"/>
                      <a:pt x="99" y="14"/>
                      <a:pt x="100" y="14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2"/>
                      <a:pt x="99" y="11"/>
                      <a:pt x="99" y="11"/>
                    </a:cubicBezTo>
                    <a:moveTo>
                      <a:pt x="92" y="11"/>
                    </a:moveTo>
                    <a:cubicBezTo>
                      <a:pt x="92" y="11"/>
                      <a:pt x="92" y="12"/>
                      <a:pt x="91" y="12"/>
                    </a:cubicBezTo>
                    <a:cubicBezTo>
                      <a:pt x="93" y="13"/>
                      <a:pt x="94" y="14"/>
                      <a:pt x="95" y="14"/>
                    </a:cubicBezTo>
                    <a:cubicBezTo>
                      <a:pt x="95" y="14"/>
                      <a:pt x="95" y="13"/>
                      <a:pt x="96" y="13"/>
                    </a:cubicBezTo>
                    <a:cubicBezTo>
                      <a:pt x="94" y="12"/>
                      <a:pt x="93" y="11"/>
                      <a:pt x="92" y="11"/>
                    </a:cubicBezTo>
                    <a:moveTo>
                      <a:pt x="100" y="9"/>
                    </a:moveTo>
                    <a:cubicBezTo>
                      <a:pt x="100" y="9"/>
                      <a:pt x="100" y="10"/>
                      <a:pt x="99" y="10"/>
                    </a:cubicBezTo>
                    <a:cubicBezTo>
                      <a:pt x="100" y="11"/>
                      <a:pt x="101" y="11"/>
                      <a:pt x="102" y="11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0"/>
                      <a:pt x="101" y="9"/>
                      <a:pt x="100" y="9"/>
                    </a:cubicBezTo>
                    <a:moveTo>
                      <a:pt x="94" y="8"/>
                    </a:moveTo>
                    <a:cubicBezTo>
                      <a:pt x="93" y="9"/>
                      <a:pt x="93" y="9"/>
                      <a:pt x="93" y="10"/>
                    </a:cubicBezTo>
                    <a:cubicBezTo>
                      <a:pt x="93" y="10"/>
                      <a:pt x="94" y="11"/>
                      <a:pt x="95" y="11"/>
                    </a:cubicBezTo>
                    <a:cubicBezTo>
                      <a:pt x="95" y="12"/>
                      <a:pt x="96" y="12"/>
                      <a:pt x="96" y="12"/>
                    </a:cubicBezTo>
                    <a:cubicBezTo>
                      <a:pt x="96" y="11"/>
                      <a:pt x="97" y="11"/>
                      <a:pt x="97" y="10"/>
                    </a:cubicBezTo>
                    <a:cubicBezTo>
                      <a:pt x="96" y="9"/>
                      <a:pt x="95" y="9"/>
                      <a:pt x="94" y="8"/>
                    </a:cubicBezTo>
                    <a:moveTo>
                      <a:pt x="101" y="8"/>
                    </a:moveTo>
                    <a:cubicBezTo>
                      <a:pt x="101" y="8"/>
                      <a:pt x="100" y="8"/>
                      <a:pt x="100" y="8"/>
                    </a:cubicBezTo>
                    <a:cubicBezTo>
                      <a:pt x="101" y="9"/>
                      <a:pt x="102" y="9"/>
                      <a:pt x="103" y="10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2" y="9"/>
                      <a:pt x="101" y="8"/>
                      <a:pt x="101" y="8"/>
                    </a:cubicBezTo>
                    <a:moveTo>
                      <a:pt x="102" y="6"/>
                    </a:moveTo>
                    <a:cubicBezTo>
                      <a:pt x="101" y="6"/>
                      <a:pt x="101" y="7"/>
                      <a:pt x="101" y="8"/>
                    </a:cubicBezTo>
                    <a:cubicBezTo>
                      <a:pt x="101" y="8"/>
                      <a:pt x="102" y="9"/>
                      <a:pt x="103" y="9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3" y="7"/>
                      <a:pt x="103" y="6"/>
                      <a:pt x="102" y="6"/>
                    </a:cubicBezTo>
                    <a:moveTo>
                      <a:pt x="95" y="6"/>
                    </a:moveTo>
                    <a:cubicBezTo>
                      <a:pt x="95" y="6"/>
                      <a:pt x="94" y="7"/>
                      <a:pt x="94" y="7"/>
                    </a:cubicBezTo>
                    <a:cubicBezTo>
                      <a:pt x="95" y="8"/>
                      <a:pt x="96" y="8"/>
                      <a:pt x="98" y="9"/>
                    </a:cubicBezTo>
                    <a:cubicBezTo>
                      <a:pt x="98" y="9"/>
                      <a:pt x="98" y="8"/>
                      <a:pt x="98" y="8"/>
                    </a:cubicBezTo>
                    <a:cubicBezTo>
                      <a:pt x="97" y="7"/>
                      <a:pt x="96" y="6"/>
                      <a:pt x="95" y="6"/>
                    </a:cubicBezTo>
                    <a:moveTo>
                      <a:pt x="95" y="5"/>
                    </a:moveTo>
                    <a:cubicBezTo>
                      <a:pt x="95" y="5"/>
                      <a:pt x="95" y="5"/>
                      <a:pt x="95" y="5"/>
                    </a:cubicBezTo>
                    <a:cubicBezTo>
                      <a:pt x="96" y="6"/>
                      <a:pt x="97" y="7"/>
                      <a:pt x="98" y="7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6"/>
                      <a:pt x="97" y="5"/>
                      <a:pt x="95" y="5"/>
                    </a:cubicBezTo>
                    <a:moveTo>
                      <a:pt x="103" y="3"/>
                    </a:moveTo>
                    <a:cubicBezTo>
                      <a:pt x="103" y="3"/>
                      <a:pt x="103" y="4"/>
                      <a:pt x="103" y="4"/>
                    </a:cubicBezTo>
                    <a:cubicBezTo>
                      <a:pt x="104" y="4"/>
                      <a:pt x="105" y="5"/>
                      <a:pt x="105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4"/>
                      <a:pt x="104" y="4"/>
                      <a:pt x="103" y="3"/>
                    </a:cubicBezTo>
                    <a:moveTo>
                      <a:pt x="97" y="2"/>
                    </a:moveTo>
                    <a:cubicBezTo>
                      <a:pt x="96" y="3"/>
                      <a:pt x="96" y="4"/>
                      <a:pt x="95" y="5"/>
                    </a:cubicBezTo>
                    <a:cubicBezTo>
                      <a:pt x="97" y="5"/>
                      <a:pt x="98" y="6"/>
                      <a:pt x="99" y="7"/>
                    </a:cubicBezTo>
                    <a:cubicBezTo>
                      <a:pt x="99" y="6"/>
                      <a:pt x="100" y="5"/>
                      <a:pt x="100" y="5"/>
                    </a:cubicBezTo>
                    <a:cubicBezTo>
                      <a:pt x="99" y="4"/>
                      <a:pt x="98" y="3"/>
                      <a:pt x="97" y="2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9" y="1"/>
                      <a:pt x="100" y="2"/>
                      <a:pt x="101" y="3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0" y="1"/>
                      <a:pt x="99" y="0"/>
                      <a:pt x="9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7" name="Freeform 10456"/>
              <p:cNvSpPr>
                <a:spLocks noEditPoints="1"/>
              </p:cNvSpPr>
              <p:nvPr/>
            </p:nvSpPr>
            <p:spPr bwMode="auto">
              <a:xfrm>
                <a:off x="-590" y="3318"/>
                <a:ext cx="19" cy="21"/>
              </a:xfrm>
              <a:custGeom>
                <a:avLst/>
                <a:gdLst>
                  <a:gd name="T0" fmla="*/ 3 w 8"/>
                  <a:gd name="T1" fmla="*/ 6 h 9"/>
                  <a:gd name="T2" fmla="*/ 3 w 8"/>
                  <a:gd name="T3" fmla="*/ 6 h 9"/>
                  <a:gd name="T4" fmla="*/ 3 w 8"/>
                  <a:gd name="T5" fmla="*/ 6 h 9"/>
                  <a:gd name="T6" fmla="*/ 3 w 8"/>
                  <a:gd name="T7" fmla="*/ 6 h 9"/>
                  <a:gd name="T8" fmla="*/ 1 w 8"/>
                  <a:gd name="T9" fmla="*/ 5 h 9"/>
                  <a:gd name="T10" fmla="*/ 0 w 8"/>
                  <a:gd name="T11" fmla="*/ 6 h 9"/>
                  <a:gd name="T12" fmla="*/ 4 w 8"/>
                  <a:gd name="T13" fmla="*/ 9 h 9"/>
                  <a:gd name="T14" fmla="*/ 5 w 8"/>
                  <a:gd name="T15" fmla="*/ 8 h 9"/>
                  <a:gd name="T16" fmla="*/ 3 w 8"/>
                  <a:gd name="T17" fmla="*/ 6 h 9"/>
                  <a:gd name="T18" fmla="*/ 3 w 8"/>
                  <a:gd name="T19" fmla="*/ 6 h 9"/>
                  <a:gd name="T20" fmla="*/ 1 w 8"/>
                  <a:gd name="T21" fmla="*/ 5 h 9"/>
                  <a:gd name="T22" fmla="*/ 3 w 8"/>
                  <a:gd name="T23" fmla="*/ 0 h 9"/>
                  <a:gd name="T24" fmla="*/ 3 w 8"/>
                  <a:gd name="T25" fmla="*/ 1 h 9"/>
                  <a:gd name="T26" fmla="*/ 8 w 8"/>
                  <a:gd name="T27" fmla="*/ 4 h 9"/>
                  <a:gd name="T28" fmla="*/ 8 w 8"/>
                  <a:gd name="T29" fmla="*/ 3 h 9"/>
                  <a:gd name="T30" fmla="*/ 3 w 8"/>
                  <a:gd name="T31" fmla="*/ 0 h 9"/>
                  <a:gd name="T32" fmla="*/ 3 w 8"/>
                  <a:gd name="T33" fmla="*/ 0 h 9"/>
                  <a:gd name="T34" fmla="*/ 3 w 8"/>
                  <a:gd name="T35" fmla="*/ 0 h 9"/>
                  <a:gd name="T36" fmla="*/ 8 w 8"/>
                  <a:gd name="T37" fmla="*/ 3 h 9"/>
                  <a:gd name="T38" fmla="*/ 8 w 8"/>
                  <a:gd name="T39" fmla="*/ 3 h 9"/>
                  <a:gd name="T40" fmla="*/ 3 w 8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1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3" y="8"/>
                      <a:pt x="4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1" y="5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4" y="2"/>
                      <a:pt x="6" y="3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7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8" name="Freeform 10457"/>
              <p:cNvSpPr>
                <a:spLocks/>
              </p:cNvSpPr>
              <p:nvPr/>
            </p:nvSpPr>
            <p:spPr bwMode="auto">
              <a:xfrm>
                <a:off x="-583" y="3318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9" name="Freeform 10458"/>
              <p:cNvSpPr>
                <a:spLocks noEditPoints="1"/>
              </p:cNvSpPr>
              <p:nvPr/>
            </p:nvSpPr>
            <p:spPr bwMode="auto">
              <a:xfrm>
                <a:off x="-571" y="3290"/>
                <a:ext cx="16" cy="16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4 h 7"/>
                  <a:gd name="T4" fmla="*/ 5 w 7"/>
                  <a:gd name="T5" fmla="*/ 7 h 7"/>
                  <a:gd name="T6" fmla="*/ 5 w 7"/>
                  <a:gd name="T7" fmla="*/ 7 h 7"/>
                  <a:gd name="T8" fmla="*/ 0 w 7"/>
                  <a:gd name="T9" fmla="*/ 4 h 7"/>
                  <a:gd name="T10" fmla="*/ 0 w 7"/>
                  <a:gd name="T11" fmla="*/ 3 h 7"/>
                  <a:gd name="T12" fmla="*/ 0 w 7"/>
                  <a:gd name="T13" fmla="*/ 4 h 7"/>
                  <a:gd name="T14" fmla="*/ 5 w 7"/>
                  <a:gd name="T15" fmla="*/ 7 h 7"/>
                  <a:gd name="T16" fmla="*/ 5 w 7"/>
                  <a:gd name="T17" fmla="*/ 6 h 7"/>
                  <a:gd name="T18" fmla="*/ 0 w 7"/>
                  <a:gd name="T19" fmla="*/ 3 h 7"/>
                  <a:gd name="T20" fmla="*/ 1 w 7"/>
                  <a:gd name="T21" fmla="*/ 1 h 7"/>
                  <a:gd name="T22" fmla="*/ 1 w 7"/>
                  <a:gd name="T23" fmla="*/ 1 h 7"/>
                  <a:gd name="T24" fmla="*/ 7 w 7"/>
                  <a:gd name="T25" fmla="*/ 4 h 7"/>
                  <a:gd name="T26" fmla="*/ 7 w 7"/>
                  <a:gd name="T27" fmla="*/ 4 h 7"/>
                  <a:gd name="T28" fmla="*/ 1 w 7"/>
                  <a:gd name="T29" fmla="*/ 1 h 7"/>
                  <a:gd name="T30" fmla="*/ 2 w 7"/>
                  <a:gd name="T31" fmla="*/ 0 h 7"/>
                  <a:gd name="T32" fmla="*/ 2 w 7"/>
                  <a:gd name="T33" fmla="*/ 1 h 7"/>
                  <a:gd name="T34" fmla="*/ 7 w 7"/>
                  <a:gd name="T35" fmla="*/ 4 h 7"/>
                  <a:gd name="T36" fmla="*/ 7 w 7"/>
                  <a:gd name="T37" fmla="*/ 3 h 7"/>
                  <a:gd name="T38" fmla="*/ 2 w 7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6"/>
                      <a:pt x="1" y="5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4" y="5"/>
                      <a:pt x="2" y="4"/>
                      <a:pt x="0" y="3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0" name="Freeform 10459"/>
              <p:cNvSpPr>
                <a:spLocks noEditPoints="1"/>
              </p:cNvSpPr>
              <p:nvPr/>
            </p:nvSpPr>
            <p:spPr bwMode="auto">
              <a:xfrm>
                <a:off x="-555" y="3264"/>
                <a:ext cx="17" cy="9"/>
              </a:xfrm>
              <a:custGeom>
                <a:avLst/>
                <a:gdLst>
                  <a:gd name="T0" fmla="*/ 4 w 7"/>
                  <a:gd name="T1" fmla="*/ 2 h 4"/>
                  <a:gd name="T2" fmla="*/ 4 w 7"/>
                  <a:gd name="T3" fmla="*/ 3 h 4"/>
                  <a:gd name="T4" fmla="*/ 6 w 7"/>
                  <a:gd name="T5" fmla="*/ 4 h 4"/>
                  <a:gd name="T6" fmla="*/ 7 w 7"/>
                  <a:gd name="T7" fmla="*/ 4 h 4"/>
                  <a:gd name="T8" fmla="*/ 4 w 7"/>
                  <a:gd name="T9" fmla="*/ 2 h 4"/>
                  <a:gd name="T10" fmla="*/ 1 w 7"/>
                  <a:gd name="T11" fmla="*/ 0 h 4"/>
                  <a:gd name="T12" fmla="*/ 0 w 7"/>
                  <a:gd name="T13" fmla="*/ 1 h 4"/>
                  <a:gd name="T14" fmla="*/ 4 w 7"/>
                  <a:gd name="T15" fmla="*/ 3 h 4"/>
                  <a:gd name="T16" fmla="*/ 4 w 7"/>
                  <a:gd name="T17" fmla="*/ 2 h 4"/>
                  <a:gd name="T18" fmla="*/ 1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4" y="2"/>
                    </a:move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5" y="3"/>
                      <a:pt x="4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1" name="Freeform 10460"/>
              <p:cNvSpPr>
                <a:spLocks noEditPoints="1"/>
              </p:cNvSpPr>
              <p:nvPr/>
            </p:nvSpPr>
            <p:spPr bwMode="auto">
              <a:xfrm>
                <a:off x="-555" y="3268"/>
                <a:ext cx="14" cy="10"/>
              </a:xfrm>
              <a:custGeom>
                <a:avLst/>
                <a:gdLst>
                  <a:gd name="T0" fmla="*/ 3 w 6"/>
                  <a:gd name="T1" fmla="*/ 2 h 4"/>
                  <a:gd name="T2" fmla="*/ 3 w 6"/>
                  <a:gd name="T3" fmla="*/ 2 h 4"/>
                  <a:gd name="T4" fmla="*/ 5 w 6"/>
                  <a:gd name="T5" fmla="*/ 4 h 4"/>
                  <a:gd name="T6" fmla="*/ 6 w 6"/>
                  <a:gd name="T7" fmla="*/ 4 h 4"/>
                  <a:gd name="T8" fmla="*/ 3 w 6"/>
                  <a:gd name="T9" fmla="*/ 2 h 4"/>
                  <a:gd name="T10" fmla="*/ 0 w 6"/>
                  <a:gd name="T11" fmla="*/ 0 h 4"/>
                  <a:gd name="T12" fmla="*/ 0 w 6"/>
                  <a:gd name="T13" fmla="*/ 0 h 4"/>
                  <a:gd name="T14" fmla="*/ 3 w 6"/>
                  <a:gd name="T15" fmla="*/ 2 h 4"/>
                  <a:gd name="T16" fmla="*/ 3 w 6"/>
                  <a:gd name="T17" fmla="*/ 2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4" y="3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2" name="Freeform 10461"/>
              <p:cNvSpPr>
                <a:spLocks noEditPoints="1"/>
              </p:cNvSpPr>
              <p:nvPr/>
            </p:nvSpPr>
            <p:spPr bwMode="auto">
              <a:xfrm>
                <a:off x="-557" y="3259"/>
                <a:ext cx="21" cy="21"/>
              </a:xfrm>
              <a:custGeom>
                <a:avLst/>
                <a:gdLst>
                  <a:gd name="T0" fmla="*/ 4 w 9"/>
                  <a:gd name="T1" fmla="*/ 7 h 9"/>
                  <a:gd name="T2" fmla="*/ 4 w 9"/>
                  <a:gd name="T3" fmla="*/ 7 h 9"/>
                  <a:gd name="T4" fmla="*/ 6 w 9"/>
                  <a:gd name="T5" fmla="*/ 9 h 9"/>
                  <a:gd name="T6" fmla="*/ 6 w 9"/>
                  <a:gd name="T7" fmla="*/ 9 h 9"/>
                  <a:gd name="T8" fmla="*/ 4 w 9"/>
                  <a:gd name="T9" fmla="*/ 7 h 9"/>
                  <a:gd name="T10" fmla="*/ 0 w 9"/>
                  <a:gd name="T11" fmla="*/ 5 h 9"/>
                  <a:gd name="T12" fmla="*/ 0 w 9"/>
                  <a:gd name="T13" fmla="*/ 5 h 9"/>
                  <a:gd name="T14" fmla="*/ 4 w 9"/>
                  <a:gd name="T15" fmla="*/ 7 h 9"/>
                  <a:gd name="T16" fmla="*/ 4 w 9"/>
                  <a:gd name="T17" fmla="*/ 7 h 9"/>
                  <a:gd name="T18" fmla="*/ 0 w 9"/>
                  <a:gd name="T19" fmla="*/ 5 h 9"/>
                  <a:gd name="T20" fmla="*/ 7 w 9"/>
                  <a:gd name="T21" fmla="*/ 2 h 9"/>
                  <a:gd name="T22" fmla="*/ 6 w 9"/>
                  <a:gd name="T23" fmla="*/ 3 h 9"/>
                  <a:gd name="T24" fmla="*/ 9 w 9"/>
                  <a:gd name="T25" fmla="*/ 5 h 9"/>
                  <a:gd name="T26" fmla="*/ 9 w 9"/>
                  <a:gd name="T27" fmla="*/ 4 h 9"/>
                  <a:gd name="T28" fmla="*/ 7 w 9"/>
                  <a:gd name="T29" fmla="*/ 2 h 9"/>
                  <a:gd name="T30" fmla="*/ 3 w 9"/>
                  <a:gd name="T31" fmla="*/ 0 h 9"/>
                  <a:gd name="T32" fmla="*/ 3 w 9"/>
                  <a:gd name="T33" fmla="*/ 1 h 9"/>
                  <a:gd name="T34" fmla="*/ 6 w 9"/>
                  <a:gd name="T35" fmla="*/ 3 h 9"/>
                  <a:gd name="T36" fmla="*/ 6 w 9"/>
                  <a:gd name="T37" fmla="*/ 2 h 9"/>
                  <a:gd name="T38" fmla="*/ 3 w 9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9"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4" y="8"/>
                      <a:pt x="4" y="7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6"/>
                      <a:pt x="1" y="6"/>
                      <a:pt x="0" y="5"/>
                    </a:cubicBezTo>
                    <a:moveTo>
                      <a:pt x="7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8" y="4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7" y="3"/>
                      <a:pt x="7" y="2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3" name="Freeform 10462"/>
              <p:cNvSpPr>
                <a:spLocks noEditPoints="1"/>
              </p:cNvSpPr>
              <p:nvPr/>
            </p:nvSpPr>
            <p:spPr bwMode="auto">
              <a:xfrm>
                <a:off x="-550" y="3259"/>
                <a:ext cx="14" cy="7"/>
              </a:xfrm>
              <a:custGeom>
                <a:avLst/>
                <a:gdLst>
                  <a:gd name="T0" fmla="*/ 9 w 14"/>
                  <a:gd name="T1" fmla="*/ 5 h 7"/>
                  <a:gd name="T2" fmla="*/ 9 w 14"/>
                  <a:gd name="T3" fmla="*/ 5 h 7"/>
                  <a:gd name="T4" fmla="*/ 14 w 14"/>
                  <a:gd name="T5" fmla="*/ 7 h 7"/>
                  <a:gd name="T6" fmla="*/ 14 w 14"/>
                  <a:gd name="T7" fmla="*/ 7 h 7"/>
                  <a:gd name="T8" fmla="*/ 9 w 14"/>
                  <a:gd name="T9" fmla="*/ 5 h 7"/>
                  <a:gd name="T10" fmla="*/ 0 w 14"/>
                  <a:gd name="T11" fmla="*/ 0 h 7"/>
                  <a:gd name="T12" fmla="*/ 0 w 14"/>
                  <a:gd name="T13" fmla="*/ 0 h 7"/>
                  <a:gd name="T14" fmla="*/ 7 w 14"/>
                  <a:gd name="T15" fmla="*/ 5 h 7"/>
                  <a:gd name="T16" fmla="*/ 7 w 14"/>
                  <a:gd name="T17" fmla="*/ 5 h 7"/>
                  <a:gd name="T18" fmla="*/ 0 w 1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7">
                    <a:moveTo>
                      <a:pt x="9" y="5"/>
                    </a:moveTo>
                    <a:lnTo>
                      <a:pt x="9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5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4" name="Freeform 10463"/>
              <p:cNvSpPr>
                <a:spLocks noEditPoints="1"/>
              </p:cNvSpPr>
              <p:nvPr/>
            </p:nvSpPr>
            <p:spPr bwMode="auto">
              <a:xfrm>
                <a:off x="-550" y="3259"/>
                <a:ext cx="14" cy="7"/>
              </a:xfrm>
              <a:custGeom>
                <a:avLst/>
                <a:gdLst>
                  <a:gd name="T0" fmla="*/ 9 w 14"/>
                  <a:gd name="T1" fmla="*/ 5 h 7"/>
                  <a:gd name="T2" fmla="*/ 9 w 14"/>
                  <a:gd name="T3" fmla="*/ 5 h 7"/>
                  <a:gd name="T4" fmla="*/ 14 w 14"/>
                  <a:gd name="T5" fmla="*/ 7 h 7"/>
                  <a:gd name="T6" fmla="*/ 14 w 14"/>
                  <a:gd name="T7" fmla="*/ 7 h 7"/>
                  <a:gd name="T8" fmla="*/ 9 w 14"/>
                  <a:gd name="T9" fmla="*/ 5 h 7"/>
                  <a:gd name="T10" fmla="*/ 0 w 14"/>
                  <a:gd name="T11" fmla="*/ 0 h 7"/>
                  <a:gd name="T12" fmla="*/ 0 w 14"/>
                  <a:gd name="T13" fmla="*/ 0 h 7"/>
                  <a:gd name="T14" fmla="*/ 7 w 14"/>
                  <a:gd name="T15" fmla="*/ 5 h 7"/>
                  <a:gd name="T16" fmla="*/ 7 w 14"/>
                  <a:gd name="T17" fmla="*/ 5 h 7"/>
                  <a:gd name="T18" fmla="*/ 0 w 1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7">
                    <a:moveTo>
                      <a:pt x="9" y="5"/>
                    </a:moveTo>
                    <a:lnTo>
                      <a:pt x="9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5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5" name="Freeform 10464"/>
              <p:cNvSpPr>
                <a:spLocks noEditPoints="1"/>
              </p:cNvSpPr>
              <p:nvPr/>
            </p:nvSpPr>
            <p:spPr bwMode="auto">
              <a:xfrm>
                <a:off x="-536" y="3233"/>
                <a:ext cx="17" cy="9"/>
              </a:xfrm>
              <a:custGeom>
                <a:avLst/>
                <a:gdLst>
                  <a:gd name="T0" fmla="*/ 4 w 7"/>
                  <a:gd name="T1" fmla="*/ 2 h 4"/>
                  <a:gd name="T2" fmla="*/ 4 w 7"/>
                  <a:gd name="T3" fmla="*/ 2 h 4"/>
                  <a:gd name="T4" fmla="*/ 7 w 7"/>
                  <a:gd name="T5" fmla="*/ 4 h 4"/>
                  <a:gd name="T6" fmla="*/ 7 w 7"/>
                  <a:gd name="T7" fmla="*/ 4 h 4"/>
                  <a:gd name="T8" fmla="*/ 4 w 7"/>
                  <a:gd name="T9" fmla="*/ 2 h 4"/>
                  <a:gd name="T10" fmla="*/ 0 w 7"/>
                  <a:gd name="T11" fmla="*/ 0 h 4"/>
                  <a:gd name="T12" fmla="*/ 0 w 7"/>
                  <a:gd name="T13" fmla="*/ 0 h 4"/>
                  <a:gd name="T14" fmla="*/ 3 w 7"/>
                  <a:gd name="T15" fmla="*/ 2 h 4"/>
                  <a:gd name="T16" fmla="*/ 3 w 7"/>
                  <a:gd name="T17" fmla="*/ 2 h 4"/>
                  <a:gd name="T18" fmla="*/ 0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5" y="3"/>
                      <a:pt x="4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6" name="Freeform 10465"/>
              <p:cNvSpPr>
                <a:spLocks noEditPoints="1"/>
              </p:cNvSpPr>
              <p:nvPr/>
            </p:nvSpPr>
            <p:spPr bwMode="auto">
              <a:xfrm>
                <a:off x="-529" y="3209"/>
                <a:ext cx="24" cy="19"/>
              </a:xfrm>
              <a:custGeom>
                <a:avLst/>
                <a:gdLst>
                  <a:gd name="T0" fmla="*/ 5 w 10"/>
                  <a:gd name="T1" fmla="*/ 6 h 8"/>
                  <a:gd name="T2" fmla="*/ 5 w 10"/>
                  <a:gd name="T3" fmla="*/ 7 h 8"/>
                  <a:gd name="T4" fmla="*/ 7 w 10"/>
                  <a:gd name="T5" fmla="*/ 8 h 8"/>
                  <a:gd name="T6" fmla="*/ 8 w 10"/>
                  <a:gd name="T7" fmla="*/ 7 h 8"/>
                  <a:gd name="T8" fmla="*/ 5 w 10"/>
                  <a:gd name="T9" fmla="*/ 6 h 8"/>
                  <a:gd name="T10" fmla="*/ 7 w 10"/>
                  <a:gd name="T11" fmla="*/ 3 h 8"/>
                  <a:gd name="T12" fmla="*/ 7 w 10"/>
                  <a:gd name="T13" fmla="*/ 4 h 8"/>
                  <a:gd name="T14" fmla="*/ 9 w 10"/>
                  <a:gd name="T15" fmla="*/ 5 h 8"/>
                  <a:gd name="T16" fmla="*/ 10 w 10"/>
                  <a:gd name="T17" fmla="*/ 4 h 8"/>
                  <a:gd name="T18" fmla="*/ 7 w 10"/>
                  <a:gd name="T19" fmla="*/ 3 h 8"/>
                  <a:gd name="T20" fmla="*/ 1 w 10"/>
                  <a:gd name="T21" fmla="*/ 3 h 8"/>
                  <a:gd name="T22" fmla="*/ 0 w 10"/>
                  <a:gd name="T23" fmla="*/ 4 h 8"/>
                  <a:gd name="T24" fmla="*/ 4 w 10"/>
                  <a:gd name="T25" fmla="*/ 6 h 8"/>
                  <a:gd name="T26" fmla="*/ 4 w 10"/>
                  <a:gd name="T27" fmla="*/ 5 h 8"/>
                  <a:gd name="T28" fmla="*/ 3 w 10"/>
                  <a:gd name="T29" fmla="*/ 4 h 8"/>
                  <a:gd name="T30" fmla="*/ 1 w 10"/>
                  <a:gd name="T31" fmla="*/ 3 h 8"/>
                  <a:gd name="T32" fmla="*/ 2 w 10"/>
                  <a:gd name="T33" fmla="*/ 0 h 8"/>
                  <a:gd name="T34" fmla="*/ 2 w 10"/>
                  <a:gd name="T35" fmla="*/ 1 h 8"/>
                  <a:gd name="T36" fmla="*/ 5 w 10"/>
                  <a:gd name="T37" fmla="*/ 3 h 8"/>
                  <a:gd name="T38" fmla="*/ 6 w 10"/>
                  <a:gd name="T39" fmla="*/ 2 h 8"/>
                  <a:gd name="T40" fmla="*/ 2 w 10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8">
                    <a:moveTo>
                      <a:pt x="5" y="6"/>
                    </a:moveTo>
                    <a:cubicBezTo>
                      <a:pt x="5" y="6"/>
                      <a:pt x="5" y="6"/>
                      <a:pt x="5" y="7"/>
                    </a:cubicBezTo>
                    <a:cubicBezTo>
                      <a:pt x="6" y="7"/>
                      <a:pt x="6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6" y="6"/>
                      <a:pt x="5" y="6"/>
                    </a:cubicBezTo>
                    <a:moveTo>
                      <a:pt x="7" y="3"/>
                    </a:move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4"/>
                      <a:pt x="7" y="3"/>
                    </a:cubicBezTo>
                    <a:moveTo>
                      <a:pt x="1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2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3"/>
                      <a:pt x="5" y="2"/>
                      <a:pt x="6" y="2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7" name="Freeform 10466"/>
              <p:cNvSpPr>
                <a:spLocks noEditPoints="1"/>
              </p:cNvSpPr>
              <p:nvPr/>
            </p:nvSpPr>
            <p:spPr bwMode="auto">
              <a:xfrm>
                <a:off x="-534" y="3228"/>
                <a:ext cx="17" cy="10"/>
              </a:xfrm>
              <a:custGeom>
                <a:avLst/>
                <a:gdLst>
                  <a:gd name="T0" fmla="*/ 6 w 7"/>
                  <a:gd name="T1" fmla="*/ 3 h 4"/>
                  <a:gd name="T2" fmla="*/ 7 w 7"/>
                  <a:gd name="T3" fmla="*/ 4 h 4"/>
                  <a:gd name="T4" fmla="*/ 7 w 7"/>
                  <a:gd name="T5" fmla="*/ 4 h 4"/>
                  <a:gd name="T6" fmla="*/ 6 w 7"/>
                  <a:gd name="T7" fmla="*/ 3 h 4"/>
                  <a:gd name="T8" fmla="*/ 5 w 7"/>
                  <a:gd name="T9" fmla="*/ 2 h 4"/>
                  <a:gd name="T10" fmla="*/ 5 w 7"/>
                  <a:gd name="T11" fmla="*/ 2 h 4"/>
                  <a:gd name="T12" fmla="*/ 6 w 7"/>
                  <a:gd name="T13" fmla="*/ 3 h 4"/>
                  <a:gd name="T14" fmla="*/ 5 w 7"/>
                  <a:gd name="T15" fmla="*/ 2 h 4"/>
                  <a:gd name="T16" fmla="*/ 0 w 7"/>
                  <a:gd name="T17" fmla="*/ 0 h 4"/>
                  <a:gd name="T18" fmla="*/ 0 w 7"/>
                  <a:gd name="T19" fmla="*/ 0 h 4"/>
                  <a:gd name="T20" fmla="*/ 4 w 7"/>
                  <a:gd name="T21" fmla="*/ 2 h 4"/>
                  <a:gd name="T22" fmla="*/ 4 w 7"/>
                  <a:gd name="T23" fmla="*/ 2 h 4"/>
                  <a:gd name="T24" fmla="*/ 0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6" y="3"/>
                    </a:moveTo>
                    <a:cubicBezTo>
                      <a:pt x="6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8" name="Freeform 10467"/>
              <p:cNvSpPr>
                <a:spLocks noEditPoints="1"/>
              </p:cNvSpPr>
              <p:nvPr/>
            </p:nvSpPr>
            <p:spPr bwMode="auto">
              <a:xfrm>
                <a:off x="-531" y="3193"/>
                <a:ext cx="33" cy="40"/>
              </a:xfrm>
              <a:custGeom>
                <a:avLst/>
                <a:gdLst>
                  <a:gd name="T0" fmla="*/ 5 w 14"/>
                  <a:gd name="T1" fmla="*/ 15 h 17"/>
                  <a:gd name="T2" fmla="*/ 5 w 14"/>
                  <a:gd name="T3" fmla="*/ 15 h 17"/>
                  <a:gd name="T4" fmla="*/ 7 w 14"/>
                  <a:gd name="T5" fmla="*/ 17 h 17"/>
                  <a:gd name="T6" fmla="*/ 7 w 14"/>
                  <a:gd name="T7" fmla="*/ 17 h 17"/>
                  <a:gd name="T8" fmla="*/ 5 w 14"/>
                  <a:gd name="T9" fmla="*/ 15 h 17"/>
                  <a:gd name="T10" fmla="*/ 0 w 14"/>
                  <a:gd name="T11" fmla="*/ 12 h 17"/>
                  <a:gd name="T12" fmla="*/ 0 w 14"/>
                  <a:gd name="T13" fmla="*/ 13 h 17"/>
                  <a:gd name="T14" fmla="*/ 4 w 14"/>
                  <a:gd name="T15" fmla="*/ 15 h 17"/>
                  <a:gd name="T16" fmla="*/ 4 w 14"/>
                  <a:gd name="T17" fmla="*/ 14 h 17"/>
                  <a:gd name="T18" fmla="*/ 0 w 14"/>
                  <a:gd name="T19" fmla="*/ 12 h 17"/>
                  <a:gd name="T20" fmla="*/ 9 w 14"/>
                  <a:gd name="T21" fmla="*/ 8 h 17"/>
                  <a:gd name="T22" fmla="*/ 9 w 14"/>
                  <a:gd name="T23" fmla="*/ 9 h 17"/>
                  <a:gd name="T24" fmla="*/ 11 w 14"/>
                  <a:gd name="T25" fmla="*/ 10 h 17"/>
                  <a:gd name="T26" fmla="*/ 12 w 14"/>
                  <a:gd name="T27" fmla="*/ 10 h 17"/>
                  <a:gd name="T28" fmla="*/ 9 w 14"/>
                  <a:gd name="T29" fmla="*/ 8 h 17"/>
                  <a:gd name="T30" fmla="*/ 10 w 14"/>
                  <a:gd name="T31" fmla="*/ 8 h 17"/>
                  <a:gd name="T32" fmla="*/ 10 w 14"/>
                  <a:gd name="T33" fmla="*/ 8 h 17"/>
                  <a:gd name="T34" fmla="*/ 12 w 14"/>
                  <a:gd name="T35" fmla="*/ 9 h 17"/>
                  <a:gd name="T36" fmla="*/ 12 w 14"/>
                  <a:gd name="T37" fmla="*/ 9 h 17"/>
                  <a:gd name="T38" fmla="*/ 10 w 14"/>
                  <a:gd name="T39" fmla="*/ 8 h 17"/>
                  <a:gd name="T40" fmla="*/ 4 w 14"/>
                  <a:gd name="T41" fmla="*/ 5 h 17"/>
                  <a:gd name="T42" fmla="*/ 4 w 14"/>
                  <a:gd name="T43" fmla="*/ 6 h 17"/>
                  <a:gd name="T44" fmla="*/ 7 w 14"/>
                  <a:gd name="T45" fmla="*/ 8 h 17"/>
                  <a:gd name="T46" fmla="*/ 7 w 14"/>
                  <a:gd name="T47" fmla="*/ 7 h 17"/>
                  <a:gd name="T48" fmla="*/ 4 w 14"/>
                  <a:gd name="T49" fmla="*/ 5 h 17"/>
                  <a:gd name="T50" fmla="*/ 4 w 14"/>
                  <a:gd name="T51" fmla="*/ 5 h 17"/>
                  <a:gd name="T52" fmla="*/ 4 w 14"/>
                  <a:gd name="T53" fmla="*/ 5 h 17"/>
                  <a:gd name="T54" fmla="*/ 8 w 14"/>
                  <a:gd name="T55" fmla="*/ 7 h 17"/>
                  <a:gd name="T56" fmla="*/ 8 w 14"/>
                  <a:gd name="T57" fmla="*/ 7 h 17"/>
                  <a:gd name="T58" fmla="*/ 4 w 14"/>
                  <a:gd name="T59" fmla="*/ 5 h 17"/>
                  <a:gd name="T60" fmla="*/ 12 w 14"/>
                  <a:gd name="T61" fmla="*/ 4 h 17"/>
                  <a:gd name="T62" fmla="*/ 11 w 14"/>
                  <a:gd name="T63" fmla="*/ 6 h 17"/>
                  <a:gd name="T64" fmla="*/ 13 w 14"/>
                  <a:gd name="T65" fmla="*/ 7 h 17"/>
                  <a:gd name="T66" fmla="*/ 14 w 14"/>
                  <a:gd name="T67" fmla="*/ 5 h 17"/>
                  <a:gd name="T68" fmla="*/ 12 w 14"/>
                  <a:gd name="T69" fmla="*/ 4 h 17"/>
                  <a:gd name="T70" fmla="*/ 7 w 14"/>
                  <a:gd name="T71" fmla="*/ 0 h 17"/>
                  <a:gd name="T72" fmla="*/ 6 w 14"/>
                  <a:gd name="T73" fmla="*/ 2 h 17"/>
                  <a:gd name="T74" fmla="*/ 9 w 14"/>
                  <a:gd name="T75" fmla="*/ 5 h 17"/>
                  <a:gd name="T76" fmla="*/ 10 w 14"/>
                  <a:gd name="T77" fmla="*/ 3 h 17"/>
                  <a:gd name="T78" fmla="*/ 10 w 14"/>
                  <a:gd name="T79" fmla="*/ 3 h 17"/>
                  <a:gd name="T80" fmla="*/ 7 w 14"/>
                  <a:gd name="T8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7">
                    <a:moveTo>
                      <a:pt x="5" y="15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6" y="16"/>
                      <a:pt x="5" y="15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2" y="13"/>
                      <a:pt x="0" y="12"/>
                    </a:cubicBezTo>
                    <a:moveTo>
                      <a:pt x="9" y="8"/>
                    </a:moveTo>
                    <a:cubicBezTo>
                      <a:pt x="9" y="8"/>
                      <a:pt x="9" y="9"/>
                      <a:pt x="9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0" y="9"/>
                      <a:pt x="9" y="8"/>
                    </a:cubicBezTo>
                    <a:moveTo>
                      <a:pt x="10" y="8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8"/>
                      <a:pt x="10" y="8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6"/>
                    </a:cubicBezTo>
                    <a:cubicBezTo>
                      <a:pt x="5" y="6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6"/>
                      <a:pt x="4" y="5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6" y="5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6" y="5"/>
                      <a:pt x="4" y="5"/>
                    </a:cubicBezTo>
                    <a:moveTo>
                      <a:pt x="12" y="4"/>
                    </a:moveTo>
                    <a:cubicBezTo>
                      <a:pt x="12" y="5"/>
                      <a:pt x="11" y="5"/>
                      <a:pt x="11" y="6"/>
                    </a:cubicBezTo>
                    <a:cubicBezTo>
                      <a:pt x="12" y="6"/>
                      <a:pt x="12" y="7"/>
                      <a:pt x="13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4"/>
                      <a:pt x="12" y="4"/>
                    </a:cubicBezTo>
                    <a:moveTo>
                      <a:pt x="7" y="0"/>
                    </a:moveTo>
                    <a:cubicBezTo>
                      <a:pt x="6" y="1"/>
                      <a:pt x="6" y="2"/>
                      <a:pt x="6" y="2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8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9" name="Freeform 10468"/>
              <p:cNvSpPr>
                <a:spLocks noEditPoints="1"/>
              </p:cNvSpPr>
              <p:nvPr/>
            </p:nvSpPr>
            <p:spPr bwMode="auto">
              <a:xfrm>
                <a:off x="-534" y="3224"/>
                <a:ext cx="19" cy="11"/>
              </a:xfrm>
              <a:custGeom>
                <a:avLst/>
                <a:gdLst>
                  <a:gd name="T0" fmla="*/ 5 w 8"/>
                  <a:gd name="T1" fmla="*/ 3 h 5"/>
                  <a:gd name="T2" fmla="*/ 5 w 8"/>
                  <a:gd name="T3" fmla="*/ 4 h 5"/>
                  <a:gd name="T4" fmla="*/ 7 w 8"/>
                  <a:gd name="T5" fmla="*/ 5 h 5"/>
                  <a:gd name="T6" fmla="*/ 8 w 8"/>
                  <a:gd name="T7" fmla="*/ 5 h 5"/>
                  <a:gd name="T8" fmla="*/ 5 w 8"/>
                  <a:gd name="T9" fmla="*/ 3 h 5"/>
                  <a:gd name="T10" fmla="*/ 1 w 8"/>
                  <a:gd name="T11" fmla="*/ 0 h 5"/>
                  <a:gd name="T12" fmla="*/ 0 w 8"/>
                  <a:gd name="T13" fmla="*/ 1 h 5"/>
                  <a:gd name="T14" fmla="*/ 4 w 8"/>
                  <a:gd name="T15" fmla="*/ 3 h 5"/>
                  <a:gd name="T16" fmla="*/ 4 w 8"/>
                  <a:gd name="T17" fmla="*/ 2 h 5"/>
                  <a:gd name="T18" fmla="*/ 1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0" name="Freeform 10469"/>
              <p:cNvSpPr>
                <a:spLocks/>
              </p:cNvSpPr>
              <p:nvPr/>
            </p:nvSpPr>
            <p:spPr bwMode="auto">
              <a:xfrm>
                <a:off x="-730" y="3564"/>
                <a:ext cx="15" cy="9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4 h 4"/>
                  <a:gd name="T4" fmla="*/ 6 w 6"/>
                  <a:gd name="T5" fmla="*/ 3 h 4"/>
                  <a:gd name="T6" fmla="*/ 0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3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1" name="Freeform 10470"/>
              <p:cNvSpPr>
                <a:spLocks/>
              </p:cNvSpPr>
              <p:nvPr/>
            </p:nvSpPr>
            <p:spPr bwMode="auto">
              <a:xfrm>
                <a:off x="-699" y="3514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2 w 5"/>
                  <a:gd name="T5" fmla="*/ 2 h 3"/>
                  <a:gd name="T6" fmla="*/ 2 w 5"/>
                  <a:gd name="T7" fmla="*/ 2 h 3"/>
                  <a:gd name="T8" fmla="*/ 5 w 5"/>
                  <a:gd name="T9" fmla="*/ 3 h 3"/>
                  <a:gd name="T10" fmla="*/ 5 w 5"/>
                  <a:gd name="T11" fmla="*/ 3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2" name="Freeform 10471"/>
              <p:cNvSpPr>
                <a:spLocks noEditPoints="1"/>
              </p:cNvSpPr>
              <p:nvPr/>
            </p:nvSpPr>
            <p:spPr bwMode="auto">
              <a:xfrm>
                <a:off x="-739" y="3273"/>
                <a:ext cx="196" cy="312"/>
              </a:xfrm>
              <a:custGeom>
                <a:avLst/>
                <a:gdLst>
                  <a:gd name="T0" fmla="*/ 6 w 83"/>
                  <a:gd name="T1" fmla="*/ 132 h 132"/>
                  <a:gd name="T2" fmla="*/ 2 w 83"/>
                  <a:gd name="T3" fmla="*/ 126 h 132"/>
                  <a:gd name="T4" fmla="*/ 3 w 83"/>
                  <a:gd name="T5" fmla="*/ 130 h 132"/>
                  <a:gd name="T6" fmla="*/ 8 w 83"/>
                  <a:gd name="T7" fmla="*/ 117 h 132"/>
                  <a:gd name="T8" fmla="*/ 14 w 83"/>
                  <a:gd name="T9" fmla="*/ 120 h 132"/>
                  <a:gd name="T10" fmla="*/ 10 w 83"/>
                  <a:gd name="T11" fmla="*/ 113 h 132"/>
                  <a:gd name="T12" fmla="*/ 16 w 83"/>
                  <a:gd name="T13" fmla="*/ 116 h 132"/>
                  <a:gd name="T14" fmla="*/ 11 w 83"/>
                  <a:gd name="T15" fmla="*/ 112 h 132"/>
                  <a:gd name="T16" fmla="*/ 14 w 83"/>
                  <a:gd name="T17" fmla="*/ 112 h 132"/>
                  <a:gd name="T18" fmla="*/ 13 w 83"/>
                  <a:gd name="T19" fmla="*/ 109 h 132"/>
                  <a:gd name="T20" fmla="*/ 18 w 83"/>
                  <a:gd name="T21" fmla="*/ 112 h 132"/>
                  <a:gd name="T22" fmla="*/ 14 w 83"/>
                  <a:gd name="T23" fmla="*/ 108 h 132"/>
                  <a:gd name="T24" fmla="*/ 15 w 83"/>
                  <a:gd name="T25" fmla="*/ 106 h 132"/>
                  <a:gd name="T26" fmla="*/ 20 w 83"/>
                  <a:gd name="T27" fmla="*/ 109 h 132"/>
                  <a:gd name="T28" fmla="*/ 16 w 83"/>
                  <a:gd name="T29" fmla="*/ 104 h 132"/>
                  <a:gd name="T30" fmla="*/ 21 w 83"/>
                  <a:gd name="T31" fmla="*/ 107 h 132"/>
                  <a:gd name="T32" fmla="*/ 19 w 83"/>
                  <a:gd name="T33" fmla="*/ 104 h 132"/>
                  <a:gd name="T34" fmla="*/ 17 w 83"/>
                  <a:gd name="T35" fmla="*/ 102 h 132"/>
                  <a:gd name="T36" fmla="*/ 18 w 83"/>
                  <a:gd name="T37" fmla="*/ 102 h 132"/>
                  <a:gd name="T38" fmla="*/ 23 w 83"/>
                  <a:gd name="T39" fmla="*/ 103 h 132"/>
                  <a:gd name="T40" fmla="*/ 26 w 83"/>
                  <a:gd name="T41" fmla="*/ 88 h 132"/>
                  <a:gd name="T42" fmla="*/ 30 w 83"/>
                  <a:gd name="T43" fmla="*/ 91 h 132"/>
                  <a:gd name="T44" fmla="*/ 32 w 83"/>
                  <a:gd name="T45" fmla="*/ 78 h 132"/>
                  <a:gd name="T46" fmla="*/ 32 w 83"/>
                  <a:gd name="T47" fmla="*/ 89 h 132"/>
                  <a:gd name="T48" fmla="*/ 38 w 83"/>
                  <a:gd name="T49" fmla="*/ 77 h 132"/>
                  <a:gd name="T50" fmla="*/ 42 w 83"/>
                  <a:gd name="T51" fmla="*/ 62 h 132"/>
                  <a:gd name="T52" fmla="*/ 42 w 83"/>
                  <a:gd name="T53" fmla="*/ 70 h 132"/>
                  <a:gd name="T54" fmla="*/ 45 w 83"/>
                  <a:gd name="T55" fmla="*/ 58 h 132"/>
                  <a:gd name="T56" fmla="*/ 48 w 83"/>
                  <a:gd name="T57" fmla="*/ 59 h 132"/>
                  <a:gd name="T58" fmla="*/ 48 w 83"/>
                  <a:gd name="T59" fmla="*/ 52 h 132"/>
                  <a:gd name="T60" fmla="*/ 50 w 83"/>
                  <a:gd name="T61" fmla="*/ 55 h 132"/>
                  <a:gd name="T62" fmla="*/ 51 w 83"/>
                  <a:gd name="T63" fmla="*/ 46 h 132"/>
                  <a:gd name="T64" fmla="*/ 55 w 83"/>
                  <a:gd name="T65" fmla="*/ 48 h 132"/>
                  <a:gd name="T66" fmla="*/ 52 w 83"/>
                  <a:gd name="T67" fmla="*/ 44 h 132"/>
                  <a:gd name="T68" fmla="*/ 52 w 83"/>
                  <a:gd name="T69" fmla="*/ 44 h 132"/>
                  <a:gd name="T70" fmla="*/ 56 w 83"/>
                  <a:gd name="T71" fmla="*/ 46 h 132"/>
                  <a:gd name="T72" fmla="*/ 55 w 83"/>
                  <a:gd name="T73" fmla="*/ 38 h 132"/>
                  <a:gd name="T74" fmla="*/ 59 w 83"/>
                  <a:gd name="T75" fmla="*/ 42 h 132"/>
                  <a:gd name="T76" fmla="*/ 58 w 83"/>
                  <a:gd name="T77" fmla="*/ 34 h 132"/>
                  <a:gd name="T78" fmla="*/ 62 w 83"/>
                  <a:gd name="T79" fmla="*/ 37 h 132"/>
                  <a:gd name="T80" fmla="*/ 58 w 83"/>
                  <a:gd name="T81" fmla="*/ 34 h 132"/>
                  <a:gd name="T82" fmla="*/ 58 w 83"/>
                  <a:gd name="T83" fmla="*/ 34 h 132"/>
                  <a:gd name="T84" fmla="*/ 63 w 83"/>
                  <a:gd name="T85" fmla="*/ 34 h 132"/>
                  <a:gd name="T86" fmla="*/ 60 w 83"/>
                  <a:gd name="T87" fmla="*/ 29 h 132"/>
                  <a:gd name="T88" fmla="*/ 65 w 83"/>
                  <a:gd name="T89" fmla="*/ 32 h 132"/>
                  <a:gd name="T90" fmla="*/ 62 w 83"/>
                  <a:gd name="T91" fmla="*/ 27 h 132"/>
                  <a:gd name="T92" fmla="*/ 66 w 83"/>
                  <a:gd name="T93" fmla="*/ 29 h 132"/>
                  <a:gd name="T94" fmla="*/ 68 w 83"/>
                  <a:gd name="T95" fmla="*/ 17 h 132"/>
                  <a:gd name="T96" fmla="*/ 73 w 83"/>
                  <a:gd name="T97" fmla="*/ 19 h 132"/>
                  <a:gd name="T98" fmla="*/ 69 w 83"/>
                  <a:gd name="T99" fmla="*/ 15 h 132"/>
                  <a:gd name="T100" fmla="*/ 69 w 83"/>
                  <a:gd name="T101" fmla="*/ 15 h 132"/>
                  <a:gd name="T102" fmla="*/ 75 w 83"/>
                  <a:gd name="T103" fmla="*/ 16 h 132"/>
                  <a:gd name="T104" fmla="*/ 74 w 83"/>
                  <a:gd name="T105" fmla="*/ 5 h 132"/>
                  <a:gd name="T106" fmla="*/ 75 w 83"/>
                  <a:gd name="T107" fmla="*/ 3 h 132"/>
                  <a:gd name="T108" fmla="*/ 82 w 83"/>
                  <a:gd name="T109" fmla="*/ 4 h 132"/>
                  <a:gd name="T110" fmla="*/ 77 w 83"/>
                  <a:gd name="T111" fmla="*/ 0 h 132"/>
                  <a:gd name="T112" fmla="*/ 80 w 83"/>
                  <a:gd name="T113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3" h="132">
                    <a:moveTo>
                      <a:pt x="5" y="128"/>
                    </a:moveTo>
                    <a:cubicBezTo>
                      <a:pt x="4" y="129"/>
                      <a:pt x="4" y="130"/>
                      <a:pt x="3" y="130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7" y="129"/>
                      <a:pt x="6" y="128"/>
                      <a:pt x="5" y="128"/>
                    </a:cubicBezTo>
                    <a:moveTo>
                      <a:pt x="2" y="126"/>
                    </a:moveTo>
                    <a:cubicBezTo>
                      <a:pt x="0" y="129"/>
                      <a:pt x="0" y="129"/>
                      <a:pt x="0" y="129"/>
                    </a:cubicBezTo>
                    <a:cubicBezTo>
                      <a:pt x="1" y="129"/>
                      <a:pt x="2" y="130"/>
                      <a:pt x="2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4" y="129"/>
                      <a:pt x="4" y="129"/>
                      <a:pt x="5" y="128"/>
                    </a:cubicBezTo>
                    <a:cubicBezTo>
                      <a:pt x="4" y="127"/>
                      <a:pt x="3" y="126"/>
                      <a:pt x="2" y="126"/>
                    </a:cubicBezTo>
                    <a:moveTo>
                      <a:pt x="8" y="117"/>
                    </a:moveTo>
                    <a:cubicBezTo>
                      <a:pt x="7" y="118"/>
                      <a:pt x="6" y="119"/>
                      <a:pt x="6" y="120"/>
                    </a:cubicBezTo>
                    <a:cubicBezTo>
                      <a:pt x="7" y="122"/>
                      <a:pt x="9" y="123"/>
                      <a:pt x="11" y="124"/>
                    </a:cubicBezTo>
                    <a:cubicBezTo>
                      <a:pt x="12" y="122"/>
                      <a:pt x="13" y="121"/>
                      <a:pt x="14" y="120"/>
                    </a:cubicBezTo>
                    <a:cubicBezTo>
                      <a:pt x="8" y="117"/>
                      <a:pt x="8" y="117"/>
                      <a:pt x="8" y="117"/>
                    </a:cubicBezTo>
                    <a:moveTo>
                      <a:pt x="11" y="112"/>
                    </a:moveTo>
                    <a:cubicBezTo>
                      <a:pt x="11" y="113"/>
                      <a:pt x="10" y="113"/>
                      <a:pt x="10" y="113"/>
                    </a:cubicBezTo>
                    <a:cubicBezTo>
                      <a:pt x="12" y="114"/>
                      <a:pt x="13" y="115"/>
                      <a:pt x="15" y="116"/>
                    </a:cubicBezTo>
                    <a:cubicBezTo>
                      <a:pt x="15" y="117"/>
                      <a:pt x="15" y="117"/>
                      <a:pt x="15" y="117"/>
                    </a:cubicBezTo>
                    <a:cubicBezTo>
                      <a:pt x="15" y="116"/>
                      <a:pt x="16" y="116"/>
                      <a:pt x="16" y="116"/>
                    </a:cubicBezTo>
                    <a:cubicBezTo>
                      <a:pt x="14" y="115"/>
                      <a:pt x="13" y="113"/>
                      <a:pt x="11" y="112"/>
                    </a:cubicBezTo>
                    <a:moveTo>
                      <a:pt x="12" y="110"/>
                    </a:moveTo>
                    <a:cubicBezTo>
                      <a:pt x="12" y="111"/>
                      <a:pt x="11" y="111"/>
                      <a:pt x="11" y="112"/>
                    </a:cubicBezTo>
                    <a:cubicBezTo>
                      <a:pt x="13" y="113"/>
                      <a:pt x="15" y="114"/>
                      <a:pt x="16" y="115"/>
                    </a:cubicBezTo>
                    <a:cubicBezTo>
                      <a:pt x="17" y="115"/>
                      <a:pt x="17" y="114"/>
                      <a:pt x="17" y="114"/>
                    </a:cubicBezTo>
                    <a:cubicBezTo>
                      <a:pt x="16" y="113"/>
                      <a:pt x="15" y="113"/>
                      <a:pt x="14" y="112"/>
                    </a:cubicBezTo>
                    <a:cubicBezTo>
                      <a:pt x="13" y="111"/>
                      <a:pt x="13" y="111"/>
                      <a:pt x="12" y="110"/>
                    </a:cubicBezTo>
                    <a:moveTo>
                      <a:pt x="13" y="108"/>
                    </a:moveTo>
                    <a:cubicBezTo>
                      <a:pt x="13" y="108"/>
                      <a:pt x="13" y="108"/>
                      <a:pt x="13" y="109"/>
                    </a:cubicBezTo>
                    <a:cubicBezTo>
                      <a:pt x="13" y="109"/>
                      <a:pt x="13" y="109"/>
                      <a:pt x="12" y="110"/>
                    </a:cubicBezTo>
                    <a:cubicBezTo>
                      <a:pt x="14" y="111"/>
                      <a:pt x="16" y="112"/>
                      <a:pt x="17" y="113"/>
                    </a:cubicBezTo>
                    <a:cubicBezTo>
                      <a:pt x="18" y="113"/>
                      <a:pt x="18" y="112"/>
                      <a:pt x="18" y="112"/>
                    </a:cubicBezTo>
                    <a:cubicBezTo>
                      <a:pt x="17" y="111"/>
                      <a:pt x="15" y="109"/>
                      <a:pt x="13" y="108"/>
                    </a:cubicBezTo>
                    <a:moveTo>
                      <a:pt x="15" y="106"/>
                    </a:moveTo>
                    <a:cubicBezTo>
                      <a:pt x="14" y="107"/>
                      <a:pt x="14" y="107"/>
                      <a:pt x="14" y="108"/>
                    </a:cubicBezTo>
                    <a:cubicBezTo>
                      <a:pt x="15" y="108"/>
                      <a:pt x="17" y="109"/>
                      <a:pt x="19" y="111"/>
                    </a:cubicBezTo>
                    <a:cubicBezTo>
                      <a:pt x="19" y="110"/>
                      <a:pt x="20" y="109"/>
                      <a:pt x="20" y="109"/>
                    </a:cubicBezTo>
                    <a:cubicBezTo>
                      <a:pt x="18" y="108"/>
                      <a:pt x="17" y="107"/>
                      <a:pt x="15" y="106"/>
                    </a:cubicBezTo>
                    <a:moveTo>
                      <a:pt x="16" y="104"/>
                    </a:moveTo>
                    <a:cubicBezTo>
                      <a:pt x="16" y="105"/>
                      <a:pt x="15" y="105"/>
                      <a:pt x="15" y="106"/>
                    </a:cubicBezTo>
                    <a:cubicBezTo>
                      <a:pt x="17" y="107"/>
                      <a:pt x="18" y="108"/>
                      <a:pt x="20" y="109"/>
                    </a:cubicBezTo>
                    <a:cubicBezTo>
                      <a:pt x="20" y="108"/>
                      <a:pt x="21" y="107"/>
                      <a:pt x="21" y="107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6" y="104"/>
                      <a:pt x="16" y="104"/>
                      <a:pt x="16" y="104"/>
                    </a:cubicBezTo>
                    <a:moveTo>
                      <a:pt x="17" y="103"/>
                    </a:moveTo>
                    <a:cubicBezTo>
                      <a:pt x="17" y="103"/>
                      <a:pt x="16" y="103"/>
                      <a:pt x="16" y="104"/>
                    </a:cubicBezTo>
                    <a:cubicBezTo>
                      <a:pt x="18" y="105"/>
                      <a:pt x="20" y="106"/>
                      <a:pt x="21" y="107"/>
                    </a:cubicBezTo>
                    <a:cubicBezTo>
                      <a:pt x="21" y="106"/>
                      <a:pt x="22" y="106"/>
                      <a:pt x="22" y="105"/>
                    </a:cubicBezTo>
                    <a:cubicBezTo>
                      <a:pt x="21" y="105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7" y="103"/>
                      <a:pt x="17" y="103"/>
                      <a:pt x="17" y="103"/>
                    </a:cubicBezTo>
                    <a:moveTo>
                      <a:pt x="18" y="102"/>
                    </a:moveTo>
                    <a:cubicBezTo>
                      <a:pt x="18" y="102"/>
                      <a:pt x="17" y="102"/>
                      <a:pt x="17" y="102"/>
                    </a:cubicBezTo>
                    <a:cubicBezTo>
                      <a:pt x="19" y="103"/>
                      <a:pt x="21" y="104"/>
                      <a:pt x="22" y="105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4"/>
                      <a:pt x="19" y="103"/>
                      <a:pt x="18" y="102"/>
                    </a:cubicBezTo>
                    <a:moveTo>
                      <a:pt x="22" y="95"/>
                    </a:moveTo>
                    <a:cubicBezTo>
                      <a:pt x="21" y="97"/>
                      <a:pt x="20" y="98"/>
                      <a:pt x="19" y="100"/>
                    </a:cubicBezTo>
                    <a:cubicBezTo>
                      <a:pt x="20" y="101"/>
                      <a:pt x="22" y="102"/>
                      <a:pt x="23" y="103"/>
                    </a:cubicBezTo>
                    <a:cubicBezTo>
                      <a:pt x="24" y="101"/>
                      <a:pt x="25" y="100"/>
                      <a:pt x="26" y="98"/>
                    </a:cubicBezTo>
                    <a:cubicBezTo>
                      <a:pt x="24" y="97"/>
                      <a:pt x="23" y="96"/>
                      <a:pt x="22" y="95"/>
                    </a:cubicBezTo>
                    <a:moveTo>
                      <a:pt x="26" y="88"/>
                    </a:moveTo>
                    <a:cubicBezTo>
                      <a:pt x="25" y="91"/>
                      <a:pt x="23" y="93"/>
                      <a:pt x="22" y="95"/>
                    </a:cubicBezTo>
                    <a:cubicBezTo>
                      <a:pt x="23" y="96"/>
                      <a:pt x="25" y="97"/>
                      <a:pt x="26" y="98"/>
                    </a:cubicBezTo>
                    <a:cubicBezTo>
                      <a:pt x="27" y="96"/>
                      <a:pt x="29" y="93"/>
                      <a:pt x="30" y="91"/>
                    </a:cubicBezTo>
                    <a:cubicBezTo>
                      <a:pt x="29" y="90"/>
                      <a:pt x="27" y="89"/>
                      <a:pt x="26" y="88"/>
                    </a:cubicBezTo>
                    <a:moveTo>
                      <a:pt x="39" y="68"/>
                    </a:moveTo>
                    <a:cubicBezTo>
                      <a:pt x="37" y="72"/>
                      <a:pt x="35" y="75"/>
                      <a:pt x="32" y="78"/>
                    </a:cubicBezTo>
                    <a:cubicBezTo>
                      <a:pt x="31" y="81"/>
                      <a:pt x="29" y="83"/>
                      <a:pt x="27" y="86"/>
                    </a:cubicBezTo>
                    <a:cubicBezTo>
                      <a:pt x="28" y="86"/>
                      <a:pt x="28" y="87"/>
                      <a:pt x="29" y="87"/>
                    </a:cubicBezTo>
                    <a:cubicBezTo>
                      <a:pt x="30" y="87"/>
                      <a:pt x="31" y="88"/>
                      <a:pt x="32" y="89"/>
                    </a:cubicBezTo>
                    <a:cubicBezTo>
                      <a:pt x="34" y="85"/>
                      <a:pt x="36" y="81"/>
                      <a:pt x="38" y="78"/>
                    </a:cubicBezTo>
                    <a:cubicBezTo>
                      <a:pt x="37" y="77"/>
                      <a:pt x="37" y="77"/>
                      <a:pt x="36" y="76"/>
                    </a:cubicBezTo>
                    <a:cubicBezTo>
                      <a:pt x="37" y="77"/>
                      <a:pt x="37" y="77"/>
                      <a:pt x="38" y="77"/>
                    </a:cubicBezTo>
                    <a:cubicBezTo>
                      <a:pt x="39" y="75"/>
                      <a:pt x="41" y="73"/>
                      <a:pt x="42" y="70"/>
                    </a:cubicBezTo>
                    <a:cubicBezTo>
                      <a:pt x="41" y="70"/>
                      <a:pt x="40" y="69"/>
                      <a:pt x="39" y="68"/>
                    </a:cubicBezTo>
                    <a:moveTo>
                      <a:pt x="42" y="62"/>
                    </a:move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40" y="69"/>
                      <a:pt x="41" y="70"/>
                      <a:pt x="42" y="70"/>
                    </a:cubicBezTo>
                    <a:cubicBezTo>
                      <a:pt x="43" y="68"/>
                      <a:pt x="44" y="66"/>
                      <a:pt x="46" y="64"/>
                    </a:cubicBezTo>
                    <a:cubicBezTo>
                      <a:pt x="45" y="63"/>
                      <a:pt x="44" y="62"/>
                      <a:pt x="42" y="62"/>
                    </a:cubicBezTo>
                    <a:moveTo>
                      <a:pt x="45" y="58"/>
                    </a:moveTo>
                    <a:cubicBezTo>
                      <a:pt x="45" y="58"/>
                      <a:pt x="45" y="58"/>
                      <a:pt x="45" y="58"/>
                    </a:cubicBezTo>
                    <a:cubicBezTo>
                      <a:pt x="46" y="58"/>
                      <a:pt x="47" y="59"/>
                      <a:pt x="48" y="60"/>
                    </a:cubicBezTo>
                    <a:cubicBezTo>
                      <a:pt x="48" y="60"/>
                      <a:pt x="48" y="59"/>
                      <a:pt x="48" y="59"/>
                    </a:cubicBezTo>
                    <a:cubicBezTo>
                      <a:pt x="47" y="59"/>
                      <a:pt x="46" y="58"/>
                      <a:pt x="45" y="58"/>
                    </a:cubicBezTo>
                    <a:moveTo>
                      <a:pt x="49" y="49"/>
                    </a:moveTo>
                    <a:cubicBezTo>
                      <a:pt x="49" y="50"/>
                      <a:pt x="49" y="51"/>
                      <a:pt x="48" y="52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6" y="58"/>
                      <a:pt x="47" y="59"/>
                      <a:pt x="48" y="59"/>
                    </a:cubicBezTo>
                    <a:cubicBezTo>
                      <a:pt x="49" y="58"/>
                      <a:pt x="50" y="57"/>
                      <a:pt x="50" y="55"/>
                    </a:cubicBezTo>
                    <a:cubicBezTo>
                      <a:pt x="51" y="54"/>
                      <a:pt x="52" y="53"/>
                      <a:pt x="53" y="51"/>
                    </a:cubicBezTo>
                    <a:cubicBezTo>
                      <a:pt x="52" y="51"/>
                      <a:pt x="51" y="50"/>
                      <a:pt x="49" y="49"/>
                    </a:cubicBezTo>
                    <a:moveTo>
                      <a:pt x="51" y="46"/>
                    </a:moveTo>
                    <a:cubicBezTo>
                      <a:pt x="51" y="47"/>
                      <a:pt x="51" y="47"/>
                      <a:pt x="50" y="48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49"/>
                      <a:pt x="54" y="49"/>
                      <a:pt x="55" y="48"/>
                    </a:cubicBezTo>
                    <a:cubicBezTo>
                      <a:pt x="53" y="48"/>
                      <a:pt x="52" y="47"/>
                      <a:pt x="51" y="46"/>
                    </a:cubicBezTo>
                    <a:moveTo>
                      <a:pt x="52" y="44"/>
                    </a:move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5"/>
                      <a:pt x="55" y="46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2" y="44"/>
                      <a:pt x="52" y="44"/>
                      <a:pt x="52" y="44"/>
                    </a:cubicBezTo>
                    <a:moveTo>
                      <a:pt x="54" y="41"/>
                    </a:moveTo>
                    <a:cubicBezTo>
                      <a:pt x="53" y="42"/>
                      <a:pt x="53" y="43"/>
                      <a:pt x="52" y="44"/>
                    </a:cubicBezTo>
                    <a:cubicBezTo>
                      <a:pt x="54" y="45"/>
                      <a:pt x="55" y="46"/>
                      <a:pt x="56" y="46"/>
                    </a:cubicBezTo>
                    <a:cubicBezTo>
                      <a:pt x="57" y="45"/>
                      <a:pt x="57" y="44"/>
                      <a:pt x="58" y="44"/>
                    </a:cubicBezTo>
                    <a:cubicBezTo>
                      <a:pt x="56" y="43"/>
                      <a:pt x="55" y="42"/>
                      <a:pt x="54" y="41"/>
                    </a:cubicBezTo>
                    <a:moveTo>
                      <a:pt x="55" y="38"/>
                    </a:moveTo>
                    <a:cubicBezTo>
                      <a:pt x="55" y="39"/>
                      <a:pt x="55" y="39"/>
                      <a:pt x="55" y="39"/>
                    </a:cubicBezTo>
                    <a:cubicBezTo>
                      <a:pt x="56" y="40"/>
                      <a:pt x="56" y="40"/>
                      <a:pt x="57" y="41"/>
                    </a:cubicBezTo>
                    <a:cubicBezTo>
                      <a:pt x="58" y="41"/>
                      <a:pt x="58" y="41"/>
                      <a:pt x="59" y="42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8" y="40"/>
                      <a:pt x="57" y="39"/>
                      <a:pt x="55" y="38"/>
                    </a:cubicBezTo>
                    <a:moveTo>
                      <a:pt x="58" y="34"/>
                    </a:moveTo>
                    <a:cubicBezTo>
                      <a:pt x="58" y="35"/>
                      <a:pt x="57" y="35"/>
                      <a:pt x="57" y="35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1" y="36"/>
                      <a:pt x="59" y="35"/>
                      <a:pt x="58" y="34"/>
                    </a:cubicBezTo>
                    <a:moveTo>
                      <a:pt x="58" y="34"/>
                    </a:move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5"/>
                      <a:pt x="61" y="35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1" y="35"/>
                      <a:pt x="59" y="34"/>
                      <a:pt x="58" y="34"/>
                    </a:cubicBezTo>
                    <a:moveTo>
                      <a:pt x="60" y="30"/>
                    </a:moveTo>
                    <a:cubicBezTo>
                      <a:pt x="60" y="31"/>
                      <a:pt x="59" y="31"/>
                      <a:pt x="59" y="32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4" y="34"/>
                      <a:pt x="64" y="33"/>
                      <a:pt x="64" y="33"/>
                    </a:cubicBezTo>
                    <a:cubicBezTo>
                      <a:pt x="63" y="32"/>
                      <a:pt x="61" y="31"/>
                      <a:pt x="60" y="30"/>
                    </a:cubicBezTo>
                    <a:moveTo>
                      <a:pt x="60" y="29"/>
                    </a:moveTo>
                    <a:cubicBezTo>
                      <a:pt x="60" y="30"/>
                      <a:pt x="60" y="30"/>
                      <a:pt x="60" y="30"/>
                    </a:cubicBezTo>
                    <a:cubicBezTo>
                      <a:pt x="61" y="31"/>
                      <a:pt x="63" y="32"/>
                      <a:pt x="65" y="33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4" y="32"/>
                      <a:pt x="64" y="32"/>
                      <a:pt x="63" y="31"/>
                    </a:cubicBezTo>
                    <a:cubicBezTo>
                      <a:pt x="60" y="29"/>
                      <a:pt x="60" y="29"/>
                      <a:pt x="60" y="29"/>
                    </a:cubicBezTo>
                    <a:moveTo>
                      <a:pt x="62" y="27"/>
                    </a:moveTo>
                    <a:cubicBezTo>
                      <a:pt x="62" y="27"/>
                      <a:pt x="61" y="28"/>
                      <a:pt x="61" y="29"/>
                    </a:cubicBezTo>
                    <a:cubicBezTo>
                      <a:pt x="62" y="30"/>
                      <a:pt x="64" y="31"/>
                      <a:pt x="65" y="32"/>
                    </a:cubicBezTo>
                    <a:cubicBezTo>
                      <a:pt x="66" y="31"/>
                      <a:pt x="66" y="30"/>
                      <a:pt x="66" y="29"/>
                    </a:cubicBezTo>
                    <a:cubicBezTo>
                      <a:pt x="65" y="29"/>
                      <a:pt x="63" y="28"/>
                      <a:pt x="62" y="27"/>
                    </a:cubicBezTo>
                    <a:moveTo>
                      <a:pt x="68" y="16"/>
                    </a:moveTo>
                    <a:cubicBezTo>
                      <a:pt x="68" y="16"/>
                      <a:pt x="68" y="16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0" y="18"/>
                      <a:pt x="71" y="19"/>
                      <a:pt x="73" y="20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1" y="18"/>
                      <a:pt x="70" y="17"/>
                      <a:pt x="68" y="16"/>
                    </a:cubicBezTo>
                    <a:moveTo>
                      <a:pt x="70" y="13"/>
                    </a:moveTo>
                    <a:cubicBezTo>
                      <a:pt x="69" y="13"/>
                      <a:pt x="69" y="14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70" y="16"/>
                      <a:pt x="72" y="17"/>
                      <a:pt x="73" y="18"/>
                    </a:cubicBezTo>
                    <a:cubicBezTo>
                      <a:pt x="74" y="17"/>
                      <a:pt x="74" y="17"/>
                      <a:pt x="75" y="16"/>
                    </a:cubicBezTo>
                    <a:cubicBezTo>
                      <a:pt x="73" y="15"/>
                      <a:pt x="71" y="14"/>
                      <a:pt x="70" y="13"/>
                    </a:cubicBezTo>
                    <a:moveTo>
                      <a:pt x="75" y="3"/>
                    </a:moveTo>
                    <a:cubicBezTo>
                      <a:pt x="75" y="4"/>
                      <a:pt x="74" y="4"/>
                      <a:pt x="74" y="5"/>
                    </a:cubicBezTo>
                    <a:cubicBezTo>
                      <a:pt x="76" y="6"/>
                      <a:pt x="78" y="7"/>
                      <a:pt x="80" y="8"/>
                    </a:cubicBezTo>
                    <a:cubicBezTo>
                      <a:pt x="80" y="7"/>
                      <a:pt x="80" y="7"/>
                      <a:pt x="81" y="6"/>
                    </a:cubicBezTo>
                    <a:cubicBezTo>
                      <a:pt x="79" y="5"/>
                      <a:pt x="77" y="4"/>
                      <a:pt x="75" y="3"/>
                    </a:cubicBezTo>
                    <a:moveTo>
                      <a:pt x="80" y="2"/>
                    </a:moveTo>
                    <a:cubicBezTo>
                      <a:pt x="80" y="2"/>
                      <a:pt x="80" y="2"/>
                      <a:pt x="80" y="2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2" y="4"/>
                      <a:pt x="82" y="4"/>
                      <a:pt x="83" y="3"/>
                    </a:cubicBezTo>
                    <a:cubicBezTo>
                      <a:pt x="82" y="3"/>
                      <a:pt x="81" y="2"/>
                      <a:pt x="80" y="2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6" y="0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1"/>
                      <a:pt x="78" y="0"/>
                      <a:pt x="7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3" name="Freeform 10472"/>
              <p:cNvSpPr>
                <a:spLocks noEditPoints="1"/>
              </p:cNvSpPr>
              <p:nvPr/>
            </p:nvSpPr>
            <p:spPr bwMode="auto">
              <a:xfrm>
                <a:off x="-423" y="319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4" name="Freeform 10473"/>
              <p:cNvSpPr>
                <a:spLocks noEditPoints="1"/>
              </p:cNvSpPr>
              <p:nvPr/>
            </p:nvSpPr>
            <p:spPr bwMode="auto">
              <a:xfrm>
                <a:off x="-420" y="31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5" name="Freeform 10474"/>
              <p:cNvSpPr>
                <a:spLocks/>
              </p:cNvSpPr>
              <p:nvPr/>
            </p:nvSpPr>
            <p:spPr bwMode="auto">
              <a:xfrm>
                <a:off x="-486" y="3198"/>
                <a:ext cx="16" cy="19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5 h 8"/>
                  <a:gd name="T4" fmla="*/ 2 w 7"/>
                  <a:gd name="T5" fmla="*/ 6 h 8"/>
                  <a:gd name="T6" fmla="*/ 0 w 7"/>
                  <a:gd name="T7" fmla="*/ 5 h 8"/>
                  <a:gd name="T8" fmla="*/ 0 w 7"/>
                  <a:gd name="T9" fmla="*/ 5 h 8"/>
                  <a:gd name="T10" fmla="*/ 4 w 7"/>
                  <a:gd name="T11" fmla="*/ 8 h 8"/>
                  <a:gd name="T12" fmla="*/ 5 w 7"/>
                  <a:gd name="T13" fmla="*/ 7 h 8"/>
                  <a:gd name="T14" fmla="*/ 2 w 7"/>
                  <a:gd name="T15" fmla="*/ 6 h 8"/>
                  <a:gd name="T16" fmla="*/ 5 w 7"/>
                  <a:gd name="T17" fmla="*/ 7 h 8"/>
                  <a:gd name="T18" fmla="*/ 7 w 7"/>
                  <a:gd name="T19" fmla="*/ 3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3" y="7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6" y="6"/>
                      <a:pt x="7" y="5"/>
                      <a:pt x="7" y="3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6" name="Freeform 10475"/>
              <p:cNvSpPr>
                <a:spLocks/>
              </p:cNvSpPr>
              <p:nvPr/>
            </p:nvSpPr>
            <p:spPr bwMode="auto">
              <a:xfrm>
                <a:off x="-482" y="3212"/>
                <a:ext cx="8" cy="2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7" name="Freeform 10476"/>
              <p:cNvSpPr>
                <a:spLocks/>
              </p:cNvSpPr>
              <p:nvPr/>
            </p:nvSpPr>
            <p:spPr bwMode="auto">
              <a:xfrm>
                <a:off x="-486" y="3209"/>
                <a:ext cx="4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8" name="Freeform 10477"/>
              <p:cNvSpPr>
                <a:spLocks noEditPoints="1"/>
              </p:cNvSpPr>
              <p:nvPr/>
            </p:nvSpPr>
            <p:spPr bwMode="auto">
              <a:xfrm>
                <a:off x="-437" y="3202"/>
                <a:ext cx="14" cy="12"/>
              </a:xfrm>
              <a:custGeom>
                <a:avLst/>
                <a:gdLst>
                  <a:gd name="T0" fmla="*/ 1 w 6"/>
                  <a:gd name="T1" fmla="*/ 2 h 5"/>
                  <a:gd name="T2" fmla="*/ 0 w 6"/>
                  <a:gd name="T3" fmla="*/ 5 h 5"/>
                  <a:gd name="T4" fmla="*/ 0 w 6"/>
                  <a:gd name="T5" fmla="*/ 5 h 5"/>
                  <a:gd name="T6" fmla="*/ 1 w 6"/>
                  <a:gd name="T7" fmla="*/ 2 h 5"/>
                  <a:gd name="T8" fmla="*/ 1 w 6"/>
                  <a:gd name="T9" fmla="*/ 2 h 5"/>
                  <a:gd name="T10" fmla="*/ 6 w 6"/>
                  <a:gd name="T11" fmla="*/ 0 h 5"/>
                  <a:gd name="T12" fmla="*/ 6 w 6"/>
                  <a:gd name="T13" fmla="*/ 1 h 5"/>
                  <a:gd name="T14" fmla="*/ 6 w 6"/>
                  <a:gd name="T15" fmla="*/ 1 h 5"/>
                  <a:gd name="T16" fmla="*/ 6 w 6"/>
                  <a:gd name="T17" fmla="*/ 0 h 5"/>
                  <a:gd name="T18" fmla="*/ 6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1" y="2"/>
                    </a:moveTo>
                    <a:cubicBezTo>
                      <a:pt x="1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9" name="Freeform 10478"/>
              <p:cNvSpPr>
                <a:spLocks noEditPoints="1"/>
              </p:cNvSpPr>
              <p:nvPr/>
            </p:nvSpPr>
            <p:spPr bwMode="auto">
              <a:xfrm>
                <a:off x="-441" y="3205"/>
                <a:ext cx="9" cy="14"/>
              </a:xfrm>
              <a:custGeom>
                <a:avLst/>
                <a:gdLst>
                  <a:gd name="T0" fmla="*/ 2 w 4"/>
                  <a:gd name="T1" fmla="*/ 4 h 6"/>
                  <a:gd name="T2" fmla="*/ 0 w 4"/>
                  <a:gd name="T3" fmla="*/ 6 h 6"/>
                  <a:gd name="T4" fmla="*/ 0 w 4"/>
                  <a:gd name="T5" fmla="*/ 6 h 6"/>
                  <a:gd name="T6" fmla="*/ 2 w 4"/>
                  <a:gd name="T7" fmla="*/ 4 h 6"/>
                  <a:gd name="T8" fmla="*/ 2 w 4"/>
                  <a:gd name="T9" fmla="*/ 4 h 6"/>
                  <a:gd name="T10" fmla="*/ 4 w 4"/>
                  <a:gd name="T11" fmla="*/ 0 h 6"/>
                  <a:gd name="T12" fmla="*/ 3 w 4"/>
                  <a:gd name="T13" fmla="*/ 1 h 6"/>
                  <a:gd name="T14" fmla="*/ 3 w 4"/>
                  <a:gd name="T15" fmla="*/ 1 h 6"/>
                  <a:gd name="T16" fmla="*/ 4 w 4"/>
                  <a:gd name="T17" fmla="*/ 0 h 6"/>
                  <a:gd name="T18" fmla="*/ 4 w 4"/>
                  <a:gd name="T19" fmla="*/ 0 h 6"/>
                  <a:gd name="T20" fmla="*/ 4 w 4"/>
                  <a:gd name="T21" fmla="*/ 0 h 6"/>
                  <a:gd name="T22" fmla="*/ 4 w 4"/>
                  <a:gd name="T23" fmla="*/ 0 h 6"/>
                  <a:gd name="T24" fmla="*/ 4 w 4"/>
                  <a:gd name="T25" fmla="*/ 0 h 6"/>
                  <a:gd name="T26" fmla="*/ 4 w 4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5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0" name="Oval 10479"/>
              <p:cNvSpPr>
                <a:spLocks noChangeArrowheads="1"/>
              </p:cNvSpPr>
              <p:nvPr/>
            </p:nvSpPr>
            <p:spPr bwMode="auto">
              <a:xfrm>
                <a:off x="-432" y="32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1" name="Freeform 10480"/>
              <p:cNvSpPr>
                <a:spLocks noEditPoints="1"/>
              </p:cNvSpPr>
              <p:nvPr/>
            </p:nvSpPr>
            <p:spPr bwMode="auto">
              <a:xfrm>
                <a:off x="-432" y="3205"/>
                <a:ext cx="7" cy="12"/>
              </a:xfrm>
              <a:custGeom>
                <a:avLst/>
                <a:gdLst>
                  <a:gd name="T0" fmla="*/ 2 w 3"/>
                  <a:gd name="T1" fmla="*/ 3 h 5"/>
                  <a:gd name="T2" fmla="*/ 0 w 3"/>
                  <a:gd name="T3" fmla="*/ 5 h 5"/>
                  <a:gd name="T4" fmla="*/ 0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3 w 3"/>
                  <a:gd name="T11" fmla="*/ 0 h 5"/>
                  <a:gd name="T12" fmla="*/ 3 w 3"/>
                  <a:gd name="T13" fmla="*/ 1 h 5"/>
                  <a:gd name="T14" fmla="*/ 3 w 3"/>
                  <a:gd name="T15" fmla="*/ 1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2" y="3"/>
                    </a:move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2" name="Freeform 10481"/>
              <p:cNvSpPr>
                <a:spLocks noEditPoints="1"/>
              </p:cNvSpPr>
              <p:nvPr/>
            </p:nvSpPr>
            <p:spPr bwMode="auto">
              <a:xfrm>
                <a:off x="-434" y="3207"/>
                <a:ext cx="9" cy="17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6 h 7"/>
                  <a:gd name="T4" fmla="*/ 0 w 4"/>
                  <a:gd name="T5" fmla="*/ 7 h 7"/>
                  <a:gd name="T6" fmla="*/ 1 w 4"/>
                  <a:gd name="T7" fmla="*/ 4 h 7"/>
                  <a:gd name="T8" fmla="*/ 1 w 4"/>
                  <a:gd name="T9" fmla="*/ 4 h 7"/>
                  <a:gd name="T10" fmla="*/ 3 w 4"/>
                  <a:gd name="T11" fmla="*/ 0 h 7"/>
                  <a:gd name="T12" fmla="*/ 3 w 4"/>
                  <a:gd name="T13" fmla="*/ 2 h 7"/>
                  <a:gd name="T14" fmla="*/ 3 w 4"/>
                  <a:gd name="T15" fmla="*/ 2 h 7"/>
                  <a:gd name="T16" fmla="*/ 3 w 4"/>
                  <a:gd name="T17" fmla="*/ 1 h 7"/>
                  <a:gd name="T18" fmla="*/ 3 w 4"/>
                  <a:gd name="T19" fmla="*/ 0 h 7"/>
                  <a:gd name="T20" fmla="*/ 4 w 4"/>
                  <a:gd name="T21" fmla="*/ 0 h 7"/>
                  <a:gd name="T22" fmla="*/ 3 w 4"/>
                  <a:gd name="T23" fmla="*/ 0 h 7"/>
                  <a:gd name="T24" fmla="*/ 4 w 4"/>
                  <a:gd name="T25" fmla="*/ 0 h 7"/>
                  <a:gd name="T26" fmla="*/ 4 w 4"/>
                  <a:gd name="T27" fmla="*/ 0 h 7"/>
                  <a:gd name="T28" fmla="*/ 4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3" name="Freeform 10482"/>
              <p:cNvSpPr>
                <a:spLocks/>
              </p:cNvSpPr>
              <p:nvPr/>
            </p:nvSpPr>
            <p:spPr bwMode="auto">
              <a:xfrm>
                <a:off x="-427" y="32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4" name="Freeform 10483"/>
              <p:cNvSpPr>
                <a:spLocks noEditPoints="1"/>
              </p:cNvSpPr>
              <p:nvPr/>
            </p:nvSpPr>
            <p:spPr bwMode="auto">
              <a:xfrm>
                <a:off x="-467" y="3209"/>
                <a:ext cx="9" cy="15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5 h 6"/>
                  <a:gd name="T4" fmla="*/ 1 w 4"/>
                  <a:gd name="T5" fmla="*/ 6 h 6"/>
                  <a:gd name="T6" fmla="*/ 2 w 4"/>
                  <a:gd name="T7" fmla="*/ 5 h 6"/>
                  <a:gd name="T8" fmla="*/ 0 w 4"/>
                  <a:gd name="T9" fmla="*/ 5 h 6"/>
                  <a:gd name="T10" fmla="*/ 3 w 4"/>
                  <a:gd name="T11" fmla="*/ 0 h 6"/>
                  <a:gd name="T12" fmla="*/ 0 w 4"/>
                  <a:gd name="T13" fmla="*/ 5 h 6"/>
                  <a:gd name="T14" fmla="*/ 2 w 4"/>
                  <a:gd name="T15" fmla="*/ 5 h 6"/>
                  <a:gd name="T16" fmla="*/ 4 w 4"/>
                  <a:gd name="T17" fmla="*/ 1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1" y="5"/>
                      <a:pt x="1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5" name="Freeform 10484"/>
              <p:cNvSpPr>
                <a:spLocks/>
              </p:cNvSpPr>
              <p:nvPr/>
            </p:nvSpPr>
            <p:spPr bwMode="auto">
              <a:xfrm>
                <a:off x="-467" y="3221"/>
                <a:ext cx="4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6" name="Freeform 10485"/>
              <p:cNvSpPr>
                <a:spLocks noEditPoints="1"/>
              </p:cNvSpPr>
              <p:nvPr/>
            </p:nvSpPr>
            <p:spPr bwMode="auto">
              <a:xfrm>
                <a:off x="-748" y="3209"/>
                <a:ext cx="271" cy="433"/>
              </a:xfrm>
              <a:custGeom>
                <a:avLst/>
                <a:gdLst>
                  <a:gd name="T0" fmla="*/ 7 w 115"/>
                  <a:gd name="T1" fmla="*/ 183 h 183"/>
                  <a:gd name="T2" fmla="*/ 6 w 115"/>
                  <a:gd name="T3" fmla="*/ 172 h 183"/>
                  <a:gd name="T4" fmla="*/ 9 w 115"/>
                  <a:gd name="T5" fmla="*/ 174 h 183"/>
                  <a:gd name="T6" fmla="*/ 14 w 115"/>
                  <a:gd name="T7" fmla="*/ 171 h 183"/>
                  <a:gd name="T8" fmla="*/ 15 w 115"/>
                  <a:gd name="T9" fmla="*/ 158 h 183"/>
                  <a:gd name="T10" fmla="*/ 17 w 115"/>
                  <a:gd name="T11" fmla="*/ 155 h 183"/>
                  <a:gd name="T12" fmla="*/ 19 w 115"/>
                  <a:gd name="T13" fmla="*/ 152 h 183"/>
                  <a:gd name="T14" fmla="*/ 22 w 115"/>
                  <a:gd name="T15" fmla="*/ 150 h 183"/>
                  <a:gd name="T16" fmla="*/ 22 w 115"/>
                  <a:gd name="T17" fmla="*/ 146 h 183"/>
                  <a:gd name="T18" fmla="*/ 24 w 115"/>
                  <a:gd name="T19" fmla="*/ 144 h 183"/>
                  <a:gd name="T20" fmla="*/ 25 w 115"/>
                  <a:gd name="T21" fmla="*/ 142 h 183"/>
                  <a:gd name="T22" fmla="*/ 25 w 115"/>
                  <a:gd name="T23" fmla="*/ 142 h 183"/>
                  <a:gd name="T24" fmla="*/ 26 w 115"/>
                  <a:gd name="T25" fmla="*/ 139 h 183"/>
                  <a:gd name="T26" fmla="*/ 28 w 115"/>
                  <a:gd name="T27" fmla="*/ 138 h 183"/>
                  <a:gd name="T28" fmla="*/ 29 w 115"/>
                  <a:gd name="T29" fmla="*/ 136 h 183"/>
                  <a:gd name="T30" fmla="*/ 30 w 115"/>
                  <a:gd name="T31" fmla="*/ 134 h 183"/>
                  <a:gd name="T32" fmla="*/ 30 w 115"/>
                  <a:gd name="T33" fmla="*/ 134 h 183"/>
                  <a:gd name="T34" fmla="*/ 31 w 115"/>
                  <a:gd name="T35" fmla="*/ 132 h 183"/>
                  <a:gd name="T36" fmla="*/ 40 w 115"/>
                  <a:gd name="T37" fmla="*/ 118 h 183"/>
                  <a:gd name="T38" fmla="*/ 40 w 115"/>
                  <a:gd name="T39" fmla="*/ 118 h 183"/>
                  <a:gd name="T40" fmla="*/ 47 w 115"/>
                  <a:gd name="T41" fmla="*/ 107 h 183"/>
                  <a:gd name="T42" fmla="*/ 58 w 115"/>
                  <a:gd name="T43" fmla="*/ 90 h 183"/>
                  <a:gd name="T44" fmla="*/ 58 w 115"/>
                  <a:gd name="T45" fmla="*/ 89 h 183"/>
                  <a:gd name="T46" fmla="*/ 64 w 115"/>
                  <a:gd name="T47" fmla="*/ 80 h 183"/>
                  <a:gd name="T48" fmla="*/ 66 w 115"/>
                  <a:gd name="T49" fmla="*/ 77 h 183"/>
                  <a:gd name="T50" fmla="*/ 71 w 115"/>
                  <a:gd name="T51" fmla="*/ 74 h 183"/>
                  <a:gd name="T52" fmla="*/ 74 w 115"/>
                  <a:gd name="T53" fmla="*/ 69 h 183"/>
                  <a:gd name="T54" fmla="*/ 75 w 115"/>
                  <a:gd name="T55" fmla="*/ 68 h 183"/>
                  <a:gd name="T56" fmla="*/ 76 w 115"/>
                  <a:gd name="T57" fmla="*/ 66 h 183"/>
                  <a:gd name="T58" fmla="*/ 75 w 115"/>
                  <a:gd name="T59" fmla="*/ 63 h 183"/>
                  <a:gd name="T60" fmla="*/ 74 w 115"/>
                  <a:gd name="T61" fmla="*/ 63 h 183"/>
                  <a:gd name="T62" fmla="*/ 75 w 115"/>
                  <a:gd name="T63" fmla="*/ 62 h 183"/>
                  <a:gd name="T64" fmla="*/ 77 w 115"/>
                  <a:gd name="T65" fmla="*/ 59 h 183"/>
                  <a:gd name="T66" fmla="*/ 80 w 115"/>
                  <a:gd name="T67" fmla="*/ 53 h 183"/>
                  <a:gd name="T68" fmla="*/ 85 w 115"/>
                  <a:gd name="T69" fmla="*/ 51 h 183"/>
                  <a:gd name="T70" fmla="*/ 86 w 115"/>
                  <a:gd name="T71" fmla="*/ 50 h 183"/>
                  <a:gd name="T72" fmla="*/ 88 w 115"/>
                  <a:gd name="T73" fmla="*/ 47 h 183"/>
                  <a:gd name="T74" fmla="*/ 88 w 115"/>
                  <a:gd name="T75" fmla="*/ 46 h 183"/>
                  <a:gd name="T76" fmla="*/ 90 w 115"/>
                  <a:gd name="T77" fmla="*/ 43 h 183"/>
                  <a:gd name="T78" fmla="*/ 91 w 115"/>
                  <a:gd name="T79" fmla="*/ 43 h 183"/>
                  <a:gd name="T80" fmla="*/ 92 w 115"/>
                  <a:gd name="T81" fmla="*/ 40 h 183"/>
                  <a:gd name="T82" fmla="*/ 95 w 115"/>
                  <a:gd name="T83" fmla="*/ 36 h 183"/>
                  <a:gd name="T84" fmla="*/ 96 w 115"/>
                  <a:gd name="T85" fmla="*/ 34 h 183"/>
                  <a:gd name="T86" fmla="*/ 97 w 115"/>
                  <a:gd name="T87" fmla="*/ 33 h 183"/>
                  <a:gd name="T88" fmla="*/ 98 w 115"/>
                  <a:gd name="T89" fmla="*/ 31 h 183"/>
                  <a:gd name="T90" fmla="*/ 99 w 115"/>
                  <a:gd name="T91" fmla="*/ 30 h 183"/>
                  <a:gd name="T92" fmla="*/ 105 w 115"/>
                  <a:gd name="T93" fmla="*/ 19 h 183"/>
                  <a:gd name="T94" fmla="*/ 107 w 115"/>
                  <a:gd name="T95" fmla="*/ 17 h 183"/>
                  <a:gd name="T96" fmla="*/ 107 w 115"/>
                  <a:gd name="T97" fmla="*/ 17 h 183"/>
                  <a:gd name="T98" fmla="*/ 108 w 115"/>
                  <a:gd name="T99" fmla="*/ 15 h 183"/>
                  <a:gd name="T100" fmla="*/ 109 w 115"/>
                  <a:gd name="T101" fmla="*/ 13 h 183"/>
                  <a:gd name="T102" fmla="*/ 111 w 115"/>
                  <a:gd name="T103" fmla="*/ 11 h 183"/>
                  <a:gd name="T104" fmla="*/ 112 w 115"/>
                  <a:gd name="T105" fmla="*/ 8 h 183"/>
                  <a:gd name="T106" fmla="*/ 113 w 115"/>
                  <a:gd name="T107" fmla="*/ 7 h 183"/>
                  <a:gd name="T108" fmla="*/ 114 w 115"/>
                  <a:gd name="T109" fmla="*/ 6 h 183"/>
                  <a:gd name="T110" fmla="*/ 115 w 115"/>
                  <a:gd name="T111" fmla="*/ 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5" h="183">
                    <a:moveTo>
                      <a:pt x="9" y="174"/>
                    </a:moveTo>
                    <a:cubicBezTo>
                      <a:pt x="7" y="176"/>
                      <a:pt x="6" y="178"/>
                      <a:pt x="5" y="180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7" y="180"/>
                      <a:pt x="7" y="181"/>
                      <a:pt x="7" y="182"/>
                    </a:cubicBezTo>
                    <a:cubicBezTo>
                      <a:pt x="7" y="182"/>
                      <a:pt x="7" y="183"/>
                      <a:pt x="7" y="183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8" y="180"/>
                      <a:pt x="10" y="178"/>
                      <a:pt x="11" y="175"/>
                    </a:cubicBezTo>
                    <a:cubicBezTo>
                      <a:pt x="9" y="174"/>
                      <a:pt x="9" y="174"/>
                      <a:pt x="9" y="174"/>
                    </a:cubicBezTo>
                    <a:moveTo>
                      <a:pt x="6" y="172"/>
                    </a:moveTo>
                    <a:cubicBezTo>
                      <a:pt x="3" y="176"/>
                      <a:pt x="3" y="176"/>
                      <a:pt x="3" y="176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2" y="181"/>
                      <a:pt x="4" y="180"/>
                      <a:pt x="4" y="180"/>
                    </a:cubicBezTo>
                    <a:cubicBezTo>
                      <a:pt x="9" y="174"/>
                      <a:pt x="9" y="174"/>
                      <a:pt x="9" y="174"/>
                    </a:cubicBezTo>
                    <a:cubicBezTo>
                      <a:pt x="6" y="172"/>
                      <a:pt x="6" y="172"/>
                      <a:pt x="6" y="172"/>
                    </a:cubicBezTo>
                    <a:moveTo>
                      <a:pt x="13" y="161"/>
                    </a:moveTo>
                    <a:cubicBezTo>
                      <a:pt x="9" y="168"/>
                      <a:pt x="9" y="168"/>
                      <a:pt x="9" y="168"/>
                    </a:cubicBezTo>
                    <a:cubicBezTo>
                      <a:pt x="9" y="168"/>
                      <a:pt x="9" y="168"/>
                      <a:pt x="9" y="168"/>
                    </a:cubicBezTo>
                    <a:cubicBezTo>
                      <a:pt x="14" y="171"/>
                      <a:pt x="14" y="171"/>
                      <a:pt x="14" y="171"/>
                    </a:cubicBezTo>
                    <a:cubicBezTo>
                      <a:pt x="15" y="169"/>
                      <a:pt x="17" y="166"/>
                      <a:pt x="18" y="164"/>
                    </a:cubicBezTo>
                    <a:cubicBezTo>
                      <a:pt x="13" y="161"/>
                      <a:pt x="13" y="161"/>
                      <a:pt x="13" y="161"/>
                    </a:cubicBezTo>
                    <a:moveTo>
                      <a:pt x="17" y="155"/>
                    </a:moveTo>
                    <a:cubicBezTo>
                      <a:pt x="16" y="156"/>
                      <a:pt x="16" y="156"/>
                      <a:pt x="16" y="157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9"/>
                      <a:pt x="18" y="160"/>
                      <a:pt x="19" y="161"/>
                    </a:cubicBezTo>
                    <a:cubicBezTo>
                      <a:pt x="20" y="160"/>
                      <a:pt x="21" y="159"/>
                      <a:pt x="21" y="158"/>
                    </a:cubicBezTo>
                    <a:cubicBezTo>
                      <a:pt x="20" y="157"/>
                      <a:pt x="18" y="156"/>
                      <a:pt x="17" y="155"/>
                    </a:cubicBezTo>
                    <a:moveTo>
                      <a:pt x="18" y="152"/>
                    </a:moveTo>
                    <a:cubicBezTo>
                      <a:pt x="18" y="153"/>
                      <a:pt x="17" y="154"/>
                      <a:pt x="17" y="155"/>
                    </a:cubicBezTo>
                    <a:cubicBezTo>
                      <a:pt x="18" y="156"/>
                      <a:pt x="20" y="157"/>
                      <a:pt x="21" y="158"/>
                    </a:cubicBezTo>
                    <a:cubicBezTo>
                      <a:pt x="22" y="157"/>
                      <a:pt x="22" y="157"/>
                      <a:pt x="22" y="156"/>
                    </a:cubicBezTo>
                    <a:cubicBezTo>
                      <a:pt x="23" y="156"/>
                      <a:pt x="23" y="155"/>
                      <a:pt x="23" y="155"/>
                    </a:cubicBezTo>
                    <a:cubicBezTo>
                      <a:pt x="22" y="154"/>
                      <a:pt x="20" y="153"/>
                      <a:pt x="18" y="152"/>
                    </a:cubicBezTo>
                    <a:moveTo>
                      <a:pt x="19" y="152"/>
                    </a:moveTo>
                    <a:cubicBezTo>
                      <a:pt x="19" y="152"/>
                      <a:pt x="19" y="152"/>
                      <a:pt x="19" y="152"/>
                    </a:cubicBezTo>
                    <a:cubicBezTo>
                      <a:pt x="20" y="153"/>
                      <a:pt x="22" y="154"/>
                      <a:pt x="23" y="155"/>
                    </a:cubicBezTo>
                    <a:cubicBezTo>
                      <a:pt x="23" y="155"/>
                      <a:pt x="23" y="155"/>
                      <a:pt x="23" y="155"/>
                    </a:cubicBezTo>
                    <a:cubicBezTo>
                      <a:pt x="19" y="152"/>
                      <a:pt x="19" y="152"/>
                      <a:pt x="19" y="152"/>
                    </a:cubicBezTo>
                    <a:moveTo>
                      <a:pt x="22" y="150"/>
                    </a:moveTo>
                    <a:cubicBezTo>
                      <a:pt x="23" y="151"/>
                      <a:pt x="24" y="151"/>
                      <a:pt x="25" y="152"/>
                    </a:cubicBezTo>
                    <a:cubicBezTo>
                      <a:pt x="25" y="152"/>
                      <a:pt x="25" y="152"/>
                      <a:pt x="25" y="152"/>
                    </a:cubicBezTo>
                    <a:cubicBezTo>
                      <a:pt x="24" y="151"/>
                      <a:pt x="23" y="151"/>
                      <a:pt x="23" y="150"/>
                    </a:cubicBezTo>
                    <a:cubicBezTo>
                      <a:pt x="22" y="150"/>
                      <a:pt x="22" y="150"/>
                      <a:pt x="22" y="150"/>
                    </a:cubicBezTo>
                    <a:moveTo>
                      <a:pt x="22" y="146"/>
                    </a:moveTo>
                    <a:cubicBezTo>
                      <a:pt x="22" y="147"/>
                      <a:pt x="21" y="148"/>
                      <a:pt x="21" y="149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6" y="150"/>
                      <a:pt x="26" y="150"/>
                      <a:pt x="27" y="149"/>
                    </a:cubicBezTo>
                    <a:cubicBezTo>
                      <a:pt x="25" y="148"/>
                      <a:pt x="24" y="147"/>
                      <a:pt x="22" y="146"/>
                    </a:cubicBezTo>
                    <a:moveTo>
                      <a:pt x="24" y="144"/>
                    </a:moveTo>
                    <a:cubicBezTo>
                      <a:pt x="23" y="144"/>
                      <a:pt x="23" y="145"/>
                      <a:pt x="23" y="145"/>
                    </a:cubicBezTo>
                    <a:cubicBezTo>
                      <a:pt x="25" y="146"/>
                      <a:pt x="26" y="147"/>
                      <a:pt x="27" y="148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6" y="146"/>
                      <a:pt x="25" y="145"/>
                      <a:pt x="24" y="144"/>
                    </a:cubicBezTo>
                    <a:moveTo>
                      <a:pt x="25" y="142"/>
                    </a:move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4"/>
                      <a:pt x="27" y="145"/>
                      <a:pt x="28" y="146"/>
                    </a:cubicBezTo>
                    <a:cubicBezTo>
                      <a:pt x="29" y="146"/>
                      <a:pt x="29" y="145"/>
                      <a:pt x="29" y="145"/>
                    </a:cubicBezTo>
                    <a:cubicBezTo>
                      <a:pt x="29" y="145"/>
                      <a:pt x="28" y="145"/>
                      <a:pt x="28" y="145"/>
                    </a:cubicBezTo>
                    <a:cubicBezTo>
                      <a:pt x="27" y="144"/>
                      <a:pt x="26" y="143"/>
                      <a:pt x="25" y="142"/>
                    </a:cubicBezTo>
                    <a:moveTo>
                      <a:pt x="26" y="139"/>
                    </a:moveTo>
                    <a:cubicBezTo>
                      <a:pt x="26" y="140"/>
                      <a:pt x="26" y="140"/>
                      <a:pt x="26" y="141"/>
                    </a:cubicBezTo>
                    <a:cubicBezTo>
                      <a:pt x="27" y="142"/>
                      <a:pt x="28" y="143"/>
                      <a:pt x="30" y="144"/>
                    </a:cubicBezTo>
                    <a:cubicBezTo>
                      <a:pt x="30" y="143"/>
                      <a:pt x="30" y="142"/>
                      <a:pt x="31" y="142"/>
                    </a:cubicBezTo>
                    <a:cubicBezTo>
                      <a:pt x="29" y="141"/>
                      <a:pt x="28" y="140"/>
                      <a:pt x="26" y="139"/>
                    </a:cubicBezTo>
                    <a:moveTo>
                      <a:pt x="28" y="138"/>
                    </a:moveTo>
                    <a:cubicBezTo>
                      <a:pt x="28" y="138"/>
                      <a:pt x="28" y="138"/>
                      <a:pt x="27" y="138"/>
                    </a:cubicBezTo>
                    <a:cubicBezTo>
                      <a:pt x="29" y="139"/>
                      <a:pt x="30" y="139"/>
                      <a:pt x="32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1" y="139"/>
                      <a:pt x="29" y="139"/>
                      <a:pt x="28" y="138"/>
                    </a:cubicBezTo>
                    <a:moveTo>
                      <a:pt x="29" y="136"/>
                    </a:moveTo>
                    <a:cubicBezTo>
                      <a:pt x="29" y="136"/>
                      <a:pt x="29" y="136"/>
                      <a:pt x="29" y="136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2" y="137"/>
                      <a:pt x="30" y="136"/>
                      <a:pt x="29" y="136"/>
                    </a:cubicBezTo>
                    <a:moveTo>
                      <a:pt x="30" y="134"/>
                    </a:moveTo>
                    <a:cubicBezTo>
                      <a:pt x="30" y="134"/>
                      <a:pt x="30" y="134"/>
                      <a:pt x="30" y="134"/>
                    </a:cubicBezTo>
                    <a:cubicBezTo>
                      <a:pt x="31" y="135"/>
                      <a:pt x="32" y="136"/>
                      <a:pt x="34" y="137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32" y="136"/>
                      <a:pt x="31" y="135"/>
                      <a:pt x="30" y="134"/>
                    </a:cubicBezTo>
                    <a:moveTo>
                      <a:pt x="30" y="134"/>
                    </a:moveTo>
                    <a:cubicBezTo>
                      <a:pt x="30" y="134"/>
                      <a:pt x="30" y="134"/>
                      <a:pt x="30" y="134"/>
                    </a:cubicBezTo>
                    <a:cubicBezTo>
                      <a:pt x="31" y="135"/>
                      <a:pt x="32" y="136"/>
                      <a:pt x="34" y="137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33" y="136"/>
                      <a:pt x="31" y="135"/>
                      <a:pt x="30" y="134"/>
                    </a:cubicBezTo>
                    <a:moveTo>
                      <a:pt x="31" y="132"/>
                    </a:moveTo>
                    <a:cubicBezTo>
                      <a:pt x="31" y="133"/>
                      <a:pt x="30" y="133"/>
                      <a:pt x="30" y="134"/>
                    </a:cubicBezTo>
                    <a:cubicBezTo>
                      <a:pt x="31" y="135"/>
                      <a:pt x="33" y="136"/>
                      <a:pt x="34" y="136"/>
                    </a:cubicBezTo>
                    <a:cubicBezTo>
                      <a:pt x="34" y="136"/>
                      <a:pt x="35" y="135"/>
                      <a:pt x="35" y="135"/>
                    </a:cubicBezTo>
                    <a:cubicBezTo>
                      <a:pt x="34" y="134"/>
                      <a:pt x="32" y="133"/>
                      <a:pt x="31" y="132"/>
                    </a:cubicBezTo>
                    <a:moveTo>
                      <a:pt x="38" y="121"/>
                    </a:moveTo>
                    <a:cubicBezTo>
                      <a:pt x="39" y="122"/>
                      <a:pt x="41" y="122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38" y="121"/>
                      <a:pt x="38" y="121"/>
                      <a:pt x="38" y="121"/>
                    </a:cubicBezTo>
                    <a:moveTo>
                      <a:pt x="40" y="118"/>
                    </a:moveTo>
                    <a:cubicBezTo>
                      <a:pt x="39" y="119"/>
                      <a:pt x="39" y="120"/>
                      <a:pt x="38" y="121"/>
                    </a:cubicBezTo>
                    <a:cubicBezTo>
                      <a:pt x="41" y="122"/>
                      <a:pt x="41" y="122"/>
                      <a:pt x="41" y="122"/>
                    </a:cubicBezTo>
                    <a:cubicBezTo>
                      <a:pt x="41" y="122"/>
                      <a:pt x="42" y="123"/>
                      <a:pt x="42" y="123"/>
                    </a:cubicBezTo>
                    <a:cubicBezTo>
                      <a:pt x="43" y="122"/>
                      <a:pt x="43" y="121"/>
                      <a:pt x="44" y="120"/>
                    </a:cubicBezTo>
                    <a:cubicBezTo>
                      <a:pt x="42" y="120"/>
                      <a:pt x="41" y="119"/>
                      <a:pt x="40" y="118"/>
                    </a:cubicBezTo>
                    <a:moveTo>
                      <a:pt x="47" y="107"/>
                    </a:moveTo>
                    <a:cubicBezTo>
                      <a:pt x="47" y="107"/>
                      <a:pt x="47" y="107"/>
                      <a:pt x="46" y="107"/>
                    </a:cubicBezTo>
                    <a:cubicBezTo>
                      <a:pt x="48" y="108"/>
                      <a:pt x="49" y="109"/>
                      <a:pt x="50" y="110"/>
                    </a:cubicBezTo>
                    <a:cubicBezTo>
                      <a:pt x="50" y="110"/>
                      <a:pt x="50" y="109"/>
                      <a:pt x="50" y="109"/>
                    </a:cubicBezTo>
                    <a:cubicBezTo>
                      <a:pt x="49" y="109"/>
                      <a:pt x="48" y="108"/>
                      <a:pt x="47" y="107"/>
                    </a:cubicBezTo>
                    <a:moveTo>
                      <a:pt x="58" y="90"/>
                    </a:moveTo>
                    <a:cubicBezTo>
                      <a:pt x="57" y="91"/>
                      <a:pt x="56" y="93"/>
                      <a:pt x="55" y="94"/>
                    </a:cubicBezTo>
                    <a:cubicBezTo>
                      <a:pt x="56" y="95"/>
                      <a:pt x="57" y="95"/>
                      <a:pt x="58" y="96"/>
                    </a:cubicBezTo>
                    <a:cubicBezTo>
                      <a:pt x="59" y="94"/>
                      <a:pt x="60" y="93"/>
                      <a:pt x="61" y="91"/>
                    </a:cubicBezTo>
                    <a:cubicBezTo>
                      <a:pt x="60" y="91"/>
                      <a:pt x="59" y="90"/>
                      <a:pt x="58" y="90"/>
                    </a:cubicBezTo>
                    <a:moveTo>
                      <a:pt x="58" y="89"/>
                    </a:moveTo>
                    <a:cubicBezTo>
                      <a:pt x="58" y="89"/>
                      <a:pt x="58" y="89"/>
                      <a:pt x="58" y="90"/>
                    </a:cubicBezTo>
                    <a:cubicBezTo>
                      <a:pt x="59" y="90"/>
                      <a:pt x="60" y="91"/>
                      <a:pt x="61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0" y="91"/>
                      <a:pt x="59" y="90"/>
                      <a:pt x="58" y="89"/>
                    </a:cubicBezTo>
                    <a:moveTo>
                      <a:pt x="64" y="80"/>
                    </a:moveTo>
                    <a:cubicBezTo>
                      <a:pt x="63" y="81"/>
                      <a:pt x="63" y="81"/>
                      <a:pt x="63" y="82"/>
                    </a:cubicBezTo>
                    <a:cubicBezTo>
                      <a:pt x="64" y="82"/>
                      <a:pt x="65" y="83"/>
                      <a:pt x="66" y="83"/>
                    </a:cubicBezTo>
                    <a:cubicBezTo>
                      <a:pt x="66" y="83"/>
                      <a:pt x="66" y="82"/>
                      <a:pt x="67" y="82"/>
                    </a:cubicBezTo>
                    <a:cubicBezTo>
                      <a:pt x="64" y="80"/>
                      <a:pt x="64" y="80"/>
                      <a:pt x="64" y="80"/>
                    </a:cubicBezTo>
                    <a:moveTo>
                      <a:pt x="66" y="77"/>
                    </a:moveTo>
                    <a:cubicBezTo>
                      <a:pt x="65" y="77"/>
                      <a:pt x="65" y="78"/>
                      <a:pt x="64" y="79"/>
                    </a:cubicBezTo>
                    <a:cubicBezTo>
                      <a:pt x="65" y="79"/>
                      <a:pt x="66" y="80"/>
                      <a:pt x="67" y="81"/>
                    </a:cubicBezTo>
                    <a:cubicBezTo>
                      <a:pt x="68" y="80"/>
                      <a:pt x="68" y="79"/>
                      <a:pt x="69" y="78"/>
                    </a:cubicBezTo>
                    <a:cubicBezTo>
                      <a:pt x="68" y="78"/>
                      <a:pt x="67" y="77"/>
                      <a:pt x="66" y="77"/>
                    </a:cubicBezTo>
                    <a:cubicBezTo>
                      <a:pt x="66" y="77"/>
                      <a:pt x="66" y="77"/>
                      <a:pt x="66" y="77"/>
                    </a:cubicBezTo>
                    <a:moveTo>
                      <a:pt x="69" y="72"/>
                    </a:moveTo>
                    <a:cubicBezTo>
                      <a:pt x="68" y="73"/>
                      <a:pt x="68" y="73"/>
                      <a:pt x="68" y="74"/>
                    </a:cubicBezTo>
                    <a:cubicBezTo>
                      <a:pt x="68" y="74"/>
                      <a:pt x="69" y="75"/>
                      <a:pt x="70" y="76"/>
                    </a:cubicBezTo>
                    <a:cubicBezTo>
                      <a:pt x="71" y="75"/>
                      <a:pt x="71" y="74"/>
                      <a:pt x="71" y="74"/>
                    </a:cubicBezTo>
                    <a:cubicBezTo>
                      <a:pt x="71" y="73"/>
                      <a:pt x="70" y="73"/>
                      <a:pt x="69" y="72"/>
                    </a:cubicBezTo>
                    <a:moveTo>
                      <a:pt x="71" y="68"/>
                    </a:moveTo>
                    <a:cubicBezTo>
                      <a:pt x="71" y="69"/>
                      <a:pt x="70" y="70"/>
                      <a:pt x="69" y="71"/>
                    </a:cubicBezTo>
                    <a:cubicBezTo>
                      <a:pt x="70" y="72"/>
                      <a:pt x="71" y="72"/>
                      <a:pt x="72" y="73"/>
                    </a:cubicBezTo>
                    <a:cubicBezTo>
                      <a:pt x="73" y="72"/>
                      <a:pt x="73" y="71"/>
                      <a:pt x="74" y="69"/>
                    </a:cubicBezTo>
                    <a:cubicBezTo>
                      <a:pt x="71" y="68"/>
                      <a:pt x="71" y="68"/>
                      <a:pt x="71" y="68"/>
                    </a:cubicBezTo>
                    <a:moveTo>
                      <a:pt x="72" y="67"/>
                    </a:moveTo>
                    <a:cubicBezTo>
                      <a:pt x="72" y="67"/>
                      <a:pt x="72" y="67"/>
                      <a:pt x="72" y="67"/>
                    </a:cubicBezTo>
                    <a:cubicBezTo>
                      <a:pt x="73" y="68"/>
                      <a:pt x="74" y="68"/>
                      <a:pt x="75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8"/>
                      <a:pt x="73" y="67"/>
                      <a:pt x="72" y="67"/>
                    </a:cubicBezTo>
                    <a:moveTo>
                      <a:pt x="73" y="65"/>
                    </a:moveTo>
                    <a:cubicBezTo>
                      <a:pt x="73" y="65"/>
                      <a:pt x="73" y="66"/>
                      <a:pt x="72" y="66"/>
                    </a:cubicBezTo>
                    <a:cubicBezTo>
                      <a:pt x="73" y="67"/>
                      <a:pt x="74" y="67"/>
                      <a:pt x="75" y="68"/>
                    </a:cubicBezTo>
                    <a:cubicBezTo>
                      <a:pt x="75" y="67"/>
                      <a:pt x="76" y="67"/>
                      <a:pt x="76" y="66"/>
                    </a:cubicBezTo>
                    <a:cubicBezTo>
                      <a:pt x="73" y="65"/>
                      <a:pt x="73" y="65"/>
                      <a:pt x="73" y="65"/>
                    </a:cubicBezTo>
                    <a:moveTo>
                      <a:pt x="75" y="63"/>
                    </a:move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4"/>
                      <a:pt x="76" y="64"/>
                      <a:pt x="75" y="63"/>
                    </a:cubicBezTo>
                    <a:moveTo>
                      <a:pt x="74" y="63"/>
                    </a:moveTo>
                    <a:cubicBezTo>
                      <a:pt x="74" y="63"/>
                      <a:pt x="74" y="63"/>
                      <a:pt x="74" y="63"/>
                    </a:cubicBezTo>
                    <a:cubicBezTo>
                      <a:pt x="75" y="64"/>
                      <a:pt x="76" y="64"/>
                      <a:pt x="77" y="65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76" y="64"/>
                      <a:pt x="75" y="64"/>
                      <a:pt x="74" y="63"/>
                    </a:cubicBezTo>
                    <a:moveTo>
                      <a:pt x="75" y="62"/>
                    </a:move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63"/>
                      <a:pt x="76" y="63"/>
                      <a:pt x="77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6" y="63"/>
                      <a:pt x="75" y="62"/>
                    </a:cubicBezTo>
                    <a:moveTo>
                      <a:pt x="77" y="59"/>
                    </a:moveTo>
                    <a:cubicBezTo>
                      <a:pt x="77" y="59"/>
                      <a:pt x="76" y="60"/>
                      <a:pt x="76" y="60"/>
                    </a:cubicBezTo>
                    <a:cubicBezTo>
                      <a:pt x="77" y="61"/>
                      <a:pt x="78" y="61"/>
                      <a:pt x="79" y="62"/>
                    </a:cubicBezTo>
                    <a:cubicBezTo>
                      <a:pt x="79" y="61"/>
                      <a:pt x="79" y="61"/>
                      <a:pt x="80" y="60"/>
                    </a:cubicBezTo>
                    <a:cubicBezTo>
                      <a:pt x="79" y="60"/>
                      <a:pt x="78" y="59"/>
                      <a:pt x="77" y="59"/>
                    </a:cubicBezTo>
                    <a:moveTo>
                      <a:pt x="80" y="53"/>
                    </a:moveTo>
                    <a:cubicBezTo>
                      <a:pt x="79" y="54"/>
                      <a:pt x="79" y="56"/>
                      <a:pt x="78" y="57"/>
                    </a:cubicBezTo>
                    <a:cubicBezTo>
                      <a:pt x="79" y="58"/>
                      <a:pt x="80" y="58"/>
                      <a:pt x="80" y="59"/>
                    </a:cubicBezTo>
                    <a:cubicBezTo>
                      <a:pt x="81" y="57"/>
                      <a:pt x="82" y="56"/>
                      <a:pt x="83" y="55"/>
                    </a:cubicBezTo>
                    <a:cubicBezTo>
                      <a:pt x="82" y="54"/>
                      <a:pt x="81" y="53"/>
                      <a:pt x="80" y="53"/>
                    </a:cubicBezTo>
                    <a:moveTo>
                      <a:pt x="82" y="50"/>
                    </a:moveTo>
                    <a:cubicBezTo>
                      <a:pt x="82" y="50"/>
                      <a:pt x="81" y="51"/>
                      <a:pt x="81" y="52"/>
                    </a:cubicBezTo>
                    <a:cubicBezTo>
                      <a:pt x="82" y="52"/>
                      <a:pt x="83" y="53"/>
                      <a:pt x="84" y="53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4" y="51"/>
                      <a:pt x="83" y="50"/>
                      <a:pt x="82" y="50"/>
                    </a:cubicBezTo>
                    <a:moveTo>
                      <a:pt x="83" y="48"/>
                    </a:moveTo>
                    <a:cubicBezTo>
                      <a:pt x="83" y="49"/>
                      <a:pt x="83" y="49"/>
                      <a:pt x="83" y="49"/>
                    </a:cubicBezTo>
                    <a:cubicBezTo>
                      <a:pt x="84" y="49"/>
                      <a:pt x="85" y="50"/>
                      <a:pt x="86" y="51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5" y="50"/>
                      <a:pt x="84" y="49"/>
                      <a:pt x="83" y="48"/>
                    </a:cubicBezTo>
                    <a:moveTo>
                      <a:pt x="85" y="45"/>
                    </a:moveTo>
                    <a:cubicBezTo>
                      <a:pt x="85" y="45"/>
                      <a:pt x="85" y="46"/>
                      <a:pt x="84" y="46"/>
                    </a:cubicBezTo>
                    <a:cubicBezTo>
                      <a:pt x="85" y="47"/>
                      <a:pt x="86" y="47"/>
                      <a:pt x="87" y="48"/>
                    </a:cubicBezTo>
                    <a:cubicBezTo>
                      <a:pt x="88" y="48"/>
                      <a:pt x="88" y="47"/>
                      <a:pt x="88" y="47"/>
                    </a:cubicBezTo>
                    <a:cubicBezTo>
                      <a:pt x="87" y="46"/>
                      <a:pt x="86" y="45"/>
                      <a:pt x="85" y="45"/>
                    </a:cubicBezTo>
                    <a:moveTo>
                      <a:pt x="85" y="44"/>
                    </a:moveTo>
                    <a:cubicBezTo>
                      <a:pt x="85" y="44"/>
                      <a:pt x="85" y="44"/>
                      <a:pt x="85" y="45"/>
                    </a:cubicBezTo>
                    <a:cubicBezTo>
                      <a:pt x="86" y="45"/>
                      <a:pt x="87" y="46"/>
                      <a:pt x="88" y="46"/>
                    </a:cubicBezTo>
                    <a:cubicBezTo>
                      <a:pt x="88" y="46"/>
                      <a:pt x="88" y="46"/>
                      <a:pt x="88" y="46"/>
                    </a:cubicBezTo>
                    <a:cubicBezTo>
                      <a:pt x="87" y="46"/>
                      <a:pt x="86" y="45"/>
                      <a:pt x="85" y="44"/>
                    </a:cubicBezTo>
                    <a:moveTo>
                      <a:pt x="87" y="42"/>
                    </a:moveTo>
                    <a:cubicBezTo>
                      <a:pt x="87" y="42"/>
                      <a:pt x="86" y="43"/>
                      <a:pt x="86" y="44"/>
                    </a:cubicBezTo>
                    <a:cubicBezTo>
                      <a:pt x="87" y="44"/>
                      <a:pt x="88" y="45"/>
                      <a:pt x="89" y="46"/>
                    </a:cubicBezTo>
                    <a:cubicBezTo>
                      <a:pt x="89" y="45"/>
                      <a:pt x="90" y="44"/>
                      <a:pt x="90" y="43"/>
                    </a:cubicBezTo>
                    <a:cubicBezTo>
                      <a:pt x="89" y="43"/>
                      <a:pt x="88" y="42"/>
                      <a:pt x="87" y="42"/>
                    </a:cubicBezTo>
                    <a:moveTo>
                      <a:pt x="87" y="41"/>
                    </a:moveTo>
                    <a:cubicBezTo>
                      <a:pt x="87" y="41"/>
                      <a:pt x="87" y="41"/>
                      <a:pt x="87" y="41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0" y="43"/>
                      <a:pt x="91" y="43"/>
                      <a:pt x="91" y="43"/>
                    </a:cubicBezTo>
                    <a:cubicBezTo>
                      <a:pt x="90" y="42"/>
                      <a:pt x="88" y="41"/>
                      <a:pt x="87" y="41"/>
                    </a:cubicBezTo>
                    <a:moveTo>
                      <a:pt x="89" y="38"/>
                    </a:moveTo>
                    <a:cubicBezTo>
                      <a:pt x="89" y="39"/>
                      <a:pt x="88" y="39"/>
                      <a:pt x="88" y="40"/>
                    </a:cubicBezTo>
                    <a:cubicBezTo>
                      <a:pt x="89" y="41"/>
                      <a:pt x="90" y="41"/>
                      <a:pt x="91" y="42"/>
                    </a:cubicBezTo>
                    <a:cubicBezTo>
                      <a:pt x="91" y="41"/>
                      <a:pt x="92" y="41"/>
                      <a:pt x="92" y="40"/>
                    </a:cubicBezTo>
                    <a:cubicBezTo>
                      <a:pt x="91" y="39"/>
                      <a:pt x="90" y="39"/>
                      <a:pt x="89" y="38"/>
                    </a:cubicBezTo>
                    <a:moveTo>
                      <a:pt x="91" y="34"/>
                    </a:moveTo>
                    <a:cubicBezTo>
                      <a:pt x="91" y="35"/>
                      <a:pt x="91" y="36"/>
                      <a:pt x="90" y="36"/>
                    </a:cubicBezTo>
                    <a:cubicBezTo>
                      <a:pt x="91" y="37"/>
                      <a:pt x="92" y="38"/>
                      <a:pt x="93" y="38"/>
                    </a:cubicBezTo>
                    <a:cubicBezTo>
                      <a:pt x="94" y="37"/>
                      <a:pt x="94" y="37"/>
                      <a:pt x="95" y="36"/>
                    </a:cubicBezTo>
                    <a:cubicBezTo>
                      <a:pt x="91" y="34"/>
                      <a:pt x="91" y="34"/>
                      <a:pt x="91" y="34"/>
                    </a:cubicBezTo>
                    <a:moveTo>
                      <a:pt x="93" y="32"/>
                    </a:moveTo>
                    <a:cubicBezTo>
                      <a:pt x="92" y="33"/>
                      <a:pt x="92" y="33"/>
                      <a:pt x="92" y="34"/>
                    </a:cubicBezTo>
                    <a:cubicBezTo>
                      <a:pt x="93" y="34"/>
                      <a:pt x="94" y="35"/>
                      <a:pt x="95" y="36"/>
                    </a:cubicBezTo>
                    <a:cubicBezTo>
                      <a:pt x="95" y="35"/>
                      <a:pt x="96" y="35"/>
                      <a:pt x="96" y="34"/>
                    </a:cubicBezTo>
                    <a:cubicBezTo>
                      <a:pt x="95" y="33"/>
                      <a:pt x="94" y="33"/>
                      <a:pt x="93" y="32"/>
                    </a:cubicBezTo>
                    <a:moveTo>
                      <a:pt x="94" y="31"/>
                    </a:moveTo>
                    <a:cubicBezTo>
                      <a:pt x="93" y="31"/>
                      <a:pt x="93" y="31"/>
                      <a:pt x="93" y="32"/>
                    </a:cubicBezTo>
                    <a:cubicBezTo>
                      <a:pt x="94" y="33"/>
                      <a:pt x="95" y="33"/>
                      <a:pt x="96" y="34"/>
                    </a:cubicBezTo>
                    <a:cubicBezTo>
                      <a:pt x="96" y="33"/>
                      <a:pt x="97" y="33"/>
                      <a:pt x="97" y="33"/>
                    </a:cubicBezTo>
                    <a:cubicBezTo>
                      <a:pt x="96" y="32"/>
                      <a:pt x="95" y="31"/>
                      <a:pt x="94" y="31"/>
                    </a:cubicBezTo>
                    <a:moveTo>
                      <a:pt x="95" y="29"/>
                    </a:moveTo>
                    <a:cubicBezTo>
                      <a:pt x="94" y="29"/>
                      <a:pt x="94" y="29"/>
                      <a:pt x="94" y="30"/>
                    </a:cubicBezTo>
                    <a:cubicBezTo>
                      <a:pt x="95" y="31"/>
                      <a:pt x="96" y="31"/>
                      <a:pt x="97" y="32"/>
                    </a:cubicBezTo>
                    <a:cubicBezTo>
                      <a:pt x="98" y="32"/>
                      <a:pt x="98" y="31"/>
                      <a:pt x="98" y="31"/>
                    </a:cubicBezTo>
                    <a:cubicBezTo>
                      <a:pt x="97" y="30"/>
                      <a:pt x="96" y="29"/>
                      <a:pt x="95" y="29"/>
                    </a:cubicBezTo>
                    <a:moveTo>
                      <a:pt x="95" y="27"/>
                    </a:moveTo>
                    <a:cubicBezTo>
                      <a:pt x="95" y="28"/>
                      <a:pt x="95" y="28"/>
                      <a:pt x="95" y="28"/>
                    </a:cubicBezTo>
                    <a:cubicBezTo>
                      <a:pt x="96" y="29"/>
                      <a:pt x="97" y="29"/>
                      <a:pt x="98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5" y="27"/>
                      <a:pt x="95" y="27"/>
                      <a:pt x="95" y="27"/>
                    </a:cubicBezTo>
                    <a:moveTo>
                      <a:pt x="102" y="17"/>
                    </a:moveTo>
                    <a:cubicBezTo>
                      <a:pt x="100" y="20"/>
                      <a:pt x="97" y="24"/>
                      <a:pt x="95" y="27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101" y="26"/>
                      <a:pt x="103" y="22"/>
                      <a:pt x="105" y="19"/>
                    </a:cubicBezTo>
                    <a:cubicBezTo>
                      <a:pt x="104" y="18"/>
                      <a:pt x="103" y="17"/>
                      <a:pt x="102" y="17"/>
                    </a:cubicBezTo>
                    <a:moveTo>
                      <a:pt x="103" y="15"/>
                    </a:moveTo>
                    <a:cubicBezTo>
                      <a:pt x="102" y="15"/>
                      <a:pt x="102" y="16"/>
                      <a:pt x="102" y="17"/>
                    </a:cubicBezTo>
                    <a:cubicBezTo>
                      <a:pt x="103" y="17"/>
                      <a:pt x="104" y="18"/>
                      <a:pt x="105" y="19"/>
                    </a:cubicBezTo>
                    <a:cubicBezTo>
                      <a:pt x="106" y="18"/>
                      <a:pt x="106" y="18"/>
                      <a:pt x="107" y="17"/>
                    </a:cubicBezTo>
                    <a:cubicBezTo>
                      <a:pt x="105" y="16"/>
                      <a:pt x="104" y="15"/>
                      <a:pt x="103" y="15"/>
                    </a:cubicBezTo>
                    <a:moveTo>
                      <a:pt x="103" y="14"/>
                    </a:moveTo>
                    <a:cubicBezTo>
                      <a:pt x="103" y="14"/>
                      <a:pt x="103" y="14"/>
                      <a:pt x="103" y="15"/>
                    </a:cubicBezTo>
                    <a:cubicBezTo>
                      <a:pt x="104" y="15"/>
                      <a:pt x="105" y="16"/>
                      <a:pt x="107" y="17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06" y="16"/>
                      <a:pt x="104" y="15"/>
                      <a:pt x="103" y="14"/>
                    </a:cubicBezTo>
                    <a:moveTo>
                      <a:pt x="104" y="13"/>
                    </a:moveTo>
                    <a:cubicBezTo>
                      <a:pt x="104" y="13"/>
                      <a:pt x="104" y="13"/>
                      <a:pt x="103" y="14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07" y="16"/>
                      <a:pt x="108" y="15"/>
                      <a:pt x="108" y="15"/>
                    </a:cubicBezTo>
                    <a:cubicBezTo>
                      <a:pt x="104" y="13"/>
                      <a:pt x="104" y="13"/>
                      <a:pt x="104" y="13"/>
                    </a:cubicBezTo>
                    <a:moveTo>
                      <a:pt x="105" y="11"/>
                    </a:moveTo>
                    <a:cubicBezTo>
                      <a:pt x="105" y="12"/>
                      <a:pt x="104" y="12"/>
                      <a:pt x="104" y="13"/>
                    </a:cubicBezTo>
                    <a:cubicBezTo>
                      <a:pt x="105" y="13"/>
                      <a:pt x="107" y="14"/>
                      <a:pt x="108" y="15"/>
                    </a:cubicBezTo>
                    <a:cubicBezTo>
                      <a:pt x="108" y="14"/>
                      <a:pt x="109" y="14"/>
                      <a:pt x="109" y="13"/>
                    </a:cubicBezTo>
                    <a:cubicBezTo>
                      <a:pt x="108" y="13"/>
                      <a:pt x="106" y="12"/>
                      <a:pt x="105" y="11"/>
                    </a:cubicBezTo>
                    <a:moveTo>
                      <a:pt x="107" y="8"/>
                    </a:moveTo>
                    <a:cubicBezTo>
                      <a:pt x="106" y="9"/>
                      <a:pt x="106" y="10"/>
                      <a:pt x="105" y="10"/>
                    </a:cubicBezTo>
                    <a:cubicBezTo>
                      <a:pt x="107" y="11"/>
                      <a:pt x="108" y="12"/>
                      <a:pt x="109" y="13"/>
                    </a:cubicBezTo>
                    <a:cubicBezTo>
                      <a:pt x="110" y="12"/>
                      <a:pt x="110" y="11"/>
                      <a:pt x="111" y="11"/>
                    </a:cubicBezTo>
                    <a:cubicBezTo>
                      <a:pt x="109" y="10"/>
                      <a:pt x="108" y="9"/>
                      <a:pt x="107" y="8"/>
                    </a:cubicBezTo>
                    <a:moveTo>
                      <a:pt x="108" y="6"/>
                    </a:moveTo>
                    <a:cubicBezTo>
                      <a:pt x="108" y="6"/>
                      <a:pt x="107" y="7"/>
                      <a:pt x="107" y="7"/>
                    </a:cubicBezTo>
                    <a:cubicBezTo>
                      <a:pt x="109" y="8"/>
                      <a:pt x="110" y="9"/>
                      <a:pt x="111" y="10"/>
                    </a:cubicBezTo>
                    <a:cubicBezTo>
                      <a:pt x="112" y="9"/>
                      <a:pt x="112" y="9"/>
                      <a:pt x="112" y="8"/>
                    </a:cubicBezTo>
                    <a:cubicBezTo>
                      <a:pt x="111" y="7"/>
                      <a:pt x="109" y="7"/>
                      <a:pt x="108" y="6"/>
                    </a:cubicBezTo>
                    <a:moveTo>
                      <a:pt x="108" y="5"/>
                    </a:moveTo>
                    <a:cubicBezTo>
                      <a:pt x="108" y="5"/>
                      <a:pt x="108" y="5"/>
                      <a:pt x="108" y="5"/>
                    </a:cubicBezTo>
                    <a:cubicBezTo>
                      <a:pt x="110" y="6"/>
                      <a:pt x="111" y="7"/>
                      <a:pt x="112" y="8"/>
                    </a:cubicBezTo>
                    <a:cubicBezTo>
                      <a:pt x="112" y="8"/>
                      <a:pt x="113" y="8"/>
                      <a:pt x="113" y="7"/>
                    </a:cubicBezTo>
                    <a:cubicBezTo>
                      <a:pt x="112" y="7"/>
                      <a:pt x="110" y="6"/>
                      <a:pt x="108" y="5"/>
                    </a:cubicBezTo>
                    <a:moveTo>
                      <a:pt x="110" y="3"/>
                    </a:moveTo>
                    <a:cubicBezTo>
                      <a:pt x="109" y="4"/>
                      <a:pt x="109" y="4"/>
                      <a:pt x="109" y="5"/>
                    </a:cubicBezTo>
                    <a:cubicBezTo>
                      <a:pt x="110" y="6"/>
                      <a:pt x="111" y="6"/>
                      <a:pt x="113" y="7"/>
                    </a:cubicBezTo>
                    <a:cubicBezTo>
                      <a:pt x="113" y="7"/>
                      <a:pt x="113" y="6"/>
                      <a:pt x="114" y="6"/>
                    </a:cubicBezTo>
                    <a:cubicBezTo>
                      <a:pt x="112" y="5"/>
                      <a:pt x="111" y="4"/>
                      <a:pt x="110" y="3"/>
                    </a:cubicBezTo>
                    <a:moveTo>
                      <a:pt x="111" y="0"/>
                    </a:moveTo>
                    <a:cubicBezTo>
                      <a:pt x="111" y="1"/>
                      <a:pt x="111" y="1"/>
                      <a:pt x="111" y="1"/>
                    </a:cubicBezTo>
                    <a:cubicBezTo>
                      <a:pt x="112" y="2"/>
                      <a:pt x="113" y="3"/>
                      <a:pt x="115" y="4"/>
                    </a:cubicBezTo>
                    <a:cubicBezTo>
                      <a:pt x="115" y="4"/>
                      <a:pt x="115" y="3"/>
                      <a:pt x="115" y="3"/>
                    </a:cubicBezTo>
                    <a:cubicBezTo>
                      <a:pt x="114" y="2"/>
                      <a:pt x="113" y="1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7" name="Freeform 10486"/>
              <p:cNvSpPr>
                <a:spLocks noEditPoints="1"/>
              </p:cNvSpPr>
              <p:nvPr/>
            </p:nvSpPr>
            <p:spPr bwMode="auto">
              <a:xfrm>
                <a:off x="-567" y="3332"/>
                <a:ext cx="17" cy="19"/>
              </a:xfrm>
              <a:custGeom>
                <a:avLst/>
                <a:gdLst>
                  <a:gd name="T0" fmla="*/ 1 w 7"/>
                  <a:gd name="T1" fmla="*/ 5 h 8"/>
                  <a:gd name="T2" fmla="*/ 0 w 7"/>
                  <a:gd name="T3" fmla="*/ 7 h 8"/>
                  <a:gd name="T4" fmla="*/ 3 w 7"/>
                  <a:gd name="T5" fmla="*/ 8 h 8"/>
                  <a:gd name="T6" fmla="*/ 3 w 7"/>
                  <a:gd name="T7" fmla="*/ 7 h 8"/>
                  <a:gd name="T8" fmla="*/ 1 w 7"/>
                  <a:gd name="T9" fmla="*/ 5 h 8"/>
                  <a:gd name="T10" fmla="*/ 4 w 7"/>
                  <a:gd name="T11" fmla="*/ 0 h 8"/>
                  <a:gd name="T12" fmla="*/ 3 w 7"/>
                  <a:gd name="T13" fmla="*/ 1 h 8"/>
                  <a:gd name="T14" fmla="*/ 6 w 7"/>
                  <a:gd name="T15" fmla="*/ 3 h 8"/>
                  <a:gd name="T16" fmla="*/ 7 w 7"/>
                  <a:gd name="T17" fmla="*/ 2 h 8"/>
                  <a:gd name="T18" fmla="*/ 4 w 7"/>
                  <a:gd name="T19" fmla="*/ 0 h 8"/>
                  <a:gd name="T20" fmla="*/ 4 w 7"/>
                  <a:gd name="T21" fmla="*/ 0 h 8"/>
                  <a:gd name="T22" fmla="*/ 4 w 7"/>
                  <a:gd name="T23" fmla="*/ 0 h 8"/>
                  <a:gd name="T24" fmla="*/ 7 w 7"/>
                  <a:gd name="T25" fmla="*/ 2 h 8"/>
                  <a:gd name="T26" fmla="*/ 7 w 7"/>
                  <a:gd name="T27" fmla="*/ 1 h 8"/>
                  <a:gd name="T28" fmla="*/ 4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5"/>
                    </a:moveTo>
                    <a:cubicBezTo>
                      <a:pt x="1" y="6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ubicBezTo>
                      <a:pt x="3" y="6"/>
                      <a:pt x="2" y="6"/>
                      <a:pt x="1" y="5"/>
                    </a:cubicBezTo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1"/>
                      <a:pt x="5" y="1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8" name="Freeform 10487"/>
              <p:cNvSpPr>
                <a:spLocks/>
              </p:cNvSpPr>
              <p:nvPr/>
            </p:nvSpPr>
            <p:spPr bwMode="auto">
              <a:xfrm>
                <a:off x="-557" y="3332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9" name="Freeform 10488"/>
              <p:cNvSpPr>
                <a:spLocks noEditPoints="1"/>
              </p:cNvSpPr>
              <p:nvPr/>
            </p:nvSpPr>
            <p:spPr bwMode="auto">
              <a:xfrm>
                <a:off x="-548" y="3304"/>
                <a:ext cx="14" cy="16"/>
              </a:xfrm>
              <a:custGeom>
                <a:avLst/>
                <a:gdLst>
                  <a:gd name="T0" fmla="*/ 0 w 6"/>
                  <a:gd name="T1" fmla="*/ 5 h 7"/>
                  <a:gd name="T2" fmla="*/ 0 w 6"/>
                  <a:gd name="T3" fmla="*/ 5 h 7"/>
                  <a:gd name="T4" fmla="*/ 3 w 6"/>
                  <a:gd name="T5" fmla="*/ 7 h 7"/>
                  <a:gd name="T6" fmla="*/ 3 w 6"/>
                  <a:gd name="T7" fmla="*/ 6 h 7"/>
                  <a:gd name="T8" fmla="*/ 0 w 6"/>
                  <a:gd name="T9" fmla="*/ 5 h 7"/>
                  <a:gd name="T10" fmla="*/ 1 w 6"/>
                  <a:gd name="T11" fmla="*/ 4 h 7"/>
                  <a:gd name="T12" fmla="*/ 0 w 6"/>
                  <a:gd name="T13" fmla="*/ 4 h 7"/>
                  <a:gd name="T14" fmla="*/ 3 w 6"/>
                  <a:gd name="T15" fmla="*/ 6 h 7"/>
                  <a:gd name="T16" fmla="*/ 4 w 6"/>
                  <a:gd name="T17" fmla="*/ 6 h 7"/>
                  <a:gd name="T18" fmla="*/ 1 w 6"/>
                  <a:gd name="T19" fmla="*/ 4 h 7"/>
                  <a:gd name="T20" fmla="*/ 2 w 6"/>
                  <a:gd name="T21" fmla="*/ 1 h 7"/>
                  <a:gd name="T22" fmla="*/ 2 w 6"/>
                  <a:gd name="T23" fmla="*/ 2 h 7"/>
                  <a:gd name="T24" fmla="*/ 5 w 6"/>
                  <a:gd name="T25" fmla="*/ 3 h 7"/>
                  <a:gd name="T26" fmla="*/ 5 w 6"/>
                  <a:gd name="T27" fmla="*/ 3 h 7"/>
                  <a:gd name="T28" fmla="*/ 2 w 6"/>
                  <a:gd name="T29" fmla="*/ 1 h 7"/>
                  <a:gd name="T30" fmla="*/ 3 w 6"/>
                  <a:gd name="T31" fmla="*/ 0 h 7"/>
                  <a:gd name="T32" fmla="*/ 2 w 6"/>
                  <a:gd name="T33" fmla="*/ 1 h 7"/>
                  <a:gd name="T34" fmla="*/ 6 w 6"/>
                  <a:gd name="T35" fmla="*/ 3 h 7"/>
                  <a:gd name="T36" fmla="*/ 6 w 6"/>
                  <a:gd name="T37" fmla="*/ 2 h 7"/>
                  <a:gd name="T38" fmla="*/ 3 w 6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2" y="6"/>
                      <a:pt x="1" y="5"/>
                      <a:pt x="0" y="5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4"/>
                      <a:pt x="1" y="4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1"/>
                      <a:pt x="5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0" name="Freeform 10489"/>
              <p:cNvSpPr>
                <a:spLocks/>
              </p:cNvSpPr>
              <p:nvPr/>
            </p:nvSpPr>
            <p:spPr bwMode="auto">
              <a:xfrm>
                <a:off x="-526" y="3280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1" name="Freeform 10490"/>
              <p:cNvSpPr>
                <a:spLocks/>
              </p:cNvSpPr>
              <p:nvPr/>
            </p:nvSpPr>
            <p:spPr bwMode="auto">
              <a:xfrm>
                <a:off x="-529" y="32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2" name="Freeform 10491"/>
              <p:cNvSpPr>
                <a:spLocks/>
              </p:cNvSpPr>
              <p:nvPr/>
            </p:nvSpPr>
            <p:spPr bwMode="auto">
              <a:xfrm>
                <a:off x="-524" y="3276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3" name="Freeform 10492"/>
              <p:cNvSpPr>
                <a:spLocks/>
              </p:cNvSpPr>
              <p:nvPr/>
            </p:nvSpPr>
            <p:spPr bwMode="auto">
              <a:xfrm>
                <a:off x="-524" y="3273"/>
                <a:ext cx="9" cy="7"/>
              </a:xfrm>
              <a:custGeom>
                <a:avLst/>
                <a:gdLst>
                  <a:gd name="T0" fmla="*/ 0 w 9"/>
                  <a:gd name="T1" fmla="*/ 0 h 7"/>
                  <a:gd name="T2" fmla="*/ 0 w 9"/>
                  <a:gd name="T3" fmla="*/ 0 h 7"/>
                  <a:gd name="T4" fmla="*/ 9 w 9"/>
                  <a:gd name="T5" fmla="*/ 7 h 7"/>
                  <a:gd name="T6" fmla="*/ 9 w 9"/>
                  <a:gd name="T7" fmla="*/ 7 h 7"/>
                  <a:gd name="T8" fmla="*/ 0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4" name="Freeform 10493"/>
              <p:cNvSpPr>
                <a:spLocks/>
              </p:cNvSpPr>
              <p:nvPr/>
            </p:nvSpPr>
            <p:spPr bwMode="auto">
              <a:xfrm>
                <a:off x="-524" y="3273"/>
                <a:ext cx="9" cy="7"/>
              </a:xfrm>
              <a:custGeom>
                <a:avLst/>
                <a:gdLst>
                  <a:gd name="T0" fmla="*/ 0 w 9"/>
                  <a:gd name="T1" fmla="*/ 0 h 7"/>
                  <a:gd name="T2" fmla="*/ 0 w 9"/>
                  <a:gd name="T3" fmla="*/ 0 h 7"/>
                  <a:gd name="T4" fmla="*/ 9 w 9"/>
                  <a:gd name="T5" fmla="*/ 7 h 7"/>
                  <a:gd name="T6" fmla="*/ 9 w 9"/>
                  <a:gd name="T7" fmla="*/ 7 h 7"/>
                  <a:gd name="T8" fmla="*/ 0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5" name="Freeform 10494"/>
              <p:cNvSpPr>
                <a:spLocks/>
              </p:cNvSpPr>
              <p:nvPr/>
            </p:nvSpPr>
            <p:spPr bwMode="auto">
              <a:xfrm>
                <a:off x="-508" y="3250"/>
                <a:ext cx="8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6" name="Freeform 10495"/>
              <p:cNvSpPr>
                <a:spLocks noEditPoints="1"/>
              </p:cNvSpPr>
              <p:nvPr/>
            </p:nvSpPr>
            <p:spPr bwMode="auto">
              <a:xfrm>
                <a:off x="-500" y="3226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0 w 6"/>
                  <a:gd name="T3" fmla="*/ 4 h 6"/>
                  <a:gd name="T4" fmla="*/ 4 w 6"/>
                  <a:gd name="T5" fmla="*/ 6 h 6"/>
                  <a:gd name="T6" fmla="*/ 4 w 6"/>
                  <a:gd name="T7" fmla="*/ 6 h 6"/>
                  <a:gd name="T8" fmla="*/ 0 w 6"/>
                  <a:gd name="T9" fmla="*/ 3 h 6"/>
                  <a:gd name="T10" fmla="*/ 2 w 6"/>
                  <a:gd name="T11" fmla="*/ 0 h 6"/>
                  <a:gd name="T12" fmla="*/ 2 w 6"/>
                  <a:gd name="T13" fmla="*/ 1 h 6"/>
                  <a:gd name="T14" fmla="*/ 6 w 6"/>
                  <a:gd name="T15" fmla="*/ 4 h 6"/>
                  <a:gd name="T16" fmla="*/ 6 w 6"/>
                  <a:gd name="T17" fmla="*/ 3 h 6"/>
                  <a:gd name="T18" fmla="*/ 2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4"/>
                      <a:pt x="0" y="3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7" name="Freeform 10496"/>
              <p:cNvSpPr>
                <a:spLocks/>
              </p:cNvSpPr>
              <p:nvPr/>
            </p:nvSpPr>
            <p:spPr bwMode="auto">
              <a:xfrm>
                <a:off x="-505" y="3245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8" name="Freeform 10497"/>
              <p:cNvSpPr>
                <a:spLocks noEditPoints="1"/>
              </p:cNvSpPr>
              <p:nvPr/>
            </p:nvSpPr>
            <p:spPr bwMode="auto">
              <a:xfrm>
                <a:off x="-503" y="3212"/>
                <a:ext cx="26" cy="33"/>
              </a:xfrm>
              <a:custGeom>
                <a:avLst/>
                <a:gdLst>
                  <a:gd name="T0" fmla="*/ 0 w 11"/>
                  <a:gd name="T1" fmla="*/ 12 h 14"/>
                  <a:gd name="T2" fmla="*/ 0 w 11"/>
                  <a:gd name="T3" fmla="*/ 12 h 14"/>
                  <a:gd name="T4" fmla="*/ 4 w 11"/>
                  <a:gd name="T5" fmla="*/ 14 h 14"/>
                  <a:gd name="T6" fmla="*/ 4 w 11"/>
                  <a:gd name="T7" fmla="*/ 14 h 14"/>
                  <a:gd name="T8" fmla="*/ 0 w 11"/>
                  <a:gd name="T9" fmla="*/ 12 h 14"/>
                  <a:gd name="T10" fmla="*/ 4 w 11"/>
                  <a:gd name="T11" fmla="*/ 4 h 14"/>
                  <a:gd name="T12" fmla="*/ 4 w 11"/>
                  <a:gd name="T13" fmla="*/ 5 h 14"/>
                  <a:gd name="T14" fmla="*/ 8 w 11"/>
                  <a:gd name="T15" fmla="*/ 7 h 14"/>
                  <a:gd name="T16" fmla="*/ 8 w 11"/>
                  <a:gd name="T17" fmla="*/ 7 h 14"/>
                  <a:gd name="T18" fmla="*/ 4 w 11"/>
                  <a:gd name="T19" fmla="*/ 4 h 14"/>
                  <a:gd name="T20" fmla="*/ 5 w 11"/>
                  <a:gd name="T21" fmla="*/ 4 h 14"/>
                  <a:gd name="T22" fmla="*/ 4 w 11"/>
                  <a:gd name="T23" fmla="*/ 4 h 14"/>
                  <a:gd name="T24" fmla="*/ 9 w 11"/>
                  <a:gd name="T25" fmla="*/ 6 h 14"/>
                  <a:gd name="T26" fmla="*/ 9 w 11"/>
                  <a:gd name="T27" fmla="*/ 6 h 14"/>
                  <a:gd name="T28" fmla="*/ 5 w 11"/>
                  <a:gd name="T29" fmla="*/ 4 h 14"/>
                  <a:gd name="T30" fmla="*/ 7 w 11"/>
                  <a:gd name="T31" fmla="*/ 0 h 14"/>
                  <a:gd name="T32" fmla="*/ 6 w 11"/>
                  <a:gd name="T33" fmla="*/ 2 h 14"/>
                  <a:gd name="T34" fmla="*/ 10 w 11"/>
                  <a:gd name="T35" fmla="*/ 5 h 14"/>
                  <a:gd name="T36" fmla="*/ 11 w 11"/>
                  <a:gd name="T37" fmla="*/ 3 h 14"/>
                  <a:gd name="T38" fmla="*/ 7 w 11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4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3"/>
                      <a:pt x="1" y="12"/>
                      <a:pt x="0" y="12"/>
                    </a:cubicBezTo>
                    <a:moveTo>
                      <a:pt x="4" y="4"/>
                    </a:moveTo>
                    <a:cubicBezTo>
                      <a:pt x="4" y="4"/>
                      <a:pt x="4" y="5"/>
                      <a:pt x="4" y="5"/>
                    </a:cubicBezTo>
                    <a:cubicBezTo>
                      <a:pt x="5" y="6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6" y="5"/>
                      <a:pt x="4" y="4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4" y="4"/>
                    </a:cubicBezTo>
                    <a:cubicBezTo>
                      <a:pt x="6" y="5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5"/>
                      <a:pt x="6" y="5"/>
                      <a:pt x="5" y="4"/>
                    </a:cubicBezTo>
                    <a:moveTo>
                      <a:pt x="7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7" y="3"/>
                      <a:pt x="8" y="4"/>
                      <a:pt x="10" y="5"/>
                    </a:cubicBezTo>
                    <a:cubicBezTo>
                      <a:pt x="10" y="4"/>
                      <a:pt x="11" y="3"/>
                      <a:pt x="11" y="3"/>
                    </a:cubicBezTo>
                    <a:cubicBezTo>
                      <a:pt x="9" y="2"/>
                      <a:pt x="8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9" name="Freeform 10498"/>
              <p:cNvSpPr>
                <a:spLocks/>
              </p:cNvSpPr>
              <p:nvPr/>
            </p:nvSpPr>
            <p:spPr bwMode="auto">
              <a:xfrm>
                <a:off x="-505" y="3242"/>
                <a:ext cx="9" cy="8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2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0" name="Freeform 10499"/>
              <p:cNvSpPr>
                <a:spLocks/>
              </p:cNvSpPr>
              <p:nvPr/>
            </p:nvSpPr>
            <p:spPr bwMode="auto">
              <a:xfrm>
                <a:off x="-708" y="3575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1" name="Freeform 10500"/>
              <p:cNvSpPr>
                <a:spLocks/>
              </p:cNvSpPr>
              <p:nvPr/>
            </p:nvSpPr>
            <p:spPr bwMode="auto">
              <a:xfrm>
                <a:off x="-678" y="3526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2" name="Freeform 10501"/>
              <p:cNvSpPr>
                <a:spLocks noEditPoints="1"/>
              </p:cNvSpPr>
              <p:nvPr/>
            </p:nvSpPr>
            <p:spPr bwMode="auto">
              <a:xfrm>
                <a:off x="-734" y="3290"/>
                <a:ext cx="210" cy="354"/>
              </a:xfrm>
              <a:custGeom>
                <a:avLst/>
                <a:gdLst>
                  <a:gd name="T0" fmla="*/ 1 w 89"/>
                  <a:gd name="T1" fmla="*/ 150 h 150"/>
                  <a:gd name="T2" fmla="*/ 3 w 89"/>
                  <a:gd name="T3" fmla="*/ 134 h 150"/>
                  <a:gd name="T4" fmla="*/ 3 w 89"/>
                  <a:gd name="T5" fmla="*/ 140 h 150"/>
                  <a:gd name="T6" fmla="*/ 5 w 89"/>
                  <a:gd name="T7" fmla="*/ 141 h 150"/>
                  <a:gd name="T8" fmla="*/ 3 w 89"/>
                  <a:gd name="T9" fmla="*/ 134 h 150"/>
                  <a:gd name="T10" fmla="*/ 12 w 89"/>
                  <a:gd name="T11" fmla="*/ 130 h 150"/>
                  <a:gd name="T12" fmla="*/ 13 w 89"/>
                  <a:gd name="T13" fmla="*/ 118 h 150"/>
                  <a:gd name="T14" fmla="*/ 17 w 89"/>
                  <a:gd name="T15" fmla="*/ 121 h 150"/>
                  <a:gd name="T16" fmla="*/ 13 w 89"/>
                  <a:gd name="T17" fmla="*/ 118 h 150"/>
                  <a:gd name="T18" fmla="*/ 16 w 89"/>
                  <a:gd name="T19" fmla="*/ 116 h 150"/>
                  <a:gd name="T20" fmla="*/ 19 w 89"/>
                  <a:gd name="T21" fmla="*/ 117 h 150"/>
                  <a:gd name="T22" fmla="*/ 16 w 89"/>
                  <a:gd name="T23" fmla="*/ 112 h 150"/>
                  <a:gd name="T24" fmla="*/ 17 w 89"/>
                  <a:gd name="T25" fmla="*/ 111 h 150"/>
                  <a:gd name="T26" fmla="*/ 22 w 89"/>
                  <a:gd name="T27" fmla="*/ 113 h 150"/>
                  <a:gd name="T28" fmla="*/ 20 w 89"/>
                  <a:gd name="T29" fmla="*/ 107 h 150"/>
                  <a:gd name="T30" fmla="*/ 23 w 89"/>
                  <a:gd name="T31" fmla="*/ 111 h 150"/>
                  <a:gd name="T32" fmla="*/ 21 w 89"/>
                  <a:gd name="T33" fmla="*/ 104 h 150"/>
                  <a:gd name="T34" fmla="*/ 26 w 89"/>
                  <a:gd name="T35" fmla="*/ 106 h 150"/>
                  <a:gd name="T36" fmla="*/ 22 w 89"/>
                  <a:gd name="T37" fmla="*/ 104 h 150"/>
                  <a:gd name="T38" fmla="*/ 23 w 89"/>
                  <a:gd name="T39" fmla="*/ 102 h 150"/>
                  <a:gd name="T40" fmla="*/ 27 w 89"/>
                  <a:gd name="T41" fmla="*/ 104 h 150"/>
                  <a:gd name="T42" fmla="*/ 24 w 89"/>
                  <a:gd name="T43" fmla="*/ 100 h 150"/>
                  <a:gd name="T44" fmla="*/ 28 w 89"/>
                  <a:gd name="T45" fmla="*/ 102 h 150"/>
                  <a:gd name="T46" fmla="*/ 25 w 89"/>
                  <a:gd name="T47" fmla="*/ 98 h 150"/>
                  <a:gd name="T48" fmla="*/ 32 w 89"/>
                  <a:gd name="T49" fmla="*/ 87 h 150"/>
                  <a:gd name="T50" fmla="*/ 35 w 89"/>
                  <a:gd name="T51" fmla="*/ 88 h 150"/>
                  <a:gd name="T52" fmla="*/ 34 w 89"/>
                  <a:gd name="T53" fmla="*/ 84 h 150"/>
                  <a:gd name="T54" fmla="*/ 40 w 89"/>
                  <a:gd name="T55" fmla="*/ 73 h 150"/>
                  <a:gd name="T56" fmla="*/ 41 w 89"/>
                  <a:gd name="T57" fmla="*/ 73 h 150"/>
                  <a:gd name="T58" fmla="*/ 49 w 89"/>
                  <a:gd name="T59" fmla="*/ 60 h 150"/>
                  <a:gd name="T60" fmla="*/ 55 w 89"/>
                  <a:gd name="T61" fmla="*/ 57 h 150"/>
                  <a:gd name="T62" fmla="*/ 57 w 89"/>
                  <a:gd name="T63" fmla="*/ 48 h 150"/>
                  <a:gd name="T64" fmla="*/ 60 w 89"/>
                  <a:gd name="T65" fmla="*/ 49 h 150"/>
                  <a:gd name="T66" fmla="*/ 58 w 89"/>
                  <a:gd name="T67" fmla="*/ 46 h 150"/>
                  <a:gd name="T68" fmla="*/ 58 w 89"/>
                  <a:gd name="T69" fmla="*/ 45 h 150"/>
                  <a:gd name="T70" fmla="*/ 60 w 89"/>
                  <a:gd name="T71" fmla="*/ 43 h 150"/>
                  <a:gd name="T72" fmla="*/ 62 w 89"/>
                  <a:gd name="T73" fmla="*/ 40 h 150"/>
                  <a:gd name="T74" fmla="*/ 65 w 89"/>
                  <a:gd name="T75" fmla="*/ 40 h 150"/>
                  <a:gd name="T76" fmla="*/ 66 w 89"/>
                  <a:gd name="T77" fmla="*/ 33 h 150"/>
                  <a:gd name="T78" fmla="*/ 69 w 89"/>
                  <a:gd name="T79" fmla="*/ 35 h 150"/>
                  <a:gd name="T80" fmla="*/ 66 w 89"/>
                  <a:gd name="T81" fmla="*/ 33 h 150"/>
                  <a:gd name="T82" fmla="*/ 66 w 89"/>
                  <a:gd name="T83" fmla="*/ 32 h 150"/>
                  <a:gd name="T84" fmla="*/ 67 w 89"/>
                  <a:gd name="T85" fmla="*/ 31 h 150"/>
                  <a:gd name="T86" fmla="*/ 68 w 89"/>
                  <a:gd name="T87" fmla="*/ 29 h 150"/>
                  <a:gd name="T88" fmla="*/ 71 w 89"/>
                  <a:gd name="T89" fmla="*/ 31 h 150"/>
                  <a:gd name="T90" fmla="*/ 71 w 89"/>
                  <a:gd name="T91" fmla="*/ 30 h 150"/>
                  <a:gd name="T92" fmla="*/ 70 w 89"/>
                  <a:gd name="T93" fmla="*/ 26 h 150"/>
                  <a:gd name="T94" fmla="*/ 72 w 89"/>
                  <a:gd name="T95" fmla="*/ 28 h 150"/>
                  <a:gd name="T96" fmla="*/ 77 w 89"/>
                  <a:gd name="T97" fmla="*/ 15 h 150"/>
                  <a:gd name="T98" fmla="*/ 80 w 89"/>
                  <a:gd name="T99" fmla="*/ 17 h 150"/>
                  <a:gd name="T100" fmla="*/ 77 w 89"/>
                  <a:gd name="T101" fmla="*/ 14 h 150"/>
                  <a:gd name="T102" fmla="*/ 78 w 89"/>
                  <a:gd name="T103" fmla="*/ 12 h 150"/>
                  <a:gd name="T104" fmla="*/ 86 w 89"/>
                  <a:gd name="T105" fmla="*/ 6 h 150"/>
                  <a:gd name="T106" fmla="*/ 86 w 89"/>
                  <a:gd name="T107" fmla="*/ 0 h 150"/>
                  <a:gd name="T108" fmla="*/ 89 w 89"/>
                  <a:gd name="T109" fmla="*/ 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9" h="150">
                    <a:moveTo>
                      <a:pt x="1" y="149"/>
                    </a:moveTo>
                    <a:cubicBezTo>
                      <a:pt x="1" y="149"/>
                      <a:pt x="1" y="150"/>
                      <a:pt x="1" y="150"/>
                    </a:cubicBezTo>
                    <a:cubicBezTo>
                      <a:pt x="1" y="150"/>
                      <a:pt x="1" y="150"/>
                      <a:pt x="1" y="150"/>
                    </a:cubicBezTo>
                    <a:cubicBezTo>
                      <a:pt x="1" y="149"/>
                      <a:pt x="1" y="149"/>
                      <a:pt x="1" y="149"/>
                    </a:cubicBezTo>
                    <a:cubicBezTo>
                      <a:pt x="1" y="149"/>
                      <a:pt x="1" y="149"/>
                      <a:pt x="1" y="149"/>
                    </a:cubicBezTo>
                    <a:moveTo>
                      <a:pt x="3" y="134"/>
                    </a:moveTo>
                    <a:cubicBezTo>
                      <a:pt x="2" y="136"/>
                      <a:pt x="2" y="136"/>
                      <a:pt x="2" y="136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3" y="140"/>
                      <a:pt x="3" y="140"/>
                      <a:pt x="3" y="140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3" y="139"/>
                      <a:pt x="3" y="139"/>
                      <a:pt x="3" y="140"/>
                    </a:cubicBezTo>
                    <a:cubicBezTo>
                      <a:pt x="5" y="141"/>
                      <a:pt x="5" y="141"/>
                      <a:pt x="5" y="141"/>
                    </a:cubicBezTo>
                    <a:cubicBezTo>
                      <a:pt x="6" y="140"/>
                      <a:pt x="7" y="139"/>
                      <a:pt x="8" y="137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4"/>
                      <a:pt x="3" y="134"/>
                      <a:pt x="3" y="134"/>
                    </a:cubicBezTo>
                    <a:moveTo>
                      <a:pt x="9" y="124"/>
                    </a:moveTo>
                    <a:cubicBezTo>
                      <a:pt x="7" y="127"/>
                      <a:pt x="7" y="127"/>
                      <a:pt x="7" y="127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2" y="129"/>
                      <a:pt x="13" y="128"/>
                      <a:pt x="13" y="127"/>
                    </a:cubicBezTo>
                    <a:cubicBezTo>
                      <a:pt x="12" y="126"/>
                      <a:pt x="10" y="125"/>
                      <a:pt x="9" y="124"/>
                    </a:cubicBezTo>
                    <a:moveTo>
                      <a:pt x="13" y="118"/>
                    </a:moveTo>
                    <a:cubicBezTo>
                      <a:pt x="13" y="118"/>
                      <a:pt x="12" y="118"/>
                      <a:pt x="12" y="118"/>
                    </a:cubicBezTo>
                    <a:cubicBezTo>
                      <a:pt x="14" y="119"/>
                      <a:pt x="16" y="120"/>
                      <a:pt x="17" y="121"/>
                    </a:cubicBezTo>
                    <a:cubicBezTo>
                      <a:pt x="17" y="121"/>
                      <a:pt x="17" y="121"/>
                      <a:pt x="17" y="121"/>
                    </a:cubicBezTo>
                    <a:cubicBezTo>
                      <a:pt x="16" y="120"/>
                      <a:pt x="14" y="119"/>
                      <a:pt x="13" y="118"/>
                    </a:cubicBezTo>
                    <a:moveTo>
                      <a:pt x="15" y="115"/>
                    </a:moveTo>
                    <a:cubicBezTo>
                      <a:pt x="14" y="116"/>
                      <a:pt x="13" y="117"/>
                      <a:pt x="13" y="118"/>
                    </a:cubicBezTo>
                    <a:cubicBezTo>
                      <a:pt x="17" y="121"/>
                      <a:pt x="17" y="121"/>
                      <a:pt x="17" y="121"/>
                    </a:cubicBezTo>
                    <a:cubicBezTo>
                      <a:pt x="18" y="120"/>
                      <a:pt x="18" y="119"/>
                      <a:pt x="19" y="118"/>
                    </a:cubicBezTo>
                    <a:cubicBezTo>
                      <a:pt x="18" y="117"/>
                      <a:pt x="17" y="117"/>
                      <a:pt x="16" y="116"/>
                    </a:cubicBezTo>
                    <a:cubicBezTo>
                      <a:pt x="16" y="116"/>
                      <a:pt x="16" y="116"/>
                      <a:pt x="17" y="116"/>
                    </a:cubicBezTo>
                    <a:cubicBezTo>
                      <a:pt x="17" y="117"/>
                      <a:pt x="18" y="117"/>
                      <a:pt x="19" y="118"/>
                    </a:cubicBezTo>
                    <a:cubicBezTo>
                      <a:pt x="19" y="118"/>
                      <a:pt x="19" y="117"/>
                      <a:pt x="19" y="117"/>
                    </a:cubicBezTo>
                    <a:cubicBezTo>
                      <a:pt x="15" y="115"/>
                      <a:pt x="15" y="115"/>
                      <a:pt x="15" y="115"/>
                    </a:cubicBezTo>
                    <a:moveTo>
                      <a:pt x="17" y="111"/>
                    </a:moveTo>
                    <a:cubicBezTo>
                      <a:pt x="17" y="111"/>
                      <a:pt x="17" y="112"/>
                      <a:pt x="16" y="112"/>
                    </a:cubicBezTo>
                    <a:cubicBezTo>
                      <a:pt x="18" y="113"/>
                      <a:pt x="19" y="114"/>
                      <a:pt x="21" y="115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0" y="113"/>
                      <a:pt x="19" y="112"/>
                      <a:pt x="17" y="111"/>
                    </a:cubicBezTo>
                    <a:moveTo>
                      <a:pt x="18" y="109"/>
                    </a:moveTo>
                    <a:cubicBezTo>
                      <a:pt x="18" y="109"/>
                      <a:pt x="18" y="110"/>
                      <a:pt x="18" y="110"/>
                    </a:cubicBezTo>
                    <a:cubicBezTo>
                      <a:pt x="19" y="111"/>
                      <a:pt x="20" y="112"/>
                      <a:pt x="22" y="113"/>
                    </a:cubicBezTo>
                    <a:cubicBezTo>
                      <a:pt x="22" y="113"/>
                      <a:pt x="22" y="112"/>
                      <a:pt x="22" y="112"/>
                    </a:cubicBezTo>
                    <a:cubicBezTo>
                      <a:pt x="21" y="111"/>
                      <a:pt x="20" y="110"/>
                      <a:pt x="18" y="109"/>
                    </a:cubicBezTo>
                    <a:moveTo>
                      <a:pt x="20" y="107"/>
                    </a:moveTo>
                    <a:cubicBezTo>
                      <a:pt x="19" y="107"/>
                      <a:pt x="19" y="108"/>
                      <a:pt x="19" y="108"/>
                    </a:cubicBezTo>
                    <a:cubicBezTo>
                      <a:pt x="20" y="109"/>
                      <a:pt x="21" y="110"/>
                      <a:pt x="22" y="111"/>
                    </a:cubicBezTo>
                    <a:cubicBezTo>
                      <a:pt x="22" y="111"/>
                      <a:pt x="23" y="111"/>
                      <a:pt x="23" y="111"/>
                    </a:cubicBezTo>
                    <a:cubicBezTo>
                      <a:pt x="23" y="111"/>
                      <a:pt x="23" y="110"/>
                      <a:pt x="24" y="110"/>
                    </a:cubicBezTo>
                    <a:cubicBezTo>
                      <a:pt x="22" y="109"/>
                      <a:pt x="21" y="108"/>
                      <a:pt x="20" y="107"/>
                    </a:cubicBezTo>
                    <a:moveTo>
                      <a:pt x="21" y="104"/>
                    </a:moveTo>
                    <a:cubicBezTo>
                      <a:pt x="21" y="104"/>
                      <a:pt x="21" y="105"/>
                      <a:pt x="20" y="105"/>
                    </a:cubicBezTo>
                    <a:cubicBezTo>
                      <a:pt x="22" y="106"/>
                      <a:pt x="23" y="107"/>
                      <a:pt x="25" y="108"/>
                    </a:cubicBezTo>
                    <a:cubicBezTo>
                      <a:pt x="25" y="107"/>
                      <a:pt x="25" y="107"/>
                      <a:pt x="26" y="106"/>
                    </a:cubicBezTo>
                    <a:cubicBezTo>
                      <a:pt x="24" y="105"/>
                      <a:pt x="23" y="105"/>
                      <a:pt x="21" y="104"/>
                    </a:cubicBezTo>
                    <a:moveTo>
                      <a:pt x="23" y="102"/>
                    </a:moveTo>
                    <a:cubicBezTo>
                      <a:pt x="22" y="103"/>
                      <a:pt x="22" y="103"/>
                      <a:pt x="22" y="104"/>
                    </a:cubicBezTo>
                    <a:cubicBezTo>
                      <a:pt x="23" y="105"/>
                      <a:pt x="25" y="105"/>
                      <a:pt x="26" y="106"/>
                    </a:cubicBezTo>
                    <a:cubicBezTo>
                      <a:pt x="26" y="106"/>
                      <a:pt x="27" y="105"/>
                      <a:pt x="27" y="104"/>
                    </a:cubicBezTo>
                    <a:cubicBezTo>
                      <a:pt x="23" y="102"/>
                      <a:pt x="23" y="102"/>
                      <a:pt x="23" y="102"/>
                    </a:cubicBezTo>
                    <a:moveTo>
                      <a:pt x="24" y="100"/>
                    </a:moveTo>
                    <a:cubicBezTo>
                      <a:pt x="23" y="101"/>
                      <a:pt x="23" y="101"/>
                      <a:pt x="23" y="102"/>
                    </a:cubicBezTo>
                    <a:cubicBezTo>
                      <a:pt x="24" y="102"/>
                      <a:pt x="26" y="103"/>
                      <a:pt x="27" y="104"/>
                    </a:cubicBezTo>
                    <a:cubicBezTo>
                      <a:pt x="27" y="104"/>
                      <a:pt x="28" y="103"/>
                      <a:pt x="28" y="103"/>
                    </a:cubicBezTo>
                    <a:cubicBezTo>
                      <a:pt x="26" y="102"/>
                      <a:pt x="25" y="101"/>
                      <a:pt x="24" y="100"/>
                    </a:cubicBezTo>
                    <a:moveTo>
                      <a:pt x="24" y="100"/>
                    </a:moveTo>
                    <a:cubicBezTo>
                      <a:pt x="24" y="100"/>
                      <a:pt x="24" y="100"/>
                      <a:pt x="24" y="100"/>
                    </a:cubicBezTo>
                    <a:cubicBezTo>
                      <a:pt x="25" y="101"/>
                      <a:pt x="27" y="102"/>
                      <a:pt x="28" y="103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7" y="102"/>
                      <a:pt x="25" y="101"/>
                      <a:pt x="24" y="100"/>
                    </a:cubicBezTo>
                    <a:moveTo>
                      <a:pt x="32" y="87"/>
                    </a:moveTo>
                    <a:cubicBezTo>
                      <a:pt x="30" y="91"/>
                      <a:pt x="27" y="94"/>
                      <a:pt x="25" y="98"/>
                    </a:cubicBezTo>
                    <a:cubicBezTo>
                      <a:pt x="26" y="99"/>
                      <a:pt x="28" y="100"/>
                      <a:pt x="29" y="101"/>
                    </a:cubicBezTo>
                    <a:cubicBezTo>
                      <a:pt x="31" y="97"/>
                      <a:pt x="34" y="93"/>
                      <a:pt x="36" y="89"/>
                    </a:cubicBezTo>
                    <a:cubicBezTo>
                      <a:pt x="35" y="88"/>
                      <a:pt x="33" y="88"/>
                      <a:pt x="32" y="87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9"/>
                      <a:pt x="35" y="88"/>
                      <a:pt x="35" y="88"/>
                    </a:cubicBezTo>
                    <a:cubicBezTo>
                      <a:pt x="32" y="87"/>
                      <a:pt x="32" y="87"/>
                      <a:pt x="32" y="87"/>
                    </a:cubicBezTo>
                    <a:moveTo>
                      <a:pt x="40" y="73"/>
                    </a:moveTo>
                    <a:cubicBezTo>
                      <a:pt x="38" y="77"/>
                      <a:pt x="36" y="81"/>
                      <a:pt x="34" y="84"/>
                    </a:cubicBezTo>
                    <a:cubicBezTo>
                      <a:pt x="35" y="85"/>
                      <a:pt x="36" y="86"/>
                      <a:pt x="38" y="86"/>
                    </a:cubicBezTo>
                    <a:cubicBezTo>
                      <a:pt x="40" y="83"/>
                      <a:pt x="42" y="79"/>
                      <a:pt x="44" y="76"/>
                    </a:cubicBezTo>
                    <a:cubicBezTo>
                      <a:pt x="43" y="75"/>
                      <a:pt x="42" y="74"/>
                      <a:pt x="40" y="73"/>
                    </a:cubicBezTo>
                    <a:moveTo>
                      <a:pt x="49" y="60"/>
                    </a:moveTo>
                    <a:cubicBezTo>
                      <a:pt x="46" y="64"/>
                      <a:pt x="44" y="68"/>
                      <a:pt x="42" y="72"/>
                    </a:cubicBezTo>
                    <a:cubicBezTo>
                      <a:pt x="41" y="72"/>
                      <a:pt x="41" y="73"/>
                      <a:pt x="41" y="73"/>
                    </a:cubicBezTo>
                    <a:cubicBezTo>
                      <a:pt x="42" y="74"/>
                      <a:pt x="43" y="75"/>
                      <a:pt x="44" y="75"/>
                    </a:cubicBezTo>
                    <a:cubicBezTo>
                      <a:pt x="47" y="71"/>
                      <a:pt x="49" y="66"/>
                      <a:pt x="52" y="62"/>
                    </a:cubicBezTo>
                    <a:cubicBezTo>
                      <a:pt x="51" y="61"/>
                      <a:pt x="50" y="61"/>
                      <a:pt x="49" y="60"/>
                    </a:cubicBezTo>
                    <a:moveTo>
                      <a:pt x="52" y="56"/>
                    </a:move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4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3" y="56"/>
                      <a:pt x="52" y="56"/>
                    </a:cubicBezTo>
                    <a:moveTo>
                      <a:pt x="57" y="48"/>
                    </a:moveTo>
                    <a:cubicBezTo>
                      <a:pt x="55" y="50"/>
                      <a:pt x="53" y="53"/>
                      <a:pt x="52" y="55"/>
                    </a:cubicBezTo>
                    <a:cubicBezTo>
                      <a:pt x="53" y="56"/>
                      <a:pt x="54" y="57"/>
                      <a:pt x="55" y="57"/>
                    </a:cubicBezTo>
                    <a:cubicBezTo>
                      <a:pt x="57" y="55"/>
                      <a:pt x="58" y="52"/>
                      <a:pt x="60" y="49"/>
                    </a:cubicBezTo>
                    <a:cubicBezTo>
                      <a:pt x="59" y="49"/>
                      <a:pt x="58" y="48"/>
                      <a:pt x="57" y="48"/>
                    </a:cubicBezTo>
                    <a:moveTo>
                      <a:pt x="58" y="45"/>
                    </a:moveTo>
                    <a:cubicBezTo>
                      <a:pt x="58" y="45"/>
                      <a:pt x="58" y="46"/>
                      <a:pt x="58" y="46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0" y="46"/>
                      <a:pt x="59" y="45"/>
                      <a:pt x="58" y="45"/>
                    </a:cubicBezTo>
                    <a:moveTo>
                      <a:pt x="62" y="40"/>
                    </a:moveTo>
                    <a:cubicBezTo>
                      <a:pt x="61" y="41"/>
                      <a:pt x="60" y="42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1" y="43"/>
                      <a:pt x="62" y="44"/>
                      <a:pt x="63" y="44"/>
                    </a:cubicBezTo>
                    <a:cubicBezTo>
                      <a:pt x="63" y="43"/>
                      <a:pt x="64" y="42"/>
                      <a:pt x="64" y="42"/>
                    </a:cubicBezTo>
                    <a:cubicBezTo>
                      <a:pt x="63" y="41"/>
                      <a:pt x="62" y="40"/>
                      <a:pt x="62" y="40"/>
                    </a:cubicBezTo>
                    <a:moveTo>
                      <a:pt x="63" y="37"/>
                    </a:moveTo>
                    <a:cubicBezTo>
                      <a:pt x="63" y="37"/>
                      <a:pt x="63" y="38"/>
                      <a:pt x="63" y="38"/>
                    </a:cubicBezTo>
                    <a:cubicBezTo>
                      <a:pt x="64" y="39"/>
                      <a:pt x="65" y="39"/>
                      <a:pt x="65" y="40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5" y="38"/>
                      <a:pt x="64" y="38"/>
                      <a:pt x="63" y="37"/>
                    </a:cubicBezTo>
                    <a:moveTo>
                      <a:pt x="66" y="33"/>
                    </a:moveTo>
                    <a:cubicBezTo>
                      <a:pt x="66" y="33"/>
                      <a:pt x="65" y="34"/>
                      <a:pt x="65" y="34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9" y="35"/>
                    </a:cubicBezTo>
                    <a:cubicBezTo>
                      <a:pt x="68" y="34"/>
                      <a:pt x="67" y="34"/>
                      <a:pt x="66" y="33"/>
                    </a:cubicBezTo>
                    <a:moveTo>
                      <a:pt x="66" y="32"/>
                    </a:moveTo>
                    <a:cubicBezTo>
                      <a:pt x="66" y="32"/>
                      <a:pt x="66" y="33"/>
                      <a:pt x="66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8" y="33"/>
                      <a:pt x="67" y="33"/>
                      <a:pt x="66" y="32"/>
                    </a:cubicBezTo>
                    <a:moveTo>
                      <a:pt x="68" y="29"/>
                    </a:moveTo>
                    <a:cubicBezTo>
                      <a:pt x="68" y="29"/>
                      <a:pt x="68" y="30"/>
                      <a:pt x="68" y="30"/>
                    </a:cubicBezTo>
                    <a:cubicBezTo>
                      <a:pt x="68" y="30"/>
                      <a:pt x="67" y="30"/>
                      <a:pt x="67" y="31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0" y="32"/>
                      <a:pt x="70" y="31"/>
                      <a:pt x="71" y="31"/>
                    </a:cubicBezTo>
                    <a:cubicBezTo>
                      <a:pt x="70" y="30"/>
                      <a:pt x="69" y="30"/>
                      <a:pt x="68" y="29"/>
                    </a:cubicBezTo>
                    <a:moveTo>
                      <a:pt x="69" y="28"/>
                    </a:moveTo>
                    <a:cubicBezTo>
                      <a:pt x="69" y="29"/>
                      <a:pt x="68" y="29"/>
                      <a:pt x="68" y="29"/>
                    </a:cubicBezTo>
                    <a:cubicBezTo>
                      <a:pt x="69" y="30"/>
                      <a:pt x="70" y="30"/>
                      <a:pt x="71" y="31"/>
                    </a:cubicBezTo>
                    <a:cubicBezTo>
                      <a:pt x="71" y="31"/>
                      <a:pt x="71" y="31"/>
                      <a:pt x="71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0" y="30"/>
                      <a:pt x="70" y="30"/>
                      <a:pt x="71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0" y="29"/>
                      <a:pt x="70" y="29"/>
                      <a:pt x="69" y="28"/>
                    </a:cubicBezTo>
                    <a:moveTo>
                      <a:pt x="70" y="26"/>
                    </a:moveTo>
                    <a:cubicBezTo>
                      <a:pt x="70" y="27"/>
                      <a:pt x="69" y="27"/>
                      <a:pt x="69" y="28"/>
                    </a:cubicBezTo>
                    <a:cubicBezTo>
                      <a:pt x="70" y="29"/>
                      <a:pt x="71" y="29"/>
                      <a:pt x="71" y="30"/>
                    </a:cubicBezTo>
                    <a:cubicBezTo>
                      <a:pt x="72" y="29"/>
                      <a:pt x="72" y="29"/>
                      <a:pt x="72" y="28"/>
                    </a:cubicBezTo>
                    <a:cubicBezTo>
                      <a:pt x="72" y="28"/>
                      <a:pt x="73" y="28"/>
                      <a:pt x="73" y="28"/>
                    </a:cubicBezTo>
                    <a:cubicBezTo>
                      <a:pt x="72" y="27"/>
                      <a:pt x="71" y="27"/>
                      <a:pt x="70" y="26"/>
                    </a:cubicBezTo>
                    <a:moveTo>
                      <a:pt x="77" y="15"/>
                    </a:moveTo>
                    <a:cubicBezTo>
                      <a:pt x="77" y="15"/>
                      <a:pt x="76" y="16"/>
                      <a:pt x="76" y="16"/>
                    </a:cubicBezTo>
                    <a:cubicBezTo>
                      <a:pt x="77" y="16"/>
                      <a:pt x="78" y="17"/>
                      <a:pt x="79" y="17"/>
                    </a:cubicBezTo>
                    <a:cubicBezTo>
                      <a:pt x="79" y="17"/>
                      <a:pt x="79" y="17"/>
                      <a:pt x="80" y="17"/>
                    </a:cubicBezTo>
                    <a:cubicBezTo>
                      <a:pt x="79" y="16"/>
                      <a:pt x="78" y="15"/>
                      <a:pt x="77" y="15"/>
                    </a:cubicBezTo>
                    <a:moveTo>
                      <a:pt x="78" y="12"/>
                    </a:moveTo>
                    <a:cubicBezTo>
                      <a:pt x="78" y="13"/>
                      <a:pt x="77" y="14"/>
                      <a:pt x="77" y="14"/>
                    </a:cubicBezTo>
                    <a:cubicBezTo>
                      <a:pt x="78" y="15"/>
                      <a:pt x="79" y="16"/>
                      <a:pt x="80" y="16"/>
                    </a:cubicBezTo>
                    <a:cubicBezTo>
                      <a:pt x="80" y="15"/>
                      <a:pt x="81" y="15"/>
                      <a:pt x="81" y="14"/>
                    </a:cubicBezTo>
                    <a:cubicBezTo>
                      <a:pt x="80" y="13"/>
                      <a:pt x="79" y="13"/>
                      <a:pt x="78" y="12"/>
                    </a:cubicBezTo>
                    <a:moveTo>
                      <a:pt x="84" y="2"/>
                    </a:moveTo>
                    <a:cubicBezTo>
                      <a:pt x="84" y="3"/>
                      <a:pt x="83" y="4"/>
                      <a:pt x="83" y="4"/>
                    </a:cubicBezTo>
                    <a:cubicBezTo>
                      <a:pt x="84" y="5"/>
                      <a:pt x="85" y="5"/>
                      <a:pt x="86" y="6"/>
                    </a:cubicBezTo>
                    <a:cubicBezTo>
                      <a:pt x="87" y="5"/>
                      <a:pt x="87" y="5"/>
                      <a:pt x="87" y="4"/>
                    </a:cubicBezTo>
                    <a:cubicBezTo>
                      <a:pt x="86" y="4"/>
                      <a:pt x="85" y="3"/>
                      <a:pt x="84" y="2"/>
                    </a:cubicBezTo>
                    <a:moveTo>
                      <a:pt x="86" y="0"/>
                    </a:moveTo>
                    <a:cubicBezTo>
                      <a:pt x="86" y="0"/>
                      <a:pt x="86" y="0"/>
                      <a:pt x="85" y="0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8" y="1"/>
                      <a:pt x="87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3" name="Freeform 10502"/>
              <p:cNvSpPr>
                <a:spLocks noEditPoints="1"/>
              </p:cNvSpPr>
              <p:nvPr/>
            </p:nvSpPr>
            <p:spPr bwMode="auto">
              <a:xfrm>
                <a:off x="-463" y="3212"/>
                <a:ext cx="10" cy="14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5 h 6"/>
                  <a:gd name="T4" fmla="*/ 1 w 4"/>
                  <a:gd name="T5" fmla="*/ 6 h 6"/>
                  <a:gd name="T6" fmla="*/ 1 w 4"/>
                  <a:gd name="T7" fmla="*/ 6 h 6"/>
                  <a:gd name="T8" fmla="*/ 0 w 4"/>
                  <a:gd name="T9" fmla="*/ 5 h 6"/>
                  <a:gd name="T10" fmla="*/ 3 w 4"/>
                  <a:gd name="T11" fmla="*/ 0 h 6"/>
                  <a:gd name="T12" fmla="*/ 0 w 4"/>
                  <a:gd name="T13" fmla="*/ 5 h 6"/>
                  <a:gd name="T14" fmla="*/ 1 w 4"/>
                  <a:gd name="T15" fmla="*/ 6 h 6"/>
                  <a:gd name="T16" fmla="*/ 4 w 4"/>
                  <a:gd name="T17" fmla="*/ 1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2" y="4"/>
                      <a:pt x="3" y="2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4" name="Freeform 10503"/>
              <p:cNvSpPr>
                <a:spLocks/>
              </p:cNvSpPr>
              <p:nvPr/>
            </p:nvSpPr>
            <p:spPr bwMode="auto">
              <a:xfrm>
                <a:off x="-463" y="322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5" name="Freeform 10504"/>
              <p:cNvSpPr>
                <a:spLocks noEditPoints="1"/>
              </p:cNvSpPr>
              <p:nvPr/>
            </p:nvSpPr>
            <p:spPr bwMode="auto">
              <a:xfrm>
                <a:off x="-448" y="3221"/>
                <a:ext cx="7" cy="12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5 h 5"/>
                  <a:gd name="T8" fmla="*/ 0 w 3"/>
                  <a:gd name="T9" fmla="*/ 4 h 5"/>
                  <a:gd name="T10" fmla="*/ 3 w 3"/>
                  <a:gd name="T11" fmla="*/ 0 h 5"/>
                  <a:gd name="T12" fmla="*/ 0 w 3"/>
                  <a:gd name="T13" fmla="*/ 4 h 5"/>
                  <a:gd name="T14" fmla="*/ 0 w 3"/>
                  <a:gd name="T15" fmla="*/ 5 h 5"/>
                  <a:gd name="T16" fmla="*/ 3 w 3"/>
                  <a:gd name="T17" fmla="*/ 0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3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6" name="Freeform 10505"/>
              <p:cNvSpPr>
                <a:spLocks/>
              </p:cNvSpPr>
              <p:nvPr/>
            </p:nvSpPr>
            <p:spPr bwMode="auto">
              <a:xfrm>
                <a:off x="-448" y="323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7" name="Freeform 10506"/>
              <p:cNvSpPr>
                <a:spLocks noEditPoints="1"/>
              </p:cNvSpPr>
              <p:nvPr/>
            </p:nvSpPr>
            <p:spPr bwMode="auto">
              <a:xfrm>
                <a:off x="-741" y="3221"/>
                <a:ext cx="297" cy="484"/>
              </a:xfrm>
              <a:custGeom>
                <a:avLst/>
                <a:gdLst>
                  <a:gd name="T0" fmla="*/ 3 w 126"/>
                  <a:gd name="T1" fmla="*/ 204 h 205"/>
                  <a:gd name="T2" fmla="*/ 2 w 126"/>
                  <a:gd name="T3" fmla="*/ 202 h 205"/>
                  <a:gd name="T4" fmla="*/ 7 w 126"/>
                  <a:gd name="T5" fmla="*/ 193 h 205"/>
                  <a:gd name="T6" fmla="*/ 19 w 126"/>
                  <a:gd name="T7" fmla="*/ 176 h 205"/>
                  <a:gd name="T8" fmla="*/ 27 w 126"/>
                  <a:gd name="T9" fmla="*/ 162 h 205"/>
                  <a:gd name="T10" fmla="*/ 27 w 126"/>
                  <a:gd name="T11" fmla="*/ 162 h 205"/>
                  <a:gd name="T12" fmla="*/ 30 w 126"/>
                  <a:gd name="T13" fmla="*/ 160 h 205"/>
                  <a:gd name="T14" fmla="*/ 31 w 126"/>
                  <a:gd name="T15" fmla="*/ 156 h 205"/>
                  <a:gd name="T16" fmla="*/ 30 w 126"/>
                  <a:gd name="T17" fmla="*/ 156 h 205"/>
                  <a:gd name="T18" fmla="*/ 35 w 126"/>
                  <a:gd name="T19" fmla="*/ 154 h 205"/>
                  <a:gd name="T20" fmla="*/ 36 w 126"/>
                  <a:gd name="T21" fmla="*/ 150 h 205"/>
                  <a:gd name="T22" fmla="*/ 35 w 126"/>
                  <a:gd name="T23" fmla="*/ 149 h 205"/>
                  <a:gd name="T24" fmla="*/ 34 w 126"/>
                  <a:gd name="T25" fmla="*/ 149 h 205"/>
                  <a:gd name="T26" fmla="*/ 35 w 126"/>
                  <a:gd name="T27" fmla="*/ 147 h 205"/>
                  <a:gd name="T28" fmla="*/ 37 w 126"/>
                  <a:gd name="T29" fmla="*/ 145 h 205"/>
                  <a:gd name="T30" fmla="*/ 44 w 126"/>
                  <a:gd name="T31" fmla="*/ 139 h 205"/>
                  <a:gd name="T32" fmla="*/ 44 w 126"/>
                  <a:gd name="T33" fmla="*/ 138 h 205"/>
                  <a:gd name="T34" fmla="*/ 40 w 126"/>
                  <a:gd name="T35" fmla="*/ 137 h 205"/>
                  <a:gd name="T36" fmla="*/ 52 w 126"/>
                  <a:gd name="T37" fmla="*/ 125 h 205"/>
                  <a:gd name="T38" fmla="*/ 47 w 126"/>
                  <a:gd name="T39" fmla="*/ 123 h 205"/>
                  <a:gd name="T40" fmla="*/ 49 w 126"/>
                  <a:gd name="T41" fmla="*/ 120 h 205"/>
                  <a:gd name="T42" fmla="*/ 58 w 126"/>
                  <a:gd name="T43" fmla="*/ 111 h 205"/>
                  <a:gd name="T44" fmla="*/ 74 w 126"/>
                  <a:gd name="T45" fmla="*/ 95 h 205"/>
                  <a:gd name="T46" fmla="*/ 63 w 126"/>
                  <a:gd name="T47" fmla="*/ 96 h 205"/>
                  <a:gd name="T48" fmla="*/ 75 w 126"/>
                  <a:gd name="T49" fmla="*/ 84 h 205"/>
                  <a:gd name="T50" fmla="*/ 79 w 126"/>
                  <a:gd name="T51" fmla="*/ 81 h 205"/>
                  <a:gd name="T52" fmla="*/ 85 w 126"/>
                  <a:gd name="T53" fmla="*/ 78 h 205"/>
                  <a:gd name="T54" fmla="*/ 77 w 126"/>
                  <a:gd name="T55" fmla="*/ 76 h 205"/>
                  <a:gd name="T56" fmla="*/ 82 w 126"/>
                  <a:gd name="T57" fmla="*/ 76 h 205"/>
                  <a:gd name="T58" fmla="*/ 89 w 126"/>
                  <a:gd name="T59" fmla="*/ 71 h 205"/>
                  <a:gd name="T60" fmla="*/ 91 w 126"/>
                  <a:gd name="T61" fmla="*/ 69 h 205"/>
                  <a:gd name="T62" fmla="*/ 79 w 126"/>
                  <a:gd name="T63" fmla="*/ 68 h 205"/>
                  <a:gd name="T64" fmla="*/ 92 w 126"/>
                  <a:gd name="T65" fmla="*/ 67 h 205"/>
                  <a:gd name="T66" fmla="*/ 81 w 126"/>
                  <a:gd name="T67" fmla="*/ 63 h 205"/>
                  <a:gd name="T68" fmla="*/ 83 w 126"/>
                  <a:gd name="T69" fmla="*/ 59 h 205"/>
                  <a:gd name="T70" fmla="*/ 99 w 126"/>
                  <a:gd name="T71" fmla="*/ 56 h 205"/>
                  <a:gd name="T72" fmla="*/ 95 w 126"/>
                  <a:gd name="T73" fmla="*/ 54 h 205"/>
                  <a:gd name="T74" fmla="*/ 92 w 126"/>
                  <a:gd name="T75" fmla="*/ 51 h 205"/>
                  <a:gd name="T76" fmla="*/ 89 w 126"/>
                  <a:gd name="T77" fmla="*/ 49 h 205"/>
                  <a:gd name="T78" fmla="*/ 101 w 126"/>
                  <a:gd name="T79" fmla="*/ 46 h 205"/>
                  <a:gd name="T80" fmla="*/ 91 w 126"/>
                  <a:gd name="T81" fmla="*/ 45 h 205"/>
                  <a:gd name="T82" fmla="*/ 96 w 126"/>
                  <a:gd name="T83" fmla="*/ 43 h 205"/>
                  <a:gd name="T84" fmla="*/ 100 w 126"/>
                  <a:gd name="T85" fmla="*/ 44 h 205"/>
                  <a:gd name="T86" fmla="*/ 103 w 126"/>
                  <a:gd name="T87" fmla="*/ 38 h 205"/>
                  <a:gd name="T88" fmla="*/ 106 w 126"/>
                  <a:gd name="T89" fmla="*/ 37 h 205"/>
                  <a:gd name="T90" fmla="*/ 106 w 126"/>
                  <a:gd name="T91" fmla="*/ 35 h 205"/>
                  <a:gd name="T92" fmla="*/ 100 w 126"/>
                  <a:gd name="T93" fmla="*/ 36 h 205"/>
                  <a:gd name="T94" fmla="*/ 97 w 126"/>
                  <a:gd name="T95" fmla="*/ 34 h 205"/>
                  <a:gd name="T96" fmla="*/ 107 w 126"/>
                  <a:gd name="T97" fmla="*/ 31 h 205"/>
                  <a:gd name="T98" fmla="*/ 102 w 126"/>
                  <a:gd name="T99" fmla="*/ 30 h 205"/>
                  <a:gd name="T100" fmla="*/ 100 w 126"/>
                  <a:gd name="T101" fmla="*/ 29 h 205"/>
                  <a:gd name="T102" fmla="*/ 116 w 126"/>
                  <a:gd name="T103" fmla="*/ 23 h 205"/>
                  <a:gd name="T104" fmla="*/ 114 w 126"/>
                  <a:gd name="T105" fmla="*/ 21 h 205"/>
                  <a:gd name="T106" fmla="*/ 118 w 126"/>
                  <a:gd name="T107" fmla="*/ 18 h 205"/>
                  <a:gd name="T108" fmla="*/ 117 w 126"/>
                  <a:gd name="T109" fmla="*/ 15 h 205"/>
                  <a:gd name="T110" fmla="*/ 119 w 126"/>
                  <a:gd name="T111" fmla="*/ 16 h 205"/>
                  <a:gd name="T112" fmla="*/ 123 w 126"/>
                  <a:gd name="T113" fmla="*/ 11 h 205"/>
                  <a:gd name="T114" fmla="*/ 113 w 126"/>
                  <a:gd name="T115" fmla="*/ 9 h 205"/>
                  <a:gd name="T116" fmla="*/ 122 w 126"/>
                  <a:gd name="T117" fmla="*/ 8 h 205"/>
                  <a:gd name="T118" fmla="*/ 123 w 126"/>
                  <a:gd name="T119" fmla="*/ 6 h 205"/>
                  <a:gd name="T120" fmla="*/ 115 w 126"/>
                  <a:gd name="T121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6" h="205">
                    <a:moveTo>
                      <a:pt x="4" y="204"/>
                    </a:moveTo>
                    <a:cubicBezTo>
                      <a:pt x="4" y="204"/>
                      <a:pt x="4" y="204"/>
                      <a:pt x="4" y="204"/>
                    </a:cubicBezTo>
                    <a:cubicBezTo>
                      <a:pt x="4" y="205"/>
                      <a:pt x="4" y="205"/>
                      <a:pt x="4" y="205"/>
                    </a:cubicBezTo>
                    <a:cubicBezTo>
                      <a:pt x="4" y="205"/>
                      <a:pt x="4" y="205"/>
                      <a:pt x="4" y="205"/>
                    </a:cubicBezTo>
                    <a:cubicBezTo>
                      <a:pt x="4" y="205"/>
                      <a:pt x="4" y="205"/>
                      <a:pt x="4" y="205"/>
                    </a:cubicBezTo>
                    <a:cubicBezTo>
                      <a:pt x="4" y="205"/>
                      <a:pt x="4" y="205"/>
                      <a:pt x="4" y="205"/>
                    </a:cubicBezTo>
                    <a:cubicBezTo>
                      <a:pt x="4" y="205"/>
                      <a:pt x="4" y="205"/>
                      <a:pt x="4" y="205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4" y="204"/>
                      <a:pt x="4" y="204"/>
                      <a:pt x="4" y="204"/>
                    </a:cubicBezTo>
                    <a:moveTo>
                      <a:pt x="3" y="203"/>
                    </a:moveTo>
                    <a:cubicBezTo>
                      <a:pt x="3" y="203"/>
                      <a:pt x="3" y="204"/>
                      <a:pt x="3" y="204"/>
                    </a:cubicBezTo>
                    <a:cubicBezTo>
                      <a:pt x="3" y="203"/>
                      <a:pt x="3" y="203"/>
                      <a:pt x="3" y="203"/>
                    </a:cubicBezTo>
                    <a:cubicBezTo>
                      <a:pt x="3" y="203"/>
                      <a:pt x="3" y="203"/>
                      <a:pt x="3" y="203"/>
                    </a:cubicBezTo>
                    <a:cubicBezTo>
                      <a:pt x="3" y="203"/>
                      <a:pt x="3" y="203"/>
                      <a:pt x="3" y="203"/>
                    </a:cubicBezTo>
                    <a:moveTo>
                      <a:pt x="1" y="202"/>
                    </a:moveTo>
                    <a:cubicBezTo>
                      <a:pt x="1" y="202"/>
                      <a:pt x="1" y="202"/>
                      <a:pt x="1" y="202"/>
                    </a:cubicBezTo>
                    <a:cubicBezTo>
                      <a:pt x="1" y="202"/>
                      <a:pt x="1" y="202"/>
                      <a:pt x="1" y="202"/>
                    </a:cubicBezTo>
                    <a:cubicBezTo>
                      <a:pt x="1" y="203"/>
                      <a:pt x="1" y="203"/>
                      <a:pt x="1" y="203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3"/>
                      <a:pt x="2" y="203"/>
                      <a:pt x="2" y="203"/>
                    </a:cubicBezTo>
                    <a:cubicBezTo>
                      <a:pt x="2" y="202"/>
                      <a:pt x="2" y="202"/>
                      <a:pt x="1" y="202"/>
                    </a:cubicBezTo>
                    <a:moveTo>
                      <a:pt x="0" y="201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0" y="201"/>
                      <a:pt x="0" y="201"/>
                      <a:pt x="1" y="201"/>
                    </a:cubicBezTo>
                    <a:cubicBezTo>
                      <a:pt x="0" y="201"/>
                      <a:pt x="0" y="201"/>
                      <a:pt x="0" y="201"/>
                    </a:cubicBezTo>
                    <a:moveTo>
                      <a:pt x="8" y="198"/>
                    </a:moveTo>
                    <a:cubicBezTo>
                      <a:pt x="5" y="202"/>
                      <a:pt x="5" y="202"/>
                      <a:pt x="5" y="202"/>
                    </a:cubicBezTo>
                    <a:cubicBezTo>
                      <a:pt x="5" y="203"/>
                      <a:pt x="5" y="203"/>
                      <a:pt x="5" y="203"/>
                    </a:cubicBezTo>
                    <a:cubicBezTo>
                      <a:pt x="5" y="203"/>
                      <a:pt x="5" y="203"/>
                      <a:pt x="5" y="203"/>
                    </a:cubicBezTo>
                    <a:cubicBezTo>
                      <a:pt x="7" y="200"/>
                      <a:pt x="7" y="200"/>
                      <a:pt x="7" y="200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198"/>
                      <a:pt x="8" y="198"/>
                      <a:pt x="8" y="198"/>
                    </a:cubicBezTo>
                    <a:moveTo>
                      <a:pt x="5" y="197"/>
                    </a:moveTo>
                    <a:cubicBezTo>
                      <a:pt x="5" y="197"/>
                      <a:pt x="5" y="198"/>
                      <a:pt x="4" y="198"/>
                    </a:cubicBezTo>
                    <a:cubicBezTo>
                      <a:pt x="4" y="199"/>
                      <a:pt x="4" y="199"/>
                      <a:pt x="4" y="199"/>
                    </a:cubicBezTo>
                    <a:cubicBezTo>
                      <a:pt x="3" y="200"/>
                      <a:pt x="3" y="201"/>
                      <a:pt x="2" y="201"/>
                    </a:cubicBezTo>
                    <a:cubicBezTo>
                      <a:pt x="2" y="201"/>
                      <a:pt x="2" y="201"/>
                      <a:pt x="2" y="202"/>
                    </a:cubicBezTo>
                    <a:cubicBezTo>
                      <a:pt x="2" y="202"/>
                      <a:pt x="2" y="202"/>
                      <a:pt x="2" y="202"/>
                    </a:cubicBezTo>
                    <a:cubicBezTo>
                      <a:pt x="3" y="202"/>
                      <a:pt x="3" y="202"/>
                      <a:pt x="4" y="203"/>
                    </a:cubicBezTo>
                    <a:cubicBezTo>
                      <a:pt x="5" y="200"/>
                      <a:pt x="5" y="200"/>
                      <a:pt x="5" y="200"/>
                    </a:cubicBezTo>
                    <a:cubicBezTo>
                      <a:pt x="6" y="199"/>
                      <a:pt x="6" y="199"/>
                      <a:pt x="7" y="198"/>
                    </a:cubicBezTo>
                    <a:cubicBezTo>
                      <a:pt x="6" y="199"/>
                      <a:pt x="5" y="200"/>
                      <a:pt x="4" y="202"/>
                    </a:cubicBezTo>
                    <a:cubicBezTo>
                      <a:pt x="5" y="200"/>
                      <a:pt x="6" y="199"/>
                      <a:pt x="7" y="198"/>
                    </a:cubicBezTo>
                    <a:cubicBezTo>
                      <a:pt x="7" y="198"/>
                      <a:pt x="7" y="198"/>
                      <a:pt x="7" y="198"/>
                    </a:cubicBezTo>
                    <a:cubicBezTo>
                      <a:pt x="5" y="197"/>
                      <a:pt x="5" y="197"/>
                      <a:pt x="5" y="197"/>
                    </a:cubicBezTo>
                    <a:cubicBezTo>
                      <a:pt x="5" y="197"/>
                      <a:pt x="5" y="197"/>
                      <a:pt x="5" y="197"/>
                    </a:cubicBezTo>
                    <a:moveTo>
                      <a:pt x="4" y="196"/>
                    </a:moveTo>
                    <a:cubicBezTo>
                      <a:pt x="3" y="197"/>
                      <a:pt x="3" y="199"/>
                      <a:pt x="2" y="200"/>
                    </a:cubicBezTo>
                    <a:cubicBezTo>
                      <a:pt x="1" y="200"/>
                      <a:pt x="1" y="200"/>
                      <a:pt x="1" y="201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2" y="200"/>
                      <a:pt x="3" y="198"/>
                      <a:pt x="5" y="196"/>
                    </a:cubicBezTo>
                    <a:cubicBezTo>
                      <a:pt x="4" y="196"/>
                      <a:pt x="4" y="196"/>
                      <a:pt x="4" y="196"/>
                    </a:cubicBezTo>
                    <a:moveTo>
                      <a:pt x="11" y="187"/>
                    </a:moveTo>
                    <a:cubicBezTo>
                      <a:pt x="10" y="189"/>
                      <a:pt x="9" y="190"/>
                      <a:pt x="8" y="191"/>
                    </a:cubicBezTo>
                    <a:cubicBezTo>
                      <a:pt x="8" y="192"/>
                      <a:pt x="7" y="192"/>
                      <a:pt x="7" y="193"/>
                    </a:cubicBezTo>
                    <a:cubicBezTo>
                      <a:pt x="7" y="193"/>
                      <a:pt x="7" y="193"/>
                      <a:pt x="7" y="193"/>
                    </a:cubicBezTo>
                    <a:cubicBezTo>
                      <a:pt x="8" y="192"/>
                      <a:pt x="8" y="191"/>
                      <a:pt x="9" y="191"/>
                    </a:cubicBezTo>
                    <a:cubicBezTo>
                      <a:pt x="8" y="192"/>
                      <a:pt x="8" y="192"/>
                      <a:pt x="7" y="193"/>
                    </a:cubicBezTo>
                    <a:cubicBezTo>
                      <a:pt x="8" y="194"/>
                      <a:pt x="9" y="194"/>
                      <a:pt x="9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9" y="194"/>
                      <a:pt x="9" y="194"/>
                      <a:pt x="9" y="194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87"/>
                      <a:pt x="11" y="187"/>
                      <a:pt x="11" y="187"/>
                    </a:cubicBezTo>
                    <a:moveTo>
                      <a:pt x="19" y="176"/>
                    </a:moveTo>
                    <a:cubicBezTo>
                      <a:pt x="18" y="179"/>
                      <a:pt x="16" y="182"/>
                      <a:pt x="14" y="185"/>
                    </a:cubicBezTo>
                    <a:cubicBezTo>
                      <a:pt x="14" y="186"/>
                      <a:pt x="14" y="186"/>
                      <a:pt x="15" y="186"/>
                    </a:cubicBezTo>
                    <a:cubicBezTo>
                      <a:pt x="17" y="183"/>
                      <a:pt x="19" y="180"/>
                      <a:pt x="20" y="177"/>
                    </a:cubicBezTo>
                    <a:cubicBezTo>
                      <a:pt x="19" y="176"/>
                      <a:pt x="19" y="176"/>
                      <a:pt x="19" y="176"/>
                    </a:cubicBezTo>
                    <a:moveTo>
                      <a:pt x="17" y="175"/>
                    </a:moveTo>
                    <a:cubicBezTo>
                      <a:pt x="16" y="179"/>
                      <a:pt x="14" y="182"/>
                      <a:pt x="12" y="184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5" y="183"/>
                      <a:pt x="16" y="180"/>
                      <a:pt x="18" y="177"/>
                    </a:cubicBezTo>
                    <a:cubicBezTo>
                      <a:pt x="18" y="177"/>
                      <a:pt x="18" y="176"/>
                      <a:pt x="19" y="176"/>
                    </a:cubicBezTo>
                    <a:cubicBezTo>
                      <a:pt x="17" y="175"/>
                      <a:pt x="17" y="175"/>
                      <a:pt x="17" y="175"/>
                    </a:cubicBezTo>
                    <a:moveTo>
                      <a:pt x="26" y="165"/>
                    </a:moveTo>
                    <a:cubicBezTo>
                      <a:pt x="22" y="173"/>
                      <a:pt x="22" y="173"/>
                      <a:pt x="22" y="173"/>
                    </a:cubicBezTo>
                    <a:cubicBezTo>
                      <a:pt x="22" y="173"/>
                      <a:pt x="22" y="173"/>
                      <a:pt x="21" y="173"/>
                    </a:cubicBezTo>
                    <a:cubicBezTo>
                      <a:pt x="23" y="174"/>
                      <a:pt x="23" y="174"/>
                      <a:pt x="23" y="174"/>
                    </a:cubicBezTo>
                    <a:cubicBezTo>
                      <a:pt x="24" y="171"/>
                      <a:pt x="26" y="168"/>
                      <a:pt x="27" y="166"/>
                    </a:cubicBezTo>
                    <a:cubicBezTo>
                      <a:pt x="27" y="166"/>
                      <a:pt x="26" y="165"/>
                      <a:pt x="26" y="165"/>
                    </a:cubicBezTo>
                    <a:moveTo>
                      <a:pt x="25" y="165"/>
                    </a:moveTo>
                    <a:cubicBezTo>
                      <a:pt x="24" y="167"/>
                      <a:pt x="22" y="170"/>
                      <a:pt x="21" y="172"/>
                    </a:cubicBezTo>
                    <a:cubicBezTo>
                      <a:pt x="21" y="173"/>
                      <a:pt x="21" y="173"/>
                      <a:pt x="21" y="173"/>
                    </a:cubicBezTo>
                    <a:cubicBezTo>
                      <a:pt x="23" y="170"/>
                      <a:pt x="24" y="168"/>
                      <a:pt x="26" y="165"/>
                    </a:cubicBezTo>
                    <a:cubicBezTo>
                      <a:pt x="26" y="165"/>
                      <a:pt x="26" y="165"/>
                      <a:pt x="25" y="165"/>
                    </a:cubicBezTo>
                    <a:moveTo>
                      <a:pt x="24" y="164"/>
                    </a:moveTo>
                    <a:cubicBezTo>
                      <a:pt x="22" y="167"/>
                      <a:pt x="21" y="169"/>
                      <a:pt x="19" y="172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1" y="172"/>
                      <a:pt x="21" y="171"/>
                      <a:pt x="22" y="171"/>
                    </a:cubicBezTo>
                    <a:cubicBezTo>
                      <a:pt x="23" y="169"/>
                      <a:pt x="24" y="167"/>
                      <a:pt x="25" y="165"/>
                    </a:cubicBezTo>
                    <a:cubicBezTo>
                      <a:pt x="25" y="164"/>
                      <a:pt x="24" y="164"/>
                      <a:pt x="24" y="164"/>
                    </a:cubicBezTo>
                    <a:moveTo>
                      <a:pt x="27" y="162"/>
                    </a:moveTo>
                    <a:cubicBezTo>
                      <a:pt x="27" y="162"/>
                      <a:pt x="27" y="162"/>
                      <a:pt x="27" y="163"/>
                    </a:cubicBezTo>
                    <a:cubicBezTo>
                      <a:pt x="27" y="163"/>
                      <a:pt x="27" y="163"/>
                      <a:pt x="27" y="163"/>
                    </a:cubicBezTo>
                    <a:cubicBezTo>
                      <a:pt x="27" y="163"/>
                      <a:pt x="27" y="163"/>
                      <a:pt x="27" y="163"/>
                    </a:cubicBezTo>
                    <a:cubicBezTo>
                      <a:pt x="27" y="163"/>
                      <a:pt x="27" y="163"/>
                      <a:pt x="27" y="163"/>
                    </a:cubicBezTo>
                    <a:cubicBezTo>
                      <a:pt x="28" y="163"/>
                      <a:pt x="28" y="163"/>
                      <a:pt x="29" y="164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2"/>
                      <a:pt x="28" y="162"/>
                      <a:pt x="27" y="162"/>
                    </a:cubicBezTo>
                    <a:moveTo>
                      <a:pt x="27" y="161"/>
                    </a:moveTo>
                    <a:cubicBezTo>
                      <a:pt x="27" y="162"/>
                      <a:pt x="27" y="162"/>
                      <a:pt x="26" y="162"/>
                    </a:cubicBezTo>
                    <a:cubicBezTo>
                      <a:pt x="27" y="162"/>
                      <a:pt x="27" y="162"/>
                      <a:pt x="27" y="163"/>
                    </a:cubicBezTo>
                    <a:cubicBezTo>
                      <a:pt x="27" y="162"/>
                      <a:pt x="27" y="162"/>
                      <a:pt x="27" y="162"/>
                    </a:cubicBezTo>
                    <a:cubicBezTo>
                      <a:pt x="27" y="162"/>
                      <a:pt x="27" y="162"/>
                      <a:pt x="27" y="161"/>
                    </a:cubicBezTo>
                    <a:moveTo>
                      <a:pt x="26" y="161"/>
                    </a:moveTo>
                    <a:cubicBezTo>
                      <a:pt x="26" y="161"/>
                      <a:pt x="25" y="161"/>
                      <a:pt x="25" y="162"/>
                    </a:cubicBezTo>
                    <a:cubicBezTo>
                      <a:pt x="26" y="162"/>
                      <a:pt x="26" y="162"/>
                      <a:pt x="26" y="162"/>
                    </a:cubicBezTo>
                    <a:cubicBezTo>
                      <a:pt x="26" y="162"/>
                      <a:pt x="27" y="162"/>
                      <a:pt x="27" y="161"/>
                    </a:cubicBezTo>
                    <a:cubicBezTo>
                      <a:pt x="26" y="161"/>
                      <a:pt x="26" y="161"/>
                      <a:pt x="26" y="161"/>
                    </a:cubicBezTo>
                    <a:moveTo>
                      <a:pt x="29" y="160"/>
                    </a:moveTo>
                    <a:cubicBezTo>
                      <a:pt x="28" y="160"/>
                      <a:pt x="28" y="161"/>
                      <a:pt x="27" y="162"/>
                    </a:cubicBezTo>
                    <a:cubicBezTo>
                      <a:pt x="28" y="162"/>
                      <a:pt x="29" y="162"/>
                      <a:pt x="29" y="163"/>
                    </a:cubicBezTo>
                    <a:cubicBezTo>
                      <a:pt x="30" y="162"/>
                      <a:pt x="30" y="161"/>
                      <a:pt x="31" y="161"/>
                    </a:cubicBezTo>
                    <a:cubicBezTo>
                      <a:pt x="30" y="160"/>
                      <a:pt x="30" y="160"/>
                      <a:pt x="30" y="160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9" y="160"/>
                      <a:pt x="29" y="160"/>
                      <a:pt x="30" y="160"/>
                    </a:cubicBezTo>
                    <a:cubicBezTo>
                      <a:pt x="29" y="160"/>
                      <a:pt x="29" y="160"/>
                      <a:pt x="29" y="160"/>
                    </a:cubicBezTo>
                    <a:moveTo>
                      <a:pt x="28" y="159"/>
                    </a:moveTo>
                    <a:cubicBezTo>
                      <a:pt x="28" y="159"/>
                      <a:pt x="28" y="159"/>
                      <a:pt x="28" y="159"/>
                    </a:cubicBezTo>
                    <a:cubicBezTo>
                      <a:pt x="28" y="160"/>
                      <a:pt x="27" y="161"/>
                      <a:pt x="27" y="161"/>
                    </a:cubicBezTo>
                    <a:cubicBezTo>
                      <a:pt x="27" y="161"/>
                      <a:pt x="27" y="162"/>
                      <a:pt x="27" y="162"/>
                    </a:cubicBezTo>
                    <a:cubicBezTo>
                      <a:pt x="28" y="161"/>
                      <a:pt x="28" y="160"/>
                      <a:pt x="29" y="160"/>
                    </a:cubicBezTo>
                    <a:cubicBezTo>
                      <a:pt x="29" y="159"/>
                      <a:pt x="28" y="159"/>
                      <a:pt x="28" y="159"/>
                    </a:cubicBezTo>
                    <a:moveTo>
                      <a:pt x="27" y="159"/>
                    </a:moveTo>
                    <a:cubicBezTo>
                      <a:pt x="27" y="159"/>
                      <a:pt x="26" y="160"/>
                      <a:pt x="26" y="161"/>
                    </a:cubicBezTo>
                    <a:cubicBezTo>
                      <a:pt x="26" y="161"/>
                      <a:pt x="26" y="161"/>
                      <a:pt x="27" y="161"/>
                    </a:cubicBezTo>
                    <a:cubicBezTo>
                      <a:pt x="27" y="161"/>
                      <a:pt x="28" y="160"/>
                      <a:pt x="28" y="159"/>
                    </a:cubicBezTo>
                    <a:cubicBezTo>
                      <a:pt x="28" y="159"/>
                      <a:pt x="27" y="159"/>
                      <a:pt x="27" y="159"/>
                    </a:cubicBezTo>
                    <a:moveTo>
                      <a:pt x="32" y="157"/>
                    </a:moveTo>
                    <a:cubicBezTo>
                      <a:pt x="31" y="158"/>
                      <a:pt x="30" y="159"/>
                      <a:pt x="30" y="160"/>
                    </a:cubicBezTo>
                    <a:cubicBezTo>
                      <a:pt x="30" y="160"/>
                      <a:pt x="31" y="160"/>
                      <a:pt x="31" y="160"/>
                    </a:cubicBezTo>
                    <a:cubicBezTo>
                      <a:pt x="32" y="159"/>
                      <a:pt x="32" y="158"/>
                      <a:pt x="33" y="158"/>
                    </a:cubicBezTo>
                    <a:cubicBezTo>
                      <a:pt x="32" y="157"/>
                      <a:pt x="32" y="157"/>
                      <a:pt x="32" y="157"/>
                    </a:cubicBezTo>
                    <a:moveTo>
                      <a:pt x="31" y="156"/>
                    </a:moveTo>
                    <a:cubicBezTo>
                      <a:pt x="30" y="157"/>
                      <a:pt x="30" y="158"/>
                      <a:pt x="29" y="159"/>
                    </a:cubicBezTo>
                    <a:cubicBezTo>
                      <a:pt x="29" y="159"/>
                      <a:pt x="30" y="159"/>
                      <a:pt x="30" y="159"/>
                    </a:cubicBezTo>
                    <a:cubicBezTo>
                      <a:pt x="30" y="159"/>
                      <a:pt x="31" y="158"/>
                      <a:pt x="31" y="157"/>
                    </a:cubicBezTo>
                    <a:cubicBezTo>
                      <a:pt x="31" y="157"/>
                      <a:pt x="31" y="157"/>
                      <a:pt x="31" y="156"/>
                    </a:cubicBezTo>
                    <a:moveTo>
                      <a:pt x="32" y="156"/>
                    </a:moveTo>
                    <a:cubicBezTo>
                      <a:pt x="32" y="157"/>
                      <a:pt x="32" y="157"/>
                      <a:pt x="32" y="157"/>
                    </a:cubicBezTo>
                    <a:cubicBezTo>
                      <a:pt x="33" y="157"/>
                      <a:pt x="33" y="157"/>
                      <a:pt x="33" y="157"/>
                    </a:cubicBezTo>
                    <a:cubicBezTo>
                      <a:pt x="33" y="157"/>
                      <a:pt x="33" y="157"/>
                      <a:pt x="33" y="157"/>
                    </a:cubicBezTo>
                    <a:cubicBezTo>
                      <a:pt x="33" y="157"/>
                      <a:pt x="32" y="157"/>
                      <a:pt x="32" y="156"/>
                    </a:cubicBezTo>
                    <a:moveTo>
                      <a:pt x="30" y="156"/>
                    </a:moveTo>
                    <a:cubicBezTo>
                      <a:pt x="30" y="157"/>
                      <a:pt x="29" y="158"/>
                      <a:pt x="29" y="159"/>
                    </a:cubicBezTo>
                    <a:cubicBezTo>
                      <a:pt x="29" y="159"/>
                      <a:pt x="29" y="159"/>
                      <a:pt x="29" y="159"/>
                    </a:cubicBezTo>
                    <a:cubicBezTo>
                      <a:pt x="30" y="158"/>
                      <a:pt x="30" y="157"/>
                      <a:pt x="31" y="156"/>
                    </a:cubicBezTo>
                    <a:cubicBezTo>
                      <a:pt x="31" y="156"/>
                      <a:pt x="30" y="156"/>
                      <a:pt x="30" y="156"/>
                    </a:cubicBezTo>
                    <a:moveTo>
                      <a:pt x="31" y="156"/>
                    </a:moveTo>
                    <a:cubicBezTo>
                      <a:pt x="31" y="156"/>
                      <a:pt x="30" y="156"/>
                      <a:pt x="30" y="156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6"/>
                      <a:pt x="32" y="156"/>
                      <a:pt x="32" y="156"/>
                    </a:cubicBezTo>
                    <a:cubicBezTo>
                      <a:pt x="31" y="156"/>
                      <a:pt x="31" y="156"/>
                      <a:pt x="31" y="156"/>
                    </a:cubicBezTo>
                    <a:moveTo>
                      <a:pt x="30" y="155"/>
                    </a:move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5"/>
                      <a:pt x="30" y="155"/>
                    </a:cubicBezTo>
                    <a:moveTo>
                      <a:pt x="29" y="155"/>
                    </a:moveTo>
                    <a:cubicBezTo>
                      <a:pt x="28" y="156"/>
                      <a:pt x="28" y="157"/>
                      <a:pt x="27" y="158"/>
                    </a:cubicBezTo>
                    <a:cubicBezTo>
                      <a:pt x="28" y="158"/>
                      <a:pt x="28" y="158"/>
                      <a:pt x="28" y="159"/>
                    </a:cubicBezTo>
                    <a:cubicBezTo>
                      <a:pt x="28" y="158"/>
                      <a:pt x="29" y="158"/>
                      <a:pt x="29" y="158"/>
                    </a:cubicBezTo>
                    <a:cubicBezTo>
                      <a:pt x="29" y="157"/>
                      <a:pt x="30" y="157"/>
                      <a:pt x="30" y="156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29" y="156"/>
                      <a:pt x="29" y="155"/>
                    </a:cubicBezTo>
                    <a:moveTo>
                      <a:pt x="29" y="155"/>
                    </a:moveTo>
                    <a:cubicBezTo>
                      <a:pt x="29" y="155"/>
                      <a:pt x="29" y="155"/>
                      <a:pt x="29" y="155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6"/>
                      <a:pt x="30" y="155"/>
                    </a:cubicBezTo>
                    <a:cubicBezTo>
                      <a:pt x="30" y="155"/>
                      <a:pt x="29" y="155"/>
                      <a:pt x="29" y="155"/>
                    </a:cubicBezTo>
                    <a:moveTo>
                      <a:pt x="34" y="153"/>
                    </a:moveTo>
                    <a:cubicBezTo>
                      <a:pt x="34" y="153"/>
                      <a:pt x="34" y="153"/>
                      <a:pt x="34" y="153"/>
                    </a:cubicBezTo>
                    <a:cubicBezTo>
                      <a:pt x="35" y="154"/>
                      <a:pt x="35" y="154"/>
                      <a:pt x="35" y="154"/>
                    </a:cubicBezTo>
                    <a:cubicBezTo>
                      <a:pt x="35" y="154"/>
                      <a:pt x="35" y="154"/>
                      <a:pt x="35" y="154"/>
                    </a:cubicBezTo>
                    <a:cubicBezTo>
                      <a:pt x="34" y="154"/>
                      <a:pt x="34" y="154"/>
                      <a:pt x="34" y="153"/>
                    </a:cubicBezTo>
                    <a:moveTo>
                      <a:pt x="33" y="153"/>
                    </a:moveTo>
                    <a:cubicBezTo>
                      <a:pt x="33" y="153"/>
                      <a:pt x="33" y="153"/>
                      <a:pt x="33" y="153"/>
                    </a:cubicBezTo>
                    <a:cubicBezTo>
                      <a:pt x="33" y="153"/>
                      <a:pt x="33" y="153"/>
                      <a:pt x="33" y="153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5" y="151"/>
                    </a:moveTo>
                    <a:cubicBezTo>
                      <a:pt x="35" y="152"/>
                      <a:pt x="34" y="152"/>
                      <a:pt x="34" y="153"/>
                    </a:cubicBezTo>
                    <a:cubicBezTo>
                      <a:pt x="34" y="153"/>
                      <a:pt x="35" y="153"/>
                      <a:pt x="35" y="154"/>
                    </a:cubicBezTo>
                    <a:cubicBezTo>
                      <a:pt x="35" y="153"/>
                      <a:pt x="36" y="152"/>
                      <a:pt x="36" y="152"/>
                    </a:cubicBezTo>
                    <a:cubicBezTo>
                      <a:pt x="36" y="152"/>
                      <a:pt x="36" y="151"/>
                      <a:pt x="35" y="151"/>
                    </a:cubicBezTo>
                    <a:moveTo>
                      <a:pt x="34" y="150"/>
                    </a:move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cubicBezTo>
                      <a:pt x="33" y="153"/>
                      <a:pt x="34" y="153"/>
                      <a:pt x="34" y="153"/>
                    </a:cubicBezTo>
                    <a:cubicBezTo>
                      <a:pt x="34" y="152"/>
                      <a:pt x="34" y="152"/>
                      <a:pt x="35" y="151"/>
                    </a:cubicBezTo>
                    <a:cubicBezTo>
                      <a:pt x="35" y="151"/>
                      <a:pt x="34" y="151"/>
                      <a:pt x="34" y="150"/>
                    </a:cubicBezTo>
                    <a:moveTo>
                      <a:pt x="36" y="150"/>
                    </a:moveTo>
                    <a:cubicBezTo>
                      <a:pt x="36" y="150"/>
                      <a:pt x="37" y="151"/>
                      <a:pt x="37" y="151"/>
                    </a:cubicBezTo>
                    <a:cubicBezTo>
                      <a:pt x="37" y="151"/>
                      <a:pt x="37" y="151"/>
                      <a:pt x="37" y="151"/>
                    </a:cubicBezTo>
                    <a:cubicBezTo>
                      <a:pt x="36" y="150"/>
                      <a:pt x="36" y="150"/>
                      <a:pt x="36" y="150"/>
                    </a:cubicBezTo>
                    <a:moveTo>
                      <a:pt x="34" y="150"/>
                    </a:moveTo>
                    <a:cubicBezTo>
                      <a:pt x="33" y="151"/>
                      <a:pt x="33" y="151"/>
                      <a:pt x="32" y="152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3" y="151"/>
                      <a:pt x="33" y="151"/>
                      <a:pt x="34" y="150"/>
                    </a:cubicBezTo>
                    <a:cubicBezTo>
                      <a:pt x="34" y="150"/>
                      <a:pt x="34" y="150"/>
                      <a:pt x="34" y="150"/>
                    </a:cubicBezTo>
                    <a:moveTo>
                      <a:pt x="36" y="150"/>
                    </a:move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7" y="151"/>
                      <a:pt x="37" y="151"/>
                      <a:pt x="37" y="151"/>
                    </a:cubicBezTo>
                    <a:cubicBezTo>
                      <a:pt x="37" y="151"/>
                      <a:pt x="37" y="150"/>
                      <a:pt x="37" y="150"/>
                    </a:cubicBezTo>
                    <a:cubicBezTo>
                      <a:pt x="37" y="150"/>
                      <a:pt x="36" y="150"/>
                      <a:pt x="36" y="150"/>
                    </a:cubicBezTo>
                    <a:moveTo>
                      <a:pt x="36" y="149"/>
                    </a:moveTo>
                    <a:cubicBezTo>
                      <a:pt x="36" y="149"/>
                      <a:pt x="36" y="150"/>
                      <a:pt x="36" y="150"/>
                    </a:cubicBezTo>
                    <a:cubicBezTo>
                      <a:pt x="36" y="150"/>
                      <a:pt x="37" y="150"/>
                      <a:pt x="37" y="150"/>
                    </a:cubicBezTo>
                    <a:cubicBezTo>
                      <a:pt x="37" y="150"/>
                      <a:pt x="37" y="150"/>
                      <a:pt x="37" y="150"/>
                    </a:cubicBezTo>
                    <a:cubicBezTo>
                      <a:pt x="37" y="150"/>
                      <a:pt x="37" y="150"/>
                      <a:pt x="36" y="149"/>
                    </a:cubicBezTo>
                    <a:moveTo>
                      <a:pt x="32" y="149"/>
                    </a:moveTo>
                    <a:cubicBezTo>
                      <a:pt x="32" y="150"/>
                      <a:pt x="32" y="151"/>
                      <a:pt x="31" y="151"/>
                    </a:cubicBezTo>
                    <a:cubicBezTo>
                      <a:pt x="32" y="152"/>
                      <a:pt x="32" y="152"/>
                      <a:pt x="32" y="152"/>
                    </a:cubicBezTo>
                    <a:cubicBezTo>
                      <a:pt x="33" y="151"/>
                      <a:pt x="33" y="151"/>
                      <a:pt x="33" y="150"/>
                    </a:cubicBezTo>
                    <a:cubicBezTo>
                      <a:pt x="33" y="150"/>
                      <a:pt x="33" y="150"/>
                      <a:pt x="32" y="149"/>
                    </a:cubicBezTo>
                    <a:moveTo>
                      <a:pt x="35" y="149"/>
                    </a:moveTo>
                    <a:cubicBezTo>
                      <a:pt x="35" y="149"/>
                      <a:pt x="35" y="149"/>
                      <a:pt x="35" y="149"/>
                    </a:cubicBezTo>
                    <a:cubicBezTo>
                      <a:pt x="35" y="150"/>
                      <a:pt x="35" y="150"/>
                      <a:pt x="35" y="150"/>
                    </a:cubicBezTo>
                    <a:cubicBezTo>
                      <a:pt x="36" y="150"/>
                      <a:pt x="36" y="150"/>
                      <a:pt x="36" y="149"/>
                    </a:cubicBezTo>
                    <a:cubicBezTo>
                      <a:pt x="35" y="149"/>
                      <a:pt x="35" y="149"/>
                      <a:pt x="35" y="149"/>
                    </a:cubicBezTo>
                    <a:moveTo>
                      <a:pt x="34" y="149"/>
                    </a:moveTo>
                    <a:cubicBezTo>
                      <a:pt x="34" y="149"/>
                      <a:pt x="34" y="149"/>
                      <a:pt x="34" y="149"/>
                    </a:cubicBezTo>
                    <a:cubicBezTo>
                      <a:pt x="34" y="149"/>
                      <a:pt x="34" y="149"/>
                      <a:pt x="34" y="149"/>
                    </a:cubicBezTo>
                    <a:cubicBezTo>
                      <a:pt x="34" y="149"/>
                      <a:pt x="35" y="149"/>
                      <a:pt x="35" y="149"/>
                    </a:cubicBezTo>
                    <a:cubicBezTo>
                      <a:pt x="35" y="149"/>
                      <a:pt x="34" y="149"/>
                      <a:pt x="34" y="149"/>
                    </a:cubicBezTo>
                    <a:moveTo>
                      <a:pt x="35" y="148"/>
                    </a:moveTo>
                    <a:cubicBezTo>
                      <a:pt x="35" y="149"/>
                      <a:pt x="35" y="149"/>
                      <a:pt x="35" y="149"/>
                    </a:cubicBezTo>
                    <a:cubicBezTo>
                      <a:pt x="35" y="149"/>
                      <a:pt x="35" y="149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49"/>
                      <a:pt x="35" y="149"/>
                      <a:pt x="35" y="148"/>
                    </a:cubicBezTo>
                    <a:moveTo>
                      <a:pt x="35" y="148"/>
                    </a:moveTo>
                    <a:cubicBezTo>
                      <a:pt x="35" y="148"/>
                      <a:pt x="35" y="149"/>
                      <a:pt x="34" y="149"/>
                    </a:cubicBezTo>
                    <a:cubicBezTo>
                      <a:pt x="34" y="149"/>
                      <a:pt x="35" y="149"/>
                      <a:pt x="35" y="149"/>
                    </a:cubicBezTo>
                    <a:cubicBezTo>
                      <a:pt x="35" y="149"/>
                      <a:pt x="35" y="149"/>
                      <a:pt x="35" y="148"/>
                    </a:cubicBezTo>
                    <a:cubicBezTo>
                      <a:pt x="35" y="148"/>
                      <a:pt x="35" y="148"/>
                      <a:pt x="35" y="148"/>
                    </a:cubicBezTo>
                    <a:moveTo>
                      <a:pt x="33" y="148"/>
                    </a:move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9"/>
                      <a:pt x="34" y="149"/>
                    </a:cubicBezTo>
                    <a:cubicBezTo>
                      <a:pt x="34" y="149"/>
                      <a:pt x="34" y="149"/>
                      <a:pt x="34" y="149"/>
                    </a:cubicBezTo>
                    <a:cubicBezTo>
                      <a:pt x="34" y="148"/>
                      <a:pt x="33" y="148"/>
                      <a:pt x="33" y="148"/>
                    </a:cubicBezTo>
                    <a:moveTo>
                      <a:pt x="37" y="148"/>
                    </a:moveTo>
                    <a:cubicBezTo>
                      <a:pt x="37" y="148"/>
                      <a:pt x="37" y="148"/>
                      <a:pt x="37" y="148"/>
                    </a:cubicBezTo>
                    <a:cubicBezTo>
                      <a:pt x="37" y="149"/>
                      <a:pt x="38" y="149"/>
                      <a:pt x="38" y="149"/>
                    </a:cubicBezTo>
                    <a:cubicBezTo>
                      <a:pt x="38" y="149"/>
                      <a:pt x="38" y="149"/>
                      <a:pt x="38" y="148"/>
                    </a:cubicBezTo>
                    <a:cubicBezTo>
                      <a:pt x="38" y="148"/>
                      <a:pt x="38" y="148"/>
                      <a:pt x="37" y="148"/>
                    </a:cubicBezTo>
                    <a:moveTo>
                      <a:pt x="33" y="147"/>
                    </a:move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4" y="149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4" y="148"/>
                      <a:pt x="34" y="148"/>
                      <a:pt x="33" y="147"/>
                    </a:cubicBezTo>
                    <a:moveTo>
                      <a:pt x="36" y="147"/>
                    </a:moveTo>
                    <a:cubicBezTo>
                      <a:pt x="36" y="147"/>
                      <a:pt x="36" y="147"/>
                      <a:pt x="36" y="148"/>
                    </a:cubicBezTo>
                    <a:cubicBezTo>
                      <a:pt x="36" y="148"/>
                      <a:pt x="36" y="148"/>
                      <a:pt x="37" y="148"/>
                    </a:cubicBezTo>
                    <a:cubicBezTo>
                      <a:pt x="37" y="148"/>
                      <a:pt x="37" y="148"/>
                      <a:pt x="37" y="147"/>
                    </a:cubicBezTo>
                    <a:cubicBezTo>
                      <a:pt x="37" y="147"/>
                      <a:pt x="36" y="147"/>
                      <a:pt x="36" y="147"/>
                    </a:cubicBezTo>
                    <a:moveTo>
                      <a:pt x="36" y="147"/>
                    </a:moveTo>
                    <a:cubicBezTo>
                      <a:pt x="36" y="147"/>
                      <a:pt x="35" y="147"/>
                      <a:pt x="35" y="147"/>
                    </a:cubicBezTo>
                    <a:cubicBezTo>
                      <a:pt x="35" y="147"/>
                      <a:pt x="35" y="147"/>
                      <a:pt x="35" y="147"/>
                    </a:cubicBezTo>
                    <a:cubicBezTo>
                      <a:pt x="36" y="147"/>
                      <a:pt x="36" y="147"/>
                      <a:pt x="36" y="147"/>
                    </a:cubicBezTo>
                    <a:cubicBezTo>
                      <a:pt x="36" y="147"/>
                      <a:pt x="36" y="147"/>
                      <a:pt x="36" y="147"/>
                    </a:cubicBezTo>
                    <a:moveTo>
                      <a:pt x="34" y="146"/>
                    </a:moveTo>
                    <a:cubicBezTo>
                      <a:pt x="34" y="146"/>
                      <a:pt x="34" y="146"/>
                      <a:pt x="34" y="146"/>
                    </a:cubicBezTo>
                    <a:cubicBezTo>
                      <a:pt x="34" y="147"/>
                      <a:pt x="35" y="147"/>
                      <a:pt x="35" y="147"/>
                    </a:cubicBezTo>
                    <a:cubicBezTo>
                      <a:pt x="35" y="147"/>
                      <a:pt x="35" y="147"/>
                      <a:pt x="35" y="146"/>
                    </a:cubicBezTo>
                    <a:cubicBezTo>
                      <a:pt x="35" y="146"/>
                      <a:pt x="35" y="146"/>
                      <a:pt x="34" y="146"/>
                    </a:cubicBezTo>
                    <a:moveTo>
                      <a:pt x="40" y="144"/>
                    </a:moveTo>
                    <a:cubicBezTo>
                      <a:pt x="39" y="145"/>
                      <a:pt x="39" y="145"/>
                      <a:pt x="38" y="146"/>
                    </a:cubicBezTo>
                    <a:cubicBezTo>
                      <a:pt x="39" y="146"/>
                      <a:pt x="39" y="147"/>
                      <a:pt x="39" y="147"/>
                    </a:cubicBezTo>
                    <a:cubicBezTo>
                      <a:pt x="40" y="146"/>
                      <a:pt x="40" y="145"/>
                      <a:pt x="41" y="144"/>
                    </a:cubicBezTo>
                    <a:cubicBezTo>
                      <a:pt x="41" y="144"/>
                      <a:pt x="40" y="144"/>
                      <a:pt x="40" y="144"/>
                    </a:cubicBezTo>
                    <a:moveTo>
                      <a:pt x="39" y="143"/>
                    </a:moveTo>
                    <a:cubicBezTo>
                      <a:pt x="38" y="144"/>
                      <a:pt x="38" y="145"/>
                      <a:pt x="37" y="145"/>
                    </a:cubicBezTo>
                    <a:cubicBezTo>
                      <a:pt x="37" y="146"/>
                      <a:pt x="38" y="146"/>
                      <a:pt x="38" y="146"/>
                    </a:cubicBezTo>
                    <a:cubicBezTo>
                      <a:pt x="38" y="145"/>
                      <a:pt x="39" y="144"/>
                      <a:pt x="39" y="144"/>
                    </a:cubicBezTo>
                    <a:cubicBezTo>
                      <a:pt x="39" y="143"/>
                      <a:pt x="39" y="143"/>
                      <a:pt x="39" y="143"/>
                    </a:cubicBezTo>
                    <a:moveTo>
                      <a:pt x="38" y="143"/>
                    </a:moveTo>
                    <a:cubicBezTo>
                      <a:pt x="38" y="144"/>
                      <a:pt x="37" y="144"/>
                      <a:pt x="37" y="145"/>
                    </a:cubicBezTo>
                    <a:cubicBezTo>
                      <a:pt x="37" y="145"/>
                      <a:pt x="37" y="145"/>
                      <a:pt x="37" y="145"/>
                    </a:cubicBezTo>
                    <a:cubicBezTo>
                      <a:pt x="37" y="144"/>
                      <a:pt x="38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moveTo>
                      <a:pt x="36" y="142"/>
                    </a:moveTo>
                    <a:cubicBezTo>
                      <a:pt x="36" y="143"/>
                      <a:pt x="36" y="143"/>
                      <a:pt x="35" y="144"/>
                    </a:cubicBezTo>
                    <a:cubicBezTo>
                      <a:pt x="35" y="144"/>
                      <a:pt x="36" y="145"/>
                      <a:pt x="36" y="145"/>
                    </a:cubicBezTo>
                    <a:cubicBezTo>
                      <a:pt x="37" y="144"/>
                      <a:pt x="37" y="143"/>
                      <a:pt x="37" y="142"/>
                    </a:cubicBezTo>
                    <a:cubicBezTo>
                      <a:pt x="37" y="142"/>
                      <a:pt x="37" y="142"/>
                      <a:pt x="36" y="142"/>
                    </a:cubicBezTo>
                    <a:moveTo>
                      <a:pt x="47" y="140"/>
                    </a:moveTo>
                    <a:cubicBezTo>
                      <a:pt x="47" y="140"/>
                      <a:pt x="47" y="140"/>
                      <a:pt x="47" y="140"/>
                    </a:cubicBezTo>
                    <a:cubicBezTo>
                      <a:pt x="47" y="140"/>
                      <a:pt x="47" y="140"/>
                      <a:pt x="47" y="140"/>
                    </a:cubicBezTo>
                    <a:cubicBezTo>
                      <a:pt x="47" y="140"/>
                      <a:pt x="47" y="140"/>
                      <a:pt x="47" y="140"/>
                    </a:cubicBezTo>
                    <a:moveTo>
                      <a:pt x="40" y="139"/>
                    </a:moveTo>
                    <a:cubicBezTo>
                      <a:pt x="40" y="139"/>
                      <a:pt x="40" y="139"/>
                      <a:pt x="40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1" y="139"/>
                      <a:pt x="40" y="139"/>
                    </a:cubicBezTo>
                    <a:moveTo>
                      <a:pt x="44" y="139"/>
                    </a:moveTo>
                    <a:cubicBezTo>
                      <a:pt x="44" y="139"/>
                      <a:pt x="44" y="139"/>
                      <a:pt x="44" y="139"/>
                    </a:cubicBezTo>
                    <a:cubicBezTo>
                      <a:pt x="44" y="139"/>
                      <a:pt x="44" y="139"/>
                      <a:pt x="44" y="139"/>
                    </a:cubicBezTo>
                    <a:cubicBezTo>
                      <a:pt x="44" y="139"/>
                      <a:pt x="44" y="139"/>
                      <a:pt x="44" y="139"/>
                    </a:cubicBezTo>
                    <a:moveTo>
                      <a:pt x="47" y="139"/>
                    </a:moveTo>
                    <a:cubicBezTo>
                      <a:pt x="47" y="139"/>
                      <a:pt x="47" y="140"/>
                      <a:pt x="47" y="140"/>
                    </a:cubicBezTo>
                    <a:cubicBezTo>
                      <a:pt x="47" y="140"/>
                      <a:pt x="47" y="140"/>
                      <a:pt x="47" y="140"/>
                    </a:cubicBezTo>
                    <a:cubicBezTo>
                      <a:pt x="47" y="140"/>
                      <a:pt x="47" y="139"/>
                      <a:pt x="47" y="139"/>
                    </a:cubicBezTo>
                    <a:cubicBezTo>
                      <a:pt x="47" y="139"/>
                      <a:pt x="47" y="139"/>
                      <a:pt x="47" y="139"/>
                    </a:cubicBezTo>
                    <a:moveTo>
                      <a:pt x="39" y="138"/>
                    </a:moveTo>
                    <a:cubicBezTo>
                      <a:pt x="39" y="138"/>
                      <a:pt x="39" y="138"/>
                      <a:pt x="39" y="138"/>
                    </a:cubicBezTo>
                    <a:cubicBezTo>
                      <a:pt x="40" y="139"/>
                      <a:pt x="40" y="139"/>
                      <a:pt x="40" y="139"/>
                    </a:cubicBezTo>
                    <a:cubicBezTo>
                      <a:pt x="40" y="139"/>
                      <a:pt x="40" y="139"/>
                      <a:pt x="40" y="139"/>
                    </a:cubicBezTo>
                    <a:cubicBezTo>
                      <a:pt x="39" y="138"/>
                      <a:pt x="39" y="138"/>
                      <a:pt x="39" y="138"/>
                    </a:cubicBezTo>
                    <a:moveTo>
                      <a:pt x="44" y="138"/>
                    </a:moveTo>
                    <a:cubicBezTo>
                      <a:pt x="43" y="138"/>
                      <a:pt x="43" y="138"/>
                      <a:pt x="43" y="139"/>
                    </a:cubicBezTo>
                    <a:cubicBezTo>
                      <a:pt x="43" y="139"/>
                      <a:pt x="44" y="139"/>
                      <a:pt x="44" y="139"/>
                    </a:cubicBezTo>
                    <a:cubicBezTo>
                      <a:pt x="44" y="139"/>
                      <a:pt x="44" y="139"/>
                      <a:pt x="44" y="139"/>
                    </a:cubicBezTo>
                    <a:cubicBezTo>
                      <a:pt x="44" y="139"/>
                      <a:pt x="44" y="139"/>
                      <a:pt x="45" y="138"/>
                    </a:cubicBezTo>
                    <a:cubicBezTo>
                      <a:pt x="44" y="138"/>
                      <a:pt x="44" y="138"/>
                      <a:pt x="44" y="138"/>
                    </a:cubicBezTo>
                    <a:moveTo>
                      <a:pt x="44" y="137"/>
                    </a:moveTo>
                    <a:cubicBezTo>
                      <a:pt x="44" y="137"/>
                      <a:pt x="44" y="138"/>
                      <a:pt x="44" y="138"/>
                    </a:cubicBezTo>
                    <a:cubicBezTo>
                      <a:pt x="44" y="138"/>
                      <a:pt x="44" y="138"/>
                      <a:pt x="45" y="138"/>
                    </a:cubicBezTo>
                    <a:cubicBezTo>
                      <a:pt x="45" y="138"/>
                      <a:pt x="45" y="138"/>
                      <a:pt x="45" y="138"/>
                    </a:cubicBezTo>
                    <a:cubicBezTo>
                      <a:pt x="45" y="137"/>
                      <a:pt x="44" y="137"/>
                      <a:pt x="44" y="137"/>
                    </a:cubicBezTo>
                    <a:moveTo>
                      <a:pt x="42" y="137"/>
                    </a:moveTo>
                    <a:cubicBezTo>
                      <a:pt x="42" y="137"/>
                      <a:pt x="42" y="137"/>
                      <a:pt x="41" y="138"/>
                    </a:cubicBezTo>
                    <a:cubicBezTo>
                      <a:pt x="42" y="138"/>
                      <a:pt x="42" y="138"/>
                      <a:pt x="43" y="138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43" y="137"/>
                      <a:pt x="42" y="137"/>
                      <a:pt x="42" y="137"/>
                    </a:cubicBezTo>
                    <a:moveTo>
                      <a:pt x="39" y="137"/>
                    </a:moveTo>
                    <a:cubicBezTo>
                      <a:pt x="39" y="137"/>
                      <a:pt x="39" y="137"/>
                      <a:pt x="39" y="137"/>
                    </a:cubicBezTo>
                    <a:cubicBezTo>
                      <a:pt x="40" y="137"/>
                      <a:pt x="40" y="137"/>
                      <a:pt x="40" y="137"/>
                    </a:cubicBezTo>
                    <a:cubicBezTo>
                      <a:pt x="40" y="137"/>
                      <a:pt x="40" y="137"/>
                      <a:pt x="39" y="137"/>
                    </a:cubicBezTo>
                    <a:moveTo>
                      <a:pt x="42" y="136"/>
                    </a:moveTo>
                    <a:cubicBezTo>
                      <a:pt x="42" y="136"/>
                      <a:pt x="42" y="137"/>
                      <a:pt x="42" y="137"/>
                    </a:cubicBezTo>
                    <a:cubicBezTo>
                      <a:pt x="42" y="137"/>
                      <a:pt x="43" y="137"/>
                      <a:pt x="43" y="138"/>
                    </a:cubicBez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36"/>
                      <a:pt x="43" y="136"/>
                      <a:pt x="42" y="136"/>
                    </a:cubicBezTo>
                    <a:moveTo>
                      <a:pt x="40" y="136"/>
                    </a:moveTo>
                    <a:cubicBezTo>
                      <a:pt x="40" y="136"/>
                      <a:pt x="40" y="136"/>
                      <a:pt x="40" y="137"/>
                    </a:cubicBezTo>
                    <a:cubicBezTo>
                      <a:pt x="40" y="137"/>
                      <a:pt x="40" y="137"/>
                      <a:pt x="40" y="137"/>
                    </a:cubicBezTo>
                    <a:cubicBezTo>
                      <a:pt x="41" y="137"/>
                      <a:pt x="41" y="137"/>
                      <a:pt x="41" y="136"/>
                    </a:cubicBezTo>
                    <a:cubicBezTo>
                      <a:pt x="41" y="136"/>
                      <a:pt x="40" y="136"/>
                      <a:pt x="40" y="136"/>
                    </a:cubicBezTo>
                    <a:moveTo>
                      <a:pt x="41" y="135"/>
                    </a:moveTo>
                    <a:cubicBezTo>
                      <a:pt x="40" y="135"/>
                      <a:pt x="40" y="135"/>
                      <a:pt x="40" y="136"/>
                    </a:cubicBezTo>
                    <a:cubicBezTo>
                      <a:pt x="40" y="136"/>
                      <a:pt x="41" y="136"/>
                      <a:pt x="41" y="136"/>
                    </a:cubicBezTo>
                    <a:cubicBezTo>
                      <a:pt x="41" y="136"/>
                      <a:pt x="41" y="136"/>
                      <a:pt x="41" y="135"/>
                    </a:cubicBezTo>
                    <a:cubicBezTo>
                      <a:pt x="41" y="135"/>
                      <a:pt x="41" y="135"/>
                      <a:pt x="41" y="135"/>
                    </a:cubicBezTo>
                    <a:moveTo>
                      <a:pt x="50" y="133"/>
                    </a:moveTo>
                    <a:cubicBezTo>
                      <a:pt x="50" y="133"/>
                      <a:pt x="50" y="133"/>
                      <a:pt x="50" y="133"/>
                    </a:cubicBezTo>
                    <a:cubicBezTo>
                      <a:pt x="50" y="133"/>
                      <a:pt x="51" y="133"/>
                      <a:pt x="51" y="134"/>
                    </a:cubicBezTo>
                    <a:cubicBezTo>
                      <a:pt x="51" y="134"/>
                      <a:pt x="51" y="133"/>
                      <a:pt x="51" y="133"/>
                    </a:cubicBezTo>
                    <a:cubicBezTo>
                      <a:pt x="51" y="133"/>
                      <a:pt x="50" y="133"/>
                      <a:pt x="50" y="133"/>
                    </a:cubicBezTo>
                    <a:moveTo>
                      <a:pt x="54" y="127"/>
                    </a:moveTo>
                    <a:cubicBezTo>
                      <a:pt x="54" y="127"/>
                      <a:pt x="54" y="127"/>
                      <a:pt x="53" y="128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54" y="128"/>
                      <a:pt x="55" y="128"/>
                      <a:pt x="55" y="127"/>
                    </a:cubicBezTo>
                    <a:cubicBezTo>
                      <a:pt x="54" y="127"/>
                      <a:pt x="54" y="127"/>
                      <a:pt x="54" y="127"/>
                    </a:cubicBezTo>
                    <a:moveTo>
                      <a:pt x="52" y="125"/>
                    </a:moveTo>
                    <a:cubicBezTo>
                      <a:pt x="51" y="126"/>
                      <a:pt x="51" y="126"/>
                      <a:pt x="51" y="126"/>
                    </a:cubicBezTo>
                    <a:cubicBezTo>
                      <a:pt x="51" y="126"/>
                      <a:pt x="52" y="127"/>
                      <a:pt x="52" y="127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52" y="125"/>
                      <a:pt x="52" y="125"/>
                      <a:pt x="52" y="125"/>
                    </a:cubicBezTo>
                    <a:moveTo>
                      <a:pt x="49" y="124"/>
                    </a:moveTo>
                    <a:cubicBezTo>
                      <a:pt x="49" y="124"/>
                      <a:pt x="49" y="125"/>
                      <a:pt x="49" y="125"/>
                    </a:cubicBezTo>
                    <a:cubicBezTo>
                      <a:pt x="49" y="125"/>
                      <a:pt x="50" y="125"/>
                      <a:pt x="50" y="126"/>
                    </a:cubicBezTo>
                    <a:cubicBezTo>
                      <a:pt x="51" y="126"/>
                      <a:pt x="51" y="125"/>
                      <a:pt x="51" y="125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50" y="124"/>
                      <a:pt x="50" y="125"/>
                      <a:pt x="50" y="125"/>
                    </a:cubicBezTo>
                    <a:cubicBezTo>
                      <a:pt x="50" y="125"/>
                      <a:pt x="50" y="124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moveTo>
                      <a:pt x="56" y="124"/>
                    </a:moveTo>
                    <a:cubicBezTo>
                      <a:pt x="55" y="125"/>
                      <a:pt x="55" y="126"/>
                      <a:pt x="54" y="127"/>
                    </a:cubicBezTo>
                    <a:cubicBezTo>
                      <a:pt x="54" y="127"/>
                      <a:pt x="55" y="127"/>
                      <a:pt x="55" y="127"/>
                    </a:cubicBezTo>
                    <a:cubicBezTo>
                      <a:pt x="55" y="126"/>
                      <a:pt x="56" y="125"/>
                      <a:pt x="56" y="124"/>
                    </a:cubicBezTo>
                    <a:cubicBezTo>
                      <a:pt x="56" y="124"/>
                      <a:pt x="56" y="124"/>
                      <a:pt x="56" y="124"/>
                    </a:cubicBezTo>
                    <a:moveTo>
                      <a:pt x="47" y="123"/>
                    </a:moveTo>
                    <a:cubicBezTo>
                      <a:pt x="47" y="123"/>
                      <a:pt x="47" y="123"/>
                      <a:pt x="47" y="123"/>
                    </a:cubicBezTo>
                    <a:cubicBezTo>
                      <a:pt x="47" y="124"/>
                      <a:pt x="48" y="124"/>
                      <a:pt x="48" y="124"/>
                    </a:cubicBezTo>
                    <a:cubicBezTo>
                      <a:pt x="48" y="124"/>
                      <a:pt x="48" y="124"/>
                      <a:pt x="48" y="123"/>
                    </a:cubicBezTo>
                    <a:cubicBezTo>
                      <a:pt x="47" y="123"/>
                      <a:pt x="47" y="123"/>
                      <a:pt x="47" y="123"/>
                    </a:cubicBezTo>
                    <a:moveTo>
                      <a:pt x="53" y="123"/>
                    </a:moveTo>
                    <a:cubicBezTo>
                      <a:pt x="53" y="124"/>
                      <a:pt x="52" y="124"/>
                      <a:pt x="52" y="125"/>
                    </a:cubicBezTo>
                    <a:cubicBezTo>
                      <a:pt x="52" y="125"/>
                      <a:pt x="52" y="126"/>
                      <a:pt x="53" y="126"/>
                    </a:cubicBezTo>
                    <a:cubicBezTo>
                      <a:pt x="53" y="125"/>
                      <a:pt x="54" y="124"/>
                      <a:pt x="54" y="123"/>
                    </a:cubicBezTo>
                    <a:cubicBezTo>
                      <a:pt x="54" y="123"/>
                      <a:pt x="54" y="123"/>
                      <a:pt x="53" y="123"/>
                    </a:cubicBezTo>
                    <a:moveTo>
                      <a:pt x="51" y="122"/>
                    </a:moveTo>
                    <a:cubicBezTo>
                      <a:pt x="51" y="122"/>
                      <a:pt x="50" y="123"/>
                      <a:pt x="50" y="124"/>
                    </a:cubicBezTo>
                    <a:cubicBezTo>
                      <a:pt x="50" y="124"/>
                      <a:pt x="51" y="125"/>
                      <a:pt x="51" y="125"/>
                    </a:cubicBezTo>
                    <a:cubicBezTo>
                      <a:pt x="52" y="124"/>
                      <a:pt x="52" y="123"/>
                      <a:pt x="53" y="122"/>
                    </a:cubicBezTo>
                    <a:cubicBezTo>
                      <a:pt x="52" y="122"/>
                      <a:pt x="52" y="122"/>
                      <a:pt x="51" y="122"/>
                    </a:cubicBezTo>
                    <a:moveTo>
                      <a:pt x="51" y="121"/>
                    </a:moveTo>
                    <a:cubicBezTo>
                      <a:pt x="50" y="122"/>
                      <a:pt x="50" y="123"/>
                      <a:pt x="49" y="124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50" y="123"/>
                      <a:pt x="51" y="122"/>
                      <a:pt x="51" y="122"/>
                    </a:cubicBezTo>
                    <a:cubicBezTo>
                      <a:pt x="51" y="121"/>
                      <a:pt x="51" y="121"/>
                      <a:pt x="51" y="121"/>
                    </a:cubicBezTo>
                    <a:moveTo>
                      <a:pt x="49" y="120"/>
                    </a:moveTo>
                    <a:cubicBezTo>
                      <a:pt x="48" y="121"/>
                      <a:pt x="48" y="122"/>
                      <a:pt x="47" y="123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9" y="122"/>
                      <a:pt x="49" y="121"/>
                      <a:pt x="50" y="121"/>
                    </a:cubicBezTo>
                    <a:cubicBezTo>
                      <a:pt x="49" y="120"/>
                      <a:pt x="49" y="120"/>
                      <a:pt x="49" y="120"/>
                    </a:cubicBezTo>
                    <a:moveTo>
                      <a:pt x="62" y="113"/>
                    </a:moveTo>
                    <a:cubicBezTo>
                      <a:pt x="62" y="113"/>
                      <a:pt x="62" y="113"/>
                      <a:pt x="61" y="114"/>
                    </a:cubicBezTo>
                    <a:cubicBezTo>
                      <a:pt x="62" y="114"/>
                      <a:pt x="62" y="114"/>
                      <a:pt x="63" y="115"/>
                    </a:cubicBezTo>
                    <a:cubicBezTo>
                      <a:pt x="63" y="114"/>
                      <a:pt x="63" y="114"/>
                      <a:pt x="63" y="113"/>
                    </a:cubicBezTo>
                    <a:cubicBezTo>
                      <a:pt x="63" y="113"/>
                      <a:pt x="62" y="113"/>
                      <a:pt x="62" y="113"/>
                    </a:cubicBezTo>
                    <a:moveTo>
                      <a:pt x="60" y="112"/>
                    </a:moveTo>
                    <a:cubicBezTo>
                      <a:pt x="60" y="112"/>
                      <a:pt x="60" y="112"/>
                      <a:pt x="60" y="113"/>
                    </a:cubicBezTo>
                    <a:cubicBezTo>
                      <a:pt x="60" y="113"/>
                      <a:pt x="60" y="113"/>
                      <a:pt x="61" y="113"/>
                    </a:cubicBezTo>
                    <a:cubicBezTo>
                      <a:pt x="61" y="113"/>
                      <a:pt x="61" y="113"/>
                      <a:pt x="61" y="112"/>
                    </a:cubicBezTo>
                    <a:cubicBezTo>
                      <a:pt x="61" y="112"/>
                      <a:pt x="61" y="112"/>
                      <a:pt x="60" y="112"/>
                    </a:cubicBezTo>
                    <a:moveTo>
                      <a:pt x="58" y="111"/>
                    </a:moveTo>
                    <a:cubicBezTo>
                      <a:pt x="58" y="111"/>
                      <a:pt x="58" y="111"/>
                      <a:pt x="58" y="112"/>
                    </a:cubicBezTo>
                    <a:cubicBezTo>
                      <a:pt x="58" y="112"/>
                      <a:pt x="59" y="112"/>
                      <a:pt x="59" y="112"/>
                    </a:cubicBezTo>
                    <a:cubicBezTo>
                      <a:pt x="59" y="112"/>
                      <a:pt x="59" y="112"/>
                      <a:pt x="59" y="111"/>
                    </a:cubicBezTo>
                    <a:cubicBezTo>
                      <a:pt x="59" y="111"/>
                      <a:pt x="59" y="111"/>
                      <a:pt x="58" y="111"/>
                    </a:cubicBezTo>
                    <a:moveTo>
                      <a:pt x="57" y="110"/>
                    </a:moveTo>
                    <a:cubicBezTo>
                      <a:pt x="57" y="110"/>
                      <a:pt x="57" y="111"/>
                      <a:pt x="57" y="111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7" y="111"/>
                      <a:pt x="58" y="111"/>
                      <a:pt x="58" y="110"/>
                    </a:cubicBezTo>
                    <a:cubicBezTo>
                      <a:pt x="58" y="110"/>
                      <a:pt x="57" y="110"/>
                      <a:pt x="57" y="110"/>
                    </a:cubicBezTo>
                    <a:moveTo>
                      <a:pt x="55" y="109"/>
                    </a:moveTo>
                    <a:cubicBezTo>
                      <a:pt x="55" y="109"/>
                      <a:pt x="55" y="109"/>
                      <a:pt x="55" y="110"/>
                    </a:cubicBezTo>
                    <a:cubicBezTo>
                      <a:pt x="55" y="110"/>
                      <a:pt x="55" y="110"/>
                      <a:pt x="56" y="110"/>
                    </a:cubicBezTo>
                    <a:cubicBezTo>
                      <a:pt x="56" y="110"/>
                      <a:pt x="56" y="110"/>
                      <a:pt x="56" y="109"/>
                    </a:cubicBezTo>
                    <a:cubicBezTo>
                      <a:pt x="56" y="109"/>
                      <a:pt x="55" y="109"/>
                      <a:pt x="55" y="109"/>
                    </a:cubicBezTo>
                    <a:moveTo>
                      <a:pt x="74" y="95"/>
                    </a:moveTo>
                    <a:cubicBezTo>
                      <a:pt x="73" y="98"/>
                      <a:pt x="72" y="99"/>
                      <a:pt x="71" y="101"/>
                    </a:cubicBezTo>
                    <a:cubicBezTo>
                      <a:pt x="71" y="101"/>
                      <a:pt x="71" y="101"/>
                      <a:pt x="71" y="101"/>
                    </a:cubicBezTo>
                    <a:cubicBezTo>
                      <a:pt x="72" y="99"/>
                      <a:pt x="73" y="97"/>
                      <a:pt x="74" y="95"/>
                    </a:cubicBezTo>
                    <a:cubicBezTo>
                      <a:pt x="74" y="95"/>
                      <a:pt x="74" y="95"/>
                      <a:pt x="74" y="95"/>
                    </a:cubicBezTo>
                    <a:moveTo>
                      <a:pt x="71" y="94"/>
                    </a:moveTo>
                    <a:cubicBezTo>
                      <a:pt x="70" y="95"/>
                      <a:pt x="69" y="97"/>
                      <a:pt x="68" y="99"/>
                    </a:cubicBezTo>
                    <a:cubicBezTo>
                      <a:pt x="69" y="100"/>
                      <a:pt x="70" y="100"/>
                      <a:pt x="70" y="101"/>
                    </a:cubicBezTo>
                    <a:cubicBezTo>
                      <a:pt x="71" y="99"/>
                      <a:pt x="72" y="97"/>
                      <a:pt x="74" y="95"/>
                    </a:cubicBezTo>
                    <a:cubicBezTo>
                      <a:pt x="73" y="94"/>
                      <a:pt x="72" y="94"/>
                      <a:pt x="71" y="94"/>
                    </a:cubicBezTo>
                    <a:moveTo>
                      <a:pt x="70" y="93"/>
                    </a:moveTo>
                    <a:cubicBezTo>
                      <a:pt x="68" y="94"/>
                      <a:pt x="67" y="96"/>
                      <a:pt x="66" y="98"/>
                    </a:cubicBezTo>
                    <a:cubicBezTo>
                      <a:pt x="67" y="98"/>
                      <a:pt x="67" y="98"/>
                      <a:pt x="67" y="99"/>
                    </a:cubicBezTo>
                    <a:cubicBezTo>
                      <a:pt x="68" y="97"/>
                      <a:pt x="69" y="95"/>
                      <a:pt x="71" y="93"/>
                    </a:cubicBezTo>
                    <a:cubicBezTo>
                      <a:pt x="70" y="93"/>
                      <a:pt x="70" y="93"/>
                      <a:pt x="70" y="93"/>
                    </a:cubicBezTo>
                    <a:moveTo>
                      <a:pt x="68" y="92"/>
                    </a:moveTo>
                    <a:cubicBezTo>
                      <a:pt x="67" y="94"/>
                      <a:pt x="66" y="95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6" y="96"/>
                      <a:pt x="67" y="94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moveTo>
                      <a:pt x="68" y="92"/>
                    </a:move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moveTo>
                      <a:pt x="65" y="91"/>
                    </a:moveTo>
                    <a:cubicBezTo>
                      <a:pt x="65" y="92"/>
                      <a:pt x="64" y="94"/>
                      <a:pt x="63" y="96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4" y="95"/>
                      <a:pt x="65" y="93"/>
                      <a:pt x="66" y="91"/>
                    </a:cubicBezTo>
                    <a:cubicBezTo>
                      <a:pt x="66" y="91"/>
                      <a:pt x="66" y="91"/>
                      <a:pt x="65" y="91"/>
                    </a:cubicBezTo>
                    <a:moveTo>
                      <a:pt x="66" y="90"/>
                    </a:moveTo>
                    <a:cubicBezTo>
                      <a:pt x="66" y="90"/>
                      <a:pt x="66" y="90"/>
                      <a:pt x="65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7" y="91"/>
                      <a:pt x="67" y="91"/>
                    </a:cubicBezTo>
                    <a:cubicBezTo>
                      <a:pt x="66" y="91"/>
                      <a:pt x="66" y="91"/>
                      <a:pt x="66" y="90"/>
                    </a:cubicBezTo>
                    <a:moveTo>
                      <a:pt x="80" y="86"/>
                    </a:moveTo>
                    <a:cubicBezTo>
                      <a:pt x="80" y="87"/>
                      <a:pt x="79" y="88"/>
                      <a:pt x="79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8"/>
                      <a:pt x="80" y="87"/>
                      <a:pt x="80" y="86"/>
                    </a:cubicBezTo>
                    <a:cubicBezTo>
                      <a:pt x="80" y="86"/>
                      <a:pt x="80" y="86"/>
                      <a:pt x="80" y="86"/>
                    </a:cubicBezTo>
                    <a:moveTo>
                      <a:pt x="77" y="85"/>
                    </a:moveTo>
                    <a:cubicBezTo>
                      <a:pt x="77" y="85"/>
                      <a:pt x="76" y="86"/>
                      <a:pt x="76" y="86"/>
                    </a:cubicBezTo>
                    <a:cubicBezTo>
                      <a:pt x="77" y="87"/>
                      <a:pt x="77" y="87"/>
                      <a:pt x="78" y="88"/>
                    </a:cubicBezTo>
                    <a:cubicBezTo>
                      <a:pt x="78" y="87"/>
                      <a:pt x="79" y="86"/>
                      <a:pt x="79" y="86"/>
                    </a:cubicBezTo>
                    <a:cubicBezTo>
                      <a:pt x="77" y="85"/>
                      <a:pt x="77" y="85"/>
                      <a:pt x="77" y="85"/>
                    </a:cubicBezTo>
                    <a:moveTo>
                      <a:pt x="75" y="84"/>
                    </a:moveTo>
                    <a:cubicBezTo>
                      <a:pt x="75" y="84"/>
                      <a:pt x="74" y="85"/>
                      <a:pt x="74" y="85"/>
                    </a:cubicBezTo>
                    <a:cubicBezTo>
                      <a:pt x="74" y="86"/>
                      <a:pt x="75" y="86"/>
                      <a:pt x="75" y="86"/>
                    </a:cubicBezTo>
                    <a:cubicBezTo>
                      <a:pt x="75" y="85"/>
                      <a:pt x="76" y="85"/>
                      <a:pt x="76" y="84"/>
                    </a:cubicBezTo>
                    <a:cubicBezTo>
                      <a:pt x="75" y="84"/>
                      <a:pt x="75" y="84"/>
                      <a:pt x="75" y="84"/>
                    </a:cubicBezTo>
                    <a:moveTo>
                      <a:pt x="82" y="83"/>
                    </a:moveTo>
                    <a:cubicBezTo>
                      <a:pt x="82" y="84"/>
                      <a:pt x="81" y="84"/>
                      <a:pt x="81" y="85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1" y="84"/>
                      <a:pt x="82" y="84"/>
                      <a:pt x="82" y="83"/>
                    </a:cubicBezTo>
                    <a:cubicBezTo>
                      <a:pt x="82" y="83"/>
                      <a:pt x="82" y="83"/>
                      <a:pt x="82" y="83"/>
                    </a:cubicBezTo>
                    <a:moveTo>
                      <a:pt x="73" y="82"/>
                    </a:moveTo>
                    <a:cubicBezTo>
                      <a:pt x="73" y="83"/>
                      <a:pt x="72" y="83"/>
                      <a:pt x="72" y="84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3" y="84"/>
                      <a:pt x="73" y="83"/>
                      <a:pt x="74" y="83"/>
                    </a:cubicBezTo>
                    <a:cubicBezTo>
                      <a:pt x="73" y="82"/>
                      <a:pt x="73" y="82"/>
                      <a:pt x="73" y="82"/>
                    </a:cubicBezTo>
                    <a:moveTo>
                      <a:pt x="79" y="81"/>
                    </a:moveTo>
                    <a:cubicBezTo>
                      <a:pt x="79" y="82"/>
                      <a:pt x="78" y="83"/>
                      <a:pt x="78" y="83"/>
                    </a:cubicBezTo>
                    <a:cubicBezTo>
                      <a:pt x="78" y="84"/>
                      <a:pt x="79" y="84"/>
                      <a:pt x="80" y="85"/>
                    </a:cubicBezTo>
                    <a:cubicBezTo>
                      <a:pt x="80" y="84"/>
                      <a:pt x="81" y="83"/>
                      <a:pt x="81" y="82"/>
                    </a:cubicBezTo>
                    <a:cubicBezTo>
                      <a:pt x="80" y="82"/>
                      <a:pt x="80" y="82"/>
                      <a:pt x="79" y="81"/>
                    </a:cubicBezTo>
                    <a:moveTo>
                      <a:pt x="71" y="81"/>
                    </a:moveTo>
                    <a:cubicBezTo>
                      <a:pt x="71" y="82"/>
                      <a:pt x="70" y="82"/>
                      <a:pt x="70" y="83"/>
                    </a:cubicBezTo>
                    <a:cubicBezTo>
                      <a:pt x="70" y="83"/>
                      <a:pt x="70" y="83"/>
                      <a:pt x="71" y="83"/>
                    </a:cubicBezTo>
                    <a:cubicBezTo>
                      <a:pt x="71" y="83"/>
                      <a:pt x="71" y="82"/>
                      <a:pt x="72" y="82"/>
                    </a:cubicBezTo>
                    <a:cubicBezTo>
                      <a:pt x="71" y="81"/>
                      <a:pt x="71" y="81"/>
                      <a:pt x="71" y="81"/>
                    </a:cubicBezTo>
                    <a:moveTo>
                      <a:pt x="77" y="80"/>
                    </a:moveTo>
                    <a:cubicBezTo>
                      <a:pt x="77" y="81"/>
                      <a:pt x="76" y="82"/>
                      <a:pt x="76" y="82"/>
                    </a:cubicBezTo>
                    <a:cubicBezTo>
                      <a:pt x="76" y="82"/>
                      <a:pt x="77" y="83"/>
                      <a:pt x="77" y="83"/>
                    </a:cubicBezTo>
                    <a:cubicBezTo>
                      <a:pt x="77" y="82"/>
                      <a:pt x="78" y="81"/>
                      <a:pt x="78" y="81"/>
                    </a:cubicBezTo>
                    <a:cubicBezTo>
                      <a:pt x="78" y="80"/>
                      <a:pt x="78" y="80"/>
                      <a:pt x="77" y="80"/>
                    </a:cubicBezTo>
                    <a:moveTo>
                      <a:pt x="75" y="79"/>
                    </a:moveTo>
                    <a:cubicBezTo>
                      <a:pt x="75" y="79"/>
                      <a:pt x="74" y="80"/>
                      <a:pt x="74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5" y="81"/>
                      <a:pt x="75" y="80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moveTo>
                      <a:pt x="85" y="78"/>
                    </a:moveTo>
                    <a:cubicBezTo>
                      <a:pt x="85" y="79"/>
                      <a:pt x="84" y="80"/>
                      <a:pt x="84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79"/>
                      <a:pt x="85" y="78"/>
                    </a:cubicBezTo>
                    <a:cubicBezTo>
                      <a:pt x="85" y="78"/>
                      <a:pt x="85" y="78"/>
                      <a:pt x="85" y="78"/>
                    </a:cubicBezTo>
                    <a:moveTo>
                      <a:pt x="73" y="77"/>
                    </a:moveTo>
                    <a:cubicBezTo>
                      <a:pt x="72" y="78"/>
                      <a:pt x="72" y="79"/>
                      <a:pt x="72" y="80"/>
                    </a:cubicBezTo>
                    <a:cubicBezTo>
                      <a:pt x="72" y="80"/>
                      <a:pt x="72" y="80"/>
                      <a:pt x="73" y="80"/>
                    </a:cubicBezTo>
                    <a:cubicBezTo>
                      <a:pt x="73" y="80"/>
                      <a:pt x="73" y="79"/>
                      <a:pt x="74" y="78"/>
                    </a:cubicBezTo>
                    <a:cubicBezTo>
                      <a:pt x="73" y="78"/>
                      <a:pt x="73" y="78"/>
                      <a:pt x="73" y="77"/>
                    </a:cubicBezTo>
                    <a:moveTo>
                      <a:pt x="82" y="77"/>
                    </a:moveTo>
                    <a:cubicBezTo>
                      <a:pt x="82" y="77"/>
                      <a:pt x="81" y="78"/>
                      <a:pt x="81" y="78"/>
                    </a:cubicBezTo>
                    <a:cubicBezTo>
                      <a:pt x="81" y="79"/>
                      <a:pt x="82" y="79"/>
                      <a:pt x="83" y="80"/>
                    </a:cubicBezTo>
                    <a:cubicBezTo>
                      <a:pt x="83" y="79"/>
                      <a:pt x="83" y="78"/>
                      <a:pt x="84" y="78"/>
                    </a:cubicBezTo>
                    <a:cubicBezTo>
                      <a:pt x="83" y="77"/>
                      <a:pt x="83" y="77"/>
                      <a:pt x="82" y="77"/>
                    </a:cubicBezTo>
                    <a:moveTo>
                      <a:pt x="80" y="76"/>
                    </a:moveTo>
                    <a:cubicBezTo>
                      <a:pt x="80" y="76"/>
                      <a:pt x="79" y="77"/>
                      <a:pt x="79" y="77"/>
                    </a:cubicBezTo>
                    <a:cubicBezTo>
                      <a:pt x="79" y="78"/>
                      <a:pt x="80" y="78"/>
                      <a:pt x="80" y="78"/>
                    </a:cubicBezTo>
                    <a:cubicBezTo>
                      <a:pt x="80" y="77"/>
                      <a:pt x="81" y="77"/>
                      <a:pt x="81" y="76"/>
                    </a:cubicBezTo>
                    <a:cubicBezTo>
                      <a:pt x="81" y="76"/>
                      <a:pt x="80" y="76"/>
                      <a:pt x="80" y="76"/>
                    </a:cubicBezTo>
                    <a:moveTo>
                      <a:pt x="78" y="74"/>
                    </a:moveTo>
                    <a:cubicBezTo>
                      <a:pt x="77" y="75"/>
                      <a:pt x="77" y="75"/>
                      <a:pt x="76" y="7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6"/>
                      <a:pt x="78" y="75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moveTo>
                      <a:pt x="88" y="74"/>
                    </a:moveTo>
                    <a:cubicBezTo>
                      <a:pt x="87" y="75"/>
                      <a:pt x="86" y="76"/>
                      <a:pt x="85" y="78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6" y="76"/>
                      <a:pt x="87" y="75"/>
                      <a:pt x="88" y="74"/>
                    </a:cubicBezTo>
                    <a:cubicBezTo>
                      <a:pt x="88" y="74"/>
                      <a:pt x="88" y="74"/>
                      <a:pt x="88" y="74"/>
                    </a:cubicBezTo>
                    <a:moveTo>
                      <a:pt x="75" y="73"/>
                    </a:moveTo>
                    <a:cubicBezTo>
                      <a:pt x="75" y="73"/>
                      <a:pt x="75" y="74"/>
                      <a:pt x="74" y="75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6" y="75"/>
                      <a:pt x="76" y="74"/>
                      <a:pt x="76" y="73"/>
                    </a:cubicBezTo>
                    <a:cubicBezTo>
                      <a:pt x="76" y="73"/>
                      <a:pt x="76" y="73"/>
                      <a:pt x="75" y="73"/>
                    </a:cubicBezTo>
                    <a:moveTo>
                      <a:pt x="88" y="73"/>
                    </a:move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moveTo>
                      <a:pt x="85" y="72"/>
                    </a:moveTo>
                    <a:cubicBezTo>
                      <a:pt x="84" y="73"/>
                      <a:pt x="83" y="75"/>
                      <a:pt x="82" y="76"/>
                    </a:cubicBezTo>
                    <a:cubicBezTo>
                      <a:pt x="83" y="76"/>
                      <a:pt x="84" y="77"/>
                      <a:pt x="84" y="77"/>
                    </a:cubicBezTo>
                    <a:cubicBezTo>
                      <a:pt x="85" y="76"/>
                      <a:pt x="86" y="75"/>
                      <a:pt x="87" y="73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5" y="72"/>
                      <a:pt x="85" y="72"/>
                      <a:pt x="85" y="72"/>
                    </a:cubicBezTo>
                    <a:moveTo>
                      <a:pt x="83" y="71"/>
                    </a:moveTo>
                    <a:cubicBezTo>
                      <a:pt x="82" y="72"/>
                      <a:pt x="81" y="74"/>
                      <a:pt x="81" y="75"/>
                    </a:cubicBezTo>
                    <a:cubicBezTo>
                      <a:pt x="81" y="75"/>
                      <a:pt x="81" y="75"/>
                      <a:pt x="81" y="75"/>
                    </a:cubicBezTo>
                    <a:cubicBezTo>
                      <a:pt x="82" y="74"/>
                      <a:pt x="83" y="73"/>
                      <a:pt x="84" y="72"/>
                    </a:cubicBezTo>
                    <a:cubicBezTo>
                      <a:pt x="83" y="71"/>
                      <a:pt x="83" y="71"/>
                      <a:pt x="83" y="71"/>
                    </a:cubicBezTo>
                    <a:moveTo>
                      <a:pt x="85" y="71"/>
                    </a:moveTo>
                    <a:cubicBezTo>
                      <a:pt x="85" y="71"/>
                      <a:pt x="85" y="71"/>
                      <a:pt x="85" y="71"/>
                    </a:cubicBezTo>
                    <a:cubicBezTo>
                      <a:pt x="86" y="72"/>
                      <a:pt x="86" y="72"/>
                      <a:pt x="87" y="72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2"/>
                      <a:pt x="86" y="71"/>
                      <a:pt x="85" y="71"/>
                    </a:cubicBezTo>
                    <a:moveTo>
                      <a:pt x="89" y="71"/>
                    </a:moveTo>
                    <a:cubicBezTo>
                      <a:pt x="89" y="71"/>
                      <a:pt x="89" y="72"/>
                      <a:pt x="88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moveTo>
                      <a:pt x="84" y="70"/>
                    </a:moveTo>
                    <a:cubicBezTo>
                      <a:pt x="83" y="70"/>
                      <a:pt x="83" y="70"/>
                      <a:pt x="83" y="70"/>
                    </a:cubicBezTo>
                    <a:cubicBezTo>
                      <a:pt x="84" y="70"/>
                      <a:pt x="84" y="71"/>
                      <a:pt x="84" y="71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4" y="70"/>
                      <a:pt x="84" y="70"/>
                      <a:pt x="84" y="70"/>
                    </a:cubicBezTo>
                    <a:moveTo>
                      <a:pt x="80" y="70"/>
                    </a:moveTo>
                    <a:cubicBezTo>
                      <a:pt x="79" y="71"/>
                      <a:pt x="79" y="72"/>
                      <a:pt x="78" y="73"/>
                    </a:cubicBezTo>
                    <a:cubicBezTo>
                      <a:pt x="78" y="73"/>
                      <a:pt x="78" y="73"/>
                      <a:pt x="79" y="74"/>
                    </a:cubicBezTo>
                    <a:cubicBezTo>
                      <a:pt x="79" y="72"/>
                      <a:pt x="80" y="71"/>
                      <a:pt x="81" y="70"/>
                    </a:cubicBezTo>
                    <a:cubicBezTo>
                      <a:pt x="80" y="70"/>
                      <a:pt x="80" y="70"/>
                      <a:pt x="80" y="70"/>
                    </a:cubicBezTo>
                    <a:moveTo>
                      <a:pt x="87" y="69"/>
                    </a:moveTo>
                    <a:cubicBezTo>
                      <a:pt x="86" y="70"/>
                      <a:pt x="86" y="70"/>
                      <a:pt x="86" y="71"/>
                    </a:cubicBezTo>
                    <a:cubicBezTo>
                      <a:pt x="86" y="71"/>
                      <a:pt x="87" y="71"/>
                      <a:pt x="87" y="72"/>
                    </a:cubicBezTo>
                    <a:cubicBezTo>
                      <a:pt x="88" y="71"/>
                      <a:pt x="88" y="71"/>
                      <a:pt x="88" y="70"/>
                    </a:cubicBezTo>
                    <a:cubicBezTo>
                      <a:pt x="88" y="70"/>
                      <a:pt x="87" y="70"/>
                      <a:pt x="87" y="69"/>
                    </a:cubicBezTo>
                    <a:moveTo>
                      <a:pt x="91" y="69"/>
                    </a:moveTo>
                    <a:cubicBezTo>
                      <a:pt x="91" y="69"/>
                      <a:pt x="90" y="69"/>
                      <a:pt x="90" y="6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9"/>
                      <a:pt x="91" y="69"/>
                      <a:pt x="91" y="69"/>
                    </a:cubicBezTo>
                    <a:cubicBezTo>
                      <a:pt x="91" y="69"/>
                      <a:pt x="91" y="69"/>
                      <a:pt x="91" y="69"/>
                    </a:cubicBezTo>
                    <a:moveTo>
                      <a:pt x="81" y="68"/>
                    </a:moveTo>
                    <a:cubicBezTo>
                      <a:pt x="81" y="69"/>
                      <a:pt x="81" y="69"/>
                      <a:pt x="81" y="69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81" y="69"/>
                      <a:pt x="81" y="69"/>
                      <a:pt x="81" y="68"/>
                    </a:cubicBezTo>
                    <a:moveTo>
                      <a:pt x="78" y="68"/>
                    </a:moveTo>
                    <a:cubicBezTo>
                      <a:pt x="77" y="70"/>
                      <a:pt x="77" y="71"/>
                      <a:pt x="76" y="72"/>
                    </a:cubicBezTo>
                    <a:cubicBezTo>
                      <a:pt x="76" y="72"/>
                      <a:pt x="77" y="72"/>
                      <a:pt x="77" y="73"/>
                    </a:cubicBezTo>
                    <a:cubicBezTo>
                      <a:pt x="78" y="71"/>
                      <a:pt x="78" y="70"/>
                      <a:pt x="79" y="69"/>
                    </a:cubicBezTo>
                    <a:cubicBezTo>
                      <a:pt x="78" y="68"/>
                      <a:pt x="78" y="68"/>
                      <a:pt x="78" y="68"/>
                    </a:cubicBezTo>
                    <a:moveTo>
                      <a:pt x="85" y="68"/>
                    </a:moveTo>
                    <a:cubicBezTo>
                      <a:pt x="84" y="69"/>
                      <a:pt x="84" y="69"/>
                      <a:pt x="84" y="70"/>
                    </a:cubicBezTo>
                    <a:cubicBezTo>
                      <a:pt x="84" y="70"/>
                      <a:pt x="84" y="70"/>
                      <a:pt x="85" y="70"/>
                    </a:cubicBezTo>
                    <a:cubicBezTo>
                      <a:pt x="85" y="70"/>
                      <a:pt x="85" y="69"/>
                      <a:pt x="86" y="69"/>
                    </a:cubicBezTo>
                    <a:cubicBezTo>
                      <a:pt x="85" y="68"/>
                      <a:pt x="85" y="68"/>
                      <a:pt x="85" y="68"/>
                    </a:cubicBezTo>
                    <a:moveTo>
                      <a:pt x="79" y="67"/>
                    </a:moveTo>
                    <a:cubicBezTo>
                      <a:pt x="79" y="67"/>
                      <a:pt x="79" y="67"/>
                      <a:pt x="78" y="68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79" y="68"/>
                      <a:pt x="80" y="68"/>
                      <a:pt x="80" y="68"/>
                    </a:cubicBezTo>
                    <a:cubicBezTo>
                      <a:pt x="79" y="68"/>
                      <a:pt x="79" y="67"/>
                      <a:pt x="79" y="67"/>
                    </a:cubicBezTo>
                    <a:moveTo>
                      <a:pt x="88" y="67"/>
                    </a:moveTo>
                    <a:cubicBezTo>
                      <a:pt x="88" y="67"/>
                      <a:pt x="88" y="68"/>
                      <a:pt x="87" y="68"/>
                    </a:cubicBezTo>
                    <a:cubicBezTo>
                      <a:pt x="88" y="68"/>
                      <a:pt x="89" y="68"/>
                      <a:pt x="89" y="69"/>
                    </a:cubicBezTo>
                    <a:cubicBezTo>
                      <a:pt x="89" y="69"/>
                      <a:pt x="89" y="68"/>
                      <a:pt x="90" y="68"/>
                    </a:cubicBezTo>
                    <a:cubicBezTo>
                      <a:pt x="89" y="68"/>
                      <a:pt x="88" y="67"/>
                      <a:pt x="88" y="67"/>
                    </a:cubicBezTo>
                    <a:moveTo>
                      <a:pt x="82" y="66"/>
                    </a:moveTo>
                    <a:cubicBezTo>
                      <a:pt x="81" y="67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2" y="68"/>
                    </a:cubicBezTo>
                    <a:cubicBezTo>
                      <a:pt x="82" y="68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6"/>
                    </a:cubicBezTo>
                    <a:moveTo>
                      <a:pt x="86" y="66"/>
                    </a:moveTo>
                    <a:cubicBezTo>
                      <a:pt x="86" y="66"/>
                      <a:pt x="86" y="66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7" y="66"/>
                      <a:pt x="86" y="66"/>
                      <a:pt x="86" y="66"/>
                    </a:cubicBezTo>
                    <a:moveTo>
                      <a:pt x="93" y="65"/>
                    </a:moveTo>
                    <a:cubicBezTo>
                      <a:pt x="93" y="66"/>
                      <a:pt x="92" y="66"/>
                      <a:pt x="92" y="67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6"/>
                      <a:pt x="93" y="66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moveTo>
                      <a:pt x="80" y="65"/>
                    </a:moveTo>
                    <a:cubicBezTo>
                      <a:pt x="79" y="66"/>
                      <a:pt x="79" y="66"/>
                      <a:pt x="79" y="67"/>
                    </a:cubicBezTo>
                    <a:cubicBezTo>
                      <a:pt x="79" y="67"/>
                      <a:pt x="79" y="67"/>
                      <a:pt x="80" y="67"/>
                    </a:cubicBezTo>
                    <a:cubicBezTo>
                      <a:pt x="80" y="67"/>
                      <a:pt x="80" y="66"/>
                      <a:pt x="81" y="66"/>
                    </a:cubicBezTo>
                    <a:cubicBezTo>
                      <a:pt x="80" y="66"/>
                      <a:pt x="80" y="65"/>
                      <a:pt x="80" y="65"/>
                    </a:cubicBezTo>
                    <a:moveTo>
                      <a:pt x="83" y="64"/>
                    </a:move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4" y="65"/>
                      <a:pt x="84" y="65"/>
                    </a:cubicBezTo>
                    <a:cubicBezTo>
                      <a:pt x="83" y="65"/>
                      <a:pt x="83" y="64"/>
                      <a:pt x="83" y="64"/>
                    </a:cubicBezTo>
                    <a:moveTo>
                      <a:pt x="90" y="64"/>
                    </a:moveTo>
                    <a:cubicBezTo>
                      <a:pt x="90" y="64"/>
                      <a:pt x="89" y="65"/>
                      <a:pt x="89" y="65"/>
                    </a:cubicBezTo>
                    <a:cubicBezTo>
                      <a:pt x="90" y="65"/>
                      <a:pt x="90" y="66"/>
                      <a:pt x="91" y="66"/>
                    </a:cubicBezTo>
                    <a:cubicBezTo>
                      <a:pt x="91" y="66"/>
                      <a:pt x="91" y="65"/>
                      <a:pt x="92" y="65"/>
                    </a:cubicBezTo>
                    <a:cubicBezTo>
                      <a:pt x="91" y="64"/>
                      <a:pt x="90" y="64"/>
                      <a:pt x="90" y="64"/>
                    </a:cubicBezTo>
                    <a:moveTo>
                      <a:pt x="81" y="63"/>
                    </a:moveTo>
                    <a:cubicBezTo>
                      <a:pt x="81" y="63"/>
                      <a:pt x="81" y="63"/>
                      <a:pt x="81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1" y="63"/>
                      <a:pt x="81" y="63"/>
                    </a:cubicBezTo>
                    <a:moveTo>
                      <a:pt x="88" y="62"/>
                    </a:moveTo>
                    <a:cubicBezTo>
                      <a:pt x="88" y="63"/>
                      <a:pt x="88" y="63"/>
                      <a:pt x="87" y="64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8" y="64"/>
                      <a:pt x="89" y="63"/>
                      <a:pt x="89" y="63"/>
                    </a:cubicBezTo>
                    <a:cubicBezTo>
                      <a:pt x="89" y="63"/>
                      <a:pt x="88" y="63"/>
                      <a:pt x="88" y="62"/>
                    </a:cubicBezTo>
                    <a:moveTo>
                      <a:pt x="85" y="61"/>
                    </a:moveTo>
                    <a:cubicBezTo>
                      <a:pt x="85" y="61"/>
                      <a:pt x="85" y="61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5" y="62"/>
                      <a:pt x="85" y="61"/>
                      <a:pt x="86" y="61"/>
                    </a:cubicBezTo>
                    <a:cubicBezTo>
                      <a:pt x="86" y="61"/>
                      <a:pt x="85" y="61"/>
                      <a:pt x="85" y="61"/>
                    </a:cubicBezTo>
                    <a:moveTo>
                      <a:pt x="83" y="59"/>
                    </a:moveTo>
                    <a:cubicBezTo>
                      <a:pt x="83" y="60"/>
                      <a:pt x="83" y="60"/>
                      <a:pt x="82" y="61"/>
                    </a:cubicBezTo>
                    <a:cubicBezTo>
                      <a:pt x="83" y="61"/>
                      <a:pt x="83" y="61"/>
                      <a:pt x="83" y="61"/>
                    </a:cubicBezTo>
                    <a:cubicBezTo>
                      <a:pt x="84" y="61"/>
                      <a:pt x="84" y="60"/>
                      <a:pt x="84" y="60"/>
                    </a:cubicBezTo>
                    <a:cubicBezTo>
                      <a:pt x="84" y="60"/>
                      <a:pt x="83" y="60"/>
                      <a:pt x="83" y="59"/>
                    </a:cubicBezTo>
                    <a:moveTo>
                      <a:pt x="97" y="59"/>
                    </a:moveTo>
                    <a:cubicBezTo>
                      <a:pt x="96" y="61"/>
                      <a:pt x="95" y="63"/>
                      <a:pt x="94" y="64"/>
                    </a:cubicBezTo>
                    <a:cubicBezTo>
                      <a:pt x="94" y="64"/>
                      <a:pt x="94" y="64"/>
                      <a:pt x="94" y="64"/>
                    </a:cubicBezTo>
                    <a:cubicBezTo>
                      <a:pt x="95" y="63"/>
                      <a:pt x="96" y="61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moveTo>
                      <a:pt x="94" y="57"/>
                    </a:moveTo>
                    <a:cubicBezTo>
                      <a:pt x="93" y="59"/>
                      <a:pt x="92" y="61"/>
                      <a:pt x="91" y="62"/>
                    </a:cubicBezTo>
                    <a:cubicBezTo>
                      <a:pt x="91" y="63"/>
                      <a:pt x="92" y="63"/>
                      <a:pt x="92" y="63"/>
                    </a:cubicBezTo>
                    <a:cubicBezTo>
                      <a:pt x="93" y="62"/>
                      <a:pt x="94" y="60"/>
                      <a:pt x="95" y="58"/>
                    </a:cubicBezTo>
                    <a:cubicBezTo>
                      <a:pt x="95" y="58"/>
                      <a:pt x="94" y="58"/>
                      <a:pt x="94" y="57"/>
                    </a:cubicBezTo>
                    <a:moveTo>
                      <a:pt x="92" y="56"/>
                    </a:moveTo>
                    <a:cubicBezTo>
                      <a:pt x="91" y="58"/>
                      <a:pt x="90" y="60"/>
                      <a:pt x="89" y="61"/>
                    </a:cubicBezTo>
                    <a:cubicBezTo>
                      <a:pt x="89" y="61"/>
                      <a:pt x="89" y="62"/>
                      <a:pt x="90" y="62"/>
                    </a:cubicBezTo>
                    <a:cubicBezTo>
                      <a:pt x="91" y="60"/>
                      <a:pt x="92" y="58"/>
                      <a:pt x="93" y="57"/>
                    </a:cubicBezTo>
                    <a:cubicBezTo>
                      <a:pt x="92" y="57"/>
                      <a:pt x="92" y="57"/>
                      <a:pt x="92" y="56"/>
                    </a:cubicBezTo>
                    <a:moveTo>
                      <a:pt x="99" y="56"/>
                    </a:moveTo>
                    <a:cubicBezTo>
                      <a:pt x="98" y="57"/>
                      <a:pt x="98" y="57"/>
                      <a:pt x="97" y="58"/>
                    </a:cubicBezTo>
                    <a:cubicBezTo>
                      <a:pt x="97" y="58"/>
                      <a:pt x="97" y="58"/>
                      <a:pt x="97" y="58"/>
                    </a:cubicBezTo>
                    <a:cubicBezTo>
                      <a:pt x="98" y="57"/>
                      <a:pt x="98" y="57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moveTo>
                      <a:pt x="88" y="54"/>
                    </a:moveTo>
                    <a:cubicBezTo>
                      <a:pt x="88" y="56"/>
                      <a:pt x="87" y="58"/>
                      <a:pt x="86" y="59"/>
                    </a:cubicBezTo>
                    <a:cubicBezTo>
                      <a:pt x="86" y="59"/>
                      <a:pt x="86" y="60"/>
                      <a:pt x="86" y="60"/>
                    </a:cubicBezTo>
                    <a:cubicBezTo>
                      <a:pt x="87" y="58"/>
                      <a:pt x="88" y="56"/>
                      <a:pt x="89" y="55"/>
                    </a:cubicBezTo>
                    <a:cubicBezTo>
                      <a:pt x="89" y="55"/>
                      <a:pt x="89" y="55"/>
                      <a:pt x="88" y="54"/>
                    </a:cubicBezTo>
                    <a:moveTo>
                      <a:pt x="96" y="54"/>
                    </a:moveTo>
                    <a:cubicBezTo>
                      <a:pt x="95" y="55"/>
                      <a:pt x="95" y="56"/>
                      <a:pt x="94" y="56"/>
                    </a:cubicBezTo>
                    <a:cubicBezTo>
                      <a:pt x="95" y="57"/>
                      <a:pt x="95" y="57"/>
                      <a:pt x="96" y="57"/>
                    </a:cubicBezTo>
                    <a:cubicBezTo>
                      <a:pt x="96" y="57"/>
                      <a:pt x="97" y="56"/>
                      <a:pt x="97" y="55"/>
                    </a:cubicBezTo>
                    <a:cubicBezTo>
                      <a:pt x="97" y="55"/>
                      <a:pt x="96" y="55"/>
                      <a:pt x="96" y="54"/>
                    </a:cubicBezTo>
                    <a:moveTo>
                      <a:pt x="96" y="53"/>
                    </a:moveTo>
                    <a:cubicBezTo>
                      <a:pt x="96" y="53"/>
                      <a:pt x="96" y="53"/>
                      <a:pt x="96" y="53"/>
                    </a:cubicBezTo>
                    <a:cubicBezTo>
                      <a:pt x="97" y="54"/>
                      <a:pt x="97" y="54"/>
                      <a:pt x="97" y="54"/>
                    </a:cubicBezTo>
                    <a:cubicBezTo>
                      <a:pt x="97" y="54"/>
                      <a:pt x="97" y="54"/>
                      <a:pt x="96" y="53"/>
                    </a:cubicBezTo>
                    <a:moveTo>
                      <a:pt x="94" y="53"/>
                    </a:moveTo>
                    <a:cubicBezTo>
                      <a:pt x="93" y="54"/>
                      <a:pt x="93" y="55"/>
                      <a:pt x="93" y="55"/>
                    </a:cubicBezTo>
                    <a:cubicBezTo>
                      <a:pt x="93" y="55"/>
                      <a:pt x="93" y="56"/>
                      <a:pt x="93" y="56"/>
                    </a:cubicBezTo>
                    <a:cubicBezTo>
                      <a:pt x="94" y="55"/>
                      <a:pt x="94" y="54"/>
                      <a:pt x="95" y="54"/>
                    </a:cubicBezTo>
                    <a:cubicBezTo>
                      <a:pt x="94" y="54"/>
                      <a:pt x="94" y="53"/>
                      <a:pt x="94" y="53"/>
                    </a:cubicBezTo>
                    <a:moveTo>
                      <a:pt x="86" y="53"/>
                    </a:moveTo>
                    <a:cubicBezTo>
                      <a:pt x="86" y="55"/>
                      <a:pt x="85" y="56"/>
                      <a:pt x="84" y="58"/>
                    </a:cubicBezTo>
                    <a:cubicBezTo>
                      <a:pt x="84" y="58"/>
                      <a:pt x="84" y="58"/>
                      <a:pt x="85" y="59"/>
                    </a:cubicBezTo>
                    <a:cubicBezTo>
                      <a:pt x="86" y="57"/>
                      <a:pt x="87" y="55"/>
                      <a:pt x="87" y="54"/>
                    </a:cubicBezTo>
                    <a:cubicBezTo>
                      <a:pt x="87" y="54"/>
                      <a:pt x="87" y="53"/>
                      <a:pt x="86" y="53"/>
                    </a:cubicBezTo>
                    <a:moveTo>
                      <a:pt x="94" y="52"/>
                    </a:moveTo>
                    <a:cubicBezTo>
                      <a:pt x="94" y="52"/>
                      <a:pt x="94" y="52"/>
                      <a:pt x="94" y="52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5" y="52"/>
                      <a:pt x="94" y="52"/>
                    </a:cubicBezTo>
                    <a:moveTo>
                      <a:pt x="90" y="51"/>
                    </a:moveTo>
                    <a:cubicBezTo>
                      <a:pt x="90" y="52"/>
                      <a:pt x="90" y="53"/>
                      <a:pt x="89" y="53"/>
                    </a:cubicBezTo>
                    <a:cubicBezTo>
                      <a:pt x="89" y="53"/>
                      <a:pt x="90" y="54"/>
                      <a:pt x="90" y="54"/>
                    </a:cubicBezTo>
                    <a:cubicBezTo>
                      <a:pt x="90" y="53"/>
                      <a:pt x="91" y="52"/>
                      <a:pt x="91" y="52"/>
                    </a:cubicBezTo>
                    <a:cubicBezTo>
                      <a:pt x="91" y="52"/>
                      <a:pt x="91" y="51"/>
                      <a:pt x="90" y="51"/>
                    </a:cubicBezTo>
                    <a:moveTo>
                      <a:pt x="91" y="50"/>
                    </a:moveTo>
                    <a:cubicBezTo>
                      <a:pt x="91" y="50"/>
                      <a:pt x="91" y="50"/>
                      <a:pt x="91" y="50"/>
                    </a:cubicBezTo>
                    <a:cubicBezTo>
                      <a:pt x="91" y="50"/>
                      <a:pt x="91" y="51"/>
                      <a:pt x="92" y="51"/>
                    </a:cubicBezTo>
                    <a:cubicBezTo>
                      <a:pt x="92" y="51"/>
                      <a:pt x="92" y="51"/>
                      <a:pt x="92" y="51"/>
                    </a:cubicBezTo>
                    <a:cubicBezTo>
                      <a:pt x="91" y="50"/>
                      <a:pt x="91" y="50"/>
                      <a:pt x="91" y="50"/>
                    </a:cubicBezTo>
                    <a:moveTo>
                      <a:pt x="88" y="50"/>
                    </a:moveTo>
                    <a:cubicBezTo>
                      <a:pt x="88" y="51"/>
                      <a:pt x="88" y="51"/>
                      <a:pt x="87" y="52"/>
                    </a:cubicBezTo>
                    <a:cubicBezTo>
                      <a:pt x="87" y="52"/>
                      <a:pt x="88" y="52"/>
                      <a:pt x="88" y="53"/>
                    </a:cubicBezTo>
                    <a:cubicBezTo>
                      <a:pt x="89" y="52"/>
                      <a:pt x="89" y="51"/>
                      <a:pt x="89" y="51"/>
                    </a:cubicBezTo>
                    <a:cubicBezTo>
                      <a:pt x="89" y="50"/>
                      <a:pt x="89" y="50"/>
                      <a:pt x="88" y="50"/>
                    </a:cubicBezTo>
                    <a:moveTo>
                      <a:pt x="98" y="50"/>
                    </a:moveTo>
                    <a:cubicBezTo>
                      <a:pt x="98" y="50"/>
                      <a:pt x="98" y="51"/>
                      <a:pt x="97" y="51"/>
                    </a:cubicBezTo>
                    <a:cubicBezTo>
                      <a:pt x="98" y="52"/>
                      <a:pt x="98" y="52"/>
                      <a:pt x="99" y="52"/>
                    </a:cubicBezTo>
                    <a:cubicBezTo>
                      <a:pt x="99" y="52"/>
                      <a:pt x="100" y="51"/>
                      <a:pt x="100" y="51"/>
                    </a:cubicBezTo>
                    <a:cubicBezTo>
                      <a:pt x="99" y="50"/>
                      <a:pt x="99" y="50"/>
                      <a:pt x="98" y="50"/>
                    </a:cubicBezTo>
                    <a:moveTo>
                      <a:pt x="99" y="49"/>
                    </a:moveTo>
                    <a:cubicBezTo>
                      <a:pt x="99" y="50"/>
                      <a:pt x="99" y="50"/>
                      <a:pt x="98" y="50"/>
                    </a:cubicBezTo>
                    <a:cubicBezTo>
                      <a:pt x="99" y="50"/>
                      <a:pt x="99" y="50"/>
                      <a:pt x="100" y="51"/>
                    </a:cubicBezTo>
                    <a:cubicBezTo>
                      <a:pt x="100" y="51"/>
                      <a:pt x="100" y="50"/>
                      <a:pt x="100" y="50"/>
                    </a:cubicBezTo>
                    <a:cubicBezTo>
                      <a:pt x="100" y="50"/>
                      <a:pt x="99" y="50"/>
                      <a:pt x="99" y="49"/>
                    </a:cubicBezTo>
                    <a:moveTo>
                      <a:pt x="89" y="49"/>
                    </a:moveTo>
                    <a:cubicBezTo>
                      <a:pt x="89" y="49"/>
                      <a:pt x="89" y="49"/>
                      <a:pt x="89" y="49"/>
                    </a:cubicBezTo>
                    <a:cubicBezTo>
                      <a:pt x="89" y="49"/>
                      <a:pt x="89" y="50"/>
                      <a:pt x="90" y="50"/>
                    </a:cubicBezTo>
                    <a:cubicBezTo>
                      <a:pt x="90" y="50"/>
                      <a:pt x="90" y="50"/>
                      <a:pt x="90" y="49"/>
                    </a:cubicBezTo>
                    <a:cubicBezTo>
                      <a:pt x="90" y="49"/>
                      <a:pt x="89" y="49"/>
                      <a:pt x="89" y="49"/>
                    </a:cubicBezTo>
                    <a:moveTo>
                      <a:pt x="97" y="49"/>
                    </a:moveTo>
                    <a:cubicBezTo>
                      <a:pt x="96" y="49"/>
                      <a:pt x="96" y="50"/>
                      <a:pt x="96" y="50"/>
                    </a:cubicBezTo>
                    <a:cubicBezTo>
                      <a:pt x="96" y="50"/>
                      <a:pt x="96" y="51"/>
                      <a:pt x="96" y="51"/>
                    </a:cubicBezTo>
                    <a:cubicBezTo>
                      <a:pt x="97" y="50"/>
                      <a:pt x="97" y="50"/>
                      <a:pt x="97" y="49"/>
                    </a:cubicBezTo>
                    <a:cubicBezTo>
                      <a:pt x="97" y="49"/>
                      <a:pt x="97" y="49"/>
                      <a:pt x="97" y="49"/>
                    </a:cubicBezTo>
                    <a:moveTo>
                      <a:pt x="97" y="48"/>
                    </a:moveTo>
                    <a:cubicBezTo>
                      <a:pt x="97" y="48"/>
                      <a:pt x="97" y="49"/>
                      <a:pt x="97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7" y="49"/>
                      <a:pt x="98" y="49"/>
                      <a:pt x="98" y="49"/>
                    </a:cubicBezTo>
                    <a:cubicBezTo>
                      <a:pt x="97" y="49"/>
                      <a:pt x="97" y="48"/>
                      <a:pt x="97" y="48"/>
                    </a:cubicBezTo>
                    <a:moveTo>
                      <a:pt x="93" y="46"/>
                    </a:moveTo>
                    <a:cubicBezTo>
                      <a:pt x="93" y="47"/>
                      <a:pt x="92" y="47"/>
                      <a:pt x="92" y="48"/>
                    </a:cubicBezTo>
                    <a:cubicBezTo>
                      <a:pt x="92" y="48"/>
                      <a:pt x="93" y="48"/>
                      <a:pt x="93" y="48"/>
                    </a:cubicBezTo>
                    <a:cubicBezTo>
                      <a:pt x="93" y="48"/>
                      <a:pt x="93" y="47"/>
                      <a:pt x="94" y="47"/>
                    </a:cubicBezTo>
                    <a:cubicBezTo>
                      <a:pt x="93" y="47"/>
                      <a:pt x="93" y="47"/>
                      <a:pt x="93" y="46"/>
                    </a:cubicBezTo>
                    <a:moveTo>
                      <a:pt x="101" y="46"/>
                    </a:moveTo>
                    <a:cubicBezTo>
                      <a:pt x="100" y="47"/>
                      <a:pt x="100" y="48"/>
                      <a:pt x="99" y="49"/>
                    </a:cubicBezTo>
                    <a:cubicBezTo>
                      <a:pt x="100" y="49"/>
                      <a:pt x="100" y="49"/>
                      <a:pt x="101" y="50"/>
                    </a:cubicBezTo>
                    <a:cubicBezTo>
                      <a:pt x="101" y="49"/>
                      <a:pt x="102" y="48"/>
                      <a:pt x="102" y="47"/>
                    </a:cubicBezTo>
                    <a:cubicBezTo>
                      <a:pt x="102" y="47"/>
                      <a:pt x="101" y="46"/>
                      <a:pt x="101" y="46"/>
                    </a:cubicBezTo>
                    <a:moveTo>
                      <a:pt x="93" y="46"/>
                    </a:move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7"/>
                      <a:pt x="94" y="47"/>
                      <a:pt x="94" y="47"/>
                    </a:cubicBezTo>
                    <a:cubicBezTo>
                      <a:pt x="94" y="47"/>
                      <a:pt x="94" y="47"/>
                      <a:pt x="94" y="46"/>
                    </a:cubicBezTo>
                    <a:cubicBezTo>
                      <a:pt x="94" y="46"/>
                      <a:pt x="93" y="46"/>
                      <a:pt x="93" y="46"/>
                    </a:cubicBezTo>
                    <a:moveTo>
                      <a:pt x="101" y="45"/>
                    </a:moveTo>
                    <a:cubicBezTo>
                      <a:pt x="101" y="46"/>
                      <a:pt x="101" y="46"/>
                      <a:pt x="101" y="46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2" y="46"/>
                      <a:pt x="102" y="46"/>
                      <a:pt x="103" y="46"/>
                    </a:cubicBezTo>
                    <a:cubicBezTo>
                      <a:pt x="102" y="46"/>
                      <a:pt x="102" y="46"/>
                      <a:pt x="101" y="45"/>
                    </a:cubicBezTo>
                    <a:moveTo>
                      <a:pt x="91" y="45"/>
                    </a:moveTo>
                    <a:cubicBezTo>
                      <a:pt x="91" y="46"/>
                      <a:pt x="90" y="46"/>
                      <a:pt x="90" y="47"/>
                    </a:cubicBezTo>
                    <a:cubicBezTo>
                      <a:pt x="90" y="47"/>
                      <a:pt x="91" y="47"/>
                      <a:pt x="91" y="47"/>
                    </a:cubicBezTo>
                    <a:cubicBezTo>
                      <a:pt x="91" y="47"/>
                      <a:pt x="92" y="46"/>
                      <a:pt x="92" y="46"/>
                    </a:cubicBezTo>
                    <a:cubicBezTo>
                      <a:pt x="92" y="46"/>
                      <a:pt x="91" y="45"/>
                      <a:pt x="91" y="45"/>
                    </a:cubicBezTo>
                    <a:moveTo>
                      <a:pt x="99" y="45"/>
                    </a:moveTo>
                    <a:cubicBezTo>
                      <a:pt x="98" y="46"/>
                      <a:pt x="98" y="47"/>
                      <a:pt x="97" y="48"/>
                    </a:cubicBezTo>
                    <a:cubicBezTo>
                      <a:pt x="97" y="48"/>
                      <a:pt x="98" y="48"/>
                      <a:pt x="98" y="48"/>
                    </a:cubicBezTo>
                    <a:cubicBezTo>
                      <a:pt x="98" y="47"/>
                      <a:pt x="99" y="46"/>
                      <a:pt x="100" y="45"/>
                    </a:cubicBezTo>
                    <a:cubicBezTo>
                      <a:pt x="99" y="45"/>
                      <a:pt x="99" y="45"/>
                      <a:pt x="99" y="45"/>
                    </a:cubicBezTo>
                    <a:moveTo>
                      <a:pt x="91" y="45"/>
                    </a:move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5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5"/>
                    </a:cubicBezTo>
                    <a:cubicBezTo>
                      <a:pt x="92" y="45"/>
                      <a:pt x="92" y="45"/>
                      <a:pt x="91" y="45"/>
                    </a:cubicBezTo>
                    <a:moveTo>
                      <a:pt x="99" y="44"/>
                    </a:moveTo>
                    <a:cubicBezTo>
                      <a:pt x="99" y="44"/>
                      <a:pt x="99" y="45"/>
                      <a:pt x="99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5"/>
                      <a:pt x="99" y="45"/>
                      <a:pt x="99" y="44"/>
                    </a:cubicBezTo>
                    <a:moveTo>
                      <a:pt x="95" y="43"/>
                    </a:moveTo>
                    <a:cubicBezTo>
                      <a:pt x="94" y="44"/>
                      <a:pt x="94" y="44"/>
                      <a:pt x="94" y="45"/>
                    </a:cubicBezTo>
                    <a:cubicBezTo>
                      <a:pt x="94" y="46"/>
                      <a:pt x="94" y="46"/>
                      <a:pt x="94" y="46"/>
                    </a:cubicBezTo>
                    <a:cubicBezTo>
                      <a:pt x="95" y="45"/>
                      <a:pt x="95" y="44"/>
                      <a:pt x="96" y="43"/>
                    </a:cubicBezTo>
                    <a:cubicBezTo>
                      <a:pt x="95" y="43"/>
                      <a:pt x="95" y="43"/>
                      <a:pt x="95" y="43"/>
                    </a:cubicBezTo>
                    <a:moveTo>
                      <a:pt x="103" y="43"/>
                    </a:moveTo>
                    <a:cubicBezTo>
                      <a:pt x="102" y="43"/>
                      <a:pt x="102" y="44"/>
                      <a:pt x="101" y="45"/>
                    </a:cubicBezTo>
                    <a:cubicBezTo>
                      <a:pt x="102" y="45"/>
                      <a:pt x="102" y="45"/>
                      <a:pt x="103" y="46"/>
                    </a:cubicBezTo>
                    <a:cubicBezTo>
                      <a:pt x="103" y="45"/>
                      <a:pt x="104" y="44"/>
                      <a:pt x="104" y="43"/>
                    </a:cubicBezTo>
                    <a:cubicBezTo>
                      <a:pt x="104" y="43"/>
                      <a:pt x="103" y="43"/>
                      <a:pt x="103" y="43"/>
                    </a:cubicBezTo>
                    <a:moveTo>
                      <a:pt x="95" y="42"/>
                    </a:moveTo>
                    <a:cubicBezTo>
                      <a:pt x="95" y="42"/>
                      <a:pt x="95" y="42"/>
                      <a:pt x="95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2"/>
                      <a:pt x="96" y="42"/>
                      <a:pt x="95" y="42"/>
                    </a:cubicBezTo>
                    <a:moveTo>
                      <a:pt x="93" y="42"/>
                    </a:moveTo>
                    <a:cubicBezTo>
                      <a:pt x="92" y="42"/>
                      <a:pt x="92" y="43"/>
                      <a:pt x="92" y="44"/>
                    </a:cubicBezTo>
                    <a:cubicBezTo>
                      <a:pt x="92" y="44"/>
                      <a:pt x="92" y="45"/>
                      <a:pt x="93" y="45"/>
                    </a:cubicBezTo>
                    <a:cubicBezTo>
                      <a:pt x="93" y="44"/>
                      <a:pt x="94" y="43"/>
                      <a:pt x="94" y="42"/>
                    </a:cubicBezTo>
                    <a:cubicBezTo>
                      <a:pt x="94" y="42"/>
                      <a:pt x="93" y="42"/>
                      <a:pt x="93" y="42"/>
                    </a:cubicBezTo>
                    <a:moveTo>
                      <a:pt x="101" y="42"/>
                    </a:moveTo>
                    <a:cubicBezTo>
                      <a:pt x="101" y="42"/>
                      <a:pt x="100" y="43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1" y="43"/>
                      <a:pt x="101" y="43"/>
                      <a:pt x="102" y="42"/>
                    </a:cubicBezTo>
                    <a:cubicBezTo>
                      <a:pt x="101" y="42"/>
                      <a:pt x="101" y="42"/>
                      <a:pt x="101" y="42"/>
                    </a:cubicBezTo>
                    <a:moveTo>
                      <a:pt x="93" y="41"/>
                    </a:moveTo>
                    <a:cubicBezTo>
                      <a:pt x="93" y="41"/>
                      <a:pt x="93" y="41"/>
                      <a:pt x="93" y="41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1"/>
                      <a:pt x="94" y="41"/>
                      <a:pt x="93" y="41"/>
                    </a:cubicBezTo>
                    <a:moveTo>
                      <a:pt x="105" y="39"/>
                    </a:moveTo>
                    <a:cubicBezTo>
                      <a:pt x="104" y="40"/>
                      <a:pt x="104" y="40"/>
                      <a:pt x="104" y="41"/>
                    </a:cubicBezTo>
                    <a:cubicBezTo>
                      <a:pt x="104" y="41"/>
                      <a:pt x="105" y="41"/>
                      <a:pt x="105" y="42"/>
                    </a:cubicBezTo>
                    <a:cubicBezTo>
                      <a:pt x="106" y="41"/>
                      <a:pt x="106" y="41"/>
                      <a:pt x="106" y="40"/>
                    </a:cubicBezTo>
                    <a:cubicBezTo>
                      <a:pt x="105" y="39"/>
                      <a:pt x="105" y="39"/>
                      <a:pt x="105" y="39"/>
                    </a:cubicBezTo>
                    <a:moveTo>
                      <a:pt x="97" y="39"/>
                    </a:moveTo>
                    <a:cubicBezTo>
                      <a:pt x="97" y="40"/>
                      <a:pt x="96" y="41"/>
                      <a:pt x="96" y="41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96" y="42"/>
                      <a:pt x="96" y="42"/>
                      <a:pt x="97" y="42"/>
                    </a:cubicBezTo>
                    <a:cubicBezTo>
                      <a:pt x="97" y="41"/>
                      <a:pt x="97" y="40"/>
                      <a:pt x="98" y="40"/>
                    </a:cubicBezTo>
                    <a:cubicBezTo>
                      <a:pt x="98" y="40"/>
                      <a:pt x="97" y="39"/>
                      <a:pt x="97" y="39"/>
                    </a:cubicBezTo>
                    <a:moveTo>
                      <a:pt x="103" y="38"/>
                    </a:moveTo>
                    <a:cubicBezTo>
                      <a:pt x="103" y="39"/>
                      <a:pt x="102" y="39"/>
                      <a:pt x="102" y="40"/>
                    </a:cubicBezTo>
                    <a:cubicBezTo>
                      <a:pt x="102" y="40"/>
                      <a:pt x="103" y="40"/>
                      <a:pt x="103" y="40"/>
                    </a:cubicBezTo>
                    <a:cubicBezTo>
                      <a:pt x="103" y="40"/>
                      <a:pt x="103" y="39"/>
                      <a:pt x="104" y="39"/>
                    </a:cubicBezTo>
                    <a:cubicBezTo>
                      <a:pt x="103" y="38"/>
                      <a:pt x="103" y="38"/>
                      <a:pt x="103" y="38"/>
                    </a:cubicBezTo>
                    <a:moveTo>
                      <a:pt x="95" y="38"/>
                    </a:moveTo>
                    <a:cubicBezTo>
                      <a:pt x="95" y="39"/>
                      <a:pt x="94" y="40"/>
                      <a:pt x="94" y="40"/>
                    </a:cubicBezTo>
                    <a:cubicBezTo>
                      <a:pt x="94" y="40"/>
                      <a:pt x="94" y="41"/>
                      <a:pt x="95" y="41"/>
                    </a:cubicBezTo>
                    <a:cubicBezTo>
                      <a:pt x="95" y="40"/>
                      <a:pt x="96" y="39"/>
                      <a:pt x="96" y="39"/>
                    </a:cubicBezTo>
                    <a:cubicBezTo>
                      <a:pt x="96" y="39"/>
                      <a:pt x="95" y="38"/>
                      <a:pt x="95" y="38"/>
                    </a:cubicBezTo>
                    <a:moveTo>
                      <a:pt x="95" y="38"/>
                    </a:moveTo>
                    <a:cubicBezTo>
                      <a:pt x="94" y="39"/>
                      <a:pt x="94" y="39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moveTo>
                      <a:pt x="106" y="37"/>
                    </a:moveTo>
                    <a:cubicBezTo>
                      <a:pt x="106" y="38"/>
                      <a:pt x="105" y="38"/>
                      <a:pt x="105" y="39"/>
                    </a:cubicBezTo>
                    <a:cubicBezTo>
                      <a:pt x="106" y="39"/>
                      <a:pt x="106" y="39"/>
                      <a:pt x="107" y="40"/>
                    </a:cubicBezTo>
                    <a:cubicBezTo>
                      <a:pt x="107" y="39"/>
                      <a:pt x="107" y="39"/>
                      <a:pt x="107" y="38"/>
                    </a:cubicBezTo>
                    <a:cubicBezTo>
                      <a:pt x="107" y="38"/>
                      <a:pt x="106" y="38"/>
                      <a:pt x="106" y="37"/>
                    </a:cubicBezTo>
                    <a:moveTo>
                      <a:pt x="104" y="36"/>
                    </a:moveTo>
                    <a:cubicBezTo>
                      <a:pt x="104" y="37"/>
                      <a:pt x="104" y="37"/>
                      <a:pt x="103" y="38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4" y="38"/>
                      <a:pt x="105" y="37"/>
                      <a:pt x="105" y="37"/>
                    </a:cubicBezTo>
                    <a:cubicBezTo>
                      <a:pt x="105" y="36"/>
                      <a:pt x="104" y="36"/>
                      <a:pt x="104" y="36"/>
                    </a:cubicBezTo>
                    <a:moveTo>
                      <a:pt x="99" y="36"/>
                    </a:moveTo>
                    <a:cubicBezTo>
                      <a:pt x="99" y="36"/>
                      <a:pt x="98" y="37"/>
                      <a:pt x="98" y="37"/>
                    </a:cubicBezTo>
                    <a:cubicBezTo>
                      <a:pt x="98" y="38"/>
                      <a:pt x="99" y="38"/>
                      <a:pt x="99" y="38"/>
                    </a:cubicBezTo>
                    <a:cubicBezTo>
                      <a:pt x="99" y="37"/>
                      <a:pt x="99" y="37"/>
                      <a:pt x="100" y="36"/>
                    </a:cubicBezTo>
                    <a:cubicBezTo>
                      <a:pt x="99" y="36"/>
                      <a:pt x="99" y="36"/>
                      <a:pt x="99" y="36"/>
                    </a:cubicBezTo>
                    <a:moveTo>
                      <a:pt x="107" y="36"/>
                    </a:moveTo>
                    <a:cubicBezTo>
                      <a:pt x="107" y="36"/>
                      <a:pt x="106" y="37"/>
                      <a:pt x="106" y="37"/>
                    </a:cubicBezTo>
                    <a:cubicBezTo>
                      <a:pt x="107" y="37"/>
                      <a:pt x="107" y="38"/>
                      <a:pt x="108" y="38"/>
                    </a:cubicBezTo>
                    <a:cubicBezTo>
                      <a:pt x="108" y="37"/>
                      <a:pt x="108" y="37"/>
                      <a:pt x="108" y="36"/>
                    </a:cubicBezTo>
                    <a:cubicBezTo>
                      <a:pt x="108" y="36"/>
                      <a:pt x="108" y="36"/>
                      <a:pt x="107" y="36"/>
                    </a:cubicBezTo>
                    <a:moveTo>
                      <a:pt x="105" y="35"/>
                    </a:moveTo>
                    <a:cubicBezTo>
                      <a:pt x="105" y="35"/>
                      <a:pt x="105" y="35"/>
                      <a:pt x="104" y="36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36"/>
                      <a:pt x="106" y="35"/>
                      <a:pt x="106" y="35"/>
                    </a:cubicBezTo>
                    <a:cubicBezTo>
                      <a:pt x="106" y="35"/>
                      <a:pt x="106" y="35"/>
                      <a:pt x="105" y="35"/>
                    </a:cubicBezTo>
                    <a:moveTo>
                      <a:pt x="97" y="34"/>
                    </a:moveTo>
                    <a:cubicBezTo>
                      <a:pt x="97" y="35"/>
                      <a:pt x="96" y="36"/>
                      <a:pt x="96" y="36"/>
                    </a:cubicBezTo>
                    <a:cubicBezTo>
                      <a:pt x="96" y="37"/>
                      <a:pt x="97" y="37"/>
                      <a:pt x="97" y="37"/>
                    </a:cubicBezTo>
                    <a:cubicBezTo>
                      <a:pt x="97" y="36"/>
                      <a:pt x="98" y="36"/>
                      <a:pt x="98" y="35"/>
                    </a:cubicBezTo>
                    <a:cubicBezTo>
                      <a:pt x="97" y="34"/>
                      <a:pt x="97" y="34"/>
                      <a:pt x="97" y="34"/>
                    </a:cubicBezTo>
                    <a:moveTo>
                      <a:pt x="97" y="34"/>
                    </a:moveTo>
                    <a:cubicBezTo>
                      <a:pt x="96" y="35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moveTo>
                      <a:pt x="108" y="34"/>
                    </a:moveTo>
                    <a:cubicBezTo>
                      <a:pt x="108" y="34"/>
                      <a:pt x="108" y="35"/>
                      <a:pt x="107" y="35"/>
                    </a:cubicBezTo>
                    <a:cubicBezTo>
                      <a:pt x="108" y="35"/>
                      <a:pt x="108" y="36"/>
                      <a:pt x="109" y="36"/>
                    </a:cubicBezTo>
                    <a:cubicBezTo>
                      <a:pt x="109" y="36"/>
                      <a:pt x="109" y="35"/>
                      <a:pt x="109" y="35"/>
                    </a:cubicBezTo>
                    <a:cubicBezTo>
                      <a:pt x="109" y="34"/>
                      <a:pt x="109" y="34"/>
                      <a:pt x="108" y="34"/>
                    </a:cubicBezTo>
                    <a:moveTo>
                      <a:pt x="100" y="34"/>
                    </a:moveTo>
                    <a:cubicBezTo>
                      <a:pt x="100" y="34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6"/>
                    </a:cubicBezTo>
                    <a:cubicBezTo>
                      <a:pt x="100" y="35"/>
                      <a:pt x="101" y="35"/>
                      <a:pt x="101" y="34"/>
                    </a:cubicBezTo>
                    <a:cubicBezTo>
                      <a:pt x="101" y="34"/>
                      <a:pt x="100" y="34"/>
                      <a:pt x="100" y="34"/>
                    </a:cubicBezTo>
                    <a:moveTo>
                      <a:pt x="109" y="33"/>
                    </a:moveTo>
                    <a:cubicBezTo>
                      <a:pt x="109" y="33"/>
                      <a:pt x="108" y="33"/>
                      <a:pt x="108" y="33"/>
                    </a:cubicBezTo>
                    <a:cubicBezTo>
                      <a:pt x="109" y="33"/>
                      <a:pt x="109" y="34"/>
                      <a:pt x="110" y="34"/>
                    </a:cubicBezTo>
                    <a:cubicBezTo>
                      <a:pt x="110" y="34"/>
                      <a:pt x="110" y="34"/>
                      <a:pt x="110" y="34"/>
                    </a:cubicBezTo>
                    <a:cubicBezTo>
                      <a:pt x="109" y="33"/>
                      <a:pt x="109" y="33"/>
                      <a:pt x="109" y="33"/>
                    </a:cubicBezTo>
                    <a:moveTo>
                      <a:pt x="106" y="33"/>
                    </a:moveTo>
                    <a:cubicBezTo>
                      <a:pt x="106" y="33"/>
                      <a:pt x="106" y="34"/>
                      <a:pt x="106" y="34"/>
                    </a:cubicBezTo>
                    <a:cubicBezTo>
                      <a:pt x="106" y="34"/>
                      <a:pt x="106" y="34"/>
                      <a:pt x="106" y="34"/>
                    </a:cubicBezTo>
                    <a:cubicBezTo>
                      <a:pt x="106" y="34"/>
                      <a:pt x="107" y="34"/>
                      <a:pt x="107" y="33"/>
                    </a:cubicBezTo>
                    <a:cubicBezTo>
                      <a:pt x="107" y="33"/>
                      <a:pt x="107" y="33"/>
                      <a:pt x="106" y="33"/>
                    </a:cubicBezTo>
                    <a:moveTo>
                      <a:pt x="109" y="33"/>
                    </a:move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33"/>
                      <a:pt x="110" y="34"/>
                      <a:pt x="110" y="34"/>
                    </a:cubicBezTo>
                    <a:cubicBezTo>
                      <a:pt x="110" y="34"/>
                      <a:pt x="110" y="34"/>
                      <a:pt x="110" y="33"/>
                    </a:cubicBezTo>
                    <a:cubicBezTo>
                      <a:pt x="109" y="33"/>
                      <a:pt x="109" y="33"/>
                      <a:pt x="109" y="33"/>
                    </a:cubicBezTo>
                    <a:moveTo>
                      <a:pt x="98" y="32"/>
                    </a:moveTo>
                    <a:cubicBezTo>
                      <a:pt x="98" y="33"/>
                      <a:pt x="98" y="33"/>
                      <a:pt x="97" y="34"/>
                    </a:cubicBezTo>
                    <a:cubicBezTo>
                      <a:pt x="98" y="34"/>
                      <a:pt x="98" y="34"/>
                      <a:pt x="98" y="35"/>
                    </a:cubicBezTo>
                    <a:cubicBezTo>
                      <a:pt x="99" y="34"/>
                      <a:pt x="99" y="34"/>
                      <a:pt x="99" y="33"/>
                    </a:cubicBezTo>
                    <a:cubicBezTo>
                      <a:pt x="99" y="33"/>
                      <a:pt x="98" y="33"/>
                      <a:pt x="98" y="32"/>
                    </a:cubicBezTo>
                    <a:moveTo>
                      <a:pt x="98" y="32"/>
                    </a:moveTo>
                    <a:cubicBezTo>
                      <a:pt x="98" y="33"/>
                      <a:pt x="97" y="33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8" y="32"/>
                      <a:pt x="98" y="32"/>
                      <a:pt x="98" y="32"/>
                    </a:cubicBezTo>
                    <a:moveTo>
                      <a:pt x="107" y="32"/>
                    </a:moveTo>
                    <a:cubicBezTo>
                      <a:pt x="107" y="32"/>
                      <a:pt x="107" y="32"/>
                      <a:pt x="107" y="32"/>
                    </a:cubicBezTo>
                    <a:cubicBezTo>
                      <a:pt x="107" y="32"/>
                      <a:pt x="107" y="32"/>
                      <a:pt x="107" y="33"/>
                    </a:cubicBezTo>
                    <a:cubicBezTo>
                      <a:pt x="107" y="33"/>
                      <a:pt x="107" y="32"/>
                      <a:pt x="107" y="32"/>
                    </a:cubicBezTo>
                    <a:cubicBezTo>
                      <a:pt x="107" y="32"/>
                      <a:pt x="107" y="32"/>
                      <a:pt x="107" y="32"/>
                    </a:cubicBezTo>
                    <a:moveTo>
                      <a:pt x="101" y="32"/>
                    </a:moveTo>
                    <a:cubicBezTo>
                      <a:pt x="101" y="32"/>
                      <a:pt x="100" y="33"/>
                      <a:pt x="100" y="33"/>
                    </a:cubicBezTo>
                    <a:cubicBezTo>
                      <a:pt x="100" y="34"/>
                      <a:pt x="101" y="34"/>
                      <a:pt x="101" y="34"/>
                    </a:cubicBezTo>
                    <a:cubicBezTo>
                      <a:pt x="101" y="33"/>
                      <a:pt x="102" y="33"/>
                      <a:pt x="102" y="32"/>
                    </a:cubicBezTo>
                    <a:cubicBezTo>
                      <a:pt x="102" y="32"/>
                      <a:pt x="101" y="32"/>
                      <a:pt x="101" y="32"/>
                    </a:cubicBezTo>
                    <a:moveTo>
                      <a:pt x="107" y="31"/>
                    </a:moveTo>
                    <a:cubicBezTo>
                      <a:pt x="107" y="32"/>
                      <a:pt x="107" y="32"/>
                      <a:pt x="107" y="32"/>
                    </a:cubicBezTo>
                    <a:cubicBezTo>
                      <a:pt x="107" y="32"/>
                      <a:pt x="107" y="32"/>
                      <a:pt x="107" y="32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07" y="31"/>
                      <a:pt x="107" y="31"/>
                      <a:pt x="107" y="31"/>
                    </a:cubicBezTo>
                    <a:moveTo>
                      <a:pt x="99" y="31"/>
                    </a:moveTo>
                    <a:cubicBezTo>
                      <a:pt x="99" y="31"/>
                      <a:pt x="99" y="32"/>
                      <a:pt x="98" y="32"/>
                    </a:cubicBezTo>
                    <a:cubicBezTo>
                      <a:pt x="99" y="32"/>
                      <a:pt x="99" y="33"/>
                      <a:pt x="99" y="33"/>
                    </a:cubicBezTo>
                    <a:cubicBezTo>
                      <a:pt x="100" y="32"/>
                      <a:pt x="100" y="32"/>
                      <a:pt x="100" y="31"/>
                    </a:cubicBezTo>
                    <a:cubicBezTo>
                      <a:pt x="100" y="31"/>
                      <a:pt x="99" y="31"/>
                      <a:pt x="99" y="31"/>
                    </a:cubicBezTo>
                    <a:moveTo>
                      <a:pt x="99" y="31"/>
                    </a:moveTo>
                    <a:cubicBezTo>
                      <a:pt x="99" y="31"/>
                      <a:pt x="98" y="32"/>
                      <a:pt x="98" y="32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9" y="31"/>
                    </a:cubicBezTo>
                    <a:moveTo>
                      <a:pt x="102" y="30"/>
                    </a:moveTo>
                    <a:cubicBezTo>
                      <a:pt x="102" y="31"/>
                      <a:pt x="102" y="31"/>
                      <a:pt x="101" y="31"/>
                    </a:cubicBezTo>
                    <a:cubicBezTo>
                      <a:pt x="102" y="31"/>
                      <a:pt x="102" y="32"/>
                      <a:pt x="102" y="32"/>
                    </a:cubicBezTo>
                    <a:cubicBezTo>
                      <a:pt x="102" y="31"/>
                      <a:pt x="103" y="31"/>
                      <a:pt x="103" y="31"/>
                    </a:cubicBezTo>
                    <a:cubicBezTo>
                      <a:pt x="103" y="31"/>
                      <a:pt x="102" y="30"/>
                      <a:pt x="102" y="30"/>
                    </a:cubicBezTo>
                    <a:moveTo>
                      <a:pt x="102" y="29"/>
                    </a:moveTo>
                    <a:cubicBezTo>
                      <a:pt x="102" y="29"/>
                      <a:pt x="102" y="29"/>
                      <a:pt x="102" y="29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2" y="29"/>
                      <a:pt x="102" y="29"/>
                      <a:pt x="102" y="29"/>
                    </a:cubicBezTo>
                    <a:moveTo>
                      <a:pt x="100" y="29"/>
                    </a:moveTo>
                    <a:cubicBezTo>
                      <a:pt x="100" y="29"/>
                      <a:pt x="100" y="30"/>
                      <a:pt x="99" y="30"/>
                    </a:cubicBezTo>
                    <a:cubicBezTo>
                      <a:pt x="100" y="30"/>
                      <a:pt x="100" y="31"/>
                      <a:pt x="100" y="31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29"/>
                      <a:pt x="100" y="29"/>
                      <a:pt x="100" y="29"/>
                    </a:cubicBezTo>
                    <a:moveTo>
                      <a:pt x="101" y="29"/>
                    </a:moveTo>
                    <a:cubicBezTo>
                      <a:pt x="101" y="29"/>
                      <a:pt x="101" y="29"/>
                      <a:pt x="102" y="2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01" y="29"/>
                      <a:pt x="101" y="29"/>
                      <a:pt x="101" y="29"/>
                    </a:cubicBezTo>
                    <a:moveTo>
                      <a:pt x="100" y="29"/>
                    </a:moveTo>
                    <a:cubicBezTo>
                      <a:pt x="100" y="29"/>
                      <a:pt x="99" y="30"/>
                      <a:pt x="99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moveTo>
                      <a:pt x="103" y="29"/>
                    </a:moveTo>
                    <a:cubicBezTo>
                      <a:pt x="103" y="29"/>
                      <a:pt x="102" y="29"/>
                      <a:pt x="102" y="29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3" y="30"/>
                      <a:pt x="104" y="30"/>
                      <a:pt x="104" y="29"/>
                    </a:cubicBezTo>
                    <a:cubicBezTo>
                      <a:pt x="103" y="29"/>
                      <a:pt x="103" y="29"/>
                      <a:pt x="103" y="29"/>
                    </a:cubicBezTo>
                    <a:moveTo>
                      <a:pt x="101" y="28"/>
                    </a:moveTo>
                    <a:cubicBezTo>
                      <a:pt x="101" y="28"/>
                      <a:pt x="101" y="28"/>
                      <a:pt x="100" y="28"/>
                    </a:cubicBezTo>
                    <a:cubicBezTo>
                      <a:pt x="101" y="28"/>
                      <a:pt x="101" y="29"/>
                      <a:pt x="102" y="29"/>
                    </a:cubicBezTo>
                    <a:cubicBezTo>
                      <a:pt x="102" y="29"/>
                      <a:pt x="102" y="28"/>
                      <a:pt x="102" y="28"/>
                    </a:cubicBezTo>
                    <a:cubicBezTo>
                      <a:pt x="101" y="28"/>
                      <a:pt x="101" y="28"/>
                      <a:pt x="101" y="28"/>
                    </a:cubicBezTo>
                    <a:moveTo>
                      <a:pt x="101" y="27"/>
                    </a:move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1" y="27"/>
                    </a:cubicBezTo>
                    <a:moveTo>
                      <a:pt x="115" y="22"/>
                    </a:moveTo>
                    <a:cubicBezTo>
                      <a:pt x="113" y="25"/>
                      <a:pt x="111" y="29"/>
                      <a:pt x="109" y="33"/>
                    </a:cubicBezTo>
                    <a:cubicBezTo>
                      <a:pt x="110" y="33"/>
                      <a:pt x="110" y="33"/>
                      <a:pt x="110" y="33"/>
                    </a:cubicBezTo>
                    <a:cubicBezTo>
                      <a:pt x="112" y="30"/>
                      <a:pt x="114" y="27"/>
                      <a:pt x="116" y="23"/>
                    </a:cubicBezTo>
                    <a:cubicBezTo>
                      <a:pt x="116" y="23"/>
                      <a:pt x="116" y="23"/>
                      <a:pt x="115" y="22"/>
                    </a:cubicBezTo>
                    <a:moveTo>
                      <a:pt x="116" y="22"/>
                    </a:moveTo>
                    <a:cubicBezTo>
                      <a:pt x="116" y="22"/>
                      <a:pt x="115" y="22"/>
                      <a:pt x="115" y="22"/>
                    </a:cubicBezTo>
                    <a:cubicBezTo>
                      <a:pt x="116" y="23"/>
                      <a:pt x="116" y="23"/>
                      <a:pt x="116" y="23"/>
                    </a:cubicBezTo>
                    <a:cubicBezTo>
                      <a:pt x="117" y="23"/>
                      <a:pt x="117" y="23"/>
                      <a:pt x="117" y="22"/>
                    </a:cubicBezTo>
                    <a:cubicBezTo>
                      <a:pt x="116" y="22"/>
                      <a:pt x="116" y="22"/>
                      <a:pt x="116" y="22"/>
                    </a:cubicBezTo>
                    <a:moveTo>
                      <a:pt x="114" y="21"/>
                    </a:moveTo>
                    <a:cubicBezTo>
                      <a:pt x="112" y="24"/>
                      <a:pt x="110" y="28"/>
                      <a:pt x="107" y="31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10" y="28"/>
                      <a:pt x="112" y="25"/>
                      <a:pt x="114" y="21"/>
                    </a:cubicBezTo>
                    <a:cubicBezTo>
                      <a:pt x="114" y="21"/>
                      <a:pt x="114" y="21"/>
                      <a:pt x="114" y="21"/>
                    </a:cubicBezTo>
                    <a:moveTo>
                      <a:pt x="117" y="20"/>
                    </a:moveTo>
                    <a:cubicBezTo>
                      <a:pt x="116" y="20"/>
                      <a:pt x="116" y="21"/>
                      <a:pt x="116" y="22"/>
                    </a:cubicBezTo>
                    <a:cubicBezTo>
                      <a:pt x="116" y="22"/>
                      <a:pt x="116" y="22"/>
                      <a:pt x="117" y="22"/>
                    </a:cubicBezTo>
                    <a:cubicBezTo>
                      <a:pt x="117" y="22"/>
                      <a:pt x="118" y="21"/>
                      <a:pt x="118" y="21"/>
                    </a:cubicBezTo>
                    <a:cubicBezTo>
                      <a:pt x="118" y="20"/>
                      <a:pt x="117" y="20"/>
                      <a:pt x="117" y="20"/>
                    </a:cubicBezTo>
                    <a:moveTo>
                      <a:pt x="115" y="19"/>
                    </a:moveTo>
                    <a:cubicBezTo>
                      <a:pt x="115" y="19"/>
                      <a:pt x="114" y="20"/>
                      <a:pt x="114" y="21"/>
                    </a:cubicBezTo>
                    <a:cubicBezTo>
                      <a:pt x="114" y="21"/>
                      <a:pt x="114" y="21"/>
                      <a:pt x="114" y="21"/>
                    </a:cubicBezTo>
                    <a:cubicBezTo>
                      <a:pt x="115" y="20"/>
                      <a:pt x="115" y="20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moveTo>
                      <a:pt x="118" y="18"/>
                    </a:moveTo>
                    <a:cubicBezTo>
                      <a:pt x="118" y="18"/>
                      <a:pt x="118" y="19"/>
                      <a:pt x="117" y="19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9" y="19"/>
                      <a:pt x="119" y="19"/>
                      <a:pt x="119" y="19"/>
                    </a:cubicBezTo>
                    <a:cubicBezTo>
                      <a:pt x="118" y="18"/>
                      <a:pt x="118" y="18"/>
                      <a:pt x="118" y="18"/>
                    </a:cubicBezTo>
                    <a:moveTo>
                      <a:pt x="109" y="18"/>
                    </a:moveTo>
                    <a:cubicBezTo>
                      <a:pt x="107" y="21"/>
                      <a:pt x="105" y="25"/>
                      <a:pt x="103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6" y="26"/>
                      <a:pt x="108" y="22"/>
                      <a:pt x="110" y="18"/>
                    </a:cubicBezTo>
                    <a:cubicBezTo>
                      <a:pt x="110" y="18"/>
                      <a:pt x="109" y="18"/>
                      <a:pt x="109" y="18"/>
                    </a:cubicBezTo>
                    <a:moveTo>
                      <a:pt x="116" y="17"/>
                    </a:moveTo>
                    <a:cubicBezTo>
                      <a:pt x="116" y="17"/>
                      <a:pt x="116" y="18"/>
                      <a:pt x="116" y="18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16" y="18"/>
                      <a:pt x="116" y="18"/>
                      <a:pt x="116" y="17"/>
                    </a:cubicBezTo>
                    <a:cubicBezTo>
                      <a:pt x="116" y="17"/>
                      <a:pt x="116" y="17"/>
                      <a:pt x="116" y="17"/>
                    </a:cubicBezTo>
                    <a:moveTo>
                      <a:pt x="119" y="17"/>
                    </a:moveTo>
                    <a:cubicBezTo>
                      <a:pt x="119" y="17"/>
                      <a:pt x="118" y="18"/>
                      <a:pt x="118" y="18"/>
                    </a:cubicBezTo>
                    <a:cubicBezTo>
                      <a:pt x="118" y="18"/>
                      <a:pt x="119" y="18"/>
                      <a:pt x="119" y="19"/>
                    </a:cubicBezTo>
                    <a:cubicBezTo>
                      <a:pt x="119" y="18"/>
                      <a:pt x="120" y="18"/>
                      <a:pt x="120" y="17"/>
                    </a:cubicBezTo>
                    <a:cubicBezTo>
                      <a:pt x="120" y="17"/>
                      <a:pt x="119" y="17"/>
                      <a:pt x="119" y="17"/>
                    </a:cubicBezTo>
                    <a:moveTo>
                      <a:pt x="107" y="17"/>
                    </a:moveTo>
                    <a:cubicBezTo>
                      <a:pt x="105" y="20"/>
                      <a:pt x="103" y="24"/>
                      <a:pt x="101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4" y="24"/>
                      <a:pt x="106" y="21"/>
                      <a:pt x="108" y="17"/>
                    </a:cubicBezTo>
                    <a:cubicBezTo>
                      <a:pt x="108" y="17"/>
                      <a:pt x="107" y="17"/>
                      <a:pt x="107" y="17"/>
                    </a:cubicBezTo>
                    <a:moveTo>
                      <a:pt x="107" y="16"/>
                    </a:moveTo>
                    <a:cubicBezTo>
                      <a:pt x="105" y="20"/>
                      <a:pt x="103" y="24"/>
                      <a:pt x="101" y="27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07" y="16"/>
                      <a:pt x="107" y="16"/>
                      <a:pt x="107" y="16"/>
                    </a:cubicBezTo>
                    <a:moveTo>
                      <a:pt x="110" y="16"/>
                    </a:moveTo>
                    <a:cubicBezTo>
                      <a:pt x="110" y="16"/>
                      <a:pt x="109" y="17"/>
                      <a:pt x="109" y="18"/>
                    </a:cubicBezTo>
                    <a:cubicBezTo>
                      <a:pt x="109" y="18"/>
                      <a:pt x="110" y="18"/>
                      <a:pt x="110" y="18"/>
                    </a:cubicBezTo>
                    <a:cubicBezTo>
                      <a:pt x="110" y="18"/>
                      <a:pt x="111" y="17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moveTo>
                      <a:pt x="117" y="15"/>
                    </a:moveTo>
                    <a:cubicBezTo>
                      <a:pt x="117" y="16"/>
                      <a:pt x="117" y="16"/>
                      <a:pt x="116" y="17"/>
                    </a:cubicBezTo>
                    <a:cubicBezTo>
                      <a:pt x="116" y="17"/>
                      <a:pt x="116" y="17"/>
                      <a:pt x="117" y="17"/>
                    </a:cubicBezTo>
                    <a:cubicBezTo>
                      <a:pt x="117" y="17"/>
                      <a:pt x="117" y="16"/>
                      <a:pt x="117" y="16"/>
                    </a:cubicBezTo>
                    <a:cubicBezTo>
                      <a:pt x="117" y="16"/>
                      <a:pt x="117" y="16"/>
                      <a:pt x="117" y="15"/>
                    </a:cubicBezTo>
                    <a:moveTo>
                      <a:pt x="108" y="14"/>
                    </a:moveTo>
                    <a:cubicBezTo>
                      <a:pt x="108" y="15"/>
                      <a:pt x="107" y="16"/>
                      <a:pt x="107" y="16"/>
                    </a:cubicBezTo>
                    <a:cubicBezTo>
                      <a:pt x="107" y="16"/>
                      <a:pt x="107" y="16"/>
                      <a:pt x="107" y="17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08" y="15"/>
                      <a:pt x="107" y="16"/>
                      <a:pt x="107" y="17"/>
                    </a:cubicBezTo>
                    <a:cubicBezTo>
                      <a:pt x="107" y="17"/>
                      <a:pt x="108" y="17"/>
                      <a:pt x="108" y="17"/>
                    </a:cubicBezTo>
                    <a:cubicBezTo>
                      <a:pt x="109" y="17"/>
                      <a:pt x="109" y="16"/>
                      <a:pt x="109" y="15"/>
                    </a:cubicBezTo>
                    <a:cubicBezTo>
                      <a:pt x="109" y="15"/>
                      <a:pt x="108" y="15"/>
                      <a:pt x="108" y="14"/>
                    </a:cubicBezTo>
                    <a:moveTo>
                      <a:pt x="111" y="14"/>
                    </a:moveTo>
                    <a:cubicBezTo>
                      <a:pt x="111" y="14"/>
                      <a:pt x="111" y="14"/>
                      <a:pt x="110" y="15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4"/>
                      <a:pt x="111" y="14"/>
                      <a:pt x="111" y="14"/>
                    </a:cubicBezTo>
                    <a:moveTo>
                      <a:pt x="121" y="14"/>
                    </a:moveTo>
                    <a:cubicBezTo>
                      <a:pt x="120" y="14"/>
                      <a:pt x="120" y="15"/>
                      <a:pt x="119" y="16"/>
                    </a:cubicBezTo>
                    <a:cubicBezTo>
                      <a:pt x="120" y="16"/>
                      <a:pt x="120" y="16"/>
                      <a:pt x="120" y="17"/>
                    </a:cubicBezTo>
                    <a:cubicBezTo>
                      <a:pt x="121" y="16"/>
                      <a:pt x="121" y="15"/>
                      <a:pt x="122" y="14"/>
                    </a:cubicBezTo>
                    <a:cubicBezTo>
                      <a:pt x="121" y="14"/>
                      <a:pt x="121" y="14"/>
                      <a:pt x="121" y="14"/>
                    </a:cubicBezTo>
                    <a:moveTo>
                      <a:pt x="109" y="13"/>
                    </a:moveTo>
                    <a:cubicBezTo>
                      <a:pt x="109" y="13"/>
                      <a:pt x="109" y="13"/>
                      <a:pt x="108" y="14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0" y="14"/>
                      <a:pt x="110" y="14"/>
                      <a:pt x="110" y="13"/>
                    </a:cubicBezTo>
                    <a:cubicBezTo>
                      <a:pt x="109" y="13"/>
                      <a:pt x="109" y="13"/>
                      <a:pt x="109" y="13"/>
                    </a:cubicBezTo>
                    <a:moveTo>
                      <a:pt x="119" y="13"/>
                    </a:moveTo>
                    <a:cubicBezTo>
                      <a:pt x="119" y="13"/>
                      <a:pt x="118" y="14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4"/>
                      <a:pt x="119" y="13"/>
                      <a:pt x="119" y="13"/>
                    </a:cubicBezTo>
                    <a:cubicBezTo>
                      <a:pt x="119" y="13"/>
                      <a:pt x="119" y="13"/>
                      <a:pt x="119" y="13"/>
                    </a:cubicBezTo>
                    <a:moveTo>
                      <a:pt x="112" y="12"/>
                    </a:moveTo>
                    <a:cubicBezTo>
                      <a:pt x="112" y="13"/>
                      <a:pt x="111" y="13"/>
                      <a:pt x="111" y="14"/>
                    </a:cubicBezTo>
                    <a:cubicBezTo>
                      <a:pt x="111" y="14"/>
                      <a:pt x="112" y="14"/>
                      <a:pt x="112" y="14"/>
                    </a:cubicBezTo>
                    <a:cubicBezTo>
                      <a:pt x="112" y="14"/>
                      <a:pt x="113" y="13"/>
                      <a:pt x="113" y="13"/>
                    </a:cubicBezTo>
                    <a:cubicBezTo>
                      <a:pt x="113" y="13"/>
                      <a:pt x="112" y="12"/>
                      <a:pt x="112" y="12"/>
                    </a:cubicBezTo>
                    <a:moveTo>
                      <a:pt x="123" y="11"/>
                    </a:moveTo>
                    <a:cubicBezTo>
                      <a:pt x="122" y="11"/>
                      <a:pt x="122" y="12"/>
                      <a:pt x="122" y="13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123" y="13"/>
                      <a:pt x="123" y="12"/>
                      <a:pt x="123" y="11"/>
                    </a:cubicBezTo>
                    <a:cubicBezTo>
                      <a:pt x="123" y="11"/>
                      <a:pt x="123" y="11"/>
                      <a:pt x="123" y="11"/>
                    </a:cubicBezTo>
                    <a:moveTo>
                      <a:pt x="110" y="11"/>
                    </a:moveTo>
                    <a:cubicBezTo>
                      <a:pt x="110" y="11"/>
                      <a:pt x="109" y="12"/>
                      <a:pt x="109" y="12"/>
                    </a:cubicBezTo>
                    <a:cubicBezTo>
                      <a:pt x="109" y="13"/>
                      <a:pt x="110" y="13"/>
                      <a:pt x="110" y="13"/>
                    </a:cubicBezTo>
                    <a:cubicBezTo>
                      <a:pt x="111" y="13"/>
                      <a:pt x="111" y="12"/>
                      <a:pt x="111" y="12"/>
                    </a:cubicBezTo>
                    <a:cubicBezTo>
                      <a:pt x="111" y="12"/>
                      <a:pt x="110" y="11"/>
                      <a:pt x="110" y="11"/>
                    </a:cubicBezTo>
                    <a:moveTo>
                      <a:pt x="121" y="10"/>
                    </a:moveTo>
                    <a:cubicBezTo>
                      <a:pt x="120" y="10"/>
                      <a:pt x="120" y="11"/>
                      <a:pt x="120" y="11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1"/>
                      <a:pt x="121" y="11"/>
                      <a:pt x="121" y="10"/>
                    </a:cubicBezTo>
                    <a:cubicBezTo>
                      <a:pt x="121" y="10"/>
                      <a:pt x="121" y="10"/>
                      <a:pt x="121" y="10"/>
                    </a:cubicBezTo>
                    <a:moveTo>
                      <a:pt x="113" y="9"/>
                    </a:moveTo>
                    <a:cubicBezTo>
                      <a:pt x="113" y="10"/>
                      <a:pt x="113" y="11"/>
                      <a:pt x="112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1"/>
                      <a:pt x="114" y="11"/>
                      <a:pt x="115" y="10"/>
                    </a:cubicBezTo>
                    <a:cubicBezTo>
                      <a:pt x="114" y="10"/>
                      <a:pt x="114" y="9"/>
                      <a:pt x="113" y="9"/>
                    </a:cubicBezTo>
                    <a:moveTo>
                      <a:pt x="124" y="9"/>
                    </a:moveTo>
                    <a:cubicBezTo>
                      <a:pt x="124" y="9"/>
                      <a:pt x="123" y="10"/>
                      <a:pt x="123" y="10"/>
                    </a:cubicBezTo>
                    <a:cubicBezTo>
                      <a:pt x="123" y="10"/>
                      <a:pt x="124" y="11"/>
                      <a:pt x="124" y="11"/>
                    </a:cubicBezTo>
                    <a:cubicBezTo>
                      <a:pt x="124" y="10"/>
                      <a:pt x="124" y="10"/>
                      <a:pt x="125" y="9"/>
                    </a:cubicBezTo>
                    <a:cubicBezTo>
                      <a:pt x="124" y="9"/>
                      <a:pt x="124" y="9"/>
                      <a:pt x="124" y="9"/>
                    </a:cubicBezTo>
                    <a:moveTo>
                      <a:pt x="124" y="9"/>
                    </a:moveTo>
                    <a:cubicBezTo>
                      <a:pt x="124" y="9"/>
                      <a:pt x="124" y="9"/>
                      <a:pt x="124" y="9"/>
                    </a:cubicBezTo>
                    <a:cubicBezTo>
                      <a:pt x="124" y="9"/>
                      <a:pt x="124" y="9"/>
                      <a:pt x="125" y="9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124" y="9"/>
                      <a:pt x="124" y="9"/>
                      <a:pt x="124" y="9"/>
                    </a:cubicBezTo>
                    <a:moveTo>
                      <a:pt x="112" y="8"/>
                    </a:moveTo>
                    <a:cubicBezTo>
                      <a:pt x="111" y="9"/>
                      <a:pt x="111" y="10"/>
                      <a:pt x="110" y="10"/>
                    </a:cubicBezTo>
                    <a:cubicBezTo>
                      <a:pt x="111" y="11"/>
                      <a:pt x="111" y="11"/>
                      <a:pt x="112" y="11"/>
                    </a:cubicBezTo>
                    <a:cubicBezTo>
                      <a:pt x="112" y="10"/>
                      <a:pt x="112" y="10"/>
                      <a:pt x="113" y="9"/>
                    </a:cubicBezTo>
                    <a:cubicBezTo>
                      <a:pt x="112" y="9"/>
                      <a:pt x="112" y="8"/>
                      <a:pt x="112" y="8"/>
                    </a:cubicBezTo>
                    <a:moveTo>
                      <a:pt x="122" y="8"/>
                    </a:moveTo>
                    <a:cubicBezTo>
                      <a:pt x="122" y="8"/>
                      <a:pt x="121" y="9"/>
                      <a:pt x="121" y="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2" y="9"/>
                      <a:pt x="122" y="8"/>
                      <a:pt x="122" y="8"/>
                    </a:cubicBezTo>
                    <a:cubicBezTo>
                      <a:pt x="122" y="8"/>
                      <a:pt x="122" y="8"/>
                      <a:pt x="122" y="8"/>
                    </a:cubicBezTo>
                    <a:moveTo>
                      <a:pt x="115" y="6"/>
                    </a:moveTo>
                    <a:cubicBezTo>
                      <a:pt x="115" y="7"/>
                      <a:pt x="114" y="8"/>
                      <a:pt x="114" y="8"/>
                    </a:cubicBezTo>
                    <a:cubicBezTo>
                      <a:pt x="114" y="8"/>
                      <a:pt x="115" y="9"/>
                      <a:pt x="115" y="9"/>
                    </a:cubicBezTo>
                    <a:cubicBezTo>
                      <a:pt x="116" y="8"/>
                      <a:pt x="116" y="8"/>
                      <a:pt x="116" y="7"/>
                    </a:cubicBezTo>
                    <a:cubicBezTo>
                      <a:pt x="116" y="7"/>
                      <a:pt x="115" y="7"/>
                      <a:pt x="115" y="6"/>
                    </a:cubicBezTo>
                    <a:moveTo>
                      <a:pt x="126" y="6"/>
                    </a:moveTo>
                    <a:cubicBezTo>
                      <a:pt x="125" y="7"/>
                      <a:pt x="125" y="7"/>
                      <a:pt x="125" y="7"/>
                    </a:cubicBezTo>
                    <a:cubicBezTo>
                      <a:pt x="125" y="7"/>
                      <a:pt x="126" y="7"/>
                      <a:pt x="126" y="7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26" y="7"/>
                      <a:pt x="126" y="6"/>
                    </a:cubicBezTo>
                    <a:moveTo>
                      <a:pt x="113" y="5"/>
                    </a:moveTo>
                    <a:cubicBezTo>
                      <a:pt x="113" y="6"/>
                      <a:pt x="112" y="6"/>
                      <a:pt x="112" y="7"/>
                    </a:cubicBezTo>
                    <a:cubicBezTo>
                      <a:pt x="113" y="7"/>
                      <a:pt x="113" y="7"/>
                      <a:pt x="113" y="8"/>
                    </a:cubicBezTo>
                    <a:cubicBezTo>
                      <a:pt x="114" y="7"/>
                      <a:pt x="114" y="7"/>
                      <a:pt x="114" y="6"/>
                    </a:cubicBezTo>
                    <a:cubicBezTo>
                      <a:pt x="114" y="6"/>
                      <a:pt x="113" y="6"/>
                      <a:pt x="113" y="5"/>
                    </a:cubicBezTo>
                    <a:moveTo>
                      <a:pt x="124" y="5"/>
                    </a:moveTo>
                    <a:cubicBezTo>
                      <a:pt x="123" y="5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4" y="5"/>
                      <a:pt x="124" y="5"/>
                    </a:cubicBezTo>
                    <a:cubicBezTo>
                      <a:pt x="124" y="5"/>
                      <a:pt x="124" y="5"/>
                      <a:pt x="124" y="5"/>
                    </a:cubicBezTo>
                    <a:moveTo>
                      <a:pt x="116" y="4"/>
                    </a:moveTo>
                    <a:cubicBezTo>
                      <a:pt x="116" y="5"/>
                      <a:pt x="116" y="5"/>
                      <a:pt x="115" y="6"/>
                    </a:cubicBezTo>
                    <a:cubicBezTo>
                      <a:pt x="116" y="6"/>
                      <a:pt x="116" y="6"/>
                      <a:pt x="117" y="6"/>
                    </a:cubicBezTo>
                    <a:cubicBezTo>
                      <a:pt x="117" y="6"/>
                      <a:pt x="117" y="5"/>
                      <a:pt x="118" y="5"/>
                    </a:cubicBezTo>
                    <a:cubicBezTo>
                      <a:pt x="117" y="4"/>
                      <a:pt x="117" y="4"/>
                      <a:pt x="116" y="4"/>
                    </a:cubicBezTo>
                    <a:moveTo>
                      <a:pt x="114" y="3"/>
                    </a:moveTo>
                    <a:cubicBezTo>
                      <a:pt x="114" y="3"/>
                      <a:pt x="114" y="4"/>
                      <a:pt x="113" y="5"/>
                    </a:cubicBezTo>
                    <a:cubicBezTo>
                      <a:pt x="114" y="5"/>
                      <a:pt x="114" y="5"/>
                      <a:pt x="115" y="5"/>
                    </a:cubicBezTo>
                    <a:cubicBezTo>
                      <a:pt x="115" y="5"/>
                      <a:pt x="115" y="4"/>
                      <a:pt x="116" y="4"/>
                    </a:cubicBezTo>
                    <a:cubicBezTo>
                      <a:pt x="115" y="3"/>
                      <a:pt x="115" y="3"/>
                      <a:pt x="114" y="3"/>
                    </a:cubicBezTo>
                    <a:moveTo>
                      <a:pt x="118" y="1"/>
                    </a:moveTo>
                    <a:cubicBezTo>
                      <a:pt x="118" y="2"/>
                      <a:pt x="117" y="2"/>
                      <a:pt x="117" y="2"/>
                    </a:cubicBezTo>
                    <a:cubicBezTo>
                      <a:pt x="118" y="2"/>
                      <a:pt x="118" y="3"/>
                      <a:pt x="119" y="3"/>
                    </a:cubicBezTo>
                    <a:cubicBezTo>
                      <a:pt x="119" y="3"/>
                      <a:pt x="119" y="2"/>
                      <a:pt x="119" y="2"/>
                    </a:cubicBezTo>
                    <a:cubicBezTo>
                      <a:pt x="119" y="2"/>
                      <a:pt x="118" y="2"/>
                      <a:pt x="118" y="1"/>
                    </a:cubicBezTo>
                    <a:moveTo>
                      <a:pt x="116" y="0"/>
                    </a:moveTo>
                    <a:cubicBezTo>
                      <a:pt x="116" y="1"/>
                      <a:pt x="116" y="1"/>
                      <a:pt x="115" y="1"/>
                    </a:cubicBezTo>
                    <a:cubicBezTo>
                      <a:pt x="116" y="1"/>
                      <a:pt x="116" y="2"/>
                      <a:pt x="117" y="2"/>
                    </a:cubicBezTo>
                    <a:cubicBezTo>
                      <a:pt x="117" y="2"/>
                      <a:pt x="117" y="1"/>
                      <a:pt x="117" y="1"/>
                    </a:cubicBezTo>
                    <a:cubicBezTo>
                      <a:pt x="117" y="1"/>
                      <a:pt x="116" y="1"/>
                      <a:pt x="1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8" name="Freeform 10507"/>
              <p:cNvSpPr>
                <a:spLocks noEditPoints="1"/>
              </p:cNvSpPr>
              <p:nvPr/>
            </p:nvSpPr>
            <p:spPr bwMode="auto">
              <a:xfrm>
                <a:off x="-545" y="3344"/>
                <a:ext cx="33" cy="31"/>
              </a:xfrm>
              <a:custGeom>
                <a:avLst/>
                <a:gdLst>
                  <a:gd name="T0" fmla="*/ 11 w 14"/>
                  <a:gd name="T1" fmla="*/ 12 h 13"/>
                  <a:gd name="T2" fmla="*/ 10 w 14"/>
                  <a:gd name="T3" fmla="*/ 13 h 13"/>
                  <a:gd name="T4" fmla="*/ 10 w 14"/>
                  <a:gd name="T5" fmla="*/ 13 h 13"/>
                  <a:gd name="T6" fmla="*/ 11 w 14"/>
                  <a:gd name="T7" fmla="*/ 12 h 13"/>
                  <a:gd name="T8" fmla="*/ 11 w 14"/>
                  <a:gd name="T9" fmla="*/ 12 h 13"/>
                  <a:gd name="T10" fmla="*/ 8 w 14"/>
                  <a:gd name="T11" fmla="*/ 10 h 13"/>
                  <a:gd name="T12" fmla="*/ 7 w 14"/>
                  <a:gd name="T13" fmla="*/ 12 h 13"/>
                  <a:gd name="T14" fmla="*/ 9 w 14"/>
                  <a:gd name="T15" fmla="*/ 13 h 13"/>
                  <a:gd name="T16" fmla="*/ 9 w 14"/>
                  <a:gd name="T17" fmla="*/ 11 h 13"/>
                  <a:gd name="T18" fmla="*/ 8 w 14"/>
                  <a:gd name="T19" fmla="*/ 10 h 13"/>
                  <a:gd name="T20" fmla="*/ 6 w 14"/>
                  <a:gd name="T21" fmla="*/ 9 h 13"/>
                  <a:gd name="T22" fmla="*/ 5 w 14"/>
                  <a:gd name="T23" fmla="*/ 10 h 13"/>
                  <a:gd name="T24" fmla="*/ 6 w 14"/>
                  <a:gd name="T25" fmla="*/ 11 h 13"/>
                  <a:gd name="T26" fmla="*/ 7 w 14"/>
                  <a:gd name="T27" fmla="*/ 10 h 13"/>
                  <a:gd name="T28" fmla="*/ 6 w 14"/>
                  <a:gd name="T29" fmla="*/ 9 h 13"/>
                  <a:gd name="T30" fmla="*/ 3 w 14"/>
                  <a:gd name="T31" fmla="*/ 7 h 13"/>
                  <a:gd name="T32" fmla="*/ 2 w 14"/>
                  <a:gd name="T33" fmla="*/ 9 h 13"/>
                  <a:gd name="T34" fmla="*/ 3 w 14"/>
                  <a:gd name="T35" fmla="*/ 9 h 13"/>
                  <a:gd name="T36" fmla="*/ 3 w 14"/>
                  <a:gd name="T37" fmla="*/ 8 h 13"/>
                  <a:gd name="T38" fmla="*/ 3 w 14"/>
                  <a:gd name="T39" fmla="*/ 7 h 13"/>
                  <a:gd name="T40" fmla="*/ 14 w 14"/>
                  <a:gd name="T41" fmla="*/ 6 h 13"/>
                  <a:gd name="T42" fmla="*/ 14 w 14"/>
                  <a:gd name="T43" fmla="*/ 7 h 13"/>
                  <a:gd name="T44" fmla="*/ 14 w 14"/>
                  <a:gd name="T45" fmla="*/ 7 h 13"/>
                  <a:gd name="T46" fmla="*/ 14 w 14"/>
                  <a:gd name="T47" fmla="*/ 6 h 13"/>
                  <a:gd name="T48" fmla="*/ 14 w 14"/>
                  <a:gd name="T49" fmla="*/ 6 h 13"/>
                  <a:gd name="T50" fmla="*/ 1 w 14"/>
                  <a:gd name="T51" fmla="*/ 6 h 13"/>
                  <a:gd name="T52" fmla="*/ 0 w 14"/>
                  <a:gd name="T53" fmla="*/ 7 h 13"/>
                  <a:gd name="T54" fmla="*/ 1 w 14"/>
                  <a:gd name="T55" fmla="*/ 8 h 13"/>
                  <a:gd name="T56" fmla="*/ 2 w 14"/>
                  <a:gd name="T57" fmla="*/ 7 h 13"/>
                  <a:gd name="T58" fmla="*/ 1 w 14"/>
                  <a:gd name="T59" fmla="*/ 6 h 13"/>
                  <a:gd name="T60" fmla="*/ 11 w 14"/>
                  <a:gd name="T61" fmla="*/ 4 h 13"/>
                  <a:gd name="T62" fmla="*/ 11 w 14"/>
                  <a:gd name="T63" fmla="*/ 5 h 13"/>
                  <a:gd name="T64" fmla="*/ 12 w 14"/>
                  <a:gd name="T65" fmla="*/ 6 h 13"/>
                  <a:gd name="T66" fmla="*/ 13 w 14"/>
                  <a:gd name="T67" fmla="*/ 5 h 13"/>
                  <a:gd name="T68" fmla="*/ 11 w 14"/>
                  <a:gd name="T69" fmla="*/ 4 h 13"/>
                  <a:gd name="T70" fmla="*/ 10 w 14"/>
                  <a:gd name="T71" fmla="*/ 3 h 13"/>
                  <a:gd name="T72" fmla="*/ 9 w 14"/>
                  <a:gd name="T73" fmla="*/ 4 h 13"/>
                  <a:gd name="T74" fmla="*/ 10 w 14"/>
                  <a:gd name="T75" fmla="*/ 5 h 13"/>
                  <a:gd name="T76" fmla="*/ 10 w 14"/>
                  <a:gd name="T77" fmla="*/ 4 h 13"/>
                  <a:gd name="T78" fmla="*/ 10 w 14"/>
                  <a:gd name="T79" fmla="*/ 3 h 13"/>
                  <a:gd name="T80" fmla="*/ 6 w 14"/>
                  <a:gd name="T81" fmla="*/ 1 h 13"/>
                  <a:gd name="T82" fmla="*/ 5 w 14"/>
                  <a:gd name="T83" fmla="*/ 2 h 13"/>
                  <a:gd name="T84" fmla="*/ 6 w 14"/>
                  <a:gd name="T85" fmla="*/ 3 h 13"/>
                  <a:gd name="T86" fmla="*/ 7 w 14"/>
                  <a:gd name="T87" fmla="*/ 2 h 13"/>
                  <a:gd name="T88" fmla="*/ 6 w 14"/>
                  <a:gd name="T89" fmla="*/ 1 h 13"/>
                  <a:gd name="T90" fmla="*/ 4 w 14"/>
                  <a:gd name="T91" fmla="*/ 0 h 13"/>
                  <a:gd name="T92" fmla="*/ 3 w 14"/>
                  <a:gd name="T93" fmla="*/ 1 h 13"/>
                  <a:gd name="T94" fmla="*/ 4 w 14"/>
                  <a:gd name="T95" fmla="*/ 2 h 13"/>
                  <a:gd name="T96" fmla="*/ 5 w 14"/>
                  <a:gd name="T97" fmla="*/ 1 h 13"/>
                  <a:gd name="T98" fmla="*/ 4 w 14"/>
                  <a:gd name="T9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" h="13">
                    <a:moveTo>
                      <a:pt x="11" y="12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moveTo>
                      <a:pt x="8" y="10"/>
                    </a:moveTo>
                    <a:cubicBezTo>
                      <a:pt x="7" y="11"/>
                      <a:pt x="7" y="11"/>
                      <a:pt x="7" y="12"/>
                    </a:cubicBezTo>
                    <a:cubicBezTo>
                      <a:pt x="7" y="12"/>
                      <a:pt x="8" y="12"/>
                      <a:pt x="9" y="13"/>
                    </a:cubicBezTo>
                    <a:cubicBezTo>
                      <a:pt x="9" y="12"/>
                      <a:pt x="9" y="12"/>
                      <a:pt x="9" y="11"/>
                    </a:cubicBezTo>
                    <a:cubicBezTo>
                      <a:pt x="9" y="11"/>
                      <a:pt x="8" y="11"/>
                      <a:pt x="8" y="10"/>
                    </a:cubicBezTo>
                    <a:moveTo>
                      <a:pt x="6" y="9"/>
                    </a:moveTo>
                    <a:cubicBezTo>
                      <a:pt x="6" y="10"/>
                      <a:pt x="5" y="10"/>
                      <a:pt x="5" y="10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7" y="10"/>
                    </a:cubicBezTo>
                    <a:cubicBezTo>
                      <a:pt x="6" y="10"/>
                      <a:pt x="6" y="9"/>
                      <a:pt x="6" y="9"/>
                    </a:cubicBezTo>
                    <a:moveTo>
                      <a:pt x="3" y="7"/>
                    </a:moveTo>
                    <a:cubicBezTo>
                      <a:pt x="3" y="8"/>
                      <a:pt x="2" y="8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moveTo>
                      <a:pt x="14" y="6"/>
                    </a:moveTo>
                    <a:cubicBezTo>
                      <a:pt x="14" y="6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" y="6"/>
                    </a:move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1" y="4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5"/>
                      <a:pt x="12" y="5"/>
                      <a:pt x="11" y="4"/>
                    </a:cubicBezTo>
                    <a:moveTo>
                      <a:pt x="10" y="3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moveTo>
                      <a:pt x="6" y="1"/>
                    </a:moveTo>
                    <a:cubicBezTo>
                      <a:pt x="6" y="2"/>
                      <a:pt x="6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6" y="1"/>
                      <a:pt x="6" y="1"/>
                    </a:cubicBezTo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9" name="Freeform 10508"/>
              <p:cNvSpPr>
                <a:spLocks noEditPoints="1"/>
              </p:cNvSpPr>
              <p:nvPr/>
            </p:nvSpPr>
            <p:spPr bwMode="auto">
              <a:xfrm>
                <a:off x="-526" y="3316"/>
                <a:ext cx="28" cy="26"/>
              </a:xfrm>
              <a:custGeom>
                <a:avLst/>
                <a:gdLst>
                  <a:gd name="T0" fmla="*/ 7 w 12"/>
                  <a:gd name="T1" fmla="*/ 10 h 11"/>
                  <a:gd name="T2" fmla="*/ 9 w 12"/>
                  <a:gd name="T3" fmla="*/ 11 h 11"/>
                  <a:gd name="T4" fmla="*/ 8 w 12"/>
                  <a:gd name="T5" fmla="*/ 9 h 11"/>
                  <a:gd name="T6" fmla="*/ 9 w 12"/>
                  <a:gd name="T7" fmla="*/ 10 h 11"/>
                  <a:gd name="T8" fmla="*/ 8 w 12"/>
                  <a:gd name="T9" fmla="*/ 9 h 11"/>
                  <a:gd name="T10" fmla="*/ 6 w 12"/>
                  <a:gd name="T11" fmla="*/ 9 h 11"/>
                  <a:gd name="T12" fmla="*/ 6 w 12"/>
                  <a:gd name="T13" fmla="*/ 9 h 11"/>
                  <a:gd name="T14" fmla="*/ 6 w 12"/>
                  <a:gd name="T15" fmla="*/ 8 h 11"/>
                  <a:gd name="T16" fmla="*/ 7 w 12"/>
                  <a:gd name="T17" fmla="*/ 9 h 11"/>
                  <a:gd name="T18" fmla="*/ 6 w 12"/>
                  <a:gd name="T19" fmla="*/ 8 h 11"/>
                  <a:gd name="T20" fmla="*/ 2 w 12"/>
                  <a:gd name="T21" fmla="*/ 6 h 11"/>
                  <a:gd name="T22" fmla="*/ 3 w 12"/>
                  <a:gd name="T23" fmla="*/ 7 h 11"/>
                  <a:gd name="T24" fmla="*/ 10 w 12"/>
                  <a:gd name="T25" fmla="*/ 6 h 11"/>
                  <a:gd name="T26" fmla="*/ 11 w 12"/>
                  <a:gd name="T27" fmla="*/ 7 h 11"/>
                  <a:gd name="T28" fmla="*/ 10 w 12"/>
                  <a:gd name="T29" fmla="*/ 6 h 11"/>
                  <a:gd name="T30" fmla="*/ 2 w 12"/>
                  <a:gd name="T31" fmla="*/ 6 h 11"/>
                  <a:gd name="T32" fmla="*/ 3 w 12"/>
                  <a:gd name="T33" fmla="*/ 6 h 11"/>
                  <a:gd name="T34" fmla="*/ 0 w 12"/>
                  <a:gd name="T35" fmla="*/ 5 h 11"/>
                  <a:gd name="T36" fmla="*/ 1 w 12"/>
                  <a:gd name="T37" fmla="*/ 6 h 11"/>
                  <a:gd name="T38" fmla="*/ 0 w 12"/>
                  <a:gd name="T39" fmla="*/ 5 h 11"/>
                  <a:gd name="T40" fmla="*/ 10 w 12"/>
                  <a:gd name="T41" fmla="*/ 5 h 11"/>
                  <a:gd name="T42" fmla="*/ 12 w 12"/>
                  <a:gd name="T43" fmla="*/ 6 h 11"/>
                  <a:gd name="T44" fmla="*/ 8 w 12"/>
                  <a:gd name="T45" fmla="*/ 5 h 11"/>
                  <a:gd name="T46" fmla="*/ 9 w 12"/>
                  <a:gd name="T47" fmla="*/ 5 h 11"/>
                  <a:gd name="T48" fmla="*/ 8 w 12"/>
                  <a:gd name="T49" fmla="*/ 5 h 11"/>
                  <a:gd name="T50" fmla="*/ 0 w 12"/>
                  <a:gd name="T51" fmla="*/ 5 h 11"/>
                  <a:gd name="T52" fmla="*/ 2 w 12"/>
                  <a:gd name="T53" fmla="*/ 5 h 11"/>
                  <a:gd name="T54" fmla="*/ 9 w 12"/>
                  <a:gd name="T55" fmla="*/ 4 h 11"/>
                  <a:gd name="T56" fmla="*/ 9 w 12"/>
                  <a:gd name="T57" fmla="*/ 5 h 11"/>
                  <a:gd name="T58" fmla="*/ 9 w 12"/>
                  <a:gd name="T59" fmla="*/ 4 h 11"/>
                  <a:gd name="T60" fmla="*/ 4 w 12"/>
                  <a:gd name="T61" fmla="*/ 3 h 11"/>
                  <a:gd name="T62" fmla="*/ 5 w 12"/>
                  <a:gd name="T63" fmla="*/ 3 h 11"/>
                  <a:gd name="T64" fmla="*/ 5 w 12"/>
                  <a:gd name="T65" fmla="*/ 1 h 11"/>
                  <a:gd name="T66" fmla="*/ 5 w 12"/>
                  <a:gd name="T67" fmla="*/ 3 h 11"/>
                  <a:gd name="T68" fmla="*/ 5 w 12"/>
                  <a:gd name="T69" fmla="*/ 1 h 11"/>
                  <a:gd name="T70" fmla="*/ 2 w 12"/>
                  <a:gd name="T71" fmla="*/ 1 h 11"/>
                  <a:gd name="T72" fmla="*/ 3 w 12"/>
                  <a:gd name="T73" fmla="*/ 2 h 11"/>
                  <a:gd name="T74" fmla="*/ 2 w 12"/>
                  <a:gd name="T75" fmla="*/ 1 h 11"/>
                  <a:gd name="T76" fmla="*/ 2 w 12"/>
                  <a:gd name="T77" fmla="*/ 1 h 11"/>
                  <a:gd name="T78" fmla="*/ 4 w 12"/>
                  <a:gd name="T79" fmla="*/ 1 h 11"/>
                  <a:gd name="T80" fmla="*/ 2 w 12"/>
                  <a:gd name="T81" fmla="*/ 0 h 11"/>
                  <a:gd name="T82" fmla="*/ 2 w 12"/>
                  <a:gd name="T8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1"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0"/>
                      <a:pt x="8" y="10"/>
                      <a:pt x="7" y="10"/>
                    </a:cubicBezTo>
                    <a:moveTo>
                      <a:pt x="8" y="9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9" y="9"/>
                      <a:pt x="9" y="9"/>
                      <a:pt x="8" y="9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2" y="7"/>
                      <a:pt x="2" y="6"/>
                    </a:cubicBezTo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3" y="5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5"/>
                      <a:pt x="11" y="5"/>
                      <a:pt x="10" y="5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moveTo>
                      <a:pt x="9" y="4"/>
                    </a:moveTo>
                    <a:cubicBezTo>
                      <a:pt x="9" y="4"/>
                      <a:pt x="8" y="4"/>
                      <a:pt x="8" y="4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5" y="1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0" name="Freeform 10509"/>
              <p:cNvSpPr>
                <a:spLocks noEditPoints="1"/>
              </p:cNvSpPr>
              <p:nvPr/>
            </p:nvSpPr>
            <p:spPr bwMode="auto">
              <a:xfrm>
                <a:off x="-508" y="3292"/>
                <a:ext cx="24" cy="14"/>
              </a:xfrm>
              <a:custGeom>
                <a:avLst/>
                <a:gdLst>
                  <a:gd name="T0" fmla="*/ 8 w 10"/>
                  <a:gd name="T1" fmla="*/ 5 h 6"/>
                  <a:gd name="T2" fmla="*/ 8 w 10"/>
                  <a:gd name="T3" fmla="*/ 6 h 6"/>
                  <a:gd name="T4" fmla="*/ 9 w 10"/>
                  <a:gd name="T5" fmla="*/ 6 h 6"/>
                  <a:gd name="T6" fmla="*/ 10 w 10"/>
                  <a:gd name="T7" fmla="*/ 6 h 6"/>
                  <a:gd name="T8" fmla="*/ 8 w 10"/>
                  <a:gd name="T9" fmla="*/ 5 h 6"/>
                  <a:gd name="T10" fmla="*/ 7 w 10"/>
                  <a:gd name="T11" fmla="*/ 4 h 6"/>
                  <a:gd name="T12" fmla="*/ 6 w 10"/>
                  <a:gd name="T13" fmla="*/ 5 h 6"/>
                  <a:gd name="T14" fmla="*/ 7 w 10"/>
                  <a:gd name="T15" fmla="*/ 5 h 6"/>
                  <a:gd name="T16" fmla="*/ 7 w 10"/>
                  <a:gd name="T17" fmla="*/ 4 h 6"/>
                  <a:gd name="T18" fmla="*/ 7 w 10"/>
                  <a:gd name="T19" fmla="*/ 4 h 6"/>
                  <a:gd name="T20" fmla="*/ 2 w 10"/>
                  <a:gd name="T21" fmla="*/ 1 h 6"/>
                  <a:gd name="T22" fmla="*/ 2 w 10"/>
                  <a:gd name="T23" fmla="*/ 2 h 6"/>
                  <a:gd name="T24" fmla="*/ 3 w 10"/>
                  <a:gd name="T25" fmla="*/ 2 h 6"/>
                  <a:gd name="T26" fmla="*/ 3 w 10"/>
                  <a:gd name="T27" fmla="*/ 2 h 6"/>
                  <a:gd name="T28" fmla="*/ 2 w 10"/>
                  <a:gd name="T29" fmla="*/ 1 h 6"/>
                  <a:gd name="T30" fmla="*/ 0 w 10"/>
                  <a:gd name="T31" fmla="*/ 0 h 6"/>
                  <a:gd name="T32" fmla="*/ 0 w 10"/>
                  <a:gd name="T33" fmla="*/ 1 h 6"/>
                  <a:gd name="T34" fmla="*/ 1 w 10"/>
                  <a:gd name="T35" fmla="*/ 1 h 6"/>
                  <a:gd name="T36" fmla="*/ 1 w 10"/>
                  <a:gd name="T37" fmla="*/ 1 h 6"/>
                  <a:gd name="T38" fmla="*/ 0 w 10"/>
                  <a:gd name="T39" fmla="*/ 0 h 6"/>
                  <a:gd name="T40" fmla="*/ 0 w 10"/>
                  <a:gd name="T41" fmla="*/ 0 h 6"/>
                  <a:gd name="T42" fmla="*/ 0 w 10"/>
                  <a:gd name="T43" fmla="*/ 1 h 6"/>
                  <a:gd name="T44" fmla="*/ 0 w 10"/>
                  <a:gd name="T45" fmla="*/ 1 h 6"/>
                  <a:gd name="T46" fmla="*/ 0 w 10"/>
                  <a:gd name="T47" fmla="*/ 0 h 6"/>
                  <a:gd name="T48" fmla="*/ 0 w 10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6">
                    <a:moveTo>
                      <a:pt x="8" y="5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8" y="5"/>
                    </a:cubicBezTo>
                    <a:moveTo>
                      <a:pt x="7" y="4"/>
                    </a:moveTo>
                    <a:cubicBezTo>
                      <a:pt x="7" y="4"/>
                      <a:pt x="6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1" name="Freeform 10510"/>
              <p:cNvSpPr>
                <a:spLocks noEditPoints="1"/>
              </p:cNvSpPr>
              <p:nvPr/>
            </p:nvSpPr>
            <p:spPr bwMode="auto">
              <a:xfrm>
                <a:off x="-510" y="3297"/>
                <a:ext cx="24" cy="14"/>
              </a:xfrm>
              <a:custGeom>
                <a:avLst/>
                <a:gdLst>
                  <a:gd name="T0" fmla="*/ 8 w 10"/>
                  <a:gd name="T1" fmla="*/ 5 h 6"/>
                  <a:gd name="T2" fmla="*/ 8 w 10"/>
                  <a:gd name="T3" fmla="*/ 5 h 6"/>
                  <a:gd name="T4" fmla="*/ 9 w 10"/>
                  <a:gd name="T5" fmla="*/ 6 h 6"/>
                  <a:gd name="T6" fmla="*/ 10 w 10"/>
                  <a:gd name="T7" fmla="*/ 6 h 6"/>
                  <a:gd name="T8" fmla="*/ 8 w 10"/>
                  <a:gd name="T9" fmla="*/ 5 h 6"/>
                  <a:gd name="T10" fmla="*/ 6 w 10"/>
                  <a:gd name="T11" fmla="*/ 4 h 6"/>
                  <a:gd name="T12" fmla="*/ 6 w 10"/>
                  <a:gd name="T13" fmla="*/ 4 h 6"/>
                  <a:gd name="T14" fmla="*/ 7 w 10"/>
                  <a:gd name="T15" fmla="*/ 5 h 6"/>
                  <a:gd name="T16" fmla="*/ 7 w 10"/>
                  <a:gd name="T17" fmla="*/ 4 h 6"/>
                  <a:gd name="T18" fmla="*/ 6 w 10"/>
                  <a:gd name="T19" fmla="*/ 4 h 6"/>
                  <a:gd name="T20" fmla="*/ 2 w 10"/>
                  <a:gd name="T21" fmla="*/ 1 h 6"/>
                  <a:gd name="T22" fmla="*/ 2 w 10"/>
                  <a:gd name="T23" fmla="*/ 2 h 6"/>
                  <a:gd name="T24" fmla="*/ 3 w 10"/>
                  <a:gd name="T25" fmla="*/ 2 h 6"/>
                  <a:gd name="T26" fmla="*/ 3 w 10"/>
                  <a:gd name="T27" fmla="*/ 2 h 6"/>
                  <a:gd name="T28" fmla="*/ 2 w 10"/>
                  <a:gd name="T29" fmla="*/ 1 h 6"/>
                  <a:gd name="T30" fmla="*/ 0 w 10"/>
                  <a:gd name="T31" fmla="*/ 0 h 6"/>
                  <a:gd name="T32" fmla="*/ 0 w 10"/>
                  <a:gd name="T33" fmla="*/ 0 h 6"/>
                  <a:gd name="T34" fmla="*/ 1 w 10"/>
                  <a:gd name="T35" fmla="*/ 1 h 6"/>
                  <a:gd name="T36" fmla="*/ 1 w 10"/>
                  <a:gd name="T37" fmla="*/ 1 h 6"/>
                  <a:gd name="T38" fmla="*/ 0 w 10"/>
                  <a:gd name="T39" fmla="*/ 0 h 6"/>
                  <a:gd name="T40" fmla="*/ 0 w 10"/>
                  <a:gd name="T41" fmla="*/ 0 h 6"/>
                  <a:gd name="T42" fmla="*/ 0 w 10"/>
                  <a:gd name="T43" fmla="*/ 0 h 6"/>
                  <a:gd name="T44" fmla="*/ 0 w 10"/>
                  <a:gd name="T45" fmla="*/ 0 h 6"/>
                  <a:gd name="T46" fmla="*/ 0 w 10"/>
                  <a:gd name="T47" fmla="*/ 0 h 6"/>
                  <a:gd name="T48" fmla="*/ 0 w 10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6"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9" y="6"/>
                      <a:pt x="9" y="5"/>
                      <a:pt x="8" y="5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6" y="4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2" name="Freeform 10511"/>
              <p:cNvSpPr>
                <a:spLocks noEditPoints="1"/>
              </p:cNvSpPr>
              <p:nvPr/>
            </p:nvSpPr>
            <p:spPr bwMode="auto">
              <a:xfrm>
                <a:off x="-505" y="3287"/>
                <a:ext cx="23" cy="17"/>
              </a:xfrm>
              <a:custGeom>
                <a:avLst/>
                <a:gdLst>
                  <a:gd name="T0" fmla="*/ 8 w 10"/>
                  <a:gd name="T1" fmla="*/ 5 h 7"/>
                  <a:gd name="T2" fmla="*/ 8 w 10"/>
                  <a:gd name="T3" fmla="*/ 6 h 7"/>
                  <a:gd name="T4" fmla="*/ 9 w 10"/>
                  <a:gd name="T5" fmla="*/ 7 h 7"/>
                  <a:gd name="T6" fmla="*/ 10 w 10"/>
                  <a:gd name="T7" fmla="*/ 6 h 7"/>
                  <a:gd name="T8" fmla="*/ 8 w 10"/>
                  <a:gd name="T9" fmla="*/ 5 h 7"/>
                  <a:gd name="T10" fmla="*/ 9 w 10"/>
                  <a:gd name="T11" fmla="*/ 5 h 7"/>
                  <a:gd name="T12" fmla="*/ 9 w 10"/>
                  <a:gd name="T13" fmla="*/ 5 h 7"/>
                  <a:gd name="T14" fmla="*/ 10 w 10"/>
                  <a:gd name="T15" fmla="*/ 6 h 7"/>
                  <a:gd name="T16" fmla="*/ 10 w 10"/>
                  <a:gd name="T17" fmla="*/ 6 h 7"/>
                  <a:gd name="T18" fmla="*/ 9 w 10"/>
                  <a:gd name="T19" fmla="*/ 5 h 7"/>
                  <a:gd name="T20" fmla="*/ 7 w 10"/>
                  <a:gd name="T21" fmla="*/ 4 h 7"/>
                  <a:gd name="T22" fmla="*/ 6 w 10"/>
                  <a:gd name="T23" fmla="*/ 5 h 7"/>
                  <a:gd name="T24" fmla="*/ 7 w 10"/>
                  <a:gd name="T25" fmla="*/ 5 h 7"/>
                  <a:gd name="T26" fmla="*/ 7 w 10"/>
                  <a:gd name="T27" fmla="*/ 5 h 7"/>
                  <a:gd name="T28" fmla="*/ 7 w 10"/>
                  <a:gd name="T29" fmla="*/ 4 h 7"/>
                  <a:gd name="T30" fmla="*/ 7 w 10"/>
                  <a:gd name="T31" fmla="*/ 4 h 7"/>
                  <a:gd name="T32" fmla="*/ 7 w 10"/>
                  <a:gd name="T33" fmla="*/ 4 h 7"/>
                  <a:gd name="T34" fmla="*/ 7 w 10"/>
                  <a:gd name="T35" fmla="*/ 4 h 7"/>
                  <a:gd name="T36" fmla="*/ 7 w 10"/>
                  <a:gd name="T37" fmla="*/ 4 h 7"/>
                  <a:gd name="T38" fmla="*/ 7 w 10"/>
                  <a:gd name="T39" fmla="*/ 4 h 7"/>
                  <a:gd name="T40" fmla="*/ 2 w 10"/>
                  <a:gd name="T41" fmla="*/ 1 h 7"/>
                  <a:gd name="T42" fmla="*/ 2 w 10"/>
                  <a:gd name="T43" fmla="*/ 2 h 7"/>
                  <a:gd name="T44" fmla="*/ 3 w 10"/>
                  <a:gd name="T45" fmla="*/ 3 h 7"/>
                  <a:gd name="T46" fmla="*/ 3 w 10"/>
                  <a:gd name="T47" fmla="*/ 2 h 7"/>
                  <a:gd name="T48" fmla="*/ 2 w 10"/>
                  <a:gd name="T49" fmla="*/ 1 h 7"/>
                  <a:gd name="T50" fmla="*/ 2 w 10"/>
                  <a:gd name="T51" fmla="*/ 1 h 7"/>
                  <a:gd name="T52" fmla="*/ 2 w 10"/>
                  <a:gd name="T53" fmla="*/ 1 h 7"/>
                  <a:gd name="T54" fmla="*/ 3 w 10"/>
                  <a:gd name="T55" fmla="*/ 2 h 7"/>
                  <a:gd name="T56" fmla="*/ 3 w 10"/>
                  <a:gd name="T57" fmla="*/ 2 h 7"/>
                  <a:gd name="T58" fmla="*/ 2 w 10"/>
                  <a:gd name="T59" fmla="*/ 1 h 7"/>
                  <a:gd name="T60" fmla="*/ 0 w 10"/>
                  <a:gd name="T61" fmla="*/ 0 h 7"/>
                  <a:gd name="T62" fmla="*/ 0 w 10"/>
                  <a:gd name="T63" fmla="*/ 1 h 7"/>
                  <a:gd name="T64" fmla="*/ 1 w 10"/>
                  <a:gd name="T65" fmla="*/ 2 h 7"/>
                  <a:gd name="T66" fmla="*/ 2 w 10"/>
                  <a:gd name="T67" fmla="*/ 1 h 7"/>
                  <a:gd name="T68" fmla="*/ 1 w 10"/>
                  <a:gd name="T69" fmla="*/ 1 h 7"/>
                  <a:gd name="T70" fmla="*/ 2 w 10"/>
                  <a:gd name="T71" fmla="*/ 1 h 7"/>
                  <a:gd name="T72" fmla="*/ 2 w 10"/>
                  <a:gd name="T73" fmla="*/ 1 h 7"/>
                  <a:gd name="T74" fmla="*/ 0 w 10"/>
                  <a:gd name="T75" fmla="*/ 0 h 7"/>
                  <a:gd name="T76" fmla="*/ 0 w 10"/>
                  <a:gd name="T77" fmla="*/ 0 h 7"/>
                  <a:gd name="T78" fmla="*/ 0 w 10"/>
                  <a:gd name="T79" fmla="*/ 1 h 7"/>
                  <a:gd name="T80" fmla="*/ 0 w 10"/>
                  <a:gd name="T81" fmla="*/ 1 h 7"/>
                  <a:gd name="T82" fmla="*/ 0 w 10"/>
                  <a:gd name="T83" fmla="*/ 0 h 7"/>
                  <a:gd name="T84" fmla="*/ 0 w 10"/>
                  <a:gd name="T8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7">
                    <a:moveTo>
                      <a:pt x="8" y="5"/>
                    </a:moveTo>
                    <a:cubicBezTo>
                      <a:pt x="8" y="5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9" y="6"/>
                      <a:pt x="9" y="5"/>
                      <a:pt x="8" y="5"/>
                    </a:cubicBezTo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5"/>
                      <a:pt x="9" y="5"/>
                    </a:cubicBezTo>
                    <a:moveTo>
                      <a:pt x="7" y="4"/>
                    </a:moveTo>
                    <a:cubicBezTo>
                      <a:pt x="7" y="4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3" name="Freeform 10512"/>
              <p:cNvSpPr>
                <a:spLocks noEditPoints="1"/>
              </p:cNvSpPr>
              <p:nvPr/>
            </p:nvSpPr>
            <p:spPr bwMode="auto">
              <a:xfrm>
                <a:off x="-503" y="3285"/>
                <a:ext cx="21" cy="14"/>
              </a:xfrm>
              <a:custGeom>
                <a:avLst/>
                <a:gdLst>
                  <a:gd name="T0" fmla="*/ 19 w 21"/>
                  <a:gd name="T1" fmla="*/ 14 h 14"/>
                  <a:gd name="T2" fmla="*/ 19 w 21"/>
                  <a:gd name="T3" fmla="*/ 14 h 14"/>
                  <a:gd name="T4" fmla="*/ 21 w 21"/>
                  <a:gd name="T5" fmla="*/ 14 h 14"/>
                  <a:gd name="T6" fmla="*/ 21 w 21"/>
                  <a:gd name="T7" fmla="*/ 14 h 14"/>
                  <a:gd name="T8" fmla="*/ 19 w 21"/>
                  <a:gd name="T9" fmla="*/ 14 h 14"/>
                  <a:gd name="T10" fmla="*/ 14 w 21"/>
                  <a:gd name="T11" fmla="*/ 9 h 14"/>
                  <a:gd name="T12" fmla="*/ 14 w 21"/>
                  <a:gd name="T13" fmla="*/ 9 h 14"/>
                  <a:gd name="T14" fmla="*/ 17 w 21"/>
                  <a:gd name="T15" fmla="*/ 12 h 14"/>
                  <a:gd name="T16" fmla="*/ 17 w 21"/>
                  <a:gd name="T17" fmla="*/ 12 h 14"/>
                  <a:gd name="T18" fmla="*/ 14 w 21"/>
                  <a:gd name="T19" fmla="*/ 9 h 14"/>
                  <a:gd name="T20" fmla="*/ 5 w 21"/>
                  <a:gd name="T21" fmla="*/ 5 h 14"/>
                  <a:gd name="T22" fmla="*/ 5 w 21"/>
                  <a:gd name="T23" fmla="*/ 5 h 14"/>
                  <a:gd name="T24" fmla="*/ 7 w 21"/>
                  <a:gd name="T25" fmla="*/ 5 h 14"/>
                  <a:gd name="T26" fmla="*/ 7 w 21"/>
                  <a:gd name="T27" fmla="*/ 5 h 14"/>
                  <a:gd name="T28" fmla="*/ 5 w 21"/>
                  <a:gd name="T29" fmla="*/ 5 h 14"/>
                  <a:gd name="T30" fmla="*/ 0 w 21"/>
                  <a:gd name="T31" fmla="*/ 2 h 14"/>
                  <a:gd name="T32" fmla="*/ 0 w 21"/>
                  <a:gd name="T33" fmla="*/ 2 h 14"/>
                  <a:gd name="T34" fmla="*/ 3 w 21"/>
                  <a:gd name="T35" fmla="*/ 2 h 14"/>
                  <a:gd name="T36" fmla="*/ 3 w 21"/>
                  <a:gd name="T37" fmla="*/ 2 h 14"/>
                  <a:gd name="T38" fmla="*/ 0 w 21"/>
                  <a:gd name="T39" fmla="*/ 2 h 14"/>
                  <a:gd name="T40" fmla="*/ 0 w 21"/>
                  <a:gd name="T41" fmla="*/ 0 h 14"/>
                  <a:gd name="T42" fmla="*/ 0 w 21"/>
                  <a:gd name="T43" fmla="*/ 0 h 14"/>
                  <a:gd name="T44" fmla="*/ 0 w 21"/>
                  <a:gd name="T45" fmla="*/ 2 h 14"/>
                  <a:gd name="T46" fmla="*/ 0 w 21"/>
                  <a:gd name="T4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14">
                    <a:moveTo>
                      <a:pt x="19" y="14"/>
                    </a:moveTo>
                    <a:lnTo>
                      <a:pt x="19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19" y="14"/>
                    </a:lnTo>
                    <a:close/>
                    <a:moveTo>
                      <a:pt x="14" y="9"/>
                    </a:moveTo>
                    <a:lnTo>
                      <a:pt x="14" y="9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4" y="9"/>
                    </a:lnTo>
                    <a:close/>
                    <a:moveTo>
                      <a:pt x="5" y="5"/>
                    </a:move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4" name="Freeform 10513"/>
              <p:cNvSpPr>
                <a:spLocks noEditPoints="1"/>
              </p:cNvSpPr>
              <p:nvPr/>
            </p:nvSpPr>
            <p:spPr bwMode="auto">
              <a:xfrm>
                <a:off x="-503" y="3285"/>
                <a:ext cx="21" cy="14"/>
              </a:xfrm>
              <a:custGeom>
                <a:avLst/>
                <a:gdLst>
                  <a:gd name="T0" fmla="*/ 19 w 21"/>
                  <a:gd name="T1" fmla="*/ 14 h 14"/>
                  <a:gd name="T2" fmla="*/ 19 w 21"/>
                  <a:gd name="T3" fmla="*/ 14 h 14"/>
                  <a:gd name="T4" fmla="*/ 21 w 21"/>
                  <a:gd name="T5" fmla="*/ 14 h 14"/>
                  <a:gd name="T6" fmla="*/ 21 w 21"/>
                  <a:gd name="T7" fmla="*/ 14 h 14"/>
                  <a:gd name="T8" fmla="*/ 19 w 21"/>
                  <a:gd name="T9" fmla="*/ 14 h 14"/>
                  <a:gd name="T10" fmla="*/ 14 w 21"/>
                  <a:gd name="T11" fmla="*/ 9 h 14"/>
                  <a:gd name="T12" fmla="*/ 14 w 21"/>
                  <a:gd name="T13" fmla="*/ 9 h 14"/>
                  <a:gd name="T14" fmla="*/ 17 w 21"/>
                  <a:gd name="T15" fmla="*/ 12 h 14"/>
                  <a:gd name="T16" fmla="*/ 17 w 21"/>
                  <a:gd name="T17" fmla="*/ 12 h 14"/>
                  <a:gd name="T18" fmla="*/ 14 w 21"/>
                  <a:gd name="T19" fmla="*/ 9 h 14"/>
                  <a:gd name="T20" fmla="*/ 5 w 21"/>
                  <a:gd name="T21" fmla="*/ 5 h 14"/>
                  <a:gd name="T22" fmla="*/ 5 w 21"/>
                  <a:gd name="T23" fmla="*/ 5 h 14"/>
                  <a:gd name="T24" fmla="*/ 7 w 21"/>
                  <a:gd name="T25" fmla="*/ 5 h 14"/>
                  <a:gd name="T26" fmla="*/ 7 w 21"/>
                  <a:gd name="T27" fmla="*/ 5 h 14"/>
                  <a:gd name="T28" fmla="*/ 5 w 21"/>
                  <a:gd name="T29" fmla="*/ 5 h 14"/>
                  <a:gd name="T30" fmla="*/ 0 w 21"/>
                  <a:gd name="T31" fmla="*/ 2 h 14"/>
                  <a:gd name="T32" fmla="*/ 0 w 21"/>
                  <a:gd name="T33" fmla="*/ 2 h 14"/>
                  <a:gd name="T34" fmla="*/ 3 w 21"/>
                  <a:gd name="T35" fmla="*/ 2 h 14"/>
                  <a:gd name="T36" fmla="*/ 3 w 21"/>
                  <a:gd name="T37" fmla="*/ 2 h 14"/>
                  <a:gd name="T38" fmla="*/ 0 w 21"/>
                  <a:gd name="T39" fmla="*/ 2 h 14"/>
                  <a:gd name="T40" fmla="*/ 0 w 21"/>
                  <a:gd name="T41" fmla="*/ 0 h 14"/>
                  <a:gd name="T42" fmla="*/ 0 w 21"/>
                  <a:gd name="T43" fmla="*/ 0 h 14"/>
                  <a:gd name="T44" fmla="*/ 0 w 21"/>
                  <a:gd name="T45" fmla="*/ 2 h 14"/>
                  <a:gd name="T46" fmla="*/ 0 w 21"/>
                  <a:gd name="T4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14">
                    <a:moveTo>
                      <a:pt x="19" y="14"/>
                    </a:moveTo>
                    <a:lnTo>
                      <a:pt x="19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19" y="14"/>
                    </a:lnTo>
                    <a:moveTo>
                      <a:pt x="14" y="9"/>
                    </a:moveTo>
                    <a:lnTo>
                      <a:pt x="14" y="9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4" y="9"/>
                    </a:lnTo>
                    <a:moveTo>
                      <a:pt x="5" y="5"/>
                    </a:move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moveTo>
                      <a:pt x="0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5" name="Freeform 10514"/>
              <p:cNvSpPr>
                <a:spLocks noEditPoints="1"/>
              </p:cNvSpPr>
              <p:nvPr/>
            </p:nvSpPr>
            <p:spPr bwMode="auto">
              <a:xfrm>
                <a:off x="-489" y="3259"/>
                <a:ext cx="24" cy="14"/>
              </a:xfrm>
              <a:custGeom>
                <a:avLst/>
                <a:gdLst>
                  <a:gd name="T0" fmla="*/ 9 w 10"/>
                  <a:gd name="T1" fmla="*/ 6 h 6"/>
                  <a:gd name="T2" fmla="*/ 9 w 10"/>
                  <a:gd name="T3" fmla="*/ 6 h 6"/>
                  <a:gd name="T4" fmla="*/ 10 w 10"/>
                  <a:gd name="T5" fmla="*/ 6 h 6"/>
                  <a:gd name="T6" fmla="*/ 10 w 10"/>
                  <a:gd name="T7" fmla="*/ 6 h 6"/>
                  <a:gd name="T8" fmla="*/ 9 w 10"/>
                  <a:gd name="T9" fmla="*/ 6 h 6"/>
                  <a:gd name="T10" fmla="*/ 7 w 10"/>
                  <a:gd name="T11" fmla="*/ 5 h 6"/>
                  <a:gd name="T12" fmla="*/ 7 w 10"/>
                  <a:gd name="T13" fmla="*/ 5 h 6"/>
                  <a:gd name="T14" fmla="*/ 7 w 10"/>
                  <a:gd name="T15" fmla="*/ 5 h 6"/>
                  <a:gd name="T16" fmla="*/ 7 w 10"/>
                  <a:gd name="T17" fmla="*/ 5 h 6"/>
                  <a:gd name="T18" fmla="*/ 7 w 10"/>
                  <a:gd name="T19" fmla="*/ 5 h 6"/>
                  <a:gd name="T20" fmla="*/ 2 w 10"/>
                  <a:gd name="T21" fmla="*/ 2 h 6"/>
                  <a:gd name="T22" fmla="*/ 2 w 10"/>
                  <a:gd name="T23" fmla="*/ 2 h 6"/>
                  <a:gd name="T24" fmla="*/ 3 w 10"/>
                  <a:gd name="T25" fmla="*/ 2 h 6"/>
                  <a:gd name="T26" fmla="*/ 3 w 10"/>
                  <a:gd name="T27" fmla="*/ 2 h 6"/>
                  <a:gd name="T28" fmla="*/ 2 w 10"/>
                  <a:gd name="T29" fmla="*/ 2 h 6"/>
                  <a:gd name="T30" fmla="*/ 0 w 10"/>
                  <a:gd name="T31" fmla="*/ 1 h 6"/>
                  <a:gd name="T32" fmla="*/ 0 w 10"/>
                  <a:gd name="T33" fmla="*/ 1 h 6"/>
                  <a:gd name="T34" fmla="*/ 1 w 10"/>
                  <a:gd name="T35" fmla="*/ 1 h 6"/>
                  <a:gd name="T36" fmla="*/ 1 w 10"/>
                  <a:gd name="T37" fmla="*/ 1 h 6"/>
                  <a:gd name="T38" fmla="*/ 0 w 10"/>
                  <a:gd name="T39" fmla="*/ 1 h 6"/>
                  <a:gd name="T40" fmla="*/ 0 w 10"/>
                  <a:gd name="T41" fmla="*/ 0 h 6"/>
                  <a:gd name="T42" fmla="*/ 0 w 10"/>
                  <a:gd name="T43" fmla="*/ 0 h 6"/>
                  <a:gd name="T44" fmla="*/ 0 w 10"/>
                  <a:gd name="T45" fmla="*/ 1 h 6"/>
                  <a:gd name="T46" fmla="*/ 0 w 10"/>
                  <a:gd name="T47" fmla="*/ 1 h 6"/>
                  <a:gd name="T48" fmla="*/ 0 w 10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6"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6" name="Freeform 10515"/>
              <p:cNvSpPr>
                <a:spLocks noEditPoints="1"/>
              </p:cNvSpPr>
              <p:nvPr/>
            </p:nvSpPr>
            <p:spPr bwMode="auto">
              <a:xfrm>
                <a:off x="-482" y="3238"/>
                <a:ext cx="29" cy="38"/>
              </a:xfrm>
              <a:custGeom>
                <a:avLst/>
                <a:gdLst>
                  <a:gd name="T0" fmla="*/ 5 w 12"/>
                  <a:gd name="T1" fmla="*/ 15 h 16"/>
                  <a:gd name="T2" fmla="*/ 5 w 12"/>
                  <a:gd name="T3" fmla="*/ 15 h 16"/>
                  <a:gd name="T4" fmla="*/ 6 w 12"/>
                  <a:gd name="T5" fmla="*/ 16 h 16"/>
                  <a:gd name="T6" fmla="*/ 6 w 12"/>
                  <a:gd name="T7" fmla="*/ 16 h 16"/>
                  <a:gd name="T8" fmla="*/ 5 w 12"/>
                  <a:gd name="T9" fmla="*/ 15 h 16"/>
                  <a:gd name="T10" fmla="*/ 9 w 12"/>
                  <a:gd name="T11" fmla="*/ 9 h 16"/>
                  <a:gd name="T12" fmla="*/ 9 w 12"/>
                  <a:gd name="T13" fmla="*/ 10 h 16"/>
                  <a:gd name="T14" fmla="*/ 10 w 12"/>
                  <a:gd name="T15" fmla="*/ 10 h 16"/>
                  <a:gd name="T16" fmla="*/ 10 w 12"/>
                  <a:gd name="T17" fmla="*/ 10 h 16"/>
                  <a:gd name="T18" fmla="*/ 9 w 12"/>
                  <a:gd name="T19" fmla="*/ 9 h 16"/>
                  <a:gd name="T20" fmla="*/ 8 w 12"/>
                  <a:gd name="T21" fmla="*/ 8 h 16"/>
                  <a:gd name="T22" fmla="*/ 7 w 12"/>
                  <a:gd name="T23" fmla="*/ 8 h 16"/>
                  <a:gd name="T24" fmla="*/ 7 w 12"/>
                  <a:gd name="T25" fmla="*/ 9 h 16"/>
                  <a:gd name="T26" fmla="*/ 8 w 12"/>
                  <a:gd name="T27" fmla="*/ 8 h 16"/>
                  <a:gd name="T28" fmla="*/ 8 w 12"/>
                  <a:gd name="T29" fmla="*/ 8 h 16"/>
                  <a:gd name="T30" fmla="*/ 12 w 12"/>
                  <a:gd name="T31" fmla="*/ 6 h 16"/>
                  <a:gd name="T32" fmla="*/ 11 w 12"/>
                  <a:gd name="T33" fmla="*/ 7 h 16"/>
                  <a:gd name="T34" fmla="*/ 12 w 12"/>
                  <a:gd name="T35" fmla="*/ 7 h 16"/>
                  <a:gd name="T36" fmla="*/ 12 w 12"/>
                  <a:gd name="T37" fmla="*/ 6 h 16"/>
                  <a:gd name="T38" fmla="*/ 12 w 12"/>
                  <a:gd name="T39" fmla="*/ 6 h 16"/>
                  <a:gd name="T40" fmla="*/ 10 w 12"/>
                  <a:gd name="T41" fmla="*/ 4 h 16"/>
                  <a:gd name="T42" fmla="*/ 9 w 12"/>
                  <a:gd name="T43" fmla="*/ 5 h 16"/>
                  <a:gd name="T44" fmla="*/ 9 w 12"/>
                  <a:gd name="T45" fmla="*/ 6 h 16"/>
                  <a:gd name="T46" fmla="*/ 9 w 12"/>
                  <a:gd name="T47" fmla="*/ 6 h 16"/>
                  <a:gd name="T48" fmla="*/ 10 w 12"/>
                  <a:gd name="T49" fmla="*/ 5 h 16"/>
                  <a:gd name="T50" fmla="*/ 10 w 12"/>
                  <a:gd name="T51" fmla="*/ 4 h 16"/>
                  <a:gd name="T52" fmla="*/ 2 w 12"/>
                  <a:gd name="T53" fmla="*/ 4 h 16"/>
                  <a:gd name="T54" fmla="*/ 2 w 12"/>
                  <a:gd name="T55" fmla="*/ 5 h 16"/>
                  <a:gd name="T56" fmla="*/ 3 w 12"/>
                  <a:gd name="T57" fmla="*/ 6 h 16"/>
                  <a:gd name="T58" fmla="*/ 3 w 12"/>
                  <a:gd name="T59" fmla="*/ 5 h 16"/>
                  <a:gd name="T60" fmla="*/ 2 w 12"/>
                  <a:gd name="T61" fmla="*/ 4 h 16"/>
                  <a:gd name="T62" fmla="*/ 0 w 12"/>
                  <a:gd name="T63" fmla="*/ 3 h 16"/>
                  <a:gd name="T64" fmla="*/ 0 w 12"/>
                  <a:gd name="T65" fmla="*/ 4 h 16"/>
                  <a:gd name="T66" fmla="*/ 1 w 12"/>
                  <a:gd name="T67" fmla="*/ 5 h 16"/>
                  <a:gd name="T68" fmla="*/ 2 w 12"/>
                  <a:gd name="T69" fmla="*/ 4 h 16"/>
                  <a:gd name="T70" fmla="*/ 0 w 12"/>
                  <a:gd name="T71" fmla="*/ 3 h 16"/>
                  <a:gd name="T72" fmla="*/ 4 w 12"/>
                  <a:gd name="T73" fmla="*/ 1 h 16"/>
                  <a:gd name="T74" fmla="*/ 3 w 12"/>
                  <a:gd name="T75" fmla="*/ 2 h 16"/>
                  <a:gd name="T76" fmla="*/ 5 w 12"/>
                  <a:gd name="T77" fmla="*/ 3 h 16"/>
                  <a:gd name="T78" fmla="*/ 5 w 12"/>
                  <a:gd name="T79" fmla="*/ 2 h 16"/>
                  <a:gd name="T80" fmla="*/ 4 w 12"/>
                  <a:gd name="T81" fmla="*/ 1 h 16"/>
                  <a:gd name="T82" fmla="*/ 2 w 12"/>
                  <a:gd name="T83" fmla="*/ 0 h 16"/>
                  <a:gd name="T84" fmla="*/ 2 w 12"/>
                  <a:gd name="T85" fmla="*/ 1 h 16"/>
                  <a:gd name="T86" fmla="*/ 3 w 12"/>
                  <a:gd name="T87" fmla="*/ 2 h 16"/>
                  <a:gd name="T88" fmla="*/ 3 w 12"/>
                  <a:gd name="T89" fmla="*/ 1 h 16"/>
                  <a:gd name="T90" fmla="*/ 2 w 12"/>
                  <a:gd name="T9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" h="16">
                    <a:moveTo>
                      <a:pt x="5" y="15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5" y="15"/>
                    </a:cubicBezTo>
                    <a:moveTo>
                      <a:pt x="9" y="9"/>
                    </a:move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9"/>
                      <a:pt x="10" y="9"/>
                      <a:pt x="9" y="9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moveTo>
                      <a:pt x="12" y="6"/>
                    </a:moveTo>
                    <a:cubicBezTo>
                      <a:pt x="11" y="6"/>
                      <a:pt x="11" y="6"/>
                      <a:pt x="11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10" y="4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4"/>
                    </a:cubicBezTo>
                    <a:moveTo>
                      <a:pt x="2" y="4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moveTo>
                      <a:pt x="4" y="1"/>
                    </a:moveTo>
                    <a:cubicBezTo>
                      <a:pt x="4" y="1"/>
                      <a:pt x="4" y="2"/>
                      <a:pt x="3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7" name="Freeform 10516"/>
              <p:cNvSpPr>
                <a:spLocks noEditPoints="1"/>
              </p:cNvSpPr>
              <p:nvPr/>
            </p:nvSpPr>
            <p:spPr bwMode="auto">
              <a:xfrm>
                <a:off x="-484" y="3224"/>
                <a:ext cx="40" cy="42"/>
              </a:xfrm>
              <a:custGeom>
                <a:avLst/>
                <a:gdLst>
                  <a:gd name="T0" fmla="*/ 9 w 17"/>
                  <a:gd name="T1" fmla="*/ 17 h 18"/>
                  <a:gd name="T2" fmla="*/ 10 w 17"/>
                  <a:gd name="T3" fmla="*/ 18 h 18"/>
                  <a:gd name="T4" fmla="*/ 7 w 17"/>
                  <a:gd name="T5" fmla="*/ 16 h 18"/>
                  <a:gd name="T6" fmla="*/ 7 w 17"/>
                  <a:gd name="T7" fmla="*/ 16 h 18"/>
                  <a:gd name="T8" fmla="*/ 7 w 17"/>
                  <a:gd name="T9" fmla="*/ 16 h 18"/>
                  <a:gd name="T10" fmla="*/ 2 w 17"/>
                  <a:gd name="T11" fmla="*/ 13 h 18"/>
                  <a:gd name="T12" fmla="*/ 3 w 17"/>
                  <a:gd name="T13" fmla="*/ 13 h 18"/>
                  <a:gd name="T14" fmla="*/ 0 w 17"/>
                  <a:gd name="T15" fmla="*/ 11 h 18"/>
                  <a:gd name="T16" fmla="*/ 1 w 17"/>
                  <a:gd name="T17" fmla="*/ 12 h 18"/>
                  <a:gd name="T18" fmla="*/ 0 w 17"/>
                  <a:gd name="T19" fmla="*/ 11 h 18"/>
                  <a:gd name="T20" fmla="*/ 14 w 17"/>
                  <a:gd name="T21" fmla="*/ 10 h 18"/>
                  <a:gd name="T22" fmla="*/ 15 w 17"/>
                  <a:gd name="T23" fmla="*/ 10 h 18"/>
                  <a:gd name="T24" fmla="*/ 12 w 17"/>
                  <a:gd name="T25" fmla="*/ 8 h 18"/>
                  <a:gd name="T26" fmla="*/ 12 w 17"/>
                  <a:gd name="T27" fmla="*/ 9 h 18"/>
                  <a:gd name="T28" fmla="*/ 12 w 17"/>
                  <a:gd name="T29" fmla="*/ 8 h 18"/>
                  <a:gd name="T30" fmla="*/ 15 w 17"/>
                  <a:gd name="T31" fmla="*/ 8 h 18"/>
                  <a:gd name="T32" fmla="*/ 16 w 17"/>
                  <a:gd name="T33" fmla="*/ 8 h 18"/>
                  <a:gd name="T34" fmla="*/ 16 w 17"/>
                  <a:gd name="T35" fmla="*/ 6 h 18"/>
                  <a:gd name="T36" fmla="*/ 16 w 17"/>
                  <a:gd name="T37" fmla="*/ 8 h 18"/>
                  <a:gd name="T38" fmla="*/ 16 w 17"/>
                  <a:gd name="T39" fmla="*/ 6 h 18"/>
                  <a:gd name="T40" fmla="*/ 13 w 17"/>
                  <a:gd name="T41" fmla="*/ 7 h 18"/>
                  <a:gd name="T42" fmla="*/ 14 w 17"/>
                  <a:gd name="T43" fmla="*/ 5 h 18"/>
                  <a:gd name="T44" fmla="*/ 6 w 17"/>
                  <a:gd name="T45" fmla="*/ 5 h 18"/>
                  <a:gd name="T46" fmla="*/ 7 w 17"/>
                  <a:gd name="T47" fmla="*/ 6 h 18"/>
                  <a:gd name="T48" fmla="*/ 6 w 17"/>
                  <a:gd name="T49" fmla="*/ 5 h 18"/>
                  <a:gd name="T50" fmla="*/ 4 w 17"/>
                  <a:gd name="T51" fmla="*/ 4 h 18"/>
                  <a:gd name="T52" fmla="*/ 6 w 17"/>
                  <a:gd name="T53" fmla="*/ 4 h 18"/>
                  <a:gd name="T54" fmla="*/ 8 w 17"/>
                  <a:gd name="T55" fmla="*/ 1 h 18"/>
                  <a:gd name="T56" fmla="*/ 9 w 17"/>
                  <a:gd name="T57" fmla="*/ 4 h 18"/>
                  <a:gd name="T58" fmla="*/ 8 w 17"/>
                  <a:gd name="T59" fmla="*/ 1 h 18"/>
                  <a:gd name="T60" fmla="*/ 5 w 17"/>
                  <a:gd name="T61" fmla="*/ 2 h 18"/>
                  <a:gd name="T62" fmla="*/ 8 w 17"/>
                  <a:gd name="T6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18"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7"/>
                      <a:pt x="9" y="17"/>
                      <a:pt x="9" y="17"/>
                    </a:cubicBezTo>
                    <a:moveTo>
                      <a:pt x="7" y="16"/>
                    </a:move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moveTo>
                      <a:pt x="2" y="13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1"/>
                    </a:cubicBezTo>
                    <a:moveTo>
                      <a:pt x="14" y="9"/>
                    </a:moveTo>
                    <a:cubicBezTo>
                      <a:pt x="14" y="9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4" y="9"/>
                      <a:pt x="14" y="9"/>
                    </a:cubicBezTo>
                    <a:moveTo>
                      <a:pt x="12" y="8"/>
                    </a:move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16" y="6"/>
                    </a:moveTo>
                    <a:cubicBezTo>
                      <a:pt x="16" y="7"/>
                      <a:pt x="15" y="7"/>
                      <a:pt x="15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8"/>
                      <a:pt x="16" y="7"/>
                      <a:pt x="17" y="6"/>
                    </a:cubicBezTo>
                    <a:cubicBezTo>
                      <a:pt x="17" y="6"/>
                      <a:pt x="16" y="6"/>
                      <a:pt x="16" y="6"/>
                    </a:cubicBezTo>
                    <a:moveTo>
                      <a:pt x="14" y="5"/>
                    </a:moveTo>
                    <a:cubicBezTo>
                      <a:pt x="14" y="5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moveTo>
                      <a:pt x="8" y="1"/>
                    </a:moveTo>
                    <a:cubicBezTo>
                      <a:pt x="8" y="2"/>
                      <a:pt x="8" y="2"/>
                      <a:pt x="7" y="3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9" y="2"/>
                      <a:pt x="9" y="1"/>
                      <a:pt x="8" y="1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6" y="2"/>
                      <a:pt x="6" y="2"/>
                      <a:pt x="7" y="3"/>
                    </a:cubicBezTo>
                    <a:cubicBezTo>
                      <a:pt x="7" y="2"/>
                      <a:pt x="7" y="1"/>
                      <a:pt x="8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8" name="Freeform 10517"/>
              <p:cNvSpPr>
                <a:spLocks noEditPoints="1"/>
              </p:cNvSpPr>
              <p:nvPr/>
            </p:nvSpPr>
            <p:spPr bwMode="auto">
              <a:xfrm>
                <a:off x="-486" y="3254"/>
                <a:ext cx="23" cy="17"/>
              </a:xfrm>
              <a:custGeom>
                <a:avLst/>
                <a:gdLst>
                  <a:gd name="T0" fmla="*/ 9 w 10"/>
                  <a:gd name="T1" fmla="*/ 5 h 7"/>
                  <a:gd name="T2" fmla="*/ 9 w 10"/>
                  <a:gd name="T3" fmla="*/ 6 h 7"/>
                  <a:gd name="T4" fmla="*/ 10 w 10"/>
                  <a:gd name="T5" fmla="*/ 7 h 7"/>
                  <a:gd name="T6" fmla="*/ 10 w 10"/>
                  <a:gd name="T7" fmla="*/ 6 h 7"/>
                  <a:gd name="T8" fmla="*/ 9 w 10"/>
                  <a:gd name="T9" fmla="*/ 5 h 7"/>
                  <a:gd name="T10" fmla="*/ 8 w 10"/>
                  <a:gd name="T11" fmla="*/ 4 h 7"/>
                  <a:gd name="T12" fmla="*/ 7 w 10"/>
                  <a:gd name="T13" fmla="*/ 5 h 7"/>
                  <a:gd name="T14" fmla="*/ 7 w 10"/>
                  <a:gd name="T15" fmla="*/ 5 h 7"/>
                  <a:gd name="T16" fmla="*/ 8 w 10"/>
                  <a:gd name="T17" fmla="*/ 4 h 7"/>
                  <a:gd name="T18" fmla="*/ 8 w 10"/>
                  <a:gd name="T19" fmla="*/ 4 h 7"/>
                  <a:gd name="T20" fmla="*/ 2 w 10"/>
                  <a:gd name="T21" fmla="*/ 1 h 7"/>
                  <a:gd name="T22" fmla="*/ 2 w 10"/>
                  <a:gd name="T23" fmla="*/ 2 h 7"/>
                  <a:gd name="T24" fmla="*/ 3 w 10"/>
                  <a:gd name="T25" fmla="*/ 2 h 7"/>
                  <a:gd name="T26" fmla="*/ 3 w 10"/>
                  <a:gd name="T27" fmla="*/ 1 h 7"/>
                  <a:gd name="T28" fmla="*/ 2 w 10"/>
                  <a:gd name="T29" fmla="*/ 1 h 7"/>
                  <a:gd name="T30" fmla="*/ 0 w 10"/>
                  <a:gd name="T31" fmla="*/ 0 h 7"/>
                  <a:gd name="T32" fmla="*/ 0 w 10"/>
                  <a:gd name="T33" fmla="*/ 0 h 7"/>
                  <a:gd name="T34" fmla="*/ 1 w 10"/>
                  <a:gd name="T35" fmla="*/ 1 h 7"/>
                  <a:gd name="T36" fmla="*/ 2 w 10"/>
                  <a:gd name="T37" fmla="*/ 0 h 7"/>
                  <a:gd name="T38" fmla="*/ 0 w 10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7">
                    <a:moveTo>
                      <a:pt x="9" y="5"/>
                    </a:move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8" y="4"/>
                    </a:move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9" name="Freeform 10518"/>
              <p:cNvSpPr>
                <a:spLocks noEditPoints="1"/>
              </p:cNvSpPr>
              <p:nvPr/>
            </p:nvSpPr>
            <p:spPr bwMode="auto">
              <a:xfrm>
                <a:off x="-678" y="3594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3 w 4"/>
                  <a:gd name="T3" fmla="*/ 2 h 3"/>
                  <a:gd name="T4" fmla="*/ 4 w 4"/>
                  <a:gd name="T5" fmla="*/ 3 h 3"/>
                  <a:gd name="T6" fmla="*/ 4 w 4"/>
                  <a:gd name="T7" fmla="*/ 2 h 3"/>
                  <a:gd name="T8" fmla="*/ 3 w 4"/>
                  <a:gd name="T9" fmla="*/ 2 h 3"/>
                  <a:gd name="T10" fmla="*/ 2 w 4"/>
                  <a:gd name="T11" fmla="*/ 1 h 3"/>
                  <a:gd name="T12" fmla="*/ 2 w 4"/>
                  <a:gd name="T13" fmla="*/ 2 h 3"/>
                  <a:gd name="T14" fmla="*/ 3 w 4"/>
                  <a:gd name="T15" fmla="*/ 2 h 3"/>
                  <a:gd name="T16" fmla="*/ 3 w 4"/>
                  <a:gd name="T17" fmla="*/ 1 h 3"/>
                  <a:gd name="T18" fmla="*/ 2 w 4"/>
                  <a:gd name="T19" fmla="*/ 1 h 3"/>
                  <a:gd name="T20" fmla="*/ 2 w 4"/>
                  <a:gd name="T21" fmla="*/ 1 h 3"/>
                  <a:gd name="T22" fmla="*/ 1 w 4"/>
                  <a:gd name="T23" fmla="*/ 1 h 3"/>
                  <a:gd name="T24" fmla="*/ 2 w 4"/>
                  <a:gd name="T25" fmla="*/ 2 h 3"/>
                  <a:gd name="T26" fmla="*/ 2 w 4"/>
                  <a:gd name="T27" fmla="*/ 1 h 3"/>
                  <a:gd name="T28" fmla="*/ 2 w 4"/>
                  <a:gd name="T29" fmla="*/ 1 h 3"/>
                  <a:gd name="T30" fmla="*/ 0 w 4"/>
                  <a:gd name="T31" fmla="*/ 0 h 3"/>
                  <a:gd name="T32" fmla="*/ 0 w 4"/>
                  <a:gd name="T33" fmla="*/ 1 h 3"/>
                  <a:gd name="T34" fmla="*/ 1 w 4"/>
                  <a:gd name="T35" fmla="*/ 1 h 3"/>
                  <a:gd name="T36" fmla="*/ 1 w 4"/>
                  <a:gd name="T37" fmla="*/ 1 h 3"/>
                  <a:gd name="T38" fmla="*/ 0 w 4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0" name="Freeform 10519"/>
              <p:cNvSpPr>
                <a:spLocks noEditPoints="1"/>
              </p:cNvSpPr>
              <p:nvPr/>
            </p:nvSpPr>
            <p:spPr bwMode="auto">
              <a:xfrm>
                <a:off x="-663" y="3571"/>
                <a:ext cx="9" cy="7"/>
              </a:xfrm>
              <a:custGeom>
                <a:avLst/>
                <a:gdLst>
                  <a:gd name="T0" fmla="*/ 3 w 4"/>
                  <a:gd name="T1" fmla="*/ 2 h 3"/>
                  <a:gd name="T2" fmla="*/ 3 w 4"/>
                  <a:gd name="T3" fmla="*/ 2 h 3"/>
                  <a:gd name="T4" fmla="*/ 4 w 4"/>
                  <a:gd name="T5" fmla="*/ 3 h 3"/>
                  <a:gd name="T6" fmla="*/ 4 w 4"/>
                  <a:gd name="T7" fmla="*/ 3 h 3"/>
                  <a:gd name="T8" fmla="*/ 3 w 4"/>
                  <a:gd name="T9" fmla="*/ 2 h 3"/>
                  <a:gd name="T10" fmla="*/ 3 w 4"/>
                  <a:gd name="T11" fmla="*/ 2 h 3"/>
                  <a:gd name="T12" fmla="*/ 3 w 4"/>
                  <a:gd name="T13" fmla="*/ 2 h 3"/>
                  <a:gd name="T14" fmla="*/ 4 w 4"/>
                  <a:gd name="T15" fmla="*/ 2 h 3"/>
                  <a:gd name="T16" fmla="*/ 4 w 4"/>
                  <a:gd name="T17" fmla="*/ 2 h 3"/>
                  <a:gd name="T18" fmla="*/ 3 w 4"/>
                  <a:gd name="T19" fmla="*/ 2 h 3"/>
                  <a:gd name="T20" fmla="*/ 2 w 4"/>
                  <a:gd name="T21" fmla="*/ 1 h 3"/>
                  <a:gd name="T22" fmla="*/ 2 w 4"/>
                  <a:gd name="T23" fmla="*/ 1 h 3"/>
                  <a:gd name="T24" fmla="*/ 3 w 4"/>
                  <a:gd name="T25" fmla="*/ 1 h 3"/>
                  <a:gd name="T26" fmla="*/ 3 w 4"/>
                  <a:gd name="T27" fmla="*/ 1 h 3"/>
                  <a:gd name="T28" fmla="*/ 2 w 4"/>
                  <a:gd name="T29" fmla="*/ 1 h 3"/>
                  <a:gd name="T30" fmla="*/ 1 w 4"/>
                  <a:gd name="T31" fmla="*/ 1 h 3"/>
                  <a:gd name="T32" fmla="*/ 1 w 4"/>
                  <a:gd name="T33" fmla="*/ 1 h 3"/>
                  <a:gd name="T34" fmla="*/ 2 w 4"/>
                  <a:gd name="T35" fmla="*/ 1 h 3"/>
                  <a:gd name="T36" fmla="*/ 2 w 4"/>
                  <a:gd name="T37" fmla="*/ 1 h 3"/>
                  <a:gd name="T38" fmla="*/ 1 w 4"/>
                  <a:gd name="T39" fmla="*/ 1 h 3"/>
                  <a:gd name="T40" fmla="*/ 0 w 4"/>
                  <a:gd name="T41" fmla="*/ 0 h 3"/>
                  <a:gd name="T42" fmla="*/ 0 w 4"/>
                  <a:gd name="T43" fmla="*/ 0 h 3"/>
                  <a:gd name="T44" fmla="*/ 1 w 4"/>
                  <a:gd name="T45" fmla="*/ 1 h 3"/>
                  <a:gd name="T46" fmla="*/ 1 w 4"/>
                  <a:gd name="T47" fmla="*/ 1 h 3"/>
                  <a:gd name="T48" fmla="*/ 0 w 4"/>
                  <a:gd name="T4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1" name="Oval 10520"/>
              <p:cNvSpPr>
                <a:spLocks noChangeArrowheads="1"/>
              </p:cNvSpPr>
              <p:nvPr/>
            </p:nvSpPr>
            <p:spPr bwMode="auto">
              <a:xfrm>
                <a:off x="-637" y="354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2" name="Freeform 10521"/>
              <p:cNvSpPr>
                <a:spLocks noEditPoints="1"/>
              </p:cNvSpPr>
              <p:nvPr/>
            </p:nvSpPr>
            <p:spPr bwMode="auto">
              <a:xfrm>
                <a:off x="-741" y="3302"/>
                <a:ext cx="252" cy="406"/>
              </a:xfrm>
              <a:custGeom>
                <a:avLst/>
                <a:gdLst>
                  <a:gd name="T0" fmla="*/ 4 w 107"/>
                  <a:gd name="T1" fmla="*/ 171 h 172"/>
                  <a:gd name="T2" fmla="*/ 2 w 107"/>
                  <a:gd name="T3" fmla="*/ 168 h 172"/>
                  <a:gd name="T4" fmla="*/ 2 w 107"/>
                  <a:gd name="T5" fmla="*/ 168 h 172"/>
                  <a:gd name="T6" fmla="*/ 0 w 107"/>
                  <a:gd name="T7" fmla="*/ 167 h 172"/>
                  <a:gd name="T8" fmla="*/ 7 w 107"/>
                  <a:gd name="T9" fmla="*/ 159 h 172"/>
                  <a:gd name="T10" fmla="*/ 6 w 107"/>
                  <a:gd name="T11" fmla="*/ 161 h 172"/>
                  <a:gd name="T12" fmla="*/ 12 w 107"/>
                  <a:gd name="T13" fmla="*/ 150 h 172"/>
                  <a:gd name="T14" fmla="*/ 21 w 107"/>
                  <a:gd name="T15" fmla="*/ 138 h 172"/>
                  <a:gd name="T16" fmla="*/ 26 w 107"/>
                  <a:gd name="T17" fmla="*/ 131 h 172"/>
                  <a:gd name="T18" fmla="*/ 27 w 107"/>
                  <a:gd name="T19" fmla="*/ 129 h 172"/>
                  <a:gd name="T20" fmla="*/ 26 w 107"/>
                  <a:gd name="T21" fmla="*/ 127 h 172"/>
                  <a:gd name="T22" fmla="*/ 31 w 107"/>
                  <a:gd name="T23" fmla="*/ 123 h 172"/>
                  <a:gd name="T24" fmla="*/ 30 w 107"/>
                  <a:gd name="T25" fmla="*/ 122 h 172"/>
                  <a:gd name="T26" fmla="*/ 34 w 107"/>
                  <a:gd name="T27" fmla="*/ 119 h 172"/>
                  <a:gd name="T28" fmla="*/ 33 w 107"/>
                  <a:gd name="T29" fmla="*/ 119 h 172"/>
                  <a:gd name="T30" fmla="*/ 29 w 107"/>
                  <a:gd name="T31" fmla="*/ 121 h 172"/>
                  <a:gd name="T32" fmla="*/ 35 w 107"/>
                  <a:gd name="T33" fmla="*/ 115 h 172"/>
                  <a:gd name="T34" fmla="*/ 36 w 107"/>
                  <a:gd name="T35" fmla="*/ 115 h 172"/>
                  <a:gd name="T36" fmla="*/ 35 w 107"/>
                  <a:gd name="T37" fmla="*/ 114 h 172"/>
                  <a:gd name="T38" fmla="*/ 34 w 107"/>
                  <a:gd name="T39" fmla="*/ 114 h 172"/>
                  <a:gd name="T40" fmla="*/ 38 w 107"/>
                  <a:gd name="T41" fmla="*/ 112 h 172"/>
                  <a:gd name="T42" fmla="*/ 35 w 107"/>
                  <a:gd name="T43" fmla="*/ 110 h 172"/>
                  <a:gd name="T44" fmla="*/ 44 w 107"/>
                  <a:gd name="T45" fmla="*/ 105 h 172"/>
                  <a:gd name="T46" fmla="*/ 44 w 107"/>
                  <a:gd name="T47" fmla="*/ 104 h 172"/>
                  <a:gd name="T48" fmla="*/ 43 w 107"/>
                  <a:gd name="T49" fmla="*/ 104 h 172"/>
                  <a:gd name="T50" fmla="*/ 39 w 107"/>
                  <a:gd name="T51" fmla="*/ 104 h 172"/>
                  <a:gd name="T52" fmla="*/ 47 w 107"/>
                  <a:gd name="T53" fmla="*/ 105 h 172"/>
                  <a:gd name="T54" fmla="*/ 55 w 107"/>
                  <a:gd name="T55" fmla="*/ 93 h 172"/>
                  <a:gd name="T56" fmla="*/ 52 w 107"/>
                  <a:gd name="T57" fmla="*/ 91 h 172"/>
                  <a:gd name="T58" fmla="*/ 50 w 107"/>
                  <a:gd name="T59" fmla="*/ 90 h 172"/>
                  <a:gd name="T60" fmla="*/ 47 w 107"/>
                  <a:gd name="T61" fmla="*/ 89 h 172"/>
                  <a:gd name="T62" fmla="*/ 61 w 107"/>
                  <a:gd name="T63" fmla="*/ 80 h 172"/>
                  <a:gd name="T64" fmla="*/ 57 w 107"/>
                  <a:gd name="T65" fmla="*/ 77 h 172"/>
                  <a:gd name="T66" fmla="*/ 60 w 107"/>
                  <a:gd name="T67" fmla="*/ 78 h 172"/>
                  <a:gd name="T68" fmla="*/ 58 w 107"/>
                  <a:gd name="T69" fmla="*/ 77 h 172"/>
                  <a:gd name="T70" fmla="*/ 55 w 107"/>
                  <a:gd name="T71" fmla="*/ 75 h 172"/>
                  <a:gd name="T72" fmla="*/ 66 w 107"/>
                  <a:gd name="T73" fmla="*/ 57 h 172"/>
                  <a:gd name="T74" fmla="*/ 78 w 107"/>
                  <a:gd name="T75" fmla="*/ 54 h 172"/>
                  <a:gd name="T76" fmla="*/ 81 w 107"/>
                  <a:gd name="T77" fmla="*/ 51 h 172"/>
                  <a:gd name="T78" fmla="*/ 70 w 107"/>
                  <a:gd name="T79" fmla="*/ 49 h 172"/>
                  <a:gd name="T80" fmla="*/ 73 w 107"/>
                  <a:gd name="T81" fmla="*/ 48 h 172"/>
                  <a:gd name="T82" fmla="*/ 72 w 107"/>
                  <a:gd name="T83" fmla="*/ 48 h 172"/>
                  <a:gd name="T84" fmla="*/ 85 w 107"/>
                  <a:gd name="T85" fmla="*/ 44 h 172"/>
                  <a:gd name="T86" fmla="*/ 76 w 107"/>
                  <a:gd name="T87" fmla="*/ 42 h 172"/>
                  <a:gd name="T88" fmla="*/ 74 w 107"/>
                  <a:gd name="T89" fmla="*/ 41 h 172"/>
                  <a:gd name="T90" fmla="*/ 88 w 107"/>
                  <a:gd name="T91" fmla="*/ 40 h 172"/>
                  <a:gd name="T92" fmla="*/ 76 w 107"/>
                  <a:gd name="T93" fmla="*/ 39 h 172"/>
                  <a:gd name="T94" fmla="*/ 87 w 107"/>
                  <a:gd name="T95" fmla="*/ 38 h 172"/>
                  <a:gd name="T96" fmla="*/ 85 w 107"/>
                  <a:gd name="T97" fmla="*/ 36 h 172"/>
                  <a:gd name="T98" fmla="*/ 81 w 107"/>
                  <a:gd name="T99" fmla="*/ 35 h 172"/>
                  <a:gd name="T100" fmla="*/ 78 w 107"/>
                  <a:gd name="T101" fmla="*/ 34 h 172"/>
                  <a:gd name="T102" fmla="*/ 91 w 107"/>
                  <a:gd name="T103" fmla="*/ 35 h 172"/>
                  <a:gd name="T104" fmla="*/ 90 w 107"/>
                  <a:gd name="T105" fmla="*/ 34 h 172"/>
                  <a:gd name="T106" fmla="*/ 88 w 107"/>
                  <a:gd name="T107" fmla="*/ 30 h 172"/>
                  <a:gd name="T108" fmla="*/ 84 w 107"/>
                  <a:gd name="T109" fmla="*/ 28 h 172"/>
                  <a:gd name="T110" fmla="*/ 94 w 107"/>
                  <a:gd name="T111" fmla="*/ 19 h 172"/>
                  <a:gd name="T112" fmla="*/ 99 w 107"/>
                  <a:gd name="T113" fmla="*/ 18 h 172"/>
                  <a:gd name="T114" fmla="*/ 96 w 107"/>
                  <a:gd name="T115" fmla="*/ 16 h 172"/>
                  <a:gd name="T116" fmla="*/ 90 w 107"/>
                  <a:gd name="T117" fmla="*/ 13 h 172"/>
                  <a:gd name="T118" fmla="*/ 101 w 107"/>
                  <a:gd name="T119" fmla="*/ 8 h 172"/>
                  <a:gd name="T120" fmla="*/ 104 w 107"/>
                  <a:gd name="T121" fmla="*/ 5 h 172"/>
                  <a:gd name="T122" fmla="*/ 97 w 107"/>
                  <a:gd name="T123" fmla="*/ 3 h 172"/>
                  <a:gd name="T124" fmla="*/ 99 w 107"/>
                  <a:gd name="T125" fmla="*/ 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" h="172">
                    <a:moveTo>
                      <a:pt x="4" y="171"/>
                    </a:move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moveTo>
                      <a:pt x="4" y="171"/>
                    </a:moveTo>
                    <a:cubicBezTo>
                      <a:pt x="3" y="171"/>
                      <a:pt x="3" y="171"/>
                      <a:pt x="3" y="171"/>
                    </a:cubicBezTo>
                    <a:cubicBezTo>
                      <a:pt x="3" y="171"/>
                      <a:pt x="3" y="171"/>
                      <a:pt x="3" y="171"/>
                    </a:cubicBezTo>
                    <a:cubicBezTo>
                      <a:pt x="4" y="172"/>
                      <a:pt x="4" y="172"/>
                      <a:pt x="4" y="172"/>
                    </a:cubicBezTo>
                    <a:cubicBezTo>
                      <a:pt x="4" y="172"/>
                      <a:pt x="4" y="172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moveTo>
                      <a:pt x="5" y="169"/>
                    </a:move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5" y="169"/>
                      <a:pt x="5" y="169"/>
                      <a:pt x="5" y="169"/>
                    </a:cubicBezTo>
                    <a:cubicBezTo>
                      <a:pt x="5" y="169"/>
                      <a:pt x="5" y="169"/>
                      <a:pt x="5" y="169"/>
                    </a:cubicBezTo>
                    <a:moveTo>
                      <a:pt x="1" y="169"/>
                    </a:moveTo>
                    <a:cubicBezTo>
                      <a:pt x="1" y="169"/>
                      <a:pt x="2" y="170"/>
                      <a:pt x="2" y="171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1" y="169"/>
                      <a:pt x="1" y="169"/>
                      <a:pt x="1" y="169"/>
                    </a:cubicBezTo>
                    <a:moveTo>
                      <a:pt x="2" y="168"/>
                    </a:moveTo>
                    <a:cubicBezTo>
                      <a:pt x="2" y="168"/>
                      <a:pt x="2" y="168"/>
                      <a:pt x="1" y="168"/>
                    </a:cubicBezTo>
                    <a:cubicBezTo>
                      <a:pt x="2" y="168"/>
                      <a:pt x="2" y="168"/>
                      <a:pt x="2" y="169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3" y="169"/>
                      <a:pt x="3" y="169"/>
                    </a:cubicBezTo>
                    <a:cubicBezTo>
                      <a:pt x="3" y="169"/>
                      <a:pt x="3" y="169"/>
                      <a:pt x="3" y="169"/>
                    </a:cubicBezTo>
                    <a:cubicBezTo>
                      <a:pt x="3" y="169"/>
                      <a:pt x="3" y="169"/>
                      <a:pt x="3" y="169"/>
                    </a:cubicBezTo>
                    <a:cubicBezTo>
                      <a:pt x="3" y="169"/>
                      <a:pt x="3" y="169"/>
                      <a:pt x="3" y="169"/>
                    </a:cubicBezTo>
                    <a:cubicBezTo>
                      <a:pt x="4" y="169"/>
                      <a:pt x="4" y="169"/>
                      <a:pt x="4" y="169"/>
                    </a:cubicBezTo>
                    <a:cubicBezTo>
                      <a:pt x="3" y="168"/>
                      <a:pt x="3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moveTo>
                      <a:pt x="0" y="167"/>
                    </a:move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moveTo>
                      <a:pt x="1" y="167"/>
                    </a:moveTo>
                    <a:cubicBezTo>
                      <a:pt x="1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moveTo>
                      <a:pt x="9" y="160"/>
                    </a:moveTo>
                    <a:cubicBezTo>
                      <a:pt x="8" y="163"/>
                      <a:pt x="8" y="163"/>
                      <a:pt x="8" y="163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10" y="161"/>
                      <a:pt x="10" y="161"/>
                      <a:pt x="9" y="160"/>
                    </a:cubicBezTo>
                    <a:moveTo>
                      <a:pt x="7" y="159"/>
                    </a:moveTo>
                    <a:cubicBezTo>
                      <a:pt x="7" y="160"/>
                      <a:pt x="6" y="162"/>
                      <a:pt x="5" y="163"/>
                    </a:cubicBezTo>
                    <a:cubicBezTo>
                      <a:pt x="5" y="163"/>
                      <a:pt x="5" y="163"/>
                      <a:pt x="5" y="163"/>
                    </a:cubicBezTo>
                    <a:cubicBezTo>
                      <a:pt x="7" y="164"/>
                      <a:pt x="7" y="164"/>
                      <a:pt x="7" y="164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8" y="163"/>
                      <a:pt x="8" y="163"/>
                      <a:pt x="7" y="164"/>
                    </a:cubicBezTo>
                    <a:cubicBezTo>
                      <a:pt x="8" y="163"/>
                      <a:pt x="9" y="162"/>
                      <a:pt x="9" y="160"/>
                    </a:cubicBezTo>
                    <a:cubicBezTo>
                      <a:pt x="9" y="160"/>
                      <a:pt x="8" y="160"/>
                      <a:pt x="7" y="159"/>
                    </a:cubicBezTo>
                    <a:moveTo>
                      <a:pt x="7" y="159"/>
                    </a:moveTo>
                    <a:cubicBezTo>
                      <a:pt x="6" y="160"/>
                      <a:pt x="5" y="161"/>
                      <a:pt x="4" y="162"/>
                    </a:cubicBezTo>
                    <a:cubicBezTo>
                      <a:pt x="5" y="162"/>
                      <a:pt x="5" y="162"/>
                      <a:pt x="5" y="162"/>
                    </a:cubicBezTo>
                    <a:cubicBezTo>
                      <a:pt x="5" y="162"/>
                      <a:pt x="5" y="161"/>
                      <a:pt x="6" y="161"/>
                    </a:cubicBezTo>
                    <a:cubicBezTo>
                      <a:pt x="6" y="160"/>
                      <a:pt x="7" y="160"/>
                      <a:pt x="7" y="159"/>
                    </a:cubicBezTo>
                    <a:cubicBezTo>
                      <a:pt x="7" y="159"/>
                      <a:pt x="7" y="159"/>
                      <a:pt x="7" y="159"/>
                    </a:cubicBezTo>
                    <a:moveTo>
                      <a:pt x="12" y="150"/>
                    </a:moveTo>
                    <a:cubicBezTo>
                      <a:pt x="12" y="151"/>
                      <a:pt x="11" y="152"/>
                      <a:pt x="11" y="153"/>
                    </a:cubicBezTo>
                    <a:cubicBezTo>
                      <a:pt x="11" y="153"/>
                      <a:pt x="11" y="153"/>
                      <a:pt x="11" y="153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14" y="154"/>
                      <a:pt x="14" y="153"/>
                      <a:pt x="15" y="152"/>
                    </a:cubicBezTo>
                    <a:cubicBezTo>
                      <a:pt x="14" y="152"/>
                      <a:pt x="14" y="152"/>
                      <a:pt x="14" y="151"/>
                    </a:cubicBezTo>
                    <a:cubicBezTo>
                      <a:pt x="13" y="152"/>
                      <a:pt x="13" y="153"/>
                      <a:pt x="12" y="153"/>
                    </a:cubicBezTo>
                    <a:cubicBezTo>
                      <a:pt x="13" y="153"/>
                      <a:pt x="13" y="152"/>
                      <a:pt x="13" y="151"/>
                    </a:cubicBezTo>
                    <a:cubicBezTo>
                      <a:pt x="13" y="151"/>
                      <a:pt x="13" y="151"/>
                      <a:pt x="12" y="150"/>
                    </a:cubicBezTo>
                    <a:moveTo>
                      <a:pt x="21" y="139"/>
                    </a:moveTo>
                    <a:cubicBezTo>
                      <a:pt x="21" y="140"/>
                      <a:pt x="20" y="141"/>
                      <a:pt x="19" y="142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21" y="142"/>
                      <a:pt x="22" y="141"/>
                      <a:pt x="22" y="140"/>
                    </a:cubicBezTo>
                    <a:cubicBezTo>
                      <a:pt x="22" y="140"/>
                      <a:pt x="22" y="140"/>
                      <a:pt x="23" y="140"/>
                    </a:cubicBezTo>
                    <a:cubicBezTo>
                      <a:pt x="21" y="139"/>
                      <a:pt x="21" y="139"/>
                      <a:pt x="21" y="139"/>
                    </a:cubicBezTo>
                    <a:moveTo>
                      <a:pt x="19" y="138"/>
                    </a:moveTo>
                    <a:cubicBezTo>
                      <a:pt x="19" y="139"/>
                      <a:pt x="18" y="140"/>
                      <a:pt x="17" y="141"/>
                    </a:cubicBezTo>
                    <a:cubicBezTo>
                      <a:pt x="19" y="142"/>
                      <a:pt x="19" y="142"/>
                      <a:pt x="19" y="142"/>
                    </a:cubicBezTo>
                    <a:cubicBezTo>
                      <a:pt x="19" y="141"/>
                      <a:pt x="20" y="140"/>
                      <a:pt x="21" y="139"/>
                    </a:cubicBezTo>
                    <a:cubicBezTo>
                      <a:pt x="21" y="138"/>
                      <a:pt x="21" y="138"/>
                      <a:pt x="21" y="138"/>
                    </a:cubicBezTo>
                    <a:cubicBezTo>
                      <a:pt x="20" y="139"/>
                      <a:pt x="20" y="139"/>
                      <a:pt x="20" y="139"/>
                    </a:cubicBezTo>
                    <a:cubicBezTo>
                      <a:pt x="20" y="139"/>
                      <a:pt x="20" y="139"/>
                      <a:pt x="21" y="138"/>
                    </a:cubicBezTo>
                    <a:cubicBezTo>
                      <a:pt x="19" y="138"/>
                      <a:pt x="19" y="138"/>
                      <a:pt x="19" y="138"/>
                    </a:cubicBezTo>
                    <a:moveTo>
                      <a:pt x="27" y="129"/>
                    </a:move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7" y="132"/>
                      <a:pt x="27" y="132"/>
                    </a:cubicBezTo>
                    <a:cubicBezTo>
                      <a:pt x="28" y="131"/>
                      <a:pt x="28" y="130"/>
                      <a:pt x="29" y="130"/>
                    </a:cubicBezTo>
                    <a:cubicBezTo>
                      <a:pt x="28" y="129"/>
                      <a:pt x="28" y="129"/>
                      <a:pt x="27" y="129"/>
                    </a:cubicBezTo>
                    <a:moveTo>
                      <a:pt x="27" y="129"/>
                    </a:moveTo>
                    <a:cubicBezTo>
                      <a:pt x="26" y="129"/>
                      <a:pt x="26" y="130"/>
                      <a:pt x="25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0"/>
                      <a:pt x="27" y="130"/>
                      <a:pt x="27" y="129"/>
                    </a:cubicBezTo>
                    <a:cubicBezTo>
                      <a:pt x="27" y="129"/>
                      <a:pt x="27" y="129"/>
                      <a:pt x="27" y="129"/>
                    </a:cubicBezTo>
                    <a:moveTo>
                      <a:pt x="27" y="128"/>
                    </a:move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8"/>
                      <a:pt x="29" y="128"/>
                      <a:pt x="29" y="129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29" y="128"/>
                      <a:pt x="28" y="128"/>
                      <a:pt x="27" y="128"/>
                    </a:cubicBezTo>
                    <a:moveTo>
                      <a:pt x="25" y="128"/>
                    </a:moveTo>
                    <a:cubicBezTo>
                      <a:pt x="25" y="128"/>
                      <a:pt x="24" y="129"/>
                      <a:pt x="24" y="130"/>
                    </a:cubicBezTo>
                    <a:cubicBezTo>
                      <a:pt x="24" y="130"/>
                      <a:pt x="25" y="130"/>
                      <a:pt x="25" y="131"/>
                    </a:cubicBezTo>
                    <a:cubicBezTo>
                      <a:pt x="26" y="130"/>
                      <a:pt x="26" y="129"/>
                      <a:pt x="27" y="129"/>
                    </a:cubicBezTo>
                    <a:cubicBezTo>
                      <a:pt x="27" y="128"/>
                      <a:pt x="27" y="128"/>
                      <a:pt x="26" y="128"/>
                    </a:cubicBezTo>
                    <a:cubicBezTo>
                      <a:pt x="26" y="129"/>
                      <a:pt x="26" y="130"/>
                      <a:pt x="25" y="130"/>
                    </a:cubicBezTo>
                    <a:cubicBezTo>
                      <a:pt x="26" y="130"/>
                      <a:pt x="26" y="129"/>
                      <a:pt x="26" y="128"/>
                    </a:cubicBezTo>
                    <a:cubicBezTo>
                      <a:pt x="26" y="128"/>
                      <a:pt x="26" y="128"/>
                      <a:pt x="25" y="128"/>
                    </a:cubicBezTo>
                    <a:moveTo>
                      <a:pt x="27" y="127"/>
                    </a:moveTo>
                    <a:cubicBezTo>
                      <a:pt x="27" y="127"/>
                      <a:pt x="27" y="127"/>
                      <a:pt x="27" y="127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8"/>
                      <a:pt x="27" y="127"/>
                      <a:pt x="27" y="127"/>
                    </a:cubicBezTo>
                    <a:moveTo>
                      <a:pt x="26" y="127"/>
                    </a:moveTo>
                    <a:cubicBezTo>
                      <a:pt x="26" y="127"/>
                      <a:pt x="26" y="127"/>
                      <a:pt x="26" y="127"/>
                    </a:cubicBezTo>
                    <a:cubicBezTo>
                      <a:pt x="26" y="127"/>
                      <a:pt x="26" y="127"/>
                      <a:pt x="27" y="127"/>
                    </a:cubicBezTo>
                    <a:cubicBezTo>
                      <a:pt x="27" y="127"/>
                      <a:pt x="27" y="127"/>
                      <a:pt x="27" y="127"/>
                    </a:cubicBezTo>
                    <a:cubicBezTo>
                      <a:pt x="26" y="127"/>
                      <a:pt x="26" y="127"/>
                      <a:pt x="26" y="127"/>
                    </a:cubicBezTo>
                    <a:moveTo>
                      <a:pt x="32" y="123"/>
                    </a:move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3" y="124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2" y="123"/>
                      <a:pt x="32" y="123"/>
                      <a:pt x="32" y="123"/>
                    </a:cubicBezTo>
                    <a:moveTo>
                      <a:pt x="31" y="122"/>
                    </a:moveTo>
                    <a:cubicBezTo>
                      <a:pt x="31" y="122"/>
                      <a:pt x="31" y="122"/>
                      <a:pt x="31" y="122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2"/>
                      <a:pt x="31" y="122"/>
                      <a:pt x="31" y="122"/>
                    </a:cubicBezTo>
                    <a:moveTo>
                      <a:pt x="30" y="122"/>
                    </a:move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1" y="122"/>
                      <a:pt x="31" y="122"/>
                    </a:cubicBezTo>
                    <a:cubicBezTo>
                      <a:pt x="31" y="122"/>
                      <a:pt x="31" y="122"/>
                      <a:pt x="31" y="122"/>
                    </a:cubicBezTo>
                    <a:cubicBezTo>
                      <a:pt x="30" y="122"/>
                      <a:pt x="30" y="122"/>
                      <a:pt x="30" y="122"/>
                    </a:cubicBezTo>
                    <a:moveTo>
                      <a:pt x="30" y="122"/>
                    </a:move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moveTo>
                      <a:pt x="29" y="121"/>
                    </a:move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29" y="121"/>
                      <a:pt x="29" y="121"/>
                      <a:pt x="29" y="121"/>
                    </a:cubicBezTo>
                    <a:moveTo>
                      <a:pt x="34" y="119"/>
                    </a:moveTo>
                    <a:cubicBezTo>
                      <a:pt x="33" y="120"/>
                      <a:pt x="32" y="121"/>
                      <a:pt x="32" y="122"/>
                    </a:cubicBezTo>
                    <a:cubicBezTo>
                      <a:pt x="32" y="123"/>
                      <a:pt x="33" y="123"/>
                      <a:pt x="33" y="123"/>
                    </a:cubicBezTo>
                    <a:cubicBezTo>
                      <a:pt x="34" y="122"/>
                      <a:pt x="34" y="121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moveTo>
                      <a:pt x="34" y="119"/>
                    </a:moveTo>
                    <a:cubicBezTo>
                      <a:pt x="34" y="119"/>
                      <a:pt x="34" y="119"/>
                      <a:pt x="34" y="119"/>
                    </a:cubicBezTo>
                    <a:cubicBezTo>
                      <a:pt x="34" y="120"/>
                      <a:pt x="34" y="120"/>
                      <a:pt x="35" y="120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5" y="119"/>
                      <a:pt x="34" y="119"/>
                      <a:pt x="34" y="119"/>
                    </a:cubicBezTo>
                    <a:moveTo>
                      <a:pt x="33" y="118"/>
                    </a:moveTo>
                    <a:cubicBezTo>
                      <a:pt x="32" y="119"/>
                      <a:pt x="31" y="121"/>
                      <a:pt x="31" y="122"/>
                    </a:cubicBezTo>
                    <a:cubicBezTo>
                      <a:pt x="31" y="122"/>
                      <a:pt x="31" y="122"/>
                      <a:pt x="32" y="122"/>
                    </a:cubicBezTo>
                    <a:cubicBezTo>
                      <a:pt x="32" y="121"/>
                      <a:pt x="33" y="120"/>
                      <a:pt x="33" y="119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19"/>
                      <a:pt x="34" y="119"/>
                      <a:pt x="34" y="119"/>
                    </a:cubicBezTo>
                    <a:cubicBezTo>
                      <a:pt x="34" y="119"/>
                      <a:pt x="33" y="119"/>
                      <a:pt x="33" y="119"/>
                    </a:cubicBezTo>
                    <a:cubicBezTo>
                      <a:pt x="33" y="118"/>
                      <a:pt x="33" y="118"/>
                      <a:pt x="33" y="118"/>
                    </a:cubicBezTo>
                    <a:moveTo>
                      <a:pt x="32" y="118"/>
                    </a:moveTo>
                    <a:cubicBezTo>
                      <a:pt x="32" y="119"/>
                      <a:pt x="31" y="120"/>
                      <a:pt x="30" y="121"/>
                    </a:cubicBezTo>
                    <a:cubicBezTo>
                      <a:pt x="30" y="121"/>
                      <a:pt x="30" y="122"/>
                      <a:pt x="30" y="122"/>
                    </a:cubicBezTo>
                    <a:cubicBezTo>
                      <a:pt x="31" y="120"/>
                      <a:pt x="32" y="119"/>
                      <a:pt x="33" y="118"/>
                    </a:cubicBezTo>
                    <a:cubicBezTo>
                      <a:pt x="32" y="118"/>
                      <a:pt x="32" y="118"/>
                      <a:pt x="32" y="118"/>
                    </a:cubicBezTo>
                    <a:moveTo>
                      <a:pt x="31" y="117"/>
                    </a:moveTo>
                    <a:cubicBezTo>
                      <a:pt x="30" y="118"/>
                      <a:pt x="30" y="120"/>
                      <a:pt x="29" y="121"/>
                    </a:cubicBezTo>
                    <a:cubicBezTo>
                      <a:pt x="29" y="121"/>
                      <a:pt x="30" y="121"/>
                      <a:pt x="30" y="121"/>
                    </a:cubicBezTo>
                    <a:cubicBezTo>
                      <a:pt x="31" y="120"/>
                      <a:pt x="31" y="119"/>
                      <a:pt x="32" y="118"/>
                    </a:cubicBezTo>
                    <a:cubicBezTo>
                      <a:pt x="31" y="117"/>
                      <a:pt x="31" y="117"/>
                      <a:pt x="31" y="117"/>
                    </a:cubicBezTo>
                    <a:moveTo>
                      <a:pt x="36" y="116"/>
                    </a:moveTo>
                    <a:cubicBezTo>
                      <a:pt x="36" y="116"/>
                      <a:pt x="35" y="117"/>
                      <a:pt x="35" y="117"/>
                    </a:cubicBezTo>
                    <a:cubicBezTo>
                      <a:pt x="36" y="117"/>
                      <a:pt x="36" y="118"/>
                      <a:pt x="36" y="118"/>
                    </a:cubicBezTo>
                    <a:cubicBezTo>
                      <a:pt x="36" y="117"/>
                      <a:pt x="37" y="117"/>
                      <a:pt x="37" y="117"/>
                    </a:cubicBezTo>
                    <a:cubicBezTo>
                      <a:pt x="37" y="117"/>
                      <a:pt x="36" y="116"/>
                      <a:pt x="36" y="116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36" y="116"/>
                      <a:pt x="36" y="116"/>
                      <a:pt x="36" y="116"/>
                    </a:cubicBezTo>
                    <a:moveTo>
                      <a:pt x="35" y="115"/>
                    </a:moveTo>
                    <a:cubicBezTo>
                      <a:pt x="34" y="116"/>
                      <a:pt x="34" y="116"/>
                      <a:pt x="34" y="116"/>
                    </a:cubicBezTo>
                    <a:cubicBezTo>
                      <a:pt x="34" y="117"/>
                      <a:pt x="35" y="117"/>
                      <a:pt x="35" y="117"/>
                    </a:cubicBezTo>
                    <a:cubicBezTo>
                      <a:pt x="35" y="117"/>
                      <a:pt x="35" y="116"/>
                      <a:pt x="35" y="116"/>
                    </a:cubicBezTo>
                    <a:cubicBezTo>
                      <a:pt x="35" y="116"/>
                      <a:pt x="35" y="116"/>
                      <a:pt x="35" y="115"/>
                    </a:cubicBezTo>
                    <a:moveTo>
                      <a:pt x="34" y="115"/>
                    </a:moveTo>
                    <a:cubicBezTo>
                      <a:pt x="34" y="115"/>
                      <a:pt x="34" y="116"/>
                      <a:pt x="34" y="116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4" y="116"/>
                      <a:pt x="34" y="116"/>
                      <a:pt x="34" y="115"/>
                    </a:cubicBezTo>
                    <a:cubicBezTo>
                      <a:pt x="34" y="115"/>
                      <a:pt x="34" y="115"/>
                      <a:pt x="34" y="115"/>
                    </a:cubicBezTo>
                    <a:moveTo>
                      <a:pt x="37" y="114"/>
                    </a:moveTo>
                    <a:cubicBezTo>
                      <a:pt x="37" y="115"/>
                      <a:pt x="37" y="115"/>
                      <a:pt x="36" y="115"/>
                    </a:cubicBezTo>
                    <a:cubicBezTo>
                      <a:pt x="37" y="116"/>
                      <a:pt x="37" y="116"/>
                      <a:pt x="37" y="116"/>
                    </a:cubicBezTo>
                    <a:cubicBezTo>
                      <a:pt x="38" y="116"/>
                      <a:pt x="38" y="115"/>
                      <a:pt x="38" y="115"/>
                    </a:cubicBezTo>
                    <a:cubicBezTo>
                      <a:pt x="38" y="115"/>
                      <a:pt x="37" y="115"/>
                      <a:pt x="37" y="114"/>
                    </a:cubicBezTo>
                    <a:moveTo>
                      <a:pt x="33" y="114"/>
                    </a:moveTo>
                    <a:cubicBezTo>
                      <a:pt x="33" y="114"/>
                      <a:pt x="33" y="115"/>
                      <a:pt x="32" y="115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3" y="116"/>
                      <a:pt x="33" y="116"/>
                      <a:pt x="33" y="116"/>
                    </a:cubicBezTo>
                    <a:cubicBezTo>
                      <a:pt x="33" y="116"/>
                      <a:pt x="34" y="115"/>
                      <a:pt x="34" y="115"/>
                    </a:cubicBezTo>
                    <a:cubicBezTo>
                      <a:pt x="34" y="115"/>
                      <a:pt x="33" y="114"/>
                      <a:pt x="33" y="114"/>
                    </a:cubicBezTo>
                    <a:moveTo>
                      <a:pt x="36" y="114"/>
                    </a:moveTo>
                    <a:cubicBezTo>
                      <a:pt x="35" y="114"/>
                      <a:pt x="35" y="114"/>
                      <a:pt x="35" y="114"/>
                    </a:cubicBezTo>
                    <a:cubicBezTo>
                      <a:pt x="35" y="115"/>
                      <a:pt x="36" y="115"/>
                      <a:pt x="36" y="115"/>
                    </a:cubicBezTo>
                    <a:cubicBezTo>
                      <a:pt x="36" y="115"/>
                      <a:pt x="36" y="114"/>
                      <a:pt x="37" y="114"/>
                    </a:cubicBezTo>
                    <a:cubicBezTo>
                      <a:pt x="36" y="114"/>
                      <a:pt x="36" y="114"/>
                      <a:pt x="36" y="114"/>
                    </a:cubicBezTo>
                    <a:moveTo>
                      <a:pt x="35" y="113"/>
                    </a:moveTo>
                    <a:cubicBezTo>
                      <a:pt x="35" y="114"/>
                      <a:pt x="35" y="114"/>
                      <a:pt x="35" y="114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5" y="114"/>
                      <a:pt x="35" y="114"/>
                      <a:pt x="35" y="113"/>
                    </a:cubicBezTo>
                    <a:cubicBezTo>
                      <a:pt x="35" y="113"/>
                      <a:pt x="35" y="113"/>
                      <a:pt x="35" y="113"/>
                    </a:cubicBezTo>
                    <a:moveTo>
                      <a:pt x="34" y="112"/>
                    </a:moveTo>
                    <a:cubicBezTo>
                      <a:pt x="34" y="113"/>
                      <a:pt x="34" y="113"/>
                      <a:pt x="33" y="113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114"/>
                      <a:pt x="35" y="113"/>
                      <a:pt x="35" y="113"/>
                    </a:cubicBezTo>
                    <a:cubicBezTo>
                      <a:pt x="35" y="113"/>
                      <a:pt x="34" y="113"/>
                      <a:pt x="34" y="112"/>
                    </a:cubicBezTo>
                    <a:moveTo>
                      <a:pt x="38" y="112"/>
                    </a:moveTo>
                    <a:cubicBezTo>
                      <a:pt x="38" y="113"/>
                      <a:pt x="38" y="113"/>
                      <a:pt x="37" y="114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39" y="114"/>
                      <a:pt x="39" y="113"/>
                      <a:pt x="39" y="113"/>
                    </a:cubicBezTo>
                    <a:cubicBezTo>
                      <a:pt x="39" y="113"/>
                      <a:pt x="39" y="112"/>
                      <a:pt x="38" y="112"/>
                    </a:cubicBezTo>
                    <a:moveTo>
                      <a:pt x="37" y="111"/>
                    </a:moveTo>
                    <a:cubicBezTo>
                      <a:pt x="37" y="112"/>
                      <a:pt x="36" y="112"/>
                      <a:pt x="36" y="113"/>
                    </a:cubicBezTo>
                    <a:cubicBezTo>
                      <a:pt x="36" y="113"/>
                      <a:pt x="37" y="113"/>
                      <a:pt x="37" y="113"/>
                    </a:cubicBezTo>
                    <a:cubicBezTo>
                      <a:pt x="37" y="113"/>
                      <a:pt x="38" y="112"/>
                      <a:pt x="38" y="112"/>
                    </a:cubicBezTo>
                    <a:cubicBezTo>
                      <a:pt x="38" y="112"/>
                      <a:pt x="37" y="112"/>
                      <a:pt x="37" y="111"/>
                    </a:cubicBezTo>
                    <a:moveTo>
                      <a:pt x="37" y="111"/>
                    </a:moveTo>
                    <a:cubicBezTo>
                      <a:pt x="36" y="112"/>
                      <a:pt x="36" y="112"/>
                      <a:pt x="36" y="113"/>
                    </a:cubicBezTo>
                    <a:cubicBezTo>
                      <a:pt x="36" y="113"/>
                      <a:pt x="36" y="113"/>
                      <a:pt x="36" y="113"/>
                    </a:cubicBezTo>
                    <a:cubicBezTo>
                      <a:pt x="36" y="112"/>
                      <a:pt x="37" y="112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moveTo>
                      <a:pt x="35" y="110"/>
                    </a:moveTo>
                    <a:cubicBezTo>
                      <a:pt x="35" y="111"/>
                      <a:pt x="35" y="111"/>
                      <a:pt x="34" y="112"/>
                    </a:cubicBezTo>
                    <a:cubicBezTo>
                      <a:pt x="35" y="112"/>
                      <a:pt x="35" y="112"/>
                      <a:pt x="35" y="112"/>
                    </a:cubicBezTo>
                    <a:cubicBezTo>
                      <a:pt x="36" y="112"/>
                      <a:pt x="36" y="111"/>
                      <a:pt x="36" y="111"/>
                    </a:cubicBezTo>
                    <a:cubicBezTo>
                      <a:pt x="36" y="111"/>
                      <a:pt x="35" y="110"/>
                      <a:pt x="35" y="110"/>
                    </a:cubicBezTo>
                    <a:moveTo>
                      <a:pt x="47" y="106"/>
                    </a:move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moveTo>
                      <a:pt x="43" y="105"/>
                    </a:moveTo>
                    <a:cubicBezTo>
                      <a:pt x="42" y="106"/>
                      <a:pt x="41" y="108"/>
                      <a:pt x="40" y="110"/>
                    </a:cubicBezTo>
                    <a:cubicBezTo>
                      <a:pt x="40" y="110"/>
                      <a:pt x="41" y="110"/>
                      <a:pt x="41" y="110"/>
                    </a:cubicBezTo>
                    <a:cubicBezTo>
                      <a:pt x="42" y="109"/>
                      <a:pt x="43" y="107"/>
                      <a:pt x="44" y="105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44" y="105"/>
                      <a:pt x="43" y="105"/>
                      <a:pt x="43" y="105"/>
                    </a:cubicBezTo>
                    <a:moveTo>
                      <a:pt x="39" y="104"/>
                    </a:moveTo>
                    <a:cubicBezTo>
                      <a:pt x="38" y="105"/>
                      <a:pt x="37" y="107"/>
                      <a:pt x="36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8" y="107"/>
                      <a:pt x="39" y="106"/>
                      <a:pt x="40" y="105"/>
                    </a:cubicBezTo>
                    <a:cubicBezTo>
                      <a:pt x="39" y="104"/>
                      <a:pt x="39" y="104"/>
                      <a:pt x="39" y="104"/>
                    </a:cubicBezTo>
                    <a:moveTo>
                      <a:pt x="44" y="104"/>
                    </a:moveTo>
                    <a:cubicBezTo>
                      <a:pt x="44" y="104"/>
                      <a:pt x="44" y="104"/>
                      <a:pt x="44" y="104"/>
                    </a:cubicBezTo>
                    <a:cubicBezTo>
                      <a:pt x="44" y="104"/>
                      <a:pt x="44" y="104"/>
                      <a:pt x="45" y="104"/>
                    </a:cubicBezTo>
                    <a:cubicBezTo>
                      <a:pt x="45" y="104"/>
                      <a:pt x="45" y="104"/>
                      <a:pt x="45" y="104"/>
                    </a:cubicBezTo>
                    <a:cubicBezTo>
                      <a:pt x="44" y="104"/>
                      <a:pt x="44" y="104"/>
                      <a:pt x="44" y="104"/>
                    </a:cubicBezTo>
                    <a:moveTo>
                      <a:pt x="41" y="104"/>
                    </a:moveTo>
                    <a:cubicBezTo>
                      <a:pt x="41" y="104"/>
                      <a:pt x="41" y="105"/>
                      <a:pt x="40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6"/>
                      <a:pt x="39" y="108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9" y="108"/>
                      <a:pt x="39" y="107"/>
                      <a:pt x="40" y="107"/>
                    </a:cubicBezTo>
                    <a:cubicBezTo>
                      <a:pt x="39" y="108"/>
                      <a:pt x="39" y="108"/>
                      <a:pt x="39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09"/>
                      <a:pt x="39" y="109"/>
                      <a:pt x="39" y="110"/>
                    </a:cubicBezTo>
                    <a:cubicBezTo>
                      <a:pt x="41" y="108"/>
                      <a:pt x="42" y="106"/>
                      <a:pt x="43" y="104"/>
                    </a:cubicBezTo>
                    <a:cubicBezTo>
                      <a:pt x="42" y="104"/>
                      <a:pt x="42" y="104"/>
                      <a:pt x="41" y="104"/>
                    </a:cubicBezTo>
                    <a:moveTo>
                      <a:pt x="42" y="103"/>
                    </a:moveTo>
                    <a:cubicBezTo>
                      <a:pt x="42" y="103"/>
                      <a:pt x="42" y="103"/>
                      <a:pt x="42" y="103"/>
                    </a:cubicBezTo>
                    <a:cubicBezTo>
                      <a:pt x="42" y="103"/>
                      <a:pt x="43" y="103"/>
                      <a:pt x="43" y="104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3" y="103"/>
                      <a:pt x="42" y="103"/>
                      <a:pt x="42" y="103"/>
                    </a:cubicBezTo>
                    <a:moveTo>
                      <a:pt x="40" y="103"/>
                    </a:moveTo>
                    <a:cubicBezTo>
                      <a:pt x="39" y="103"/>
                      <a:pt x="39" y="103"/>
                      <a:pt x="39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3"/>
                      <a:pt x="40" y="103"/>
                      <a:pt x="39" y="103"/>
                    </a:cubicBezTo>
                    <a:cubicBezTo>
                      <a:pt x="39" y="103"/>
                      <a:pt x="39" y="104"/>
                      <a:pt x="39" y="104"/>
                    </a:cubicBezTo>
                    <a:cubicBezTo>
                      <a:pt x="39" y="104"/>
                      <a:pt x="39" y="104"/>
                      <a:pt x="40" y="105"/>
                    </a:cubicBezTo>
                    <a:cubicBezTo>
                      <a:pt x="40" y="104"/>
                      <a:pt x="40" y="104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moveTo>
                      <a:pt x="40" y="102"/>
                    </a:moveTo>
                    <a:cubicBezTo>
                      <a:pt x="40" y="102"/>
                      <a:pt x="40" y="102"/>
                      <a:pt x="40" y="102"/>
                    </a:cubicBezTo>
                    <a:cubicBezTo>
                      <a:pt x="40" y="102"/>
                      <a:pt x="41" y="102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1" y="102"/>
                      <a:pt x="40" y="102"/>
                      <a:pt x="40" y="102"/>
                    </a:cubicBezTo>
                    <a:moveTo>
                      <a:pt x="50" y="99"/>
                    </a:moveTo>
                    <a:cubicBezTo>
                      <a:pt x="49" y="102"/>
                      <a:pt x="48" y="104"/>
                      <a:pt x="47" y="105"/>
                    </a:cubicBezTo>
                    <a:cubicBezTo>
                      <a:pt x="47" y="105"/>
                      <a:pt x="47" y="105"/>
                      <a:pt x="47" y="105"/>
                    </a:cubicBezTo>
                    <a:cubicBezTo>
                      <a:pt x="48" y="104"/>
                      <a:pt x="49" y="102"/>
                      <a:pt x="51" y="100"/>
                    </a:cubicBezTo>
                    <a:cubicBezTo>
                      <a:pt x="51" y="99"/>
                      <a:pt x="50" y="99"/>
                      <a:pt x="50" y="99"/>
                    </a:cubicBezTo>
                    <a:moveTo>
                      <a:pt x="53" y="94"/>
                    </a:moveTo>
                    <a:cubicBezTo>
                      <a:pt x="52" y="96"/>
                      <a:pt x="51" y="98"/>
                      <a:pt x="50" y="99"/>
                    </a:cubicBezTo>
                    <a:cubicBezTo>
                      <a:pt x="50" y="99"/>
                      <a:pt x="51" y="99"/>
                      <a:pt x="51" y="99"/>
                    </a:cubicBezTo>
                    <a:cubicBezTo>
                      <a:pt x="52" y="98"/>
                      <a:pt x="53" y="96"/>
                      <a:pt x="54" y="94"/>
                    </a:cubicBezTo>
                    <a:cubicBezTo>
                      <a:pt x="54" y="94"/>
                      <a:pt x="54" y="94"/>
                      <a:pt x="53" y="94"/>
                    </a:cubicBezTo>
                    <a:moveTo>
                      <a:pt x="54" y="93"/>
                    </a:moveTo>
                    <a:cubicBezTo>
                      <a:pt x="54" y="93"/>
                      <a:pt x="54" y="93"/>
                      <a:pt x="54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5" y="93"/>
                      <a:pt x="54" y="93"/>
                      <a:pt x="54" y="93"/>
                    </a:cubicBezTo>
                    <a:moveTo>
                      <a:pt x="51" y="92"/>
                    </a:moveTo>
                    <a:cubicBezTo>
                      <a:pt x="49" y="96"/>
                      <a:pt x="47" y="99"/>
                      <a:pt x="44" y="103"/>
                    </a:cubicBezTo>
                    <a:cubicBezTo>
                      <a:pt x="44" y="103"/>
                      <a:pt x="45" y="103"/>
                      <a:pt x="45" y="104"/>
                    </a:cubicBezTo>
                    <a:cubicBezTo>
                      <a:pt x="48" y="100"/>
                      <a:pt x="50" y="96"/>
                      <a:pt x="52" y="93"/>
                    </a:cubicBezTo>
                    <a:cubicBezTo>
                      <a:pt x="52" y="93"/>
                      <a:pt x="51" y="92"/>
                      <a:pt x="51" y="92"/>
                    </a:cubicBezTo>
                    <a:moveTo>
                      <a:pt x="52" y="91"/>
                    </a:moveTo>
                    <a:cubicBezTo>
                      <a:pt x="52" y="91"/>
                      <a:pt x="52" y="91"/>
                      <a:pt x="52" y="91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2" y="92"/>
                      <a:pt x="53" y="92"/>
                      <a:pt x="53" y="92"/>
                    </a:cubicBezTo>
                    <a:cubicBezTo>
                      <a:pt x="52" y="92"/>
                      <a:pt x="52" y="91"/>
                      <a:pt x="52" y="91"/>
                    </a:cubicBezTo>
                    <a:moveTo>
                      <a:pt x="49" y="91"/>
                    </a:moveTo>
                    <a:cubicBezTo>
                      <a:pt x="47" y="94"/>
                      <a:pt x="45" y="97"/>
                      <a:pt x="44" y="100"/>
                    </a:cubicBezTo>
                    <a:cubicBezTo>
                      <a:pt x="43" y="101"/>
                      <a:pt x="43" y="101"/>
                      <a:pt x="42" y="102"/>
                    </a:cubicBezTo>
                    <a:cubicBezTo>
                      <a:pt x="43" y="102"/>
                      <a:pt x="43" y="102"/>
                      <a:pt x="44" y="103"/>
                    </a:cubicBezTo>
                    <a:cubicBezTo>
                      <a:pt x="46" y="99"/>
                      <a:pt x="48" y="95"/>
                      <a:pt x="50" y="92"/>
                    </a:cubicBezTo>
                    <a:cubicBezTo>
                      <a:pt x="50" y="91"/>
                      <a:pt x="49" y="91"/>
                      <a:pt x="49" y="91"/>
                    </a:cubicBezTo>
                    <a:moveTo>
                      <a:pt x="50" y="90"/>
                    </a:moveTo>
                    <a:cubicBezTo>
                      <a:pt x="50" y="90"/>
                      <a:pt x="50" y="90"/>
                      <a:pt x="50" y="90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51" y="91"/>
                      <a:pt x="50" y="90"/>
                      <a:pt x="50" y="90"/>
                    </a:cubicBezTo>
                    <a:moveTo>
                      <a:pt x="49" y="90"/>
                    </a:moveTo>
                    <a:cubicBezTo>
                      <a:pt x="49" y="90"/>
                      <a:pt x="49" y="90"/>
                      <a:pt x="49" y="90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0" y="90"/>
                      <a:pt x="50" y="90"/>
                      <a:pt x="49" y="90"/>
                    </a:cubicBezTo>
                    <a:moveTo>
                      <a:pt x="47" y="89"/>
                    </a:moveTo>
                    <a:cubicBezTo>
                      <a:pt x="45" y="93"/>
                      <a:pt x="43" y="97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2" y="101"/>
                      <a:pt x="42" y="101"/>
                    </a:cubicBezTo>
                    <a:cubicBezTo>
                      <a:pt x="44" y="97"/>
                      <a:pt x="46" y="94"/>
                      <a:pt x="48" y="90"/>
                    </a:cubicBezTo>
                    <a:cubicBezTo>
                      <a:pt x="48" y="90"/>
                      <a:pt x="47" y="90"/>
                      <a:pt x="47" y="89"/>
                    </a:cubicBezTo>
                    <a:moveTo>
                      <a:pt x="47" y="89"/>
                    </a:moveTo>
                    <a:cubicBezTo>
                      <a:pt x="47" y="89"/>
                      <a:pt x="47" y="89"/>
                      <a:pt x="47" y="89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48" y="89"/>
                      <a:pt x="47" y="89"/>
                    </a:cubicBezTo>
                    <a:moveTo>
                      <a:pt x="61" y="80"/>
                    </a:moveTo>
                    <a:cubicBezTo>
                      <a:pt x="60" y="82"/>
                      <a:pt x="58" y="86"/>
                      <a:pt x="56" y="89"/>
                    </a:cubicBezTo>
                    <a:cubicBezTo>
                      <a:pt x="56" y="89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8" y="88"/>
                      <a:pt x="60" y="84"/>
                      <a:pt x="63" y="81"/>
                    </a:cubicBezTo>
                    <a:cubicBezTo>
                      <a:pt x="62" y="80"/>
                      <a:pt x="62" y="80"/>
                      <a:pt x="61" y="80"/>
                    </a:cubicBezTo>
                    <a:moveTo>
                      <a:pt x="60" y="79"/>
                    </a:moveTo>
                    <a:cubicBezTo>
                      <a:pt x="57" y="82"/>
                      <a:pt x="55" y="85"/>
                      <a:pt x="53" y="89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7" y="85"/>
                      <a:pt x="59" y="82"/>
                      <a:pt x="61" y="79"/>
                    </a:cubicBezTo>
                    <a:cubicBezTo>
                      <a:pt x="60" y="79"/>
                      <a:pt x="60" y="79"/>
                      <a:pt x="60" y="79"/>
                    </a:cubicBezTo>
                    <a:moveTo>
                      <a:pt x="58" y="78"/>
                    </a:moveTo>
                    <a:cubicBezTo>
                      <a:pt x="56" y="81"/>
                      <a:pt x="54" y="84"/>
                      <a:pt x="51" y="88"/>
                    </a:cubicBezTo>
                    <a:cubicBezTo>
                      <a:pt x="52" y="88"/>
                      <a:pt x="52" y="88"/>
                      <a:pt x="53" y="88"/>
                    </a:cubicBezTo>
                    <a:cubicBezTo>
                      <a:pt x="55" y="85"/>
                      <a:pt x="57" y="82"/>
                      <a:pt x="59" y="78"/>
                    </a:cubicBezTo>
                    <a:cubicBezTo>
                      <a:pt x="59" y="78"/>
                      <a:pt x="58" y="78"/>
                      <a:pt x="58" y="78"/>
                    </a:cubicBezTo>
                    <a:moveTo>
                      <a:pt x="57" y="77"/>
                    </a:moveTo>
                    <a:cubicBezTo>
                      <a:pt x="55" y="80"/>
                      <a:pt x="53" y="84"/>
                      <a:pt x="51" y="87"/>
                    </a:cubicBezTo>
                    <a:cubicBezTo>
                      <a:pt x="51" y="87"/>
                      <a:pt x="51" y="87"/>
                      <a:pt x="51" y="88"/>
                    </a:cubicBezTo>
                    <a:cubicBezTo>
                      <a:pt x="53" y="84"/>
                      <a:pt x="55" y="81"/>
                      <a:pt x="57" y="77"/>
                    </a:cubicBezTo>
                    <a:cubicBezTo>
                      <a:pt x="57" y="77"/>
                      <a:pt x="57" y="77"/>
                      <a:pt x="57" y="77"/>
                    </a:cubicBezTo>
                    <a:moveTo>
                      <a:pt x="55" y="76"/>
                    </a:moveTo>
                    <a:cubicBezTo>
                      <a:pt x="53" y="79"/>
                      <a:pt x="51" y="83"/>
                      <a:pt x="49" y="86"/>
                    </a:cubicBezTo>
                    <a:cubicBezTo>
                      <a:pt x="49" y="86"/>
                      <a:pt x="49" y="86"/>
                      <a:pt x="50" y="87"/>
                    </a:cubicBezTo>
                    <a:cubicBezTo>
                      <a:pt x="52" y="83"/>
                      <a:pt x="54" y="80"/>
                      <a:pt x="56" y="76"/>
                    </a:cubicBezTo>
                    <a:cubicBezTo>
                      <a:pt x="55" y="76"/>
                      <a:pt x="55" y="76"/>
                      <a:pt x="55" y="76"/>
                    </a:cubicBezTo>
                    <a:moveTo>
                      <a:pt x="68" y="65"/>
                    </a:moveTo>
                    <a:cubicBezTo>
                      <a:pt x="65" y="69"/>
                      <a:pt x="63" y="74"/>
                      <a:pt x="60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4" y="73"/>
                      <a:pt x="66" y="71"/>
                      <a:pt x="66" y="71"/>
                    </a:cubicBezTo>
                    <a:cubicBezTo>
                      <a:pt x="66" y="71"/>
                      <a:pt x="64" y="74"/>
                      <a:pt x="62" y="79"/>
                    </a:cubicBezTo>
                    <a:cubicBezTo>
                      <a:pt x="62" y="79"/>
                      <a:pt x="63" y="79"/>
                      <a:pt x="63" y="79"/>
                    </a:cubicBezTo>
                    <a:cubicBezTo>
                      <a:pt x="66" y="76"/>
                      <a:pt x="68" y="72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69" y="70"/>
                      <a:pt x="68" y="71"/>
                      <a:pt x="68" y="71"/>
                    </a:cubicBezTo>
                    <a:cubicBezTo>
                      <a:pt x="68" y="71"/>
                      <a:pt x="69" y="70"/>
                      <a:pt x="70" y="67"/>
                    </a:cubicBezTo>
                    <a:cubicBezTo>
                      <a:pt x="70" y="66"/>
                      <a:pt x="69" y="66"/>
                      <a:pt x="68" y="65"/>
                    </a:cubicBezTo>
                    <a:moveTo>
                      <a:pt x="66" y="64"/>
                    </a:moveTo>
                    <a:cubicBezTo>
                      <a:pt x="64" y="68"/>
                      <a:pt x="61" y="72"/>
                      <a:pt x="58" y="77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60" y="77"/>
                      <a:pt x="60" y="77"/>
                      <a:pt x="60" y="76"/>
                    </a:cubicBezTo>
                    <a:cubicBezTo>
                      <a:pt x="62" y="73"/>
                      <a:pt x="65" y="69"/>
                      <a:pt x="67" y="65"/>
                    </a:cubicBezTo>
                    <a:cubicBezTo>
                      <a:pt x="67" y="64"/>
                      <a:pt x="67" y="64"/>
                      <a:pt x="66" y="64"/>
                    </a:cubicBezTo>
                    <a:moveTo>
                      <a:pt x="65" y="63"/>
                    </a:moveTo>
                    <a:cubicBezTo>
                      <a:pt x="62" y="67"/>
                      <a:pt x="60" y="72"/>
                      <a:pt x="57" y="76"/>
                    </a:cubicBezTo>
                    <a:cubicBezTo>
                      <a:pt x="57" y="76"/>
                      <a:pt x="58" y="76"/>
                      <a:pt x="58" y="76"/>
                    </a:cubicBezTo>
                    <a:cubicBezTo>
                      <a:pt x="60" y="72"/>
                      <a:pt x="63" y="68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moveTo>
                      <a:pt x="63" y="62"/>
                    </a:moveTo>
                    <a:cubicBezTo>
                      <a:pt x="60" y="66"/>
                      <a:pt x="58" y="70"/>
                      <a:pt x="55" y="75"/>
                    </a:cubicBezTo>
                    <a:cubicBezTo>
                      <a:pt x="55" y="75"/>
                      <a:pt x="56" y="75"/>
                      <a:pt x="56" y="75"/>
                    </a:cubicBezTo>
                    <a:cubicBezTo>
                      <a:pt x="59" y="71"/>
                      <a:pt x="61" y="67"/>
                      <a:pt x="63" y="62"/>
                    </a:cubicBezTo>
                    <a:cubicBezTo>
                      <a:pt x="63" y="62"/>
                      <a:pt x="63" y="62"/>
                      <a:pt x="63" y="62"/>
                    </a:cubicBezTo>
                    <a:moveTo>
                      <a:pt x="68" y="58"/>
                    </a:move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moveTo>
                      <a:pt x="65" y="57"/>
                    </a:moveTo>
                    <a:cubicBezTo>
                      <a:pt x="65" y="57"/>
                      <a:pt x="65" y="57"/>
                      <a:pt x="65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5" y="57"/>
                    </a:cubicBezTo>
                    <a:moveTo>
                      <a:pt x="79" y="54"/>
                    </a:moveTo>
                    <a:cubicBezTo>
                      <a:pt x="77" y="57"/>
                      <a:pt x="76" y="59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6" y="59"/>
                      <a:pt x="77" y="57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moveTo>
                      <a:pt x="76" y="52"/>
                    </a:moveTo>
                    <a:cubicBezTo>
                      <a:pt x="74" y="55"/>
                      <a:pt x="73" y="57"/>
                      <a:pt x="71" y="60"/>
                    </a:cubicBezTo>
                    <a:cubicBezTo>
                      <a:pt x="72" y="60"/>
                      <a:pt x="73" y="60"/>
                      <a:pt x="74" y="61"/>
                    </a:cubicBezTo>
                    <a:cubicBezTo>
                      <a:pt x="75" y="59"/>
                      <a:pt x="76" y="56"/>
                      <a:pt x="78" y="54"/>
                    </a:cubicBezTo>
                    <a:cubicBezTo>
                      <a:pt x="77" y="53"/>
                      <a:pt x="77" y="53"/>
                      <a:pt x="76" y="52"/>
                    </a:cubicBezTo>
                    <a:moveTo>
                      <a:pt x="74" y="51"/>
                    </a:moveTo>
                    <a:cubicBezTo>
                      <a:pt x="73" y="54"/>
                      <a:pt x="71" y="56"/>
                      <a:pt x="70" y="59"/>
                    </a:cubicBezTo>
                    <a:cubicBezTo>
                      <a:pt x="70" y="59"/>
                      <a:pt x="70" y="59"/>
                      <a:pt x="71" y="59"/>
                    </a:cubicBezTo>
                    <a:cubicBezTo>
                      <a:pt x="72" y="57"/>
                      <a:pt x="74" y="54"/>
                      <a:pt x="75" y="52"/>
                    </a:cubicBezTo>
                    <a:cubicBezTo>
                      <a:pt x="75" y="52"/>
                      <a:pt x="74" y="52"/>
                      <a:pt x="74" y="51"/>
                    </a:cubicBezTo>
                    <a:moveTo>
                      <a:pt x="81" y="51"/>
                    </a:move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1" y="51"/>
                    </a:cubicBezTo>
                    <a:cubicBezTo>
                      <a:pt x="81" y="51"/>
                      <a:pt x="81" y="51"/>
                      <a:pt x="81" y="51"/>
                    </a:cubicBezTo>
                    <a:moveTo>
                      <a:pt x="72" y="50"/>
                    </a:moveTo>
                    <a:cubicBezTo>
                      <a:pt x="71" y="53"/>
                      <a:pt x="69" y="55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70" y="55"/>
                      <a:pt x="71" y="53"/>
                      <a:pt x="72" y="50"/>
                    </a:cubicBezTo>
                    <a:cubicBezTo>
                      <a:pt x="72" y="50"/>
                      <a:pt x="72" y="50"/>
                      <a:pt x="72" y="50"/>
                    </a:cubicBezTo>
                    <a:moveTo>
                      <a:pt x="78" y="49"/>
                    </a:moveTo>
                    <a:cubicBezTo>
                      <a:pt x="78" y="50"/>
                      <a:pt x="77" y="50"/>
                      <a:pt x="77" y="51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1"/>
                      <a:pt x="80" y="51"/>
                      <a:pt x="80" y="51"/>
                    </a:cubicBezTo>
                    <a:cubicBezTo>
                      <a:pt x="79" y="50"/>
                      <a:pt x="78" y="50"/>
                      <a:pt x="78" y="49"/>
                    </a:cubicBezTo>
                    <a:moveTo>
                      <a:pt x="70" y="49"/>
                    </a:moveTo>
                    <a:cubicBezTo>
                      <a:pt x="68" y="51"/>
                      <a:pt x="67" y="54"/>
                      <a:pt x="66" y="56"/>
                    </a:cubicBezTo>
                    <a:cubicBezTo>
                      <a:pt x="66" y="57"/>
                      <a:pt x="66" y="57"/>
                      <a:pt x="67" y="57"/>
                    </a:cubicBezTo>
                    <a:cubicBezTo>
                      <a:pt x="68" y="54"/>
                      <a:pt x="69" y="52"/>
                      <a:pt x="71" y="49"/>
                    </a:cubicBezTo>
                    <a:cubicBezTo>
                      <a:pt x="70" y="49"/>
                      <a:pt x="70" y="49"/>
                      <a:pt x="70" y="49"/>
                    </a:cubicBezTo>
                    <a:moveTo>
                      <a:pt x="76" y="48"/>
                    </a:moveTo>
                    <a:cubicBezTo>
                      <a:pt x="76" y="49"/>
                      <a:pt x="75" y="49"/>
                      <a:pt x="75" y="50"/>
                    </a:cubicBezTo>
                    <a:cubicBezTo>
                      <a:pt x="76" y="50"/>
                      <a:pt x="76" y="50"/>
                      <a:pt x="76" y="50"/>
                    </a:cubicBezTo>
                    <a:cubicBezTo>
                      <a:pt x="76" y="50"/>
                      <a:pt x="77" y="49"/>
                      <a:pt x="77" y="49"/>
                    </a:cubicBezTo>
                    <a:cubicBezTo>
                      <a:pt x="77" y="49"/>
                      <a:pt x="76" y="48"/>
                      <a:pt x="76" y="48"/>
                    </a:cubicBezTo>
                    <a:moveTo>
                      <a:pt x="74" y="47"/>
                    </a:moveTo>
                    <a:cubicBezTo>
                      <a:pt x="73" y="47"/>
                      <a:pt x="73" y="48"/>
                      <a:pt x="73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8"/>
                      <a:pt x="74" y="48"/>
                      <a:pt x="74" y="47"/>
                    </a:cubicBezTo>
                    <a:cubicBezTo>
                      <a:pt x="74" y="47"/>
                      <a:pt x="74" y="47"/>
                      <a:pt x="74" y="47"/>
                    </a:cubicBezTo>
                    <a:moveTo>
                      <a:pt x="84" y="46"/>
                    </a:moveTo>
                    <a:cubicBezTo>
                      <a:pt x="83" y="47"/>
                      <a:pt x="83" y="48"/>
                      <a:pt x="82" y="49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3" y="48"/>
                      <a:pt x="83" y="47"/>
                      <a:pt x="84" y="46"/>
                    </a:cubicBezTo>
                    <a:cubicBezTo>
                      <a:pt x="84" y="46"/>
                      <a:pt x="84" y="46"/>
                      <a:pt x="84" y="46"/>
                    </a:cubicBezTo>
                    <a:moveTo>
                      <a:pt x="72" y="46"/>
                    </a:moveTo>
                    <a:cubicBezTo>
                      <a:pt x="71" y="46"/>
                      <a:pt x="71" y="47"/>
                      <a:pt x="71" y="47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2" y="47"/>
                      <a:pt x="72" y="47"/>
                      <a:pt x="73" y="46"/>
                    </a:cubicBezTo>
                    <a:cubicBezTo>
                      <a:pt x="72" y="46"/>
                      <a:pt x="72" y="46"/>
                      <a:pt x="72" y="46"/>
                    </a:cubicBezTo>
                    <a:moveTo>
                      <a:pt x="81" y="44"/>
                    </a:moveTo>
                    <a:cubicBezTo>
                      <a:pt x="80" y="45"/>
                      <a:pt x="80" y="46"/>
                      <a:pt x="79" y="47"/>
                    </a:cubicBezTo>
                    <a:cubicBezTo>
                      <a:pt x="80" y="48"/>
                      <a:pt x="80" y="48"/>
                      <a:pt x="81" y="48"/>
                    </a:cubicBezTo>
                    <a:cubicBezTo>
                      <a:pt x="82" y="47"/>
                      <a:pt x="82" y="47"/>
                      <a:pt x="83" y="46"/>
                    </a:cubicBezTo>
                    <a:cubicBezTo>
                      <a:pt x="82" y="45"/>
                      <a:pt x="81" y="45"/>
                      <a:pt x="81" y="44"/>
                    </a:cubicBezTo>
                    <a:moveTo>
                      <a:pt x="85" y="44"/>
                    </a:move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44"/>
                      <a:pt x="85" y="44"/>
                      <a:pt x="85" y="44"/>
                    </a:cubicBezTo>
                    <a:moveTo>
                      <a:pt x="79" y="43"/>
                    </a:moveTo>
                    <a:cubicBezTo>
                      <a:pt x="78" y="44"/>
                      <a:pt x="78" y="45"/>
                      <a:pt x="77" y="46"/>
                    </a:cubicBezTo>
                    <a:cubicBezTo>
                      <a:pt x="78" y="46"/>
                      <a:pt x="78" y="46"/>
                      <a:pt x="78" y="47"/>
                    </a:cubicBezTo>
                    <a:cubicBezTo>
                      <a:pt x="79" y="46"/>
                      <a:pt x="79" y="45"/>
                      <a:pt x="80" y="44"/>
                    </a:cubicBezTo>
                    <a:cubicBezTo>
                      <a:pt x="80" y="44"/>
                      <a:pt x="79" y="44"/>
                      <a:pt x="79" y="43"/>
                    </a:cubicBezTo>
                    <a:moveTo>
                      <a:pt x="76" y="42"/>
                    </a:moveTo>
                    <a:cubicBezTo>
                      <a:pt x="76" y="43"/>
                      <a:pt x="75" y="44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6" y="44"/>
                      <a:pt x="77" y="43"/>
                      <a:pt x="77" y="42"/>
                    </a:cubicBezTo>
                    <a:cubicBezTo>
                      <a:pt x="77" y="42"/>
                      <a:pt x="77" y="42"/>
                      <a:pt x="76" y="42"/>
                    </a:cubicBezTo>
                    <a:moveTo>
                      <a:pt x="82" y="42"/>
                    </a:moveTo>
                    <a:cubicBezTo>
                      <a:pt x="82" y="42"/>
                      <a:pt x="82" y="42"/>
                      <a:pt x="82" y="43"/>
                    </a:cubicBezTo>
                    <a:cubicBezTo>
                      <a:pt x="83" y="43"/>
                      <a:pt x="83" y="43"/>
                      <a:pt x="84" y="44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84" y="43"/>
                      <a:pt x="83" y="42"/>
                      <a:pt x="82" y="42"/>
                    </a:cubicBezTo>
                    <a:moveTo>
                      <a:pt x="81" y="41"/>
                    </a:moveTo>
                    <a:cubicBezTo>
                      <a:pt x="80" y="41"/>
                      <a:pt x="80" y="41"/>
                      <a:pt x="80" y="42"/>
                    </a:cubicBezTo>
                    <a:cubicBezTo>
                      <a:pt x="80" y="42"/>
                      <a:pt x="81" y="42"/>
                      <a:pt x="81" y="42"/>
                    </a:cubicBezTo>
                    <a:cubicBezTo>
                      <a:pt x="81" y="42"/>
                      <a:pt x="81" y="42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moveTo>
                      <a:pt x="74" y="41"/>
                    </a:moveTo>
                    <a:cubicBezTo>
                      <a:pt x="74" y="42"/>
                      <a:pt x="73" y="43"/>
                      <a:pt x="73" y="43"/>
                    </a:cubicBezTo>
                    <a:cubicBezTo>
                      <a:pt x="73" y="44"/>
                      <a:pt x="73" y="44"/>
                      <a:pt x="74" y="44"/>
                    </a:cubicBezTo>
                    <a:cubicBezTo>
                      <a:pt x="74" y="43"/>
                      <a:pt x="75" y="42"/>
                      <a:pt x="75" y="41"/>
                    </a:cubicBezTo>
                    <a:cubicBezTo>
                      <a:pt x="75" y="41"/>
                      <a:pt x="75" y="41"/>
                      <a:pt x="74" y="41"/>
                    </a:cubicBezTo>
                    <a:moveTo>
                      <a:pt x="78" y="39"/>
                    </a:moveTo>
                    <a:cubicBezTo>
                      <a:pt x="78" y="39"/>
                      <a:pt x="78" y="40"/>
                      <a:pt x="78" y="40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78" y="40"/>
                      <a:pt x="78" y="40"/>
                      <a:pt x="79" y="40"/>
                    </a:cubicBezTo>
                    <a:cubicBezTo>
                      <a:pt x="78" y="39"/>
                      <a:pt x="78" y="39"/>
                      <a:pt x="78" y="39"/>
                    </a:cubicBezTo>
                    <a:moveTo>
                      <a:pt x="88" y="39"/>
                    </a:moveTo>
                    <a:cubicBezTo>
                      <a:pt x="88" y="39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39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moveTo>
                      <a:pt x="88" y="38"/>
                    </a:move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9"/>
                      <a:pt x="88" y="39"/>
                      <a:pt x="89" y="38"/>
                    </a:cubicBezTo>
                    <a:cubicBezTo>
                      <a:pt x="89" y="38"/>
                      <a:pt x="89" y="38"/>
                      <a:pt x="88" y="38"/>
                    </a:cubicBezTo>
                    <a:moveTo>
                      <a:pt x="76" y="38"/>
                    </a:moveTo>
                    <a:cubicBezTo>
                      <a:pt x="76" y="38"/>
                      <a:pt x="76" y="39"/>
                      <a:pt x="75" y="39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7" y="39"/>
                      <a:pt x="77" y="39"/>
                      <a:pt x="77" y="39"/>
                    </a:cubicBezTo>
                    <a:cubicBezTo>
                      <a:pt x="77" y="38"/>
                      <a:pt x="76" y="38"/>
                      <a:pt x="76" y="38"/>
                    </a:cubicBezTo>
                    <a:moveTo>
                      <a:pt x="85" y="37"/>
                    </a:moveTo>
                    <a:cubicBezTo>
                      <a:pt x="85" y="38"/>
                      <a:pt x="85" y="38"/>
                      <a:pt x="85" y="38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39"/>
                      <a:pt x="86" y="39"/>
                      <a:pt x="87" y="39"/>
                    </a:cubicBezTo>
                    <a:cubicBezTo>
                      <a:pt x="87" y="39"/>
                      <a:pt x="87" y="39"/>
                      <a:pt x="87" y="38"/>
                    </a:cubicBezTo>
                    <a:cubicBezTo>
                      <a:pt x="86" y="38"/>
                      <a:pt x="86" y="38"/>
                      <a:pt x="85" y="37"/>
                    </a:cubicBezTo>
                    <a:moveTo>
                      <a:pt x="86" y="37"/>
                    </a:moveTo>
                    <a:cubicBezTo>
                      <a:pt x="85" y="37"/>
                      <a:pt x="85" y="37"/>
                      <a:pt x="85" y="37"/>
                    </a:cubicBezTo>
                    <a:cubicBezTo>
                      <a:pt x="86" y="37"/>
                      <a:pt x="87" y="38"/>
                      <a:pt x="87" y="38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7" y="37"/>
                      <a:pt x="86" y="37"/>
                      <a:pt x="86" y="37"/>
                    </a:cubicBezTo>
                    <a:moveTo>
                      <a:pt x="83" y="36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4" y="37"/>
                      <a:pt x="84" y="36"/>
                      <a:pt x="83" y="36"/>
                    </a:cubicBezTo>
                    <a:moveTo>
                      <a:pt x="84" y="36"/>
                    </a:move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7"/>
                    </a:cubicBezTo>
                    <a:cubicBezTo>
                      <a:pt x="84" y="36"/>
                      <a:pt x="85" y="36"/>
                      <a:pt x="85" y="36"/>
                    </a:cubicBezTo>
                    <a:cubicBezTo>
                      <a:pt x="84" y="36"/>
                      <a:pt x="84" y="36"/>
                      <a:pt x="84" y="36"/>
                    </a:cubicBezTo>
                    <a:moveTo>
                      <a:pt x="90" y="35"/>
                    </a:moveTo>
                    <a:cubicBezTo>
                      <a:pt x="90" y="36"/>
                      <a:pt x="90" y="36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90" y="36"/>
                      <a:pt x="90" y="36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moveTo>
                      <a:pt x="81" y="35"/>
                    </a:moveTo>
                    <a:cubicBezTo>
                      <a:pt x="80" y="35"/>
                      <a:pt x="80" y="35"/>
                      <a:pt x="80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6"/>
                      <a:pt x="81" y="35"/>
                      <a:pt x="81" y="35"/>
                    </a:cubicBezTo>
                    <a:cubicBezTo>
                      <a:pt x="81" y="35"/>
                      <a:pt x="81" y="35"/>
                      <a:pt x="81" y="35"/>
                    </a:cubicBezTo>
                    <a:moveTo>
                      <a:pt x="81" y="34"/>
                    </a:move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5"/>
                      <a:pt x="81" y="35"/>
                      <a:pt x="82" y="34"/>
                    </a:cubicBezTo>
                    <a:cubicBezTo>
                      <a:pt x="81" y="34"/>
                      <a:pt x="81" y="34"/>
                      <a:pt x="81" y="34"/>
                    </a:cubicBezTo>
                    <a:moveTo>
                      <a:pt x="87" y="34"/>
                    </a:moveTo>
                    <a:cubicBezTo>
                      <a:pt x="87" y="34"/>
                      <a:pt x="87" y="35"/>
                      <a:pt x="87" y="35"/>
                    </a:cubicBezTo>
                    <a:cubicBezTo>
                      <a:pt x="87" y="36"/>
                      <a:pt x="88" y="36"/>
                      <a:pt x="88" y="36"/>
                    </a:cubicBezTo>
                    <a:cubicBezTo>
                      <a:pt x="89" y="36"/>
                      <a:pt x="89" y="35"/>
                      <a:pt x="89" y="35"/>
                    </a:cubicBezTo>
                    <a:cubicBezTo>
                      <a:pt x="89" y="34"/>
                      <a:pt x="88" y="34"/>
                      <a:pt x="87" y="34"/>
                    </a:cubicBezTo>
                    <a:moveTo>
                      <a:pt x="78" y="34"/>
                    </a:moveTo>
                    <a:cubicBezTo>
                      <a:pt x="78" y="34"/>
                      <a:pt x="78" y="34"/>
                      <a:pt x="78" y="34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4"/>
                      <a:pt x="79" y="34"/>
                    </a:cubicBezTo>
                    <a:cubicBezTo>
                      <a:pt x="79" y="34"/>
                      <a:pt x="79" y="34"/>
                      <a:pt x="78" y="34"/>
                    </a:cubicBezTo>
                    <a:moveTo>
                      <a:pt x="79" y="33"/>
                    </a:move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4"/>
                      <a:pt x="80" y="34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79" y="33"/>
                      <a:pt x="79" y="33"/>
                      <a:pt x="79" y="33"/>
                    </a:cubicBezTo>
                    <a:moveTo>
                      <a:pt x="92" y="33"/>
                    </a:moveTo>
                    <a:cubicBezTo>
                      <a:pt x="92" y="33"/>
                      <a:pt x="91" y="34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moveTo>
                      <a:pt x="86" y="33"/>
                    </a:moveTo>
                    <a:cubicBezTo>
                      <a:pt x="85" y="33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6" y="35"/>
                    </a:cubicBezTo>
                    <a:cubicBezTo>
                      <a:pt x="86" y="34"/>
                      <a:pt x="86" y="34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moveTo>
                      <a:pt x="89" y="31"/>
                    </a:moveTo>
                    <a:cubicBezTo>
                      <a:pt x="89" y="32"/>
                      <a:pt x="88" y="32"/>
                      <a:pt x="88" y="33"/>
                    </a:cubicBezTo>
                    <a:cubicBezTo>
                      <a:pt x="88" y="33"/>
                      <a:pt x="89" y="34"/>
                      <a:pt x="90" y="34"/>
                    </a:cubicBezTo>
                    <a:cubicBezTo>
                      <a:pt x="90" y="33"/>
                      <a:pt x="90" y="33"/>
                      <a:pt x="91" y="32"/>
                    </a:cubicBezTo>
                    <a:cubicBezTo>
                      <a:pt x="90" y="32"/>
                      <a:pt x="90" y="31"/>
                      <a:pt x="89" y="31"/>
                    </a:cubicBezTo>
                    <a:moveTo>
                      <a:pt x="83" y="31"/>
                    </a:moveTo>
                    <a:cubicBezTo>
                      <a:pt x="82" y="31"/>
                      <a:pt x="82" y="32"/>
                      <a:pt x="82" y="32"/>
                    </a:cubicBezTo>
                    <a:cubicBezTo>
                      <a:pt x="82" y="33"/>
                      <a:pt x="82" y="33"/>
                      <a:pt x="82" y="33"/>
                    </a:cubicBezTo>
                    <a:cubicBezTo>
                      <a:pt x="83" y="32"/>
                      <a:pt x="83" y="32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moveTo>
                      <a:pt x="87" y="30"/>
                    </a:moveTo>
                    <a:cubicBezTo>
                      <a:pt x="87" y="31"/>
                      <a:pt x="86" y="31"/>
                      <a:pt x="86" y="32"/>
                    </a:cubicBezTo>
                    <a:cubicBezTo>
                      <a:pt x="86" y="32"/>
                      <a:pt x="87" y="32"/>
                      <a:pt x="87" y="33"/>
                    </a:cubicBezTo>
                    <a:cubicBezTo>
                      <a:pt x="87" y="32"/>
                      <a:pt x="88" y="31"/>
                      <a:pt x="88" y="30"/>
                    </a:cubicBezTo>
                    <a:cubicBezTo>
                      <a:pt x="88" y="30"/>
                      <a:pt x="88" y="30"/>
                      <a:pt x="87" y="30"/>
                    </a:cubicBezTo>
                    <a:moveTo>
                      <a:pt x="81" y="30"/>
                    </a:moveTo>
                    <a:cubicBezTo>
                      <a:pt x="80" y="30"/>
                      <a:pt x="80" y="31"/>
                      <a:pt x="80" y="31"/>
                    </a:cubicBezTo>
                    <a:cubicBezTo>
                      <a:pt x="80" y="31"/>
                      <a:pt x="80" y="32"/>
                      <a:pt x="81" y="32"/>
                    </a:cubicBezTo>
                    <a:cubicBezTo>
                      <a:pt x="81" y="31"/>
                      <a:pt x="81" y="31"/>
                      <a:pt x="82" y="30"/>
                    </a:cubicBezTo>
                    <a:cubicBezTo>
                      <a:pt x="81" y="30"/>
                      <a:pt x="81" y="30"/>
                      <a:pt x="81" y="30"/>
                    </a:cubicBezTo>
                    <a:moveTo>
                      <a:pt x="84" y="28"/>
                    </a:moveTo>
                    <a:cubicBezTo>
                      <a:pt x="84" y="29"/>
                      <a:pt x="83" y="30"/>
                      <a:pt x="83" y="30"/>
                    </a:cubicBezTo>
                    <a:cubicBezTo>
                      <a:pt x="83" y="30"/>
                      <a:pt x="83" y="31"/>
                      <a:pt x="84" y="31"/>
                    </a:cubicBezTo>
                    <a:cubicBezTo>
                      <a:pt x="84" y="30"/>
                      <a:pt x="85" y="29"/>
                      <a:pt x="85" y="28"/>
                    </a:cubicBezTo>
                    <a:cubicBezTo>
                      <a:pt x="85" y="28"/>
                      <a:pt x="85" y="28"/>
                      <a:pt x="84" y="28"/>
                    </a:cubicBezTo>
                    <a:moveTo>
                      <a:pt x="82" y="27"/>
                    </a:moveTo>
                    <a:cubicBezTo>
                      <a:pt x="82" y="28"/>
                      <a:pt x="81" y="28"/>
                      <a:pt x="81" y="29"/>
                    </a:cubicBezTo>
                    <a:cubicBezTo>
                      <a:pt x="81" y="29"/>
                      <a:pt x="82" y="30"/>
                      <a:pt x="82" y="30"/>
                    </a:cubicBezTo>
                    <a:cubicBezTo>
                      <a:pt x="82" y="29"/>
                      <a:pt x="83" y="28"/>
                      <a:pt x="83" y="27"/>
                    </a:cubicBezTo>
                    <a:cubicBezTo>
                      <a:pt x="83" y="27"/>
                      <a:pt x="83" y="27"/>
                      <a:pt x="82" y="27"/>
                    </a:cubicBezTo>
                    <a:moveTo>
                      <a:pt x="99" y="21"/>
                    </a:moveTo>
                    <a:cubicBezTo>
                      <a:pt x="99" y="21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1"/>
                      <a:pt x="99" y="21"/>
                    </a:cubicBezTo>
                    <a:moveTo>
                      <a:pt x="94" y="18"/>
                    </a:moveTo>
                    <a:cubicBezTo>
                      <a:pt x="94" y="19"/>
                      <a:pt x="94" y="19"/>
                      <a:pt x="94" y="19"/>
                    </a:cubicBezTo>
                    <a:cubicBezTo>
                      <a:pt x="94" y="19"/>
                      <a:pt x="94" y="20"/>
                      <a:pt x="95" y="20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5" y="19"/>
                      <a:pt x="95" y="19"/>
                      <a:pt x="94" y="18"/>
                    </a:cubicBezTo>
                    <a:moveTo>
                      <a:pt x="97" y="17"/>
                    </a:moveTo>
                    <a:cubicBezTo>
                      <a:pt x="97" y="17"/>
                      <a:pt x="97" y="17"/>
                      <a:pt x="97" y="17"/>
                    </a:cubicBezTo>
                    <a:cubicBezTo>
                      <a:pt x="97" y="18"/>
                      <a:pt x="97" y="19"/>
                      <a:pt x="96" y="19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0"/>
                      <a:pt x="97" y="20"/>
                      <a:pt x="96" y="19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1"/>
                      <a:pt x="97" y="21"/>
                      <a:pt x="97" y="21"/>
                    </a:cubicBezTo>
                    <a:cubicBezTo>
                      <a:pt x="98" y="20"/>
                      <a:pt x="98" y="19"/>
                      <a:pt x="99" y="18"/>
                    </a:cubicBezTo>
                    <a:cubicBezTo>
                      <a:pt x="98" y="18"/>
                      <a:pt x="98" y="18"/>
                      <a:pt x="97" y="17"/>
                    </a:cubicBezTo>
                    <a:moveTo>
                      <a:pt x="91" y="16"/>
                    </a:moveTo>
                    <a:cubicBezTo>
                      <a:pt x="91" y="17"/>
                      <a:pt x="90" y="17"/>
                      <a:pt x="90" y="17"/>
                    </a:cubicBezTo>
                    <a:cubicBezTo>
                      <a:pt x="91" y="17"/>
                      <a:pt x="91" y="18"/>
                      <a:pt x="91" y="18"/>
                    </a:cubicBezTo>
                    <a:cubicBezTo>
                      <a:pt x="91" y="17"/>
                      <a:pt x="91" y="17"/>
                      <a:pt x="92" y="17"/>
                    </a:cubicBezTo>
                    <a:cubicBezTo>
                      <a:pt x="91" y="17"/>
                      <a:pt x="91" y="16"/>
                      <a:pt x="91" y="16"/>
                    </a:cubicBezTo>
                    <a:moveTo>
                      <a:pt x="96" y="16"/>
                    </a:moveTo>
                    <a:cubicBezTo>
                      <a:pt x="95" y="17"/>
                      <a:pt x="95" y="18"/>
                      <a:pt x="94" y="18"/>
                    </a:cubicBezTo>
                    <a:cubicBezTo>
                      <a:pt x="95" y="18"/>
                      <a:pt x="95" y="19"/>
                      <a:pt x="95" y="19"/>
                    </a:cubicBezTo>
                    <a:cubicBezTo>
                      <a:pt x="96" y="18"/>
                      <a:pt x="96" y="17"/>
                      <a:pt x="96" y="17"/>
                    </a:cubicBezTo>
                    <a:cubicBezTo>
                      <a:pt x="96" y="17"/>
                      <a:pt x="96" y="16"/>
                      <a:pt x="96" y="16"/>
                    </a:cubicBezTo>
                    <a:moveTo>
                      <a:pt x="89" y="15"/>
                    </a:moveTo>
                    <a:cubicBezTo>
                      <a:pt x="89" y="15"/>
                      <a:pt x="88" y="16"/>
                      <a:pt x="88" y="16"/>
                    </a:cubicBezTo>
                    <a:cubicBezTo>
                      <a:pt x="89" y="16"/>
                      <a:pt x="89" y="16"/>
                      <a:pt x="89" y="17"/>
                    </a:cubicBezTo>
                    <a:cubicBezTo>
                      <a:pt x="89" y="16"/>
                      <a:pt x="90" y="16"/>
                      <a:pt x="90" y="16"/>
                    </a:cubicBezTo>
                    <a:cubicBezTo>
                      <a:pt x="89" y="16"/>
                      <a:pt x="89" y="15"/>
                      <a:pt x="89" y="15"/>
                    </a:cubicBezTo>
                    <a:moveTo>
                      <a:pt x="92" y="14"/>
                    </a:moveTo>
                    <a:cubicBezTo>
                      <a:pt x="92" y="15"/>
                      <a:pt x="91" y="15"/>
                      <a:pt x="91" y="16"/>
                    </a:cubicBezTo>
                    <a:cubicBezTo>
                      <a:pt x="91" y="16"/>
                      <a:pt x="91" y="16"/>
                      <a:pt x="92" y="17"/>
                    </a:cubicBezTo>
                    <a:cubicBezTo>
                      <a:pt x="92" y="16"/>
                      <a:pt x="92" y="15"/>
                      <a:pt x="93" y="14"/>
                    </a:cubicBezTo>
                    <a:cubicBezTo>
                      <a:pt x="93" y="14"/>
                      <a:pt x="92" y="14"/>
                      <a:pt x="92" y="14"/>
                    </a:cubicBezTo>
                    <a:moveTo>
                      <a:pt x="90" y="13"/>
                    </a:moveTo>
                    <a:cubicBezTo>
                      <a:pt x="90" y="13"/>
                      <a:pt x="89" y="14"/>
                      <a:pt x="89" y="15"/>
                    </a:cubicBezTo>
                    <a:cubicBezTo>
                      <a:pt x="89" y="15"/>
                      <a:pt x="90" y="15"/>
                      <a:pt x="90" y="15"/>
                    </a:cubicBezTo>
                    <a:cubicBezTo>
                      <a:pt x="90" y="15"/>
                      <a:pt x="91" y="14"/>
                      <a:pt x="91" y="13"/>
                    </a:cubicBezTo>
                    <a:cubicBezTo>
                      <a:pt x="91" y="13"/>
                      <a:pt x="90" y="13"/>
                      <a:pt x="90" y="13"/>
                    </a:cubicBezTo>
                    <a:moveTo>
                      <a:pt x="104" y="7"/>
                    </a:moveTo>
                    <a:cubicBezTo>
                      <a:pt x="103" y="7"/>
                      <a:pt x="103" y="8"/>
                      <a:pt x="103" y="9"/>
                    </a:cubicBezTo>
                    <a:cubicBezTo>
                      <a:pt x="103" y="9"/>
                      <a:pt x="104" y="9"/>
                      <a:pt x="104" y="9"/>
                    </a:cubicBezTo>
                    <a:cubicBezTo>
                      <a:pt x="105" y="9"/>
                      <a:pt x="105" y="8"/>
                      <a:pt x="105" y="8"/>
                    </a:cubicBezTo>
                    <a:cubicBezTo>
                      <a:pt x="105" y="7"/>
                      <a:pt x="104" y="7"/>
                      <a:pt x="104" y="7"/>
                    </a:cubicBezTo>
                    <a:moveTo>
                      <a:pt x="102" y="6"/>
                    </a:moveTo>
                    <a:cubicBezTo>
                      <a:pt x="102" y="6"/>
                      <a:pt x="101" y="7"/>
                      <a:pt x="101" y="8"/>
                    </a:cubicBezTo>
                    <a:cubicBezTo>
                      <a:pt x="101" y="8"/>
                      <a:pt x="101" y="8"/>
                      <a:pt x="102" y="8"/>
                    </a:cubicBezTo>
                    <a:cubicBezTo>
                      <a:pt x="102" y="7"/>
                      <a:pt x="102" y="7"/>
                      <a:pt x="103" y="6"/>
                    </a:cubicBezTo>
                    <a:cubicBezTo>
                      <a:pt x="103" y="6"/>
                      <a:pt x="102" y="6"/>
                      <a:pt x="102" y="6"/>
                    </a:cubicBezTo>
                    <a:moveTo>
                      <a:pt x="105" y="5"/>
                    </a:moveTo>
                    <a:cubicBezTo>
                      <a:pt x="105" y="5"/>
                      <a:pt x="105" y="5"/>
                      <a:pt x="105" y="5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7" y="6"/>
                    </a:cubicBezTo>
                    <a:cubicBezTo>
                      <a:pt x="106" y="5"/>
                      <a:pt x="106" y="5"/>
                      <a:pt x="105" y="5"/>
                    </a:cubicBezTo>
                    <a:moveTo>
                      <a:pt x="103" y="4"/>
                    </a:moveTo>
                    <a:cubicBezTo>
                      <a:pt x="103" y="4"/>
                      <a:pt x="103" y="4"/>
                      <a:pt x="103" y="4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4"/>
                      <a:pt x="104" y="4"/>
                      <a:pt x="103" y="4"/>
                    </a:cubicBezTo>
                    <a:moveTo>
                      <a:pt x="98" y="3"/>
                    </a:moveTo>
                    <a:cubicBezTo>
                      <a:pt x="98" y="4"/>
                      <a:pt x="97" y="5"/>
                      <a:pt x="97" y="5"/>
                    </a:cubicBezTo>
                    <a:cubicBezTo>
                      <a:pt x="97" y="5"/>
                      <a:pt x="98" y="6"/>
                      <a:pt x="98" y="6"/>
                    </a:cubicBezTo>
                    <a:cubicBezTo>
                      <a:pt x="98" y="5"/>
                      <a:pt x="98" y="5"/>
                      <a:pt x="99" y="4"/>
                    </a:cubicBezTo>
                    <a:cubicBezTo>
                      <a:pt x="99" y="4"/>
                      <a:pt x="98" y="4"/>
                      <a:pt x="98" y="3"/>
                    </a:cubicBezTo>
                    <a:moveTo>
                      <a:pt x="96" y="2"/>
                    </a:moveTo>
                    <a:cubicBezTo>
                      <a:pt x="96" y="3"/>
                      <a:pt x="95" y="4"/>
                      <a:pt x="95" y="4"/>
                    </a:cubicBezTo>
                    <a:cubicBezTo>
                      <a:pt x="95" y="4"/>
                      <a:pt x="96" y="5"/>
                      <a:pt x="96" y="5"/>
                    </a:cubicBezTo>
                    <a:cubicBezTo>
                      <a:pt x="96" y="4"/>
                      <a:pt x="97" y="4"/>
                      <a:pt x="97" y="3"/>
                    </a:cubicBezTo>
                    <a:cubicBezTo>
                      <a:pt x="97" y="3"/>
                      <a:pt x="96" y="3"/>
                      <a:pt x="96" y="2"/>
                    </a:cubicBezTo>
                    <a:moveTo>
                      <a:pt x="96" y="2"/>
                    </a:moveTo>
                    <a:cubicBezTo>
                      <a:pt x="95" y="3"/>
                      <a:pt x="95" y="3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6" y="2"/>
                      <a:pt x="96" y="2"/>
                    </a:cubicBezTo>
                    <a:moveTo>
                      <a:pt x="99" y="1"/>
                    </a:moveTo>
                    <a:cubicBezTo>
                      <a:pt x="99" y="1"/>
                      <a:pt x="99" y="1"/>
                      <a:pt x="99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1"/>
                      <a:pt x="100" y="1"/>
                      <a:pt x="99" y="1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0"/>
                      <a:pt x="98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3" name="Freeform 10522"/>
              <p:cNvSpPr>
                <a:spLocks noEditPoints="1"/>
              </p:cNvSpPr>
              <p:nvPr/>
            </p:nvSpPr>
            <p:spPr bwMode="auto">
              <a:xfrm>
                <a:off x="-444" y="3224"/>
                <a:ext cx="7" cy="14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5 h 6"/>
                  <a:gd name="T4" fmla="*/ 0 w 3"/>
                  <a:gd name="T5" fmla="*/ 6 h 6"/>
                  <a:gd name="T6" fmla="*/ 1 w 3"/>
                  <a:gd name="T7" fmla="*/ 5 h 6"/>
                  <a:gd name="T8" fmla="*/ 0 w 3"/>
                  <a:gd name="T9" fmla="*/ 5 h 6"/>
                  <a:gd name="T10" fmla="*/ 3 w 3"/>
                  <a:gd name="T11" fmla="*/ 0 h 6"/>
                  <a:gd name="T12" fmla="*/ 0 w 3"/>
                  <a:gd name="T13" fmla="*/ 5 h 6"/>
                  <a:gd name="T14" fmla="*/ 1 w 3"/>
                  <a:gd name="T15" fmla="*/ 5 h 6"/>
                  <a:gd name="T16" fmla="*/ 3 w 3"/>
                  <a:gd name="T17" fmla="*/ 0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2" y="3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4" name="Freeform 10523"/>
              <p:cNvSpPr>
                <a:spLocks/>
              </p:cNvSpPr>
              <p:nvPr/>
            </p:nvSpPr>
            <p:spPr bwMode="auto">
              <a:xfrm>
                <a:off x="-444" y="323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5" name="Freeform 10524"/>
              <p:cNvSpPr>
                <a:spLocks noEditPoints="1"/>
              </p:cNvSpPr>
              <p:nvPr/>
            </p:nvSpPr>
            <p:spPr bwMode="auto">
              <a:xfrm>
                <a:off x="-652" y="3098"/>
                <a:ext cx="255" cy="140"/>
              </a:xfrm>
              <a:custGeom>
                <a:avLst/>
                <a:gdLst>
                  <a:gd name="T0" fmla="*/ 86 w 108"/>
                  <a:gd name="T1" fmla="*/ 57 h 59"/>
                  <a:gd name="T2" fmla="*/ 91 w 108"/>
                  <a:gd name="T3" fmla="*/ 53 h 59"/>
                  <a:gd name="T4" fmla="*/ 89 w 108"/>
                  <a:gd name="T5" fmla="*/ 52 h 59"/>
                  <a:gd name="T6" fmla="*/ 70 w 108"/>
                  <a:gd name="T7" fmla="*/ 47 h 59"/>
                  <a:gd name="T8" fmla="*/ 81 w 108"/>
                  <a:gd name="T9" fmla="*/ 46 h 59"/>
                  <a:gd name="T10" fmla="*/ 97 w 108"/>
                  <a:gd name="T11" fmla="*/ 44 h 59"/>
                  <a:gd name="T12" fmla="*/ 77 w 108"/>
                  <a:gd name="T13" fmla="*/ 45 h 59"/>
                  <a:gd name="T14" fmla="*/ 86 w 108"/>
                  <a:gd name="T15" fmla="*/ 38 h 59"/>
                  <a:gd name="T16" fmla="*/ 86 w 108"/>
                  <a:gd name="T17" fmla="*/ 37 h 59"/>
                  <a:gd name="T18" fmla="*/ 61 w 108"/>
                  <a:gd name="T19" fmla="*/ 34 h 59"/>
                  <a:gd name="T20" fmla="*/ 83 w 108"/>
                  <a:gd name="T21" fmla="*/ 36 h 59"/>
                  <a:gd name="T22" fmla="*/ 43 w 108"/>
                  <a:gd name="T23" fmla="*/ 30 h 59"/>
                  <a:gd name="T24" fmla="*/ 72 w 108"/>
                  <a:gd name="T25" fmla="*/ 29 h 59"/>
                  <a:gd name="T26" fmla="*/ 91 w 108"/>
                  <a:gd name="T27" fmla="*/ 31 h 59"/>
                  <a:gd name="T28" fmla="*/ 91 w 108"/>
                  <a:gd name="T29" fmla="*/ 29 h 59"/>
                  <a:gd name="T30" fmla="*/ 91 w 108"/>
                  <a:gd name="T31" fmla="*/ 29 h 59"/>
                  <a:gd name="T32" fmla="*/ 95 w 108"/>
                  <a:gd name="T33" fmla="*/ 29 h 59"/>
                  <a:gd name="T34" fmla="*/ 49 w 108"/>
                  <a:gd name="T35" fmla="*/ 29 h 59"/>
                  <a:gd name="T36" fmla="*/ 69 w 108"/>
                  <a:gd name="T37" fmla="*/ 27 h 59"/>
                  <a:gd name="T38" fmla="*/ 65 w 108"/>
                  <a:gd name="T39" fmla="*/ 25 h 59"/>
                  <a:gd name="T40" fmla="*/ 89 w 108"/>
                  <a:gd name="T41" fmla="*/ 27 h 59"/>
                  <a:gd name="T42" fmla="*/ 31 w 108"/>
                  <a:gd name="T43" fmla="*/ 22 h 59"/>
                  <a:gd name="T44" fmla="*/ 77 w 108"/>
                  <a:gd name="T45" fmla="*/ 21 h 59"/>
                  <a:gd name="T46" fmla="*/ 57 w 108"/>
                  <a:gd name="T47" fmla="*/ 20 h 59"/>
                  <a:gd name="T48" fmla="*/ 57 w 108"/>
                  <a:gd name="T49" fmla="*/ 20 h 59"/>
                  <a:gd name="T50" fmla="*/ 36 w 108"/>
                  <a:gd name="T51" fmla="*/ 21 h 59"/>
                  <a:gd name="T52" fmla="*/ 22 w 108"/>
                  <a:gd name="T53" fmla="*/ 17 h 59"/>
                  <a:gd name="T54" fmla="*/ 50 w 108"/>
                  <a:gd name="T55" fmla="*/ 16 h 59"/>
                  <a:gd name="T56" fmla="*/ 70 w 108"/>
                  <a:gd name="T57" fmla="*/ 16 h 59"/>
                  <a:gd name="T58" fmla="*/ 74 w 108"/>
                  <a:gd name="T59" fmla="*/ 17 h 59"/>
                  <a:gd name="T60" fmla="*/ 24 w 108"/>
                  <a:gd name="T61" fmla="*/ 14 h 59"/>
                  <a:gd name="T62" fmla="*/ 100 w 108"/>
                  <a:gd name="T63" fmla="*/ 13 h 59"/>
                  <a:gd name="T64" fmla="*/ 16 w 108"/>
                  <a:gd name="T65" fmla="*/ 13 h 59"/>
                  <a:gd name="T66" fmla="*/ 17 w 108"/>
                  <a:gd name="T67" fmla="*/ 11 h 59"/>
                  <a:gd name="T68" fmla="*/ 95 w 108"/>
                  <a:gd name="T69" fmla="*/ 10 h 59"/>
                  <a:gd name="T70" fmla="*/ 61 w 108"/>
                  <a:gd name="T71" fmla="*/ 13 h 59"/>
                  <a:gd name="T72" fmla="*/ 40 w 108"/>
                  <a:gd name="T73" fmla="*/ 11 h 59"/>
                  <a:gd name="T74" fmla="*/ 8 w 108"/>
                  <a:gd name="T75" fmla="*/ 8 h 59"/>
                  <a:gd name="T76" fmla="*/ 85 w 108"/>
                  <a:gd name="T77" fmla="*/ 8 h 59"/>
                  <a:gd name="T78" fmla="*/ 34 w 108"/>
                  <a:gd name="T79" fmla="*/ 7 h 59"/>
                  <a:gd name="T80" fmla="*/ 14 w 108"/>
                  <a:gd name="T81" fmla="*/ 9 h 59"/>
                  <a:gd name="T82" fmla="*/ 10 w 108"/>
                  <a:gd name="T83" fmla="*/ 6 h 59"/>
                  <a:gd name="T84" fmla="*/ 49 w 108"/>
                  <a:gd name="T85" fmla="*/ 6 h 59"/>
                  <a:gd name="T86" fmla="*/ 58 w 108"/>
                  <a:gd name="T87" fmla="*/ 10 h 59"/>
                  <a:gd name="T88" fmla="*/ 50 w 108"/>
                  <a:gd name="T89" fmla="*/ 6 h 59"/>
                  <a:gd name="T90" fmla="*/ 4 w 108"/>
                  <a:gd name="T91" fmla="*/ 5 h 59"/>
                  <a:gd name="T92" fmla="*/ 99 w 108"/>
                  <a:gd name="T93" fmla="*/ 4 h 59"/>
                  <a:gd name="T94" fmla="*/ 108 w 108"/>
                  <a:gd name="T95" fmla="*/ 6 h 59"/>
                  <a:gd name="T96" fmla="*/ 51 w 108"/>
                  <a:gd name="T97" fmla="*/ 5 h 59"/>
                  <a:gd name="T98" fmla="*/ 58 w 108"/>
                  <a:gd name="T99" fmla="*/ 10 h 59"/>
                  <a:gd name="T100" fmla="*/ 53 w 108"/>
                  <a:gd name="T101" fmla="*/ 5 h 59"/>
                  <a:gd name="T102" fmla="*/ 54 w 108"/>
                  <a:gd name="T103" fmla="*/ 3 h 59"/>
                  <a:gd name="T104" fmla="*/ 1 w 108"/>
                  <a:gd name="T105" fmla="*/ 3 h 59"/>
                  <a:gd name="T106" fmla="*/ 3 w 108"/>
                  <a:gd name="T107" fmla="*/ 4 h 59"/>
                  <a:gd name="T108" fmla="*/ 26 w 108"/>
                  <a:gd name="T109" fmla="*/ 3 h 59"/>
                  <a:gd name="T110" fmla="*/ 55 w 108"/>
                  <a:gd name="T111" fmla="*/ 4 h 59"/>
                  <a:gd name="T112" fmla="*/ 101 w 108"/>
                  <a:gd name="T113" fmla="*/ 1 h 59"/>
                  <a:gd name="T114" fmla="*/ 79 w 108"/>
                  <a:gd name="T1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8" h="59">
                    <a:moveTo>
                      <a:pt x="88" y="58"/>
                    </a:moveTo>
                    <a:cubicBezTo>
                      <a:pt x="88" y="58"/>
                      <a:pt x="88" y="58"/>
                      <a:pt x="88" y="58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8"/>
                      <a:pt x="88" y="58"/>
                      <a:pt x="88" y="58"/>
                    </a:cubicBezTo>
                    <a:moveTo>
                      <a:pt x="86" y="57"/>
                    </a:move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6" y="57"/>
                    </a:cubicBezTo>
                    <a:moveTo>
                      <a:pt x="80" y="53"/>
                    </a:moveTo>
                    <a:cubicBezTo>
                      <a:pt x="80" y="53"/>
                      <a:pt x="80" y="53"/>
                      <a:pt x="80" y="53"/>
                    </a:cubicBezTo>
                    <a:cubicBezTo>
                      <a:pt x="80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0" y="53"/>
                      <a:pt x="80" y="53"/>
                    </a:cubicBezTo>
                    <a:moveTo>
                      <a:pt x="92" y="52"/>
                    </a:moveTo>
                    <a:cubicBezTo>
                      <a:pt x="91" y="53"/>
                      <a:pt x="91" y="53"/>
                      <a:pt x="91" y="53"/>
                    </a:cubicBezTo>
                    <a:cubicBezTo>
                      <a:pt x="91" y="53"/>
                      <a:pt x="91" y="53"/>
                      <a:pt x="91" y="53"/>
                    </a:cubicBezTo>
                    <a:cubicBezTo>
                      <a:pt x="92" y="53"/>
                      <a:pt x="92" y="53"/>
                      <a:pt x="92" y="53"/>
                    </a:cubicBezTo>
                    <a:cubicBezTo>
                      <a:pt x="92" y="52"/>
                      <a:pt x="92" y="52"/>
                      <a:pt x="92" y="52"/>
                    </a:cubicBezTo>
                    <a:moveTo>
                      <a:pt x="78" y="52"/>
                    </a:moveTo>
                    <a:cubicBezTo>
                      <a:pt x="78" y="52"/>
                      <a:pt x="78" y="52"/>
                      <a:pt x="78" y="52"/>
                    </a:cubicBezTo>
                    <a:cubicBezTo>
                      <a:pt x="78" y="53"/>
                      <a:pt x="79" y="53"/>
                      <a:pt x="79" y="53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79" y="53"/>
                      <a:pt x="78" y="52"/>
                      <a:pt x="78" y="52"/>
                    </a:cubicBezTo>
                    <a:moveTo>
                      <a:pt x="89" y="51"/>
                    </a:moveTo>
                    <a:cubicBezTo>
                      <a:pt x="89" y="51"/>
                      <a:pt x="89" y="52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moveTo>
                      <a:pt x="83" y="47"/>
                    </a:moveTo>
                    <a:cubicBezTo>
                      <a:pt x="83" y="48"/>
                      <a:pt x="83" y="48"/>
                      <a:pt x="83" y="48"/>
                    </a:cubicBezTo>
                    <a:cubicBezTo>
                      <a:pt x="83" y="48"/>
                      <a:pt x="83" y="49"/>
                      <a:pt x="84" y="49"/>
                    </a:cubicBezTo>
                    <a:cubicBezTo>
                      <a:pt x="84" y="49"/>
                      <a:pt x="84" y="48"/>
                      <a:pt x="84" y="48"/>
                    </a:cubicBezTo>
                    <a:cubicBezTo>
                      <a:pt x="84" y="48"/>
                      <a:pt x="83" y="48"/>
                      <a:pt x="83" y="47"/>
                    </a:cubicBezTo>
                    <a:moveTo>
                      <a:pt x="70" y="47"/>
                    </a:moveTo>
                    <a:cubicBezTo>
                      <a:pt x="70" y="47"/>
                      <a:pt x="70" y="47"/>
                      <a:pt x="70" y="47"/>
                    </a:cubicBezTo>
                    <a:cubicBezTo>
                      <a:pt x="72" y="48"/>
                      <a:pt x="73" y="49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3" y="49"/>
                      <a:pt x="72" y="48"/>
                      <a:pt x="70" y="47"/>
                    </a:cubicBezTo>
                    <a:moveTo>
                      <a:pt x="81" y="46"/>
                    </a:moveTo>
                    <a:cubicBezTo>
                      <a:pt x="81" y="46"/>
                      <a:pt x="81" y="47"/>
                      <a:pt x="81" y="47"/>
                    </a:cubicBezTo>
                    <a:cubicBezTo>
                      <a:pt x="81" y="47"/>
                      <a:pt x="82" y="48"/>
                      <a:pt x="82" y="48"/>
                    </a:cubicBezTo>
                    <a:cubicBezTo>
                      <a:pt x="82" y="48"/>
                      <a:pt x="83" y="47"/>
                      <a:pt x="83" y="47"/>
                    </a:cubicBezTo>
                    <a:cubicBezTo>
                      <a:pt x="82" y="47"/>
                      <a:pt x="82" y="47"/>
                      <a:pt x="81" y="46"/>
                    </a:cubicBezTo>
                    <a:moveTo>
                      <a:pt x="97" y="45"/>
                    </a:moveTo>
                    <a:cubicBezTo>
                      <a:pt x="97" y="45"/>
                      <a:pt x="97" y="45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7" y="45"/>
                      <a:pt x="97" y="45"/>
                      <a:pt x="97" y="45"/>
                    </a:cubicBezTo>
                    <a:cubicBezTo>
                      <a:pt x="97" y="45"/>
                      <a:pt x="97" y="45"/>
                      <a:pt x="97" y="45"/>
                    </a:cubicBezTo>
                    <a:moveTo>
                      <a:pt x="97" y="44"/>
                    </a:move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moveTo>
                      <a:pt x="64" y="43"/>
                    </a:moveTo>
                    <a:cubicBezTo>
                      <a:pt x="64" y="43"/>
                      <a:pt x="64" y="43"/>
                      <a:pt x="63" y="43"/>
                    </a:cubicBezTo>
                    <a:cubicBezTo>
                      <a:pt x="64" y="44"/>
                      <a:pt x="65" y="44"/>
                      <a:pt x="66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4"/>
                      <a:pt x="64" y="44"/>
                      <a:pt x="64" y="43"/>
                    </a:cubicBezTo>
                    <a:moveTo>
                      <a:pt x="73" y="42"/>
                    </a:moveTo>
                    <a:cubicBezTo>
                      <a:pt x="73" y="42"/>
                      <a:pt x="73" y="42"/>
                      <a:pt x="73" y="42"/>
                    </a:cubicBezTo>
                    <a:cubicBezTo>
                      <a:pt x="75" y="43"/>
                      <a:pt x="76" y="44"/>
                      <a:pt x="77" y="45"/>
                    </a:cubicBezTo>
                    <a:cubicBezTo>
                      <a:pt x="78" y="45"/>
                      <a:pt x="78" y="45"/>
                      <a:pt x="78" y="44"/>
                    </a:cubicBezTo>
                    <a:cubicBezTo>
                      <a:pt x="76" y="43"/>
                      <a:pt x="75" y="43"/>
                      <a:pt x="73" y="42"/>
                    </a:cubicBezTo>
                    <a:moveTo>
                      <a:pt x="58" y="40"/>
                    </a:moveTo>
                    <a:cubicBezTo>
                      <a:pt x="58" y="40"/>
                      <a:pt x="58" y="40"/>
                      <a:pt x="58" y="40"/>
                    </a:cubicBezTo>
                    <a:cubicBezTo>
                      <a:pt x="59" y="40"/>
                      <a:pt x="60" y="41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0" y="41"/>
                      <a:pt x="59" y="40"/>
                      <a:pt x="58" y="40"/>
                    </a:cubicBezTo>
                    <a:moveTo>
                      <a:pt x="86" y="38"/>
                    </a:move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8"/>
                      <a:pt x="86" y="38"/>
                      <a:pt x="86" y="38"/>
                    </a:cubicBezTo>
                    <a:moveTo>
                      <a:pt x="67" y="38"/>
                    </a:moveTo>
                    <a:cubicBezTo>
                      <a:pt x="67" y="38"/>
                      <a:pt x="67" y="38"/>
                      <a:pt x="66" y="39"/>
                    </a:cubicBezTo>
                    <a:cubicBezTo>
                      <a:pt x="67" y="39"/>
                      <a:pt x="68" y="39"/>
                      <a:pt x="69" y="40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8" y="39"/>
                      <a:pt x="68" y="38"/>
                      <a:pt x="67" y="38"/>
                    </a:cubicBezTo>
                    <a:moveTo>
                      <a:pt x="86" y="37"/>
                    </a:moveTo>
                    <a:cubicBezTo>
                      <a:pt x="86" y="38"/>
                      <a:pt x="86" y="38"/>
                      <a:pt x="86" y="38"/>
                    </a:cubicBezTo>
                    <a:cubicBezTo>
                      <a:pt x="87" y="38"/>
                      <a:pt x="87" y="38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38"/>
                      <a:pt x="87" y="38"/>
                      <a:pt x="86" y="37"/>
                    </a:cubicBezTo>
                    <a:moveTo>
                      <a:pt x="61" y="34"/>
                    </a:moveTo>
                    <a:cubicBezTo>
                      <a:pt x="61" y="35"/>
                      <a:pt x="60" y="35"/>
                      <a:pt x="60" y="35"/>
                    </a:cubicBezTo>
                    <a:cubicBezTo>
                      <a:pt x="61" y="36"/>
                      <a:pt x="63" y="36"/>
                      <a:pt x="64" y="37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3" y="36"/>
                      <a:pt x="62" y="35"/>
                      <a:pt x="61" y="34"/>
                    </a:cubicBezTo>
                    <a:moveTo>
                      <a:pt x="48" y="33"/>
                    </a:moveTo>
                    <a:cubicBezTo>
                      <a:pt x="48" y="34"/>
                      <a:pt x="48" y="34"/>
                      <a:pt x="48" y="34"/>
                    </a:cubicBezTo>
                    <a:cubicBezTo>
                      <a:pt x="49" y="34"/>
                      <a:pt x="51" y="35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1" y="35"/>
                      <a:pt x="49" y="34"/>
                      <a:pt x="48" y="33"/>
                    </a:cubicBezTo>
                    <a:moveTo>
                      <a:pt x="78" y="33"/>
                    </a:moveTo>
                    <a:cubicBezTo>
                      <a:pt x="78" y="33"/>
                      <a:pt x="78" y="33"/>
                      <a:pt x="78" y="33"/>
                    </a:cubicBezTo>
                    <a:cubicBezTo>
                      <a:pt x="80" y="34"/>
                      <a:pt x="81" y="35"/>
                      <a:pt x="83" y="36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2" y="36"/>
                      <a:pt x="81" y="35"/>
                      <a:pt x="81" y="34"/>
                    </a:cubicBezTo>
                    <a:cubicBezTo>
                      <a:pt x="80" y="34"/>
                      <a:pt x="79" y="34"/>
                      <a:pt x="78" y="33"/>
                    </a:cubicBezTo>
                    <a:moveTo>
                      <a:pt x="78" y="33"/>
                    </a:moveTo>
                    <a:cubicBezTo>
                      <a:pt x="78" y="33"/>
                      <a:pt x="78" y="33"/>
                      <a:pt x="78" y="33"/>
                    </a:cubicBezTo>
                    <a:cubicBezTo>
                      <a:pt x="80" y="34"/>
                      <a:pt x="82" y="35"/>
                      <a:pt x="83" y="36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2" y="35"/>
                      <a:pt x="80" y="34"/>
                      <a:pt x="78" y="33"/>
                    </a:cubicBezTo>
                    <a:moveTo>
                      <a:pt x="43" y="30"/>
                    </a:moveTo>
                    <a:cubicBezTo>
                      <a:pt x="43" y="30"/>
                      <a:pt x="43" y="30"/>
                      <a:pt x="43" y="30"/>
                    </a:cubicBezTo>
                    <a:cubicBezTo>
                      <a:pt x="45" y="31"/>
                      <a:pt x="46" y="32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6" y="32"/>
                      <a:pt x="45" y="31"/>
                      <a:pt x="43" y="30"/>
                    </a:cubicBezTo>
                    <a:moveTo>
                      <a:pt x="72" y="29"/>
                    </a:move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30"/>
                      <a:pt x="74" y="30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0"/>
                      <a:pt x="74" y="30"/>
                      <a:pt x="73" y="30"/>
                    </a:cubicBezTo>
                    <a:cubicBezTo>
                      <a:pt x="73" y="30"/>
                      <a:pt x="73" y="29"/>
                      <a:pt x="72" y="29"/>
                    </a:cubicBezTo>
                    <a:moveTo>
                      <a:pt x="72" y="29"/>
                    </a:move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29"/>
                      <a:pt x="73" y="30"/>
                      <a:pt x="73" y="30"/>
                    </a:cubicBezTo>
                    <a:cubicBezTo>
                      <a:pt x="74" y="30"/>
                      <a:pt x="74" y="30"/>
                      <a:pt x="74" y="31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4" y="30"/>
                      <a:pt x="73" y="30"/>
                      <a:pt x="72" y="29"/>
                    </a:cubicBezTo>
                    <a:moveTo>
                      <a:pt x="91" y="29"/>
                    </a:moveTo>
                    <a:cubicBezTo>
                      <a:pt x="90" y="30"/>
                      <a:pt x="90" y="30"/>
                      <a:pt x="90" y="30"/>
                    </a:cubicBezTo>
                    <a:cubicBezTo>
                      <a:pt x="91" y="31"/>
                      <a:pt x="91" y="31"/>
                      <a:pt x="91" y="31"/>
                    </a:cubicBezTo>
                    <a:cubicBezTo>
                      <a:pt x="92" y="31"/>
                      <a:pt x="92" y="30"/>
                      <a:pt x="92" y="30"/>
                    </a:cubicBezTo>
                    <a:cubicBezTo>
                      <a:pt x="91" y="29"/>
                      <a:pt x="91" y="29"/>
                      <a:pt x="91" y="29"/>
                    </a:cubicBezTo>
                    <a:moveTo>
                      <a:pt x="51" y="29"/>
                    </a:moveTo>
                    <a:cubicBezTo>
                      <a:pt x="51" y="29"/>
                      <a:pt x="51" y="29"/>
                      <a:pt x="51" y="29"/>
                    </a:cubicBezTo>
                    <a:cubicBezTo>
                      <a:pt x="52" y="30"/>
                      <a:pt x="53" y="31"/>
                      <a:pt x="54" y="32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4" y="30"/>
                      <a:pt x="52" y="30"/>
                      <a:pt x="51" y="29"/>
                    </a:cubicBezTo>
                    <a:moveTo>
                      <a:pt x="91" y="29"/>
                    </a:moveTo>
                    <a:cubicBezTo>
                      <a:pt x="91" y="29"/>
                      <a:pt x="91" y="29"/>
                      <a:pt x="91" y="29"/>
                    </a:cubicBezTo>
                    <a:cubicBezTo>
                      <a:pt x="91" y="29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3" y="30"/>
                      <a:pt x="9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2" y="31"/>
                      <a:pt x="92" y="31"/>
                    </a:cubicBezTo>
                    <a:cubicBezTo>
                      <a:pt x="92" y="32"/>
                      <a:pt x="93" y="32"/>
                      <a:pt x="93" y="32"/>
                    </a:cubicBezTo>
                    <a:cubicBezTo>
                      <a:pt x="94" y="32"/>
                      <a:pt x="94" y="31"/>
                      <a:pt x="94" y="31"/>
                    </a:cubicBezTo>
                    <a:cubicBezTo>
                      <a:pt x="93" y="30"/>
                      <a:pt x="92" y="29"/>
                      <a:pt x="91" y="29"/>
                    </a:cubicBezTo>
                    <a:moveTo>
                      <a:pt x="91" y="28"/>
                    </a:moveTo>
                    <a:cubicBezTo>
                      <a:pt x="91" y="28"/>
                      <a:pt x="91" y="28"/>
                      <a:pt x="91" y="28"/>
                    </a:cubicBezTo>
                    <a:cubicBezTo>
                      <a:pt x="92" y="29"/>
                      <a:pt x="93" y="30"/>
                      <a:pt x="94" y="31"/>
                    </a:cubicBezTo>
                    <a:cubicBezTo>
                      <a:pt x="94" y="30"/>
                      <a:pt x="94" y="30"/>
                      <a:pt x="95" y="30"/>
                    </a:cubicBezTo>
                    <a:cubicBezTo>
                      <a:pt x="93" y="29"/>
                      <a:pt x="92" y="29"/>
                      <a:pt x="91" y="28"/>
                    </a:cubicBezTo>
                    <a:moveTo>
                      <a:pt x="92" y="27"/>
                    </a:moveTo>
                    <a:cubicBezTo>
                      <a:pt x="91" y="28"/>
                      <a:pt x="91" y="28"/>
                      <a:pt x="91" y="28"/>
                    </a:cubicBezTo>
                    <a:cubicBezTo>
                      <a:pt x="92" y="29"/>
                      <a:pt x="94" y="29"/>
                      <a:pt x="95" y="30"/>
                    </a:cubicBezTo>
                    <a:cubicBezTo>
                      <a:pt x="95" y="30"/>
                      <a:pt x="95" y="29"/>
                      <a:pt x="95" y="29"/>
                    </a:cubicBezTo>
                    <a:cubicBezTo>
                      <a:pt x="94" y="28"/>
                      <a:pt x="93" y="28"/>
                      <a:pt x="92" y="27"/>
                    </a:cubicBezTo>
                    <a:moveTo>
                      <a:pt x="37" y="26"/>
                    </a:moveTo>
                    <a:cubicBezTo>
                      <a:pt x="37" y="26"/>
                      <a:pt x="37" y="26"/>
                      <a:pt x="37" y="26"/>
                    </a:cubicBezTo>
                    <a:cubicBezTo>
                      <a:pt x="38" y="27"/>
                      <a:pt x="39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9" y="28"/>
                      <a:pt x="38" y="27"/>
                      <a:pt x="37" y="26"/>
                    </a:cubicBezTo>
                    <a:moveTo>
                      <a:pt x="46" y="26"/>
                    </a:moveTo>
                    <a:cubicBezTo>
                      <a:pt x="46" y="26"/>
                      <a:pt x="45" y="26"/>
                      <a:pt x="45" y="26"/>
                    </a:cubicBezTo>
                    <a:cubicBezTo>
                      <a:pt x="47" y="27"/>
                      <a:pt x="48" y="28"/>
                      <a:pt x="49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8" y="27"/>
                      <a:pt x="47" y="27"/>
                      <a:pt x="46" y="26"/>
                    </a:cubicBezTo>
                    <a:moveTo>
                      <a:pt x="66" y="26"/>
                    </a:moveTo>
                    <a:cubicBezTo>
                      <a:pt x="67" y="26"/>
                      <a:pt x="68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7"/>
                      <a:pt x="67" y="26"/>
                      <a:pt x="66" y="26"/>
                    </a:cubicBezTo>
                    <a:moveTo>
                      <a:pt x="66" y="25"/>
                    </a:moveTo>
                    <a:cubicBezTo>
                      <a:pt x="67" y="26"/>
                      <a:pt x="68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6"/>
                      <a:pt x="67" y="26"/>
                      <a:pt x="66" y="25"/>
                    </a:cubicBezTo>
                    <a:moveTo>
                      <a:pt x="65" y="25"/>
                    </a:moveTo>
                    <a:cubicBezTo>
                      <a:pt x="65" y="25"/>
                      <a:pt x="65" y="25"/>
                      <a:pt x="65" y="25"/>
                    </a:cubicBezTo>
                    <a:cubicBezTo>
                      <a:pt x="66" y="25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5" y="25"/>
                    </a:cubicBezTo>
                    <a:moveTo>
                      <a:pt x="65" y="25"/>
                    </a:moveTo>
                    <a:cubicBezTo>
                      <a:pt x="65" y="25"/>
                      <a:pt x="65" y="25"/>
                      <a:pt x="65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5" y="25"/>
                    </a:cubicBezTo>
                    <a:moveTo>
                      <a:pt x="83" y="25"/>
                    </a:moveTo>
                    <a:cubicBezTo>
                      <a:pt x="83" y="25"/>
                      <a:pt x="83" y="25"/>
                      <a:pt x="82" y="26"/>
                    </a:cubicBezTo>
                    <a:cubicBezTo>
                      <a:pt x="84" y="27"/>
                      <a:pt x="86" y="28"/>
                      <a:pt x="88" y="29"/>
                    </a:cubicBezTo>
                    <a:cubicBezTo>
                      <a:pt x="88" y="29"/>
                      <a:pt x="88" y="28"/>
                      <a:pt x="88" y="28"/>
                    </a:cubicBezTo>
                    <a:cubicBezTo>
                      <a:pt x="83" y="25"/>
                      <a:pt x="83" y="25"/>
                      <a:pt x="83" y="25"/>
                    </a:cubicBezTo>
                    <a:moveTo>
                      <a:pt x="83" y="24"/>
                    </a:moveTo>
                    <a:cubicBezTo>
                      <a:pt x="83" y="24"/>
                      <a:pt x="83" y="24"/>
                      <a:pt x="83" y="24"/>
                    </a:cubicBezTo>
                    <a:cubicBezTo>
                      <a:pt x="85" y="25"/>
                      <a:pt x="87" y="26"/>
                      <a:pt x="89" y="27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7" y="26"/>
                      <a:pt x="85" y="25"/>
                      <a:pt x="83" y="24"/>
                    </a:cubicBezTo>
                    <a:moveTo>
                      <a:pt x="84" y="23"/>
                    </a:moveTo>
                    <a:cubicBezTo>
                      <a:pt x="84" y="23"/>
                      <a:pt x="84" y="23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6" y="25"/>
                      <a:pt x="87" y="26"/>
                      <a:pt x="89" y="27"/>
                    </a:cubicBezTo>
                    <a:cubicBezTo>
                      <a:pt x="89" y="27"/>
                      <a:pt x="89" y="26"/>
                      <a:pt x="90" y="26"/>
                    </a:cubicBezTo>
                    <a:cubicBezTo>
                      <a:pt x="88" y="25"/>
                      <a:pt x="86" y="24"/>
                      <a:pt x="84" y="23"/>
                    </a:cubicBezTo>
                    <a:moveTo>
                      <a:pt x="31" y="22"/>
                    </a:move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3"/>
                      <a:pt x="33" y="24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3" y="24"/>
                      <a:pt x="32" y="23"/>
                      <a:pt x="31" y="22"/>
                    </a:cubicBezTo>
                    <a:moveTo>
                      <a:pt x="39" y="22"/>
                    </a:moveTo>
                    <a:cubicBezTo>
                      <a:pt x="39" y="22"/>
                      <a:pt x="39" y="22"/>
                      <a:pt x="39" y="23"/>
                    </a:cubicBezTo>
                    <a:cubicBezTo>
                      <a:pt x="40" y="23"/>
                      <a:pt x="41" y="24"/>
                      <a:pt x="43" y="25"/>
                    </a:cubicBezTo>
                    <a:cubicBezTo>
                      <a:pt x="43" y="25"/>
                      <a:pt x="43" y="24"/>
                      <a:pt x="43" y="24"/>
                    </a:cubicBezTo>
                    <a:cubicBezTo>
                      <a:pt x="42" y="24"/>
                      <a:pt x="40" y="23"/>
                      <a:pt x="39" y="22"/>
                    </a:cubicBezTo>
                    <a:moveTo>
                      <a:pt x="77" y="21"/>
                    </a:moveTo>
                    <a:cubicBezTo>
                      <a:pt x="77" y="21"/>
                      <a:pt x="77" y="22"/>
                      <a:pt x="77" y="22"/>
                    </a:cubicBezTo>
                    <a:cubicBezTo>
                      <a:pt x="77" y="23"/>
                      <a:pt x="78" y="23"/>
                      <a:pt x="79" y="23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79" y="22"/>
                      <a:pt x="78" y="22"/>
                      <a:pt x="77" y="21"/>
                    </a:cubicBezTo>
                    <a:moveTo>
                      <a:pt x="57" y="20"/>
                    </a:moveTo>
                    <a:cubicBezTo>
                      <a:pt x="58" y="21"/>
                      <a:pt x="59" y="21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59" y="21"/>
                      <a:pt x="58" y="21"/>
                      <a:pt x="57" y="20"/>
                    </a:cubicBezTo>
                    <a:moveTo>
                      <a:pt x="57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moveTo>
                      <a:pt x="57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1"/>
                      <a:pt x="59" y="21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59" y="21"/>
                      <a:pt x="58" y="20"/>
                      <a:pt x="57" y="20"/>
                    </a:cubicBezTo>
                    <a:moveTo>
                      <a:pt x="78" y="19"/>
                    </a:moveTo>
                    <a:cubicBezTo>
                      <a:pt x="78" y="20"/>
                      <a:pt x="78" y="20"/>
                      <a:pt x="78" y="20"/>
                    </a:cubicBezTo>
                    <a:cubicBezTo>
                      <a:pt x="78" y="20"/>
                      <a:pt x="78" y="20"/>
                      <a:pt x="78" y="20"/>
                    </a:cubicBezTo>
                    <a:cubicBezTo>
                      <a:pt x="79" y="21"/>
                      <a:pt x="79" y="21"/>
                      <a:pt x="80" y="22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0" y="20"/>
                      <a:pt x="79" y="20"/>
                      <a:pt x="78" y="19"/>
                    </a:cubicBezTo>
                    <a:moveTo>
                      <a:pt x="32" y="19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34" y="20"/>
                      <a:pt x="35" y="20"/>
                      <a:pt x="36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5" y="20"/>
                      <a:pt x="34" y="19"/>
                      <a:pt x="32" y="19"/>
                    </a:cubicBezTo>
                    <a:moveTo>
                      <a:pt x="32" y="18"/>
                    </a:moveTo>
                    <a:cubicBezTo>
                      <a:pt x="32" y="18"/>
                      <a:pt x="32" y="18"/>
                      <a:pt x="32" y="18"/>
                    </a:cubicBezTo>
                    <a:cubicBezTo>
                      <a:pt x="34" y="19"/>
                      <a:pt x="35" y="20"/>
                      <a:pt x="36" y="21"/>
                    </a:cubicBezTo>
                    <a:cubicBezTo>
                      <a:pt x="36" y="21"/>
                      <a:pt x="36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4" y="19"/>
                      <a:pt x="32" y="18"/>
                    </a:cubicBezTo>
                    <a:moveTo>
                      <a:pt x="22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8"/>
                      <a:pt x="26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6" y="19"/>
                      <a:pt x="24" y="18"/>
                      <a:pt x="22" y="17"/>
                    </a:cubicBezTo>
                    <a:moveTo>
                      <a:pt x="50" y="16"/>
                    </a:moveTo>
                    <a:cubicBezTo>
                      <a:pt x="52" y="17"/>
                      <a:pt x="53" y="18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3" y="18"/>
                      <a:pt x="52" y="17"/>
                      <a:pt x="50" y="16"/>
                    </a:cubicBezTo>
                    <a:moveTo>
                      <a:pt x="50" y="16"/>
                    </a:move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moveTo>
                      <a:pt x="70" y="16"/>
                    </a:moveTo>
                    <a:cubicBezTo>
                      <a:pt x="69" y="16"/>
                      <a:pt x="69" y="17"/>
                      <a:pt x="69" y="17"/>
                    </a:cubicBezTo>
                    <a:cubicBezTo>
                      <a:pt x="70" y="18"/>
                      <a:pt x="71" y="19"/>
                      <a:pt x="72" y="20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2" y="18"/>
                      <a:pt x="71" y="17"/>
                      <a:pt x="70" y="16"/>
                    </a:cubicBezTo>
                    <a:moveTo>
                      <a:pt x="50" y="16"/>
                    </a:moveTo>
                    <a:cubicBezTo>
                      <a:pt x="50" y="16"/>
                      <a:pt x="50" y="16"/>
                      <a:pt x="50" y="16"/>
                    </a:cubicBezTo>
                    <a:cubicBezTo>
                      <a:pt x="52" y="17"/>
                      <a:pt x="53" y="18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3" y="18"/>
                      <a:pt x="52" y="17"/>
                      <a:pt x="50" y="16"/>
                    </a:cubicBezTo>
                    <a:moveTo>
                      <a:pt x="70" y="15"/>
                    </a:moveTo>
                    <a:cubicBezTo>
                      <a:pt x="70" y="15"/>
                      <a:pt x="70" y="15"/>
                      <a:pt x="70" y="16"/>
                    </a:cubicBezTo>
                    <a:cubicBezTo>
                      <a:pt x="71" y="17"/>
                      <a:pt x="72" y="17"/>
                      <a:pt x="73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3" y="16"/>
                      <a:pt x="71" y="15"/>
                      <a:pt x="70" y="15"/>
                    </a:cubicBezTo>
                    <a:moveTo>
                      <a:pt x="24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5"/>
                      <a:pt x="27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16"/>
                      <a:pt x="27" y="16"/>
                      <a:pt x="26" y="15"/>
                    </a:cubicBezTo>
                    <a:cubicBezTo>
                      <a:pt x="25" y="15"/>
                      <a:pt x="24" y="14"/>
                      <a:pt x="24" y="14"/>
                    </a:cubicBezTo>
                    <a:moveTo>
                      <a:pt x="24" y="14"/>
                    </a:move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5"/>
                      <a:pt x="28" y="16"/>
                      <a:pt x="29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8" y="16"/>
                      <a:pt x="26" y="15"/>
                      <a:pt x="24" y="14"/>
                    </a:cubicBezTo>
                    <a:moveTo>
                      <a:pt x="45" y="13"/>
                    </a:moveTo>
                    <a:cubicBezTo>
                      <a:pt x="45" y="13"/>
                      <a:pt x="45" y="13"/>
                      <a:pt x="45" y="13"/>
                    </a:cubicBezTo>
                    <a:cubicBezTo>
                      <a:pt x="46" y="14"/>
                      <a:pt x="48" y="15"/>
                      <a:pt x="49" y="16"/>
                    </a:cubicBezTo>
                    <a:cubicBezTo>
                      <a:pt x="49" y="16"/>
                      <a:pt x="49" y="16"/>
                      <a:pt x="49" y="15"/>
                    </a:cubicBezTo>
                    <a:cubicBezTo>
                      <a:pt x="48" y="15"/>
                      <a:pt x="46" y="14"/>
                      <a:pt x="45" y="13"/>
                    </a:cubicBezTo>
                    <a:moveTo>
                      <a:pt x="100" y="13"/>
                    </a:moveTo>
                    <a:cubicBezTo>
                      <a:pt x="97" y="18"/>
                      <a:pt x="97" y="18"/>
                      <a:pt x="97" y="18"/>
                    </a:cubicBezTo>
                    <a:cubicBezTo>
                      <a:pt x="98" y="19"/>
                      <a:pt x="99" y="19"/>
                      <a:pt x="100" y="20"/>
                    </a:cubicBezTo>
                    <a:cubicBezTo>
                      <a:pt x="101" y="18"/>
                      <a:pt x="102" y="17"/>
                      <a:pt x="103" y="15"/>
                    </a:cubicBezTo>
                    <a:cubicBezTo>
                      <a:pt x="100" y="13"/>
                      <a:pt x="100" y="13"/>
                      <a:pt x="100" y="13"/>
                    </a:cubicBezTo>
                    <a:moveTo>
                      <a:pt x="16" y="13"/>
                    </a:move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4"/>
                      <a:pt x="17" y="13"/>
                      <a:pt x="16" y="13"/>
                    </a:cubicBezTo>
                    <a:moveTo>
                      <a:pt x="45" y="12"/>
                    </a:moveTo>
                    <a:cubicBezTo>
                      <a:pt x="45" y="12"/>
                      <a:pt x="45" y="12"/>
                      <a:pt x="45" y="12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4"/>
                      <a:pt x="48" y="14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8" y="14"/>
                      <a:pt x="47" y="14"/>
                    </a:cubicBezTo>
                    <a:cubicBezTo>
                      <a:pt x="47" y="13"/>
                      <a:pt x="46" y="13"/>
                      <a:pt x="45" y="12"/>
                    </a:cubicBezTo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20" y="12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0" y="12"/>
                      <a:pt x="18" y="11"/>
                      <a:pt x="17" y="11"/>
                    </a:cubicBezTo>
                    <a:moveTo>
                      <a:pt x="17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9" y="11"/>
                      <a:pt x="20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19" y="11"/>
                      <a:pt x="17" y="10"/>
                    </a:cubicBezTo>
                    <a:moveTo>
                      <a:pt x="95" y="10"/>
                    </a:moveTo>
                    <a:cubicBezTo>
                      <a:pt x="94" y="12"/>
                      <a:pt x="93" y="13"/>
                      <a:pt x="92" y="15"/>
                    </a:cubicBezTo>
                    <a:cubicBezTo>
                      <a:pt x="93" y="16"/>
                      <a:pt x="94" y="16"/>
                      <a:pt x="95" y="17"/>
                    </a:cubicBezTo>
                    <a:cubicBezTo>
                      <a:pt x="96" y="15"/>
                      <a:pt x="97" y="14"/>
                      <a:pt x="98" y="12"/>
                    </a:cubicBezTo>
                    <a:cubicBezTo>
                      <a:pt x="95" y="10"/>
                      <a:pt x="95" y="10"/>
                      <a:pt x="95" y="10"/>
                    </a:cubicBezTo>
                    <a:moveTo>
                      <a:pt x="63" y="10"/>
                    </a:move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1"/>
                      <a:pt x="64" y="11"/>
                      <a:pt x="64" y="11"/>
                    </a:cubicBezTo>
                    <a:cubicBezTo>
                      <a:pt x="64" y="11"/>
                      <a:pt x="63" y="11"/>
                      <a:pt x="63" y="10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5" y="11"/>
                      <a:pt x="64" y="11"/>
                    </a:cubicBezTo>
                    <a:cubicBezTo>
                      <a:pt x="64" y="10"/>
                      <a:pt x="63" y="10"/>
                      <a:pt x="63" y="10"/>
                    </a:cubicBezTo>
                    <a:moveTo>
                      <a:pt x="37" y="9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9" y="10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0" y="11"/>
                    </a:cubicBezTo>
                    <a:cubicBezTo>
                      <a:pt x="39" y="10"/>
                      <a:pt x="38" y="10"/>
                      <a:pt x="37" y="9"/>
                    </a:cubicBezTo>
                    <a:moveTo>
                      <a:pt x="92" y="8"/>
                    </a:moveTo>
                    <a:cubicBezTo>
                      <a:pt x="91" y="10"/>
                      <a:pt x="90" y="11"/>
                      <a:pt x="90" y="12"/>
                    </a:cubicBezTo>
                    <a:cubicBezTo>
                      <a:pt x="89" y="12"/>
                      <a:pt x="89" y="13"/>
                      <a:pt x="89" y="13"/>
                    </a:cubicBezTo>
                    <a:cubicBezTo>
                      <a:pt x="90" y="14"/>
                      <a:pt x="91" y="14"/>
                      <a:pt x="91" y="15"/>
                    </a:cubicBezTo>
                    <a:cubicBezTo>
                      <a:pt x="92" y="13"/>
                      <a:pt x="93" y="11"/>
                      <a:pt x="94" y="9"/>
                    </a:cubicBezTo>
                    <a:cubicBezTo>
                      <a:pt x="92" y="8"/>
                      <a:pt x="92" y="8"/>
                      <a:pt x="92" y="8"/>
                    </a:cubicBezTo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10" y="9"/>
                      <a:pt x="12" y="10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0" y="9"/>
                      <a:pt x="8" y="8"/>
                    </a:cubicBezTo>
                    <a:moveTo>
                      <a:pt x="38" y="8"/>
                    </a:moveTo>
                    <a:cubicBezTo>
                      <a:pt x="38" y="8"/>
                      <a:pt x="38" y="8"/>
                      <a:pt x="38" y="8"/>
                    </a:cubicBezTo>
                    <a:cubicBezTo>
                      <a:pt x="39" y="9"/>
                      <a:pt x="41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1" y="9"/>
                      <a:pt x="39" y="9"/>
                      <a:pt x="38" y="8"/>
                    </a:cubicBezTo>
                    <a:moveTo>
                      <a:pt x="85" y="8"/>
                    </a:moveTo>
                    <a:cubicBezTo>
                      <a:pt x="85" y="8"/>
                      <a:pt x="85" y="8"/>
                      <a:pt x="85" y="8"/>
                    </a:cubicBezTo>
                    <a:cubicBezTo>
                      <a:pt x="85" y="9"/>
                      <a:pt x="84" y="10"/>
                      <a:pt x="84" y="10"/>
                    </a:cubicBezTo>
                    <a:cubicBezTo>
                      <a:pt x="85" y="11"/>
                      <a:pt x="85" y="11"/>
                      <a:pt x="86" y="12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7" y="9"/>
                      <a:pt x="86" y="8"/>
                      <a:pt x="85" y="8"/>
                    </a:cubicBezTo>
                    <a:moveTo>
                      <a:pt x="34" y="7"/>
                    </a:move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7"/>
                      <a:pt x="34" y="7"/>
                    </a:cubicBezTo>
                    <a:moveTo>
                      <a:pt x="103" y="7"/>
                    </a:moveTo>
                    <a:cubicBezTo>
                      <a:pt x="101" y="10"/>
                      <a:pt x="101" y="10"/>
                      <a:pt x="101" y="10"/>
                    </a:cubicBezTo>
                    <a:cubicBezTo>
                      <a:pt x="105" y="12"/>
                      <a:pt x="105" y="12"/>
                      <a:pt x="105" y="12"/>
                    </a:cubicBezTo>
                    <a:cubicBezTo>
                      <a:pt x="105" y="11"/>
                      <a:pt x="106" y="10"/>
                      <a:pt x="106" y="9"/>
                    </a:cubicBezTo>
                    <a:cubicBezTo>
                      <a:pt x="105" y="8"/>
                      <a:pt x="104" y="8"/>
                      <a:pt x="103" y="7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1" y="7"/>
                      <a:pt x="12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8"/>
                      <a:pt x="11" y="7"/>
                      <a:pt x="9" y="7"/>
                    </a:cubicBezTo>
                    <a:moveTo>
                      <a:pt x="95" y="6"/>
                    </a:moveTo>
                    <a:cubicBezTo>
                      <a:pt x="95" y="6"/>
                      <a:pt x="95" y="6"/>
                      <a:pt x="95" y="6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6"/>
                      <a:pt x="95" y="6"/>
                    </a:cubicBezTo>
                    <a:moveTo>
                      <a:pt x="10" y="6"/>
                    </a:moveTo>
                    <a:cubicBezTo>
                      <a:pt x="11" y="7"/>
                      <a:pt x="13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1" y="7"/>
                      <a:pt x="10" y="6"/>
                    </a:cubicBezTo>
                    <a:moveTo>
                      <a:pt x="77" y="6"/>
                    </a:moveTo>
                    <a:cubicBezTo>
                      <a:pt x="76" y="6"/>
                      <a:pt x="76" y="6"/>
                      <a:pt x="76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8" y="7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8" y="7"/>
                      <a:pt x="78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moveTo>
                      <a:pt x="50" y="6"/>
                    </a:moveTo>
                    <a:cubicBezTo>
                      <a:pt x="50" y="6"/>
                      <a:pt x="50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1" y="6"/>
                      <a:pt x="50" y="7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moveTo>
                      <a:pt x="51" y="5"/>
                    </a:moveTo>
                    <a:cubicBezTo>
                      <a:pt x="50" y="5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1" y="6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moveTo>
                      <a:pt x="87" y="5"/>
                    </a:moveTo>
                    <a:cubicBezTo>
                      <a:pt x="86" y="8"/>
                      <a:pt x="86" y="8"/>
                      <a:pt x="86" y="8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87" y="5"/>
                      <a:pt x="87" y="5"/>
                      <a:pt x="87" y="5"/>
                    </a:cubicBezTo>
                    <a:moveTo>
                      <a:pt x="4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moveTo>
                      <a:pt x="3" y="4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3" y="4"/>
                    </a:cubicBezTo>
                    <a:moveTo>
                      <a:pt x="99" y="4"/>
                    </a:moveTo>
                    <a:cubicBezTo>
                      <a:pt x="99" y="4"/>
                      <a:pt x="99" y="4"/>
                      <a:pt x="99" y="4"/>
                    </a:cubicBezTo>
                    <a:cubicBezTo>
                      <a:pt x="99" y="4"/>
                      <a:pt x="100" y="5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0" y="5"/>
                      <a:pt x="99" y="4"/>
                      <a:pt x="99" y="4"/>
                    </a:cubicBezTo>
                    <a:moveTo>
                      <a:pt x="105" y="4"/>
                    </a:moveTo>
                    <a:cubicBezTo>
                      <a:pt x="104" y="5"/>
                      <a:pt x="104" y="6"/>
                      <a:pt x="104" y="6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4" y="8"/>
                      <a:pt x="105" y="8"/>
                      <a:pt x="106" y="9"/>
                    </a:cubicBezTo>
                    <a:cubicBezTo>
                      <a:pt x="107" y="8"/>
                      <a:pt x="107" y="7"/>
                      <a:pt x="108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4"/>
                      <a:pt x="105" y="4"/>
                      <a:pt x="105" y="4"/>
                    </a:cubicBezTo>
                    <a:moveTo>
                      <a:pt x="29" y="4"/>
                    </a:moveTo>
                    <a:cubicBezTo>
                      <a:pt x="29" y="4"/>
                      <a:pt x="29" y="4"/>
                      <a:pt x="29" y="4"/>
                    </a:cubicBezTo>
                    <a:cubicBezTo>
                      <a:pt x="30" y="5"/>
                      <a:pt x="32" y="6"/>
                      <a:pt x="34" y="7"/>
                    </a:cubicBezTo>
                    <a:cubicBezTo>
                      <a:pt x="32" y="6"/>
                      <a:pt x="30" y="5"/>
                      <a:pt x="29" y="4"/>
                    </a:cubicBezTo>
                    <a:moveTo>
                      <a:pt x="53" y="4"/>
                    </a:moveTo>
                    <a:cubicBezTo>
                      <a:pt x="52" y="4"/>
                      <a:pt x="52" y="4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2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2" y="5"/>
                      <a:pt x="52" y="5"/>
                      <a:pt x="51" y="5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6" y="8"/>
                      <a:pt x="56" y="9"/>
                      <a:pt x="57" y="9"/>
                    </a:cubicBezTo>
                    <a:cubicBezTo>
                      <a:pt x="56" y="9"/>
                      <a:pt x="55" y="8"/>
                      <a:pt x="54" y="7"/>
                    </a:cubicBezTo>
                    <a:cubicBezTo>
                      <a:pt x="55" y="8"/>
                      <a:pt x="56" y="9"/>
                      <a:pt x="57" y="9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7" y="10"/>
                    </a:cubicBezTo>
                    <a:cubicBezTo>
                      <a:pt x="58" y="10"/>
                      <a:pt x="59" y="11"/>
                      <a:pt x="59" y="11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59" y="8"/>
                      <a:pt x="58" y="7"/>
                      <a:pt x="57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5" y="6"/>
                      <a:pt x="55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moveTo>
                      <a:pt x="54" y="3"/>
                    </a:moveTo>
                    <a:cubicBezTo>
                      <a:pt x="54" y="3"/>
                      <a:pt x="54" y="3"/>
                      <a:pt x="54" y="3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54" y="4"/>
                      <a:pt x="54" y="4"/>
                      <a:pt x="54" y="5"/>
                    </a:cubicBezTo>
                    <a:cubicBezTo>
                      <a:pt x="54" y="4"/>
                      <a:pt x="54" y="4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moveTo>
                      <a:pt x="53" y="3"/>
                    </a:moveTo>
                    <a:cubicBezTo>
                      <a:pt x="53" y="3"/>
                      <a:pt x="52" y="3"/>
                      <a:pt x="53" y="4"/>
                    </a:cubicBezTo>
                    <a:cubicBezTo>
                      <a:pt x="53" y="3"/>
                      <a:pt x="53" y="3"/>
                      <a:pt x="53" y="3"/>
                    </a:cubicBezTo>
                    <a:moveTo>
                      <a:pt x="78" y="3"/>
                    </a:moveTo>
                    <a:cubicBezTo>
                      <a:pt x="78" y="3"/>
                      <a:pt x="79" y="3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8" y="3"/>
                      <a:pt x="78" y="3"/>
                      <a:pt x="78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30" y="3"/>
                    </a:moveTo>
                    <a:cubicBezTo>
                      <a:pt x="29" y="3"/>
                      <a:pt x="29" y="3"/>
                      <a:pt x="29" y="3"/>
                    </a:cubicBezTo>
                    <a:cubicBezTo>
                      <a:pt x="32" y="4"/>
                      <a:pt x="34" y="5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4" y="5"/>
                      <a:pt x="32" y="3"/>
                      <a:pt x="30" y="3"/>
                    </a:cubicBezTo>
                    <a:moveTo>
                      <a:pt x="27" y="2"/>
                    </a:moveTo>
                    <a:cubicBezTo>
                      <a:pt x="26" y="2"/>
                      <a:pt x="26" y="3"/>
                      <a:pt x="26" y="3"/>
                    </a:cubicBezTo>
                    <a:cubicBezTo>
                      <a:pt x="26" y="3"/>
                      <a:pt x="26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moveTo>
                      <a:pt x="54" y="2"/>
                    </a:moveTo>
                    <a:cubicBezTo>
                      <a:pt x="54" y="2"/>
                      <a:pt x="54" y="3"/>
                      <a:pt x="54" y="3"/>
                    </a:cubicBezTo>
                    <a:cubicBezTo>
                      <a:pt x="55" y="4"/>
                      <a:pt x="58" y="7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59" y="7"/>
                      <a:pt x="57" y="5"/>
                      <a:pt x="55" y="4"/>
                    </a:cubicBezTo>
                    <a:cubicBezTo>
                      <a:pt x="55" y="4"/>
                      <a:pt x="54" y="3"/>
                      <a:pt x="54" y="3"/>
                    </a:cubicBezTo>
                    <a:cubicBezTo>
                      <a:pt x="54" y="2"/>
                      <a:pt x="54" y="2"/>
                      <a:pt x="54" y="2"/>
                    </a:cubicBezTo>
                    <a:moveTo>
                      <a:pt x="26" y="2"/>
                    </a:moveTo>
                    <a:cubicBezTo>
                      <a:pt x="26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6" y="2"/>
                    </a:cubicBezTo>
                    <a:moveTo>
                      <a:pt x="101" y="1"/>
                    </a:move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2"/>
                      <a:pt x="101" y="3"/>
                      <a:pt x="101" y="3"/>
                    </a:cubicBezTo>
                    <a:cubicBezTo>
                      <a:pt x="99" y="5"/>
                      <a:pt x="102" y="4"/>
                      <a:pt x="100" y="5"/>
                    </a:cubicBezTo>
                    <a:cubicBezTo>
                      <a:pt x="101" y="5"/>
                      <a:pt x="101" y="6"/>
                      <a:pt x="102" y="6"/>
                    </a:cubicBezTo>
                    <a:cubicBezTo>
                      <a:pt x="102" y="5"/>
                      <a:pt x="103" y="4"/>
                      <a:pt x="104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moveTo>
                      <a:pt x="79" y="0"/>
                    </a:moveTo>
                    <a:cubicBezTo>
                      <a:pt x="79" y="1"/>
                      <a:pt x="79" y="2"/>
                      <a:pt x="80" y="3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1"/>
                      <a:pt x="80" y="1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6" name="Freeform 10525"/>
              <p:cNvSpPr>
                <a:spLocks noEditPoints="1"/>
              </p:cNvSpPr>
              <p:nvPr/>
            </p:nvSpPr>
            <p:spPr bwMode="auto">
              <a:xfrm>
                <a:off x="-427" y="3084"/>
                <a:ext cx="78" cy="114"/>
              </a:xfrm>
              <a:custGeom>
                <a:avLst/>
                <a:gdLst>
                  <a:gd name="T0" fmla="*/ 0 w 33"/>
                  <a:gd name="T1" fmla="*/ 48 h 48"/>
                  <a:gd name="T2" fmla="*/ 0 w 33"/>
                  <a:gd name="T3" fmla="*/ 48 h 48"/>
                  <a:gd name="T4" fmla="*/ 1 w 33"/>
                  <a:gd name="T5" fmla="*/ 47 h 48"/>
                  <a:gd name="T6" fmla="*/ 0 w 33"/>
                  <a:gd name="T7" fmla="*/ 47 h 48"/>
                  <a:gd name="T8" fmla="*/ 1 w 33"/>
                  <a:gd name="T9" fmla="*/ 47 h 48"/>
                  <a:gd name="T10" fmla="*/ 1 w 33"/>
                  <a:gd name="T11" fmla="*/ 46 h 48"/>
                  <a:gd name="T12" fmla="*/ 4 w 33"/>
                  <a:gd name="T13" fmla="*/ 42 h 48"/>
                  <a:gd name="T14" fmla="*/ 4 w 33"/>
                  <a:gd name="T15" fmla="*/ 40 h 48"/>
                  <a:gd name="T16" fmla="*/ 4 w 33"/>
                  <a:gd name="T17" fmla="*/ 41 h 48"/>
                  <a:gd name="T18" fmla="*/ 4 w 33"/>
                  <a:gd name="T19" fmla="*/ 40 h 48"/>
                  <a:gd name="T20" fmla="*/ 5 w 33"/>
                  <a:gd name="T21" fmla="*/ 39 h 48"/>
                  <a:gd name="T22" fmla="*/ 5 w 33"/>
                  <a:gd name="T23" fmla="*/ 39 h 48"/>
                  <a:gd name="T24" fmla="*/ 5 w 33"/>
                  <a:gd name="T25" fmla="*/ 39 h 48"/>
                  <a:gd name="T26" fmla="*/ 5 w 33"/>
                  <a:gd name="T27" fmla="*/ 39 h 48"/>
                  <a:gd name="T28" fmla="*/ 5 w 33"/>
                  <a:gd name="T29" fmla="*/ 39 h 48"/>
                  <a:gd name="T30" fmla="*/ 13 w 33"/>
                  <a:gd name="T31" fmla="*/ 42 h 48"/>
                  <a:gd name="T32" fmla="*/ 18 w 33"/>
                  <a:gd name="T33" fmla="*/ 34 h 48"/>
                  <a:gd name="T34" fmla="*/ 11 w 33"/>
                  <a:gd name="T35" fmla="*/ 29 h 48"/>
                  <a:gd name="T36" fmla="*/ 6 w 33"/>
                  <a:gd name="T37" fmla="*/ 38 h 48"/>
                  <a:gd name="T38" fmla="*/ 11 w 33"/>
                  <a:gd name="T39" fmla="*/ 29 h 48"/>
                  <a:gd name="T40" fmla="*/ 22 w 33"/>
                  <a:gd name="T41" fmla="*/ 25 h 48"/>
                  <a:gd name="T42" fmla="*/ 21 w 33"/>
                  <a:gd name="T43" fmla="*/ 29 h 48"/>
                  <a:gd name="T44" fmla="*/ 22 w 33"/>
                  <a:gd name="T45" fmla="*/ 25 h 48"/>
                  <a:gd name="T46" fmla="*/ 14 w 33"/>
                  <a:gd name="T47" fmla="*/ 25 h 48"/>
                  <a:gd name="T48" fmla="*/ 16 w 33"/>
                  <a:gd name="T49" fmla="*/ 22 h 48"/>
                  <a:gd name="T50" fmla="*/ 29 w 33"/>
                  <a:gd name="T51" fmla="*/ 12 h 48"/>
                  <a:gd name="T52" fmla="*/ 26 w 33"/>
                  <a:gd name="T53" fmla="*/ 20 h 48"/>
                  <a:gd name="T54" fmla="*/ 29 w 33"/>
                  <a:gd name="T55" fmla="*/ 12 h 48"/>
                  <a:gd name="T56" fmla="*/ 31 w 33"/>
                  <a:gd name="T57" fmla="*/ 8 h 48"/>
                  <a:gd name="T58" fmla="*/ 31 w 33"/>
                  <a:gd name="T59" fmla="*/ 11 h 48"/>
                  <a:gd name="T60" fmla="*/ 31 w 33"/>
                  <a:gd name="T61" fmla="*/ 8 h 48"/>
                  <a:gd name="T62" fmla="*/ 31 w 33"/>
                  <a:gd name="T63" fmla="*/ 8 h 48"/>
                  <a:gd name="T64" fmla="*/ 32 w 33"/>
                  <a:gd name="T65" fmla="*/ 7 h 48"/>
                  <a:gd name="T66" fmla="*/ 32 w 33"/>
                  <a:gd name="T67" fmla="*/ 0 h 48"/>
                  <a:gd name="T68" fmla="*/ 20 w 33"/>
                  <a:gd name="T69" fmla="*/ 14 h 48"/>
                  <a:gd name="T70" fmla="*/ 20 w 33"/>
                  <a:gd name="T71" fmla="*/ 16 h 48"/>
                  <a:gd name="T72" fmla="*/ 30 w 33"/>
                  <a:gd name="T73" fmla="*/ 4 h 48"/>
                  <a:gd name="T74" fmla="*/ 31 w 33"/>
                  <a:gd name="T75" fmla="*/ 3 h 48"/>
                  <a:gd name="T76" fmla="*/ 32 w 33"/>
                  <a:gd name="T77" fmla="*/ 3 h 48"/>
                  <a:gd name="T78" fmla="*/ 32 w 33"/>
                  <a:gd name="T7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48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moveTo>
                      <a:pt x="1" y="47"/>
                    </a:moveTo>
                    <a:cubicBezTo>
                      <a:pt x="1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moveTo>
                      <a:pt x="4" y="42"/>
                    </a:moveTo>
                    <a:cubicBezTo>
                      <a:pt x="3" y="43"/>
                      <a:pt x="2" y="44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3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moveTo>
                      <a:pt x="4" y="40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5" y="41"/>
                    </a:cubicBezTo>
                    <a:cubicBezTo>
                      <a:pt x="4" y="41"/>
                      <a:pt x="4" y="40"/>
                      <a:pt x="4" y="40"/>
                    </a:cubicBezTo>
                    <a:moveTo>
                      <a:pt x="5" y="39"/>
                    </a:moveTo>
                    <a:cubicBezTo>
                      <a:pt x="5" y="39"/>
                      <a:pt x="5" y="39"/>
                      <a:pt x="5" y="39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moveTo>
                      <a:pt x="5" y="39"/>
                    </a:move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moveTo>
                      <a:pt x="18" y="33"/>
                    </a:moveTo>
                    <a:cubicBezTo>
                      <a:pt x="16" y="36"/>
                      <a:pt x="15" y="39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5" y="39"/>
                      <a:pt x="17" y="36"/>
                      <a:pt x="18" y="34"/>
                    </a:cubicBezTo>
                    <a:cubicBezTo>
                      <a:pt x="18" y="33"/>
                      <a:pt x="18" y="33"/>
                      <a:pt x="18" y="33"/>
                    </a:cubicBezTo>
                    <a:moveTo>
                      <a:pt x="11" y="29"/>
                    </a:moveTo>
                    <a:cubicBezTo>
                      <a:pt x="10" y="31"/>
                      <a:pt x="10" y="31"/>
                      <a:pt x="10" y="31"/>
                    </a:cubicBezTo>
                    <a:cubicBezTo>
                      <a:pt x="9" y="33"/>
                      <a:pt x="7" y="36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8" y="35"/>
                      <a:pt x="10" y="32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moveTo>
                      <a:pt x="22" y="25"/>
                    </a:moveTo>
                    <a:cubicBezTo>
                      <a:pt x="22" y="26"/>
                      <a:pt x="21" y="28"/>
                      <a:pt x="20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3" y="26"/>
                      <a:pt x="22" y="25"/>
                      <a:pt x="22" y="25"/>
                    </a:cubicBezTo>
                    <a:moveTo>
                      <a:pt x="16" y="22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4"/>
                      <a:pt x="15" y="23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moveTo>
                      <a:pt x="29" y="12"/>
                    </a:moveTo>
                    <a:cubicBezTo>
                      <a:pt x="28" y="15"/>
                      <a:pt x="27" y="17"/>
                      <a:pt x="25" y="20"/>
                    </a:cubicBezTo>
                    <a:cubicBezTo>
                      <a:pt x="25" y="20"/>
                      <a:pt x="26" y="20"/>
                      <a:pt x="26" y="20"/>
                    </a:cubicBezTo>
                    <a:cubicBezTo>
                      <a:pt x="27" y="18"/>
                      <a:pt x="28" y="15"/>
                      <a:pt x="30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moveTo>
                      <a:pt x="31" y="8"/>
                    </a:moveTo>
                    <a:cubicBezTo>
                      <a:pt x="31" y="9"/>
                      <a:pt x="30" y="10"/>
                      <a:pt x="30" y="10"/>
                    </a:cubicBezTo>
                    <a:cubicBezTo>
                      <a:pt x="30" y="10"/>
                      <a:pt x="30" y="11"/>
                      <a:pt x="31" y="11"/>
                    </a:cubicBezTo>
                    <a:cubicBezTo>
                      <a:pt x="31" y="10"/>
                      <a:pt x="31" y="9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moveTo>
                      <a:pt x="32" y="6"/>
                    </a:moveTo>
                    <a:cubicBezTo>
                      <a:pt x="31" y="7"/>
                      <a:pt x="31" y="7"/>
                      <a:pt x="31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7"/>
                    </a:cubicBezTo>
                    <a:cubicBezTo>
                      <a:pt x="32" y="7"/>
                      <a:pt x="32" y="7"/>
                      <a:pt x="32" y="6"/>
                    </a:cubicBezTo>
                    <a:moveTo>
                      <a:pt x="32" y="0"/>
                    </a:moveTo>
                    <a:cubicBezTo>
                      <a:pt x="23" y="3"/>
                      <a:pt x="28" y="4"/>
                      <a:pt x="25" y="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20" y="16"/>
                    </a:cubicBezTo>
                    <a:cubicBezTo>
                      <a:pt x="23" y="13"/>
                      <a:pt x="23" y="5"/>
                      <a:pt x="29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4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2" y="2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7" name="Freeform 10526"/>
              <p:cNvSpPr>
                <a:spLocks noEditPoints="1"/>
              </p:cNvSpPr>
              <p:nvPr/>
            </p:nvSpPr>
            <p:spPr bwMode="auto">
              <a:xfrm>
                <a:off x="-427" y="3193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8" name="Freeform 10527"/>
              <p:cNvSpPr>
                <a:spLocks noEditPoints="1"/>
              </p:cNvSpPr>
              <p:nvPr/>
            </p:nvSpPr>
            <p:spPr bwMode="auto">
              <a:xfrm>
                <a:off x="-411" y="3186"/>
                <a:ext cx="14" cy="23"/>
              </a:xfrm>
              <a:custGeom>
                <a:avLst/>
                <a:gdLst>
                  <a:gd name="T0" fmla="*/ 0 w 6"/>
                  <a:gd name="T1" fmla="*/ 9 h 10"/>
                  <a:gd name="T2" fmla="*/ 0 w 6"/>
                  <a:gd name="T3" fmla="*/ 10 h 10"/>
                  <a:gd name="T4" fmla="*/ 0 w 6"/>
                  <a:gd name="T5" fmla="*/ 10 h 10"/>
                  <a:gd name="T6" fmla="*/ 1 w 6"/>
                  <a:gd name="T7" fmla="*/ 9 h 10"/>
                  <a:gd name="T8" fmla="*/ 0 w 6"/>
                  <a:gd name="T9" fmla="*/ 9 h 10"/>
                  <a:gd name="T10" fmla="*/ 1 w 6"/>
                  <a:gd name="T11" fmla="*/ 8 h 10"/>
                  <a:gd name="T12" fmla="*/ 0 w 6"/>
                  <a:gd name="T13" fmla="*/ 8 h 10"/>
                  <a:gd name="T14" fmla="*/ 1 w 6"/>
                  <a:gd name="T15" fmla="*/ 9 h 10"/>
                  <a:gd name="T16" fmla="*/ 1 w 6"/>
                  <a:gd name="T17" fmla="*/ 8 h 10"/>
                  <a:gd name="T18" fmla="*/ 1 w 6"/>
                  <a:gd name="T19" fmla="*/ 8 h 10"/>
                  <a:gd name="T20" fmla="*/ 3 w 6"/>
                  <a:gd name="T21" fmla="*/ 3 h 10"/>
                  <a:gd name="T22" fmla="*/ 1 w 6"/>
                  <a:gd name="T23" fmla="*/ 7 h 10"/>
                  <a:gd name="T24" fmla="*/ 2 w 6"/>
                  <a:gd name="T25" fmla="*/ 7 h 10"/>
                  <a:gd name="T26" fmla="*/ 4 w 6"/>
                  <a:gd name="T27" fmla="*/ 4 h 10"/>
                  <a:gd name="T28" fmla="*/ 3 w 6"/>
                  <a:gd name="T29" fmla="*/ 3 h 10"/>
                  <a:gd name="T30" fmla="*/ 4 w 6"/>
                  <a:gd name="T31" fmla="*/ 2 h 10"/>
                  <a:gd name="T32" fmla="*/ 4 w 6"/>
                  <a:gd name="T33" fmla="*/ 2 h 10"/>
                  <a:gd name="T34" fmla="*/ 5 w 6"/>
                  <a:gd name="T35" fmla="*/ 3 h 10"/>
                  <a:gd name="T36" fmla="*/ 5 w 6"/>
                  <a:gd name="T37" fmla="*/ 2 h 10"/>
                  <a:gd name="T38" fmla="*/ 4 w 6"/>
                  <a:gd name="T39" fmla="*/ 2 h 10"/>
                  <a:gd name="T40" fmla="*/ 5 w 6"/>
                  <a:gd name="T41" fmla="*/ 1 h 10"/>
                  <a:gd name="T42" fmla="*/ 5 w 6"/>
                  <a:gd name="T43" fmla="*/ 1 h 10"/>
                  <a:gd name="T44" fmla="*/ 5 w 6"/>
                  <a:gd name="T45" fmla="*/ 1 h 10"/>
                  <a:gd name="T46" fmla="*/ 5 w 6"/>
                  <a:gd name="T47" fmla="*/ 1 h 10"/>
                  <a:gd name="T48" fmla="*/ 6 w 6"/>
                  <a:gd name="T49" fmla="*/ 1 h 10"/>
                  <a:gd name="T50" fmla="*/ 5 w 6"/>
                  <a:gd name="T51" fmla="*/ 1 h 10"/>
                  <a:gd name="T52" fmla="*/ 5 w 6"/>
                  <a:gd name="T53" fmla="*/ 0 h 10"/>
                  <a:gd name="T54" fmla="*/ 5 w 6"/>
                  <a:gd name="T55" fmla="*/ 0 h 10"/>
                  <a:gd name="T56" fmla="*/ 6 w 6"/>
                  <a:gd name="T57" fmla="*/ 1 h 10"/>
                  <a:gd name="T58" fmla="*/ 6 w 6"/>
                  <a:gd name="T59" fmla="*/ 0 h 10"/>
                  <a:gd name="T60" fmla="*/ 5 w 6"/>
                  <a:gd name="T6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9"/>
                    </a:move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moveTo>
                      <a:pt x="1" y="8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3" y="3"/>
                    </a:moveTo>
                    <a:cubicBezTo>
                      <a:pt x="3" y="4"/>
                      <a:pt x="2" y="6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3"/>
                      <a:pt x="4" y="3"/>
                      <a:pt x="3" y="3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9" name="Freeform 10528"/>
              <p:cNvSpPr>
                <a:spLocks noEditPoints="1"/>
              </p:cNvSpPr>
              <p:nvPr/>
            </p:nvSpPr>
            <p:spPr bwMode="auto">
              <a:xfrm>
                <a:off x="-411" y="3202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0" name="Freeform 10529"/>
              <p:cNvSpPr>
                <a:spLocks noEditPoints="1"/>
              </p:cNvSpPr>
              <p:nvPr/>
            </p:nvSpPr>
            <p:spPr bwMode="auto">
              <a:xfrm>
                <a:off x="-430" y="320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1" name="Freeform 10530"/>
              <p:cNvSpPr>
                <a:spLocks/>
              </p:cNvSpPr>
              <p:nvPr/>
            </p:nvSpPr>
            <p:spPr bwMode="auto">
              <a:xfrm>
                <a:off x="-432" y="3202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2" name="Freeform 10531"/>
              <p:cNvSpPr>
                <a:spLocks noEditPoints="1"/>
              </p:cNvSpPr>
              <p:nvPr/>
            </p:nvSpPr>
            <p:spPr bwMode="auto">
              <a:xfrm>
                <a:off x="-420" y="3209"/>
                <a:ext cx="9" cy="17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6 h 7"/>
                  <a:gd name="T4" fmla="*/ 0 w 4"/>
                  <a:gd name="T5" fmla="*/ 7 h 7"/>
                  <a:gd name="T6" fmla="*/ 2 w 4"/>
                  <a:gd name="T7" fmla="*/ 4 h 7"/>
                  <a:gd name="T8" fmla="*/ 1 w 4"/>
                  <a:gd name="T9" fmla="*/ 3 h 7"/>
                  <a:gd name="T10" fmla="*/ 3 w 4"/>
                  <a:gd name="T11" fmla="*/ 1 h 7"/>
                  <a:gd name="T12" fmla="*/ 3 w 4"/>
                  <a:gd name="T13" fmla="*/ 1 h 7"/>
                  <a:gd name="T14" fmla="*/ 3 w 4"/>
                  <a:gd name="T15" fmla="*/ 2 h 7"/>
                  <a:gd name="T16" fmla="*/ 4 w 4"/>
                  <a:gd name="T17" fmla="*/ 1 h 7"/>
                  <a:gd name="T18" fmla="*/ 3 w 4"/>
                  <a:gd name="T19" fmla="*/ 1 h 7"/>
                  <a:gd name="T20" fmla="*/ 3 w 4"/>
                  <a:gd name="T21" fmla="*/ 0 h 7"/>
                  <a:gd name="T22" fmla="*/ 3 w 4"/>
                  <a:gd name="T23" fmla="*/ 0 h 7"/>
                  <a:gd name="T24" fmla="*/ 4 w 4"/>
                  <a:gd name="T25" fmla="*/ 1 h 7"/>
                  <a:gd name="T26" fmla="*/ 4 w 4"/>
                  <a:gd name="T27" fmla="*/ 0 h 7"/>
                  <a:gd name="T28" fmla="*/ 3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3" name="Freeform 10532"/>
              <p:cNvSpPr>
                <a:spLocks noEditPoints="1"/>
              </p:cNvSpPr>
              <p:nvPr/>
            </p:nvSpPr>
            <p:spPr bwMode="auto">
              <a:xfrm>
                <a:off x="-423" y="3212"/>
                <a:ext cx="10" cy="19"/>
              </a:xfrm>
              <a:custGeom>
                <a:avLst/>
                <a:gdLst>
                  <a:gd name="T0" fmla="*/ 1 w 4"/>
                  <a:gd name="T1" fmla="*/ 5 h 8"/>
                  <a:gd name="T2" fmla="*/ 0 w 4"/>
                  <a:gd name="T3" fmla="*/ 7 h 8"/>
                  <a:gd name="T4" fmla="*/ 0 w 4"/>
                  <a:gd name="T5" fmla="*/ 8 h 8"/>
                  <a:gd name="T6" fmla="*/ 1 w 4"/>
                  <a:gd name="T7" fmla="*/ 6 h 8"/>
                  <a:gd name="T8" fmla="*/ 1 w 4"/>
                  <a:gd name="T9" fmla="*/ 5 h 8"/>
                  <a:gd name="T10" fmla="*/ 3 w 4"/>
                  <a:gd name="T11" fmla="*/ 1 h 8"/>
                  <a:gd name="T12" fmla="*/ 2 w 4"/>
                  <a:gd name="T13" fmla="*/ 2 h 8"/>
                  <a:gd name="T14" fmla="*/ 3 w 4"/>
                  <a:gd name="T15" fmla="*/ 3 h 8"/>
                  <a:gd name="T16" fmla="*/ 4 w 4"/>
                  <a:gd name="T17" fmla="*/ 2 h 8"/>
                  <a:gd name="T18" fmla="*/ 3 w 4"/>
                  <a:gd name="T19" fmla="*/ 1 h 8"/>
                  <a:gd name="T20" fmla="*/ 4 w 4"/>
                  <a:gd name="T21" fmla="*/ 0 h 8"/>
                  <a:gd name="T22" fmla="*/ 3 w 4"/>
                  <a:gd name="T23" fmla="*/ 1 h 8"/>
                  <a:gd name="T24" fmla="*/ 4 w 4"/>
                  <a:gd name="T25" fmla="*/ 2 h 8"/>
                  <a:gd name="T26" fmla="*/ 4 w 4"/>
                  <a:gd name="T27" fmla="*/ 1 h 8"/>
                  <a:gd name="T28" fmla="*/ 4 w 4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8">
                    <a:moveTo>
                      <a:pt x="1" y="5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1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4" name="Freeform 10533"/>
              <p:cNvSpPr>
                <a:spLocks/>
              </p:cNvSpPr>
              <p:nvPr/>
            </p:nvSpPr>
            <p:spPr bwMode="auto">
              <a:xfrm>
                <a:off x="-415" y="321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5" name="Freeform 10534"/>
              <p:cNvSpPr>
                <a:spLocks noEditPoints="1"/>
              </p:cNvSpPr>
              <p:nvPr/>
            </p:nvSpPr>
            <p:spPr bwMode="auto">
              <a:xfrm>
                <a:off x="-432" y="3231"/>
                <a:ext cx="9" cy="14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5 h 6"/>
                  <a:gd name="T4" fmla="*/ 1 w 4"/>
                  <a:gd name="T5" fmla="*/ 6 h 6"/>
                  <a:gd name="T6" fmla="*/ 1 w 4"/>
                  <a:gd name="T7" fmla="*/ 5 h 6"/>
                  <a:gd name="T8" fmla="*/ 0 w 4"/>
                  <a:gd name="T9" fmla="*/ 5 h 6"/>
                  <a:gd name="T10" fmla="*/ 3 w 4"/>
                  <a:gd name="T11" fmla="*/ 0 h 6"/>
                  <a:gd name="T12" fmla="*/ 0 w 4"/>
                  <a:gd name="T13" fmla="*/ 5 h 6"/>
                  <a:gd name="T14" fmla="*/ 1 w 4"/>
                  <a:gd name="T15" fmla="*/ 5 h 6"/>
                  <a:gd name="T16" fmla="*/ 4 w 4"/>
                  <a:gd name="T17" fmla="*/ 1 h 6"/>
                  <a:gd name="T18" fmla="*/ 3 w 4"/>
                  <a:gd name="T19" fmla="*/ 0 h 6"/>
                  <a:gd name="T20" fmla="*/ 3 w 4"/>
                  <a:gd name="T21" fmla="*/ 0 h 6"/>
                  <a:gd name="T22" fmla="*/ 3 w 4"/>
                  <a:gd name="T23" fmla="*/ 0 h 6"/>
                  <a:gd name="T24" fmla="*/ 4 w 4"/>
                  <a:gd name="T25" fmla="*/ 0 h 6"/>
                  <a:gd name="T26" fmla="*/ 4 w 4"/>
                  <a:gd name="T27" fmla="*/ 0 h 6"/>
                  <a:gd name="T28" fmla="*/ 3 w 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3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6" name="Freeform 10535"/>
              <p:cNvSpPr>
                <a:spLocks/>
              </p:cNvSpPr>
              <p:nvPr/>
            </p:nvSpPr>
            <p:spPr bwMode="auto">
              <a:xfrm>
                <a:off x="-432" y="324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7" name="Freeform 10536"/>
              <p:cNvSpPr>
                <a:spLocks noEditPoints="1"/>
              </p:cNvSpPr>
              <p:nvPr/>
            </p:nvSpPr>
            <p:spPr bwMode="auto">
              <a:xfrm>
                <a:off x="-687" y="3245"/>
                <a:ext cx="255" cy="422"/>
              </a:xfrm>
              <a:custGeom>
                <a:avLst/>
                <a:gdLst>
                  <a:gd name="T0" fmla="*/ 5 w 108"/>
                  <a:gd name="T1" fmla="*/ 171 h 179"/>
                  <a:gd name="T2" fmla="*/ 11 w 108"/>
                  <a:gd name="T3" fmla="*/ 160 h 179"/>
                  <a:gd name="T4" fmla="*/ 13 w 108"/>
                  <a:gd name="T5" fmla="*/ 158 h 179"/>
                  <a:gd name="T6" fmla="*/ 13 w 108"/>
                  <a:gd name="T7" fmla="*/ 157 h 179"/>
                  <a:gd name="T8" fmla="*/ 14 w 108"/>
                  <a:gd name="T9" fmla="*/ 155 h 179"/>
                  <a:gd name="T10" fmla="*/ 16 w 108"/>
                  <a:gd name="T11" fmla="*/ 151 h 179"/>
                  <a:gd name="T12" fmla="*/ 17 w 108"/>
                  <a:gd name="T13" fmla="*/ 151 h 179"/>
                  <a:gd name="T14" fmla="*/ 18 w 108"/>
                  <a:gd name="T15" fmla="*/ 148 h 179"/>
                  <a:gd name="T16" fmla="*/ 20 w 108"/>
                  <a:gd name="T17" fmla="*/ 146 h 179"/>
                  <a:gd name="T18" fmla="*/ 20 w 108"/>
                  <a:gd name="T19" fmla="*/ 144 h 179"/>
                  <a:gd name="T20" fmla="*/ 21 w 108"/>
                  <a:gd name="T21" fmla="*/ 144 h 179"/>
                  <a:gd name="T22" fmla="*/ 22 w 108"/>
                  <a:gd name="T23" fmla="*/ 142 h 179"/>
                  <a:gd name="T24" fmla="*/ 24 w 108"/>
                  <a:gd name="T25" fmla="*/ 138 h 179"/>
                  <a:gd name="T26" fmla="*/ 27 w 108"/>
                  <a:gd name="T27" fmla="*/ 133 h 179"/>
                  <a:gd name="T28" fmla="*/ 28 w 108"/>
                  <a:gd name="T29" fmla="*/ 132 h 179"/>
                  <a:gd name="T30" fmla="*/ 28 w 108"/>
                  <a:gd name="T31" fmla="*/ 131 h 179"/>
                  <a:gd name="T32" fmla="*/ 32 w 108"/>
                  <a:gd name="T33" fmla="*/ 126 h 179"/>
                  <a:gd name="T34" fmla="*/ 36 w 108"/>
                  <a:gd name="T35" fmla="*/ 119 h 179"/>
                  <a:gd name="T36" fmla="*/ 37 w 108"/>
                  <a:gd name="T37" fmla="*/ 117 h 179"/>
                  <a:gd name="T38" fmla="*/ 44 w 108"/>
                  <a:gd name="T39" fmla="*/ 106 h 179"/>
                  <a:gd name="T40" fmla="*/ 55 w 108"/>
                  <a:gd name="T41" fmla="*/ 87 h 179"/>
                  <a:gd name="T42" fmla="*/ 61 w 108"/>
                  <a:gd name="T43" fmla="*/ 78 h 179"/>
                  <a:gd name="T44" fmla="*/ 63 w 108"/>
                  <a:gd name="T45" fmla="*/ 75 h 179"/>
                  <a:gd name="T46" fmla="*/ 65 w 108"/>
                  <a:gd name="T47" fmla="*/ 70 h 179"/>
                  <a:gd name="T48" fmla="*/ 68 w 108"/>
                  <a:gd name="T49" fmla="*/ 66 h 179"/>
                  <a:gd name="T50" fmla="*/ 69 w 108"/>
                  <a:gd name="T51" fmla="*/ 65 h 179"/>
                  <a:gd name="T52" fmla="*/ 70 w 108"/>
                  <a:gd name="T53" fmla="*/ 63 h 179"/>
                  <a:gd name="T54" fmla="*/ 71 w 108"/>
                  <a:gd name="T55" fmla="*/ 61 h 179"/>
                  <a:gd name="T56" fmla="*/ 73 w 108"/>
                  <a:gd name="T57" fmla="*/ 58 h 179"/>
                  <a:gd name="T58" fmla="*/ 77 w 108"/>
                  <a:gd name="T59" fmla="*/ 51 h 179"/>
                  <a:gd name="T60" fmla="*/ 79 w 108"/>
                  <a:gd name="T61" fmla="*/ 48 h 179"/>
                  <a:gd name="T62" fmla="*/ 82 w 108"/>
                  <a:gd name="T63" fmla="*/ 44 h 179"/>
                  <a:gd name="T64" fmla="*/ 82 w 108"/>
                  <a:gd name="T65" fmla="*/ 43 h 179"/>
                  <a:gd name="T66" fmla="*/ 84 w 108"/>
                  <a:gd name="T67" fmla="*/ 40 h 179"/>
                  <a:gd name="T68" fmla="*/ 84 w 108"/>
                  <a:gd name="T69" fmla="*/ 39 h 179"/>
                  <a:gd name="T70" fmla="*/ 86 w 108"/>
                  <a:gd name="T71" fmla="*/ 36 h 179"/>
                  <a:gd name="T72" fmla="*/ 88 w 108"/>
                  <a:gd name="T73" fmla="*/ 33 h 179"/>
                  <a:gd name="T74" fmla="*/ 89 w 108"/>
                  <a:gd name="T75" fmla="*/ 31 h 179"/>
                  <a:gd name="T76" fmla="*/ 90 w 108"/>
                  <a:gd name="T77" fmla="*/ 29 h 179"/>
                  <a:gd name="T78" fmla="*/ 91 w 108"/>
                  <a:gd name="T79" fmla="*/ 28 h 179"/>
                  <a:gd name="T80" fmla="*/ 92 w 108"/>
                  <a:gd name="T81" fmla="*/ 26 h 179"/>
                  <a:gd name="T82" fmla="*/ 98 w 108"/>
                  <a:gd name="T83" fmla="*/ 16 h 179"/>
                  <a:gd name="T84" fmla="*/ 100 w 108"/>
                  <a:gd name="T85" fmla="*/ 14 h 179"/>
                  <a:gd name="T86" fmla="*/ 101 w 108"/>
                  <a:gd name="T87" fmla="*/ 12 h 179"/>
                  <a:gd name="T88" fmla="*/ 102 w 108"/>
                  <a:gd name="T89" fmla="*/ 10 h 179"/>
                  <a:gd name="T90" fmla="*/ 103 w 108"/>
                  <a:gd name="T91" fmla="*/ 10 h 179"/>
                  <a:gd name="T92" fmla="*/ 104 w 108"/>
                  <a:gd name="T93" fmla="*/ 7 h 179"/>
                  <a:gd name="T94" fmla="*/ 106 w 108"/>
                  <a:gd name="T95" fmla="*/ 5 h 179"/>
                  <a:gd name="T96" fmla="*/ 107 w 108"/>
                  <a:gd name="T97" fmla="*/ 3 h 179"/>
                  <a:gd name="T98" fmla="*/ 107 w 108"/>
                  <a:gd name="T99" fmla="*/ 3 h 179"/>
                  <a:gd name="T100" fmla="*/ 108 w 108"/>
                  <a:gd name="T101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8" h="179">
                    <a:moveTo>
                      <a:pt x="5" y="171"/>
                    </a:moveTo>
                    <a:cubicBezTo>
                      <a:pt x="3" y="174"/>
                      <a:pt x="1" y="176"/>
                      <a:pt x="0" y="179"/>
                    </a:cubicBezTo>
                    <a:cubicBezTo>
                      <a:pt x="1" y="177"/>
                      <a:pt x="3" y="174"/>
                      <a:pt x="4" y="172"/>
                    </a:cubicBezTo>
                    <a:cubicBezTo>
                      <a:pt x="4" y="172"/>
                      <a:pt x="5" y="171"/>
                      <a:pt x="5" y="171"/>
                    </a:cubicBezTo>
                    <a:cubicBezTo>
                      <a:pt x="5" y="171"/>
                      <a:pt x="5" y="171"/>
                      <a:pt x="5" y="171"/>
                    </a:cubicBezTo>
                    <a:moveTo>
                      <a:pt x="11" y="160"/>
                    </a:moveTo>
                    <a:cubicBezTo>
                      <a:pt x="10" y="163"/>
                      <a:pt x="8" y="165"/>
                      <a:pt x="6" y="168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8" y="165"/>
                      <a:pt x="10" y="163"/>
                      <a:pt x="11" y="160"/>
                    </a:cubicBezTo>
                    <a:cubicBezTo>
                      <a:pt x="11" y="160"/>
                      <a:pt x="11" y="160"/>
                      <a:pt x="11" y="160"/>
                    </a:cubicBezTo>
                    <a:moveTo>
                      <a:pt x="13" y="158"/>
                    </a:moveTo>
                    <a:cubicBezTo>
                      <a:pt x="13" y="158"/>
                      <a:pt x="13" y="158"/>
                      <a:pt x="12" y="158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3" y="158"/>
                      <a:pt x="13" y="158"/>
                      <a:pt x="13" y="158"/>
                    </a:cubicBezTo>
                    <a:moveTo>
                      <a:pt x="13" y="157"/>
                    </a:moveTo>
                    <a:cubicBezTo>
                      <a:pt x="13" y="157"/>
                      <a:pt x="13" y="157"/>
                      <a:pt x="13" y="158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3" y="158"/>
                      <a:pt x="13" y="157"/>
                      <a:pt x="13" y="157"/>
                    </a:cubicBezTo>
                    <a:cubicBezTo>
                      <a:pt x="13" y="157"/>
                      <a:pt x="13" y="157"/>
                      <a:pt x="13" y="157"/>
                    </a:cubicBezTo>
                    <a:moveTo>
                      <a:pt x="14" y="155"/>
                    </a:moveTo>
                    <a:cubicBezTo>
                      <a:pt x="14" y="155"/>
                      <a:pt x="14" y="156"/>
                      <a:pt x="13" y="157"/>
                    </a:cubicBezTo>
                    <a:cubicBezTo>
                      <a:pt x="13" y="157"/>
                      <a:pt x="13" y="157"/>
                      <a:pt x="13" y="157"/>
                    </a:cubicBezTo>
                    <a:cubicBezTo>
                      <a:pt x="14" y="156"/>
                      <a:pt x="14" y="155"/>
                      <a:pt x="15" y="155"/>
                    </a:cubicBezTo>
                    <a:cubicBezTo>
                      <a:pt x="15" y="155"/>
                      <a:pt x="14" y="155"/>
                      <a:pt x="14" y="155"/>
                    </a:cubicBezTo>
                    <a:moveTo>
                      <a:pt x="16" y="151"/>
                    </a:moveTo>
                    <a:cubicBezTo>
                      <a:pt x="16" y="152"/>
                      <a:pt x="15" y="153"/>
                      <a:pt x="15" y="154"/>
                    </a:cubicBezTo>
                    <a:cubicBezTo>
                      <a:pt x="15" y="154"/>
                      <a:pt x="15" y="154"/>
                      <a:pt x="15" y="154"/>
                    </a:cubicBezTo>
                    <a:cubicBezTo>
                      <a:pt x="15" y="153"/>
                      <a:pt x="16" y="153"/>
                      <a:pt x="16" y="152"/>
                    </a:cubicBezTo>
                    <a:cubicBezTo>
                      <a:pt x="16" y="152"/>
                      <a:pt x="16" y="152"/>
                      <a:pt x="16" y="151"/>
                    </a:cubicBezTo>
                    <a:moveTo>
                      <a:pt x="17" y="151"/>
                    </a:moveTo>
                    <a:cubicBezTo>
                      <a:pt x="16" y="151"/>
                      <a:pt x="16" y="151"/>
                      <a:pt x="16" y="151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7" y="151"/>
                      <a:pt x="17" y="151"/>
                      <a:pt x="17" y="151"/>
                    </a:cubicBezTo>
                    <a:moveTo>
                      <a:pt x="18" y="148"/>
                    </a:moveTo>
                    <a:cubicBezTo>
                      <a:pt x="18" y="148"/>
                      <a:pt x="18" y="148"/>
                      <a:pt x="18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9" y="148"/>
                      <a:pt x="18" y="148"/>
                    </a:cubicBezTo>
                    <a:moveTo>
                      <a:pt x="20" y="146"/>
                    </a:moveTo>
                    <a:cubicBezTo>
                      <a:pt x="19" y="146"/>
                      <a:pt x="19" y="147"/>
                      <a:pt x="19" y="147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19" y="147"/>
                      <a:pt x="20" y="147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moveTo>
                      <a:pt x="20" y="144"/>
                    </a:moveTo>
                    <a:cubicBezTo>
                      <a:pt x="20" y="145"/>
                      <a:pt x="20" y="145"/>
                      <a:pt x="20" y="145"/>
                    </a:cubicBezTo>
                    <a:cubicBezTo>
                      <a:pt x="20" y="145"/>
                      <a:pt x="20" y="145"/>
                      <a:pt x="20" y="145"/>
                    </a:cubicBezTo>
                    <a:cubicBezTo>
                      <a:pt x="21" y="145"/>
                      <a:pt x="21" y="145"/>
                      <a:pt x="21" y="145"/>
                    </a:cubicBezTo>
                    <a:cubicBezTo>
                      <a:pt x="20" y="144"/>
                      <a:pt x="20" y="144"/>
                      <a:pt x="20" y="144"/>
                    </a:cubicBezTo>
                    <a:moveTo>
                      <a:pt x="21" y="144"/>
                    </a:moveTo>
                    <a:cubicBezTo>
                      <a:pt x="21" y="144"/>
                      <a:pt x="21" y="144"/>
                      <a:pt x="20" y="144"/>
                    </a:cubicBezTo>
                    <a:cubicBezTo>
                      <a:pt x="21" y="145"/>
                      <a:pt x="21" y="145"/>
                      <a:pt x="21" y="145"/>
                    </a:cubicBezTo>
                    <a:cubicBezTo>
                      <a:pt x="21" y="144"/>
                      <a:pt x="21" y="144"/>
                      <a:pt x="21" y="144"/>
                    </a:cubicBezTo>
                    <a:cubicBezTo>
                      <a:pt x="21" y="144"/>
                      <a:pt x="21" y="144"/>
                      <a:pt x="21" y="144"/>
                    </a:cubicBezTo>
                    <a:moveTo>
                      <a:pt x="22" y="142"/>
                    </a:moveTo>
                    <a:cubicBezTo>
                      <a:pt x="22" y="143"/>
                      <a:pt x="21" y="143"/>
                      <a:pt x="21" y="143"/>
                    </a:cubicBezTo>
                    <a:cubicBezTo>
                      <a:pt x="21" y="143"/>
                      <a:pt x="21" y="143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2" y="142"/>
                      <a:pt x="22" y="142"/>
                      <a:pt x="22" y="142"/>
                    </a:cubicBezTo>
                    <a:moveTo>
                      <a:pt x="24" y="138"/>
                    </a:moveTo>
                    <a:cubicBezTo>
                      <a:pt x="24" y="139"/>
                      <a:pt x="23" y="140"/>
                      <a:pt x="23" y="141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3" y="140"/>
                      <a:pt x="24" y="139"/>
                      <a:pt x="25" y="138"/>
                    </a:cubicBezTo>
                    <a:cubicBezTo>
                      <a:pt x="24" y="138"/>
                      <a:pt x="24" y="138"/>
                      <a:pt x="24" y="138"/>
                    </a:cubicBezTo>
                    <a:moveTo>
                      <a:pt x="27" y="133"/>
                    </a:moveTo>
                    <a:cubicBezTo>
                      <a:pt x="27" y="133"/>
                      <a:pt x="27" y="133"/>
                      <a:pt x="27" y="133"/>
                    </a:cubicBezTo>
                    <a:cubicBezTo>
                      <a:pt x="27" y="133"/>
                      <a:pt x="28" y="133"/>
                      <a:pt x="28" y="133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28" y="133"/>
                      <a:pt x="28" y="133"/>
                      <a:pt x="27" y="133"/>
                    </a:cubicBezTo>
                    <a:moveTo>
                      <a:pt x="28" y="132"/>
                    </a:moveTo>
                    <a:cubicBezTo>
                      <a:pt x="28" y="132"/>
                      <a:pt x="28" y="133"/>
                      <a:pt x="27" y="133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28" y="133"/>
                      <a:pt x="28" y="133"/>
                      <a:pt x="28" y="132"/>
                    </a:cubicBezTo>
                    <a:cubicBezTo>
                      <a:pt x="28" y="132"/>
                      <a:pt x="28" y="132"/>
                      <a:pt x="28" y="132"/>
                    </a:cubicBezTo>
                    <a:moveTo>
                      <a:pt x="28" y="131"/>
                    </a:moveTo>
                    <a:cubicBezTo>
                      <a:pt x="28" y="132"/>
                      <a:pt x="28" y="132"/>
                      <a:pt x="28" y="132"/>
                    </a:cubicBezTo>
                    <a:cubicBezTo>
                      <a:pt x="28" y="132"/>
                      <a:pt x="28" y="132"/>
                      <a:pt x="28" y="132"/>
                    </a:cubicBezTo>
                    <a:cubicBezTo>
                      <a:pt x="28" y="132"/>
                      <a:pt x="28" y="132"/>
                      <a:pt x="29" y="132"/>
                    </a:cubicBezTo>
                    <a:cubicBezTo>
                      <a:pt x="29" y="132"/>
                      <a:pt x="28" y="131"/>
                      <a:pt x="28" y="131"/>
                    </a:cubicBezTo>
                    <a:moveTo>
                      <a:pt x="32" y="126"/>
                    </a:moveTo>
                    <a:cubicBezTo>
                      <a:pt x="32" y="126"/>
                      <a:pt x="32" y="126"/>
                      <a:pt x="32" y="126"/>
                    </a:cubicBezTo>
                    <a:cubicBezTo>
                      <a:pt x="32" y="126"/>
                      <a:pt x="32" y="126"/>
                      <a:pt x="32" y="126"/>
                    </a:cubicBezTo>
                    <a:cubicBezTo>
                      <a:pt x="32" y="126"/>
                      <a:pt x="32" y="126"/>
                      <a:pt x="32" y="126"/>
                    </a:cubicBezTo>
                    <a:cubicBezTo>
                      <a:pt x="32" y="126"/>
                      <a:pt x="32" y="126"/>
                      <a:pt x="32" y="126"/>
                    </a:cubicBezTo>
                    <a:moveTo>
                      <a:pt x="36" y="119"/>
                    </a:moveTo>
                    <a:cubicBezTo>
                      <a:pt x="35" y="120"/>
                      <a:pt x="35" y="120"/>
                      <a:pt x="35" y="121"/>
                    </a:cubicBezTo>
                    <a:cubicBezTo>
                      <a:pt x="35" y="121"/>
                      <a:pt x="35" y="121"/>
                      <a:pt x="35" y="121"/>
                    </a:cubicBezTo>
                    <a:cubicBezTo>
                      <a:pt x="35" y="120"/>
                      <a:pt x="36" y="120"/>
                      <a:pt x="36" y="120"/>
                    </a:cubicBezTo>
                    <a:cubicBezTo>
                      <a:pt x="36" y="119"/>
                      <a:pt x="36" y="119"/>
                      <a:pt x="36" y="119"/>
                    </a:cubicBezTo>
                    <a:moveTo>
                      <a:pt x="37" y="117"/>
                    </a:moveTo>
                    <a:cubicBezTo>
                      <a:pt x="37" y="118"/>
                      <a:pt x="36" y="118"/>
                      <a:pt x="36" y="119"/>
                    </a:cubicBezTo>
                    <a:cubicBezTo>
                      <a:pt x="36" y="119"/>
                      <a:pt x="36" y="119"/>
                      <a:pt x="36" y="119"/>
                    </a:cubicBezTo>
                    <a:cubicBezTo>
                      <a:pt x="37" y="119"/>
                      <a:pt x="37" y="118"/>
                      <a:pt x="38" y="117"/>
                    </a:cubicBezTo>
                    <a:cubicBezTo>
                      <a:pt x="37" y="117"/>
                      <a:pt x="37" y="117"/>
                      <a:pt x="37" y="117"/>
                    </a:cubicBezTo>
                    <a:moveTo>
                      <a:pt x="44" y="106"/>
                    </a:moveTo>
                    <a:cubicBezTo>
                      <a:pt x="44" y="106"/>
                      <a:pt x="44" y="106"/>
                      <a:pt x="43" y="107"/>
                    </a:cubicBezTo>
                    <a:cubicBezTo>
                      <a:pt x="43" y="107"/>
                      <a:pt x="43" y="107"/>
                      <a:pt x="44" y="107"/>
                    </a:cubicBezTo>
                    <a:cubicBezTo>
                      <a:pt x="44" y="107"/>
                      <a:pt x="44" y="106"/>
                      <a:pt x="44" y="106"/>
                    </a:cubicBezTo>
                    <a:cubicBezTo>
                      <a:pt x="44" y="106"/>
                      <a:pt x="44" y="106"/>
                      <a:pt x="44" y="106"/>
                    </a:cubicBezTo>
                    <a:moveTo>
                      <a:pt x="55" y="87"/>
                    </a:moveTo>
                    <a:cubicBezTo>
                      <a:pt x="54" y="89"/>
                      <a:pt x="53" y="91"/>
                      <a:pt x="52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3" y="91"/>
                      <a:pt x="54" y="90"/>
                      <a:pt x="56" y="88"/>
                    </a:cubicBezTo>
                    <a:cubicBezTo>
                      <a:pt x="55" y="87"/>
                      <a:pt x="55" y="87"/>
                      <a:pt x="55" y="87"/>
                    </a:cubicBezTo>
                    <a:moveTo>
                      <a:pt x="61" y="78"/>
                    </a:moveTo>
                    <a:cubicBezTo>
                      <a:pt x="60" y="79"/>
                      <a:pt x="60" y="80"/>
                      <a:pt x="59" y="80"/>
                    </a:cubicBezTo>
                    <a:cubicBezTo>
                      <a:pt x="60" y="80"/>
                      <a:pt x="60" y="80"/>
                      <a:pt x="60" y="81"/>
                    </a:cubicBezTo>
                    <a:cubicBezTo>
                      <a:pt x="60" y="80"/>
                      <a:pt x="61" y="79"/>
                      <a:pt x="61" y="79"/>
                    </a:cubicBezTo>
                    <a:cubicBezTo>
                      <a:pt x="61" y="78"/>
                      <a:pt x="61" y="78"/>
                      <a:pt x="61" y="78"/>
                    </a:cubicBezTo>
                    <a:moveTo>
                      <a:pt x="63" y="75"/>
                    </a:moveTo>
                    <a:cubicBezTo>
                      <a:pt x="62" y="76"/>
                      <a:pt x="62" y="76"/>
                      <a:pt x="61" y="77"/>
                    </a:cubicBezTo>
                    <a:cubicBezTo>
                      <a:pt x="61" y="77"/>
                      <a:pt x="62" y="77"/>
                      <a:pt x="62" y="77"/>
                    </a:cubicBezTo>
                    <a:cubicBezTo>
                      <a:pt x="62" y="77"/>
                      <a:pt x="63" y="76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moveTo>
                      <a:pt x="65" y="70"/>
                    </a:moveTo>
                    <a:cubicBezTo>
                      <a:pt x="65" y="71"/>
                      <a:pt x="65" y="72"/>
                      <a:pt x="64" y="72"/>
                    </a:cubicBezTo>
                    <a:cubicBezTo>
                      <a:pt x="64" y="72"/>
                      <a:pt x="65" y="72"/>
                      <a:pt x="65" y="72"/>
                    </a:cubicBezTo>
                    <a:cubicBezTo>
                      <a:pt x="65" y="72"/>
                      <a:pt x="65" y="71"/>
                      <a:pt x="66" y="71"/>
                    </a:cubicBezTo>
                    <a:cubicBezTo>
                      <a:pt x="66" y="71"/>
                      <a:pt x="66" y="70"/>
                      <a:pt x="65" y="70"/>
                    </a:cubicBezTo>
                    <a:moveTo>
                      <a:pt x="68" y="66"/>
                    </a:moveTo>
                    <a:cubicBezTo>
                      <a:pt x="67" y="67"/>
                      <a:pt x="67" y="68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7" y="69"/>
                      <a:pt x="68" y="67"/>
                      <a:pt x="69" y="66"/>
                    </a:cubicBezTo>
                    <a:cubicBezTo>
                      <a:pt x="68" y="66"/>
                      <a:pt x="68" y="66"/>
                      <a:pt x="68" y="66"/>
                    </a:cubicBezTo>
                    <a:moveTo>
                      <a:pt x="69" y="65"/>
                    </a:move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moveTo>
                      <a:pt x="70" y="63"/>
                    </a:moveTo>
                    <a:cubicBezTo>
                      <a:pt x="70" y="63"/>
                      <a:pt x="69" y="64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4"/>
                      <a:pt x="70" y="64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moveTo>
                      <a:pt x="71" y="61"/>
                    </a:moveTo>
                    <a:cubicBezTo>
                      <a:pt x="71" y="61"/>
                      <a:pt x="71" y="61"/>
                      <a:pt x="71" y="61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2"/>
                      <a:pt x="71" y="61"/>
                      <a:pt x="72" y="61"/>
                    </a:cubicBezTo>
                    <a:cubicBezTo>
                      <a:pt x="71" y="61"/>
                      <a:pt x="71" y="61"/>
                      <a:pt x="71" y="61"/>
                    </a:cubicBezTo>
                    <a:moveTo>
                      <a:pt x="73" y="58"/>
                    </a:moveTo>
                    <a:cubicBezTo>
                      <a:pt x="73" y="58"/>
                      <a:pt x="73" y="58"/>
                      <a:pt x="72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8"/>
                      <a:pt x="74" y="58"/>
                    </a:cubicBezTo>
                    <a:cubicBezTo>
                      <a:pt x="74" y="58"/>
                      <a:pt x="73" y="58"/>
                      <a:pt x="73" y="58"/>
                    </a:cubicBezTo>
                    <a:moveTo>
                      <a:pt x="77" y="51"/>
                    </a:moveTo>
                    <a:cubicBezTo>
                      <a:pt x="76" y="53"/>
                      <a:pt x="75" y="55"/>
                      <a:pt x="74" y="56"/>
                    </a:cubicBezTo>
                    <a:cubicBezTo>
                      <a:pt x="74" y="56"/>
                      <a:pt x="74" y="57"/>
                      <a:pt x="74" y="57"/>
                    </a:cubicBezTo>
                    <a:cubicBezTo>
                      <a:pt x="75" y="55"/>
                      <a:pt x="76" y="53"/>
                      <a:pt x="78" y="51"/>
                    </a:cubicBezTo>
                    <a:cubicBezTo>
                      <a:pt x="77" y="51"/>
                      <a:pt x="77" y="51"/>
                      <a:pt x="77" y="51"/>
                    </a:cubicBezTo>
                    <a:moveTo>
                      <a:pt x="79" y="48"/>
                    </a:moveTo>
                    <a:cubicBezTo>
                      <a:pt x="79" y="49"/>
                      <a:pt x="78" y="49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9" y="50"/>
                      <a:pt x="79" y="49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moveTo>
                      <a:pt x="82" y="44"/>
                    </a:moveTo>
                    <a:cubicBezTo>
                      <a:pt x="81" y="44"/>
                      <a:pt x="81" y="45"/>
                      <a:pt x="81" y="45"/>
                    </a:cubicBezTo>
                    <a:cubicBezTo>
                      <a:pt x="81" y="45"/>
                      <a:pt x="81" y="45"/>
                      <a:pt x="81" y="46"/>
                    </a:cubicBezTo>
                    <a:cubicBezTo>
                      <a:pt x="81" y="45"/>
                      <a:pt x="82" y="45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moveTo>
                      <a:pt x="82" y="43"/>
                    </a:moveTo>
                    <a:cubicBezTo>
                      <a:pt x="82" y="43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3"/>
                      <a:pt x="82" y="43"/>
                      <a:pt x="82" y="43"/>
                    </a:cubicBezTo>
                    <a:moveTo>
                      <a:pt x="84" y="40"/>
                    </a:moveTo>
                    <a:cubicBezTo>
                      <a:pt x="83" y="41"/>
                      <a:pt x="83" y="42"/>
                      <a:pt x="82" y="43"/>
                    </a:cubicBezTo>
                    <a:cubicBezTo>
                      <a:pt x="82" y="43"/>
                      <a:pt x="83" y="43"/>
                      <a:pt x="83" y="43"/>
                    </a:cubicBezTo>
                    <a:cubicBezTo>
                      <a:pt x="83" y="42"/>
                      <a:pt x="84" y="41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moveTo>
                      <a:pt x="84" y="39"/>
                    </a:moveTo>
                    <a:cubicBezTo>
                      <a:pt x="84" y="39"/>
                      <a:pt x="84" y="39"/>
                      <a:pt x="84" y="39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4" y="39"/>
                    </a:cubicBezTo>
                    <a:moveTo>
                      <a:pt x="86" y="36"/>
                    </a:moveTo>
                    <a:cubicBezTo>
                      <a:pt x="86" y="37"/>
                      <a:pt x="85" y="38"/>
                      <a:pt x="85" y="38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6" y="38"/>
                      <a:pt x="86" y="37"/>
                      <a:pt x="87" y="36"/>
                    </a:cubicBezTo>
                    <a:cubicBezTo>
                      <a:pt x="86" y="36"/>
                      <a:pt x="86" y="36"/>
                      <a:pt x="86" y="36"/>
                    </a:cubicBezTo>
                    <a:moveTo>
                      <a:pt x="88" y="33"/>
                    </a:moveTo>
                    <a:cubicBezTo>
                      <a:pt x="88" y="34"/>
                      <a:pt x="88" y="34"/>
                      <a:pt x="87" y="34"/>
                    </a:cubicBezTo>
                    <a:cubicBezTo>
                      <a:pt x="87" y="35"/>
                      <a:pt x="88" y="35"/>
                      <a:pt x="88" y="35"/>
                    </a:cubicBezTo>
                    <a:cubicBezTo>
                      <a:pt x="88" y="34"/>
                      <a:pt x="88" y="34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moveTo>
                      <a:pt x="89" y="31"/>
                    </a:moveTo>
                    <a:cubicBezTo>
                      <a:pt x="89" y="32"/>
                      <a:pt x="89" y="32"/>
                      <a:pt x="88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2"/>
                      <a:pt x="89" y="32"/>
                      <a:pt x="90" y="31"/>
                    </a:cubicBezTo>
                    <a:cubicBezTo>
                      <a:pt x="90" y="31"/>
                      <a:pt x="89" y="31"/>
                      <a:pt x="89" y="31"/>
                    </a:cubicBezTo>
                    <a:moveTo>
                      <a:pt x="90" y="29"/>
                    </a:moveTo>
                    <a:cubicBezTo>
                      <a:pt x="90" y="30"/>
                      <a:pt x="90" y="30"/>
                      <a:pt x="89" y="31"/>
                    </a:cubicBezTo>
                    <a:cubicBezTo>
                      <a:pt x="90" y="31"/>
                      <a:pt x="90" y="31"/>
                      <a:pt x="90" y="31"/>
                    </a:cubicBezTo>
                    <a:cubicBezTo>
                      <a:pt x="90" y="31"/>
                      <a:pt x="90" y="30"/>
                      <a:pt x="91" y="30"/>
                    </a:cubicBezTo>
                    <a:cubicBezTo>
                      <a:pt x="91" y="30"/>
                      <a:pt x="90" y="29"/>
                      <a:pt x="90" y="29"/>
                    </a:cubicBezTo>
                    <a:moveTo>
                      <a:pt x="91" y="28"/>
                    </a:moveTo>
                    <a:cubicBezTo>
                      <a:pt x="91" y="28"/>
                      <a:pt x="91" y="29"/>
                      <a:pt x="91" y="29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91" y="29"/>
                      <a:pt x="91" y="28"/>
                      <a:pt x="92" y="28"/>
                    </a:cubicBezTo>
                    <a:cubicBezTo>
                      <a:pt x="92" y="28"/>
                      <a:pt x="91" y="28"/>
                      <a:pt x="91" y="28"/>
                    </a:cubicBezTo>
                    <a:moveTo>
                      <a:pt x="92" y="26"/>
                    </a:move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3" y="27"/>
                    </a:cubicBezTo>
                    <a:cubicBezTo>
                      <a:pt x="92" y="26"/>
                      <a:pt x="92" y="26"/>
                      <a:pt x="92" y="26"/>
                    </a:cubicBezTo>
                    <a:moveTo>
                      <a:pt x="98" y="16"/>
                    </a:moveTo>
                    <a:cubicBezTo>
                      <a:pt x="96" y="19"/>
                      <a:pt x="94" y="23"/>
                      <a:pt x="92" y="26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5" y="23"/>
                      <a:pt x="97" y="20"/>
                      <a:pt x="99" y="16"/>
                    </a:cubicBezTo>
                    <a:cubicBezTo>
                      <a:pt x="99" y="16"/>
                      <a:pt x="99" y="16"/>
                      <a:pt x="98" y="16"/>
                    </a:cubicBezTo>
                    <a:moveTo>
                      <a:pt x="100" y="14"/>
                    </a:moveTo>
                    <a:cubicBezTo>
                      <a:pt x="99" y="14"/>
                      <a:pt x="99" y="15"/>
                      <a:pt x="98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9" y="15"/>
                      <a:pt x="100" y="15"/>
                      <a:pt x="100" y="14"/>
                    </a:cubicBezTo>
                    <a:cubicBezTo>
                      <a:pt x="100" y="14"/>
                      <a:pt x="100" y="14"/>
                      <a:pt x="100" y="14"/>
                    </a:cubicBezTo>
                    <a:moveTo>
                      <a:pt x="101" y="12"/>
                    </a:moveTo>
                    <a:cubicBezTo>
                      <a:pt x="101" y="12"/>
                      <a:pt x="100" y="13"/>
                      <a:pt x="100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3"/>
                      <a:pt x="101" y="12"/>
                      <a:pt x="101" y="12"/>
                    </a:cubicBezTo>
                    <a:cubicBezTo>
                      <a:pt x="101" y="12"/>
                      <a:pt x="101" y="12"/>
                      <a:pt x="101" y="12"/>
                    </a:cubicBezTo>
                    <a:moveTo>
                      <a:pt x="102" y="10"/>
                    </a:moveTo>
                    <a:cubicBezTo>
                      <a:pt x="102" y="11"/>
                      <a:pt x="101" y="11"/>
                      <a:pt x="101" y="12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2" y="11"/>
                      <a:pt x="102" y="11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moveTo>
                      <a:pt x="104" y="7"/>
                    </a:moveTo>
                    <a:cubicBezTo>
                      <a:pt x="103" y="8"/>
                      <a:pt x="102" y="9"/>
                      <a:pt x="102" y="9"/>
                    </a:cubicBezTo>
                    <a:cubicBezTo>
                      <a:pt x="102" y="9"/>
                      <a:pt x="103" y="9"/>
                      <a:pt x="103" y="8"/>
                    </a:cubicBezTo>
                    <a:cubicBezTo>
                      <a:pt x="103" y="9"/>
                      <a:pt x="103" y="9"/>
                      <a:pt x="102" y="10"/>
                    </a:cubicBezTo>
                    <a:cubicBezTo>
                      <a:pt x="102" y="10"/>
                      <a:pt x="102" y="10"/>
                      <a:pt x="103" y="10"/>
                    </a:cubicBezTo>
                    <a:cubicBezTo>
                      <a:pt x="103" y="9"/>
                      <a:pt x="104" y="8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moveTo>
                      <a:pt x="104" y="7"/>
                    </a:moveTo>
                    <a:cubicBezTo>
                      <a:pt x="104" y="7"/>
                      <a:pt x="104" y="7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moveTo>
                      <a:pt x="105" y="4"/>
                    </a:moveTo>
                    <a:cubicBezTo>
                      <a:pt x="105" y="5"/>
                      <a:pt x="104" y="5"/>
                      <a:pt x="104" y="6"/>
                    </a:cubicBezTo>
                    <a:cubicBezTo>
                      <a:pt x="104" y="6"/>
                      <a:pt x="105" y="6"/>
                      <a:pt x="105" y="6"/>
                    </a:cubicBezTo>
                    <a:cubicBezTo>
                      <a:pt x="105" y="6"/>
                      <a:pt x="105" y="5"/>
                      <a:pt x="106" y="5"/>
                    </a:cubicBezTo>
                    <a:cubicBezTo>
                      <a:pt x="106" y="4"/>
                      <a:pt x="105" y="4"/>
                      <a:pt x="105" y="4"/>
                    </a:cubicBezTo>
                    <a:moveTo>
                      <a:pt x="106" y="2"/>
                    </a:moveTo>
                    <a:cubicBezTo>
                      <a:pt x="106" y="3"/>
                      <a:pt x="106" y="3"/>
                      <a:pt x="106" y="4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2"/>
                    </a:cubicBezTo>
                    <a:moveTo>
                      <a:pt x="106" y="2"/>
                    </a:moveTo>
                    <a:cubicBezTo>
                      <a:pt x="106" y="2"/>
                      <a:pt x="106" y="2"/>
                      <a:pt x="106" y="2"/>
                    </a:cubicBezTo>
                    <a:cubicBezTo>
                      <a:pt x="107" y="2"/>
                      <a:pt x="107" y="2"/>
                      <a:pt x="107" y="3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2"/>
                    </a:cubicBezTo>
                    <a:moveTo>
                      <a:pt x="108" y="0"/>
                    </a:moveTo>
                    <a:cubicBezTo>
                      <a:pt x="108" y="0"/>
                      <a:pt x="107" y="0"/>
                      <a:pt x="107" y="0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8" y="1"/>
                      <a:pt x="108" y="0"/>
                      <a:pt x="108" y="0"/>
                    </a:cubicBezTo>
                    <a:cubicBezTo>
                      <a:pt x="108" y="0"/>
                      <a:pt x="108" y="0"/>
                      <a:pt x="1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8" name="Freeform 10537"/>
              <p:cNvSpPr>
                <a:spLocks noEditPoints="1"/>
              </p:cNvSpPr>
              <p:nvPr/>
            </p:nvSpPr>
            <p:spPr bwMode="auto">
              <a:xfrm>
                <a:off x="-515" y="3363"/>
                <a:ext cx="12" cy="19"/>
              </a:xfrm>
              <a:custGeom>
                <a:avLst/>
                <a:gdLst>
                  <a:gd name="T0" fmla="*/ 1 w 5"/>
                  <a:gd name="T1" fmla="*/ 6 h 8"/>
                  <a:gd name="T2" fmla="*/ 0 w 5"/>
                  <a:gd name="T3" fmla="*/ 8 h 8"/>
                  <a:gd name="T4" fmla="*/ 1 w 5"/>
                  <a:gd name="T5" fmla="*/ 8 h 8"/>
                  <a:gd name="T6" fmla="*/ 1 w 5"/>
                  <a:gd name="T7" fmla="*/ 7 h 8"/>
                  <a:gd name="T8" fmla="*/ 1 w 5"/>
                  <a:gd name="T9" fmla="*/ 6 h 8"/>
                  <a:gd name="T10" fmla="*/ 5 w 5"/>
                  <a:gd name="T11" fmla="*/ 0 h 8"/>
                  <a:gd name="T12" fmla="*/ 4 w 5"/>
                  <a:gd name="T13" fmla="*/ 1 h 8"/>
                  <a:gd name="T14" fmla="*/ 5 w 5"/>
                  <a:gd name="T15" fmla="*/ 1 h 8"/>
                  <a:gd name="T16" fmla="*/ 5 w 5"/>
                  <a:gd name="T17" fmla="*/ 0 h 8"/>
                  <a:gd name="T18" fmla="*/ 5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1" y="6"/>
                    </a:moveTo>
                    <a:cubicBezTo>
                      <a:pt x="1" y="7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moveTo>
                      <a:pt x="5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9" name="Freeform 10538"/>
              <p:cNvSpPr>
                <a:spLocks noEditPoints="1"/>
              </p:cNvSpPr>
              <p:nvPr/>
            </p:nvSpPr>
            <p:spPr bwMode="auto">
              <a:xfrm>
                <a:off x="-493" y="3335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6 h 6"/>
                  <a:gd name="T10" fmla="*/ 0 w 3"/>
                  <a:gd name="T11" fmla="*/ 5 h 6"/>
                  <a:gd name="T12" fmla="*/ 0 w 3"/>
                  <a:gd name="T13" fmla="*/ 5 h 6"/>
                  <a:gd name="T14" fmla="*/ 0 w 3"/>
                  <a:gd name="T15" fmla="*/ 6 h 6"/>
                  <a:gd name="T16" fmla="*/ 1 w 3"/>
                  <a:gd name="T17" fmla="*/ 5 h 6"/>
                  <a:gd name="T18" fmla="*/ 0 w 3"/>
                  <a:gd name="T19" fmla="*/ 5 h 6"/>
                  <a:gd name="T20" fmla="*/ 2 w 3"/>
                  <a:gd name="T21" fmla="*/ 1 h 6"/>
                  <a:gd name="T22" fmla="*/ 2 w 3"/>
                  <a:gd name="T23" fmla="*/ 2 h 6"/>
                  <a:gd name="T24" fmla="*/ 2 w 3"/>
                  <a:gd name="T25" fmla="*/ 2 h 6"/>
                  <a:gd name="T26" fmla="*/ 3 w 3"/>
                  <a:gd name="T27" fmla="*/ 2 h 6"/>
                  <a:gd name="T28" fmla="*/ 2 w 3"/>
                  <a:gd name="T29" fmla="*/ 1 h 6"/>
                  <a:gd name="T30" fmla="*/ 3 w 3"/>
                  <a:gd name="T31" fmla="*/ 0 h 6"/>
                  <a:gd name="T32" fmla="*/ 2 w 3"/>
                  <a:gd name="T33" fmla="*/ 1 h 6"/>
                  <a:gd name="T34" fmla="*/ 3 w 3"/>
                  <a:gd name="T35" fmla="*/ 1 h 6"/>
                  <a:gd name="T36" fmla="*/ 3 w 3"/>
                  <a:gd name="T37" fmla="*/ 1 h 6"/>
                  <a:gd name="T38" fmla="*/ 3 w 3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0" name="Freeform 10539"/>
              <p:cNvSpPr>
                <a:spLocks/>
              </p:cNvSpPr>
              <p:nvPr/>
            </p:nvSpPr>
            <p:spPr bwMode="auto">
              <a:xfrm>
                <a:off x="-474" y="331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1" name="Freeform 10540"/>
              <p:cNvSpPr>
                <a:spLocks/>
              </p:cNvSpPr>
              <p:nvPr/>
            </p:nvSpPr>
            <p:spPr bwMode="auto">
              <a:xfrm>
                <a:off x="-477" y="331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2" name="Freeform 10541"/>
              <p:cNvSpPr>
                <a:spLocks/>
              </p:cNvSpPr>
              <p:nvPr/>
            </p:nvSpPr>
            <p:spPr bwMode="auto">
              <a:xfrm>
                <a:off x="-472" y="33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3" name="Freeform 10542"/>
              <p:cNvSpPr>
                <a:spLocks/>
              </p:cNvSpPr>
              <p:nvPr/>
            </p:nvSpPr>
            <p:spPr bwMode="auto">
              <a:xfrm>
                <a:off x="-470" y="330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4" name="Freeform 10543"/>
              <p:cNvSpPr>
                <a:spLocks/>
              </p:cNvSpPr>
              <p:nvPr/>
            </p:nvSpPr>
            <p:spPr bwMode="auto">
              <a:xfrm>
                <a:off x="-470" y="330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5" name="Freeform 10544"/>
              <p:cNvSpPr>
                <a:spLocks noEditPoints="1"/>
              </p:cNvSpPr>
              <p:nvPr/>
            </p:nvSpPr>
            <p:spPr bwMode="auto">
              <a:xfrm>
                <a:off x="-456" y="3259"/>
                <a:ext cx="17" cy="24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1 w 7"/>
                  <a:gd name="T5" fmla="*/ 10 h 10"/>
                  <a:gd name="T6" fmla="*/ 1 w 7"/>
                  <a:gd name="T7" fmla="*/ 10 h 10"/>
                  <a:gd name="T8" fmla="*/ 0 w 7"/>
                  <a:gd name="T9" fmla="*/ 10 h 10"/>
                  <a:gd name="T10" fmla="*/ 4 w 7"/>
                  <a:gd name="T11" fmla="*/ 4 h 10"/>
                  <a:gd name="T12" fmla="*/ 4 w 7"/>
                  <a:gd name="T13" fmla="*/ 4 h 10"/>
                  <a:gd name="T14" fmla="*/ 4 w 7"/>
                  <a:gd name="T15" fmla="*/ 4 h 10"/>
                  <a:gd name="T16" fmla="*/ 5 w 7"/>
                  <a:gd name="T17" fmla="*/ 4 h 10"/>
                  <a:gd name="T18" fmla="*/ 4 w 7"/>
                  <a:gd name="T19" fmla="*/ 4 h 10"/>
                  <a:gd name="T20" fmla="*/ 6 w 7"/>
                  <a:gd name="T21" fmla="*/ 0 h 10"/>
                  <a:gd name="T22" fmla="*/ 6 w 7"/>
                  <a:gd name="T23" fmla="*/ 1 h 10"/>
                  <a:gd name="T24" fmla="*/ 6 w 7"/>
                  <a:gd name="T25" fmla="*/ 1 h 10"/>
                  <a:gd name="T26" fmla="*/ 6 w 7"/>
                  <a:gd name="T27" fmla="*/ 1 h 10"/>
                  <a:gd name="T28" fmla="*/ 6 w 7"/>
                  <a:gd name="T29" fmla="*/ 1 h 10"/>
                  <a:gd name="T30" fmla="*/ 6 w 7"/>
                  <a:gd name="T31" fmla="*/ 1 h 10"/>
                  <a:gd name="T32" fmla="*/ 7 w 7"/>
                  <a:gd name="T33" fmla="*/ 0 h 10"/>
                  <a:gd name="T34" fmla="*/ 6 w 7"/>
                  <a:gd name="T3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6" name="Freeform 10545"/>
              <p:cNvSpPr>
                <a:spLocks noEditPoints="1"/>
              </p:cNvSpPr>
              <p:nvPr/>
            </p:nvSpPr>
            <p:spPr bwMode="auto">
              <a:xfrm>
                <a:off x="-448" y="3245"/>
                <a:ext cx="16" cy="28"/>
              </a:xfrm>
              <a:custGeom>
                <a:avLst/>
                <a:gdLst>
                  <a:gd name="T0" fmla="*/ 0 w 7"/>
                  <a:gd name="T1" fmla="*/ 12 h 12"/>
                  <a:gd name="T2" fmla="*/ 0 w 7"/>
                  <a:gd name="T3" fmla="*/ 12 h 12"/>
                  <a:gd name="T4" fmla="*/ 0 w 7"/>
                  <a:gd name="T5" fmla="*/ 12 h 12"/>
                  <a:gd name="T6" fmla="*/ 0 w 7"/>
                  <a:gd name="T7" fmla="*/ 12 h 12"/>
                  <a:gd name="T8" fmla="*/ 0 w 7"/>
                  <a:gd name="T9" fmla="*/ 12 h 12"/>
                  <a:gd name="T10" fmla="*/ 5 w 7"/>
                  <a:gd name="T11" fmla="*/ 4 h 12"/>
                  <a:gd name="T12" fmla="*/ 4 w 7"/>
                  <a:gd name="T13" fmla="*/ 4 h 12"/>
                  <a:gd name="T14" fmla="*/ 5 w 7"/>
                  <a:gd name="T15" fmla="*/ 5 h 12"/>
                  <a:gd name="T16" fmla="*/ 5 w 7"/>
                  <a:gd name="T17" fmla="*/ 4 h 12"/>
                  <a:gd name="T18" fmla="*/ 5 w 7"/>
                  <a:gd name="T19" fmla="*/ 4 h 12"/>
                  <a:gd name="T20" fmla="*/ 5 w 7"/>
                  <a:gd name="T21" fmla="*/ 2 h 12"/>
                  <a:gd name="T22" fmla="*/ 5 w 7"/>
                  <a:gd name="T23" fmla="*/ 2 h 12"/>
                  <a:gd name="T24" fmla="*/ 6 w 7"/>
                  <a:gd name="T25" fmla="*/ 3 h 12"/>
                  <a:gd name="T26" fmla="*/ 6 w 7"/>
                  <a:gd name="T27" fmla="*/ 3 h 12"/>
                  <a:gd name="T28" fmla="*/ 5 w 7"/>
                  <a:gd name="T29" fmla="*/ 2 h 12"/>
                  <a:gd name="T30" fmla="*/ 6 w 7"/>
                  <a:gd name="T31" fmla="*/ 0 h 12"/>
                  <a:gd name="T32" fmla="*/ 6 w 7"/>
                  <a:gd name="T33" fmla="*/ 1 h 12"/>
                  <a:gd name="T34" fmla="*/ 5 w 7"/>
                  <a:gd name="T35" fmla="*/ 2 h 12"/>
                  <a:gd name="T36" fmla="*/ 6 w 7"/>
                  <a:gd name="T37" fmla="*/ 3 h 12"/>
                  <a:gd name="T38" fmla="*/ 7 w 7"/>
                  <a:gd name="T39" fmla="*/ 1 h 12"/>
                  <a:gd name="T40" fmla="*/ 6 w 7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5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7" name="Freeform 10546"/>
              <p:cNvSpPr>
                <a:spLocks/>
              </p:cNvSpPr>
              <p:nvPr/>
            </p:nvSpPr>
            <p:spPr bwMode="auto">
              <a:xfrm>
                <a:off x="-451" y="3276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8" name="Oval 10547"/>
              <p:cNvSpPr>
                <a:spLocks noChangeArrowheads="1"/>
              </p:cNvSpPr>
              <p:nvPr/>
            </p:nvSpPr>
            <p:spPr bwMode="auto">
              <a:xfrm>
                <a:off x="-656" y="361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9" name="Freeform 10548"/>
              <p:cNvSpPr>
                <a:spLocks/>
              </p:cNvSpPr>
              <p:nvPr/>
            </p:nvSpPr>
            <p:spPr bwMode="auto">
              <a:xfrm>
                <a:off x="-654" y="360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0" name="Freeform 10549"/>
              <p:cNvSpPr>
                <a:spLocks/>
              </p:cNvSpPr>
              <p:nvPr/>
            </p:nvSpPr>
            <p:spPr bwMode="auto">
              <a:xfrm>
                <a:off x="-640" y="358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1" name="Freeform 10550"/>
              <p:cNvSpPr>
                <a:spLocks/>
              </p:cNvSpPr>
              <p:nvPr/>
            </p:nvSpPr>
            <p:spPr bwMode="auto">
              <a:xfrm>
                <a:off x="-640" y="358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2" name="Freeform 10551"/>
              <p:cNvSpPr>
                <a:spLocks/>
              </p:cNvSpPr>
              <p:nvPr/>
            </p:nvSpPr>
            <p:spPr bwMode="auto">
              <a:xfrm>
                <a:off x="-623" y="355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3" name="Freeform 10552"/>
              <p:cNvSpPr>
                <a:spLocks noEditPoints="1"/>
              </p:cNvSpPr>
              <p:nvPr/>
            </p:nvSpPr>
            <p:spPr bwMode="auto">
              <a:xfrm>
                <a:off x="-675" y="3323"/>
                <a:ext cx="198" cy="326"/>
              </a:xfrm>
              <a:custGeom>
                <a:avLst/>
                <a:gdLst>
                  <a:gd name="T0" fmla="*/ 0 w 84"/>
                  <a:gd name="T1" fmla="*/ 138 h 138"/>
                  <a:gd name="T2" fmla="*/ 7 w 84"/>
                  <a:gd name="T3" fmla="*/ 125 h 138"/>
                  <a:gd name="T4" fmla="*/ 8 w 84"/>
                  <a:gd name="T5" fmla="*/ 125 h 138"/>
                  <a:gd name="T6" fmla="*/ 8 w 84"/>
                  <a:gd name="T7" fmla="*/ 124 h 138"/>
                  <a:gd name="T8" fmla="*/ 8 w 84"/>
                  <a:gd name="T9" fmla="*/ 124 h 138"/>
                  <a:gd name="T10" fmla="*/ 11 w 84"/>
                  <a:gd name="T11" fmla="*/ 119 h 138"/>
                  <a:gd name="T12" fmla="*/ 13 w 84"/>
                  <a:gd name="T13" fmla="*/ 115 h 138"/>
                  <a:gd name="T14" fmla="*/ 14 w 84"/>
                  <a:gd name="T15" fmla="*/ 115 h 138"/>
                  <a:gd name="T16" fmla="*/ 13 w 84"/>
                  <a:gd name="T17" fmla="*/ 115 h 138"/>
                  <a:gd name="T18" fmla="*/ 14 w 84"/>
                  <a:gd name="T19" fmla="*/ 114 h 138"/>
                  <a:gd name="T20" fmla="*/ 15 w 84"/>
                  <a:gd name="T21" fmla="*/ 113 h 138"/>
                  <a:gd name="T22" fmla="*/ 16 w 84"/>
                  <a:gd name="T23" fmla="*/ 110 h 138"/>
                  <a:gd name="T24" fmla="*/ 17 w 84"/>
                  <a:gd name="T25" fmla="*/ 110 h 138"/>
                  <a:gd name="T26" fmla="*/ 17 w 84"/>
                  <a:gd name="T27" fmla="*/ 109 h 138"/>
                  <a:gd name="T28" fmla="*/ 18 w 84"/>
                  <a:gd name="T29" fmla="*/ 108 h 138"/>
                  <a:gd name="T30" fmla="*/ 20 w 84"/>
                  <a:gd name="T31" fmla="*/ 105 h 138"/>
                  <a:gd name="T32" fmla="*/ 23 w 84"/>
                  <a:gd name="T33" fmla="*/ 99 h 138"/>
                  <a:gd name="T34" fmla="*/ 23 w 84"/>
                  <a:gd name="T35" fmla="*/ 99 h 138"/>
                  <a:gd name="T36" fmla="*/ 23 w 84"/>
                  <a:gd name="T37" fmla="*/ 98 h 138"/>
                  <a:gd name="T38" fmla="*/ 27 w 84"/>
                  <a:gd name="T39" fmla="*/ 93 h 138"/>
                  <a:gd name="T40" fmla="*/ 27 w 84"/>
                  <a:gd name="T41" fmla="*/ 93 h 138"/>
                  <a:gd name="T42" fmla="*/ 30 w 84"/>
                  <a:gd name="T43" fmla="*/ 88 h 138"/>
                  <a:gd name="T44" fmla="*/ 31 w 84"/>
                  <a:gd name="T45" fmla="*/ 87 h 138"/>
                  <a:gd name="T46" fmla="*/ 38 w 84"/>
                  <a:gd name="T47" fmla="*/ 74 h 138"/>
                  <a:gd name="T48" fmla="*/ 39 w 84"/>
                  <a:gd name="T49" fmla="*/ 74 h 138"/>
                  <a:gd name="T50" fmla="*/ 39 w 84"/>
                  <a:gd name="T51" fmla="*/ 73 h 138"/>
                  <a:gd name="T52" fmla="*/ 47 w 84"/>
                  <a:gd name="T53" fmla="*/ 60 h 138"/>
                  <a:gd name="T54" fmla="*/ 51 w 84"/>
                  <a:gd name="T55" fmla="*/ 55 h 138"/>
                  <a:gd name="T56" fmla="*/ 56 w 84"/>
                  <a:gd name="T57" fmla="*/ 44 h 138"/>
                  <a:gd name="T58" fmla="*/ 57 w 84"/>
                  <a:gd name="T59" fmla="*/ 44 h 138"/>
                  <a:gd name="T60" fmla="*/ 58 w 84"/>
                  <a:gd name="T61" fmla="*/ 42 h 138"/>
                  <a:gd name="T62" fmla="*/ 59 w 84"/>
                  <a:gd name="T63" fmla="*/ 39 h 138"/>
                  <a:gd name="T64" fmla="*/ 61 w 84"/>
                  <a:gd name="T65" fmla="*/ 38 h 138"/>
                  <a:gd name="T66" fmla="*/ 64 w 84"/>
                  <a:gd name="T67" fmla="*/ 32 h 138"/>
                  <a:gd name="T68" fmla="*/ 64 w 84"/>
                  <a:gd name="T69" fmla="*/ 32 h 138"/>
                  <a:gd name="T70" fmla="*/ 64 w 84"/>
                  <a:gd name="T71" fmla="*/ 32 h 138"/>
                  <a:gd name="T72" fmla="*/ 64 w 84"/>
                  <a:gd name="T73" fmla="*/ 32 h 138"/>
                  <a:gd name="T74" fmla="*/ 65 w 84"/>
                  <a:gd name="T75" fmla="*/ 30 h 138"/>
                  <a:gd name="T76" fmla="*/ 67 w 84"/>
                  <a:gd name="T77" fmla="*/ 26 h 138"/>
                  <a:gd name="T78" fmla="*/ 68 w 84"/>
                  <a:gd name="T79" fmla="*/ 26 h 138"/>
                  <a:gd name="T80" fmla="*/ 74 w 84"/>
                  <a:gd name="T81" fmla="*/ 15 h 138"/>
                  <a:gd name="T82" fmla="*/ 76 w 84"/>
                  <a:gd name="T83" fmla="*/ 13 h 138"/>
                  <a:gd name="T84" fmla="*/ 81 w 84"/>
                  <a:gd name="T85" fmla="*/ 3 h 138"/>
                  <a:gd name="T86" fmla="*/ 82 w 84"/>
                  <a:gd name="T87" fmla="*/ 1 h 138"/>
                  <a:gd name="T88" fmla="*/ 83 w 84"/>
                  <a:gd name="T8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4" h="138">
                    <a:moveTo>
                      <a:pt x="1" y="135"/>
                    </a:moveTo>
                    <a:cubicBezTo>
                      <a:pt x="1" y="136"/>
                      <a:pt x="0" y="137"/>
                      <a:pt x="0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37"/>
                      <a:pt x="1" y="136"/>
                      <a:pt x="2" y="135"/>
                    </a:cubicBezTo>
                    <a:cubicBezTo>
                      <a:pt x="1" y="135"/>
                      <a:pt x="1" y="135"/>
                      <a:pt x="1" y="135"/>
                    </a:cubicBezTo>
                    <a:moveTo>
                      <a:pt x="7" y="125"/>
                    </a:moveTo>
                    <a:cubicBezTo>
                      <a:pt x="7" y="126"/>
                      <a:pt x="7" y="126"/>
                      <a:pt x="6" y="127"/>
                    </a:cubicBezTo>
                    <a:cubicBezTo>
                      <a:pt x="6" y="127"/>
                      <a:pt x="6" y="127"/>
                      <a:pt x="6" y="127"/>
                    </a:cubicBezTo>
                    <a:cubicBezTo>
                      <a:pt x="7" y="126"/>
                      <a:pt x="7" y="126"/>
                      <a:pt x="8" y="125"/>
                    </a:cubicBezTo>
                    <a:cubicBezTo>
                      <a:pt x="8" y="125"/>
                      <a:pt x="8" y="125"/>
                      <a:pt x="7" y="125"/>
                    </a:cubicBezTo>
                    <a:moveTo>
                      <a:pt x="8" y="124"/>
                    </a:move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moveTo>
                      <a:pt x="11" y="118"/>
                    </a:move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2" y="119"/>
                      <a:pt x="12" y="119"/>
                      <a:pt x="12" y="118"/>
                    </a:cubicBezTo>
                    <a:cubicBezTo>
                      <a:pt x="11" y="118"/>
                      <a:pt x="11" y="118"/>
                      <a:pt x="11" y="118"/>
                    </a:cubicBezTo>
                    <a:moveTo>
                      <a:pt x="13" y="115"/>
                    </a:moveTo>
                    <a:cubicBezTo>
                      <a:pt x="13" y="116"/>
                      <a:pt x="12" y="117"/>
                      <a:pt x="12" y="118"/>
                    </a:cubicBezTo>
                    <a:cubicBezTo>
                      <a:pt x="12" y="118"/>
                      <a:pt x="12" y="118"/>
                      <a:pt x="12" y="118"/>
                    </a:cubicBezTo>
                    <a:cubicBezTo>
                      <a:pt x="12" y="117"/>
                      <a:pt x="13" y="116"/>
                      <a:pt x="14" y="115"/>
                    </a:cubicBezTo>
                    <a:cubicBezTo>
                      <a:pt x="13" y="115"/>
                      <a:pt x="13" y="115"/>
                      <a:pt x="13" y="115"/>
                    </a:cubicBezTo>
                    <a:moveTo>
                      <a:pt x="14" y="114"/>
                    </a:moveTo>
                    <a:cubicBezTo>
                      <a:pt x="14" y="115"/>
                      <a:pt x="14" y="115"/>
                      <a:pt x="13" y="115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4" y="115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moveTo>
                      <a:pt x="15" y="112"/>
                    </a:moveTo>
                    <a:cubicBezTo>
                      <a:pt x="15" y="112"/>
                      <a:pt x="15" y="113"/>
                      <a:pt x="15" y="113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5" y="113"/>
                      <a:pt x="15" y="112"/>
                      <a:pt x="15" y="112"/>
                    </a:cubicBezTo>
                    <a:cubicBezTo>
                      <a:pt x="15" y="112"/>
                      <a:pt x="15" y="112"/>
                      <a:pt x="15" y="112"/>
                    </a:cubicBezTo>
                    <a:moveTo>
                      <a:pt x="16" y="110"/>
                    </a:moveTo>
                    <a:cubicBezTo>
                      <a:pt x="16" y="110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7" y="110"/>
                    </a:cubicBezTo>
                    <a:cubicBezTo>
                      <a:pt x="16" y="110"/>
                      <a:pt x="16" y="110"/>
                      <a:pt x="16" y="110"/>
                    </a:cubicBezTo>
                    <a:moveTo>
                      <a:pt x="18" y="108"/>
                    </a:moveTo>
                    <a:cubicBezTo>
                      <a:pt x="17" y="108"/>
                      <a:pt x="17" y="109"/>
                      <a:pt x="17" y="109"/>
                    </a:cubicBezTo>
                    <a:cubicBezTo>
                      <a:pt x="17" y="109"/>
                      <a:pt x="17" y="109"/>
                      <a:pt x="17" y="110"/>
                    </a:cubicBezTo>
                    <a:cubicBezTo>
                      <a:pt x="17" y="109"/>
                      <a:pt x="18" y="109"/>
                      <a:pt x="18" y="108"/>
                    </a:cubicBezTo>
                    <a:cubicBezTo>
                      <a:pt x="18" y="108"/>
                      <a:pt x="18" y="108"/>
                      <a:pt x="18" y="108"/>
                    </a:cubicBezTo>
                    <a:moveTo>
                      <a:pt x="22" y="100"/>
                    </a:moveTo>
                    <a:cubicBezTo>
                      <a:pt x="21" y="102"/>
                      <a:pt x="20" y="103"/>
                      <a:pt x="19" y="105"/>
                    </a:cubicBezTo>
                    <a:cubicBezTo>
                      <a:pt x="19" y="105"/>
                      <a:pt x="19" y="105"/>
                      <a:pt x="20" y="105"/>
                    </a:cubicBezTo>
                    <a:cubicBezTo>
                      <a:pt x="21" y="104"/>
                      <a:pt x="22" y="102"/>
                      <a:pt x="23" y="100"/>
                    </a:cubicBezTo>
                    <a:cubicBezTo>
                      <a:pt x="23" y="100"/>
                      <a:pt x="22" y="100"/>
                      <a:pt x="22" y="100"/>
                    </a:cubicBezTo>
                    <a:moveTo>
                      <a:pt x="23" y="99"/>
                    </a:move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moveTo>
                      <a:pt x="27" y="93"/>
                    </a:moveTo>
                    <a:cubicBezTo>
                      <a:pt x="26" y="95"/>
                      <a:pt x="24" y="97"/>
                      <a:pt x="23" y="98"/>
                    </a:cubicBezTo>
                    <a:cubicBezTo>
                      <a:pt x="23" y="98"/>
                      <a:pt x="24" y="99"/>
                      <a:pt x="24" y="99"/>
                    </a:cubicBezTo>
                    <a:cubicBezTo>
                      <a:pt x="25" y="97"/>
                      <a:pt x="26" y="95"/>
                      <a:pt x="27" y="93"/>
                    </a:cubicBezTo>
                    <a:cubicBezTo>
                      <a:pt x="27" y="93"/>
                      <a:pt x="27" y="93"/>
                      <a:pt x="27" y="93"/>
                    </a:cubicBezTo>
                    <a:moveTo>
                      <a:pt x="30" y="88"/>
                    </a:moveTo>
                    <a:cubicBezTo>
                      <a:pt x="29" y="89"/>
                      <a:pt x="28" y="90"/>
                      <a:pt x="28" y="92"/>
                    </a:cubicBezTo>
                    <a:cubicBezTo>
                      <a:pt x="27" y="92"/>
                      <a:pt x="27" y="92"/>
                      <a:pt x="27" y="93"/>
                    </a:cubicBezTo>
                    <a:cubicBezTo>
                      <a:pt x="27" y="93"/>
                      <a:pt x="27" y="93"/>
                      <a:pt x="27" y="93"/>
                    </a:cubicBezTo>
                    <a:cubicBezTo>
                      <a:pt x="28" y="91"/>
                      <a:pt x="29" y="89"/>
                      <a:pt x="30" y="88"/>
                    </a:cubicBezTo>
                    <a:cubicBezTo>
                      <a:pt x="30" y="88"/>
                      <a:pt x="30" y="88"/>
                      <a:pt x="30" y="88"/>
                    </a:cubicBezTo>
                    <a:moveTo>
                      <a:pt x="31" y="86"/>
                    </a:move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moveTo>
                      <a:pt x="38" y="74"/>
                    </a:moveTo>
                    <a:cubicBezTo>
                      <a:pt x="36" y="77"/>
                      <a:pt x="34" y="80"/>
                      <a:pt x="32" y="84"/>
                    </a:cubicBezTo>
                    <a:cubicBezTo>
                      <a:pt x="32" y="84"/>
                      <a:pt x="32" y="84"/>
                      <a:pt x="33" y="84"/>
                    </a:cubicBezTo>
                    <a:cubicBezTo>
                      <a:pt x="35" y="81"/>
                      <a:pt x="37" y="77"/>
                      <a:pt x="39" y="74"/>
                    </a:cubicBezTo>
                    <a:cubicBezTo>
                      <a:pt x="38" y="74"/>
                      <a:pt x="38" y="74"/>
                      <a:pt x="38" y="74"/>
                    </a:cubicBezTo>
                    <a:moveTo>
                      <a:pt x="47" y="60"/>
                    </a:moveTo>
                    <a:cubicBezTo>
                      <a:pt x="44" y="64"/>
                      <a:pt x="42" y="68"/>
                      <a:pt x="39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42" y="69"/>
                      <a:pt x="44" y="65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moveTo>
                      <a:pt x="54" y="47"/>
                    </a:moveTo>
                    <a:cubicBezTo>
                      <a:pt x="53" y="50"/>
                      <a:pt x="52" y="52"/>
                      <a:pt x="50" y="54"/>
                    </a:cubicBezTo>
                    <a:cubicBezTo>
                      <a:pt x="50" y="54"/>
                      <a:pt x="50" y="54"/>
                      <a:pt x="51" y="55"/>
                    </a:cubicBezTo>
                    <a:cubicBezTo>
                      <a:pt x="52" y="52"/>
                      <a:pt x="53" y="50"/>
                      <a:pt x="55" y="48"/>
                    </a:cubicBezTo>
                    <a:cubicBezTo>
                      <a:pt x="55" y="47"/>
                      <a:pt x="55" y="47"/>
                      <a:pt x="54" y="47"/>
                    </a:cubicBezTo>
                    <a:moveTo>
                      <a:pt x="56" y="44"/>
                    </a:move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5"/>
                      <a:pt x="56" y="45"/>
                      <a:pt x="57" y="44"/>
                    </a:cubicBezTo>
                    <a:cubicBezTo>
                      <a:pt x="57" y="44"/>
                      <a:pt x="56" y="44"/>
                      <a:pt x="56" y="44"/>
                    </a:cubicBezTo>
                    <a:moveTo>
                      <a:pt x="59" y="39"/>
                    </a:moveTo>
                    <a:cubicBezTo>
                      <a:pt x="59" y="40"/>
                      <a:pt x="58" y="41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9" y="41"/>
                      <a:pt x="59" y="40"/>
                      <a:pt x="60" y="39"/>
                    </a:cubicBezTo>
                    <a:cubicBezTo>
                      <a:pt x="60" y="39"/>
                      <a:pt x="59" y="39"/>
                      <a:pt x="59" y="39"/>
                    </a:cubicBezTo>
                    <a:moveTo>
                      <a:pt x="61" y="37"/>
                    </a:moveTo>
                    <a:cubicBezTo>
                      <a:pt x="61" y="37"/>
                      <a:pt x="61" y="37"/>
                      <a:pt x="60" y="37"/>
                    </a:cubicBezTo>
                    <a:cubicBezTo>
                      <a:pt x="61" y="37"/>
                      <a:pt x="61" y="38"/>
                      <a:pt x="61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moveTo>
                      <a:pt x="64" y="32"/>
                    </a:moveTo>
                    <a:cubicBezTo>
                      <a:pt x="64" y="32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moveTo>
                      <a:pt x="64" y="32"/>
                    </a:move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moveTo>
                      <a:pt x="66" y="28"/>
                    </a:moveTo>
                    <a:cubicBezTo>
                      <a:pt x="66" y="29"/>
                      <a:pt x="65" y="29"/>
                      <a:pt x="65" y="30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9"/>
                      <a:pt x="66" y="29"/>
                      <a:pt x="66" y="28"/>
                    </a:cubicBezTo>
                    <a:moveTo>
                      <a:pt x="67" y="26"/>
                    </a:moveTo>
                    <a:cubicBezTo>
                      <a:pt x="67" y="27"/>
                      <a:pt x="67" y="27"/>
                      <a:pt x="66" y="28"/>
                    </a:cubicBezTo>
                    <a:cubicBezTo>
                      <a:pt x="66" y="28"/>
                      <a:pt x="66" y="28"/>
                      <a:pt x="67" y="28"/>
                    </a:cubicBezTo>
                    <a:cubicBezTo>
                      <a:pt x="67" y="28"/>
                      <a:pt x="67" y="27"/>
                      <a:pt x="68" y="26"/>
                    </a:cubicBezTo>
                    <a:cubicBezTo>
                      <a:pt x="68" y="26"/>
                      <a:pt x="68" y="26"/>
                      <a:pt x="67" y="26"/>
                    </a:cubicBezTo>
                    <a:moveTo>
                      <a:pt x="76" y="12"/>
                    </a:moveTo>
                    <a:cubicBezTo>
                      <a:pt x="75" y="13"/>
                      <a:pt x="75" y="14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4"/>
                      <a:pt x="76" y="13"/>
                      <a:pt x="76" y="13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6" y="12"/>
                      <a:pt x="76" y="12"/>
                      <a:pt x="76" y="12"/>
                    </a:cubicBezTo>
                    <a:moveTo>
                      <a:pt x="82" y="1"/>
                    </a:moveTo>
                    <a:cubicBezTo>
                      <a:pt x="82" y="2"/>
                      <a:pt x="82" y="3"/>
                      <a:pt x="81" y="3"/>
                    </a:cubicBezTo>
                    <a:cubicBezTo>
                      <a:pt x="81" y="3"/>
                      <a:pt x="81" y="3"/>
                      <a:pt x="82" y="3"/>
                    </a:cubicBezTo>
                    <a:cubicBezTo>
                      <a:pt x="82" y="3"/>
                      <a:pt x="82" y="2"/>
                      <a:pt x="83" y="2"/>
                    </a:cubicBezTo>
                    <a:cubicBezTo>
                      <a:pt x="83" y="2"/>
                      <a:pt x="82" y="2"/>
                      <a:pt x="82" y="1"/>
                    </a:cubicBezTo>
                    <a:moveTo>
                      <a:pt x="83" y="0"/>
                    </a:move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4" name="Freeform 10553"/>
              <p:cNvSpPr>
                <a:spLocks noEditPoints="1"/>
              </p:cNvSpPr>
              <p:nvPr/>
            </p:nvSpPr>
            <p:spPr bwMode="auto">
              <a:xfrm>
                <a:off x="-432" y="3091"/>
                <a:ext cx="83" cy="154"/>
              </a:xfrm>
              <a:custGeom>
                <a:avLst/>
                <a:gdLst>
                  <a:gd name="T0" fmla="*/ 0 w 35"/>
                  <a:gd name="T1" fmla="*/ 65 h 65"/>
                  <a:gd name="T2" fmla="*/ 1 w 35"/>
                  <a:gd name="T3" fmla="*/ 65 h 65"/>
                  <a:gd name="T4" fmla="*/ 3 w 35"/>
                  <a:gd name="T5" fmla="*/ 59 h 65"/>
                  <a:gd name="T6" fmla="*/ 4 w 35"/>
                  <a:gd name="T7" fmla="*/ 60 h 65"/>
                  <a:gd name="T8" fmla="*/ 3 w 35"/>
                  <a:gd name="T9" fmla="*/ 59 h 65"/>
                  <a:gd name="T10" fmla="*/ 3 w 35"/>
                  <a:gd name="T11" fmla="*/ 59 h 65"/>
                  <a:gd name="T12" fmla="*/ 4 w 35"/>
                  <a:gd name="T13" fmla="*/ 59 h 65"/>
                  <a:gd name="T14" fmla="*/ 8 w 35"/>
                  <a:gd name="T15" fmla="*/ 50 h 65"/>
                  <a:gd name="T16" fmla="*/ 9 w 35"/>
                  <a:gd name="T17" fmla="*/ 51 h 65"/>
                  <a:gd name="T18" fmla="*/ 8 w 35"/>
                  <a:gd name="T19" fmla="*/ 50 h 65"/>
                  <a:gd name="T20" fmla="*/ 8 w 35"/>
                  <a:gd name="T21" fmla="*/ 50 h 65"/>
                  <a:gd name="T22" fmla="*/ 9 w 35"/>
                  <a:gd name="T23" fmla="*/ 50 h 65"/>
                  <a:gd name="T24" fmla="*/ 1 w 35"/>
                  <a:gd name="T25" fmla="*/ 46 h 65"/>
                  <a:gd name="T26" fmla="*/ 1 w 35"/>
                  <a:gd name="T27" fmla="*/ 46 h 65"/>
                  <a:gd name="T28" fmla="*/ 1 w 35"/>
                  <a:gd name="T29" fmla="*/ 46 h 65"/>
                  <a:gd name="T30" fmla="*/ 1 w 35"/>
                  <a:gd name="T31" fmla="*/ 46 h 65"/>
                  <a:gd name="T32" fmla="*/ 2 w 35"/>
                  <a:gd name="T33" fmla="*/ 45 h 65"/>
                  <a:gd name="T34" fmla="*/ 13 w 35"/>
                  <a:gd name="T35" fmla="*/ 42 h 65"/>
                  <a:gd name="T36" fmla="*/ 13 w 35"/>
                  <a:gd name="T37" fmla="*/ 44 h 65"/>
                  <a:gd name="T38" fmla="*/ 13 w 35"/>
                  <a:gd name="T39" fmla="*/ 42 h 65"/>
                  <a:gd name="T40" fmla="*/ 13 w 35"/>
                  <a:gd name="T41" fmla="*/ 42 h 65"/>
                  <a:gd name="T42" fmla="*/ 14 w 35"/>
                  <a:gd name="T43" fmla="*/ 41 h 65"/>
                  <a:gd name="T44" fmla="*/ 14 w 35"/>
                  <a:gd name="T45" fmla="*/ 40 h 65"/>
                  <a:gd name="T46" fmla="*/ 15 w 35"/>
                  <a:gd name="T47" fmla="*/ 41 h 65"/>
                  <a:gd name="T48" fmla="*/ 14 w 35"/>
                  <a:gd name="T49" fmla="*/ 40 h 65"/>
                  <a:gd name="T50" fmla="*/ 14 w 35"/>
                  <a:gd name="T51" fmla="*/ 40 h 65"/>
                  <a:gd name="T52" fmla="*/ 15 w 35"/>
                  <a:gd name="T53" fmla="*/ 39 h 65"/>
                  <a:gd name="T54" fmla="*/ 6 w 35"/>
                  <a:gd name="T55" fmla="*/ 38 h 65"/>
                  <a:gd name="T56" fmla="*/ 6 w 35"/>
                  <a:gd name="T57" fmla="*/ 39 h 65"/>
                  <a:gd name="T58" fmla="*/ 6 w 35"/>
                  <a:gd name="T59" fmla="*/ 38 h 65"/>
                  <a:gd name="T60" fmla="*/ 6 w 35"/>
                  <a:gd name="T61" fmla="*/ 37 h 65"/>
                  <a:gd name="T62" fmla="*/ 7 w 35"/>
                  <a:gd name="T63" fmla="*/ 37 h 65"/>
                  <a:gd name="T64" fmla="*/ 7 w 35"/>
                  <a:gd name="T65" fmla="*/ 36 h 65"/>
                  <a:gd name="T66" fmla="*/ 7 w 35"/>
                  <a:gd name="T67" fmla="*/ 36 h 65"/>
                  <a:gd name="T68" fmla="*/ 7 w 35"/>
                  <a:gd name="T69" fmla="*/ 36 h 65"/>
                  <a:gd name="T70" fmla="*/ 7 w 35"/>
                  <a:gd name="T71" fmla="*/ 36 h 65"/>
                  <a:gd name="T72" fmla="*/ 8 w 35"/>
                  <a:gd name="T73" fmla="*/ 35 h 65"/>
                  <a:gd name="T74" fmla="*/ 22 w 35"/>
                  <a:gd name="T75" fmla="*/ 26 h 65"/>
                  <a:gd name="T76" fmla="*/ 20 w 35"/>
                  <a:gd name="T77" fmla="*/ 31 h 65"/>
                  <a:gd name="T78" fmla="*/ 22 w 35"/>
                  <a:gd name="T79" fmla="*/ 26 h 65"/>
                  <a:gd name="T80" fmla="*/ 13 w 35"/>
                  <a:gd name="T81" fmla="*/ 26 h 65"/>
                  <a:gd name="T82" fmla="*/ 16 w 35"/>
                  <a:gd name="T83" fmla="*/ 22 h 65"/>
                  <a:gd name="T84" fmla="*/ 27 w 35"/>
                  <a:gd name="T85" fmla="*/ 17 h 65"/>
                  <a:gd name="T86" fmla="*/ 24 w 35"/>
                  <a:gd name="T87" fmla="*/ 22 h 65"/>
                  <a:gd name="T88" fmla="*/ 28 w 35"/>
                  <a:gd name="T89" fmla="*/ 17 h 65"/>
                  <a:gd name="T90" fmla="*/ 21 w 35"/>
                  <a:gd name="T91" fmla="*/ 13 h 65"/>
                  <a:gd name="T92" fmla="*/ 18 w 35"/>
                  <a:gd name="T93" fmla="*/ 19 h 65"/>
                  <a:gd name="T94" fmla="*/ 22 w 35"/>
                  <a:gd name="T95" fmla="*/ 13 h 65"/>
                  <a:gd name="T96" fmla="*/ 32 w 35"/>
                  <a:gd name="T97" fmla="*/ 7 h 65"/>
                  <a:gd name="T98" fmla="*/ 31 w 35"/>
                  <a:gd name="T99" fmla="*/ 9 h 65"/>
                  <a:gd name="T100" fmla="*/ 33 w 35"/>
                  <a:gd name="T101" fmla="*/ 8 h 65"/>
                  <a:gd name="T102" fmla="*/ 33 w 35"/>
                  <a:gd name="T103" fmla="*/ 5 h 65"/>
                  <a:gd name="T104" fmla="*/ 33 w 35"/>
                  <a:gd name="T105" fmla="*/ 5 h 65"/>
                  <a:gd name="T106" fmla="*/ 34 w 35"/>
                  <a:gd name="T107" fmla="*/ 5 h 65"/>
                  <a:gd name="T108" fmla="*/ 33 w 35"/>
                  <a:gd name="T109" fmla="*/ 0 h 65"/>
                  <a:gd name="T110" fmla="*/ 33 w 35"/>
                  <a:gd name="T111" fmla="*/ 1 h 65"/>
                  <a:gd name="T112" fmla="*/ 34 w 35"/>
                  <a:gd name="T113" fmla="*/ 3 h 65"/>
                  <a:gd name="T114" fmla="*/ 35 w 35"/>
                  <a:gd name="T115" fmla="*/ 1 h 65"/>
                  <a:gd name="T116" fmla="*/ 33 w 35"/>
                  <a:gd name="T1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" h="65">
                    <a:moveTo>
                      <a:pt x="0" y="64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1" y="65"/>
                      <a:pt x="1" y="65"/>
                    </a:cubicBezTo>
                    <a:cubicBezTo>
                      <a:pt x="0" y="65"/>
                      <a:pt x="0" y="65"/>
                      <a:pt x="0" y="64"/>
                    </a:cubicBezTo>
                    <a:moveTo>
                      <a:pt x="3" y="59"/>
                    </a:moveTo>
                    <a:cubicBezTo>
                      <a:pt x="3" y="59"/>
                      <a:pt x="3" y="59"/>
                      <a:pt x="3" y="59"/>
                    </a:cubicBezTo>
                    <a:cubicBezTo>
                      <a:pt x="3" y="59"/>
                      <a:pt x="3" y="59"/>
                      <a:pt x="4" y="60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3" y="59"/>
                      <a:pt x="3" y="59"/>
                    </a:cubicBezTo>
                    <a:moveTo>
                      <a:pt x="4" y="58"/>
                    </a:move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8"/>
                      <a:pt x="4" y="58"/>
                    </a:cubicBezTo>
                    <a:moveTo>
                      <a:pt x="8" y="50"/>
                    </a:moveTo>
                    <a:cubicBezTo>
                      <a:pt x="8" y="50"/>
                      <a:pt x="8" y="51"/>
                      <a:pt x="8" y="51"/>
                    </a:cubicBezTo>
                    <a:cubicBezTo>
                      <a:pt x="8" y="51"/>
                      <a:pt x="8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8" y="50"/>
                      <a:pt x="8" y="50"/>
                    </a:cubicBezTo>
                    <a:moveTo>
                      <a:pt x="9" y="50"/>
                    </a:moveTo>
                    <a:cubicBezTo>
                      <a:pt x="9" y="50"/>
                      <a:pt x="9" y="50"/>
                      <a:pt x="8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moveTo>
                      <a:pt x="1" y="46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moveTo>
                      <a:pt x="2" y="45"/>
                    </a:moveTo>
                    <a:cubicBezTo>
                      <a:pt x="2" y="46"/>
                      <a:pt x="2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6"/>
                      <a:pt x="2" y="46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moveTo>
                      <a:pt x="13" y="42"/>
                    </a:moveTo>
                    <a:cubicBezTo>
                      <a:pt x="13" y="42"/>
                      <a:pt x="13" y="43"/>
                      <a:pt x="12" y="43"/>
                    </a:cubicBezTo>
                    <a:cubicBezTo>
                      <a:pt x="13" y="43"/>
                      <a:pt x="13" y="43"/>
                      <a:pt x="13" y="44"/>
                    </a:cubicBezTo>
                    <a:cubicBezTo>
                      <a:pt x="13" y="43"/>
                      <a:pt x="13" y="43"/>
                      <a:pt x="14" y="43"/>
                    </a:cubicBezTo>
                    <a:cubicBezTo>
                      <a:pt x="13" y="42"/>
                      <a:pt x="13" y="42"/>
                      <a:pt x="13" y="42"/>
                    </a:cubicBezTo>
                    <a:moveTo>
                      <a:pt x="14" y="41"/>
                    </a:moveTo>
                    <a:cubicBezTo>
                      <a:pt x="14" y="41"/>
                      <a:pt x="13" y="41"/>
                      <a:pt x="13" y="42"/>
                    </a:cubicBezTo>
                    <a:cubicBezTo>
                      <a:pt x="13" y="42"/>
                      <a:pt x="14" y="42"/>
                      <a:pt x="14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moveTo>
                      <a:pt x="14" y="40"/>
                    </a:moveTo>
                    <a:cubicBezTo>
                      <a:pt x="14" y="40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1"/>
                      <a:pt x="14" y="40"/>
                    </a:cubicBezTo>
                    <a:moveTo>
                      <a:pt x="15" y="39"/>
                    </a:moveTo>
                    <a:cubicBezTo>
                      <a:pt x="15" y="39"/>
                      <a:pt x="14" y="40"/>
                      <a:pt x="14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moveTo>
                      <a:pt x="6" y="38"/>
                    </a:moveTo>
                    <a:cubicBezTo>
                      <a:pt x="6" y="38"/>
                      <a:pt x="6" y="38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moveTo>
                      <a:pt x="7" y="36"/>
                    </a:moveTo>
                    <a:cubicBezTo>
                      <a:pt x="7" y="37"/>
                      <a:pt x="7" y="37"/>
                      <a:pt x="6" y="37"/>
                    </a:cubicBezTo>
                    <a:cubicBezTo>
                      <a:pt x="6" y="37"/>
                      <a:pt x="6" y="38"/>
                      <a:pt x="7" y="38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6"/>
                    </a:cubicBezTo>
                    <a:moveTo>
                      <a:pt x="7" y="36"/>
                    </a:move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moveTo>
                      <a:pt x="8" y="35"/>
                    </a:moveTo>
                    <a:cubicBezTo>
                      <a:pt x="8" y="35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moveTo>
                      <a:pt x="22" y="26"/>
                    </a:moveTo>
                    <a:cubicBezTo>
                      <a:pt x="22" y="27"/>
                      <a:pt x="21" y="29"/>
                      <a:pt x="20" y="30"/>
                    </a:cubicBezTo>
                    <a:cubicBezTo>
                      <a:pt x="20" y="30"/>
                      <a:pt x="20" y="30"/>
                      <a:pt x="20" y="31"/>
                    </a:cubicBezTo>
                    <a:cubicBezTo>
                      <a:pt x="21" y="29"/>
                      <a:pt x="22" y="28"/>
                      <a:pt x="23" y="26"/>
                    </a:cubicBezTo>
                    <a:cubicBezTo>
                      <a:pt x="23" y="26"/>
                      <a:pt x="23" y="26"/>
                      <a:pt x="22" y="26"/>
                    </a:cubicBezTo>
                    <a:moveTo>
                      <a:pt x="16" y="22"/>
                    </a:move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5"/>
                      <a:pt x="15" y="23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moveTo>
                      <a:pt x="27" y="17"/>
                    </a:moveTo>
                    <a:cubicBezTo>
                      <a:pt x="26" y="18"/>
                      <a:pt x="26" y="19"/>
                      <a:pt x="25" y="21"/>
                    </a:cubicBezTo>
                    <a:cubicBezTo>
                      <a:pt x="25" y="21"/>
                      <a:pt x="24" y="22"/>
                      <a:pt x="24" y="22"/>
                    </a:cubicBezTo>
                    <a:cubicBezTo>
                      <a:pt x="24" y="22"/>
                      <a:pt x="25" y="23"/>
                      <a:pt x="25" y="23"/>
                    </a:cubicBezTo>
                    <a:cubicBezTo>
                      <a:pt x="26" y="21"/>
                      <a:pt x="27" y="19"/>
                      <a:pt x="28" y="17"/>
                    </a:cubicBezTo>
                    <a:cubicBezTo>
                      <a:pt x="28" y="17"/>
                      <a:pt x="27" y="17"/>
                      <a:pt x="27" y="17"/>
                    </a:cubicBezTo>
                    <a:moveTo>
                      <a:pt x="21" y="13"/>
                    </a:move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7"/>
                      <a:pt x="20" y="15"/>
                      <a:pt x="21" y="14"/>
                    </a:cubicBezTo>
                    <a:cubicBezTo>
                      <a:pt x="21" y="14"/>
                      <a:pt x="21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moveTo>
                      <a:pt x="32" y="7"/>
                    </a:moveTo>
                    <a:cubicBezTo>
                      <a:pt x="32" y="8"/>
                      <a:pt x="31" y="8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8"/>
                      <a:pt x="33" y="8"/>
                    </a:cubicBezTo>
                    <a:cubicBezTo>
                      <a:pt x="32" y="8"/>
                      <a:pt x="32" y="7"/>
                      <a:pt x="32" y="7"/>
                    </a:cubicBezTo>
                    <a:moveTo>
                      <a:pt x="33" y="5"/>
                    </a:move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5"/>
                    </a:cubicBezTo>
                    <a:moveTo>
                      <a:pt x="33" y="0"/>
                    </a:moveTo>
                    <a:cubicBezTo>
                      <a:pt x="33" y="0"/>
                      <a:pt x="33" y="0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4" y="2"/>
                      <a:pt x="34" y="3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3"/>
                      <a:pt x="35" y="3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5" name="Freeform 10554"/>
              <p:cNvSpPr>
                <a:spLocks noEditPoints="1"/>
              </p:cNvSpPr>
              <p:nvPr/>
            </p:nvSpPr>
            <p:spPr bwMode="auto">
              <a:xfrm>
                <a:off x="-404" y="3096"/>
                <a:ext cx="81" cy="118"/>
              </a:xfrm>
              <a:custGeom>
                <a:avLst/>
                <a:gdLst>
                  <a:gd name="T0" fmla="*/ 0 w 34"/>
                  <a:gd name="T1" fmla="*/ 50 h 50"/>
                  <a:gd name="T2" fmla="*/ 1 w 34"/>
                  <a:gd name="T3" fmla="*/ 49 h 50"/>
                  <a:gd name="T4" fmla="*/ 2 w 34"/>
                  <a:gd name="T5" fmla="*/ 48 h 50"/>
                  <a:gd name="T6" fmla="*/ 1 w 34"/>
                  <a:gd name="T7" fmla="*/ 49 h 50"/>
                  <a:gd name="T8" fmla="*/ 2 w 34"/>
                  <a:gd name="T9" fmla="*/ 48 h 50"/>
                  <a:gd name="T10" fmla="*/ 2 w 34"/>
                  <a:gd name="T11" fmla="*/ 47 h 50"/>
                  <a:gd name="T12" fmla="*/ 5 w 34"/>
                  <a:gd name="T13" fmla="*/ 44 h 50"/>
                  <a:gd name="T14" fmla="*/ 11 w 34"/>
                  <a:gd name="T15" fmla="*/ 43 h 50"/>
                  <a:gd name="T16" fmla="*/ 11 w 34"/>
                  <a:gd name="T17" fmla="*/ 44 h 50"/>
                  <a:gd name="T18" fmla="*/ 11 w 34"/>
                  <a:gd name="T19" fmla="*/ 43 h 50"/>
                  <a:gd name="T20" fmla="*/ 5 w 34"/>
                  <a:gd name="T21" fmla="*/ 43 h 50"/>
                  <a:gd name="T22" fmla="*/ 5 w 34"/>
                  <a:gd name="T23" fmla="*/ 43 h 50"/>
                  <a:gd name="T24" fmla="*/ 5 w 34"/>
                  <a:gd name="T25" fmla="*/ 42 h 50"/>
                  <a:gd name="T26" fmla="*/ 6 w 34"/>
                  <a:gd name="T27" fmla="*/ 41 h 50"/>
                  <a:gd name="T28" fmla="*/ 6 w 34"/>
                  <a:gd name="T29" fmla="*/ 41 h 50"/>
                  <a:gd name="T30" fmla="*/ 7 w 34"/>
                  <a:gd name="T31" fmla="*/ 40 h 50"/>
                  <a:gd name="T32" fmla="*/ 6 w 34"/>
                  <a:gd name="T33" fmla="*/ 41 h 50"/>
                  <a:gd name="T34" fmla="*/ 7 w 34"/>
                  <a:gd name="T35" fmla="*/ 40 h 50"/>
                  <a:gd name="T36" fmla="*/ 11 w 34"/>
                  <a:gd name="T37" fmla="*/ 42 h 50"/>
                  <a:gd name="T38" fmla="*/ 17 w 34"/>
                  <a:gd name="T39" fmla="*/ 34 h 50"/>
                  <a:gd name="T40" fmla="*/ 12 w 34"/>
                  <a:gd name="T41" fmla="*/ 31 h 50"/>
                  <a:gd name="T42" fmla="*/ 7 w 34"/>
                  <a:gd name="T43" fmla="*/ 40 h 50"/>
                  <a:gd name="T44" fmla="*/ 12 w 34"/>
                  <a:gd name="T45" fmla="*/ 31 h 50"/>
                  <a:gd name="T46" fmla="*/ 19 w 34"/>
                  <a:gd name="T47" fmla="*/ 29 h 50"/>
                  <a:gd name="T48" fmla="*/ 22 w 34"/>
                  <a:gd name="T49" fmla="*/ 26 h 50"/>
                  <a:gd name="T50" fmla="*/ 17 w 34"/>
                  <a:gd name="T51" fmla="*/ 23 h 50"/>
                  <a:gd name="T52" fmla="*/ 15 w 34"/>
                  <a:gd name="T53" fmla="*/ 27 h 50"/>
                  <a:gd name="T54" fmla="*/ 17 w 34"/>
                  <a:gd name="T55" fmla="*/ 23 h 50"/>
                  <a:gd name="T56" fmla="*/ 27 w 34"/>
                  <a:gd name="T57" fmla="*/ 14 h 50"/>
                  <a:gd name="T58" fmla="*/ 25 w 34"/>
                  <a:gd name="T59" fmla="*/ 21 h 50"/>
                  <a:gd name="T60" fmla="*/ 28 w 34"/>
                  <a:gd name="T61" fmla="*/ 12 h 50"/>
                  <a:gd name="T62" fmla="*/ 24 w 34"/>
                  <a:gd name="T63" fmla="*/ 13 h 50"/>
                  <a:gd name="T64" fmla="*/ 21 w 34"/>
                  <a:gd name="T65" fmla="*/ 18 h 50"/>
                  <a:gd name="T66" fmla="*/ 25 w 34"/>
                  <a:gd name="T67" fmla="*/ 10 h 50"/>
                  <a:gd name="T68" fmla="*/ 31 w 34"/>
                  <a:gd name="T69" fmla="*/ 1 h 50"/>
                  <a:gd name="T70" fmla="*/ 31 w 34"/>
                  <a:gd name="T71" fmla="*/ 1 h 50"/>
                  <a:gd name="T72" fmla="*/ 31 w 34"/>
                  <a:gd name="T73" fmla="*/ 1 h 50"/>
                  <a:gd name="T74" fmla="*/ 30 w 34"/>
                  <a:gd name="T75" fmla="*/ 3 h 50"/>
                  <a:gd name="T76" fmla="*/ 31 w 34"/>
                  <a:gd name="T77" fmla="*/ 2 h 50"/>
                  <a:gd name="T78" fmla="*/ 32 w 34"/>
                  <a:gd name="T79" fmla="*/ 2 h 50"/>
                  <a:gd name="T80" fmla="*/ 33 w 34"/>
                  <a:gd name="T81" fmla="*/ 4 h 50"/>
                  <a:gd name="T82" fmla="*/ 32 w 34"/>
                  <a:gd name="T83" fmla="*/ 5 h 50"/>
                  <a:gd name="T84" fmla="*/ 33 w 34"/>
                  <a:gd name="T85" fmla="*/ 4 h 50"/>
                  <a:gd name="T86" fmla="*/ 33 w 34"/>
                  <a:gd name="T8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50">
                    <a:moveTo>
                      <a:pt x="1" y="49"/>
                    </a:moveTo>
                    <a:cubicBezTo>
                      <a:pt x="1" y="49"/>
                      <a:pt x="1" y="50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moveTo>
                      <a:pt x="2" y="48"/>
                    </a:moveTo>
                    <a:cubicBezTo>
                      <a:pt x="1" y="48"/>
                      <a:pt x="1" y="48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moveTo>
                      <a:pt x="5" y="44"/>
                    </a:moveTo>
                    <a:cubicBezTo>
                      <a:pt x="4" y="45"/>
                      <a:pt x="3" y="46"/>
                      <a:pt x="2" y="47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3" y="46"/>
                      <a:pt x="4" y="45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moveTo>
                      <a:pt x="11" y="43"/>
                    </a:moveTo>
                    <a:cubicBezTo>
                      <a:pt x="11" y="43"/>
                      <a:pt x="11" y="43"/>
                      <a:pt x="10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3"/>
                      <a:pt x="12" y="43"/>
                    </a:cubicBezTo>
                    <a:cubicBezTo>
                      <a:pt x="11" y="43"/>
                      <a:pt x="11" y="43"/>
                      <a:pt x="11" y="43"/>
                    </a:cubicBezTo>
                    <a:moveTo>
                      <a:pt x="5" y="42"/>
                    </a:move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6" y="42"/>
                    </a:cubicBezTo>
                    <a:cubicBezTo>
                      <a:pt x="6" y="42"/>
                      <a:pt x="5" y="42"/>
                      <a:pt x="5" y="42"/>
                    </a:cubicBezTo>
                    <a:moveTo>
                      <a:pt x="6" y="41"/>
                    </a:move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moveTo>
                      <a:pt x="7" y="40"/>
                    </a:move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7" y="41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moveTo>
                      <a:pt x="17" y="33"/>
                    </a:moveTo>
                    <a:cubicBezTo>
                      <a:pt x="15" y="36"/>
                      <a:pt x="13" y="39"/>
                      <a:pt x="11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4" y="40"/>
                      <a:pt x="15" y="37"/>
                      <a:pt x="17" y="34"/>
                    </a:cubicBezTo>
                    <a:cubicBezTo>
                      <a:pt x="17" y="34"/>
                      <a:pt x="17" y="33"/>
                      <a:pt x="17" y="33"/>
                    </a:cubicBezTo>
                    <a:moveTo>
                      <a:pt x="12" y="31"/>
                    </a:move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9" y="37"/>
                      <a:pt x="11" y="34"/>
                      <a:pt x="13" y="31"/>
                    </a:cubicBezTo>
                    <a:cubicBezTo>
                      <a:pt x="13" y="31"/>
                      <a:pt x="13" y="31"/>
                      <a:pt x="12" y="31"/>
                    </a:cubicBezTo>
                    <a:moveTo>
                      <a:pt x="21" y="25"/>
                    </a:moveTo>
                    <a:cubicBezTo>
                      <a:pt x="20" y="27"/>
                      <a:pt x="20" y="28"/>
                      <a:pt x="19" y="29"/>
                    </a:cubicBezTo>
                    <a:cubicBezTo>
                      <a:pt x="19" y="29"/>
                      <a:pt x="19" y="29"/>
                      <a:pt x="20" y="30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2" y="26"/>
                      <a:pt x="21" y="26"/>
                      <a:pt x="21" y="25"/>
                    </a:cubicBezTo>
                    <a:moveTo>
                      <a:pt x="17" y="23"/>
                    </a:move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moveTo>
                      <a:pt x="28" y="12"/>
                    </a:moveTo>
                    <a:cubicBezTo>
                      <a:pt x="28" y="13"/>
                      <a:pt x="28" y="13"/>
                      <a:pt x="27" y="14"/>
                    </a:cubicBezTo>
                    <a:cubicBezTo>
                      <a:pt x="26" y="16"/>
                      <a:pt x="25" y="18"/>
                      <a:pt x="24" y="20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6" y="18"/>
                      <a:pt x="28" y="15"/>
                      <a:pt x="29" y="12"/>
                    </a:cubicBezTo>
                    <a:cubicBezTo>
                      <a:pt x="28" y="12"/>
                      <a:pt x="28" y="12"/>
                      <a:pt x="28" y="12"/>
                    </a:cubicBezTo>
                    <a:moveTo>
                      <a:pt x="25" y="10"/>
                    </a:moveTo>
                    <a:cubicBezTo>
                      <a:pt x="24" y="13"/>
                      <a:pt x="24" y="13"/>
                      <a:pt x="24" y="13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1" y="18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moveTo>
                      <a:pt x="33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3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4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6" name="Freeform 10555"/>
              <p:cNvSpPr>
                <a:spLocks noEditPoints="1"/>
              </p:cNvSpPr>
              <p:nvPr/>
            </p:nvSpPr>
            <p:spPr bwMode="auto">
              <a:xfrm>
                <a:off x="-401" y="32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7" name="Freeform 10556"/>
              <p:cNvSpPr>
                <a:spLocks noEditPoints="1"/>
              </p:cNvSpPr>
              <p:nvPr/>
            </p:nvSpPr>
            <p:spPr bwMode="auto">
              <a:xfrm>
                <a:off x="-392" y="3202"/>
                <a:ext cx="12" cy="19"/>
              </a:xfrm>
              <a:custGeom>
                <a:avLst/>
                <a:gdLst>
                  <a:gd name="T0" fmla="*/ 1 w 5"/>
                  <a:gd name="T1" fmla="*/ 7 h 8"/>
                  <a:gd name="T2" fmla="*/ 0 w 5"/>
                  <a:gd name="T3" fmla="*/ 8 h 8"/>
                  <a:gd name="T4" fmla="*/ 1 w 5"/>
                  <a:gd name="T5" fmla="*/ 8 h 8"/>
                  <a:gd name="T6" fmla="*/ 1 w 5"/>
                  <a:gd name="T7" fmla="*/ 7 h 8"/>
                  <a:gd name="T8" fmla="*/ 1 w 5"/>
                  <a:gd name="T9" fmla="*/ 7 h 8"/>
                  <a:gd name="T10" fmla="*/ 1 w 5"/>
                  <a:gd name="T11" fmla="*/ 6 h 8"/>
                  <a:gd name="T12" fmla="*/ 1 w 5"/>
                  <a:gd name="T13" fmla="*/ 6 h 8"/>
                  <a:gd name="T14" fmla="*/ 1 w 5"/>
                  <a:gd name="T15" fmla="*/ 7 h 8"/>
                  <a:gd name="T16" fmla="*/ 2 w 5"/>
                  <a:gd name="T17" fmla="*/ 6 h 8"/>
                  <a:gd name="T18" fmla="*/ 1 w 5"/>
                  <a:gd name="T19" fmla="*/ 6 h 8"/>
                  <a:gd name="T20" fmla="*/ 4 w 5"/>
                  <a:gd name="T21" fmla="*/ 1 h 8"/>
                  <a:gd name="T22" fmla="*/ 2 w 5"/>
                  <a:gd name="T23" fmla="*/ 5 h 8"/>
                  <a:gd name="T24" fmla="*/ 2 w 5"/>
                  <a:gd name="T25" fmla="*/ 5 h 8"/>
                  <a:gd name="T26" fmla="*/ 4 w 5"/>
                  <a:gd name="T27" fmla="*/ 2 h 8"/>
                  <a:gd name="T28" fmla="*/ 4 w 5"/>
                  <a:gd name="T29" fmla="*/ 1 h 8"/>
                  <a:gd name="T30" fmla="*/ 5 w 5"/>
                  <a:gd name="T31" fmla="*/ 0 h 8"/>
                  <a:gd name="T32" fmla="*/ 4 w 5"/>
                  <a:gd name="T33" fmla="*/ 0 h 8"/>
                  <a:gd name="T34" fmla="*/ 5 w 5"/>
                  <a:gd name="T35" fmla="*/ 1 h 8"/>
                  <a:gd name="T36" fmla="*/ 5 w 5"/>
                  <a:gd name="T37" fmla="*/ 0 h 8"/>
                  <a:gd name="T38" fmla="*/ 5 w 5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moveTo>
                      <a:pt x="4" y="1"/>
                    </a:moveTo>
                    <a:cubicBezTo>
                      <a:pt x="3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sp>
          <p:nvSpPr>
            <p:cNvPr id="35" name="Freeform 10558"/>
            <p:cNvSpPr>
              <a:spLocks noEditPoints="1"/>
            </p:cNvSpPr>
            <p:nvPr/>
          </p:nvSpPr>
          <p:spPr bwMode="auto">
            <a:xfrm>
              <a:off x="-617538" y="5102225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1 w 1"/>
                <a:gd name="T11" fmla="*/ 0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0 h 2"/>
                <a:gd name="T18" fmla="*/ 1 w 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" name="Freeform 10559"/>
            <p:cNvSpPr>
              <a:spLocks noEditPoints="1"/>
            </p:cNvSpPr>
            <p:nvPr/>
          </p:nvSpPr>
          <p:spPr bwMode="auto">
            <a:xfrm>
              <a:off x="-655638" y="5102225"/>
              <a:ext cx="19050" cy="26988"/>
            </a:xfrm>
            <a:custGeom>
              <a:avLst/>
              <a:gdLst>
                <a:gd name="T0" fmla="*/ 2 w 5"/>
                <a:gd name="T1" fmla="*/ 4 h 7"/>
                <a:gd name="T2" fmla="*/ 0 w 5"/>
                <a:gd name="T3" fmla="*/ 6 h 7"/>
                <a:gd name="T4" fmla="*/ 1 w 5"/>
                <a:gd name="T5" fmla="*/ 7 h 7"/>
                <a:gd name="T6" fmla="*/ 2 w 5"/>
                <a:gd name="T7" fmla="*/ 4 h 7"/>
                <a:gd name="T8" fmla="*/ 2 w 5"/>
                <a:gd name="T9" fmla="*/ 4 h 7"/>
                <a:gd name="T10" fmla="*/ 4 w 5"/>
                <a:gd name="T11" fmla="*/ 1 h 7"/>
                <a:gd name="T12" fmla="*/ 3 w 5"/>
                <a:gd name="T13" fmla="*/ 2 h 7"/>
                <a:gd name="T14" fmla="*/ 4 w 5"/>
                <a:gd name="T15" fmla="*/ 2 h 7"/>
                <a:gd name="T16" fmla="*/ 4 w 5"/>
                <a:gd name="T17" fmla="*/ 1 h 7"/>
                <a:gd name="T18" fmla="*/ 4 w 5"/>
                <a:gd name="T19" fmla="*/ 1 h 7"/>
                <a:gd name="T20" fmla="*/ 4 w 5"/>
                <a:gd name="T21" fmla="*/ 0 h 7"/>
                <a:gd name="T22" fmla="*/ 4 w 5"/>
                <a:gd name="T23" fmla="*/ 1 h 7"/>
                <a:gd name="T24" fmla="*/ 4 w 5"/>
                <a:gd name="T25" fmla="*/ 1 h 7"/>
                <a:gd name="T26" fmla="*/ 5 w 5"/>
                <a:gd name="T27" fmla="*/ 0 h 7"/>
                <a:gd name="T28" fmla="*/ 4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2" y="4"/>
                  </a:moveTo>
                  <a:cubicBezTo>
                    <a:pt x="1" y="5"/>
                    <a:pt x="1" y="5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" name="Freeform 10560"/>
            <p:cNvSpPr>
              <a:spLocks noEditPoints="1"/>
            </p:cNvSpPr>
            <p:nvPr/>
          </p:nvSpPr>
          <p:spPr bwMode="auto">
            <a:xfrm>
              <a:off x="-658813" y="5110163"/>
              <a:ext cx="17463" cy="25400"/>
            </a:xfrm>
            <a:custGeom>
              <a:avLst/>
              <a:gdLst>
                <a:gd name="T0" fmla="*/ 1 w 5"/>
                <a:gd name="T1" fmla="*/ 4 h 7"/>
                <a:gd name="T2" fmla="*/ 0 w 5"/>
                <a:gd name="T3" fmla="*/ 6 h 7"/>
                <a:gd name="T4" fmla="*/ 0 w 5"/>
                <a:gd name="T5" fmla="*/ 7 h 7"/>
                <a:gd name="T6" fmla="*/ 2 w 5"/>
                <a:gd name="T7" fmla="*/ 5 h 7"/>
                <a:gd name="T8" fmla="*/ 1 w 5"/>
                <a:gd name="T9" fmla="*/ 4 h 7"/>
                <a:gd name="T10" fmla="*/ 4 w 5"/>
                <a:gd name="T11" fmla="*/ 0 h 7"/>
                <a:gd name="T12" fmla="*/ 3 w 5"/>
                <a:gd name="T13" fmla="*/ 2 h 7"/>
                <a:gd name="T14" fmla="*/ 3 w 5"/>
                <a:gd name="T15" fmla="*/ 2 h 7"/>
                <a:gd name="T16" fmla="*/ 4 w 5"/>
                <a:gd name="T17" fmla="*/ 1 h 7"/>
                <a:gd name="T18" fmla="*/ 4 w 5"/>
                <a:gd name="T19" fmla="*/ 0 h 7"/>
                <a:gd name="T20" fmla="*/ 4 w 5"/>
                <a:gd name="T21" fmla="*/ 0 h 7"/>
                <a:gd name="T22" fmla="*/ 4 w 5"/>
                <a:gd name="T23" fmla="*/ 0 h 7"/>
                <a:gd name="T24" fmla="*/ 4 w 5"/>
                <a:gd name="T25" fmla="*/ 1 h 7"/>
                <a:gd name="T26" fmla="*/ 5 w 5"/>
                <a:gd name="T27" fmla="*/ 0 h 7"/>
                <a:gd name="T28" fmla="*/ 4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moveTo>
                    <a:pt x="4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" name="Freeform 10561"/>
            <p:cNvSpPr>
              <a:spLocks/>
            </p:cNvSpPr>
            <p:nvPr/>
          </p:nvSpPr>
          <p:spPr bwMode="auto">
            <a:xfrm>
              <a:off x="-644525" y="51101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" name="Freeform 10562"/>
            <p:cNvSpPr>
              <a:spLocks noEditPoints="1"/>
            </p:cNvSpPr>
            <p:nvPr/>
          </p:nvSpPr>
          <p:spPr bwMode="auto">
            <a:xfrm>
              <a:off x="-636588" y="5113338"/>
              <a:ext cx="14288" cy="26988"/>
            </a:xfrm>
            <a:custGeom>
              <a:avLst/>
              <a:gdLst>
                <a:gd name="T0" fmla="*/ 2 w 4"/>
                <a:gd name="T1" fmla="*/ 4 h 7"/>
                <a:gd name="T2" fmla="*/ 0 w 4"/>
                <a:gd name="T3" fmla="*/ 6 h 7"/>
                <a:gd name="T4" fmla="*/ 1 w 4"/>
                <a:gd name="T5" fmla="*/ 7 h 7"/>
                <a:gd name="T6" fmla="*/ 2 w 4"/>
                <a:gd name="T7" fmla="*/ 4 h 7"/>
                <a:gd name="T8" fmla="*/ 2 w 4"/>
                <a:gd name="T9" fmla="*/ 4 h 7"/>
                <a:gd name="T10" fmla="*/ 3 w 4"/>
                <a:gd name="T11" fmla="*/ 1 h 7"/>
                <a:gd name="T12" fmla="*/ 3 w 4"/>
                <a:gd name="T13" fmla="*/ 2 h 7"/>
                <a:gd name="T14" fmla="*/ 3 w 4"/>
                <a:gd name="T15" fmla="*/ 2 h 7"/>
                <a:gd name="T16" fmla="*/ 4 w 4"/>
                <a:gd name="T17" fmla="*/ 1 h 7"/>
                <a:gd name="T18" fmla="*/ 3 w 4"/>
                <a:gd name="T19" fmla="*/ 1 h 7"/>
                <a:gd name="T20" fmla="*/ 4 w 4"/>
                <a:gd name="T21" fmla="*/ 0 h 7"/>
                <a:gd name="T22" fmla="*/ 4 w 4"/>
                <a:gd name="T23" fmla="*/ 0 h 7"/>
                <a:gd name="T24" fmla="*/ 4 w 4"/>
                <a:gd name="T25" fmla="*/ 1 h 7"/>
                <a:gd name="T26" fmla="*/ 4 w 4"/>
                <a:gd name="T27" fmla="*/ 1 h 7"/>
                <a:gd name="T28" fmla="*/ 4 w 4"/>
                <a:gd name="T29" fmla="*/ 0 h 7"/>
                <a:gd name="T30" fmla="*/ 4 w 4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2" y="4"/>
                  </a:moveTo>
                  <a:cubicBezTo>
                    <a:pt x="1" y="5"/>
                    <a:pt x="1" y="5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" name="Freeform 10563"/>
            <p:cNvSpPr>
              <a:spLocks noEditPoints="1"/>
            </p:cNvSpPr>
            <p:nvPr/>
          </p:nvSpPr>
          <p:spPr bwMode="auto">
            <a:xfrm>
              <a:off x="-641350" y="5121275"/>
              <a:ext cx="15875" cy="25400"/>
            </a:xfrm>
            <a:custGeom>
              <a:avLst/>
              <a:gdLst>
                <a:gd name="T0" fmla="*/ 1 w 4"/>
                <a:gd name="T1" fmla="*/ 4 h 7"/>
                <a:gd name="T2" fmla="*/ 0 w 4"/>
                <a:gd name="T3" fmla="*/ 6 h 7"/>
                <a:gd name="T4" fmla="*/ 0 w 4"/>
                <a:gd name="T5" fmla="*/ 7 h 7"/>
                <a:gd name="T6" fmla="*/ 2 w 4"/>
                <a:gd name="T7" fmla="*/ 5 h 7"/>
                <a:gd name="T8" fmla="*/ 1 w 4"/>
                <a:gd name="T9" fmla="*/ 4 h 7"/>
                <a:gd name="T10" fmla="*/ 4 w 4"/>
                <a:gd name="T11" fmla="*/ 0 h 7"/>
                <a:gd name="T12" fmla="*/ 3 w 4"/>
                <a:gd name="T13" fmla="*/ 2 h 7"/>
                <a:gd name="T14" fmla="*/ 3 w 4"/>
                <a:gd name="T15" fmla="*/ 2 h 7"/>
                <a:gd name="T16" fmla="*/ 4 w 4"/>
                <a:gd name="T17" fmla="*/ 0 h 7"/>
                <a:gd name="T18" fmla="*/ 4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1" y="4"/>
                  </a:move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moveTo>
                    <a:pt x="4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" name="Freeform 10564"/>
            <p:cNvSpPr>
              <a:spLocks noEditPoints="1"/>
            </p:cNvSpPr>
            <p:nvPr/>
          </p:nvSpPr>
          <p:spPr bwMode="auto">
            <a:xfrm>
              <a:off x="-674688" y="5135563"/>
              <a:ext cx="15875" cy="23813"/>
            </a:xfrm>
            <a:custGeom>
              <a:avLst/>
              <a:gdLst>
                <a:gd name="T0" fmla="*/ 0 w 4"/>
                <a:gd name="T1" fmla="*/ 5 h 6"/>
                <a:gd name="T2" fmla="*/ 0 w 4"/>
                <a:gd name="T3" fmla="*/ 5 h 6"/>
                <a:gd name="T4" fmla="*/ 1 w 4"/>
                <a:gd name="T5" fmla="*/ 6 h 6"/>
                <a:gd name="T6" fmla="*/ 1 w 4"/>
                <a:gd name="T7" fmla="*/ 5 h 6"/>
                <a:gd name="T8" fmla="*/ 0 w 4"/>
                <a:gd name="T9" fmla="*/ 5 h 6"/>
                <a:gd name="T10" fmla="*/ 3 w 4"/>
                <a:gd name="T11" fmla="*/ 0 h 6"/>
                <a:gd name="T12" fmla="*/ 0 w 4"/>
                <a:gd name="T13" fmla="*/ 5 h 6"/>
                <a:gd name="T14" fmla="*/ 1 w 4"/>
                <a:gd name="T15" fmla="*/ 5 h 6"/>
                <a:gd name="T16" fmla="*/ 4 w 4"/>
                <a:gd name="T17" fmla="*/ 0 h 6"/>
                <a:gd name="T18" fmla="*/ 3 w 4"/>
                <a:gd name="T19" fmla="*/ 0 h 6"/>
                <a:gd name="T20" fmla="*/ 4 w 4"/>
                <a:gd name="T21" fmla="*/ 0 h 6"/>
                <a:gd name="T22" fmla="*/ 4 w 4"/>
                <a:gd name="T23" fmla="*/ 0 h 6"/>
                <a:gd name="T24" fmla="*/ 4 w 4"/>
                <a:gd name="T25" fmla="*/ 0 h 6"/>
                <a:gd name="T26" fmla="*/ 4 w 4"/>
                <a:gd name="T27" fmla="*/ 0 h 6"/>
                <a:gd name="T28" fmla="*/ 4 w 4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" name="Freeform 10565"/>
            <p:cNvSpPr>
              <a:spLocks/>
            </p:cNvSpPr>
            <p:nvPr/>
          </p:nvSpPr>
          <p:spPr bwMode="auto">
            <a:xfrm>
              <a:off x="-674688" y="51546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" name="Freeform 10566"/>
            <p:cNvSpPr>
              <a:spLocks noEditPoints="1"/>
            </p:cNvSpPr>
            <p:nvPr/>
          </p:nvSpPr>
          <p:spPr bwMode="auto">
            <a:xfrm>
              <a:off x="-655638" y="5146675"/>
              <a:ext cx="14288" cy="23813"/>
            </a:xfrm>
            <a:custGeom>
              <a:avLst/>
              <a:gdLst>
                <a:gd name="T0" fmla="*/ 0 w 4"/>
                <a:gd name="T1" fmla="*/ 5 h 6"/>
                <a:gd name="T2" fmla="*/ 0 w 4"/>
                <a:gd name="T3" fmla="*/ 6 h 6"/>
                <a:gd name="T4" fmla="*/ 1 w 4"/>
                <a:gd name="T5" fmla="*/ 6 h 6"/>
                <a:gd name="T6" fmla="*/ 1 w 4"/>
                <a:gd name="T7" fmla="*/ 5 h 6"/>
                <a:gd name="T8" fmla="*/ 0 w 4"/>
                <a:gd name="T9" fmla="*/ 5 h 6"/>
                <a:gd name="T10" fmla="*/ 3 w 4"/>
                <a:gd name="T11" fmla="*/ 0 h 6"/>
                <a:gd name="T12" fmla="*/ 0 w 4"/>
                <a:gd name="T13" fmla="*/ 5 h 6"/>
                <a:gd name="T14" fmla="*/ 1 w 4"/>
                <a:gd name="T15" fmla="*/ 5 h 6"/>
                <a:gd name="T16" fmla="*/ 4 w 4"/>
                <a:gd name="T17" fmla="*/ 1 h 6"/>
                <a:gd name="T18" fmla="*/ 4 w 4"/>
                <a:gd name="T19" fmla="*/ 0 h 6"/>
                <a:gd name="T20" fmla="*/ 3 w 4"/>
                <a:gd name="T21" fmla="*/ 0 h 6"/>
                <a:gd name="T22" fmla="*/ 4 w 4"/>
                <a:gd name="T23" fmla="*/ 0 h 6"/>
                <a:gd name="T24" fmla="*/ 4 w 4"/>
                <a:gd name="T25" fmla="*/ 0 h 6"/>
                <a:gd name="T26" fmla="*/ 4 w 4"/>
                <a:gd name="T27" fmla="*/ 0 h 6"/>
                <a:gd name="T28" fmla="*/ 4 w 4"/>
                <a:gd name="T29" fmla="*/ 0 h 6"/>
                <a:gd name="T30" fmla="*/ 4 w 4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" name="Freeform 10567"/>
            <p:cNvSpPr>
              <a:spLocks/>
            </p:cNvSpPr>
            <p:nvPr/>
          </p:nvSpPr>
          <p:spPr bwMode="auto">
            <a:xfrm>
              <a:off x="-655638" y="5165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" name="Freeform 10568"/>
            <p:cNvSpPr>
              <a:spLocks noEditPoints="1"/>
            </p:cNvSpPr>
            <p:nvPr/>
          </p:nvSpPr>
          <p:spPr bwMode="auto">
            <a:xfrm>
              <a:off x="-1090613" y="5159375"/>
              <a:ext cx="415925" cy="661988"/>
            </a:xfrm>
            <a:custGeom>
              <a:avLst/>
              <a:gdLst>
                <a:gd name="T0" fmla="*/ 5 w 111"/>
                <a:gd name="T1" fmla="*/ 169 h 177"/>
                <a:gd name="T2" fmla="*/ 12 w 111"/>
                <a:gd name="T3" fmla="*/ 158 h 177"/>
                <a:gd name="T4" fmla="*/ 13 w 111"/>
                <a:gd name="T5" fmla="*/ 156 h 177"/>
                <a:gd name="T6" fmla="*/ 14 w 111"/>
                <a:gd name="T7" fmla="*/ 155 h 177"/>
                <a:gd name="T8" fmla="*/ 15 w 111"/>
                <a:gd name="T9" fmla="*/ 153 h 177"/>
                <a:gd name="T10" fmla="*/ 17 w 111"/>
                <a:gd name="T11" fmla="*/ 150 h 177"/>
                <a:gd name="T12" fmla="*/ 17 w 111"/>
                <a:gd name="T13" fmla="*/ 149 h 177"/>
                <a:gd name="T14" fmla="*/ 19 w 111"/>
                <a:gd name="T15" fmla="*/ 146 h 177"/>
                <a:gd name="T16" fmla="*/ 21 w 111"/>
                <a:gd name="T17" fmla="*/ 144 h 177"/>
                <a:gd name="T18" fmla="*/ 21 w 111"/>
                <a:gd name="T19" fmla="*/ 143 h 177"/>
                <a:gd name="T20" fmla="*/ 22 w 111"/>
                <a:gd name="T21" fmla="*/ 143 h 177"/>
                <a:gd name="T22" fmla="*/ 23 w 111"/>
                <a:gd name="T23" fmla="*/ 141 h 177"/>
                <a:gd name="T24" fmla="*/ 25 w 111"/>
                <a:gd name="T25" fmla="*/ 137 h 177"/>
                <a:gd name="T26" fmla="*/ 29 w 111"/>
                <a:gd name="T27" fmla="*/ 132 h 177"/>
                <a:gd name="T28" fmla="*/ 29 w 111"/>
                <a:gd name="T29" fmla="*/ 131 h 177"/>
                <a:gd name="T30" fmla="*/ 30 w 111"/>
                <a:gd name="T31" fmla="*/ 130 h 177"/>
                <a:gd name="T32" fmla="*/ 33 w 111"/>
                <a:gd name="T33" fmla="*/ 125 h 177"/>
                <a:gd name="T34" fmla="*/ 37 w 111"/>
                <a:gd name="T35" fmla="*/ 118 h 177"/>
                <a:gd name="T36" fmla="*/ 39 w 111"/>
                <a:gd name="T37" fmla="*/ 116 h 177"/>
                <a:gd name="T38" fmla="*/ 46 w 111"/>
                <a:gd name="T39" fmla="*/ 105 h 177"/>
                <a:gd name="T40" fmla="*/ 57 w 111"/>
                <a:gd name="T41" fmla="*/ 86 h 177"/>
                <a:gd name="T42" fmla="*/ 63 w 111"/>
                <a:gd name="T43" fmla="*/ 78 h 177"/>
                <a:gd name="T44" fmla="*/ 65 w 111"/>
                <a:gd name="T45" fmla="*/ 74 h 177"/>
                <a:gd name="T46" fmla="*/ 68 w 111"/>
                <a:gd name="T47" fmla="*/ 70 h 177"/>
                <a:gd name="T48" fmla="*/ 70 w 111"/>
                <a:gd name="T49" fmla="*/ 65 h 177"/>
                <a:gd name="T50" fmla="*/ 71 w 111"/>
                <a:gd name="T51" fmla="*/ 64 h 177"/>
                <a:gd name="T52" fmla="*/ 72 w 111"/>
                <a:gd name="T53" fmla="*/ 62 h 177"/>
                <a:gd name="T54" fmla="*/ 73 w 111"/>
                <a:gd name="T55" fmla="*/ 60 h 177"/>
                <a:gd name="T56" fmla="*/ 76 w 111"/>
                <a:gd name="T57" fmla="*/ 57 h 177"/>
                <a:gd name="T58" fmla="*/ 80 w 111"/>
                <a:gd name="T59" fmla="*/ 51 h 177"/>
                <a:gd name="T60" fmla="*/ 81 w 111"/>
                <a:gd name="T61" fmla="*/ 48 h 177"/>
                <a:gd name="T62" fmla="*/ 84 w 111"/>
                <a:gd name="T63" fmla="*/ 43 h 177"/>
                <a:gd name="T64" fmla="*/ 84 w 111"/>
                <a:gd name="T65" fmla="*/ 43 h 177"/>
                <a:gd name="T66" fmla="*/ 87 w 111"/>
                <a:gd name="T67" fmla="*/ 39 h 177"/>
                <a:gd name="T68" fmla="*/ 87 w 111"/>
                <a:gd name="T69" fmla="*/ 39 h 177"/>
                <a:gd name="T70" fmla="*/ 89 w 111"/>
                <a:gd name="T71" fmla="*/ 36 h 177"/>
                <a:gd name="T72" fmla="*/ 91 w 111"/>
                <a:gd name="T73" fmla="*/ 33 h 177"/>
                <a:gd name="T74" fmla="*/ 92 w 111"/>
                <a:gd name="T75" fmla="*/ 31 h 177"/>
                <a:gd name="T76" fmla="*/ 93 w 111"/>
                <a:gd name="T77" fmla="*/ 29 h 177"/>
                <a:gd name="T78" fmla="*/ 94 w 111"/>
                <a:gd name="T79" fmla="*/ 28 h 177"/>
                <a:gd name="T80" fmla="*/ 95 w 111"/>
                <a:gd name="T81" fmla="*/ 26 h 177"/>
                <a:gd name="T82" fmla="*/ 101 w 111"/>
                <a:gd name="T83" fmla="*/ 16 h 177"/>
                <a:gd name="T84" fmla="*/ 103 w 111"/>
                <a:gd name="T85" fmla="*/ 13 h 177"/>
                <a:gd name="T86" fmla="*/ 104 w 111"/>
                <a:gd name="T87" fmla="*/ 12 h 177"/>
                <a:gd name="T88" fmla="*/ 105 w 111"/>
                <a:gd name="T89" fmla="*/ 10 h 177"/>
                <a:gd name="T90" fmla="*/ 107 w 111"/>
                <a:gd name="T91" fmla="*/ 7 h 177"/>
                <a:gd name="T92" fmla="*/ 107 w 111"/>
                <a:gd name="T93" fmla="*/ 7 h 177"/>
                <a:gd name="T94" fmla="*/ 109 w 111"/>
                <a:gd name="T95" fmla="*/ 4 h 177"/>
                <a:gd name="T96" fmla="*/ 110 w 111"/>
                <a:gd name="T97" fmla="*/ 2 h 177"/>
                <a:gd name="T98" fmla="*/ 110 w 111"/>
                <a:gd name="T99" fmla="*/ 2 h 177"/>
                <a:gd name="T100" fmla="*/ 111 w 111"/>
                <a:gd name="T10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177">
                  <a:moveTo>
                    <a:pt x="5" y="169"/>
                  </a:moveTo>
                  <a:cubicBezTo>
                    <a:pt x="5" y="169"/>
                    <a:pt x="4" y="170"/>
                    <a:pt x="4" y="170"/>
                  </a:cubicBezTo>
                  <a:cubicBezTo>
                    <a:pt x="3" y="172"/>
                    <a:pt x="2" y="175"/>
                    <a:pt x="0" y="177"/>
                  </a:cubicBezTo>
                  <a:cubicBezTo>
                    <a:pt x="2" y="174"/>
                    <a:pt x="3" y="172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moveTo>
                    <a:pt x="12" y="158"/>
                  </a:moveTo>
                  <a:cubicBezTo>
                    <a:pt x="11" y="160"/>
                    <a:pt x="10" y="161"/>
                    <a:pt x="9" y="163"/>
                  </a:cubicBezTo>
                  <a:cubicBezTo>
                    <a:pt x="8" y="164"/>
                    <a:pt x="7" y="165"/>
                    <a:pt x="7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8" y="164"/>
                    <a:pt x="10" y="161"/>
                    <a:pt x="12" y="158"/>
                  </a:cubicBezTo>
                  <a:cubicBezTo>
                    <a:pt x="12" y="158"/>
                    <a:pt x="12" y="158"/>
                    <a:pt x="12" y="158"/>
                  </a:cubicBezTo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moveTo>
                    <a:pt x="14" y="155"/>
                  </a:moveTo>
                  <a:cubicBezTo>
                    <a:pt x="13" y="155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4" y="156"/>
                    <a:pt x="14" y="155"/>
                  </a:cubicBezTo>
                  <a:cubicBezTo>
                    <a:pt x="14" y="155"/>
                    <a:pt x="14" y="155"/>
                    <a:pt x="14" y="155"/>
                  </a:cubicBezTo>
                  <a:moveTo>
                    <a:pt x="15" y="153"/>
                  </a:moveTo>
                  <a:cubicBezTo>
                    <a:pt x="14" y="154"/>
                    <a:pt x="14" y="154"/>
                    <a:pt x="14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4" y="154"/>
                    <a:pt x="15" y="154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moveTo>
                    <a:pt x="17" y="150"/>
                  </a:moveTo>
                  <a:cubicBezTo>
                    <a:pt x="16" y="151"/>
                    <a:pt x="16" y="152"/>
                    <a:pt x="15" y="152"/>
                  </a:cubicBezTo>
                  <a:cubicBezTo>
                    <a:pt x="15" y="152"/>
                    <a:pt x="15" y="153"/>
                    <a:pt x="15" y="153"/>
                  </a:cubicBezTo>
                  <a:cubicBezTo>
                    <a:pt x="16" y="152"/>
                    <a:pt x="17" y="151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moveTo>
                    <a:pt x="17" y="149"/>
                  </a:move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moveTo>
                    <a:pt x="19" y="146"/>
                  </a:moveTo>
                  <a:cubicBezTo>
                    <a:pt x="19" y="146"/>
                    <a:pt x="19" y="146"/>
                    <a:pt x="19" y="146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19" y="146"/>
                    <a:pt x="19" y="146"/>
                    <a:pt x="19" y="146"/>
                  </a:cubicBezTo>
                  <a:moveTo>
                    <a:pt x="20" y="144"/>
                  </a:moveTo>
                  <a:cubicBezTo>
                    <a:pt x="20" y="145"/>
                    <a:pt x="20" y="145"/>
                    <a:pt x="19" y="146"/>
                  </a:cubicBezTo>
                  <a:cubicBezTo>
                    <a:pt x="20" y="146"/>
                    <a:pt x="20" y="146"/>
                    <a:pt x="20" y="146"/>
                  </a:cubicBezTo>
                  <a:cubicBezTo>
                    <a:pt x="20" y="145"/>
                    <a:pt x="20" y="145"/>
                    <a:pt x="21" y="144"/>
                  </a:cubicBezTo>
                  <a:cubicBezTo>
                    <a:pt x="20" y="144"/>
                    <a:pt x="20" y="144"/>
                    <a:pt x="20" y="144"/>
                  </a:cubicBezTo>
                  <a:moveTo>
                    <a:pt x="21" y="143"/>
                  </a:move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moveTo>
                    <a:pt x="21" y="143"/>
                  </a:move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moveTo>
                    <a:pt x="22" y="141"/>
                  </a:moveTo>
                  <a:cubicBezTo>
                    <a:pt x="22" y="141"/>
                    <a:pt x="22" y="141"/>
                    <a:pt x="22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1"/>
                    <a:pt x="23" y="141"/>
                    <a:pt x="23" y="141"/>
                  </a:cubicBezTo>
                  <a:cubicBezTo>
                    <a:pt x="23" y="141"/>
                    <a:pt x="23" y="141"/>
                    <a:pt x="22" y="141"/>
                  </a:cubicBezTo>
                  <a:moveTo>
                    <a:pt x="25" y="137"/>
                  </a:moveTo>
                  <a:cubicBezTo>
                    <a:pt x="25" y="138"/>
                    <a:pt x="24" y="138"/>
                    <a:pt x="23" y="139"/>
                  </a:cubicBezTo>
                  <a:cubicBezTo>
                    <a:pt x="23" y="139"/>
                    <a:pt x="24" y="140"/>
                    <a:pt x="24" y="140"/>
                  </a:cubicBezTo>
                  <a:cubicBezTo>
                    <a:pt x="24" y="139"/>
                    <a:pt x="25" y="138"/>
                    <a:pt x="25" y="137"/>
                  </a:cubicBezTo>
                  <a:cubicBezTo>
                    <a:pt x="25" y="137"/>
                    <a:pt x="25" y="137"/>
                    <a:pt x="25" y="137"/>
                  </a:cubicBezTo>
                  <a:moveTo>
                    <a:pt x="28" y="131"/>
                  </a:moveTo>
                  <a:cubicBezTo>
                    <a:pt x="28" y="132"/>
                    <a:pt x="28" y="132"/>
                    <a:pt x="28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9" y="132"/>
                    <a:pt x="28" y="132"/>
                    <a:pt x="28" y="131"/>
                  </a:cubicBezTo>
                  <a:moveTo>
                    <a:pt x="29" y="131"/>
                  </a:moveTo>
                  <a:cubicBezTo>
                    <a:pt x="29" y="131"/>
                    <a:pt x="28" y="131"/>
                    <a:pt x="28" y="131"/>
                  </a:cubicBezTo>
                  <a:cubicBezTo>
                    <a:pt x="28" y="132"/>
                    <a:pt x="29" y="132"/>
                    <a:pt x="29" y="132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1"/>
                    <a:pt x="29" y="131"/>
                    <a:pt x="29" y="131"/>
                  </a:cubicBezTo>
                  <a:moveTo>
                    <a:pt x="29" y="130"/>
                  </a:moveTo>
                  <a:cubicBezTo>
                    <a:pt x="29" y="130"/>
                    <a:pt x="29" y="130"/>
                    <a:pt x="29" y="131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1"/>
                    <a:pt x="29" y="130"/>
                    <a:pt x="30" y="130"/>
                  </a:cubicBezTo>
                  <a:cubicBezTo>
                    <a:pt x="29" y="130"/>
                    <a:pt x="29" y="130"/>
                    <a:pt x="29" y="130"/>
                  </a:cubicBezTo>
                  <a:moveTo>
                    <a:pt x="33" y="124"/>
                  </a:moveTo>
                  <a:cubicBezTo>
                    <a:pt x="33" y="124"/>
                    <a:pt x="33" y="125"/>
                    <a:pt x="33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3" y="124"/>
                    <a:pt x="33" y="124"/>
                    <a:pt x="33" y="124"/>
                  </a:cubicBezTo>
                  <a:moveTo>
                    <a:pt x="37" y="118"/>
                  </a:moveTo>
                  <a:cubicBezTo>
                    <a:pt x="36" y="118"/>
                    <a:pt x="36" y="119"/>
                    <a:pt x="36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7" y="119"/>
                    <a:pt x="37" y="119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moveTo>
                    <a:pt x="38" y="115"/>
                  </a:moveTo>
                  <a:cubicBezTo>
                    <a:pt x="38" y="116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8" y="117"/>
                    <a:pt x="38" y="116"/>
                    <a:pt x="39" y="116"/>
                  </a:cubicBezTo>
                  <a:cubicBezTo>
                    <a:pt x="39" y="115"/>
                    <a:pt x="39" y="115"/>
                    <a:pt x="38" y="115"/>
                  </a:cubicBezTo>
                  <a:moveTo>
                    <a:pt x="45" y="104"/>
                  </a:moveTo>
                  <a:cubicBezTo>
                    <a:pt x="45" y="105"/>
                    <a:pt x="45" y="105"/>
                    <a:pt x="44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5" y="105"/>
                    <a:pt x="45" y="105"/>
                    <a:pt x="46" y="105"/>
                  </a:cubicBezTo>
                  <a:cubicBezTo>
                    <a:pt x="46" y="104"/>
                    <a:pt x="45" y="104"/>
                    <a:pt x="45" y="104"/>
                  </a:cubicBezTo>
                  <a:moveTo>
                    <a:pt x="57" y="86"/>
                  </a:moveTo>
                  <a:cubicBezTo>
                    <a:pt x="55" y="88"/>
                    <a:pt x="54" y="90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5" y="90"/>
                    <a:pt x="56" y="88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moveTo>
                    <a:pt x="62" y="77"/>
                  </a:moveTo>
                  <a:cubicBezTo>
                    <a:pt x="62" y="78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2" y="79"/>
                    <a:pt x="62" y="78"/>
                    <a:pt x="63" y="78"/>
                  </a:cubicBezTo>
                  <a:cubicBezTo>
                    <a:pt x="62" y="77"/>
                    <a:pt x="62" y="77"/>
                    <a:pt x="62" y="77"/>
                  </a:cubicBezTo>
                  <a:moveTo>
                    <a:pt x="64" y="74"/>
                  </a:moveTo>
                  <a:cubicBezTo>
                    <a:pt x="64" y="75"/>
                    <a:pt x="63" y="75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6"/>
                    <a:pt x="64" y="75"/>
                    <a:pt x="65" y="74"/>
                  </a:cubicBezTo>
                  <a:cubicBezTo>
                    <a:pt x="65" y="74"/>
                    <a:pt x="64" y="74"/>
                    <a:pt x="64" y="74"/>
                  </a:cubicBezTo>
                  <a:moveTo>
                    <a:pt x="67" y="69"/>
                  </a:moveTo>
                  <a:cubicBezTo>
                    <a:pt x="67" y="70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7" y="71"/>
                    <a:pt x="67" y="70"/>
                    <a:pt x="68" y="70"/>
                  </a:cubicBezTo>
                  <a:cubicBezTo>
                    <a:pt x="67" y="70"/>
                    <a:pt x="67" y="69"/>
                    <a:pt x="67" y="69"/>
                  </a:cubicBezTo>
                  <a:moveTo>
                    <a:pt x="70" y="65"/>
                  </a:moveTo>
                  <a:cubicBezTo>
                    <a:pt x="69" y="66"/>
                    <a:pt x="68" y="67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8"/>
                    <a:pt x="70" y="66"/>
                    <a:pt x="70" y="65"/>
                  </a:cubicBezTo>
                  <a:cubicBezTo>
                    <a:pt x="70" y="65"/>
                    <a:pt x="70" y="65"/>
                    <a:pt x="70" y="65"/>
                  </a:cubicBezTo>
                  <a:moveTo>
                    <a:pt x="71" y="64"/>
                  </a:moveTo>
                  <a:cubicBezTo>
                    <a:pt x="71" y="64"/>
                    <a:pt x="70" y="64"/>
                    <a:pt x="70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moveTo>
                    <a:pt x="72" y="62"/>
                  </a:moveTo>
                  <a:cubicBezTo>
                    <a:pt x="71" y="62"/>
                    <a:pt x="71" y="63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moveTo>
                    <a:pt x="73" y="60"/>
                  </a:moveTo>
                  <a:cubicBezTo>
                    <a:pt x="73" y="60"/>
                    <a:pt x="73" y="60"/>
                    <a:pt x="73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1"/>
                    <a:pt x="73" y="61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moveTo>
                    <a:pt x="75" y="57"/>
                  </a:moveTo>
                  <a:cubicBezTo>
                    <a:pt x="75" y="57"/>
                    <a:pt x="75" y="58"/>
                    <a:pt x="74" y="58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7"/>
                    <a:pt x="76" y="57"/>
                  </a:cubicBezTo>
                  <a:cubicBezTo>
                    <a:pt x="75" y="57"/>
                    <a:pt x="75" y="57"/>
                    <a:pt x="75" y="57"/>
                  </a:cubicBezTo>
                  <a:moveTo>
                    <a:pt x="79" y="50"/>
                  </a:moveTo>
                  <a:cubicBezTo>
                    <a:pt x="78" y="52"/>
                    <a:pt x="77" y="54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7" y="54"/>
                    <a:pt x="78" y="52"/>
                    <a:pt x="80" y="51"/>
                  </a:cubicBezTo>
                  <a:cubicBezTo>
                    <a:pt x="79" y="51"/>
                    <a:pt x="79" y="50"/>
                    <a:pt x="79" y="50"/>
                  </a:cubicBezTo>
                  <a:moveTo>
                    <a:pt x="81" y="47"/>
                  </a:moveTo>
                  <a:cubicBezTo>
                    <a:pt x="81" y="48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7"/>
                    <a:pt x="81" y="47"/>
                    <a:pt x="81" y="47"/>
                  </a:cubicBezTo>
                  <a:moveTo>
                    <a:pt x="84" y="43"/>
                  </a:moveTo>
                  <a:cubicBezTo>
                    <a:pt x="83" y="44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4" y="44"/>
                    <a:pt x="84" y="44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moveTo>
                    <a:pt x="84" y="43"/>
                  </a:move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moveTo>
                    <a:pt x="86" y="39"/>
                  </a:moveTo>
                  <a:cubicBezTo>
                    <a:pt x="86" y="40"/>
                    <a:pt x="85" y="41"/>
                    <a:pt x="84" y="42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1"/>
                    <a:pt x="86" y="40"/>
                    <a:pt x="87" y="39"/>
                  </a:cubicBezTo>
                  <a:cubicBezTo>
                    <a:pt x="87" y="39"/>
                    <a:pt x="86" y="39"/>
                    <a:pt x="86" y="39"/>
                  </a:cubicBezTo>
                  <a:moveTo>
                    <a:pt x="87" y="38"/>
                  </a:moveTo>
                  <a:cubicBezTo>
                    <a:pt x="87" y="38"/>
                    <a:pt x="86" y="38"/>
                    <a:pt x="86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8"/>
                    <a:pt x="87" y="38"/>
                  </a:cubicBezTo>
                  <a:moveTo>
                    <a:pt x="88" y="35"/>
                  </a:moveTo>
                  <a:cubicBezTo>
                    <a:pt x="88" y="36"/>
                    <a:pt x="87" y="37"/>
                    <a:pt x="87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8" y="37"/>
                    <a:pt x="88" y="36"/>
                    <a:pt x="89" y="36"/>
                  </a:cubicBezTo>
                  <a:cubicBezTo>
                    <a:pt x="89" y="36"/>
                    <a:pt x="89" y="36"/>
                    <a:pt x="88" y="35"/>
                  </a:cubicBezTo>
                  <a:moveTo>
                    <a:pt x="90" y="32"/>
                  </a:moveTo>
                  <a:cubicBezTo>
                    <a:pt x="90" y="33"/>
                    <a:pt x="90" y="33"/>
                    <a:pt x="89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0" y="34"/>
                    <a:pt x="90" y="33"/>
                    <a:pt x="91" y="33"/>
                  </a:cubicBezTo>
                  <a:cubicBezTo>
                    <a:pt x="90" y="32"/>
                    <a:pt x="90" y="32"/>
                    <a:pt x="90" y="32"/>
                  </a:cubicBezTo>
                  <a:moveTo>
                    <a:pt x="91" y="31"/>
                  </a:moveTo>
                  <a:cubicBezTo>
                    <a:pt x="91" y="31"/>
                    <a:pt x="91" y="31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2"/>
                    <a:pt x="92" y="31"/>
                    <a:pt x="92" y="31"/>
                  </a:cubicBezTo>
                  <a:cubicBezTo>
                    <a:pt x="92" y="31"/>
                    <a:pt x="92" y="31"/>
                    <a:pt x="91" y="31"/>
                  </a:cubicBezTo>
                  <a:moveTo>
                    <a:pt x="93" y="29"/>
                  </a:moveTo>
                  <a:cubicBezTo>
                    <a:pt x="92" y="29"/>
                    <a:pt x="92" y="30"/>
                    <a:pt x="92" y="30"/>
                  </a:cubicBezTo>
                  <a:cubicBezTo>
                    <a:pt x="92" y="30"/>
                    <a:pt x="92" y="30"/>
                    <a:pt x="92" y="31"/>
                  </a:cubicBezTo>
                  <a:cubicBezTo>
                    <a:pt x="92" y="30"/>
                    <a:pt x="93" y="30"/>
                    <a:pt x="93" y="29"/>
                  </a:cubicBezTo>
                  <a:cubicBezTo>
                    <a:pt x="93" y="29"/>
                    <a:pt x="93" y="29"/>
                    <a:pt x="93" y="29"/>
                  </a:cubicBezTo>
                  <a:moveTo>
                    <a:pt x="94" y="27"/>
                  </a:moveTo>
                  <a:cubicBezTo>
                    <a:pt x="93" y="28"/>
                    <a:pt x="93" y="28"/>
                    <a:pt x="93" y="28"/>
                  </a:cubicBezTo>
                  <a:cubicBezTo>
                    <a:pt x="93" y="28"/>
                    <a:pt x="93" y="29"/>
                    <a:pt x="93" y="29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27"/>
                    <a:pt x="94" y="27"/>
                    <a:pt x="94" y="27"/>
                  </a:cubicBezTo>
                  <a:moveTo>
                    <a:pt x="94" y="26"/>
                  </a:moveTo>
                  <a:cubicBezTo>
                    <a:pt x="94" y="26"/>
                    <a:pt x="94" y="26"/>
                    <a:pt x="94" y="26"/>
                  </a:cubicBezTo>
                  <a:cubicBezTo>
                    <a:pt x="94" y="27"/>
                    <a:pt x="94" y="27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94" y="26"/>
                    <a:pt x="94" y="26"/>
                    <a:pt x="94" y="26"/>
                  </a:cubicBezTo>
                  <a:moveTo>
                    <a:pt x="101" y="15"/>
                  </a:moveTo>
                  <a:cubicBezTo>
                    <a:pt x="99" y="19"/>
                    <a:pt x="97" y="22"/>
                    <a:pt x="94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7" y="23"/>
                    <a:pt x="99" y="19"/>
                    <a:pt x="101" y="16"/>
                  </a:cubicBezTo>
                  <a:cubicBezTo>
                    <a:pt x="101" y="16"/>
                    <a:pt x="101" y="16"/>
                    <a:pt x="101" y="15"/>
                  </a:cubicBezTo>
                  <a:moveTo>
                    <a:pt x="102" y="13"/>
                  </a:moveTo>
                  <a:cubicBezTo>
                    <a:pt x="102" y="14"/>
                    <a:pt x="101" y="15"/>
                    <a:pt x="101" y="15"/>
                  </a:cubicBezTo>
                  <a:cubicBezTo>
                    <a:pt x="101" y="15"/>
                    <a:pt x="101" y="16"/>
                    <a:pt x="102" y="16"/>
                  </a:cubicBezTo>
                  <a:cubicBezTo>
                    <a:pt x="102" y="15"/>
                    <a:pt x="102" y="14"/>
                    <a:pt x="103" y="13"/>
                  </a:cubicBezTo>
                  <a:cubicBezTo>
                    <a:pt x="103" y="13"/>
                    <a:pt x="103" y="13"/>
                    <a:pt x="102" y="13"/>
                  </a:cubicBezTo>
                  <a:moveTo>
                    <a:pt x="103" y="11"/>
                  </a:moveTo>
                  <a:cubicBezTo>
                    <a:pt x="103" y="12"/>
                    <a:pt x="103" y="12"/>
                    <a:pt x="103" y="12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3" y="11"/>
                    <a:pt x="103" y="11"/>
                    <a:pt x="103" y="11"/>
                  </a:cubicBezTo>
                  <a:moveTo>
                    <a:pt x="104" y="10"/>
                  </a:moveTo>
                  <a:cubicBezTo>
                    <a:pt x="104" y="10"/>
                    <a:pt x="104" y="11"/>
                    <a:pt x="104" y="11"/>
                  </a:cubicBezTo>
                  <a:cubicBezTo>
                    <a:pt x="104" y="11"/>
                    <a:pt x="104" y="12"/>
                    <a:pt x="104" y="12"/>
                  </a:cubicBezTo>
                  <a:cubicBezTo>
                    <a:pt x="104" y="11"/>
                    <a:pt x="105" y="11"/>
                    <a:pt x="105" y="10"/>
                  </a:cubicBezTo>
                  <a:cubicBezTo>
                    <a:pt x="105" y="10"/>
                    <a:pt x="105" y="10"/>
                    <a:pt x="104" y="10"/>
                  </a:cubicBezTo>
                  <a:moveTo>
                    <a:pt x="106" y="7"/>
                  </a:moveTo>
                  <a:cubicBezTo>
                    <a:pt x="106" y="8"/>
                    <a:pt x="105" y="8"/>
                    <a:pt x="105" y="9"/>
                  </a:cubicBezTo>
                  <a:cubicBezTo>
                    <a:pt x="105" y="9"/>
                    <a:pt x="105" y="9"/>
                    <a:pt x="105" y="10"/>
                  </a:cubicBezTo>
                  <a:cubicBezTo>
                    <a:pt x="106" y="9"/>
                    <a:pt x="106" y="8"/>
                    <a:pt x="107" y="7"/>
                  </a:cubicBezTo>
                  <a:cubicBezTo>
                    <a:pt x="107" y="7"/>
                    <a:pt x="107" y="7"/>
                    <a:pt x="106" y="7"/>
                  </a:cubicBezTo>
                  <a:moveTo>
                    <a:pt x="107" y="6"/>
                  </a:moveTo>
                  <a:cubicBezTo>
                    <a:pt x="107" y="7"/>
                    <a:pt x="106" y="7"/>
                    <a:pt x="106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7" y="6"/>
                  </a:cubicBezTo>
                  <a:moveTo>
                    <a:pt x="108" y="4"/>
                  </a:moveTo>
                  <a:cubicBezTo>
                    <a:pt x="108" y="5"/>
                    <a:pt x="107" y="5"/>
                    <a:pt x="107" y="6"/>
                  </a:cubicBezTo>
                  <a:cubicBezTo>
                    <a:pt x="107" y="6"/>
                    <a:pt x="107" y="6"/>
                    <a:pt x="108" y="6"/>
                  </a:cubicBezTo>
                  <a:cubicBezTo>
                    <a:pt x="108" y="5"/>
                    <a:pt x="108" y="5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moveTo>
                    <a:pt x="109" y="2"/>
                  </a:moveTo>
                  <a:cubicBezTo>
                    <a:pt x="109" y="3"/>
                    <a:pt x="109" y="3"/>
                    <a:pt x="109" y="3"/>
                  </a:cubicBezTo>
                  <a:cubicBezTo>
                    <a:pt x="109" y="3"/>
                    <a:pt x="109" y="4"/>
                    <a:pt x="109" y="4"/>
                  </a:cubicBezTo>
                  <a:cubicBezTo>
                    <a:pt x="109" y="3"/>
                    <a:pt x="110" y="3"/>
                    <a:pt x="110" y="2"/>
                  </a:cubicBezTo>
                  <a:cubicBezTo>
                    <a:pt x="110" y="2"/>
                    <a:pt x="110" y="2"/>
                    <a:pt x="109" y="2"/>
                  </a:cubicBezTo>
                  <a:moveTo>
                    <a:pt x="109" y="2"/>
                  </a:moveTo>
                  <a:cubicBezTo>
                    <a:pt x="109" y="2"/>
                    <a:pt x="109" y="2"/>
                    <a:pt x="109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10" y="2"/>
                    <a:pt x="109" y="2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0" y="0"/>
                  </a:cubicBezTo>
                  <a:cubicBezTo>
                    <a:pt x="111" y="0"/>
                    <a:pt x="111" y="1"/>
                    <a:pt x="111" y="1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" name="Freeform 10569"/>
            <p:cNvSpPr>
              <a:spLocks noEditPoints="1"/>
            </p:cNvSpPr>
            <p:nvPr/>
          </p:nvSpPr>
          <p:spPr bwMode="auto">
            <a:xfrm>
              <a:off x="-809625" y="5341938"/>
              <a:ext cx="19050" cy="30163"/>
            </a:xfrm>
            <a:custGeom>
              <a:avLst/>
              <a:gdLst>
                <a:gd name="T0" fmla="*/ 1 w 5"/>
                <a:gd name="T1" fmla="*/ 7 h 8"/>
                <a:gd name="T2" fmla="*/ 0 w 5"/>
                <a:gd name="T3" fmla="*/ 8 h 8"/>
                <a:gd name="T4" fmla="*/ 1 w 5"/>
                <a:gd name="T5" fmla="*/ 8 h 8"/>
                <a:gd name="T6" fmla="*/ 1 w 5"/>
                <a:gd name="T7" fmla="*/ 7 h 8"/>
                <a:gd name="T8" fmla="*/ 1 w 5"/>
                <a:gd name="T9" fmla="*/ 7 h 8"/>
                <a:gd name="T10" fmla="*/ 5 w 5"/>
                <a:gd name="T11" fmla="*/ 0 h 8"/>
                <a:gd name="T12" fmla="*/ 4 w 5"/>
                <a:gd name="T13" fmla="*/ 1 h 8"/>
                <a:gd name="T14" fmla="*/ 5 w 5"/>
                <a:gd name="T15" fmla="*/ 2 h 8"/>
                <a:gd name="T16" fmla="*/ 5 w 5"/>
                <a:gd name="T17" fmla="*/ 0 h 8"/>
                <a:gd name="T18" fmla="*/ 5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1" y="7"/>
                  </a:moveTo>
                  <a:cubicBezTo>
                    <a:pt x="1" y="7"/>
                    <a:pt x="0" y="7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moveTo>
                    <a:pt x="5" y="0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" name="Freeform 10570"/>
            <p:cNvSpPr>
              <a:spLocks noEditPoints="1"/>
            </p:cNvSpPr>
            <p:nvPr/>
          </p:nvSpPr>
          <p:spPr bwMode="auto">
            <a:xfrm>
              <a:off x="-776288" y="5300663"/>
              <a:ext cx="11113" cy="19050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0 w 3"/>
                <a:gd name="T11" fmla="*/ 4 h 5"/>
                <a:gd name="T12" fmla="*/ 0 w 3"/>
                <a:gd name="T13" fmla="*/ 5 h 5"/>
                <a:gd name="T14" fmla="*/ 0 w 3"/>
                <a:gd name="T15" fmla="*/ 5 h 5"/>
                <a:gd name="T16" fmla="*/ 1 w 3"/>
                <a:gd name="T17" fmla="*/ 4 h 5"/>
                <a:gd name="T18" fmla="*/ 0 w 3"/>
                <a:gd name="T19" fmla="*/ 4 h 5"/>
                <a:gd name="T20" fmla="*/ 2 w 3"/>
                <a:gd name="T21" fmla="*/ 1 h 5"/>
                <a:gd name="T22" fmla="*/ 2 w 3"/>
                <a:gd name="T23" fmla="*/ 1 h 5"/>
                <a:gd name="T24" fmla="*/ 3 w 3"/>
                <a:gd name="T25" fmla="*/ 1 h 5"/>
                <a:gd name="T26" fmla="*/ 3 w 3"/>
                <a:gd name="T27" fmla="*/ 1 h 5"/>
                <a:gd name="T28" fmla="*/ 2 w 3"/>
                <a:gd name="T29" fmla="*/ 1 h 5"/>
                <a:gd name="T30" fmla="*/ 3 w 3"/>
                <a:gd name="T31" fmla="*/ 0 h 5"/>
                <a:gd name="T32" fmla="*/ 3 w 3"/>
                <a:gd name="T33" fmla="*/ 0 h 5"/>
                <a:gd name="T34" fmla="*/ 3 w 3"/>
                <a:gd name="T35" fmla="*/ 1 h 5"/>
                <a:gd name="T36" fmla="*/ 3 w 3"/>
                <a:gd name="T37" fmla="*/ 0 h 5"/>
                <a:gd name="T38" fmla="*/ 3 w 3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" name="Oval 10571"/>
            <p:cNvSpPr>
              <a:spLocks noChangeArrowheads="1"/>
            </p:cNvSpPr>
            <p:nvPr/>
          </p:nvSpPr>
          <p:spPr bwMode="auto">
            <a:xfrm>
              <a:off x="-741363" y="5264150"/>
              <a:ext cx="1588" cy="31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" name="Freeform 10572"/>
            <p:cNvSpPr>
              <a:spLocks/>
            </p:cNvSpPr>
            <p:nvPr/>
          </p:nvSpPr>
          <p:spPr bwMode="auto">
            <a:xfrm>
              <a:off x="-749300" y="5270500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" name="Freeform 10573"/>
            <p:cNvSpPr>
              <a:spLocks/>
            </p:cNvSpPr>
            <p:nvPr/>
          </p:nvSpPr>
          <p:spPr bwMode="auto">
            <a:xfrm>
              <a:off x="-738188" y="5256213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" name="Rectangle 10574"/>
            <p:cNvSpPr>
              <a:spLocks noChangeArrowheads="1"/>
            </p:cNvSpPr>
            <p:nvPr/>
          </p:nvSpPr>
          <p:spPr bwMode="auto">
            <a:xfrm>
              <a:off x="-738188" y="5256213"/>
              <a:ext cx="3175" cy="15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" name="Rectangle 10575"/>
            <p:cNvSpPr>
              <a:spLocks noChangeArrowheads="1"/>
            </p:cNvSpPr>
            <p:nvPr/>
          </p:nvSpPr>
          <p:spPr bwMode="auto">
            <a:xfrm>
              <a:off x="-738188" y="5256213"/>
              <a:ext cx="3175" cy="15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" name="Freeform 10576"/>
            <p:cNvSpPr>
              <a:spLocks noEditPoints="1"/>
            </p:cNvSpPr>
            <p:nvPr/>
          </p:nvSpPr>
          <p:spPr bwMode="auto">
            <a:xfrm>
              <a:off x="-711200" y="5181600"/>
              <a:ext cx="25400" cy="36513"/>
            </a:xfrm>
            <a:custGeom>
              <a:avLst/>
              <a:gdLst>
                <a:gd name="T0" fmla="*/ 0 w 7"/>
                <a:gd name="T1" fmla="*/ 9 h 10"/>
                <a:gd name="T2" fmla="*/ 0 w 7"/>
                <a:gd name="T3" fmla="*/ 9 h 10"/>
                <a:gd name="T4" fmla="*/ 0 w 7"/>
                <a:gd name="T5" fmla="*/ 10 h 10"/>
                <a:gd name="T6" fmla="*/ 1 w 7"/>
                <a:gd name="T7" fmla="*/ 10 h 10"/>
                <a:gd name="T8" fmla="*/ 0 w 7"/>
                <a:gd name="T9" fmla="*/ 9 h 10"/>
                <a:gd name="T10" fmla="*/ 4 w 7"/>
                <a:gd name="T11" fmla="*/ 3 h 10"/>
                <a:gd name="T12" fmla="*/ 3 w 7"/>
                <a:gd name="T13" fmla="*/ 4 h 10"/>
                <a:gd name="T14" fmla="*/ 4 w 7"/>
                <a:gd name="T15" fmla="*/ 4 h 10"/>
                <a:gd name="T16" fmla="*/ 4 w 7"/>
                <a:gd name="T17" fmla="*/ 4 h 10"/>
                <a:gd name="T18" fmla="*/ 4 w 7"/>
                <a:gd name="T19" fmla="*/ 3 h 10"/>
                <a:gd name="T20" fmla="*/ 5 w 7"/>
                <a:gd name="T21" fmla="*/ 1 h 10"/>
                <a:gd name="T22" fmla="*/ 5 w 7"/>
                <a:gd name="T23" fmla="*/ 1 h 10"/>
                <a:gd name="T24" fmla="*/ 6 w 7"/>
                <a:gd name="T25" fmla="*/ 1 h 10"/>
                <a:gd name="T26" fmla="*/ 6 w 7"/>
                <a:gd name="T27" fmla="*/ 1 h 10"/>
                <a:gd name="T28" fmla="*/ 5 w 7"/>
                <a:gd name="T29" fmla="*/ 1 h 10"/>
                <a:gd name="T30" fmla="*/ 6 w 7"/>
                <a:gd name="T31" fmla="*/ 0 h 10"/>
                <a:gd name="T32" fmla="*/ 6 w 7"/>
                <a:gd name="T33" fmla="*/ 0 h 10"/>
                <a:gd name="T34" fmla="*/ 6 w 7"/>
                <a:gd name="T35" fmla="*/ 1 h 10"/>
                <a:gd name="T36" fmla="*/ 7 w 7"/>
                <a:gd name="T37" fmla="*/ 0 h 10"/>
                <a:gd name="T38" fmla="*/ 6 w 7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0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4" y="3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" name="Freeform 10577"/>
            <p:cNvSpPr>
              <a:spLocks noEditPoints="1"/>
            </p:cNvSpPr>
            <p:nvPr/>
          </p:nvSpPr>
          <p:spPr bwMode="auto">
            <a:xfrm>
              <a:off x="-704850" y="5159375"/>
              <a:ext cx="30163" cy="44450"/>
            </a:xfrm>
            <a:custGeom>
              <a:avLst/>
              <a:gdLst>
                <a:gd name="T0" fmla="*/ 1 w 8"/>
                <a:gd name="T1" fmla="*/ 11 h 12"/>
                <a:gd name="T2" fmla="*/ 0 w 8"/>
                <a:gd name="T3" fmla="*/ 11 h 12"/>
                <a:gd name="T4" fmla="*/ 1 w 8"/>
                <a:gd name="T5" fmla="*/ 12 h 12"/>
                <a:gd name="T6" fmla="*/ 1 w 8"/>
                <a:gd name="T7" fmla="*/ 12 h 12"/>
                <a:gd name="T8" fmla="*/ 1 w 8"/>
                <a:gd name="T9" fmla="*/ 11 h 12"/>
                <a:gd name="T10" fmla="*/ 6 w 8"/>
                <a:gd name="T11" fmla="*/ 3 h 12"/>
                <a:gd name="T12" fmla="*/ 5 w 8"/>
                <a:gd name="T13" fmla="*/ 4 h 12"/>
                <a:gd name="T14" fmla="*/ 6 w 8"/>
                <a:gd name="T15" fmla="*/ 4 h 12"/>
                <a:gd name="T16" fmla="*/ 6 w 8"/>
                <a:gd name="T17" fmla="*/ 4 h 12"/>
                <a:gd name="T18" fmla="*/ 6 w 8"/>
                <a:gd name="T19" fmla="*/ 3 h 12"/>
                <a:gd name="T20" fmla="*/ 6 w 8"/>
                <a:gd name="T21" fmla="*/ 2 h 12"/>
                <a:gd name="T22" fmla="*/ 6 w 8"/>
                <a:gd name="T23" fmla="*/ 2 h 12"/>
                <a:gd name="T24" fmla="*/ 7 w 8"/>
                <a:gd name="T25" fmla="*/ 2 h 12"/>
                <a:gd name="T26" fmla="*/ 7 w 8"/>
                <a:gd name="T27" fmla="*/ 2 h 12"/>
                <a:gd name="T28" fmla="*/ 6 w 8"/>
                <a:gd name="T29" fmla="*/ 2 h 12"/>
                <a:gd name="T30" fmla="*/ 7 w 8"/>
                <a:gd name="T31" fmla="*/ 0 h 12"/>
                <a:gd name="T32" fmla="*/ 6 w 8"/>
                <a:gd name="T33" fmla="*/ 2 h 12"/>
                <a:gd name="T34" fmla="*/ 7 w 8"/>
                <a:gd name="T35" fmla="*/ 2 h 12"/>
                <a:gd name="T36" fmla="*/ 8 w 8"/>
                <a:gd name="T37" fmla="*/ 1 h 12"/>
                <a:gd name="T38" fmla="*/ 7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1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6" y="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moveTo>
                    <a:pt x="7" y="0"/>
                  </a:moveTo>
                  <a:cubicBezTo>
                    <a:pt x="7" y="1"/>
                    <a:pt x="7" y="1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" name="Freeform 10578"/>
            <p:cNvSpPr>
              <a:spLocks/>
            </p:cNvSpPr>
            <p:nvPr/>
          </p:nvSpPr>
          <p:spPr bwMode="auto">
            <a:xfrm>
              <a:off x="-708025" y="52038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" name="Oval 10579"/>
            <p:cNvSpPr>
              <a:spLocks noChangeArrowheads="1"/>
            </p:cNvSpPr>
            <p:nvPr/>
          </p:nvSpPr>
          <p:spPr bwMode="auto">
            <a:xfrm>
              <a:off x="-1041400" y="5743575"/>
              <a:ext cx="1588" cy="15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" name="Freeform 10580"/>
            <p:cNvSpPr>
              <a:spLocks/>
            </p:cNvSpPr>
            <p:nvPr/>
          </p:nvSpPr>
          <p:spPr bwMode="auto">
            <a:xfrm>
              <a:off x="-1035050" y="5727700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" name="Rectangle 10581"/>
            <p:cNvSpPr>
              <a:spLocks noChangeArrowheads="1"/>
            </p:cNvSpPr>
            <p:nvPr/>
          </p:nvSpPr>
          <p:spPr bwMode="auto">
            <a:xfrm>
              <a:off x="-1011238" y="5694363"/>
              <a:ext cx="1588" cy="15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" name="Rectangle 10582"/>
            <p:cNvSpPr>
              <a:spLocks noChangeArrowheads="1"/>
            </p:cNvSpPr>
            <p:nvPr/>
          </p:nvSpPr>
          <p:spPr bwMode="auto">
            <a:xfrm>
              <a:off x="-1011238" y="5694363"/>
              <a:ext cx="1588" cy="15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" name="Freeform 10583"/>
            <p:cNvSpPr>
              <a:spLocks/>
            </p:cNvSpPr>
            <p:nvPr/>
          </p:nvSpPr>
          <p:spPr bwMode="auto">
            <a:xfrm>
              <a:off x="-985838" y="56499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" name="Freeform 10584"/>
            <p:cNvSpPr>
              <a:spLocks noEditPoints="1"/>
            </p:cNvSpPr>
            <p:nvPr/>
          </p:nvSpPr>
          <p:spPr bwMode="auto">
            <a:xfrm>
              <a:off x="-1071563" y="5278438"/>
              <a:ext cx="322263" cy="514350"/>
            </a:xfrm>
            <a:custGeom>
              <a:avLst/>
              <a:gdLst>
                <a:gd name="T0" fmla="*/ 0 w 86"/>
                <a:gd name="T1" fmla="*/ 137 h 137"/>
                <a:gd name="T2" fmla="*/ 8 w 86"/>
                <a:gd name="T3" fmla="*/ 124 h 137"/>
                <a:gd name="T4" fmla="*/ 8 w 86"/>
                <a:gd name="T5" fmla="*/ 124 h 137"/>
                <a:gd name="T6" fmla="*/ 9 w 86"/>
                <a:gd name="T7" fmla="*/ 123 h 137"/>
                <a:gd name="T8" fmla="*/ 9 w 86"/>
                <a:gd name="T9" fmla="*/ 123 h 137"/>
                <a:gd name="T10" fmla="*/ 12 w 86"/>
                <a:gd name="T11" fmla="*/ 118 h 137"/>
                <a:gd name="T12" fmla="*/ 14 w 86"/>
                <a:gd name="T13" fmla="*/ 114 h 137"/>
                <a:gd name="T14" fmla="*/ 14 w 86"/>
                <a:gd name="T15" fmla="*/ 115 h 137"/>
                <a:gd name="T16" fmla="*/ 14 w 86"/>
                <a:gd name="T17" fmla="*/ 114 h 137"/>
                <a:gd name="T18" fmla="*/ 14 w 86"/>
                <a:gd name="T19" fmla="*/ 114 h 137"/>
                <a:gd name="T20" fmla="*/ 16 w 86"/>
                <a:gd name="T21" fmla="*/ 112 h 137"/>
                <a:gd name="T22" fmla="*/ 17 w 86"/>
                <a:gd name="T23" fmla="*/ 110 h 137"/>
                <a:gd name="T24" fmla="*/ 17 w 86"/>
                <a:gd name="T25" fmla="*/ 110 h 137"/>
                <a:gd name="T26" fmla="*/ 17 w 86"/>
                <a:gd name="T27" fmla="*/ 109 h 137"/>
                <a:gd name="T28" fmla="*/ 18 w 86"/>
                <a:gd name="T29" fmla="*/ 107 h 137"/>
                <a:gd name="T30" fmla="*/ 20 w 86"/>
                <a:gd name="T31" fmla="*/ 105 h 137"/>
                <a:gd name="T32" fmla="*/ 24 w 86"/>
                <a:gd name="T33" fmla="*/ 99 h 137"/>
                <a:gd name="T34" fmla="*/ 24 w 86"/>
                <a:gd name="T35" fmla="*/ 99 h 137"/>
                <a:gd name="T36" fmla="*/ 24 w 86"/>
                <a:gd name="T37" fmla="*/ 98 h 137"/>
                <a:gd name="T38" fmla="*/ 28 w 86"/>
                <a:gd name="T39" fmla="*/ 93 h 137"/>
                <a:gd name="T40" fmla="*/ 28 w 86"/>
                <a:gd name="T41" fmla="*/ 93 h 137"/>
                <a:gd name="T42" fmla="*/ 32 w 86"/>
                <a:gd name="T43" fmla="*/ 86 h 137"/>
                <a:gd name="T44" fmla="*/ 32 w 86"/>
                <a:gd name="T45" fmla="*/ 86 h 137"/>
                <a:gd name="T46" fmla="*/ 33 w 86"/>
                <a:gd name="T47" fmla="*/ 83 h 137"/>
                <a:gd name="T48" fmla="*/ 40 w 86"/>
                <a:gd name="T49" fmla="*/ 74 h 137"/>
                <a:gd name="T50" fmla="*/ 40 w 86"/>
                <a:gd name="T51" fmla="*/ 72 h 137"/>
                <a:gd name="T52" fmla="*/ 48 w 86"/>
                <a:gd name="T53" fmla="*/ 60 h 137"/>
                <a:gd name="T54" fmla="*/ 52 w 86"/>
                <a:gd name="T55" fmla="*/ 54 h 137"/>
                <a:gd name="T56" fmla="*/ 58 w 86"/>
                <a:gd name="T57" fmla="*/ 44 h 137"/>
                <a:gd name="T58" fmla="*/ 58 w 86"/>
                <a:gd name="T59" fmla="*/ 44 h 137"/>
                <a:gd name="T60" fmla="*/ 59 w 86"/>
                <a:gd name="T61" fmla="*/ 42 h 137"/>
                <a:gd name="T62" fmla="*/ 61 w 86"/>
                <a:gd name="T63" fmla="*/ 39 h 137"/>
                <a:gd name="T64" fmla="*/ 63 w 86"/>
                <a:gd name="T65" fmla="*/ 38 h 137"/>
                <a:gd name="T66" fmla="*/ 65 w 86"/>
                <a:gd name="T67" fmla="*/ 32 h 137"/>
                <a:gd name="T68" fmla="*/ 66 w 86"/>
                <a:gd name="T69" fmla="*/ 32 h 137"/>
                <a:gd name="T70" fmla="*/ 66 w 86"/>
                <a:gd name="T71" fmla="*/ 32 h 137"/>
                <a:gd name="T72" fmla="*/ 66 w 86"/>
                <a:gd name="T73" fmla="*/ 32 h 137"/>
                <a:gd name="T74" fmla="*/ 67 w 86"/>
                <a:gd name="T75" fmla="*/ 30 h 137"/>
                <a:gd name="T76" fmla="*/ 69 w 86"/>
                <a:gd name="T77" fmla="*/ 26 h 137"/>
                <a:gd name="T78" fmla="*/ 70 w 86"/>
                <a:gd name="T79" fmla="*/ 26 h 137"/>
                <a:gd name="T80" fmla="*/ 76 w 86"/>
                <a:gd name="T81" fmla="*/ 15 h 137"/>
                <a:gd name="T82" fmla="*/ 78 w 86"/>
                <a:gd name="T83" fmla="*/ 12 h 137"/>
                <a:gd name="T84" fmla="*/ 84 w 86"/>
                <a:gd name="T85" fmla="*/ 4 h 137"/>
                <a:gd name="T86" fmla="*/ 86 w 86"/>
                <a:gd name="T87" fmla="*/ 0 h 137"/>
                <a:gd name="T88" fmla="*/ 86 w 86"/>
                <a:gd name="T8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" h="137">
                  <a:moveTo>
                    <a:pt x="2" y="134"/>
                  </a:moveTo>
                  <a:cubicBezTo>
                    <a:pt x="1" y="135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1" y="136"/>
                    <a:pt x="1" y="135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moveTo>
                    <a:pt x="8" y="124"/>
                  </a:moveTo>
                  <a:cubicBezTo>
                    <a:pt x="8" y="125"/>
                    <a:pt x="7" y="126"/>
                    <a:pt x="7" y="126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6"/>
                    <a:pt x="8" y="125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moveTo>
                    <a:pt x="9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moveTo>
                    <a:pt x="12" y="118"/>
                  </a:moveTo>
                  <a:cubicBezTo>
                    <a:pt x="12" y="118"/>
                    <a:pt x="12" y="118"/>
                    <a:pt x="12" y="118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8"/>
                    <a:pt x="12" y="118"/>
                    <a:pt x="12" y="118"/>
                  </a:cubicBezTo>
                  <a:moveTo>
                    <a:pt x="14" y="114"/>
                  </a:moveTo>
                  <a:cubicBezTo>
                    <a:pt x="13" y="115"/>
                    <a:pt x="13" y="116"/>
                    <a:pt x="12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3" y="117"/>
                    <a:pt x="14" y="116"/>
                    <a:pt x="14" y="115"/>
                  </a:cubicBezTo>
                  <a:cubicBezTo>
                    <a:pt x="14" y="114"/>
                    <a:pt x="14" y="114"/>
                    <a:pt x="14" y="114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4"/>
                    <a:pt x="15" y="114"/>
                    <a:pt x="15" y="114"/>
                  </a:cubicBezTo>
                  <a:cubicBezTo>
                    <a:pt x="15" y="114"/>
                    <a:pt x="15" y="114"/>
                    <a:pt x="14" y="114"/>
                  </a:cubicBezTo>
                  <a:moveTo>
                    <a:pt x="16" y="111"/>
                  </a:moveTo>
                  <a:cubicBezTo>
                    <a:pt x="16" y="112"/>
                    <a:pt x="16" y="112"/>
                    <a:pt x="15" y="112"/>
                  </a:cubicBezTo>
                  <a:cubicBezTo>
                    <a:pt x="15" y="112"/>
                    <a:pt x="15" y="112"/>
                    <a:pt x="16" y="112"/>
                  </a:cubicBezTo>
                  <a:cubicBezTo>
                    <a:pt x="16" y="112"/>
                    <a:pt x="16" y="112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moveTo>
                    <a:pt x="17" y="110"/>
                  </a:moveTo>
                  <a:cubicBezTo>
                    <a:pt x="17" y="110"/>
                    <a:pt x="17" y="110"/>
                    <a:pt x="16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moveTo>
                    <a:pt x="18" y="107"/>
                  </a:moveTo>
                  <a:cubicBezTo>
                    <a:pt x="18" y="108"/>
                    <a:pt x="18" y="108"/>
                    <a:pt x="17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8" y="109"/>
                    <a:pt x="18" y="108"/>
                    <a:pt x="19" y="108"/>
                  </a:cubicBezTo>
                  <a:cubicBezTo>
                    <a:pt x="19" y="108"/>
                    <a:pt x="18" y="107"/>
                    <a:pt x="18" y="107"/>
                  </a:cubicBezTo>
                  <a:moveTo>
                    <a:pt x="23" y="100"/>
                  </a:moveTo>
                  <a:cubicBezTo>
                    <a:pt x="22" y="101"/>
                    <a:pt x="21" y="103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1" y="103"/>
                    <a:pt x="23" y="101"/>
                    <a:pt x="24" y="100"/>
                  </a:cubicBezTo>
                  <a:cubicBezTo>
                    <a:pt x="23" y="100"/>
                    <a:pt x="23" y="100"/>
                    <a:pt x="23" y="100"/>
                  </a:cubicBezTo>
                  <a:moveTo>
                    <a:pt x="24" y="99"/>
                  </a:move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moveTo>
                    <a:pt x="28" y="93"/>
                  </a:moveTo>
                  <a:cubicBezTo>
                    <a:pt x="26" y="94"/>
                    <a:pt x="25" y="96"/>
                    <a:pt x="24" y="98"/>
                  </a:cubicBezTo>
                  <a:cubicBezTo>
                    <a:pt x="24" y="98"/>
                    <a:pt x="24" y="98"/>
                    <a:pt x="25" y="98"/>
                  </a:cubicBezTo>
                  <a:cubicBezTo>
                    <a:pt x="26" y="96"/>
                    <a:pt x="27" y="95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moveTo>
                    <a:pt x="31" y="87"/>
                  </a:moveTo>
                  <a:cubicBezTo>
                    <a:pt x="30" y="89"/>
                    <a:pt x="29" y="91"/>
                    <a:pt x="28" y="92"/>
                  </a:cubicBezTo>
                  <a:cubicBezTo>
                    <a:pt x="28" y="92"/>
                    <a:pt x="28" y="92"/>
                    <a:pt x="28" y="93"/>
                  </a:cubicBezTo>
                  <a:cubicBezTo>
                    <a:pt x="29" y="91"/>
                    <a:pt x="30" y="89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moveTo>
                    <a:pt x="32" y="86"/>
                  </a:move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moveTo>
                    <a:pt x="39" y="74"/>
                  </a:moveTo>
                  <a:cubicBezTo>
                    <a:pt x="37" y="77"/>
                    <a:pt x="35" y="80"/>
                    <a:pt x="33" y="83"/>
                  </a:cubicBezTo>
                  <a:cubicBezTo>
                    <a:pt x="34" y="83"/>
                    <a:pt x="34" y="83"/>
                    <a:pt x="34" y="84"/>
                  </a:cubicBezTo>
                  <a:cubicBezTo>
                    <a:pt x="35" y="82"/>
                    <a:pt x="36" y="80"/>
                    <a:pt x="37" y="79"/>
                  </a:cubicBezTo>
                  <a:cubicBezTo>
                    <a:pt x="38" y="77"/>
                    <a:pt x="39" y="75"/>
                    <a:pt x="40" y="74"/>
                  </a:cubicBezTo>
                  <a:cubicBezTo>
                    <a:pt x="40" y="74"/>
                    <a:pt x="40" y="74"/>
                    <a:pt x="39" y="74"/>
                  </a:cubicBezTo>
                  <a:moveTo>
                    <a:pt x="48" y="60"/>
                  </a:moveTo>
                  <a:cubicBezTo>
                    <a:pt x="45" y="64"/>
                    <a:pt x="43" y="68"/>
                    <a:pt x="40" y="72"/>
                  </a:cubicBezTo>
                  <a:cubicBezTo>
                    <a:pt x="40" y="72"/>
                    <a:pt x="41" y="72"/>
                    <a:pt x="41" y="73"/>
                  </a:cubicBezTo>
                  <a:cubicBezTo>
                    <a:pt x="43" y="69"/>
                    <a:pt x="46" y="64"/>
                    <a:pt x="48" y="60"/>
                  </a:cubicBezTo>
                  <a:cubicBezTo>
                    <a:pt x="48" y="60"/>
                    <a:pt x="48" y="60"/>
                    <a:pt x="48" y="60"/>
                  </a:cubicBezTo>
                  <a:moveTo>
                    <a:pt x="56" y="47"/>
                  </a:moveTo>
                  <a:cubicBezTo>
                    <a:pt x="55" y="49"/>
                    <a:pt x="53" y="52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4" y="52"/>
                    <a:pt x="55" y="50"/>
                    <a:pt x="56" y="47"/>
                  </a:cubicBezTo>
                  <a:cubicBezTo>
                    <a:pt x="56" y="47"/>
                    <a:pt x="56" y="47"/>
                    <a:pt x="56" y="47"/>
                  </a:cubicBezTo>
                  <a:moveTo>
                    <a:pt x="58" y="44"/>
                  </a:moveTo>
                  <a:cubicBezTo>
                    <a:pt x="58" y="45"/>
                    <a:pt x="57" y="45"/>
                    <a:pt x="57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moveTo>
                    <a:pt x="61" y="39"/>
                  </a:moveTo>
                  <a:cubicBezTo>
                    <a:pt x="60" y="40"/>
                    <a:pt x="60" y="41"/>
                    <a:pt x="59" y="42"/>
                  </a:cubicBezTo>
                  <a:cubicBezTo>
                    <a:pt x="59" y="42"/>
                    <a:pt x="60" y="42"/>
                    <a:pt x="60" y="42"/>
                  </a:cubicBezTo>
                  <a:cubicBezTo>
                    <a:pt x="60" y="41"/>
                    <a:pt x="61" y="40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moveTo>
                    <a:pt x="63" y="37"/>
                  </a:moveTo>
                  <a:cubicBezTo>
                    <a:pt x="62" y="37"/>
                    <a:pt x="62" y="37"/>
                    <a:pt x="62" y="37"/>
                  </a:cubicBezTo>
                  <a:cubicBezTo>
                    <a:pt x="62" y="37"/>
                    <a:pt x="62" y="38"/>
                    <a:pt x="63" y="38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moveTo>
                    <a:pt x="65" y="32"/>
                  </a:moveTo>
                  <a:cubicBezTo>
                    <a:pt x="65" y="32"/>
                    <a:pt x="65" y="33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6" y="33"/>
                    <a:pt x="66" y="33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moveTo>
                    <a:pt x="66" y="32"/>
                  </a:move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moveTo>
                    <a:pt x="68" y="29"/>
                  </a:moveTo>
                  <a:cubicBezTo>
                    <a:pt x="67" y="29"/>
                    <a:pt x="67" y="29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8" y="30"/>
                    <a:pt x="68" y="29"/>
                    <a:pt x="68" y="29"/>
                  </a:cubicBezTo>
                  <a:cubicBezTo>
                    <a:pt x="68" y="29"/>
                    <a:pt x="68" y="29"/>
                    <a:pt x="68" y="29"/>
                  </a:cubicBezTo>
                  <a:moveTo>
                    <a:pt x="69" y="26"/>
                  </a:moveTo>
                  <a:cubicBezTo>
                    <a:pt x="69" y="27"/>
                    <a:pt x="68" y="27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9" y="28"/>
                    <a:pt x="69" y="27"/>
                    <a:pt x="70" y="26"/>
                  </a:cubicBezTo>
                  <a:cubicBezTo>
                    <a:pt x="70" y="26"/>
                    <a:pt x="69" y="26"/>
                    <a:pt x="69" y="26"/>
                  </a:cubicBezTo>
                  <a:moveTo>
                    <a:pt x="78" y="12"/>
                  </a:moveTo>
                  <a:cubicBezTo>
                    <a:pt x="77" y="13"/>
                    <a:pt x="77" y="14"/>
                    <a:pt x="76" y="15"/>
                  </a:cubicBezTo>
                  <a:cubicBezTo>
                    <a:pt x="76" y="15"/>
                    <a:pt x="76" y="15"/>
                    <a:pt x="76" y="16"/>
                  </a:cubicBezTo>
                  <a:cubicBezTo>
                    <a:pt x="77" y="15"/>
                    <a:pt x="78" y="14"/>
                    <a:pt x="78" y="13"/>
                  </a:cubicBezTo>
                  <a:cubicBezTo>
                    <a:pt x="78" y="13"/>
                    <a:pt x="78" y="13"/>
                    <a:pt x="78" y="12"/>
                  </a:cubicBezTo>
                  <a:moveTo>
                    <a:pt x="84" y="2"/>
                  </a:moveTo>
                  <a:cubicBezTo>
                    <a:pt x="84" y="2"/>
                    <a:pt x="84" y="3"/>
                    <a:pt x="83" y="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3"/>
                    <a:pt x="85" y="3"/>
                    <a:pt x="85" y="2"/>
                  </a:cubicBezTo>
                  <a:cubicBezTo>
                    <a:pt x="85" y="2"/>
                    <a:pt x="85" y="2"/>
                    <a:pt x="84" y="2"/>
                  </a:cubicBezTo>
                  <a:moveTo>
                    <a:pt x="86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" name="Freeform 10585"/>
            <p:cNvSpPr>
              <a:spLocks noEditPoints="1"/>
            </p:cNvSpPr>
            <p:nvPr/>
          </p:nvSpPr>
          <p:spPr bwMode="auto">
            <a:xfrm>
              <a:off x="-1169988" y="5170488"/>
              <a:ext cx="517525" cy="881063"/>
            </a:xfrm>
            <a:custGeom>
              <a:avLst/>
              <a:gdLst>
                <a:gd name="T0" fmla="*/ 4 w 138"/>
                <a:gd name="T1" fmla="*/ 228 h 235"/>
                <a:gd name="T2" fmla="*/ 9 w 138"/>
                <a:gd name="T3" fmla="*/ 217 h 235"/>
                <a:gd name="T4" fmla="*/ 11 w 138"/>
                <a:gd name="T5" fmla="*/ 214 h 235"/>
                <a:gd name="T6" fmla="*/ 12 w 138"/>
                <a:gd name="T7" fmla="*/ 211 h 235"/>
                <a:gd name="T8" fmla="*/ 13 w 138"/>
                <a:gd name="T9" fmla="*/ 210 h 235"/>
                <a:gd name="T10" fmla="*/ 15 w 138"/>
                <a:gd name="T11" fmla="*/ 206 h 235"/>
                <a:gd name="T12" fmla="*/ 16 w 138"/>
                <a:gd name="T13" fmla="*/ 205 h 235"/>
                <a:gd name="T14" fmla="*/ 17 w 138"/>
                <a:gd name="T15" fmla="*/ 202 h 235"/>
                <a:gd name="T16" fmla="*/ 18 w 138"/>
                <a:gd name="T17" fmla="*/ 200 h 235"/>
                <a:gd name="T18" fmla="*/ 19 w 138"/>
                <a:gd name="T19" fmla="*/ 199 h 235"/>
                <a:gd name="T20" fmla="*/ 28 w 138"/>
                <a:gd name="T21" fmla="*/ 184 h 235"/>
                <a:gd name="T22" fmla="*/ 35 w 138"/>
                <a:gd name="T23" fmla="*/ 171 h 235"/>
                <a:gd name="T24" fmla="*/ 43 w 138"/>
                <a:gd name="T25" fmla="*/ 157 h 235"/>
                <a:gd name="T26" fmla="*/ 43 w 138"/>
                <a:gd name="T27" fmla="*/ 157 h 235"/>
                <a:gd name="T28" fmla="*/ 44 w 138"/>
                <a:gd name="T29" fmla="*/ 155 h 235"/>
                <a:gd name="T30" fmla="*/ 46 w 138"/>
                <a:gd name="T31" fmla="*/ 151 h 235"/>
                <a:gd name="T32" fmla="*/ 46 w 138"/>
                <a:gd name="T33" fmla="*/ 151 h 235"/>
                <a:gd name="T34" fmla="*/ 49 w 138"/>
                <a:gd name="T35" fmla="*/ 149 h 235"/>
                <a:gd name="T36" fmla="*/ 50 w 138"/>
                <a:gd name="T37" fmla="*/ 147 h 235"/>
                <a:gd name="T38" fmla="*/ 50 w 138"/>
                <a:gd name="T39" fmla="*/ 144 h 235"/>
                <a:gd name="T40" fmla="*/ 51 w 138"/>
                <a:gd name="T41" fmla="*/ 143 h 235"/>
                <a:gd name="T42" fmla="*/ 53 w 138"/>
                <a:gd name="T43" fmla="*/ 142 h 235"/>
                <a:gd name="T44" fmla="*/ 52 w 138"/>
                <a:gd name="T45" fmla="*/ 142 h 235"/>
                <a:gd name="T46" fmla="*/ 58 w 138"/>
                <a:gd name="T47" fmla="*/ 133 h 235"/>
                <a:gd name="T48" fmla="*/ 57 w 138"/>
                <a:gd name="T49" fmla="*/ 132 h 235"/>
                <a:gd name="T50" fmla="*/ 58 w 138"/>
                <a:gd name="T51" fmla="*/ 132 h 235"/>
                <a:gd name="T52" fmla="*/ 61 w 138"/>
                <a:gd name="T53" fmla="*/ 126 h 235"/>
                <a:gd name="T54" fmla="*/ 65 w 138"/>
                <a:gd name="T55" fmla="*/ 121 h 235"/>
                <a:gd name="T56" fmla="*/ 67 w 138"/>
                <a:gd name="T57" fmla="*/ 117 h 235"/>
                <a:gd name="T58" fmla="*/ 74 w 138"/>
                <a:gd name="T59" fmla="*/ 106 h 235"/>
                <a:gd name="T60" fmla="*/ 85 w 138"/>
                <a:gd name="T61" fmla="*/ 87 h 235"/>
                <a:gd name="T62" fmla="*/ 92 w 138"/>
                <a:gd name="T63" fmla="*/ 75 h 235"/>
                <a:gd name="T64" fmla="*/ 94 w 138"/>
                <a:gd name="T65" fmla="*/ 72 h 235"/>
                <a:gd name="T66" fmla="*/ 95 w 138"/>
                <a:gd name="T67" fmla="*/ 70 h 235"/>
                <a:gd name="T68" fmla="*/ 98 w 138"/>
                <a:gd name="T69" fmla="*/ 65 h 235"/>
                <a:gd name="T70" fmla="*/ 99 w 138"/>
                <a:gd name="T71" fmla="*/ 63 h 235"/>
                <a:gd name="T72" fmla="*/ 100 w 138"/>
                <a:gd name="T73" fmla="*/ 61 h 235"/>
                <a:gd name="T74" fmla="*/ 106 w 138"/>
                <a:gd name="T75" fmla="*/ 51 h 235"/>
                <a:gd name="T76" fmla="*/ 107 w 138"/>
                <a:gd name="T77" fmla="*/ 50 h 235"/>
                <a:gd name="T78" fmla="*/ 110 w 138"/>
                <a:gd name="T79" fmla="*/ 45 h 235"/>
                <a:gd name="T80" fmla="*/ 111 w 138"/>
                <a:gd name="T81" fmla="*/ 43 h 235"/>
                <a:gd name="T82" fmla="*/ 112 w 138"/>
                <a:gd name="T83" fmla="*/ 42 h 235"/>
                <a:gd name="T84" fmla="*/ 114 w 138"/>
                <a:gd name="T85" fmla="*/ 39 h 235"/>
                <a:gd name="T86" fmla="*/ 116 w 138"/>
                <a:gd name="T87" fmla="*/ 36 h 235"/>
                <a:gd name="T88" fmla="*/ 117 w 138"/>
                <a:gd name="T89" fmla="*/ 33 h 235"/>
                <a:gd name="T90" fmla="*/ 119 w 138"/>
                <a:gd name="T91" fmla="*/ 29 h 235"/>
                <a:gd name="T92" fmla="*/ 120 w 138"/>
                <a:gd name="T93" fmla="*/ 29 h 235"/>
                <a:gd name="T94" fmla="*/ 121 w 138"/>
                <a:gd name="T95" fmla="*/ 27 h 235"/>
                <a:gd name="T96" fmla="*/ 128 w 138"/>
                <a:gd name="T97" fmla="*/ 16 h 235"/>
                <a:gd name="T98" fmla="*/ 129 w 138"/>
                <a:gd name="T99" fmla="*/ 14 h 235"/>
                <a:gd name="T100" fmla="*/ 131 w 138"/>
                <a:gd name="T101" fmla="*/ 10 h 235"/>
                <a:gd name="T102" fmla="*/ 131 w 138"/>
                <a:gd name="T103" fmla="*/ 10 h 235"/>
                <a:gd name="T104" fmla="*/ 134 w 138"/>
                <a:gd name="T105" fmla="*/ 6 h 235"/>
                <a:gd name="T106" fmla="*/ 136 w 138"/>
                <a:gd name="T107" fmla="*/ 3 h 235"/>
                <a:gd name="T108" fmla="*/ 136 w 138"/>
                <a:gd name="T109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235">
                  <a:moveTo>
                    <a:pt x="4" y="228"/>
                  </a:moveTo>
                  <a:cubicBezTo>
                    <a:pt x="3" y="230"/>
                    <a:pt x="2" y="232"/>
                    <a:pt x="1" y="234"/>
                  </a:cubicBezTo>
                  <a:cubicBezTo>
                    <a:pt x="1" y="234"/>
                    <a:pt x="1" y="234"/>
                    <a:pt x="0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1" y="233"/>
                    <a:pt x="3" y="230"/>
                    <a:pt x="4" y="228"/>
                  </a:cubicBezTo>
                  <a:cubicBezTo>
                    <a:pt x="4" y="228"/>
                    <a:pt x="4" y="228"/>
                    <a:pt x="4" y="228"/>
                  </a:cubicBezTo>
                  <a:moveTo>
                    <a:pt x="5" y="225"/>
                  </a:moveTo>
                  <a:cubicBezTo>
                    <a:pt x="5" y="225"/>
                    <a:pt x="4" y="226"/>
                    <a:pt x="4" y="227"/>
                  </a:cubicBezTo>
                  <a:cubicBezTo>
                    <a:pt x="4" y="227"/>
                    <a:pt x="4" y="227"/>
                    <a:pt x="4" y="227"/>
                  </a:cubicBezTo>
                  <a:cubicBezTo>
                    <a:pt x="4" y="226"/>
                    <a:pt x="5" y="226"/>
                    <a:pt x="5" y="225"/>
                  </a:cubicBezTo>
                  <a:cubicBezTo>
                    <a:pt x="5" y="225"/>
                    <a:pt x="5" y="225"/>
                    <a:pt x="5" y="225"/>
                  </a:cubicBezTo>
                  <a:moveTo>
                    <a:pt x="9" y="217"/>
                  </a:moveTo>
                  <a:cubicBezTo>
                    <a:pt x="8" y="219"/>
                    <a:pt x="7" y="221"/>
                    <a:pt x="6" y="223"/>
                  </a:cubicBezTo>
                  <a:cubicBezTo>
                    <a:pt x="6" y="223"/>
                    <a:pt x="6" y="223"/>
                    <a:pt x="6" y="223"/>
                  </a:cubicBezTo>
                  <a:cubicBezTo>
                    <a:pt x="7" y="221"/>
                    <a:pt x="8" y="219"/>
                    <a:pt x="9" y="218"/>
                  </a:cubicBezTo>
                  <a:cubicBezTo>
                    <a:pt x="9" y="217"/>
                    <a:pt x="9" y="217"/>
                    <a:pt x="9" y="217"/>
                  </a:cubicBezTo>
                  <a:moveTo>
                    <a:pt x="11" y="214"/>
                  </a:moveTo>
                  <a:cubicBezTo>
                    <a:pt x="11" y="214"/>
                    <a:pt x="11" y="214"/>
                    <a:pt x="11" y="214"/>
                  </a:cubicBezTo>
                  <a:cubicBezTo>
                    <a:pt x="10" y="215"/>
                    <a:pt x="10" y="215"/>
                    <a:pt x="10" y="216"/>
                  </a:cubicBezTo>
                  <a:cubicBezTo>
                    <a:pt x="10" y="216"/>
                    <a:pt x="10" y="216"/>
                    <a:pt x="10" y="216"/>
                  </a:cubicBezTo>
                  <a:cubicBezTo>
                    <a:pt x="10" y="216"/>
                    <a:pt x="11" y="215"/>
                    <a:pt x="11" y="214"/>
                  </a:cubicBezTo>
                  <a:cubicBezTo>
                    <a:pt x="11" y="214"/>
                    <a:pt x="11" y="214"/>
                    <a:pt x="11" y="214"/>
                  </a:cubicBezTo>
                  <a:moveTo>
                    <a:pt x="13" y="211"/>
                  </a:moveTo>
                  <a:cubicBezTo>
                    <a:pt x="12" y="211"/>
                    <a:pt x="12" y="211"/>
                    <a:pt x="12" y="211"/>
                  </a:cubicBezTo>
                  <a:cubicBezTo>
                    <a:pt x="12" y="211"/>
                    <a:pt x="13" y="211"/>
                    <a:pt x="13" y="211"/>
                  </a:cubicBezTo>
                  <a:cubicBezTo>
                    <a:pt x="13" y="211"/>
                    <a:pt x="13" y="211"/>
                    <a:pt x="13" y="211"/>
                  </a:cubicBezTo>
                  <a:cubicBezTo>
                    <a:pt x="13" y="211"/>
                    <a:pt x="13" y="211"/>
                    <a:pt x="13" y="211"/>
                  </a:cubicBezTo>
                  <a:moveTo>
                    <a:pt x="13" y="209"/>
                  </a:moveTo>
                  <a:cubicBezTo>
                    <a:pt x="13" y="209"/>
                    <a:pt x="13" y="210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3" y="209"/>
                    <a:pt x="13" y="209"/>
                    <a:pt x="13" y="209"/>
                  </a:cubicBezTo>
                  <a:moveTo>
                    <a:pt x="15" y="206"/>
                  </a:moveTo>
                  <a:cubicBezTo>
                    <a:pt x="15" y="206"/>
                    <a:pt x="15" y="206"/>
                    <a:pt x="15" y="206"/>
                  </a:cubicBezTo>
                  <a:cubicBezTo>
                    <a:pt x="15" y="206"/>
                    <a:pt x="15" y="206"/>
                    <a:pt x="15" y="206"/>
                  </a:cubicBezTo>
                  <a:cubicBezTo>
                    <a:pt x="15" y="206"/>
                    <a:pt x="15" y="206"/>
                    <a:pt x="15" y="206"/>
                  </a:cubicBezTo>
                  <a:cubicBezTo>
                    <a:pt x="15" y="206"/>
                    <a:pt x="15" y="206"/>
                    <a:pt x="15" y="206"/>
                  </a:cubicBezTo>
                  <a:moveTo>
                    <a:pt x="16" y="205"/>
                  </a:moveTo>
                  <a:cubicBezTo>
                    <a:pt x="16" y="205"/>
                    <a:pt x="15" y="205"/>
                    <a:pt x="15" y="206"/>
                  </a:cubicBezTo>
                  <a:cubicBezTo>
                    <a:pt x="15" y="206"/>
                    <a:pt x="15" y="206"/>
                    <a:pt x="16" y="206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5"/>
                    <a:pt x="16" y="205"/>
                    <a:pt x="16" y="205"/>
                  </a:cubicBezTo>
                  <a:moveTo>
                    <a:pt x="17" y="202"/>
                  </a:moveTo>
                  <a:cubicBezTo>
                    <a:pt x="17" y="203"/>
                    <a:pt x="17" y="203"/>
                    <a:pt x="17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203"/>
                    <a:pt x="17" y="203"/>
                    <a:pt x="17" y="202"/>
                  </a:cubicBezTo>
                  <a:moveTo>
                    <a:pt x="17" y="202"/>
                  </a:moveTo>
                  <a:cubicBezTo>
                    <a:pt x="17" y="202"/>
                    <a:pt x="17" y="202"/>
                    <a:pt x="17" y="202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17" y="202"/>
                    <a:pt x="17" y="202"/>
                    <a:pt x="17" y="202"/>
                  </a:cubicBezTo>
                  <a:moveTo>
                    <a:pt x="18" y="200"/>
                  </a:moveTo>
                  <a:cubicBezTo>
                    <a:pt x="18" y="200"/>
                    <a:pt x="18" y="200"/>
                    <a:pt x="18" y="200"/>
                  </a:cubicBezTo>
                  <a:cubicBezTo>
                    <a:pt x="18" y="200"/>
                    <a:pt x="18" y="200"/>
                    <a:pt x="19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200"/>
                    <a:pt x="18" y="200"/>
                    <a:pt x="18" y="200"/>
                  </a:cubicBezTo>
                  <a:moveTo>
                    <a:pt x="22" y="192"/>
                  </a:moveTo>
                  <a:cubicBezTo>
                    <a:pt x="21" y="195"/>
                    <a:pt x="20" y="197"/>
                    <a:pt x="19" y="199"/>
                  </a:cubicBezTo>
                  <a:cubicBezTo>
                    <a:pt x="19" y="199"/>
                    <a:pt x="19" y="199"/>
                    <a:pt x="19" y="199"/>
                  </a:cubicBezTo>
                  <a:cubicBezTo>
                    <a:pt x="20" y="197"/>
                    <a:pt x="22" y="195"/>
                    <a:pt x="23" y="193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7" y="184"/>
                  </a:moveTo>
                  <a:cubicBezTo>
                    <a:pt x="26" y="186"/>
                    <a:pt x="25" y="188"/>
                    <a:pt x="24" y="190"/>
                  </a:cubicBezTo>
                  <a:cubicBezTo>
                    <a:pt x="24" y="190"/>
                    <a:pt x="24" y="190"/>
                    <a:pt x="24" y="190"/>
                  </a:cubicBezTo>
                  <a:cubicBezTo>
                    <a:pt x="26" y="188"/>
                    <a:pt x="27" y="186"/>
                    <a:pt x="28" y="184"/>
                  </a:cubicBezTo>
                  <a:cubicBezTo>
                    <a:pt x="28" y="184"/>
                    <a:pt x="27" y="184"/>
                    <a:pt x="27" y="184"/>
                  </a:cubicBezTo>
                  <a:moveTo>
                    <a:pt x="35" y="171"/>
                  </a:moveTo>
                  <a:cubicBezTo>
                    <a:pt x="33" y="174"/>
                    <a:pt x="31" y="177"/>
                    <a:pt x="29" y="181"/>
                  </a:cubicBezTo>
                  <a:cubicBezTo>
                    <a:pt x="29" y="181"/>
                    <a:pt x="30" y="181"/>
                    <a:pt x="30" y="181"/>
                  </a:cubicBezTo>
                  <a:cubicBezTo>
                    <a:pt x="32" y="178"/>
                    <a:pt x="34" y="174"/>
                    <a:pt x="35" y="171"/>
                  </a:cubicBezTo>
                  <a:cubicBezTo>
                    <a:pt x="35" y="171"/>
                    <a:pt x="35" y="171"/>
                    <a:pt x="35" y="171"/>
                  </a:cubicBezTo>
                  <a:moveTo>
                    <a:pt x="41" y="160"/>
                  </a:moveTo>
                  <a:cubicBezTo>
                    <a:pt x="39" y="163"/>
                    <a:pt x="38" y="166"/>
                    <a:pt x="36" y="168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8" y="166"/>
                    <a:pt x="40" y="163"/>
                    <a:pt x="42" y="161"/>
                  </a:cubicBezTo>
                  <a:cubicBezTo>
                    <a:pt x="41" y="161"/>
                    <a:pt x="41" y="160"/>
                    <a:pt x="41" y="160"/>
                  </a:cubicBezTo>
                  <a:moveTo>
                    <a:pt x="43" y="157"/>
                  </a:moveTo>
                  <a:cubicBezTo>
                    <a:pt x="43" y="157"/>
                    <a:pt x="42" y="158"/>
                    <a:pt x="42" y="158"/>
                  </a:cubicBezTo>
                  <a:cubicBezTo>
                    <a:pt x="42" y="158"/>
                    <a:pt x="43" y="158"/>
                    <a:pt x="43" y="158"/>
                  </a:cubicBezTo>
                  <a:cubicBezTo>
                    <a:pt x="43" y="158"/>
                    <a:pt x="43" y="158"/>
                    <a:pt x="44" y="157"/>
                  </a:cubicBezTo>
                  <a:cubicBezTo>
                    <a:pt x="43" y="157"/>
                    <a:pt x="43" y="157"/>
                    <a:pt x="43" y="157"/>
                  </a:cubicBezTo>
                  <a:moveTo>
                    <a:pt x="44" y="155"/>
                  </a:moveTo>
                  <a:cubicBezTo>
                    <a:pt x="44" y="155"/>
                    <a:pt x="43" y="156"/>
                    <a:pt x="43" y="157"/>
                  </a:cubicBezTo>
                  <a:cubicBezTo>
                    <a:pt x="43" y="157"/>
                    <a:pt x="43" y="157"/>
                    <a:pt x="44" y="157"/>
                  </a:cubicBezTo>
                  <a:cubicBezTo>
                    <a:pt x="44" y="157"/>
                    <a:pt x="44" y="156"/>
                    <a:pt x="44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5" y="156"/>
                    <a:pt x="45" y="156"/>
                    <a:pt x="45" y="155"/>
                  </a:cubicBezTo>
                  <a:cubicBezTo>
                    <a:pt x="45" y="155"/>
                    <a:pt x="44" y="155"/>
                    <a:pt x="44" y="155"/>
                  </a:cubicBezTo>
                  <a:moveTo>
                    <a:pt x="46" y="152"/>
                  </a:moveTo>
                  <a:cubicBezTo>
                    <a:pt x="45" y="152"/>
                    <a:pt x="45" y="153"/>
                    <a:pt x="44" y="154"/>
                  </a:cubicBezTo>
                  <a:cubicBezTo>
                    <a:pt x="45" y="154"/>
                    <a:pt x="45" y="155"/>
                    <a:pt x="45" y="155"/>
                  </a:cubicBezTo>
                  <a:cubicBezTo>
                    <a:pt x="46" y="154"/>
                    <a:pt x="46" y="153"/>
                    <a:pt x="47" y="152"/>
                  </a:cubicBezTo>
                  <a:cubicBezTo>
                    <a:pt x="46" y="152"/>
                    <a:pt x="46" y="152"/>
                    <a:pt x="46" y="152"/>
                  </a:cubicBezTo>
                  <a:moveTo>
                    <a:pt x="46" y="151"/>
                  </a:moveTo>
                  <a:cubicBezTo>
                    <a:pt x="46" y="151"/>
                    <a:pt x="46" y="151"/>
                    <a:pt x="46" y="151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7" y="151"/>
                    <a:pt x="47" y="151"/>
                    <a:pt x="46" y="151"/>
                  </a:cubicBezTo>
                  <a:moveTo>
                    <a:pt x="46" y="151"/>
                  </a:moveTo>
                  <a:cubicBezTo>
                    <a:pt x="46" y="151"/>
                    <a:pt x="46" y="151"/>
                    <a:pt x="46" y="151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6" y="151"/>
                    <a:pt x="46" y="151"/>
                    <a:pt x="46" y="151"/>
                  </a:cubicBezTo>
                  <a:moveTo>
                    <a:pt x="48" y="148"/>
                  </a:moveTo>
                  <a:cubicBezTo>
                    <a:pt x="48" y="148"/>
                    <a:pt x="48" y="148"/>
                    <a:pt x="48" y="148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9" y="149"/>
                    <a:pt x="49" y="148"/>
                    <a:pt x="49" y="148"/>
                  </a:cubicBezTo>
                  <a:cubicBezTo>
                    <a:pt x="49" y="148"/>
                    <a:pt x="48" y="148"/>
                    <a:pt x="48" y="148"/>
                  </a:cubicBezTo>
                  <a:moveTo>
                    <a:pt x="49" y="146"/>
                  </a:moveTo>
                  <a:cubicBezTo>
                    <a:pt x="49" y="147"/>
                    <a:pt x="49" y="147"/>
                    <a:pt x="48" y="147"/>
                  </a:cubicBezTo>
                  <a:cubicBezTo>
                    <a:pt x="49" y="148"/>
                    <a:pt x="49" y="148"/>
                    <a:pt x="49" y="148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50" y="147"/>
                    <a:pt x="49" y="146"/>
                    <a:pt x="49" y="146"/>
                  </a:cubicBezTo>
                  <a:moveTo>
                    <a:pt x="50" y="144"/>
                  </a:moveTo>
                  <a:cubicBezTo>
                    <a:pt x="50" y="145"/>
                    <a:pt x="50" y="145"/>
                    <a:pt x="50" y="145"/>
                  </a:cubicBezTo>
                  <a:cubicBezTo>
                    <a:pt x="50" y="145"/>
                    <a:pt x="50" y="146"/>
                    <a:pt x="51" y="146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51" y="145"/>
                    <a:pt x="50" y="145"/>
                    <a:pt x="50" y="144"/>
                  </a:cubicBezTo>
                  <a:moveTo>
                    <a:pt x="52" y="143"/>
                  </a:moveTo>
                  <a:cubicBezTo>
                    <a:pt x="51" y="143"/>
                    <a:pt x="51" y="144"/>
                    <a:pt x="51" y="144"/>
                  </a:cubicBezTo>
                  <a:cubicBezTo>
                    <a:pt x="51" y="144"/>
                    <a:pt x="51" y="144"/>
                    <a:pt x="52" y="144"/>
                  </a:cubicBezTo>
                  <a:cubicBezTo>
                    <a:pt x="52" y="144"/>
                    <a:pt x="52" y="144"/>
                    <a:pt x="52" y="143"/>
                  </a:cubicBezTo>
                  <a:cubicBezTo>
                    <a:pt x="52" y="143"/>
                    <a:pt x="52" y="143"/>
                    <a:pt x="52" y="143"/>
                  </a:cubicBezTo>
                  <a:moveTo>
                    <a:pt x="51" y="143"/>
                  </a:moveTo>
                  <a:cubicBezTo>
                    <a:pt x="51" y="143"/>
                    <a:pt x="51" y="143"/>
                    <a:pt x="51" y="143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4"/>
                    <a:pt x="51" y="143"/>
                    <a:pt x="52" y="143"/>
                  </a:cubicBezTo>
                  <a:cubicBezTo>
                    <a:pt x="51" y="143"/>
                    <a:pt x="51" y="143"/>
                    <a:pt x="51" y="143"/>
                  </a:cubicBezTo>
                  <a:moveTo>
                    <a:pt x="55" y="138"/>
                  </a:moveTo>
                  <a:cubicBezTo>
                    <a:pt x="54" y="140"/>
                    <a:pt x="53" y="141"/>
                    <a:pt x="53" y="142"/>
                  </a:cubicBezTo>
                  <a:cubicBezTo>
                    <a:pt x="53" y="142"/>
                    <a:pt x="53" y="142"/>
                    <a:pt x="53" y="142"/>
                  </a:cubicBezTo>
                  <a:cubicBezTo>
                    <a:pt x="54" y="141"/>
                    <a:pt x="54" y="140"/>
                    <a:pt x="55" y="139"/>
                  </a:cubicBezTo>
                  <a:cubicBezTo>
                    <a:pt x="55" y="139"/>
                    <a:pt x="55" y="139"/>
                    <a:pt x="55" y="138"/>
                  </a:cubicBezTo>
                  <a:moveTo>
                    <a:pt x="54" y="138"/>
                  </a:moveTo>
                  <a:cubicBezTo>
                    <a:pt x="53" y="139"/>
                    <a:pt x="53" y="140"/>
                    <a:pt x="52" y="141"/>
                  </a:cubicBezTo>
                  <a:cubicBezTo>
                    <a:pt x="52" y="141"/>
                    <a:pt x="52" y="141"/>
                    <a:pt x="52" y="142"/>
                  </a:cubicBezTo>
                  <a:cubicBezTo>
                    <a:pt x="53" y="141"/>
                    <a:pt x="54" y="140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moveTo>
                    <a:pt x="58" y="133"/>
                  </a:moveTo>
                  <a:cubicBezTo>
                    <a:pt x="58" y="133"/>
                    <a:pt x="58" y="133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8" y="133"/>
                    <a:pt x="58" y="133"/>
                    <a:pt x="58" y="133"/>
                  </a:cubicBezTo>
                  <a:moveTo>
                    <a:pt x="57" y="132"/>
                  </a:move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8" y="133"/>
                    <a:pt x="58" y="132"/>
                  </a:cubicBezTo>
                  <a:cubicBezTo>
                    <a:pt x="58" y="132"/>
                    <a:pt x="58" y="132"/>
                    <a:pt x="57" y="132"/>
                  </a:cubicBezTo>
                  <a:moveTo>
                    <a:pt x="59" y="132"/>
                  </a:moveTo>
                  <a:cubicBezTo>
                    <a:pt x="58" y="132"/>
                    <a:pt x="58" y="132"/>
                    <a:pt x="58" y="133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9" y="133"/>
                    <a:pt x="59" y="132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moveTo>
                    <a:pt x="58" y="132"/>
                  </a:move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moveTo>
                    <a:pt x="61" y="126"/>
                  </a:moveTo>
                  <a:cubicBezTo>
                    <a:pt x="61" y="126"/>
                    <a:pt x="61" y="126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6"/>
                    <a:pt x="61" y="126"/>
                    <a:pt x="62" y="126"/>
                  </a:cubicBezTo>
                  <a:cubicBezTo>
                    <a:pt x="62" y="126"/>
                    <a:pt x="61" y="126"/>
                    <a:pt x="61" y="126"/>
                  </a:cubicBezTo>
                  <a:moveTo>
                    <a:pt x="65" y="119"/>
                  </a:moveTo>
                  <a:cubicBezTo>
                    <a:pt x="65" y="120"/>
                    <a:pt x="65" y="120"/>
                    <a:pt x="64" y="121"/>
                  </a:cubicBezTo>
                  <a:cubicBezTo>
                    <a:pt x="64" y="121"/>
                    <a:pt x="64" y="121"/>
                    <a:pt x="65" y="121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19"/>
                    <a:pt x="65" y="119"/>
                    <a:pt x="65" y="119"/>
                  </a:cubicBezTo>
                  <a:moveTo>
                    <a:pt x="67" y="117"/>
                  </a:moveTo>
                  <a:cubicBezTo>
                    <a:pt x="66" y="118"/>
                    <a:pt x="66" y="118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moveTo>
                    <a:pt x="74" y="106"/>
                  </a:moveTo>
                  <a:cubicBezTo>
                    <a:pt x="73" y="106"/>
                    <a:pt x="73" y="106"/>
                    <a:pt x="73" y="106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3" y="107"/>
                    <a:pt x="73" y="106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moveTo>
                    <a:pt x="85" y="87"/>
                  </a:moveTo>
                  <a:cubicBezTo>
                    <a:pt x="83" y="89"/>
                    <a:pt x="82" y="91"/>
                    <a:pt x="81" y="93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2" y="91"/>
                    <a:pt x="83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moveTo>
                    <a:pt x="90" y="78"/>
                  </a:moveTo>
                  <a:cubicBezTo>
                    <a:pt x="90" y="79"/>
                    <a:pt x="89" y="80"/>
                    <a:pt x="89" y="80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0"/>
                    <a:pt x="90" y="79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moveTo>
                    <a:pt x="92" y="75"/>
                  </a:moveTo>
                  <a:cubicBezTo>
                    <a:pt x="92" y="76"/>
                    <a:pt x="91" y="76"/>
                    <a:pt x="91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6"/>
                    <a:pt x="92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moveTo>
                    <a:pt x="95" y="70"/>
                  </a:move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4" y="72"/>
                    <a:pt x="95" y="71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moveTo>
                    <a:pt x="97" y="66"/>
                  </a:moveTo>
                  <a:cubicBezTo>
                    <a:pt x="97" y="67"/>
                    <a:pt x="96" y="68"/>
                    <a:pt x="95" y="69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6" y="68"/>
                    <a:pt x="97" y="67"/>
                    <a:pt x="98" y="66"/>
                  </a:cubicBezTo>
                  <a:cubicBezTo>
                    <a:pt x="98" y="66"/>
                    <a:pt x="98" y="66"/>
                    <a:pt x="97" y="66"/>
                  </a:cubicBezTo>
                  <a:moveTo>
                    <a:pt x="98" y="65"/>
                  </a:moveTo>
                  <a:cubicBezTo>
                    <a:pt x="98" y="65"/>
                    <a:pt x="98" y="65"/>
                    <a:pt x="98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5"/>
                    <a:pt x="98" y="65"/>
                    <a:pt x="98" y="65"/>
                  </a:cubicBezTo>
                  <a:moveTo>
                    <a:pt x="99" y="63"/>
                  </a:moveTo>
                  <a:cubicBezTo>
                    <a:pt x="99" y="63"/>
                    <a:pt x="99" y="64"/>
                    <a:pt x="98" y="64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98" y="65"/>
                    <a:pt x="98" y="65"/>
                  </a:cubicBezTo>
                  <a:cubicBezTo>
                    <a:pt x="99" y="64"/>
                    <a:pt x="99" y="63"/>
                    <a:pt x="99" y="63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100" y="61"/>
                  </a:move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moveTo>
                    <a:pt x="102" y="58"/>
                  </a:moveTo>
                  <a:cubicBezTo>
                    <a:pt x="102" y="58"/>
                    <a:pt x="102" y="58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moveTo>
                    <a:pt x="106" y="51"/>
                  </a:moveTo>
                  <a:cubicBezTo>
                    <a:pt x="105" y="53"/>
                    <a:pt x="104" y="55"/>
                    <a:pt x="103" y="56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4" y="55"/>
                    <a:pt x="105" y="53"/>
                    <a:pt x="106" y="51"/>
                  </a:cubicBezTo>
                  <a:cubicBezTo>
                    <a:pt x="106" y="51"/>
                    <a:pt x="106" y="51"/>
                    <a:pt x="106" y="51"/>
                  </a:cubicBezTo>
                  <a:moveTo>
                    <a:pt x="108" y="48"/>
                  </a:moveTo>
                  <a:cubicBezTo>
                    <a:pt x="108" y="49"/>
                    <a:pt x="107" y="49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8" y="49"/>
                    <a:pt x="108" y="49"/>
                    <a:pt x="108" y="48"/>
                  </a:cubicBezTo>
                  <a:cubicBezTo>
                    <a:pt x="108" y="48"/>
                    <a:pt x="108" y="48"/>
                    <a:pt x="108" y="48"/>
                  </a:cubicBezTo>
                  <a:moveTo>
                    <a:pt x="111" y="44"/>
                  </a:moveTo>
                  <a:cubicBezTo>
                    <a:pt x="110" y="44"/>
                    <a:pt x="110" y="45"/>
                    <a:pt x="110" y="45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moveTo>
                    <a:pt x="111" y="43"/>
                  </a:moveTo>
                  <a:cubicBezTo>
                    <a:pt x="111" y="43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3"/>
                  </a:cubicBezTo>
                  <a:cubicBezTo>
                    <a:pt x="111" y="43"/>
                    <a:pt x="111" y="43"/>
                    <a:pt x="111" y="43"/>
                  </a:cubicBezTo>
                  <a:moveTo>
                    <a:pt x="113" y="39"/>
                  </a:moveTo>
                  <a:cubicBezTo>
                    <a:pt x="113" y="41"/>
                    <a:pt x="112" y="42"/>
                    <a:pt x="111" y="43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12" y="43"/>
                    <a:pt x="112" y="43"/>
                    <a:pt x="112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3" y="39"/>
                    <a:pt x="113" y="39"/>
                    <a:pt x="113" y="39"/>
                  </a:cubicBezTo>
                  <a:moveTo>
                    <a:pt x="114" y="39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moveTo>
                    <a:pt x="115" y="36"/>
                  </a:moveTo>
                  <a:cubicBezTo>
                    <a:pt x="115" y="37"/>
                    <a:pt x="115" y="37"/>
                    <a:pt x="114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5" y="38"/>
                    <a:pt x="115" y="37"/>
                    <a:pt x="116" y="36"/>
                  </a:cubicBezTo>
                  <a:cubicBezTo>
                    <a:pt x="116" y="36"/>
                    <a:pt x="116" y="36"/>
                    <a:pt x="115" y="36"/>
                  </a:cubicBezTo>
                  <a:moveTo>
                    <a:pt x="117" y="33"/>
                  </a:moveTo>
                  <a:cubicBezTo>
                    <a:pt x="117" y="33"/>
                    <a:pt x="117" y="34"/>
                    <a:pt x="116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34"/>
                    <a:pt x="117" y="34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moveTo>
                    <a:pt x="118" y="31"/>
                  </a:moveTo>
                  <a:cubicBezTo>
                    <a:pt x="118" y="32"/>
                    <a:pt x="118" y="32"/>
                    <a:pt x="117" y="33"/>
                  </a:cubicBezTo>
                  <a:cubicBezTo>
                    <a:pt x="117" y="33"/>
                    <a:pt x="118" y="33"/>
                    <a:pt x="118" y="33"/>
                  </a:cubicBezTo>
                  <a:cubicBezTo>
                    <a:pt x="118" y="32"/>
                    <a:pt x="118" y="32"/>
                    <a:pt x="119" y="31"/>
                  </a:cubicBezTo>
                  <a:cubicBezTo>
                    <a:pt x="118" y="31"/>
                    <a:pt x="118" y="31"/>
                    <a:pt x="118" y="31"/>
                  </a:cubicBezTo>
                  <a:moveTo>
                    <a:pt x="119" y="29"/>
                  </a:moveTo>
                  <a:cubicBezTo>
                    <a:pt x="119" y="30"/>
                    <a:pt x="119" y="30"/>
                    <a:pt x="118" y="31"/>
                  </a:cubicBezTo>
                  <a:cubicBezTo>
                    <a:pt x="119" y="31"/>
                    <a:pt x="119" y="31"/>
                    <a:pt x="119" y="31"/>
                  </a:cubicBezTo>
                  <a:cubicBezTo>
                    <a:pt x="119" y="31"/>
                    <a:pt x="119" y="30"/>
                    <a:pt x="120" y="30"/>
                  </a:cubicBezTo>
                  <a:cubicBezTo>
                    <a:pt x="120" y="29"/>
                    <a:pt x="119" y="29"/>
                    <a:pt x="119" y="29"/>
                  </a:cubicBezTo>
                  <a:moveTo>
                    <a:pt x="120" y="28"/>
                  </a:moveTo>
                  <a:cubicBezTo>
                    <a:pt x="120" y="28"/>
                    <a:pt x="120" y="29"/>
                    <a:pt x="120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0" y="29"/>
                    <a:pt x="120" y="28"/>
                    <a:pt x="121" y="28"/>
                  </a:cubicBezTo>
                  <a:cubicBezTo>
                    <a:pt x="120" y="28"/>
                    <a:pt x="120" y="28"/>
                    <a:pt x="120" y="28"/>
                  </a:cubicBezTo>
                  <a:moveTo>
                    <a:pt x="121" y="26"/>
                  </a:moveTo>
                  <a:cubicBezTo>
                    <a:pt x="121" y="27"/>
                    <a:pt x="121" y="27"/>
                    <a:pt x="121" y="27"/>
                  </a:cubicBezTo>
                  <a:cubicBezTo>
                    <a:pt x="121" y="27"/>
                    <a:pt x="121" y="27"/>
                    <a:pt x="121" y="27"/>
                  </a:cubicBezTo>
                  <a:cubicBezTo>
                    <a:pt x="121" y="27"/>
                    <a:pt x="121" y="27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moveTo>
                    <a:pt x="128" y="16"/>
                  </a:moveTo>
                  <a:cubicBezTo>
                    <a:pt x="125" y="19"/>
                    <a:pt x="123" y="23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4" y="23"/>
                    <a:pt x="126" y="19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moveTo>
                    <a:pt x="129" y="14"/>
                  </a:moveTo>
                  <a:cubicBezTo>
                    <a:pt x="128" y="14"/>
                    <a:pt x="128" y="15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5"/>
                    <a:pt x="129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moveTo>
                    <a:pt x="130" y="12"/>
                  </a:moveTo>
                  <a:cubicBezTo>
                    <a:pt x="130" y="12"/>
                    <a:pt x="129" y="12"/>
                    <a:pt x="129" y="13"/>
                  </a:cubicBezTo>
                  <a:cubicBezTo>
                    <a:pt x="130" y="13"/>
                    <a:pt x="130" y="13"/>
                    <a:pt x="130" y="13"/>
                  </a:cubicBezTo>
                  <a:cubicBezTo>
                    <a:pt x="130" y="13"/>
                    <a:pt x="130" y="12"/>
                    <a:pt x="130" y="12"/>
                  </a:cubicBezTo>
                  <a:cubicBezTo>
                    <a:pt x="130" y="12"/>
                    <a:pt x="130" y="12"/>
                    <a:pt x="130" y="12"/>
                  </a:cubicBezTo>
                  <a:moveTo>
                    <a:pt x="131" y="10"/>
                  </a:moveTo>
                  <a:cubicBezTo>
                    <a:pt x="131" y="11"/>
                    <a:pt x="130" y="11"/>
                    <a:pt x="130" y="12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1" y="11"/>
                    <a:pt x="131" y="11"/>
                    <a:pt x="131" y="10"/>
                  </a:cubicBezTo>
                  <a:cubicBezTo>
                    <a:pt x="131" y="10"/>
                    <a:pt x="131" y="10"/>
                    <a:pt x="131" y="10"/>
                  </a:cubicBezTo>
                  <a:moveTo>
                    <a:pt x="133" y="6"/>
                  </a:moveTo>
                  <a:cubicBezTo>
                    <a:pt x="133" y="7"/>
                    <a:pt x="132" y="8"/>
                    <a:pt x="131" y="10"/>
                  </a:cubicBezTo>
                  <a:cubicBezTo>
                    <a:pt x="131" y="10"/>
                    <a:pt x="131" y="10"/>
                    <a:pt x="132" y="10"/>
                  </a:cubicBezTo>
                  <a:cubicBezTo>
                    <a:pt x="132" y="9"/>
                    <a:pt x="133" y="8"/>
                    <a:pt x="134" y="7"/>
                  </a:cubicBezTo>
                  <a:cubicBezTo>
                    <a:pt x="134" y="6"/>
                    <a:pt x="133" y="6"/>
                    <a:pt x="133" y="6"/>
                  </a:cubicBezTo>
                  <a:moveTo>
                    <a:pt x="135" y="4"/>
                  </a:moveTo>
                  <a:cubicBezTo>
                    <a:pt x="134" y="5"/>
                    <a:pt x="134" y="5"/>
                    <a:pt x="133" y="6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5" y="5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moveTo>
                    <a:pt x="136" y="2"/>
                  </a:moveTo>
                  <a:cubicBezTo>
                    <a:pt x="135" y="3"/>
                    <a:pt x="135" y="3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6" y="2"/>
                    <a:pt x="136" y="2"/>
                  </a:cubicBezTo>
                  <a:moveTo>
                    <a:pt x="136" y="2"/>
                  </a:moveTo>
                  <a:cubicBezTo>
                    <a:pt x="136" y="2"/>
                    <a:pt x="136" y="2"/>
                    <a:pt x="136" y="2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2"/>
                    <a:pt x="136" y="2"/>
                    <a:pt x="136" y="2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0"/>
                    <a:pt x="138" y="0"/>
                  </a:cubicBezTo>
                  <a:cubicBezTo>
                    <a:pt x="137" y="0"/>
                    <a:pt x="137" y="0"/>
                    <a:pt x="13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" name="Freeform 10586"/>
            <p:cNvSpPr>
              <a:spLocks noEditPoints="1"/>
            </p:cNvSpPr>
            <p:nvPr/>
          </p:nvSpPr>
          <p:spPr bwMode="auto">
            <a:xfrm>
              <a:off x="-787400" y="5357813"/>
              <a:ext cx="19050" cy="30163"/>
            </a:xfrm>
            <a:custGeom>
              <a:avLst/>
              <a:gdLst>
                <a:gd name="T0" fmla="*/ 1 w 5"/>
                <a:gd name="T1" fmla="*/ 6 h 8"/>
                <a:gd name="T2" fmla="*/ 0 w 5"/>
                <a:gd name="T3" fmla="*/ 8 h 8"/>
                <a:gd name="T4" fmla="*/ 0 w 5"/>
                <a:gd name="T5" fmla="*/ 8 h 8"/>
                <a:gd name="T6" fmla="*/ 1 w 5"/>
                <a:gd name="T7" fmla="*/ 7 h 8"/>
                <a:gd name="T8" fmla="*/ 1 w 5"/>
                <a:gd name="T9" fmla="*/ 6 h 8"/>
                <a:gd name="T10" fmla="*/ 5 w 5"/>
                <a:gd name="T11" fmla="*/ 0 h 8"/>
                <a:gd name="T12" fmla="*/ 4 w 5"/>
                <a:gd name="T13" fmla="*/ 1 h 8"/>
                <a:gd name="T14" fmla="*/ 4 w 5"/>
                <a:gd name="T15" fmla="*/ 1 h 8"/>
                <a:gd name="T16" fmla="*/ 5 w 5"/>
                <a:gd name="T17" fmla="*/ 0 h 8"/>
                <a:gd name="T18" fmla="*/ 5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1" y="6"/>
                  </a:move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moveTo>
                    <a:pt x="5" y="0"/>
                  </a:moveTo>
                  <a:cubicBezTo>
                    <a:pt x="5" y="0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" name="Freeform 10587"/>
            <p:cNvSpPr>
              <a:spLocks noEditPoints="1"/>
            </p:cNvSpPr>
            <p:nvPr/>
          </p:nvSpPr>
          <p:spPr bwMode="auto">
            <a:xfrm>
              <a:off x="-752475" y="5311775"/>
              <a:ext cx="11113" cy="23813"/>
            </a:xfrm>
            <a:custGeom>
              <a:avLst/>
              <a:gdLst>
                <a:gd name="T0" fmla="*/ 0 w 3"/>
                <a:gd name="T1" fmla="*/ 6 h 6"/>
                <a:gd name="T2" fmla="*/ 0 w 3"/>
                <a:gd name="T3" fmla="*/ 6 h 6"/>
                <a:gd name="T4" fmla="*/ 0 w 3"/>
                <a:gd name="T5" fmla="*/ 6 h 6"/>
                <a:gd name="T6" fmla="*/ 0 w 3"/>
                <a:gd name="T7" fmla="*/ 6 h 6"/>
                <a:gd name="T8" fmla="*/ 0 w 3"/>
                <a:gd name="T9" fmla="*/ 6 h 6"/>
                <a:gd name="T10" fmla="*/ 0 w 3"/>
                <a:gd name="T11" fmla="*/ 5 h 6"/>
                <a:gd name="T12" fmla="*/ 0 w 3"/>
                <a:gd name="T13" fmla="*/ 5 h 6"/>
                <a:gd name="T14" fmla="*/ 0 w 3"/>
                <a:gd name="T15" fmla="*/ 5 h 6"/>
                <a:gd name="T16" fmla="*/ 0 w 3"/>
                <a:gd name="T17" fmla="*/ 5 h 6"/>
                <a:gd name="T18" fmla="*/ 0 w 3"/>
                <a:gd name="T19" fmla="*/ 5 h 6"/>
                <a:gd name="T20" fmla="*/ 1 w 3"/>
                <a:gd name="T21" fmla="*/ 4 h 6"/>
                <a:gd name="T22" fmla="*/ 1 w 3"/>
                <a:gd name="T23" fmla="*/ 4 h 6"/>
                <a:gd name="T24" fmla="*/ 1 w 3"/>
                <a:gd name="T25" fmla="*/ 4 h 6"/>
                <a:gd name="T26" fmla="*/ 1 w 3"/>
                <a:gd name="T27" fmla="*/ 4 h 6"/>
                <a:gd name="T28" fmla="*/ 3 w 3"/>
                <a:gd name="T29" fmla="*/ 1 h 6"/>
                <a:gd name="T30" fmla="*/ 2 w 3"/>
                <a:gd name="T31" fmla="*/ 1 h 6"/>
                <a:gd name="T32" fmla="*/ 3 w 3"/>
                <a:gd name="T33" fmla="*/ 2 h 6"/>
                <a:gd name="T34" fmla="*/ 3 w 3"/>
                <a:gd name="T35" fmla="*/ 1 h 6"/>
                <a:gd name="T36" fmla="*/ 3 w 3"/>
                <a:gd name="T37" fmla="*/ 1 h 6"/>
                <a:gd name="T38" fmla="*/ 3 w 3"/>
                <a:gd name="T39" fmla="*/ 0 h 6"/>
                <a:gd name="T40" fmla="*/ 3 w 3"/>
                <a:gd name="T41" fmla="*/ 1 h 6"/>
                <a:gd name="T42" fmla="*/ 3 w 3"/>
                <a:gd name="T43" fmla="*/ 1 h 6"/>
                <a:gd name="T44" fmla="*/ 3 w 3"/>
                <a:gd name="T45" fmla="*/ 0 h 6"/>
                <a:gd name="T46" fmla="*/ 3 w 3"/>
                <a:gd name="T4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" name="Freeform 10588"/>
            <p:cNvSpPr>
              <a:spLocks/>
            </p:cNvSpPr>
            <p:nvPr/>
          </p:nvSpPr>
          <p:spPr bwMode="auto">
            <a:xfrm>
              <a:off x="-723900" y="52784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" name="Freeform 10589"/>
            <p:cNvSpPr>
              <a:spLocks/>
            </p:cNvSpPr>
            <p:nvPr/>
          </p:nvSpPr>
          <p:spPr bwMode="auto">
            <a:xfrm>
              <a:off x="-727075" y="528637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" name="Freeform 10590"/>
            <p:cNvSpPr>
              <a:spLocks/>
            </p:cNvSpPr>
            <p:nvPr/>
          </p:nvSpPr>
          <p:spPr bwMode="auto">
            <a:xfrm>
              <a:off x="-719138" y="5270500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" name="Rectangle 10591"/>
            <p:cNvSpPr>
              <a:spLocks noChangeArrowheads="1"/>
            </p:cNvSpPr>
            <p:nvPr/>
          </p:nvSpPr>
          <p:spPr bwMode="auto">
            <a:xfrm>
              <a:off x="-715963" y="5267325"/>
              <a:ext cx="1588" cy="15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" name="Rectangle 10592"/>
            <p:cNvSpPr>
              <a:spLocks noChangeArrowheads="1"/>
            </p:cNvSpPr>
            <p:nvPr/>
          </p:nvSpPr>
          <p:spPr bwMode="auto">
            <a:xfrm>
              <a:off x="-715963" y="5267325"/>
              <a:ext cx="1588" cy="15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" name="Freeform 10593"/>
            <p:cNvSpPr>
              <a:spLocks noEditPoints="1"/>
            </p:cNvSpPr>
            <p:nvPr/>
          </p:nvSpPr>
          <p:spPr bwMode="auto">
            <a:xfrm>
              <a:off x="-688975" y="5192713"/>
              <a:ext cx="22225" cy="36513"/>
            </a:xfrm>
            <a:custGeom>
              <a:avLst/>
              <a:gdLst>
                <a:gd name="T0" fmla="*/ 0 w 6"/>
                <a:gd name="T1" fmla="*/ 10 h 10"/>
                <a:gd name="T2" fmla="*/ 0 w 6"/>
                <a:gd name="T3" fmla="*/ 10 h 10"/>
                <a:gd name="T4" fmla="*/ 0 w 6"/>
                <a:gd name="T5" fmla="*/ 10 h 10"/>
                <a:gd name="T6" fmla="*/ 0 w 6"/>
                <a:gd name="T7" fmla="*/ 10 h 10"/>
                <a:gd name="T8" fmla="*/ 0 w 6"/>
                <a:gd name="T9" fmla="*/ 10 h 10"/>
                <a:gd name="T10" fmla="*/ 3 w 6"/>
                <a:gd name="T11" fmla="*/ 4 h 10"/>
                <a:gd name="T12" fmla="*/ 3 w 6"/>
                <a:gd name="T13" fmla="*/ 4 h 10"/>
                <a:gd name="T14" fmla="*/ 3 w 6"/>
                <a:gd name="T15" fmla="*/ 4 h 10"/>
                <a:gd name="T16" fmla="*/ 4 w 6"/>
                <a:gd name="T17" fmla="*/ 4 h 10"/>
                <a:gd name="T18" fmla="*/ 3 w 6"/>
                <a:gd name="T19" fmla="*/ 4 h 10"/>
                <a:gd name="T20" fmla="*/ 5 w 6"/>
                <a:gd name="T21" fmla="*/ 0 h 10"/>
                <a:gd name="T22" fmla="*/ 5 w 6"/>
                <a:gd name="T23" fmla="*/ 0 h 10"/>
                <a:gd name="T24" fmla="*/ 6 w 6"/>
                <a:gd name="T25" fmla="*/ 1 h 10"/>
                <a:gd name="T26" fmla="*/ 6 w 6"/>
                <a:gd name="T27" fmla="*/ 0 h 10"/>
                <a:gd name="T28" fmla="*/ 5 w 6"/>
                <a:gd name="T2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" name="Freeform 10594"/>
            <p:cNvSpPr>
              <a:spLocks noEditPoints="1"/>
            </p:cNvSpPr>
            <p:nvPr/>
          </p:nvSpPr>
          <p:spPr bwMode="auto">
            <a:xfrm>
              <a:off x="-682625" y="5173663"/>
              <a:ext cx="26988" cy="41275"/>
            </a:xfrm>
            <a:custGeom>
              <a:avLst/>
              <a:gdLst>
                <a:gd name="T0" fmla="*/ 0 w 7"/>
                <a:gd name="T1" fmla="*/ 11 h 11"/>
                <a:gd name="T2" fmla="*/ 0 w 7"/>
                <a:gd name="T3" fmla="*/ 11 h 11"/>
                <a:gd name="T4" fmla="*/ 0 w 7"/>
                <a:gd name="T5" fmla="*/ 11 h 11"/>
                <a:gd name="T6" fmla="*/ 0 w 7"/>
                <a:gd name="T7" fmla="*/ 11 h 11"/>
                <a:gd name="T8" fmla="*/ 0 w 7"/>
                <a:gd name="T9" fmla="*/ 11 h 11"/>
                <a:gd name="T10" fmla="*/ 5 w 7"/>
                <a:gd name="T11" fmla="*/ 3 h 11"/>
                <a:gd name="T12" fmla="*/ 5 w 7"/>
                <a:gd name="T13" fmla="*/ 3 h 11"/>
                <a:gd name="T14" fmla="*/ 5 w 7"/>
                <a:gd name="T15" fmla="*/ 3 h 11"/>
                <a:gd name="T16" fmla="*/ 5 w 7"/>
                <a:gd name="T17" fmla="*/ 3 h 11"/>
                <a:gd name="T18" fmla="*/ 5 w 7"/>
                <a:gd name="T19" fmla="*/ 3 h 11"/>
                <a:gd name="T20" fmla="*/ 6 w 7"/>
                <a:gd name="T21" fmla="*/ 1 h 11"/>
                <a:gd name="T22" fmla="*/ 6 w 7"/>
                <a:gd name="T23" fmla="*/ 1 h 11"/>
                <a:gd name="T24" fmla="*/ 6 w 7"/>
                <a:gd name="T25" fmla="*/ 2 h 11"/>
                <a:gd name="T26" fmla="*/ 6 w 7"/>
                <a:gd name="T27" fmla="*/ 2 h 11"/>
                <a:gd name="T28" fmla="*/ 6 w 7"/>
                <a:gd name="T29" fmla="*/ 1 h 11"/>
                <a:gd name="T30" fmla="*/ 7 w 7"/>
                <a:gd name="T31" fmla="*/ 0 h 11"/>
                <a:gd name="T32" fmla="*/ 6 w 7"/>
                <a:gd name="T33" fmla="*/ 1 h 11"/>
                <a:gd name="T34" fmla="*/ 6 w 7"/>
                <a:gd name="T35" fmla="*/ 2 h 11"/>
                <a:gd name="T36" fmla="*/ 7 w 7"/>
                <a:gd name="T37" fmla="*/ 0 h 11"/>
                <a:gd name="T38" fmla="*/ 7 w 7"/>
                <a:gd name="T3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7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" name="Freeform 10595"/>
            <p:cNvSpPr>
              <a:spLocks/>
            </p:cNvSpPr>
            <p:nvPr/>
          </p:nvSpPr>
          <p:spPr bwMode="auto">
            <a:xfrm>
              <a:off x="-685800" y="521811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" name="Freeform 10596"/>
            <p:cNvSpPr>
              <a:spLocks noEditPoints="1"/>
            </p:cNvSpPr>
            <p:nvPr/>
          </p:nvSpPr>
          <p:spPr bwMode="auto">
            <a:xfrm>
              <a:off x="-1004888" y="5746750"/>
              <a:ext cx="4763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0 w 1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" name="Freeform 10597"/>
            <p:cNvSpPr>
              <a:spLocks noEditPoints="1"/>
            </p:cNvSpPr>
            <p:nvPr/>
          </p:nvSpPr>
          <p:spPr bwMode="auto">
            <a:xfrm>
              <a:off x="-1169988" y="5294313"/>
              <a:ext cx="442913" cy="760413"/>
            </a:xfrm>
            <a:custGeom>
              <a:avLst/>
              <a:gdLst>
                <a:gd name="T0" fmla="*/ 0 w 118"/>
                <a:gd name="T1" fmla="*/ 202 h 203"/>
                <a:gd name="T2" fmla="*/ 4 w 118"/>
                <a:gd name="T3" fmla="*/ 195 h 203"/>
                <a:gd name="T4" fmla="*/ 5 w 118"/>
                <a:gd name="T5" fmla="*/ 192 h 203"/>
                <a:gd name="T6" fmla="*/ 6 w 118"/>
                <a:gd name="T7" fmla="*/ 190 h 203"/>
                <a:gd name="T8" fmla="*/ 10 w 118"/>
                <a:gd name="T9" fmla="*/ 183 h 203"/>
                <a:gd name="T10" fmla="*/ 11 w 118"/>
                <a:gd name="T11" fmla="*/ 181 h 203"/>
                <a:gd name="T12" fmla="*/ 13 w 118"/>
                <a:gd name="T13" fmla="*/ 178 h 203"/>
                <a:gd name="T14" fmla="*/ 15 w 118"/>
                <a:gd name="T15" fmla="*/ 173 h 203"/>
                <a:gd name="T16" fmla="*/ 15 w 118"/>
                <a:gd name="T17" fmla="*/ 173 h 203"/>
                <a:gd name="T18" fmla="*/ 16 w 118"/>
                <a:gd name="T19" fmla="*/ 173 h 203"/>
                <a:gd name="T20" fmla="*/ 16 w 118"/>
                <a:gd name="T21" fmla="*/ 172 h 203"/>
                <a:gd name="T22" fmla="*/ 17 w 118"/>
                <a:gd name="T23" fmla="*/ 170 h 203"/>
                <a:gd name="T24" fmla="*/ 17 w 118"/>
                <a:gd name="T25" fmla="*/ 169 h 203"/>
                <a:gd name="T26" fmla="*/ 17 w 118"/>
                <a:gd name="T27" fmla="*/ 169 h 203"/>
                <a:gd name="T28" fmla="*/ 19 w 118"/>
                <a:gd name="T29" fmla="*/ 166 h 203"/>
                <a:gd name="T30" fmla="*/ 19 w 118"/>
                <a:gd name="T31" fmla="*/ 166 h 203"/>
                <a:gd name="T32" fmla="*/ 24 w 118"/>
                <a:gd name="T33" fmla="*/ 157 h 203"/>
                <a:gd name="T34" fmla="*/ 27 w 118"/>
                <a:gd name="T35" fmla="*/ 151 h 203"/>
                <a:gd name="T36" fmla="*/ 29 w 118"/>
                <a:gd name="T37" fmla="*/ 148 h 203"/>
                <a:gd name="T38" fmla="*/ 37 w 118"/>
                <a:gd name="T39" fmla="*/ 136 h 203"/>
                <a:gd name="T40" fmla="*/ 42 w 118"/>
                <a:gd name="T41" fmla="*/ 128 h 203"/>
                <a:gd name="T42" fmla="*/ 43 w 118"/>
                <a:gd name="T43" fmla="*/ 124 h 203"/>
                <a:gd name="T44" fmla="*/ 46 w 118"/>
                <a:gd name="T45" fmla="*/ 118 h 203"/>
                <a:gd name="T46" fmla="*/ 46 w 118"/>
                <a:gd name="T47" fmla="*/ 118 h 203"/>
                <a:gd name="T48" fmla="*/ 47 w 118"/>
                <a:gd name="T49" fmla="*/ 118 h 203"/>
                <a:gd name="T50" fmla="*/ 47 w 118"/>
                <a:gd name="T51" fmla="*/ 118 h 203"/>
                <a:gd name="T52" fmla="*/ 48 w 118"/>
                <a:gd name="T53" fmla="*/ 115 h 203"/>
                <a:gd name="T54" fmla="*/ 50 w 118"/>
                <a:gd name="T55" fmla="*/ 112 h 203"/>
                <a:gd name="T56" fmla="*/ 50 w 118"/>
                <a:gd name="T57" fmla="*/ 112 h 203"/>
                <a:gd name="T58" fmla="*/ 52 w 118"/>
                <a:gd name="T59" fmla="*/ 111 h 203"/>
                <a:gd name="T60" fmla="*/ 51 w 118"/>
                <a:gd name="T61" fmla="*/ 110 h 203"/>
                <a:gd name="T62" fmla="*/ 53 w 118"/>
                <a:gd name="T63" fmla="*/ 109 h 203"/>
                <a:gd name="T64" fmla="*/ 52 w 118"/>
                <a:gd name="T65" fmla="*/ 110 h 203"/>
                <a:gd name="T66" fmla="*/ 56 w 118"/>
                <a:gd name="T67" fmla="*/ 104 h 203"/>
                <a:gd name="T68" fmla="*/ 58 w 118"/>
                <a:gd name="T69" fmla="*/ 101 h 203"/>
                <a:gd name="T70" fmla="*/ 54 w 118"/>
                <a:gd name="T71" fmla="*/ 105 h 203"/>
                <a:gd name="T72" fmla="*/ 58 w 118"/>
                <a:gd name="T73" fmla="*/ 100 h 203"/>
                <a:gd name="T74" fmla="*/ 58 w 118"/>
                <a:gd name="T75" fmla="*/ 100 h 203"/>
                <a:gd name="T76" fmla="*/ 58 w 118"/>
                <a:gd name="T77" fmla="*/ 99 h 203"/>
                <a:gd name="T78" fmla="*/ 59 w 118"/>
                <a:gd name="T79" fmla="*/ 99 h 203"/>
                <a:gd name="T80" fmla="*/ 58 w 118"/>
                <a:gd name="T81" fmla="*/ 99 h 203"/>
                <a:gd name="T82" fmla="*/ 61 w 118"/>
                <a:gd name="T83" fmla="*/ 93 h 203"/>
                <a:gd name="T84" fmla="*/ 65 w 118"/>
                <a:gd name="T85" fmla="*/ 86 h 203"/>
                <a:gd name="T86" fmla="*/ 65 w 118"/>
                <a:gd name="T87" fmla="*/ 86 h 203"/>
                <a:gd name="T88" fmla="*/ 68 w 118"/>
                <a:gd name="T89" fmla="*/ 81 h 203"/>
                <a:gd name="T90" fmla="*/ 81 w 118"/>
                <a:gd name="T91" fmla="*/ 60 h 203"/>
                <a:gd name="T92" fmla="*/ 81 w 118"/>
                <a:gd name="T93" fmla="*/ 60 h 203"/>
                <a:gd name="T94" fmla="*/ 89 w 118"/>
                <a:gd name="T95" fmla="*/ 47 h 203"/>
                <a:gd name="T96" fmla="*/ 90 w 118"/>
                <a:gd name="T97" fmla="*/ 45 h 203"/>
                <a:gd name="T98" fmla="*/ 92 w 118"/>
                <a:gd name="T99" fmla="*/ 42 h 203"/>
                <a:gd name="T100" fmla="*/ 95 w 118"/>
                <a:gd name="T101" fmla="*/ 36 h 203"/>
                <a:gd name="T102" fmla="*/ 95 w 118"/>
                <a:gd name="T103" fmla="*/ 36 h 203"/>
                <a:gd name="T104" fmla="*/ 98 w 118"/>
                <a:gd name="T105" fmla="*/ 32 h 203"/>
                <a:gd name="T106" fmla="*/ 98 w 118"/>
                <a:gd name="T107" fmla="*/ 32 h 203"/>
                <a:gd name="T108" fmla="*/ 99 w 118"/>
                <a:gd name="T109" fmla="*/ 30 h 203"/>
                <a:gd name="T110" fmla="*/ 102 w 118"/>
                <a:gd name="T111" fmla="*/ 26 h 203"/>
                <a:gd name="T112" fmla="*/ 102 w 118"/>
                <a:gd name="T113" fmla="*/ 26 h 203"/>
                <a:gd name="T114" fmla="*/ 110 w 118"/>
                <a:gd name="T115" fmla="*/ 12 h 203"/>
                <a:gd name="T116" fmla="*/ 116 w 118"/>
                <a:gd name="T117" fmla="*/ 3 h 203"/>
                <a:gd name="T118" fmla="*/ 117 w 118"/>
                <a:gd name="T1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" h="203">
                  <a:moveTo>
                    <a:pt x="0" y="202"/>
                  </a:moveTo>
                  <a:cubicBezTo>
                    <a:pt x="0" y="202"/>
                    <a:pt x="0" y="202"/>
                    <a:pt x="0" y="203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02"/>
                    <a:pt x="0" y="202"/>
                    <a:pt x="0" y="202"/>
                  </a:cubicBezTo>
                  <a:moveTo>
                    <a:pt x="4" y="194"/>
                  </a:moveTo>
                  <a:cubicBezTo>
                    <a:pt x="4" y="194"/>
                    <a:pt x="4" y="195"/>
                    <a:pt x="4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4" y="195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moveTo>
                    <a:pt x="6" y="190"/>
                  </a:moveTo>
                  <a:cubicBezTo>
                    <a:pt x="6" y="191"/>
                    <a:pt x="5" y="191"/>
                    <a:pt x="5" y="192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5" y="191"/>
                    <a:pt x="6" y="191"/>
                    <a:pt x="6" y="191"/>
                  </a:cubicBezTo>
                  <a:cubicBezTo>
                    <a:pt x="6" y="191"/>
                    <a:pt x="6" y="190"/>
                    <a:pt x="6" y="190"/>
                  </a:cubicBezTo>
                  <a:cubicBezTo>
                    <a:pt x="6" y="190"/>
                    <a:pt x="6" y="190"/>
                    <a:pt x="6" y="190"/>
                  </a:cubicBezTo>
                  <a:moveTo>
                    <a:pt x="10" y="183"/>
                  </a:moveTo>
                  <a:cubicBezTo>
                    <a:pt x="9" y="183"/>
                    <a:pt x="9" y="184"/>
                    <a:pt x="9" y="184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9" y="184"/>
                    <a:pt x="10" y="184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moveTo>
                    <a:pt x="12" y="178"/>
                  </a:moveTo>
                  <a:cubicBezTo>
                    <a:pt x="12" y="179"/>
                    <a:pt x="11" y="180"/>
                    <a:pt x="11" y="181"/>
                  </a:cubicBezTo>
                  <a:cubicBezTo>
                    <a:pt x="11" y="181"/>
                    <a:pt x="11" y="181"/>
                    <a:pt x="11" y="181"/>
                  </a:cubicBezTo>
                  <a:cubicBezTo>
                    <a:pt x="11" y="180"/>
                    <a:pt x="12" y="179"/>
                    <a:pt x="13" y="178"/>
                  </a:cubicBezTo>
                  <a:cubicBezTo>
                    <a:pt x="13" y="178"/>
                    <a:pt x="12" y="178"/>
                    <a:pt x="12" y="178"/>
                  </a:cubicBezTo>
                  <a:moveTo>
                    <a:pt x="13" y="177"/>
                  </a:moveTo>
                  <a:cubicBezTo>
                    <a:pt x="13" y="177"/>
                    <a:pt x="13" y="177"/>
                    <a:pt x="13" y="178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3" y="178"/>
                    <a:pt x="13" y="177"/>
                    <a:pt x="13" y="177"/>
                  </a:cubicBezTo>
                  <a:cubicBezTo>
                    <a:pt x="13" y="177"/>
                    <a:pt x="13" y="177"/>
                    <a:pt x="13" y="177"/>
                  </a:cubicBezTo>
                  <a:moveTo>
                    <a:pt x="15" y="173"/>
                  </a:moveTo>
                  <a:cubicBezTo>
                    <a:pt x="14" y="174"/>
                    <a:pt x="14" y="175"/>
                    <a:pt x="13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5"/>
                    <a:pt x="15" y="174"/>
                    <a:pt x="15" y="173"/>
                  </a:cubicBezTo>
                  <a:cubicBezTo>
                    <a:pt x="15" y="173"/>
                    <a:pt x="15" y="173"/>
                    <a:pt x="15" y="173"/>
                  </a:cubicBezTo>
                  <a:moveTo>
                    <a:pt x="15" y="173"/>
                  </a:moveTo>
                  <a:cubicBezTo>
                    <a:pt x="15" y="173"/>
                    <a:pt x="15" y="173"/>
                    <a:pt x="15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5" y="173"/>
                    <a:pt x="15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moveTo>
                    <a:pt x="17" y="170"/>
                  </a:moveTo>
                  <a:cubicBezTo>
                    <a:pt x="17" y="170"/>
                    <a:pt x="16" y="171"/>
                    <a:pt x="16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6" y="171"/>
                    <a:pt x="17" y="170"/>
                    <a:pt x="17" y="170"/>
                  </a:cubicBezTo>
                  <a:cubicBezTo>
                    <a:pt x="17" y="170"/>
                    <a:pt x="17" y="170"/>
                    <a:pt x="17" y="170"/>
                  </a:cubicBezTo>
                  <a:moveTo>
                    <a:pt x="17" y="169"/>
                  </a:moveTo>
                  <a:cubicBezTo>
                    <a:pt x="17" y="170"/>
                    <a:pt x="17" y="170"/>
                    <a:pt x="17" y="170"/>
                  </a:cubicBezTo>
                  <a:cubicBezTo>
                    <a:pt x="17" y="170"/>
                    <a:pt x="17" y="170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moveTo>
                    <a:pt x="18" y="167"/>
                  </a:moveTo>
                  <a:cubicBezTo>
                    <a:pt x="18" y="168"/>
                    <a:pt x="17" y="169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70"/>
                    <a:pt x="17" y="170"/>
                    <a:pt x="17" y="170"/>
                  </a:cubicBezTo>
                  <a:cubicBezTo>
                    <a:pt x="18" y="169"/>
                    <a:pt x="18" y="168"/>
                    <a:pt x="19" y="167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19" y="166"/>
                  </a:moveTo>
                  <a:cubicBezTo>
                    <a:pt x="19" y="166"/>
                    <a:pt x="18" y="166"/>
                    <a:pt x="18" y="167"/>
                  </a:cubicBezTo>
                  <a:cubicBezTo>
                    <a:pt x="18" y="167"/>
                    <a:pt x="19" y="167"/>
                    <a:pt x="19" y="167"/>
                  </a:cubicBezTo>
                  <a:cubicBezTo>
                    <a:pt x="19" y="167"/>
                    <a:pt x="19" y="167"/>
                    <a:pt x="19" y="166"/>
                  </a:cubicBezTo>
                  <a:cubicBezTo>
                    <a:pt x="19" y="166"/>
                    <a:pt x="19" y="166"/>
                    <a:pt x="19" y="166"/>
                  </a:cubicBezTo>
                  <a:moveTo>
                    <a:pt x="24" y="157"/>
                  </a:moveTo>
                  <a:cubicBezTo>
                    <a:pt x="23" y="158"/>
                    <a:pt x="23" y="158"/>
                    <a:pt x="22" y="159"/>
                  </a:cubicBezTo>
                  <a:cubicBezTo>
                    <a:pt x="23" y="160"/>
                    <a:pt x="23" y="160"/>
                    <a:pt x="23" y="160"/>
                  </a:cubicBezTo>
                  <a:cubicBezTo>
                    <a:pt x="23" y="159"/>
                    <a:pt x="24" y="158"/>
                    <a:pt x="24" y="157"/>
                  </a:cubicBezTo>
                  <a:cubicBezTo>
                    <a:pt x="24" y="157"/>
                    <a:pt x="24" y="157"/>
                    <a:pt x="24" y="157"/>
                  </a:cubicBezTo>
                  <a:moveTo>
                    <a:pt x="29" y="148"/>
                  </a:moveTo>
                  <a:cubicBezTo>
                    <a:pt x="29" y="148"/>
                    <a:pt x="29" y="148"/>
                    <a:pt x="29" y="148"/>
                  </a:cubicBezTo>
                  <a:cubicBezTo>
                    <a:pt x="28" y="149"/>
                    <a:pt x="28" y="150"/>
                    <a:pt x="27" y="151"/>
                  </a:cubicBezTo>
                  <a:cubicBezTo>
                    <a:pt x="27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9" y="150"/>
                    <a:pt x="29" y="149"/>
                    <a:pt x="30" y="148"/>
                  </a:cubicBezTo>
                  <a:cubicBezTo>
                    <a:pt x="30" y="148"/>
                    <a:pt x="29" y="148"/>
                    <a:pt x="29" y="148"/>
                  </a:cubicBezTo>
                  <a:moveTo>
                    <a:pt x="36" y="135"/>
                  </a:moveTo>
                  <a:cubicBezTo>
                    <a:pt x="36" y="136"/>
                    <a:pt x="35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6" y="138"/>
                    <a:pt x="36" y="137"/>
                    <a:pt x="37" y="136"/>
                  </a:cubicBezTo>
                  <a:cubicBezTo>
                    <a:pt x="36" y="135"/>
                    <a:pt x="36" y="135"/>
                    <a:pt x="36" y="135"/>
                  </a:cubicBezTo>
                  <a:moveTo>
                    <a:pt x="42" y="125"/>
                  </a:moveTo>
                  <a:cubicBezTo>
                    <a:pt x="42" y="126"/>
                    <a:pt x="41" y="126"/>
                    <a:pt x="41" y="127"/>
                  </a:cubicBezTo>
                  <a:cubicBezTo>
                    <a:pt x="41" y="127"/>
                    <a:pt x="41" y="128"/>
                    <a:pt x="42" y="128"/>
                  </a:cubicBezTo>
                  <a:cubicBezTo>
                    <a:pt x="42" y="127"/>
                    <a:pt x="43" y="126"/>
                    <a:pt x="43" y="125"/>
                  </a:cubicBezTo>
                  <a:cubicBezTo>
                    <a:pt x="43" y="125"/>
                    <a:pt x="42" y="125"/>
                    <a:pt x="42" y="125"/>
                  </a:cubicBezTo>
                  <a:moveTo>
                    <a:pt x="43" y="124"/>
                  </a:move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4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6" y="118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6" y="119"/>
                    <a:pt x="47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6" y="118"/>
                    <a:pt x="46" y="118"/>
                    <a:pt x="46" y="118"/>
                  </a:cubicBezTo>
                  <a:moveTo>
                    <a:pt x="46" y="118"/>
                  </a:moveTo>
                  <a:cubicBezTo>
                    <a:pt x="46" y="118"/>
                    <a:pt x="46" y="118"/>
                    <a:pt x="46" y="118"/>
                  </a:cubicBezTo>
                  <a:cubicBezTo>
                    <a:pt x="47" y="118"/>
                    <a:pt x="47" y="118"/>
                    <a:pt x="47" y="119"/>
                  </a:cubicBezTo>
                  <a:cubicBezTo>
                    <a:pt x="47" y="119"/>
                    <a:pt x="47" y="118"/>
                    <a:pt x="47" y="118"/>
                  </a:cubicBezTo>
                  <a:cubicBezTo>
                    <a:pt x="47" y="118"/>
                    <a:pt x="47" y="118"/>
                    <a:pt x="46" y="118"/>
                  </a:cubicBezTo>
                  <a:moveTo>
                    <a:pt x="48" y="115"/>
                  </a:moveTo>
                  <a:cubicBezTo>
                    <a:pt x="47" y="116"/>
                    <a:pt x="47" y="117"/>
                    <a:pt x="46" y="118"/>
                  </a:cubicBezTo>
                  <a:cubicBezTo>
                    <a:pt x="47" y="118"/>
                    <a:pt x="47" y="118"/>
                    <a:pt x="47" y="118"/>
                  </a:cubicBezTo>
                  <a:cubicBezTo>
                    <a:pt x="48" y="117"/>
                    <a:pt x="48" y="116"/>
                    <a:pt x="49" y="116"/>
                  </a:cubicBezTo>
                  <a:cubicBezTo>
                    <a:pt x="48" y="115"/>
                    <a:pt x="48" y="115"/>
                    <a:pt x="48" y="115"/>
                  </a:cubicBezTo>
                  <a:moveTo>
                    <a:pt x="48" y="114"/>
                  </a:moveTo>
                  <a:cubicBezTo>
                    <a:pt x="48" y="114"/>
                    <a:pt x="48" y="115"/>
                    <a:pt x="48" y="115"/>
                  </a:cubicBezTo>
                  <a:cubicBezTo>
                    <a:pt x="48" y="115"/>
                    <a:pt x="49" y="115"/>
                    <a:pt x="49" y="115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49" y="115"/>
                    <a:pt x="49" y="115"/>
                    <a:pt x="48" y="114"/>
                  </a:cubicBezTo>
                  <a:moveTo>
                    <a:pt x="50" y="112"/>
                  </a:moveTo>
                  <a:cubicBezTo>
                    <a:pt x="50" y="113"/>
                    <a:pt x="49" y="113"/>
                    <a:pt x="49" y="113"/>
                  </a:cubicBezTo>
                  <a:cubicBezTo>
                    <a:pt x="49" y="113"/>
                    <a:pt x="50" y="114"/>
                    <a:pt x="50" y="114"/>
                  </a:cubicBezTo>
                  <a:cubicBezTo>
                    <a:pt x="50" y="113"/>
                    <a:pt x="50" y="113"/>
                    <a:pt x="51" y="113"/>
                  </a:cubicBezTo>
                  <a:cubicBezTo>
                    <a:pt x="50" y="113"/>
                    <a:pt x="50" y="112"/>
                    <a:pt x="50" y="112"/>
                  </a:cubicBezTo>
                  <a:moveTo>
                    <a:pt x="51" y="110"/>
                  </a:moveTo>
                  <a:cubicBezTo>
                    <a:pt x="51" y="111"/>
                    <a:pt x="50" y="111"/>
                    <a:pt x="50" y="111"/>
                  </a:cubicBezTo>
                  <a:cubicBezTo>
                    <a:pt x="50" y="112"/>
                    <a:pt x="51" y="112"/>
                    <a:pt x="51" y="112"/>
                  </a:cubicBezTo>
                  <a:cubicBezTo>
                    <a:pt x="51" y="112"/>
                    <a:pt x="51" y="111"/>
                    <a:pt x="52" y="111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1" y="111"/>
                    <a:pt x="51" y="111"/>
                    <a:pt x="51" y="110"/>
                  </a:cubicBezTo>
                  <a:moveTo>
                    <a:pt x="53" y="109"/>
                  </a:moveTo>
                  <a:cubicBezTo>
                    <a:pt x="52" y="109"/>
                    <a:pt x="52" y="110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3" y="109"/>
                    <a:pt x="53" y="109"/>
                  </a:cubicBezTo>
                  <a:cubicBezTo>
                    <a:pt x="53" y="109"/>
                    <a:pt x="53" y="109"/>
                    <a:pt x="53" y="109"/>
                  </a:cubicBezTo>
                  <a:moveTo>
                    <a:pt x="52" y="108"/>
                  </a:moveTo>
                  <a:cubicBezTo>
                    <a:pt x="52" y="109"/>
                    <a:pt x="51" y="109"/>
                    <a:pt x="51" y="110"/>
                  </a:cubicBezTo>
                  <a:cubicBezTo>
                    <a:pt x="51" y="110"/>
                    <a:pt x="51" y="110"/>
                    <a:pt x="52" y="110"/>
                  </a:cubicBezTo>
                  <a:cubicBezTo>
                    <a:pt x="52" y="110"/>
                    <a:pt x="52" y="109"/>
                    <a:pt x="52" y="109"/>
                  </a:cubicBezTo>
                  <a:cubicBezTo>
                    <a:pt x="52" y="108"/>
                    <a:pt x="52" y="108"/>
                    <a:pt x="52" y="108"/>
                  </a:cubicBezTo>
                  <a:moveTo>
                    <a:pt x="58" y="101"/>
                  </a:moveTo>
                  <a:cubicBezTo>
                    <a:pt x="57" y="102"/>
                    <a:pt x="56" y="103"/>
                    <a:pt x="56" y="104"/>
                  </a:cubicBezTo>
                  <a:cubicBezTo>
                    <a:pt x="55" y="104"/>
                    <a:pt x="55" y="105"/>
                    <a:pt x="55" y="105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4"/>
                    <a:pt x="56" y="103"/>
                    <a:pt x="57" y="102"/>
                  </a:cubicBezTo>
                  <a:cubicBezTo>
                    <a:pt x="57" y="102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moveTo>
                    <a:pt x="57" y="100"/>
                  </a:moveTo>
                  <a:cubicBezTo>
                    <a:pt x="56" y="102"/>
                    <a:pt x="55" y="103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5" y="104"/>
                    <a:pt x="56" y="102"/>
                    <a:pt x="57" y="100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7" y="100"/>
                    <a:pt x="57" y="100"/>
                    <a:pt x="57" y="100"/>
                  </a:cubicBezTo>
                  <a:moveTo>
                    <a:pt x="58" y="100"/>
                  </a:move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moveTo>
                    <a:pt x="58" y="99"/>
                  </a:moveTo>
                  <a:cubicBezTo>
                    <a:pt x="57" y="99"/>
                    <a:pt x="57" y="99"/>
                    <a:pt x="57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moveTo>
                    <a:pt x="60" y="97"/>
                  </a:moveTo>
                  <a:cubicBezTo>
                    <a:pt x="60" y="97"/>
                    <a:pt x="59" y="98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97"/>
                    <a:pt x="60" y="97"/>
                    <a:pt x="60" y="97"/>
                  </a:cubicBezTo>
                  <a:moveTo>
                    <a:pt x="61" y="93"/>
                  </a:moveTo>
                  <a:cubicBezTo>
                    <a:pt x="60" y="95"/>
                    <a:pt x="59" y="97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9" y="97"/>
                    <a:pt x="60" y="95"/>
                    <a:pt x="61" y="93"/>
                  </a:cubicBezTo>
                  <a:cubicBezTo>
                    <a:pt x="61" y="93"/>
                    <a:pt x="61" y="93"/>
                    <a:pt x="61" y="93"/>
                  </a:cubicBezTo>
                  <a:moveTo>
                    <a:pt x="64" y="88"/>
                  </a:moveTo>
                  <a:cubicBezTo>
                    <a:pt x="63" y="89"/>
                    <a:pt x="62" y="91"/>
                    <a:pt x="61" y="93"/>
                  </a:cubicBezTo>
                  <a:cubicBezTo>
                    <a:pt x="61" y="93"/>
                    <a:pt x="62" y="93"/>
                    <a:pt x="62" y="93"/>
                  </a:cubicBezTo>
                  <a:cubicBezTo>
                    <a:pt x="62" y="91"/>
                    <a:pt x="63" y="90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moveTo>
                    <a:pt x="65" y="86"/>
                  </a:moveTo>
                  <a:cubicBezTo>
                    <a:pt x="65" y="86"/>
                    <a:pt x="65" y="86"/>
                    <a:pt x="65" y="86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moveTo>
                    <a:pt x="73" y="74"/>
                  </a:moveTo>
                  <a:cubicBezTo>
                    <a:pt x="71" y="77"/>
                    <a:pt x="69" y="80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3"/>
                    <a:pt x="68" y="82"/>
                    <a:pt x="68" y="81"/>
                  </a:cubicBezTo>
                  <a:cubicBezTo>
                    <a:pt x="69" y="80"/>
                    <a:pt x="69" y="80"/>
                    <a:pt x="70" y="79"/>
                  </a:cubicBezTo>
                  <a:cubicBezTo>
                    <a:pt x="71" y="77"/>
                    <a:pt x="72" y="76"/>
                    <a:pt x="73" y="74"/>
                  </a:cubicBezTo>
                  <a:cubicBezTo>
                    <a:pt x="73" y="74"/>
                    <a:pt x="73" y="74"/>
                    <a:pt x="73" y="74"/>
                  </a:cubicBezTo>
                  <a:moveTo>
                    <a:pt x="81" y="60"/>
                  </a:moveTo>
                  <a:cubicBezTo>
                    <a:pt x="78" y="64"/>
                    <a:pt x="76" y="68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6" y="68"/>
                    <a:pt x="79" y="64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moveTo>
                    <a:pt x="89" y="47"/>
                  </a:moveTo>
                  <a:cubicBezTo>
                    <a:pt x="87" y="50"/>
                    <a:pt x="86" y="52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6" y="52"/>
                    <a:pt x="88" y="50"/>
                    <a:pt x="89" y="47"/>
                  </a:cubicBezTo>
                  <a:cubicBezTo>
                    <a:pt x="89" y="47"/>
                    <a:pt x="89" y="47"/>
                    <a:pt x="89" y="47"/>
                  </a:cubicBezTo>
                  <a:moveTo>
                    <a:pt x="91" y="44"/>
                  </a:moveTo>
                  <a:cubicBezTo>
                    <a:pt x="90" y="44"/>
                    <a:pt x="90" y="45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45"/>
                    <a:pt x="90" y="45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moveTo>
                    <a:pt x="94" y="39"/>
                  </a:moveTo>
                  <a:cubicBezTo>
                    <a:pt x="93" y="40"/>
                    <a:pt x="93" y="41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3" y="41"/>
                    <a:pt x="93" y="40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moveTo>
                    <a:pt x="95" y="36"/>
                  </a:move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7"/>
                    <a:pt x="95" y="36"/>
                  </a:cubicBezTo>
                  <a:moveTo>
                    <a:pt x="98" y="32"/>
                  </a:moveTo>
                  <a:cubicBezTo>
                    <a:pt x="98" y="32"/>
                    <a:pt x="98" y="32"/>
                    <a:pt x="97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moveTo>
                    <a:pt x="98" y="31"/>
                  </a:move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1"/>
                    <a:pt x="98" y="31"/>
                  </a:cubicBezTo>
                  <a:moveTo>
                    <a:pt x="100" y="28"/>
                  </a:moveTo>
                  <a:cubicBezTo>
                    <a:pt x="100" y="29"/>
                    <a:pt x="100" y="29"/>
                    <a:pt x="99" y="30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100" y="29"/>
                    <a:pt x="100" y="29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moveTo>
                    <a:pt x="102" y="26"/>
                  </a:moveTo>
                  <a:cubicBezTo>
                    <a:pt x="101" y="27"/>
                    <a:pt x="101" y="27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7"/>
                    <a:pt x="101" y="27"/>
                    <a:pt x="102" y="26"/>
                  </a:cubicBezTo>
                  <a:cubicBezTo>
                    <a:pt x="102" y="26"/>
                    <a:pt x="102" y="26"/>
                    <a:pt x="102" y="26"/>
                  </a:cubicBezTo>
                  <a:moveTo>
                    <a:pt x="110" y="12"/>
                  </a:moveTo>
                  <a:cubicBezTo>
                    <a:pt x="109" y="13"/>
                    <a:pt x="109" y="14"/>
                    <a:pt x="108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9" y="14"/>
                    <a:pt x="109" y="13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moveTo>
                    <a:pt x="116" y="1"/>
                  </a:moveTo>
                  <a:cubicBezTo>
                    <a:pt x="116" y="2"/>
                    <a:pt x="116" y="2"/>
                    <a:pt x="115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2"/>
                    <a:pt x="116" y="2"/>
                    <a:pt x="117" y="1"/>
                  </a:cubicBezTo>
                  <a:cubicBezTo>
                    <a:pt x="117" y="1"/>
                    <a:pt x="117" y="1"/>
                    <a:pt x="116" y="1"/>
                  </a:cubicBezTo>
                  <a:moveTo>
                    <a:pt x="117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18" y="0"/>
                    <a:pt x="118" y="0"/>
                  </a:cubicBezTo>
                  <a:cubicBezTo>
                    <a:pt x="118" y="0"/>
                    <a:pt x="117" y="0"/>
                    <a:pt x="11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5" name="Freeform 10598"/>
            <p:cNvSpPr>
              <a:spLocks noEditPoints="1"/>
            </p:cNvSpPr>
            <p:nvPr/>
          </p:nvSpPr>
          <p:spPr bwMode="auto">
            <a:xfrm>
              <a:off x="-674688" y="4926013"/>
              <a:ext cx="157163" cy="244475"/>
            </a:xfrm>
            <a:custGeom>
              <a:avLst/>
              <a:gdLst>
                <a:gd name="T0" fmla="*/ 5 w 42"/>
                <a:gd name="T1" fmla="*/ 65 h 65"/>
                <a:gd name="T2" fmla="*/ 6 w 42"/>
                <a:gd name="T3" fmla="*/ 65 h 65"/>
                <a:gd name="T4" fmla="*/ 0 w 42"/>
                <a:gd name="T5" fmla="*/ 61 h 65"/>
                <a:gd name="T6" fmla="*/ 0 w 42"/>
                <a:gd name="T7" fmla="*/ 62 h 65"/>
                <a:gd name="T8" fmla="*/ 0 w 42"/>
                <a:gd name="T9" fmla="*/ 61 h 65"/>
                <a:gd name="T10" fmla="*/ 8 w 42"/>
                <a:gd name="T11" fmla="*/ 59 h 65"/>
                <a:gd name="T12" fmla="*/ 9 w 42"/>
                <a:gd name="T13" fmla="*/ 60 h 65"/>
                <a:gd name="T14" fmla="*/ 9 w 42"/>
                <a:gd name="T15" fmla="*/ 59 h 65"/>
                <a:gd name="T16" fmla="*/ 9 w 42"/>
                <a:gd name="T17" fmla="*/ 59 h 65"/>
                <a:gd name="T18" fmla="*/ 9 w 42"/>
                <a:gd name="T19" fmla="*/ 59 h 65"/>
                <a:gd name="T20" fmla="*/ 4 w 42"/>
                <a:gd name="T21" fmla="*/ 56 h 65"/>
                <a:gd name="T22" fmla="*/ 4 w 42"/>
                <a:gd name="T23" fmla="*/ 56 h 65"/>
                <a:gd name="T24" fmla="*/ 4 w 42"/>
                <a:gd name="T25" fmla="*/ 56 h 65"/>
                <a:gd name="T26" fmla="*/ 4 w 42"/>
                <a:gd name="T27" fmla="*/ 56 h 65"/>
                <a:gd name="T28" fmla="*/ 4 w 42"/>
                <a:gd name="T29" fmla="*/ 56 h 65"/>
                <a:gd name="T30" fmla="*/ 14 w 42"/>
                <a:gd name="T31" fmla="*/ 51 h 65"/>
                <a:gd name="T32" fmla="*/ 14 w 42"/>
                <a:gd name="T33" fmla="*/ 51 h 65"/>
                <a:gd name="T34" fmla="*/ 14 w 42"/>
                <a:gd name="T35" fmla="*/ 51 h 65"/>
                <a:gd name="T36" fmla="*/ 14 w 42"/>
                <a:gd name="T37" fmla="*/ 50 h 65"/>
                <a:gd name="T38" fmla="*/ 15 w 42"/>
                <a:gd name="T39" fmla="*/ 50 h 65"/>
                <a:gd name="T40" fmla="*/ 9 w 42"/>
                <a:gd name="T41" fmla="*/ 48 h 65"/>
                <a:gd name="T42" fmla="*/ 9 w 42"/>
                <a:gd name="T43" fmla="*/ 48 h 65"/>
                <a:gd name="T44" fmla="*/ 9 w 42"/>
                <a:gd name="T45" fmla="*/ 48 h 65"/>
                <a:gd name="T46" fmla="*/ 9 w 42"/>
                <a:gd name="T47" fmla="*/ 47 h 65"/>
                <a:gd name="T48" fmla="*/ 10 w 42"/>
                <a:gd name="T49" fmla="*/ 47 h 65"/>
                <a:gd name="T50" fmla="*/ 18 w 42"/>
                <a:gd name="T51" fmla="*/ 42 h 65"/>
                <a:gd name="T52" fmla="*/ 18 w 42"/>
                <a:gd name="T53" fmla="*/ 44 h 65"/>
                <a:gd name="T54" fmla="*/ 18 w 42"/>
                <a:gd name="T55" fmla="*/ 42 h 65"/>
                <a:gd name="T56" fmla="*/ 19 w 42"/>
                <a:gd name="T57" fmla="*/ 42 h 65"/>
                <a:gd name="T58" fmla="*/ 20 w 42"/>
                <a:gd name="T59" fmla="*/ 41 h 65"/>
                <a:gd name="T60" fmla="*/ 14 w 42"/>
                <a:gd name="T61" fmla="*/ 40 h 65"/>
                <a:gd name="T62" fmla="*/ 14 w 42"/>
                <a:gd name="T63" fmla="*/ 41 h 65"/>
                <a:gd name="T64" fmla="*/ 14 w 42"/>
                <a:gd name="T65" fmla="*/ 40 h 65"/>
                <a:gd name="T66" fmla="*/ 20 w 42"/>
                <a:gd name="T67" fmla="*/ 40 h 65"/>
                <a:gd name="T68" fmla="*/ 21 w 42"/>
                <a:gd name="T69" fmla="*/ 39 h 65"/>
                <a:gd name="T70" fmla="*/ 15 w 42"/>
                <a:gd name="T71" fmla="*/ 38 h 65"/>
                <a:gd name="T72" fmla="*/ 15 w 42"/>
                <a:gd name="T73" fmla="*/ 39 h 65"/>
                <a:gd name="T74" fmla="*/ 15 w 42"/>
                <a:gd name="T75" fmla="*/ 38 h 65"/>
                <a:gd name="T76" fmla="*/ 15 w 42"/>
                <a:gd name="T77" fmla="*/ 38 h 65"/>
                <a:gd name="T78" fmla="*/ 15 w 42"/>
                <a:gd name="T79" fmla="*/ 38 h 65"/>
                <a:gd name="T80" fmla="*/ 16 w 42"/>
                <a:gd name="T81" fmla="*/ 36 h 65"/>
                <a:gd name="T82" fmla="*/ 16 w 42"/>
                <a:gd name="T83" fmla="*/ 37 h 65"/>
                <a:gd name="T84" fmla="*/ 16 w 42"/>
                <a:gd name="T85" fmla="*/ 36 h 65"/>
                <a:gd name="T86" fmla="*/ 26 w 42"/>
                <a:gd name="T87" fmla="*/ 30 h 65"/>
                <a:gd name="T88" fmla="*/ 29 w 42"/>
                <a:gd name="T89" fmla="*/ 27 h 65"/>
                <a:gd name="T90" fmla="*/ 24 w 42"/>
                <a:gd name="T91" fmla="*/ 24 h 65"/>
                <a:gd name="T92" fmla="*/ 22 w 42"/>
                <a:gd name="T93" fmla="*/ 28 h 65"/>
                <a:gd name="T94" fmla="*/ 24 w 42"/>
                <a:gd name="T95" fmla="*/ 24 h 65"/>
                <a:gd name="T96" fmla="*/ 33 w 42"/>
                <a:gd name="T97" fmla="*/ 17 h 65"/>
                <a:gd name="T98" fmla="*/ 31 w 42"/>
                <a:gd name="T99" fmla="*/ 23 h 65"/>
                <a:gd name="T100" fmla="*/ 34 w 42"/>
                <a:gd name="T101" fmla="*/ 18 h 65"/>
                <a:gd name="T102" fmla="*/ 29 w 42"/>
                <a:gd name="T103" fmla="*/ 15 h 65"/>
                <a:gd name="T104" fmla="*/ 26 w 42"/>
                <a:gd name="T105" fmla="*/ 20 h 65"/>
                <a:gd name="T106" fmla="*/ 29 w 42"/>
                <a:gd name="T107" fmla="*/ 15 h 65"/>
                <a:gd name="T108" fmla="*/ 37 w 42"/>
                <a:gd name="T109" fmla="*/ 9 h 65"/>
                <a:gd name="T110" fmla="*/ 41 w 42"/>
                <a:gd name="T111" fmla="*/ 3 h 65"/>
                <a:gd name="T112" fmla="*/ 41 w 42"/>
                <a:gd name="T113" fmla="*/ 2 h 65"/>
                <a:gd name="T114" fmla="*/ 37 w 42"/>
                <a:gd name="T115" fmla="*/ 2 h 65"/>
                <a:gd name="T116" fmla="*/ 35 w 42"/>
                <a:gd name="T117" fmla="*/ 7 h 65"/>
                <a:gd name="T118" fmla="*/ 39 w 42"/>
                <a:gd name="T11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" h="65">
                  <a:moveTo>
                    <a:pt x="5" y="65"/>
                  </a:move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5" y="65"/>
                    <a:pt x="5" y="65"/>
                    <a:pt x="5" y="65"/>
                  </a:cubicBezTo>
                  <a:moveTo>
                    <a:pt x="0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1" y="62"/>
                  </a:cubicBezTo>
                  <a:cubicBezTo>
                    <a:pt x="0" y="62"/>
                    <a:pt x="0" y="62"/>
                    <a:pt x="0" y="61"/>
                  </a:cubicBezTo>
                  <a:moveTo>
                    <a:pt x="9" y="59"/>
                  </a:moveTo>
                  <a:cubicBezTo>
                    <a:pt x="9" y="59"/>
                    <a:pt x="8" y="59"/>
                    <a:pt x="8" y="59"/>
                  </a:cubicBezTo>
                  <a:cubicBezTo>
                    <a:pt x="8" y="59"/>
                    <a:pt x="9" y="59"/>
                    <a:pt x="9" y="59"/>
                  </a:cubicBezTo>
                  <a:cubicBezTo>
                    <a:pt x="9" y="59"/>
                    <a:pt x="9" y="59"/>
                    <a:pt x="9" y="60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moveTo>
                    <a:pt x="9" y="58"/>
                  </a:moveTo>
                  <a:cubicBezTo>
                    <a:pt x="9" y="58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moveTo>
                    <a:pt x="4" y="56"/>
                  </a:moveTo>
                  <a:cubicBezTo>
                    <a:pt x="4" y="56"/>
                    <a:pt x="3" y="56"/>
                    <a:pt x="3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moveTo>
                    <a:pt x="4" y="55"/>
                  </a:moveTo>
                  <a:cubicBezTo>
                    <a:pt x="4" y="55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14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4" y="50"/>
                    <a:pt x="14" y="50"/>
                    <a:pt x="14" y="50"/>
                  </a:cubicBezTo>
                  <a:moveTo>
                    <a:pt x="9" y="48"/>
                  </a:move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moveTo>
                    <a:pt x="9" y="47"/>
                  </a:moveTo>
                  <a:cubicBezTo>
                    <a:pt x="9" y="47"/>
                    <a:pt x="9" y="47"/>
                    <a:pt x="9" y="47"/>
                  </a:cubicBezTo>
                  <a:cubicBezTo>
                    <a:pt x="9" y="47"/>
                    <a:pt x="9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7"/>
                    <a:pt x="9" y="47"/>
                  </a:cubicBezTo>
                  <a:moveTo>
                    <a:pt x="18" y="42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4"/>
                    <a:pt x="18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8" y="42"/>
                  </a:cubicBezTo>
                  <a:moveTo>
                    <a:pt x="19" y="41"/>
                  </a:moveTo>
                  <a:cubicBezTo>
                    <a:pt x="19" y="41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20" y="39"/>
                  </a:moveTo>
                  <a:cubicBezTo>
                    <a:pt x="20" y="39"/>
                    <a:pt x="20" y="40"/>
                    <a:pt x="20" y="40"/>
                  </a:cubicBezTo>
                  <a:cubicBezTo>
                    <a:pt x="20" y="40"/>
                    <a:pt x="20" y="40"/>
                    <a:pt x="21" y="40"/>
                  </a:cubicBezTo>
                  <a:cubicBezTo>
                    <a:pt x="21" y="40"/>
                    <a:pt x="21" y="40"/>
                    <a:pt x="21" y="39"/>
                  </a:cubicBezTo>
                  <a:cubicBezTo>
                    <a:pt x="21" y="39"/>
                    <a:pt x="21" y="39"/>
                    <a:pt x="20" y="39"/>
                  </a:cubicBezTo>
                  <a:moveTo>
                    <a:pt x="15" y="38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moveTo>
                    <a:pt x="15" y="38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moveTo>
                    <a:pt x="16" y="36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6"/>
                  </a:cubicBezTo>
                  <a:moveTo>
                    <a:pt x="28" y="26"/>
                  </a:moveTo>
                  <a:cubicBezTo>
                    <a:pt x="27" y="27"/>
                    <a:pt x="26" y="29"/>
                    <a:pt x="26" y="30"/>
                  </a:cubicBezTo>
                  <a:cubicBezTo>
                    <a:pt x="26" y="30"/>
                    <a:pt x="26" y="31"/>
                    <a:pt x="26" y="31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28" y="26"/>
                    <a:pt x="28" y="26"/>
                    <a:pt x="28" y="26"/>
                  </a:cubicBezTo>
                  <a:moveTo>
                    <a:pt x="24" y="24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3" y="26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moveTo>
                    <a:pt x="33" y="17"/>
                  </a:moveTo>
                  <a:cubicBezTo>
                    <a:pt x="32" y="19"/>
                    <a:pt x="31" y="21"/>
                    <a:pt x="30" y="22"/>
                  </a:cubicBezTo>
                  <a:cubicBezTo>
                    <a:pt x="30" y="23"/>
                    <a:pt x="31" y="23"/>
                    <a:pt x="31" y="23"/>
                  </a:cubicBezTo>
                  <a:cubicBezTo>
                    <a:pt x="32" y="21"/>
                    <a:pt x="32" y="20"/>
                    <a:pt x="33" y="18"/>
                  </a:cubicBezTo>
                  <a:cubicBezTo>
                    <a:pt x="33" y="18"/>
                    <a:pt x="34" y="18"/>
                    <a:pt x="34" y="18"/>
                  </a:cubicBezTo>
                  <a:cubicBezTo>
                    <a:pt x="33" y="18"/>
                    <a:pt x="33" y="18"/>
                    <a:pt x="33" y="17"/>
                  </a:cubicBezTo>
                  <a:moveTo>
                    <a:pt x="29" y="15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moveTo>
                    <a:pt x="41" y="2"/>
                  </a:moveTo>
                  <a:cubicBezTo>
                    <a:pt x="40" y="4"/>
                    <a:pt x="39" y="7"/>
                    <a:pt x="37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7"/>
                    <a:pt x="40" y="5"/>
                    <a:pt x="41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2"/>
                    <a:pt x="41" y="2"/>
                    <a:pt x="41" y="2"/>
                  </a:cubicBezTo>
                  <a:moveTo>
                    <a:pt x="39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7" y="5"/>
                    <a:pt x="38" y="2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6" name="Freeform 10599"/>
            <p:cNvSpPr>
              <a:spLocks noEditPoints="1"/>
            </p:cNvSpPr>
            <p:nvPr/>
          </p:nvSpPr>
          <p:spPr bwMode="auto">
            <a:xfrm>
              <a:off x="-677863" y="4918075"/>
              <a:ext cx="60325" cy="34925"/>
            </a:xfrm>
            <a:custGeom>
              <a:avLst/>
              <a:gdLst>
                <a:gd name="T0" fmla="*/ 0 w 16"/>
                <a:gd name="T1" fmla="*/ 7 h 9"/>
                <a:gd name="T2" fmla="*/ 0 w 16"/>
                <a:gd name="T3" fmla="*/ 9 h 9"/>
                <a:gd name="T4" fmla="*/ 1 w 16"/>
                <a:gd name="T5" fmla="*/ 7 h 9"/>
                <a:gd name="T6" fmla="*/ 0 w 16"/>
                <a:gd name="T7" fmla="*/ 7 h 9"/>
                <a:gd name="T8" fmla="*/ 2 w 16"/>
                <a:gd name="T9" fmla="*/ 5 h 9"/>
                <a:gd name="T10" fmla="*/ 1 w 16"/>
                <a:gd name="T11" fmla="*/ 6 h 9"/>
                <a:gd name="T12" fmla="*/ 1 w 16"/>
                <a:gd name="T13" fmla="*/ 6 h 9"/>
                <a:gd name="T14" fmla="*/ 2 w 16"/>
                <a:gd name="T15" fmla="*/ 5 h 9"/>
                <a:gd name="T16" fmla="*/ 16 w 16"/>
                <a:gd name="T17" fmla="*/ 0 h 9"/>
                <a:gd name="T18" fmla="*/ 16 w 16"/>
                <a:gd name="T19" fmla="*/ 0 h 9"/>
                <a:gd name="T20" fmla="*/ 16 w 16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9">
                  <a:moveTo>
                    <a:pt x="0" y="7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2" y="5"/>
                  </a:move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2" y="5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7" name="Freeform 10600"/>
            <p:cNvSpPr>
              <a:spLocks/>
            </p:cNvSpPr>
            <p:nvPr/>
          </p:nvSpPr>
          <p:spPr bwMode="auto">
            <a:xfrm>
              <a:off x="-677863" y="494188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8" name="Freeform 10601"/>
            <p:cNvSpPr>
              <a:spLocks/>
            </p:cNvSpPr>
            <p:nvPr/>
          </p:nvSpPr>
          <p:spPr bwMode="auto">
            <a:xfrm>
              <a:off x="-1165225" y="51292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9" name="Freeform 10602"/>
            <p:cNvSpPr>
              <a:spLocks/>
            </p:cNvSpPr>
            <p:nvPr/>
          </p:nvSpPr>
          <p:spPr bwMode="auto">
            <a:xfrm>
              <a:off x="-1165225" y="5132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0" name="Freeform 10603"/>
            <p:cNvSpPr>
              <a:spLocks noEditPoints="1"/>
            </p:cNvSpPr>
            <p:nvPr/>
          </p:nvSpPr>
          <p:spPr bwMode="auto">
            <a:xfrm>
              <a:off x="-1203325" y="53086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1" name="Freeform 10604"/>
            <p:cNvSpPr>
              <a:spLocks noEditPoints="1"/>
            </p:cNvSpPr>
            <p:nvPr/>
          </p:nvSpPr>
          <p:spPr bwMode="auto">
            <a:xfrm>
              <a:off x="-1203325" y="5308600"/>
              <a:ext cx="15875" cy="7938"/>
            </a:xfrm>
            <a:custGeom>
              <a:avLst/>
              <a:gdLst>
                <a:gd name="T0" fmla="*/ 2 w 4"/>
                <a:gd name="T1" fmla="*/ 1 h 2"/>
                <a:gd name="T2" fmla="*/ 2 w 4"/>
                <a:gd name="T3" fmla="*/ 1 h 2"/>
                <a:gd name="T4" fmla="*/ 3 w 4"/>
                <a:gd name="T5" fmla="*/ 1 h 2"/>
                <a:gd name="T6" fmla="*/ 2 w 4"/>
                <a:gd name="T7" fmla="*/ 1 h 2"/>
                <a:gd name="T8" fmla="*/ 2 w 4"/>
                <a:gd name="T9" fmla="*/ 1 h 2"/>
                <a:gd name="T10" fmla="*/ 2 w 4"/>
                <a:gd name="T11" fmla="*/ 1 h 2"/>
                <a:gd name="T12" fmla="*/ 2 w 4"/>
                <a:gd name="T13" fmla="*/ 1 h 2"/>
                <a:gd name="T14" fmla="*/ 2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4 w 4"/>
                <a:gd name="T21" fmla="*/ 2 h 2"/>
                <a:gd name="T22" fmla="*/ 2 w 4"/>
                <a:gd name="T23" fmla="*/ 1 h 2"/>
                <a:gd name="T24" fmla="*/ 2 w 4"/>
                <a:gd name="T25" fmla="*/ 1 h 2"/>
                <a:gd name="T26" fmla="*/ 1 w 4"/>
                <a:gd name="T27" fmla="*/ 1 h 2"/>
                <a:gd name="T28" fmla="*/ 0 w 4"/>
                <a:gd name="T29" fmla="*/ 0 h 2"/>
                <a:gd name="T30" fmla="*/ 0 w 4"/>
                <a:gd name="T31" fmla="*/ 0 h 2"/>
                <a:gd name="T32" fmla="*/ 1 w 4"/>
                <a:gd name="T33" fmla="*/ 0 h 2"/>
                <a:gd name="T34" fmla="*/ 1 w 4"/>
                <a:gd name="T35" fmla="*/ 0 h 2"/>
                <a:gd name="T36" fmla="*/ 0 w 4"/>
                <a:gd name="T3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2" name="Freeform 10605"/>
            <p:cNvSpPr>
              <a:spLocks noEditPoints="1"/>
            </p:cNvSpPr>
            <p:nvPr/>
          </p:nvSpPr>
          <p:spPr bwMode="auto">
            <a:xfrm>
              <a:off x="-1176338" y="5322888"/>
              <a:ext cx="471488" cy="746125"/>
            </a:xfrm>
            <a:custGeom>
              <a:avLst/>
              <a:gdLst>
                <a:gd name="T0" fmla="*/ 1 w 126"/>
                <a:gd name="T1" fmla="*/ 196 h 199"/>
                <a:gd name="T2" fmla="*/ 0 w 126"/>
                <a:gd name="T3" fmla="*/ 199 h 199"/>
                <a:gd name="T4" fmla="*/ 3 w 126"/>
                <a:gd name="T5" fmla="*/ 195 h 199"/>
                <a:gd name="T6" fmla="*/ 7 w 126"/>
                <a:gd name="T7" fmla="*/ 188 h 199"/>
                <a:gd name="T8" fmla="*/ 8 w 126"/>
                <a:gd name="T9" fmla="*/ 187 h 199"/>
                <a:gd name="T10" fmla="*/ 10 w 126"/>
                <a:gd name="T11" fmla="*/ 183 h 199"/>
                <a:gd name="T12" fmla="*/ 16 w 126"/>
                <a:gd name="T13" fmla="*/ 175 h 199"/>
                <a:gd name="T14" fmla="*/ 16 w 126"/>
                <a:gd name="T15" fmla="*/ 175 h 199"/>
                <a:gd name="T16" fmla="*/ 18 w 126"/>
                <a:gd name="T17" fmla="*/ 171 h 199"/>
                <a:gd name="T18" fmla="*/ 18 w 126"/>
                <a:gd name="T19" fmla="*/ 171 h 199"/>
                <a:gd name="T20" fmla="*/ 20 w 126"/>
                <a:gd name="T21" fmla="*/ 167 h 199"/>
                <a:gd name="T22" fmla="*/ 21 w 126"/>
                <a:gd name="T23" fmla="*/ 166 h 199"/>
                <a:gd name="T24" fmla="*/ 21 w 126"/>
                <a:gd name="T25" fmla="*/ 166 h 199"/>
                <a:gd name="T26" fmla="*/ 24 w 126"/>
                <a:gd name="T27" fmla="*/ 161 h 199"/>
                <a:gd name="T28" fmla="*/ 25 w 126"/>
                <a:gd name="T29" fmla="*/ 161 h 199"/>
                <a:gd name="T30" fmla="*/ 30 w 126"/>
                <a:gd name="T31" fmla="*/ 152 h 199"/>
                <a:gd name="T32" fmla="*/ 42 w 126"/>
                <a:gd name="T33" fmla="*/ 133 h 199"/>
                <a:gd name="T34" fmla="*/ 42 w 126"/>
                <a:gd name="T35" fmla="*/ 133 h 199"/>
                <a:gd name="T36" fmla="*/ 49 w 126"/>
                <a:gd name="T37" fmla="*/ 123 h 199"/>
                <a:gd name="T38" fmla="*/ 50 w 126"/>
                <a:gd name="T39" fmla="*/ 120 h 199"/>
                <a:gd name="T40" fmla="*/ 51 w 126"/>
                <a:gd name="T41" fmla="*/ 119 h 199"/>
                <a:gd name="T42" fmla="*/ 52 w 126"/>
                <a:gd name="T43" fmla="*/ 117 h 199"/>
                <a:gd name="T44" fmla="*/ 52 w 126"/>
                <a:gd name="T45" fmla="*/ 117 h 199"/>
                <a:gd name="T46" fmla="*/ 54 w 126"/>
                <a:gd name="T47" fmla="*/ 114 h 199"/>
                <a:gd name="T48" fmla="*/ 54 w 126"/>
                <a:gd name="T49" fmla="*/ 114 h 199"/>
                <a:gd name="T50" fmla="*/ 54 w 126"/>
                <a:gd name="T51" fmla="*/ 113 h 199"/>
                <a:gd name="T52" fmla="*/ 56 w 126"/>
                <a:gd name="T53" fmla="*/ 110 h 199"/>
                <a:gd name="T54" fmla="*/ 56 w 126"/>
                <a:gd name="T55" fmla="*/ 110 h 199"/>
                <a:gd name="T56" fmla="*/ 57 w 126"/>
                <a:gd name="T57" fmla="*/ 109 h 199"/>
                <a:gd name="T58" fmla="*/ 58 w 126"/>
                <a:gd name="T59" fmla="*/ 108 h 199"/>
                <a:gd name="T60" fmla="*/ 59 w 126"/>
                <a:gd name="T61" fmla="*/ 106 h 199"/>
                <a:gd name="T62" fmla="*/ 62 w 126"/>
                <a:gd name="T63" fmla="*/ 101 h 199"/>
                <a:gd name="T64" fmla="*/ 62 w 126"/>
                <a:gd name="T65" fmla="*/ 101 h 199"/>
                <a:gd name="T66" fmla="*/ 66 w 126"/>
                <a:gd name="T67" fmla="*/ 95 h 199"/>
                <a:gd name="T68" fmla="*/ 66 w 126"/>
                <a:gd name="T69" fmla="*/ 95 h 199"/>
                <a:gd name="T70" fmla="*/ 69 w 126"/>
                <a:gd name="T71" fmla="*/ 89 h 199"/>
                <a:gd name="T72" fmla="*/ 74 w 126"/>
                <a:gd name="T73" fmla="*/ 82 h 199"/>
                <a:gd name="T74" fmla="*/ 74 w 126"/>
                <a:gd name="T75" fmla="*/ 82 h 199"/>
                <a:gd name="T76" fmla="*/ 76 w 126"/>
                <a:gd name="T77" fmla="*/ 80 h 199"/>
                <a:gd name="T78" fmla="*/ 82 w 126"/>
                <a:gd name="T79" fmla="*/ 71 h 199"/>
                <a:gd name="T80" fmla="*/ 90 w 126"/>
                <a:gd name="T81" fmla="*/ 57 h 199"/>
                <a:gd name="T82" fmla="*/ 99 w 126"/>
                <a:gd name="T83" fmla="*/ 42 h 199"/>
                <a:gd name="T84" fmla="*/ 99 w 126"/>
                <a:gd name="T85" fmla="*/ 42 h 199"/>
                <a:gd name="T86" fmla="*/ 102 w 126"/>
                <a:gd name="T87" fmla="*/ 39 h 199"/>
                <a:gd name="T88" fmla="*/ 104 w 126"/>
                <a:gd name="T89" fmla="*/ 36 h 199"/>
                <a:gd name="T90" fmla="*/ 105 w 126"/>
                <a:gd name="T91" fmla="*/ 33 h 199"/>
                <a:gd name="T92" fmla="*/ 109 w 126"/>
                <a:gd name="T93" fmla="*/ 26 h 199"/>
                <a:gd name="T94" fmla="*/ 109 w 126"/>
                <a:gd name="T95" fmla="*/ 26 h 199"/>
                <a:gd name="T96" fmla="*/ 112 w 126"/>
                <a:gd name="T97" fmla="*/ 22 h 199"/>
                <a:gd name="T98" fmla="*/ 113 w 126"/>
                <a:gd name="T99" fmla="*/ 21 h 199"/>
                <a:gd name="T100" fmla="*/ 117 w 126"/>
                <a:gd name="T101" fmla="*/ 14 h 199"/>
                <a:gd name="T102" fmla="*/ 121 w 126"/>
                <a:gd name="T103" fmla="*/ 8 h 199"/>
                <a:gd name="T104" fmla="*/ 121 w 126"/>
                <a:gd name="T105" fmla="*/ 8 h 199"/>
                <a:gd name="T106" fmla="*/ 121 w 126"/>
                <a:gd name="T107" fmla="*/ 7 h 199"/>
                <a:gd name="T108" fmla="*/ 122 w 126"/>
                <a:gd name="T109" fmla="*/ 7 h 199"/>
                <a:gd name="T110" fmla="*/ 122 w 126"/>
                <a:gd name="T111" fmla="*/ 6 h 199"/>
                <a:gd name="T112" fmla="*/ 124 w 126"/>
                <a:gd name="T113" fmla="*/ 3 h 199"/>
                <a:gd name="T114" fmla="*/ 124 w 126"/>
                <a:gd name="T115" fmla="*/ 3 h 199"/>
                <a:gd name="T116" fmla="*/ 126 w 126"/>
                <a:gd name="T11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6" h="199">
                  <a:moveTo>
                    <a:pt x="3" y="195"/>
                  </a:moveTo>
                  <a:cubicBezTo>
                    <a:pt x="2" y="195"/>
                    <a:pt x="2" y="196"/>
                    <a:pt x="1" y="196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2" y="196"/>
                    <a:pt x="1" y="196"/>
                    <a:pt x="1" y="196"/>
                  </a:cubicBezTo>
                  <a:cubicBezTo>
                    <a:pt x="1" y="197"/>
                    <a:pt x="1" y="197"/>
                    <a:pt x="1" y="197"/>
                  </a:cubicBezTo>
                  <a:cubicBezTo>
                    <a:pt x="0" y="198"/>
                    <a:pt x="0" y="198"/>
                    <a:pt x="0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1" y="199"/>
                    <a:pt x="1" y="198"/>
                    <a:pt x="1" y="198"/>
                  </a:cubicBezTo>
                  <a:cubicBezTo>
                    <a:pt x="1" y="197"/>
                    <a:pt x="2" y="197"/>
                    <a:pt x="2" y="196"/>
                  </a:cubicBezTo>
                  <a:cubicBezTo>
                    <a:pt x="2" y="196"/>
                    <a:pt x="2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moveTo>
                    <a:pt x="7" y="188"/>
                  </a:moveTo>
                  <a:cubicBezTo>
                    <a:pt x="6" y="190"/>
                    <a:pt x="4" y="192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4" y="192"/>
                    <a:pt x="6" y="190"/>
                    <a:pt x="7" y="188"/>
                  </a:cubicBezTo>
                  <a:cubicBezTo>
                    <a:pt x="7" y="188"/>
                    <a:pt x="7" y="188"/>
                    <a:pt x="7" y="188"/>
                  </a:cubicBezTo>
                  <a:moveTo>
                    <a:pt x="9" y="185"/>
                  </a:moveTo>
                  <a:cubicBezTo>
                    <a:pt x="9" y="186"/>
                    <a:pt x="8" y="186"/>
                    <a:pt x="8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186"/>
                    <a:pt x="9" y="186"/>
                    <a:pt x="9" y="185"/>
                  </a:cubicBezTo>
                  <a:cubicBezTo>
                    <a:pt x="9" y="185"/>
                    <a:pt x="9" y="185"/>
                    <a:pt x="9" y="185"/>
                  </a:cubicBezTo>
                  <a:moveTo>
                    <a:pt x="14" y="178"/>
                  </a:moveTo>
                  <a:cubicBezTo>
                    <a:pt x="12" y="180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2"/>
                    <a:pt x="12" y="180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6" y="175"/>
                  </a:moveTo>
                  <a:cubicBezTo>
                    <a:pt x="15" y="175"/>
                    <a:pt x="15" y="176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5" y="176"/>
                    <a:pt x="15" y="175"/>
                    <a:pt x="16" y="175"/>
                  </a:cubicBezTo>
                  <a:cubicBezTo>
                    <a:pt x="16" y="175"/>
                    <a:pt x="16" y="175"/>
                    <a:pt x="16" y="175"/>
                  </a:cubicBezTo>
                  <a:moveTo>
                    <a:pt x="18" y="171"/>
                  </a:moveTo>
                  <a:cubicBezTo>
                    <a:pt x="18" y="171"/>
                    <a:pt x="18" y="172"/>
                    <a:pt x="18" y="172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8" y="172"/>
                    <a:pt x="18" y="171"/>
                    <a:pt x="18" y="171"/>
                  </a:cubicBezTo>
                  <a:cubicBezTo>
                    <a:pt x="18" y="171"/>
                    <a:pt x="18" y="171"/>
                    <a:pt x="18" y="171"/>
                  </a:cubicBezTo>
                  <a:moveTo>
                    <a:pt x="19" y="170"/>
                  </a:moveTo>
                  <a:cubicBezTo>
                    <a:pt x="18" y="170"/>
                    <a:pt x="18" y="171"/>
                    <a:pt x="18" y="171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18" y="171"/>
                    <a:pt x="19" y="170"/>
                    <a:pt x="19" y="170"/>
                  </a:cubicBezTo>
                  <a:cubicBezTo>
                    <a:pt x="19" y="170"/>
                    <a:pt x="19" y="170"/>
                    <a:pt x="19" y="170"/>
                  </a:cubicBezTo>
                  <a:moveTo>
                    <a:pt x="21" y="167"/>
                  </a:moveTo>
                  <a:cubicBezTo>
                    <a:pt x="21" y="167"/>
                    <a:pt x="20" y="167"/>
                    <a:pt x="20" y="167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21" y="167"/>
                    <a:pt x="21" y="167"/>
                    <a:pt x="21" y="167"/>
                  </a:cubicBezTo>
                  <a:moveTo>
                    <a:pt x="21" y="166"/>
                  </a:move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1" y="167"/>
                    <a:pt x="21" y="167"/>
                  </a:cubicBezTo>
                  <a:cubicBezTo>
                    <a:pt x="21" y="166"/>
                    <a:pt x="21" y="166"/>
                    <a:pt x="22" y="166"/>
                  </a:cubicBezTo>
                  <a:cubicBezTo>
                    <a:pt x="22" y="166"/>
                    <a:pt x="21" y="166"/>
                    <a:pt x="21" y="166"/>
                  </a:cubicBezTo>
                  <a:moveTo>
                    <a:pt x="24" y="161"/>
                  </a:moveTo>
                  <a:cubicBezTo>
                    <a:pt x="24" y="161"/>
                    <a:pt x="24" y="161"/>
                    <a:pt x="24" y="161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4" y="161"/>
                    <a:pt x="24" y="161"/>
                    <a:pt x="24" y="161"/>
                  </a:cubicBezTo>
                  <a:moveTo>
                    <a:pt x="29" y="154"/>
                  </a:moveTo>
                  <a:cubicBezTo>
                    <a:pt x="27" y="156"/>
                    <a:pt x="26" y="158"/>
                    <a:pt x="25" y="160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58"/>
                    <a:pt x="28" y="156"/>
                    <a:pt x="29" y="154"/>
                  </a:cubicBezTo>
                  <a:cubicBezTo>
                    <a:pt x="29" y="154"/>
                    <a:pt x="29" y="154"/>
                    <a:pt x="29" y="154"/>
                  </a:cubicBezTo>
                  <a:moveTo>
                    <a:pt x="34" y="146"/>
                  </a:moveTo>
                  <a:cubicBezTo>
                    <a:pt x="33" y="148"/>
                    <a:pt x="32" y="150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0"/>
                    <a:pt x="33" y="148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moveTo>
                    <a:pt x="42" y="133"/>
                  </a:moveTo>
                  <a:cubicBezTo>
                    <a:pt x="40" y="136"/>
                    <a:pt x="38" y="139"/>
                    <a:pt x="36" y="142"/>
                  </a:cubicBezTo>
                  <a:cubicBezTo>
                    <a:pt x="36" y="142"/>
                    <a:pt x="36" y="142"/>
                    <a:pt x="36" y="142"/>
                  </a:cubicBezTo>
                  <a:cubicBezTo>
                    <a:pt x="38" y="139"/>
                    <a:pt x="40" y="136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moveTo>
                    <a:pt x="49" y="123"/>
                  </a:moveTo>
                  <a:cubicBezTo>
                    <a:pt x="47" y="125"/>
                    <a:pt x="45" y="128"/>
                    <a:pt x="43" y="131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5" y="128"/>
                    <a:pt x="47" y="125"/>
                    <a:pt x="49" y="123"/>
                  </a:cubicBezTo>
                  <a:cubicBezTo>
                    <a:pt x="49" y="123"/>
                    <a:pt x="49" y="123"/>
                    <a:pt x="49" y="123"/>
                  </a:cubicBezTo>
                  <a:moveTo>
                    <a:pt x="51" y="119"/>
                  </a:moveTo>
                  <a:cubicBezTo>
                    <a:pt x="50" y="120"/>
                    <a:pt x="50" y="120"/>
                    <a:pt x="50" y="120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0"/>
                    <a:pt x="51" y="120"/>
                    <a:pt x="51" y="120"/>
                  </a:cubicBezTo>
                  <a:cubicBezTo>
                    <a:pt x="51" y="119"/>
                    <a:pt x="51" y="119"/>
                    <a:pt x="51" y="119"/>
                  </a:cubicBezTo>
                  <a:moveTo>
                    <a:pt x="51" y="118"/>
                  </a:moveTo>
                  <a:cubicBezTo>
                    <a:pt x="51" y="118"/>
                    <a:pt x="51" y="11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1" y="119"/>
                    <a:pt x="51" y="119"/>
                    <a:pt x="52" y="118"/>
                  </a:cubicBezTo>
                  <a:cubicBezTo>
                    <a:pt x="52" y="118"/>
                    <a:pt x="52" y="118"/>
                    <a:pt x="51" y="118"/>
                  </a:cubicBezTo>
                  <a:moveTo>
                    <a:pt x="52" y="117"/>
                  </a:moveTo>
                  <a:cubicBezTo>
                    <a:pt x="52" y="118"/>
                    <a:pt x="52" y="118"/>
                    <a:pt x="51" y="118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52" y="118"/>
                    <a:pt x="52" y="118"/>
                    <a:pt x="52" y="117"/>
                  </a:cubicBezTo>
                  <a:cubicBezTo>
                    <a:pt x="52" y="117"/>
                    <a:pt x="52" y="117"/>
                    <a:pt x="52" y="117"/>
                  </a:cubicBezTo>
                  <a:moveTo>
                    <a:pt x="54" y="114"/>
                  </a:moveTo>
                  <a:cubicBezTo>
                    <a:pt x="53" y="115"/>
                    <a:pt x="53" y="116"/>
                    <a:pt x="52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3" y="116"/>
                    <a:pt x="54" y="115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54" y="114"/>
                  </a:move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54" y="113"/>
                  </a:moveTo>
                  <a:cubicBezTo>
                    <a:pt x="54" y="113"/>
                    <a:pt x="54" y="113"/>
                    <a:pt x="54" y="113"/>
                  </a:cubicBezTo>
                  <a:cubicBezTo>
                    <a:pt x="54" y="113"/>
                    <a:pt x="54" y="114"/>
                    <a:pt x="55" y="114"/>
                  </a:cubicBezTo>
                  <a:cubicBezTo>
                    <a:pt x="55" y="114"/>
                    <a:pt x="55" y="113"/>
                    <a:pt x="55" y="113"/>
                  </a:cubicBezTo>
                  <a:cubicBezTo>
                    <a:pt x="54" y="113"/>
                    <a:pt x="54" y="113"/>
                    <a:pt x="54" y="113"/>
                  </a:cubicBezTo>
                  <a:moveTo>
                    <a:pt x="56" y="110"/>
                  </a:moveTo>
                  <a:cubicBezTo>
                    <a:pt x="56" y="110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7" y="110"/>
                  </a:cubicBezTo>
                  <a:cubicBezTo>
                    <a:pt x="56" y="110"/>
                    <a:pt x="56" y="110"/>
                    <a:pt x="56" y="110"/>
                  </a:cubicBezTo>
                  <a:moveTo>
                    <a:pt x="57" y="109"/>
                  </a:moveTo>
                  <a:cubicBezTo>
                    <a:pt x="57" y="109"/>
                    <a:pt x="57" y="110"/>
                    <a:pt x="57" y="110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09"/>
                    <a:pt x="57" y="109"/>
                  </a:cubicBezTo>
                  <a:cubicBezTo>
                    <a:pt x="57" y="109"/>
                    <a:pt x="57" y="109"/>
                    <a:pt x="57" y="109"/>
                  </a:cubicBezTo>
                  <a:moveTo>
                    <a:pt x="58" y="107"/>
                  </a:moveTo>
                  <a:cubicBezTo>
                    <a:pt x="58" y="108"/>
                    <a:pt x="58" y="108"/>
                    <a:pt x="58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8"/>
                    <a:pt x="58" y="108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moveTo>
                    <a:pt x="59" y="106"/>
                  </a:move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moveTo>
                    <a:pt x="62" y="101"/>
                  </a:moveTo>
                  <a:cubicBezTo>
                    <a:pt x="62" y="102"/>
                    <a:pt x="61" y="103"/>
                    <a:pt x="60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1" y="103"/>
                    <a:pt x="62" y="102"/>
                    <a:pt x="63" y="101"/>
                  </a:cubicBezTo>
                  <a:cubicBezTo>
                    <a:pt x="62" y="101"/>
                    <a:pt x="62" y="101"/>
                    <a:pt x="62" y="101"/>
                  </a:cubicBezTo>
                  <a:moveTo>
                    <a:pt x="66" y="95"/>
                  </a:moveTo>
                  <a:cubicBezTo>
                    <a:pt x="66" y="95"/>
                    <a:pt x="65" y="96"/>
                    <a:pt x="65" y="96"/>
                  </a:cubicBezTo>
                  <a:cubicBezTo>
                    <a:pt x="65" y="96"/>
                    <a:pt x="65" y="96"/>
                    <a:pt x="66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moveTo>
                    <a:pt x="66" y="94"/>
                  </a:moveTo>
                  <a:cubicBezTo>
                    <a:pt x="66" y="95"/>
                    <a:pt x="66" y="95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6" y="95"/>
                    <a:pt x="66" y="95"/>
                    <a:pt x="67" y="95"/>
                  </a:cubicBezTo>
                  <a:cubicBezTo>
                    <a:pt x="66" y="95"/>
                    <a:pt x="66" y="94"/>
                    <a:pt x="66" y="94"/>
                  </a:cubicBezTo>
                  <a:moveTo>
                    <a:pt x="70" y="89"/>
                  </a:moveTo>
                  <a:cubicBezTo>
                    <a:pt x="70" y="89"/>
                    <a:pt x="70" y="89"/>
                    <a:pt x="69" y="89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0" y="89"/>
                    <a:pt x="70" y="89"/>
                  </a:cubicBezTo>
                  <a:moveTo>
                    <a:pt x="74" y="82"/>
                  </a:moveTo>
                  <a:cubicBezTo>
                    <a:pt x="74" y="83"/>
                    <a:pt x="73" y="83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4" y="83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moveTo>
                    <a:pt x="76" y="80"/>
                  </a:moveTo>
                  <a:cubicBezTo>
                    <a:pt x="75" y="80"/>
                    <a:pt x="74" y="81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5" y="81"/>
                    <a:pt x="75" y="81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moveTo>
                    <a:pt x="83" y="69"/>
                  </a:moveTo>
                  <a:cubicBezTo>
                    <a:pt x="82" y="69"/>
                    <a:pt x="82" y="70"/>
                    <a:pt x="81" y="70"/>
                  </a:cubicBezTo>
                  <a:cubicBezTo>
                    <a:pt x="81" y="70"/>
                    <a:pt x="82" y="70"/>
                    <a:pt x="82" y="71"/>
                  </a:cubicBezTo>
                  <a:cubicBezTo>
                    <a:pt x="82" y="70"/>
                    <a:pt x="82" y="69"/>
                    <a:pt x="83" y="69"/>
                  </a:cubicBezTo>
                  <a:cubicBezTo>
                    <a:pt x="83" y="69"/>
                    <a:pt x="83" y="69"/>
                    <a:pt x="83" y="69"/>
                  </a:cubicBezTo>
                  <a:moveTo>
                    <a:pt x="94" y="50"/>
                  </a:moveTo>
                  <a:cubicBezTo>
                    <a:pt x="93" y="52"/>
                    <a:pt x="91" y="55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2" y="55"/>
                    <a:pt x="93" y="53"/>
                    <a:pt x="94" y="51"/>
                  </a:cubicBezTo>
                  <a:cubicBezTo>
                    <a:pt x="94" y="50"/>
                    <a:pt x="94" y="50"/>
                    <a:pt x="94" y="50"/>
                  </a:cubicBezTo>
                  <a:moveTo>
                    <a:pt x="99" y="42"/>
                  </a:moveTo>
                  <a:cubicBezTo>
                    <a:pt x="99" y="42"/>
                    <a:pt x="99" y="43"/>
                    <a:pt x="98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3"/>
                    <a:pt x="99" y="43"/>
                    <a:pt x="100" y="42"/>
                  </a:cubicBezTo>
                  <a:cubicBezTo>
                    <a:pt x="99" y="42"/>
                    <a:pt x="99" y="42"/>
                    <a:pt x="99" y="42"/>
                  </a:cubicBezTo>
                  <a:moveTo>
                    <a:pt x="101" y="38"/>
                  </a:moveTo>
                  <a:cubicBezTo>
                    <a:pt x="101" y="39"/>
                    <a:pt x="101" y="40"/>
                    <a:pt x="100" y="40"/>
                  </a:cubicBezTo>
                  <a:cubicBezTo>
                    <a:pt x="100" y="40"/>
                    <a:pt x="100" y="41"/>
                    <a:pt x="100" y="41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2" y="38"/>
                    <a:pt x="102" y="38"/>
                    <a:pt x="101" y="38"/>
                  </a:cubicBezTo>
                  <a:moveTo>
                    <a:pt x="104" y="34"/>
                  </a:moveTo>
                  <a:cubicBezTo>
                    <a:pt x="104" y="34"/>
                    <a:pt x="104" y="35"/>
                    <a:pt x="103" y="36"/>
                  </a:cubicBezTo>
                  <a:cubicBezTo>
                    <a:pt x="103" y="36"/>
                    <a:pt x="103" y="36"/>
                    <a:pt x="104" y="36"/>
                  </a:cubicBezTo>
                  <a:cubicBezTo>
                    <a:pt x="104" y="35"/>
                    <a:pt x="104" y="34"/>
                    <a:pt x="105" y="34"/>
                  </a:cubicBezTo>
                  <a:cubicBezTo>
                    <a:pt x="105" y="34"/>
                    <a:pt x="104" y="34"/>
                    <a:pt x="104" y="34"/>
                  </a:cubicBezTo>
                  <a:moveTo>
                    <a:pt x="107" y="29"/>
                  </a:moveTo>
                  <a:cubicBezTo>
                    <a:pt x="106" y="30"/>
                    <a:pt x="106" y="32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6" y="32"/>
                    <a:pt x="107" y="31"/>
                    <a:pt x="108" y="29"/>
                  </a:cubicBezTo>
                  <a:cubicBezTo>
                    <a:pt x="107" y="29"/>
                    <a:pt x="107" y="29"/>
                    <a:pt x="107" y="29"/>
                  </a:cubicBezTo>
                  <a:moveTo>
                    <a:pt x="109" y="26"/>
                  </a:moveTo>
                  <a:cubicBezTo>
                    <a:pt x="109" y="27"/>
                    <a:pt x="108" y="28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8"/>
                    <a:pt x="109" y="27"/>
                    <a:pt x="109" y="26"/>
                  </a:cubicBezTo>
                  <a:cubicBezTo>
                    <a:pt x="109" y="26"/>
                    <a:pt x="109" y="26"/>
                    <a:pt x="109" y="26"/>
                  </a:cubicBezTo>
                  <a:moveTo>
                    <a:pt x="112" y="21"/>
                  </a:moveTo>
                  <a:cubicBezTo>
                    <a:pt x="112" y="22"/>
                    <a:pt x="111" y="22"/>
                    <a:pt x="111" y="23"/>
                  </a:cubicBezTo>
                  <a:cubicBezTo>
                    <a:pt x="111" y="23"/>
                    <a:pt x="111" y="23"/>
                    <a:pt x="112" y="23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2"/>
                    <a:pt x="112" y="21"/>
                    <a:pt x="112" y="21"/>
                  </a:cubicBezTo>
                  <a:moveTo>
                    <a:pt x="116" y="15"/>
                  </a:moveTo>
                  <a:cubicBezTo>
                    <a:pt x="115" y="17"/>
                    <a:pt x="114" y="18"/>
                    <a:pt x="113" y="20"/>
                  </a:cubicBezTo>
                  <a:cubicBezTo>
                    <a:pt x="113" y="20"/>
                    <a:pt x="113" y="21"/>
                    <a:pt x="113" y="21"/>
                  </a:cubicBezTo>
                  <a:cubicBezTo>
                    <a:pt x="114" y="19"/>
                    <a:pt x="115" y="17"/>
                    <a:pt x="117" y="15"/>
                  </a:cubicBezTo>
                  <a:cubicBezTo>
                    <a:pt x="116" y="15"/>
                    <a:pt x="116" y="15"/>
                    <a:pt x="116" y="15"/>
                  </a:cubicBezTo>
                  <a:moveTo>
                    <a:pt x="118" y="12"/>
                  </a:moveTo>
                  <a:cubicBezTo>
                    <a:pt x="118" y="12"/>
                    <a:pt x="117" y="13"/>
                    <a:pt x="117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8" y="13"/>
                    <a:pt x="118" y="12"/>
                    <a:pt x="119" y="12"/>
                  </a:cubicBezTo>
                  <a:cubicBezTo>
                    <a:pt x="118" y="12"/>
                    <a:pt x="118" y="12"/>
                    <a:pt x="118" y="12"/>
                  </a:cubicBezTo>
                  <a:moveTo>
                    <a:pt x="121" y="8"/>
                  </a:move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0" y="9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moveTo>
                    <a:pt x="121" y="7"/>
                  </a:moveTo>
                  <a:cubicBezTo>
                    <a:pt x="121" y="7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7"/>
                  </a:cubicBezTo>
                  <a:cubicBezTo>
                    <a:pt x="121" y="7"/>
                    <a:pt x="121" y="7"/>
                    <a:pt x="121" y="7"/>
                  </a:cubicBezTo>
                  <a:moveTo>
                    <a:pt x="121" y="6"/>
                  </a:moveTo>
                  <a:cubicBezTo>
                    <a:pt x="121" y="6"/>
                    <a:pt x="121" y="7"/>
                    <a:pt x="121" y="7"/>
                  </a:cubicBezTo>
                  <a:cubicBezTo>
                    <a:pt x="121" y="7"/>
                    <a:pt x="121" y="7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6"/>
                    <a:pt x="122" y="6"/>
                    <a:pt x="121" y="6"/>
                  </a:cubicBezTo>
                  <a:moveTo>
                    <a:pt x="124" y="3"/>
                  </a:moveTo>
                  <a:cubicBezTo>
                    <a:pt x="123" y="4"/>
                    <a:pt x="122" y="5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23" y="5"/>
                    <a:pt x="123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moveTo>
                    <a:pt x="124" y="3"/>
                  </a:moveTo>
                  <a:cubicBezTo>
                    <a:pt x="124" y="3"/>
                    <a:pt x="124" y="3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moveTo>
                    <a:pt x="126" y="0"/>
                  </a:moveTo>
                  <a:cubicBezTo>
                    <a:pt x="125" y="0"/>
                    <a:pt x="125" y="1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5" y="1"/>
                    <a:pt x="126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3" name="Freeform 10606"/>
            <p:cNvSpPr>
              <a:spLocks noEditPoints="1"/>
            </p:cNvSpPr>
            <p:nvPr/>
          </p:nvSpPr>
          <p:spPr bwMode="auto">
            <a:xfrm>
              <a:off x="-757238" y="5376863"/>
              <a:ext cx="19050" cy="28575"/>
            </a:xfrm>
            <a:custGeom>
              <a:avLst/>
              <a:gdLst>
                <a:gd name="T0" fmla="*/ 1 w 5"/>
                <a:gd name="T1" fmla="*/ 6 h 8"/>
                <a:gd name="T2" fmla="*/ 0 w 5"/>
                <a:gd name="T3" fmla="*/ 7 h 8"/>
                <a:gd name="T4" fmla="*/ 0 w 5"/>
                <a:gd name="T5" fmla="*/ 8 h 8"/>
                <a:gd name="T6" fmla="*/ 1 w 5"/>
                <a:gd name="T7" fmla="*/ 7 h 8"/>
                <a:gd name="T8" fmla="*/ 1 w 5"/>
                <a:gd name="T9" fmla="*/ 6 h 8"/>
                <a:gd name="T10" fmla="*/ 5 w 5"/>
                <a:gd name="T11" fmla="*/ 0 h 8"/>
                <a:gd name="T12" fmla="*/ 4 w 5"/>
                <a:gd name="T13" fmla="*/ 1 h 8"/>
                <a:gd name="T14" fmla="*/ 5 w 5"/>
                <a:gd name="T15" fmla="*/ 1 h 8"/>
                <a:gd name="T16" fmla="*/ 5 w 5"/>
                <a:gd name="T17" fmla="*/ 0 h 8"/>
                <a:gd name="T18" fmla="*/ 5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1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moveTo>
                    <a:pt x="5" y="0"/>
                  </a:moveTo>
                  <a:cubicBezTo>
                    <a:pt x="5" y="0"/>
                    <a:pt x="4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4" name="Freeform 10607"/>
            <p:cNvSpPr>
              <a:spLocks noEditPoints="1"/>
            </p:cNvSpPr>
            <p:nvPr/>
          </p:nvSpPr>
          <p:spPr bwMode="auto">
            <a:xfrm>
              <a:off x="-723900" y="5330825"/>
              <a:ext cx="12700" cy="22225"/>
            </a:xfrm>
            <a:custGeom>
              <a:avLst/>
              <a:gdLst>
                <a:gd name="T0" fmla="*/ 0 w 3"/>
                <a:gd name="T1" fmla="*/ 6 h 6"/>
                <a:gd name="T2" fmla="*/ 0 w 3"/>
                <a:gd name="T3" fmla="*/ 6 h 6"/>
                <a:gd name="T4" fmla="*/ 0 w 3"/>
                <a:gd name="T5" fmla="*/ 6 h 6"/>
                <a:gd name="T6" fmla="*/ 0 w 3"/>
                <a:gd name="T7" fmla="*/ 6 h 6"/>
                <a:gd name="T8" fmla="*/ 0 w 3"/>
                <a:gd name="T9" fmla="*/ 6 h 6"/>
                <a:gd name="T10" fmla="*/ 0 w 3"/>
                <a:gd name="T11" fmla="*/ 5 h 6"/>
                <a:gd name="T12" fmla="*/ 0 w 3"/>
                <a:gd name="T13" fmla="*/ 5 h 6"/>
                <a:gd name="T14" fmla="*/ 0 w 3"/>
                <a:gd name="T15" fmla="*/ 5 h 6"/>
                <a:gd name="T16" fmla="*/ 1 w 3"/>
                <a:gd name="T17" fmla="*/ 5 h 6"/>
                <a:gd name="T18" fmla="*/ 0 w 3"/>
                <a:gd name="T19" fmla="*/ 5 h 6"/>
                <a:gd name="T20" fmla="*/ 1 w 3"/>
                <a:gd name="T21" fmla="*/ 4 h 6"/>
                <a:gd name="T22" fmla="*/ 0 w 3"/>
                <a:gd name="T23" fmla="*/ 4 h 6"/>
                <a:gd name="T24" fmla="*/ 1 w 3"/>
                <a:gd name="T25" fmla="*/ 5 h 6"/>
                <a:gd name="T26" fmla="*/ 1 w 3"/>
                <a:gd name="T27" fmla="*/ 4 h 6"/>
                <a:gd name="T28" fmla="*/ 1 w 3"/>
                <a:gd name="T29" fmla="*/ 4 h 6"/>
                <a:gd name="T30" fmla="*/ 3 w 3"/>
                <a:gd name="T31" fmla="*/ 1 h 6"/>
                <a:gd name="T32" fmla="*/ 3 w 3"/>
                <a:gd name="T33" fmla="*/ 1 h 6"/>
                <a:gd name="T34" fmla="*/ 3 w 3"/>
                <a:gd name="T35" fmla="*/ 1 h 6"/>
                <a:gd name="T36" fmla="*/ 3 w 3"/>
                <a:gd name="T37" fmla="*/ 1 h 6"/>
                <a:gd name="T38" fmla="*/ 3 w 3"/>
                <a:gd name="T39" fmla="*/ 1 h 6"/>
                <a:gd name="T40" fmla="*/ 3 w 3"/>
                <a:gd name="T41" fmla="*/ 0 h 6"/>
                <a:gd name="T42" fmla="*/ 3 w 3"/>
                <a:gd name="T43" fmla="*/ 1 h 6"/>
                <a:gd name="T44" fmla="*/ 3 w 3"/>
                <a:gd name="T45" fmla="*/ 1 h 6"/>
                <a:gd name="T46" fmla="*/ 3 w 3"/>
                <a:gd name="T47" fmla="*/ 0 h 6"/>
                <a:gd name="T48" fmla="*/ 3 w 3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5" name="Freeform 10608"/>
            <p:cNvSpPr>
              <a:spLocks noEditPoints="1"/>
            </p:cNvSpPr>
            <p:nvPr/>
          </p:nvSpPr>
          <p:spPr bwMode="auto">
            <a:xfrm>
              <a:off x="-985838" y="57626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6" name="Freeform 10609"/>
            <p:cNvSpPr>
              <a:spLocks noEditPoints="1"/>
            </p:cNvSpPr>
            <p:nvPr/>
          </p:nvSpPr>
          <p:spPr bwMode="auto">
            <a:xfrm>
              <a:off x="-1165225" y="5319713"/>
              <a:ext cx="460375" cy="735013"/>
            </a:xfrm>
            <a:custGeom>
              <a:avLst/>
              <a:gdLst>
                <a:gd name="T0" fmla="*/ 0 w 123"/>
                <a:gd name="T1" fmla="*/ 196 h 196"/>
                <a:gd name="T2" fmla="*/ 0 w 123"/>
                <a:gd name="T3" fmla="*/ 195 h 196"/>
                <a:gd name="T4" fmla="*/ 4 w 123"/>
                <a:gd name="T5" fmla="*/ 189 h 196"/>
                <a:gd name="T6" fmla="*/ 7 w 123"/>
                <a:gd name="T7" fmla="*/ 184 h 196"/>
                <a:gd name="T8" fmla="*/ 7 w 123"/>
                <a:gd name="T9" fmla="*/ 184 h 196"/>
                <a:gd name="T10" fmla="*/ 11 w 123"/>
                <a:gd name="T11" fmla="*/ 179 h 196"/>
                <a:gd name="T12" fmla="*/ 11 w 123"/>
                <a:gd name="T13" fmla="*/ 178 h 196"/>
                <a:gd name="T14" fmla="*/ 13 w 123"/>
                <a:gd name="T15" fmla="*/ 176 h 196"/>
                <a:gd name="T16" fmla="*/ 15 w 123"/>
                <a:gd name="T17" fmla="*/ 173 h 196"/>
                <a:gd name="T18" fmla="*/ 15 w 123"/>
                <a:gd name="T19" fmla="*/ 172 h 196"/>
                <a:gd name="T20" fmla="*/ 17 w 123"/>
                <a:gd name="T21" fmla="*/ 168 h 196"/>
                <a:gd name="T22" fmla="*/ 18 w 123"/>
                <a:gd name="T23" fmla="*/ 168 h 196"/>
                <a:gd name="T24" fmla="*/ 18 w 123"/>
                <a:gd name="T25" fmla="*/ 168 h 196"/>
                <a:gd name="T26" fmla="*/ 18 w 123"/>
                <a:gd name="T27" fmla="*/ 167 h 196"/>
                <a:gd name="T28" fmla="*/ 19 w 123"/>
                <a:gd name="T29" fmla="*/ 167 h 196"/>
                <a:gd name="T30" fmla="*/ 21 w 123"/>
                <a:gd name="T31" fmla="*/ 162 h 196"/>
                <a:gd name="T32" fmla="*/ 21 w 123"/>
                <a:gd name="T33" fmla="*/ 162 h 196"/>
                <a:gd name="T34" fmla="*/ 27 w 123"/>
                <a:gd name="T35" fmla="*/ 153 h 196"/>
                <a:gd name="T36" fmla="*/ 27 w 123"/>
                <a:gd name="T37" fmla="*/ 153 h 196"/>
                <a:gd name="T38" fmla="*/ 31 w 123"/>
                <a:gd name="T39" fmla="*/ 147 h 196"/>
                <a:gd name="T40" fmla="*/ 33 w 123"/>
                <a:gd name="T41" fmla="*/ 143 h 196"/>
                <a:gd name="T42" fmla="*/ 39 w 123"/>
                <a:gd name="T43" fmla="*/ 134 h 196"/>
                <a:gd name="T44" fmla="*/ 47 w 123"/>
                <a:gd name="T45" fmla="*/ 121 h 196"/>
                <a:gd name="T46" fmla="*/ 47 w 123"/>
                <a:gd name="T47" fmla="*/ 121 h 196"/>
                <a:gd name="T48" fmla="*/ 48 w 123"/>
                <a:gd name="T49" fmla="*/ 120 h 196"/>
                <a:gd name="T50" fmla="*/ 48 w 123"/>
                <a:gd name="T51" fmla="*/ 120 h 196"/>
                <a:gd name="T52" fmla="*/ 51 w 123"/>
                <a:gd name="T53" fmla="*/ 115 h 196"/>
                <a:gd name="T54" fmla="*/ 51 w 123"/>
                <a:gd name="T55" fmla="*/ 114 h 196"/>
                <a:gd name="T56" fmla="*/ 52 w 123"/>
                <a:gd name="T57" fmla="*/ 115 h 196"/>
                <a:gd name="T58" fmla="*/ 51 w 123"/>
                <a:gd name="T59" fmla="*/ 114 h 196"/>
                <a:gd name="T60" fmla="*/ 53 w 123"/>
                <a:gd name="T61" fmla="*/ 112 h 196"/>
                <a:gd name="T62" fmla="*/ 54 w 123"/>
                <a:gd name="T63" fmla="*/ 111 h 196"/>
                <a:gd name="T64" fmla="*/ 55 w 123"/>
                <a:gd name="T65" fmla="*/ 109 h 196"/>
                <a:gd name="T66" fmla="*/ 55 w 123"/>
                <a:gd name="T67" fmla="*/ 109 h 196"/>
                <a:gd name="T68" fmla="*/ 55 w 123"/>
                <a:gd name="T69" fmla="*/ 108 h 196"/>
                <a:gd name="T70" fmla="*/ 56 w 123"/>
                <a:gd name="T71" fmla="*/ 107 h 196"/>
                <a:gd name="T72" fmla="*/ 57 w 123"/>
                <a:gd name="T73" fmla="*/ 107 h 196"/>
                <a:gd name="T74" fmla="*/ 62 w 123"/>
                <a:gd name="T75" fmla="*/ 97 h 196"/>
                <a:gd name="T76" fmla="*/ 63 w 123"/>
                <a:gd name="T77" fmla="*/ 97 h 196"/>
                <a:gd name="T78" fmla="*/ 63 w 123"/>
                <a:gd name="T79" fmla="*/ 96 h 196"/>
                <a:gd name="T80" fmla="*/ 63 w 123"/>
                <a:gd name="T81" fmla="*/ 96 h 196"/>
                <a:gd name="T82" fmla="*/ 64 w 123"/>
                <a:gd name="T83" fmla="*/ 96 h 196"/>
                <a:gd name="T84" fmla="*/ 70 w 123"/>
                <a:gd name="T85" fmla="*/ 85 h 196"/>
                <a:gd name="T86" fmla="*/ 70 w 123"/>
                <a:gd name="T87" fmla="*/ 85 h 196"/>
                <a:gd name="T88" fmla="*/ 71 w 123"/>
                <a:gd name="T89" fmla="*/ 83 h 196"/>
                <a:gd name="T90" fmla="*/ 71 w 123"/>
                <a:gd name="T91" fmla="*/ 83 h 196"/>
                <a:gd name="T92" fmla="*/ 73 w 123"/>
                <a:gd name="T93" fmla="*/ 81 h 196"/>
                <a:gd name="T94" fmla="*/ 78 w 123"/>
                <a:gd name="T95" fmla="*/ 71 h 196"/>
                <a:gd name="T96" fmla="*/ 80 w 123"/>
                <a:gd name="T97" fmla="*/ 70 h 196"/>
                <a:gd name="T98" fmla="*/ 95 w 123"/>
                <a:gd name="T99" fmla="*/ 45 h 196"/>
                <a:gd name="T100" fmla="*/ 96 w 123"/>
                <a:gd name="T101" fmla="*/ 45 h 196"/>
                <a:gd name="T102" fmla="*/ 96 w 123"/>
                <a:gd name="T103" fmla="*/ 43 h 196"/>
                <a:gd name="T104" fmla="*/ 97 w 123"/>
                <a:gd name="T105" fmla="*/ 41 h 196"/>
                <a:gd name="T106" fmla="*/ 99 w 123"/>
                <a:gd name="T107" fmla="*/ 40 h 196"/>
                <a:gd name="T108" fmla="*/ 102 w 123"/>
                <a:gd name="T109" fmla="*/ 34 h 196"/>
                <a:gd name="T110" fmla="*/ 102 w 123"/>
                <a:gd name="T111" fmla="*/ 34 h 196"/>
                <a:gd name="T112" fmla="*/ 104 w 123"/>
                <a:gd name="T113" fmla="*/ 30 h 196"/>
                <a:gd name="T114" fmla="*/ 104 w 123"/>
                <a:gd name="T115" fmla="*/ 30 h 196"/>
                <a:gd name="T116" fmla="*/ 106 w 123"/>
                <a:gd name="T117" fmla="*/ 27 h 196"/>
                <a:gd name="T118" fmla="*/ 117 w 123"/>
                <a:gd name="T119" fmla="*/ 10 h 196"/>
                <a:gd name="T120" fmla="*/ 117 w 123"/>
                <a:gd name="T121" fmla="*/ 10 h 196"/>
                <a:gd name="T122" fmla="*/ 123 w 123"/>
                <a:gd name="T123" fmla="*/ 0 h 196"/>
                <a:gd name="T124" fmla="*/ 123 w 123"/>
                <a:gd name="T12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96">
                  <a:moveTo>
                    <a:pt x="0" y="195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0" y="195"/>
                    <a:pt x="0" y="196"/>
                    <a:pt x="0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6"/>
                    <a:pt x="0" y="195"/>
                    <a:pt x="0" y="195"/>
                  </a:cubicBezTo>
                  <a:cubicBezTo>
                    <a:pt x="0" y="195"/>
                    <a:pt x="0" y="195"/>
                    <a:pt x="0" y="195"/>
                  </a:cubicBezTo>
                  <a:moveTo>
                    <a:pt x="5" y="188"/>
                  </a:moveTo>
                  <a:cubicBezTo>
                    <a:pt x="4" y="188"/>
                    <a:pt x="4" y="189"/>
                    <a:pt x="4" y="189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4" y="189"/>
                    <a:pt x="5" y="188"/>
                    <a:pt x="5" y="188"/>
                  </a:cubicBezTo>
                  <a:cubicBezTo>
                    <a:pt x="5" y="188"/>
                    <a:pt x="5" y="188"/>
                    <a:pt x="5" y="188"/>
                  </a:cubicBezTo>
                  <a:moveTo>
                    <a:pt x="7" y="184"/>
                  </a:moveTo>
                  <a:cubicBezTo>
                    <a:pt x="7" y="185"/>
                    <a:pt x="7" y="185"/>
                    <a:pt x="6" y="186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7" y="185"/>
                    <a:pt x="7" y="185"/>
                    <a:pt x="7" y="184"/>
                  </a:cubicBezTo>
                  <a:cubicBezTo>
                    <a:pt x="7" y="184"/>
                    <a:pt x="7" y="184"/>
                    <a:pt x="7" y="184"/>
                  </a:cubicBezTo>
                  <a:moveTo>
                    <a:pt x="11" y="178"/>
                  </a:moveTo>
                  <a:cubicBezTo>
                    <a:pt x="11" y="178"/>
                    <a:pt x="11" y="179"/>
                    <a:pt x="11" y="179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1" y="179"/>
                    <a:pt x="11" y="178"/>
                    <a:pt x="11" y="178"/>
                  </a:cubicBezTo>
                  <a:cubicBezTo>
                    <a:pt x="11" y="178"/>
                    <a:pt x="11" y="178"/>
                    <a:pt x="11" y="178"/>
                  </a:cubicBezTo>
                  <a:moveTo>
                    <a:pt x="15" y="173"/>
                  </a:moveTo>
                  <a:cubicBezTo>
                    <a:pt x="15" y="173"/>
                    <a:pt x="15" y="173"/>
                    <a:pt x="15" y="173"/>
                  </a:cubicBezTo>
                  <a:cubicBezTo>
                    <a:pt x="14" y="174"/>
                    <a:pt x="13" y="175"/>
                    <a:pt x="13" y="176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3" y="175"/>
                    <a:pt x="14" y="174"/>
                    <a:pt x="15" y="173"/>
                  </a:cubicBezTo>
                  <a:cubicBezTo>
                    <a:pt x="15" y="173"/>
                    <a:pt x="15" y="173"/>
                    <a:pt x="15" y="173"/>
                  </a:cubicBezTo>
                  <a:moveTo>
                    <a:pt x="15" y="172"/>
                  </a:move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moveTo>
                    <a:pt x="17" y="168"/>
                  </a:moveTo>
                  <a:cubicBezTo>
                    <a:pt x="17" y="169"/>
                    <a:pt x="16" y="170"/>
                    <a:pt x="16" y="171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6" y="170"/>
                    <a:pt x="17" y="169"/>
                    <a:pt x="18" y="168"/>
                  </a:cubicBezTo>
                  <a:cubicBezTo>
                    <a:pt x="17" y="168"/>
                    <a:pt x="17" y="168"/>
                    <a:pt x="17" y="168"/>
                  </a:cubicBezTo>
                  <a:moveTo>
                    <a:pt x="18" y="167"/>
                  </a:moveTo>
                  <a:cubicBezTo>
                    <a:pt x="18" y="168"/>
                    <a:pt x="18" y="168"/>
                    <a:pt x="18" y="168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18" y="168"/>
                    <a:pt x="18" y="167"/>
                    <a:pt x="18" y="167"/>
                  </a:cubicBezTo>
                  <a:moveTo>
                    <a:pt x="21" y="162"/>
                  </a:moveTo>
                  <a:cubicBezTo>
                    <a:pt x="20" y="164"/>
                    <a:pt x="19" y="165"/>
                    <a:pt x="18" y="167"/>
                  </a:cubicBezTo>
                  <a:cubicBezTo>
                    <a:pt x="18" y="167"/>
                    <a:pt x="19" y="167"/>
                    <a:pt x="19" y="167"/>
                  </a:cubicBezTo>
                  <a:cubicBezTo>
                    <a:pt x="19" y="166"/>
                    <a:pt x="20" y="165"/>
                    <a:pt x="20" y="164"/>
                  </a:cubicBezTo>
                  <a:cubicBezTo>
                    <a:pt x="21" y="164"/>
                    <a:pt x="21" y="163"/>
                    <a:pt x="21" y="163"/>
                  </a:cubicBezTo>
                  <a:cubicBezTo>
                    <a:pt x="21" y="163"/>
                    <a:pt x="21" y="163"/>
                    <a:pt x="21" y="162"/>
                  </a:cubicBezTo>
                  <a:moveTo>
                    <a:pt x="22" y="161"/>
                  </a:moveTo>
                  <a:cubicBezTo>
                    <a:pt x="22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2" y="162"/>
                    <a:pt x="22" y="162"/>
                  </a:cubicBezTo>
                  <a:cubicBezTo>
                    <a:pt x="22" y="162"/>
                    <a:pt x="22" y="162"/>
                    <a:pt x="22" y="161"/>
                  </a:cubicBezTo>
                  <a:moveTo>
                    <a:pt x="27" y="153"/>
                  </a:moveTo>
                  <a:cubicBezTo>
                    <a:pt x="27" y="153"/>
                    <a:pt x="26" y="154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4"/>
                    <a:pt x="27" y="153"/>
                    <a:pt x="27" y="153"/>
                  </a:cubicBezTo>
                  <a:cubicBezTo>
                    <a:pt x="27" y="153"/>
                    <a:pt x="27" y="153"/>
                    <a:pt x="27" y="153"/>
                  </a:cubicBezTo>
                  <a:moveTo>
                    <a:pt x="33" y="143"/>
                  </a:moveTo>
                  <a:cubicBezTo>
                    <a:pt x="32" y="145"/>
                    <a:pt x="32" y="146"/>
                    <a:pt x="31" y="147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2" y="146"/>
                    <a:pt x="32" y="145"/>
                    <a:pt x="33" y="143"/>
                  </a:cubicBezTo>
                  <a:cubicBezTo>
                    <a:pt x="33" y="143"/>
                    <a:pt x="33" y="143"/>
                    <a:pt x="33" y="143"/>
                  </a:cubicBezTo>
                  <a:moveTo>
                    <a:pt x="40" y="132"/>
                  </a:moveTo>
                  <a:cubicBezTo>
                    <a:pt x="40" y="133"/>
                    <a:pt x="39" y="133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0" y="133"/>
                    <a:pt x="40" y="133"/>
                    <a:pt x="41" y="132"/>
                  </a:cubicBezTo>
                  <a:cubicBezTo>
                    <a:pt x="40" y="132"/>
                    <a:pt x="40" y="132"/>
                    <a:pt x="40" y="132"/>
                  </a:cubicBezTo>
                  <a:moveTo>
                    <a:pt x="47" y="121"/>
                  </a:moveTo>
                  <a:cubicBezTo>
                    <a:pt x="47" y="122"/>
                    <a:pt x="46" y="123"/>
                    <a:pt x="46" y="124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6" y="123"/>
                    <a:pt x="47" y="122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moveTo>
                    <a:pt x="48" y="120"/>
                  </a:move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8" y="120"/>
                    <a:pt x="48" y="121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moveTo>
                    <a:pt x="51" y="115"/>
                  </a:move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moveTo>
                    <a:pt x="51" y="114"/>
                  </a:move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2" y="115"/>
                    <a:pt x="52" y="115"/>
                  </a:cubicBezTo>
                  <a:cubicBezTo>
                    <a:pt x="51" y="115"/>
                    <a:pt x="51" y="114"/>
                    <a:pt x="51" y="114"/>
                  </a:cubicBezTo>
                  <a:moveTo>
                    <a:pt x="53" y="112"/>
                  </a:moveTo>
                  <a:cubicBezTo>
                    <a:pt x="53" y="113"/>
                    <a:pt x="52" y="113"/>
                    <a:pt x="51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52" y="114"/>
                    <a:pt x="53" y="113"/>
                    <a:pt x="53" y="112"/>
                  </a:cubicBezTo>
                  <a:cubicBezTo>
                    <a:pt x="53" y="112"/>
                    <a:pt x="53" y="112"/>
                    <a:pt x="53" y="112"/>
                  </a:cubicBezTo>
                  <a:moveTo>
                    <a:pt x="54" y="111"/>
                  </a:moveTo>
                  <a:cubicBezTo>
                    <a:pt x="54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moveTo>
                    <a:pt x="55" y="109"/>
                  </a:moveTo>
                  <a:cubicBezTo>
                    <a:pt x="55" y="109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5" y="110"/>
                    <a:pt x="55" y="109"/>
                    <a:pt x="55" y="109"/>
                  </a:cubicBezTo>
                  <a:cubicBezTo>
                    <a:pt x="55" y="109"/>
                    <a:pt x="55" y="109"/>
                    <a:pt x="55" y="109"/>
                  </a:cubicBezTo>
                  <a:moveTo>
                    <a:pt x="56" y="107"/>
                  </a:moveTo>
                  <a:cubicBezTo>
                    <a:pt x="56" y="108"/>
                    <a:pt x="55" y="108"/>
                    <a:pt x="55" y="108"/>
                  </a:cubicBezTo>
                  <a:cubicBezTo>
                    <a:pt x="55" y="108"/>
                    <a:pt x="55" y="108"/>
                    <a:pt x="55" y="108"/>
                  </a:cubicBezTo>
                  <a:cubicBezTo>
                    <a:pt x="56" y="108"/>
                    <a:pt x="56" y="108"/>
                    <a:pt x="56" y="107"/>
                  </a:cubicBezTo>
                  <a:cubicBezTo>
                    <a:pt x="56" y="107"/>
                    <a:pt x="56" y="107"/>
                    <a:pt x="56" y="107"/>
                  </a:cubicBezTo>
                  <a:moveTo>
                    <a:pt x="57" y="105"/>
                  </a:moveTo>
                  <a:cubicBezTo>
                    <a:pt x="57" y="106"/>
                    <a:pt x="57" y="106"/>
                    <a:pt x="56" y="107"/>
                  </a:cubicBezTo>
                  <a:cubicBezTo>
                    <a:pt x="56" y="107"/>
                    <a:pt x="56" y="107"/>
                    <a:pt x="57" y="107"/>
                  </a:cubicBezTo>
                  <a:cubicBezTo>
                    <a:pt x="57" y="106"/>
                    <a:pt x="57" y="106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moveTo>
                    <a:pt x="62" y="97"/>
                  </a:moveTo>
                  <a:cubicBezTo>
                    <a:pt x="61" y="99"/>
                    <a:pt x="60" y="100"/>
                    <a:pt x="59" y="102"/>
                  </a:cubicBezTo>
                  <a:cubicBezTo>
                    <a:pt x="59" y="102"/>
                    <a:pt x="59" y="102"/>
                    <a:pt x="60" y="102"/>
                  </a:cubicBezTo>
                  <a:cubicBezTo>
                    <a:pt x="61" y="100"/>
                    <a:pt x="62" y="99"/>
                    <a:pt x="63" y="97"/>
                  </a:cubicBezTo>
                  <a:cubicBezTo>
                    <a:pt x="62" y="97"/>
                    <a:pt x="62" y="97"/>
                    <a:pt x="62" y="97"/>
                  </a:cubicBezTo>
                  <a:moveTo>
                    <a:pt x="63" y="96"/>
                  </a:moveTo>
                  <a:cubicBezTo>
                    <a:pt x="63" y="96"/>
                    <a:pt x="63" y="96"/>
                    <a:pt x="63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6"/>
                    <a:pt x="63" y="96"/>
                    <a:pt x="63" y="96"/>
                  </a:cubicBezTo>
                  <a:moveTo>
                    <a:pt x="66" y="90"/>
                  </a:moveTo>
                  <a:cubicBezTo>
                    <a:pt x="65" y="92"/>
                    <a:pt x="64" y="94"/>
                    <a:pt x="63" y="95"/>
                  </a:cubicBezTo>
                  <a:cubicBezTo>
                    <a:pt x="63" y="95"/>
                    <a:pt x="63" y="96"/>
                    <a:pt x="64" y="96"/>
                  </a:cubicBezTo>
                  <a:cubicBezTo>
                    <a:pt x="65" y="94"/>
                    <a:pt x="66" y="92"/>
                    <a:pt x="67" y="90"/>
                  </a:cubicBezTo>
                  <a:cubicBezTo>
                    <a:pt x="67" y="90"/>
                    <a:pt x="67" y="90"/>
                    <a:pt x="66" y="90"/>
                  </a:cubicBezTo>
                  <a:moveTo>
                    <a:pt x="70" y="85"/>
                  </a:moveTo>
                  <a:cubicBezTo>
                    <a:pt x="69" y="86"/>
                    <a:pt x="68" y="88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8" y="88"/>
                    <a:pt x="69" y="87"/>
                    <a:pt x="70" y="85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85"/>
                    <a:pt x="70" y="85"/>
                    <a:pt x="70" y="85"/>
                  </a:cubicBezTo>
                  <a:moveTo>
                    <a:pt x="71" y="83"/>
                  </a:move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moveTo>
                    <a:pt x="78" y="71"/>
                  </a:moveTo>
                  <a:cubicBezTo>
                    <a:pt x="76" y="74"/>
                    <a:pt x="75" y="77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5" y="78"/>
                    <a:pt x="77" y="75"/>
                    <a:pt x="79" y="72"/>
                  </a:cubicBezTo>
                  <a:cubicBezTo>
                    <a:pt x="79" y="71"/>
                    <a:pt x="78" y="71"/>
                    <a:pt x="78" y="71"/>
                  </a:cubicBezTo>
                  <a:moveTo>
                    <a:pt x="87" y="58"/>
                  </a:moveTo>
                  <a:cubicBezTo>
                    <a:pt x="84" y="62"/>
                    <a:pt x="82" y="66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2" y="66"/>
                    <a:pt x="85" y="62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moveTo>
                    <a:pt x="95" y="45"/>
                  </a:moveTo>
                  <a:cubicBezTo>
                    <a:pt x="94" y="47"/>
                    <a:pt x="92" y="49"/>
                    <a:pt x="91" y="51"/>
                  </a:cubicBezTo>
                  <a:cubicBezTo>
                    <a:pt x="91" y="51"/>
                    <a:pt x="91" y="51"/>
                    <a:pt x="91" y="52"/>
                  </a:cubicBezTo>
                  <a:cubicBezTo>
                    <a:pt x="93" y="49"/>
                    <a:pt x="94" y="47"/>
                    <a:pt x="96" y="45"/>
                  </a:cubicBezTo>
                  <a:cubicBezTo>
                    <a:pt x="95" y="45"/>
                    <a:pt x="95" y="45"/>
                    <a:pt x="95" y="45"/>
                  </a:cubicBezTo>
                  <a:moveTo>
                    <a:pt x="97" y="41"/>
                  </a:moveTo>
                  <a:cubicBezTo>
                    <a:pt x="97" y="42"/>
                    <a:pt x="97" y="42"/>
                    <a:pt x="96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42"/>
                    <a:pt x="97" y="41"/>
                    <a:pt x="97" y="41"/>
                  </a:cubicBezTo>
                  <a:moveTo>
                    <a:pt x="100" y="37"/>
                  </a:moveTo>
                  <a:cubicBezTo>
                    <a:pt x="100" y="37"/>
                    <a:pt x="99" y="38"/>
                    <a:pt x="98" y="39"/>
                  </a:cubicBezTo>
                  <a:cubicBezTo>
                    <a:pt x="99" y="39"/>
                    <a:pt x="99" y="39"/>
                    <a:pt x="99" y="40"/>
                  </a:cubicBezTo>
                  <a:cubicBezTo>
                    <a:pt x="99" y="39"/>
                    <a:pt x="100" y="38"/>
                    <a:pt x="101" y="37"/>
                  </a:cubicBezTo>
                  <a:cubicBezTo>
                    <a:pt x="100" y="37"/>
                    <a:pt x="100" y="37"/>
                    <a:pt x="100" y="37"/>
                  </a:cubicBezTo>
                  <a:moveTo>
                    <a:pt x="102" y="34"/>
                  </a:moveTo>
                  <a:cubicBezTo>
                    <a:pt x="102" y="34"/>
                    <a:pt x="101" y="34"/>
                    <a:pt x="101" y="35"/>
                  </a:cubicBezTo>
                  <a:cubicBezTo>
                    <a:pt x="101" y="35"/>
                    <a:pt x="102" y="35"/>
                    <a:pt x="102" y="35"/>
                  </a:cubicBezTo>
                  <a:cubicBezTo>
                    <a:pt x="102" y="35"/>
                    <a:pt x="102" y="34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moveTo>
                    <a:pt x="104" y="30"/>
                  </a:move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104" y="30"/>
                    <a:pt x="105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105" y="30"/>
                    <a:pt x="104" y="30"/>
                  </a:cubicBezTo>
                  <a:moveTo>
                    <a:pt x="108" y="24"/>
                  </a:moveTo>
                  <a:cubicBezTo>
                    <a:pt x="107" y="25"/>
                    <a:pt x="107" y="26"/>
                    <a:pt x="106" y="27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7" y="26"/>
                    <a:pt x="108" y="25"/>
                    <a:pt x="109" y="24"/>
                  </a:cubicBezTo>
                  <a:cubicBezTo>
                    <a:pt x="108" y="24"/>
                    <a:pt x="108" y="24"/>
                    <a:pt x="108" y="24"/>
                  </a:cubicBezTo>
                  <a:moveTo>
                    <a:pt x="117" y="10"/>
                  </a:moveTo>
                  <a:cubicBezTo>
                    <a:pt x="116" y="11"/>
                    <a:pt x="116" y="12"/>
                    <a:pt x="115" y="13"/>
                  </a:cubicBezTo>
                  <a:cubicBezTo>
                    <a:pt x="115" y="13"/>
                    <a:pt x="115" y="13"/>
                    <a:pt x="116" y="13"/>
                  </a:cubicBezTo>
                  <a:cubicBezTo>
                    <a:pt x="116" y="12"/>
                    <a:pt x="117" y="11"/>
                    <a:pt x="117" y="10"/>
                  </a:cubicBezTo>
                  <a:cubicBezTo>
                    <a:pt x="117" y="10"/>
                    <a:pt x="117" y="10"/>
                    <a:pt x="117" y="10"/>
                  </a:cubicBezTo>
                  <a:moveTo>
                    <a:pt x="123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23" y="0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0"/>
                    <a:pt x="123" y="0"/>
                    <a:pt x="12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7" name="Freeform 10610"/>
            <p:cNvSpPr>
              <a:spLocks noEditPoints="1"/>
            </p:cNvSpPr>
            <p:nvPr/>
          </p:nvSpPr>
          <p:spPr bwMode="auto">
            <a:xfrm>
              <a:off x="-1184275" y="5592763"/>
              <a:ext cx="93663" cy="263525"/>
            </a:xfrm>
            <a:custGeom>
              <a:avLst/>
              <a:gdLst>
                <a:gd name="T0" fmla="*/ 22 w 25"/>
                <a:gd name="T1" fmla="*/ 65 h 70"/>
                <a:gd name="T2" fmla="*/ 22 w 25"/>
                <a:gd name="T3" fmla="*/ 66 h 70"/>
                <a:gd name="T4" fmla="*/ 20 w 25"/>
                <a:gd name="T5" fmla="*/ 70 h 70"/>
                <a:gd name="T6" fmla="*/ 21 w 25"/>
                <a:gd name="T7" fmla="*/ 67 h 70"/>
                <a:gd name="T8" fmla="*/ 22 w 25"/>
                <a:gd name="T9" fmla="*/ 65 h 70"/>
                <a:gd name="T10" fmla="*/ 22 w 25"/>
                <a:gd name="T11" fmla="*/ 65 h 70"/>
                <a:gd name="T12" fmla="*/ 25 w 25"/>
                <a:gd name="T13" fmla="*/ 61 h 70"/>
                <a:gd name="T14" fmla="*/ 24 w 25"/>
                <a:gd name="T15" fmla="*/ 63 h 70"/>
                <a:gd name="T16" fmla="*/ 24 w 25"/>
                <a:gd name="T17" fmla="*/ 63 h 70"/>
                <a:gd name="T18" fmla="*/ 25 w 25"/>
                <a:gd name="T19" fmla="*/ 61 h 70"/>
                <a:gd name="T20" fmla="*/ 4 w 25"/>
                <a:gd name="T21" fmla="*/ 47 h 70"/>
                <a:gd name="T22" fmla="*/ 3 w 25"/>
                <a:gd name="T23" fmla="*/ 47 h 70"/>
                <a:gd name="T24" fmla="*/ 2 w 25"/>
                <a:gd name="T25" fmla="*/ 49 h 70"/>
                <a:gd name="T26" fmla="*/ 4 w 25"/>
                <a:gd name="T27" fmla="*/ 47 h 70"/>
                <a:gd name="T28" fmla="*/ 0 w 25"/>
                <a:gd name="T29" fmla="*/ 27 h 70"/>
                <a:gd name="T30" fmla="*/ 0 w 25"/>
                <a:gd name="T31" fmla="*/ 27 h 70"/>
                <a:gd name="T32" fmla="*/ 0 w 25"/>
                <a:gd name="T33" fmla="*/ 27 h 70"/>
                <a:gd name="T34" fmla="*/ 4 w 25"/>
                <a:gd name="T35" fmla="*/ 27 h 70"/>
                <a:gd name="T36" fmla="*/ 3 w 25"/>
                <a:gd name="T37" fmla="*/ 29 h 70"/>
                <a:gd name="T38" fmla="*/ 5 w 25"/>
                <a:gd name="T39" fmla="*/ 27 h 70"/>
                <a:gd name="T40" fmla="*/ 4 w 25"/>
                <a:gd name="T41" fmla="*/ 27 h 70"/>
                <a:gd name="T42" fmla="*/ 2 w 25"/>
                <a:gd name="T43" fmla="*/ 0 h 70"/>
                <a:gd name="T44" fmla="*/ 2 w 25"/>
                <a:gd name="T45" fmla="*/ 0 h 70"/>
                <a:gd name="T46" fmla="*/ 0 w 25"/>
                <a:gd name="T47" fmla="*/ 2 h 70"/>
                <a:gd name="T48" fmla="*/ 0 w 25"/>
                <a:gd name="T49" fmla="*/ 3 h 70"/>
                <a:gd name="T50" fmla="*/ 2 w 25"/>
                <a:gd name="T5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70">
                  <a:moveTo>
                    <a:pt x="22" y="65"/>
                  </a:moveTo>
                  <a:cubicBezTo>
                    <a:pt x="22" y="65"/>
                    <a:pt x="22" y="65"/>
                    <a:pt x="22" y="66"/>
                  </a:cubicBezTo>
                  <a:cubicBezTo>
                    <a:pt x="21" y="67"/>
                    <a:pt x="20" y="69"/>
                    <a:pt x="20" y="70"/>
                  </a:cubicBezTo>
                  <a:cubicBezTo>
                    <a:pt x="20" y="69"/>
                    <a:pt x="21" y="68"/>
                    <a:pt x="21" y="67"/>
                  </a:cubicBezTo>
                  <a:cubicBezTo>
                    <a:pt x="22" y="67"/>
                    <a:pt x="22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moveTo>
                    <a:pt x="25" y="61"/>
                  </a:moveTo>
                  <a:cubicBezTo>
                    <a:pt x="25" y="61"/>
                    <a:pt x="24" y="62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5" y="62"/>
                    <a:pt x="25" y="61"/>
                    <a:pt x="25" y="61"/>
                  </a:cubicBezTo>
                  <a:moveTo>
                    <a:pt x="4" y="47"/>
                  </a:moveTo>
                  <a:cubicBezTo>
                    <a:pt x="4" y="47"/>
                    <a:pt x="4" y="47"/>
                    <a:pt x="3" y="47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49"/>
                    <a:pt x="3" y="48"/>
                    <a:pt x="4" y="4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4" y="27"/>
                  </a:moveTo>
                  <a:cubicBezTo>
                    <a:pt x="4" y="27"/>
                    <a:pt x="4" y="28"/>
                    <a:pt x="3" y="29"/>
                  </a:cubicBezTo>
                  <a:cubicBezTo>
                    <a:pt x="4" y="28"/>
                    <a:pt x="4" y="28"/>
                    <a:pt x="5" y="27"/>
                  </a:cubicBezTo>
                  <a:cubicBezTo>
                    <a:pt x="5" y="27"/>
                    <a:pt x="5" y="27"/>
                    <a:pt x="4" y="27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8" name="Freeform 10611"/>
            <p:cNvSpPr>
              <a:spLocks/>
            </p:cNvSpPr>
            <p:nvPr/>
          </p:nvSpPr>
          <p:spPr bwMode="auto">
            <a:xfrm>
              <a:off x="-1101725" y="5829300"/>
              <a:ext cx="7938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9" name="Freeform 10612"/>
            <p:cNvSpPr>
              <a:spLocks noEditPoints="1"/>
            </p:cNvSpPr>
            <p:nvPr/>
          </p:nvSpPr>
          <p:spPr bwMode="auto">
            <a:xfrm>
              <a:off x="-1143000" y="5821363"/>
              <a:ext cx="52388" cy="82550"/>
            </a:xfrm>
            <a:custGeom>
              <a:avLst/>
              <a:gdLst>
                <a:gd name="T0" fmla="*/ 0 w 14"/>
                <a:gd name="T1" fmla="*/ 22 h 22"/>
                <a:gd name="T2" fmla="*/ 0 w 14"/>
                <a:gd name="T3" fmla="*/ 22 h 22"/>
                <a:gd name="T4" fmla="*/ 0 w 14"/>
                <a:gd name="T5" fmla="*/ 22 h 22"/>
                <a:gd name="T6" fmla="*/ 0 w 14"/>
                <a:gd name="T7" fmla="*/ 22 h 22"/>
                <a:gd name="T8" fmla="*/ 2 w 14"/>
                <a:gd name="T9" fmla="*/ 19 h 22"/>
                <a:gd name="T10" fmla="*/ 1 w 14"/>
                <a:gd name="T11" fmla="*/ 20 h 22"/>
                <a:gd name="T12" fmla="*/ 1 w 14"/>
                <a:gd name="T13" fmla="*/ 20 h 22"/>
                <a:gd name="T14" fmla="*/ 2 w 14"/>
                <a:gd name="T15" fmla="*/ 20 h 22"/>
                <a:gd name="T16" fmla="*/ 2 w 14"/>
                <a:gd name="T17" fmla="*/ 19 h 22"/>
                <a:gd name="T18" fmla="*/ 2 w 14"/>
                <a:gd name="T19" fmla="*/ 19 h 22"/>
                <a:gd name="T20" fmla="*/ 6 w 14"/>
                <a:gd name="T21" fmla="*/ 13 h 22"/>
                <a:gd name="T22" fmla="*/ 2 w 14"/>
                <a:gd name="T23" fmla="*/ 19 h 22"/>
                <a:gd name="T24" fmla="*/ 2 w 14"/>
                <a:gd name="T25" fmla="*/ 19 h 22"/>
                <a:gd name="T26" fmla="*/ 6 w 14"/>
                <a:gd name="T27" fmla="*/ 13 h 22"/>
                <a:gd name="T28" fmla="*/ 6 w 14"/>
                <a:gd name="T29" fmla="*/ 13 h 22"/>
                <a:gd name="T30" fmla="*/ 11 w 14"/>
                <a:gd name="T31" fmla="*/ 4 h 22"/>
                <a:gd name="T32" fmla="*/ 8 w 14"/>
                <a:gd name="T33" fmla="*/ 10 h 22"/>
                <a:gd name="T34" fmla="*/ 8 w 14"/>
                <a:gd name="T35" fmla="*/ 10 h 22"/>
                <a:gd name="T36" fmla="*/ 11 w 14"/>
                <a:gd name="T37" fmla="*/ 5 h 22"/>
                <a:gd name="T38" fmla="*/ 11 w 14"/>
                <a:gd name="T39" fmla="*/ 5 h 22"/>
                <a:gd name="T40" fmla="*/ 11 w 14"/>
                <a:gd name="T41" fmla="*/ 4 h 22"/>
                <a:gd name="T42" fmla="*/ 11 w 14"/>
                <a:gd name="T43" fmla="*/ 4 h 22"/>
                <a:gd name="T44" fmla="*/ 14 w 14"/>
                <a:gd name="T45" fmla="*/ 0 h 22"/>
                <a:gd name="T46" fmla="*/ 13 w 14"/>
                <a:gd name="T47" fmla="*/ 1 h 22"/>
                <a:gd name="T48" fmla="*/ 13 w 14"/>
                <a:gd name="T49" fmla="*/ 1 h 22"/>
                <a:gd name="T50" fmla="*/ 14 w 14"/>
                <a:gd name="T5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22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2" y="19"/>
                  </a:move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moveTo>
                    <a:pt x="6" y="13"/>
                  </a:moveTo>
                  <a:cubicBezTo>
                    <a:pt x="5" y="15"/>
                    <a:pt x="3" y="17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7"/>
                    <a:pt x="5" y="15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moveTo>
                    <a:pt x="11" y="4"/>
                  </a:moveTo>
                  <a:cubicBezTo>
                    <a:pt x="10" y="6"/>
                    <a:pt x="9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10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moveTo>
                    <a:pt x="14" y="0"/>
                  </a:move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0" name="Freeform 10613"/>
            <p:cNvSpPr>
              <a:spLocks noEditPoints="1"/>
            </p:cNvSpPr>
            <p:nvPr/>
          </p:nvSpPr>
          <p:spPr bwMode="auto">
            <a:xfrm>
              <a:off x="-1143000" y="5826125"/>
              <a:ext cx="49213" cy="77788"/>
            </a:xfrm>
            <a:custGeom>
              <a:avLst/>
              <a:gdLst>
                <a:gd name="T0" fmla="*/ 1 w 13"/>
                <a:gd name="T1" fmla="*/ 19 h 21"/>
                <a:gd name="T2" fmla="*/ 0 w 13"/>
                <a:gd name="T3" fmla="*/ 21 h 21"/>
                <a:gd name="T4" fmla="*/ 0 w 13"/>
                <a:gd name="T5" fmla="*/ 21 h 21"/>
                <a:gd name="T6" fmla="*/ 1 w 13"/>
                <a:gd name="T7" fmla="*/ 19 h 21"/>
                <a:gd name="T8" fmla="*/ 1 w 13"/>
                <a:gd name="T9" fmla="*/ 19 h 21"/>
                <a:gd name="T10" fmla="*/ 2 w 13"/>
                <a:gd name="T11" fmla="*/ 18 h 21"/>
                <a:gd name="T12" fmla="*/ 2 w 13"/>
                <a:gd name="T13" fmla="*/ 18 h 21"/>
                <a:gd name="T14" fmla="*/ 2 w 13"/>
                <a:gd name="T15" fmla="*/ 18 h 21"/>
                <a:gd name="T16" fmla="*/ 2 w 13"/>
                <a:gd name="T17" fmla="*/ 18 h 21"/>
                <a:gd name="T18" fmla="*/ 2 w 13"/>
                <a:gd name="T19" fmla="*/ 18 h 21"/>
                <a:gd name="T20" fmla="*/ 2 w 13"/>
                <a:gd name="T21" fmla="*/ 18 h 21"/>
                <a:gd name="T22" fmla="*/ 8 w 13"/>
                <a:gd name="T23" fmla="*/ 9 h 21"/>
                <a:gd name="T24" fmla="*/ 6 w 13"/>
                <a:gd name="T25" fmla="*/ 12 h 21"/>
                <a:gd name="T26" fmla="*/ 6 w 13"/>
                <a:gd name="T27" fmla="*/ 12 h 21"/>
                <a:gd name="T28" fmla="*/ 8 w 13"/>
                <a:gd name="T29" fmla="*/ 9 h 21"/>
                <a:gd name="T30" fmla="*/ 8 w 13"/>
                <a:gd name="T31" fmla="*/ 9 h 21"/>
                <a:gd name="T32" fmla="*/ 13 w 13"/>
                <a:gd name="T33" fmla="*/ 0 h 21"/>
                <a:gd name="T34" fmla="*/ 11 w 13"/>
                <a:gd name="T35" fmla="*/ 3 h 21"/>
                <a:gd name="T36" fmla="*/ 11 w 13"/>
                <a:gd name="T37" fmla="*/ 3 h 21"/>
                <a:gd name="T38" fmla="*/ 13 w 13"/>
                <a:gd name="T39" fmla="*/ 0 h 21"/>
                <a:gd name="T40" fmla="*/ 13 w 13"/>
                <a:gd name="T4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21">
                  <a:moveTo>
                    <a:pt x="1" y="19"/>
                  </a:moveTo>
                  <a:cubicBezTo>
                    <a:pt x="1" y="20"/>
                    <a:pt x="0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8" y="9"/>
                  </a:moveTo>
                  <a:cubicBezTo>
                    <a:pt x="7" y="10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1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moveTo>
                    <a:pt x="13" y="0"/>
                  </a:moveTo>
                  <a:cubicBezTo>
                    <a:pt x="12" y="1"/>
                    <a:pt x="12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1" name="Freeform 10614"/>
            <p:cNvSpPr>
              <a:spLocks noEditPoints="1"/>
            </p:cNvSpPr>
            <p:nvPr/>
          </p:nvSpPr>
          <p:spPr bwMode="auto">
            <a:xfrm>
              <a:off x="-1123950" y="5856288"/>
              <a:ext cx="14288" cy="25400"/>
            </a:xfrm>
            <a:custGeom>
              <a:avLst/>
              <a:gdLst>
                <a:gd name="T0" fmla="*/ 1 w 4"/>
                <a:gd name="T1" fmla="*/ 4 h 7"/>
                <a:gd name="T2" fmla="*/ 0 w 4"/>
                <a:gd name="T3" fmla="*/ 7 h 7"/>
                <a:gd name="T4" fmla="*/ 1 w 4"/>
                <a:gd name="T5" fmla="*/ 4 h 7"/>
                <a:gd name="T6" fmla="*/ 1 w 4"/>
                <a:gd name="T7" fmla="*/ 4 h 7"/>
                <a:gd name="T8" fmla="*/ 4 w 4"/>
                <a:gd name="T9" fmla="*/ 0 h 7"/>
                <a:gd name="T10" fmla="*/ 3 w 4"/>
                <a:gd name="T11" fmla="*/ 1 h 7"/>
                <a:gd name="T12" fmla="*/ 3 w 4"/>
                <a:gd name="T13" fmla="*/ 1 h 7"/>
                <a:gd name="T14" fmla="*/ 4 w 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4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2" name="Freeform 10615"/>
            <p:cNvSpPr>
              <a:spLocks/>
            </p:cNvSpPr>
            <p:nvPr/>
          </p:nvSpPr>
          <p:spPr bwMode="auto">
            <a:xfrm>
              <a:off x="-1120775" y="5859463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3" name="Freeform 10616"/>
            <p:cNvSpPr>
              <a:spLocks/>
            </p:cNvSpPr>
            <p:nvPr/>
          </p:nvSpPr>
          <p:spPr bwMode="auto">
            <a:xfrm>
              <a:off x="-1173163" y="586740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4" name="Freeform 10617"/>
            <p:cNvSpPr>
              <a:spLocks/>
            </p:cNvSpPr>
            <p:nvPr/>
          </p:nvSpPr>
          <p:spPr bwMode="auto">
            <a:xfrm>
              <a:off x="-1173163" y="58674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0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5" name="Oval 10618"/>
            <p:cNvSpPr>
              <a:spLocks noChangeArrowheads="1"/>
            </p:cNvSpPr>
            <p:nvPr/>
          </p:nvSpPr>
          <p:spPr bwMode="auto">
            <a:xfrm>
              <a:off x="-1173163" y="5870575"/>
              <a:ext cx="1588" cy="15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6" name="Freeform 10619"/>
            <p:cNvSpPr>
              <a:spLocks/>
            </p:cNvSpPr>
            <p:nvPr/>
          </p:nvSpPr>
          <p:spPr bwMode="auto">
            <a:xfrm>
              <a:off x="-1173163" y="5870575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7" name="Freeform 10620"/>
            <p:cNvSpPr>
              <a:spLocks/>
            </p:cNvSpPr>
            <p:nvPr/>
          </p:nvSpPr>
          <p:spPr bwMode="auto">
            <a:xfrm>
              <a:off x="-1165225" y="5878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8" name="Freeform 10621"/>
            <p:cNvSpPr>
              <a:spLocks/>
            </p:cNvSpPr>
            <p:nvPr/>
          </p:nvSpPr>
          <p:spPr bwMode="auto">
            <a:xfrm>
              <a:off x="-1165225" y="5878513"/>
              <a:ext cx="0" cy="7938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1 h 2"/>
                <a:gd name="T4" fmla="*/ 1 h 2"/>
                <a:gd name="T5" fmla="*/ 1 h 2"/>
                <a:gd name="T6" fmla="*/ 0 h 2"/>
                <a:gd name="T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9" name="Freeform 10622"/>
            <p:cNvSpPr>
              <a:spLocks noEditPoints="1"/>
            </p:cNvSpPr>
            <p:nvPr/>
          </p:nvSpPr>
          <p:spPr bwMode="auto">
            <a:xfrm>
              <a:off x="-1158875" y="5881688"/>
              <a:ext cx="34925" cy="60325"/>
            </a:xfrm>
            <a:custGeom>
              <a:avLst/>
              <a:gdLst>
                <a:gd name="T0" fmla="*/ 0 w 9"/>
                <a:gd name="T1" fmla="*/ 15 h 16"/>
                <a:gd name="T2" fmla="*/ 0 w 9"/>
                <a:gd name="T3" fmla="*/ 16 h 16"/>
                <a:gd name="T4" fmla="*/ 0 w 9"/>
                <a:gd name="T5" fmla="*/ 16 h 16"/>
                <a:gd name="T6" fmla="*/ 0 w 9"/>
                <a:gd name="T7" fmla="*/ 16 h 16"/>
                <a:gd name="T8" fmla="*/ 0 w 9"/>
                <a:gd name="T9" fmla="*/ 15 h 16"/>
                <a:gd name="T10" fmla="*/ 1 w 9"/>
                <a:gd name="T11" fmla="*/ 14 h 16"/>
                <a:gd name="T12" fmla="*/ 0 w 9"/>
                <a:gd name="T13" fmla="*/ 15 h 16"/>
                <a:gd name="T14" fmla="*/ 0 w 9"/>
                <a:gd name="T15" fmla="*/ 15 h 16"/>
                <a:gd name="T16" fmla="*/ 1 w 9"/>
                <a:gd name="T17" fmla="*/ 14 h 16"/>
                <a:gd name="T18" fmla="*/ 1 w 9"/>
                <a:gd name="T19" fmla="*/ 14 h 16"/>
                <a:gd name="T20" fmla="*/ 3 w 9"/>
                <a:gd name="T21" fmla="*/ 10 h 16"/>
                <a:gd name="T22" fmla="*/ 3 w 9"/>
                <a:gd name="T23" fmla="*/ 10 h 16"/>
                <a:gd name="T24" fmla="*/ 3 w 9"/>
                <a:gd name="T25" fmla="*/ 10 h 16"/>
                <a:gd name="T26" fmla="*/ 3 w 9"/>
                <a:gd name="T27" fmla="*/ 11 h 16"/>
                <a:gd name="T28" fmla="*/ 3 w 9"/>
                <a:gd name="T29" fmla="*/ 10 h 16"/>
                <a:gd name="T30" fmla="*/ 3 w 9"/>
                <a:gd name="T31" fmla="*/ 10 h 16"/>
                <a:gd name="T32" fmla="*/ 5 w 9"/>
                <a:gd name="T33" fmla="*/ 7 h 16"/>
                <a:gd name="T34" fmla="*/ 5 w 9"/>
                <a:gd name="T35" fmla="*/ 7 h 16"/>
                <a:gd name="T36" fmla="*/ 5 w 9"/>
                <a:gd name="T37" fmla="*/ 7 h 16"/>
                <a:gd name="T38" fmla="*/ 5 w 9"/>
                <a:gd name="T39" fmla="*/ 7 h 16"/>
                <a:gd name="T40" fmla="*/ 5 w 9"/>
                <a:gd name="T41" fmla="*/ 7 h 16"/>
                <a:gd name="T42" fmla="*/ 6 w 9"/>
                <a:gd name="T43" fmla="*/ 4 h 16"/>
                <a:gd name="T44" fmla="*/ 6 w 9"/>
                <a:gd name="T45" fmla="*/ 4 h 16"/>
                <a:gd name="T46" fmla="*/ 6 w 9"/>
                <a:gd name="T47" fmla="*/ 4 h 16"/>
                <a:gd name="T48" fmla="*/ 7 w 9"/>
                <a:gd name="T49" fmla="*/ 4 h 16"/>
                <a:gd name="T50" fmla="*/ 6 w 9"/>
                <a:gd name="T51" fmla="*/ 4 h 16"/>
                <a:gd name="T52" fmla="*/ 9 w 9"/>
                <a:gd name="T53" fmla="*/ 0 h 16"/>
                <a:gd name="T54" fmla="*/ 7 w 9"/>
                <a:gd name="T55" fmla="*/ 3 h 16"/>
                <a:gd name="T56" fmla="*/ 7 w 9"/>
                <a:gd name="T57" fmla="*/ 3 h 16"/>
                <a:gd name="T58" fmla="*/ 9 w 9"/>
                <a:gd name="T5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6"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14"/>
                  </a:move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9" y="0"/>
                  </a:moveTo>
                  <a:cubicBezTo>
                    <a:pt x="8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9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0" name="Freeform 10623"/>
            <p:cNvSpPr>
              <a:spLocks noEditPoints="1"/>
            </p:cNvSpPr>
            <p:nvPr/>
          </p:nvSpPr>
          <p:spPr bwMode="auto">
            <a:xfrm>
              <a:off x="-1158875" y="5892800"/>
              <a:ext cx="26988" cy="49213"/>
            </a:xfrm>
            <a:custGeom>
              <a:avLst/>
              <a:gdLst>
                <a:gd name="T0" fmla="*/ 0 w 7"/>
                <a:gd name="T1" fmla="*/ 13 h 13"/>
                <a:gd name="T2" fmla="*/ 0 w 7"/>
                <a:gd name="T3" fmla="*/ 13 h 13"/>
                <a:gd name="T4" fmla="*/ 0 w 7"/>
                <a:gd name="T5" fmla="*/ 13 h 13"/>
                <a:gd name="T6" fmla="*/ 0 w 7"/>
                <a:gd name="T7" fmla="*/ 13 h 13"/>
                <a:gd name="T8" fmla="*/ 0 w 7"/>
                <a:gd name="T9" fmla="*/ 12 h 13"/>
                <a:gd name="T10" fmla="*/ 0 w 7"/>
                <a:gd name="T11" fmla="*/ 12 h 13"/>
                <a:gd name="T12" fmla="*/ 0 w 7"/>
                <a:gd name="T13" fmla="*/ 13 h 13"/>
                <a:gd name="T14" fmla="*/ 0 w 7"/>
                <a:gd name="T15" fmla="*/ 12 h 13"/>
                <a:gd name="T16" fmla="*/ 0 w 7"/>
                <a:gd name="T17" fmla="*/ 12 h 13"/>
                <a:gd name="T18" fmla="*/ 3 w 7"/>
                <a:gd name="T19" fmla="*/ 7 h 13"/>
                <a:gd name="T20" fmla="*/ 1 w 7"/>
                <a:gd name="T21" fmla="*/ 11 h 13"/>
                <a:gd name="T22" fmla="*/ 1 w 7"/>
                <a:gd name="T23" fmla="*/ 11 h 13"/>
                <a:gd name="T24" fmla="*/ 3 w 7"/>
                <a:gd name="T25" fmla="*/ 8 h 13"/>
                <a:gd name="T26" fmla="*/ 3 w 7"/>
                <a:gd name="T27" fmla="*/ 7 h 13"/>
                <a:gd name="T28" fmla="*/ 5 w 7"/>
                <a:gd name="T29" fmla="*/ 4 h 13"/>
                <a:gd name="T30" fmla="*/ 3 w 7"/>
                <a:gd name="T31" fmla="*/ 7 h 13"/>
                <a:gd name="T32" fmla="*/ 3 w 7"/>
                <a:gd name="T33" fmla="*/ 7 h 13"/>
                <a:gd name="T34" fmla="*/ 5 w 7"/>
                <a:gd name="T35" fmla="*/ 4 h 13"/>
                <a:gd name="T36" fmla="*/ 5 w 7"/>
                <a:gd name="T37" fmla="*/ 4 h 13"/>
                <a:gd name="T38" fmla="*/ 6 w 7"/>
                <a:gd name="T39" fmla="*/ 1 h 13"/>
                <a:gd name="T40" fmla="*/ 5 w 7"/>
                <a:gd name="T41" fmla="*/ 3 h 13"/>
                <a:gd name="T42" fmla="*/ 5 w 7"/>
                <a:gd name="T43" fmla="*/ 4 h 13"/>
                <a:gd name="T44" fmla="*/ 5 w 7"/>
                <a:gd name="T45" fmla="*/ 4 h 13"/>
                <a:gd name="T46" fmla="*/ 5 w 7"/>
                <a:gd name="T47" fmla="*/ 3 h 13"/>
                <a:gd name="T48" fmla="*/ 6 w 7"/>
                <a:gd name="T49" fmla="*/ 1 h 13"/>
                <a:gd name="T50" fmla="*/ 6 w 7"/>
                <a:gd name="T51" fmla="*/ 1 h 13"/>
                <a:gd name="T52" fmla="*/ 7 w 7"/>
                <a:gd name="T53" fmla="*/ 0 h 13"/>
                <a:gd name="T54" fmla="*/ 6 w 7"/>
                <a:gd name="T55" fmla="*/ 1 h 13"/>
                <a:gd name="T56" fmla="*/ 7 w 7"/>
                <a:gd name="T57" fmla="*/ 1 h 13"/>
                <a:gd name="T58" fmla="*/ 7 w 7"/>
                <a:gd name="T59" fmla="*/ 0 h 13"/>
                <a:gd name="T60" fmla="*/ 7 w 7"/>
                <a:gd name="T6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3" y="7"/>
                  </a:moveTo>
                  <a:cubicBezTo>
                    <a:pt x="2" y="9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9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5" y="4"/>
                  </a:moveTo>
                  <a:cubicBezTo>
                    <a:pt x="4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moveTo>
                    <a:pt x="6" y="1"/>
                  </a:moveTo>
                  <a:cubicBezTo>
                    <a:pt x="6" y="2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7" y="0"/>
                  </a:move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1" name="Freeform 10624"/>
            <p:cNvSpPr>
              <a:spLocks noEditPoints="1"/>
            </p:cNvSpPr>
            <p:nvPr/>
          </p:nvSpPr>
          <p:spPr bwMode="auto">
            <a:xfrm>
              <a:off x="-1162050" y="5938838"/>
              <a:ext cx="52388" cy="93663"/>
            </a:xfrm>
            <a:custGeom>
              <a:avLst/>
              <a:gdLst>
                <a:gd name="T0" fmla="*/ 1 w 14"/>
                <a:gd name="T1" fmla="*/ 23 h 25"/>
                <a:gd name="T2" fmla="*/ 0 w 14"/>
                <a:gd name="T3" fmla="*/ 25 h 25"/>
                <a:gd name="T4" fmla="*/ 1 w 14"/>
                <a:gd name="T5" fmla="*/ 23 h 25"/>
                <a:gd name="T6" fmla="*/ 1 w 14"/>
                <a:gd name="T7" fmla="*/ 23 h 25"/>
                <a:gd name="T8" fmla="*/ 3 w 14"/>
                <a:gd name="T9" fmla="*/ 19 h 25"/>
                <a:gd name="T10" fmla="*/ 2 w 14"/>
                <a:gd name="T11" fmla="*/ 22 h 25"/>
                <a:gd name="T12" fmla="*/ 2 w 14"/>
                <a:gd name="T13" fmla="*/ 22 h 25"/>
                <a:gd name="T14" fmla="*/ 3 w 14"/>
                <a:gd name="T15" fmla="*/ 19 h 25"/>
                <a:gd name="T16" fmla="*/ 3 w 14"/>
                <a:gd name="T17" fmla="*/ 19 h 25"/>
                <a:gd name="T18" fmla="*/ 7 w 14"/>
                <a:gd name="T19" fmla="*/ 12 h 25"/>
                <a:gd name="T20" fmla="*/ 4 w 14"/>
                <a:gd name="T21" fmla="*/ 18 h 25"/>
                <a:gd name="T22" fmla="*/ 4 w 14"/>
                <a:gd name="T23" fmla="*/ 18 h 25"/>
                <a:gd name="T24" fmla="*/ 7 w 14"/>
                <a:gd name="T25" fmla="*/ 12 h 25"/>
                <a:gd name="T26" fmla="*/ 7 w 14"/>
                <a:gd name="T27" fmla="*/ 12 h 25"/>
                <a:gd name="T28" fmla="*/ 8 w 14"/>
                <a:gd name="T29" fmla="*/ 9 h 25"/>
                <a:gd name="T30" fmla="*/ 7 w 14"/>
                <a:gd name="T31" fmla="*/ 11 h 25"/>
                <a:gd name="T32" fmla="*/ 7 w 14"/>
                <a:gd name="T33" fmla="*/ 11 h 25"/>
                <a:gd name="T34" fmla="*/ 8 w 14"/>
                <a:gd name="T35" fmla="*/ 9 h 25"/>
                <a:gd name="T36" fmla="*/ 8 w 14"/>
                <a:gd name="T37" fmla="*/ 9 h 25"/>
                <a:gd name="T38" fmla="*/ 10 w 14"/>
                <a:gd name="T39" fmla="*/ 5 h 25"/>
                <a:gd name="T40" fmla="*/ 10 w 14"/>
                <a:gd name="T41" fmla="*/ 6 h 25"/>
                <a:gd name="T42" fmla="*/ 10 w 14"/>
                <a:gd name="T43" fmla="*/ 6 h 25"/>
                <a:gd name="T44" fmla="*/ 10 w 14"/>
                <a:gd name="T45" fmla="*/ 5 h 25"/>
                <a:gd name="T46" fmla="*/ 10 w 14"/>
                <a:gd name="T47" fmla="*/ 5 h 25"/>
                <a:gd name="T48" fmla="*/ 11 w 14"/>
                <a:gd name="T49" fmla="*/ 4 h 25"/>
                <a:gd name="T50" fmla="*/ 11 w 14"/>
                <a:gd name="T51" fmla="*/ 5 h 25"/>
                <a:gd name="T52" fmla="*/ 11 w 14"/>
                <a:gd name="T53" fmla="*/ 5 h 25"/>
                <a:gd name="T54" fmla="*/ 11 w 14"/>
                <a:gd name="T55" fmla="*/ 4 h 25"/>
                <a:gd name="T56" fmla="*/ 11 w 14"/>
                <a:gd name="T57" fmla="*/ 4 h 25"/>
                <a:gd name="T58" fmla="*/ 13 w 14"/>
                <a:gd name="T59" fmla="*/ 1 h 25"/>
                <a:gd name="T60" fmla="*/ 13 w 14"/>
                <a:gd name="T61" fmla="*/ 1 h 25"/>
                <a:gd name="T62" fmla="*/ 13 w 14"/>
                <a:gd name="T63" fmla="*/ 1 h 25"/>
                <a:gd name="T64" fmla="*/ 13 w 14"/>
                <a:gd name="T65" fmla="*/ 1 h 25"/>
                <a:gd name="T66" fmla="*/ 13 w 14"/>
                <a:gd name="T67" fmla="*/ 1 h 25"/>
                <a:gd name="T68" fmla="*/ 14 w 14"/>
                <a:gd name="T69" fmla="*/ 0 h 25"/>
                <a:gd name="T70" fmla="*/ 13 w 14"/>
                <a:gd name="T71" fmla="*/ 0 h 25"/>
                <a:gd name="T72" fmla="*/ 13 w 14"/>
                <a:gd name="T73" fmla="*/ 0 h 25"/>
                <a:gd name="T74" fmla="*/ 14 w 14"/>
                <a:gd name="T75" fmla="*/ 0 h 25"/>
                <a:gd name="T76" fmla="*/ 14 w 14"/>
                <a:gd name="T7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" h="25">
                  <a:moveTo>
                    <a:pt x="1" y="23"/>
                  </a:moveTo>
                  <a:cubicBezTo>
                    <a:pt x="1" y="24"/>
                    <a:pt x="0" y="25"/>
                    <a:pt x="0" y="25"/>
                  </a:cubicBezTo>
                  <a:cubicBezTo>
                    <a:pt x="0" y="25"/>
                    <a:pt x="1" y="24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moveTo>
                    <a:pt x="3" y="19"/>
                  </a:moveTo>
                  <a:cubicBezTo>
                    <a:pt x="2" y="20"/>
                    <a:pt x="2" y="21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7" y="12"/>
                  </a:moveTo>
                  <a:cubicBezTo>
                    <a:pt x="6" y="14"/>
                    <a:pt x="5" y="16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6"/>
                    <a:pt x="6" y="14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8" y="9"/>
                  </a:moveTo>
                  <a:cubicBezTo>
                    <a:pt x="8" y="10"/>
                    <a:pt x="8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moveTo>
                    <a:pt x="10" y="5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moveTo>
                    <a:pt x="11" y="4"/>
                  </a:move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2" name="Freeform 10625"/>
            <p:cNvSpPr>
              <a:spLocks noEditPoints="1"/>
            </p:cNvSpPr>
            <p:nvPr/>
          </p:nvSpPr>
          <p:spPr bwMode="auto">
            <a:xfrm>
              <a:off x="-1158875" y="5930900"/>
              <a:ext cx="52388" cy="93663"/>
            </a:xfrm>
            <a:custGeom>
              <a:avLst/>
              <a:gdLst>
                <a:gd name="T0" fmla="*/ 1 w 14"/>
                <a:gd name="T1" fmla="*/ 24 h 25"/>
                <a:gd name="T2" fmla="*/ 0 w 14"/>
                <a:gd name="T3" fmla="*/ 25 h 25"/>
                <a:gd name="T4" fmla="*/ 0 w 14"/>
                <a:gd name="T5" fmla="*/ 25 h 25"/>
                <a:gd name="T6" fmla="*/ 1 w 14"/>
                <a:gd name="T7" fmla="*/ 24 h 25"/>
                <a:gd name="T8" fmla="*/ 1 w 14"/>
                <a:gd name="T9" fmla="*/ 24 h 25"/>
                <a:gd name="T10" fmla="*/ 3 w 14"/>
                <a:gd name="T11" fmla="*/ 20 h 25"/>
                <a:gd name="T12" fmla="*/ 2 w 14"/>
                <a:gd name="T13" fmla="*/ 21 h 25"/>
                <a:gd name="T14" fmla="*/ 2 w 14"/>
                <a:gd name="T15" fmla="*/ 21 h 25"/>
                <a:gd name="T16" fmla="*/ 3 w 14"/>
                <a:gd name="T17" fmla="*/ 20 h 25"/>
                <a:gd name="T18" fmla="*/ 3 w 14"/>
                <a:gd name="T19" fmla="*/ 20 h 25"/>
                <a:gd name="T20" fmla="*/ 6 w 14"/>
                <a:gd name="T21" fmla="*/ 13 h 25"/>
                <a:gd name="T22" fmla="*/ 6 w 14"/>
                <a:gd name="T23" fmla="*/ 14 h 25"/>
                <a:gd name="T24" fmla="*/ 6 w 14"/>
                <a:gd name="T25" fmla="*/ 14 h 25"/>
                <a:gd name="T26" fmla="*/ 6 w 14"/>
                <a:gd name="T27" fmla="*/ 13 h 25"/>
                <a:gd name="T28" fmla="*/ 6 w 14"/>
                <a:gd name="T29" fmla="*/ 13 h 25"/>
                <a:gd name="T30" fmla="*/ 9 w 14"/>
                <a:gd name="T31" fmla="*/ 8 h 25"/>
                <a:gd name="T32" fmla="*/ 7 w 14"/>
                <a:gd name="T33" fmla="*/ 11 h 25"/>
                <a:gd name="T34" fmla="*/ 7 w 14"/>
                <a:gd name="T35" fmla="*/ 11 h 25"/>
                <a:gd name="T36" fmla="*/ 9 w 14"/>
                <a:gd name="T37" fmla="*/ 8 h 25"/>
                <a:gd name="T38" fmla="*/ 9 w 14"/>
                <a:gd name="T39" fmla="*/ 8 h 25"/>
                <a:gd name="T40" fmla="*/ 10 w 14"/>
                <a:gd name="T41" fmla="*/ 7 h 25"/>
                <a:gd name="T42" fmla="*/ 9 w 14"/>
                <a:gd name="T43" fmla="*/ 7 h 25"/>
                <a:gd name="T44" fmla="*/ 9 w 14"/>
                <a:gd name="T45" fmla="*/ 7 h 25"/>
                <a:gd name="T46" fmla="*/ 10 w 14"/>
                <a:gd name="T47" fmla="*/ 7 h 25"/>
                <a:gd name="T48" fmla="*/ 10 w 14"/>
                <a:gd name="T49" fmla="*/ 7 h 25"/>
                <a:gd name="T50" fmla="*/ 12 w 14"/>
                <a:gd name="T51" fmla="*/ 3 h 25"/>
                <a:gd name="T52" fmla="*/ 10 w 14"/>
                <a:gd name="T53" fmla="*/ 6 h 25"/>
                <a:gd name="T54" fmla="*/ 10 w 14"/>
                <a:gd name="T55" fmla="*/ 6 h 25"/>
                <a:gd name="T56" fmla="*/ 12 w 14"/>
                <a:gd name="T57" fmla="*/ 3 h 25"/>
                <a:gd name="T58" fmla="*/ 12 w 14"/>
                <a:gd name="T59" fmla="*/ 3 h 25"/>
                <a:gd name="T60" fmla="*/ 12 w 14"/>
                <a:gd name="T61" fmla="*/ 2 h 25"/>
                <a:gd name="T62" fmla="*/ 12 w 14"/>
                <a:gd name="T63" fmla="*/ 3 h 25"/>
                <a:gd name="T64" fmla="*/ 12 w 14"/>
                <a:gd name="T65" fmla="*/ 3 h 25"/>
                <a:gd name="T66" fmla="*/ 12 w 14"/>
                <a:gd name="T67" fmla="*/ 2 h 25"/>
                <a:gd name="T68" fmla="*/ 12 w 14"/>
                <a:gd name="T69" fmla="*/ 2 h 25"/>
                <a:gd name="T70" fmla="*/ 14 w 14"/>
                <a:gd name="T71" fmla="*/ 0 h 25"/>
                <a:gd name="T72" fmla="*/ 14 w 14"/>
                <a:gd name="T73" fmla="*/ 0 h 25"/>
                <a:gd name="T74" fmla="*/ 13 w 14"/>
                <a:gd name="T75" fmla="*/ 2 h 25"/>
                <a:gd name="T76" fmla="*/ 13 w 14"/>
                <a:gd name="T77" fmla="*/ 2 h 25"/>
                <a:gd name="T78" fmla="*/ 13 w 14"/>
                <a:gd name="T79" fmla="*/ 1 h 25"/>
                <a:gd name="T80" fmla="*/ 14 w 14"/>
                <a:gd name="T8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25">
                  <a:moveTo>
                    <a:pt x="1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moveTo>
                    <a:pt x="3" y="20"/>
                  </a:move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6" y="13"/>
                  </a:move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moveTo>
                    <a:pt x="9" y="8"/>
                  </a:move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moveTo>
                    <a:pt x="10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moveTo>
                    <a:pt x="12" y="3"/>
                  </a:moveTo>
                  <a:cubicBezTo>
                    <a:pt x="11" y="4"/>
                    <a:pt x="11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3" name="Freeform 10626"/>
            <p:cNvSpPr>
              <a:spLocks/>
            </p:cNvSpPr>
            <p:nvPr/>
          </p:nvSpPr>
          <p:spPr bwMode="auto">
            <a:xfrm>
              <a:off x="-1169988" y="6054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4" name="Freeform 10627"/>
            <p:cNvSpPr>
              <a:spLocks/>
            </p:cNvSpPr>
            <p:nvPr/>
          </p:nvSpPr>
          <p:spPr bwMode="auto">
            <a:xfrm>
              <a:off x="-1169988" y="6054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5" name="Freeform 10628"/>
            <p:cNvSpPr>
              <a:spLocks noEditPoints="1"/>
            </p:cNvSpPr>
            <p:nvPr/>
          </p:nvSpPr>
          <p:spPr bwMode="auto">
            <a:xfrm>
              <a:off x="-1158875" y="5903913"/>
              <a:ext cx="15875" cy="26988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7 h 7"/>
                <a:gd name="T4" fmla="*/ 0 w 4"/>
                <a:gd name="T5" fmla="*/ 7 h 7"/>
                <a:gd name="T6" fmla="*/ 0 w 4"/>
                <a:gd name="T7" fmla="*/ 7 h 7"/>
                <a:gd name="T8" fmla="*/ 2 w 4"/>
                <a:gd name="T9" fmla="*/ 3 h 7"/>
                <a:gd name="T10" fmla="*/ 2 w 4"/>
                <a:gd name="T11" fmla="*/ 4 h 7"/>
                <a:gd name="T12" fmla="*/ 2 w 4"/>
                <a:gd name="T13" fmla="*/ 4 h 7"/>
                <a:gd name="T14" fmla="*/ 2 w 4"/>
                <a:gd name="T15" fmla="*/ 3 h 7"/>
                <a:gd name="T16" fmla="*/ 2 w 4"/>
                <a:gd name="T17" fmla="*/ 3 h 7"/>
                <a:gd name="T18" fmla="*/ 4 w 4"/>
                <a:gd name="T19" fmla="*/ 0 h 7"/>
                <a:gd name="T20" fmla="*/ 4 w 4"/>
                <a:gd name="T21" fmla="*/ 1 h 7"/>
                <a:gd name="T22" fmla="*/ 4 w 4"/>
                <a:gd name="T23" fmla="*/ 1 h 7"/>
                <a:gd name="T24" fmla="*/ 4 w 4"/>
                <a:gd name="T25" fmla="*/ 0 h 7"/>
                <a:gd name="T26" fmla="*/ 4 w 4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2" y="3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6" name="Freeform 10629"/>
            <p:cNvSpPr>
              <a:spLocks noEditPoints="1"/>
            </p:cNvSpPr>
            <p:nvPr/>
          </p:nvSpPr>
          <p:spPr bwMode="auto">
            <a:xfrm>
              <a:off x="-1158875" y="5908675"/>
              <a:ext cx="15875" cy="22225"/>
            </a:xfrm>
            <a:custGeom>
              <a:avLst/>
              <a:gdLst>
                <a:gd name="T0" fmla="*/ 2 w 4"/>
                <a:gd name="T1" fmla="*/ 3 h 6"/>
                <a:gd name="T2" fmla="*/ 0 w 4"/>
                <a:gd name="T3" fmla="*/ 6 h 6"/>
                <a:gd name="T4" fmla="*/ 0 w 4"/>
                <a:gd name="T5" fmla="*/ 6 h 6"/>
                <a:gd name="T6" fmla="*/ 2 w 4"/>
                <a:gd name="T7" fmla="*/ 3 h 6"/>
                <a:gd name="T8" fmla="*/ 2 w 4"/>
                <a:gd name="T9" fmla="*/ 3 h 6"/>
                <a:gd name="T10" fmla="*/ 4 w 4"/>
                <a:gd name="T11" fmla="*/ 0 h 6"/>
                <a:gd name="T12" fmla="*/ 2 w 4"/>
                <a:gd name="T13" fmla="*/ 2 h 6"/>
                <a:gd name="T14" fmla="*/ 2 w 4"/>
                <a:gd name="T15" fmla="*/ 2 h 6"/>
                <a:gd name="T16" fmla="*/ 4 w 4"/>
                <a:gd name="T17" fmla="*/ 0 h 6"/>
                <a:gd name="T18" fmla="*/ 4 w 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2" y="3"/>
                  </a:move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4" y="0"/>
                  </a:moveTo>
                  <a:cubicBezTo>
                    <a:pt x="3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7" name="Freeform 10630"/>
            <p:cNvSpPr>
              <a:spLocks noEditPoints="1"/>
            </p:cNvSpPr>
            <p:nvPr/>
          </p:nvSpPr>
          <p:spPr bwMode="auto">
            <a:xfrm>
              <a:off x="-1176338" y="5930900"/>
              <a:ext cx="17463" cy="33338"/>
            </a:xfrm>
            <a:custGeom>
              <a:avLst/>
              <a:gdLst>
                <a:gd name="T0" fmla="*/ 1 w 5"/>
                <a:gd name="T1" fmla="*/ 5 h 9"/>
                <a:gd name="T2" fmla="*/ 0 w 5"/>
                <a:gd name="T3" fmla="*/ 9 h 9"/>
                <a:gd name="T4" fmla="*/ 2 w 5"/>
                <a:gd name="T5" fmla="*/ 6 h 9"/>
                <a:gd name="T6" fmla="*/ 1 w 5"/>
                <a:gd name="T7" fmla="*/ 5 h 9"/>
                <a:gd name="T8" fmla="*/ 4 w 5"/>
                <a:gd name="T9" fmla="*/ 2 h 9"/>
                <a:gd name="T10" fmla="*/ 3 w 5"/>
                <a:gd name="T11" fmla="*/ 2 h 9"/>
                <a:gd name="T12" fmla="*/ 3 w 5"/>
                <a:gd name="T13" fmla="*/ 2 h 9"/>
                <a:gd name="T14" fmla="*/ 4 w 5"/>
                <a:gd name="T15" fmla="*/ 2 h 9"/>
                <a:gd name="T16" fmla="*/ 4 w 5"/>
                <a:gd name="T17" fmla="*/ 2 h 9"/>
                <a:gd name="T18" fmla="*/ 5 w 5"/>
                <a:gd name="T19" fmla="*/ 0 h 9"/>
                <a:gd name="T20" fmla="*/ 4 w 5"/>
                <a:gd name="T21" fmla="*/ 2 h 9"/>
                <a:gd name="T22" fmla="*/ 4 w 5"/>
                <a:gd name="T23" fmla="*/ 2 h 9"/>
                <a:gd name="T24" fmla="*/ 5 w 5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1" y="5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5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8" name="Freeform 10631"/>
            <p:cNvSpPr>
              <a:spLocks noEditPoints="1"/>
            </p:cNvSpPr>
            <p:nvPr/>
          </p:nvSpPr>
          <p:spPr bwMode="auto">
            <a:xfrm>
              <a:off x="-1173163" y="5938838"/>
              <a:ext cx="11113" cy="14288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3 h 4"/>
                <a:gd name="T4" fmla="*/ 1 w 3"/>
                <a:gd name="T5" fmla="*/ 4 h 4"/>
                <a:gd name="T6" fmla="*/ 2 w 3"/>
                <a:gd name="T7" fmla="*/ 0 h 4"/>
                <a:gd name="T8" fmla="*/ 2 w 3"/>
                <a:gd name="T9" fmla="*/ 0 h 4"/>
                <a:gd name="T10" fmla="*/ 3 w 3"/>
                <a:gd name="T11" fmla="*/ 0 h 4"/>
                <a:gd name="T12" fmla="*/ 3 w 3"/>
                <a:gd name="T13" fmla="*/ 0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9" name="Freeform 10632"/>
            <p:cNvSpPr>
              <a:spLocks noEditPoints="1"/>
            </p:cNvSpPr>
            <p:nvPr/>
          </p:nvSpPr>
          <p:spPr bwMode="auto">
            <a:xfrm>
              <a:off x="-1176338" y="5953125"/>
              <a:ext cx="11113" cy="19050"/>
            </a:xfrm>
            <a:custGeom>
              <a:avLst/>
              <a:gdLst>
                <a:gd name="T0" fmla="*/ 0 w 3"/>
                <a:gd name="T1" fmla="*/ 3 h 5"/>
                <a:gd name="T2" fmla="*/ 0 w 3"/>
                <a:gd name="T3" fmla="*/ 4 h 5"/>
                <a:gd name="T4" fmla="*/ 0 w 3"/>
                <a:gd name="T5" fmla="*/ 4 h 5"/>
                <a:gd name="T6" fmla="*/ 0 w 3"/>
                <a:gd name="T7" fmla="*/ 3 h 5"/>
                <a:gd name="T8" fmla="*/ 1 w 3"/>
                <a:gd name="T9" fmla="*/ 2 h 5"/>
                <a:gd name="T10" fmla="*/ 1 w 3"/>
                <a:gd name="T11" fmla="*/ 3 h 5"/>
                <a:gd name="T12" fmla="*/ 0 w 3"/>
                <a:gd name="T13" fmla="*/ 4 h 5"/>
                <a:gd name="T14" fmla="*/ 0 w 3"/>
                <a:gd name="T15" fmla="*/ 5 h 5"/>
                <a:gd name="T16" fmla="*/ 2 w 3"/>
                <a:gd name="T17" fmla="*/ 3 h 5"/>
                <a:gd name="T18" fmla="*/ 2 w 3"/>
                <a:gd name="T19" fmla="*/ 3 h 5"/>
                <a:gd name="T20" fmla="*/ 1 w 3"/>
                <a:gd name="T21" fmla="*/ 2 h 5"/>
                <a:gd name="T22" fmla="*/ 3 w 3"/>
                <a:gd name="T23" fmla="*/ 0 h 5"/>
                <a:gd name="T24" fmla="*/ 2 w 3"/>
                <a:gd name="T25" fmla="*/ 1 h 5"/>
                <a:gd name="T26" fmla="*/ 3 w 3"/>
                <a:gd name="T27" fmla="*/ 1 h 5"/>
                <a:gd name="T28" fmla="*/ 3 w 3"/>
                <a:gd name="T29" fmla="*/ 0 h 5"/>
                <a:gd name="T30" fmla="*/ 3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0" name="Freeform 10633"/>
            <p:cNvSpPr>
              <a:spLocks noEditPoints="1"/>
            </p:cNvSpPr>
            <p:nvPr/>
          </p:nvSpPr>
          <p:spPr bwMode="auto">
            <a:xfrm>
              <a:off x="-1176338" y="5942013"/>
              <a:ext cx="17463" cy="26988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6 h 7"/>
                <a:gd name="T4" fmla="*/ 0 w 5"/>
                <a:gd name="T5" fmla="*/ 7 h 7"/>
                <a:gd name="T6" fmla="*/ 0 w 5"/>
                <a:gd name="T7" fmla="*/ 7 h 7"/>
                <a:gd name="T8" fmla="*/ 1 w 5"/>
                <a:gd name="T9" fmla="*/ 6 h 7"/>
                <a:gd name="T10" fmla="*/ 2 w 5"/>
                <a:gd name="T11" fmla="*/ 4 h 7"/>
                <a:gd name="T12" fmla="*/ 1 w 5"/>
                <a:gd name="T13" fmla="*/ 5 h 7"/>
                <a:gd name="T14" fmla="*/ 2 w 5"/>
                <a:gd name="T15" fmla="*/ 6 h 7"/>
                <a:gd name="T16" fmla="*/ 2 w 5"/>
                <a:gd name="T17" fmla="*/ 6 h 7"/>
                <a:gd name="T18" fmla="*/ 3 w 5"/>
                <a:gd name="T19" fmla="*/ 4 h 7"/>
                <a:gd name="T20" fmla="*/ 2 w 5"/>
                <a:gd name="T21" fmla="*/ 4 h 7"/>
                <a:gd name="T22" fmla="*/ 5 w 5"/>
                <a:gd name="T23" fmla="*/ 0 h 7"/>
                <a:gd name="T24" fmla="*/ 3 w 5"/>
                <a:gd name="T25" fmla="*/ 3 h 7"/>
                <a:gd name="T26" fmla="*/ 3 w 5"/>
                <a:gd name="T27" fmla="*/ 3 h 7"/>
                <a:gd name="T28" fmla="*/ 5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moveTo>
                    <a:pt x="2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5" y="0"/>
                  </a:moveTo>
                  <a:cubicBezTo>
                    <a:pt x="4" y="1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1" name="Freeform 10634"/>
            <p:cNvSpPr>
              <a:spLocks noEditPoints="1"/>
            </p:cNvSpPr>
            <p:nvPr/>
          </p:nvSpPr>
          <p:spPr bwMode="auto">
            <a:xfrm>
              <a:off x="-1181100" y="5065713"/>
              <a:ext cx="481013" cy="906463"/>
            </a:xfrm>
            <a:custGeom>
              <a:avLst/>
              <a:gdLst>
                <a:gd name="T0" fmla="*/ 1 w 128"/>
                <a:gd name="T1" fmla="*/ 240 h 242"/>
                <a:gd name="T2" fmla="*/ 0 w 128"/>
                <a:gd name="T3" fmla="*/ 242 h 242"/>
                <a:gd name="T4" fmla="*/ 1 w 128"/>
                <a:gd name="T5" fmla="*/ 241 h 242"/>
                <a:gd name="T6" fmla="*/ 1 w 128"/>
                <a:gd name="T7" fmla="*/ 240 h 242"/>
                <a:gd name="T8" fmla="*/ 125 w 128"/>
                <a:gd name="T9" fmla="*/ 3 h 242"/>
                <a:gd name="T10" fmla="*/ 124 w 128"/>
                <a:gd name="T11" fmla="*/ 4 h 242"/>
                <a:gd name="T12" fmla="*/ 123 w 128"/>
                <a:gd name="T13" fmla="*/ 6 h 242"/>
                <a:gd name="T14" fmla="*/ 125 w 128"/>
                <a:gd name="T15" fmla="*/ 7 h 242"/>
                <a:gd name="T16" fmla="*/ 126 w 128"/>
                <a:gd name="T17" fmla="*/ 4 h 242"/>
                <a:gd name="T18" fmla="*/ 125 w 128"/>
                <a:gd name="T19" fmla="*/ 3 h 242"/>
                <a:gd name="T20" fmla="*/ 126 w 128"/>
                <a:gd name="T21" fmla="*/ 0 h 242"/>
                <a:gd name="T22" fmla="*/ 126 w 128"/>
                <a:gd name="T23" fmla="*/ 1 h 242"/>
                <a:gd name="T24" fmla="*/ 127 w 128"/>
                <a:gd name="T25" fmla="*/ 2 h 242"/>
                <a:gd name="T26" fmla="*/ 128 w 128"/>
                <a:gd name="T27" fmla="*/ 1 h 242"/>
                <a:gd name="T28" fmla="*/ 126 w 128"/>
                <a:gd name="T29" fmla="*/ 0 h 242"/>
                <a:gd name="T30" fmla="*/ 127 w 128"/>
                <a:gd name="T31" fmla="*/ 0 h 242"/>
                <a:gd name="T32" fmla="*/ 127 w 128"/>
                <a:gd name="T33" fmla="*/ 0 h 242"/>
                <a:gd name="T34" fmla="*/ 128 w 128"/>
                <a:gd name="T35" fmla="*/ 1 h 242"/>
                <a:gd name="T36" fmla="*/ 128 w 128"/>
                <a:gd name="T37" fmla="*/ 1 h 242"/>
                <a:gd name="T38" fmla="*/ 127 w 128"/>
                <a:gd name="T39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242">
                  <a:moveTo>
                    <a:pt x="1" y="240"/>
                  </a:moveTo>
                  <a:cubicBezTo>
                    <a:pt x="1" y="241"/>
                    <a:pt x="0" y="241"/>
                    <a:pt x="0" y="242"/>
                  </a:cubicBezTo>
                  <a:cubicBezTo>
                    <a:pt x="0" y="242"/>
                    <a:pt x="1" y="241"/>
                    <a:pt x="1" y="241"/>
                  </a:cubicBezTo>
                  <a:cubicBezTo>
                    <a:pt x="1" y="241"/>
                    <a:pt x="1" y="240"/>
                    <a:pt x="1" y="240"/>
                  </a:cubicBezTo>
                  <a:moveTo>
                    <a:pt x="125" y="3"/>
                  </a:moveTo>
                  <a:cubicBezTo>
                    <a:pt x="125" y="3"/>
                    <a:pt x="124" y="4"/>
                    <a:pt x="124" y="4"/>
                  </a:cubicBezTo>
                  <a:cubicBezTo>
                    <a:pt x="124" y="5"/>
                    <a:pt x="124" y="5"/>
                    <a:pt x="123" y="6"/>
                  </a:cubicBezTo>
                  <a:cubicBezTo>
                    <a:pt x="124" y="6"/>
                    <a:pt x="124" y="7"/>
                    <a:pt x="125" y="7"/>
                  </a:cubicBezTo>
                  <a:cubicBezTo>
                    <a:pt x="125" y="6"/>
                    <a:pt x="126" y="5"/>
                    <a:pt x="126" y="4"/>
                  </a:cubicBezTo>
                  <a:cubicBezTo>
                    <a:pt x="126" y="4"/>
                    <a:pt x="125" y="3"/>
                    <a:pt x="125" y="3"/>
                  </a:cubicBezTo>
                  <a:moveTo>
                    <a:pt x="126" y="0"/>
                  </a:moveTo>
                  <a:cubicBezTo>
                    <a:pt x="126" y="0"/>
                    <a:pt x="126" y="1"/>
                    <a:pt x="126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2"/>
                    <a:pt x="128" y="1"/>
                    <a:pt x="128" y="1"/>
                  </a:cubicBezTo>
                  <a:cubicBezTo>
                    <a:pt x="127" y="1"/>
                    <a:pt x="127" y="0"/>
                    <a:pt x="126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8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2" name="Freeform 10635"/>
            <p:cNvSpPr>
              <a:spLocks noEditPoints="1"/>
            </p:cNvSpPr>
            <p:nvPr/>
          </p:nvSpPr>
          <p:spPr bwMode="auto">
            <a:xfrm>
              <a:off x="-723900" y="5068888"/>
              <a:ext cx="19050" cy="30163"/>
            </a:xfrm>
            <a:custGeom>
              <a:avLst/>
              <a:gdLst>
                <a:gd name="T0" fmla="*/ 1 w 5"/>
                <a:gd name="T1" fmla="*/ 5 h 8"/>
                <a:gd name="T2" fmla="*/ 0 w 5"/>
                <a:gd name="T3" fmla="*/ 7 h 8"/>
                <a:gd name="T4" fmla="*/ 1 w 5"/>
                <a:gd name="T5" fmla="*/ 8 h 8"/>
                <a:gd name="T6" fmla="*/ 3 w 5"/>
                <a:gd name="T7" fmla="*/ 6 h 8"/>
                <a:gd name="T8" fmla="*/ 1 w 5"/>
                <a:gd name="T9" fmla="*/ 5 h 8"/>
                <a:gd name="T10" fmla="*/ 3 w 5"/>
                <a:gd name="T11" fmla="*/ 1 h 8"/>
                <a:gd name="T12" fmla="*/ 3 w 5"/>
                <a:gd name="T13" fmla="*/ 2 h 8"/>
                <a:gd name="T14" fmla="*/ 4 w 5"/>
                <a:gd name="T15" fmla="*/ 3 h 8"/>
                <a:gd name="T16" fmla="*/ 5 w 5"/>
                <a:gd name="T17" fmla="*/ 2 h 8"/>
                <a:gd name="T18" fmla="*/ 5 w 5"/>
                <a:gd name="T19" fmla="*/ 2 h 8"/>
                <a:gd name="T20" fmla="*/ 3 w 5"/>
                <a:gd name="T21" fmla="*/ 1 h 8"/>
                <a:gd name="T22" fmla="*/ 4 w 5"/>
                <a:gd name="T23" fmla="*/ 0 h 8"/>
                <a:gd name="T24" fmla="*/ 4 w 5"/>
                <a:gd name="T25" fmla="*/ 1 h 8"/>
                <a:gd name="T26" fmla="*/ 5 w 5"/>
                <a:gd name="T27" fmla="*/ 2 h 8"/>
                <a:gd name="T28" fmla="*/ 5 w 5"/>
                <a:gd name="T29" fmla="*/ 1 h 8"/>
                <a:gd name="T30" fmla="*/ 4 w 5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8">
                  <a:moveTo>
                    <a:pt x="1" y="5"/>
                  </a:moveTo>
                  <a:cubicBezTo>
                    <a:pt x="1" y="6"/>
                    <a:pt x="0" y="7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2" y="6"/>
                    <a:pt x="2" y="5"/>
                    <a:pt x="1" y="5"/>
                  </a:cubicBezTo>
                  <a:moveTo>
                    <a:pt x="3" y="1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3" name="Freeform 10636"/>
            <p:cNvSpPr>
              <a:spLocks/>
            </p:cNvSpPr>
            <p:nvPr/>
          </p:nvSpPr>
          <p:spPr bwMode="auto">
            <a:xfrm>
              <a:off x="-711200" y="5072063"/>
              <a:ext cx="6350" cy="476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4" name="Freeform 10637"/>
            <p:cNvSpPr>
              <a:spLocks noEditPoints="1"/>
            </p:cNvSpPr>
            <p:nvPr/>
          </p:nvSpPr>
          <p:spPr bwMode="auto">
            <a:xfrm>
              <a:off x="-708025" y="5060950"/>
              <a:ext cx="7938" cy="7938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2 h 2"/>
                <a:gd name="T8" fmla="*/ 1 w 2"/>
                <a:gd name="T9" fmla="*/ 1 h 2"/>
                <a:gd name="T10" fmla="*/ 1 w 2"/>
                <a:gd name="T11" fmla="*/ 0 h 2"/>
                <a:gd name="T12" fmla="*/ 1 w 2"/>
                <a:gd name="T13" fmla="*/ 1 h 2"/>
                <a:gd name="T14" fmla="*/ 2 w 2"/>
                <a:gd name="T15" fmla="*/ 2 h 2"/>
                <a:gd name="T16" fmla="*/ 2 w 2"/>
                <a:gd name="T17" fmla="*/ 1 h 2"/>
                <a:gd name="T18" fmla="*/ 1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5" name="Freeform 10638"/>
            <p:cNvSpPr>
              <a:spLocks/>
            </p:cNvSpPr>
            <p:nvPr/>
          </p:nvSpPr>
          <p:spPr bwMode="auto">
            <a:xfrm>
              <a:off x="-658813" y="4937125"/>
              <a:ext cx="6350" cy="476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6" name="Freeform 10639"/>
            <p:cNvSpPr>
              <a:spLocks/>
            </p:cNvSpPr>
            <p:nvPr/>
          </p:nvSpPr>
          <p:spPr bwMode="auto">
            <a:xfrm>
              <a:off x="-671513" y="4937125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1 h 4"/>
                <a:gd name="T4" fmla="*/ 0 w 5"/>
                <a:gd name="T5" fmla="*/ 1 h 4"/>
                <a:gd name="T6" fmla="*/ 0 w 5"/>
                <a:gd name="T7" fmla="*/ 2 h 4"/>
                <a:gd name="T8" fmla="*/ 3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7" name="Freeform 10640"/>
            <p:cNvSpPr>
              <a:spLocks/>
            </p:cNvSpPr>
            <p:nvPr/>
          </p:nvSpPr>
          <p:spPr bwMode="auto">
            <a:xfrm>
              <a:off x="-677863" y="494506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2 h 5"/>
                <a:gd name="T6" fmla="*/ 0 w 5"/>
                <a:gd name="T7" fmla="*/ 3 h 5"/>
                <a:gd name="T8" fmla="*/ 3 w 5"/>
                <a:gd name="T9" fmla="*/ 5 h 5"/>
                <a:gd name="T10" fmla="*/ 5 w 5"/>
                <a:gd name="T11" fmla="*/ 2 h 5"/>
                <a:gd name="T12" fmla="*/ 2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4742696" y="4563681"/>
            <a:ext cx="1089664" cy="1018502"/>
            <a:chOff x="2806" y="2798"/>
            <a:chExt cx="735" cy="687"/>
          </a:xfrm>
          <a:solidFill>
            <a:schemeClr val="bg1"/>
          </a:solidFill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2806" y="2798"/>
              <a:ext cx="96" cy="101"/>
            </a:xfrm>
            <a:custGeom>
              <a:avLst/>
              <a:gdLst>
                <a:gd name="T0" fmla="*/ 40 w 157"/>
                <a:gd name="T1" fmla="*/ 0 h 164"/>
                <a:gd name="T2" fmla="*/ 157 w 157"/>
                <a:gd name="T3" fmla="*/ 0 h 164"/>
                <a:gd name="T4" fmla="*/ 34 w 157"/>
                <a:gd name="T5" fmla="*/ 130 h 164"/>
                <a:gd name="T6" fmla="*/ 0 w 157"/>
                <a:gd name="T7" fmla="*/ 164 h 164"/>
                <a:gd name="T8" fmla="*/ 0 w 157"/>
                <a:gd name="T9" fmla="*/ 119 h 164"/>
                <a:gd name="T10" fmla="*/ 29 w 157"/>
                <a:gd name="T11" fmla="*/ 89 h 164"/>
                <a:gd name="T12" fmla="*/ 26 w 157"/>
                <a:gd name="T13" fmla="*/ 77 h 164"/>
                <a:gd name="T14" fmla="*/ 20 w 157"/>
                <a:gd name="T15" fmla="*/ 84 h 164"/>
                <a:gd name="T16" fmla="*/ 13 w 157"/>
                <a:gd name="T17" fmla="*/ 97 h 164"/>
                <a:gd name="T18" fmla="*/ 0 w 157"/>
                <a:gd name="T19" fmla="*/ 109 h 164"/>
                <a:gd name="T20" fmla="*/ 0 w 157"/>
                <a:gd name="T21" fmla="*/ 32 h 164"/>
                <a:gd name="T22" fmla="*/ 40 w 157"/>
                <a:gd name="T2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164">
                  <a:moveTo>
                    <a:pt x="40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17" y="44"/>
                    <a:pt x="75" y="87"/>
                    <a:pt x="34" y="130"/>
                  </a:cubicBezTo>
                  <a:cubicBezTo>
                    <a:pt x="24" y="143"/>
                    <a:pt x="12" y="153"/>
                    <a:pt x="0" y="164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0" y="110"/>
                    <a:pt x="21" y="100"/>
                    <a:pt x="29" y="89"/>
                  </a:cubicBezTo>
                  <a:cubicBezTo>
                    <a:pt x="33" y="86"/>
                    <a:pt x="33" y="74"/>
                    <a:pt x="26" y="77"/>
                  </a:cubicBezTo>
                  <a:cubicBezTo>
                    <a:pt x="25" y="79"/>
                    <a:pt x="22" y="82"/>
                    <a:pt x="20" y="84"/>
                  </a:cubicBezTo>
                  <a:cubicBezTo>
                    <a:pt x="18" y="88"/>
                    <a:pt x="15" y="92"/>
                    <a:pt x="13" y="97"/>
                  </a:cubicBezTo>
                  <a:cubicBezTo>
                    <a:pt x="8" y="101"/>
                    <a:pt x="4" y="105"/>
                    <a:pt x="0" y="10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3" y="21"/>
                    <a:pt x="26" y="1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2806" y="2798"/>
              <a:ext cx="154" cy="185"/>
            </a:xfrm>
            <a:custGeom>
              <a:avLst/>
              <a:gdLst>
                <a:gd name="T0" fmla="*/ 207 w 252"/>
                <a:gd name="T1" fmla="*/ 0 h 301"/>
                <a:gd name="T2" fmla="*/ 252 w 252"/>
                <a:gd name="T3" fmla="*/ 0 h 301"/>
                <a:gd name="T4" fmla="*/ 0 w 252"/>
                <a:gd name="T5" fmla="*/ 301 h 301"/>
                <a:gd name="T6" fmla="*/ 0 w 252"/>
                <a:gd name="T7" fmla="*/ 257 h 301"/>
                <a:gd name="T8" fmla="*/ 207 w 252"/>
                <a:gd name="T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301">
                  <a:moveTo>
                    <a:pt x="207" y="0"/>
                  </a:moveTo>
                  <a:cubicBezTo>
                    <a:pt x="252" y="0"/>
                    <a:pt x="252" y="0"/>
                    <a:pt x="252" y="0"/>
                  </a:cubicBezTo>
                  <a:cubicBezTo>
                    <a:pt x="164" y="97"/>
                    <a:pt x="87" y="203"/>
                    <a:pt x="0" y="301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72" y="174"/>
                    <a:pt x="143" y="90"/>
                    <a:pt x="20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2806" y="2798"/>
              <a:ext cx="207" cy="274"/>
            </a:xfrm>
            <a:custGeom>
              <a:avLst/>
              <a:gdLst>
                <a:gd name="T0" fmla="*/ 313 w 338"/>
                <a:gd name="T1" fmla="*/ 0 h 446"/>
                <a:gd name="T2" fmla="*/ 338 w 338"/>
                <a:gd name="T3" fmla="*/ 0 h 446"/>
                <a:gd name="T4" fmla="*/ 271 w 338"/>
                <a:gd name="T5" fmla="*/ 99 h 446"/>
                <a:gd name="T6" fmla="*/ 94 w 338"/>
                <a:gd name="T7" fmla="*/ 330 h 446"/>
                <a:gd name="T8" fmla="*/ 0 w 338"/>
                <a:gd name="T9" fmla="*/ 446 h 446"/>
                <a:gd name="T10" fmla="*/ 0 w 338"/>
                <a:gd name="T11" fmla="*/ 416 h 446"/>
                <a:gd name="T12" fmla="*/ 28 w 338"/>
                <a:gd name="T13" fmla="*/ 380 h 446"/>
                <a:gd name="T14" fmla="*/ 313 w 338"/>
                <a:gd name="T15" fmla="*/ 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8" h="446">
                  <a:moveTo>
                    <a:pt x="313" y="0"/>
                  </a:moveTo>
                  <a:cubicBezTo>
                    <a:pt x="338" y="0"/>
                    <a:pt x="338" y="0"/>
                    <a:pt x="338" y="0"/>
                  </a:cubicBezTo>
                  <a:cubicBezTo>
                    <a:pt x="315" y="33"/>
                    <a:pt x="294" y="66"/>
                    <a:pt x="271" y="99"/>
                  </a:cubicBezTo>
                  <a:cubicBezTo>
                    <a:pt x="214" y="177"/>
                    <a:pt x="155" y="255"/>
                    <a:pt x="94" y="330"/>
                  </a:cubicBezTo>
                  <a:cubicBezTo>
                    <a:pt x="62" y="368"/>
                    <a:pt x="32" y="408"/>
                    <a:pt x="0" y="446"/>
                  </a:cubicBezTo>
                  <a:cubicBezTo>
                    <a:pt x="0" y="416"/>
                    <a:pt x="0" y="416"/>
                    <a:pt x="0" y="416"/>
                  </a:cubicBezTo>
                  <a:cubicBezTo>
                    <a:pt x="9" y="403"/>
                    <a:pt x="18" y="391"/>
                    <a:pt x="28" y="380"/>
                  </a:cubicBezTo>
                  <a:cubicBezTo>
                    <a:pt x="128" y="257"/>
                    <a:pt x="226" y="132"/>
                    <a:pt x="3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2806" y="2798"/>
              <a:ext cx="417" cy="464"/>
            </a:xfrm>
            <a:custGeom>
              <a:avLst/>
              <a:gdLst>
                <a:gd name="T0" fmla="*/ 427 w 681"/>
                <a:gd name="T1" fmla="*/ 0 h 756"/>
                <a:gd name="T2" fmla="*/ 412 w 681"/>
                <a:gd name="T3" fmla="*/ 48 h 756"/>
                <a:gd name="T4" fmla="*/ 503 w 681"/>
                <a:gd name="T5" fmla="*/ 0 h 756"/>
                <a:gd name="T6" fmla="*/ 141 w 681"/>
                <a:gd name="T7" fmla="*/ 445 h 756"/>
                <a:gd name="T8" fmla="*/ 90 w 681"/>
                <a:gd name="T9" fmla="*/ 514 h 756"/>
                <a:gd name="T10" fmla="*/ 81 w 681"/>
                <a:gd name="T11" fmla="*/ 532 h 756"/>
                <a:gd name="T12" fmla="*/ 432 w 681"/>
                <a:gd name="T13" fmla="*/ 156 h 756"/>
                <a:gd name="T14" fmla="*/ 613 w 681"/>
                <a:gd name="T15" fmla="*/ 0 h 756"/>
                <a:gd name="T16" fmla="*/ 564 w 681"/>
                <a:gd name="T17" fmla="*/ 73 h 756"/>
                <a:gd name="T18" fmla="*/ 650 w 681"/>
                <a:gd name="T19" fmla="*/ 0 h 756"/>
                <a:gd name="T20" fmla="*/ 623 w 681"/>
                <a:gd name="T21" fmla="*/ 59 h 756"/>
                <a:gd name="T22" fmla="*/ 0 w 681"/>
                <a:gd name="T23" fmla="*/ 756 h 756"/>
                <a:gd name="T24" fmla="*/ 224 w 681"/>
                <a:gd name="T25" fmla="*/ 496 h 756"/>
                <a:gd name="T26" fmla="*/ 237 w 681"/>
                <a:gd name="T27" fmla="*/ 469 h 756"/>
                <a:gd name="T28" fmla="*/ 102 w 681"/>
                <a:gd name="T29" fmla="*/ 577 h 756"/>
                <a:gd name="T30" fmla="*/ 0 w 681"/>
                <a:gd name="T31" fmla="*/ 696 h 756"/>
                <a:gd name="T32" fmla="*/ 28 w 681"/>
                <a:gd name="T33" fmla="*/ 571 h 756"/>
                <a:gd name="T34" fmla="*/ 176 w 681"/>
                <a:gd name="T35" fmla="*/ 365 h 756"/>
                <a:gd name="T36" fmla="*/ 202 w 681"/>
                <a:gd name="T37" fmla="*/ 325 h 756"/>
                <a:gd name="T38" fmla="*/ 213 w 681"/>
                <a:gd name="T39" fmla="*/ 311 h 756"/>
                <a:gd name="T40" fmla="*/ 200 w 681"/>
                <a:gd name="T41" fmla="*/ 322 h 756"/>
                <a:gd name="T42" fmla="*/ 114 w 681"/>
                <a:gd name="T43" fmla="*/ 421 h 756"/>
                <a:gd name="T44" fmla="*/ 0 w 681"/>
                <a:gd name="T45" fmla="*/ 470 h 756"/>
                <a:gd name="T46" fmla="*/ 159 w 681"/>
                <a:gd name="T47" fmla="*/ 267 h 756"/>
                <a:gd name="T48" fmla="*/ 469 w 681"/>
                <a:gd name="T49" fmla="*/ 149 h 756"/>
                <a:gd name="T50" fmla="*/ 437 w 681"/>
                <a:gd name="T51" fmla="*/ 181 h 756"/>
                <a:gd name="T52" fmla="*/ 401 w 681"/>
                <a:gd name="T53" fmla="*/ 221 h 756"/>
                <a:gd name="T54" fmla="*/ 435 w 681"/>
                <a:gd name="T55" fmla="*/ 195 h 756"/>
                <a:gd name="T56" fmla="*/ 479 w 681"/>
                <a:gd name="T57" fmla="*/ 142 h 756"/>
                <a:gd name="T58" fmla="*/ 127 w 681"/>
                <a:gd name="T59" fmla="*/ 339 h 756"/>
                <a:gd name="T60" fmla="*/ 78 w 681"/>
                <a:gd name="T61" fmla="*/ 406 h 756"/>
                <a:gd name="T62" fmla="*/ 87 w 681"/>
                <a:gd name="T63" fmla="*/ 395 h 756"/>
                <a:gd name="T64" fmla="*/ 224 w 681"/>
                <a:gd name="T65" fmla="*/ 236 h 756"/>
                <a:gd name="T66" fmla="*/ 267 w 681"/>
                <a:gd name="T67" fmla="*/ 171 h 756"/>
                <a:gd name="T68" fmla="*/ 278 w 681"/>
                <a:gd name="T69" fmla="*/ 157 h 756"/>
                <a:gd name="T70" fmla="*/ 323 w 681"/>
                <a:gd name="T71" fmla="*/ 334 h 756"/>
                <a:gd name="T72" fmla="*/ 283 w 681"/>
                <a:gd name="T73" fmla="*/ 375 h 756"/>
                <a:gd name="T74" fmla="*/ 213 w 681"/>
                <a:gd name="T75" fmla="*/ 459 h 756"/>
                <a:gd name="T76" fmla="*/ 206 w 681"/>
                <a:gd name="T77" fmla="*/ 467 h 756"/>
                <a:gd name="T78" fmla="*/ 323 w 681"/>
                <a:gd name="T79" fmla="*/ 334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1" h="756">
                  <a:moveTo>
                    <a:pt x="389" y="0"/>
                  </a:moveTo>
                  <a:cubicBezTo>
                    <a:pt x="427" y="0"/>
                    <a:pt x="427" y="0"/>
                    <a:pt x="427" y="0"/>
                  </a:cubicBezTo>
                  <a:cubicBezTo>
                    <a:pt x="391" y="45"/>
                    <a:pt x="353" y="90"/>
                    <a:pt x="324" y="140"/>
                  </a:cubicBezTo>
                  <a:cubicBezTo>
                    <a:pt x="359" y="115"/>
                    <a:pt x="382" y="78"/>
                    <a:pt x="412" y="48"/>
                  </a:cubicBezTo>
                  <a:cubicBezTo>
                    <a:pt x="427" y="32"/>
                    <a:pt x="440" y="15"/>
                    <a:pt x="456" y="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474" y="31"/>
                    <a:pt x="449" y="65"/>
                    <a:pt x="421" y="97"/>
                  </a:cubicBezTo>
                  <a:cubicBezTo>
                    <a:pt x="324" y="210"/>
                    <a:pt x="229" y="325"/>
                    <a:pt x="141" y="445"/>
                  </a:cubicBezTo>
                  <a:cubicBezTo>
                    <a:pt x="126" y="466"/>
                    <a:pt x="109" y="486"/>
                    <a:pt x="97" y="509"/>
                  </a:cubicBezTo>
                  <a:cubicBezTo>
                    <a:pt x="95" y="510"/>
                    <a:pt x="92" y="512"/>
                    <a:pt x="90" y="514"/>
                  </a:cubicBezTo>
                  <a:cubicBezTo>
                    <a:pt x="90" y="516"/>
                    <a:pt x="90" y="521"/>
                    <a:pt x="89" y="524"/>
                  </a:cubicBezTo>
                  <a:cubicBezTo>
                    <a:pt x="86" y="526"/>
                    <a:pt x="84" y="529"/>
                    <a:pt x="81" y="532"/>
                  </a:cubicBezTo>
                  <a:cubicBezTo>
                    <a:pt x="106" y="515"/>
                    <a:pt x="125" y="491"/>
                    <a:pt x="145" y="468"/>
                  </a:cubicBezTo>
                  <a:cubicBezTo>
                    <a:pt x="238" y="362"/>
                    <a:pt x="336" y="260"/>
                    <a:pt x="432" y="156"/>
                  </a:cubicBezTo>
                  <a:cubicBezTo>
                    <a:pt x="481" y="105"/>
                    <a:pt x="529" y="52"/>
                    <a:pt x="577" y="0"/>
                  </a:cubicBezTo>
                  <a:cubicBezTo>
                    <a:pt x="613" y="0"/>
                    <a:pt x="613" y="0"/>
                    <a:pt x="613" y="0"/>
                  </a:cubicBezTo>
                  <a:cubicBezTo>
                    <a:pt x="598" y="21"/>
                    <a:pt x="581" y="40"/>
                    <a:pt x="567" y="61"/>
                  </a:cubicBezTo>
                  <a:cubicBezTo>
                    <a:pt x="567" y="64"/>
                    <a:pt x="565" y="70"/>
                    <a:pt x="564" y="73"/>
                  </a:cubicBezTo>
                  <a:cubicBezTo>
                    <a:pt x="574" y="67"/>
                    <a:pt x="582" y="61"/>
                    <a:pt x="590" y="54"/>
                  </a:cubicBezTo>
                  <a:cubicBezTo>
                    <a:pt x="609" y="35"/>
                    <a:pt x="630" y="18"/>
                    <a:pt x="650" y="0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60" y="18"/>
                    <a:pt x="643" y="40"/>
                    <a:pt x="623" y="59"/>
                  </a:cubicBezTo>
                  <a:cubicBezTo>
                    <a:pt x="445" y="245"/>
                    <a:pt x="295" y="455"/>
                    <a:pt x="117" y="641"/>
                  </a:cubicBezTo>
                  <a:cubicBezTo>
                    <a:pt x="80" y="682"/>
                    <a:pt x="39" y="718"/>
                    <a:pt x="0" y="756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81" y="657"/>
                    <a:pt x="152" y="576"/>
                    <a:pt x="224" y="496"/>
                  </a:cubicBezTo>
                  <a:cubicBezTo>
                    <a:pt x="237" y="482"/>
                    <a:pt x="246" y="465"/>
                    <a:pt x="256" y="449"/>
                  </a:cubicBezTo>
                  <a:cubicBezTo>
                    <a:pt x="251" y="457"/>
                    <a:pt x="245" y="464"/>
                    <a:pt x="237" y="469"/>
                  </a:cubicBezTo>
                  <a:cubicBezTo>
                    <a:pt x="215" y="482"/>
                    <a:pt x="199" y="503"/>
                    <a:pt x="179" y="519"/>
                  </a:cubicBezTo>
                  <a:cubicBezTo>
                    <a:pt x="154" y="539"/>
                    <a:pt x="128" y="559"/>
                    <a:pt x="102" y="577"/>
                  </a:cubicBezTo>
                  <a:cubicBezTo>
                    <a:pt x="90" y="588"/>
                    <a:pt x="80" y="601"/>
                    <a:pt x="69" y="614"/>
                  </a:cubicBezTo>
                  <a:cubicBezTo>
                    <a:pt x="47" y="642"/>
                    <a:pt x="21" y="667"/>
                    <a:pt x="0" y="696"/>
                  </a:cubicBezTo>
                  <a:cubicBezTo>
                    <a:pt x="0" y="618"/>
                    <a:pt x="0" y="618"/>
                    <a:pt x="0" y="618"/>
                  </a:cubicBezTo>
                  <a:cubicBezTo>
                    <a:pt x="7" y="601"/>
                    <a:pt x="18" y="587"/>
                    <a:pt x="28" y="571"/>
                  </a:cubicBezTo>
                  <a:cubicBezTo>
                    <a:pt x="53" y="533"/>
                    <a:pt x="79" y="495"/>
                    <a:pt x="106" y="458"/>
                  </a:cubicBezTo>
                  <a:cubicBezTo>
                    <a:pt x="129" y="427"/>
                    <a:pt x="154" y="397"/>
                    <a:pt x="176" y="365"/>
                  </a:cubicBezTo>
                  <a:cubicBezTo>
                    <a:pt x="180" y="358"/>
                    <a:pt x="185" y="352"/>
                    <a:pt x="191" y="347"/>
                  </a:cubicBezTo>
                  <a:cubicBezTo>
                    <a:pt x="195" y="340"/>
                    <a:pt x="198" y="333"/>
                    <a:pt x="202" y="325"/>
                  </a:cubicBezTo>
                  <a:cubicBezTo>
                    <a:pt x="206" y="322"/>
                    <a:pt x="217" y="320"/>
                    <a:pt x="214" y="312"/>
                  </a:cubicBezTo>
                  <a:cubicBezTo>
                    <a:pt x="213" y="311"/>
                    <a:pt x="213" y="311"/>
                    <a:pt x="213" y="311"/>
                  </a:cubicBezTo>
                  <a:cubicBezTo>
                    <a:pt x="213" y="312"/>
                    <a:pt x="213" y="312"/>
                    <a:pt x="213" y="312"/>
                  </a:cubicBezTo>
                  <a:cubicBezTo>
                    <a:pt x="208" y="315"/>
                    <a:pt x="204" y="319"/>
                    <a:pt x="200" y="322"/>
                  </a:cubicBezTo>
                  <a:cubicBezTo>
                    <a:pt x="198" y="328"/>
                    <a:pt x="196" y="333"/>
                    <a:pt x="191" y="337"/>
                  </a:cubicBezTo>
                  <a:cubicBezTo>
                    <a:pt x="163" y="363"/>
                    <a:pt x="138" y="392"/>
                    <a:pt x="114" y="421"/>
                  </a:cubicBezTo>
                  <a:cubicBezTo>
                    <a:pt x="76" y="463"/>
                    <a:pt x="39" y="504"/>
                    <a:pt x="0" y="545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6" y="460"/>
                    <a:pt x="14" y="450"/>
                    <a:pt x="21" y="441"/>
                  </a:cubicBezTo>
                  <a:cubicBezTo>
                    <a:pt x="68" y="384"/>
                    <a:pt x="112" y="324"/>
                    <a:pt x="159" y="267"/>
                  </a:cubicBezTo>
                  <a:cubicBezTo>
                    <a:pt x="233" y="176"/>
                    <a:pt x="305" y="83"/>
                    <a:pt x="389" y="0"/>
                  </a:cubicBezTo>
                  <a:close/>
                  <a:moveTo>
                    <a:pt x="469" y="149"/>
                  </a:moveTo>
                  <a:cubicBezTo>
                    <a:pt x="468" y="150"/>
                    <a:pt x="465" y="150"/>
                    <a:pt x="464" y="151"/>
                  </a:cubicBezTo>
                  <a:cubicBezTo>
                    <a:pt x="455" y="161"/>
                    <a:pt x="445" y="170"/>
                    <a:pt x="437" y="181"/>
                  </a:cubicBezTo>
                  <a:cubicBezTo>
                    <a:pt x="429" y="190"/>
                    <a:pt x="420" y="199"/>
                    <a:pt x="413" y="209"/>
                  </a:cubicBezTo>
                  <a:cubicBezTo>
                    <a:pt x="410" y="214"/>
                    <a:pt x="406" y="218"/>
                    <a:pt x="401" y="221"/>
                  </a:cubicBezTo>
                  <a:cubicBezTo>
                    <a:pt x="403" y="221"/>
                    <a:pt x="407" y="221"/>
                    <a:pt x="409" y="221"/>
                  </a:cubicBezTo>
                  <a:cubicBezTo>
                    <a:pt x="416" y="212"/>
                    <a:pt x="425" y="203"/>
                    <a:pt x="435" y="195"/>
                  </a:cubicBezTo>
                  <a:cubicBezTo>
                    <a:pt x="444" y="186"/>
                    <a:pt x="456" y="181"/>
                    <a:pt x="462" y="170"/>
                  </a:cubicBezTo>
                  <a:cubicBezTo>
                    <a:pt x="469" y="161"/>
                    <a:pt x="471" y="150"/>
                    <a:pt x="479" y="142"/>
                  </a:cubicBezTo>
                  <a:cubicBezTo>
                    <a:pt x="474" y="141"/>
                    <a:pt x="472" y="146"/>
                    <a:pt x="469" y="149"/>
                  </a:cubicBezTo>
                  <a:close/>
                  <a:moveTo>
                    <a:pt x="127" y="339"/>
                  </a:moveTo>
                  <a:cubicBezTo>
                    <a:pt x="110" y="358"/>
                    <a:pt x="97" y="381"/>
                    <a:pt x="79" y="400"/>
                  </a:cubicBezTo>
                  <a:cubicBezTo>
                    <a:pt x="79" y="401"/>
                    <a:pt x="78" y="404"/>
                    <a:pt x="78" y="406"/>
                  </a:cubicBezTo>
                  <a:cubicBezTo>
                    <a:pt x="80" y="406"/>
                    <a:pt x="83" y="405"/>
                    <a:pt x="85" y="405"/>
                  </a:cubicBezTo>
                  <a:cubicBezTo>
                    <a:pt x="86" y="402"/>
                    <a:pt x="87" y="397"/>
                    <a:pt x="87" y="395"/>
                  </a:cubicBezTo>
                  <a:cubicBezTo>
                    <a:pt x="89" y="394"/>
                    <a:pt x="94" y="394"/>
                    <a:pt x="96" y="393"/>
                  </a:cubicBezTo>
                  <a:cubicBezTo>
                    <a:pt x="142" y="343"/>
                    <a:pt x="184" y="290"/>
                    <a:pt x="224" y="236"/>
                  </a:cubicBezTo>
                  <a:cubicBezTo>
                    <a:pt x="235" y="218"/>
                    <a:pt x="253" y="204"/>
                    <a:pt x="259" y="183"/>
                  </a:cubicBezTo>
                  <a:cubicBezTo>
                    <a:pt x="265" y="182"/>
                    <a:pt x="266" y="177"/>
                    <a:pt x="267" y="171"/>
                  </a:cubicBezTo>
                  <a:cubicBezTo>
                    <a:pt x="270" y="169"/>
                    <a:pt x="274" y="167"/>
                    <a:pt x="277" y="164"/>
                  </a:cubicBezTo>
                  <a:cubicBezTo>
                    <a:pt x="277" y="162"/>
                    <a:pt x="277" y="159"/>
                    <a:pt x="278" y="157"/>
                  </a:cubicBezTo>
                  <a:cubicBezTo>
                    <a:pt x="222" y="213"/>
                    <a:pt x="176" y="277"/>
                    <a:pt x="127" y="339"/>
                  </a:cubicBezTo>
                  <a:close/>
                  <a:moveTo>
                    <a:pt x="323" y="334"/>
                  </a:moveTo>
                  <a:cubicBezTo>
                    <a:pt x="323" y="336"/>
                    <a:pt x="323" y="339"/>
                    <a:pt x="323" y="341"/>
                  </a:cubicBezTo>
                  <a:cubicBezTo>
                    <a:pt x="306" y="348"/>
                    <a:pt x="298" y="366"/>
                    <a:pt x="283" y="375"/>
                  </a:cubicBezTo>
                  <a:cubicBezTo>
                    <a:pt x="260" y="400"/>
                    <a:pt x="239" y="426"/>
                    <a:pt x="215" y="450"/>
                  </a:cubicBezTo>
                  <a:cubicBezTo>
                    <a:pt x="214" y="452"/>
                    <a:pt x="214" y="456"/>
                    <a:pt x="213" y="459"/>
                  </a:cubicBezTo>
                  <a:cubicBezTo>
                    <a:pt x="212" y="458"/>
                    <a:pt x="208" y="458"/>
                    <a:pt x="206" y="458"/>
                  </a:cubicBezTo>
                  <a:cubicBezTo>
                    <a:pt x="206" y="460"/>
                    <a:pt x="206" y="465"/>
                    <a:pt x="206" y="467"/>
                  </a:cubicBezTo>
                  <a:cubicBezTo>
                    <a:pt x="254" y="428"/>
                    <a:pt x="294" y="382"/>
                    <a:pt x="332" y="334"/>
                  </a:cubicBezTo>
                  <a:cubicBezTo>
                    <a:pt x="330" y="334"/>
                    <a:pt x="325" y="334"/>
                    <a:pt x="323" y="3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9"/>
            <p:cNvSpPr>
              <a:spLocks/>
            </p:cNvSpPr>
            <p:nvPr/>
          </p:nvSpPr>
          <p:spPr bwMode="auto">
            <a:xfrm>
              <a:off x="2806" y="2798"/>
              <a:ext cx="581" cy="593"/>
            </a:xfrm>
            <a:custGeom>
              <a:avLst/>
              <a:gdLst>
                <a:gd name="T0" fmla="*/ 791 w 948"/>
                <a:gd name="T1" fmla="*/ 0 h 966"/>
                <a:gd name="T2" fmla="*/ 819 w 948"/>
                <a:gd name="T3" fmla="*/ 0 h 966"/>
                <a:gd name="T4" fmla="*/ 708 w 948"/>
                <a:gd name="T5" fmla="*/ 116 h 966"/>
                <a:gd name="T6" fmla="*/ 593 w 948"/>
                <a:gd name="T7" fmla="*/ 244 h 966"/>
                <a:gd name="T8" fmla="*/ 451 w 948"/>
                <a:gd name="T9" fmla="*/ 408 h 966"/>
                <a:gd name="T10" fmla="*/ 442 w 948"/>
                <a:gd name="T11" fmla="*/ 419 h 966"/>
                <a:gd name="T12" fmla="*/ 442 w 948"/>
                <a:gd name="T13" fmla="*/ 428 h 966"/>
                <a:gd name="T14" fmla="*/ 447 w 948"/>
                <a:gd name="T15" fmla="*/ 419 h 966"/>
                <a:gd name="T16" fmla="*/ 582 w 948"/>
                <a:gd name="T17" fmla="*/ 286 h 966"/>
                <a:gd name="T18" fmla="*/ 666 w 948"/>
                <a:gd name="T19" fmla="*/ 201 h 966"/>
                <a:gd name="T20" fmla="*/ 781 w 948"/>
                <a:gd name="T21" fmla="*/ 80 h 966"/>
                <a:gd name="T22" fmla="*/ 860 w 948"/>
                <a:gd name="T23" fmla="*/ 0 h 966"/>
                <a:gd name="T24" fmla="*/ 889 w 948"/>
                <a:gd name="T25" fmla="*/ 0 h 966"/>
                <a:gd name="T26" fmla="*/ 860 w 948"/>
                <a:gd name="T27" fmla="*/ 30 h 966"/>
                <a:gd name="T28" fmla="*/ 870 w 948"/>
                <a:gd name="T29" fmla="*/ 31 h 966"/>
                <a:gd name="T30" fmla="*/ 870 w 948"/>
                <a:gd name="T31" fmla="*/ 22 h 966"/>
                <a:gd name="T32" fmla="*/ 879 w 948"/>
                <a:gd name="T33" fmla="*/ 21 h 966"/>
                <a:gd name="T34" fmla="*/ 896 w 948"/>
                <a:gd name="T35" fmla="*/ 0 h 966"/>
                <a:gd name="T36" fmla="*/ 948 w 948"/>
                <a:gd name="T37" fmla="*/ 0 h 966"/>
                <a:gd name="T38" fmla="*/ 874 w 948"/>
                <a:gd name="T39" fmla="*/ 70 h 966"/>
                <a:gd name="T40" fmla="*/ 0 w 948"/>
                <a:gd name="T41" fmla="*/ 966 h 966"/>
                <a:gd name="T42" fmla="*/ 0 w 948"/>
                <a:gd name="T43" fmla="*/ 933 h 966"/>
                <a:gd name="T44" fmla="*/ 102 w 948"/>
                <a:gd name="T45" fmla="*/ 822 h 966"/>
                <a:gd name="T46" fmla="*/ 208 w 948"/>
                <a:gd name="T47" fmla="*/ 712 h 966"/>
                <a:gd name="T48" fmla="*/ 273 w 948"/>
                <a:gd name="T49" fmla="*/ 649 h 966"/>
                <a:gd name="T50" fmla="*/ 450 w 948"/>
                <a:gd name="T51" fmla="*/ 470 h 966"/>
                <a:gd name="T52" fmla="*/ 524 w 948"/>
                <a:gd name="T53" fmla="*/ 388 h 966"/>
                <a:gd name="T54" fmla="*/ 573 w 948"/>
                <a:gd name="T55" fmla="*/ 336 h 966"/>
                <a:gd name="T56" fmla="*/ 574 w 948"/>
                <a:gd name="T57" fmla="*/ 328 h 966"/>
                <a:gd name="T58" fmla="*/ 595 w 948"/>
                <a:gd name="T59" fmla="*/ 308 h 966"/>
                <a:gd name="T60" fmla="*/ 559 w 948"/>
                <a:gd name="T61" fmla="*/ 339 h 966"/>
                <a:gd name="T62" fmla="*/ 519 w 948"/>
                <a:gd name="T63" fmla="*/ 379 h 966"/>
                <a:gd name="T64" fmla="*/ 473 w 948"/>
                <a:gd name="T65" fmla="*/ 425 h 966"/>
                <a:gd name="T66" fmla="*/ 372 w 948"/>
                <a:gd name="T67" fmla="*/ 524 h 966"/>
                <a:gd name="T68" fmla="*/ 302 w 948"/>
                <a:gd name="T69" fmla="*/ 590 h 966"/>
                <a:gd name="T70" fmla="*/ 152 w 948"/>
                <a:gd name="T71" fmla="*/ 727 h 966"/>
                <a:gd name="T72" fmla="*/ 36 w 948"/>
                <a:gd name="T73" fmla="*/ 844 h 966"/>
                <a:gd name="T74" fmla="*/ 0 w 948"/>
                <a:gd name="T75" fmla="*/ 883 h 966"/>
                <a:gd name="T76" fmla="*/ 0 w 948"/>
                <a:gd name="T77" fmla="*/ 830 h 966"/>
                <a:gd name="T78" fmla="*/ 127 w 948"/>
                <a:gd name="T79" fmla="*/ 716 h 966"/>
                <a:gd name="T80" fmla="*/ 212 w 948"/>
                <a:gd name="T81" fmla="*/ 628 h 966"/>
                <a:gd name="T82" fmla="*/ 452 w 948"/>
                <a:gd name="T83" fmla="*/ 376 h 966"/>
                <a:gd name="T84" fmla="*/ 736 w 948"/>
                <a:gd name="T85" fmla="*/ 56 h 966"/>
                <a:gd name="T86" fmla="*/ 791 w 948"/>
                <a:gd name="T87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48" h="966">
                  <a:moveTo>
                    <a:pt x="791" y="0"/>
                  </a:moveTo>
                  <a:cubicBezTo>
                    <a:pt x="819" y="0"/>
                    <a:pt x="819" y="0"/>
                    <a:pt x="819" y="0"/>
                  </a:cubicBezTo>
                  <a:cubicBezTo>
                    <a:pt x="781" y="37"/>
                    <a:pt x="743" y="76"/>
                    <a:pt x="708" y="116"/>
                  </a:cubicBezTo>
                  <a:cubicBezTo>
                    <a:pt x="667" y="157"/>
                    <a:pt x="631" y="202"/>
                    <a:pt x="593" y="244"/>
                  </a:cubicBezTo>
                  <a:cubicBezTo>
                    <a:pt x="546" y="300"/>
                    <a:pt x="497" y="352"/>
                    <a:pt x="451" y="408"/>
                  </a:cubicBezTo>
                  <a:cubicBezTo>
                    <a:pt x="448" y="412"/>
                    <a:pt x="445" y="415"/>
                    <a:pt x="442" y="419"/>
                  </a:cubicBezTo>
                  <a:cubicBezTo>
                    <a:pt x="442" y="421"/>
                    <a:pt x="442" y="426"/>
                    <a:pt x="442" y="428"/>
                  </a:cubicBezTo>
                  <a:cubicBezTo>
                    <a:pt x="444" y="425"/>
                    <a:pt x="445" y="422"/>
                    <a:pt x="447" y="419"/>
                  </a:cubicBezTo>
                  <a:cubicBezTo>
                    <a:pt x="496" y="379"/>
                    <a:pt x="538" y="332"/>
                    <a:pt x="582" y="286"/>
                  </a:cubicBezTo>
                  <a:cubicBezTo>
                    <a:pt x="610" y="258"/>
                    <a:pt x="638" y="229"/>
                    <a:pt x="666" y="201"/>
                  </a:cubicBezTo>
                  <a:cubicBezTo>
                    <a:pt x="703" y="160"/>
                    <a:pt x="744" y="122"/>
                    <a:pt x="781" y="80"/>
                  </a:cubicBezTo>
                  <a:cubicBezTo>
                    <a:pt x="808" y="54"/>
                    <a:pt x="832" y="26"/>
                    <a:pt x="860" y="0"/>
                  </a:cubicBezTo>
                  <a:cubicBezTo>
                    <a:pt x="889" y="0"/>
                    <a:pt x="889" y="0"/>
                    <a:pt x="889" y="0"/>
                  </a:cubicBezTo>
                  <a:cubicBezTo>
                    <a:pt x="878" y="8"/>
                    <a:pt x="869" y="19"/>
                    <a:pt x="860" y="30"/>
                  </a:cubicBezTo>
                  <a:cubicBezTo>
                    <a:pt x="863" y="30"/>
                    <a:pt x="868" y="30"/>
                    <a:pt x="870" y="31"/>
                  </a:cubicBezTo>
                  <a:cubicBezTo>
                    <a:pt x="870" y="29"/>
                    <a:pt x="870" y="24"/>
                    <a:pt x="870" y="22"/>
                  </a:cubicBezTo>
                  <a:cubicBezTo>
                    <a:pt x="872" y="22"/>
                    <a:pt x="877" y="21"/>
                    <a:pt x="879" y="21"/>
                  </a:cubicBezTo>
                  <a:cubicBezTo>
                    <a:pt x="884" y="14"/>
                    <a:pt x="890" y="6"/>
                    <a:pt x="896" y="0"/>
                  </a:cubicBezTo>
                  <a:cubicBezTo>
                    <a:pt x="948" y="0"/>
                    <a:pt x="948" y="0"/>
                    <a:pt x="948" y="0"/>
                  </a:cubicBezTo>
                  <a:cubicBezTo>
                    <a:pt x="921" y="21"/>
                    <a:pt x="900" y="48"/>
                    <a:pt x="874" y="70"/>
                  </a:cubicBezTo>
                  <a:cubicBezTo>
                    <a:pt x="578" y="365"/>
                    <a:pt x="314" y="691"/>
                    <a:pt x="0" y="966"/>
                  </a:cubicBezTo>
                  <a:cubicBezTo>
                    <a:pt x="0" y="933"/>
                    <a:pt x="0" y="933"/>
                    <a:pt x="0" y="933"/>
                  </a:cubicBezTo>
                  <a:cubicBezTo>
                    <a:pt x="32" y="894"/>
                    <a:pt x="66" y="857"/>
                    <a:pt x="102" y="822"/>
                  </a:cubicBezTo>
                  <a:cubicBezTo>
                    <a:pt x="135" y="783"/>
                    <a:pt x="173" y="749"/>
                    <a:pt x="208" y="712"/>
                  </a:cubicBezTo>
                  <a:cubicBezTo>
                    <a:pt x="231" y="692"/>
                    <a:pt x="253" y="671"/>
                    <a:pt x="273" y="649"/>
                  </a:cubicBezTo>
                  <a:cubicBezTo>
                    <a:pt x="333" y="590"/>
                    <a:pt x="393" y="531"/>
                    <a:pt x="450" y="470"/>
                  </a:cubicBezTo>
                  <a:cubicBezTo>
                    <a:pt x="474" y="442"/>
                    <a:pt x="500" y="416"/>
                    <a:pt x="524" y="388"/>
                  </a:cubicBezTo>
                  <a:cubicBezTo>
                    <a:pt x="542" y="372"/>
                    <a:pt x="556" y="352"/>
                    <a:pt x="573" y="336"/>
                  </a:cubicBezTo>
                  <a:cubicBezTo>
                    <a:pt x="574" y="334"/>
                    <a:pt x="574" y="330"/>
                    <a:pt x="574" y="328"/>
                  </a:cubicBezTo>
                  <a:cubicBezTo>
                    <a:pt x="582" y="322"/>
                    <a:pt x="589" y="316"/>
                    <a:pt x="595" y="308"/>
                  </a:cubicBezTo>
                  <a:cubicBezTo>
                    <a:pt x="582" y="317"/>
                    <a:pt x="572" y="330"/>
                    <a:pt x="559" y="339"/>
                  </a:cubicBezTo>
                  <a:cubicBezTo>
                    <a:pt x="545" y="351"/>
                    <a:pt x="531" y="364"/>
                    <a:pt x="519" y="379"/>
                  </a:cubicBezTo>
                  <a:cubicBezTo>
                    <a:pt x="503" y="394"/>
                    <a:pt x="489" y="411"/>
                    <a:pt x="473" y="425"/>
                  </a:cubicBezTo>
                  <a:cubicBezTo>
                    <a:pt x="438" y="457"/>
                    <a:pt x="407" y="492"/>
                    <a:pt x="372" y="524"/>
                  </a:cubicBezTo>
                  <a:cubicBezTo>
                    <a:pt x="349" y="546"/>
                    <a:pt x="327" y="570"/>
                    <a:pt x="302" y="590"/>
                  </a:cubicBezTo>
                  <a:cubicBezTo>
                    <a:pt x="253" y="637"/>
                    <a:pt x="202" y="682"/>
                    <a:pt x="152" y="727"/>
                  </a:cubicBezTo>
                  <a:cubicBezTo>
                    <a:pt x="109" y="762"/>
                    <a:pt x="73" y="804"/>
                    <a:pt x="36" y="844"/>
                  </a:cubicBezTo>
                  <a:cubicBezTo>
                    <a:pt x="24" y="857"/>
                    <a:pt x="11" y="869"/>
                    <a:pt x="0" y="883"/>
                  </a:cubicBezTo>
                  <a:cubicBezTo>
                    <a:pt x="0" y="830"/>
                    <a:pt x="0" y="830"/>
                    <a:pt x="0" y="830"/>
                  </a:cubicBezTo>
                  <a:cubicBezTo>
                    <a:pt x="42" y="791"/>
                    <a:pt x="90" y="760"/>
                    <a:pt x="127" y="716"/>
                  </a:cubicBezTo>
                  <a:cubicBezTo>
                    <a:pt x="156" y="687"/>
                    <a:pt x="185" y="659"/>
                    <a:pt x="212" y="628"/>
                  </a:cubicBezTo>
                  <a:cubicBezTo>
                    <a:pt x="295" y="546"/>
                    <a:pt x="375" y="463"/>
                    <a:pt x="452" y="376"/>
                  </a:cubicBezTo>
                  <a:cubicBezTo>
                    <a:pt x="545" y="268"/>
                    <a:pt x="637" y="159"/>
                    <a:pt x="736" y="56"/>
                  </a:cubicBezTo>
                  <a:cubicBezTo>
                    <a:pt x="753" y="36"/>
                    <a:pt x="772" y="18"/>
                    <a:pt x="79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10"/>
            <p:cNvSpPr>
              <a:spLocks/>
            </p:cNvSpPr>
            <p:nvPr/>
          </p:nvSpPr>
          <p:spPr bwMode="auto">
            <a:xfrm>
              <a:off x="2806" y="2798"/>
              <a:ext cx="618" cy="649"/>
            </a:xfrm>
            <a:custGeom>
              <a:avLst/>
              <a:gdLst>
                <a:gd name="T0" fmla="*/ 986 w 1009"/>
                <a:gd name="T1" fmla="*/ 0 h 1058"/>
                <a:gd name="T2" fmla="*/ 1009 w 1009"/>
                <a:gd name="T3" fmla="*/ 0 h 1058"/>
                <a:gd name="T4" fmla="*/ 817 w 1009"/>
                <a:gd name="T5" fmla="*/ 186 h 1058"/>
                <a:gd name="T6" fmla="*/ 478 w 1009"/>
                <a:gd name="T7" fmla="*/ 546 h 1058"/>
                <a:gd name="T8" fmla="*/ 180 w 1009"/>
                <a:gd name="T9" fmla="*/ 851 h 1058"/>
                <a:gd name="T10" fmla="*/ 0 w 1009"/>
                <a:gd name="T11" fmla="*/ 1058 h 1058"/>
                <a:gd name="T12" fmla="*/ 0 w 1009"/>
                <a:gd name="T13" fmla="*/ 1027 h 1058"/>
                <a:gd name="T14" fmla="*/ 33 w 1009"/>
                <a:gd name="T15" fmla="*/ 985 h 1058"/>
                <a:gd name="T16" fmla="*/ 379 w 1009"/>
                <a:gd name="T17" fmla="*/ 623 h 1058"/>
                <a:gd name="T18" fmla="*/ 447 w 1009"/>
                <a:gd name="T19" fmla="*/ 551 h 1058"/>
                <a:gd name="T20" fmla="*/ 584 w 1009"/>
                <a:gd name="T21" fmla="*/ 400 h 1058"/>
                <a:gd name="T22" fmla="*/ 720 w 1009"/>
                <a:gd name="T23" fmla="*/ 260 h 1058"/>
                <a:gd name="T24" fmla="*/ 986 w 1009"/>
                <a:gd name="T25" fmla="*/ 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9" h="1058">
                  <a:moveTo>
                    <a:pt x="986" y="0"/>
                  </a:moveTo>
                  <a:cubicBezTo>
                    <a:pt x="1009" y="0"/>
                    <a:pt x="1009" y="0"/>
                    <a:pt x="1009" y="0"/>
                  </a:cubicBezTo>
                  <a:cubicBezTo>
                    <a:pt x="942" y="59"/>
                    <a:pt x="880" y="123"/>
                    <a:pt x="817" y="186"/>
                  </a:cubicBezTo>
                  <a:cubicBezTo>
                    <a:pt x="701" y="302"/>
                    <a:pt x="590" y="425"/>
                    <a:pt x="478" y="546"/>
                  </a:cubicBezTo>
                  <a:cubicBezTo>
                    <a:pt x="382" y="651"/>
                    <a:pt x="277" y="748"/>
                    <a:pt x="180" y="851"/>
                  </a:cubicBezTo>
                  <a:cubicBezTo>
                    <a:pt x="117" y="918"/>
                    <a:pt x="55" y="985"/>
                    <a:pt x="0" y="1058"/>
                  </a:cubicBezTo>
                  <a:cubicBezTo>
                    <a:pt x="0" y="1027"/>
                    <a:pt x="0" y="1027"/>
                    <a:pt x="0" y="1027"/>
                  </a:cubicBezTo>
                  <a:cubicBezTo>
                    <a:pt x="8" y="1011"/>
                    <a:pt x="22" y="999"/>
                    <a:pt x="33" y="985"/>
                  </a:cubicBezTo>
                  <a:cubicBezTo>
                    <a:pt x="141" y="857"/>
                    <a:pt x="262" y="742"/>
                    <a:pt x="379" y="623"/>
                  </a:cubicBezTo>
                  <a:cubicBezTo>
                    <a:pt x="401" y="598"/>
                    <a:pt x="425" y="575"/>
                    <a:pt x="447" y="551"/>
                  </a:cubicBezTo>
                  <a:cubicBezTo>
                    <a:pt x="493" y="501"/>
                    <a:pt x="538" y="450"/>
                    <a:pt x="584" y="400"/>
                  </a:cubicBezTo>
                  <a:cubicBezTo>
                    <a:pt x="630" y="354"/>
                    <a:pt x="673" y="305"/>
                    <a:pt x="720" y="260"/>
                  </a:cubicBezTo>
                  <a:cubicBezTo>
                    <a:pt x="806" y="171"/>
                    <a:pt x="895" y="85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11"/>
            <p:cNvSpPr>
              <a:spLocks/>
            </p:cNvSpPr>
            <p:nvPr/>
          </p:nvSpPr>
          <p:spPr bwMode="auto">
            <a:xfrm>
              <a:off x="2806" y="2798"/>
              <a:ext cx="652" cy="687"/>
            </a:xfrm>
            <a:custGeom>
              <a:avLst/>
              <a:gdLst>
                <a:gd name="T0" fmla="*/ 1036 w 1064"/>
                <a:gd name="T1" fmla="*/ 0 h 1120"/>
                <a:gd name="T2" fmla="*/ 1064 w 1064"/>
                <a:gd name="T3" fmla="*/ 0 h 1120"/>
                <a:gd name="T4" fmla="*/ 884 w 1064"/>
                <a:gd name="T5" fmla="*/ 168 h 1120"/>
                <a:gd name="T6" fmla="*/ 782 w 1064"/>
                <a:gd name="T7" fmla="*/ 270 h 1120"/>
                <a:gd name="T8" fmla="*/ 383 w 1064"/>
                <a:gd name="T9" fmla="*/ 715 h 1120"/>
                <a:gd name="T10" fmla="*/ 321 w 1064"/>
                <a:gd name="T11" fmla="*/ 789 h 1120"/>
                <a:gd name="T12" fmla="*/ 207 w 1064"/>
                <a:gd name="T13" fmla="*/ 923 h 1120"/>
                <a:gd name="T14" fmla="*/ 15 w 1064"/>
                <a:gd name="T15" fmla="*/ 1120 h 1120"/>
                <a:gd name="T16" fmla="*/ 0 w 1064"/>
                <a:gd name="T17" fmla="*/ 1120 h 1120"/>
                <a:gd name="T18" fmla="*/ 0 w 1064"/>
                <a:gd name="T19" fmla="*/ 1110 h 1120"/>
                <a:gd name="T20" fmla="*/ 35 w 1064"/>
                <a:gd name="T21" fmla="*/ 1075 h 1120"/>
                <a:gd name="T22" fmla="*/ 510 w 1064"/>
                <a:gd name="T23" fmla="*/ 534 h 1120"/>
                <a:gd name="T24" fmla="*/ 1036 w 1064"/>
                <a:gd name="T25" fmla="*/ 0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4" h="1120">
                  <a:moveTo>
                    <a:pt x="1036" y="0"/>
                  </a:moveTo>
                  <a:cubicBezTo>
                    <a:pt x="1064" y="0"/>
                    <a:pt x="1064" y="0"/>
                    <a:pt x="1064" y="0"/>
                  </a:cubicBezTo>
                  <a:cubicBezTo>
                    <a:pt x="1002" y="53"/>
                    <a:pt x="945" y="113"/>
                    <a:pt x="884" y="168"/>
                  </a:cubicBezTo>
                  <a:cubicBezTo>
                    <a:pt x="851" y="203"/>
                    <a:pt x="814" y="234"/>
                    <a:pt x="782" y="270"/>
                  </a:cubicBezTo>
                  <a:cubicBezTo>
                    <a:pt x="642" y="412"/>
                    <a:pt x="509" y="560"/>
                    <a:pt x="383" y="715"/>
                  </a:cubicBezTo>
                  <a:cubicBezTo>
                    <a:pt x="361" y="739"/>
                    <a:pt x="342" y="764"/>
                    <a:pt x="321" y="789"/>
                  </a:cubicBezTo>
                  <a:cubicBezTo>
                    <a:pt x="282" y="833"/>
                    <a:pt x="247" y="880"/>
                    <a:pt x="207" y="923"/>
                  </a:cubicBezTo>
                  <a:cubicBezTo>
                    <a:pt x="146" y="992"/>
                    <a:pt x="84" y="1059"/>
                    <a:pt x="15" y="1120"/>
                  </a:cubicBezTo>
                  <a:cubicBezTo>
                    <a:pt x="0" y="1120"/>
                    <a:pt x="0" y="1120"/>
                    <a:pt x="0" y="1120"/>
                  </a:cubicBezTo>
                  <a:cubicBezTo>
                    <a:pt x="0" y="1110"/>
                    <a:pt x="0" y="1110"/>
                    <a:pt x="0" y="1110"/>
                  </a:cubicBezTo>
                  <a:cubicBezTo>
                    <a:pt x="9" y="1097"/>
                    <a:pt x="23" y="1086"/>
                    <a:pt x="35" y="1075"/>
                  </a:cubicBezTo>
                  <a:cubicBezTo>
                    <a:pt x="208" y="908"/>
                    <a:pt x="351" y="713"/>
                    <a:pt x="510" y="534"/>
                  </a:cubicBezTo>
                  <a:cubicBezTo>
                    <a:pt x="677" y="348"/>
                    <a:pt x="852" y="169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12"/>
            <p:cNvSpPr>
              <a:spLocks/>
            </p:cNvSpPr>
            <p:nvPr/>
          </p:nvSpPr>
          <p:spPr bwMode="auto">
            <a:xfrm>
              <a:off x="2877" y="2798"/>
              <a:ext cx="643" cy="687"/>
            </a:xfrm>
            <a:custGeom>
              <a:avLst/>
              <a:gdLst>
                <a:gd name="T0" fmla="*/ 1020 w 1049"/>
                <a:gd name="T1" fmla="*/ 0 h 1120"/>
                <a:gd name="T2" fmla="*/ 1049 w 1049"/>
                <a:gd name="T3" fmla="*/ 0 h 1120"/>
                <a:gd name="T4" fmla="*/ 881 w 1049"/>
                <a:gd name="T5" fmla="*/ 145 h 1120"/>
                <a:gd name="T6" fmla="*/ 778 w 1049"/>
                <a:gd name="T7" fmla="*/ 238 h 1120"/>
                <a:gd name="T8" fmla="*/ 698 w 1049"/>
                <a:gd name="T9" fmla="*/ 310 h 1120"/>
                <a:gd name="T10" fmla="*/ 88 w 1049"/>
                <a:gd name="T11" fmla="*/ 1012 h 1120"/>
                <a:gd name="T12" fmla="*/ 23 w 1049"/>
                <a:gd name="T13" fmla="*/ 1120 h 1120"/>
                <a:gd name="T14" fmla="*/ 0 w 1049"/>
                <a:gd name="T15" fmla="*/ 1120 h 1120"/>
                <a:gd name="T16" fmla="*/ 381 w 1049"/>
                <a:gd name="T17" fmla="*/ 602 h 1120"/>
                <a:gd name="T18" fmla="*/ 642 w 1049"/>
                <a:gd name="T19" fmla="*/ 338 h 1120"/>
                <a:gd name="T20" fmla="*/ 1020 w 1049"/>
                <a:gd name="T21" fmla="*/ 0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9" h="1120">
                  <a:moveTo>
                    <a:pt x="1020" y="0"/>
                  </a:moveTo>
                  <a:cubicBezTo>
                    <a:pt x="1049" y="0"/>
                    <a:pt x="1049" y="0"/>
                    <a:pt x="1049" y="0"/>
                  </a:cubicBezTo>
                  <a:cubicBezTo>
                    <a:pt x="991" y="46"/>
                    <a:pt x="937" y="97"/>
                    <a:pt x="881" y="145"/>
                  </a:cubicBezTo>
                  <a:cubicBezTo>
                    <a:pt x="847" y="176"/>
                    <a:pt x="811" y="205"/>
                    <a:pt x="778" y="238"/>
                  </a:cubicBezTo>
                  <a:cubicBezTo>
                    <a:pt x="750" y="260"/>
                    <a:pt x="726" y="287"/>
                    <a:pt x="698" y="310"/>
                  </a:cubicBezTo>
                  <a:cubicBezTo>
                    <a:pt x="473" y="523"/>
                    <a:pt x="254" y="748"/>
                    <a:pt x="88" y="1012"/>
                  </a:cubicBezTo>
                  <a:cubicBezTo>
                    <a:pt x="64" y="1047"/>
                    <a:pt x="46" y="1085"/>
                    <a:pt x="23" y="1120"/>
                  </a:cubicBezTo>
                  <a:cubicBezTo>
                    <a:pt x="0" y="1120"/>
                    <a:pt x="0" y="1120"/>
                    <a:pt x="0" y="1120"/>
                  </a:cubicBezTo>
                  <a:cubicBezTo>
                    <a:pt x="103" y="931"/>
                    <a:pt x="236" y="760"/>
                    <a:pt x="381" y="602"/>
                  </a:cubicBezTo>
                  <a:cubicBezTo>
                    <a:pt x="464" y="509"/>
                    <a:pt x="552" y="423"/>
                    <a:pt x="642" y="338"/>
                  </a:cubicBezTo>
                  <a:cubicBezTo>
                    <a:pt x="764" y="221"/>
                    <a:pt x="892" y="109"/>
                    <a:pt x="10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13"/>
            <p:cNvSpPr>
              <a:spLocks noEditPoints="1"/>
            </p:cNvSpPr>
            <p:nvPr/>
          </p:nvSpPr>
          <p:spPr bwMode="auto">
            <a:xfrm>
              <a:off x="2905" y="2798"/>
              <a:ext cx="636" cy="687"/>
            </a:xfrm>
            <a:custGeom>
              <a:avLst/>
              <a:gdLst>
                <a:gd name="T0" fmla="*/ 1019 w 1039"/>
                <a:gd name="T1" fmla="*/ 0 h 1120"/>
                <a:gd name="T2" fmla="*/ 1039 w 1039"/>
                <a:gd name="T3" fmla="*/ 0 h 1120"/>
                <a:gd name="T4" fmla="*/ 1039 w 1039"/>
                <a:gd name="T5" fmla="*/ 8 h 1120"/>
                <a:gd name="T6" fmla="*/ 930 w 1039"/>
                <a:gd name="T7" fmla="*/ 115 h 1120"/>
                <a:gd name="T8" fmla="*/ 701 w 1039"/>
                <a:gd name="T9" fmla="*/ 342 h 1120"/>
                <a:gd name="T10" fmla="*/ 425 w 1039"/>
                <a:gd name="T11" fmla="*/ 638 h 1120"/>
                <a:gd name="T12" fmla="*/ 54 w 1039"/>
                <a:gd name="T13" fmla="*/ 1087 h 1120"/>
                <a:gd name="T14" fmla="*/ 32 w 1039"/>
                <a:gd name="T15" fmla="*/ 1120 h 1120"/>
                <a:gd name="T16" fmla="*/ 71 w 1039"/>
                <a:gd name="T17" fmla="*/ 1085 h 1120"/>
                <a:gd name="T18" fmla="*/ 237 w 1039"/>
                <a:gd name="T19" fmla="*/ 894 h 1120"/>
                <a:gd name="T20" fmla="*/ 378 w 1039"/>
                <a:gd name="T21" fmla="*/ 739 h 1120"/>
                <a:gd name="T22" fmla="*/ 958 w 1039"/>
                <a:gd name="T23" fmla="*/ 171 h 1120"/>
                <a:gd name="T24" fmla="*/ 1039 w 1039"/>
                <a:gd name="T25" fmla="*/ 95 h 1120"/>
                <a:gd name="T26" fmla="*/ 1039 w 1039"/>
                <a:gd name="T27" fmla="*/ 124 h 1120"/>
                <a:gd name="T28" fmla="*/ 829 w 1039"/>
                <a:gd name="T29" fmla="*/ 326 h 1120"/>
                <a:gd name="T30" fmla="*/ 566 w 1039"/>
                <a:gd name="T31" fmla="*/ 619 h 1120"/>
                <a:gd name="T32" fmla="*/ 259 w 1039"/>
                <a:gd name="T33" fmla="*/ 960 h 1120"/>
                <a:gd name="T34" fmla="*/ 141 w 1039"/>
                <a:gd name="T35" fmla="*/ 1066 h 1120"/>
                <a:gd name="T36" fmla="*/ 100 w 1039"/>
                <a:gd name="T37" fmla="*/ 1120 h 1120"/>
                <a:gd name="T38" fmla="*/ 0 w 1039"/>
                <a:gd name="T39" fmla="*/ 1120 h 1120"/>
                <a:gd name="T40" fmla="*/ 99 w 1039"/>
                <a:gd name="T41" fmla="*/ 1004 h 1120"/>
                <a:gd name="T42" fmla="*/ 462 w 1039"/>
                <a:gd name="T43" fmla="*/ 567 h 1120"/>
                <a:gd name="T44" fmla="*/ 699 w 1039"/>
                <a:gd name="T45" fmla="*/ 316 h 1120"/>
                <a:gd name="T46" fmla="*/ 758 w 1039"/>
                <a:gd name="T47" fmla="*/ 255 h 1120"/>
                <a:gd name="T48" fmla="*/ 888 w 1039"/>
                <a:gd name="T49" fmla="*/ 125 h 1120"/>
                <a:gd name="T50" fmla="*/ 968 w 1039"/>
                <a:gd name="T51" fmla="*/ 49 h 1120"/>
                <a:gd name="T52" fmla="*/ 1019 w 1039"/>
                <a:gd name="T53" fmla="*/ 0 h 1120"/>
                <a:gd name="T54" fmla="*/ 475 w 1039"/>
                <a:gd name="T55" fmla="*/ 676 h 1120"/>
                <a:gd name="T56" fmla="*/ 412 w 1039"/>
                <a:gd name="T57" fmla="*/ 741 h 1120"/>
                <a:gd name="T58" fmla="*/ 215 w 1039"/>
                <a:gd name="T59" fmla="*/ 960 h 1120"/>
                <a:gd name="T60" fmla="*/ 203 w 1039"/>
                <a:gd name="T61" fmla="*/ 987 h 1120"/>
                <a:gd name="T62" fmla="*/ 262 w 1039"/>
                <a:gd name="T63" fmla="*/ 931 h 1120"/>
                <a:gd name="T64" fmla="*/ 347 w 1039"/>
                <a:gd name="T65" fmla="*/ 840 h 1120"/>
                <a:gd name="T66" fmla="*/ 490 w 1039"/>
                <a:gd name="T67" fmla="*/ 675 h 1120"/>
                <a:gd name="T68" fmla="*/ 510 w 1039"/>
                <a:gd name="T69" fmla="*/ 648 h 1120"/>
                <a:gd name="T70" fmla="*/ 518 w 1039"/>
                <a:gd name="T71" fmla="*/ 640 h 1120"/>
                <a:gd name="T72" fmla="*/ 475 w 1039"/>
                <a:gd name="T73" fmla="*/ 676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9" h="1120">
                  <a:moveTo>
                    <a:pt x="1019" y="0"/>
                  </a:moveTo>
                  <a:cubicBezTo>
                    <a:pt x="1039" y="0"/>
                    <a:pt x="1039" y="0"/>
                    <a:pt x="1039" y="0"/>
                  </a:cubicBezTo>
                  <a:cubicBezTo>
                    <a:pt x="1039" y="8"/>
                    <a:pt x="1039" y="8"/>
                    <a:pt x="1039" y="8"/>
                  </a:cubicBezTo>
                  <a:cubicBezTo>
                    <a:pt x="1003" y="44"/>
                    <a:pt x="965" y="78"/>
                    <a:pt x="930" y="115"/>
                  </a:cubicBezTo>
                  <a:cubicBezTo>
                    <a:pt x="852" y="189"/>
                    <a:pt x="777" y="266"/>
                    <a:pt x="701" y="342"/>
                  </a:cubicBezTo>
                  <a:cubicBezTo>
                    <a:pt x="606" y="438"/>
                    <a:pt x="514" y="536"/>
                    <a:pt x="425" y="638"/>
                  </a:cubicBezTo>
                  <a:cubicBezTo>
                    <a:pt x="299" y="786"/>
                    <a:pt x="183" y="942"/>
                    <a:pt x="54" y="1087"/>
                  </a:cubicBezTo>
                  <a:cubicBezTo>
                    <a:pt x="46" y="1098"/>
                    <a:pt x="32" y="1105"/>
                    <a:pt x="32" y="1120"/>
                  </a:cubicBezTo>
                  <a:cubicBezTo>
                    <a:pt x="50" y="1116"/>
                    <a:pt x="60" y="1098"/>
                    <a:pt x="71" y="1085"/>
                  </a:cubicBezTo>
                  <a:cubicBezTo>
                    <a:pt x="126" y="1020"/>
                    <a:pt x="181" y="957"/>
                    <a:pt x="237" y="894"/>
                  </a:cubicBezTo>
                  <a:cubicBezTo>
                    <a:pt x="282" y="840"/>
                    <a:pt x="331" y="791"/>
                    <a:pt x="378" y="739"/>
                  </a:cubicBezTo>
                  <a:cubicBezTo>
                    <a:pt x="563" y="542"/>
                    <a:pt x="756" y="351"/>
                    <a:pt x="958" y="171"/>
                  </a:cubicBezTo>
                  <a:cubicBezTo>
                    <a:pt x="985" y="146"/>
                    <a:pt x="1014" y="122"/>
                    <a:pt x="1039" y="95"/>
                  </a:cubicBezTo>
                  <a:cubicBezTo>
                    <a:pt x="1039" y="124"/>
                    <a:pt x="1039" y="124"/>
                    <a:pt x="1039" y="124"/>
                  </a:cubicBezTo>
                  <a:cubicBezTo>
                    <a:pt x="969" y="191"/>
                    <a:pt x="897" y="257"/>
                    <a:pt x="829" y="326"/>
                  </a:cubicBezTo>
                  <a:cubicBezTo>
                    <a:pt x="736" y="419"/>
                    <a:pt x="651" y="519"/>
                    <a:pt x="566" y="619"/>
                  </a:cubicBezTo>
                  <a:cubicBezTo>
                    <a:pt x="468" y="736"/>
                    <a:pt x="368" y="852"/>
                    <a:pt x="259" y="960"/>
                  </a:cubicBezTo>
                  <a:cubicBezTo>
                    <a:pt x="222" y="998"/>
                    <a:pt x="182" y="1033"/>
                    <a:pt x="141" y="1066"/>
                  </a:cubicBezTo>
                  <a:cubicBezTo>
                    <a:pt x="123" y="1081"/>
                    <a:pt x="114" y="1102"/>
                    <a:pt x="100" y="1120"/>
                  </a:cubicBezTo>
                  <a:cubicBezTo>
                    <a:pt x="0" y="1120"/>
                    <a:pt x="0" y="1120"/>
                    <a:pt x="0" y="1120"/>
                  </a:cubicBezTo>
                  <a:cubicBezTo>
                    <a:pt x="32" y="1081"/>
                    <a:pt x="68" y="1044"/>
                    <a:pt x="99" y="1004"/>
                  </a:cubicBezTo>
                  <a:cubicBezTo>
                    <a:pt x="221" y="859"/>
                    <a:pt x="332" y="705"/>
                    <a:pt x="462" y="567"/>
                  </a:cubicBezTo>
                  <a:cubicBezTo>
                    <a:pt x="540" y="482"/>
                    <a:pt x="619" y="399"/>
                    <a:pt x="699" y="316"/>
                  </a:cubicBezTo>
                  <a:cubicBezTo>
                    <a:pt x="719" y="296"/>
                    <a:pt x="739" y="276"/>
                    <a:pt x="758" y="255"/>
                  </a:cubicBezTo>
                  <a:cubicBezTo>
                    <a:pt x="802" y="213"/>
                    <a:pt x="844" y="168"/>
                    <a:pt x="888" y="125"/>
                  </a:cubicBezTo>
                  <a:cubicBezTo>
                    <a:pt x="916" y="101"/>
                    <a:pt x="940" y="73"/>
                    <a:pt x="968" y="49"/>
                  </a:cubicBezTo>
                  <a:cubicBezTo>
                    <a:pt x="985" y="33"/>
                    <a:pt x="999" y="13"/>
                    <a:pt x="1019" y="0"/>
                  </a:cubicBezTo>
                  <a:close/>
                  <a:moveTo>
                    <a:pt x="475" y="676"/>
                  </a:moveTo>
                  <a:cubicBezTo>
                    <a:pt x="454" y="698"/>
                    <a:pt x="431" y="718"/>
                    <a:pt x="412" y="741"/>
                  </a:cubicBezTo>
                  <a:cubicBezTo>
                    <a:pt x="343" y="811"/>
                    <a:pt x="278" y="885"/>
                    <a:pt x="215" y="960"/>
                  </a:cubicBezTo>
                  <a:cubicBezTo>
                    <a:pt x="209" y="968"/>
                    <a:pt x="202" y="976"/>
                    <a:pt x="203" y="987"/>
                  </a:cubicBezTo>
                  <a:cubicBezTo>
                    <a:pt x="226" y="972"/>
                    <a:pt x="243" y="951"/>
                    <a:pt x="262" y="931"/>
                  </a:cubicBezTo>
                  <a:cubicBezTo>
                    <a:pt x="292" y="902"/>
                    <a:pt x="318" y="869"/>
                    <a:pt x="347" y="840"/>
                  </a:cubicBezTo>
                  <a:cubicBezTo>
                    <a:pt x="395" y="785"/>
                    <a:pt x="445" y="732"/>
                    <a:pt x="490" y="675"/>
                  </a:cubicBezTo>
                  <a:cubicBezTo>
                    <a:pt x="496" y="665"/>
                    <a:pt x="507" y="659"/>
                    <a:pt x="510" y="648"/>
                  </a:cubicBezTo>
                  <a:cubicBezTo>
                    <a:pt x="513" y="645"/>
                    <a:pt x="516" y="643"/>
                    <a:pt x="518" y="640"/>
                  </a:cubicBezTo>
                  <a:cubicBezTo>
                    <a:pt x="502" y="650"/>
                    <a:pt x="488" y="662"/>
                    <a:pt x="475" y="6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14"/>
            <p:cNvSpPr>
              <a:spLocks noEditPoints="1"/>
            </p:cNvSpPr>
            <p:nvPr/>
          </p:nvSpPr>
          <p:spPr bwMode="auto">
            <a:xfrm>
              <a:off x="2996" y="2903"/>
              <a:ext cx="545" cy="582"/>
            </a:xfrm>
            <a:custGeom>
              <a:avLst/>
              <a:gdLst>
                <a:gd name="T0" fmla="*/ 823 w 890"/>
                <a:gd name="T1" fmla="*/ 66 h 949"/>
                <a:gd name="T2" fmla="*/ 890 w 890"/>
                <a:gd name="T3" fmla="*/ 0 h 949"/>
                <a:gd name="T4" fmla="*/ 890 w 890"/>
                <a:gd name="T5" fmla="*/ 24 h 949"/>
                <a:gd name="T6" fmla="*/ 724 w 890"/>
                <a:gd name="T7" fmla="*/ 187 h 949"/>
                <a:gd name="T8" fmla="*/ 616 w 890"/>
                <a:gd name="T9" fmla="*/ 299 h 949"/>
                <a:gd name="T10" fmla="*/ 555 w 890"/>
                <a:gd name="T11" fmla="*/ 375 h 949"/>
                <a:gd name="T12" fmla="*/ 669 w 890"/>
                <a:gd name="T13" fmla="*/ 265 h 949"/>
                <a:gd name="T14" fmla="*/ 778 w 890"/>
                <a:gd name="T15" fmla="*/ 156 h 949"/>
                <a:gd name="T16" fmla="*/ 890 w 890"/>
                <a:gd name="T17" fmla="*/ 41 h 949"/>
                <a:gd name="T18" fmla="*/ 890 w 890"/>
                <a:gd name="T19" fmla="*/ 73 h 949"/>
                <a:gd name="T20" fmla="*/ 811 w 890"/>
                <a:gd name="T21" fmla="*/ 150 h 949"/>
                <a:gd name="T22" fmla="*/ 711 w 890"/>
                <a:gd name="T23" fmla="*/ 254 h 949"/>
                <a:gd name="T24" fmla="*/ 695 w 890"/>
                <a:gd name="T25" fmla="*/ 270 h 949"/>
                <a:gd name="T26" fmla="*/ 666 w 890"/>
                <a:gd name="T27" fmla="*/ 304 h 949"/>
                <a:gd name="T28" fmla="*/ 716 w 890"/>
                <a:gd name="T29" fmla="*/ 262 h 949"/>
                <a:gd name="T30" fmla="*/ 890 w 890"/>
                <a:gd name="T31" fmla="*/ 104 h 949"/>
                <a:gd name="T32" fmla="*/ 890 w 890"/>
                <a:gd name="T33" fmla="*/ 196 h 949"/>
                <a:gd name="T34" fmla="*/ 792 w 890"/>
                <a:gd name="T35" fmla="*/ 291 h 949"/>
                <a:gd name="T36" fmla="*/ 673 w 890"/>
                <a:gd name="T37" fmla="*/ 408 h 949"/>
                <a:gd name="T38" fmla="*/ 306 w 890"/>
                <a:gd name="T39" fmla="*/ 805 h 949"/>
                <a:gd name="T40" fmla="*/ 202 w 890"/>
                <a:gd name="T41" fmla="*/ 909 h 949"/>
                <a:gd name="T42" fmla="*/ 159 w 890"/>
                <a:gd name="T43" fmla="*/ 949 h 949"/>
                <a:gd name="T44" fmla="*/ 94 w 890"/>
                <a:gd name="T45" fmla="*/ 949 h 949"/>
                <a:gd name="T46" fmla="*/ 170 w 890"/>
                <a:gd name="T47" fmla="*/ 876 h 949"/>
                <a:gd name="T48" fmla="*/ 217 w 890"/>
                <a:gd name="T49" fmla="*/ 824 h 949"/>
                <a:gd name="T50" fmla="*/ 537 w 890"/>
                <a:gd name="T51" fmla="*/ 480 h 949"/>
                <a:gd name="T52" fmla="*/ 593 w 890"/>
                <a:gd name="T53" fmla="*/ 424 h 949"/>
                <a:gd name="T54" fmla="*/ 660 w 890"/>
                <a:gd name="T55" fmla="*/ 359 h 949"/>
                <a:gd name="T56" fmla="*/ 715 w 890"/>
                <a:gd name="T57" fmla="*/ 306 h 949"/>
                <a:gd name="T58" fmla="*/ 866 w 890"/>
                <a:gd name="T59" fmla="*/ 165 h 949"/>
                <a:gd name="T60" fmla="*/ 886 w 890"/>
                <a:gd name="T61" fmla="*/ 138 h 949"/>
                <a:gd name="T62" fmla="*/ 853 w 890"/>
                <a:gd name="T63" fmla="*/ 163 h 949"/>
                <a:gd name="T64" fmla="*/ 445 w 890"/>
                <a:gd name="T65" fmla="*/ 548 h 949"/>
                <a:gd name="T66" fmla="*/ 367 w 890"/>
                <a:gd name="T67" fmla="*/ 631 h 949"/>
                <a:gd name="T68" fmla="*/ 158 w 890"/>
                <a:gd name="T69" fmla="*/ 857 h 949"/>
                <a:gd name="T70" fmla="*/ 71 w 890"/>
                <a:gd name="T71" fmla="*/ 949 h 949"/>
                <a:gd name="T72" fmla="*/ 0 w 890"/>
                <a:gd name="T73" fmla="*/ 949 h 949"/>
                <a:gd name="T74" fmla="*/ 153 w 890"/>
                <a:gd name="T75" fmla="*/ 772 h 949"/>
                <a:gd name="T76" fmla="*/ 229 w 890"/>
                <a:gd name="T77" fmla="*/ 693 h 949"/>
                <a:gd name="T78" fmla="*/ 294 w 890"/>
                <a:gd name="T79" fmla="*/ 629 h 949"/>
                <a:gd name="T80" fmla="*/ 373 w 890"/>
                <a:gd name="T81" fmla="*/ 552 h 949"/>
                <a:gd name="T82" fmla="*/ 416 w 890"/>
                <a:gd name="T83" fmla="*/ 507 h 949"/>
                <a:gd name="T84" fmla="*/ 607 w 890"/>
                <a:gd name="T85" fmla="*/ 282 h 949"/>
                <a:gd name="T86" fmla="*/ 771 w 890"/>
                <a:gd name="T87" fmla="*/ 118 h 949"/>
                <a:gd name="T88" fmla="*/ 823 w 890"/>
                <a:gd name="T89" fmla="*/ 66 h 949"/>
                <a:gd name="T90" fmla="*/ 215 w 890"/>
                <a:gd name="T91" fmla="*/ 736 h 949"/>
                <a:gd name="T92" fmla="*/ 216 w 890"/>
                <a:gd name="T93" fmla="*/ 743 h 949"/>
                <a:gd name="T94" fmla="*/ 206 w 890"/>
                <a:gd name="T95" fmla="*/ 744 h 949"/>
                <a:gd name="T96" fmla="*/ 191 w 890"/>
                <a:gd name="T97" fmla="*/ 762 h 949"/>
                <a:gd name="T98" fmla="*/ 98 w 890"/>
                <a:gd name="T99" fmla="*/ 862 h 949"/>
                <a:gd name="T100" fmla="*/ 83 w 890"/>
                <a:gd name="T101" fmla="*/ 887 h 949"/>
                <a:gd name="T102" fmla="*/ 77 w 890"/>
                <a:gd name="T103" fmla="*/ 887 h 949"/>
                <a:gd name="T104" fmla="*/ 77 w 890"/>
                <a:gd name="T105" fmla="*/ 894 h 949"/>
                <a:gd name="T106" fmla="*/ 67 w 890"/>
                <a:gd name="T107" fmla="*/ 899 h 949"/>
                <a:gd name="T108" fmla="*/ 81 w 890"/>
                <a:gd name="T109" fmla="*/ 892 h 949"/>
                <a:gd name="T110" fmla="*/ 167 w 890"/>
                <a:gd name="T111" fmla="*/ 802 h 949"/>
                <a:gd name="T112" fmla="*/ 213 w 890"/>
                <a:gd name="T113" fmla="*/ 748 h 949"/>
                <a:gd name="T114" fmla="*/ 241 w 890"/>
                <a:gd name="T115" fmla="*/ 714 h 949"/>
                <a:gd name="T116" fmla="*/ 215 w 890"/>
                <a:gd name="T117" fmla="*/ 736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90" h="949">
                  <a:moveTo>
                    <a:pt x="823" y="66"/>
                  </a:moveTo>
                  <a:cubicBezTo>
                    <a:pt x="845" y="44"/>
                    <a:pt x="869" y="23"/>
                    <a:pt x="890" y="0"/>
                  </a:cubicBezTo>
                  <a:cubicBezTo>
                    <a:pt x="890" y="24"/>
                    <a:pt x="890" y="24"/>
                    <a:pt x="890" y="24"/>
                  </a:cubicBezTo>
                  <a:cubicBezTo>
                    <a:pt x="833" y="77"/>
                    <a:pt x="780" y="133"/>
                    <a:pt x="724" y="187"/>
                  </a:cubicBezTo>
                  <a:cubicBezTo>
                    <a:pt x="688" y="224"/>
                    <a:pt x="653" y="262"/>
                    <a:pt x="616" y="299"/>
                  </a:cubicBezTo>
                  <a:cubicBezTo>
                    <a:pt x="594" y="323"/>
                    <a:pt x="572" y="348"/>
                    <a:pt x="555" y="375"/>
                  </a:cubicBezTo>
                  <a:cubicBezTo>
                    <a:pt x="597" y="343"/>
                    <a:pt x="630" y="300"/>
                    <a:pt x="669" y="265"/>
                  </a:cubicBezTo>
                  <a:cubicBezTo>
                    <a:pt x="704" y="227"/>
                    <a:pt x="741" y="192"/>
                    <a:pt x="778" y="156"/>
                  </a:cubicBezTo>
                  <a:cubicBezTo>
                    <a:pt x="816" y="119"/>
                    <a:pt x="852" y="79"/>
                    <a:pt x="890" y="41"/>
                  </a:cubicBezTo>
                  <a:cubicBezTo>
                    <a:pt x="890" y="73"/>
                    <a:pt x="890" y="73"/>
                    <a:pt x="890" y="73"/>
                  </a:cubicBezTo>
                  <a:cubicBezTo>
                    <a:pt x="865" y="100"/>
                    <a:pt x="838" y="125"/>
                    <a:pt x="811" y="150"/>
                  </a:cubicBezTo>
                  <a:cubicBezTo>
                    <a:pt x="778" y="185"/>
                    <a:pt x="743" y="218"/>
                    <a:pt x="711" y="254"/>
                  </a:cubicBezTo>
                  <a:cubicBezTo>
                    <a:pt x="706" y="260"/>
                    <a:pt x="700" y="265"/>
                    <a:pt x="695" y="270"/>
                  </a:cubicBezTo>
                  <a:cubicBezTo>
                    <a:pt x="685" y="281"/>
                    <a:pt x="675" y="292"/>
                    <a:pt x="666" y="304"/>
                  </a:cubicBezTo>
                  <a:cubicBezTo>
                    <a:pt x="681" y="289"/>
                    <a:pt x="699" y="276"/>
                    <a:pt x="716" y="262"/>
                  </a:cubicBezTo>
                  <a:cubicBezTo>
                    <a:pt x="774" y="210"/>
                    <a:pt x="832" y="156"/>
                    <a:pt x="890" y="104"/>
                  </a:cubicBezTo>
                  <a:cubicBezTo>
                    <a:pt x="890" y="196"/>
                    <a:pt x="890" y="196"/>
                    <a:pt x="890" y="196"/>
                  </a:cubicBezTo>
                  <a:cubicBezTo>
                    <a:pt x="856" y="226"/>
                    <a:pt x="824" y="259"/>
                    <a:pt x="792" y="291"/>
                  </a:cubicBezTo>
                  <a:cubicBezTo>
                    <a:pt x="751" y="329"/>
                    <a:pt x="714" y="370"/>
                    <a:pt x="673" y="408"/>
                  </a:cubicBezTo>
                  <a:cubicBezTo>
                    <a:pt x="553" y="542"/>
                    <a:pt x="433" y="677"/>
                    <a:pt x="306" y="805"/>
                  </a:cubicBezTo>
                  <a:cubicBezTo>
                    <a:pt x="274" y="843"/>
                    <a:pt x="237" y="874"/>
                    <a:pt x="202" y="909"/>
                  </a:cubicBezTo>
                  <a:cubicBezTo>
                    <a:pt x="188" y="922"/>
                    <a:pt x="175" y="937"/>
                    <a:pt x="159" y="949"/>
                  </a:cubicBezTo>
                  <a:cubicBezTo>
                    <a:pt x="94" y="949"/>
                    <a:pt x="94" y="949"/>
                    <a:pt x="94" y="949"/>
                  </a:cubicBezTo>
                  <a:cubicBezTo>
                    <a:pt x="123" y="928"/>
                    <a:pt x="143" y="899"/>
                    <a:pt x="170" y="876"/>
                  </a:cubicBezTo>
                  <a:cubicBezTo>
                    <a:pt x="188" y="861"/>
                    <a:pt x="202" y="842"/>
                    <a:pt x="217" y="824"/>
                  </a:cubicBezTo>
                  <a:cubicBezTo>
                    <a:pt x="321" y="707"/>
                    <a:pt x="426" y="590"/>
                    <a:pt x="537" y="480"/>
                  </a:cubicBezTo>
                  <a:cubicBezTo>
                    <a:pt x="554" y="460"/>
                    <a:pt x="574" y="442"/>
                    <a:pt x="593" y="424"/>
                  </a:cubicBezTo>
                  <a:cubicBezTo>
                    <a:pt x="615" y="402"/>
                    <a:pt x="637" y="380"/>
                    <a:pt x="660" y="359"/>
                  </a:cubicBezTo>
                  <a:cubicBezTo>
                    <a:pt x="679" y="342"/>
                    <a:pt x="695" y="322"/>
                    <a:pt x="715" y="306"/>
                  </a:cubicBezTo>
                  <a:cubicBezTo>
                    <a:pt x="765" y="258"/>
                    <a:pt x="814" y="210"/>
                    <a:pt x="866" y="165"/>
                  </a:cubicBezTo>
                  <a:cubicBezTo>
                    <a:pt x="872" y="155"/>
                    <a:pt x="879" y="146"/>
                    <a:pt x="886" y="138"/>
                  </a:cubicBezTo>
                  <a:cubicBezTo>
                    <a:pt x="876" y="149"/>
                    <a:pt x="862" y="153"/>
                    <a:pt x="853" y="163"/>
                  </a:cubicBezTo>
                  <a:cubicBezTo>
                    <a:pt x="712" y="287"/>
                    <a:pt x="575" y="414"/>
                    <a:pt x="445" y="548"/>
                  </a:cubicBezTo>
                  <a:cubicBezTo>
                    <a:pt x="420" y="576"/>
                    <a:pt x="392" y="602"/>
                    <a:pt x="367" y="631"/>
                  </a:cubicBezTo>
                  <a:cubicBezTo>
                    <a:pt x="296" y="705"/>
                    <a:pt x="229" y="783"/>
                    <a:pt x="158" y="857"/>
                  </a:cubicBezTo>
                  <a:cubicBezTo>
                    <a:pt x="130" y="889"/>
                    <a:pt x="101" y="920"/>
                    <a:pt x="71" y="949"/>
                  </a:cubicBezTo>
                  <a:cubicBezTo>
                    <a:pt x="0" y="949"/>
                    <a:pt x="0" y="949"/>
                    <a:pt x="0" y="949"/>
                  </a:cubicBezTo>
                  <a:cubicBezTo>
                    <a:pt x="49" y="888"/>
                    <a:pt x="100" y="829"/>
                    <a:pt x="153" y="772"/>
                  </a:cubicBezTo>
                  <a:cubicBezTo>
                    <a:pt x="177" y="744"/>
                    <a:pt x="205" y="720"/>
                    <a:pt x="229" y="693"/>
                  </a:cubicBezTo>
                  <a:cubicBezTo>
                    <a:pt x="250" y="670"/>
                    <a:pt x="272" y="650"/>
                    <a:pt x="294" y="629"/>
                  </a:cubicBezTo>
                  <a:cubicBezTo>
                    <a:pt x="319" y="602"/>
                    <a:pt x="346" y="578"/>
                    <a:pt x="373" y="552"/>
                  </a:cubicBezTo>
                  <a:cubicBezTo>
                    <a:pt x="388" y="538"/>
                    <a:pt x="404" y="524"/>
                    <a:pt x="416" y="507"/>
                  </a:cubicBezTo>
                  <a:cubicBezTo>
                    <a:pt x="477" y="430"/>
                    <a:pt x="541" y="355"/>
                    <a:pt x="607" y="282"/>
                  </a:cubicBezTo>
                  <a:cubicBezTo>
                    <a:pt x="660" y="225"/>
                    <a:pt x="716" y="173"/>
                    <a:pt x="771" y="118"/>
                  </a:cubicBezTo>
                  <a:cubicBezTo>
                    <a:pt x="786" y="99"/>
                    <a:pt x="807" y="85"/>
                    <a:pt x="823" y="66"/>
                  </a:cubicBezTo>
                  <a:close/>
                  <a:moveTo>
                    <a:pt x="215" y="736"/>
                  </a:moveTo>
                  <a:cubicBezTo>
                    <a:pt x="216" y="738"/>
                    <a:pt x="216" y="741"/>
                    <a:pt x="216" y="743"/>
                  </a:cubicBezTo>
                  <a:cubicBezTo>
                    <a:pt x="214" y="743"/>
                    <a:pt x="209" y="744"/>
                    <a:pt x="206" y="744"/>
                  </a:cubicBezTo>
                  <a:cubicBezTo>
                    <a:pt x="201" y="750"/>
                    <a:pt x="196" y="756"/>
                    <a:pt x="191" y="762"/>
                  </a:cubicBezTo>
                  <a:cubicBezTo>
                    <a:pt x="158" y="793"/>
                    <a:pt x="130" y="829"/>
                    <a:pt x="98" y="862"/>
                  </a:cubicBezTo>
                  <a:cubicBezTo>
                    <a:pt x="93" y="870"/>
                    <a:pt x="84" y="877"/>
                    <a:pt x="83" y="887"/>
                  </a:cubicBezTo>
                  <a:cubicBezTo>
                    <a:pt x="82" y="887"/>
                    <a:pt x="78" y="887"/>
                    <a:pt x="77" y="887"/>
                  </a:cubicBezTo>
                  <a:cubicBezTo>
                    <a:pt x="77" y="889"/>
                    <a:pt x="77" y="893"/>
                    <a:pt x="77" y="894"/>
                  </a:cubicBezTo>
                  <a:cubicBezTo>
                    <a:pt x="74" y="896"/>
                    <a:pt x="70" y="898"/>
                    <a:pt x="67" y="899"/>
                  </a:cubicBezTo>
                  <a:cubicBezTo>
                    <a:pt x="72" y="898"/>
                    <a:pt x="77" y="896"/>
                    <a:pt x="81" y="892"/>
                  </a:cubicBezTo>
                  <a:cubicBezTo>
                    <a:pt x="114" y="866"/>
                    <a:pt x="139" y="832"/>
                    <a:pt x="167" y="802"/>
                  </a:cubicBezTo>
                  <a:cubicBezTo>
                    <a:pt x="183" y="785"/>
                    <a:pt x="198" y="766"/>
                    <a:pt x="213" y="748"/>
                  </a:cubicBezTo>
                  <a:cubicBezTo>
                    <a:pt x="222" y="737"/>
                    <a:pt x="232" y="726"/>
                    <a:pt x="241" y="714"/>
                  </a:cubicBezTo>
                  <a:cubicBezTo>
                    <a:pt x="233" y="722"/>
                    <a:pt x="226" y="732"/>
                    <a:pt x="215" y="7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15"/>
            <p:cNvSpPr>
              <a:spLocks/>
            </p:cNvSpPr>
            <p:nvPr/>
          </p:nvSpPr>
          <p:spPr bwMode="auto">
            <a:xfrm>
              <a:off x="3137" y="3031"/>
              <a:ext cx="404" cy="454"/>
            </a:xfrm>
            <a:custGeom>
              <a:avLst/>
              <a:gdLst>
                <a:gd name="T0" fmla="*/ 536 w 660"/>
                <a:gd name="T1" fmla="*/ 128 h 740"/>
                <a:gd name="T2" fmla="*/ 660 w 660"/>
                <a:gd name="T3" fmla="*/ 0 h 740"/>
                <a:gd name="T4" fmla="*/ 660 w 660"/>
                <a:gd name="T5" fmla="*/ 27 h 740"/>
                <a:gd name="T6" fmla="*/ 453 w 660"/>
                <a:gd name="T7" fmla="*/ 248 h 740"/>
                <a:gd name="T8" fmla="*/ 430 w 660"/>
                <a:gd name="T9" fmla="*/ 279 h 740"/>
                <a:gd name="T10" fmla="*/ 434 w 660"/>
                <a:gd name="T11" fmla="*/ 277 h 740"/>
                <a:gd name="T12" fmla="*/ 660 w 660"/>
                <a:gd name="T13" fmla="*/ 67 h 740"/>
                <a:gd name="T14" fmla="*/ 660 w 660"/>
                <a:gd name="T15" fmla="*/ 94 h 740"/>
                <a:gd name="T16" fmla="*/ 541 w 660"/>
                <a:gd name="T17" fmla="*/ 205 h 740"/>
                <a:gd name="T18" fmla="*/ 121 w 660"/>
                <a:gd name="T19" fmla="*/ 636 h 740"/>
                <a:gd name="T20" fmla="*/ 36 w 660"/>
                <a:gd name="T21" fmla="*/ 740 h 740"/>
                <a:gd name="T22" fmla="*/ 0 w 660"/>
                <a:gd name="T23" fmla="*/ 740 h 740"/>
                <a:gd name="T24" fmla="*/ 66 w 660"/>
                <a:gd name="T25" fmla="*/ 666 h 740"/>
                <a:gd name="T26" fmla="*/ 196 w 660"/>
                <a:gd name="T27" fmla="*/ 513 h 740"/>
                <a:gd name="T28" fmla="*/ 536 w 660"/>
                <a:gd name="T29" fmla="*/ 128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0" h="740">
                  <a:moveTo>
                    <a:pt x="536" y="128"/>
                  </a:moveTo>
                  <a:cubicBezTo>
                    <a:pt x="578" y="86"/>
                    <a:pt x="617" y="41"/>
                    <a:pt x="660" y="0"/>
                  </a:cubicBezTo>
                  <a:cubicBezTo>
                    <a:pt x="660" y="27"/>
                    <a:pt x="660" y="27"/>
                    <a:pt x="660" y="27"/>
                  </a:cubicBezTo>
                  <a:cubicBezTo>
                    <a:pt x="590" y="100"/>
                    <a:pt x="521" y="174"/>
                    <a:pt x="453" y="248"/>
                  </a:cubicBezTo>
                  <a:cubicBezTo>
                    <a:pt x="445" y="259"/>
                    <a:pt x="442" y="272"/>
                    <a:pt x="430" y="279"/>
                  </a:cubicBezTo>
                  <a:cubicBezTo>
                    <a:pt x="431" y="278"/>
                    <a:pt x="433" y="278"/>
                    <a:pt x="434" y="277"/>
                  </a:cubicBezTo>
                  <a:cubicBezTo>
                    <a:pt x="511" y="209"/>
                    <a:pt x="585" y="138"/>
                    <a:pt x="660" y="67"/>
                  </a:cubicBezTo>
                  <a:cubicBezTo>
                    <a:pt x="660" y="94"/>
                    <a:pt x="660" y="94"/>
                    <a:pt x="660" y="94"/>
                  </a:cubicBezTo>
                  <a:cubicBezTo>
                    <a:pt x="621" y="132"/>
                    <a:pt x="581" y="168"/>
                    <a:pt x="541" y="205"/>
                  </a:cubicBezTo>
                  <a:cubicBezTo>
                    <a:pt x="393" y="341"/>
                    <a:pt x="255" y="487"/>
                    <a:pt x="121" y="636"/>
                  </a:cubicBezTo>
                  <a:cubicBezTo>
                    <a:pt x="92" y="671"/>
                    <a:pt x="64" y="706"/>
                    <a:pt x="36" y="740"/>
                  </a:cubicBezTo>
                  <a:cubicBezTo>
                    <a:pt x="0" y="740"/>
                    <a:pt x="0" y="740"/>
                    <a:pt x="0" y="740"/>
                  </a:cubicBezTo>
                  <a:cubicBezTo>
                    <a:pt x="21" y="715"/>
                    <a:pt x="44" y="691"/>
                    <a:pt x="66" y="666"/>
                  </a:cubicBezTo>
                  <a:cubicBezTo>
                    <a:pt x="111" y="617"/>
                    <a:pt x="153" y="564"/>
                    <a:pt x="196" y="513"/>
                  </a:cubicBezTo>
                  <a:cubicBezTo>
                    <a:pt x="306" y="381"/>
                    <a:pt x="420" y="253"/>
                    <a:pt x="536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16"/>
            <p:cNvSpPr>
              <a:spLocks/>
            </p:cNvSpPr>
            <p:nvPr/>
          </p:nvSpPr>
          <p:spPr bwMode="auto">
            <a:xfrm>
              <a:off x="3197" y="3110"/>
              <a:ext cx="344" cy="375"/>
            </a:xfrm>
            <a:custGeom>
              <a:avLst/>
              <a:gdLst>
                <a:gd name="T0" fmla="*/ 471 w 561"/>
                <a:gd name="T1" fmla="*/ 94 h 612"/>
                <a:gd name="T2" fmla="*/ 561 w 561"/>
                <a:gd name="T3" fmla="*/ 0 h 612"/>
                <a:gd name="T4" fmla="*/ 561 w 561"/>
                <a:gd name="T5" fmla="*/ 79 h 612"/>
                <a:gd name="T6" fmla="*/ 448 w 561"/>
                <a:gd name="T7" fmla="*/ 191 h 612"/>
                <a:gd name="T8" fmla="*/ 178 w 561"/>
                <a:gd name="T9" fmla="*/ 461 h 612"/>
                <a:gd name="T10" fmla="*/ 38 w 561"/>
                <a:gd name="T11" fmla="*/ 612 h 612"/>
                <a:gd name="T12" fmla="*/ 0 w 561"/>
                <a:gd name="T13" fmla="*/ 612 h 612"/>
                <a:gd name="T14" fmla="*/ 31 w 561"/>
                <a:gd name="T15" fmla="*/ 579 h 612"/>
                <a:gd name="T16" fmla="*/ 108 w 561"/>
                <a:gd name="T17" fmla="*/ 491 h 612"/>
                <a:gd name="T18" fmla="*/ 214 w 561"/>
                <a:gd name="T19" fmla="*/ 373 h 612"/>
                <a:gd name="T20" fmla="*/ 341 w 561"/>
                <a:gd name="T21" fmla="*/ 236 h 612"/>
                <a:gd name="T22" fmla="*/ 471 w 561"/>
                <a:gd name="T23" fmla="*/ 9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1" h="612">
                  <a:moveTo>
                    <a:pt x="471" y="94"/>
                  </a:moveTo>
                  <a:cubicBezTo>
                    <a:pt x="501" y="63"/>
                    <a:pt x="530" y="30"/>
                    <a:pt x="561" y="0"/>
                  </a:cubicBezTo>
                  <a:cubicBezTo>
                    <a:pt x="561" y="79"/>
                    <a:pt x="561" y="79"/>
                    <a:pt x="561" y="79"/>
                  </a:cubicBezTo>
                  <a:cubicBezTo>
                    <a:pt x="522" y="115"/>
                    <a:pt x="486" y="154"/>
                    <a:pt x="448" y="191"/>
                  </a:cubicBezTo>
                  <a:cubicBezTo>
                    <a:pt x="358" y="281"/>
                    <a:pt x="267" y="370"/>
                    <a:pt x="178" y="461"/>
                  </a:cubicBezTo>
                  <a:cubicBezTo>
                    <a:pt x="129" y="510"/>
                    <a:pt x="80" y="558"/>
                    <a:pt x="38" y="612"/>
                  </a:cubicBezTo>
                  <a:cubicBezTo>
                    <a:pt x="0" y="612"/>
                    <a:pt x="0" y="612"/>
                    <a:pt x="0" y="612"/>
                  </a:cubicBezTo>
                  <a:cubicBezTo>
                    <a:pt x="11" y="602"/>
                    <a:pt x="22" y="591"/>
                    <a:pt x="31" y="579"/>
                  </a:cubicBezTo>
                  <a:cubicBezTo>
                    <a:pt x="56" y="549"/>
                    <a:pt x="82" y="520"/>
                    <a:pt x="108" y="491"/>
                  </a:cubicBezTo>
                  <a:cubicBezTo>
                    <a:pt x="141" y="450"/>
                    <a:pt x="179" y="413"/>
                    <a:pt x="214" y="373"/>
                  </a:cubicBezTo>
                  <a:cubicBezTo>
                    <a:pt x="256" y="327"/>
                    <a:pt x="298" y="281"/>
                    <a:pt x="341" y="236"/>
                  </a:cubicBezTo>
                  <a:cubicBezTo>
                    <a:pt x="382" y="187"/>
                    <a:pt x="428" y="142"/>
                    <a:pt x="471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17"/>
            <p:cNvSpPr>
              <a:spLocks/>
            </p:cNvSpPr>
            <p:nvPr/>
          </p:nvSpPr>
          <p:spPr bwMode="auto">
            <a:xfrm>
              <a:off x="3234" y="3180"/>
              <a:ext cx="307" cy="305"/>
            </a:xfrm>
            <a:custGeom>
              <a:avLst/>
              <a:gdLst>
                <a:gd name="T0" fmla="*/ 347 w 501"/>
                <a:gd name="T1" fmla="*/ 143 h 497"/>
                <a:gd name="T2" fmla="*/ 501 w 501"/>
                <a:gd name="T3" fmla="*/ 0 h 497"/>
                <a:gd name="T4" fmla="*/ 501 w 501"/>
                <a:gd name="T5" fmla="*/ 24 h 497"/>
                <a:gd name="T6" fmla="*/ 296 w 501"/>
                <a:gd name="T7" fmla="*/ 216 h 497"/>
                <a:gd name="T8" fmla="*/ 26 w 501"/>
                <a:gd name="T9" fmla="*/ 497 h 497"/>
                <a:gd name="T10" fmla="*/ 0 w 501"/>
                <a:gd name="T11" fmla="*/ 497 h 497"/>
                <a:gd name="T12" fmla="*/ 218 w 501"/>
                <a:gd name="T13" fmla="*/ 267 h 497"/>
                <a:gd name="T14" fmla="*/ 347 w 501"/>
                <a:gd name="T15" fmla="*/ 143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497">
                  <a:moveTo>
                    <a:pt x="347" y="143"/>
                  </a:moveTo>
                  <a:cubicBezTo>
                    <a:pt x="396" y="94"/>
                    <a:pt x="449" y="48"/>
                    <a:pt x="501" y="0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32" y="88"/>
                    <a:pt x="363" y="151"/>
                    <a:pt x="296" y="216"/>
                  </a:cubicBezTo>
                  <a:cubicBezTo>
                    <a:pt x="202" y="306"/>
                    <a:pt x="112" y="400"/>
                    <a:pt x="26" y="497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71" y="418"/>
                    <a:pt x="142" y="340"/>
                    <a:pt x="218" y="267"/>
                  </a:cubicBezTo>
                  <a:cubicBezTo>
                    <a:pt x="260" y="225"/>
                    <a:pt x="303" y="183"/>
                    <a:pt x="347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18"/>
            <p:cNvSpPr>
              <a:spLocks/>
            </p:cNvSpPr>
            <p:nvPr/>
          </p:nvSpPr>
          <p:spPr bwMode="auto">
            <a:xfrm>
              <a:off x="3292" y="3209"/>
              <a:ext cx="249" cy="276"/>
            </a:xfrm>
            <a:custGeom>
              <a:avLst/>
              <a:gdLst>
                <a:gd name="T0" fmla="*/ 333 w 407"/>
                <a:gd name="T1" fmla="*/ 73 h 451"/>
                <a:gd name="T2" fmla="*/ 407 w 407"/>
                <a:gd name="T3" fmla="*/ 0 h 451"/>
                <a:gd name="T4" fmla="*/ 407 w 407"/>
                <a:gd name="T5" fmla="*/ 59 h 451"/>
                <a:gd name="T6" fmla="*/ 326 w 407"/>
                <a:gd name="T7" fmla="*/ 154 h 451"/>
                <a:gd name="T8" fmla="*/ 293 w 407"/>
                <a:gd name="T9" fmla="*/ 199 h 451"/>
                <a:gd name="T10" fmla="*/ 407 w 407"/>
                <a:gd name="T11" fmla="*/ 82 h 451"/>
                <a:gd name="T12" fmla="*/ 407 w 407"/>
                <a:gd name="T13" fmla="*/ 108 h 451"/>
                <a:gd name="T14" fmla="*/ 239 w 407"/>
                <a:gd name="T15" fmla="*/ 298 h 451"/>
                <a:gd name="T16" fmla="*/ 259 w 407"/>
                <a:gd name="T17" fmla="*/ 279 h 451"/>
                <a:gd name="T18" fmla="*/ 271 w 407"/>
                <a:gd name="T19" fmla="*/ 267 h 451"/>
                <a:gd name="T20" fmla="*/ 324 w 407"/>
                <a:gd name="T21" fmla="*/ 216 h 451"/>
                <a:gd name="T22" fmla="*/ 407 w 407"/>
                <a:gd name="T23" fmla="*/ 133 h 451"/>
                <a:gd name="T24" fmla="*/ 407 w 407"/>
                <a:gd name="T25" fmla="*/ 179 h 451"/>
                <a:gd name="T26" fmla="*/ 337 w 407"/>
                <a:gd name="T27" fmla="*/ 257 h 451"/>
                <a:gd name="T28" fmla="*/ 195 w 407"/>
                <a:gd name="T29" fmla="*/ 415 h 451"/>
                <a:gd name="T30" fmla="*/ 229 w 407"/>
                <a:gd name="T31" fmla="*/ 393 h 451"/>
                <a:gd name="T32" fmla="*/ 407 w 407"/>
                <a:gd name="T33" fmla="*/ 215 h 451"/>
                <a:gd name="T34" fmla="*/ 407 w 407"/>
                <a:gd name="T35" fmla="*/ 241 h 451"/>
                <a:gd name="T36" fmla="*/ 309 w 407"/>
                <a:gd name="T37" fmla="*/ 341 h 451"/>
                <a:gd name="T38" fmla="*/ 197 w 407"/>
                <a:gd name="T39" fmla="*/ 451 h 451"/>
                <a:gd name="T40" fmla="*/ 77 w 407"/>
                <a:gd name="T41" fmla="*/ 451 h 451"/>
                <a:gd name="T42" fmla="*/ 122 w 407"/>
                <a:gd name="T43" fmla="*/ 393 h 451"/>
                <a:gd name="T44" fmla="*/ 127 w 407"/>
                <a:gd name="T45" fmla="*/ 389 h 451"/>
                <a:gd name="T46" fmla="*/ 151 w 407"/>
                <a:gd name="T47" fmla="*/ 356 h 451"/>
                <a:gd name="T48" fmla="*/ 131 w 407"/>
                <a:gd name="T49" fmla="*/ 379 h 451"/>
                <a:gd name="T50" fmla="*/ 59 w 407"/>
                <a:gd name="T51" fmla="*/ 451 h 451"/>
                <a:gd name="T52" fmla="*/ 0 w 407"/>
                <a:gd name="T53" fmla="*/ 451 h 451"/>
                <a:gd name="T54" fmla="*/ 189 w 407"/>
                <a:gd name="T55" fmla="*/ 229 h 451"/>
                <a:gd name="T56" fmla="*/ 333 w 407"/>
                <a:gd name="T57" fmla="*/ 7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7" h="451">
                  <a:moveTo>
                    <a:pt x="333" y="73"/>
                  </a:moveTo>
                  <a:cubicBezTo>
                    <a:pt x="358" y="48"/>
                    <a:pt x="383" y="25"/>
                    <a:pt x="407" y="0"/>
                  </a:cubicBezTo>
                  <a:cubicBezTo>
                    <a:pt x="407" y="59"/>
                    <a:pt x="407" y="59"/>
                    <a:pt x="407" y="59"/>
                  </a:cubicBezTo>
                  <a:cubicBezTo>
                    <a:pt x="379" y="90"/>
                    <a:pt x="353" y="122"/>
                    <a:pt x="326" y="154"/>
                  </a:cubicBezTo>
                  <a:cubicBezTo>
                    <a:pt x="317" y="170"/>
                    <a:pt x="303" y="183"/>
                    <a:pt x="293" y="199"/>
                  </a:cubicBezTo>
                  <a:cubicBezTo>
                    <a:pt x="329" y="158"/>
                    <a:pt x="370" y="121"/>
                    <a:pt x="407" y="82"/>
                  </a:cubicBezTo>
                  <a:cubicBezTo>
                    <a:pt x="407" y="108"/>
                    <a:pt x="407" y="108"/>
                    <a:pt x="407" y="108"/>
                  </a:cubicBezTo>
                  <a:cubicBezTo>
                    <a:pt x="350" y="170"/>
                    <a:pt x="289" y="229"/>
                    <a:pt x="239" y="298"/>
                  </a:cubicBezTo>
                  <a:cubicBezTo>
                    <a:pt x="246" y="292"/>
                    <a:pt x="252" y="285"/>
                    <a:pt x="259" y="279"/>
                  </a:cubicBezTo>
                  <a:cubicBezTo>
                    <a:pt x="263" y="275"/>
                    <a:pt x="267" y="271"/>
                    <a:pt x="271" y="267"/>
                  </a:cubicBezTo>
                  <a:cubicBezTo>
                    <a:pt x="288" y="249"/>
                    <a:pt x="308" y="235"/>
                    <a:pt x="324" y="216"/>
                  </a:cubicBezTo>
                  <a:cubicBezTo>
                    <a:pt x="352" y="188"/>
                    <a:pt x="379" y="160"/>
                    <a:pt x="407" y="133"/>
                  </a:cubicBezTo>
                  <a:cubicBezTo>
                    <a:pt x="407" y="179"/>
                    <a:pt x="407" y="179"/>
                    <a:pt x="407" y="179"/>
                  </a:cubicBezTo>
                  <a:cubicBezTo>
                    <a:pt x="385" y="207"/>
                    <a:pt x="359" y="230"/>
                    <a:pt x="337" y="257"/>
                  </a:cubicBezTo>
                  <a:cubicBezTo>
                    <a:pt x="290" y="310"/>
                    <a:pt x="241" y="361"/>
                    <a:pt x="195" y="415"/>
                  </a:cubicBezTo>
                  <a:cubicBezTo>
                    <a:pt x="210" y="416"/>
                    <a:pt x="219" y="403"/>
                    <a:pt x="229" y="393"/>
                  </a:cubicBezTo>
                  <a:cubicBezTo>
                    <a:pt x="289" y="334"/>
                    <a:pt x="348" y="274"/>
                    <a:pt x="407" y="215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375" y="275"/>
                    <a:pt x="341" y="307"/>
                    <a:pt x="309" y="341"/>
                  </a:cubicBezTo>
                  <a:cubicBezTo>
                    <a:pt x="271" y="377"/>
                    <a:pt x="236" y="416"/>
                    <a:pt x="197" y="451"/>
                  </a:cubicBezTo>
                  <a:cubicBezTo>
                    <a:pt x="77" y="451"/>
                    <a:pt x="77" y="451"/>
                    <a:pt x="77" y="451"/>
                  </a:cubicBezTo>
                  <a:cubicBezTo>
                    <a:pt x="92" y="432"/>
                    <a:pt x="108" y="414"/>
                    <a:pt x="122" y="393"/>
                  </a:cubicBezTo>
                  <a:cubicBezTo>
                    <a:pt x="123" y="392"/>
                    <a:pt x="126" y="390"/>
                    <a:pt x="127" y="389"/>
                  </a:cubicBezTo>
                  <a:cubicBezTo>
                    <a:pt x="135" y="378"/>
                    <a:pt x="144" y="368"/>
                    <a:pt x="151" y="356"/>
                  </a:cubicBezTo>
                  <a:cubicBezTo>
                    <a:pt x="145" y="364"/>
                    <a:pt x="139" y="373"/>
                    <a:pt x="131" y="379"/>
                  </a:cubicBezTo>
                  <a:cubicBezTo>
                    <a:pt x="106" y="402"/>
                    <a:pt x="83" y="427"/>
                    <a:pt x="59" y="451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61" y="375"/>
                    <a:pt x="123" y="301"/>
                    <a:pt x="189" y="229"/>
                  </a:cubicBezTo>
                  <a:cubicBezTo>
                    <a:pt x="236" y="175"/>
                    <a:pt x="285" y="125"/>
                    <a:pt x="333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19"/>
            <p:cNvSpPr>
              <a:spLocks/>
            </p:cNvSpPr>
            <p:nvPr/>
          </p:nvSpPr>
          <p:spPr bwMode="auto">
            <a:xfrm>
              <a:off x="3447" y="3392"/>
              <a:ext cx="94" cy="93"/>
            </a:xfrm>
            <a:custGeom>
              <a:avLst/>
              <a:gdLst>
                <a:gd name="T0" fmla="*/ 82 w 154"/>
                <a:gd name="T1" fmla="*/ 72 h 152"/>
                <a:gd name="T2" fmla="*/ 154 w 154"/>
                <a:gd name="T3" fmla="*/ 0 h 152"/>
                <a:gd name="T4" fmla="*/ 154 w 154"/>
                <a:gd name="T5" fmla="*/ 48 h 152"/>
                <a:gd name="T6" fmla="*/ 97 w 154"/>
                <a:gd name="T7" fmla="*/ 111 h 152"/>
                <a:gd name="T8" fmla="*/ 59 w 154"/>
                <a:gd name="T9" fmla="*/ 152 h 152"/>
                <a:gd name="T10" fmla="*/ 0 w 154"/>
                <a:gd name="T11" fmla="*/ 152 h 152"/>
                <a:gd name="T12" fmla="*/ 82 w 154"/>
                <a:gd name="T13" fmla="*/ 7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152">
                  <a:moveTo>
                    <a:pt x="82" y="72"/>
                  </a:moveTo>
                  <a:cubicBezTo>
                    <a:pt x="106" y="48"/>
                    <a:pt x="131" y="25"/>
                    <a:pt x="154" y="0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37" y="71"/>
                    <a:pt x="115" y="89"/>
                    <a:pt x="97" y="111"/>
                  </a:cubicBezTo>
                  <a:cubicBezTo>
                    <a:pt x="85" y="125"/>
                    <a:pt x="72" y="138"/>
                    <a:pt x="59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9" y="127"/>
                    <a:pt x="54" y="98"/>
                    <a:pt x="8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20"/>
            <p:cNvSpPr>
              <a:spLocks/>
            </p:cNvSpPr>
            <p:nvPr/>
          </p:nvSpPr>
          <p:spPr bwMode="auto">
            <a:xfrm>
              <a:off x="3509" y="3449"/>
              <a:ext cx="32" cy="36"/>
            </a:xfrm>
            <a:custGeom>
              <a:avLst/>
              <a:gdLst>
                <a:gd name="T0" fmla="*/ 0 w 53"/>
                <a:gd name="T1" fmla="*/ 58 h 58"/>
                <a:gd name="T2" fmla="*/ 53 w 53"/>
                <a:gd name="T3" fmla="*/ 0 h 58"/>
                <a:gd name="T4" fmla="*/ 53 w 53"/>
                <a:gd name="T5" fmla="*/ 31 h 58"/>
                <a:gd name="T6" fmla="*/ 29 w 53"/>
                <a:gd name="T7" fmla="*/ 58 h 58"/>
                <a:gd name="T8" fmla="*/ 0 w 53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8">
                  <a:moveTo>
                    <a:pt x="0" y="58"/>
                  </a:moveTo>
                  <a:cubicBezTo>
                    <a:pt x="19" y="39"/>
                    <a:pt x="35" y="19"/>
                    <a:pt x="53" y="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46" y="41"/>
                    <a:pt x="38" y="50"/>
                    <a:pt x="29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36" name="Freeform 24"/>
          <p:cNvSpPr>
            <a:spLocks noEditPoints="1"/>
          </p:cNvSpPr>
          <p:nvPr/>
        </p:nvSpPr>
        <p:spPr bwMode="auto">
          <a:xfrm>
            <a:off x="6275022" y="4560400"/>
            <a:ext cx="1027589" cy="1025065"/>
          </a:xfrm>
          <a:custGeom>
            <a:avLst/>
            <a:gdLst>
              <a:gd name="T0" fmla="*/ 96 w 1203"/>
              <a:gd name="T1" fmla="*/ 0 h 1200"/>
              <a:gd name="T2" fmla="*/ 612 w 1203"/>
              <a:gd name="T3" fmla="*/ 30 h 1200"/>
              <a:gd name="T4" fmla="*/ 832 w 1203"/>
              <a:gd name="T5" fmla="*/ 14 h 1200"/>
              <a:gd name="T6" fmla="*/ 902 w 1203"/>
              <a:gd name="T7" fmla="*/ 37 h 1200"/>
              <a:gd name="T8" fmla="*/ 1003 w 1203"/>
              <a:gd name="T9" fmla="*/ 103 h 1200"/>
              <a:gd name="T10" fmla="*/ 852 w 1203"/>
              <a:gd name="T11" fmla="*/ 283 h 1200"/>
              <a:gd name="T12" fmla="*/ 925 w 1203"/>
              <a:gd name="T13" fmla="*/ 252 h 1200"/>
              <a:gd name="T14" fmla="*/ 1100 w 1203"/>
              <a:gd name="T15" fmla="*/ 99 h 1200"/>
              <a:gd name="T16" fmla="*/ 1124 w 1203"/>
              <a:gd name="T17" fmla="*/ 554 h 1200"/>
              <a:gd name="T18" fmla="*/ 982 w 1203"/>
              <a:gd name="T19" fmla="*/ 739 h 1200"/>
              <a:gd name="T20" fmla="*/ 1091 w 1203"/>
              <a:gd name="T21" fmla="*/ 666 h 1200"/>
              <a:gd name="T22" fmla="*/ 1128 w 1203"/>
              <a:gd name="T23" fmla="*/ 613 h 1200"/>
              <a:gd name="T24" fmla="*/ 1163 w 1203"/>
              <a:gd name="T25" fmla="*/ 873 h 1200"/>
              <a:gd name="T26" fmla="*/ 1203 w 1203"/>
              <a:gd name="T27" fmla="*/ 840 h 1200"/>
              <a:gd name="T28" fmla="*/ 1066 w 1203"/>
              <a:gd name="T29" fmla="*/ 1200 h 1200"/>
              <a:gd name="T30" fmla="*/ 926 w 1203"/>
              <a:gd name="T31" fmla="*/ 1068 h 1200"/>
              <a:gd name="T32" fmla="*/ 558 w 1203"/>
              <a:gd name="T33" fmla="*/ 1200 h 1200"/>
              <a:gd name="T34" fmla="*/ 359 w 1203"/>
              <a:gd name="T35" fmla="*/ 1159 h 1200"/>
              <a:gd name="T36" fmla="*/ 442 w 1203"/>
              <a:gd name="T37" fmla="*/ 1021 h 1200"/>
              <a:gd name="T38" fmla="*/ 542 w 1203"/>
              <a:gd name="T39" fmla="*/ 848 h 1200"/>
              <a:gd name="T40" fmla="*/ 502 w 1203"/>
              <a:gd name="T41" fmla="*/ 876 h 1200"/>
              <a:gd name="T42" fmla="*/ 315 w 1203"/>
              <a:gd name="T43" fmla="*/ 1165 h 1200"/>
              <a:gd name="T44" fmla="*/ 154 w 1203"/>
              <a:gd name="T45" fmla="*/ 1152 h 1200"/>
              <a:gd name="T46" fmla="*/ 239 w 1203"/>
              <a:gd name="T47" fmla="*/ 994 h 1200"/>
              <a:gd name="T48" fmla="*/ 279 w 1203"/>
              <a:gd name="T49" fmla="*/ 909 h 1200"/>
              <a:gd name="T50" fmla="*/ 156 w 1203"/>
              <a:gd name="T51" fmla="*/ 1065 h 1200"/>
              <a:gd name="T52" fmla="*/ 35 w 1203"/>
              <a:gd name="T53" fmla="*/ 980 h 1200"/>
              <a:gd name="T54" fmla="*/ 144 w 1203"/>
              <a:gd name="T55" fmla="*/ 840 h 1200"/>
              <a:gd name="T56" fmla="*/ 202 w 1203"/>
              <a:gd name="T57" fmla="*/ 705 h 1200"/>
              <a:gd name="T58" fmla="*/ 340 w 1203"/>
              <a:gd name="T59" fmla="*/ 551 h 1200"/>
              <a:gd name="T60" fmla="*/ 468 w 1203"/>
              <a:gd name="T61" fmla="*/ 408 h 1200"/>
              <a:gd name="T62" fmla="*/ 497 w 1203"/>
              <a:gd name="T63" fmla="*/ 317 h 1200"/>
              <a:gd name="T64" fmla="*/ 268 w 1203"/>
              <a:gd name="T65" fmla="*/ 595 h 1200"/>
              <a:gd name="T66" fmla="*/ 79 w 1203"/>
              <a:gd name="T67" fmla="*/ 826 h 1200"/>
              <a:gd name="T68" fmla="*/ 29 w 1203"/>
              <a:gd name="T69" fmla="*/ 432 h 1200"/>
              <a:gd name="T70" fmla="*/ 79 w 1203"/>
              <a:gd name="T71" fmla="*/ 337 h 1200"/>
              <a:gd name="T72" fmla="*/ 16 w 1203"/>
              <a:gd name="T73" fmla="*/ 376 h 1200"/>
              <a:gd name="T74" fmla="*/ 664 w 1203"/>
              <a:gd name="T75" fmla="*/ 65 h 1200"/>
              <a:gd name="T76" fmla="*/ 172 w 1203"/>
              <a:gd name="T77" fmla="*/ 89 h 1200"/>
              <a:gd name="T78" fmla="*/ 833 w 1203"/>
              <a:gd name="T79" fmla="*/ 103 h 1200"/>
              <a:gd name="T80" fmla="*/ 326 w 1203"/>
              <a:gd name="T81" fmla="*/ 152 h 1200"/>
              <a:gd name="T82" fmla="*/ 348 w 1203"/>
              <a:gd name="T83" fmla="*/ 184 h 1200"/>
              <a:gd name="T84" fmla="*/ 21 w 1203"/>
              <a:gd name="T85" fmla="*/ 309 h 1200"/>
              <a:gd name="T86" fmla="*/ 776 w 1203"/>
              <a:gd name="T87" fmla="*/ 352 h 1200"/>
              <a:gd name="T88" fmla="*/ 737 w 1203"/>
              <a:gd name="T89" fmla="*/ 420 h 1200"/>
              <a:gd name="T90" fmla="*/ 706 w 1203"/>
              <a:gd name="T91" fmla="*/ 451 h 1200"/>
              <a:gd name="T92" fmla="*/ 557 w 1203"/>
              <a:gd name="T93" fmla="*/ 489 h 1200"/>
              <a:gd name="T94" fmla="*/ 917 w 1203"/>
              <a:gd name="T95" fmla="*/ 513 h 1200"/>
              <a:gd name="T96" fmla="*/ 896 w 1203"/>
              <a:gd name="T97" fmla="*/ 589 h 1200"/>
              <a:gd name="T98" fmla="*/ 855 w 1203"/>
              <a:gd name="T99" fmla="*/ 655 h 1200"/>
              <a:gd name="T100" fmla="*/ 697 w 1203"/>
              <a:gd name="T101" fmla="*/ 815 h 1200"/>
              <a:gd name="T102" fmla="*/ 659 w 1203"/>
              <a:gd name="T103" fmla="*/ 931 h 1200"/>
              <a:gd name="T104" fmla="*/ 765 w 1203"/>
              <a:gd name="T105" fmla="*/ 780 h 1200"/>
              <a:gd name="T106" fmla="*/ 834 w 1203"/>
              <a:gd name="T107" fmla="*/ 673 h 1200"/>
              <a:gd name="T108" fmla="*/ 657 w 1203"/>
              <a:gd name="T109" fmla="*/ 697 h 1200"/>
              <a:gd name="T110" fmla="*/ 618 w 1203"/>
              <a:gd name="T111" fmla="*/ 770 h 1200"/>
              <a:gd name="T112" fmla="*/ 937 w 1203"/>
              <a:gd name="T113" fmla="*/ 871 h 1200"/>
              <a:gd name="T114" fmla="*/ 1025 w 1203"/>
              <a:gd name="T115" fmla="*/ 897 h 1200"/>
              <a:gd name="T116" fmla="*/ 1012 w 1203"/>
              <a:gd name="T117" fmla="*/ 958 h 1200"/>
              <a:gd name="T118" fmla="*/ 291 w 1203"/>
              <a:gd name="T119" fmla="*/ 978 h 1200"/>
              <a:gd name="T120" fmla="*/ 563 w 1203"/>
              <a:gd name="T121" fmla="*/ 1028 h 1200"/>
              <a:gd name="T122" fmla="*/ 983 w 1203"/>
              <a:gd name="T123" fmla="*/ 1106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03" h="1200">
                <a:moveTo>
                  <a:pt x="3" y="0"/>
                </a:moveTo>
                <a:cubicBezTo>
                  <a:pt x="74" y="0"/>
                  <a:pt x="74" y="0"/>
                  <a:pt x="74" y="0"/>
                </a:cubicBezTo>
                <a:cubicBezTo>
                  <a:pt x="69" y="5"/>
                  <a:pt x="64" y="11"/>
                  <a:pt x="60" y="16"/>
                </a:cubicBezTo>
                <a:cubicBezTo>
                  <a:pt x="60" y="18"/>
                  <a:pt x="60" y="23"/>
                  <a:pt x="60" y="25"/>
                </a:cubicBezTo>
                <a:cubicBezTo>
                  <a:pt x="53" y="28"/>
                  <a:pt x="47" y="30"/>
                  <a:pt x="40" y="33"/>
                </a:cubicBezTo>
                <a:cubicBezTo>
                  <a:pt x="36" y="48"/>
                  <a:pt x="31" y="62"/>
                  <a:pt x="28" y="77"/>
                </a:cubicBezTo>
                <a:cubicBezTo>
                  <a:pt x="38" y="79"/>
                  <a:pt x="48" y="81"/>
                  <a:pt x="58" y="83"/>
                </a:cubicBezTo>
                <a:cubicBezTo>
                  <a:pt x="52" y="78"/>
                  <a:pt x="47" y="74"/>
                  <a:pt x="41" y="69"/>
                </a:cubicBezTo>
                <a:cubicBezTo>
                  <a:pt x="44" y="63"/>
                  <a:pt x="46" y="56"/>
                  <a:pt x="48" y="50"/>
                </a:cubicBezTo>
                <a:cubicBezTo>
                  <a:pt x="55" y="47"/>
                  <a:pt x="61" y="43"/>
                  <a:pt x="64" y="36"/>
                </a:cubicBezTo>
                <a:cubicBezTo>
                  <a:pt x="72" y="31"/>
                  <a:pt x="81" y="32"/>
                  <a:pt x="89" y="36"/>
                </a:cubicBezTo>
                <a:cubicBezTo>
                  <a:pt x="91" y="35"/>
                  <a:pt x="94" y="34"/>
                  <a:pt x="95" y="33"/>
                </a:cubicBezTo>
                <a:cubicBezTo>
                  <a:pt x="90" y="30"/>
                  <a:pt x="84" y="27"/>
                  <a:pt x="79" y="24"/>
                </a:cubicBezTo>
                <a:cubicBezTo>
                  <a:pt x="82" y="16"/>
                  <a:pt x="84" y="9"/>
                  <a:pt x="87" y="1"/>
                </a:cubicBezTo>
                <a:cubicBezTo>
                  <a:pt x="90" y="1"/>
                  <a:pt x="94" y="0"/>
                  <a:pt x="96" y="0"/>
                </a:cubicBezTo>
                <a:cubicBezTo>
                  <a:pt x="412" y="0"/>
                  <a:pt x="412" y="0"/>
                  <a:pt x="412" y="0"/>
                </a:cubicBezTo>
                <a:cubicBezTo>
                  <a:pt x="411" y="5"/>
                  <a:pt x="410" y="10"/>
                  <a:pt x="409" y="16"/>
                </a:cubicBezTo>
                <a:cubicBezTo>
                  <a:pt x="402" y="18"/>
                  <a:pt x="396" y="20"/>
                  <a:pt x="390" y="23"/>
                </a:cubicBezTo>
                <a:cubicBezTo>
                  <a:pt x="389" y="39"/>
                  <a:pt x="388" y="56"/>
                  <a:pt x="384" y="72"/>
                </a:cubicBezTo>
                <a:cubicBezTo>
                  <a:pt x="398" y="71"/>
                  <a:pt x="410" y="68"/>
                  <a:pt x="423" y="64"/>
                </a:cubicBezTo>
                <a:cubicBezTo>
                  <a:pt x="430" y="65"/>
                  <a:pt x="436" y="66"/>
                  <a:pt x="443" y="67"/>
                </a:cubicBezTo>
                <a:cubicBezTo>
                  <a:pt x="438" y="63"/>
                  <a:pt x="432" y="59"/>
                  <a:pt x="427" y="56"/>
                </a:cubicBezTo>
                <a:cubicBezTo>
                  <a:pt x="429" y="48"/>
                  <a:pt x="431" y="41"/>
                  <a:pt x="434" y="33"/>
                </a:cubicBezTo>
                <a:cubicBezTo>
                  <a:pt x="447" y="30"/>
                  <a:pt x="460" y="27"/>
                  <a:pt x="473" y="24"/>
                </a:cubicBezTo>
                <a:cubicBezTo>
                  <a:pt x="474" y="16"/>
                  <a:pt x="475" y="8"/>
                  <a:pt x="478" y="0"/>
                </a:cubicBezTo>
                <a:cubicBezTo>
                  <a:pt x="475" y="0"/>
                  <a:pt x="475" y="0"/>
                  <a:pt x="475" y="0"/>
                </a:cubicBezTo>
                <a:cubicBezTo>
                  <a:pt x="629" y="0"/>
                  <a:pt x="629" y="0"/>
                  <a:pt x="629" y="0"/>
                </a:cubicBezTo>
                <a:cubicBezTo>
                  <a:pt x="626" y="5"/>
                  <a:pt x="623" y="11"/>
                  <a:pt x="621" y="16"/>
                </a:cubicBezTo>
                <a:cubicBezTo>
                  <a:pt x="620" y="21"/>
                  <a:pt x="620" y="26"/>
                  <a:pt x="620" y="31"/>
                </a:cubicBezTo>
                <a:cubicBezTo>
                  <a:pt x="618" y="31"/>
                  <a:pt x="614" y="30"/>
                  <a:pt x="612" y="30"/>
                </a:cubicBezTo>
                <a:cubicBezTo>
                  <a:pt x="609" y="32"/>
                  <a:pt x="604" y="35"/>
                  <a:pt x="601" y="37"/>
                </a:cubicBezTo>
                <a:cubicBezTo>
                  <a:pt x="596" y="51"/>
                  <a:pt x="591" y="65"/>
                  <a:pt x="588" y="80"/>
                </a:cubicBezTo>
                <a:cubicBezTo>
                  <a:pt x="596" y="77"/>
                  <a:pt x="604" y="74"/>
                  <a:pt x="611" y="71"/>
                </a:cubicBezTo>
                <a:cubicBezTo>
                  <a:pt x="617" y="73"/>
                  <a:pt x="623" y="76"/>
                  <a:pt x="629" y="79"/>
                </a:cubicBezTo>
                <a:cubicBezTo>
                  <a:pt x="629" y="77"/>
                  <a:pt x="628" y="74"/>
                  <a:pt x="628" y="73"/>
                </a:cubicBezTo>
                <a:cubicBezTo>
                  <a:pt x="623" y="70"/>
                  <a:pt x="619" y="67"/>
                  <a:pt x="615" y="64"/>
                </a:cubicBezTo>
                <a:cubicBezTo>
                  <a:pt x="616" y="56"/>
                  <a:pt x="619" y="49"/>
                  <a:pt x="621" y="42"/>
                </a:cubicBezTo>
                <a:cubicBezTo>
                  <a:pt x="632" y="38"/>
                  <a:pt x="644" y="35"/>
                  <a:pt x="655" y="31"/>
                </a:cubicBezTo>
                <a:cubicBezTo>
                  <a:pt x="662" y="33"/>
                  <a:pt x="668" y="35"/>
                  <a:pt x="675" y="36"/>
                </a:cubicBezTo>
                <a:cubicBezTo>
                  <a:pt x="670" y="32"/>
                  <a:pt x="664" y="27"/>
                  <a:pt x="659" y="23"/>
                </a:cubicBezTo>
                <a:cubicBezTo>
                  <a:pt x="661" y="16"/>
                  <a:pt x="663" y="8"/>
                  <a:pt x="666" y="1"/>
                </a:cubicBezTo>
                <a:cubicBezTo>
                  <a:pt x="668" y="1"/>
                  <a:pt x="674" y="0"/>
                  <a:pt x="676" y="0"/>
                </a:cubicBezTo>
                <a:cubicBezTo>
                  <a:pt x="840" y="0"/>
                  <a:pt x="840" y="0"/>
                  <a:pt x="840" y="0"/>
                </a:cubicBezTo>
                <a:cubicBezTo>
                  <a:pt x="840" y="5"/>
                  <a:pt x="840" y="10"/>
                  <a:pt x="840" y="14"/>
                </a:cubicBezTo>
                <a:cubicBezTo>
                  <a:pt x="838" y="14"/>
                  <a:pt x="834" y="14"/>
                  <a:pt x="832" y="14"/>
                </a:cubicBezTo>
                <a:cubicBezTo>
                  <a:pt x="828" y="17"/>
                  <a:pt x="824" y="19"/>
                  <a:pt x="820" y="22"/>
                </a:cubicBezTo>
                <a:cubicBezTo>
                  <a:pt x="815" y="36"/>
                  <a:pt x="808" y="50"/>
                  <a:pt x="808" y="66"/>
                </a:cubicBezTo>
                <a:cubicBezTo>
                  <a:pt x="806" y="66"/>
                  <a:pt x="802" y="66"/>
                  <a:pt x="800" y="66"/>
                </a:cubicBezTo>
                <a:cubicBezTo>
                  <a:pt x="798" y="68"/>
                  <a:pt x="792" y="71"/>
                  <a:pt x="790" y="73"/>
                </a:cubicBezTo>
                <a:cubicBezTo>
                  <a:pt x="784" y="87"/>
                  <a:pt x="779" y="102"/>
                  <a:pt x="779" y="118"/>
                </a:cubicBezTo>
                <a:cubicBezTo>
                  <a:pt x="781" y="114"/>
                  <a:pt x="783" y="110"/>
                  <a:pt x="785" y="106"/>
                </a:cubicBezTo>
                <a:cubicBezTo>
                  <a:pt x="790" y="104"/>
                  <a:pt x="795" y="102"/>
                  <a:pt x="799" y="100"/>
                </a:cubicBezTo>
                <a:cubicBezTo>
                  <a:pt x="801" y="102"/>
                  <a:pt x="804" y="105"/>
                  <a:pt x="806" y="107"/>
                </a:cubicBezTo>
                <a:cubicBezTo>
                  <a:pt x="814" y="105"/>
                  <a:pt x="822" y="104"/>
                  <a:pt x="830" y="102"/>
                </a:cubicBezTo>
                <a:cubicBezTo>
                  <a:pt x="828" y="93"/>
                  <a:pt x="831" y="83"/>
                  <a:pt x="834" y="74"/>
                </a:cubicBezTo>
                <a:cubicBezTo>
                  <a:pt x="840" y="72"/>
                  <a:pt x="845" y="70"/>
                  <a:pt x="851" y="68"/>
                </a:cubicBezTo>
                <a:cubicBezTo>
                  <a:pt x="852" y="70"/>
                  <a:pt x="855" y="73"/>
                  <a:pt x="857" y="75"/>
                </a:cubicBezTo>
                <a:cubicBezTo>
                  <a:pt x="865" y="73"/>
                  <a:pt x="873" y="72"/>
                  <a:pt x="881" y="71"/>
                </a:cubicBezTo>
                <a:cubicBezTo>
                  <a:pt x="879" y="61"/>
                  <a:pt x="882" y="52"/>
                  <a:pt x="885" y="42"/>
                </a:cubicBezTo>
                <a:cubicBezTo>
                  <a:pt x="891" y="41"/>
                  <a:pt x="897" y="39"/>
                  <a:pt x="902" y="37"/>
                </a:cubicBezTo>
                <a:cubicBezTo>
                  <a:pt x="904" y="39"/>
                  <a:pt x="906" y="41"/>
                  <a:pt x="908" y="43"/>
                </a:cubicBezTo>
                <a:cubicBezTo>
                  <a:pt x="915" y="40"/>
                  <a:pt x="922" y="39"/>
                  <a:pt x="929" y="37"/>
                </a:cubicBezTo>
                <a:cubicBezTo>
                  <a:pt x="930" y="27"/>
                  <a:pt x="931" y="17"/>
                  <a:pt x="936" y="9"/>
                </a:cubicBezTo>
                <a:cubicBezTo>
                  <a:pt x="944" y="5"/>
                  <a:pt x="953" y="3"/>
                  <a:pt x="962" y="0"/>
                </a:cubicBezTo>
                <a:cubicBezTo>
                  <a:pt x="1146" y="0"/>
                  <a:pt x="1146" y="0"/>
                  <a:pt x="1146" y="0"/>
                </a:cubicBezTo>
                <a:cubicBezTo>
                  <a:pt x="1140" y="5"/>
                  <a:pt x="1134" y="10"/>
                  <a:pt x="1129" y="14"/>
                </a:cubicBezTo>
                <a:cubicBezTo>
                  <a:pt x="1125" y="22"/>
                  <a:pt x="1121" y="30"/>
                  <a:pt x="1117" y="38"/>
                </a:cubicBezTo>
                <a:cubicBezTo>
                  <a:pt x="1110" y="35"/>
                  <a:pt x="1108" y="29"/>
                  <a:pt x="1106" y="23"/>
                </a:cubicBezTo>
                <a:cubicBezTo>
                  <a:pt x="1089" y="35"/>
                  <a:pt x="1076" y="50"/>
                  <a:pt x="1066" y="68"/>
                </a:cubicBezTo>
                <a:cubicBezTo>
                  <a:pt x="1060" y="67"/>
                  <a:pt x="1055" y="66"/>
                  <a:pt x="1050" y="65"/>
                </a:cubicBezTo>
                <a:cubicBezTo>
                  <a:pt x="1046" y="68"/>
                  <a:pt x="1042" y="71"/>
                  <a:pt x="1039" y="73"/>
                </a:cubicBezTo>
                <a:cubicBezTo>
                  <a:pt x="1035" y="80"/>
                  <a:pt x="1032" y="87"/>
                  <a:pt x="1028" y="94"/>
                </a:cubicBezTo>
                <a:cubicBezTo>
                  <a:pt x="1026" y="94"/>
                  <a:pt x="1020" y="94"/>
                  <a:pt x="1018" y="94"/>
                </a:cubicBezTo>
                <a:cubicBezTo>
                  <a:pt x="1015" y="98"/>
                  <a:pt x="1013" y="102"/>
                  <a:pt x="1010" y="106"/>
                </a:cubicBezTo>
                <a:cubicBezTo>
                  <a:pt x="1009" y="105"/>
                  <a:pt x="1005" y="104"/>
                  <a:pt x="1003" y="103"/>
                </a:cubicBezTo>
                <a:cubicBezTo>
                  <a:pt x="992" y="112"/>
                  <a:pt x="988" y="125"/>
                  <a:pt x="979" y="136"/>
                </a:cubicBezTo>
                <a:cubicBezTo>
                  <a:pt x="971" y="132"/>
                  <a:pt x="974" y="125"/>
                  <a:pt x="977" y="119"/>
                </a:cubicBezTo>
                <a:cubicBezTo>
                  <a:pt x="975" y="120"/>
                  <a:pt x="972" y="123"/>
                  <a:pt x="970" y="124"/>
                </a:cubicBezTo>
                <a:cubicBezTo>
                  <a:pt x="968" y="129"/>
                  <a:pt x="966" y="135"/>
                  <a:pt x="965" y="141"/>
                </a:cubicBezTo>
                <a:cubicBezTo>
                  <a:pt x="959" y="144"/>
                  <a:pt x="953" y="148"/>
                  <a:pt x="947" y="151"/>
                </a:cubicBezTo>
                <a:cubicBezTo>
                  <a:pt x="944" y="158"/>
                  <a:pt x="942" y="166"/>
                  <a:pt x="939" y="173"/>
                </a:cubicBezTo>
                <a:cubicBezTo>
                  <a:pt x="937" y="173"/>
                  <a:pt x="932" y="173"/>
                  <a:pt x="930" y="174"/>
                </a:cubicBezTo>
                <a:cubicBezTo>
                  <a:pt x="929" y="179"/>
                  <a:pt x="929" y="185"/>
                  <a:pt x="929" y="190"/>
                </a:cubicBezTo>
                <a:cubicBezTo>
                  <a:pt x="926" y="190"/>
                  <a:pt x="922" y="191"/>
                  <a:pt x="920" y="191"/>
                </a:cubicBezTo>
                <a:cubicBezTo>
                  <a:pt x="917" y="193"/>
                  <a:pt x="914" y="196"/>
                  <a:pt x="910" y="199"/>
                </a:cubicBezTo>
                <a:cubicBezTo>
                  <a:pt x="907" y="209"/>
                  <a:pt x="901" y="217"/>
                  <a:pt x="893" y="224"/>
                </a:cubicBezTo>
                <a:cubicBezTo>
                  <a:pt x="892" y="229"/>
                  <a:pt x="892" y="234"/>
                  <a:pt x="892" y="238"/>
                </a:cubicBezTo>
                <a:cubicBezTo>
                  <a:pt x="890" y="238"/>
                  <a:pt x="886" y="238"/>
                  <a:pt x="884" y="237"/>
                </a:cubicBezTo>
                <a:cubicBezTo>
                  <a:pt x="880" y="240"/>
                  <a:pt x="877" y="243"/>
                  <a:pt x="873" y="246"/>
                </a:cubicBezTo>
                <a:cubicBezTo>
                  <a:pt x="870" y="261"/>
                  <a:pt x="854" y="268"/>
                  <a:pt x="852" y="283"/>
                </a:cubicBezTo>
                <a:cubicBezTo>
                  <a:pt x="846" y="286"/>
                  <a:pt x="840" y="288"/>
                  <a:pt x="835" y="290"/>
                </a:cubicBezTo>
                <a:cubicBezTo>
                  <a:pt x="832" y="301"/>
                  <a:pt x="827" y="311"/>
                  <a:pt x="816" y="316"/>
                </a:cubicBezTo>
                <a:cubicBezTo>
                  <a:pt x="816" y="321"/>
                  <a:pt x="816" y="326"/>
                  <a:pt x="816" y="331"/>
                </a:cubicBezTo>
                <a:cubicBezTo>
                  <a:pt x="814" y="331"/>
                  <a:pt x="809" y="330"/>
                  <a:pt x="807" y="329"/>
                </a:cubicBezTo>
                <a:cubicBezTo>
                  <a:pt x="802" y="335"/>
                  <a:pt x="795" y="340"/>
                  <a:pt x="793" y="348"/>
                </a:cubicBezTo>
                <a:cubicBezTo>
                  <a:pt x="806" y="347"/>
                  <a:pt x="819" y="343"/>
                  <a:pt x="831" y="339"/>
                </a:cubicBezTo>
                <a:cubicBezTo>
                  <a:pt x="837" y="341"/>
                  <a:pt x="843" y="343"/>
                  <a:pt x="849" y="345"/>
                </a:cubicBezTo>
                <a:cubicBezTo>
                  <a:pt x="845" y="340"/>
                  <a:pt x="839" y="335"/>
                  <a:pt x="834" y="331"/>
                </a:cubicBezTo>
                <a:cubicBezTo>
                  <a:pt x="836" y="323"/>
                  <a:pt x="838" y="316"/>
                  <a:pt x="841" y="309"/>
                </a:cubicBezTo>
                <a:cubicBezTo>
                  <a:pt x="856" y="305"/>
                  <a:pt x="871" y="300"/>
                  <a:pt x="887" y="298"/>
                </a:cubicBezTo>
                <a:cubicBezTo>
                  <a:pt x="885" y="296"/>
                  <a:pt x="880" y="291"/>
                  <a:pt x="877" y="288"/>
                </a:cubicBezTo>
                <a:cubicBezTo>
                  <a:pt x="880" y="281"/>
                  <a:pt x="883" y="275"/>
                  <a:pt x="886" y="268"/>
                </a:cubicBezTo>
                <a:cubicBezTo>
                  <a:pt x="902" y="267"/>
                  <a:pt x="918" y="257"/>
                  <a:pt x="933" y="266"/>
                </a:cubicBezTo>
                <a:cubicBezTo>
                  <a:pt x="935" y="266"/>
                  <a:pt x="940" y="266"/>
                  <a:pt x="943" y="267"/>
                </a:cubicBezTo>
                <a:cubicBezTo>
                  <a:pt x="937" y="262"/>
                  <a:pt x="931" y="257"/>
                  <a:pt x="925" y="252"/>
                </a:cubicBezTo>
                <a:cubicBezTo>
                  <a:pt x="927" y="245"/>
                  <a:pt x="929" y="238"/>
                  <a:pt x="931" y="231"/>
                </a:cubicBezTo>
                <a:cubicBezTo>
                  <a:pt x="949" y="227"/>
                  <a:pt x="967" y="219"/>
                  <a:pt x="985" y="228"/>
                </a:cubicBezTo>
                <a:cubicBezTo>
                  <a:pt x="980" y="222"/>
                  <a:pt x="975" y="217"/>
                  <a:pt x="970" y="212"/>
                </a:cubicBezTo>
                <a:cubicBezTo>
                  <a:pt x="971" y="207"/>
                  <a:pt x="972" y="203"/>
                  <a:pt x="974" y="198"/>
                </a:cubicBezTo>
                <a:cubicBezTo>
                  <a:pt x="974" y="196"/>
                  <a:pt x="974" y="194"/>
                  <a:pt x="975" y="192"/>
                </a:cubicBezTo>
                <a:cubicBezTo>
                  <a:pt x="992" y="189"/>
                  <a:pt x="1009" y="176"/>
                  <a:pt x="1025" y="187"/>
                </a:cubicBezTo>
                <a:cubicBezTo>
                  <a:pt x="1025" y="185"/>
                  <a:pt x="1024" y="182"/>
                  <a:pt x="1023" y="181"/>
                </a:cubicBezTo>
                <a:cubicBezTo>
                  <a:pt x="1020" y="178"/>
                  <a:pt x="1017" y="175"/>
                  <a:pt x="1014" y="172"/>
                </a:cubicBezTo>
                <a:cubicBezTo>
                  <a:pt x="1015" y="168"/>
                  <a:pt x="1016" y="163"/>
                  <a:pt x="1018" y="159"/>
                </a:cubicBezTo>
                <a:cubicBezTo>
                  <a:pt x="1018" y="156"/>
                  <a:pt x="1018" y="154"/>
                  <a:pt x="1019" y="152"/>
                </a:cubicBezTo>
                <a:cubicBezTo>
                  <a:pt x="1024" y="151"/>
                  <a:pt x="1029" y="150"/>
                  <a:pt x="1034" y="149"/>
                </a:cubicBezTo>
                <a:cubicBezTo>
                  <a:pt x="1043" y="149"/>
                  <a:pt x="1052" y="145"/>
                  <a:pt x="1060" y="142"/>
                </a:cubicBezTo>
                <a:cubicBezTo>
                  <a:pt x="1061" y="133"/>
                  <a:pt x="1063" y="124"/>
                  <a:pt x="1066" y="114"/>
                </a:cubicBezTo>
                <a:cubicBezTo>
                  <a:pt x="1082" y="109"/>
                  <a:pt x="1099" y="100"/>
                  <a:pt x="1116" y="107"/>
                </a:cubicBezTo>
                <a:cubicBezTo>
                  <a:pt x="1111" y="104"/>
                  <a:pt x="1106" y="102"/>
                  <a:pt x="1100" y="99"/>
                </a:cubicBezTo>
                <a:cubicBezTo>
                  <a:pt x="1103" y="89"/>
                  <a:pt x="1104" y="75"/>
                  <a:pt x="1116" y="70"/>
                </a:cubicBezTo>
                <a:cubicBezTo>
                  <a:pt x="1116" y="52"/>
                  <a:pt x="1138" y="57"/>
                  <a:pt x="1149" y="62"/>
                </a:cubicBezTo>
                <a:cubicBezTo>
                  <a:pt x="1145" y="57"/>
                  <a:pt x="1140" y="53"/>
                  <a:pt x="1135" y="48"/>
                </a:cubicBezTo>
                <a:cubicBezTo>
                  <a:pt x="1137" y="41"/>
                  <a:pt x="1139" y="33"/>
                  <a:pt x="1141" y="26"/>
                </a:cubicBezTo>
                <a:cubicBezTo>
                  <a:pt x="1144" y="26"/>
                  <a:pt x="1150" y="25"/>
                  <a:pt x="1152" y="25"/>
                </a:cubicBezTo>
                <a:cubicBezTo>
                  <a:pt x="1153" y="22"/>
                  <a:pt x="1154" y="17"/>
                  <a:pt x="1154" y="15"/>
                </a:cubicBezTo>
                <a:cubicBezTo>
                  <a:pt x="1167" y="9"/>
                  <a:pt x="1180" y="14"/>
                  <a:pt x="1192" y="18"/>
                </a:cubicBezTo>
                <a:cubicBezTo>
                  <a:pt x="1185" y="12"/>
                  <a:pt x="1178" y="6"/>
                  <a:pt x="1172" y="0"/>
                </a:cubicBezTo>
                <a:cubicBezTo>
                  <a:pt x="1203" y="0"/>
                  <a:pt x="1203" y="0"/>
                  <a:pt x="1203" y="0"/>
                </a:cubicBezTo>
                <a:cubicBezTo>
                  <a:pt x="1203" y="457"/>
                  <a:pt x="1203" y="457"/>
                  <a:pt x="1203" y="457"/>
                </a:cubicBezTo>
                <a:cubicBezTo>
                  <a:pt x="1183" y="456"/>
                  <a:pt x="1180" y="480"/>
                  <a:pt x="1169" y="492"/>
                </a:cubicBezTo>
                <a:cubicBezTo>
                  <a:pt x="1169" y="496"/>
                  <a:pt x="1169" y="500"/>
                  <a:pt x="1168" y="504"/>
                </a:cubicBezTo>
                <a:cubicBezTo>
                  <a:pt x="1162" y="506"/>
                  <a:pt x="1156" y="509"/>
                  <a:pt x="1150" y="511"/>
                </a:cubicBezTo>
                <a:cubicBezTo>
                  <a:pt x="1146" y="527"/>
                  <a:pt x="1133" y="538"/>
                  <a:pt x="1131" y="554"/>
                </a:cubicBezTo>
                <a:cubicBezTo>
                  <a:pt x="1130" y="554"/>
                  <a:pt x="1126" y="554"/>
                  <a:pt x="1124" y="554"/>
                </a:cubicBezTo>
                <a:cubicBezTo>
                  <a:pt x="1122" y="555"/>
                  <a:pt x="1117" y="559"/>
                  <a:pt x="1115" y="561"/>
                </a:cubicBezTo>
                <a:cubicBezTo>
                  <a:pt x="1111" y="576"/>
                  <a:pt x="1093" y="585"/>
                  <a:pt x="1095" y="602"/>
                </a:cubicBezTo>
                <a:cubicBezTo>
                  <a:pt x="1093" y="601"/>
                  <a:pt x="1089" y="600"/>
                  <a:pt x="1087" y="599"/>
                </a:cubicBezTo>
                <a:cubicBezTo>
                  <a:pt x="1075" y="608"/>
                  <a:pt x="1072" y="623"/>
                  <a:pt x="1061" y="632"/>
                </a:cubicBezTo>
                <a:cubicBezTo>
                  <a:pt x="1060" y="638"/>
                  <a:pt x="1060" y="644"/>
                  <a:pt x="1059" y="650"/>
                </a:cubicBezTo>
                <a:cubicBezTo>
                  <a:pt x="1057" y="649"/>
                  <a:pt x="1053" y="648"/>
                  <a:pt x="1051" y="647"/>
                </a:cubicBezTo>
                <a:cubicBezTo>
                  <a:pt x="1041" y="655"/>
                  <a:pt x="1036" y="666"/>
                  <a:pt x="1030" y="677"/>
                </a:cubicBezTo>
                <a:cubicBezTo>
                  <a:pt x="1028" y="677"/>
                  <a:pt x="1022" y="677"/>
                  <a:pt x="1020" y="677"/>
                </a:cubicBezTo>
                <a:cubicBezTo>
                  <a:pt x="1020" y="683"/>
                  <a:pt x="1020" y="688"/>
                  <a:pt x="1020" y="694"/>
                </a:cubicBezTo>
                <a:cubicBezTo>
                  <a:pt x="1017" y="693"/>
                  <a:pt x="1015" y="693"/>
                  <a:pt x="1012" y="693"/>
                </a:cubicBezTo>
                <a:cubicBezTo>
                  <a:pt x="1008" y="695"/>
                  <a:pt x="1004" y="698"/>
                  <a:pt x="999" y="700"/>
                </a:cubicBezTo>
                <a:cubicBezTo>
                  <a:pt x="1000" y="702"/>
                  <a:pt x="1000" y="705"/>
                  <a:pt x="1000" y="707"/>
                </a:cubicBezTo>
                <a:cubicBezTo>
                  <a:pt x="995" y="714"/>
                  <a:pt x="991" y="721"/>
                  <a:pt x="986" y="728"/>
                </a:cubicBezTo>
                <a:cubicBezTo>
                  <a:pt x="987" y="730"/>
                  <a:pt x="988" y="734"/>
                  <a:pt x="989" y="736"/>
                </a:cubicBezTo>
                <a:cubicBezTo>
                  <a:pt x="987" y="737"/>
                  <a:pt x="984" y="738"/>
                  <a:pt x="982" y="739"/>
                </a:cubicBezTo>
                <a:cubicBezTo>
                  <a:pt x="973" y="741"/>
                  <a:pt x="967" y="748"/>
                  <a:pt x="964" y="757"/>
                </a:cubicBezTo>
                <a:cubicBezTo>
                  <a:pt x="963" y="766"/>
                  <a:pt x="962" y="775"/>
                  <a:pt x="960" y="784"/>
                </a:cubicBezTo>
                <a:cubicBezTo>
                  <a:pt x="965" y="783"/>
                  <a:pt x="970" y="783"/>
                  <a:pt x="976" y="782"/>
                </a:cubicBezTo>
                <a:cubicBezTo>
                  <a:pt x="976" y="780"/>
                  <a:pt x="977" y="774"/>
                  <a:pt x="977" y="772"/>
                </a:cubicBezTo>
                <a:cubicBezTo>
                  <a:pt x="982" y="770"/>
                  <a:pt x="986" y="768"/>
                  <a:pt x="991" y="767"/>
                </a:cubicBezTo>
                <a:cubicBezTo>
                  <a:pt x="997" y="769"/>
                  <a:pt x="1003" y="771"/>
                  <a:pt x="1009" y="773"/>
                </a:cubicBezTo>
                <a:cubicBezTo>
                  <a:pt x="1004" y="768"/>
                  <a:pt x="998" y="763"/>
                  <a:pt x="994" y="756"/>
                </a:cubicBezTo>
                <a:cubicBezTo>
                  <a:pt x="996" y="750"/>
                  <a:pt x="999" y="745"/>
                  <a:pt x="1001" y="739"/>
                </a:cubicBezTo>
                <a:cubicBezTo>
                  <a:pt x="1010" y="734"/>
                  <a:pt x="1018" y="728"/>
                  <a:pt x="1027" y="724"/>
                </a:cubicBezTo>
                <a:cubicBezTo>
                  <a:pt x="1035" y="724"/>
                  <a:pt x="1043" y="726"/>
                  <a:pt x="1051" y="727"/>
                </a:cubicBezTo>
                <a:cubicBezTo>
                  <a:pt x="1045" y="722"/>
                  <a:pt x="1039" y="718"/>
                  <a:pt x="1033" y="713"/>
                </a:cubicBezTo>
                <a:cubicBezTo>
                  <a:pt x="1037" y="703"/>
                  <a:pt x="1041" y="692"/>
                  <a:pt x="1053" y="688"/>
                </a:cubicBezTo>
                <a:cubicBezTo>
                  <a:pt x="1052" y="685"/>
                  <a:pt x="1051" y="682"/>
                  <a:pt x="1051" y="679"/>
                </a:cubicBezTo>
                <a:cubicBezTo>
                  <a:pt x="1061" y="674"/>
                  <a:pt x="1073" y="676"/>
                  <a:pt x="1084" y="679"/>
                </a:cubicBezTo>
                <a:cubicBezTo>
                  <a:pt x="1086" y="675"/>
                  <a:pt x="1089" y="670"/>
                  <a:pt x="1091" y="666"/>
                </a:cubicBezTo>
                <a:cubicBezTo>
                  <a:pt x="1102" y="669"/>
                  <a:pt x="1112" y="669"/>
                  <a:pt x="1123" y="670"/>
                </a:cubicBezTo>
                <a:cubicBezTo>
                  <a:pt x="1123" y="669"/>
                  <a:pt x="1122" y="667"/>
                  <a:pt x="1122" y="666"/>
                </a:cubicBezTo>
                <a:cubicBezTo>
                  <a:pt x="1113" y="666"/>
                  <a:pt x="1104" y="666"/>
                  <a:pt x="1096" y="666"/>
                </a:cubicBezTo>
                <a:cubicBezTo>
                  <a:pt x="1092" y="663"/>
                  <a:pt x="1089" y="660"/>
                  <a:pt x="1086" y="657"/>
                </a:cubicBezTo>
                <a:cubicBezTo>
                  <a:pt x="1084" y="663"/>
                  <a:pt x="1082" y="670"/>
                  <a:pt x="1080" y="676"/>
                </a:cubicBezTo>
                <a:cubicBezTo>
                  <a:pt x="1077" y="673"/>
                  <a:pt x="1072" y="667"/>
                  <a:pt x="1070" y="664"/>
                </a:cubicBezTo>
                <a:cubicBezTo>
                  <a:pt x="1071" y="660"/>
                  <a:pt x="1072" y="655"/>
                  <a:pt x="1074" y="651"/>
                </a:cubicBezTo>
                <a:cubicBezTo>
                  <a:pt x="1074" y="648"/>
                  <a:pt x="1074" y="645"/>
                  <a:pt x="1075" y="642"/>
                </a:cubicBezTo>
                <a:cubicBezTo>
                  <a:pt x="1077" y="643"/>
                  <a:pt x="1081" y="643"/>
                  <a:pt x="1083" y="644"/>
                </a:cubicBezTo>
                <a:cubicBezTo>
                  <a:pt x="1089" y="639"/>
                  <a:pt x="1095" y="633"/>
                  <a:pt x="1103" y="630"/>
                </a:cubicBezTo>
                <a:cubicBezTo>
                  <a:pt x="1111" y="631"/>
                  <a:pt x="1118" y="634"/>
                  <a:pt x="1125" y="636"/>
                </a:cubicBezTo>
                <a:cubicBezTo>
                  <a:pt x="1125" y="634"/>
                  <a:pt x="1124" y="632"/>
                  <a:pt x="1123" y="630"/>
                </a:cubicBezTo>
                <a:cubicBezTo>
                  <a:pt x="1134" y="621"/>
                  <a:pt x="1151" y="626"/>
                  <a:pt x="1164" y="625"/>
                </a:cubicBezTo>
                <a:cubicBezTo>
                  <a:pt x="1153" y="623"/>
                  <a:pt x="1143" y="621"/>
                  <a:pt x="1132" y="619"/>
                </a:cubicBezTo>
                <a:cubicBezTo>
                  <a:pt x="1131" y="617"/>
                  <a:pt x="1129" y="615"/>
                  <a:pt x="1128" y="613"/>
                </a:cubicBezTo>
                <a:cubicBezTo>
                  <a:pt x="1126" y="618"/>
                  <a:pt x="1123" y="625"/>
                  <a:pt x="1116" y="625"/>
                </a:cubicBezTo>
                <a:cubicBezTo>
                  <a:pt x="1105" y="624"/>
                  <a:pt x="1112" y="612"/>
                  <a:pt x="1114" y="606"/>
                </a:cubicBezTo>
                <a:cubicBezTo>
                  <a:pt x="1114" y="605"/>
                  <a:pt x="1114" y="602"/>
                  <a:pt x="1114" y="601"/>
                </a:cubicBezTo>
                <a:cubicBezTo>
                  <a:pt x="1122" y="599"/>
                  <a:pt x="1131" y="597"/>
                  <a:pt x="1129" y="586"/>
                </a:cubicBezTo>
                <a:cubicBezTo>
                  <a:pt x="1140" y="580"/>
                  <a:pt x="1152" y="586"/>
                  <a:pt x="1164" y="588"/>
                </a:cubicBezTo>
                <a:cubicBezTo>
                  <a:pt x="1158" y="583"/>
                  <a:pt x="1151" y="578"/>
                  <a:pt x="1146" y="572"/>
                </a:cubicBezTo>
                <a:cubicBezTo>
                  <a:pt x="1147" y="568"/>
                  <a:pt x="1148" y="563"/>
                  <a:pt x="1150" y="558"/>
                </a:cubicBezTo>
                <a:cubicBezTo>
                  <a:pt x="1150" y="557"/>
                  <a:pt x="1150" y="555"/>
                  <a:pt x="1150" y="553"/>
                </a:cubicBezTo>
                <a:cubicBezTo>
                  <a:pt x="1160" y="551"/>
                  <a:pt x="1167" y="543"/>
                  <a:pt x="1175" y="538"/>
                </a:cubicBezTo>
                <a:cubicBezTo>
                  <a:pt x="1182" y="534"/>
                  <a:pt x="1187" y="539"/>
                  <a:pt x="1192" y="542"/>
                </a:cubicBezTo>
                <a:cubicBezTo>
                  <a:pt x="1195" y="542"/>
                  <a:pt x="1200" y="542"/>
                  <a:pt x="1203" y="542"/>
                </a:cubicBezTo>
                <a:cubicBezTo>
                  <a:pt x="1203" y="770"/>
                  <a:pt x="1203" y="770"/>
                  <a:pt x="1203" y="770"/>
                </a:cubicBezTo>
                <a:cubicBezTo>
                  <a:pt x="1196" y="785"/>
                  <a:pt x="1194" y="802"/>
                  <a:pt x="1190" y="818"/>
                </a:cubicBezTo>
                <a:cubicBezTo>
                  <a:pt x="1185" y="822"/>
                  <a:pt x="1178" y="826"/>
                  <a:pt x="1172" y="830"/>
                </a:cubicBezTo>
                <a:cubicBezTo>
                  <a:pt x="1168" y="843"/>
                  <a:pt x="1164" y="858"/>
                  <a:pt x="1163" y="873"/>
                </a:cubicBezTo>
                <a:cubicBezTo>
                  <a:pt x="1156" y="875"/>
                  <a:pt x="1149" y="879"/>
                  <a:pt x="1142" y="882"/>
                </a:cubicBezTo>
                <a:cubicBezTo>
                  <a:pt x="1141" y="897"/>
                  <a:pt x="1139" y="912"/>
                  <a:pt x="1136" y="927"/>
                </a:cubicBezTo>
                <a:cubicBezTo>
                  <a:pt x="1130" y="929"/>
                  <a:pt x="1124" y="931"/>
                  <a:pt x="1119" y="935"/>
                </a:cubicBezTo>
                <a:cubicBezTo>
                  <a:pt x="1116" y="941"/>
                  <a:pt x="1115" y="948"/>
                  <a:pt x="1113" y="954"/>
                </a:cubicBezTo>
                <a:cubicBezTo>
                  <a:pt x="1119" y="948"/>
                  <a:pt x="1125" y="941"/>
                  <a:pt x="1131" y="936"/>
                </a:cubicBezTo>
                <a:cubicBezTo>
                  <a:pt x="1140" y="934"/>
                  <a:pt x="1149" y="939"/>
                  <a:pt x="1158" y="940"/>
                </a:cubicBezTo>
                <a:cubicBezTo>
                  <a:pt x="1153" y="935"/>
                  <a:pt x="1147" y="931"/>
                  <a:pt x="1141" y="926"/>
                </a:cubicBezTo>
                <a:cubicBezTo>
                  <a:pt x="1143" y="920"/>
                  <a:pt x="1145" y="913"/>
                  <a:pt x="1148" y="906"/>
                </a:cubicBezTo>
                <a:cubicBezTo>
                  <a:pt x="1155" y="904"/>
                  <a:pt x="1159" y="899"/>
                  <a:pt x="1162" y="892"/>
                </a:cubicBezTo>
                <a:cubicBezTo>
                  <a:pt x="1166" y="890"/>
                  <a:pt x="1170" y="888"/>
                  <a:pt x="1174" y="887"/>
                </a:cubicBezTo>
                <a:cubicBezTo>
                  <a:pt x="1180" y="889"/>
                  <a:pt x="1187" y="892"/>
                  <a:pt x="1194" y="891"/>
                </a:cubicBezTo>
                <a:cubicBezTo>
                  <a:pt x="1188" y="887"/>
                  <a:pt x="1183" y="883"/>
                  <a:pt x="1177" y="879"/>
                </a:cubicBezTo>
                <a:cubicBezTo>
                  <a:pt x="1179" y="872"/>
                  <a:pt x="1182" y="865"/>
                  <a:pt x="1184" y="857"/>
                </a:cubicBezTo>
                <a:cubicBezTo>
                  <a:pt x="1186" y="857"/>
                  <a:pt x="1191" y="855"/>
                  <a:pt x="1193" y="855"/>
                </a:cubicBezTo>
                <a:cubicBezTo>
                  <a:pt x="1195" y="850"/>
                  <a:pt x="1196" y="842"/>
                  <a:pt x="1203" y="840"/>
                </a:cubicBezTo>
                <a:cubicBezTo>
                  <a:pt x="1203" y="1148"/>
                  <a:pt x="1203" y="1148"/>
                  <a:pt x="1203" y="1148"/>
                </a:cubicBezTo>
                <a:cubicBezTo>
                  <a:pt x="1201" y="1147"/>
                  <a:pt x="1197" y="1146"/>
                  <a:pt x="1194" y="1145"/>
                </a:cubicBezTo>
                <a:cubicBezTo>
                  <a:pt x="1191" y="1151"/>
                  <a:pt x="1196" y="1159"/>
                  <a:pt x="1203" y="1160"/>
                </a:cubicBezTo>
                <a:cubicBezTo>
                  <a:pt x="1203" y="1200"/>
                  <a:pt x="1203" y="1200"/>
                  <a:pt x="1203" y="1200"/>
                </a:cubicBezTo>
                <a:cubicBezTo>
                  <a:pt x="1101" y="1200"/>
                  <a:pt x="1101" y="1200"/>
                  <a:pt x="1101" y="1200"/>
                </a:cubicBezTo>
                <a:cubicBezTo>
                  <a:pt x="1102" y="1197"/>
                  <a:pt x="1104" y="1192"/>
                  <a:pt x="1105" y="1189"/>
                </a:cubicBezTo>
                <a:cubicBezTo>
                  <a:pt x="1107" y="1188"/>
                  <a:pt x="1111" y="1187"/>
                  <a:pt x="1113" y="1186"/>
                </a:cubicBezTo>
                <a:cubicBezTo>
                  <a:pt x="1106" y="1180"/>
                  <a:pt x="1100" y="1174"/>
                  <a:pt x="1095" y="1167"/>
                </a:cubicBezTo>
                <a:cubicBezTo>
                  <a:pt x="1107" y="1159"/>
                  <a:pt x="1120" y="1163"/>
                  <a:pt x="1132" y="1166"/>
                </a:cubicBezTo>
                <a:cubicBezTo>
                  <a:pt x="1127" y="1162"/>
                  <a:pt x="1121" y="1157"/>
                  <a:pt x="1115" y="1153"/>
                </a:cubicBezTo>
                <a:cubicBezTo>
                  <a:pt x="1117" y="1141"/>
                  <a:pt x="1122" y="1129"/>
                  <a:pt x="1135" y="1126"/>
                </a:cubicBezTo>
                <a:cubicBezTo>
                  <a:pt x="1131" y="1126"/>
                  <a:pt x="1127" y="1126"/>
                  <a:pt x="1123" y="1126"/>
                </a:cubicBezTo>
                <a:cubicBezTo>
                  <a:pt x="1116" y="1134"/>
                  <a:pt x="1110" y="1142"/>
                  <a:pt x="1108" y="1153"/>
                </a:cubicBezTo>
                <a:cubicBezTo>
                  <a:pt x="1087" y="1159"/>
                  <a:pt x="1082" y="1182"/>
                  <a:pt x="1072" y="1198"/>
                </a:cubicBezTo>
                <a:cubicBezTo>
                  <a:pt x="1071" y="1199"/>
                  <a:pt x="1068" y="1200"/>
                  <a:pt x="1066" y="1200"/>
                </a:cubicBezTo>
                <a:cubicBezTo>
                  <a:pt x="880" y="1200"/>
                  <a:pt x="880" y="1200"/>
                  <a:pt x="880" y="1200"/>
                </a:cubicBezTo>
                <a:cubicBezTo>
                  <a:pt x="886" y="1199"/>
                  <a:pt x="891" y="1197"/>
                  <a:pt x="896" y="1196"/>
                </a:cubicBezTo>
                <a:cubicBezTo>
                  <a:pt x="892" y="1191"/>
                  <a:pt x="888" y="1186"/>
                  <a:pt x="884" y="1180"/>
                </a:cubicBezTo>
                <a:cubicBezTo>
                  <a:pt x="893" y="1173"/>
                  <a:pt x="904" y="1172"/>
                  <a:pt x="913" y="1178"/>
                </a:cubicBezTo>
                <a:cubicBezTo>
                  <a:pt x="916" y="1178"/>
                  <a:pt x="919" y="1178"/>
                  <a:pt x="923" y="1178"/>
                </a:cubicBezTo>
                <a:cubicBezTo>
                  <a:pt x="917" y="1174"/>
                  <a:pt x="910" y="1170"/>
                  <a:pt x="904" y="1167"/>
                </a:cubicBezTo>
                <a:cubicBezTo>
                  <a:pt x="906" y="1158"/>
                  <a:pt x="908" y="1150"/>
                  <a:pt x="910" y="1142"/>
                </a:cubicBezTo>
                <a:cubicBezTo>
                  <a:pt x="913" y="1142"/>
                  <a:pt x="918" y="1143"/>
                  <a:pt x="920" y="1143"/>
                </a:cubicBezTo>
                <a:cubicBezTo>
                  <a:pt x="916" y="1136"/>
                  <a:pt x="905" y="1131"/>
                  <a:pt x="908" y="1121"/>
                </a:cubicBezTo>
                <a:cubicBezTo>
                  <a:pt x="916" y="1115"/>
                  <a:pt x="925" y="1117"/>
                  <a:pt x="933" y="1122"/>
                </a:cubicBezTo>
                <a:cubicBezTo>
                  <a:pt x="936" y="1122"/>
                  <a:pt x="939" y="1122"/>
                  <a:pt x="942" y="1122"/>
                </a:cubicBezTo>
                <a:cubicBezTo>
                  <a:pt x="936" y="1118"/>
                  <a:pt x="930" y="1113"/>
                  <a:pt x="925" y="1108"/>
                </a:cubicBezTo>
                <a:cubicBezTo>
                  <a:pt x="926" y="1101"/>
                  <a:pt x="929" y="1093"/>
                  <a:pt x="931" y="1086"/>
                </a:cubicBezTo>
                <a:cubicBezTo>
                  <a:pt x="934" y="1086"/>
                  <a:pt x="939" y="1086"/>
                  <a:pt x="942" y="1086"/>
                </a:cubicBezTo>
                <a:cubicBezTo>
                  <a:pt x="937" y="1080"/>
                  <a:pt x="931" y="1074"/>
                  <a:pt x="926" y="1068"/>
                </a:cubicBezTo>
                <a:cubicBezTo>
                  <a:pt x="938" y="1060"/>
                  <a:pt x="951" y="1063"/>
                  <a:pt x="963" y="1068"/>
                </a:cubicBezTo>
                <a:cubicBezTo>
                  <a:pt x="958" y="1063"/>
                  <a:pt x="952" y="1058"/>
                  <a:pt x="947" y="1052"/>
                </a:cubicBezTo>
                <a:cubicBezTo>
                  <a:pt x="948" y="1042"/>
                  <a:pt x="953" y="1030"/>
                  <a:pt x="964" y="1028"/>
                </a:cubicBezTo>
                <a:cubicBezTo>
                  <a:pt x="960" y="1025"/>
                  <a:pt x="956" y="1022"/>
                  <a:pt x="953" y="1019"/>
                </a:cubicBezTo>
                <a:cubicBezTo>
                  <a:pt x="947" y="1027"/>
                  <a:pt x="943" y="1035"/>
                  <a:pt x="940" y="1044"/>
                </a:cubicBezTo>
                <a:cubicBezTo>
                  <a:pt x="934" y="1047"/>
                  <a:pt x="926" y="1049"/>
                  <a:pt x="923" y="1056"/>
                </a:cubicBezTo>
                <a:cubicBezTo>
                  <a:pt x="916" y="1068"/>
                  <a:pt x="907" y="1079"/>
                  <a:pt x="904" y="1092"/>
                </a:cubicBezTo>
                <a:cubicBezTo>
                  <a:pt x="898" y="1095"/>
                  <a:pt x="893" y="1097"/>
                  <a:pt x="887" y="1100"/>
                </a:cubicBezTo>
                <a:cubicBezTo>
                  <a:pt x="883" y="1115"/>
                  <a:pt x="870" y="1126"/>
                  <a:pt x="871" y="1142"/>
                </a:cubicBezTo>
                <a:cubicBezTo>
                  <a:pt x="869" y="1142"/>
                  <a:pt x="865" y="1142"/>
                  <a:pt x="863" y="1142"/>
                </a:cubicBezTo>
                <a:cubicBezTo>
                  <a:pt x="860" y="1144"/>
                  <a:pt x="856" y="1147"/>
                  <a:pt x="853" y="1150"/>
                </a:cubicBezTo>
                <a:cubicBezTo>
                  <a:pt x="849" y="1164"/>
                  <a:pt x="834" y="1173"/>
                  <a:pt x="831" y="1188"/>
                </a:cubicBezTo>
                <a:cubicBezTo>
                  <a:pt x="824" y="1191"/>
                  <a:pt x="816" y="1194"/>
                  <a:pt x="809" y="1197"/>
                </a:cubicBezTo>
                <a:cubicBezTo>
                  <a:pt x="815" y="1200"/>
                  <a:pt x="815" y="1200"/>
                  <a:pt x="815" y="1200"/>
                </a:cubicBezTo>
                <a:cubicBezTo>
                  <a:pt x="558" y="1200"/>
                  <a:pt x="558" y="1200"/>
                  <a:pt x="558" y="1200"/>
                </a:cubicBezTo>
                <a:cubicBezTo>
                  <a:pt x="556" y="1198"/>
                  <a:pt x="552" y="1193"/>
                  <a:pt x="551" y="1191"/>
                </a:cubicBezTo>
                <a:cubicBezTo>
                  <a:pt x="559" y="1183"/>
                  <a:pt x="571" y="1184"/>
                  <a:pt x="582" y="1189"/>
                </a:cubicBezTo>
                <a:cubicBezTo>
                  <a:pt x="582" y="1185"/>
                  <a:pt x="582" y="1185"/>
                  <a:pt x="582" y="1185"/>
                </a:cubicBezTo>
                <a:cubicBezTo>
                  <a:pt x="578" y="1181"/>
                  <a:pt x="574" y="1178"/>
                  <a:pt x="569" y="1174"/>
                </a:cubicBezTo>
                <a:cubicBezTo>
                  <a:pt x="572" y="1167"/>
                  <a:pt x="574" y="1159"/>
                  <a:pt x="575" y="1152"/>
                </a:cubicBezTo>
                <a:cubicBezTo>
                  <a:pt x="577" y="1151"/>
                  <a:pt x="581" y="1150"/>
                  <a:pt x="583" y="1149"/>
                </a:cubicBezTo>
                <a:cubicBezTo>
                  <a:pt x="579" y="1150"/>
                  <a:pt x="574" y="1150"/>
                  <a:pt x="570" y="1151"/>
                </a:cubicBezTo>
                <a:cubicBezTo>
                  <a:pt x="569" y="1158"/>
                  <a:pt x="569" y="1165"/>
                  <a:pt x="568" y="1171"/>
                </a:cubicBezTo>
                <a:cubicBezTo>
                  <a:pt x="559" y="1174"/>
                  <a:pt x="548" y="1177"/>
                  <a:pt x="547" y="1188"/>
                </a:cubicBezTo>
                <a:cubicBezTo>
                  <a:pt x="544" y="1192"/>
                  <a:pt x="542" y="1196"/>
                  <a:pt x="539" y="1200"/>
                </a:cubicBezTo>
                <a:cubicBezTo>
                  <a:pt x="332" y="1200"/>
                  <a:pt x="332" y="1200"/>
                  <a:pt x="332" y="1200"/>
                </a:cubicBezTo>
                <a:cubicBezTo>
                  <a:pt x="337" y="1188"/>
                  <a:pt x="351" y="1183"/>
                  <a:pt x="361" y="1193"/>
                </a:cubicBezTo>
                <a:cubicBezTo>
                  <a:pt x="365" y="1193"/>
                  <a:pt x="368" y="1193"/>
                  <a:pt x="371" y="1193"/>
                </a:cubicBezTo>
                <a:cubicBezTo>
                  <a:pt x="365" y="1189"/>
                  <a:pt x="359" y="1184"/>
                  <a:pt x="352" y="1180"/>
                </a:cubicBezTo>
                <a:cubicBezTo>
                  <a:pt x="355" y="1173"/>
                  <a:pt x="357" y="1166"/>
                  <a:pt x="359" y="1159"/>
                </a:cubicBezTo>
                <a:cubicBezTo>
                  <a:pt x="362" y="1157"/>
                  <a:pt x="367" y="1154"/>
                  <a:pt x="369" y="1153"/>
                </a:cubicBezTo>
                <a:cubicBezTo>
                  <a:pt x="367" y="1150"/>
                  <a:pt x="363" y="1144"/>
                  <a:pt x="360" y="1140"/>
                </a:cubicBezTo>
                <a:cubicBezTo>
                  <a:pt x="368" y="1138"/>
                  <a:pt x="375" y="1136"/>
                  <a:pt x="382" y="1134"/>
                </a:cubicBezTo>
                <a:cubicBezTo>
                  <a:pt x="382" y="1126"/>
                  <a:pt x="382" y="1118"/>
                  <a:pt x="384" y="1111"/>
                </a:cubicBezTo>
                <a:cubicBezTo>
                  <a:pt x="386" y="1104"/>
                  <a:pt x="393" y="1102"/>
                  <a:pt x="399" y="1100"/>
                </a:cubicBezTo>
                <a:cubicBezTo>
                  <a:pt x="397" y="1098"/>
                  <a:pt x="393" y="1093"/>
                  <a:pt x="390" y="1090"/>
                </a:cubicBezTo>
                <a:cubicBezTo>
                  <a:pt x="398" y="1087"/>
                  <a:pt x="405" y="1082"/>
                  <a:pt x="413" y="1084"/>
                </a:cubicBezTo>
                <a:cubicBezTo>
                  <a:pt x="411" y="1087"/>
                  <a:pt x="406" y="1093"/>
                  <a:pt x="414" y="1091"/>
                </a:cubicBezTo>
                <a:cubicBezTo>
                  <a:pt x="419" y="1090"/>
                  <a:pt x="425" y="1089"/>
                  <a:pt x="430" y="1089"/>
                </a:cubicBezTo>
                <a:cubicBezTo>
                  <a:pt x="424" y="1084"/>
                  <a:pt x="417" y="1080"/>
                  <a:pt x="411" y="1076"/>
                </a:cubicBezTo>
                <a:cubicBezTo>
                  <a:pt x="414" y="1066"/>
                  <a:pt x="414" y="1051"/>
                  <a:pt x="428" y="1049"/>
                </a:cubicBezTo>
                <a:cubicBezTo>
                  <a:pt x="427" y="1046"/>
                  <a:pt x="424" y="1040"/>
                  <a:pt x="423" y="1036"/>
                </a:cubicBezTo>
                <a:cubicBezTo>
                  <a:pt x="428" y="1035"/>
                  <a:pt x="433" y="1033"/>
                  <a:pt x="438" y="1031"/>
                </a:cubicBezTo>
                <a:cubicBezTo>
                  <a:pt x="444" y="1033"/>
                  <a:pt x="450" y="1035"/>
                  <a:pt x="456" y="1037"/>
                </a:cubicBezTo>
                <a:cubicBezTo>
                  <a:pt x="452" y="1031"/>
                  <a:pt x="445" y="1027"/>
                  <a:pt x="442" y="1021"/>
                </a:cubicBezTo>
                <a:cubicBezTo>
                  <a:pt x="444" y="1014"/>
                  <a:pt x="446" y="1008"/>
                  <a:pt x="448" y="1002"/>
                </a:cubicBezTo>
                <a:cubicBezTo>
                  <a:pt x="451" y="1001"/>
                  <a:pt x="457" y="1000"/>
                  <a:pt x="459" y="999"/>
                </a:cubicBezTo>
                <a:cubicBezTo>
                  <a:pt x="456" y="994"/>
                  <a:pt x="453" y="989"/>
                  <a:pt x="450" y="984"/>
                </a:cubicBezTo>
                <a:cubicBezTo>
                  <a:pt x="456" y="981"/>
                  <a:pt x="463" y="979"/>
                  <a:pt x="470" y="977"/>
                </a:cubicBezTo>
                <a:cubicBezTo>
                  <a:pt x="470" y="970"/>
                  <a:pt x="471" y="962"/>
                  <a:pt x="472" y="955"/>
                </a:cubicBezTo>
                <a:cubicBezTo>
                  <a:pt x="474" y="947"/>
                  <a:pt x="481" y="946"/>
                  <a:pt x="487" y="944"/>
                </a:cubicBezTo>
                <a:cubicBezTo>
                  <a:pt x="484" y="940"/>
                  <a:pt x="481" y="936"/>
                  <a:pt x="479" y="932"/>
                </a:cubicBezTo>
                <a:cubicBezTo>
                  <a:pt x="491" y="926"/>
                  <a:pt x="503" y="928"/>
                  <a:pt x="516" y="932"/>
                </a:cubicBezTo>
                <a:cubicBezTo>
                  <a:pt x="510" y="927"/>
                  <a:pt x="504" y="922"/>
                  <a:pt x="499" y="916"/>
                </a:cubicBezTo>
                <a:cubicBezTo>
                  <a:pt x="501" y="909"/>
                  <a:pt x="504" y="903"/>
                  <a:pt x="506" y="896"/>
                </a:cubicBezTo>
                <a:cubicBezTo>
                  <a:pt x="509" y="895"/>
                  <a:pt x="515" y="894"/>
                  <a:pt x="517" y="894"/>
                </a:cubicBezTo>
                <a:cubicBezTo>
                  <a:pt x="517" y="891"/>
                  <a:pt x="517" y="886"/>
                  <a:pt x="516" y="883"/>
                </a:cubicBezTo>
                <a:cubicBezTo>
                  <a:pt x="528" y="877"/>
                  <a:pt x="540" y="881"/>
                  <a:pt x="552" y="884"/>
                </a:cubicBezTo>
                <a:cubicBezTo>
                  <a:pt x="547" y="879"/>
                  <a:pt x="541" y="875"/>
                  <a:pt x="535" y="870"/>
                </a:cubicBezTo>
                <a:cubicBezTo>
                  <a:pt x="537" y="863"/>
                  <a:pt x="540" y="855"/>
                  <a:pt x="542" y="848"/>
                </a:cubicBezTo>
                <a:cubicBezTo>
                  <a:pt x="545" y="847"/>
                  <a:pt x="551" y="846"/>
                  <a:pt x="554" y="846"/>
                </a:cubicBezTo>
                <a:cubicBezTo>
                  <a:pt x="552" y="842"/>
                  <a:pt x="550" y="838"/>
                  <a:pt x="548" y="834"/>
                </a:cubicBezTo>
                <a:cubicBezTo>
                  <a:pt x="557" y="828"/>
                  <a:pt x="568" y="827"/>
                  <a:pt x="578" y="833"/>
                </a:cubicBezTo>
                <a:cubicBezTo>
                  <a:pt x="579" y="833"/>
                  <a:pt x="582" y="832"/>
                  <a:pt x="583" y="832"/>
                </a:cubicBezTo>
                <a:cubicBezTo>
                  <a:pt x="578" y="828"/>
                  <a:pt x="573" y="824"/>
                  <a:pt x="568" y="820"/>
                </a:cubicBezTo>
                <a:cubicBezTo>
                  <a:pt x="569" y="813"/>
                  <a:pt x="572" y="806"/>
                  <a:pt x="574" y="799"/>
                </a:cubicBezTo>
                <a:cubicBezTo>
                  <a:pt x="583" y="798"/>
                  <a:pt x="587" y="794"/>
                  <a:pt x="584" y="786"/>
                </a:cubicBezTo>
                <a:cubicBezTo>
                  <a:pt x="586" y="780"/>
                  <a:pt x="588" y="775"/>
                  <a:pt x="589" y="769"/>
                </a:cubicBezTo>
                <a:cubicBezTo>
                  <a:pt x="584" y="773"/>
                  <a:pt x="578" y="776"/>
                  <a:pt x="573" y="780"/>
                </a:cubicBezTo>
                <a:cubicBezTo>
                  <a:pt x="571" y="787"/>
                  <a:pt x="567" y="793"/>
                  <a:pt x="563" y="799"/>
                </a:cubicBezTo>
                <a:cubicBezTo>
                  <a:pt x="556" y="803"/>
                  <a:pt x="555" y="811"/>
                  <a:pt x="552" y="818"/>
                </a:cubicBezTo>
                <a:cubicBezTo>
                  <a:pt x="547" y="821"/>
                  <a:pt x="541" y="824"/>
                  <a:pt x="535" y="827"/>
                </a:cubicBezTo>
                <a:cubicBezTo>
                  <a:pt x="530" y="841"/>
                  <a:pt x="520" y="854"/>
                  <a:pt x="519" y="870"/>
                </a:cubicBezTo>
                <a:cubicBezTo>
                  <a:pt x="518" y="870"/>
                  <a:pt x="514" y="870"/>
                  <a:pt x="512" y="869"/>
                </a:cubicBezTo>
                <a:cubicBezTo>
                  <a:pt x="509" y="871"/>
                  <a:pt x="505" y="875"/>
                  <a:pt x="502" y="876"/>
                </a:cubicBezTo>
                <a:cubicBezTo>
                  <a:pt x="499" y="885"/>
                  <a:pt x="494" y="893"/>
                  <a:pt x="489" y="901"/>
                </a:cubicBezTo>
                <a:cubicBezTo>
                  <a:pt x="488" y="907"/>
                  <a:pt x="488" y="912"/>
                  <a:pt x="487" y="918"/>
                </a:cubicBezTo>
                <a:cubicBezTo>
                  <a:pt x="481" y="920"/>
                  <a:pt x="474" y="923"/>
                  <a:pt x="468" y="926"/>
                </a:cubicBezTo>
                <a:cubicBezTo>
                  <a:pt x="468" y="929"/>
                  <a:pt x="468" y="931"/>
                  <a:pt x="468" y="934"/>
                </a:cubicBezTo>
                <a:cubicBezTo>
                  <a:pt x="460" y="944"/>
                  <a:pt x="453" y="955"/>
                  <a:pt x="452" y="967"/>
                </a:cubicBezTo>
                <a:cubicBezTo>
                  <a:pt x="434" y="969"/>
                  <a:pt x="431" y="989"/>
                  <a:pt x="421" y="1000"/>
                </a:cubicBezTo>
                <a:cubicBezTo>
                  <a:pt x="420" y="1006"/>
                  <a:pt x="420" y="1011"/>
                  <a:pt x="419" y="1016"/>
                </a:cubicBezTo>
                <a:cubicBezTo>
                  <a:pt x="413" y="1019"/>
                  <a:pt x="407" y="1022"/>
                  <a:pt x="401" y="1024"/>
                </a:cubicBezTo>
                <a:cubicBezTo>
                  <a:pt x="395" y="1038"/>
                  <a:pt x="387" y="1051"/>
                  <a:pt x="384" y="1066"/>
                </a:cubicBezTo>
                <a:cubicBezTo>
                  <a:pt x="378" y="1069"/>
                  <a:pt x="372" y="1072"/>
                  <a:pt x="367" y="1075"/>
                </a:cubicBezTo>
                <a:cubicBezTo>
                  <a:pt x="361" y="1089"/>
                  <a:pt x="352" y="1102"/>
                  <a:pt x="352" y="1118"/>
                </a:cubicBezTo>
                <a:cubicBezTo>
                  <a:pt x="350" y="1118"/>
                  <a:pt x="346" y="1118"/>
                  <a:pt x="344" y="1118"/>
                </a:cubicBezTo>
                <a:cubicBezTo>
                  <a:pt x="342" y="1120"/>
                  <a:pt x="337" y="1123"/>
                  <a:pt x="335" y="1125"/>
                </a:cubicBezTo>
                <a:cubicBezTo>
                  <a:pt x="331" y="1135"/>
                  <a:pt x="326" y="1144"/>
                  <a:pt x="317" y="1150"/>
                </a:cubicBezTo>
                <a:cubicBezTo>
                  <a:pt x="316" y="1155"/>
                  <a:pt x="316" y="1160"/>
                  <a:pt x="315" y="1165"/>
                </a:cubicBezTo>
                <a:cubicBezTo>
                  <a:pt x="312" y="1165"/>
                  <a:pt x="310" y="1164"/>
                  <a:pt x="307" y="1164"/>
                </a:cubicBezTo>
                <a:cubicBezTo>
                  <a:pt x="295" y="1172"/>
                  <a:pt x="292" y="1187"/>
                  <a:pt x="281" y="1197"/>
                </a:cubicBezTo>
                <a:cubicBezTo>
                  <a:pt x="281" y="1200"/>
                  <a:pt x="281" y="1200"/>
                  <a:pt x="281" y="1200"/>
                </a:cubicBezTo>
                <a:cubicBezTo>
                  <a:pt x="116" y="1200"/>
                  <a:pt x="116" y="1200"/>
                  <a:pt x="116" y="1200"/>
                </a:cubicBezTo>
                <a:cubicBezTo>
                  <a:pt x="116" y="1196"/>
                  <a:pt x="116" y="1196"/>
                  <a:pt x="116" y="1196"/>
                </a:cubicBezTo>
                <a:cubicBezTo>
                  <a:pt x="112" y="1195"/>
                  <a:pt x="112" y="1195"/>
                  <a:pt x="112" y="1195"/>
                </a:cubicBezTo>
                <a:cubicBezTo>
                  <a:pt x="112" y="1196"/>
                  <a:pt x="111" y="1199"/>
                  <a:pt x="110" y="1200"/>
                </a:cubicBezTo>
                <a:cubicBezTo>
                  <a:pt x="98" y="1200"/>
                  <a:pt x="98" y="1200"/>
                  <a:pt x="98" y="1200"/>
                </a:cubicBezTo>
                <a:cubicBezTo>
                  <a:pt x="96" y="1199"/>
                  <a:pt x="96" y="1199"/>
                  <a:pt x="96" y="1199"/>
                </a:cubicBezTo>
                <a:cubicBezTo>
                  <a:pt x="100" y="1197"/>
                  <a:pt x="105" y="1195"/>
                  <a:pt x="109" y="1194"/>
                </a:cubicBezTo>
                <a:cubicBezTo>
                  <a:pt x="105" y="1184"/>
                  <a:pt x="109" y="1175"/>
                  <a:pt x="111" y="1167"/>
                </a:cubicBezTo>
                <a:cubicBezTo>
                  <a:pt x="114" y="1166"/>
                  <a:pt x="119" y="1166"/>
                  <a:pt x="122" y="1166"/>
                </a:cubicBezTo>
                <a:cubicBezTo>
                  <a:pt x="122" y="1162"/>
                  <a:pt x="120" y="1156"/>
                  <a:pt x="120" y="1152"/>
                </a:cubicBezTo>
                <a:cubicBezTo>
                  <a:pt x="125" y="1150"/>
                  <a:pt x="129" y="1149"/>
                  <a:pt x="134" y="1147"/>
                </a:cubicBezTo>
                <a:cubicBezTo>
                  <a:pt x="141" y="1149"/>
                  <a:pt x="147" y="1150"/>
                  <a:pt x="154" y="1152"/>
                </a:cubicBezTo>
                <a:cubicBezTo>
                  <a:pt x="148" y="1147"/>
                  <a:pt x="142" y="1142"/>
                  <a:pt x="137" y="1137"/>
                </a:cubicBezTo>
                <a:cubicBezTo>
                  <a:pt x="141" y="1128"/>
                  <a:pt x="143" y="1116"/>
                  <a:pt x="154" y="1113"/>
                </a:cubicBezTo>
                <a:cubicBezTo>
                  <a:pt x="154" y="1110"/>
                  <a:pt x="153" y="1104"/>
                  <a:pt x="152" y="1101"/>
                </a:cubicBezTo>
                <a:cubicBezTo>
                  <a:pt x="163" y="1096"/>
                  <a:pt x="175" y="1098"/>
                  <a:pt x="186" y="1102"/>
                </a:cubicBezTo>
                <a:cubicBezTo>
                  <a:pt x="180" y="1097"/>
                  <a:pt x="175" y="1091"/>
                  <a:pt x="169" y="1086"/>
                </a:cubicBezTo>
                <a:cubicBezTo>
                  <a:pt x="172" y="1079"/>
                  <a:pt x="175" y="1073"/>
                  <a:pt x="178" y="1066"/>
                </a:cubicBezTo>
                <a:cubicBezTo>
                  <a:pt x="181" y="1066"/>
                  <a:pt x="186" y="1065"/>
                  <a:pt x="188" y="1065"/>
                </a:cubicBezTo>
                <a:cubicBezTo>
                  <a:pt x="185" y="1060"/>
                  <a:pt x="182" y="1055"/>
                  <a:pt x="180" y="1049"/>
                </a:cubicBezTo>
                <a:cubicBezTo>
                  <a:pt x="190" y="1044"/>
                  <a:pt x="201" y="1043"/>
                  <a:pt x="211" y="1050"/>
                </a:cubicBezTo>
                <a:cubicBezTo>
                  <a:pt x="213" y="1045"/>
                  <a:pt x="213" y="1045"/>
                  <a:pt x="213" y="1045"/>
                </a:cubicBezTo>
                <a:cubicBezTo>
                  <a:pt x="210" y="1043"/>
                  <a:pt x="203" y="1039"/>
                  <a:pt x="200" y="1036"/>
                </a:cubicBezTo>
                <a:cubicBezTo>
                  <a:pt x="201" y="1029"/>
                  <a:pt x="204" y="1022"/>
                  <a:pt x="206" y="1015"/>
                </a:cubicBezTo>
                <a:cubicBezTo>
                  <a:pt x="209" y="1014"/>
                  <a:pt x="214" y="1013"/>
                  <a:pt x="217" y="1012"/>
                </a:cubicBezTo>
                <a:cubicBezTo>
                  <a:pt x="216" y="1007"/>
                  <a:pt x="214" y="1003"/>
                  <a:pt x="213" y="999"/>
                </a:cubicBezTo>
                <a:cubicBezTo>
                  <a:pt x="221" y="996"/>
                  <a:pt x="230" y="994"/>
                  <a:pt x="239" y="994"/>
                </a:cubicBezTo>
                <a:cubicBezTo>
                  <a:pt x="229" y="985"/>
                  <a:pt x="234" y="974"/>
                  <a:pt x="238" y="963"/>
                </a:cubicBezTo>
                <a:cubicBezTo>
                  <a:pt x="242" y="963"/>
                  <a:pt x="247" y="962"/>
                  <a:pt x="251" y="961"/>
                </a:cubicBezTo>
                <a:cubicBezTo>
                  <a:pt x="248" y="957"/>
                  <a:pt x="245" y="952"/>
                  <a:pt x="242" y="948"/>
                </a:cubicBezTo>
                <a:cubicBezTo>
                  <a:pt x="249" y="945"/>
                  <a:pt x="257" y="943"/>
                  <a:pt x="266" y="944"/>
                </a:cubicBezTo>
                <a:cubicBezTo>
                  <a:pt x="264" y="947"/>
                  <a:pt x="262" y="949"/>
                  <a:pt x="260" y="952"/>
                </a:cubicBezTo>
                <a:cubicBezTo>
                  <a:pt x="264" y="951"/>
                  <a:pt x="272" y="948"/>
                  <a:pt x="276" y="946"/>
                </a:cubicBezTo>
                <a:cubicBezTo>
                  <a:pt x="278" y="943"/>
                  <a:pt x="280" y="940"/>
                  <a:pt x="283" y="937"/>
                </a:cubicBezTo>
                <a:cubicBezTo>
                  <a:pt x="290" y="937"/>
                  <a:pt x="296" y="936"/>
                  <a:pt x="303" y="936"/>
                </a:cubicBezTo>
                <a:cubicBezTo>
                  <a:pt x="309" y="937"/>
                  <a:pt x="314" y="938"/>
                  <a:pt x="320" y="939"/>
                </a:cubicBezTo>
                <a:cubicBezTo>
                  <a:pt x="309" y="932"/>
                  <a:pt x="296" y="935"/>
                  <a:pt x="284" y="935"/>
                </a:cubicBezTo>
                <a:cubicBezTo>
                  <a:pt x="284" y="931"/>
                  <a:pt x="283" y="927"/>
                  <a:pt x="283" y="923"/>
                </a:cubicBezTo>
                <a:cubicBezTo>
                  <a:pt x="282" y="931"/>
                  <a:pt x="278" y="937"/>
                  <a:pt x="273" y="943"/>
                </a:cubicBezTo>
                <a:cubicBezTo>
                  <a:pt x="267" y="938"/>
                  <a:pt x="263" y="932"/>
                  <a:pt x="260" y="925"/>
                </a:cubicBezTo>
                <a:cubicBezTo>
                  <a:pt x="263" y="921"/>
                  <a:pt x="266" y="917"/>
                  <a:pt x="269" y="913"/>
                </a:cubicBezTo>
                <a:cubicBezTo>
                  <a:pt x="273" y="912"/>
                  <a:pt x="276" y="910"/>
                  <a:pt x="279" y="909"/>
                </a:cubicBezTo>
                <a:cubicBezTo>
                  <a:pt x="280" y="903"/>
                  <a:pt x="281" y="897"/>
                  <a:pt x="282" y="891"/>
                </a:cubicBezTo>
                <a:cubicBezTo>
                  <a:pt x="292" y="893"/>
                  <a:pt x="301" y="895"/>
                  <a:pt x="310" y="898"/>
                </a:cubicBezTo>
                <a:cubicBezTo>
                  <a:pt x="309" y="897"/>
                  <a:pt x="308" y="894"/>
                  <a:pt x="308" y="893"/>
                </a:cubicBezTo>
                <a:cubicBezTo>
                  <a:pt x="302" y="888"/>
                  <a:pt x="296" y="884"/>
                  <a:pt x="290" y="879"/>
                </a:cubicBezTo>
                <a:cubicBezTo>
                  <a:pt x="286" y="884"/>
                  <a:pt x="282" y="889"/>
                  <a:pt x="280" y="895"/>
                </a:cubicBezTo>
                <a:cubicBezTo>
                  <a:pt x="276" y="893"/>
                  <a:pt x="276" y="893"/>
                  <a:pt x="276" y="893"/>
                </a:cubicBezTo>
                <a:cubicBezTo>
                  <a:pt x="276" y="896"/>
                  <a:pt x="277" y="901"/>
                  <a:pt x="277" y="904"/>
                </a:cubicBezTo>
                <a:cubicBezTo>
                  <a:pt x="275" y="905"/>
                  <a:pt x="270" y="907"/>
                  <a:pt x="268" y="908"/>
                </a:cubicBezTo>
                <a:cubicBezTo>
                  <a:pt x="264" y="918"/>
                  <a:pt x="256" y="926"/>
                  <a:pt x="247" y="933"/>
                </a:cubicBezTo>
                <a:cubicBezTo>
                  <a:pt x="241" y="946"/>
                  <a:pt x="231" y="957"/>
                  <a:pt x="228" y="972"/>
                </a:cubicBezTo>
                <a:cubicBezTo>
                  <a:pt x="223" y="974"/>
                  <a:pt x="217" y="977"/>
                  <a:pt x="211" y="980"/>
                </a:cubicBezTo>
                <a:cubicBezTo>
                  <a:pt x="208" y="995"/>
                  <a:pt x="194" y="1004"/>
                  <a:pt x="192" y="1019"/>
                </a:cubicBezTo>
                <a:cubicBezTo>
                  <a:pt x="187" y="1021"/>
                  <a:pt x="181" y="1023"/>
                  <a:pt x="177" y="1026"/>
                </a:cubicBezTo>
                <a:cubicBezTo>
                  <a:pt x="171" y="1035"/>
                  <a:pt x="168" y="1048"/>
                  <a:pt x="156" y="1052"/>
                </a:cubicBezTo>
                <a:cubicBezTo>
                  <a:pt x="156" y="1056"/>
                  <a:pt x="156" y="1061"/>
                  <a:pt x="156" y="1065"/>
                </a:cubicBezTo>
                <a:cubicBezTo>
                  <a:pt x="149" y="1068"/>
                  <a:pt x="143" y="1070"/>
                  <a:pt x="137" y="1073"/>
                </a:cubicBezTo>
                <a:cubicBezTo>
                  <a:pt x="134" y="1083"/>
                  <a:pt x="129" y="1093"/>
                  <a:pt x="120" y="1100"/>
                </a:cubicBezTo>
                <a:cubicBezTo>
                  <a:pt x="120" y="1104"/>
                  <a:pt x="120" y="1109"/>
                  <a:pt x="120" y="1114"/>
                </a:cubicBezTo>
                <a:cubicBezTo>
                  <a:pt x="117" y="1114"/>
                  <a:pt x="113" y="1114"/>
                  <a:pt x="111" y="1114"/>
                </a:cubicBezTo>
                <a:cubicBezTo>
                  <a:pt x="107" y="1117"/>
                  <a:pt x="104" y="1119"/>
                  <a:pt x="100" y="1122"/>
                </a:cubicBezTo>
                <a:cubicBezTo>
                  <a:pt x="97" y="1132"/>
                  <a:pt x="91" y="1143"/>
                  <a:pt x="81" y="1148"/>
                </a:cubicBezTo>
                <a:cubicBezTo>
                  <a:pt x="81" y="1151"/>
                  <a:pt x="81" y="1155"/>
                  <a:pt x="80" y="1159"/>
                </a:cubicBezTo>
                <a:cubicBezTo>
                  <a:pt x="74" y="1162"/>
                  <a:pt x="68" y="1164"/>
                  <a:pt x="61" y="1167"/>
                </a:cubicBezTo>
                <a:cubicBezTo>
                  <a:pt x="59" y="1180"/>
                  <a:pt x="49" y="1189"/>
                  <a:pt x="42" y="1200"/>
                </a:cubicBezTo>
                <a:cubicBezTo>
                  <a:pt x="3" y="1200"/>
                  <a:pt x="3" y="1200"/>
                  <a:pt x="3" y="1200"/>
                </a:cubicBezTo>
                <a:cubicBezTo>
                  <a:pt x="3" y="1025"/>
                  <a:pt x="3" y="1025"/>
                  <a:pt x="3" y="1025"/>
                </a:cubicBezTo>
                <a:cubicBezTo>
                  <a:pt x="7" y="1018"/>
                  <a:pt x="10" y="1008"/>
                  <a:pt x="19" y="1005"/>
                </a:cubicBezTo>
                <a:cubicBezTo>
                  <a:pt x="18" y="1000"/>
                  <a:pt x="17" y="996"/>
                  <a:pt x="16" y="991"/>
                </a:cubicBezTo>
                <a:cubicBezTo>
                  <a:pt x="27" y="989"/>
                  <a:pt x="38" y="989"/>
                  <a:pt x="49" y="993"/>
                </a:cubicBezTo>
                <a:cubicBezTo>
                  <a:pt x="44" y="989"/>
                  <a:pt x="40" y="984"/>
                  <a:pt x="35" y="980"/>
                </a:cubicBezTo>
                <a:cubicBezTo>
                  <a:pt x="37" y="973"/>
                  <a:pt x="39" y="965"/>
                  <a:pt x="41" y="958"/>
                </a:cubicBezTo>
                <a:cubicBezTo>
                  <a:pt x="44" y="958"/>
                  <a:pt x="49" y="957"/>
                  <a:pt x="52" y="957"/>
                </a:cubicBezTo>
                <a:cubicBezTo>
                  <a:pt x="50" y="953"/>
                  <a:pt x="47" y="946"/>
                  <a:pt x="45" y="942"/>
                </a:cubicBezTo>
                <a:cubicBezTo>
                  <a:pt x="54" y="937"/>
                  <a:pt x="64" y="936"/>
                  <a:pt x="73" y="941"/>
                </a:cubicBezTo>
                <a:cubicBezTo>
                  <a:pt x="76" y="941"/>
                  <a:pt x="80" y="942"/>
                  <a:pt x="83" y="943"/>
                </a:cubicBezTo>
                <a:cubicBezTo>
                  <a:pt x="77" y="938"/>
                  <a:pt x="71" y="933"/>
                  <a:pt x="65" y="928"/>
                </a:cubicBezTo>
                <a:cubicBezTo>
                  <a:pt x="67" y="920"/>
                  <a:pt x="69" y="913"/>
                  <a:pt x="71" y="906"/>
                </a:cubicBezTo>
                <a:cubicBezTo>
                  <a:pt x="75" y="906"/>
                  <a:pt x="79" y="905"/>
                  <a:pt x="83" y="904"/>
                </a:cubicBezTo>
                <a:cubicBezTo>
                  <a:pt x="81" y="901"/>
                  <a:pt x="78" y="894"/>
                  <a:pt x="77" y="890"/>
                </a:cubicBezTo>
                <a:cubicBezTo>
                  <a:pt x="88" y="883"/>
                  <a:pt x="101" y="888"/>
                  <a:pt x="113" y="890"/>
                </a:cubicBezTo>
                <a:cubicBezTo>
                  <a:pt x="107" y="886"/>
                  <a:pt x="102" y="882"/>
                  <a:pt x="96" y="878"/>
                </a:cubicBezTo>
                <a:cubicBezTo>
                  <a:pt x="98" y="870"/>
                  <a:pt x="100" y="863"/>
                  <a:pt x="102" y="856"/>
                </a:cubicBezTo>
                <a:cubicBezTo>
                  <a:pt x="106" y="855"/>
                  <a:pt x="110" y="853"/>
                  <a:pt x="113" y="852"/>
                </a:cubicBezTo>
                <a:cubicBezTo>
                  <a:pt x="112" y="848"/>
                  <a:pt x="110" y="843"/>
                  <a:pt x="108" y="839"/>
                </a:cubicBezTo>
                <a:cubicBezTo>
                  <a:pt x="120" y="833"/>
                  <a:pt x="132" y="836"/>
                  <a:pt x="144" y="840"/>
                </a:cubicBezTo>
                <a:cubicBezTo>
                  <a:pt x="138" y="835"/>
                  <a:pt x="133" y="830"/>
                  <a:pt x="127" y="824"/>
                </a:cubicBezTo>
                <a:cubicBezTo>
                  <a:pt x="129" y="817"/>
                  <a:pt x="132" y="810"/>
                  <a:pt x="134" y="803"/>
                </a:cubicBezTo>
                <a:cubicBezTo>
                  <a:pt x="137" y="803"/>
                  <a:pt x="143" y="802"/>
                  <a:pt x="147" y="801"/>
                </a:cubicBezTo>
                <a:cubicBezTo>
                  <a:pt x="144" y="798"/>
                  <a:pt x="142" y="794"/>
                  <a:pt x="139" y="791"/>
                </a:cubicBezTo>
                <a:cubicBezTo>
                  <a:pt x="144" y="788"/>
                  <a:pt x="149" y="785"/>
                  <a:pt x="154" y="782"/>
                </a:cubicBezTo>
                <a:cubicBezTo>
                  <a:pt x="161" y="785"/>
                  <a:pt x="168" y="787"/>
                  <a:pt x="175" y="789"/>
                </a:cubicBezTo>
                <a:cubicBezTo>
                  <a:pt x="170" y="784"/>
                  <a:pt x="165" y="779"/>
                  <a:pt x="159" y="775"/>
                </a:cubicBezTo>
                <a:cubicBezTo>
                  <a:pt x="161" y="768"/>
                  <a:pt x="164" y="760"/>
                  <a:pt x="166" y="753"/>
                </a:cubicBezTo>
                <a:cubicBezTo>
                  <a:pt x="169" y="753"/>
                  <a:pt x="174" y="753"/>
                  <a:pt x="176" y="753"/>
                </a:cubicBezTo>
                <a:cubicBezTo>
                  <a:pt x="177" y="749"/>
                  <a:pt x="177" y="744"/>
                  <a:pt x="177" y="740"/>
                </a:cubicBezTo>
                <a:cubicBezTo>
                  <a:pt x="181" y="738"/>
                  <a:pt x="186" y="736"/>
                  <a:pt x="191" y="735"/>
                </a:cubicBezTo>
                <a:cubicBezTo>
                  <a:pt x="197" y="737"/>
                  <a:pt x="204" y="739"/>
                  <a:pt x="211" y="740"/>
                </a:cubicBezTo>
                <a:cubicBezTo>
                  <a:pt x="206" y="736"/>
                  <a:pt x="200" y="731"/>
                  <a:pt x="195" y="727"/>
                </a:cubicBezTo>
                <a:cubicBezTo>
                  <a:pt x="196" y="722"/>
                  <a:pt x="198" y="716"/>
                  <a:pt x="200" y="711"/>
                </a:cubicBezTo>
                <a:cubicBezTo>
                  <a:pt x="200" y="709"/>
                  <a:pt x="201" y="706"/>
                  <a:pt x="202" y="705"/>
                </a:cubicBezTo>
                <a:cubicBezTo>
                  <a:pt x="212" y="701"/>
                  <a:pt x="220" y="693"/>
                  <a:pt x="231" y="691"/>
                </a:cubicBezTo>
                <a:cubicBezTo>
                  <a:pt x="238" y="692"/>
                  <a:pt x="245" y="694"/>
                  <a:pt x="252" y="696"/>
                </a:cubicBezTo>
                <a:cubicBezTo>
                  <a:pt x="247" y="691"/>
                  <a:pt x="241" y="687"/>
                  <a:pt x="235" y="682"/>
                </a:cubicBezTo>
                <a:cubicBezTo>
                  <a:pt x="237" y="675"/>
                  <a:pt x="239" y="667"/>
                  <a:pt x="242" y="660"/>
                </a:cubicBezTo>
                <a:cubicBezTo>
                  <a:pt x="245" y="659"/>
                  <a:pt x="250" y="658"/>
                  <a:pt x="253" y="658"/>
                </a:cubicBezTo>
                <a:cubicBezTo>
                  <a:pt x="253" y="655"/>
                  <a:pt x="252" y="650"/>
                  <a:pt x="252" y="647"/>
                </a:cubicBezTo>
                <a:cubicBezTo>
                  <a:pt x="264" y="642"/>
                  <a:pt x="276" y="645"/>
                  <a:pt x="289" y="647"/>
                </a:cubicBezTo>
                <a:cubicBezTo>
                  <a:pt x="283" y="643"/>
                  <a:pt x="277" y="639"/>
                  <a:pt x="271" y="635"/>
                </a:cubicBezTo>
                <a:cubicBezTo>
                  <a:pt x="273" y="628"/>
                  <a:pt x="275" y="621"/>
                  <a:pt x="277" y="615"/>
                </a:cubicBezTo>
                <a:cubicBezTo>
                  <a:pt x="285" y="610"/>
                  <a:pt x="292" y="604"/>
                  <a:pt x="300" y="599"/>
                </a:cubicBezTo>
                <a:cubicBezTo>
                  <a:pt x="307" y="594"/>
                  <a:pt x="316" y="602"/>
                  <a:pt x="324" y="603"/>
                </a:cubicBezTo>
                <a:cubicBezTo>
                  <a:pt x="320" y="598"/>
                  <a:pt x="315" y="593"/>
                  <a:pt x="310" y="587"/>
                </a:cubicBezTo>
                <a:cubicBezTo>
                  <a:pt x="312" y="580"/>
                  <a:pt x="315" y="573"/>
                  <a:pt x="317" y="567"/>
                </a:cubicBezTo>
                <a:cubicBezTo>
                  <a:pt x="319" y="566"/>
                  <a:pt x="324" y="565"/>
                  <a:pt x="326" y="565"/>
                </a:cubicBezTo>
                <a:cubicBezTo>
                  <a:pt x="329" y="558"/>
                  <a:pt x="333" y="552"/>
                  <a:pt x="340" y="551"/>
                </a:cubicBezTo>
                <a:cubicBezTo>
                  <a:pt x="349" y="552"/>
                  <a:pt x="357" y="554"/>
                  <a:pt x="365" y="556"/>
                </a:cubicBezTo>
                <a:cubicBezTo>
                  <a:pt x="359" y="551"/>
                  <a:pt x="353" y="546"/>
                  <a:pt x="348" y="542"/>
                </a:cubicBezTo>
                <a:cubicBezTo>
                  <a:pt x="350" y="534"/>
                  <a:pt x="352" y="527"/>
                  <a:pt x="355" y="519"/>
                </a:cubicBezTo>
                <a:cubicBezTo>
                  <a:pt x="357" y="519"/>
                  <a:pt x="359" y="519"/>
                  <a:pt x="362" y="519"/>
                </a:cubicBezTo>
                <a:cubicBezTo>
                  <a:pt x="370" y="513"/>
                  <a:pt x="380" y="507"/>
                  <a:pt x="390" y="505"/>
                </a:cubicBezTo>
                <a:cubicBezTo>
                  <a:pt x="388" y="509"/>
                  <a:pt x="385" y="512"/>
                  <a:pt x="383" y="515"/>
                </a:cubicBezTo>
                <a:cubicBezTo>
                  <a:pt x="390" y="513"/>
                  <a:pt x="397" y="511"/>
                  <a:pt x="404" y="509"/>
                </a:cubicBezTo>
                <a:cubicBezTo>
                  <a:pt x="399" y="506"/>
                  <a:pt x="394" y="502"/>
                  <a:pt x="389" y="499"/>
                </a:cubicBezTo>
                <a:cubicBezTo>
                  <a:pt x="390" y="494"/>
                  <a:pt x="392" y="488"/>
                  <a:pt x="393" y="483"/>
                </a:cubicBezTo>
                <a:cubicBezTo>
                  <a:pt x="393" y="477"/>
                  <a:pt x="397" y="474"/>
                  <a:pt x="402" y="474"/>
                </a:cubicBezTo>
                <a:cubicBezTo>
                  <a:pt x="413" y="469"/>
                  <a:pt x="424" y="463"/>
                  <a:pt x="436" y="463"/>
                </a:cubicBezTo>
                <a:cubicBezTo>
                  <a:pt x="427" y="454"/>
                  <a:pt x="432" y="444"/>
                  <a:pt x="437" y="435"/>
                </a:cubicBezTo>
                <a:cubicBezTo>
                  <a:pt x="446" y="430"/>
                  <a:pt x="454" y="424"/>
                  <a:pt x="463" y="418"/>
                </a:cubicBezTo>
                <a:cubicBezTo>
                  <a:pt x="466" y="418"/>
                  <a:pt x="472" y="419"/>
                  <a:pt x="476" y="419"/>
                </a:cubicBezTo>
                <a:cubicBezTo>
                  <a:pt x="473" y="415"/>
                  <a:pt x="471" y="412"/>
                  <a:pt x="468" y="408"/>
                </a:cubicBezTo>
                <a:cubicBezTo>
                  <a:pt x="471" y="402"/>
                  <a:pt x="474" y="396"/>
                  <a:pt x="477" y="390"/>
                </a:cubicBezTo>
                <a:cubicBezTo>
                  <a:pt x="488" y="385"/>
                  <a:pt x="492" y="371"/>
                  <a:pt x="504" y="367"/>
                </a:cubicBezTo>
                <a:cubicBezTo>
                  <a:pt x="503" y="363"/>
                  <a:pt x="501" y="359"/>
                  <a:pt x="500" y="354"/>
                </a:cubicBezTo>
                <a:cubicBezTo>
                  <a:pt x="504" y="352"/>
                  <a:pt x="508" y="350"/>
                  <a:pt x="512" y="347"/>
                </a:cubicBezTo>
                <a:cubicBezTo>
                  <a:pt x="517" y="338"/>
                  <a:pt x="521" y="329"/>
                  <a:pt x="525" y="319"/>
                </a:cubicBezTo>
                <a:cubicBezTo>
                  <a:pt x="527" y="318"/>
                  <a:pt x="532" y="317"/>
                  <a:pt x="534" y="316"/>
                </a:cubicBezTo>
                <a:cubicBezTo>
                  <a:pt x="532" y="311"/>
                  <a:pt x="530" y="307"/>
                  <a:pt x="528" y="302"/>
                </a:cubicBezTo>
                <a:cubicBezTo>
                  <a:pt x="535" y="299"/>
                  <a:pt x="542" y="297"/>
                  <a:pt x="550" y="296"/>
                </a:cubicBezTo>
                <a:cubicBezTo>
                  <a:pt x="547" y="287"/>
                  <a:pt x="549" y="277"/>
                  <a:pt x="553" y="268"/>
                </a:cubicBezTo>
                <a:cubicBezTo>
                  <a:pt x="548" y="271"/>
                  <a:pt x="542" y="273"/>
                  <a:pt x="537" y="275"/>
                </a:cubicBezTo>
                <a:cubicBezTo>
                  <a:pt x="537" y="278"/>
                  <a:pt x="538" y="282"/>
                  <a:pt x="538" y="284"/>
                </a:cubicBezTo>
                <a:cubicBezTo>
                  <a:pt x="532" y="289"/>
                  <a:pt x="529" y="301"/>
                  <a:pt x="520" y="296"/>
                </a:cubicBezTo>
                <a:cubicBezTo>
                  <a:pt x="520" y="292"/>
                  <a:pt x="520" y="287"/>
                  <a:pt x="520" y="282"/>
                </a:cubicBezTo>
                <a:cubicBezTo>
                  <a:pt x="518" y="291"/>
                  <a:pt x="516" y="300"/>
                  <a:pt x="514" y="309"/>
                </a:cubicBezTo>
                <a:cubicBezTo>
                  <a:pt x="508" y="312"/>
                  <a:pt x="503" y="314"/>
                  <a:pt x="497" y="317"/>
                </a:cubicBezTo>
                <a:cubicBezTo>
                  <a:pt x="494" y="327"/>
                  <a:pt x="488" y="336"/>
                  <a:pt x="481" y="344"/>
                </a:cubicBezTo>
                <a:cubicBezTo>
                  <a:pt x="480" y="348"/>
                  <a:pt x="479" y="352"/>
                  <a:pt x="478" y="356"/>
                </a:cubicBezTo>
                <a:cubicBezTo>
                  <a:pt x="472" y="359"/>
                  <a:pt x="466" y="362"/>
                  <a:pt x="461" y="365"/>
                </a:cubicBezTo>
                <a:cubicBezTo>
                  <a:pt x="456" y="379"/>
                  <a:pt x="444" y="389"/>
                  <a:pt x="440" y="404"/>
                </a:cubicBezTo>
                <a:cubicBezTo>
                  <a:pt x="425" y="407"/>
                  <a:pt x="419" y="422"/>
                  <a:pt x="413" y="435"/>
                </a:cubicBezTo>
                <a:cubicBezTo>
                  <a:pt x="410" y="434"/>
                  <a:pt x="404" y="433"/>
                  <a:pt x="401" y="433"/>
                </a:cubicBezTo>
                <a:cubicBezTo>
                  <a:pt x="404" y="449"/>
                  <a:pt x="383" y="448"/>
                  <a:pt x="379" y="461"/>
                </a:cubicBezTo>
                <a:cubicBezTo>
                  <a:pt x="373" y="472"/>
                  <a:pt x="365" y="482"/>
                  <a:pt x="364" y="495"/>
                </a:cubicBezTo>
                <a:cubicBezTo>
                  <a:pt x="347" y="497"/>
                  <a:pt x="342" y="512"/>
                  <a:pt x="336" y="525"/>
                </a:cubicBezTo>
                <a:cubicBezTo>
                  <a:pt x="333" y="525"/>
                  <a:pt x="328" y="525"/>
                  <a:pt x="326" y="526"/>
                </a:cubicBezTo>
                <a:cubicBezTo>
                  <a:pt x="325" y="530"/>
                  <a:pt x="325" y="535"/>
                  <a:pt x="325" y="540"/>
                </a:cubicBezTo>
                <a:cubicBezTo>
                  <a:pt x="318" y="542"/>
                  <a:pt x="312" y="545"/>
                  <a:pt x="307" y="547"/>
                </a:cubicBezTo>
                <a:cubicBezTo>
                  <a:pt x="304" y="558"/>
                  <a:pt x="299" y="568"/>
                  <a:pt x="289" y="573"/>
                </a:cubicBezTo>
                <a:cubicBezTo>
                  <a:pt x="288" y="577"/>
                  <a:pt x="288" y="581"/>
                  <a:pt x="287" y="585"/>
                </a:cubicBezTo>
                <a:cubicBezTo>
                  <a:pt x="280" y="588"/>
                  <a:pt x="274" y="591"/>
                  <a:pt x="268" y="595"/>
                </a:cubicBezTo>
                <a:cubicBezTo>
                  <a:pt x="265" y="602"/>
                  <a:pt x="262" y="610"/>
                  <a:pt x="259" y="617"/>
                </a:cubicBezTo>
                <a:cubicBezTo>
                  <a:pt x="256" y="617"/>
                  <a:pt x="251" y="617"/>
                  <a:pt x="248" y="617"/>
                </a:cubicBezTo>
                <a:cubicBezTo>
                  <a:pt x="248" y="622"/>
                  <a:pt x="248" y="628"/>
                  <a:pt x="247" y="634"/>
                </a:cubicBezTo>
                <a:cubicBezTo>
                  <a:pt x="245" y="633"/>
                  <a:pt x="241" y="632"/>
                  <a:pt x="239" y="632"/>
                </a:cubicBezTo>
                <a:cubicBezTo>
                  <a:pt x="227" y="640"/>
                  <a:pt x="224" y="655"/>
                  <a:pt x="213" y="664"/>
                </a:cubicBezTo>
                <a:cubicBezTo>
                  <a:pt x="212" y="670"/>
                  <a:pt x="212" y="676"/>
                  <a:pt x="211" y="681"/>
                </a:cubicBezTo>
                <a:cubicBezTo>
                  <a:pt x="209" y="681"/>
                  <a:pt x="206" y="681"/>
                  <a:pt x="204" y="680"/>
                </a:cubicBezTo>
                <a:cubicBezTo>
                  <a:pt x="200" y="683"/>
                  <a:pt x="196" y="685"/>
                  <a:pt x="192" y="688"/>
                </a:cubicBezTo>
                <a:cubicBezTo>
                  <a:pt x="190" y="697"/>
                  <a:pt x="185" y="706"/>
                  <a:pt x="178" y="712"/>
                </a:cubicBezTo>
                <a:cubicBezTo>
                  <a:pt x="177" y="726"/>
                  <a:pt x="166" y="730"/>
                  <a:pt x="155" y="735"/>
                </a:cubicBezTo>
                <a:cubicBezTo>
                  <a:pt x="153" y="746"/>
                  <a:pt x="147" y="757"/>
                  <a:pt x="136" y="759"/>
                </a:cubicBezTo>
                <a:cubicBezTo>
                  <a:pt x="136" y="764"/>
                  <a:pt x="136" y="769"/>
                  <a:pt x="137" y="773"/>
                </a:cubicBezTo>
                <a:cubicBezTo>
                  <a:pt x="133" y="773"/>
                  <a:pt x="130" y="773"/>
                  <a:pt x="126" y="773"/>
                </a:cubicBezTo>
                <a:cubicBezTo>
                  <a:pt x="114" y="787"/>
                  <a:pt x="102" y="802"/>
                  <a:pt x="96" y="819"/>
                </a:cubicBezTo>
                <a:cubicBezTo>
                  <a:pt x="90" y="822"/>
                  <a:pt x="84" y="824"/>
                  <a:pt x="79" y="826"/>
                </a:cubicBezTo>
                <a:cubicBezTo>
                  <a:pt x="76" y="837"/>
                  <a:pt x="71" y="845"/>
                  <a:pt x="63" y="852"/>
                </a:cubicBezTo>
                <a:cubicBezTo>
                  <a:pt x="62" y="857"/>
                  <a:pt x="61" y="862"/>
                  <a:pt x="61" y="867"/>
                </a:cubicBezTo>
                <a:cubicBezTo>
                  <a:pt x="55" y="869"/>
                  <a:pt x="49" y="872"/>
                  <a:pt x="43" y="874"/>
                </a:cubicBezTo>
                <a:cubicBezTo>
                  <a:pt x="40" y="884"/>
                  <a:pt x="35" y="893"/>
                  <a:pt x="28" y="900"/>
                </a:cubicBezTo>
                <a:cubicBezTo>
                  <a:pt x="28" y="906"/>
                  <a:pt x="28" y="911"/>
                  <a:pt x="28" y="917"/>
                </a:cubicBezTo>
                <a:cubicBezTo>
                  <a:pt x="25" y="917"/>
                  <a:pt x="22" y="917"/>
                  <a:pt x="20" y="917"/>
                </a:cubicBezTo>
                <a:cubicBezTo>
                  <a:pt x="15" y="919"/>
                  <a:pt x="11" y="922"/>
                  <a:pt x="6" y="924"/>
                </a:cubicBezTo>
                <a:cubicBezTo>
                  <a:pt x="7" y="926"/>
                  <a:pt x="8" y="929"/>
                  <a:pt x="8" y="930"/>
                </a:cubicBezTo>
                <a:cubicBezTo>
                  <a:pt x="7" y="932"/>
                  <a:pt x="4" y="935"/>
                  <a:pt x="3" y="937"/>
                </a:cubicBezTo>
                <a:cubicBezTo>
                  <a:pt x="3" y="670"/>
                  <a:pt x="3" y="670"/>
                  <a:pt x="3" y="670"/>
                </a:cubicBezTo>
                <a:cubicBezTo>
                  <a:pt x="5" y="672"/>
                  <a:pt x="10" y="676"/>
                  <a:pt x="12" y="678"/>
                </a:cubicBezTo>
                <a:cubicBezTo>
                  <a:pt x="19" y="672"/>
                  <a:pt x="8" y="667"/>
                  <a:pt x="3" y="668"/>
                </a:cubicBezTo>
                <a:cubicBezTo>
                  <a:pt x="3" y="438"/>
                  <a:pt x="3" y="438"/>
                  <a:pt x="3" y="438"/>
                </a:cubicBezTo>
                <a:cubicBezTo>
                  <a:pt x="8" y="441"/>
                  <a:pt x="13" y="444"/>
                  <a:pt x="19" y="447"/>
                </a:cubicBezTo>
                <a:cubicBezTo>
                  <a:pt x="22" y="442"/>
                  <a:pt x="25" y="437"/>
                  <a:pt x="29" y="432"/>
                </a:cubicBezTo>
                <a:cubicBezTo>
                  <a:pt x="33" y="433"/>
                  <a:pt x="40" y="435"/>
                  <a:pt x="44" y="435"/>
                </a:cubicBezTo>
                <a:cubicBezTo>
                  <a:pt x="39" y="433"/>
                  <a:pt x="34" y="432"/>
                  <a:pt x="29" y="430"/>
                </a:cubicBezTo>
                <a:cubicBezTo>
                  <a:pt x="28" y="427"/>
                  <a:pt x="27" y="423"/>
                  <a:pt x="26" y="420"/>
                </a:cubicBezTo>
                <a:cubicBezTo>
                  <a:pt x="25" y="427"/>
                  <a:pt x="24" y="434"/>
                  <a:pt x="19" y="440"/>
                </a:cubicBezTo>
                <a:cubicBezTo>
                  <a:pt x="0" y="438"/>
                  <a:pt x="11" y="420"/>
                  <a:pt x="14" y="410"/>
                </a:cubicBezTo>
                <a:cubicBezTo>
                  <a:pt x="17" y="410"/>
                  <a:pt x="22" y="409"/>
                  <a:pt x="25" y="409"/>
                </a:cubicBezTo>
                <a:cubicBezTo>
                  <a:pt x="25" y="407"/>
                  <a:pt x="25" y="401"/>
                  <a:pt x="25" y="398"/>
                </a:cubicBezTo>
                <a:cubicBezTo>
                  <a:pt x="34" y="393"/>
                  <a:pt x="44" y="392"/>
                  <a:pt x="52" y="398"/>
                </a:cubicBezTo>
                <a:cubicBezTo>
                  <a:pt x="55" y="398"/>
                  <a:pt x="60" y="398"/>
                  <a:pt x="63" y="398"/>
                </a:cubicBezTo>
                <a:cubicBezTo>
                  <a:pt x="57" y="394"/>
                  <a:pt x="50" y="390"/>
                  <a:pt x="44" y="386"/>
                </a:cubicBezTo>
                <a:cubicBezTo>
                  <a:pt x="46" y="378"/>
                  <a:pt x="48" y="370"/>
                  <a:pt x="50" y="362"/>
                </a:cubicBezTo>
                <a:cubicBezTo>
                  <a:pt x="53" y="362"/>
                  <a:pt x="59" y="362"/>
                  <a:pt x="61" y="362"/>
                </a:cubicBezTo>
                <a:cubicBezTo>
                  <a:pt x="61" y="359"/>
                  <a:pt x="61" y="352"/>
                  <a:pt x="60" y="349"/>
                </a:cubicBezTo>
                <a:cubicBezTo>
                  <a:pt x="71" y="343"/>
                  <a:pt x="83" y="346"/>
                  <a:pt x="95" y="350"/>
                </a:cubicBezTo>
                <a:cubicBezTo>
                  <a:pt x="89" y="345"/>
                  <a:pt x="84" y="341"/>
                  <a:pt x="79" y="337"/>
                </a:cubicBezTo>
                <a:cubicBezTo>
                  <a:pt x="81" y="329"/>
                  <a:pt x="83" y="321"/>
                  <a:pt x="85" y="314"/>
                </a:cubicBezTo>
                <a:cubicBezTo>
                  <a:pt x="88" y="314"/>
                  <a:pt x="94" y="313"/>
                  <a:pt x="96" y="313"/>
                </a:cubicBezTo>
                <a:cubicBezTo>
                  <a:pt x="96" y="310"/>
                  <a:pt x="96" y="303"/>
                  <a:pt x="96" y="299"/>
                </a:cubicBezTo>
                <a:cubicBezTo>
                  <a:pt x="107" y="296"/>
                  <a:pt x="118" y="297"/>
                  <a:pt x="128" y="300"/>
                </a:cubicBezTo>
                <a:cubicBezTo>
                  <a:pt x="124" y="295"/>
                  <a:pt x="116" y="291"/>
                  <a:pt x="114" y="284"/>
                </a:cubicBezTo>
                <a:cubicBezTo>
                  <a:pt x="116" y="278"/>
                  <a:pt x="118" y="273"/>
                  <a:pt x="121" y="268"/>
                </a:cubicBezTo>
                <a:cubicBezTo>
                  <a:pt x="126" y="265"/>
                  <a:pt x="130" y="261"/>
                  <a:pt x="132" y="256"/>
                </a:cubicBezTo>
                <a:cubicBezTo>
                  <a:pt x="117" y="259"/>
                  <a:pt x="111" y="274"/>
                  <a:pt x="105" y="287"/>
                </a:cubicBezTo>
                <a:cubicBezTo>
                  <a:pt x="102" y="286"/>
                  <a:pt x="96" y="285"/>
                  <a:pt x="93" y="285"/>
                </a:cubicBezTo>
                <a:cubicBezTo>
                  <a:pt x="93" y="291"/>
                  <a:pt x="92" y="296"/>
                  <a:pt x="91" y="302"/>
                </a:cubicBezTo>
                <a:cubicBezTo>
                  <a:pt x="90" y="301"/>
                  <a:pt x="86" y="301"/>
                  <a:pt x="84" y="300"/>
                </a:cubicBezTo>
                <a:cubicBezTo>
                  <a:pt x="81" y="303"/>
                  <a:pt x="77" y="305"/>
                  <a:pt x="74" y="308"/>
                </a:cubicBezTo>
                <a:cubicBezTo>
                  <a:pt x="71" y="323"/>
                  <a:pt x="56" y="330"/>
                  <a:pt x="52" y="345"/>
                </a:cubicBezTo>
                <a:cubicBezTo>
                  <a:pt x="46" y="348"/>
                  <a:pt x="41" y="351"/>
                  <a:pt x="35" y="354"/>
                </a:cubicBezTo>
                <a:cubicBezTo>
                  <a:pt x="32" y="363"/>
                  <a:pt x="29" y="376"/>
                  <a:pt x="16" y="376"/>
                </a:cubicBezTo>
                <a:cubicBezTo>
                  <a:pt x="15" y="381"/>
                  <a:pt x="14" y="385"/>
                  <a:pt x="14" y="390"/>
                </a:cubicBezTo>
                <a:cubicBezTo>
                  <a:pt x="10" y="392"/>
                  <a:pt x="6" y="393"/>
                  <a:pt x="3" y="395"/>
                </a:cubicBezTo>
                <a:cubicBezTo>
                  <a:pt x="3" y="215"/>
                  <a:pt x="3" y="215"/>
                  <a:pt x="3" y="215"/>
                </a:cubicBezTo>
                <a:cubicBezTo>
                  <a:pt x="3" y="215"/>
                  <a:pt x="3" y="214"/>
                  <a:pt x="3" y="214"/>
                </a:cubicBezTo>
                <a:cubicBezTo>
                  <a:pt x="3" y="214"/>
                  <a:pt x="3" y="214"/>
                  <a:pt x="3" y="214"/>
                </a:cubicBezTo>
                <a:cubicBezTo>
                  <a:pt x="3" y="125"/>
                  <a:pt x="3" y="125"/>
                  <a:pt x="3" y="125"/>
                </a:cubicBezTo>
                <a:cubicBezTo>
                  <a:pt x="10" y="128"/>
                  <a:pt x="16" y="130"/>
                  <a:pt x="23" y="132"/>
                </a:cubicBezTo>
                <a:cubicBezTo>
                  <a:pt x="18" y="127"/>
                  <a:pt x="11" y="122"/>
                  <a:pt x="6" y="116"/>
                </a:cubicBezTo>
                <a:cubicBezTo>
                  <a:pt x="7" y="109"/>
                  <a:pt x="10" y="103"/>
                  <a:pt x="13" y="96"/>
                </a:cubicBezTo>
                <a:cubicBezTo>
                  <a:pt x="10" y="97"/>
                  <a:pt x="5" y="99"/>
                  <a:pt x="3" y="99"/>
                </a:cubicBezTo>
                <a:lnTo>
                  <a:pt x="3" y="0"/>
                </a:lnTo>
                <a:close/>
                <a:moveTo>
                  <a:pt x="359" y="31"/>
                </a:moveTo>
                <a:cubicBezTo>
                  <a:pt x="355" y="38"/>
                  <a:pt x="372" y="42"/>
                  <a:pt x="374" y="36"/>
                </a:cubicBezTo>
                <a:cubicBezTo>
                  <a:pt x="372" y="30"/>
                  <a:pt x="363" y="28"/>
                  <a:pt x="359" y="31"/>
                </a:cubicBezTo>
                <a:close/>
                <a:moveTo>
                  <a:pt x="664" y="65"/>
                </a:moveTo>
                <a:cubicBezTo>
                  <a:pt x="664" y="65"/>
                  <a:pt x="664" y="65"/>
                  <a:pt x="664" y="65"/>
                </a:cubicBezTo>
                <a:moveTo>
                  <a:pt x="300" y="77"/>
                </a:moveTo>
                <a:cubicBezTo>
                  <a:pt x="300" y="77"/>
                  <a:pt x="300" y="77"/>
                  <a:pt x="300" y="77"/>
                </a:cubicBezTo>
                <a:moveTo>
                  <a:pt x="366" y="78"/>
                </a:moveTo>
                <a:cubicBezTo>
                  <a:pt x="363" y="91"/>
                  <a:pt x="355" y="103"/>
                  <a:pt x="355" y="116"/>
                </a:cubicBezTo>
                <a:cubicBezTo>
                  <a:pt x="363" y="111"/>
                  <a:pt x="371" y="106"/>
                  <a:pt x="379" y="102"/>
                </a:cubicBezTo>
                <a:cubicBezTo>
                  <a:pt x="384" y="105"/>
                  <a:pt x="389" y="108"/>
                  <a:pt x="394" y="111"/>
                </a:cubicBezTo>
                <a:cubicBezTo>
                  <a:pt x="396" y="103"/>
                  <a:pt x="389" y="100"/>
                  <a:pt x="383" y="97"/>
                </a:cubicBezTo>
                <a:cubicBezTo>
                  <a:pt x="384" y="88"/>
                  <a:pt x="387" y="80"/>
                  <a:pt x="390" y="72"/>
                </a:cubicBezTo>
                <a:cubicBezTo>
                  <a:pt x="382" y="72"/>
                  <a:pt x="374" y="74"/>
                  <a:pt x="366" y="78"/>
                </a:cubicBezTo>
                <a:close/>
                <a:moveTo>
                  <a:pt x="7" y="95"/>
                </a:moveTo>
                <a:cubicBezTo>
                  <a:pt x="13" y="94"/>
                  <a:pt x="18" y="94"/>
                  <a:pt x="24" y="94"/>
                </a:cubicBezTo>
                <a:cubicBezTo>
                  <a:pt x="24" y="89"/>
                  <a:pt x="25" y="81"/>
                  <a:pt x="25" y="76"/>
                </a:cubicBezTo>
                <a:cubicBezTo>
                  <a:pt x="18" y="82"/>
                  <a:pt x="10" y="86"/>
                  <a:pt x="7" y="95"/>
                </a:cubicBezTo>
                <a:close/>
                <a:moveTo>
                  <a:pt x="172" y="89"/>
                </a:moveTo>
                <a:cubicBezTo>
                  <a:pt x="172" y="89"/>
                  <a:pt x="172" y="89"/>
                  <a:pt x="172" y="89"/>
                </a:cubicBezTo>
                <a:moveTo>
                  <a:pt x="569" y="89"/>
                </a:moveTo>
                <a:cubicBezTo>
                  <a:pt x="564" y="94"/>
                  <a:pt x="572" y="97"/>
                  <a:pt x="576" y="93"/>
                </a:cubicBezTo>
                <a:cubicBezTo>
                  <a:pt x="584" y="89"/>
                  <a:pt x="572" y="82"/>
                  <a:pt x="569" y="89"/>
                </a:cubicBezTo>
                <a:close/>
                <a:moveTo>
                  <a:pt x="432" y="97"/>
                </a:moveTo>
                <a:cubicBezTo>
                  <a:pt x="432" y="97"/>
                  <a:pt x="432" y="97"/>
                  <a:pt x="432" y="97"/>
                </a:cubicBezTo>
                <a:moveTo>
                  <a:pt x="591" y="106"/>
                </a:moveTo>
                <a:cubicBezTo>
                  <a:pt x="592" y="105"/>
                  <a:pt x="595" y="102"/>
                  <a:pt x="596" y="101"/>
                </a:cubicBezTo>
                <a:cubicBezTo>
                  <a:pt x="594" y="89"/>
                  <a:pt x="579" y="104"/>
                  <a:pt x="591" y="106"/>
                </a:cubicBezTo>
                <a:close/>
                <a:moveTo>
                  <a:pt x="555" y="119"/>
                </a:moveTo>
                <a:cubicBezTo>
                  <a:pt x="565" y="113"/>
                  <a:pt x="576" y="114"/>
                  <a:pt x="585" y="122"/>
                </a:cubicBezTo>
                <a:cubicBezTo>
                  <a:pt x="587" y="114"/>
                  <a:pt x="581" y="110"/>
                  <a:pt x="574" y="108"/>
                </a:cubicBezTo>
                <a:cubicBezTo>
                  <a:pt x="573" y="106"/>
                  <a:pt x="572" y="102"/>
                  <a:pt x="571" y="100"/>
                </a:cubicBezTo>
                <a:cubicBezTo>
                  <a:pt x="561" y="99"/>
                  <a:pt x="560" y="113"/>
                  <a:pt x="555" y="119"/>
                </a:cubicBezTo>
                <a:close/>
                <a:moveTo>
                  <a:pt x="833" y="103"/>
                </a:moveTo>
                <a:cubicBezTo>
                  <a:pt x="833" y="103"/>
                  <a:pt x="833" y="103"/>
                  <a:pt x="833" y="103"/>
                </a:cubicBezTo>
                <a:moveTo>
                  <a:pt x="760" y="125"/>
                </a:moveTo>
                <a:cubicBezTo>
                  <a:pt x="759" y="131"/>
                  <a:pt x="757" y="137"/>
                  <a:pt x="755" y="143"/>
                </a:cubicBezTo>
                <a:cubicBezTo>
                  <a:pt x="762" y="140"/>
                  <a:pt x="768" y="137"/>
                  <a:pt x="775" y="134"/>
                </a:cubicBezTo>
                <a:cubicBezTo>
                  <a:pt x="780" y="137"/>
                  <a:pt x="784" y="141"/>
                  <a:pt x="789" y="144"/>
                </a:cubicBezTo>
                <a:cubicBezTo>
                  <a:pt x="792" y="136"/>
                  <a:pt x="783" y="133"/>
                  <a:pt x="778" y="129"/>
                </a:cubicBezTo>
                <a:cubicBezTo>
                  <a:pt x="778" y="126"/>
                  <a:pt x="777" y="119"/>
                  <a:pt x="777" y="116"/>
                </a:cubicBezTo>
                <a:cubicBezTo>
                  <a:pt x="771" y="119"/>
                  <a:pt x="766" y="122"/>
                  <a:pt x="760" y="125"/>
                </a:cubicBezTo>
                <a:close/>
                <a:moveTo>
                  <a:pt x="326" y="152"/>
                </a:moveTo>
                <a:cubicBezTo>
                  <a:pt x="331" y="150"/>
                  <a:pt x="335" y="148"/>
                  <a:pt x="339" y="146"/>
                </a:cubicBezTo>
                <a:cubicBezTo>
                  <a:pt x="344" y="149"/>
                  <a:pt x="348" y="151"/>
                  <a:pt x="352" y="154"/>
                </a:cubicBezTo>
                <a:cubicBezTo>
                  <a:pt x="355" y="148"/>
                  <a:pt x="355" y="148"/>
                  <a:pt x="355" y="148"/>
                </a:cubicBezTo>
                <a:cubicBezTo>
                  <a:pt x="351" y="146"/>
                  <a:pt x="346" y="143"/>
                  <a:pt x="342" y="140"/>
                </a:cubicBezTo>
                <a:cubicBezTo>
                  <a:pt x="341" y="134"/>
                  <a:pt x="345" y="129"/>
                  <a:pt x="346" y="123"/>
                </a:cubicBezTo>
                <a:cubicBezTo>
                  <a:pt x="334" y="128"/>
                  <a:pt x="331" y="141"/>
                  <a:pt x="326" y="152"/>
                </a:cubicBezTo>
                <a:close/>
                <a:moveTo>
                  <a:pt x="288" y="133"/>
                </a:moveTo>
                <a:cubicBezTo>
                  <a:pt x="288" y="133"/>
                  <a:pt x="288" y="133"/>
                  <a:pt x="288" y="133"/>
                </a:cubicBezTo>
                <a:moveTo>
                  <a:pt x="392" y="141"/>
                </a:moveTo>
                <a:cubicBezTo>
                  <a:pt x="392" y="141"/>
                  <a:pt x="392" y="141"/>
                  <a:pt x="392" y="141"/>
                </a:cubicBezTo>
                <a:moveTo>
                  <a:pt x="529" y="151"/>
                </a:moveTo>
                <a:cubicBezTo>
                  <a:pt x="532" y="160"/>
                  <a:pt x="539" y="163"/>
                  <a:pt x="547" y="162"/>
                </a:cubicBezTo>
                <a:cubicBezTo>
                  <a:pt x="542" y="157"/>
                  <a:pt x="536" y="152"/>
                  <a:pt x="529" y="151"/>
                </a:cubicBezTo>
                <a:close/>
                <a:moveTo>
                  <a:pt x="896" y="152"/>
                </a:moveTo>
                <a:cubicBezTo>
                  <a:pt x="896" y="152"/>
                  <a:pt x="896" y="152"/>
                  <a:pt x="896" y="152"/>
                </a:cubicBezTo>
                <a:moveTo>
                  <a:pt x="320" y="177"/>
                </a:moveTo>
                <a:cubicBezTo>
                  <a:pt x="320" y="177"/>
                  <a:pt x="320" y="177"/>
                  <a:pt x="320" y="177"/>
                </a:cubicBezTo>
                <a:moveTo>
                  <a:pt x="668" y="180"/>
                </a:moveTo>
                <a:cubicBezTo>
                  <a:pt x="668" y="180"/>
                  <a:pt x="668" y="180"/>
                  <a:pt x="668" y="180"/>
                </a:cubicBezTo>
                <a:moveTo>
                  <a:pt x="348" y="184"/>
                </a:moveTo>
                <a:cubicBezTo>
                  <a:pt x="348" y="184"/>
                  <a:pt x="348" y="184"/>
                  <a:pt x="348" y="184"/>
                </a:cubicBezTo>
                <a:moveTo>
                  <a:pt x="204" y="229"/>
                </a:moveTo>
                <a:cubicBezTo>
                  <a:pt x="204" y="229"/>
                  <a:pt x="204" y="229"/>
                  <a:pt x="204" y="229"/>
                </a:cubicBezTo>
                <a:moveTo>
                  <a:pt x="134" y="241"/>
                </a:moveTo>
                <a:cubicBezTo>
                  <a:pt x="140" y="243"/>
                  <a:pt x="147" y="246"/>
                  <a:pt x="153" y="250"/>
                </a:cubicBezTo>
                <a:cubicBezTo>
                  <a:pt x="156" y="250"/>
                  <a:pt x="160" y="250"/>
                  <a:pt x="163" y="250"/>
                </a:cubicBezTo>
                <a:cubicBezTo>
                  <a:pt x="155" y="241"/>
                  <a:pt x="145" y="240"/>
                  <a:pt x="134" y="241"/>
                </a:cubicBezTo>
                <a:close/>
                <a:moveTo>
                  <a:pt x="274" y="283"/>
                </a:moveTo>
                <a:cubicBezTo>
                  <a:pt x="279" y="280"/>
                  <a:pt x="279" y="277"/>
                  <a:pt x="275" y="274"/>
                </a:cubicBezTo>
                <a:cubicBezTo>
                  <a:pt x="269" y="277"/>
                  <a:pt x="269" y="280"/>
                  <a:pt x="274" y="283"/>
                </a:cubicBezTo>
                <a:close/>
                <a:moveTo>
                  <a:pt x="781" y="292"/>
                </a:moveTo>
                <a:cubicBezTo>
                  <a:pt x="782" y="298"/>
                  <a:pt x="785" y="299"/>
                  <a:pt x="789" y="295"/>
                </a:cubicBezTo>
                <a:cubicBezTo>
                  <a:pt x="788" y="290"/>
                  <a:pt x="786" y="289"/>
                  <a:pt x="781" y="292"/>
                </a:cubicBezTo>
                <a:close/>
                <a:moveTo>
                  <a:pt x="928" y="293"/>
                </a:moveTo>
                <a:cubicBezTo>
                  <a:pt x="928" y="293"/>
                  <a:pt x="928" y="293"/>
                  <a:pt x="928" y="293"/>
                </a:cubicBezTo>
                <a:moveTo>
                  <a:pt x="21" y="309"/>
                </a:moveTo>
                <a:cubicBezTo>
                  <a:pt x="22" y="314"/>
                  <a:pt x="25" y="315"/>
                  <a:pt x="29" y="311"/>
                </a:cubicBezTo>
                <a:cubicBezTo>
                  <a:pt x="28" y="306"/>
                  <a:pt x="26" y="305"/>
                  <a:pt x="21" y="309"/>
                </a:cubicBezTo>
                <a:close/>
                <a:moveTo>
                  <a:pt x="706" y="339"/>
                </a:moveTo>
                <a:cubicBezTo>
                  <a:pt x="708" y="344"/>
                  <a:pt x="711" y="344"/>
                  <a:pt x="714" y="339"/>
                </a:cubicBezTo>
                <a:cubicBezTo>
                  <a:pt x="712" y="334"/>
                  <a:pt x="709" y="334"/>
                  <a:pt x="706" y="339"/>
                </a:cubicBezTo>
                <a:close/>
                <a:moveTo>
                  <a:pt x="776" y="352"/>
                </a:moveTo>
                <a:cubicBezTo>
                  <a:pt x="776" y="359"/>
                  <a:pt x="776" y="367"/>
                  <a:pt x="775" y="374"/>
                </a:cubicBezTo>
                <a:cubicBezTo>
                  <a:pt x="767" y="375"/>
                  <a:pt x="760" y="380"/>
                  <a:pt x="754" y="383"/>
                </a:cubicBezTo>
                <a:cubicBezTo>
                  <a:pt x="754" y="385"/>
                  <a:pt x="756" y="389"/>
                  <a:pt x="757" y="391"/>
                </a:cubicBezTo>
                <a:cubicBezTo>
                  <a:pt x="768" y="390"/>
                  <a:pt x="777" y="382"/>
                  <a:pt x="787" y="378"/>
                </a:cubicBezTo>
                <a:cubicBezTo>
                  <a:pt x="792" y="381"/>
                  <a:pt x="798" y="384"/>
                  <a:pt x="805" y="386"/>
                </a:cubicBezTo>
                <a:cubicBezTo>
                  <a:pt x="800" y="379"/>
                  <a:pt x="793" y="376"/>
                  <a:pt x="790" y="368"/>
                </a:cubicBezTo>
                <a:cubicBezTo>
                  <a:pt x="792" y="361"/>
                  <a:pt x="795" y="355"/>
                  <a:pt x="798" y="348"/>
                </a:cubicBezTo>
                <a:cubicBezTo>
                  <a:pt x="793" y="351"/>
                  <a:pt x="789" y="355"/>
                  <a:pt x="785" y="359"/>
                </a:cubicBezTo>
                <a:cubicBezTo>
                  <a:pt x="780" y="362"/>
                  <a:pt x="778" y="356"/>
                  <a:pt x="776" y="352"/>
                </a:cubicBezTo>
                <a:close/>
                <a:moveTo>
                  <a:pt x="1048" y="373"/>
                </a:moveTo>
                <a:cubicBezTo>
                  <a:pt x="1048" y="373"/>
                  <a:pt x="1048" y="373"/>
                  <a:pt x="1048" y="373"/>
                </a:cubicBezTo>
                <a:moveTo>
                  <a:pt x="683" y="377"/>
                </a:moveTo>
                <a:cubicBezTo>
                  <a:pt x="681" y="383"/>
                  <a:pt x="683" y="385"/>
                  <a:pt x="689" y="382"/>
                </a:cubicBezTo>
                <a:cubicBezTo>
                  <a:pt x="691" y="377"/>
                  <a:pt x="689" y="375"/>
                  <a:pt x="683" y="377"/>
                </a:cubicBezTo>
                <a:close/>
                <a:moveTo>
                  <a:pt x="622" y="385"/>
                </a:moveTo>
                <a:cubicBezTo>
                  <a:pt x="625" y="390"/>
                  <a:pt x="628" y="394"/>
                  <a:pt x="631" y="399"/>
                </a:cubicBezTo>
                <a:cubicBezTo>
                  <a:pt x="634" y="398"/>
                  <a:pt x="640" y="398"/>
                  <a:pt x="642" y="398"/>
                </a:cubicBezTo>
                <a:cubicBezTo>
                  <a:pt x="636" y="393"/>
                  <a:pt x="629" y="388"/>
                  <a:pt x="622" y="385"/>
                </a:cubicBezTo>
                <a:close/>
                <a:moveTo>
                  <a:pt x="741" y="407"/>
                </a:moveTo>
                <a:cubicBezTo>
                  <a:pt x="741" y="410"/>
                  <a:pt x="740" y="416"/>
                  <a:pt x="740" y="419"/>
                </a:cubicBezTo>
                <a:cubicBezTo>
                  <a:pt x="739" y="419"/>
                  <a:pt x="736" y="419"/>
                  <a:pt x="735" y="419"/>
                </a:cubicBezTo>
                <a:cubicBezTo>
                  <a:pt x="731" y="425"/>
                  <a:pt x="726" y="428"/>
                  <a:pt x="720" y="431"/>
                </a:cubicBezTo>
                <a:cubicBezTo>
                  <a:pt x="720" y="433"/>
                  <a:pt x="720" y="437"/>
                  <a:pt x="720" y="439"/>
                </a:cubicBezTo>
                <a:cubicBezTo>
                  <a:pt x="726" y="433"/>
                  <a:pt x="732" y="427"/>
                  <a:pt x="737" y="420"/>
                </a:cubicBezTo>
                <a:cubicBezTo>
                  <a:pt x="746" y="423"/>
                  <a:pt x="755" y="427"/>
                  <a:pt x="764" y="428"/>
                </a:cubicBezTo>
                <a:cubicBezTo>
                  <a:pt x="760" y="423"/>
                  <a:pt x="754" y="418"/>
                  <a:pt x="748" y="415"/>
                </a:cubicBezTo>
                <a:cubicBezTo>
                  <a:pt x="748" y="407"/>
                  <a:pt x="752" y="400"/>
                  <a:pt x="755" y="393"/>
                </a:cubicBezTo>
                <a:cubicBezTo>
                  <a:pt x="750" y="397"/>
                  <a:pt x="746" y="402"/>
                  <a:pt x="741" y="407"/>
                </a:cubicBezTo>
                <a:close/>
                <a:moveTo>
                  <a:pt x="896" y="417"/>
                </a:moveTo>
                <a:cubicBezTo>
                  <a:pt x="896" y="417"/>
                  <a:pt x="896" y="417"/>
                  <a:pt x="896" y="417"/>
                </a:cubicBezTo>
                <a:moveTo>
                  <a:pt x="1192" y="425"/>
                </a:moveTo>
                <a:cubicBezTo>
                  <a:pt x="1192" y="425"/>
                  <a:pt x="1192" y="425"/>
                  <a:pt x="1192" y="425"/>
                </a:cubicBezTo>
                <a:moveTo>
                  <a:pt x="589" y="437"/>
                </a:moveTo>
                <a:cubicBezTo>
                  <a:pt x="586" y="442"/>
                  <a:pt x="594" y="447"/>
                  <a:pt x="599" y="445"/>
                </a:cubicBezTo>
                <a:cubicBezTo>
                  <a:pt x="607" y="441"/>
                  <a:pt x="594" y="432"/>
                  <a:pt x="589" y="437"/>
                </a:cubicBezTo>
                <a:close/>
                <a:moveTo>
                  <a:pt x="706" y="451"/>
                </a:moveTo>
                <a:cubicBezTo>
                  <a:pt x="705" y="454"/>
                  <a:pt x="702" y="461"/>
                  <a:pt x="701" y="464"/>
                </a:cubicBezTo>
                <a:cubicBezTo>
                  <a:pt x="708" y="468"/>
                  <a:pt x="714" y="471"/>
                  <a:pt x="720" y="475"/>
                </a:cubicBezTo>
                <a:cubicBezTo>
                  <a:pt x="723" y="465"/>
                  <a:pt x="708" y="461"/>
                  <a:pt x="706" y="451"/>
                </a:cubicBezTo>
                <a:close/>
                <a:moveTo>
                  <a:pt x="758" y="467"/>
                </a:moveTo>
                <a:cubicBezTo>
                  <a:pt x="763" y="464"/>
                  <a:pt x="763" y="461"/>
                  <a:pt x="759" y="459"/>
                </a:cubicBezTo>
                <a:cubicBezTo>
                  <a:pt x="753" y="462"/>
                  <a:pt x="753" y="464"/>
                  <a:pt x="758" y="467"/>
                </a:cubicBezTo>
                <a:close/>
                <a:moveTo>
                  <a:pt x="932" y="469"/>
                </a:moveTo>
                <a:cubicBezTo>
                  <a:pt x="932" y="469"/>
                  <a:pt x="932" y="469"/>
                  <a:pt x="932" y="469"/>
                </a:cubicBezTo>
                <a:moveTo>
                  <a:pt x="612" y="473"/>
                </a:moveTo>
                <a:cubicBezTo>
                  <a:pt x="612" y="473"/>
                  <a:pt x="612" y="473"/>
                  <a:pt x="612" y="473"/>
                </a:cubicBezTo>
                <a:moveTo>
                  <a:pt x="684" y="477"/>
                </a:moveTo>
                <a:cubicBezTo>
                  <a:pt x="684" y="477"/>
                  <a:pt x="684" y="477"/>
                  <a:pt x="684" y="477"/>
                </a:cubicBezTo>
                <a:moveTo>
                  <a:pt x="926" y="479"/>
                </a:moveTo>
                <a:cubicBezTo>
                  <a:pt x="926" y="483"/>
                  <a:pt x="925" y="487"/>
                  <a:pt x="925" y="491"/>
                </a:cubicBezTo>
                <a:cubicBezTo>
                  <a:pt x="929" y="493"/>
                  <a:pt x="933" y="495"/>
                  <a:pt x="937" y="497"/>
                </a:cubicBezTo>
                <a:cubicBezTo>
                  <a:pt x="940" y="497"/>
                  <a:pt x="944" y="498"/>
                  <a:pt x="947" y="498"/>
                </a:cubicBezTo>
                <a:cubicBezTo>
                  <a:pt x="940" y="492"/>
                  <a:pt x="932" y="486"/>
                  <a:pt x="926" y="479"/>
                </a:cubicBezTo>
                <a:close/>
                <a:moveTo>
                  <a:pt x="557" y="489"/>
                </a:moveTo>
                <a:cubicBezTo>
                  <a:pt x="558" y="494"/>
                  <a:pt x="560" y="495"/>
                  <a:pt x="565" y="492"/>
                </a:cubicBezTo>
                <a:cubicBezTo>
                  <a:pt x="564" y="486"/>
                  <a:pt x="562" y="485"/>
                  <a:pt x="557" y="489"/>
                </a:cubicBezTo>
                <a:close/>
                <a:moveTo>
                  <a:pt x="668" y="499"/>
                </a:moveTo>
                <a:cubicBezTo>
                  <a:pt x="668" y="502"/>
                  <a:pt x="668" y="509"/>
                  <a:pt x="668" y="512"/>
                </a:cubicBezTo>
                <a:cubicBezTo>
                  <a:pt x="671" y="514"/>
                  <a:pt x="675" y="517"/>
                  <a:pt x="679" y="519"/>
                </a:cubicBezTo>
                <a:cubicBezTo>
                  <a:pt x="680" y="517"/>
                  <a:pt x="681" y="514"/>
                  <a:pt x="682" y="511"/>
                </a:cubicBezTo>
                <a:cubicBezTo>
                  <a:pt x="679" y="511"/>
                  <a:pt x="674" y="509"/>
                  <a:pt x="671" y="508"/>
                </a:cubicBezTo>
                <a:cubicBezTo>
                  <a:pt x="670" y="506"/>
                  <a:pt x="669" y="501"/>
                  <a:pt x="668" y="499"/>
                </a:cubicBezTo>
                <a:close/>
                <a:moveTo>
                  <a:pt x="902" y="520"/>
                </a:moveTo>
                <a:cubicBezTo>
                  <a:pt x="900" y="524"/>
                  <a:pt x="898" y="529"/>
                  <a:pt x="896" y="533"/>
                </a:cubicBezTo>
                <a:cubicBezTo>
                  <a:pt x="895" y="537"/>
                  <a:pt x="893" y="541"/>
                  <a:pt x="892" y="545"/>
                </a:cubicBezTo>
                <a:cubicBezTo>
                  <a:pt x="900" y="546"/>
                  <a:pt x="908" y="549"/>
                  <a:pt x="916" y="551"/>
                </a:cubicBezTo>
                <a:cubicBezTo>
                  <a:pt x="913" y="545"/>
                  <a:pt x="908" y="541"/>
                  <a:pt x="903" y="539"/>
                </a:cubicBezTo>
                <a:cubicBezTo>
                  <a:pt x="902" y="536"/>
                  <a:pt x="901" y="530"/>
                  <a:pt x="900" y="527"/>
                </a:cubicBezTo>
                <a:cubicBezTo>
                  <a:pt x="907" y="524"/>
                  <a:pt x="913" y="520"/>
                  <a:pt x="917" y="513"/>
                </a:cubicBezTo>
                <a:cubicBezTo>
                  <a:pt x="912" y="516"/>
                  <a:pt x="907" y="518"/>
                  <a:pt x="902" y="520"/>
                </a:cubicBezTo>
                <a:close/>
                <a:moveTo>
                  <a:pt x="521" y="536"/>
                </a:moveTo>
                <a:cubicBezTo>
                  <a:pt x="521" y="542"/>
                  <a:pt x="524" y="543"/>
                  <a:pt x="529" y="539"/>
                </a:cubicBezTo>
                <a:cubicBezTo>
                  <a:pt x="528" y="534"/>
                  <a:pt x="525" y="533"/>
                  <a:pt x="521" y="536"/>
                </a:cubicBezTo>
                <a:close/>
                <a:moveTo>
                  <a:pt x="883" y="565"/>
                </a:moveTo>
                <a:cubicBezTo>
                  <a:pt x="883" y="565"/>
                  <a:pt x="883" y="565"/>
                  <a:pt x="883" y="565"/>
                </a:cubicBezTo>
                <a:moveTo>
                  <a:pt x="871" y="570"/>
                </a:moveTo>
                <a:cubicBezTo>
                  <a:pt x="868" y="581"/>
                  <a:pt x="861" y="590"/>
                  <a:pt x="854" y="599"/>
                </a:cubicBezTo>
                <a:cubicBezTo>
                  <a:pt x="859" y="599"/>
                  <a:pt x="870" y="599"/>
                  <a:pt x="875" y="598"/>
                </a:cubicBezTo>
                <a:cubicBezTo>
                  <a:pt x="872" y="588"/>
                  <a:pt x="875" y="578"/>
                  <a:pt x="881" y="569"/>
                </a:cubicBezTo>
                <a:cubicBezTo>
                  <a:pt x="878" y="570"/>
                  <a:pt x="873" y="570"/>
                  <a:pt x="871" y="570"/>
                </a:cubicBezTo>
                <a:close/>
                <a:moveTo>
                  <a:pt x="891" y="590"/>
                </a:moveTo>
                <a:cubicBezTo>
                  <a:pt x="892" y="589"/>
                  <a:pt x="895" y="587"/>
                  <a:pt x="896" y="585"/>
                </a:cubicBezTo>
                <a:cubicBezTo>
                  <a:pt x="894" y="574"/>
                  <a:pt x="879" y="587"/>
                  <a:pt x="891" y="590"/>
                </a:cubicBezTo>
                <a:close/>
                <a:moveTo>
                  <a:pt x="896" y="589"/>
                </a:moveTo>
                <a:cubicBezTo>
                  <a:pt x="907" y="591"/>
                  <a:pt x="918" y="592"/>
                  <a:pt x="928" y="596"/>
                </a:cubicBezTo>
                <a:cubicBezTo>
                  <a:pt x="920" y="586"/>
                  <a:pt x="907" y="590"/>
                  <a:pt x="896" y="589"/>
                </a:cubicBezTo>
                <a:close/>
                <a:moveTo>
                  <a:pt x="876" y="595"/>
                </a:moveTo>
                <a:cubicBezTo>
                  <a:pt x="875" y="601"/>
                  <a:pt x="878" y="603"/>
                  <a:pt x="883" y="602"/>
                </a:cubicBezTo>
                <a:cubicBezTo>
                  <a:pt x="884" y="596"/>
                  <a:pt x="882" y="594"/>
                  <a:pt x="876" y="595"/>
                </a:cubicBezTo>
                <a:close/>
                <a:moveTo>
                  <a:pt x="856" y="622"/>
                </a:moveTo>
                <a:cubicBezTo>
                  <a:pt x="863" y="618"/>
                  <a:pt x="863" y="614"/>
                  <a:pt x="857" y="610"/>
                </a:cubicBezTo>
                <a:cubicBezTo>
                  <a:pt x="853" y="614"/>
                  <a:pt x="853" y="618"/>
                  <a:pt x="856" y="622"/>
                </a:cubicBezTo>
                <a:close/>
                <a:moveTo>
                  <a:pt x="834" y="626"/>
                </a:moveTo>
                <a:cubicBezTo>
                  <a:pt x="830" y="638"/>
                  <a:pt x="818" y="646"/>
                  <a:pt x="819" y="660"/>
                </a:cubicBezTo>
                <a:cubicBezTo>
                  <a:pt x="827" y="656"/>
                  <a:pt x="836" y="653"/>
                  <a:pt x="842" y="647"/>
                </a:cubicBezTo>
                <a:cubicBezTo>
                  <a:pt x="847" y="636"/>
                  <a:pt x="850" y="623"/>
                  <a:pt x="853" y="611"/>
                </a:cubicBezTo>
                <a:cubicBezTo>
                  <a:pt x="846" y="614"/>
                  <a:pt x="836" y="617"/>
                  <a:pt x="834" y="626"/>
                </a:cubicBezTo>
                <a:close/>
                <a:moveTo>
                  <a:pt x="848" y="654"/>
                </a:moveTo>
                <a:cubicBezTo>
                  <a:pt x="850" y="654"/>
                  <a:pt x="853" y="655"/>
                  <a:pt x="855" y="655"/>
                </a:cubicBezTo>
                <a:cubicBezTo>
                  <a:pt x="856" y="651"/>
                  <a:pt x="856" y="651"/>
                  <a:pt x="856" y="651"/>
                </a:cubicBezTo>
                <a:cubicBezTo>
                  <a:pt x="854" y="650"/>
                  <a:pt x="851" y="648"/>
                  <a:pt x="849" y="646"/>
                </a:cubicBezTo>
                <a:cubicBezTo>
                  <a:pt x="849" y="648"/>
                  <a:pt x="848" y="652"/>
                  <a:pt x="848" y="654"/>
                </a:cubicBezTo>
                <a:close/>
                <a:moveTo>
                  <a:pt x="690" y="674"/>
                </a:moveTo>
                <a:cubicBezTo>
                  <a:pt x="696" y="671"/>
                  <a:pt x="696" y="667"/>
                  <a:pt x="691" y="663"/>
                </a:cubicBezTo>
                <a:cubicBezTo>
                  <a:pt x="685" y="666"/>
                  <a:pt x="685" y="670"/>
                  <a:pt x="690" y="674"/>
                </a:cubicBezTo>
                <a:close/>
                <a:moveTo>
                  <a:pt x="813" y="661"/>
                </a:moveTo>
                <a:cubicBezTo>
                  <a:pt x="797" y="672"/>
                  <a:pt x="792" y="692"/>
                  <a:pt x="784" y="709"/>
                </a:cubicBezTo>
                <a:cubicBezTo>
                  <a:pt x="779" y="712"/>
                  <a:pt x="774" y="715"/>
                  <a:pt x="769" y="719"/>
                </a:cubicBezTo>
                <a:cubicBezTo>
                  <a:pt x="763" y="733"/>
                  <a:pt x="753" y="745"/>
                  <a:pt x="753" y="761"/>
                </a:cubicBezTo>
                <a:cubicBezTo>
                  <a:pt x="746" y="763"/>
                  <a:pt x="740" y="765"/>
                  <a:pt x="734" y="768"/>
                </a:cubicBezTo>
                <a:cubicBezTo>
                  <a:pt x="733" y="770"/>
                  <a:pt x="733" y="775"/>
                  <a:pt x="733" y="778"/>
                </a:cubicBezTo>
                <a:cubicBezTo>
                  <a:pt x="728" y="783"/>
                  <a:pt x="725" y="792"/>
                  <a:pt x="716" y="792"/>
                </a:cubicBezTo>
                <a:cubicBezTo>
                  <a:pt x="716" y="797"/>
                  <a:pt x="716" y="801"/>
                  <a:pt x="716" y="806"/>
                </a:cubicBezTo>
                <a:cubicBezTo>
                  <a:pt x="709" y="807"/>
                  <a:pt x="702" y="810"/>
                  <a:pt x="697" y="815"/>
                </a:cubicBezTo>
                <a:cubicBezTo>
                  <a:pt x="693" y="823"/>
                  <a:pt x="690" y="832"/>
                  <a:pt x="685" y="840"/>
                </a:cubicBezTo>
                <a:cubicBezTo>
                  <a:pt x="684" y="846"/>
                  <a:pt x="684" y="852"/>
                  <a:pt x="684" y="858"/>
                </a:cubicBezTo>
                <a:cubicBezTo>
                  <a:pt x="678" y="858"/>
                  <a:pt x="672" y="860"/>
                  <a:pt x="667" y="864"/>
                </a:cubicBezTo>
                <a:cubicBezTo>
                  <a:pt x="660" y="878"/>
                  <a:pt x="649" y="891"/>
                  <a:pt x="651" y="908"/>
                </a:cubicBezTo>
                <a:cubicBezTo>
                  <a:pt x="644" y="910"/>
                  <a:pt x="633" y="911"/>
                  <a:pt x="630" y="920"/>
                </a:cubicBezTo>
                <a:cubicBezTo>
                  <a:pt x="627" y="933"/>
                  <a:pt x="612" y="941"/>
                  <a:pt x="613" y="956"/>
                </a:cubicBezTo>
                <a:cubicBezTo>
                  <a:pt x="607" y="958"/>
                  <a:pt x="601" y="960"/>
                  <a:pt x="595" y="963"/>
                </a:cubicBezTo>
                <a:cubicBezTo>
                  <a:pt x="592" y="978"/>
                  <a:pt x="582" y="991"/>
                  <a:pt x="584" y="1007"/>
                </a:cubicBezTo>
                <a:cubicBezTo>
                  <a:pt x="587" y="1002"/>
                  <a:pt x="590" y="996"/>
                  <a:pt x="592" y="991"/>
                </a:cubicBezTo>
                <a:cubicBezTo>
                  <a:pt x="604" y="988"/>
                  <a:pt x="610" y="973"/>
                  <a:pt x="624" y="974"/>
                </a:cubicBezTo>
                <a:cubicBezTo>
                  <a:pt x="627" y="977"/>
                  <a:pt x="630" y="979"/>
                  <a:pt x="633" y="982"/>
                </a:cubicBezTo>
                <a:cubicBezTo>
                  <a:pt x="635" y="980"/>
                  <a:pt x="637" y="978"/>
                  <a:pt x="639" y="977"/>
                </a:cubicBezTo>
                <a:cubicBezTo>
                  <a:pt x="634" y="973"/>
                  <a:pt x="627" y="971"/>
                  <a:pt x="625" y="965"/>
                </a:cubicBezTo>
                <a:cubicBezTo>
                  <a:pt x="625" y="958"/>
                  <a:pt x="630" y="952"/>
                  <a:pt x="632" y="946"/>
                </a:cubicBezTo>
                <a:cubicBezTo>
                  <a:pt x="642" y="942"/>
                  <a:pt x="649" y="935"/>
                  <a:pt x="659" y="931"/>
                </a:cubicBezTo>
                <a:cubicBezTo>
                  <a:pt x="666" y="932"/>
                  <a:pt x="673" y="935"/>
                  <a:pt x="680" y="936"/>
                </a:cubicBezTo>
                <a:cubicBezTo>
                  <a:pt x="677" y="931"/>
                  <a:pt x="671" y="927"/>
                  <a:pt x="666" y="924"/>
                </a:cubicBezTo>
                <a:cubicBezTo>
                  <a:pt x="666" y="921"/>
                  <a:pt x="666" y="917"/>
                  <a:pt x="666" y="914"/>
                </a:cubicBezTo>
                <a:cubicBezTo>
                  <a:pt x="667" y="913"/>
                  <a:pt x="669" y="910"/>
                  <a:pt x="670" y="908"/>
                </a:cubicBezTo>
                <a:cubicBezTo>
                  <a:pt x="669" y="902"/>
                  <a:pt x="672" y="898"/>
                  <a:pt x="678" y="899"/>
                </a:cubicBezTo>
                <a:cubicBezTo>
                  <a:pt x="688" y="895"/>
                  <a:pt x="698" y="890"/>
                  <a:pt x="708" y="885"/>
                </a:cubicBezTo>
                <a:cubicBezTo>
                  <a:pt x="708" y="876"/>
                  <a:pt x="710" y="867"/>
                  <a:pt x="714" y="859"/>
                </a:cubicBezTo>
                <a:cubicBezTo>
                  <a:pt x="726" y="859"/>
                  <a:pt x="730" y="848"/>
                  <a:pt x="736" y="839"/>
                </a:cubicBezTo>
                <a:cubicBezTo>
                  <a:pt x="736" y="837"/>
                  <a:pt x="736" y="833"/>
                  <a:pt x="736" y="831"/>
                </a:cubicBezTo>
                <a:cubicBezTo>
                  <a:pt x="739" y="831"/>
                  <a:pt x="745" y="830"/>
                  <a:pt x="748" y="830"/>
                </a:cubicBezTo>
                <a:cubicBezTo>
                  <a:pt x="746" y="825"/>
                  <a:pt x="744" y="821"/>
                  <a:pt x="742" y="816"/>
                </a:cubicBezTo>
                <a:cubicBezTo>
                  <a:pt x="752" y="811"/>
                  <a:pt x="762" y="810"/>
                  <a:pt x="773" y="812"/>
                </a:cubicBezTo>
                <a:cubicBezTo>
                  <a:pt x="769" y="809"/>
                  <a:pt x="765" y="806"/>
                  <a:pt x="761" y="803"/>
                </a:cubicBezTo>
                <a:cubicBezTo>
                  <a:pt x="762" y="797"/>
                  <a:pt x="764" y="792"/>
                  <a:pt x="767" y="786"/>
                </a:cubicBezTo>
                <a:cubicBezTo>
                  <a:pt x="766" y="785"/>
                  <a:pt x="766" y="781"/>
                  <a:pt x="765" y="780"/>
                </a:cubicBezTo>
                <a:cubicBezTo>
                  <a:pt x="770" y="780"/>
                  <a:pt x="774" y="780"/>
                  <a:pt x="778" y="780"/>
                </a:cubicBezTo>
                <a:cubicBezTo>
                  <a:pt x="776" y="775"/>
                  <a:pt x="773" y="770"/>
                  <a:pt x="771" y="764"/>
                </a:cubicBezTo>
                <a:cubicBezTo>
                  <a:pt x="778" y="757"/>
                  <a:pt x="789" y="756"/>
                  <a:pt x="797" y="762"/>
                </a:cubicBezTo>
                <a:cubicBezTo>
                  <a:pt x="799" y="762"/>
                  <a:pt x="805" y="762"/>
                  <a:pt x="807" y="763"/>
                </a:cubicBezTo>
                <a:cubicBezTo>
                  <a:pt x="802" y="758"/>
                  <a:pt x="796" y="754"/>
                  <a:pt x="789" y="751"/>
                </a:cubicBezTo>
                <a:cubicBezTo>
                  <a:pt x="791" y="743"/>
                  <a:pt x="794" y="736"/>
                  <a:pt x="797" y="730"/>
                </a:cubicBezTo>
                <a:cubicBezTo>
                  <a:pt x="800" y="728"/>
                  <a:pt x="803" y="726"/>
                  <a:pt x="806" y="725"/>
                </a:cubicBezTo>
                <a:cubicBezTo>
                  <a:pt x="805" y="719"/>
                  <a:pt x="795" y="713"/>
                  <a:pt x="801" y="707"/>
                </a:cubicBezTo>
                <a:cubicBezTo>
                  <a:pt x="805" y="706"/>
                  <a:pt x="812" y="704"/>
                  <a:pt x="816" y="703"/>
                </a:cubicBezTo>
                <a:cubicBezTo>
                  <a:pt x="819" y="709"/>
                  <a:pt x="826" y="709"/>
                  <a:pt x="832" y="710"/>
                </a:cubicBezTo>
                <a:cubicBezTo>
                  <a:pt x="833" y="703"/>
                  <a:pt x="835" y="696"/>
                  <a:pt x="837" y="689"/>
                </a:cubicBezTo>
                <a:cubicBezTo>
                  <a:pt x="836" y="688"/>
                  <a:pt x="834" y="685"/>
                  <a:pt x="833" y="684"/>
                </a:cubicBezTo>
                <a:cubicBezTo>
                  <a:pt x="834" y="691"/>
                  <a:pt x="833" y="699"/>
                  <a:pt x="826" y="703"/>
                </a:cubicBezTo>
                <a:cubicBezTo>
                  <a:pt x="810" y="699"/>
                  <a:pt x="821" y="683"/>
                  <a:pt x="823" y="674"/>
                </a:cubicBezTo>
                <a:cubicBezTo>
                  <a:pt x="826" y="673"/>
                  <a:pt x="832" y="673"/>
                  <a:pt x="834" y="673"/>
                </a:cubicBezTo>
                <a:cubicBezTo>
                  <a:pt x="831" y="663"/>
                  <a:pt x="823" y="658"/>
                  <a:pt x="813" y="661"/>
                </a:cubicBezTo>
                <a:close/>
                <a:moveTo>
                  <a:pt x="752" y="672"/>
                </a:moveTo>
                <a:cubicBezTo>
                  <a:pt x="752" y="672"/>
                  <a:pt x="752" y="672"/>
                  <a:pt x="752" y="672"/>
                </a:cubicBezTo>
                <a:moveTo>
                  <a:pt x="772" y="677"/>
                </a:moveTo>
                <a:cubicBezTo>
                  <a:pt x="772" y="677"/>
                  <a:pt x="772" y="677"/>
                  <a:pt x="772" y="677"/>
                </a:cubicBezTo>
                <a:moveTo>
                  <a:pt x="635" y="709"/>
                </a:moveTo>
                <a:cubicBezTo>
                  <a:pt x="629" y="712"/>
                  <a:pt x="630" y="720"/>
                  <a:pt x="629" y="725"/>
                </a:cubicBezTo>
                <a:cubicBezTo>
                  <a:pt x="616" y="727"/>
                  <a:pt x="603" y="736"/>
                  <a:pt x="610" y="749"/>
                </a:cubicBezTo>
                <a:cubicBezTo>
                  <a:pt x="618" y="743"/>
                  <a:pt x="623" y="731"/>
                  <a:pt x="635" y="731"/>
                </a:cubicBezTo>
                <a:cubicBezTo>
                  <a:pt x="639" y="732"/>
                  <a:pt x="643" y="734"/>
                  <a:pt x="646" y="736"/>
                </a:cubicBezTo>
                <a:cubicBezTo>
                  <a:pt x="648" y="736"/>
                  <a:pt x="652" y="737"/>
                  <a:pt x="654" y="737"/>
                </a:cubicBezTo>
                <a:cubicBezTo>
                  <a:pt x="653" y="736"/>
                  <a:pt x="652" y="733"/>
                  <a:pt x="652" y="732"/>
                </a:cubicBezTo>
                <a:cubicBezTo>
                  <a:pt x="647" y="729"/>
                  <a:pt x="642" y="726"/>
                  <a:pt x="637" y="724"/>
                </a:cubicBezTo>
                <a:cubicBezTo>
                  <a:pt x="639" y="716"/>
                  <a:pt x="642" y="709"/>
                  <a:pt x="645" y="701"/>
                </a:cubicBezTo>
                <a:cubicBezTo>
                  <a:pt x="649" y="700"/>
                  <a:pt x="653" y="699"/>
                  <a:pt x="657" y="697"/>
                </a:cubicBezTo>
                <a:cubicBezTo>
                  <a:pt x="655" y="694"/>
                  <a:pt x="653" y="686"/>
                  <a:pt x="651" y="682"/>
                </a:cubicBezTo>
                <a:cubicBezTo>
                  <a:pt x="647" y="691"/>
                  <a:pt x="644" y="703"/>
                  <a:pt x="635" y="709"/>
                </a:cubicBezTo>
                <a:close/>
                <a:moveTo>
                  <a:pt x="863" y="697"/>
                </a:moveTo>
                <a:cubicBezTo>
                  <a:pt x="863" y="697"/>
                  <a:pt x="863" y="697"/>
                  <a:pt x="863" y="697"/>
                </a:cubicBezTo>
                <a:moveTo>
                  <a:pt x="1164" y="725"/>
                </a:moveTo>
                <a:cubicBezTo>
                  <a:pt x="1164" y="725"/>
                  <a:pt x="1164" y="725"/>
                  <a:pt x="1164" y="725"/>
                </a:cubicBezTo>
                <a:moveTo>
                  <a:pt x="593" y="756"/>
                </a:moveTo>
                <a:cubicBezTo>
                  <a:pt x="591" y="764"/>
                  <a:pt x="591" y="772"/>
                  <a:pt x="591" y="779"/>
                </a:cubicBezTo>
                <a:cubicBezTo>
                  <a:pt x="600" y="775"/>
                  <a:pt x="608" y="785"/>
                  <a:pt x="617" y="782"/>
                </a:cubicBezTo>
                <a:cubicBezTo>
                  <a:pt x="612" y="777"/>
                  <a:pt x="606" y="774"/>
                  <a:pt x="601" y="771"/>
                </a:cubicBezTo>
                <a:cubicBezTo>
                  <a:pt x="601" y="764"/>
                  <a:pt x="603" y="758"/>
                  <a:pt x="606" y="752"/>
                </a:cubicBezTo>
                <a:cubicBezTo>
                  <a:pt x="603" y="753"/>
                  <a:pt x="596" y="755"/>
                  <a:pt x="593" y="756"/>
                </a:cubicBezTo>
                <a:close/>
                <a:moveTo>
                  <a:pt x="618" y="770"/>
                </a:moveTo>
                <a:cubicBezTo>
                  <a:pt x="624" y="767"/>
                  <a:pt x="624" y="763"/>
                  <a:pt x="619" y="760"/>
                </a:cubicBezTo>
                <a:cubicBezTo>
                  <a:pt x="613" y="763"/>
                  <a:pt x="613" y="766"/>
                  <a:pt x="618" y="770"/>
                </a:cubicBezTo>
                <a:close/>
                <a:moveTo>
                  <a:pt x="415" y="773"/>
                </a:moveTo>
                <a:cubicBezTo>
                  <a:pt x="415" y="773"/>
                  <a:pt x="415" y="773"/>
                  <a:pt x="415" y="773"/>
                </a:cubicBezTo>
                <a:moveTo>
                  <a:pt x="1135" y="777"/>
                </a:moveTo>
                <a:cubicBezTo>
                  <a:pt x="1135" y="777"/>
                  <a:pt x="1135" y="777"/>
                  <a:pt x="1135" y="777"/>
                </a:cubicBezTo>
                <a:moveTo>
                  <a:pt x="937" y="818"/>
                </a:moveTo>
                <a:cubicBezTo>
                  <a:pt x="947" y="819"/>
                  <a:pt x="956" y="812"/>
                  <a:pt x="965" y="819"/>
                </a:cubicBezTo>
                <a:cubicBezTo>
                  <a:pt x="967" y="819"/>
                  <a:pt x="972" y="819"/>
                  <a:pt x="975" y="818"/>
                </a:cubicBezTo>
                <a:cubicBezTo>
                  <a:pt x="969" y="814"/>
                  <a:pt x="961" y="811"/>
                  <a:pt x="957" y="805"/>
                </a:cubicBezTo>
                <a:cubicBezTo>
                  <a:pt x="959" y="800"/>
                  <a:pt x="961" y="792"/>
                  <a:pt x="963" y="787"/>
                </a:cubicBezTo>
                <a:cubicBezTo>
                  <a:pt x="947" y="790"/>
                  <a:pt x="935" y="801"/>
                  <a:pt x="937" y="818"/>
                </a:cubicBezTo>
                <a:close/>
                <a:moveTo>
                  <a:pt x="935" y="823"/>
                </a:moveTo>
                <a:cubicBezTo>
                  <a:pt x="933" y="830"/>
                  <a:pt x="935" y="832"/>
                  <a:pt x="941" y="831"/>
                </a:cubicBezTo>
                <a:cubicBezTo>
                  <a:pt x="943" y="824"/>
                  <a:pt x="941" y="822"/>
                  <a:pt x="935" y="823"/>
                </a:cubicBezTo>
                <a:close/>
                <a:moveTo>
                  <a:pt x="912" y="863"/>
                </a:moveTo>
                <a:cubicBezTo>
                  <a:pt x="921" y="863"/>
                  <a:pt x="929" y="867"/>
                  <a:pt x="937" y="871"/>
                </a:cubicBezTo>
                <a:cubicBezTo>
                  <a:pt x="937" y="869"/>
                  <a:pt x="936" y="865"/>
                  <a:pt x="936" y="864"/>
                </a:cubicBezTo>
                <a:cubicBezTo>
                  <a:pt x="933" y="862"/>
                  <a:pt x="929" y="860"/>
                  <a:pt x="925" y="859"/>
                </a:cubicBezTo>
                <a:cubicBezTo>
                  <a:pt x="924" y="856"/>
                  <a:pt x="921" y="849"/>
                  <a:pt x="920" y="846"/>
                </a:cubicBezTo>
                <a:cubicBezTo>
                  <a:pt x="916" y="851"/>
                  <a:pt x="913" y="856"/>
                  <a:pt x="912" y="863"/>
                </a:cubicBezTo>
                <a:close/>
                <a:moveTo>
                  <a:pt x="431" y="874"/>
                </a:moveTo>
                <a:cubicBezTo>
                  <a:pt x="431" y="874"/>
                  <a:pt x="431" y="874"/>
                  <a:pt x="431" y="874"/>
                </a:cubicBezTo>
                <a:moveTo>
                  <a:pt x="1196" y="873"/>
                </a:moveTo>
                <a:cubicBezTo>
                  <a:pt x="1196" y="873"/>
                  <a:pt x="1196" y="873"/>
                  <a:pt x="1196" y="873"/>
                </a:cubicBezTo>
                <a:moveTo>
                  <a:pt x="1080" y="884"/>
                </a:moveTo>
                <a:cubicBezTo>
                  <a:pt x="1080" y="884"/>
                  <a:pt x="1080" y="884"/>
                  <a:pt x="1080" y="884"/>
                </a:cubicBezTo>
                <a:moveTo>
                  <a:pt x="951" y="898"/>
                </a:moveTo>
                <a:cubicBezTo>
                  <a:pt x="951" y="898"/>
                  <a:pt x="951" y="898"/>
                  <a:pt x="951" y="898"/>
                </a:cubicBezTo>
                <a:moveTo>
                  <a:pt x="1025" y="897"/>
                </a:moveTo>
                <a:cubicBezTo>
                  <a:pt x="1022" y="904"/>
                  <a:pt x="1033" y="909"/>
                  <a:pt x="1037" y="904"/>
                </a:cubicBezTo>
                <a:cubicBezTo>
                  <a:pt x="1040" y="897"/>
                  <a:pt x="1029" y="891"/>
                  <a:pt x="1025" y="897"/>
                </a:cubicBezTo>
                <a:close/>
                <a:moveTo>
                  <a:pt x="885" y="913"/>
                </a:moveTo>
                <a:cubicBezTo>
                  <a:pt x="892" y="916"/>
                  <a:pt x="899" y="919"/>
                  <a:pt x="905" y="922"/>
                </a:cubicBezTo>
                <a:cubicBezTo>
                  <a:pt x="905" y="913"/>
                  <a:pt x="893" y="910"/>
                  <a:pt x="891" y="901"/>
                </a:cubicBezTo>
                <a:cubicBezTo>
                  <a:pt x="889" y="905"/>
                  <a:pt x="887" y="909"/>
                  <a:pt x="885" y="913"/>
                </a:cubicBezTo>
                <a:close/>
                <a:moveTo>
                  <a:pt x="940" y="908"/>
                </a:moveTo>
                <a:cubicBezTo>
                  <a:pt x="938" y="914"/>
                  <a:pt x="940" y="915"/>
                  <a:pt x="945" y="913"/>
                </a:cubicBezTo>
                <a:cubicBezTo>
                  <a:pt x="947" y="908"/>
                  <a:pt x="945" y="906"/>
                  <a:pt x="940" y="908"/>
                </a:cubicBezTo>
                <a:close/>
                <a:moveTo>
                  <a:pt x="196" y="932"/>
                </a:moveTo>
                <a:cubicBezTo>
                  <a:pt x="196" y="934"/>
                  <a:pt x="196" y="937"/>
                  <a:pt x="196" y="938"/>
                </a:cubicBezTo>
                <a:cubicBezTo>
                  <a:pt x="205" y="937"/>
                  <a:pt x="214" y="940"/>
                  <a:pt x="224" y="943"/>
                </a:cubicBezTo>
                <a:cubicBezTo>
                  <a:pt x="216" y="937"/>
                  <a:pt x="205" y="936"/>
                  <a:pt x="196" y="932"/>
                </a:cubicBezTo>
                <a:close/>
                <a:moveTo>
                  <a:pt x="999" y="950"/>
                </a:moveTo>
                <a:cubicBezTo>
                  <a:pt x="996" y="951"/>
                  <a:pt x="986" y="947"/>
                  <a:pt x="988" y="954"/>
                </a:cubicBezTo>
                <a:cubicBezTo>
                  <a:pt x="989" y="954"/>
                  <a:pt x="992" y="954"/>
                  <a:pt x="994" y="954"/>
                </a:cubicBezTo>
                <a:cubicBezTo>
                  <a:pt x="1000" y="956"/>
                  <a:pt x="1006" y="957"/>
                  <a:pt x="1012" y="958"/>
                </a:cubicBezTo>
                <a:cubicBezTo>
                  <a:pt x="1009" y="950"/>
                  <a:pt x="1009" y="950"/>
                  <a:pt x="1009" y="950"/>
                </a:cubicBezTo>
                <a:cubicBezTo>
                  <a:pt x="1011" y="950"/>
                  <a:pt x="1016" y="949"/>
                  <a:pt x="1018" y="949"/>
                </a:cubicBezTo>
                <a:cubicBezTo>
                  <a:pt x="1019" y="951"/>
                  <a:pt x="1021" y="953"/>
                  <a:pt x="1022" y="954"/>
                </a:cubicBezTo>
                <a:cubicBezTo>
                  <a:pt x="1024" y="951"/>
                  <a:pt x="1027" y="947"/>
                  <a:pt x="1030" y="945"/>
                </a:cubicBezTo>
                <a:cubicBezTo>
                  <a:pt x="1026" y="944"/>
                  <a:pt x="1022" y="942"/>
                  <a:pt x="1018" y="941"/>
                </a:cubicBezTo>
                <a:cubicBezTo>
                  <a:pt x="1017" y="939"/>
                  <a:pt x="1015" y="934"/>
                  <a:pt x="1014" y="932"/>
                </a:cubicBezTo>
                <a:cubicBezTo>
                  <a:pt x="1015" y="940"/>
                  <a:pt x="1011" y="953"/>
                  <a:pt x="999" y="950"/>
                </a:cubicBezTo>
                <a:close/>
                <a:moveTo>
                  <a:pt x="830" y="966"/>
                </a:moveTo>
                <a:cubicBezTo>
                  <a:pt x="828" y="974"/>
                  <a:pt x="843" y="977"/>
                  <a:pt x="845" y="971"/>
                </a:cubicBezTo>
                <a:cubicBezTo>
                  <a:pt x="840" y="968"/>
                  <a:pt x="835" y="964"/>
                  <a:pt x="830" y="966"/>
                </a:cubicBezTo>
                <a:close/>
                <a:moveTo>
                  <a:pt x="1123" y="974"/>
                </a:moveTo>
                <a:cubicBezTo>
                  <a:pt x="1124" y="973"/>
                  <a:pt x="1127" y="970"/>
                  <a:pt x="1128" y="969"/>
                </a:cubicBezTo>
                <a:cubicBezTo>
                  <a:pt x="1125" y="957"/>
                  <a:pt x="1111" y="972"/>
                  <a:pt x="1123" y="974"/>
                </a:cubicBezTo>
                <a:close/>
                <a:moveTo>
                  <a:pt x="291" y="978"/>
                </a:moveTo>
                <a:cubicBezTo>
                  <a:pt x="291" y="978"/>
                  <a:pt x="291" y="978"/>
                  <a:pt x="291" y="978"/>
                </a:cubicBezTo>
                <a:moveTo>
                  <a:pt x="473" y="975"/>
                </a:moveTo>
                <a:cubicBezTo>
                  <a:pt x="472" y="981"/>
                  <a:pt x="474" y="983"/>
                  <a:pt x="480" y="982"/>
                </a:cubicBezTo>
                <a:cubicBezTo>
                  <a:pt x="481" y="977"/>
                  <a:pt x="478" y="974"/>
                  <a:pt x="473" y="975"/>
                </a:cubicBezTo>
                <a:close/>
                <a:moveTo>
                  <a:pt x="1110" y="980"/>
                </a:moveTo>
                <a:cubicBezTo>
                  <a:pt x="1106" y="987"/>
                  <a:pt x="1116" y="990"/>
                  <a:pt x="1121" y="987"/>
                </a:cubicBezTo>
                <a:cubicBezTo>
                  <a:pt x="1123" y="982"/>
                  <a:pt x="1114" y="977"/>
                  <a:pt x="1110" y="980"/>
                </a:cubicBezTo>
                <a:close/>
                <a:moveTo>
                  <a:pt x="969" y="998"/>
                </a:moveTo>
                <a:cubicBezTo>
                  <a:pt x="965" y="1001"/>
                  <a:pt x="962" y="1004"/>
                  <a:pt x="958" y="1006"/>
                </a:cubicBezTo>
                <a:cubicBezTo>
                  <a:pt x="968" y="1007"/>
                  <a:pt x="977" y="1010"/>
                  <a:pt x="987" y="1012"/>
                </a:cubicBezTo>
                <a:cubicBezTo>
                  <a:pt x="983" y="1006"/>
                  <a:pt x="976" y="1002"/>
                  <a:pt x="969" y="998"/>
                </a:cubicBezTo>
                <a:close/>
                <a:moveTo>
                  <a:pt x="1058" y="996"/>
                </a:moveTo>
                <a:cubicBezTo>
                  <a:pt x="1055" y="1002"/>
                  <a:pt x="1065" y="1006"/>
                  <a:pt x="1069" y="1003"/>
                </a:cubicBezTo>
                <a:cubicBezTo>
                  <a:pt x="1072" y="998"/>
                  <a:pt x="1063" y="992"/>
                  <a:pt x="1058" y="996"/>
                </a:cubicBezTo>
                <a:close/>
                <a:moveTo>
                  <a:pt x="576" y="1008"/>
                </a:moveTo>
                <a:cubicBezTo>
                  <a:pt x="568" y="1012"/>
                  <a:pt x="561" y="1018"/>
                  <a:pt x="563" y="1028"/>
                </a:cubicBezTo>
                <a:cubicBezTo>
                  <a:pt x="571" y="1024"/>
                  <a:pt x="578" y="1019"/>
                  <a:pt x="587" y="1018"/>
                </a:cubicBezTo>
                <a:cubicBezTo>
                  <a:pt x="587" y="1010"/>
                  <a:pt x="587" y="1010"/>
                  <a:pt x="587" y="1010"/>
                </a:cubicBezTo>
                <a:cubicBezTo>
                  <a:pt x="584" y="1009"/>
                  <a:pt x="579" y="1009"/>
                  <a:pt x="576" y="1008"/>
                </a:cubicBezTo>
                <a:close/>
                <a:moveTo>
                  <a:pt x="589" y="1018"/>
                </a:moveTo>
                <a:cubicBezTo>
                  <a:pt x="588" y="1024"/>
                  <a:pt x="591" y="1026"/>
                  <a:pt x="596" y="1025"/>
                </a:cubicBezTo>
                <a:cubicBezTo>
                  <a:pt x="597" y="1019"/>
                  <a:pt x="595" y="1017"/>
                  <a:pt x="589" y="1018"/>
                </a:cubicBezTo>
                <a:close/>
                <a:moveTo>
                  <a:pt x="472" y="1069"/>
                </a:moveTo>
                <a:cubicBezTo>
                  <a:pt x="472" y="1069"/>
                  <a:pt x="472" y="1069"/>
                  <a:pt x="472" y="1069"/>
                </a:cubicBezTo>
                <a:moveTo>
                  <a:pt x="1152" y="1089"/>
                </a:moveTo>
                <a:cubicBezTo>
                  <a:pt x="1152" y="1089"/>
                  <a:pt x="1152" y="1089"/>
                  <a:pt x="1152" y="1089"/>
                </a:cubicBezTo>
                <a:moveTo>
                  <a:pt x="964" y="1093"/>
                </a:moveTo>
                <a:cubicBezTo>
                  <a:pt x="964" y="1093"/>
                  <a:pt x="964" y="1093"/>
                  <a:pt x="964" y="1093"/>
                </a:cubicBezTo>
                <a:moveTo>
                  <a:pt x="983" y="1106"/>
                </a:moveTo>
                <a:cubicBezTo>
                  <a:pt x="988" y="1108"/>
                  <a:pt x="993" y="1104"/>
                  <a:pt x="997" y="1101"/>
                </a:cubicBezTo>
                <a:cubicBezTo>
                  <a:pt x="996" y="1095"/>
                  <a:pt x="981" y="1100"/>
                  <a:pt x="983" y="1106"/>
                </a:cubicBezTo>
                <a:close/>
                <a:moveTo>
                  <a:pt x="1096" y="1121"/>
                </a:moveTo>
                <a:cubicBezTo>
                  <a:pt x="1096" y="1121"/>
                  <a:pt x="1096" y="1121"/>
                  <a:pt x="1096" y="1121"/>
                </a:cubicBezTo>
                <a:moveTo>
                  <a:pt x="384" y="1131"/>
                </a:moveTo>
                <a:cubicBezTo>
                  <a:pt x="383" y="1138"/>
                  <a:pt x="385" y="1140"/>
                  <a:pt x="392" y="1139"/>
                </a:cubicBezTo>
                <a:cubicBezTo>
                  <a:pt x="393" y="1133"/>
                  <a:pt x="391" y="1130"/>
                  <a:pt x="384" y="1131"/>
                </a:cubicBezTo>
                <a:close/>
                <a:moveTo>
                  <a:pt x="919" y="1157"/>
                </a:moveTo>
                <a:cubicBezTo>
                  <a:pt x="917" y="1164"/>
                  <a:pt x="919" y="1166"/>
                  <a:pt x="925" y="1165"/>
                </a:cubicBezTo>
                <a:cubicBezTo>
                  <a:pt x="928" y="1158"/>
                  <a:pt x="926" y="1155"/>
                  <a:pt x="919" y="1157"/>
                </a:cubicBezTo>
                <a:close/>
                <a:moveTo>
                  <a:pt x="262" y="1176"/>
                </a:moveTo>
                <a:cubicBezTo>
                  <a:pt x="261" y="1182"/>
                  <a:pt x="263" y="1184"/>
                  <a:pt x="270" y="1183"/>
                </a:cubicBezTo>
                <a:cubicBezTo>
                  <a:pt x="271" y="1176"/>
                  <a:pt x="269" y="1174"/>
                  <a:pt x="262" y="1176"/>
                </a:cubicBezTo>
                <a:close/>
                <a:moveTo>
                  <a:pt x="402" y="1187"/>
                </a:moveTo>
                <a:cubicBezTo>
                  <a:pt x="407" y="1184"/>
                  <a:pt x="407" y="1181"/>
                  <a:pt x="403" y="1178"/>
                </a:cubicBezTo>
                <a:cubicBezTo>
                  <a:pt x="397" y="1181"/>
                  <a:pt x="397" y="1184"/>
                  <a:pt x="402" y="11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1920" name="图片 191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745273" y="4542799"/>
            <a:ext cx="1060267" cy="1060267"/>
          </a:xfrm>
          <a:prstGeom prst="rect">
            <a:avLst/>
          </a:prstGeom>
        </p:spPr>
      </p:pic>
      <p:pic>
        <p:nvPicPr>
          <p:cNvPr id="1921" name="图片 1920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7343"/>
          <a:stretch/>
        </p:blipFill>
        <p:spPr>
          <a:xfrm>
            <a:off x="9248204" y="4554364"/>
            <a:ext cx="1169790" cy="1037137"/>
          </a:xfrm>
          <a:prstGeom prst="rect">
            <a:avLst/>
          </a:prstGeom>
        </p:spPr>
      </p:pic>
      <p:sp>
        <p:nvSpPr>
          <p:cNvPr id="1922" name="矩形 1921"/>
          <p:cNvSpPr/>
          <p:nvPr/>
        </p:nvSpPr>
        <p:spPr>
          <a:xfrm>
            <a:off x="6596608" y="3048182"/>
            <a:ext cx="4395241" cy="6196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 smtClean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（前四个纹理为矢量素材，可直接通过更改形状填充更改颜色）</a:t>
            </a:r>
            <a:endParaRPr lang="zh-CN" altLang="en-US" dirty="0">
              <a:solidFill>
                <a:schemeClr val="tx2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23" name="等腰三角形 1922"/>
          <p:cNvSpPr/>
          <p:nvPr/>
        </p:nvSpPr>
        <p:spPr>
          <a:xfrm rot="5400000">
            <a:off x="769278" y="1545342"/>
            <a:ext cx="326572" cy="243073"/>
          </a:xfrm>
          <a:prstGeom prst="triangle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581200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2317314" y="887809"/>
            <a:ext cx="2828018" cy="4862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1000" dirty="0" smtClean="0">
                <a:solidFill>
                  <a:srgbClr val="0097A2"/>
                </a:solidFill>
                <a:latin typeface="蒙纳简超刚黑" panose="00000900000000000000" pitchFamily="2" charset="-120"/>
                <a:ea typeface="蒙纳简超刚黑" panose="00000900000000000000" pitchFamily="2" charset="-120"/>
              </a:rPr>
              <a:t>4</a:t>
            </a:r>
            <a:endParaRPr lang="zh-CN" altLang="en-US" sz="31000" dirty="0">
              <a:solidFill>
                <a:srgbClr val="0097A2"/>
              </a:solidFill>
              <a:latin typeface="蒙纳简超刚黑" panose="00000900000000000000" pitchFamily="2" charset="-120"/>
              <a:ea typeface="蒙纳简超刚黑" panose="00000900000000000000" pitchFamily="2" charset="-120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3924886" y="1963455"/>
            <a:ext cx="5770259" cy="2931090"/>
            <a:chOff x="1906044" y="2192055"/>
            <a:chExt cx="8379913" cy="2931090"/>
          </a:xfrm>
        </p:grpSpPr>
        <p:cxnSp>
          <p:nvCxnSpPr>
            <p:cNvPr id="8" name="直接连接符 7"/>
            <p:cNvCxnSpPr/>
            <p:nvPr/>
          </p:nvCxnSpPr>
          <p:spPr>
            <a:xfrm>
              <a:off x="1906044" y="2192055"/>
              <a:ext cx="8379913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/>
            <p:cNvCxnSpPr/>
            <p:nvPr/>
          </p:nvCxnSpPr>
          <p:spPr>
            <a:xfrm>
              <a:off x="1906044" y="5123145"/>
              <a:ext cx="8379913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文本框 10"/>
          <p:cNvSpPr txBox="1"/>
          <p:nvPr/>
        </p:nvSpPr>
        <p:spPr>
          <a:xfrm>
            <a:off x="5125616" y="2203383"/>
            <a:ext cx="4288353" cy="24858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8000" dirty="0">
                <a:solidFill>
                  <a:srgbClr val="1F333F"/>
                </a:solid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手</a:t>
            </a:r>
            <a:r>
              <a:rPr lang="zh-CN" altLang="en-US" sz="8000" dirty="0" smtClean="0">
                <a:solidFill>
                  <a:srgbClr val="1F333F"/>
                </a:solid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绘图形</a:t>
            </a:r>
            <a:endParaRPr lang="en-US" altLang="zh-CN" sz="8000" dirty="0" smtClean="0">
              <a:solidFill>
                <a:srgbClr val="1F333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6600" dirty="0" smtClean="0">
                <a:solidFill>
                  <a:srgbClr val="1F333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的打造</a:t>
            </a:r>
            <a:endParaRPr lang="en-US" altLang="zh-CN" sz="6600" dirty="0" smtClean="0">
              <a:solidFill>
                <a:srgbClr val="1F333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632282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325465"/>
            <a:ext cx="5499847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如何制作手绘感觉的图形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200150" y="1529438"/>
            <a:ext cx="3865336" cy="2510650"/>
            <a:chOff x="7821637" y="3868614"/>
            <a:chExt cx="3170211" cy="2124917"/>
          </a:xfrm>
        </p:grpSpPr>
        <p:sp>
          <p:nvSpPr>
            <p:cNvPr id="4" name="矩形 3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图文框 4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7126514" y="1529438"/>
            <a:ext cx="3865336" cy="2503714"/>
            <a:chOff x="7821637" y="3868614"/>
            <a:chExt cx="3170211" cy="2124917"/>
          </a:xfrm>
        </p:grpSpPr>
        <p:sp>
          <p:nvSpPr>
            <p:cNvPr id="7" name="矩形 6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图文框 7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sp>
        <p:nvSpPr>
          <p:cNvPr id="9" name="矩形 8"/>
          <p:cNvSpPr/>
          <p:nvPr/>
        </p:nvSpPr>
        <p:spPr>
          <a:xfrm>
            <a:off x="1978052" y="4267367"/>
            <a:ext cx="2309532" cy="65191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线条太过硬朗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7792774" y="4267366"/>
            <a:ext cx="2532817" cy="65191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线条有一定弯度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1" name="直接连接符 10"/>
          <p:cNvCxnSpPr/>
          <p:nvPr/>
        </p:nvCxnSpPr>
        <p:spPr>
          <a:xfrm>
            <a:off x="6114997" y="1611083"/>
            <a:ext cx="0" cy="3308200"/>
          </a:xfrm>
          <a:prstGeom prst="line">
            <a:avLst/>
          </a:prstGeom>
          <a:ln w="57150">
            <a:solidFill>
              <a:srgbClr val="0097A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 26"/>
          <p:cNvSpPr>
            <a:spLocks/>
          </p:cNvSpPr>
          <p:nvPr/>
        </p:nvSpPr>
        <p:spPr bwMode="auto">
          <a:xfrm>
            <a:off x="10383139" y="4424455"/>
            <a:ext cx="318877" cy="330706"/>
          </a:xfrm>
          <a:custGeom>
            <a:avLst/>
            <a:gdLst>
              <a:gd name="T0" fmla="*/ 103 w 274"/>
              <a:gd name="T1" fmla="*/ 284 h 284"/>
              <a:gd name="T2" fmla="*/ 80 w 274"/>
              <a:gd name="T3" fmla="*/ 273 h 284"/>
              <a:gd name="T4" fmla="*/ 9 w 274"/>
              <a:gd name="T5" fmla="*/ 178 h 284"/>
              <a:gd name="T6" fmla="*/ 14 w 274"/>
              <a:gd name="T7" fmla="*/ 139 h 284"/>
              <a:gd name="T8" fmla="*/ 53 w 274"/>
              <a:gd name="T9" fmla="*/ 145 h 284"/>
              <a:gd name="T10" fmla="*/ 100 w 274"/>
              <a:gd name="T11" fmla="*/ 207 h 284"/>
              <a:gd name="T12" fmla="*/ 219 w 274"/>
              <a:gd name="T13" fmla="*/ 17 h 284"/>
              <a:gd name="T14" fmla="*/ 257 w 274"/>
              <a:gd name="T15" fmla="*/ 8 h 284"/>
              <a:gd name="T16" fmla="*/ 266 w 274"/>
              <a:gd name="T17" fmla="*/ 47 h 284"/>
              <a:gd name="T18" fmla="*/ 126 w 274"/>
              <a:gd name="T19" fmla="*/ 271 h 284"/>
              <a:gd name="T20" fmla="*/ 104 w 274"/>
              <a:gd name="T21" fmla="*/ 284 h 284"/>
              <a:gd name="T22" fmla="*/ 103 w 274"/>
              <a:gd name="T23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4" h="284">
                <a:moveTo>
                  <a:pt x="103" y="284"/>
                </a:moveTo>
                <a:cubicBezTo>
                  <a:pt x="94" y="284"/>
                  <a:pt x="86" y="280"/>
                  <a:pt x="80" y="273"/>
                </a:cubicBezTo>
                <a:cubicBezTo>
                  <a:pt x="9" y="178"/>
                  <a:pt x="9" y="178"/>
                  <a:pt x="9" y="178"/>
                </a:cubicBezTo>
                <a:cubicBezTo>
                  <a:pt x="0" y="166"/>
                  <a:pt x="2" y="149"/>
                  <a:pt x="14" y="139"/>
                </a:cubicBezTo>
                <a:cubicBezTo>
                  <a:pt x="27" y="130"/>
                  <a:pt x="44" y="133"/>
                  <a:pt x="53" y="145"/>
                </a:cubicBezTo>
                <a:cubicBezTo>
                  <a:pt x="100" y="207"/>
                  <a:pt x="100" y="207"/>
                  <a:pt x="100" y="207"/>
                </a:cubicBezTo>
                <a:cubicBezTo>
                  <a:pt x="219" y="17"/>
                  <a:pt x="219" y="17"/>
                  <a:pt x="219" y="17"/>
                </a:cubicBezTo>
                <a:cubicBezTo>
                  <a:pt x="227" y="4"/>
                  <a:pt x="244" y="0"/>
                  <a:pt x="257" y="8"/>
                </a:cubicBezTo>
                <a:cubicBezTo>
                  <a:pt x="270" y="16"/>
                  <a:pt x="274" y="33"/>
                  <a:pt x="266" y="47"/>
                </a:cubicBezTo>
                <a:cubicBezTo>
                  <a:pt x="126" y="271"/>
                  <a:pt x="126" y="271"/>
                  <a:pt x="126" y="271"/>
                </a:cubicBezTo>
                <a:cubicBezTo>
                  <a:pt x="121" y="279"/>
                  <a:pt x="113" y="283"/>
                  <a:pt x="104" y="284"/>
                </a:cubicBezTo>
                <a:cubicBezTo>
                  <a:pt x="104" y="284"/>
                  <a:pt x="103" y="284"/>
                  <a:pt x="103" y="28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Freeform 105"/>
          <p:cNvSpPr>
            <a:spLocks/>
          </p:cNvSpPr>
          <p:nvPr/>
        </p:nvSpPr>
        <p:spPr bwMode="auto">
          <a:xfrm>
            <a:off x="4498162" y="4459981"/>
            <a:ext cx="295180" cy="295180"/>
          </a:xfrm>
          <a:custGeom>
            <a:avLst/>
            <a:gdLst/>
            <a:ahLst/>
            <a:cxnLst>
              <a:cxn ang="0">
                <a:pos x="255" y="58"/>
              </a:cxn>
              <a:cxn ang="0">
                <a:pos x="257" y="53"/>
              </a:cxn>
              <a:cxn ang="0">
                <a:pos x="262" y="38"/>
              </a:cxn>
              <a:cxn ang="0">
                <a:pos x="257" y="24"/>
              </a:cxn>
              <a:cxn ang="0">
                <a:pos x="244" y="9"/>
              </a:cxn>
              <a:cxn ang="0">
                <a:pos x="241" y="5"/>
              </a:cxn>
              <a:cxn ang="0">
                <a:pos x="224" y="0"/>
              </a:cxn>
              <a:cxn ang="0">
                <a:pos x="210" y="5"/>
              </a:cxn>
              <a:cxn ang="0">
                <a:pos x="132" y="82"/>
              </a:cxn>
              <a:cxn ang="0">
                <a:pos x="58" y="9"/>
              </a:cxn>
              <a:cxn ang="0">
                <a:pos x="49" y="2"/>
              </a:cxn>
              <a:cxn ang="0">
                <a:pos x="27" y="2"/>
              </a:cxn>
              <a:cxn ang="0">
                <a:pos x="18" y="9"/>
              </a:cxn>
              <a:cxn ang="0">
                <a:pos x="9" y="18"/>
              </a:cxn>
              <a:cxn ang="0">
                <a:pos x="3" y="27"/>
              </a:cxn>
              <a:cxn ang="0">
                <a:pos x="3" y="49"/>
              </a:cxn>
              <a:cxn ang="0">
                <a:pos x="9" y="58"/>
              </a:cxn>
              <a:cxn ang="0">
                <a:pos x="9" y="205"/>
              </a:cxn>
              <a:cxn ang="0">
                <a:pos x="5" y="210"/>
              </a:cxn>
              <a:cxn ang="0">
                <a:pos x="0" y="225"/>
              </a:cxn>
              <a:cxn ang="0">
                <a:pos x="5" y="241"/>
              </a:cxn>
              <a:cxn ang="0">
                <a:pos x="18" y="254"/>
              </a:cxn>
              <a:cxn ang="0">
                <a:pos x="23" y="257"/>
              </a:cxn>
              <a:cxn ang="0">
                <a:pos x="38" y="263"/>
              </a:cxn>
              <a:cxn ang="0">
                <a:pos x="54" y="257"/>
              </a:cxn>
              <a:cxn ang="0">
                <a:pos x="132" y="181"/>
              </a:cxn>
              <a:cxn ang="0">
                <a:pos x="204" y="254"/>
              </a:cxn>
              <a:cxn ang="0">
                <a:pos x="214" y="261"/>
              </a:cxn>
              <a:cxn ang="0">
                <a:pos x="235" y="261"/>
              </a:cxn>
              <a:cxn ang="0">
                <a:pos x="244" y="254"/>
              </a:cxn>
              <a:cxn ang="0">
                <a:pos x="255" y="245"/>
              </a:cxn>
              <a:cxn ang="0">
                <a:pos x="261" y="236"/>
              </a:cxn>
              <a:cxn ang="0">
                <a:pos x="261" y="214"/>
              </a:cxn>
              <a:cxn ang="0">
                <a:pos x="255" y="205"/>
              </a:cxn>
            </a:cxnLst>
            <a:rect l="0" t="0" r="r" b="b"/>
            <a:pathLst>
              <a:path w="262" h="263">
                <a:moveTo>
                  <a:pt x="181" y="132"/>
                </a:moveTo>
                <a:lnTo>
                  <a:pt x="255" y="58"/>
                </a:lnTo>
                <a:lnTo>
                  <a:pt x="255" y="58"/>
                </a:lnTo>
                <a:lnTo>
                  <a:pt x="257" y="53"/>
                </a:lnTo>
                <a:lnTo>
                  <a:pt x="261" y="49"/>
                </a:lnTo>
                <a:lnTo>
                  <a:pt x="262" y="38"/>
                </a:lnTo>
                <a:lnTo>
                  <a:pt x="261" y="27"/>
                </a:lnTo>
                <a:lnTo>
                  <a:pt x="257" y="24"/>
                </a:lnTo>
                <a:lnTo>
                  <a:pt x="255" y="18"/>
                </a:lnTo>
                <a:lnTo>
                  <a:pt x="244" y="9"/>
                </a:lnTo>
                <a:lnTo>
                  <a:pt x="244" y="9"/>
                </a:lnTo>
                <a:lnTo>
                  <a:pt x="241" y="5"/>
                </a:lnTo>
                <a:lnTo>
                  <a:pt x="235" y="2"/>
                </a:lnTo>
                <a:lnTo>
                  <a:pt x="224" y="0"/>
                </a:lnTo>
                <a:lnTo>
                  <a:pt x="214" y="2"/>
                </a:lnTo>
                <a:lnTo>
                  <a:pt x="210" y="5"/>
                </a:lnTo>
                <a:lnTo>
                  <a:pt x="204" y="9"/>
                </a:lnTo>
                <a:lnTo>
                  <a:pt x="132" y="82"/>
                </a:lnTo>
                <a:lnTo>
                  <a:pt x="58" y="9"/>
                </a:lnTo>
                <a:lnTo>
                  <a:pt x="58" y="9"/>
                </a:lnTo>
                <a:lnTo>
                  <a:pt x="54" y="5"/>
                </a:lnTo>
                <a:lnTo>
                  <a:pt x="49" y="2"/>
                </a:lnTo>
                <a:lnTo>
                  <a:pt x="38" y="0"/>
                </a:lnTo>
                <a:lnTo>
                  <a:pt x="27" y="2"/>
                </a:lnTo>
                <a:lnTo>
                  <a:pt x="23" y="5"/>
                </a:lnTo>
                <a:lnTo>
                  <a:pt x="18" y="9"/>
                </a:lnTo>
                <a:lnTo>
                  <a:pt x="9" y="18"/>
                </a:lnTo>
                <a:lnTo>
                  <a:pt x="9" y="18"/>
                </a:lnTo>
                <a:lnTo>
                  <a:pt x="5" y="24"/>
                </a:lnTo>
                <a:lnTo>
                  <a:pt x="3" y="27"/>
                </a:lnTo>
                <a:lnTo>
                  <a:pt x="0" y="38"/>
                </a:lnTo>
                <a:lnTo>
                  <a:pt x="3" y="49"/>
                </a:lnTo>
                <a:lnTo>
                  <a:pt x="5" y="53"/>
                </a:lnTo>
                <a:lnTo>
                  <a:pt x="9" y="58"/>
                </a:lnTo>
                <a:lnTo>
                  <a:pt x="83" y="132"/>
                </a:lnTo>
                <a:lnTo>
                  <a:pt x="9" y="205"/>
                </a:lnTo>
                <a:lnTo>
                  <a:pt x="9" y="205"/>
                </a:lnTo>
                <a:lnTo>
                  <a:pt x="5" y="210"/>
                </a:lnTo>
                <a:lnTo>
                  <a:pt x="3" y="214"/>
                </a:lnTo>
                <a:lnTo>
                  <a:pt x="0" y="225"/>
                </a:lnTo>
                <a:lnTo>
                  <a:pt x="3" y="236"/>
                </a:lnTo>
                <a:lnTo>
                  <a:pt x="5" y="241"/>
                </a:lnTo>
                <a:lnTo>
                  <a:pt x="9" y="245"/>
                </a:lnTo>
                <a:lnTo>
                  <a:pt x="18" y="254"/>
                </a:lnTo>
                <a:lnTo>
                  <a:pt x="18" y="254"/>
                </a:lnTo>
                <a:lnTo>
                  <a:pt x="23" y="257"/>
                </a:lnTo>
                <a:lnTo>
                  <a:pt x="27" y="261"/>
                </a:lnTo>
                <a:lnTo>
                  <a:pt x="38" y="263"/>
                </a:lnTo>
                <a:lnTo>
                  <a:pt x="49" y="261"/>
                </a:lnTo>
                <a:lnTo>
                  <a:pt x="54" y="257"/>
                </a:lnTo>
                <a:lnTo>
                  <a:pt x="58" y="254"/>
                </a:lnTo>
                <a:lnTo>
                  <a:pt x="132" y="181"/>
                </a:lnTo>
                <a:lnTo>
                  <a:pt x="204" y="254"/>
                </a:lnTo>
                <a:lnTo>
                  <a:pt x="204" y="254"/>
                </a:lnTo>
                <a:lnTo>
                  <a:pt x="210" y="257"/>
                </a:lnTo>
                <a:lnTo>
                  <a:pt x="214" y="261"/>
                </a:lnTo>
                <a:lnTo>
                  <a:pt x="224" y="263"/>
                </a:lnTo>
                <a:lnTo>
                  <a:pt x="235" y="261"/>
                </a:lnTo>
                <a:lnTo>
                  <a:pt x="241" y="257"/>
                </a:lnTo>
                <a:lnTo>
                  <a:pt x="244" y="254"/>
                </a:lnTo>
                <a:lnTo>
                  <a:pt x="255" y="245"/>
                </a:lnTo>
                <a:lnTo>
                  <a:pt x="255" y="245"/>
                </a:lnTo>
                <a:lnTo>
                  <a:pt x="257" y="241"/>
                </a:lnTo>
                <a:lnTo>
                  <a:pt x="261" y="236"/>
                </a:lnTo>
                <a:lnTo>
                  <a:pt x="262" y="225"/>
                </a:lnTo>
                <a:lnTo>
                  <a:pt x="261" y="214"/>
                </a:lnTo>
                <a:lnTo>
                  <a:pt x="257" y="210"/>
                </a:lnTo>
                <a:lnTo>
                  <a:pt x="255" y="205"/>
                </a:lnTo>
                <a:lnTo>
                  <a:pt x="181" y="13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5" name="直接连接符 14"/>
          <p:cNvCxnSpPr/>
          <p:nvPr/>
        </p:nvCxnSpPr>
        <p:spPr>
          <a:xfrm>
            <a:off x="1790700" y="2012037"/>
            <a:ext cx="2496884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椭圆 17"/>
          <p:cNvSpPr/>
          <p:nvPr/>
        </p:nvSpPr>
        <p:spPr>
          <a:xfrm>
            <a:off x="1790700" y="2404199"/>
            <a:ext cx="981048" cy="981048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等腰三角形 19"/>
          <p:cNvSpPr/>
          <p:nvPr/>
        </p:nvSpPr>
        <p:spPr>
          <a:xfrm>
            <a:off x="3238500" y="2404199"/>
            <a:ext cx="1049084" cy="981048"/>
          </a:xfrm>
          <a:prstGeom prst="triangl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任意多边形 21"/>
          <p:cNvSpPr/>
          <p:nvPr/>
        </p:nvSpPr>
        <p:spPr>
          <a:xfrm>
            <a:off x="7585982" y="2057392"/>
            <a:ext cx="2946400" cy="50800"/>
          </a:xfrm>
          <a:custGeom>
            <a:avLst/>
            <a:gdLst>
              <a:gd name="connsiteX0" fmla="*/ 0 w 2946400"/>
              <a:gd name="connsiteY0" fmla="*/ 0 h 164289"/>
              <a:gd name="connsiteX1" fmla="*/ 685800 w 2946400"/>
              <a:gd name="connsiteY1" fmla="*/ 88900 h 164289"/>
              <a:gd name="connsiteX2" fmla="*/ 723900 w 2946400"/>
              <a:gd name="connsiteY2" fmla="*/ 101600 h 164289"/>
              <a:gd name="connsiteX3" fmla="*/ 825500 w 2946400"/>
              <a:gd name="connsiteY3" fmla="*/ 114300 h 164289"/>
              <a:gd name="connsiteX4" fmla="*/ 901700 w 2946400"/>
              <a:gd name="connsiteY4" fmla="*/ 127000 h 164289"/>
              <a:gd name="connsiteX5" fmla="*/ 1219200 w 2946400"/>
              <a:gd name="connsiteY5" fmla="*/ 114300 h 164289"/>
              <a:gd name="connsiteX6" fmla="*/ 1485900 w 2946400"/>
              <a:gd name="connsiteY6" fmla="*/ 88900 h 164289"/>
              <a:gd name="connsiteX7" fmla="*/ 1790700 w 2946400"/>
              <a:gd name="connsiteY7" fmla="*/ 101600 h 164289"/>
              <a:gd name="connsiteX8" fmla="*/ 1828800 w 2946400"/>
              <a:gd name="connsiteY8" fmla="*/ 114300 h 164289"/>
              <a:gd name="connsiteX9" fmla="*/ 2032000 w 2946400"/>
              <a:gd name="connsiteY9" fmla="*/ 139700 h 164289"/>
              <a:gd name="connsiteX10" fmla="*/ 2362200 w 2946400"/>
              <a:gd name="connsiteY10" fmla="*/ 139700 h 164289"/>
              <a:gd name="connsiteX11" fmla="*/ 2400300 w 2946400"/>
              <a:gd name="connsiteY11" fmla="*/ 127000 h 164289"/>
              <a:gd name="connsiteX12" fmla="*/ 2527300 w 2946400"/>
              <a:gd name="connsiteY12" fmla="*/ 114300 h 164289"/>
              <a:gd name="connsiteX13" fmla="*/ 2667000 w 2946400"/>
              <a:gd name="connsiteY13" fmla="*/ 88900 h 164289"/>
              <a:gd name="connsiteX14" fmla="*/ 2768600 w 2946400"/>
              <a:gd name="connsiteY14" fmla="*/ 63500 h 164289"/>
              <a:gd name="connsiteX15" fmla="*/ 2857500 w 2946400"/>
              <a:gd name="connsiteY15" fmla="*/ 76200 h 164289"/>
              <a:gd name="connsiteX16" fmla="*/ 2895600 w 2946400"/>
              <a:gd name="connsiteY16" fmla="*/ 88900 h 164289"/>
              <a:gd name="connsiteX17" fmla="*/ 2946400 w 2946400"/>
              <a:gd name="connsiteY17" fmla="*/ 88900 h 16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46400" h="164289">
                <a:moveTo>
                  <a:pt x="0" y="0"/>
                </a:moveTo>
                <a:lnTo>
                  <a:pt x="685800" y="88900"/>
                </a:lnTo>
                <a:cubicBezTo>
                  <a:pt x="699057" y="90761"/>
                  <a:pt x="710729" y="99205"/>
                  <a:pt x="723900" y="101600"/>
                </a:cubicBezTo>
                <a:cubicBezTo>
                  <a:pt x="757480" y="107705"/>
                  <a:pt x="791713" y="109473"/>
                  <a:pt x="825500" y="114300"/>
                </a:cubicBezTo>
                <a:cubicBezTo>
                  <a:pt x="850992" y="117942"/>
                  <a:pt x="876300" y="122767"/>
                  <a:pt x="901700" y="127000"/>
                </a:cubicBezTo>
                <a:lnTo>
                  <a:pt x="1219200" y="114300"/>
                </a:lnTo>
                <a:cubicBezTo>
                  <a:pt x="1453537" y="103401"/>
                  <a:pt x="1376737" y="125288"/>
                  <a:pt x="1485900" y="88900"/>
                </a:cubicBezTo>
                <a:cubicBezTo>
                  <a:pt x="1587500" y="93133"/>
                  <a:pt x="1689290" y="94088"/>
                  <a:pt x="1790700" y="101600"/>
                </a:cubicBezTo>
                <a:cubicBezTo>
                  <a:pt x="1804050" y="102589"/>
                  <a:pt x="1815732" y="111396"/>
                  <a:pt x="1828800" y="114300"/>
                </a:cubicBezTo>
                <a:cubicBezTo>
                  <a:pt x="1893254" y="128623"/>
                  <a:pt x="1968119" y="133312"/>
                  <a:pt x="2032000" y="139700"/>
                </a:cubicBezTo>
                <a:cubicBezTo>
                  <a:pt x="2159137" y="182079"/>
                  <a:pt x="2081628" y="161282"/>
                  <a:pt x="2362200" y="139700"/>
                </a:cubicBezTo>
                <a:cubicBezTo>
                  <a:pt x="2375548" y="138673"/>
                  <a:pt x="2387069" y="129036"/>
                  <a:pt x="2400300" y="127000"/>
                </a:cubicBezTo>
                <a:cubicBezTo>
                  <a:pt x="2442350" y="120531"/>
                  <a:pt x="2485047" y="119271"/>
                  <a:pt x="2527300" y="114300"/>
                </a:cubicBezTo>
                <a:cubicBezTo>
                  <a:pt x="2644253" y="100541"/>
                  <a:pt x="2580877" y="108038"/>
                  <a:pt x="2667000" y="88900"/>
                </a:cubicBezTo>
                <a:cubicBezTo>
                  <a:pt x="2758952" y="68466"/>
                  <a:pt x="2700517" y="86194"/>
                  <a:pt x="2768600" y="63500"/>
                </a:cubicBezTo>
                <a:cubicBezTo>
                  <a:pt x="2798233" y="67733"/>
                  <a:pt x="2828147" y="70329"/>
                  <a:pt x="2857500" y="76200"/>
                </a:cubicBezTo>
                <a:cubicBezTo>
                  <a:pt x="2870627" y="78825"/>
                  <a:pt x="2882348" y="87007"/>
                  <a:pt x="2895600" y="88900"/>
                </a:cubicBezTo>
                <a:cubicBezTo>
                  <a:pt x="2912363" y="91295"/>
                  <a:pt x="2929467" y="88900"/>
                  <a:pt x="2946400" y="88900"/>
                </a:cubicBezTo>
              </a:path>
            </a:pathLst>
          </a:custGeom>
          <a:noFill/>
          <a:ln w="38100" cap="rnd">
            <a:solidFill>
              <a:schemeClr val="bg1">
                <a:lumMod val="9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>
            <a:off x="7681131" y="2517627"/>
            <a:ext cx="992365" cy="1073360"/>
          </a:xfrm>
          <a:custGeom>
            <a:avLst/>
            <a:gdLst>
              <a:gd name="connsiteX0" fmla="*/ 0 w 981048"/>
              <a:gd name="connsiteY0" fmla="*/ 490524 h 981048"/>
              <a:gd name="connsiteX1" fmla="*/ 490524 w 981048"/>
              <a:gd name="connsiteY1" fmla="*/ 0 h 981048"/>
              <a:gd name="connsiteX2" fmla="*/ 981048 w 981048"/>
              <a:gd name="connsiteY2" fmla="*/ 490524 h 981048"/>
              <a:gd name="connsiteX3" fmla="*/ 490524 w 981048"/>
              <a:gd name="connsiteY3" fmla="*/ 981048 h 981048"/>
              <a:gd name="connsiteX4" fmla="*/ 0 w 981048"/>
              <a:gd name="connsiteY4" fmla="*/ 490524 h 98104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81964 w 981048"/>
              <a:gd name="connsiteY4" fmla="*/ 1072488 h 107248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31164 w 981048"/>
              <a:gd name="connsiteY4" fmla="*/ 1072488 h 1072488"/>
              <a:gd name="connsiteX0" fmla="*/ 520552 w 1011076"/>
              <a:gd name="connsiteY0" fmla="*/ 981048 h 1072488"/>
              <a:gd name="connsiteX1" fmla="*/ 104226 w 1011076"/>
              <a:gd name="connsiteY1" fmla="*/ 801638 h 1072488"/>
              <a:gd name="connsiteX2" fmla="*/ 30028 w 1011076"/>
              <a:gd name="connsiteY2" fmla="*/ 490524 h 1072488"/>
              <a:gd name="connsiteX3" fmla="*/ 520552 w 1011076"/>
              <a:gd name="connsiteY3" fmla="*/ 0 h 1072488"/>
              <a:gd name="connsiteX4" fmla="*/ 1011076 w 1011076"/>
              <a:gd name="connsiteY4" fmla="*/ 490524 h 1072488"/>
              <a:gd name="connsiteX5" fmla="*/ 561192 w 1011076"/>
              <a:gd name="connsiteY5" fmla="*/ 1072488 h 1072488"/>
              <a:gd name="connsiteX0" fmla="*/ 494895 w 985419"/>
              <a:gd name="connsiteY0" fmla="*/ 996637 h 1088077"/>
              <a:gd name="connsiteX1" fmla="*/ 78569 w 985419"/>
              <a:gd name="connsiteY1" fmla="*/ 817227 h 1088077"/>
              <a:gd name="connsiteX2" fmla="*/ 4371 w 985419"/>
              <a:gd name="connsiteY2" fmla="*/ 506113 h 1088077"/>
              <a:gd name="connsiteX3" fmla="*/ 142069 w 985419"/>
              <a:gd name="connsiteY3" fmla="*/ 156827 h 1088077"/>
              <a:gd name="connsiteX4" fmla="*/ 494895 w 985419"/>
              <a:gd name="connsiteY4" fmla="*/ 15589 h 1088077"/>
              <a:gd name="connsiteX5" fmla="*/ 985419 w 985419"/>
              <a:gd name="connsiteY5" fmla="*/ 506113 h 1088077"/>
              <a:gd name="connsiteX6" fmla="*/ 535535 w 985419"/>
              <a:gd name="connsiteY6" fmla="*/ 1088077 h 1088077"/>
              <a:gd name="connsiteX0" fmla="*/ 494895 w 992365"/>
              <a:gd name="connsiteY0" fmla="*/ 981920 h 1073360"/>
              <a:gd name="connsiteX1" fmla="*/ 78569 w 992365"/>
              <a:gd name="connsiteY1" fmla="*/ 802510 h 1073360"/>
              <a:gd name="connsiteX2" fmla="*/ 4371 w 992365"/>
              <a:gd name="connsiteY2" fmla="*/ 491396 h 1073360"/>
              <a:gd name="connsiteX3" fmla="*/ 142069 w 992365"/>
              <a:gd name="connsiteY3" fmla="*/ 142110 h 1073360"/>
              <a:gd name="connsiteX4" fmla="*/ 494895 w 992365"/>
              <a:gd name="connsiteY4" fmla="*/ 872 h 1073360"/>
              <a:gd name="connsiteX5" fmla="*/ 827869 w 992365"/>
              <a:gd name="connsiteY5" fmla="*/ 104011 h 1073360"/>
              <a:gd name="connsiteX6" fmla="*/ 985419 w 992365"/>
              <a:gd name="connsiteY6" fmla="*/ 491396 h 1073360"/>
              <a:gd name="connsiteX7" fmla="*/ 535535 w 992365"/>
              <a:gd name="connsiteY7" fmla="*/ 1073360 h 107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2365" h="1073360">
                <a:moveTo>
                  <a:pt x="494895" y="981920"/>
                </a:moveTo>
                <a:cubicBezTo>
                  <a:pt x="423391" y="939318"/>
                  <a:pt x="160323" y="884264"/>
                  <a:pt x="78569" y="802510"/>
                </a:cubicBezTo>
                <a:cubicBezTo>
                  <a:pt x="-3185" y="720756"/>
                  <a:pt x="-6212" y="601463"/>
                  <a:pt x="4371" y="491396"/>
                </a:cubicBezTo>
                <a:cubicBezTo>
                  <a:pt x="14954" y="381329"/>
                  <a:pt x="60315" y="223864"/>
                  <a:pt x="142069" y="142110"/>
                </a:cubicBezTo>
                <a:cubicBezTo>
                  <a:pt x="223823" y="60356"/>
                  <a:pt x="380595" y="7222"/>
                  <a:pt x="494895" y="872"/>
                </a:cubicBezTo>
                <a:cubicBezTo>
                  <a:pt x="609195" y="-5478"/>
                  <a:pt x="746115" y="22257"/>
                  <a:pt x="827869" y="104011"/>
                </a:cubicBezTo>
                <a:cubicBezTo>
                  <a:pt x="909623" y="185765"/>
                  <a:pt x="1021441" y="338305"/>
                  <a:pt x="985419" y="491396"/>
                </a:cubicBezTo>
                <a:cubicBezTo>
                  <a:pt x="985419" y="762305"/>
                  <a:pt x="715004" y="981920"/>
                  <a:pt x="535535" y="1073360"/>
                </a:cubicBezTo>
              </a:path>
            </a:pathLst>
          </a:custGeom>
          <a:noFill/>
          <a:ln w="38100" cap="rnd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等腰三角形 29"/>
          <p:cNvSpPr/>
          <p:nvPr/>
        </p:nvSpPr>
        <p:spPr>
          <a:xfrm>
            <a:off x="9192055" y="2517627"/>
            <a:ext cx="1085141" cy="996123"/>
          </a:xfrm>
          <a:custGeom>
            <a:avLst/>
            <a:gdLst>
              <a:gd name="connsiteX0" fmla="*/ 0 w 1049084"/>
              <a:gd name="connsiteY0" fmla="*/ 981048 h 981048"/>
              <a:gd name="connsiteX1" fmla="*/ 524542 w 1049084"/>
              <a:gd name="connsiteY1" fmla="*/ 0 h 981048"/>
              <a:gd name="connsiteX2" fmla="*/ 1049084 w 1049084"/>
              <a:gd name="connsiteY2" fmla="*/ 981048 h 981048"/>
              <a:gd name="connsiteX3" fmla="*/ 0 w 1049084"/>
              <a:gd name="connsiteY3" fmla="*/ 981048 h 981048"/>
              <a:gd name="connsiteX0" fmla="*/ 524542 w 1049084"/>
              <a:gd name="connsiteY0" fmla="*/ 0 h 981048"/>
              <a:gd name="connsiteX1" fmla="*/ 1049084 w 1049084"/>
              <a:gd name="connsiteY1" fmla="*/ 981048 h 981048"/>
              <a:gd name="connsiteX2" fmla="*/ 0 w 1049084"/>
              <a:gd name="connsiteY2" fmla="*/ 981048 h 981048"/>
              <a:gd name="connsiteX3" fmla="*/ 615982 w 1049084"/>
              <a:gd name="connsiteY3" fmla="*/ 91440 h 981048"/>
              <a:gd name="connsiteX0" fmla="*/ 524542 w 1049084"/>
              <a:gd name="connsiteY0" fmla="*/ 0 h 981048"/>
              <a:gd name="connsiteX1" fmla="*/ 1049084 w 1049084"/>
              <a:gd name="connsiteY1" fmla="*/ 981048 h 981048"/>
              <a:gd name="connsiteX2" fmla="*/ 0 w 1049084"/>
              <a:gd name="connsiteY2" fmla="*/ 981048 h 981048"/>
              <a:gd name="connsiteX3" fmla="*/ 573287 w 1049084"/>
              <a:gd name="connsiteY3" fmla="*/ 52303 h 981048"/>
              <a:gd name="connsiteX0" fmla="*/ 557805 w 1082347"/>
              <a:gd name="connsiteY0" fmla="*/ 0 h 981048"/>
              <a:gd name="connsiteX1" fmla="*/ 1082347 w 1082347"/>
              <a:gd name="connsiteY1" fmla="*/ 981048 h 981048"/>
              <a:gd name="connsiteX2" fmla="*/ 33263 w 1082347"/>
              <a:gd name="connsiteY2" fmla="*/ 981048 h 981048"/>
              <a:gd name="connsiteX3" fmla="*/ 301390 w 1082347"/>
              <a:gd name="connsiteY3" fmla="*/ 547818 h 981048"/>
              <a:gd name="connsiteX4" fmla="*/ 606550 w 1082347"/>
              <a:gd name="connsiteY4" fmla="*/ 52303 h 981048"/>
              <a:gd name="connsiteX0" fmla="*/ 557805 w 1082347"/>
              <a:gd name="connsiteY0" fmla="*/ 0 h 981048"/>
              <a:gd name="connsiteX1" fmla="*/ 881341 w 1082347"/>
              <a:gd name="connsiteY1" fmla="*/ 565608 h 981048"/>
              <a:gd name="connsiteX2" fmla="*/ 1082347 w 1082347"/>
              <a:gd name="connsiteY2" fmla="*/ 981048 h 981048"/>
              <a:gd name="connsiteX3" fmla="*/ 33263 w 1082347"/>
              <a:gd name="connsiteY3" fmla="*/ 981048 h 981048"/>
              <a:gd name="connsiteX4" fmla="*/ 301390 w 1082347"/>
              <a:gd name="connsiteY4" fmla="*/ 547818 h 981048"/>
              <a:gd name="connsiteX5" fmla="*/ 606550 w 1082347"/>
              <a:gd name="connsiteY5" fmla="*/ 52303 h 981048"/>
              <a:gd name="connsiteX0" fmla="*/ 560599 w 1085141"/>
              <a:gd name="connsiteY0" fmla="*/ 0 h 981048"/>
              <a:gd name="connsiteX1" fmla="*/ 884135 w 1085141"/>
              <a:gd name="connsiteY1" fmla="*/ 565608 h 981048"/>
              <a:gd name="connsiteX2" fmla="*/ 1085141 w 1085141"/>
              <a:gd name="connsiteY2" fmla="*/ 981048 h 981048"/>
              <a:gd name="connsiteX3" fmla="*/ 36057 w 1085141"/>
              <a:gd name="connsiteY3" fmla="*/ 981048 h 981048"/>
              <a:gd name="connsiteX4" fmla="*/ 272162 w 1085141"/>
              <a:gd name="connsiteY4" fmla="*/ 526470 h 981048"/>
              <a:gd name="connsiteX5" fmla="*/ 609344 w 1085141"/>
              <a:gd name="connsiteY5" fmla="*/ 52303 h 981048"/>
              <a:gd name="connsiteX0" fmla="*/ 560599 w 1085141"/>
              <a:gd name="connsiteY0" fmla="*/ 0 h 996123"/>
              <a:gd name="connsiteX1" fmla="*/ 884135 w 1085141"/>
              <a:gd name="connsiteY1" fmla="*/ 565608 h 996123"/>
              <a:gd name="connsiteX2" fmla="*/ 1085141 w 1085141"/>
              <a:gd name="connsiteY2" fmla="*/ 981048 h 996123"/>
              <a:gd name="connsiteX3" fmla="*/ 524779 w 1085141"/>
              <a:gd name="connsiteY3" fmla="*/ 996123 h 996123"/>
              <a:gd name="connsiteX4" fmla="*/ 36057 w 1085141"/>
              <a:gd name="connsiteY4" fmla="*/ 981048 h 996123"/>
              <a:gd name="connsiteX5" fmla="*/ 272162 w 1085141"/>
              <a:gd name="connsiteY5" fmla="*/ 526470 h 996123"/>
              <a:gd name="connsiteX6" fmla="*/ 609344 w 1085141"/>
              <a:gd name="connsiteY6" fmla="*/ 52303 h 99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5141" h="996123">
                <a:moveTo>
                  <a:pt x="560599" y="0"/>
                </a:moveTo>
                <a:cubicBezTo>
                  <a:pt x="663700" y="189722"/>
                  <a:pt x="781034" y="375886"/>
                  <a:pt x="884135" y="565608"/>
                </a:cubicBezTo>
                <a:lnTo>
                  <a:pt x="1085141" y="981048"/>
                </a:lnTo>
                <a:cubicBezTo>
                  <a:pt x="898354" y="981329"/>
                  <a:pt x="711566" y="995842"/>
                  <a:pt x="524779" y="996123"/>
                </a:cubicBezTo>
                <a:lnTo>
                  <a:pt x="36057" y="981048"/>
                </a:lnTo>
                <a:cubicBezTo>
                  <a:pt x="-97660" y="910622"/>
                  <a:pt x="176614" y="681261"/>
                  <a:pt x="272162" y="526470"/>
                </a:cubicBezTo>
                <a:cubicBezTo>
                  <a:pt x="367710" y="371679"/>
                  <a:pt x="554926" y="136668"/>
                  <a:pt x="609344" y="52303"/>
                </a:cubicBezTo>
              </a:path>
            </a:pathLst>
          </a:custGeom>
          <a:noFill/>
          <a:ln w="38100" cap="rnd">
            <a:solidFill>
              <a:schemeClr val="bg1">
                <a:lumMod val="9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矩形 31"/>
          <p:cNvSpPr/>
          <p:nvPr/>
        </p:nvSpPr>
        <p:spPr>
          <a:xfrm>
            <a:off x="1219147" y="5430796"/>
            <a:ext cx="9791700" cy="65772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有一定弯曲感觉的曲线形状更有“手绘”的感觉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等腰三角形 32"/>
          <p:cNvSpPr/>
          <p:nvPr/>
        </p:nvSpPr>
        <p:spPr>
          <a:xfrm>
            <a:off x="9090213" y="5031214"/>
            <a:ext cx="605116" cy="362085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540400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325465"/>
            <a:ext cx="5499847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如何制作手绘感觉的图形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1200150" y="2106386"/>
            <a:ext cx="9791700" cy="65049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选中形状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设置形状格式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线条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将端点类型和联接类型选为“圆形”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8" name="图片 37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1200150" y="2849563"/>
            <a:ext cx="3305175" cy="3171825"/>
          </a:xfrm>
          <a:prstGeom prst="rect">
            <a:avLst/>
          </a:prstGeom>
        </p:spPr>
      </p:pic>
      <p:sp>
        <p:nvSpPr>
          <p:cNvPr id="3" name="等腰三角形 2"/>
          <p:cNvSpPr/>
          <p:nvPr/>
        </p:nvSpPr>
        <p:spPr>
          <a:xfrm>
            <a:off x="5238750" y="3624942"/>
            <a:ext cx="1714500" cy="1436915"/>
          </a:xfrm>
          <a:prstGeom prst="triangle">
            <a:avLst/>
          </a:prstGeom>
          <a:noFill/>
          <a:ln w="1270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等腰三角形 15"/>
          <p:cNvSpPr/>
          <p:nvPr/>
        </p:nvSpPr>
        <p:spPr>
          <a:xfrm>
            <a:off x="8716735" y="3624942"/>
            <a:ext cx="1714500" cy="1436915"/>
          </a:xfrm>
          <a:prstGeom prst="triangle">
            <a:avLst/>
          </a:prstGeom>
          <a:noFill/>
          <a:ln w="127000">
            <a:solidFill>
              <a:schemeClr val="tx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/>
          <p:cNvCxnSpPr/>
          <p:nvPr/>
        </p:nvCxnSpPr>
        <p:spPr>
          <a:xfrm>
            <a:off x="5146222" y="5600700"/>
            <a:ext cx="1899556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>
            <a:off x="8716735" y="5600700"/>
            <a:ext cx="1764000" cy="0"/>
          </a:xfrm>
          <a:prstGeom prst="line">
            <a:avLst/>
          </a:prstGeom>
          <a:ln w="127000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右箭头 20"/>
          <p:cNvSpPr/>
          <p:nvPr/>
        </p:nvSpPr>
        <p:spPr>
          <a:xfrm>
            <a:off x="7181542" y="4057654"/>
            <a:ext cx="1306900" cy="685800"/>
          </a:xfrm>
          <a:prstGeom prst="rightArrow">
            <a:avLst/>
          </a:prstGeom>
          <a:noFill/>
          <a:ln w="38100">
            <a:solidFill>
              <a:srgbClr val="0097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等腰三角形 21"/>
          <p:cNvSpPr/>
          <p:nvPr/>
        </p:nvSpPr>
        <p:spPr>
          <a:xfrm flipV="1">
            <a:off x="9343446" y="2823641"/>
            <a:ext cx="481263" cy="336884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矩形 26"/>
          <p:cNvSpPr/>
          <p:nvPr/>
        </p:nvSpPr>
        <p:spPr>
          <a:xfrm>
            <a:off x="1200150" y="1357040"/>
            <a:ext cx="2836204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设置线条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等腰三角形 28"/>
          <p:cNvSpPr/>
          <p:nvPr/>
        </p:nvSpPr>
        <p:spPr>
          <a:xfrm rot="5400000">
            <a:off x="769278" y="1545342"/>
            <a:ext cx="326572" cy="243073"/>
          </a:xfrm>
          <a:prstGeom prst="triangle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/>
          <p:cNvSpPr/>
          <p:nvPr/>
        </p:nvSpPr>
        <p:spPr>
          <a:xfrm>
            <a:off x="1200150" y="1351848"/>
            <a:ext cx="433778" cy="379083"/>
          </a:xfrm>
          <a:prstGeom prst="rect">
            <a:avLst/>
          </a:prstGeom>
          <a:solidFill>
            <a:schemeClr val="tx2">
              <a:lumMod val="7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 smtClean="0"/>
              <a:t>1</a:t>
            </a:r>
            <a:endParaRPr lang="zh-CN" altLang="en-US" b="1" dirty="0"/>
          </a:p>
        </p:txBody>
      </p:sp>
    </p:spTree>
    <p:extLst>
      <p:ext uri="{BB962C8B-B14F-4D97-AF65-F5344CB8AC3E}">
        <p14:creationId xmlns:p14="http://schemas.microsoft.com/office/powerpoint/2010/main" xmlns="" val="2701168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325465"/>
            <a:ext cx="5499847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如何制作手绘感觉的图形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1200150" y="1357040"/>
            <a:ext cx="2836204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绘制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线条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等腰三角形 28"/>
          <p:cNvSpPr/>
          <p:nvPr/>
        </p:nvSpPr>
        <p:spPr>
          <a:xfrm rot="5400000">
            <a:off x="769278" y="1545342"/>
            <a:ext cx="326572" cy="243073"/>
          </a:xfrm>
          <a:prstGeom prst="triangle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/>
          <p:cNvSpPr/>
          <p:nvPr/>
        </p:nvSpPr>
        <p:spPr>
          <a:xfrm>
            <a:off x="1200150" y="1351848"/>
            <a:ext cx="433778" cy="379083"/>
          </a:xfrm>
          <a:prstGeom prst="rect">
            <a:avLst/>
          </a:prstGeom>
          <a:solidFill>
            <a:schemeClr val="tx2">
              <a:lumMod val="7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 smtClean="0"/>
              <a:t>2</a:t>
            </a:r>
            <a:endParaRPr lang="zh-CN" altLang="en-US" b="1" dirty="0"/>
          </a:p>
        </p:txBody>
      </p:sp>
      <p:sp>
        <p:nvSpPr>
          <p:cNvPr id="14" name="矩形 13"/>
          <p:cNvSpPr/>
          <p:nvPr/>
        </p:nvSpPr>
        <p:spPr>
          <a:xfrm>
            <a:off x="1200149" y="2342398"/>
            <a:ext cx="4482193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方法 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：自由曲线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编辑高度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509657" y="2342397"/>
            <a:ext cx="4482193" cy="61967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方法 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：插入形状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编辑顶点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1200150" y="3479000"/>
            <a:ext cx="2343150" cy="80669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插入形状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自由曲线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画一条直线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 rotWithShape="1">
          <a:blip r:embed="rId2" cstate="print"/>
          <a:srcRect l="3618" t="9324" r="20962" b="7457"/>
          <a:stretch/>
        </p:blipFill>
        <p:spPr>
          <a:xfrm>
            <a:off x="1477734" y="4527256"/>
            <a:ext cx="1592037" cy="1049702"/>
          </a:xfrm>
          <a:prstGeom prst="rect">
            <a:avLst/>
          </a:prstGeom>
        </p:spPr>
      </p:pic>
      <p:sp>
        <p:nvSpPr>
          <p:cNvPr id="23" name="任意多边形 22"/>
          <p:cNvSpPr/>
          <p:nvPr/>
        </p:nvSpPr>
        <p:spPr>
          <a:xfrm>
            <a:off x="1346545" y="5850877"/>
            <a:ext cx="2050360" cy="158734"/>
          </a:xfrm>
          <a:custGeom>
            <a:avLst/>
            <a:gdLst>
              <a:gd name="connsiteX0" fmla="*/ 0 w 3298372"/>
              <a:gd name="connsiteY0" fmla="*/ 0 h 130629"/>
              <a:gd name="connsiteX1" fmla="*/ 81643 w 3298372"/>
              <a:gd name="connsiteY1" fmla="*/ 32658 h 130629"/>
              <a:gd name="connsiteX2" fmla="*/ 816429 w 3298372"/>
              <a:gd name="connsiteY2" fmla="*/ 65315 h 130629"/>
              <a:gd name="connsiteX3" fmla="*/ 865415 w 3298372"/>
              <a:gd name="connsiteY3" fmla="*/ 81643 h 130629"/>
              <a:gd name="connsiteX4" fmla="*/ 914400 w 3298372"/>
              <a:gd name="connsiteY4" fmla="*/ 114300 h 130629"/>
              <a:gd name="connsiteX5" fmla="*/ 1077686 w 3298372"/>
              <a:gd name="connsiteY5" fmla="*/ 97972 h 130629"/>
              <a:gd name="connsiteX6" fmla="*/ 1175658 w 3298372"/>
              <a:gd name="connsiteY6" fmla="*/ 65315 h 130629"/>
              <a:gd name="connsiteX7" fmla="*/ 1224643 w 3298372"/>
              <a:gd name="connsiteY7" fmla="*/ 48986 h 130629"/>
              <a:gd name="connsiteX8" fmla="*/ 1355272 w 3298372"/>
              <a:gd name="connsiteY8" fmla="*/ 32658 h 130629"/>
              <a:gd name="connsiteX9" fmla="*/ 1518558 w 3298372"/>
              <a:gd name="connsiteY9" fmla="*/ 48986 h 130629"/>
              <a:gd name="connsiteX10" fmla="*/ 1567543 w 3298372"/>
              <a:gd name="connsiteY10" fmla="*/ 65315 h 130629"/>
              <a:gd name="connsiteX11" fmla="*/ 1763486 w 3298372"/>
              <a:gd name="connsiteY11" fmla="*/ 48986 h 130629"/>
              <a:gd name="connsiteX12" fmla="*/ 1861458 w 3298372"/>
              <a:gd name="connsiteY12" fmla="*/ 16329 h 130629"/>
              <a:gd name="connsiteX13" fmla="*/ 1910443 w 3298372"/>
              <a:gd name="connsiteY13" fmla="*/ 0 h 130629"/>
              <a:gd name="connsiteX14" fmla="*/ 2008415 w 3298372"/>
              <a:gd name="connsiteY14" fmla="*/ 65315 h 130629"/>
              <a:gd name="connsiteX15" fmla="*/ 2090058 w 3298372"/>
              <a:gd name="connsiteY15" fmla="*/ 130629 h 130629"/>
              <a:gd name="connsiteX16" fmla="*/ 2204358 w 3298372"/>
              <a:gd name="connsiteY16" fmla="*/ 81643 h 130629"/>
              <a:gd name="connsiteX17" fmla="*/ 2302329 w 3298372"/>
              <a:gd name="connsiteY17" fmla="*/ 48986 h 130629"/>
              <a:gd name="connsiteX18" fmla="*/ 2383972 w 3298372"/>
              <a:gd name="connsiteY18" fmla="*/ 65315 h 130629"/>
              <a:gd name="connsiteX19" fmla="*/ 2498272 w 3298372"/>
              <a:gd name="connsiteY19" fmla="*/ 130629 h 130629"/>
              <a:gd name="connsiteX20" fmla="*/ 2579915 w 3298372"/>
              <a:gd name="connsiteY20" fmla="*/ 114300 h 130629"/>
              <a:gd name="connsiteX21" fmla="*/ 2628900 w 3298372"/>
              <a:gd name="connsiteY21" fmla="*/ 97972 h 130629"/>
              <a:gd name="connsiteX22" fmla="*/ 2694215 w 3298372"/>
              <a:gd name="connsiteY22" fmla="*/ 81643 h 130629"/>
              <a:gd name="connsiteX23" fmla="*/ 2808515 w 3298372"/>
              <a:gd name="connsiteY23" fmla="*/ 48986 h 130629"/>
              <a:gd name="connsiteX24" fmla="*/ 3298372 w 3298372"/>
              <a:gd name="connsiteY24" fmla="*/ 32658 h 130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298372" h="130629">
                <a:moveTo>
                  <a:pt x="0" y="0"/>
                </a:moveTo>
                <a:cubicBezTo>
                  <a:pt x="27214" y="10886"/>
                  <a:pt x="52400" y="30664"/>
                  <a:pt x="81643" y="32658"/>
                </a:cubicBezTo>
                <a:cubicBezTo>
                  <a:pt x="225527" y="42468"/>
                  <a:pt x="591022" y="15225"/>
                  <a:pt x="816429" y="65315"/>
                </a:cubicBezTo>
                <a:cubicBezTo>
                  <a:pt x="833231" y="69049"/>
                  <a:pt x="849086" y="76200"/>
                  <a:pt x="865415" y="81643"/>
                </a:cubicBezTo>
                <a:cubicBezTo>
                  <a:pt x="881743" y="92529"/>
                  <a:pt x="894834" y="112795"/>
                  <a:pt x="914400" y="114300"/>
                </a:cubicBezTo>
                <a:cubicBezTo>
                  <a:pt x="968939" y="118495"/>
                  <a:pt x="1023923" y="108052"/>
                  <a:pt x="1077686" y="97972"/>
                </a:cubicBezTo>
                <a:cubicBezTo>
                  <a:pt x="1111520" y="91628"/>
                  <a:pt x="1143001" y="76201"/>
                  <a:pt x="1175658" y="65315"/>
                </a:cubicBezTo>
                <a:cubicBezTo>
                  <a:pt x="1191986" y="59872"/>
                  <a:pt x="1207564" y="51121"/>
                  <a:pt x="1224643" y="48986"/>
                </a:cubicBezTo>
                <a:lnTo>
                  <a:pt x="1355272" y="32658"/>
                </a:lnTo>
                <a:cubicBezTo>
                  <a:pt x="1409701" y="38101"/>
                  <a:pt x="1464494" y="40668"/>
                  <a:pt x="1518558" y="48986"/>
                </a:cubicBezTo>
                <a:cubicBezTo>
                  <a:pt x="1535570" y="51603"/>
                  <a:pt x="1550331" y="65315"/>
                  <a:pt x="1567543" y="65315"/>
                </a:cubicBezTo>
                <a:cubicBezTo>
                  <a:pt x="1633084" y="65315"/>
                  <a:pt x="1698172" y="54429"/>
                  <a:pt x="1763486" y="48986"/>
                </a:cubicBezTo>
                <a:lnTo>
                  <a:pt x="1861458" y="16329"/>
                </a:lnTo>
                <a:lnTo>
                  <a:pt x="1910443" y="0"/>
                </a:lnTo>
                <a:cubicBezTo>
                  <a:pt x="1943100" y="21772"/>
                  <a:pt x="1986643" y="32658"/>
                  <a:pt x="2008415" y="65315"/>
                </a:cubicBezTo>
                <a:cubicBezTo>
                  <a:pt x="2050620" y="128621"/>
                  <a:pt x="2022455" y="108094"/>
                  <a:pt x="2090058" y="130629"/>
                </a:cubicBezTo>
                <a:cubicBezTo>
                  <a:pt x="2262835" y="87433"/>
                  <a:pt x="2059374" y="146080"/>
                  <a:pt x="2204358" y="81643"/>
                </a:cubicBezTo>
                <a:cubicBezTo>
                  <a:pt x="2235815" y="67662"/>
                  <a:pt x="2302329" y="48986"/>
                  <a:pt x="2302329" y="48986"/>
                </a:cubicBezTo>
                <a:cubicBezTo>
                  <a:pt x="2329543" y="54429"/>
                  <a:pt x="2357643" y="56539"/>
                  <a:pt x="2383972" y="65315"/>
                </a:cubicBezTo>
                <a:cubicBezTo>
                  <a:pt x="2425405" y="79126"/>
                  <a:pt x="2462438" y="106740"/>
                  <a:pt x="2498272" y="130629"/>
                </a:cubicBezTo>
                <a:cubicBezTo>
                  <a:pt x="2525486" y="125186"/>
                  <a:pt x="2552990" y="121031"/>
                  <a:pt x="2579915" y="114300"/>
                </a:cubicBezTo>
                <a:cubicBezTo>
                  <a:pt x="2596613" y="110126"/>
                  <a:pt x="2612351" y="102700"/>
                  <a:pt x="2628900" y="97972"/>
                </a:cubicBezTo>
                <a:cubicBezTo>
                  <a:pt x="2650478" y="91807"/>
                  <a:pt x="2672637" y="87808"/>
                  <a:pt x="2694215" y="81643"/>
                </a:cubicBezTo>
                <a:cubicBezTo>
                  <a:pt x="2748565" y="66114"/>
                  <a:pt x="2747267" y="59194"/>
                  <a:pt x="2808515" y="48986"/>
                </a:cubicBezTo>
                <a:cubicBezTo>
                  <a:pt x="2995595" y="17806"/>
                  <a:pt x="3065446" y="32658"/>
                  <a:pt x="3298372" y="32658"/>
                </a:cubicBezTo>
              </a:path>
            </a:pathLst>
          </a:cu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/>
          <p:cNvSpPr/>
          <p:nvPr/>
        </p:nvSpPr>
        <p:spPr>
          <a:xfrm>
            <a:off x="4667368" y="3479000"/>
            <a:ext cx="2310493" cy="80669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选中曲线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格式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曲线高度调为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0.1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任意多边形 25"/>
          <p:cNvSpPr/>
          <p:nvPr/>
        </p:nvSpPr>
        <p:spPr>
          <a:xfrm>
            <a:off x="4667368" y="5808014"/>
            <a:ext cx="2050360" cy="36000"/>
          </a:xfrm>
          <a:custGeom>
            <a:avLst/>
            <a:gdLst>
              <a:gd name="connsiteX0" fmla="*/ 0 w 3298372"/>
              <a:gd name="connsiteY0" fmla="*/ 0 h 130629"/>
              <a:gd name="connsiteX1" fmla="*/ 81643 w 3298372"/>
              <a:gd name="connsiteY1" fmla="*/ 32658 h 130629"/>
              <a:gd name="connsiteX2" fmla="*/ 816429 w 3298372"/>
              <a:gd name="connsiteY2" fmla="*/ 65315 h 130629"/>
              <a:gd name="connsiteX3" fmla="*/ 865415 w 3298372"/>
              <a:gd name="connsiteY3" fmla="*/ 81643 h 130629"/>
              <a:gd name="connsiteX4" fmla="*/ 914400 w 3298372"/>
              <a:gd name="connsiteY4" fmla="*/ 114300 h 130629"/>
              <a:gd name="connsiteX5" fmla="*/ 1077686 w 3298372"/>
              <a:gd name="connsiteY5" fmla="*/ 97972 h 130629"/>
              <a:gd name="connsiteX6" fmla="*/ 1175658 w 3298372"/>
              <a:gd name="connsiteY6" fmla="*/ 65315 h 130629"/>
              <a:gd name="connsiteX7" fmla="*/ 1224643 w 3298372"/>
              <a:gd name="connsiteY7" fmla="*/ 48986 h 130629"/>
              <a:gd name="connsiteX8" fmla="*/ 1355272 w 3298372"/>
              <a:gd name="connsiteY8" fmla="*/ 32658 h 130629"/>
              <a:gd name="connsiteX9" fmla="*/ 1518558 w 3298372"/>
              <a:gd name="connsiteY9" fmla="*/ 48986 h 130629"/>
              <a:gd name="connsiteX10" fmla="*/ 1567543 w 3298372"/>
              <a:gd name="connsiteY10" fmla="*/ 65315 h 130629"/>
              <a:gd name="connsiteX11" fmla="*/ 1763486 w 3298372"/>
              <a:gd name="connsiteY11" fmla="*/ 48986 h 130629"/>
              <a:gd name="connsiteX12" fmla="*/ 1861458 w 3298372"/>
              <a:gd name="connsiteY12" fmla="*/ 16329 h 130629"/>
              <a:gd name="connsiteX13" fmla="*/ 1910443 w 3298372"/>
              <a:gd name="connsiteY13" fmla="*/ 0 h 130629"/>
              <a:gd name="connsiteX14" fmla="*/ 2008415 w 3298372"/>
              <a:gd name="connsiteY14" fmla="*/ 65315 h 130629"/>
              <a:gd name="connsiteX15" fmla="*/ 2090058 w 3298372"/>
              <a:gd name="connsiteY15" fmla="*/ 130629 h 130629"/>
              <a:gd name="connsiteX16" fmla="*/ 2204358 w 3298372"/>
              <a:gd name="connsiteY16" fmla="*/ 81643 h 130629"/>
              <a:gd name="connsiteX17" fmla="*/ 2302329 w 3298372"/>
              <a:gd name="connsiteY17" fmla="*/ 48986 h 130629"/>
              <a:gd name="connsiteX18" fmla="*/ 2383972 w 3298372"/>
              <a:gd name="connsiteY18" fmla="*/ 65315 h 130629"/>
              <a:gd name="connsiteX19" fmla="*/ 2498272 w 3298372"/>
              <a:gd name="connsiteY19" fmla="*/ 130629 h 130629"/>
              <a:gd name="connsiteX20" fmla="*/ 2579915 w 3298372"/>
              <a:gd name="connsiteY20" fmla="*/ 114300 h 130629"/>
              <a:gd name="connsiteX21" fmla="*/ 2628900 w 3298372"/>
              <a:gd name="connsiteY21" fmla="*/ 97972 h 130629"/>
              <a:gd name="connsiteX22" fmla="*/ 2694215 w 3298372"/>
              <a:gd name="connsiteY22" fmla="*/ 81643 h 130629"/>
              <a:gd name="connsiteX23" fmla="*/ 2808515 w 3298372"/>
              <a:gd name="connsiteY23" fmla="*/ 48986 h 130629"/>
              <a:gd name="connsiteX24" fmla="*/ 3298372 w 3298372"/>
              <a:gd name="connsiteY24" fmla="*/ 32658 h 130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298372" h="130629">
                <a:moveTo>
                  <a:pt x="0" y="0"/>
                </a:moveTo>
                <a:cubicBezTo>
                  <a:pt x="27214" y="10886"/>
                  <a:pt x="52400" y="30664"/>
                  <a:pt x="81643" y="32658"/>
                </a:cubicBezTo>
                <a:cubicBezTo>
                  <a:pt x="225527" y="42468"/>
                  <a:pt x="591022" y="15225"/>
                  <a:pt x="816429" y="65315"/>
                </a:cubicBezTo>
                <a:cubicBezTo>
                  <a:pt x="833231" y="69049"/>
                  <a:pt x="849086" y="76200"/>
                  <a:pt x="865415" y="81643"/>
                </a:cubicBezTo>
                <a:cubicBezTo>
                  <a:pt x="881743" y="92529"/>
                  <a:pt x="894834" y="112795"/>
                  <a:pt x="914400" y="114300"/>
                </a:cubicBezTo>
                <a:cubicBezTo>
                  <a:pt x="968939" y="118495"/>
                  <a:pt x="1023923" y="108052"/>
                  <a:pt x="1077686" y="97972"/>
                </a:cubicBezTo>
                <a:cubicBezTo>
                  <a:pt x="1111520" y="91628"/>
                  <a:pt x="1143001" y="76201"/>
                  <a:pt x="1175658" y="65315"/>
                </a:cubicBezTo>
                <a:cubicBezTo>
                  <a:pt x="1191986" y="59872"/>
                  <a:pt x="1207564" y="51121"/>
                  <a:pt x="1224643" y="48986"/>
                </a:cubicBezTo>
                <a:lnTo>
                  <a:pt x="1355272" y="32658"/>
                </a:lnTo>
                <a:cubicBezTo>
                  <a:pt x="1409701" y="38101"/>
                  <a:pt x="1464494" y="40668"/>
                  <a:pt x="1518558" y="48986"/>
                </a:cubicBezTo>
                <a:cubicBezTo>
                  <a:pt x="1535570" y="51603"/>
                  <a:pt x="1550331" y="65315"/>
                  <a:pt x="1567543" y="65315"/>
                </a:cubicBezTo>
                <a:cubicBezTo>
                  <a:pt x="1633084" y="65315"/>
                  <a:pt x="1698172" y="54429"/>
                  <a:pt x="1763486" y="48986"/>
                </a:cubicBezTo>
                <a:lnTo>
                  <a:pt x="1861458" y="16329"/>
                </a:lnTo>
                <a:lnTo>
                  <a:pt x="1910443" y="0"/>
                </a:lnTo>
                <a:cubicBezTo>
                  <a:pt x="1943100" y="21772"/>
                  <a:pt x="1986643" y="32658"/>
                  <a:pt x="2008415" y="65315"/>
                </a:cubicBezTo>
                <a:cubicBezTo>
                  <a:pt x="2050620" y="128621"/>
                  <a:pt x="2022455" y="108094"/>
                  <a:pt x="2090058" y="130629"/>
                </a:cubicBezTo>
                <a:cubicBezTo>
                  <a:pt x="2262835" y="87433"/>
                  <a:pt x="2059374" y="146080"/>
                  <a:pt x="2204358" y="81643"/>
                </a:cubicBezTo>
                <a:cubicBezTo>
                  <a:pt x="2235815" y="67662"/>
                  <a:pt x="2302329" y="48986"/>
                  <a:pt x="2302329" y="48986"/>
                </a:cubicBezTo>
                <a:cubicBezTo>
                  <a:pt x="2329543" y="54429"/>
                  <a:pt x="2357643" y="56539"/>
                  <a:pt x="2383972" y="65315"/>
                </a:cubicBezTo>
                <a:cubicBezTo>
                  <a:pt x="2425405" y="79126"/>
                  <a:pt x="2462438" y="106740"/>
                  <a:pt x="2498272" y="130629"/>
                </a:cubicBezTo>
                <a:cubicBezTo>
                  <a:pt x="2525486" y="125186"/>
                  <a:pt x="2552990" y="121031"/>
                  <a:pt x="2579915" y="114300"/>
                </a:cubicBezTo>
                <a:cubicBezTo>
                  <a:pt x="2596613" y="110126"/>
                  <a:pt x="2612351" y="102700"/>
                  <a:pt x="2628900" y="97972"/>
                </a:cubicBezTo>
                <a:cubicBezTo>
                  <a:pt x="2650478" y="91807"/>
                  <a:pt x="2672637" y="87808"/>
                  <a:pt x="2694215" y="81643"/>
                </a:cubicBezTo>
                <a:cubicBezTo>
                  <a:pt x="2748565" y="66114"/>
                  <a:pt x="2747267" y="59194"/>
                  <a:pt x="2808515" y="48986"/>
                </a:cubicBezTo>
                <a:cubicBezTo>
                  <a:pt x="2995595" y="17806"/>
                  <a:pt x="3065446" y="32658"/>
                  <a:pt x="3298372" y="32658"/>
                </a:cubicBezTo>
              </a:path>
            </a:pathLst>
          </a:cu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 rotWithShape="1">
          <a:blip r:embed="rId3" cstate="print"/>
          <a:srcRect t="17454" b="12381"/>
          <a:stretch/>
        </p:blipFill>
        <p:spPr>
          <a:xfrm>
            <a:off x="4667589" y="4527256"/>
            <a:ext cx="2029506" cy="848550"/>
          </a:xfrm>
          <a:prstGeom prst="rect">
            <a:avLst/>
          </a:prstGeom>
        </p:spPr>
      </p:pic>
      <p:sp>
        <p:nvSpPr>
          <p:cNvPr id="39" name="半闭框 38"/>
          <p:cNvSpPr/>
          <p:nvPr/>
        </p:nvSpPr>
        <p:spPr>
          <a:xfrm rot="8100000">
            <a:off x="3741705" y="3649179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chemeClr val="tx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709575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325465"/>
            <a:ext cx="5499847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如何制作手绘感觉的图形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1200150" y="1357040"/>
            <a:ext cx="2836204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绘制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线条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等腰三角形 28"/>
          <p:cNvSpPr/>
          <p:nvPr/>
        </p:nvSpPr>
        <p:spPr>
          <a:xfrm rot="5400000">
            <a:off x="769278" y="1545342"/>
            <a:ext cx="326572" cy="243073"/>
          </a:xfrm>
          <a:prstGeom prst="triangle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/>
          <p:cNvSpPr/>
          <p:nvPr/>
        </p:nvSpPr>
        <p:spPr>
          <a:xfrm>
            <a:off x="1200150" y="1351848"/>
            <a:ext cx="433778" cy="379083"/>
          </a:xfrm>
          <a:prstGeom prst="rect">
            <a:avLst/>
          </a:prstGeom>
          <a:solidFill>
            <a:schemeClr val="tx2">
              <a:lumMod val="7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 smtClean="0"/>
              <a:t>2</a:t>
            </a:r>
            <a:endParaRPr lang="zh-CN" altLang="en-US" b="1" dirty="0"/>
          </a:p>
        </p:txBody>
      </p:sp>
      <p:sp>
        <p:nvSpPr>
          <p:cNvPr id="15" name="矩形 14"/>
          <p:cNvSpPr/>
          <p:nvPr/>
        </p:nvSpPr>
        <p:spPr>
          <a:xfrm>
            <a:off x="1202867" y="2293410"/>
            <a:ext cx="4482193" cy="61967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方法 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：插入形状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编辑顶点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1200150" y="3245538"/>
            <a:ext cx="2343150" cy="80669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插入形状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任意形状（圆、三角形等）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4403951" y="3245538"/>
            <a:ext cx="2622101" cy="80669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编辑顶点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右键其中一点顶点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---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开放路径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半闭框 32"/>
          <p:cNvSpPr/>
          <p:nvPr/>
        </p:nvSpPr>
        <p:spPr>
          <a:xfrm rot="8100000">
            <a:off x="3741705" y="3436907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chemeClr val="tx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4" name="椭圆 33"/>
          <p:cNvSpPr/>
          <p:nvPr/>
        </p:nvSpPr>
        <p:spPr>
          <a:xfrm>
            <a:off x="1200150" y="4705499"/>
            <a:ext cx="981048" cy="981048"/>
          </a:xfrm>
          <a:prstGeom prst="ellipse">
            <a:avLst/>
          </a:prstGeom>
          <a:noFill/>
          <a:ln w="381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08401" y="4541712"/>
            <a:ext cx="1485065" cy="1308622"/>
          </a:xfrm>
          <a:prstGeom prst="rect">
            <a:avLst/>
          </a:prstGeom>
        </p:spPr>
      </p:pic>
      <p:grpSp>
        <p:nvGrpSpPr>
          <p:cNvPr id="8" name="组合 7"/>
          <p:cNvGrpSpPr/>
          <p:nvPr/>
        </p:nvGrpSpPr>
        <p:grpSpPr>
          <a:xfrm>
            <a:off x="5071806" y="4420416"/>
            <a:ext cx="1256763" cy="1551214"/>
            <a:chOff x="7070808" y="4470686"/>
            <a:chExt cx="1256763" cy="1551214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/>
            <a:srcRect l="28610" t="65238" r="63429" b="16667"/>
            <a:stretch/>
          </p:blipFill>
          <p:spPr>
            <a:xfrm>
              <a:off x="7081360" y="4470686"/>
              <a:ext cx="1213344" cy="1551214"/>
            </a:xfrm>
            <a:prstGeom prst="rect">
              <a:avLst/>
            </a:prstGeom>
          </p:spPr>
        </p:pic>
        <p:sp>
          <p:nvSpPr>
            <p:cNvPr id="6" name="椭圆 5"/>
            <p:cNvSpPr/>
            <p:nvPr/>
          </p:nvSpPr>
          <p:spPr>
            <a:xfrm>
              <a:off x="7070808" y="5018750"/>
              <a:ext cx="1256763" cy="288036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2159538" y="4456148"/>
            <a:ext cx="1470523" cy="1479751"/>
            <a:chOff x="3428999" y="4459697"/>
            <a:chExt cx="1470523" cy="1479751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4" cstate="print"/>
            <a:srcRect l="8800" t="4476" r="84586" b="82000"/>
            <a:stretch/>
          </p:blipFill>
          <p:spPr>
            <a:xfrm>
              <a:off x="3428999" y="4459697"/>
              <a:ext cx="1286321" cy="1479751"/>
            </a:xfrm>
            <a:prstGeom prst="rect">
              <a:avLst/>
            </a:prstGeom>
          </p:spPr>
        </p:pic>
        <p:sp>
          <p:nvSpPr>
            <p:cNvPr id="35" name="椭圆 34"/>
            <p:cNvSpPr/>
            <p:nvPr/>
          </p:nvSpPr>
          <p:spPr>
            <a:xfrm>
              <a:off x="3446279" y="5200089"/>
              <a:ext cx="1453243" cy="358172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6" name="半闭框 35"/>
          <p:cNvSpPr/>
          <p:nvPr/>
        </p:nvSpPr>
        <p:spPr>
          <a:xfrm rot="8100000">
            <a:off x="7224457" y="3436907"/>
            <a:ext cx="463841" cy="423959"/>
          </a:xfrm>
          <a:prstGeom prst="halfFrame">
            <a:avLst>
              <a:gd name="adj1" fmla="val 17765"/>
              <a:gd name="adj2" fmla="val 16035"/>
            </a:avLst>
          </a:prstGeom>
          <a:solidFill>
            <a:schemeClr val="tx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6306909" y="4597504"/>
            <a:ext cx="1341260" cy="1197039"/>
          </a:xfrm>
          <a:prstGeom prst="rect">
            <a:avLst/>
          </a:prstGeom>
        </p:spPr>
      </p:pic>
      <p:sp>
        <p:nvSpPr>
          <p:cNvPr id="40" name="椭圆 26"/>
          <p:cNvSpPr/>
          <p:nvPr/>
        </p:nvSpPr>
        <p:spPr>
          <a:xfrm>
            <a:off x="10039381" y="4659343"/>
            <a:ext cx="985419" cy="1073360"/>
          </a:xfrm>
          <a:custGeom>
            <a:avLst/>
            <a:gdLst>
              <a:gd name="connsiteX0" fmla="*/ 0 w 981048"/>
              <a:gd name="connsiteY0" fmla="*/ 490524 h 981048"/>
              <a:gd name="connsiteX1" fmla="*/ 490524 w 981048"/>
              <a:gd name="connsiteY1" fmla="*/ 0 h 981048"/>
              <a:gd name="connsiteX2" fmla="*/ 981048 w 981048"/>
              <a:gd name="connsiteY2" fmla="*/ 490524 h 981048"/>
              <a:gd name="connsiteX3" fmla="*/ 490524 w 981048"/>
              <a:gd name="connsiteY3" fmla="*/ 981048 h 981048"/>
              <a:gd name="connsiteX4" fmla="*/ 0 w 981048"/>
              <a:gd name="connsiteY4" fmla="*/ 490524 h 98104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81964 w 981048"/>
              <a:gd name="connsiteY4" fmla="*/ 1072488 h 107248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31164 w 981048"/>
              <a:gd name="connsiteY4" fmla="*/ 1072488 h 1072488"/>
              <a:gd name="connsiteX0" fmla="*/ 520552 w 1011076"/>
              <a:gd name="connsiteY0" fmla="*/ 981048 h 1072488"/>
              <a:gd name="connsiteX1" fmla="*/ 104226 w 1011076"/>
              <a:gd name="connsiteY1" fmla="*/ 801638 h 1072488"/>
              <a:gd name="connsiteX2" fmla="*/ 30028 w 1011076"/>
              <a:gd name="connsiteY2" fmla="*/ 490524 h 1072488"/>
              <a:gd name="connsiteX3" fmla="*/ 520552 w 1011076"/>
              <a:gd name="connsiteY3" fmla="*/ 0 h 1072488"/>
              <a:gd name="connsiteX4" fmla="*/ 1011076 w 1011076"/>
              <a:gd name="connsiteY4" fmla="*/ 490524 h 1072488"/>
              <a:gd name="connsiteX5" fmla="*/ 561192 w 1011076"/>
              <a:gd name="connsiteY5" fmla="*/ 1072488 h 1072488"/>
              <a:gd name="connsiteX0" fmla="*/ 494895 w 985419"/>
              <a:gd name="connsiteY0" fmla="*/ 996637 h 1088077"/>
              <a:gd name="connsiteX1" fmla="*/ 78569 w 985419"/>
              <a:gd name="connsiteY1" fmla="*/ 817227 h 1088077"/>
              <a:gd name="connsiteX2" fmla="*/ 4371 w 985419"/>
              <a:gd name="connsiteY2" fmla="*/ 506113 h 1088077"/>
              <a:gd name="connsiteX3" fmla="*/ 142069 w 985419"/>
              <a:gd name="connsiteY3" fmla="*/ 156827 h 1088077"/>
              <a:gd name="connsiteX4" fmla="*/ 494895 w 985419"/>
              <a:gd name="connsiteY4" fmla="*/ 15589 h 1088077"/>
              <a:gd name="connsiteX5" fmla="*/ 985419 w 985419"/>
              <a:gd name="connsiteY5" fmla="*/ 506113 h 1088077"/>
              <a:gd name="connsiteX6" fmla="*/ 535535 w 985419"/>
              <a:gd name="connsiteY6" fmla="*/ 1088077 h 1088077"/>
              <a:gd name="connsiteX0" fmla="*/ 494895 w 992365"/>
              <a:gd name="connsiteY0" fmla="*/ 981920 h 1073360"/>
              <a:gd name="connsiteX1" fmla="*/ 78569 w 992365"/>
              <a:gd name="connsiteY1" fmla="*/ 802510 h 1073360"/>
              <a:gd name="connsiteX2" fmla="*/ 4371 w 992365"/>
              <a:gd name="connsiteY2" fmla="*/ 491396 h 1073360"/>
              <a:gd name="connsiteX3" fmla="*/ 142069 w 992365"/>
              <a:gd name="connsiteY3" fmla="*/ 142110 h 1073360"/>
              <a:gd name="connsiteX4" fmla="*/ 494895 w 992365"/>
              <a:gd name="connsiteY4" fmla="*/ 872 h 1073360"/>
              <a:gd name="connsiteX5" fmla="*/ 827869 w 992365"/>
              <a:gd name="connsiteY5" fmla="*/ 104011 h 1073360"/>
              <a:gd name="connsiteX6" fmla="*/ 985419 w 992365"/>
              <a:gd name="connsiteY6" fmla="*/ 491396 h 1073360"/>
              <a:gd name="connsiteX7" fmla="*/ 535535 w 992365"/>
              <a:gd name="connsiteY7" fmla="*/ 1073360 h 1073360"/>
              <a:gd name="connsiteX0" fmla="*/ 494895 w 985419"/>
              <a:gd name="connsiteY0" fmla="*/ 981920 h 1073360"/>
              <a:gd name="connsiteX1" fmla="*/ 78569 w 985419"/>
              <a:gd name="connsiteY1" fmla="*/ 802510 h 1073360"/>
              <a:gd name="connsiteX2" fmla="*/ 4371 w 985419"/>
              <a:gd name="connsiteY2" fmla="*/ 491396 h 1073360"/>
              <a:gd name="connsiteX3" fmla="*/ 142069 w 985419"/>
              <a:gd name="connsiteY3" fmla="*/ 142110 h 1073360"/>
              <a:gd name="connsiteX4" fmla="*/ 494895 w 985419"/>
              <a:gd name="connsiteY4" fmla="*/ 872 h 1073360"/>
              <a:gd name="connsiteX5" fmla="*/ 827869 w 985419"/>
              <a:gd name="connsiteY5" fmla="*/ 104011 h 1073360"/>
              <a:gd name="connsiteX6" fmla="*/ 985419 w 985419"/>
              <a:gd name="connsiteY6" fmla="*/ 491396 h 1073360"/>
              <a:gd name="connsiteX7" fmla="*/ 535535 w 985419"/>
              <a:gd name="connsiteY7" fmla="*/ 1073360 h 107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5419" h="1073360">
                <a:moveTo>
                  <a:pt x="494895" y="981920"/>
                </a:moveTo>
                <a:cubicBezTo>
                  <a:pt x="423391" y="939318"/>
                  <a:pt x="160323" y="884264"/>
                  <a:pt x="78569" y="802510"/>
                </a:cubicBezTo>
                <a:cubicBezTo>
                  <a:pt x="-3185" y="720756"/>
                  <a:pt x="-6212" y="601463"/>
                  <a:pt x="4371" y="491396"/>
                </a:cubicBezTo>
                <a:cubicBezTo>
                  <a:pt x="14954" y="381329"/>
                  <a:pt x="60315" y="223864"/>
                  <a:pt x="142069" y="142110"/>
                </a:cubicBezTo>
                <a:cubicBezTo>
                  <a:pt x="223823" y="60356"/>
                  <a:pt x="380595" y="7222"/>
                  <a:pt x="494895" y="872"/>
                </a:cubicBezTo>
                <a:cubicBezTo>
                  <a:pt x="609195" y="-5478"/>
                  <a:pt x="746115" y="22257"/>
                  <a:pt x="827869" y="104011"/>
                </a:cubicBezTo>
                <a:cubicBezTo>
                  <a:pt x="909623" y="185765"/>
                  <a:pt x="985419" y="220487"/>
                  <a:pt x="985419" y="491396"/>
                </a:cubicBezTo>
                <a:cubicBezTo>
                  <a:pt x="985419" y="762305"/>
                  <a:pt x="715004" y="981920"/>
                  <a:pt x="535535" y="1073360"/>
                </a:cubicBezTo>
              </a:path>
            </a:pathLst>
          </a:custGeom>
          <a:noFill/>
          <a:ln w="38100" cap="rnd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6" cstate="print"/>
          <a:srcRect l="6866" t="10238" r="9757"/>
          <a:stretch/>
        </p:blipFill>
        <p:spPr>
          <a:xfrm>
            <a:off x="7626509" y="4608698"/>
            <a:ext cx="1126671" cy="1174650"/>
          </a:xfrm>
          <a:prstGeom prst="rect">
            <a:avLst/>
          </a:prstGeom>
        </p:spPr>
      </p:pic>
      <p:sp>
        <p:nvSpPr>
          <p:cNvPr id="41" name="矩形 40"/>
          <p:cNvSpPr/>
          <p:nvPr/>
        </p:nvSpPr>
        <p:spPr>
          <a:xfrm>
            <a:off x="7886701" y="3245538"/>
            <a:ext cx="3105150" cy="80669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在编辑顶点状态下添加顶点，将顶点设为平滑顶点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8731520" y="4501079"/>
            <a:ext cx="1329520" cy="1389888"/>
            <a:chOff x="11322197" y="4276118"/>
            <a:chExt cx="1329520" cy="1389888"/>
          </a:xfrm>
        </p:grpSpPr>
        <p:pic>
          <p:nvPicPr>
            <p:cNvPr id="11" name="图片 10"/>
            <p:cNvPicPr>
              <a:picLocks noChangeAspect="1"/>
            </p:cNvPicPr>
            <p:nvPr/>
          </p:nvPicPr>
          <p:blipFill rotWithShape="1">
            <a:blip r:embed="rId7" cstate="print"/>
            <a:srcRect l="78939" t="67164" r="12741" b="16622"/>
            <a:stretch/>
          </p:blipFill>
          <p:spPr>
            <a:xfrm>
              <a:off x="11322197" y="4276118"/>
              <a:ext cx="1267968" cy="1389888"/>
            </a:xfrm>
            <a:prstGeom prst="rect">
              <a:avLst/>
            </a:prstGeom>
          </p:spPr>
        </p:pic>
        <p:sp>
          <p:nvSpPr>
            <p:cNvPr id="25" name="椭圆 24"/>
            <p:cNvSpPr/>
            <p:nvPr/>
          </p:nvSpPr>
          <p:spPr>
            <a:xfrm>
              <a:off x="11394954" y="5235975"/>
              <a:ext cx="1256763" cy="288036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582470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/>
        </p:nvSpPr>
        <p:spPr>
          <a:xfrm>
            <a:off x="0" y="4926186"/>
            <a:ext cx="12192000" cy="625528"/>
          </a:xfrm>
          <a:prstGeom prst="rect">
            <a:avLst/>
          </a:prstGeom>
          <a:solidFill>
            <a:srgbClr val="0097A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/>
          <p:cNvSpPr/>
          <p:nvPr/>
        </p:nvSpPr>
        <p:spPr>
          <a:xfrm>
            <a:off x="0" y="2204356"/>
            <a:ext cx="12192000" cy="2640185"/>
          </a:xfrm>
          <a:prstGeom prst="rect">
            <a:avLst/>
          </a:prstGeom>
          <a:solidFill>
            <a:schemeClr val="tx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7" name="椭圆 6"/>
          <p:cNvSpPr/>
          <p:nvPr/>
        </p:nvSpPr>
        <p:spPr>
          <a:xfrm>
            <a:off x="4822372" y="1028702"/>
            <a:ext cx="2547257" cy="2547257"/>
          </a:xfrm>
          <a:prstGeom prst="ellipse">
            <a:avLst/>
          </a:prstGeom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3888922" y="3706585"/>
            <a:ext cx="4414157" cy="849088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THANK YOU</a:t>
            </a:r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961164" y="1159328"/>
            <a:ext cx="2269672" cy="2269672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86426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图片 105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30727" y="1532675"/>
            <a:ext cx="3548081" cy="338967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4" cstate="print"/>
          <a:srcRect r="28557"/>
          <a:stretch/>
        </p:blipFill>
        <p:spPr>
          <a:xfrm>
            <a:off x="983780" y="486392"/>
            <a:ext cx="7439251" cy="1079086"/>
          </a:xfrm>
          <a:prstGeom prst="rect">
            <a:avLst/>
          </a:prstGeom>
        </p:spPr>
      </p:pic>
      <p:sp>
        <p:nvSpPr>
          <p:cNvPr id="33" name="文本框 32"/>
          <p:cNvSpPr txBox="1"/>
          <p:nvPr/>
        </p:nvSpPr>
        <p:spPr>
          <a:xfrm>
            <a:off x="4743124" y="2945437"/>
            <a:ext cx="3001143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50" b="1" dirty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  <a:ea typeface="方正硬笔楷书简体" panose="03000509000000000000" pitchFamily="65" charset="-122"/>
              </a:rPr>
              <a:t>2015</a:t>
            </a:r>
            <a:r>
              <a:rPr lang="zh-CN" altLang="en-US" sz="2050" b="1" dirty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  <a:ea typeface="方正硬笔楷书简体" panose="03000509000000000000" pitchFamily="65" charset="-122"/>
              </a:rPr>
              <a:t>年</a:t>
            </a:r>
            <a:r>
              <a:rPr lang="en-US" altLang="zh-CN" sz="2050" b="1" dirty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  <a:ea typeface="方正硬笔楷书简体" panose="03000509000000000000" pitchFamily="65" charset="-122"/>
              </a:rPr>
              <a:t>7</a:t>
            </a:r>
            <a:r>
              <a:rPr lang="zh-CN" altLang="en-US" sz="2050" b="1" dirty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  <a:ea typeface="方正硬笔楷书简体" panose="03000509000000000000" pitchFamily="65" charset="-122"/>
              </a:rPr>
              <a:t>月</a:t>
            </a:r>
            <a:r>
              <a:rPr lang="en-US" altLang="zh-CN" sz="2050" b="1" dirty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  <a:ea typeface="方正硬笔楷书简体" panose="03000509000000000000" pitchFamily="65" charset="-122"/>
              </a:rPr>
              <a:t>1</a:t>
            </a:r>
            <a:r>
              <a:rPr lang="zh-CN" altLang="en-US" sz="2050" b="1" dirty="0" smtClean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  <a:ea typeface="方正硬笔楷书简体" panose="03000509000000000000" pitchFamily="65" charset="-122"/>
              </a:rPr>
              <a:t>日</a:t>
            </a:r>
            <a:r>
              <a:rPr lang="en-US" altLang="zh-CN" sz="2050" b="1" dirty="0" smtClean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  <a:ea typeface="方正硬笔楷书简体" panose="03000509000000000000" pitchFamily="65" charset="-122"/>
              </a:rPr>
              <a:t>, </a:t>
            </a:r>
            <a:r>
              <a:rPr lang="zh-CN" altLang="en-US" sz="2050" b="1" dirty="0" smtClean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  <a:ea typeface="方正硬笔楷书简体" panose="03000509000000000000" pitchFamily="65" charset="-122"/>
              </a:rPr>
              <a:t>星期三</a:t>
            </a:r>
            <a:endParaRPr lang="zh-CN" altLang="en-US" sz="2050" b="1" dirty="0">
              <a:solidFill>
                <a:schemeClr val="bg1">
                  <a:lumMod val="95000"/>
                </a:schemeClr>
              </a:solidFill>
              <a:latin typeface="Chalkduster" panose="03050602040202020205" pitchFamily="66" charset="0"/>
              <a:ea typeface="方正硬笔楷书简体" panose="03000509000000000000" pitchFamily="65" charset="-122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4706619" y="2591439"/>
            <a:ext cx="2944204" cy="3847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900" dirty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</a:rPr>
              <a:t>The </a:t>
            </a:r>
            <a:r>
              <a:rPr lang="en-US" altLang="zh-CN" sz="1900" dirty="0" smtClean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</a:rPr>
              <a:t>Party's Birthday</a:t>
            </a:r>
            <a:endParaRPr lang="zh-CN" altLang="en-US" sz="1900" dirty="0">
              <a:solidFill>
                <a:schemeClr val="bg1">
                  <a:lumMod val="95000"/>
                </a:schemeClr>
              </a:solidFill>
              <a:latin typeface="Chalkduster" panose="03050602040202020205" pitchFamily="66" charset="0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8008928" y="2526588"/>
            <a:ext cx="3137692" cy="3816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200" dirty="0" smtClean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    中国共产党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，成立于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1921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年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7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月，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1949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年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10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月至今为代表工人阶级领导工农联盟和统一战线，在中国大陆实行人民民主专政的中华人民共和国唯一执政党，是中国工人阶级的先锋队，中国社会主义事业的领导核心，中国各族人民利益的代表者。</a:t>
            </a:r>
          </a:p>
        </p:txBody>
      </p:sp>
      <p:sp>
        <p:nvSpPr>
          <p:cNvPr id="42" name="文本框 41"/>
          <p:cNvSpPr txBox="1"/>
          <p:nvPr/>
        </p:nvSpPr>
        <p:spPr>
          <a:xfrm>
            <a:off x="1822973" y="4237199"/>
            <a:ext cx="588589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zh-CN" sz="2200" dirty="0" smtClean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        1941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年，中共中央确定将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7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月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1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日作为中国共产党建党日。此后每年的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7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月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1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日，全党都要热烈庆祝党的诞生纪念日。但是，中国共产党建党日并不是中共第一次全国代表大会召开的时间，把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7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月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1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日作为中国共产党的纪念日，是毛泽东同志于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1938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年</a:t>
            </a:r>
            <a:r>
              <a:rPr lang="en-US" altLang="zh-CN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5</a:t>
            </a:r>
            <a:r>
              <a:rPr lang="zh-CN" altLang="en-US" sz="2200" dirty="0">
                <a:solidFill>
                  <a:schemeClr val="bg1">
                    <a:lumMod val="95000"/>
                  </a:schemeClr>
                </a:solidFill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月提出来的。</a:t>
            </a:r>
          </a:p>
        </p:txBody>
      </p:sp>
      <p:pic>
        <p:nvPicPr>
          <p:cNvPr id="47" name="图片 46"/>
          <p:cNvPicPr>
            <a:picLocks noChangeAspect="1"/>
          </p:cNvPicPr>
          <p:nvPr/>
        </p:nvPicPr>
        <p:blipFill rotWithShape="1">
          <a:blip r:embed="rId5" cstate="print"/>
          <a:srcRect r="49011"/>
          <a:stretch/>
        </p:blipFill>
        <p:spPr>
          <a:xfrm>
            <a:off x="4685420" y="1684826"/>
            <a:ext cx="3038681" cy="928815"/>
          </a:xfrm>
          <a:prstGeom prst="rect">
            <a:avLst/>
          </a:prstGeom>
        </p:spPr>
      </p:pic>
      <p:sp>
        <p:nvSpPr>
          <p:cNvPr id="54" name="任意多边形 53"/>
          <p:cNvSpPr/>
          <p:nvPr/>
        </p:nvSpPr>
        <p:spPr>
          <a:xfrm>
            <a:off x="1367068" y="1455039"/>
            <a:ext cx="2772000" cy="36000"/>
          </a:xfrm>
          <a:custGeom>
            <a:avLst/>
            <a:gdLst>
              <a:gd name="connsiteX0" fmla="*/ 0 w 9983121"/>
              <a:gd name="connsiteY0" fmla="*/ 120316 h 144379"/>
              <a:gd name="connsiteX1" fmla="*/ 132347 w 9983121"/>
              <a:gd name="connsiteY1" fmla="*/ 132347 h 144379"/>
              <a:gd name="connsiteX2" fmla="*/ 240631 w 9983121"/>
              <a:gd name="connsiteY2" fmla="*/ 144379 h 144379"/>
              <a:gd name="connsiteX3" fmla="*/ 1046747 w 9983121"/>
              <a:gd name="connsiteY3" fmla="*/ 132347 h 144379"/>
              <a:gd name="connsiteX4" fmla="*/ 1275347 w 9983121"/>
              <a:gd name="connsiteY4" fmla="*/ 108284 h 144379"/>
              <a:gd name="connsiteX5" fmla="*/ 1383631 w 9983121"/>
              <a:gd name="connsiteY5" fmla="*/ 96253 h 144379"/>
              <a:gd name="connsiteX6" fmla="*/ 1443789 w 9983121"/>
              <a:gd name="connsiteY6" fmla="*/ 84221 h 144379"/>
              <a:gd name="connsiteX7" fmla="*/ 1720515 w 9983121"/>
              <a:gd name="connsiteY7" fmla="*/ 60158 h 144379"/>
              <a:gd name="connsiteX8" fmla="*/ 2658979 w 9983121"/>
              <a:gd name="connsiteY8" fmla="*/ 72189 h 144379"/>
              <a:gd name="connsiteX9" fmla="*/ 2827421 w 9983121"/>
              <a:gd name="connsiteY9" fmla="*/ 96253 h 144379"/>
              <a:gd name="connsiteX10" fmla="*/ 2935705 w 9983121"/>
              <a:gd name="connsiteY10" fmla="*/ 108284 h 144379"/>
              <a:gd name="connsiteX11" fmla="*/ 3212431 w 9983121"/>
              <a:gd name="connsiteY11" fmla="*/ 96253 h 144379"/>
              <a:gd name="connsiteX12" fmla="*/ 3585410 w 9983121"/>
              <a:gd name="connsiteY12" fmla="*/ 72189 h 144379"/>
              <a:gd name="connsiteX13" fmla="*/ 3886200 w 9983121"/>
              <a:gd name="connsiteY13" fmla="*/ 36095 h 144379"/>
              <a:gd name="connsiteX14" fmla="*/ 4054642 w 9983121"/>
              <a:gd name="connsiteY14" fmla="*/ 12032 h 144379"/>
              <a:gd name="connsiteX15" fmla="*/ 4114800 w 9983121"/>
              <a:gd name="connsiteY15" fmla="*/ 0 h 144379"/>
              <a:gd name="connsiteX16" fmla="*/ 4439652 w 9983121"/>
              <a:gd name="connsiteY16" fmla="*/ 12032 h 144379"/>
              <a:gd name="connsiteX17" fmla="*/ 4511842 w 9983121"/>
              <a:gd name="connsiteY17" fmla="*/ 24063 h 144379"/>
              <a:gd name="connsiteX18" fmla="*/ 6051884 w 9983121"/>
              <a:gd name="connsiteY18" fmla="*/ 48126 h 144379"/>
              <a:gd name="connsiteX19" fmla="*/ 8181473 w 9983121"/>
              <a:gd name="connsiteY19" fmla="*/ 60158 h 144379"/>
              <a:gd name="connsiteX20" fmla="*/ 8566484 w 9983121"/>
              <a:gd name="connsiteY20" fmla="*/ 72189 h 144379"/>
              <a:gd name="connsiteX21" fmla="*/ 8867273 w 9983121"/>
              <a:gd name="connsiteY21" fmla="*/ 96253 h 144379"/>
              <a:gd name="connsiteX22" fmla="*/ 8951494 w 9983121"/>
              <a:gd name="connsiteY22" fmla="*/ 108284 h 144379"/>
              <a:gd name="connsiteX23" fmla="*/ 9023684 w 9983121"/>
              <a:gd name="connsiteY23" fmla="*/ 120316 h 144379"/>
              <a:gd name="connsiteX24" fmla="*/ 9384631 w 9983121"/>
              <a:gd name="connsiteY24" fmla="*/ 132347 h 144379"/>
              <a:gd name="connsiteX25" fmla="*/ 9865894 w 9983121"/>
              <a:gd name="connsiteY25" fmla="*/ 120316 h 144379"/>
              <a:gd name="connsiteX26" fmla="*/ 9914021 w 9983121"/>
              <a:gd name="connsiteY26" fmla="*/ 108284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983121" h="144379">
                <a:moveTo>
                  <a:pt x="0" y="120316"/>
                </a:moveTo>
                <a:lnTo>
                  <a:pt x="132347" y="132347"/>
                </a:lnTo>
                <a:cubicBezTo>
                  <a:pt x="168484" y="135961"/>
                  <a:pt x="204314" y="144379"/>
                  <a:pt x="240631" y="144379"/>
                </a:cubicBezTo>
                <a:cubicBezTo>
                  <a:pt x="509366" y="144379"/>
                  <a:pt x="778042" y="136358"/>
                  <a:pt x="1046747" y="132347"/>
                </a:cubicBezTo>
                <a:cubicBezTo>
                  <a:pt x="1264146" y="112584"/>
                  <a:pt x="1096561" y="129318"/>
                  <a:pt x="1275347" y="108284"/>
                </a:cubicBezTo>
                <a:cubicBezTo>
                  <a:pt x="1311415" y="104041"/>
                  <a:pt x="1347679" y="101389"/>
                  <a:pt x="1383631" y="96253"/>
                </a:cubicBezTo>
                <a:cubicBezTo>
                  <a:pt x="1403875" y="93361"/>
                  <a:pt x="1423456" y="86400"/>
                  <a:pt x="1443789" y="84221"/>
                </a:cubicBezTo>
                <a:cubicBezTo>
                  <a:pt x="1535852" y="74357"/>
                  <a:pt x="1720515" y="60158"/>
                  <a:pt x="1720515" y="60158"/>
                </a:cubicBezTo>
                <a:lnTo>
                  <a:pt x="2658979" y="72189"/>
                </a:lnTo>
                <a:cubicBezTo>
                  <a:pt x="2715666" y="74038"/>
                  <a:pt x="2771050" y="89990"/>
                  <a:pt x="2827421" y="96253"/>
                </a:cubicBezTo>
                <a:lnTo>
                  <a:pt x="2935705" y="108284"/>
                </a:lnTo>
                <a:lnTo>
                  <a:pt x="3212431" y="96253"/>
                </a:lnTo>
                <a:lnTo>
                  <a:pt x="3585410" y="72189"/>
                </a:lnTo>
                <a:cubicBezTo>
                  <a:pt x="3747921" y="31562"/>
                  <a:pt x="3648648" y="50068"/>
                  <a:pt x="3886200" y="36095"/>
                </a:cubicBezTo>
                <a:cubicBezTo>
                  <a:pt x="3989460" y="10279"/>
                  <a:pt x="3878795" y="35478"/>
                  <a:pt x="4054642" y="12032"/>
                </a:cubicBezTo>
                <a:cubicBezTo>
                  <a:pt x="4074912" y="9329"/>
                  <a:pt x="4094747" y="4011"/>
                  <a:pt x="4114800" y="0"/>
                </a:cubicBezTo>
                <a:cubicBezTo>
                  <a:pt x="4223084" y="4011"/>
                  <a:pt x="4331492" y="5477"/>
                  <a:pt x="4439652" y="12032"/>
                </a:cubicBezTo>
                <a:cubicBezTo>
                  <a:pt x="4464003" y="13508"/>
                  <a:pt x="4487461" y="23237"/>
                  <a:pt x="4511842" y="24063"/>
                </a:cubicBezTo>
                <a:cubicBezTo>
                  <a:pt x="4743225" y="31906"/>
                  <a:pt x="5937397" y="47217"/>
                  <a:pt x="6051884" y="48126"/>
                </a:cubicBezTo>
                <a:lnTo>
                  <a:pt x="8181473" y="60158"/>
                </a:lnTo>
                <a:lnTo>
                  <a:pt x="8566484" y="72189"/>
                </a:lnTo>
                <a:cubicBezTo>
                  <a:pt x="8619731" y="74504"/>
                  <a:pt x="8804291" y="89255"/>
                  <a:pt x="8867273" y="96253"/>
                </a:cubicBezTo>
                <a:cubicBezTo>
                  <a:pt x="8895458" y="99385"/>
                  <a:pt x="8923465" y="103972"/>
                  <a:pt x="8951494" y="108284"/>
                </a:cubicBezTo>
                <a:cubicBezTo>
                  <a:pt x="8975606" y="111993"/>
                  <a:pt x="8999326" y="118963"/>
                  <a:pt x="9023684" y="120316"/>
                </a:cubicBezTo>
                <a:cubicBezTo>
                  <a:pt x="9143881" y="126994"/>
                  <a:pt x="9264315" y="128337"/>
                  <a:pt x="9384631" y="132347"/>
                </a:cubicBezTo>
                <a:cubicBezTo>
                  <a:pt x="9545052" y="128337"/>
                  <a:pt x="9705596" y="127772"/>
                  <a:pt x="9865894" y="120316"/>
                </a:cubicBezTo>
                <a:cubicBezTo>
                  <a:pt x="10151853" y="107016"/>
                  <a:pt x="9811494" y="108284"/>
                  <a:pt x="9914021" y="108284"/>
                </a:cubicBezTo>
              </a:path>
            </a:pathLst>
          </a:custGeom>
          <a:noFill/>
          <a:ln w="38100" cap="rnd">
            <a:solidFill>
              <a:srgbClr val="A1DA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任意多边形 79"/>
          <p:cNvSpPr/>
          <p:nvPr/>
        </p:nvSpPr>
        <p:spPr>
          <a:xfrm rot="5400000">
            <a:off x="5582057" y="3953194"/>
            <a:ext cx="4572000" cy="36000"/>
          </a:xfrm>
          <a:custGeom>
            <a:avLst/>
            <a:gdLst>
              <a:gd name="connsiteX0" fmla="*/ 0 w 9983121"/>
              <a:gd name="connsiteY0" fmla="*/ 120316 h 144379"/>
              <a:gd name="connsiteX1" fmla="*/ 132347 w 9983121"/>
              <a:gd name="connsiteY1" fmla="*/ 132347 h 144379"/>
              <a:gd name="connsiteX2" fmla="*/ 240631 w 9983121"/>
              <a:gd name="connsiteY2" fmla="*/ 144379 h 144379"/>
              <a:gd name="connsiteX3" fmla="*/ 1046747 w 9983121"/>
              <a:gd name="connsiteY3" fmla="*/ 132347 h 144379"/>
              <a:gd name="connsiteX4" fmla="*/ 1275347 w 9983121"/>
              <a:gd name="connsiteY4" fmla="*/ 108284 h 144379"/>
              <a:gd name="connsiteX5" fmla="*/ 1383631 w 9983121"/>
              <a:gd name="connsiteY5" fmla="*/ 96253 h 144379"/>
              <a:gd name="connsiteX6" fmla="*/ 1443789 w 9983121"/>
              <a:gd name="connsiteY6" fmla="*/ 84221 h 144379"/>
              <a:gd name="connsiteX7" fmla="*/ 1720515 w 9983121"/>
              <a:gd name="connsiteY7" fmla="*/ 60158 h 144379"/>
              <a:gd name="connsiteX8" fmla="*/ 2658979 w 9983121"/>
              <a:gd name="connsiteY8" fmla="*/ 72189 h 144379"/>
              <a:gd name="connsiteX9" fmla="*/ 2827421 w 9983121"/>
              <a:gd name="connsiteY9" fmla="*/ 96253 h 144379"/>
              <a:gd name="connsiteX10" fmla="*/ 2935705 w 9983121"/>
              <a:gd name="connsiteY10" fmla="*/ 108284 h 144379"/>
              <a:gd name="connsiteX11" fmla="*/ 3212431 w 9983121"/>
              <a:gd name="connsiteY11" fmla="*/ 96253 h 144379"/>
              <a:gd name="connsiteX12" fmla="*/ 3585410 w 9983121"/>
              <a:gd name="connsiteY12" fmla="*/ 72189 h 144379"/>
              <a:gd name="connsiteX13" fmla="*/ 3886200 w 9983121"/>
              <a:gd name="connsiteY13" fmla="*/ 36095 h 144379"/>
              <a:gd name="connsiteX14" fmla="*/ 4054642 w 9983121"/>
              <a:gd name="connsiteY14" fmla="*/ 12032 h 144379"/>
              <a:gd name="connsiteX15" fmla="*/ 4114800 w 9983121"/>
              <a:gd name="connsiteY15" fmla="*/ 0 h 144379"/>
              <a:gd name="connsiteX16" fmla="*/ 4439652 w 9983121"/>
              <a:gd name="connsiteY16" fmla="*/ 12032 h 144379"/>
              <a:gd name="connsiteX17" fmla="*/ 4511842 w 9983121"/>
              <a:gd name="connsiteY17" fmla="*/ 24063 h 144379"/>
              <a:gd name="connsiteX18" fmla="*/ 6051884 w 9983121"/>
              <a:gd name="connsiteY18" fmla="*/ 48126 h 144379"/>
              <a:gd name="connsiteX19" fmla="*/ 8181473 w 9983121"/>
              <a:gd name="connsiteY19" fmla="*/ 60158 h 144379"/>
              <a:gd name="connsiteX20" fmla="*/ 8566484 w 9983121"/>
              <a:gd name="connsiteY20" fmla="*/ 72189 h 144379"/>
              <a:gd name="connsiteX21" fmla="*/ 8867273 w 9983121"/>
              <a:gd name="connsiteY21" fmla="*/ 96253 h 144379"/>
              <a:gd name="connsiteX22" fmla="*/ 8951494 w 9983121"/>
              <a:gd name="connsiteY22" fmla="*/ 108284 h 144379"/>
              <a:gd name="connsiteX23" fmla="*/ 9023684 w 9983121"/>
              <a:gd name="connsiteY23" fmla="*/ 120316 h 144379"/>
              <a:gd name="connsiteX24" fmla="*/ 9384631 w 9983121"/>
              <a:gd name="connsiteY24" fmla="*/ 132347 h 144379"/>
              <a:gd name="connsiteX25" fmla="*/ 9865894 w 9983121"/>
              <a:gd name="connsiteY25" fmla="*/ 120316 h 144379"/>
              <a:gd name="connsiteX26" fmla="*/ 9914021 w 9983121"/>
              <a:gd name="connsiteY26" fmla="*/ 108284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983121" h="144379">
                <a:moveTo>
                  <a:pt x="0" y="120316"/>
                </a:moveTo>
                <a:lnTo>
                  <a:pt x="132347" y="132347"/>
                </a:lnTo>
                <a:cubicBezTo>
                  <a:pt x="168484" y="135961"/>
                  <a:pt x="204314" y="144379"/>
                  <a:pt x="240631" y="144379"/>
                </a:cubicBezTo>
                <a:cubicBezTo>
                  <a:pt x="509366" y="144379"/>
                  <a:pt x="778042" y="136358"/>
                  <a:pt x="1046747" y="132347"/>
                </a:cubicBezTo>
                <a:cubicBezTo>
                  <a:pt x="1264146" y="112584"/>
                  <a:pt x="1096561" y="129318"/>
                  <a:pt x="1275347" y="108284"/>
                </a:cubicBezTo>
                <a:cubicBezTo>
                  <a:pt x="1311415" y="104041"/>
                  <a:pt x="1347679" y="101389"/>
                  <a:pt x="1383631" y="96253"/>
                </a:cubicBezTo>
                <a:cubicBezTo>
                  <a:pt x="1403875" y="93361"/>
                  <a:pt x="1423456" y="86400"/>
                  <a:pt x="1443789" y="84221"/>
                </a:cubicBezTo>
                <a:cubicBezTo>
                  <a:pt x="1535852" y="74357"/>
                  <a:pt x="1720515" y="60158"/>
                  <a:pt x="1720515" y="60158"/>
                </a:cubicBezTo>
                <a:lnTo>
                  <a:pt x="2658979" y="72189"/>
                </a:lnTo>
                <a:cubicBezTo>
                  <a:pt x="2715666" y="74038"/>
                  <a:pt x="2771050" y="89990"/>
                  <a:pt x="2827421" y="96253"/>
                </a:cubicBezTo>
                <a:lnTo>
                  <a:pt x="2935705" y="108284"/>
                </a:lnTo>
                <a:lnTo>
                  <a:pt x="3212431" y="96253"/>
                </a:lnTo>
                <a:lnTo>
                  <a:pt x="3585410" y="72189"/>
                </a:lnTo>
                <a:cubicBezTo>
                  <a:pt x="3747921" y="31562"/>
                  <a:pt x="3648648" y="50068"/>
                  <a:pt x="3886200" y="36095"/>
                </a:cubicBezTo>
                <a:cubicBezTo>
                  <a:pt x="3989460" y="10279"/>
                  <a:pt x="3878795" y="35478"/>
                  <a:pt x="4054642" y="12032"/>
                </a:cubicBezTo>
                <a:cubicBezTo>
                  <a:pt x="4074912" y="9329"/>
                  <a:pt x="4094747" y="4011"/>
                  <a:pt x="4114800" y="0"/>
                </a:cubicBezTo>
                <a:cubicBezTo>
                  <a:pt x="4223084" y="4011"/>
                  <a:pt x="4331492" y="5477"/>
                  <a:pt x="4439652" y="12032"/>
                </a:cubicBezTo>
                <a:cubicBezTo>
                  <a:pt x="4464003" y="13508"/>
                  <a:pt x="4487461" y="23237"/>
                  <a:pt x="4511842" y="24063"/>
                </a:cubicBezTo>
                <a:cubicBezTo>
                  <a:pt x="4743225" y="31906"/>
                  <a:pt x="5937397" y="47217"/>
                  <a:pt x="6051884" y="48126"/>
                </a:cubicBezTo>
                <a:lnTo>
                  <a:pt x="8181473" y="60158"/>
                </a:lnTo>
                <a:lnTo>
                  <a:pt x="8566484" y="72189"/>
                </a:lnTo>
                <a:cubicBezTo>
                  <a:pt x="8619731" y="74504"/>
                  <a:pt x="8804291" y="89255"/>
                  <a:pt x="8867273" y="96253"/>
                </a:cubicBezTo>
                <a:cubicBezTo>
                  <a:pt x="8895458" y="99385"/>
                  <a:pt x="8923465" y="103972"/>
                  <a:pt x="8951494" y="108284"/>
                </a:cubicBezTo>
                <a:cubicBezTo>
                  <a:pt x="8975606" y="111993"/>
                  <a:pt x="8999326" y="118963"/>
                  <a:pt x="9023684" y="120316"/>
                </a:cubicBezTo>
                <a:cubicBezTo>
                  <a:pt x="9143881" y="126994"/>
                  <a:pt x="9264315" y="128337"/>
                  <a:pt x="9384631" y="132347"/>
                </a:cubicBezTo>
                <a:cubicBezTo>
                  <a:pt x="9545052" y="128337"/>
                  <a:pt x="9705596" y="127772"/>
                  <a:pt x="9865894" y="120316"/>
                </a:cubicBezTo>
                <a:cubicBezTo>
                  <a:pt x="10151853" y="107016"/>
                  <a:pt x="9811494" y="108284"/>
                  <a:pt x="9914021" y="108284"/>
                </a:cubicBezTo>
              </a:path>
            </a:pathLst>
          </a:custGeom>
          <a:noFill/>
          <a:ln w="19050" cap="rnd">
            <a:solidFill>
              <a:srgbClr val="F7E9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任意多边形 80"/>
          <p:cNvSpPr/>
          <p:nvPr/>
        </p:nvSpPr>
        <p:spPr>
          <a:xfrm rot="10800000">
            <a:off x="4672338" y="3411782"/>
            <a:ext cx="3168000" cy="45719"/>
          </a:xfrm>
          <a:custGeom>
            <a:avLst/>
            <a:gdLst>
              <a:gd name="connsiteX0" fmla="*/ 0 w 9983121"/>
              <a:gd name="connsiteY0" fmla="*/ 120316 h 144379"/>
              <a:gd name="connsiteX1" fmla="*/ 132347 w 9983121"/>
              <a:gd name="connsiteY1" fmla="*/ 132347 h 144379"/>
              <a:gd name="connsiteX2" fmla="*/ 240631 w 9983121"/>
              <a:gd name="connsiteY2" fmla="*/ 144379 h 144379"/>
              <a:gd name="connsiteX3" fmla="*/ 1046747 w 9983121"/>
              <a:gd name="connsiteY3" fmla="*/ 132347 h 144379"/>
              <a:gd name="connsiteX4" fmla="*/ 1275347 w 9983121"/>
              <a:gd name="connsiteY4" fmla="*/ 108284 h 144379"/>
              <a:gd name="connsiteX5" fmla="*/ 1383631 w 9983121"/>
              <a:gd name="connsiteY5" fmla="*/ 96253 h 144379"/>
              <a:gd name="connsiteX6" fmla="*/ 1443789 w 9983121"/>
              <a:gd name="connsiteY6" fmla="*/ 84221 h 144379"/>
              <a:gd name="connsiteX7" fmla="*/ 1720515 w 9983121"/>
              <a:gd name="connsiteY7" fmla="*/ 60158 h 144379"/>
              <a:gd name="connsiteX8" fmla="*/ 2658979 w 9983121"/>
              <a:gd name="connsiteY8" fmla="*/ 72189 h 144379"/>
              <a:gd name="connsiteX9" fmla="*/ 2827421 w 9983121"/>
              <a:gd name="connsiteY9" fmla="*/ 96253 h 144379"/>
              <a:gd name="connsiteX10" fmla="*/ 2935705 w 9983121"/>
              <a:gd name="connsiteY10" fmla="*/ 108284 h 144379"/>
              <a:gd name="connsiteX11" fmla="*/ 3212431 w 9983121"/>
              <a:gd name="connsiteY11" fmla="*/ 96253 h 144379"/>
              <a:gd name="connsiteX12" fmla="*/ 3585410 w 9983121"/>
              <a:gd name="connsiteY12" fmla="*/ 72189 h 144379"/>
              <a:gd name="connsiteX13" fmla="*/ 3886200 w 9983121"/>
              <a:gd name="connsiteY13" fmla="*/ 36095 h 144379"/>
              <a:gd name="connsiteX14" fmla="*/ 4054642 w 9983121"/>
              <a:gd name="connsiteY14" fmla="*/ 12032 h 144379"/>
              <a:gd name="connsiteX15" fmla="*/ 4114800 w 9983121"/>
              <a:gd name="connsiteY15" fmla="*/ 0 h 144379"/>
              <a:gd name="connsiteX16" fmla="*/ 4439652 w 9983121"/>
              <a:gd name="connsiteY16" fmla="*/ 12032 h 144379"/>
              <a:gd name="connsiteX17" fmla="*/ 4511842 w 9983121"/>
              <a:gd name="connsiteY17" fmla="*/ 24063 h 144379"/>
              <a:gd name="connsiteX18" fmla="*/ 6051884 w 9983121"/>
              <a:gd name="connsiteY18" fmla="*/ 48126 h 144379"/>
              <a:gd name="connsiteX19" fmla="*/ 8181473 w 9983121"/>
              <a:gd name="connsiteY19" fmla="*/ 60158 h 144379"/>
              <a:gd name="connsiteX20" fmla="*/ 8566484 w 9983121"/>
              <a:gd name="connsiteY20" fmla="*/ 72189 h 144379"/>
              <a:gd name="connsiteX21" fmla="*/ 8867273 w 9983121"/>
              <a:gd name="connsiteY21" fmla="*/ 96253 h 144379"/>
              <a:gd name="connsiteX22" fmla="*/ 8951494 w 9983121"/>
              <a:gd name="connsiteY22" fmla="*/ 108284 h 144379"/>
              <a:gd name="connsiteX23" fmla="*/ 9023684 w 9983121"/>
              <a:gd name="connsiteY23" fmla="*/ 120316 h 144379"/>
              <a:gd name="connsiteX24" fmla="*/ 9384631 w 9983121"/>
              <a:gd name="connsiteY24" fmla="*/ 132347 h 144379"/>
              <a:gd name="connsiteX25" fmla="*/ 9865894 w 9983121"/>
              <a:gd name="connsiteY25" fmla="*/ 120316 h 144379"/>
              <a:gd name="connsiteX26" fmla="*/ 9914021 w 9983121"/>
              <a:gd name="connsiteY26" fmla="*/ 108284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983121" h="144379">
                <a:moveTo>
                  <a:pt x="0" y="120316"/>
                </a:moveTo>
                <a:lnTo>
                  <a:pt x="132347" y="132347"/>
                </a:lnTo>
                <a:cubicBezTo>
                  <a:pt x="168484" y="135961"/>
                  <a:pt x="204314" y="144379"/>
                  <a:pt x="240631" y="144379"/>
                </a:cubicBezTo>
                <a:cubicBezTo>
                  <a:pt x="509366" y="144379"/>
                  <a:pt x="778042" y="136358"/>
                  <a:pt x="1046747" y="132347"/>
                </a:cubicBezTo>
                <a:cubicBezTo>
                  <a:pt x="1264146" y="112584"/>
                  <a:pt x="1096561" y="129318"/>
                  <a:pt x="1275347" y="108284"/>
                </a:cubicBezTo>
                <a:cubicBezTo>
                  <a:pt x="1311415" y="104041"/>
                  <a:pt x="1347679" y="101389"/>
                  <a:pt x="1383631" y="96253"/>
                </a:cubicBezTo>
                <a:cubicBezTo>
                  <a:pt x="1403875" y="93361"/>
                  <a:pt x="1423456" y="86400"/>
                  <a:pt x="1443789" y="84221"/>
                </a:cubicBezTo>
                <a:cubicBezTo>
                  <a:pt x="1535852" y="74357"/>
                  <a:pt x="1720515" y="60158"/>
                  <a:pt x="1720515" y="60158"/>
                </a:cubicBezTo>
                <a:lnTo>
                  <a:pt x="2658979" y="72189"/>
                </a:lnTo>
                <a:cubicBezTo>
                  <a:pt x="2715666" y="74038"/>
                  <a:pt x="2771050" y="89990"/>
                  <a:pt x="2827421" y="96253"/>
                </a:cubicBezTo>
                <a:lnTo>
                  <a:pt x="2935705" y="108284"/>
                </a:lnTo>
                <a:lnTo>
                  <a:pt x="3212431" y="96253"/>
                </a:lnTo>
                <a:lnTo>
                  <a:pt x="3585410" y="72189"/>
                </a:lnTo>
                <a:cubicBezTo>
                  <a:pt x="3747921" y="31562"/>
                  <a:pt x="3648648" y="50068"/>
                  <a:pt x="3886200" y="36095"/>
                </a:cubicBezTo>
                <a:cubicBezTo>
                  <a:pt x="3989460" y="10279"/>
                  <a:pt x="3878795" y="35478"/>
                  <a:pt x="4054642" y="12032"/>
                </a:cubicBezTo>
                <a:cubicBezTo>
                  <a:pt x="4074912" y="9329"/>
                  <a:pt x="4094747" y="4011"/>
                  <a:pt x="4114800" y="0"/>
                </a:cubicBezTo>
                <a:cubicBezTo>
                  <a:pt x="4223084" y="4011"/>
                  <a:pt x="4331492" y="5477"/>
                  <a:pt x="4439652" y="12032"/>
                </a:cubicBezTo>
                <a:cubicBezTo>
                  <a:pt x="4464003" y="13508"/>
                  <a:pt x="4487461" y="23237"/>
                  <a:pt x="4511842" y="24063"/>
                </a:cubicBezTo>
                <a:cubicBezTo>
                  <a:pt x="4743225" y="31906"/>
                  <a:pt x="5937397" y="47217"/>
                  <a:pt x="6051884" y="48126"/>
                </a:cubicBezTo>
                <a:lnTo>
                  <a:pt x="8181473" y="60158"/>
                </a:lnTo>
                <a:lnTo>
                  <a:pt x="8566484" y="72189"/>
                </a:lnTo>
                <a:cubicBezTo>
                  <a:pt x="8619731" y="74504"/>
                  <a:pt x="8804291" y="89255"/>
                  <a:pt x="8867273" y="96253"/>
                </a:cubicBezTo>
                <a:cubicBezTo>
                  <a:pt x="8895458" y="99385"/>
                  <a:pt x="8923465" y="103972"/>
                  <a:pt x="8951494" y="108284"/>
                </a:cubicBezTo>
                <a:cubicBezTo>
                  <a:pt x="8975606" y="111993"/>
                  <a:pt x="8999326" y="118963"/>
                  <a:pt x="9023684" y="120316"/>
                </a:cubicBezTo>
                <a:cubicBezTo>
                  <a:pt x="9143881" y="126994"/>
                  <a:pt x="9264315" y="128337"/>
                  <a:pt x="9384631" y="132347"/>
                </a:cubicBezTo>
                <a:cubicBezTo>
                  <a:pt x="9545052" y="128337"/>
                  <a:pt x="9705596" y="127772"/>
                  <a:pt x="9865894" y="120316"/>
                </a:cubicBezTo>
                <a:cubicBezTo>
                  <a:pt x="10151853" y="107016"/>
                  <a:pt x="9811494" y="108284"/>
                  <a:pt x="9914021" y="108284"/>
                </a:cubicBezTo>
              </a:path>
            </a:pathLst>
          </a:custGeom>
          <a:noFill/>
          <a:ln w="19050" cap="rnd">
            <a:solidFill>
              <a:srgbClr val="F7E9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3" name="直接连接符 82"/>
          <p:cNvCxnSpPr/>
          <p:nvPr/>
        </p:nvCxnSpPr>
        <p:spPr>
          <a:xfrm>
            <a:off x="8140694" y="2882692"/>
            <a:ext cx="29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接连接符 83"/>
          <p:cNvCxnSpPr/>
          <p:nvPr/>
        </p:nvCxnSpPr>
        <p:spPr>
          <a:xfrm>
            <a:off x="8142224" y="3220545"/>
            <a:ext cx="29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直接连接符 84"/>
          <p:cNvCxnSpPr/>
          <p:nvPr/>
        </p:nvCxnSpPr>
        <p:spPr>
          <a:xfrm>
            <a:off x="8142224" y="3558190"/>
            <a:ext cx="29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接连接符 85"/>
          <p:cNvCxnSpPr/>
          <p:nvPr/>
        </p:nvCxnSpPr>
        <p:spPr>
          <a:xfrm>
            <a:off x="8142224" y="3895834"/>
            <a:ext cx="29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接连接符 86"/>
          <p:cNvCxnSpPr/>
          <p:nvPr/>
        </p:nvCxnSpPr>
        <p:spPr>
          <a:xfrm>
            <a:off x="8142224" y="4233479"/>
            <a:ext cx="29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/>
          <p:cNvCxnSpPr/>
          <p:nvPr/>
        </p:nvCxnSpPr>
        <p:spPr>
          <a:xfrm>
            <a:off x="8142224" y="4571124"/>
            <a:ext cx="29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接连接符 88"/>
          <p:cNvCxnSpPr/>
          <p:nvPr/>
        </p:nvCxnSpPr>
        <p:spPr>
          <a:xfrm>
            <a:off x="8142224" y="4908769"/>
            <a:ext cx="29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接连接符 89"/>
          <p:cNvCxnSpPr/>
          <p:nvPr/>
        </p:nvCxnSpPr>
        <p:spPr>
          <a:xfrm>
            <a:off x="8142224" y="5246414"/>
            <a:ext cx="29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/>
          <p:cNvCxnSpPr/>
          <p:nvPr/>
        </p:nvCxnSpPr>
        <p:spPr>
          <a:xfrm>
            <a:off x="8142224" y="5584058"/>
            <a:ext cx="29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接连接符 91"/>
          <p:cNvCxnSpPr/>
          <p:nvPr/>
        </p:nvCxnSpPr>
        <p:spPr>
          <a:xfrm>
            <a:off x="8142224" y="5921704"/>
            <a:ext cx="29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接连接符 93"/>
          <p:cNvCxnSpPr/>
          <p:nvPr/>
        </p:nvCxnSpPr>
        <p:spPr>
          <a:xfrm>
            <a:off x="8142224" y="6259348"/>
            <a:ext cx="29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接连接符 94"/>
          <p:cNvCxnSpPr/>
          <p:nvPr/>
        </p:nvCxnSpPr>
        <p:spPr>
          <a:xfrm>
            <a:off x="1946964" y="4585638"/>
            <a:ext cx="56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直接连接符 96"/>
          <p:cNvCxnSpPr/>
          <p:nvPr/>
        </p:nvCxnSpPr>
        <p:spPr>
          <a:xfrm>
            <a:off x="1944624" y="4922345"/>
            <a:ext cx="56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直接连接符 97"/>
          <p:cNvCxnSpPr/>
          <p:nvPr/>
        </p:nvCxnSpPr>
        <p:spPr>
          <a:xfrm>
            <a:off x="1944624" y="5259990"/>
            <a:ext cx="56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接连接符 98"/>
          <p:cNvCxnSpPr/>
          <p:nvPr/>
        </p:nvCxnSpPr>
        <p:spPr>
          <a:xfrm>
            <a:off x="1944624" y="5597634"/>
            <a:ext cx="56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接连接符 99"/>
          <p:cNvCxnSpPr/>
          <p:nvPr/>
        </p:nvCxnSpPr>
        <p:spPr>
          <a:xfrm>
            <a:off x="1944624" y="5935279"/>
            <a:ext cx="56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接连接符 100"/>
          <p:cNvCxnSpPr/>
          <p:nvPr/>
        </p:nvCxnSpPr>
        <p:spPr>
          <a:xfrm>
            <a:off x="1944624" y="6272924"/>
            <a:ext cx="5616000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组合 23"/>
          <p:cNvGrpSpPr/>
          <p:nvPr/>
        </p:nvGrpSpPr>
        <p:grpSpPr>
          <a:xfrm>
            <a:off x="1062029" y="1473571"/>
            <a:ext cx="257478" cy="1118845"/>
            <a:chOff x="889565" y="1699870"/>
            <a:chExt cx="334894" cy="1296721"/>
          </a:xfrm>
          <a:blipFill dpi="0" rotWithShape="0">
            <a:blip r:embed="rId6"/>
            <a:srcRect/>
            <a:tile tx="0" ty="0" sx="100000" sy="100000" flip="none" algn="tl"/>
          </a:blipFill>
        </p:grpSpPr>
        <p:sp>
          <p:nvSpPr>
            <p:cNvPr id="9" name="矩形 8"/>
            <p:cNvSpPr/>
            <p:nvPr/>
          </p:nvSpPr>
          <p:spPr>
            <a:xfrm>
              <a:off x="987518" y="2276713"/>
              <a:ext cx="138987" cy="719878"/>
            </a:xfrm>
            <a:custGeom>
              <a:avLst/>
              <a:gdLst>
                <a:gd name="connsiteX0" fmla="*/ 0 w 106858"/>
                <a:gd name="connsiteY0" fmla="*/ 0 h 590173"/>
                <a:gd name="connsiteX1" fmla="*/ 106858 w 106858"/>
                <a:gd name="connsiteY1" fmla="*/ 0 h 590173"/>
                <a:gd name="connsiteX2" fmla="*/ 106858 w 106858"/>
                <a:gd name="connsiteY2" fmla="*/ 590173 h 590173"/>
                <a:gd name="connsiteX3" fmla="*/ 0 w 106858"/>
                <a:gd name="connsiteY3" fmla="*/ 590173 h 590173"/>
                <a:gd name="connsiteX4" fmla="*/ 0 w 106858"/>
                <a:gd name="connsiteY4" fmla="*/ 0 h 590173"/>
                <a:gd name="connsiteX0" fmla="*/ 0 w 106858"/>
                <a:gd name="connsiteY0" fmla="*/ 0 h 621130"/>
                <a:gd name="connsiteX1" fmla="*/ 106858 w 106858"/>
                <a:gd name="connsiteY1" fmla="*/ 0 h 621130"/>
                <a:gd name="connsiteX2" fmla="*/ 106858 w 106858"/>
                <a:gd name="connsiteY2" fmla="*/ 590173 h 621130"/>
                <a:gd name="connsiteX3" fmla="*/ 4763 w 106858"/>
                <a:gd name="connsiteY3" fmla="*/ 621130 h 621130"/>
                <a:gd name="connsiteX4" fmla="*/ 0 w 106858"/>
                <a:gd name="connsiteY4" fmla="*/ 0 h 621130"/>
                <a:gd name="connsiteX0" fmla="*/ 0 w 106858"/>
                <a:gd name="connsiteY0" fmla="*/ 0 h 621130"/>
                <a:gd name="connsiteX1" fmla="*/ 106858 w 106858"/>
                <a:gd name="connsiteY1" fmla="*/ 0 h 621130"/>
                <a:gd name="connsiteX2" fmla="*/ 106858 w 106858"/>
                <a:gd name="connsiteY2" fmla="*/ 590173 h 621130"/>
                <a:gd name="connsiteX3" fmla="*/ 4763 w 106858"/>
                <a:gd name="connsiteY3" fmla="*/ 621130 h 621130"/>
                <a:gd name="connsiteX4" fmla="*/ 0 w 106858"/>
                <a:gd name="connsiteY4" fmla="*/ 0 h 621130"/>
                <a:gd name="connsiteX0" fmla="*/ 0 w 106858"/>
                <a:gd name="connsiteY0" fmla="*/ 0 h 621130"/>
                <a:gd name="connsiteX1" fmla="*/ 106858 w 106858"/>
                <a:gd name="connsiteY1" fmla="*/ 0 h 621130"/>
                <a:gd name="connsiteX2" fmla="*/ 106858 w 106858"/>
                <a:gd name="connsiteY2" fmla="*/ 597317 h 621130"/>
                <a:gd name="connsiteX3" fmla="*/ 4763 w 106858"/>
                <a:gd name="connsiteY3" fmla="*/ 621130 h 621130"/>
                <a:gd name="connsiteX4" fmla="*/ 0 w 106858"/>
                <a:gd name="connsiteY4" fmla="*/ 0 h 62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58" h="621130">
                  <a:moveTo>
                    <a:pt x="0" y="0"/>
                  </a:moveTo>
                  <a:lnTo>
                    <a:pt x="106858" y="0"/>
                  </a:lnTo>
                  <a:lnTo>
                    <a:pt x="106858" y="597317"/>
                  </a:lnTo>
                  <a:lnTo>
                    <a:pt x="4763" y="621130"/>
                  </a:lnTo>
                  <a:cubicBezTo>
                    <a:pt x="3175" y="414087"/>
                    <a:pt x="1588" y="20704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u="sng"/>
            </a:p>
          </p:txBody>
        </p:sp>
        <p:sp>
          <p:nvSpPr>
            <p:cNvPr id="13" name="任意多边形 12"/>
            <p:cNvSpPr/>
            <p:nvPr/>
          </p:nvSpPr>
          <p:spPr>
            <a:xfrm flipV="1">
              <a:off x="889565" y="1699870"/>
              <a:ext cx="334894" cy="743221"/>
            </a:xfrm>
            <a:custGeom>
              <a:avLst/>
              <a:gdLst>
                <a:gd name="connsiteX0" fmla="*/ 354816 w 709632"/>
                <a:gd name="connsiteY0" fmla="*/ 1574867 h 1574867"/>
                <a:gd name="connsiteX1" fmla="*/ 506773 w 709632"/>
                <a:gd name="connsiteY1" fmla="*/ 1071314 h 1574867"/>
                <a:gd name="connsiteX2" fmla="*/ 703007 w 709632"/>
                <a:gd name="connsiteY2" fmla="*/ 662090 h 1574867"/>
                <a:gd name="connsiteX3" fmla="*/ 709632 w 709632"/>
                <a:gd name="connsiteY3" fmla="*/ 662090 h 1574867"/>
                <a:gd name="connsiteX4" fmla="*/ 705768 w 709632"/>
                <a:gd name="connsiteY4" fmla="*/ 656333 h 1574867"/>
                <a:gd name="connsiteX5" fmla="*/ 709632 w 709632"/>
                <a:gd name="connsiteY5" fmla="*/ 648275 h 1574867"/>
                <a:gd name="connsiteX6" fmla="*/ 700361 w 709632"/>
                <a:gd name="connsiteY6" fmla="*/ 648275 h 1574867"/>
                <a:gd name="connsiteX7" fmla="*/ 506773 w 709632"/>
                <a:gd name="connsiteY7" fmla="*/ 359811 h 1574867"/>
                <a:gd name="connsiteX8" fmla="*/ 354816 w 709632"/>
                <a:gd name="connsiteY8" fmla="*/ 0 h 1574867"/>
                <a:gd name="connsiteX9" fmla="*/ 201973 w 709632"/>
                <a:gd name="connsiteY9" fmla="*/ 351592 h 1574867"/>
                <a:gd name="connsiteX10" fmla="*/ 47258 w 709632"/>
                <a:gd name="connsiteY10" fmla="*/ 583695 h 1574867"/>
                <a:gd name="connsiteX11" fmla="*/ 8328 w 709632"/>
                <a:gd name="connsiteY11" fmla="*/ 648275 h 1574867"/>
                <a:gd name="connsiteX12" fmla="*/ 0 w 709632"/>
                <a:gd name="connsiteY12" fmla="*/ 648275 h 1574867"/>
                <a:gd name="connsiteX13" fmla="*/ 3471 w 709632"/>
                <a:gd name="connsiteY13" fmla="*/ 656333 h 1574867"/>
                <a:gd name="connsiteX14" fmla="*/ 0 w 709632"/>
                <a:gd name="connsiteY14" fmla="*/ 662090 h 1574867"/>
                <a:gd name="connsiteX15" fmla="*/ 5951 w 709632"/>
                <a:gd name="connsiteY15" fmla="*/ 662090 h 1574867"/>
                <a:gd name="connsiteX16" fmla="*/ 47258 w 709632"/>
                <a:gd name="connsiteY16" fmla="*/ 757989 h 1574867"/>
                <a:gd name="connsiteX17" fmla="*/ 201973 w 709632"/>
                <a:gd name="connsiteY17" fmla="*/ 1082816 h 157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9632" h="1574867">
                  <a:moveTo>
                    <a:pt x="354816" y="1574867"/>
                  </a:moveTo>
                  <a:cubicBezTo>
                    <a:pt x="415053" y="1408933"/>
                    <a:pt x="446536" y="1237248"/>
                    <a:pt x="506773" y="1071314"/>
                  </a:cubicBezTo>
                  <a:lnTo>
                    <a:pt x="703007" y="662090"/>
                  </a:lnTo>
                  <a:lnTo>
                    <a:pt x="709632" y="662090"/>
                  </a:lnTo>
                  <a:lnTo>
                    <a:pt x="705768" y="656333"/>
                  </a:lnTo>
                  <a:lnTo>
                    <a:pt x="709632" y="648275"/>
                  </a:lnTo>
                  <a:lnTo>
                    <a:pt x="700361" y="648275"/>
                  </a:lnTo>
                  <a:lnTo>
                    <a:pt x="506773" y="359811"/>
                  </a:lnTo>
                  <a:cubicBezTo>
                    <a:pt x="446536" y="241243"/>
                    <a:pt x="415053" y="118567"/>
                    <a:pt x="354816" y="0"/>
                  </a:cubicBezTo>
                  <a:lnTo>
                    <a:pt x="201973" y="351592"/>
                  </a:lnTo>
                  <a:cubicBezTo>
                    <a:pt x="160107" y="431271"/>
                    <a:pt x="98830" y="506327"/>
                    <a:pt x="47258" y="583695"/>
                  </a:cubicBezTo>
                  <a:lnTo>
                    <a:pt x="8328" y="648275"/>
                  </a:lnTo>
                  <a:lnTo>
                    <a:pt x="0" y="648275"/>
                  </a:lnTo>
                  <a:lnTo>
                    <a:pt x="3471" y="656333"/>
                  </a:lnTo>
                  <a:lnTo>
                    <a:pt x="0" y="662090"/>
                  </a:lnTo>
                  <a:lnTo>
                    <a:pt x="5951" y="662090"/>
                  </a:lnTo>
                  <a:lnTo>
                    <a:pt x="47258" y="757989"/>
                  </a:lnTo>
                  <a:cubicBezTo>
                    <a:pt x="98830" y="866264"/>
                    <a:pt x="160107" y="971305"/>
                    <a:pt x="201973" y="10828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u="sng"/>
            </a:p>
          </p:txBody>
        </p:sp>
      </p:grpSp>
      <p:sp>
        <p:nvSpPr>
          <p:cNvPr id="32" name="文本框 31"/>
          <p:cNvSpPr txBox="1"/>
          <p:nvPr/>
        </p:nvSpPr>
        <p:spPr>
          <a:xfrm>
            <a:off x="1377493" y="3405991"/>
            <a:ext cx="156414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</a:rPr>
              <a:t>1921-2015</a:t>
            </a:r>
            <a:endParaRPr lang="zh-CN" altLang="en-US" sz="2000" dirty="0">
              <a:solidFill>
                <a:schemeClr val="bg1">
                  <a:lumMod val="95000"/>
                </a:schemeClr>
              </a:solidFill>
              <a:latin typeface="Chalkduster" panose="03050602040202020205" pitchFamily="66" charset="0"/>
            </a:endParaRPr>
          </a:p>
        </p:txBody>
      </p:sp>
      <p:sp>
        <p:nvSpPr>
          <p:cNvPr id="102" name="任意多边形 101"/>
          <p:cNvSpPr/>
          <p:nvPr/>
        </p:nvSpPr>
        <p:spPr>
          <a:xfrm>
            <a:off x="4740282" y="1440944"/>
            <a:ext cx="6300000" cy="45719"/>
          </a:xfrm>
          <a:custGeom>
            <a:avLst/>
            <a:gdLst>
              <a:gd name="connsiteX0" fmla="*/ 0 w 9983121"/>
              <a:gd name="connsiteY0" fmla="*/ 120316 h 144379"/>
              <a:gd name="connsiteX1" fmla="*/ 132347 w 9983121"/>
              <a:gd name="connsiteY1" fmla="*/ 132347 h 144379"/>
              <a:gd name="connsiteX2" fmla="*/ 240631 w 9983121"/>
              <a:gd name="connsiteY2" fmla="*/ 144379 h 144379"/>
              <a:gd name="connsiteX3" fmla="*/ 1046747 w 9983121"/>
              <a:gd name="connsiteY3" fmla="*/ 132347 h 144379"/>
              <a:gd name="connsiteX4" fmla="*/ 1275347 w 9983121"/>
              <a:gd name="connsiteY4" fmla="*/ 108284 h 144379"/>
              <a:gd name="connsiteX5" fmla="*/ 1383631 w 9983121"/>
              <a:gd name="connsiteY5" fmla="*/ 96253 h 144379"/>
              <a:gd name="connsiteX6" fmla="*/ 1443789 w 9983121"/>
              <a:gd name="connsiteY6" fmla="*/ 84221 h 144379"/>
              <a:gd name="connsiteX7" fmla="*/ 1720515 w 9983121"/>
              <a:gd name="connsiteY7" fmla="*/ 60158 h 144379"/>
              <a:gd name="connsiteX8" fmla="*/ 2658979 w 9983121"/>
              <a:gd name="connsiteY8" fmla="*/ 72189 h 144379"/>
              <a:gd name="connsiteX9" fmla="*/ 2827421 w 9983121"/>
              <a:gd name="connsiteY9" fmla="*/ 96253 h 144379"/>
              <a:gd name="connsiteX10" fmla="*/ 2935705 w 9983121"/>
              <a:gd name="connsiteY10" fmla="*/ 108284 h 144379"/>
              <a:gd name="connsiteX11" fmla="*/ 3212431 w 9983121"/>
              <a:gd name="connsiteY11" fmla="*/ 96253 h 144379"/>
              <a:gd name="connsiteX12" fmla="*/ 3585410 w 9983121"/>
              <a:gd name="connsiteY12" fmla="*/ 72189 h 144379"/>
              <a:gd name="connsiteX13" fmla="*/ 3886200 w 9983121"/>
              <a:gd name="connsiteY13" fmla="*/ 36095 h 144379"/>
              <a:gd name="connsiteX14" fmla="*/ 4054642 w 9983121"/>
              <a:gd name="connsiteY14" fmla="*/ 12032 h 144379"/>
              <a:gd name="connsiteX15" fmla="*/ 4114800 w 9983121"/>
              <a:gd name="connsiteY15" fmla="*/ 0 h 144379"/>
              <a:gd name="connsiteX16" fmla="*/ 4439652 w 9983121"/>
              <a:gd name="connsiteY16" fmla="*/ 12032 h 144379"/>
              <a:gd name="connsiteX17" fmla="*/ 4511842 w 9983121"/>
              <a:gd name="connsiteY17" fmla="*/ 24063 h 144379"/>
              <a:gd name="connsiteX18" fmla="*/ 6051884 w 9983121"/>
              <a:gd name="connsiteY18" fmla="*/ 48126 h 144379"/>
              <a:gd name="connsiteX19" fmla="*/ 8181473 w 9983121"/>
              <a:gd name="connsiteY19" fmla="*/ 60158 h 144379"/>
              <a:gd name="connsiteX20" fmla="*/ 8566484 w 9983121"/>
              <a:gd name="connsiteY20" fmla="*/ 72189 h 144379"/>
              <a:gd name="connsiteX21" fmla="*/ 8867273 w 9983121"/>
              <a:gd name="connsiteY21" fmla="*/ 96253 h 144379"/>
              <a:gd name="connsiteX22" fmla="*/ 8951494 w 9983121"/>
              <a:gd name="connsiteY22" fmla="*/ 108284 h 144379"/>
              <a:gd name="connsiteX23" fmla="*/ 9023684 w 9983121"/>
              <a:gd name="connsiteY23" fmla="*/ 120316 h 144379"/>
              <a:gd name="connsiteX24" fmla="*/ 9384631 w 9983121"/>
              <a:gd name="connsiteY24" fmla="*/ 132347 h 144379"/>
              <a:gd name="connsiteX25" fmla="*/ 9865894 w 9983121"/>
              <a:gd name="connsiteY25" fmla="*/ 120316 h 144379"/>
              <a:gd name="connsiteX26" fmla="*/ 9914021 w 9983121"/>
              <a:gd name="connsiteY26" fmla="*/ 108284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983121" h="144379">
                <a:moveTo>
                  <a:pt x="0" y="120316"/>
                </a:moveTo>
                <a:lnTo>
                  <a:pt x="132347" y="132347"/>
                </a:lnTo>
                <a:cubicBezTo>
                  <a:pt x="168484" y="135961"/>
                  <a:pt x="204314" y="144379"/>
                  <a:pt x="240631" y="144379"/>
                </a:cubicBezTo>
                <a:cubicBezTo>
                  <a:pt x="509366" y="144379"/>
                  <a:pt x="778042" y="136358"/>
                  <a:pt x="1046747" y="132347"/>
                </a:cubicBezTo>
                <a:cubicBezTo>
                  <a:pt x="1264146" y="112584"/>
                  <a:pt x="1096561" y="129318"/>
                  <a:pt x="1275347" y="108284"/>
                </a:cubicBezTo>
                <a:cubicBezTo>
                  <a:pt x="1311415" y="104041"/>
                  <a:pt x="1347679" y="101389"/>
                  <a:pt x="1383631" y="96253"/>
                </a:cubicBezTo>
                <a:cubicBezTo>
                  <a:pt x="1403875" y="93361"/>
                  <a:pt x="1423456" y="86400"/>
                  <a:pt x="1443789" y="84221"/>
                </a:cubicBezTo>
                <a:cubicBezTo>
                  <a:pt x="1535852" y="74357"/>
                  <a:pt x="1720515" y="60158"/>
                  <a:pt x="1720515" y="60158"/>
                </a:cubicBezTo>
                <a:lnTo>
                  <a:pt x="2658979" y="72189"/>
                </a:lnTo>
                <a:cubicBezTo>
                  <a:pt x="2715666" y="74038"/>
                  <a:pt x="2771050" y="89990"/>
                  <a:pt x="2827421" y="96253"/>
                </a:cubicBezTo>
                <a:lnTo>
                  <a:pt x="2935705" y="108284"/>
                </a:lnTo>
                <a:lnTo>
                  <a:pt x="3212431" y="96253"/>
                </a:lnTo>
                <a:lnTo>
                  <a:pt x="3585410" y="72189"/>
                </a:lnTo>
                <a:cubicBezTo>
                  <a:pt x="3747921" y="31562"/>
                  <a:pt x="3648648" y="50068"/>
                  <a:pt x="3886200" y="36095"/>
                </a:cubicBezTo>
                <a:cubicBezTo>
                  <a:pt x="3989460" y="10279"/>
                  <a:pt x="3878795" y="35478"/>
                  <a:pt x="4054642" y="12032"/>
                </a:cubicBezTo>
                <a:cubicBezTo>
                  <a:pt x="4074912" y="9329"/>
                  <a:pt x="4094747" y="4011"/>
                  <a:pt x="4114800" y="0"/>
                </a:cubicBezTo>
                <a:cubicBezTo>
                  <a:pt x="4223084" y="4011"/>
                  <a:pt x="4331492" y="5477"/>
                  <a:pt x="4439652" y="12032"/>
                </a:cubicBezTo>
                <a:cubicBezTo>
                  <a:pt x="4464003" y="13508"/>
                  <a:pt x="4487461" y="23237"/>
                  <a:pt x="4511842" y="24063"/>
                </a:cubicBezTo>
                <a:cubicBezTo>
                  <a:pt x="4743225" y="31906"/>
                  <a:pt x="5937397" y="47217"/>
                  <a:pt x="6051884" y="48126"/>
                </a:cubicBezTo>
                <a:lnTo>
                  <a:pt x="8181473" y="60158"/>
                </a:lnTo>
                <a:lnTo>
                  <a:pt x="8566484" y="72189"/>
                </a:lnTo>
                <a:cubicBezTo>
                  <a:pt x="8619731" y="74504"/>
                  <a:pt x="8804291" y="89255"/>
                  <a:pt x="8867273" y="96253"/>
                </a:cubicBezTo>
                <a:cubicBezTo>
                  <a:pt x="8895458" y="99385"/>
                  <a:pt x="8923465" y="103972"/>
                  <a:pt x="8951494" y="108284"/>
                </a:cubicBezTo>
                <a:cubicBezTo>
                  <a:pt x="8975606" y="111993"/>
                  <a:pt x="8999326" y="118963"/>
                  <a:pt x="9023684" y="120316"/>
                </a:cubicBezTo>
                <a:cubicBezTo>
                  <a:pt x="9143881" y="126994"/>
                  <a:pt x="9264315" y="128337"/>
                  <a:pt x="9384631" y="132347"/>
                </a:cubicBezTo>
                <a:cubicBezTo>
                  <a:pt x="9545052" y="128337"/>
                  <a:pt x="9705596" y="127772"/>
                  <a:pt x="9865894" y="120316"/>
                </a:cubicBezTo>
                <a:cubicBezTo>
                  <a:pt x="10151853" y="107016"/>
                  <a:pt x="9811494" y="108284"/>
                  <a:pt x="9914021" y="108284"/>
                </a:cubicBezTo>
              </a:path>
            </a:pathLst>
          </a:custGeom>
          <a:noFill/>
          <a:ln w="38100" cap="rnd">
            <a:solidFill>
              <a:srgbClr val="A1DA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3" name="图片 102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1477634" y="2549025"/>
            <a:ext cx="672887" cy="720315"/>
          </a:xfrm>
          <a:prstGeom prst="rect">
            <a:avLst/>
          </a:prstGeom>
        </p:spPr>
      </p:pic>
      <p:sp>
        <p:nvSpPr>
          <p:cNvPr id="25" name="矩形 24"/>
          <p:cNvSpPr/>
          <p:nvPr/>
        </p:nvSpPr>
        <p:spPr>
          <a:xfrm>
            <a:off x="1137339" y="2611760"/>
            <a:ext cx="106858" cy="4116131"/>
          </a:xfrm>
          <a:custGeom>
            <a:avLst/>
            <a:gdLst>
              <a:gd name="connsiteX0" fmla="*/ 0 w 106858"/>
              <a:gd name="connsiteY0" fmla="*/ 0 h 4116131"/>
              <a:gd name="connsiteX1" fmla="*/ 106858 w 106858"/>
              <a:gd name="connsiteY1" fmla="*/ 0 h 4116131"/>
              <a:gd name="connsiteX2" fmla="*/ 106858 w 106858"/>
              <a:gd name="connsiteY2" fmla="*/ 4116131 h 4116131"/>
              <a:gd name="connsiteX3" fmla="*/ 0 w 106858"/>
              <a:gd name="connsiteY3" fmla="*/ 4116131 h 4116131"/>
              <a:gd name="connsiteX4" fmla="*/ 0 w 106858"/>
              <a:gd name="connsiteY4" fmla="*/ 0 h 4116131"/>
              <a:gd name="connsiteX0" fmla="*/ 0 w 106858"/>
              <a:gd name="connsiteY0" fmla="*/ 21431 h 4116131"/>
              <a:gd name="connsiteX1" fmla="*/ 106858 w 106858"/>
              <a:gd name="connsiteY1" fmla="*/ 0 h 4116131"/>
              <a:gd name="connsiteX2" fmla="*/ 106858 w 106858"/>
              <a:gd name="connsiteY2" fmla="*/ 4116131 h 4116131"/>
              <a:gd name="connsiteX3" fmla="*/ 0 w 106858"/>
              <a:gd name="connsiteY3" fmla="*/ 4116131 h 4116131"/>
              <a:gd name="connsiteX4" fmla="*/ 0 w 106858"/>
              <a:gd name="connsiteY4" fmla="*/ 21431 h 411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58" h="4116131">
                <a:moveTo>
                  <a:pt x="0" y="21431"/>
                </a:moveTo>
                <a:lnTo>
                  <a:pt x="106858" y="0"/>
                </a:lnTo>
                <a:lnTo>
                  <a:pt x="106858" y="4116131"/>
                </a:lnTo>
                <a:lnTo>
                  <a:pt x="0" y="4116131"/>
                </a:lnTo>
                <a:lnTo>
                  <a:pt x="0" y="21431"/>
                </a:lnTo>
                <a:close/>
              </a:path>
            </a:pathLst>
          </a:custGeom>
          <a:blipFill dpi="0" rotWithShape="0">
            <a:blip r:embed="rId6" cstate="print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u="sng"/>
          </a:p>
        </p:txBody>
      </p:sp>
      <p:pic>
        <p:nvPicPr>
          <p:cNvPr id="109" name="图片 108"/>
          <p:cNvPicPr>
            <a:picLocks noChangeAspect="1"/>
          </p:cNvPicPr>
          <p:nvPr/>
        </p:nvPicPr>
        <p:blipFill rotWithShape="1">
          <a:blip r:embed="rId4" cstate="print"/>
          <a:srcRect l="82269"/>
          <a:stretch/>
        </p:blipFill>
        <p:spPr>
          <a:xfrm>
            <a:off x="9539673" y="498237"/>
            <a:ext cx="1846295" cy="1079086"/>
          </a:xfrm>
          <a:prstGeom prst="rect">
            <a:avLst/>
          </a:prstGeom>
        </p:spPr>
      </p:pic>
      <p:pic>
        <p:nvPicPr>
          <p:cNvPr id="110" name="图片 109"/>
          <p:cNvPicPr>
            <a:picLocks noChangeAspect="1"/>
          </p:cNvPicPr>
          <p:nvPr/>
        </p:nvPicPr>
        <p:blipFill rotWithShape="1">
          <a:blip r:embed="rId8" cstate="print"/>
          <a:srcRect r="80274"/>
          <a:stretch/>
        </p:blipFill>
        <p:spPr>
          <a:xfrm>
            <a:off x="8288930" y="471243"/>
            <a:ext cx="1397705" cy="1104303"/>
          </a:xfrm>
          <a:prstGeom prst="rect">
            <a:avLst/>
          </a:prstGeom>
        </p:spPr>
      </p:pic>
      <p:pic>
        <p:nvPicPr>
          <p:cNvPr id="43" name="图片 42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11191520" y="3831685"/>
            <a:ext cx="558566" cy="2829457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387128" y="3831685"/>
            <a:ext cx="558566" cy="2829457"/>
          </a:xfrm>
          <a:prstGeom prst="rect">
            <a:avLst/>
          </a:prstGeom>
        </p:spPr>
      </p:pic>
      <p:sp>
        <p:nvSpPr>
          <p:cNvPr id="2" name="图文框 1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0" cstate="print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49" name="图片 48"/>
          <p:cNvPicPr>
            <a:picLocks noChangeAspect="1"/>
          </p:cNvPicPr>
          <p:nvPr/>
        </p:nvPicPr>
        <p:blipFill rotWithShape="1">
          <a:blip r:embed="rId11" cstate="print"/>
          <a:srcRect l="12896" t="7620" r="25531"/>
          <a:stretch/>
        </p:blipFill>
        <p:spPr>
          <a:xfrm>
            <a:off x="4766115" y="3531101"/>
            <a:ext cx="2925165" cy="684000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>
          <a:xfrm>
            <a:off x="8128739" y="1704116"/>
            <a:ext cx="3219716" cy="756000"/>
          </a:xfrm>
          <a:prstGeom prst="rect">
            <a:avLst/>
          </a:prstGeom>
        </p:spPr>
      </p:pic>
      <p:pic>
        <p:nvPicPr>
          <p:cNvPr id="46" name="图片 45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4183561" y="2549025"/>
            <a:ext cx="477566" cy="47510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>
          <a:xfrm rot="744163">
            <a:off x="3208037" y="2965858"/>
            <a:ext cx="601198" cy="556107"/>
          </a:xfrm>
          <a:prstGeom prst="rect">
            <a:avLst/>
          </a:prstGeom>
        </p:spPr>
      </p:pic>
      <p:sp>
        <p:nvSpPr>
          <p:cNvPr id="4" name="梯形 3"/>
          <p:cNvSpPr/>
          <p:nvPr/>
        </p:nvSpPr>
        <p:spPr>
          <a:xfrm rot="18899455" flipH="1" flipV="1">
            <a:off x="9417620" y="5411144"/>
            <a:ext cx="3633525" cy="993316"/>
          </a:xfrm>
          <a:prstGeom prst="trapezoid">
            <a:avLst>
              <a:gd name="adj" fmla="val 99014"/>
            </a:avLst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" name="文本框 4"/>
          <p:cNvSpPr txBox="1"/>
          <p:nvPr/>
        </p:nvSpPr>
        <p:spPr>
          <a:xfrm rot="18963997">
            <a:off x="10123128" y="5448694"/>
            <a:ext cx="24506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案例效果</a:t>
            </a:r>
            <a:r>
              <a:rPr lang="en-US" altLang="zh-CN" sz="3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en-US" altLang="zh-CN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3149221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760"/>
            <a:ext cx="12193354" cy="6857240"/>
          </a:xfrm>
          <a:prstGeom prst="rect">
            <a:avLst/>
          </a:prstGeom>
        </p:spPr>
      </p:pic>
      <p:sp>
        <p:nvSpPr>
          <p:cNvPr id="170" name="梯形 169"/>
          <p:cNvSpPr/>
          <p:nvPr/>
        </p:nvSpPr>
        <p:spPr>
          <a:xfrm rot="18899455" flipH="1" flipV="1">
            <a:off x="9417620" y="5411144"/>
            <a:ext cx="3633525" cy="993316"/>
          </a:xfrm>
          <a:prstGeom prst="trapezoid">
            <a:avLst>
              <a:gd name="adj" fmla="val 99014"/>
            </a:avLst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1" name="文本框 170"/>
          <p:cNvSpPr txBox="1"/>
          <p:nvPr/>
        </p:nvSpPr>
        <p:spPr>
          <a:xfrm rot="18963997">
            <a:off x="10123128" y="5448694"/>
            <a:ext cx="24506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案例效果</a:t>
            </a:r>
            <a:r>
              <a:rPr lang="en-US" altLang="zh-CN" sz="3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en-US" altLang="zh-CN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949338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200150" y="2677886"/>
            <a:ext cx="4286250" cy="947056"/>
            <a:chOff x="1200150" y="2334985"/>
            <a:chExt cx="4286250" cy="947056"/>
          </a:xfrm>
        </p:grpSpPr>
        <p:sp>
          <p:nvSpPr>
            <p:cNvPr id="2" name="矩形 1"/>
            <p:cNvSpPr/>
            <p:nvPr/>
          </p:nvSpPr>
          <p:spPr>
            <a:xfrm>
              <a:off x="1200150" y="2334985"/>
              <a:ext cx="4286250" cy="947056"/>
            </a:xfrm>
            <a:prstGeom prst="rect">
              <a:avLst/>
            </a:prstGeom>
            <a:solidFill>
              <a:srgbClr val="0097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3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 字体和颜色的选择</a:t>
              </a:r>
              <a:endPara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" name="矩形 2"/>
            <p:cNvSpPr/>
            <p:nvPr/>
          </p:nvSpPr>
          <p:spPr>
            <a:xfrm>
              <a:off x="1200150" y="2334985"/>
              <a:ext cx="514350" cy="457201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6705600" y="2596243"/>
            <a:ext cx="4286250" cy="947056"/>
            <a:chOff x="1200150" y="2334985"/>
            <a:chExt cx="4286250" cy="947056"/>
          </a:xfrm>
        </p:grpSpPr>
        <p:sp>
          <p:nvSpPr>
            <p:cNvPr id="6" name="矩形 5"/>
            <p:cNvSpPr/>
            <p:nvPr/>
          </p:nvSpPr>
          <p:spPr>
            <a:xfrm>
              <a:off x="1200150" y="2334985"/>
              <a:ext cx="4286250" cy="947056"/>
            </a:xfrm>
            <a:prstGeom prst="rect">
              <a:avLst/>
            </a:prstGeom>
            <a:solidFill>
              <a:srgbClr val="0097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3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 粉笔效果的打造</a:t>
              </a:r>
              <a:endPara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1200150" y="2334985"/>
              <a:ext cx="514350" cy="457201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200150" y="4311651"/>
            <a:ext cx="4286250" cy="947056"/>
            <a:chOff x="1200150" y="2334985"/>
            <a:chExt cx="4286250" cy="947056"/>
          </a:xfrm>
        </p:grpSpPr>
        <p:sp>
          <p:nvSpPr>
            <p:cNvPr id="9" name="矩形 8"/>
            <p:cNvSpPr/>
            <p:nvPr/>
          </p:nvSpPr>
          <p:spPr>
            <a:xfrm>
              <a:off x="1200150" y="2334985"/>
              <a:ext cx="4286250" cy="947056"/>
            </a:xfrm>
            <a:prstGeom prst="rect">
              <a:avLst/>
            </a:prstGeom>
            <a:solidFill>
              <a:srgbClr val="0097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3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 粉笔纹理的制作</a:t>
              </a:r>
              <a:endPara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1200150" y="2334985"/>
              <a:ext cx="514350" cy="457201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705600" y="4311651"/>
            <a:ext cx="4286250" cy="947056"/>
            <a:chOff x="1200150" y="2334985"/>
            <a:chExt cx="4286250" cy="947056"/>
          </a:xfrm>
        </p:grpSpPr>
        <p:sp>
          <p:nvSpPr>
            <p:cNvPr id="12" name="矩形 11"/>
            <p:cNvSpPr/>
            <p:nvPr/>
          </p:nvSpPr>
          <p:spPr>
            <a:xfrm>
              <a:off x="1200150" y="2334985"/>
              <a:ext cx="4286250" cy="947056"/>
            </a:xfrm>
            <a:prstGeom prst="rect">
              <a:avLst/>
            </a:prstGeom>
            <a:solidFill>
              <a:srgbClr val="0097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3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 手绘效果的打造</a:t>
              </a:r>
              <a:endPara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1200150" y="2334985"/>
              <a:ext cx="514350" cy="457201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4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4" name="矩形 13"/>
          <p:cNvSpPr/>
          <p:nvPr/>
        </p:nvSpPr>
        <p:spPr>
          <a:xfrm>
            <a:off x="1200150" y="929622"/>
            <a:ext cx="9791700" cy="89826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步带你轻松掌握粉笔效果</a:t>
            </a:r>
            <a:r>
              <a:rPr lang="en-US" altLang="zh-CN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等腰三角形 14"/>
          <p:cNvSpPr/>
          <p:nvPr/>
        </p:nvSpPr>
        <p:spPr>
          <a:xfrm flipV="1">
            <a:off x="5644923" y="1916004"/>
            <a:ext cx="902154" cy="336884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22884026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2317314" y="901877"/>
            <a:ext cx="2828018" cy="4862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1000" dirty="0" smtClean="0">
                <a:solidFill>
                  <a:srgbClr val="0097A2"/>
                </a:solidFill>
                <a:latin typeface="蒙纳简超刚黑" panose="00000900000000000000" pitchFamily="2" charset="-120"/>
                <a:ea typeface="蒙纳简超刚黑" panose="00000900000000000000" pitchFamily="2" charset="-120"/>
              </a:rPr>
              <a:t>1</a:t>
            </a:r>
            <a:endParaRPr lang="zh-CN" altLang="en-US" sz="31000" dirty="0">
              <a:solidFill>
                <a:srgbClr val="0097A2"/>
              </a:solidFill>
              <a:latin typeface="蒙纳简超刚黑" panose="00000900000000000000" pitchFamily="2" charset="-120"/>
              <a:ea typeface="蒙纳简超刚黑" panose="00000900000000000000" pitchFamily="2" charset="-120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3924886" y="1984971"/>
            <a:ext cx="5770259" cy="2916000"/>
            <a:chOff x="1906044" y="2192055"/>
            <a:chExt cx="8379913" cy="2931090"/>
          </a:xfrm>
        </p:grpSpPr>
        <p:cxnSp>
          <p:nvCxnSpPr>
            <p:cNvPr id="8" name="直接连接符 7"/>
            <p:cNvCxnSpPr/>
            <p:nvPr/>
          </p:nvCxnSpPr>
          <p:spPr>
            <a:xfrm>
              <a:off x="1906044" y="2192055"/>
              <a:ext cx="8379913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/>
            <p:cNvCxnSpPr/>
            <p:nvPr/>
          </p:nvCxnSpPr>
          <p:spPr>
            <a:xfrm>
              <a:off x="1906044" y="5123145"/>
              <a:ext cx="8379913" cy="0"/>
            </a:xfrm>
            <a:prstGeom prst="line">
              <a:avLst/>
            </a:prstGeom>
            <a:ln w="76200">
              <a:solidFill>
                <a:srgbClr val="0097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文本框 10"/>
          <p:cNvSpPr txBox="1"/>
          <p:nvPr/>
        </p:nvSpPr>
        <p:spPr>
          <a:xfrm>
            <a:off x="4576975" y="2297027"/>
            <a:ext cx="5314275" cy="25637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8000" dirty="0">
                <a:solidFill>
                  <a:schemeClr val="tx2">
                    <a:lumMod val="75000"/>
                  </a:schemeClr>
                </a:solid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字体和颜色</a:t>
            </a:r>
          </a:p>
          <a:p>
            <a:pPr>
              <a:lnSpc>
                <a:spcPct val="110000"/>
              </a:lnSpc>
            </a:pPr>
            <a:r>
              <a:rPr lang="zh-CN" altLang="en-US" sz="6600" dirty="0" smtClean="0">
                <a:solidFill>
                  <a:schemeClr val="tx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的选择</a:t>
            </a:r>
            <a:endParaRPr lang="en-US" altLang="zh-CN" sz="6600" dirty="0" smtClean="0">
              <a:solidFill>
                <a:schemeClr val="tx2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262724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1200150" y="2771334"/>
            <a:ext cx="4895850" cy="657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 smtClean="0">
                <a:solidFill>
                  <a:srgbClr val="1F333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用于</a:t>
            </a:r>
            <a:r>
              <a:rPr lang="zh-CN" altLang="en-US" dirty="0">
                <a:solidFill>
                  <a:srgbClr val="1F333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英文和数字可直接达到粉笔字效果</a:t>
            </a:r>
          </a:p>
        </p:txBody>
      </p:sp>
      <p:sp>
        <p:nvSpPr>
          <p:cNvPr id="2" name="矩形 1"/>
          <p:cNvSpPr/>
          <p:nvPr/>
        </p:nvSpPr>
        <p:spPr>
          <a:xfrm>
            <a:off x="0" y="325465"/>
            <a:ext cx="6096000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什么</a:t>
            </a:r>
            <a:r>
              <a:rPr lang="zh-CN" altLang="en-US" sz="3200" b="1" dirty="0" smtClean="0">
                <a:solidFill>
                  <a:srgbClr val="00D9E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</a:t>
            </a:r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适合做粉笔效果？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6443002" y="1533378"/>
            <a:ext cx="4548847" cy="19321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图文框 3"/>
          <p:cNvSpPr/>
          <p:nvPr/>
        </p:nvSpPr>
        <p:spPr>
          <a:xfrm>
            <a:off x="6443002" y="1533378"/>
            <a:ext cx="4548848" cy="1932135"/>
          </a:xfrm>
          <a:prstGeom prst="frame">
            <a:avLst>
              <a:gd name="adj1" fmla="val 6898"/>
            </a:avLst>
          </a:prstGeom>
          <a:blipFill dpi="0" rotWithShape="1">
            <a:blip r:embed="rId3" cstate="print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200150" y="1533377"/>
            <a:ext cx="1289832" cy="1064149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英文</a:t>
            </a:r>
            <a:endParaRPr lang="zh-CN" altLang="en-US" sz="3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200150" y="3868614"/>
            <a:ext cx="1289832" cy="1064149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中文</a:t>
            </a:r>
            <a:endParaRPr lang="zh-CN" altLang="en-US" sz="3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6769459" y="2499445"/>
            <a:ext cx="3999108" cy="76944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zh-CN" sz="4400" dirty="0" smtClean="0">
                <a:solidFill>
                  <a:schemeClr val="bg1"/>
                </a:solidFill>
                <a:latin typeface="Chalkduster" panose="03050602040202020205" pitchFamily="66" charset="0"/>
              </a:rPr>
              <a:t>chalkduster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6815499" y="1754299"/>
            <a:ext cx="2844048" cy="76944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buClr>
                <a:srgbClr val="1F333F"/>
              </a:buClr>
              <a:buSzPct val="80000"/>
            </a:pPr>
            <a:r>
              <a:rPr lang="en-US" altLang="zh-CN" sz="4400" spc="300" dirty="0">
                <a:solidFill>
                  <a:schemeClr val="bg1"/>
                </a:solidFill>
                <a:latin typeface="FFF Tusj" panose="02040802050405020203" pitchFamily="18" charset="0"/>
              </a:rPr>
              <a:t>FFF </a:t>
            </a:r>
            <a:r>
              <a:rPr lang="en-US" altLang="zh-CN" sz="4400" spc="300" dirty="0" smtClean="0">
                <a:solidFill>
                  <a:schemeClr val="bg1"/>
                </a:solidFill>
                <a:latin typeface="FFF Tusj" panose="02040802050405020203" pitchFamily="18" charset="0"/>
              </a:rPr>
              <a:t>Tusj</a:t>
            </a:r>
          </a:p>
        </p:txBody>
      </p:sp>
      <p:sp>
        <p:nvSpPr>
          <p:cNvPr id="15" name="矩形 14"/>
          <p:cNvSpPr/>
          <p:nvPr/>
        </p:nvSpPr>
        <p:spPr>
          <a:xfrm>
            <a:off x="2489981" y="3868615"/>
            <a:ext cx="5219113" cy="501183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大标题：黑体类字体（如：方正正大黑简体）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2489982" y="4431580"/>
            <a:ext cx="5219112" cy="501183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内容字：手写类字体（如：方正硬笔楷书简体）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2489982" y="1533378"/>
            <a:ext cx="3606018" cy="501183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FFF Tusj</a:t>
            </a:r>
          </a:p>
        </p:txBody>
      </p:sp>
      <p:sp>
        <p:nvSpPr>
          <p:cNvPr id="18" name="矩形 17"/>
          <p:cNvSpPr/>
          <p:nvPr/>
        </p:nvSpPr>
        <p:spPr>
          <a:xfrm>
            <a:off x="2489982" y="2096343"/>
            <a:ext cx="3606018" cy="501183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chalkduster</a:t>
            </a:r>
          </a:p>
        </p:txBody>
      </p:sp>
      <p:sp>
        <p:nvSpPr>
          <p:cNvPr id="19" name="矩形 18"/>
          <p:cNvSpPr/>
          <p:nvPr/>
        </p:nvSpPr>
        <p:spPr>
          <a:xfrm>
            <a:off x="1200150" y="5120641"/>
            <a:ext cx="6508944" cy="52024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 smtClean="0">
                <a:solidFill>
                  <a:srgbClr val="1F333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大</a:t>
            </a:r>
            <a:r>
              <a:rPr lang="zh-CN" altLang="en-US" dirty="0">
                <a:solidFill>
                  <a:srgbClr val="1F333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标题通过纹理填充或艺术效果的方法转化为粉笔字效果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7821637" y="3868614"/>
            <a:ext cx="3170211" cy="1772273"/>
            <a:chOff x="7821637" y="3868614"/>
            <a:chExt cx="3170211" cy="2124917"/>
          </a:xfrm>
        </p:grpSpPr>
        <p:sp>
          <p:nvSpPr>
            <p:cNvPr id="23" name="矩形 22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图文框 23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6898"/>
              </a:avLst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pic>
        <p:nvPicPr>
          <p:cNvPr id="26" name="图片 25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8025677" y="4400688"/>
            <a:ext cx="2742890" cy="849477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6276896" y="643155"/>
            <a:ext cx="349756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hlinkClick r:id="rId5"/>
              </a:rPr>
              <a:t>http://pan.baidu.com/s/1i3Gkhm9 </a:t>
            </a:r>
            <a:endParaRPr lang="zh-CN" altLang="en-US" dirty="0"/>
          </a:p>
        </p:txBody>
      </p:sp>
      <p:sp>
        <p:nvSpPr>
          <p:cNvPr id="20" name="矩形 19"/>
          <p:cNvSpPr/>
          <p:nvPr/>
        </p:nvSpPr>
        <p:spPr>
          <a:xfrm>
            <a:off x="6096000" y="345041"/>
            <a:ext cx="2447925" cy="30652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 smtClean="0">
                <a:solidFill>
                  <a:srgbClr val="1F333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相关字体下载地址：</a:t>
            </a:r>
            <a:endParaRPr lang="zh-CN" altLang="en-US" dirty="0">
              <a:solidFill>
                <a:srgbClr val="1F333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463805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325465"/>
            <a:ext cx="6096000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什么</a:t>
            </a:r>
            <a:r>
              <a:rPr lang="zh-CN" altLang="en-US" sz="3200" b="1" dirty="0">
                <a:solidFill>
                  <a:srgbClr val="00D9E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颜色</a:t>
            </a:r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适合做粉笔效果？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5821111" y="1970316"/>
            <a:ext cx="5172756" cy="1046597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白色自然是主体颜色，要注意的是，</a:t>
            </a:r>
            <a:r>
              <a:rPr lang="zh-CN" altLang="en-US" sz="2400" dirty="0" smtClean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带一点灰度</a:t>
            </a:r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的白会更加写实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等腰三角形 8"/>
          <p:cNvSpPr/>
          <p:nvPr/>
        </p:nvSpPr>
        <p:spPr>
          <a:xfrm flipV="1">
            <a:off x="9649039" y="3077676"/>
            <a:ext cx="481263" cy="336884"/>
          </a:xfrm>
          <a:prstGeom prst="triangle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13143" r="3501" b="14857"/>
          <a:stretch/>
        </p:blipFill>
        <p:spPr>
          <a:xfrm>
            <a:off x="1200150" y="1970316"/>
            <a:ext cx="4300974" cy="3209018"/>
          </a:xfrm>
          <a:prstGeom prst="rect">
            <a:avLst/>
          </a:prstGeom>
        </p:spPr>
      </p:pic>
      <p:grpSp>
        <p:nvGrpSpPr>
          <p:cNvPr id="21" name="组合 20"/>
          <p:cNvGrpSpPr/>
          <p:nvPr/>
        </p:nvGrpSpPr>
        <p:grpSpPr>
          <a:xfrm>
            <a:off x="8382000" y="3624944"/>
            <a:ext cx="2611866" cy="1554389"/>
            <a:chOff x="7821637" y="3868614"/>
            <a:chExt cx="3170211" cy="2124917"/>
          </a:xfrm>
        </p:grpSpPr>
        <p:sp>
          <p:nvSpPr>
            <p:cNvPr id="23" name="矩形 22"/>
            <p:cNvSpPr/>
            <p:nvPr/>
          </p:nvSpPr>
          <p:spPr>
            <a:xfrm>
              <a:off x="7821637" y="3868614"/>
              <a:ext cx="3170211" cy="2124917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图文框 23"/>
            <p:cNvSpPr/>
            <p:nvPr/>
          </p:nvSpPr>
          <p:spPr>
            <a:xfrm>
              <a:off x="7821637" y="3868614"/>
              <a:ext cx="3170211" cy="2116261"/>
            </a:xfrm>
            <a:prstGeom prst="frame">
              <a:avLst>
                <a:gd name="adj1" fmla="val 9711"/>
              </a:avLst>
            </a:prstGeom>
            <a:blipFill dpi="0" rotWithShape="1">
              <a:blip r:embed="rId4" cstate="print"/>
              <a:srcRect/>
              <a:tile tx="0" ty="0" sx="100000" sy="100000" flip="none" algn="tl"/>
            </a:blipFill>
            <a:ln>
              <a:noFill/>
            </a:ln>
            <a:effectLst>
              <a:innerShdw blurRad="127000">
                <a:schemeClr val="bg2">
                  <a:lumMod val="75000"/>
                </a:schemeClr>
              </a:innerShdw>
            </a:effectLst>
            <a:scene3d>
              <a:camera prst="orthographicFront"/>
              <a:lightRig rig="threePt" dir="t"/>
            </a:scene3d>
            <a:sp3d prstMaterial="dkEdg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tx1"/>
                </a:solidFill>
              </a:endParaRPr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8931888" y="3970304"/>
            <a:ext cx="1435008" cy="76944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zh-CN" sz="4400" dirty="0" smtClean="0">
                <a:solidFill>
                  <a:schemeClr val="bg1">
                    <a:lumMod val="95000"/>
                  </a:schemeClr>
                </a:solidFill>
                <a:latin typeface="Chalkduster" panose="03050602040202020205" pitchFamily="66" charset="0"/>
              </a:rPr>
              <a:t>ABC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821110" y="3575849"/>
            <a:ext cx="2483808" cy="16462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434845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325465"/>
            <a:ext cx="6096000" cy="65092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什么</a:t>
            </a:r>
            <a:r>
              <a:rPr lang="zh-CN" altLang="en-US" sz="3200" b="1" dirty="0">
                <a:solidFill>
                  <a:srgbClr val="00D9E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颜色</a:t>
            </a:r>
            <a:r>
              <a:rPr lang="zh-CN" altLang="en-US" sz="3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适合做粉笔效果？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6563" t="15747" r="10080" b="9379"/>
          <a:stretch/>
        </p:blipFill>
        <p:spPr>
          <a:xfrm>
            <a:off x="1200150" y="2819853"/>
            <a:ext cx="2921855" cy="2982261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4304229" y="2819853"/>
            <a:ext cx="6687621" cy="1111259"/>
            <a:chOff x="4070959" y="1551920"/>
            <a:chExt cx="3489930" cy="508575"/>
          </a:xfrm>
        </p:grpSpPr>
        <p:sp>
          <p:nvSpPr>
            <p:cNvPr id="25" name="矩形 24"/>
            <p:cNvSpPr/>
            <p:nvPr/>
          </p:nvSpPr>
          <p:spPr>
            <a:xfrm>
              <a:off x="4070959" y="1551920"/>
              <a:ext cx="508575" cy="508575"/>
            </a:xfrm>
            <a:prstGeom prst="rect">
              <a:avLst/>
            </a:prstGeom>
            <a:solidFill>
              <a:srgbClr val="FFA9F8"/>
            </a:solidFill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矩形 26"/>
            <p:cNvSpPr/>
            <p:nvPr/>
          </p:nvSpPr>
          <p:spPr>
            <a:xfrm>
              <a:off x="4667230" y="1551920"/>
              <a:ext cx="508575" cy="508575"/>
            </a:xfrm>
            <a:prstGeom prst="rect">
              <a:avLst/>
            </a:prstGeom>
            <a:solidFill>
              <a:srgbClr val="FC838C"/>
            </a:solidFill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矩形 27"/>
            <p:cNvSpPr/>
            <p:nvPr/>
          </p:nvSpPr>
          <p:spPr>
            <a:xfrm>
              <a:off x="5263501" y="1551920"/>
              <a:ext cx="508575" cy="508575"/>
            </a:xfrm>
            <a:prstGeom prst="rect">
              <a:avLst/>
            </a:prstGeom>
            <a:solidFill>
              <a:srgbClr val="FBAA67"/>
            </a:solidFill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矩形 28"/>
            <p:cNvSpPr/>
            <p:nvPr/>
          </p:nvSpPr>
          <p:spPr>
            <a:xfrm>
              <a:off x="5859772" y="1551920"/>
              <a:ext cx="508575" cy="508575"/>
            </a:xfrm>
            <a:prstGeom prst="rect">
              <a:avLst/>
            </a:prstGeom>
            <a:solidFill>
              <a:srgbClr val="FEFA9A"/>
            </a:solidFill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矩形 29"/>
            <p:cNvSpPr/>
            <p:nvPr/>
          </p:nvSpPr>
          <p:spPr>
            <a:xfrm>
              <a:off x="6456043" y="1551920"/>
              <a:ext cx="508575" cy="508575"/>
            </a:xfrm>
            <a:prstGeom prst="rect">
              <a:avLst/>
            </a:prstGeom>
            <a:solidFill>
              <a:srgbClr val="8AE0D4"/>
            </a:solidFill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矩形 30"/>
            <p:cNvSpPr/>
            <p:nvPr/>
          </p:nvSpPr>
          <p:spPr>
            <a:xfrm>
              <a:off x="7052314" y="1551920"/>
              <a:ext cx="508575" cy="508575"/>
            </a:xfrm>
            <a:prstGeom prst="rect">
              <a:avLst/>
            </a:prstGeom>
            <a:solidFill>
              <a:srgbClr val="95D4F6"/>
            </a:solidFill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" name="矩形 6"/>
          <p:cNvSpPr/>
          <p:nvPr/>
        </p:nvSpPr>
        <p:spPr>
          <a:xfrm>
            <a:off x="1200150" y="1491916"/>
            <a:ext cx="9791700" cy="657726"/>
          </a:xfrm>
          <a:prstGeom prst="rect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除了白色，根据常用彩色粉笔的颜色来选择颜色，效果更加写实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等腰三角形 8"/>
          <p:cNvSpPr/>
          <p:nvPr/>
        </p:nvSpPr>
        <p:spPr>
          <a:xfrm flipV="1">
            <a:off x="9408761" y="2203152"/>
            <a:ext cx="481263" cy="336884"/>
          </a:xfrm>
          <a:prstGeom prst="triangle">
            <a:avLst/>
          </a:prstGeom>
          <a:solidFill>
            <a:srgbClr val="0097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4304229" y="4044205"/>
            <a:ext cx="1019220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R: 255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G: 169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B: 148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5448795" y="4019743"/>
            <a:ext cx="1019220" cy="1131079"/>
          </a:xfrm>
          <a:prstGeom prst="rect">
            <a:avLst/>
          </a:prstGeom>
          <a:solidFill>
            <a:srgbClr val="F8F8F8"/>
          </a:solidFill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R: 252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G: 131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B: 140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6593361" y="4019743"/>
            <a:ext cx="1019220" cy="1131079"/>
          </a:xfrm>
          <a:prstGeom prst="rect">
            <a:avLst/>
          </a:prstGeom>
          <a:solidFill>
            <a:srgbClr val="F8F8F8"/>
          </a:solidFill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R: 251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G: 170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B: 103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7737927" y="4019743"/>
            <a:ext cx="1019220" cy="1131079"/>
          </a:xfrm>
          <a:prstGeom prst="rect">
            <a:avLst/>
          </a:prstGeom>
          <a:solidFill>
            <a:srgbClr val="F8F8F8"/>
          </a:solidFill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R: 254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G: 250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B: 154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8882493" y="4019743"/>
            <a:ext cx="1019220" cy="1131079"/>
          </a:xfrm>
          <a:prstGeom prst="rect">
            <a:avLst/>
          </a:prstGeom>
          <a:solidFill>
            <a:srgbClr val="F8F8F8"/>
          </a:solidFill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R: 138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G: 224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B: 212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10027059" y="4019743"/>
            <a:ext cx="1019220" cy="1131079"/>
          </a:xfrm>
          <a:prstGeom prst="rect">
            <a:avLst/>
          </a:prstGeom>
          <a:solidFill>
            <a:srgbClr val="F8F8F8"/>
          </a:solidFill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R: 149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G: 212</a:t>
            </a:r>
          </a:p>
          <a:p>
            <a:pPr algn="just">
              <a:lnSpc>
                <a:spcPct val="125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B: 246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4304229" y="5239452"/>
            <a:ext cx="6687621" cy="53341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以上</a:t>
            </a:r>
            <a:r>
              <a:rPr lang="en-US" altLang="zh-CN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RGB</a:t>
            </a:r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值仅供参考，颜色相近即可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317735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38100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594</TotalTime>
  <Words>1491</Words>
  <Application>Microsoft Office PowerPoint</Application>
  <PresentationFormat>自定义</PresentationFormat>
  <Paragraphs>153</Paragraphs>
  <Slides>27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27</vt:i4>
      </vt:variant>
    </vt:vector>
  </HeadingPairs>
  <TitlesOfParts>
    <vt:vector size="38" baseType="lpstr">
      <vt:lpstr>Arial</vt:lpstr>
      <vt:lpstr>宋体</vt:lpstr>
      <vt:lpstr>Calibri</vt:lpstr>
      <vt:lpstr>微软雅黑</vt:lpstr>
      <vt:lpstr>Chalkduster</vt:lpstr>
      <vt:lpstr>方正硬笔楷书简体</vt:lpstr>
      <vt:lpstr>蒙纳简超刚黑</vt:lpstr>
      <vt:lpstr>方正正大黑简体</vt:lpstr>
      <vt:lpstr>FFF Tusj</vt:lpstr>
      <vt:lpstr>Calibri Light</vt:lpstr>
      <vt:lpstr>Office 主题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  <vt:lpstr>幻灯片 18</vt:lpstr>
      <vt:lpstr>幻灯片 19</vt:lpstr>
      <vt:lpstr>幻灯片 20</vt:lpstr>
      <vt:lpstr>幻灯片 21</vt:lpstr>
      <vt:lpstr>幻灯片 22</vt:lpstr>
      <vt:lpstr>幻灯片 23</vt:lpstr>
      <vt:lpstr>幻灯片 24</vt:lpstr>
      <vt:lpstr>幻灯片 25</vt:lpstr>
      <vt:lpstr>幻灯片 26</vt:lpstr>
      <vt:lpstr>幻灯片 27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chanchan pan</dc:creator>
  <cp:lastModifiedBy>Administrator</cp:lastModifiedBy>
  <cp:revision>61</cp:revision>
  <dcterms:created xsi:type="dcterms:W3CDTF">2015-07-09T11:56:08Z</dcterms:created>
  <dcterms:modified xsi:type="dcterms:W3CDTF">2015-08-11T01:17:07Z</dcterms:modified>
</cp:coreProperties>
</file>